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8" r:id="rId5"/>
    <p:sldMasterId id="2147483689"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Lst>
  <p:sldSz cy="10287000" cx="10287000"/>
  <p:notesSz cx="6858000" cy="9144000"/>
  <p:embeddedFontLst>
    <p:embeddedFont>
      <p:font typeface="Chewy"/>
      <p:regular r:id="rId65"/>
    </p:embeddedFont>
    <p:embeddedFont>
      <p:font typeface="Proxima Nova"/>
      <p:regular r:id="rId66"/>
      <p:bold r:id="rId67"/>
      <p:italic r:id="rId68"/>
      <p:boldItalic r:id="rId69"/>
    </p:embeddedFont>
    <p:embeddedFont>
      <p:font typeface="Roboto Medium"/>
      <p:regular r:id="rId70"/>
      <p:bold r:id="rId71"/>
      <p:italic r:id="rId72"/>
      <p:boldItalic r:id="rId73"/>
    </p:embeddedFont>
    <p:embeddedFont>
      <p:font typeface="Amatic SC"/>
      <p:regular r:id="rId74"/>
      <p:bold r:id="rId75"/>
    </p:embeddedFont>
    <p:embeddedFont>
      <p:font typeface="Montserrat"/>
      <p:regular r:id="rId76"/>
      <p:bold r:id="rId77"/>
      <p:italic r:id="rId78"/>
      <p:boldItalic r:id="rId79"/>
    </p:embeddedFont>
    <p:embeddedFont>
      <p:font typeface="Proxima Nova Semibold"/>
      <p:regular r:id="rId80"/>
      <p:bold r:id="rId81"/>
      <p:boldItalic r:id="rId82"/>
    </p:embeddedFont>
    <p:embeddedFont>
      <p:font typeface="Playfair Display ExtraBold"/>
      <p:bold r:id="rId83"/>
      <p:boldItalic r:id="rId84"/>
    </p:embeddedFont>
    <p:embeddedFont>
      <p:font typeface="Exo 2"/>
      <p:regular r:id="rId85"/>
      <p:bold r:id="rId86"/>
      <p:italic r:id="rId87"/>
      <p:boldItalic r:id="rId88"/>
    </p:embeddedFont>
    <p:embeddedFont>
      <p:font typeface="Roboto Light"/>
      <p:regular r:id="rId89"/>
      <p:bold r:id="rId90"/>
      <p:italic r:id="rId91"/>
      <p:boldItalic r:id="rId92"/>
    </p:embeddedFont>
    <p:embeddedFont>
      <p:font typeface="DM Serif Display"/>
      <p:regular r:id="rId93"/>
      <p:italic r:id="rId9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3240">
          <p15:clr>
            <a:srgbClr val="9AA0A6"/>
          </p15:clr>
        </p15:guide>
        <p15:guide id="2" pos="324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E4B877C-BF58-47A5-B8A2-46BD413B8F57}">
  <a:tblStyle styleId="{BE4B877C-BF58-47A5-B8A2-46BD413B8F57}"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3240" orient="horz"/>
        <p:guide pos="324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PlayfairDisplayExtraBold-boldItalic.fntdata"/><Relationship Id="rId83" Type="http://schemas.openxmlformats.org/officeDocument/2006/relationships/font" Target="fonts/PlayfairDisplayExtraBold-bold.fntdata"/><Relationship Id="rId42" Type="http://schemas.openxmlformats.org/officeDocument/2006/relationships/slide" Target="slides/slide35.xml"/><Relationship Id="rId86" Type="http://schemas.openxmlformats.org/officeDocument/2006/relationships/font" Target="fonts/Exo2-bold.fntdata"/><Relationship Id="rId41" Type="http://schemas.openxmlformats.org/officeDocument/2006/relationships/slide" Target="slides/slide34.xml"/><Relationship Id="rId85" Type="http://schemas.openxmlformats.org/officeDocument/2006/relationships/font" Target="fonts/Exo2-regular.fntdata"/><Relationship Id="rId44" Type="http://schemas.openxmlformats.org/officeDocument/2006/relationships/slide" Target="slides/slide37.xml"/><Relationship Id="rId88" Type="http://schemas.openxmlformats.org/officeDocument/2006/relationships/font" Target="fonts/Exo2-boldItalic.fntdata"/><Relationship Id="rId43" Type="http://schemas.openxmlformats.org/officeDocument/2006/relationships/slide" Target="slides/slide36.xml"/><Relationship Id="rId87" Type="http://schemas.openxmlformats.org/officeDocument/2006/relationships/font" Target="fonts/Exo2-italic.fntdata"/><Relationship Id="rId46" Type="http://schemas.openxmlformats.org/officeDocument/2006/relationships/slide" Target="slides/slide39.xml"/><Relationship Id="rId45" Type="http://schemas.openxmlformats.org/officeDocument/2006/relationships/slide" Target="slides/slide38.xml"/><Relationship Id="rId89" Type="http://schemas.openxmlformats.org/officeDocument/2006/relationships/font" Target="fonts/RobotoLight-regular.fntdata"/><Relationship Id="rId80" Type="http://schemas.openxmlformats.org/officeDocument/2006/relationships/font" Target="fonts/ProximaNovaSemibold-regular.fntdata"/><Relationship Id="rId82" Type="http://schemas.openxmlformats.org/officeDocument/2006/relationships/font" Target="fonts/ProximaNovaSemibold-boldItalic.fntdata"/><Relationship Id="rId81" Type="http://schemas.openxmlformats.org/officeDocument/2006/relationships/font" Target="fonts/ProximaNovaSemibold-bold.fntdata"/><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obotoMedium-boldItalic.fntdata"/><Relationship Id="rId72" Type="http://schemas.openxmlformats.org/officeDocument/2006/relationships/font" Target="fonts/RobotoMedium-italic.fntdata"/><Relationship Id="rId31" Type="http://schemas.openxmlformats.org/officeDocument/2006/relationships/slide" Target="slides/slide24.xml"/><Relationship Id="rId75" Type="http://schemas.openxmlformats.org/officeDocument/2006/relationships/font" Target="fonts/AmaticSC-bold.fntdata"/><Relationship Id="rId30" Type="http://schemas.openxmlformats.org/officeDocument/2006/relationships/slide" Target="slides/slide23.xml"/><Relationship Id="rId74" Type="http://schemas.openxmlformats.org/officeDocument/2006/relationships/font" Target="fonts/AmaticSC-regular.fntdata"/><Relationship Id="rId33" Type="http://schemas.openxmlformats.org/officeDocument/2006/relationships/slide" Target="slides/slide26.xml"/><Relationship Id="rId77" Type="http://schemas.openxmlformats.org/officeDocument/2006/relationships/font" Target="fonts/Montserrat-bold.fntdata"/><Relationship Id="rId32" Type="http://schemas.openxmlformats.org/officeDocument/2006/relationships/slide" Target="slides/slide25.xml"/><Relationship Id="rId76" Type="http://schemas.openxmlformats.org/officeDocument/2006/relationships/font" Target="fonts/Montserrat-regular.fntdata"/><Relationship Id="rId35" Type="http://schemas.openxmlformats.org/officeDocument/2006/relationships/slide" Target="slides/slide28.xml"/><Relationship Id="rId79" Type="http://schemas.openxmlformats.org/officeDocument/2006/relationships/font" Target="fonts/Montserrat-boldItalic.fntdata"/><Relationship Id="rId34" Type="http://schemas.openxmlformats.org/officeDocument/2006/relationships/slide" Target="slides/slide27.xml"/><Relationship Id="rId78" Type="http://schemas.openxmlformats.org/officeDocument/2006/relationships/font" Target="fonts/Montserrat-italic.fntdata"/><Relationship Id="rId71" Type="http://schemas.openxmlformats.org/officeDocument/2006/relationships/font" Target="fonts/RobotoMedium-bold.fntdata"/><Relationship Id="rId70" Type="http://schemas.openxmlformats.org/officeDocument/2006/relationships/font" Target="fonts/RobotoMedium-regular.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font" Target="fonts/ProximaNova-regular.fntdata"/><Relationship Id="rId21" Type="http://schemas.openxmlformats.org/officeDocument/2006/relationships/slide" Target="slides/slide14.xml"/><Relationship Id="rId65" Type="http://schemas.openxmlformats.org/officeDocument/2006/relationships/font" Target="fonts/Chewy-regular.fntdata"/><Relationship Id="rId24" Type="http://schemas.openxmlformats.org/officeDocument/2006/relationships/slide" Target="slides/slide17.xml"/><Relationship Id="rId68" Type="http://schemas.openxmlformats.org/officeDocument/2006/relationships/font" Target="fonts/ProximaNova-italic.fntdata"/><Relationship Id="rId23" Type="http://schemas.openxmlformats.org/officeDocument/2006/relationships/slide" Target="slides/slide16.xml"/><Relationship Id="rId67" Type="http://schemas.openxmlformats.org/officeDocument/2006/relationships/font" Target="fonts/ProximaNova-bold.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ProximaNova-bold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94" Type="http://schemas.openxmlformats.org/officeDocument/2006/relationships/font" Target="fonts/DMSerifDisplay-italic.fntdata"/><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91" Type="http://schemas.openxmlformats.org/officeDocument/2006/relationships/font" Target="fonts/RobotoLight-italic.fntdata"/><Relationship Id="rId90" Type="http://schemas.openxmlformats.org/officeDocument/2006/relationships/font" Target="fonts/RobotoLight-bold.fntdata"/><Relationship Id="rId93" Type="http://schemas.openxmlformats.org/officeDocument/2006/relationships/font" Target="fonts/DMSerifDisplay-regular.fntdata"/><Relationship Id="rId92" Type="http://schemas.openxmlformats.org/officeDocument/2006/relationships/font" Target="fonts/RobotoLight-boldItalic.fntdata"/><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 name="Shape 382"/>
        <p:cNvGrpSpPr/>
        <p:nvPr/>
      </p:nvGrpSpPr>
      <p:grpSpPr>
        <a:xfrm>
          <a:off x="0" y="0"/>
          <a:ext cx="0" cy="0"/>
          <a:chOff x="0" y="0"/>
          <a:chExt cx="0" cy="0"/>
        </a:xfrm>
      </p:grpSpPr>
      <p:sp>
        <p:nvSpPr>
          <p:cNvPr id="383" name="Google Shape;383;gcec4d27072_0_0:notes"/>
          <p:cNvSpPr/>
          <p:nvPr>
            <p:ph idx="2" type="sldImg"/>
          </p:nvPr>
        </p:nvSpPr>
        <p:spPr>
          <a:xfrm>
            <a:off x="1714800"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384" name="Google Shape;384;gcec4d2707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6" name="Shape 1156"/>
        <p:cNvGrpSpPr/>
        <p:nvPr/>
      </p:nvGrpSpPr>
      <p:grpSpPr>
        <a:xfrm>
          <a:off x="0" y="0"/>
          <a:ext cx="0" cy="0"/>
          <a:chOff x="0" y="0"/>
          <a:chExt cx="0" cy="0"/>
        </a:xfrm>
      </p:grpSpPr>
      <p:sp>
        <p:nvSpPr>
          <p:cNvPr id="1157" name="Google Shape;1157;g1034aa1cd42_0_2: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1158" name="Google Shape;1158;g1034aa1cd42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 name="Shape 1321"/>
        <p:cNvGrpSpPr/>
        <p:nvPr/>
      </p:nvGrpSpPr>
      <p:grpSpPr>
        <a:xfrm>
          <a:off x="0" y="0"/>
          <a:ext cx="0" cy="0"/>
          <a:chOff x="0" y="0"/>
          <a:chExt cx="0" cy="0"/>
        </a:xfrm>
      </p:grpSpPr>
      <p:sp>
        <p:nvSpPr>
          <p:cNvPr id="1322" name="Google Shape;1322;g1034aa1cd42_0_229: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1323" name="Google Shape;1323;g1034aa1cd42_0_2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8" name="Shape 1578"/>
        <p:cNvGrpSpPr/>
        <p:nvPr/>
      </p:nvGrpSpPr>
      <p:grpSpPr>
        <a:xfrm>
          <a:off x="0" y="0"/>
          <a:ext cx="0" cy="0"/>
          <a:chOff x="0" y="0"/>
          <a:chExt cx="0" cy="0"/>
        </a:xfrm>
      </p:grpSpPr>
      <p:sp>
        <p:nvSpPr>
          <p:cNvPr id="1579" name="Google Shape;1579;g1034aa1cd42_0_668:notes"/>
          <p:cNvSpPr/>
          <p:nvPr>
            <p:ph idx="2" type="sldImg"/>
          </p:nvPr>
        </p:nvSpPr>
        <p:spPr>
          <a:xfrm>
            <a:off x="1714800"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1580" name="Google Shape;1580;g1034aa1cd42_0_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0" name="Shape 1660"/>
        <p:cNvGrpSpPr/>
        <p:nvPr/>
      </p:nvGrpSpPr>
      <p:grpSpPr>
        <a:xfrm>
          <a:off x="0" y="0"/>
          <a:ext cx="0" cy="0"/>
          <a:chOff x="0" y="0"/>
          <a:chExt cx="0" cy="0"/>
        </a:xfrm>
      </p:grpSpPr>
      <p:sp>
        <p:nvSpPr>
          <p:cNvPr id="1661" name="Google Shape;1661;gfc82b56f99_0_581: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1662" name="Google Shape;1662;gfc82b56f99_0_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8" name="Shape 1808"/>
        <p:cNvGrpSpPr/>
        <p:nvPr/>
      </p:nvGrpSpPr>
      <p:grpSpPr>
        <a:xfrm>
          <a:off x="0" y="0"/>
          <a:ext cx="0" cy="0"/>
          <a:chOff x="0" y="0"/>
          <a:chExt cx="0" cy="0"/>
        </a:xfrm>
      </p:grpSpPr>
      <p:sp>
        <p:nvSpPr>
          <p:cNvPr id="1809" name="Google Shape;1809;gfc82b56f99_0_1037: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1810" name="Google Shape;1810;gfc82b56f99_0_10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7" name="Shape 1977"/>
        <p:cNvGrpSpPr/>
        <p:nvPr/>
      </p:nvGrpSpPr>
      <p:grpSpPr>
        <a:xfrm>
          <a:off x="0" y="0"/>
          <a:ext cx="0" cy="0"/>
          <a:chOff x="0" y="0"/>
          <a:chExt cx="0" cy="0"/>
        </a:xfrm>
      </p:grpSpPr>
      <p:sp>
        <p:nvSpPr>
          <p:cNvPr id="1978" name="Google Shape;1978;gfc82b56f99_0_623: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1979" name="Google Shape;1979;gfc82b56f99_0_6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1" name="Shape 2131"/>
        <p:cNvGrpSpPr/>
        <p:nvPr/>
      </p:nvGrpSpPr>
      <p:grpSpPr>
        <a:xfrm>
          <a:off x="0" y="0"/>
          <a:ext cx="0" cy="0"/>
          <a:chOff x="0" y="0"/>
          <a:chExt cx="0" cy="0"/>
        </a:xfrm>
      </p:grpSpPr>
      <p:sp>
        <p:nvSpPr>
          <p:cNvPr id="2132" name="Google Shape;2132;gfc82b56f99_0_1013: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133" name="Google Shape;2133;gfc82b56f99_0_10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2" name="Shape 2142"/>
        <p:cNvGrpSpPr/>
        <p:nvPr/>
      </p:nvGrpSpPr>
      <p:grpSpPr>
        <a:xfrm>
          <a:off x="0" y="0"/>
          <a:ext cx="0" cy="0"/>
          <a:chOff x="0" y="0"/>
          <a:chExt cx="0" cy="0"/>
        </a:xfrm>
      </p:grpSpPr>
      <p:sp>
        <p:nvSpPr>
          <p:cNvPr id="2143" name="Google Shape;2143;gfc82b56f99_0_864: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144" name="Google Shape;2144;gfc82b56f99_0_8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4" name="Shape 2154"/>
        <p:cNvGrpSpPr/>
        <p:nvPr/>
      </p:nvGrpSpPr>
      <p:grpSpPr>
        <a:xfrm>
          <a:off x="0" y="0"/>
          <a:ext cx="0" cy="0"/>
          <a:chOff x="0" y="0"/>
          <a:chExt cx="0" cy="0"/>
        </a:xfrm>
      </p:grpSpPr>
      <p:sp>
        <p:nvSpPr>
          <p:cNvPr id="2155" name="Google Shape;2155;gfc82b56f99_0_893: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156" name="Google Shape;2156;gfc82b56f99_0_8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1" name="Shape 2251"/>
        <p:cNvGrpSpPr/>
        <p:nvPr/>
      </p:nvGrpSpPr>
      <p:grpSpPr>
        <a:xfrm>
          <a:off x="0" y="0"/>
          <a:ext cx="0" cy="0"/>
          <a:chOff x="0" y="0"/>
          <a:chExt cx="0" cy="0"/>
        </a:xfrm>
      </p:grpSpPr>
      <p:sp>
        <p:nvSpPr>
          <p:cNvPr id="2252" name="Google Shape;2252;gfc82b56f99_0_1242: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253" name="Google Shape;2253;gfc82b56f99_0_1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 name="Shape 499"/>
        <p:cNvGrpSpPr/>
        <p:nvPr/>
      </p:nvGrpSpPr>
      <p:grpSpPr>
        <a:xfrm>
          <a:off x="0" y="0"/>
          <a:ext cx="0" cy="0"/>
          <a:chOff x="0" y="0"/>
          <a:chExt cx="0" cy="0"/>
        </a:xfrm>
      </p:grpSpPr>
      <p:sp>
        <p:nvSpPr>
          <p:cNvPr id="500" name="Google Shape;500;g99f2f57a71_0_0:notes"/>
          <p:cNvSpPr/>
          <p:nvPr>
            <p:ph idx="2" type="sldImg"/>
          </p:nvPr>
        </p:nvSpPr>
        <p:spPr>
          <a:xfrm>
            <a:off x="1714800"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501" name="Google Shape;501;g99f2f57a7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4" name="Shape 2334"/>
        <p:cNvGrpSpPr/>
        <p:nvPr/>
      </p:nvGrpSpPr>
      <p:grpSpPr>
        <a:xfrm>
          <a:off x="0" y="0"/>
          <a:ext cx="0" cy="0"/>
          <a:chOff x="0" y="0"/>
          <a:chExt cx="0" cy="0"/>
        </a:xfrm>
      </p:grpSpPr>
      <p:sp>
        <p:nvSpPr>
          <p:cNvPr id="2335" name="Google Shape;2335;gfc82b56f99_0_1224: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336" name="Google Shape;2336;gfc82b56f99_0_12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9" name="Shape 2339"/>
        <p:cNvGrpSpPr/>
        <p:nvPr/>
      </p:nvGrpSpPr>
      <p:grpSpPr>
        <a:xfrm>
          <a:off x="0" y="0"/>
          <a:ext cx="0" cy="0"/>
          <a:chOff x="0" y="0"/>
          <a:chExt cx="0" cy="0"/>
        </a:xfrm>
      </p:grpSpPr>
      <p:sp>
        <p:nvSpPr>
          <p:cNvPr id="2340" name="Google Shape;2340;g10350da6c34_0_0: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341" name="Google Shape;2341;g10350da6c3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2" name="Shape 2542"/>
        <p:cNvGrpSpPr/>
        <p:nvPr/>
      </p:nvGrpSpPr>
      <p:grpSpPr>
        <a:xfrm>
          <a:off x="0" y="0"/>
          <a:ext cx="0" cy="0"/>
          <a:chOff x="0" y="0"/>
          <a:chExt cx="0" cy="0"/>
        </a:xfrm>
      </p:grpSpPr>
      <p:sp>
        <p:nvSpPr>
          <p:cNvPr id="2543" name="Google Shape;2543;g10350da6c34_0_29: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544" name="Google Shape;2544;g10350da6c34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5" name="Shape 2795"/>
        <p:cNvGrpSpPr/>
        <p:nvPr/>
      </p:nvGrpSpPr>
      <p:grpSpPr>
        <a:xfrm>
          <a:off x="0" y="0"/>
          <a:ext cx="0" cy="0"/>
          <a:chOff x="0" y="0"/>
          <a:chExt cx="0" cy="0"/>
        </a:xfrm>
      </p:grpSpPr>
      <p:sp>
        <p:nvSpPr>
          <p:cNvPr id="2796" name="Google Shape;2796;gfc739a3302_0_522: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797" name="Google Shape;2797;gfc739a3302_0_5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2" name="Shape 2812"/>
        <p:cNvGrpSpPr/>
        <p:nvPr/>
      </p:nvGrpSpPr>
      <p:grpSpPr>
        <a:xfrm>
          <a:off x="0" y="0"/>
          <a:ext cx="0" cy="0"/>
          <a:chOff x="0" y="0"/>
          <a:chExt cx="0" cy="0"/>
        </a:xfrm>
      </p:grpSpPr>
      <p:sp>
        <p:nvSpPr>
          <p:cNvPr id="2813" name="Google Shape;2813;gfc739a3302_0_2193: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814" name="Google Shape;2814;gfc739a3302_0_2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8" name="Shape 2818"/>
        <p:cNvGrpSpPr/>
        <p:nvPr/>
      </p:nvGrpSpPr>
      <p:grpSpPr>
        <a:xfrm>
          <a:off x="0" y="0"/>
          <a:ext cx="0" cy="0"/>
          <a:chOff x="0" y="0"/>
          <a:chExt cx="0" cy="0"/>
        </a:xfrm>
      </p:grpSpPr>
      <p:sp>
        <p:nvSpPr>
          <p:cNvPr id="2819" name="Google Shape;2819;g10350da6c34_0_47: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820" name="Google Shape;2820;g10350da6c34_0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1" name="Shape 2961"/>
        <p:cNvGrpSpPr/>
        <p:nvPr/>
      </p:nvGrpSpPr>
      <p:grpSpPr>
        <a:xfrm>
          <a:off x="0" y="0"/>
          <a:ext cx="0" cy="0"/>
          <a:chOff x="0" y="0"/>
          <a:chExt cx="0" cy="0"/>
        </a:xfrm>
      </p:grpSpPr>
      <p:sp>
        <p:nvSpPr>
          <p:cNvPr id="2962" name="Google Shape;2962;gfc739a3302_0_2413: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963" name="Google Shape;2963;gfc739a3302_0_24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8" name="Shape 2968"/>
        <p:cNvGrpSpPr/>
        <p:nvPr/>
      </p:nvGrpSpPr>
      <p:grpSpPr>
        <a:xfrm>
          <a:off x="0" y="0"/>
          <a:ext cx="0" cy="0"/>
          <a:chOff x="0" y="0"/>
          <a:chExt cx="0" cy="0"/>
        </a:xfrm>
      </p:grpSpPr>
      <p:sp>
        <p:nvSpPr>
          <p:cNvPr id="2969" name="Google Shape;2969;g10350da6c34_0_321: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970" name="Google Shape;2970;g10350da6c34_0_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5" name="Shape 2985"/>
        <p:cNvGrpSpPr/>
        <p:nvPr/>
      </p:nvGrpSpPr>
      <p:grpSpPr>
        <a:xfrm>
          <a:off x="0" y="0"/>
          <a:ext cx="0" cy="0"/>
          <a:chOff x="0" y="0"/>
          <a:chExt cx="0" cy="0"/>
        </a:xfrm>
      </p:grpSpPr>
      <p:sp>
        <p:nvSpPr>
          <p:cNvPr id="2986" name="Google Shape;2986;g10350da6c34_0_2126: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2987" name="Google Shape;2987;g10350da6c34_0_2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4" name="Shape 3094"/>
        <p:cNvGrpSpPr/>
        <p:nvPr/>
      </p:nvGrpSpPr>
      <p:grpSpPr>
        <a:xfrm>
          <a:off x="0" y="0"/>
          <a:ext cx="0" cy="0"/>
          <a:chOff x="0" y="0"/>
          <a:chExt cx="0" cy="0"/>
        </a:xfrm>
      </p:grpSpPr>
      <p:sp>
        <p:nvSpPr>
          <p:cNvPr id="3095" name="Google Shape;3095;g10350da6c34_0_2155: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3096" name="Google Shape;3096;g10350da6c34_0_2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 name="Shape 505"/>
        <p:cNvGrpSpPr/>
        <p:nvPr/>
      </p:nvGrpSpPr>
      <p:grpSpPr>
        <a:xfrm>
          <a:off x="0" y="0"/>
          <a:ext cx="0" cy="0"/>
          <a:chOff x="0" y="0"/>
          <a:chExt cx="0" cy="0"/>
        </a:xfrm>
      </p:grpSpPr>
      <p:sp>
        <p:nvSpPr>
          <p:cNvPr id="506" name="Google Shape;506;g10284a313d4_0_0: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507" name="Google Shape;507;g10284a313d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5" name="Shape 3195"/>
        <p:cNvGrpSpPr/>
        <p:nvPr/>
      </p:nvGrpSpPr>
      <p:grpSpPr>
        <a:xfrm>
          <a:off x="0" y="0"/>
          <a:ext cx="0" cy="0"/>
          <a:chOff x="0" y="0"/>
          <a:chExt cx="0" cy="0"/>
        </a:xfrm>
      </p:grpSpPr>
      <p:sp>
        <p:nvSpPr>
          <p:cNvPr id="3196" name="Google Shape;3196;g10350da6c34_0_3483: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3197" name="Google Shape;3197;g10350da6c34_0_34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3" name="Shape 3213"/>
        <p:cNvGrpSpPr/>
        <p:nvPr/>
      </p:nvGrpSpPr>
      <p:grpSpPr>
        <a:xfrm>
          <a:off x="0" y="0"/>
          <a:ext cx="0" cy="0"/>
          <a:chOff x="0" y="0"/>
          <a:chExt cx="0" cy="0"/>
        </a:xfrm>
      </p:grpSpPr>
      <p:sp>
        <p:nvSpPr>
          <p:cNvPr id="3214" name="Google Shape;3214;gd9b1243d5b_0_5112:notes"/>
          <p:cNvSpPr/>
          <p:nvPr>
            <p:ph idx="2" type="sldImg"/>
          </p:nvPr>
        </p:nvSpPr>
        <p:spPr>
          <a:xfrm>
            <a:off x="1714800"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3215" name="Google Shape;3215;gd9b1243d5b_0_5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/?utm_source=slidesgo_template&amp;utm_medium=referral-link&amp;utm_campaign=sg_resources&amp;utm_content=freepik</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2" name="Shape 3782"/>
        <p:cNvGrpSpPr/>
        <p:nvPr/>
      </p:nvGrpSpPr>
      <p:grpSpPr>
        <a:xfrm>
          <a:off x="0" y="0"/>
          <a:ext cx="0" cy="0"/>
          <a:chOff x="0" y="0"/>
          <a:chExt cx="0" cy="0"/>
        </a:xfrm>
      </p:grpSpPr>
      <p:sp>
        <p:nvSpPr>
          <p:cNvPr id="3783" name="Google Shape;3783;g104b66e1848_0_31:notes"/>
          <p:cNvSpPr/>
          <p:nvPr>
            <p:ph idx="2" type="sldImg"/>
          </p:nvPr>
        </p:nvSpPr>
        <p:spPr>
          <a:xfrm>
            <a:off x="1714800"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3784" name="Google Shape;3784;g104b66e1848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/?utm_source=slidesgo_template&amp;utm_medium=referral-link&amp;utm_campaign=sg_resources&amp;utm_content=freepik</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15" name="Shape 4215"/>
        <p:cNvGrpSpPr/>
        <p:nvPr/>
      </p:nvGrpSpPr>
      <p:grpSpPr>
        <a:xfrm>
          <a:off x="0" y="0"/>
          <a:ext cx="0" cy="0"/>
          <a:chOff x="0" y="0"/>
          <a:chExt cx="0" cy="0"/>
        </a:xfrm>
      </p:grpSpPr>
      <p:sp>
        <p:nvSpPr>
          <p:cNvPr id="4216" name="Google Shape;4216;g10350da6c34_0_3997:notes"/>
          <p:cNvSpPr/>
          <p:nvPr>
            <p:ph idx="2" type="sldImg"/>
          </p:nvPr>
        </p:nvSpPr>
        <p:spPr>
          <a:xfrm>
            <a:off x="1714800"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4217" name="Google Shape;4217;g10350da6c34_0_39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21" name="Shape 4221"/>
        <p:cNvGrpSpPr/>
        <p:nvPr/>
      </p:nvGrpSpPr>
      <p:grpSpPr>
        <a:xfrm>
          <a:off x="0" y="0"/>
          <a:ext cx="0" cy="0"/>
          <a:chOff x="0" y="0"/>
          <a:chExt cx="0" cy="0"/>
        </a:xfrm>
      </p:grpSpPr>
      <p:sp>
        <p:nvSpPr>
          <p:cNvPr id="4222" name="Google Shape;4222;g1028f667a7e_0_36677: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4223" name="Google Shape;4223;g1028f667a7e_0_366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28" name="Shape 4228"/>
        <p:cNvGrpSpPr/>
        <p:nvPr/>
      </p:nvGrpSpPr>
      <p:grpSpPr>
        <a:xfrm>
          <a:off x="0" y="0"/>
          <a:ext cx="0" cy="0"/>
          <a:chOff x="0" y="0"/>
          <a:chExt cx="0" cy="0"/>
        </a:xfrm>
      </p:grpSpPr>
      <p:sp>
        <p:nvSpPr>
          <p:cNvPr id="4229" name="Google Shape;4229;g1028f667a7e_0_36683: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4230" name="Google Shape;4230;g1028f667a7e_0_366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55" name="Shape 4255"/>
        <p:cNvGrpSpPr/>
        <p:nvPr/>
      </p:nvGrpSpPr>
      <p:grpSpPr>
        <a:xfrm>
          <a:off x="0" y="0"/>
          <a:ext cx="0" cy="0"/>
          <a:chOff x="0" y="0"/>
          <a:chExt cx="0" cy="0"/>
        </a:xfrm>
      </p:grpSpPr>
      <p:sp>
        <p:nvSpPr>
          <p:cNvPr id="4256" name="Google Shape;4256;g1028f667a7e_0_36697: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4257" name="Google Shape;4257;g1028f667a7e_0_366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1" name="Shape 4271"/>
        <p:cNvGrpSpPr/>
        <p:nvPr/>
      </p:nvGrpSpPr>
      <p:grpSpPr>
        <a:xfrm>
          <a:off x="0" y="0"/>
          <a:ext cx="0" cy="0"/>
          <a:chOff x="0" y="0"/>
          <a:chExt cx="0" cy="0"/>
        </a:xfrm>
      </p:grpSpPr>
      <p:sp>
        <p:nvSpPr>
          <p:cNvPr id="4272" name="Google Shape;4272;g103530b8076_0_20: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4273" name="Google Shape;4273;g103530b8076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1" name="Shape 4611"/>
        <p:cNvGrpSpPr/>
        <p:nvPr/>
      </p:nvGrpSpPr>
      <p:grpSpPr>
        <a:xfrm>
          <a:off x="0" y="0"/>
          <a:ext cx="0" cy="0"/>
          <a:chOff x="0" y="0"/>
          <a:chExt cx="0" cy="0"/>
        </a:xfrm>
      </p:grpSpPr>
      <p:sp>
        <p:nvSpPr>
          <p:cNvPr id="4612" name="Google Shape;4612;g103530b8076_0_359: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4613" name="Google Shape;4613;g103530b8076_0_3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98" name="Shape 7398"/>
        <p:cNvGrpSpPr/>
        <p:nvPr/>
      </p:nvGrpSpPr>
      <p:grpSpPr>
        <a:xfrm>
          <a:off x="0" y="0"/>
          <a:ext cx="0" cy="0"/>
          <a:chOff x="0" y="0"/>
          <a:chExt cx="0" cy="0"/>
        </a:xfrm>
      </p:grpSpPr>
      <p:sp>
        <p:nvSpPr>
          <p:cNvPr id="7399" name="Google Shape;7399;g103530b8076_0_3145: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7400" name="Google Shape;7400;g103530b8076_0_31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 name="Shape 511"/>
        <p:cNvGrpSpPr/>
        <p:nvPr/>
      </p:nvGrpSpPr>
      <p:grpSpPr>
        <a:xfrm>
          <a:off x="0" y="0"/>
          <a:ext cx="0" cy="0"/>
          <a:chOff x="0" y="0"/>
          <a:chExt cx="0" cy="0"/>
        </a:xfrm>
      </p:grpSpPr>
      <p:sp>
        <p:nvSpPr>
          <p:cNvPr id="512" name="Google Shape;512;gfc85fcf5fc_0_124: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513" name="Google Shape;513;gfc85fcf5fc_0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2" name="Shape 7822"/>
        <p:cNvGrpSpPr/>
        <p:nvPr/>
      </p:nvGrpSpPr>
      <p:grpSpPr>
        <a:xfrm>
          <a:off x="0" y="0"/>
          <a:ext cx="0" cy="0"/>
          <a:chOff x="0" y="0"/>
          <a:chExt cx="0" cy="0"/>
        </a:xfrm>
      </p:grpSpPr>
      <p:sp>
        <p:nvSpPr>
          <p:cNvPr id="7823" name="Google Shape;7823;g103530b8076_0_3568:notes"/>
          <p:cNvSpPr/>
          <p:nvPr>
            <p:ph idx="2" type="sldImg"/>
          </p:nvPr>
        </p:nvSpPr>
        <p:spPr>
          <a:xfrm>
            <a:off x="1714869"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7824" name="Google Shape;7824;g103530b8076_0_35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74" name="Shape 7974"/>
        <p:cNvGrpSpPr/>
        <p:nvPr/>
      </p:nvGrpSpPr>
      <p:grpSpPr>
        <a:xfrm>
          <a:off x="0" y="0"/>
          <a:ext cx="0" cy="0"/>
          <a:chOff x="0" y="0"/>
          <a:chExt cx="0" cy="0"/>
        </a:xfrm>
      </p:grpSpPr>
      <p:sp>
        <p:nvSpPr>
          <p:cNvPr id="7975" name="Google Shape;7975;g103530b8076_0_3719: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7976" name="Google Shape;7976;g103530b8076_0_3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81" name="Shape 8381"/>
        <p:cNvGrpSpPr/>
        <p:nvPr/>
      </p:nvGrpSpPr>
      <p:grpSpPr>
        <a:xfrm>
          <a:off x="0" y="0"/>
          <a:ext cx="0" cy="0"/>
          <a:chOff x="0" y="0"/>
          <a:chExt cx="0" cy="0"/>
        </a:xfrm>
      </p:grpSpPr>
      <p:sp>
        <p:nvSpPr>
          <p:cNvPr id="8382" name="Google Shape;8382;g103530b8076_0_4125: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8383" name="Google Shape;8383;g103530b8076_0_4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80" name="Shape 8780"/>
        <p:cNvGrpSpPr/>
        <p:nvPr/>
      </p:nvGrpSpPr>
      <p:grpSpPr>
        <a:xfrm>
          <a:off x="0" y="0"/>
          <a:ext cx="0" cy="0"/>
          <a:chOff x="0" y="0"/>
          <a:chExt cx="0" cy="0"/>
        </a:xfrm>
      </p:grpSpPr>
      <p:sp>
        <p:nvSpPr>
          <p:cNvPr id="8781" name="Google Shape;8781;g103530b8076_0_4523: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8782" name="Google Shape;8782;g103530b8076_0_45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8" name="Shape 9548"/>
        <p:cNvGrpSpPr/>
        <p:nvPr/>
      </p:nvGrpSpPr>
      <p:grpSpPr>
        <a:xfrm>
          <a:off x="0" y="0"/>
          <a:ext cx="0" cy="0"/>
          <a:chOff x="0" y="0"/>
          <a:chExt cx="0" cy="0"/>
        </a:xfrm>
      </p:grpSpPr>
      <p:sp>
        <p:nvSpPr>
          <p:cNvPr id="9549" name="Google Shape;9549;g103530b8076_0_5290: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9550" name="Google Shape;9550;g103530b8076_0_52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5" name="Shape 10955"/>
        <p:cNvGrpSpPr/>
        <p:nvPr/>
      </p:nvGrpSpPr>
      <p:grpSpPr>
        <a:xfrm>
          <a:off x="0" y="0"/>
          <a:ext cx="0" cy="0"/>
          <a:chOff x="0" y="0"/>
          <a:chExt cx="0" cy="0"/>
        </a:xfrm>
      </p:grpSpPr>
      <p:sp>
        <p:nvSpPr>
          <p:cNvPr id="10956" name="Google Shape;10956;g103530b8076_0_6696: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10957" name="Google Shape;10957;g103530b8076_0_66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49" name="Shape 13349"/>
        <p:cNvGrpSpPr/>
        <p:nvPr/>
      </p:nvGrpSpPr>
      <p:grpSpPr>
        <a:xfrm>
          <a:off x="0" y="0"/>
          <a:ext cx="0" cy="0"/>
          <a:chOff x="0" y="0"/>
          <a:chExt cx="0" cy="0"/>
        </a:xfrm>
      </p:grpSpPr>
      <p:sp>
        <p:nvSpPr>
          <p:cNvPr id="13350" name="Google Shape;13350;g103530b8076_0_9089: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13351" name="Google Shape;13351;g103530b8076_0_90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62" name="Shape 15362"/>
        <p:cNvGrpSpPr/>
        <p:nvPr/>
      </p:nvGrpSpPr>
      <p:grpSpPr>
        <a:xfrm>
          <a:off x="0" y="0"/>
          <a:ext cx="0" cy="0"/>
          <a:chOff x="0" y="0"/>
          <a:chExt cx="0" cy="0"/>
        </a:xfrm>
      </p:grpSpPr>
      <p:sp>
        <p:nvSpPr>
          <p:cNvPr id="15363" name="Google Shape;15363;g103530b8076_0_11101: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15364" name="Google Shape;15364;g103530b8076_0_11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97" name="Shape 16997"/>
        <p:cNvGrpSpPr/>
        <p:nvPr/>
      </p:nvGrpSpPr>
      <p:grpSpPr>
        <a:xfrm>
          <a:off x="0" y="0"/>
          <a:ext cx="0" cy="0"/>
          <a:chOff x="0" y="0"/>
          <a:chExt cx="0" cy="0"/>
        </a:xfrm>
      </p:grpSpPr>
      <p:sp>
        <p:nvSpPr>
          <p:cNvPr id="16998" name="Google Shape;16998;g103530b8076_0_12735: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16999" name="Google Shape;16999;g103530b8076_0_127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39" name="Shape 18039"/>
        <p:cNvGrpSpPr/>
        <p:nvPr/>
      </p:nvGrpSpPr>
      <p:grpSpPr>
        <a:xfrm>
          <a:off x="0" y="0"/>
          <a:ext cx="0" cy="0"/>
          <a:chOff x="0" y="0"/>
          <a:chExt cx="0" cy="0"/>
        </a:xfrm>
      </p:grpSpPr>
      <p:sp>
        <p:nvSpPr>
          <p:cNvPr id="18040" name="Google Shape;18040;g103530b8076_0_13776: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18041" name="Google Shape;18041;g103530b8076_0_13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 name="Shape 727"/>
        <p:cNvGrpSpPr/>
        <p:nvPr/>
      </p:nvGrpSpPr>
      <p:grpSpPr>
        <a:xfrm>
          <a:off x="0" y="0"/>
          <a:ext cx="0" cy="0"/>
          <a:chOff x="0" y="0"/>
          <a:chExt cx="0" cy="0"/>
        </a:xfrm>
      </p:grpSpPr>
      <p:sp>
        <p:nvSpPr>
          <p:cNvPr id="728" name="Google Shape;728;gfc767efc89_2_202:notes"/>
          <p:cNvSpPr/>
          <p:nvPr>
            <p:ph idx="2" type="sldImg"/>
          </p:nvPr>
        </p:nvSpPr>
        <p:spPr>
          <a:xfrm>
            <a:off x="1714800"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729" name="Google Shape;729;gfc767efc89_2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82" name="Shape 19582"/>
        <p:cNvGrpSpPr/>
        <p:nvPr/>
      </p:nvGrpSpPr>
      <p:grpSpPr>
        <a:xfrm>
          <a:off x="0" y="0"/>
          <a:ext cx="0" cy="0"/>
          <a:chOff x="0" y="0"/>
          <a:chExt cx="0" cy="0"/>
        </a:xfrm>
      </p:grpSpPr>
      <p:sp>
        <p:nvSpPr>
          <p:cNvPr id="19583" name="Google Shape;19583;g103530b8076_0_15318:notes"/>
          <p:cNvSpPr/>
          <p:nvPr>
            <p:ph idx="2" type="sldImg"/>
          </p:nvPr>
        </p:nvSpPr>
        <p:spPr>
          <a:xfrm>
            <a:off x="1714869"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19584" name="Google Shape;19584;g103530b8076_0_153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35" name="Shape 19735"/>
        <p:cNvGrpSpPr/>
        <p:nvPr/>
      </p:nvGrpSpPr>
      <p:grpSpPr>
        <a:xfrm>
          <a:off x="0" y="0"/>
          <a:ext cx="0" cy="0"/>
          <a:chOff x="0" y="0"/>
          <a:chExt cx="0" cy="0"/>
        </a:xfrm>
      </p:grpSpPr>
      <p:sp>
        <p:nvSpPr>
          <p:cNvPr id="19736" name="Google Shape;19736;g103530b8076_0_15470:notes"/>
          <p:cNvSpPr/>
          <p:nvPr>
            <p:ph idx="2" type="sldImg"/>
          </p:nvPr>
        </p:nvSpPr>
        <p:spPr>
          <a:xfrm>
            <a:off x="1714869"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19737" name="Google Shape;19737;g103530b8076_0_154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90" name="Shape 19790"/>
        <p:cNvGrpSpPr/>
        <p:nvPr/>
      </p:nvGrpSpPr>
      <p:grpSpPr>
        <a:xfrm>
          <a:off x="0" y="0"/>
          <a:ext cx="0" cy="0"/>
          <a:chOff x="0" y="0"/>
          <a:chExt cx="0" cy="0"/>
        </a:xfrm>
      </p:grpSpPr>
      <p:sp>
        <p:nvSpPr>
          <p:cNvPr id="19791" name="Google Shape;19791;g103530b8076_0_15524:notes"/>
          <p:cNvSpPr/>
          <p:nvPr>
            <p:ph idx="2" type="sldImg"/>
          </p:nvPr>
        </p:nvSpPr>
        <p:spPr>
          <a:xfrm>
            <a:off x="1714869"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19792" name="Google Shape;19792;g103530b8076_0_155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72" name="Shape 20372"/>
        <p:cNvGrpSpPr/>
        <p:nvPr/>
      </p:nvGrpSpPr>
      <p:grpSpPr>
        <a:xfrm>
          <a:off x="0" y="0"/>
          <a:ext cx="0" cy="0"/>
          <a:chOff x="0" y="0"/>
          <a:chExt cx="0" cy="0"/>
        </a:xfrm>
      </p:grpSpPr>
      <p:sp>
        <p:nvSpPr>
          <p:cNvPr id="20373" name="Google Shape;20373;g103530b8076_0_16105:notes"/>
          <p:cNvSpPr/>
          <p:nvPr>
            <p:ph idx="2" type="sldImg"/>
          </p:nvPr>
        </p:nvSpPr>
        <p:spPr>
          <a:xfrm>
            <a:off x="1714869"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20374" name="Google Shape;20374;g103530b8076_0_16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36" name="Shape 21336"/>
        <p:cNvGrpSpPr/>
        <p:nvPr/>
      </p:nvGrpSpPr>
      <p:grpSpPr>
        <a:xfrm>
          <a:off x="0" y="0"/>
          <a:ext cx="0" cy="0"/>
          <a:chOff x="0" y="0"/>
          <a:chExt cx="0" cy="0"/>
        </a:xfrm>
      </p:grpSpPr>
      <p:sp>
        <p:nvSpPr>
          <p:cNvPr id="21337" name="Google Shape;21337;g103530b8076_0_17068:notes"/>
          <p:cNvSpPr/>
          <p:nvPr>
            <p:ph idx="2" type="sldImg"/>
          </p:nvPr>
        </p:nvSpPr>
        <p:spPr>
          <a:xfrm>
            <a:off x="1714869"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21338" name="Google Shape;21338;g103530b8076_0_170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88" name="Shape 21988"/>
        <p:cNvGrpSpPr/>
        <p:nvPr/>
      </p:nvGrpSpPr>
      <p:grpSpPr>
        <a:xfrm>
          <a:off x="0" y="0"/>
          <a:ext cx="0" cy="0"/>
          <a:chOff x="0" y="0"/>
          <a:chExt cx="0" cy="0"/>
        </a:xfrm>
      </p:grpSpPr>
      <p:sp>
        <p:nvSpPr>
          <p:cNvPr id="21989" name="Google Shape;21989;g103530b8076_0_17719:notes"/>
          <p:cNvSpPr/>
          <p:nvPr>
            <p:ph idx="2" type="sldImg"/>
          </p:nvPr>
        </p:nvSpPr>
        <p:spPr>
          <a:xfrm>
            <a:off x="1714869"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21990" name="Google Shape;21990;g103530b8076_0_17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08" name="Shape 22808"/>
        <p:cNvGrpSpPr/>
        <p:nvPr/>
      </p:nvGrpSpPr>
      <p:grpSpPr>
        <a:xfrm>
          <a:off x="0" y="0"/>
          <a:ext cx="0" cy="0"/>
          <a:chOff x="0" y="0"/>
          <a:chExt cx="0" cy="0"/>
        </a:xfrm>
      </p:grpSpPr>
      <p:sp>
        <p:nvSpPr>
          <p:cNvPr id="22809" name="Google Shape;22809;g103530b8076_0_18538:notes"/>
          <p:cNvSpPr/>
          <p:nvPr>
            <p:ph idx="2" type="sldImg"/>
          </p:nvPr>
        </p:nvSpPr>
        <p:spPr>
          <a:xfrm>
            <a:off x="1714869"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22810" name="Google Shape;22810;g103530b8076_0_185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67" name="Shape 23567"/>
        <p:cNvGrpSpPr/>
        <p:nvPr/>
      </p:nvGrpSpPr>
      <p:grpSpPr>
        <a:xfrm>
          <a:off x="0" y="0"/>
          <a:ext cx="0" cy="0"/>
          <a:chOff x="0" y="0"/>
          <a:chExt cx="0" cy="0"/>
        </a:xfrm>
      </p:grpSpPr>
      <p:sp>
        <p:nvSpPr>
          <p:cNvPr id="23568" name="Google Shape;23568;g103530b8076_0_19296:notes"/>
          <p:cNvSpPr/>
          <p:nvPr>
            <p:ph idx="2" type="sldImg"/>
          </p:nvPr>
        </p:nvSpPr>
        <p:spPr>
          <a:xfrm>
            <a:off x="1714847" y="685800"/>
            <a:ext cx="3428700" cy="3429000"/>
          </a:xfrm>
          <a:custGeom>
            <a:rect b="b" l="l" r="r" t="t"/>
            <a:pathLst>
              <a:path extrusionOk="0" h="120000" w="120000">
                <a:moveTo>
                  <a:pt x="0" y="0"/>
                </a:moveTo>
                <a:lnTo>
                  <a:pt x="120000" y="0"/>
                </a:lnTo>
                <a:lnTo>
                  <a:pt x="120000" y="120000"/>
                </a:lnTo>
                <a:lnTo>
                  <a:pt x="0" y="120000"/>
                </a:lnTo>
                <a:close/>
              </a:path>
            </a:pathLst>
          </a:custGeom>
        </p:spPr>
      </p:sp>
      <p:sp>
        <p:nvSpPr>
          <p:cNvPr id="23569" name="Google Shape;23569;g103530b8076_0_19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4" name="Shape 734"/>
        <p:cNvGrpSpPr/>
        <p:nvPr/>
      </p:nvGrpSpPr>
      <p:grpSpPr>
        <a:xfrm>
          <a:off x="0" y="0"/>
          <a:ext cx="0" cy="0"/>
          <a:chOff x="0" y="0"/>
          <a:chExt cx="0" cy="0"/>
        </a:xfrm>
      </p:grpSpPr>
      <p:sp>
        <p:nvSpPr>
          <p:cNvPr id="735" name="Google Shape;735;gfc767efc89_0_971: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736" name="Google Shape;736;gfc767efc89_0_9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0" name="Shape 870"/>
        <p:cNvGrpSpPr/>
        <p:nvPr/>
      </p:nvGrpSpPr>
      <p:grpSpPr>
        <a:xfrm>
          <a:off x="0" y="0"/>
          <a:ext cx="0" cy="0"/>
          <a:chOff x="0" y="0"/>
          <a:chExt cx="0" cy="0"/>
        </a:xfrm>
      </p:grpSpPr>
      <p:sp>
        <p:nvSpPr>
          <p:cNvPr id="871" name="Google Shape;871;gfc767efc89_1_273: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872" name="Google Shape;872;gfc767efc89_1_2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3" name="Shape 953"/>
        <p:cNvGrpSpPr/>
        <p:nvPr/>
      </p:nvGrpSpPr>
      <p:grpSpPr>
        <a:xfrm>
          <a:off x="0" y="0"/>
          <a:ext cx="0" cy="0"/>
          <a:chOff x="0" y="0"/>
          <a:chExt cx="0" cy="0"/>
        </a:xfrm>
      </p:grpSpPr>
      <p:sp>
        <p:nvSpPr>
          <p:cNvPr id="954" name="Google Shape;954;g10284a313d4_0_12: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955" name="Google Shape;955;g10284a313d4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0" name="Shape 1150"/>
        <p:cNvGrpSpPr/>
        <p:nvPr/>
      </p:nvGrpSpPr>
      <p:grpSpPr>
        <a:xfrm>
          <a:off x="0" y="0"/>
          <a:ext cx="0" cy="0"/>
          <a:chOff x="0" y="0"/>
          <a:chExt cx="0" cy="0"/>
        </a:xfrm>
      </p:grpSpPr>
      <p:sp>
        <p:nvSpPr>
          <p:cNvPr id="1151" name="Google Shape;1151;g10284a313d4_0_5:notes"/>
          <p:cNvSpPr/>
          <p:nvPr>
            <p:ph idx="2" type="sldImg"/>
          </p:nvPr>
        </p:nvSpPr>
        <p:spPr>
          <a:xfrm>
            <a:off x="1714816" y="685800"/>
            <a:ext cx="3429000" cy="3429000"/>
          </a:xfrm>
          <a:custGeom>
            <a:rect b="b" l="l" r="r" t="t"/>
            <a:pathLst>
              <a:path extrusionOk="0" h="120000" w="120000">
                <a:moveTo>
                  <a:pt x="0" y="0"/>
                </a:moveTo>
                <a:lnTo>
                  <a:pt x="120000" y="0"/>
                </a:lnTo>
                <a:lnTo>
                  <a:pt x="120000" y="120000"/>
                </a:lnTo>
                <a:lnTo>
                  <a:pt x="0" y="120000"/>
                </a:lnTo>
                <a:close/>
              </a:path>
            </a:pathLst>
          </a:custGeom>
        </p:spPr>
      </p:sp>
      <p:sp>
        <p:nvSpPr>
          <p:cNvPr id="1152" name="Google Shape;1152;g10284a313d4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710700" y="5658074"/>
            <a:ext cx="8865600" cy="2427300"/>
          </a:xfrm>
          <a:prstGeom prst="rect">
            <a:avLst/>
          </a:prstGeom>
        </p:spPr>
        <p:txBody>
          <a:bodyPr anchorCtr="0" anchor="ctr" bIns="129525" lIns="129525" spcFirstLastPara="1" rIns="129525" wrap="square" tIns="129525">
            <a:noAutofit/>
          </a:bodyPr>
          <a:lstStyle>
            <a:lvl1pPr lvl="0" rtl="0" algn="ctr">
              <a:spcBef>
                <a:spcPts val="0"/>
              </a:spcBef>
              <a:spcAft>
                <a:spcPts val="0"/>
              </a:spcAft>
              <a:buSzPts val="7400"/>
              <a:buNone/>
              <a:defRPr sz="8800"/>
            </a:lvl1pPr>
            <a:lvl2pPr lvl="1" rtl="0" algn="ctr">
              <a:spcBef>
                <a:spcPts val="0"/>
              </a:spcBef>
              <a:spcAft>
                <a:spcPts val="0"/>
              </a:spcAft>
              <a:buSzPts val="7400"/>
              <a:buNone/>
              <a:defRPr sz="7400"/>
            </a:lvl2pPr>
            <a:lvl3pPr lvl="2" rtl="0" algn="ctr">
              <a:spcBef>
                <a:spcPts val="0"/>
              </a:spcBef>
              <a:spcAft>
                <a:spcPts val="0"/>
              </a:spcAft>
              <a:buSzPts val="7400"/>
              <a:buNone/>
              <a:defRPr sz="7400"/>
            </a:lvl3pPr>
            <a:lvl4pPr lvl="3" rtl="0" algn="ctr">
              <a:spcBef>
                <a:spcPts val="0"/>
              </a:spcBef>
              <a:spcAft>
                <a:spcPts val="0"/>
              </a:spcAft>
              <a:buSzPts val="7400"/>
              <a:buNone/>
              <a:defRPr sz="7400"/>
            </a:lvl4pPr>
            <a:lvl5pPr lvl="4" rtl="0" algn="ctr">
              <a:spcBef>
                <a:spcPts val="0"/>
              </a:spcBef>
              <a:spcAft>
                <a:spcPts val="0"/>
              </a:spcAft>
              <a:buSzPts val="7400"/>
              <a:buNone/>
              <a:defRPr sz="7400"/>
            </a:lvl5pPr>
            <a:lvl6pPr lvl="5" rtl="0" algn="ctr">
              <a:spcBef>
                <a:spcPts val="0"/>
              </a:spcBef>
              <a:spcAft>
                <a:spcPts val="0"/>
              </a:spcAft>
              <a:buSzPts val="7400"/>
              <a:buNone/>
              <a:defRPr sz="7400"/>
            </a:lvl6pPr>
            <a:lvl7pPr lvl="6" rtl="0" algn="ctr">
              <a:spcBef>
                <a:spcPts val="0"/>
              </a:spcBef>
              <a:spcAft>
                <a:spcPts val="0"/>
              </a:spcAft>
              <a:buSzPts val="7400"/>
              <a:buNone/>
              <a:defRPr sz="7400"/>
            </a:lvl7pPr>
            <a:lvl8pPr lvl="7" rtl="0" algn="ctr">
              <a:spcBef>
                <a:spcPts val="0"/>
              </a:spcBef>
              <a:spcAft>
                <a:spcPts val="0"/>
              </a:spcAft>
              <a:buSzPts val="7400"/>
              <a:buNone/>
              <a:defRPr sz="7400"/>
            </a:lvl8pPr>
            <a:lvl9pPr lvl="8" rtl="0" algn="ctr">
              <a:spcBef>
                <a:spcPts val="0"/>
              </a:spcBef>
              <a:spcAft>
                <a:spcPts val="0"/>
              </a:spcAft>
              <a:buSzPts val="7400"/>
              <a:buNone/>
              <a:defRPr sz="7400"/>
            </a:lvl9pPr>
          </a:lstStyle>
          <a:p/>
        </p:txBody>
      </p:sp>
      <p:sp>
        <p:nvSpPr>
          <p:cNvPr id="11" name="Google Shape;11;p2"/>
          <p:cNvSpPr txBox="1"/>
          <p:nvPr>
            <p:ph idx="1" type="subTitle"/>
          </p:nvPr>
        </p:nvSpPr>
        <p:spPr>
          <a:xfrm>
            <a:off x="1661975" y="8553382"/>
            <a:ext cx="6963000" cy="640500"/>
          </a:xfrm>
          <a:prstGeom prst="rect">
            <a:avLst/>
          </a:prstGeom>
          <a:noFill/>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12" name="Google Shape;12;p2"/>
          <p:cNvSpPr/>
          <p:nvPr/>
        </p:nvSpPr>
        <p:spPr>
          <a:xfrm>
            <a:off x="3235775" y="4673600"/>
            <a:ext cx="179575" cy="18157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4124300" y="1593425"/>
            <a:ext cx="179575" cy="18157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8792399" y="189000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893950" y="474078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7329396" y="-85975"/>
            <a:ext cx="3630975" cy="2415000"/>
          </a:xfrm>
          <a:custGeom>
            <a:rect b="b" l="l" r="r" t="t"/>
            <a:pathLst>
              <a:path extrusionOk="0" h="96600" w="145239">
                <a:moveTo>
                  <a:pt x="4259" y="0"/>
                </a:moveTo>
                <a:cubicBezTo>
                  <a:pt x="18" y="5654"/>
                  <a:pt x="-2447" y="18970"/>
                  <a:pt x="4259" y="21205"/>
                </a:cubicBezTo>
                <a:cubicBezTo>
                  <a:pt x="17714" y="25690"/>
                  <a:pt x="33983" y="18299"/>
                  <a:pt x="46668" y="24643"/>
                </a:cubicBezTo>
                <a:cubicBezTo>
                  <a:pt x="50174" y="26396"/>
                  <a:pt x="54313" y="28864"/>
                  <a:pt x="55264" y="32667"/>
                </a:cubicBezTo>
                <a:cubicBezTo>
                  <a:pt x="56798" y="38802"/>
                  <a:pt x="57152" y="48325"/>
                  <a:pt x="63287" y="49859"/>
                </a:cubicBezTo>
                <a:cubicBezTo>
                  <a:pt x="67708" y="50964"/>
                  <a:pt x="71527" y="45631"/>
                  <a:pt x="74749" y="42409"/>
                </a:cubicBezTo>
                <a:cubicBezTo>
                  <a:pt x="77769" y="39389"/>
                  <a:pt x="83091" y="40330"/>
                  <a:pt x="87357" y="40117"/>
                </a:cubicBezTo>
                <a:cubicBezTo>
                  <a:pt x="90601" y="39955"/>
                  <a:pt x="94803" y="37822"/>
                  <a:pt x="97100" y="40117"/>
                </a:cubicBezTo>
                <a:cubicBezTo>
                  <a:pt x="109663" y="52669"/>
                  <a:pt x="93781" y="81613"/>
                  <a:pt x="107988" y="92268"/>
                </a:cubicBezTo>
                <a:cubicBezTo>
                  <a:pt x="112103" y="95354"/>
                  <a:pt x="117845" y="97288"/>
                  <a:pt x="122889" y="96280"/>
                </a:cubicBezTo>
                <a:cubicBezTo>
                  <a:pt x="132831" y="94292"/>
                  <a:pt x="138070" y="82818"/>
                  <a:pt x="145239" y="75649"/>
                </a:cubicBezTo>
              </a:path>
            </a:pathLst>
          </a:custGeom>
          <a:noFill/>
          <a:ln cap="flat" cmpd="sng" w="19050">
            <a:solidFill>
              <a:schemeClr val="accent1"/>
            </a:solidFill>
            <a:prstDash val="solid"/>
            <a:round/>
            <a:headEnd len="med" w="med" type="none"/>
            <a:tailEnd len="med" w="med" type="none"/>
          </a:ln>
        </p:spPr>
      </p:sp>
      <p:sp>
        <p:nvSpPr>
          <p:cNvPr id="17" name="Google Shape;17;p2"/>
          <p:cNvSpPr/>
          <p:nvPr/>
        </p:nvSpPr>
        <p:spPr>
          <a:xfrm>
            <a:off x="-272200" y="836715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84" name="Shape 84"/>
        <p:cNvGrpSpPr/>
        <p:nvPr/>
      </p:nvGrpSpPr>
      <p:grpSpPr>
        <a:xfrm>
          <a:off x="0" y="0"/>
          <a:ext cx="0" cy="0"/>
          <a:chOff x="0" y="0"/>
          <a:chExt cx="0" cy="0"/>
        </a:xfrm>
      </p:grpSpPr>
      <p:sp>
        <p:nvSpPr>
          <p:cNvPr id="85" name="Google Shape;85;p11"/>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1"/>
          <p:cNvSpPr txBox="1"/>
          <p:nvPr>
            <p:ph hasCustomPrompt="1" type="title"/>
          </p:nvPr>
        </p:nvSpPr>
        <p:spPr>
          <a:xfrm>
            <a:off x="1444500" y="1821075"/>
            <a:ext cx="7398000" cy="3357000"/>
          </a:xfrm>
          <a:prstGeom prst="rect">
            <a:avLst/>
          </a:prstGeom>
        </p:spPr>
        <p:txBody>
          <a:bodyPr anchorCtr="0" anchor="ctr" bIns="129525" lIns="129525" spcFirstLastPara="1" rIns="129525" wrap="square" tIns="129525">
            <a:noAutofit/>
          </a:bodyPr>
          <a:lstStyle>
            <a:lvl1pPr lvl="0" algn="ctr">
              <a:spcBef>
                <a:spcPts val="0"/>
              </a:spcBef>
              <a:spcAft>
                <a:spcPts val="0"/>
              </a:spcAft>
              <a:buSzPts val="13600"/>
              <a:buNone/>
              <a:defRPr sz="20900"/>
            </a:lvl1pPr>
            <a:lvl2pPr lvl="1" algn="ctr">
              <a:spcBef>
                <a:spcPts val="0"/>
              </a:spcBef>
              <a:spcAft>
                <a:spcPts val="0"/>
              </a:spcAft>
              <a:buSzPts val="13600"/>
              <a:buNone/>
              <a:defRPr sz="13600"/>
            </a:lvl2pPr>
            <a:lvl3pPr lvl="2" algn="ctr">
              <a:spcBef>
                <a:spcPts val="0"/>
              </a:spcBef>
              <a:spcAft>
                <a:spcPts val="0"/>
              </a:spcAft>
              <a:buSzPts val="13600"/>
              <a:buNone/>
              <a:defRPr sz="13600"/>
            </a:lvl3pPr>
            <a:lvl4pPr lvl="3" algn="ctr">
              <a:spcBef>
                <a:spcPts val="0"/>
              </a:spcBef>
              <a:spcAft>
                <a:spcPts val="0"/>
              </a:spcAft>
              <a:buSzPts val="13600"/>
              <a:buNone/>
              <a:defRPr sz="13600"/>
            </a:lvl4pPr>
            <a:lvl5pPr lvl="4" algn="ctr">
              <a:spcBef>
                <a:spcPts val="0"/>
              </a:spcBef>
              <a:spcAft>
                <a:spcPts val="0"/>
              </a:spcAft>
              <a:buSzPts val="13600"/>
              <a:buNone/>
              <a:defRPr sz="13600"/>
            </a:lvl5pPr>
            <a:lvl6pPr lvl="5" algn="ctr">
              <a:spcBef>
                <a:spcPts val="0"/>
              </a:spcBef>
              <a:spcAft>
                <a:spcPts val="0"/>
              </a:spcAft>
              <a:buSzPts val="13600"/>
              <a:buNone/>
              <a:defRPr sz="13600"/>
            </a:lvl6pPr>
            <a:lvl7pPr lvl="6" algn="ctr">
              <a:spcBef>
                <a:spcPts val="0"/>
              </a:spcBef>
              <a:spcAft>
                <a:spcPts val="0"/>
              </a:spcAft>
              <a:buSzPts val="13600"/>
              <a:buNone/>
              <a:defRPr sz="13600"/>
            </a:lvl7pPr>
            <a:lvl8pPr lvl="7" algn="ctr">
              <a:spcBef>
                <a:spcPts val="0"/>
              </a:spcBef>
              <a:spcAft>
                <a:spcPts val="0"/>
              </a:spcAft>
              <a:buSzPts val="13600"/>
              <a:buNone/>
              <a:defRPr sz="13600"/>
            </a:lvl8pPr>
            <a:lvl9pPr lvl="8" algn="ctr">
              <a:spcBef>
                <a:spcPts val="0"/>
              </a:spcBef>
              <a:spcAft>
                <a:spcPts val="0"/>
              </a:spcAft>
              <a:buSzPts val="13600"/>
              <a:buNone/>
              <a:defRPr sz="13600"/>
            </a:lvl9pPr>
          </a:lstStyle>
          <a:p>
            <a:r>
              <a:t>xx%</a:t>
            </a:r>
          </a:p>
        </p:txBody>
      </p:sp>
      <p:sp>
        <p:nvSpPr>
          <p:cNvPr id="87" name="Google Shape;87;p11"/>
          <p:cNvSpPr txBox="1"/>
          <p:nvPr>
            <p:ph idx="1" type="subTitle"/>
          </p:nvPr>
        </p:nvSpPr>
        <p:spPr>
          <a:xfrm>
            <a:off x="1809175" y="7336725"/>
            <a:ext cx="6668700" cy="11292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lnSpc>
                <a:spcPct val="100000"/>
              </a:lnSpc>
              <a:spcBef>
                <a:spcPts val="0"/>
              </a:spcBef>
              <a:spcAft>
                <a:spcPts val="0"/>
              </a:spcAft>
              <a:buSzPts val="2300"/>
              <a:buNone/>
              <a:defRPr sz="2800"/>
            </a:lvl1pPr>
            <a:lvl2pPr lvl="1" rtl="0" algn="ctr">
              <a:lnSpc>
                <a:spcPct val="100000"/>
              </a:lnSpc>
              <a:spcBef>
                <a:spcPts val="0"/>
              </a:spcBef>
              <a:spcAft>
                <a:spcPts val="0"/>
              </a:spcAft>
              <a:buSzPts val="2300"/>
              <a:buNone/>
              <a:defRPr sz="2300"/>
            </a:lvl2pPr>
            <a:lvl3pPr lvl="2" rtl="0" algn="ctr">
              <a:lnSpc>
                <a:spcPct val="100000"/>
              </a:lnSpc>
              <a:spcBef>
                <a:spcPts val="2300"/>
              </a:spcBef>
              <a:spcAft>
                <a:spcPts val="0"/>
              </a:spcAft>
              <a:buSzPts val="2300"/>
              <a:buNone/>
              <a:defRPr sz="2300"/>
            </a:lvl3pPr>
            <a:lvl4pPr lvl="3" rtl="0" algn="ctr">
              <a:lnSpc>
                <a:spcPct val="100000"/>
              </a:lnSpc>
              <a:spcBef>
                <a:spcPts val="2300"/>
              </a:spcBef>
              <a:spcAft>
                <a:spcPts val="0"/>
              </a:spcAft>
              <a:buSzPts val="2300"/>
              <a:buNone/>
              <a:defRPr sz="2300"/>
            </a:lvl4pPr>
            <a:lvl5pPr lvl="4" rtl="0" algn="ctr">
              <a:lnSpc>
                <a:spcPct val="100000"/>
              </a:lnSpc>
              <a:spcBef>
                <a:spcPts val="2300"/>
              </a:spcBef>
              <a:spcAft>
                <a:spcPts val="0"/>
              </a:spcAft>
              <a:buSzPts val="2300"/>
              <a:buNone/>
              <a:defRPr sz="2300"/>
            </a:lvl5pPr>
            <a:lvl6pPr lvl="5" rtl="0" algn="ctr">
              <a:lnSpc>
                <a:spcPct val="100000"/>
              </a:lnSpc>
              <a:spcBef>
                <a:spcPts val="2300"/>
              </a:spcBef>
              <a:spcAft>
                <a:spcPts val="0"/>
              </a:spcAft>
              <a:buSzPts val="2300"/>
              <a:buNone/>
              <a:defRPr sz="2300"/>
            </a:lvl6pPr>
            <a:lvl7pPr lvl="6" rtl="0" algn="ctr">
              <a:lnSpc>
                <a:spcPct val="100000"/>
              </a:lnSpc>
              <a:spcBef>
                <a:spcPts val="2300"/>
              </a:spcBef>
              <a:spcAft>
                <a:spcPts val="0"/>
              </a:spcAft>
              <a:buSzPts val="2300"/>
              <a:buNone/>
              <a:defRPr sz="2300"/>
            </a:lvl7pPr>
            <a:lvl8pPr lvl="7" rtl="0" algn="ctr">
              <a:lnSpc>
                <a:spcPct val="100000"/>
              </a:lnSpc>
              <a:spcBef>
                <a:spcPts val="2300"/>
              </a:spcBef>
              <a:spcAft>
                <a:spcPts val="0"/>
              </a:spcAft>
              <a:buSzPts val="2300"/>
              <a:buNone/>
              <a:defRPr sz="2300"/>
            </a:lvl8pPr>
            <a:lvl9pPr lvl="8" rtl="0" algn="ctr">
              <a:lnSpc>
                <a:spcPct val="100000"/>
              </a:lnSpc>
              <a:spcBef>
                <a:spcPts val="2300"/>
              </a:spcBef>
              <a:spcAft>
                <a:spcPts val="2300"/>
              </a:spcAft>
              <a:buSzPts val="2300"/>
              <a:buNone/>
              <a:defRPr sz="2300"/>
            </a:lvl9pPr>
          </a:lstStyle>
          <a:p/>
        </p:txBody>
      </p:sp>
      <p:sp>
        <p:nvSpPr>
          <p:cNvPr id="88" name="Google Shape;88;p11"/>
          <p:cNvSpPr/>
          <p:nvPr/>
        </p:nvSpPr>
        <p:spPr>
          <a:xfrm>
            <a:off x="7647075" y="829143"/>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1"/>
          <p:cNvSpPr/>
          <p:nvPr/>
        </p:nvSpPr>
        <p:spPr>
          <a:xfrm>
            <a:off x="809997" y="38475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1"/>
          <p:cNvSpPr/>
          <p:nvPr/>
        </p:nvSpPr>
        <p:spPr>
          <a:xfrm flipH="1">
            <a:off x="5664811" y="7143550"/>
            <a:ext cx="5194792" cy="3518609"/>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91" name="Google Shape;91;p11"/>
          <p:cNvSpPr/>
          <p:nvPr/>
        </p:nvSpPr>
        <p:spPr>
          <a:xfrm>
            <a:off x="-1030187" y="-375150"/>
            <a:ext cx="4694425" cy="2929475"/>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92" name="Google Shape;92;p11"/>
          <p:cNvSpPr/>
          <p:nvPr/>
        </p:nvSpPr>
        <p:spPr>
          <a:xfrm>
            <a:off x="810000" y="876655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1"/>
          <p:cNvSpPr/>
          <p:nvPr/>
        </p:nvSpPr>
        <p:spPr>
          <a:xfrm>
            <a:off x="9056275" y="520990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1"/>
          <p:cNvSpPr/>
          <p:nvPr/>
        </p:nvSpPr>
        <p:spPr>
          <a:xfrm>
            <a:off x="4222572" y="11086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95" name="Shape 9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96" name="Shape 96"/>
        <p:cNvGrpSpPr/>
        <p:nvPr/>
      </p:nvGrpSpPr>
      <p:grpSpPr>
        <a:xfrm>
          <a:off x="0" y="0"/>
          <a:ext cx="0" cy="0"/>
          <a:chOff x="0" y="0"/>
          <a:chExt cx="0" cy="0"/>
        </a:xfrm>
      </p:grpSpPr>
      <p:sp>
        <p:nvSpPr>
          <p:cNvPr id="97" name="Google Shape;97;p13"/>
          <p:cNvSpPr/>
          <p:nvPr/>
        </p:nvSpPr>
        <p:spPr>
          <a:xfrm>
            <a:off x="0" y="0"/>
            <a:ext cx="10287000" cy="10287000"/>
          </a:xfrm>
          <a:prstGeom prst="rect">
            <a:avLst/>
          </a:prstGeom>
          <a:gradFill>
            <a:gsLst>
              <a:gs pos="0">
                <a:schemeClr val="lt1"/>
              </a:gs>
              <a:gs pos="21000">
                <a:srgbClr val="E9CED6"/>
              </a:gs>
              <a:gs pos="100000">
                <a:schemeClr val="lt2"/>
              </a:gs>
            </a:gsLst>
            <a:lin ang="16200038"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8" name="Google Shape;98;p13"/>
          <p:cNvSpPr txBox="1"/>
          <p:nvPr>
            <p:ph type="title"/>
          </p:nvPr>
        </p:nvSpPr>
        <p:spPr>
          <a:xfrm>
            <a:off x="566875" y="3223800"/>
            <a:ext cx="2979300" cy="781200"/>
          </a:xfrm>
          <a:prstGeom prst="rect">
            <a:avLst/>
          </a:prstGeom>
        </p:spPr>
        <p:txBody>
          <a:bodyPr anchorCtr="0" anchor="ctr" bIns="129525" lIns="129525" spcFirstLastPara="1" rIns="129525" wrap="square" tIns="129525">
            <a:noAutofit/>
          </a:bodyPr>
          <a:lstStyle>
            <a:lvl1pPr lvl="0" rtl="0" algn="r">
              <a:spcBef>
                <a:spcPts val="0"/>
              </a:spcBef>
              <a:spcAft>
                <a:spcPts val="0"/>
              </a:spcAft>
              <a:buSzPts val="3400"/>
              <a:buNone/>
              <a:defRPr sz="4400"/>
            </a:lvl1pPr>
            <a:lvl2pPr lvl="1" rtl="0" algn="ctr">
              <a:spcBef>
                <a:spcPts val="0"/>
              </a:spcBef>
              <a:spcAft>
                <a:spcPts val="0"/>
              </a:spcAft>
              <a:buSzPts val="3400"/>
              <a:buNone/>
              <a:defRPr sz="3400"/>
            </a:lvl2pPr>
            <a:lvl3pPr lvl="2" rtl="0" algn="ctr">
              <a:spcBef>
                <a:spcPts val="0"/>
              </a:spcBef>
              <a:spcAft>
                <a:spcPts val="0"/>
              </a:spcAft>
              <a:buSzPts val="3400"/>
              <a:buNone/>
              <a:defRPr sz="3400"/>
            </a:lvl3pPr>
            <a:lvl4pPr lvl="3" rtl="0" algn="ctr">
              <a:spcBef>
                <a:spcPts val="0"/>
              </a:spcBef>
              <a:spcAft>
                <a:spcPts val="0"/>
              </a:spcAft>
              <a:buSzPts val="3400"/>
              <a:buNone/>
              <a:defRPr sz="3400"/>
            </a:lvl4pPr>
            <a:lvl5pPr lvl="4" rtl="0" algn="ctr">
              <a:spcBef>
                <a:spcPts val="0"/>
              </a:spcBef>
              <a:spcAft>
                <a:spcPts val="0"/>
              </a:spcAft>
              <a:buSzPts val="3400"/>
              <a:buNone/>
              <a:defRPr sz="3400"/>
            </a:lvl5pPr>
            <a:lvl6pPr lvl="5" rtl="0" algn="ctr">
              <a:spcBef>
                <a:spcPts val="0"/>
              </a:spcBef>
              <a:spcAft>
                <a:spcPts val="0"/>
              </a:spcAft>
              <a:buSzPts val="3400"/>
              <a:buNone/>
              <a:defRPr sz="3400"/>
            </a:lvl6pPr>
            <a:lvl7pPr lvl="6" rtl="0" algn="ctr">
              <a:spcBef>
                <a:spcPts val="0"/>
              </a:spcBef>
              <a:spcAft>
                <a:spcPts val="0"/>
              </a:spcAft>
              <a:buSzPts val="3400"/>
              <a:buNone/>
              <a:defRPr sz="3400"/>
            </a:lvl7pPr>
            <a:lvl8pPr lvl="7" rtl="0" algn="ctr">
              <a:spcBef>
                <a:spcPts val="0"/>
              </a:spcBef>
              <a:spcAft>
                <a:spcPts val="0"/>
              </a:spcAft>
              <a:buSzPts val="3400"/>
              <a:buNone/>
              <a:defRPr sz="3400"/>
            </a:lvl8pPr>
            <a:lvl9pPr lvl="8" rtl="0" algn="ctr">
              <a:spcBef>
                <a:spcPts val="0"/>
              </a:spcBef>
              <a:spcAft>
                <a:spcPts val="0"/>
              </a:spcAft>
              <a:buSzPts val="3400"/>
              <a:buNone/>
              <a:defRPr sz="3400"/>
            </a:lvl9pPr>
          </a:lstStyle>
          <a:p/>
        </p:txBody>
      </p:sp>
      <p:sp>
        <p:nvSpPr>
          <p:cNvPr id="99" name="Google Shape;99;p13"/>
          <p:cNvSpPr txBox="1"/>
          <p:nvPr>
            <p:ph idx="1" type="subTitle"/>
          </p:nvPr>
        </p:nvSpPr>
        <p:spPr>
          <a:xfrm>
            <a:off x="566887" y="4004990"/>
            <a:ext cx="2979300" cy="1051800"/>
          </a:xfrm>
          <a:prstGeom prst="rect">
            <a:avLst/>
          </a:prstGeom>
        </p:spPr>
        <p:txBody>
          <a:bodyPr anchorCtr="0" anchor="ctr" bIns="129525" lIns="129525" spcFirstLastPara="1" rIns="129525" wrap="square" tIns="129525">
            <a:noAutofit/>
          </a:bodyPr>
          <a:lstStyle>
            <a:lvl1pPr lvl="0" rtl="0" algn="r">
              <a:lnSpc>
                <a:spcPct val="100000"/>
              </a:lnSpc>
              <a:spcBef>
                <a:spcPts val="0"/>
              </a:spcBef>
              <a:spcAft>
                <a:spcPts val="0"/>
              </a:spcAft>
              <a:buSzPts val="2000"/>
              <a:buNone/>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100" name="Google Shape;100;p13"/>
          <p:cNvSpPr txBox="1"/>
          <p:nvPr>
            <p:ph idx="2" type="title"/>
          </p:nvPr>
        </p:nvSpPr>
        <p:spPr>
          <a:xfrm>
            <a:off x="6740823" y="3223800"/>
            <a:ext cx="2979300" cy="781200"/>
          </a:xfrm>
          <a:prstGeom prst="rect">
            <a:avLst/>
          </a:prstGeom>
        </p:spPr>
        <p:txBody>
          <a:bodyPr anchorCtr="0" anchor="ctr" bIns="129525" lIns="129525" spcFirstLastPara="1" rIns="129525" wrap="square" tIns="129525">
            <a:noAutofit/>
          </a:bodyPr>
          <a:lstStyle>
            <a:lvl1pPr lvl="0" rtl="0">
              <a:spcBef>
                <a:spcPts val="0"/>
              </a:spcBef>
              <a:spcAft>
                <a:spcPts val="0"/>
              </a:spcAft>
              <a:buSzPts val="3400"/>
              <a:buNone/>
              <a:defRPr sz="4400"/>
            </a:lvl1pPr>
            <a:lvl2pPr lvl="1" rtl="0" algn="ctr">
              <a:spcBef>
                <a:spcPts val="0"/>
              </a:spcBef>
              <a:spcAft>
                <a:spcPts val="0"/>
              </a:spcAft>
              <a:buSzPts val="3400"/>
              <a:buNone/>
              <a:defRPr sz="3400"/>
            </a:lvl2pPr>
            <a:lvl3pPr lvl="2" rtl="0" algn="ctr">
              <a:spcBef>
                <a:spcPts val="0"/>
              </a:spcBef>
              <a:spcAft>
                <a:spcPts val="0"/>
              </a:spcAft>
              <a:buSzPts val="3400"/>
              <a:buNone/>
              <a:defRPr sz="3400"/>
            </a:lvl3pPr>
            <a:lvl4pPr lvl="3" rtl="0" algn="ctr">
              <a:spcBef>
                <a:spcPts val="0"/>
              </a:spcBef>
              <a:spcAft>
                <a:spcPts val="0"/>
              </a:spcAft>
              <a:buSzPts val="3400"/>
              <a:buNone/>
              <a:defRPr sz="3400"/>
            </a:lvl4pPr>
            <a:lvl5pPr lvl="4" rtl="0" algn="ctr">
              <a:spcBef>
                <a:spcPts val="0"/>
              </a:spcBef>
              <a:spcAft>
                <a:spcPts val="0"/>
              </a:spcAft>
              <a:buSzPts val="3400"/>
              <a:buNone/>
              <a:defRPr sz="3400"/>
            </a:lvl5pPr>
            <a:lvl6pPr lvl="5" rtl="0" algn="ctr">
              <a:spcBef>
                <a:spcPts val="0"/>
              </a:spcBef>
              <a:spcAft>
                <a:spcPts val="0"/>
              </a:spcAft>
              <a:buSzPts val="3400"/>
              <a:buNone/>
              <a:defRPr sz="3400"/>
            </a:lvl6pPr>
            <a:lvl7pPr lvl="6" rtl="0" algn="ctr">
              <a:spcBef>
                <a:spcPts val="0"/>
              </a:spcBef>
              <a:spcAft>
                <a:spcPts val="0"/>
              </a:spcAft>
              <a:buSzPts val="3400"/>
              <a:buNone/>
              <a:defRPr sz="3400"/>
            </a:lvl7pPr>
            <a:lvl8pPr lvl="7" rtl="0" algn="ctr">
              <a:spcBef>
                <a:spcPts val="0"/>
              </a:spcBef>
              <a:spcAft>
                <a:spcPts val="0"/>
              </a:spcAft>
              <a:buSzPts val="3400"/>
              <a:buNone/>
              <a:defRPr sz="3400"/>
            </a:lvl8pPr>
            <a:lvl9pPr lvl="8" rtl="0" algn="ctr">
              <a:spcBef>
                <a:spcPts val="0"/>
              </a:spcBef>
              <a:spcAft>
                <a:spcPts val="0"/>
              </a:spcAft>
              <a:buSzPts val="3400"/>
              <a:buNone/>
              <a:defRPr sz="3400"/>
            </a:lvl9pPr>
          </a:lstStyle>
          <a:p/>
        </p:txBody>
      </p:sp>
      <p:sp>
        <p:nvSpPr>
          <p:cNvPr id="101" name="Google Shape;101;p13"/>
          <p:cNvSpPr txBox="1"/>
          <p:nvPr>
            <p:ph idx="3" type="subTitle"/>
          </p:nvPr>
        </p:nvSpPr>
        <p:spPr>
          <a:xfrm>
            <a:off x="6740834" y="4004990"/>
            <a:ext cx="2979300" cy="1051800"/>
          </a:xfrm>
          <a:prstGeom prst="rect">
            <a:avLst/>
          </a:prstGeom>
        </p:spPr>
        <p:txBody>
          <a:bodyPr anchorCtr="0" anchor="ctr" bIns="129525" lIns="129525" spcFirstLastPara="1" rIns="129525" wrap="square" tIns="129525">
            <a:noAutofit/>
          </a:bodyPr>
          <a:lstStyle>
            <a:lvl1pPr lvl="0" rtl="0">
              <a:lnSpc>
                <a:spcPct val="100000"/>
              </a:lnSpc>
              <a:spcBef>
                <a:spcPts val="0"/>
              </a:spcBef>
              <a:spcAft>
                <a:spcPts val="0"/>
              </a:spcAft>
              <a:buSzPts val="2000"/>
              <a:buNone/>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102" name="Google Shape;102;p13"/>
          <p:cNvSpPr txBox="1"/>
          <p:nvPr>
            <p:ph idx="4" type="title"/>
          </p:nvPr>
        </p:nvSpPr>
        <p:spPr>
          <a:xfrm>
            <a:off x="566875" y="6245099"/>
            <a:ext cx="2979300" cy="781200"/>
          </a:xfrm>
          <a:prstGeom prst="rect">
            <a:avLst/>
          </a:prstGeom>
        </p:spPr>
        <p:txBody>
          <a:bodyPr anchorCtr="0" anchor="ctr" bIns="129525" lIns="129525" spcFirstLastPara="1" rIns="129525" wrap="square" tIns="129525">
            <a:noAutofit/>
          </a:bodyPr>
          <a:lstStyle>
            <a:lvl1pPr lvl="0" rtl="0" algn="r">
              <a:spcBef>
                <a:spcPts val="0"/>
              </a:spcBef>
              <a:spcAft>
                <a:spcPts val="0"/>
              </a:spcAft>
              <a:buSzPts val="3400"/>
              <a:buNone/>
              <a:defRPr sz="4400"/>
            </a:lvl1pPr>
            <a:lvl2pPr lvl="1" rtl="0" algn="ctr">
              <a:spcBef>
                <a:spcPts val="0"/>
              </a:spcBef>
              <a:spcAft>
                <a:spcPts val="0"/>
              </a:spcAft>
              <a:buSzPts val="3400"/>
              <a:buNone/>
              <a:defRPr sz="3400"/>
            </a:lvl2pPr>
            <a:lvl3pPr lvl="2" rtl="0" algn="ctr">
              <a:spcBef>
                <a:spcPts val="0"/>
              </a:spcBef>
              <a:spcAft>
                <a:spcPts val="0"/>
              </a:spcAft>
              <a:buSzPts val="3400"/>
              <a:buNone/>
              <a:defRPr sz="3400"/>
            </a:lvl3pPr>
            <a:lvl4pPr lvl="3" rtl="0" algn="ctr">
              <a:spcBef>
                <a:spcPts val="0"/>
              </a:spcBef>
              <a:spcAft>
                <a:spcPts val="0"/>
              </a:spcAft>
              <a:buSzPts val="3400"/>
              <a:buNone/>
              <a:defRPr sz="3400"/>
            </a:lvl4pPr>
            <a:lvl5pPr lvl="4" rtl="0" algn="ctr">
              <a:spcBef>
                <a:spcPts val="0"/>
              </a:spcBef>
              <a:spcAft>
                <a:spcPts val="0"/>
              </a:spcAft>
              <a:buSzPts val="3400"/>
              <a:buNone/>
              <a:defRPr sz="3400"/>
            </a:lvl5pPr>
            <a:lvl6pPr lvl="5" rtl="0" algn="ctr">
              <a:spcBef>
                <a:spcPts val="0"/>
              </a:spcBef>
              <a:spcAft>
                <a:spcPts val="0"/>
              </a:spcAft>
              <a:buSzPts val="3400"/>
              <a:buNone/>
              <a:defRPr sz="3400"/>
            </a:lvl6pPr>
            <a:lvl7pPr lvl="6" rtl="0" algn="ctr">
              <a:spcBef>
                <a:spcPts val="0"/>
              </a:spcBef>
              <a:spcAft>
                <a:spcPts val="0"/>
              </a:spcAft>
              <a:buSzPts val="3400"/>
              <a:buNone/>
              <a:defRPr sz="3400"/>
            </a:lvl7pPr>
            <a:lvl8pPr lvl="7" rtl="0" algn="ctr">
              <a:spcBef>
                <a:spcPts val="0"/>
              </a:spcBef>
              <a:spcAft>
                <a:spcPts val="0"/>
              </a:spcAft>
              <a:buSzPts val="3400"/>
              <a:buNone/>
              <a:defRPr sz="3400"/>
            </a:lvl8pPr>
            <a:lvl9pPr lvl="8" rtl="0" algn="ctr">
              <a:spcBef>
                <a:spcPts val="0"/>
              </a:spcBef>
              <a:spcAft>
                <a:spcPts val="0"/>
              </a:spcAft>
              <a:buSzPts val="3400"/>
              <a:buNone/>
              <a:defRPr sz="3400"/>
            </a:lvl9pPr>
          </a:lstStyle>
          <a:p/>
        </p:txBody>
      </p:sp>
      <p:sp>
        <p:nvSpPr>
          <p:cNvPr id="103" name="Google Shape;103;p13"/>
          <p:cNvSpPr txBox="1"/>
          <p:nvPr>
            <p:ph idx="5" type="subTitle"/>
          </p:nvPr>
        </p:nvSpPr>
        <p:spPr>
          <a:xfrm>
            <a:off x="566887" y="7026310"/>
            <a:ext cx="2979300" cy="1051800"/>
          </a:xfrm>
          <a:prstGeom prst="rect">
            <a:avLst/>
          </a:prstGeom>
        </p:spPr>
        <p:txBody>
          <a:bodyPr anchorCtr="0" anchor="ctr" bIns="129525" lIns="129525" spcFirstLastPara="1" rIns="129525" wrap="square" tIns="129525">
            <a:noAutofit/>
          </a:bodyPr>
          <a:lstStyle>
            <a:lvl1pPr lvl="0" rtl="0" algn="r">
              <a:lnSpc>
                <a:spcPct val="100000"/>
              </a:lnSpc>
              <a:spcBef>
                <a:spcPts val="0"/>
              </a:spcBef>
              <a:spcAft>
                <a:spcPts val="0"/>
              </a:spcAft>
              <a:buSzPts val="2000"/>
              <a:buNone/>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104" name="Google Shape;104;p13"/>
          <p:cNvSpPr txBox="1"/>
          <p:nvPr>
            <p:ph idx="6" type="title"/>
          </p:nvPr>
        </p:nvSpPr>
        <p:spPr>
          <a:xfrm>
            <a:off x="6740823" y="6245099"/>
            <a:ext cx="2979300" cy="781200"/>
          </a:xfrm>
          <a:prstGeom prst="rect">
            <a:avLst/>
          </a:prstGeom>
        </p:spPr>
        <p:txBody>
          <a:bodyPr anchorCtr="0" anchor="ctr" bIns="129525" lIns="129525" spcFirstLastPara="1" rIns="129525" wrap="square" tIns="129525">
            <a:noAutofit/>
          </a:bodyPr>
          <a:lstStyle>
            <a:lvl1pPr lvl="0" rtl="0">
              <a:spcBef>
                <a:spcPts val="0"/>
              </a:spcBef>
              <a:spcAft>
                <a:spcPts val="0"/>
              </a:spcAft>
              <a:buSzPts val="3400"/>
              <a:buNone/>
              <a:defRPr sz="4400"/>
            </a:lvl1pPr>
            <a:lvl2pPr lvl="1" rtl="0" algn="ctr">
              <a:spcBef>
                <a:spcPts val="0"/>
              </a:spcBef>
              <a:spcAft>
                <a:spcPts val="0"/>
              </a:spcAft>
              <a:buSzPts val="3400"/>
              <a:buNone/>
              <a:defRPr sz="3400"/>
            </a:lvl2pPr>
            <a:lvl3pPr lvl="2" rtl="0" algn="ctr">
              <a:spcBef>
                <a:spcPts val="0"/>
              </a:spcBef>
              <a:spcAft>
                <a:spcPts val="0"/>
              </a:spcAft>
              <a:buSzPts val="3400"/>
              <a:buNone/>
              <a:defRPr sz="3400"/>
            </a:lvl3pPr>
            <a:lvl4pPr lvl="3" rtl="0" algn="ctr">
              <a:spcBef>
                <a:spcPts val="0"/>
              </a:spcBef>
              <a:spcAft>
                <a:spcPts val="0"/>
              </a:spcAft>
              <a:buSzPts val="3400"/>
              <a:buNone/>
              <a:defRPr sz="3400"/>
            </a:lvl4pPr>
            <a:lvl5pPr lvl="4" rtl="0" algn="ctr">
              <a:spcBef>
                <a:spcPts val="0"/>
              </a:spcBef>
              <a:spcAft>
                <a:spcPts val="0"/>
              </a:spcAft>
              <a:buSzPts val="3400"/>
              <a:buNone/>
              <a:defRPr sz="3400"/>
            </a:lvl5pPr>
            <a:lvl6pPr lvl="5" rtl="0" algn="ctr">
              <a:spcBef>
                <a:spcPts val="0"/>
              </a:spcBef>
              <a:spcAft>
                <a:spcPts val="0"/>
              </a:spcAft>
              <a:buSzPts val="3400"/>
              <a:buNone/>
              <a:defRPr sz="3400"/>
            </a:lvl6pPr>
            <a:lvl7pPr lvl="6" rtl="0" algn="ctr">
              <a:spcBef>
                <a:spcPts val="0"/>
              </a:spcBef>
              <a:spcAft>
                <a:spcPts val="0"/>
              </a:spcAft>
              <a:buSzPts val="3400"/>
              <a:buNone/>
              <a:defRPr sz="3400"/>
            </a:lvl7pPr>
            <a:lvl8pPr lvl="7" rtl="0" algn="ctr">
              <a:spcBef>
                <a:spcPts val="0"/>
              </a:spcBef>
              <a:spcAft>
                <a:spcPts val="0"/>
              </a:spcAft>
              <a:buSzPts val="3400"/>
              <a:buNone/>
              <a:defRPr sz="3400"/>
            </a:lvl8pPr>
            <a:lvl9pPr lvl="8" rtl="0" algn="ctr">
              <a:spcBef>
                <a:spcPts val="0"/>
              </a:spcBef>
              <a:spcAft>
                <a:spcPts val="0"/>
              </a:spcAft>
              <a:buSzPts val="3400"/>
              <a:buNone/>
              <a:defRPr sz="3400"/>
            </a:lvl9pPr>
          </a:lstStyle>
          <a:p/>
        </p:txBody>
      </p:sp>
      <p:sp>
        <p:nvSpPr>
          <p:cNvPr id="105" name="Google Shape;105;p13"/>
          <p:cNvSpPr txBox="1"/>
          <p:nvPr>
            <p:ph idx="7" type="subTitle"/>
          </p:nvPr>
        </p:nvSpPr>
        <p:spPr>
          <a:xfrm>
            <a:off x="6740834" y="7026310"/>
            <a:ext cx="2979300" cy="1051800"/>
          </a:xfrm>
          <a:prstGeom prst="rect">
            <a:avLst/>
          </a:prstGeom>
        </p:spPr>
        <p:txBody>
          <a:bodyPr anchorCtr="0" anchor="ctr" bIns="129525" lIns="129525" spcFirstLastPara="1" rIns="129525" wrap="square" tIns="129525">
            <a:noAutofit/>
          </a:bodyPr>
          <a:lstStyle>
            <a:lvl1pPr lvl="0" rtl="0">
              <a:lnSpc>
                <a:spcPct val="100000"/>
              </a:lnSpc>
              <a:spcBef>
                <a:spcPts val="0"/>
              </a:spcBef>
              <a:spcAft>
                <a:spcPts val="0"/>
              </a:spcAft>
              <a:buSzPts val="2000"/>
              <a:buNone/>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106" name="Google Shape;106;p13"/>
          <p:cNvSpPr txBox="1"/>
          <p:nvPr>
            <p:ph hasCustomPrompt="1" idx="8" type="title"/>
          </p:nvPr>
        </p:nvSpPr>
        <p:spPr>
          <a:xfrm>
            <a:off x="3633200" y="3709234"/>
            <a:ext cx="1338000" cy="858900"/>
          </a:xfrm>
          <a:prstGeom prst="rect">
            <a:avLst/>
          </a:prstGeom>
          <a:noFill/>
          <a:ln>
            <a:noFill/>
          </a:ln>
        </p:spPr>
        <p:txBody>
          <a:bodyPr anchorCtr="0" anchor="ctr" bIns="129525" lIns="129525" spcFirstLastPara="1" rIns="129525" wrap="square" tIns="129525">
            <a:noAutofit/>
          </a:bodyPr>
          <a:lstStyle>
            <a:lvl1pPr lvl="0" rtl="0" algn="ctr">
              <a:spcBef>
                <a:spcPts val="0"/>
              </a:spcBef>
              <a:spcAft>
                <a:spcPts val="0"/>
              </a:spcAft>
              <a:buSzPts val="8500"/>
              <a:buNone/>
              <a:defRPr>
                <a:solidFill>
                  <a:schemeClr val="accent1"/>
                </a:solidFill>
              </a:defRPr>
            </a:lvl1pPr>
            <a:lvl2pPr lvl="1" rtl="0" algn="ctr">
              <a:spcBef>
                <a:spcPts val="0"/>
              </a:spcBef>
              <a:spcAft>
                <a:spcPts val="0"/>
              </a:spcAft>
              <a:buSzPts val="8500"/>
              <a:buNone/>
              <a:defRPr sz="8500"/>
            </a:lvl2pPr>
            <a:lvl3pPr lvl="2" rtl="0" algn="ctr">
              <a:spcBef>
                <a:spcPts val="0"/>
              </a:spcBef>
              <a:spcAft>
                <a:spcPts val="0"/>
              </a:spcAft>
              <a:buSzPts val="8500"/>
              <a:buNone/>
              <a:defRPr sz="8500"/>
            </a:lvl3pPr>
            <a:lvl4pPr lvl="3" rtl="0" algn="ctr">
              <a:spcBef>
                <a:spcPts val="0"/>
              </a:spcBef>
              <a:spcAft>
                <a:spcPts val="0"/>
              </a:spcAft>
              <a:buSzPts val="8500"/>
              <a:buNone/>
              <a:defRPr sz="8500"/>
            </a:lvl4pPr>
            <a:lvl5pPr lvl="4" rtl="0" algn="ctr">
              <a:spcBef>
                <a:spcPts val="0"/>
              </a:spcBef>
              <a:spcAft>
                <a:spcPts val="0"/>
              </a:spcAft>
              <a:buSzPts val="8500"/>
              <a:buNone/>
              <a:defRPr sz="8500"/>
            </a:lvl5pPr>
            <a:lvl6pPr lvl="5" rtl="0" algn="ctr">
              <a:spcBef>
                <a:spcPts val="0"/>
              </a:spcBef>
              <a:spcAft>
                <a:spcPts val="0"/>
              </a:spcAft>
              <a:buSzPts val="8500"/>
              <a:buNone/>
              <a:defRPr sz="8500"/>
            </a:lvl6pPr>
            <a:lvl7pPr lvl="6" rtl="0" algn="ctr">
              <a:spcBef>
                <a:spcPts val="0"/>
              </a:spcBef>
              <a:spcAft>
                <a:spcPts val="0"/>
              </a:spcAft>
              <a:buSzPts val="8500"/>
              <a:buNone/>
              <a:defRPr sz="8500"/>
            </a:lvl7pPr>
            <a:lvl8pPr lvl="7" rtl="0" algn="ctr">
              <a:spcBef>
                <a:spcPts val="0"/>
              </a:spcBef>
              <a:spcAft>
                <a:spcPts val="0"/>
              </a:spcAft>
              <a:buSzPts val="8500"/>
              <a:buNone/>
              <a:defRPr sz="8500"/>
            </a:lvl8pPr>
            <a:lvl9pPr lvl="8" rtl="0" algn="ctr">
              <a:spcBef>
                <a:spcPts val="0"/>
              </a:spcBef>
              <a:spcAft>
                <a:spcPts val="0"/>
              </a:spcAft>
              <a:buSzPts val="8500"/>
              <a:buNone/>
              <a:defRPr sz="8500"/>
            </a:lvl9pPr>
          </a:lstStyle>
          <a:p>
            <a:r>
              <a:t>xx%</a:t>
            </a:r>
          </a:p>
        </p:txBody>
      </p:sp>
      <p:sp>
        <p:nvSpPr>
          <p:cNvPr id="107" name="Google Shape;107;p13"/>
          <p:cNvSpPr txBox="1"/>
          <p:nvPr>
            <p:ph hasCustomPrompt="1" idx="9" type="title"/>
          </p:nvPr>
        </p:nvSpPr>
        <p:spPr>
          <a:xfrm>
            <a:off x="3633200" y="6789409"/>
            <a:ext cx="1338000" cy="781200"/>
          </a:xfrm>
          <a:prstGeom prst="rect">
            <a:avLst/>
          </a:prstGeom>
          <a:noFill/>
          <a:ln>
            <a:noFill/>
          </a:ln>
        </p:spPr>
        <p:txBody>
          <a:bodyPr anchorCtr="0" anchor="ctr" bIns="129525" lIns="129525" spcFirstLastPara="1" rIns="129525" wrap="square" tIns="129525">
            <a:noAutofit/>
          </a:bodyPr>
          <a:lstStyle>
            <a:lvl1pPr lvl="0" rtl="0" algn="ctr">
              <a:spcBef>
                <a:spcPts val="0"/>
              </a:spcBef>
              <a:spcAft>
                <a:spcPts val="0"/>
              </a:spcAft>
              <a:buSzPts val="8500"/>
              <a:buNone/>
              <a:defRPr>
                <a:solidFill>
                  <a:schemeClr val="accent1"/>
                </a:solidFill>
              </a:defRPr>
            </a:lvl1pPr>
            <a:lvl2pPr lvl="1" rtl="0" algn="ctr">
              <a:spcBef>
                <a:spcPts val="0"/>
              </a:spcBef>
              <a:spcAft>
                <a:spcPts val="0"/>
              </a:spcAft>
              <a:buSzPts val="8500"/>
              <a:buNone/>
              <a:defRPr sz="8500"/>
            </a:lvl2pPr>
            <a:lvl3pPr lvl="2" rtl="0" algn="ctr">
              <a:spcBef>
                <a:spcPts val="0"/>
              </a:spcBef>
              <a:spcAft>
                <a:spcPts val="0"/>
              </a:spcAft>
              <a:buSzPts val="8500"/>
              <a:buNone/>
              <a:defRPr sz="8500"/>
            </a:lvl3pPr>
            <a:lvl4pPr lvl="3" rtl="0" algn="ctr">
              <a:spcBef>
                <a:spcPts val="0"/>
              </a:spcBef>
              <a:spcAft>
                <a:spcPts val="0"/>
              </a:spcAft>
              <a:buSzPts val="8500"/>
              <a:buNone/>
              <a:defRPr sz="8500"/>
            </a:lvl4pPr>
            <a:lvl5pPr lvl="4" rtl="0" algn="ctr">
              <a:spcBef>
                <a:spcPts val="0"/>
              </a:spcBef>
              <a:spcAft>
                <a:spcPts val="0"/>
              </a:spcAft>
              <a:buSzPts val="8500"/>
              <a:buNone/>
              <a:defRPr sz="8500"/>
            </a:lvl5pPr>
            <a:lvl6pPr lvl="5" rtl="0" algn="ctr">
              <a:spcBef>
                <a:spcPts val="0"/>
              </a:spcBef>
              <a:spcAft>
                <a:spcPts val="0"/>
              </a:spcAft>
              <a:buSzPts val="8500"/>
              <a:buNone/>
              <a:defRPr sz="8500"/>
            </a:lvl6pPr>
            <a:lvl7pPr lvl="6" rtl="0" algn="ctr">
              <a:spcBef>
                <a:spcPts val="0"/>
              </a:spcBef>
              <a:spcAft>
                <a:spcPts val="0"/>
              </a:spcAft>
              <a:buSzPts val="8500"/>
              <a:buNone/>
              <a:defRPr sz="8500"/>
            </a:lvl7pPr>
            <a:lvl8pPr lvl="7" rtl="0" algn="ctr">
              <a:spcBef>
                <a:spcPts val="0"/>
              </a:spcBef>
              <a:spcAft>
                <a:spcPts val="0"/>
              </a:spcAft>
              <a:buSzPts val="8500"/>
              <a:buNone/>
              <a:defRPr sz="8500"/>
            </a:lvl8pPr>
            <a:lvl9pPr lvl="8" rtl="0" algn="ctr">
              <a:spcBef>
                <a:spcPts val="0"/>
              </a:spcBef>
              <a:spcAft>
                <a:spcPts val="0"/>
              </a:spcAft>
              <a:buSzPts val="8500"/>
              <a:buNone/>
              <a:defRPr sz="8500"/>
            </a:lvl9pPr>
          </a:lstStyle>
          <a:p>
            <a:r>
              <a:t>xx%</a:t>
            </a:r>
          </a:p>
        </p:txBody>
      </p:sp>
      <p:sp>
        <p:nvSpPr>
          <p:cNvPr id="108" name="Google Shape;108;p13"/>
          <p:cNvSpPr txBox="1"/>
          <p:nvPr>
            <p:ph hasCustomPrompt="1" idx="13" type="title"/>
          </p:nvPr>
        </p:nvSpPr>
        <p:spPr>
          <a:xfrm>
            <a:off x="5323862" y="3709234"/>
            <a:ext cx="1338000" cy="858900"/>
          </a:xfrm>
          <a:prstGeom prst="rect">
            <a:avLst/>
          </a:prstGeom>
          <a:noFill/>
          <a:ln>
            <a:noFill/>
          </a:ln>
        </p:spPr>
        <p:txBody>
          <a:bodyPr anchorCtr="0" anchor="ctr" bIns="129525" lIns="129525" spcFirstLastPara="1" rIns="129525" wrap="square" tIns="129525">
            <a:noAutofit/>
          </a:bodyPr>
          <a:lstStyle>
            <a:lvl1pPr lvl="0" rtl="0" algn="ctr">
              <a:spcBef>
                <a:spcPts val="0"/>
              </a:spcBef>
              <a:spcAft>
                <a:spcPts val="0"/>
              </a:spcAft>
              <a:buSzPts val="8500"/>
              <a:buNone/>
              <a:defRPr>
                <a:solidFill>
                  <a:schemeClr val="accent1"/>
                </a:solidFill>
              </a:defRPr>
            </a:lvl1pPr>
            <a:lvl2pPr lvl="1" rtl="0" algn="ctr">
              <a:spcBef>
                <a:spcPts val="0"/>
              </a:spcBef>
              <a:spcAft>
                <a:spcPts val="0"/>
              </a:spcAft>
              <a:buSzPts val="8500"/>
              <a:buNone/>
              <a:defRPr sz="8500"/>
            </a:lvl2pPr>
            <a:lvl3pPr lvl="2" rtl="0" algn="ctr">
              <a:spcBef>
                <a:spcPts val="0"/>
              </a:spcBef>
              <a:spcAft>
                <a:spcPts val="0"/>
              </a:spcAft>
              <a:buSzPts val="8500"/>
              <a:buNone/>
              <a:defRPr sz="8500"/>
            </a:lvl3pPr>
            <a:lvl4pPr lvl="3" rtl="0" algn="ctr">
              <a:spcBef>
                <a:spcPts val="0"/>
              </a:spcBef>
              <a:spcAft>
                <a:spcPts val="0"/>
              </a:spcAft>
              <a:buSzPts val="8500"/>
              <a:buNone/>
              <a:defRPr sz="8500"/>
            </a:lvl4pPr>
            <a:lvl5pPr lvl="4" rtl="0" algn="ctr">
              <a:spcBef>
                <a:spcPts val="0"/>
              </a:spcBef>
              <a:spcAft>
                <a:spcPts val="0"/>
              </a:spcAft>
              <a:buSzPts val="8500"/>
              <a:buNone/>
              <a:defRPr sz="8500"/>
            </a:lvl5pPr>
            <a:lvl6pPr lvl="5" rtl="0" algn="ctr">
              <a:spcBef>
                <a:spcPts val="0"/>
              </a:spcBef>
              <a:spcAft>
                <a:spcPts val="0"/>
              </a:spcAft>
              <a:buSzPts val="8500"/>
              <a:buNone/>
              <a:defRPr sz="8500"/>
            </a:lvl6pPr>
            <a:lvl7pPr lvl="6" rtl="0" algn="ctr">
              <a:spcBef>
                <a:spcPts val="0"/>
              </a:spcBef>
              <a:spcAft>
                <a:spcPts val="0"/>
              </a:spcAft>
              <a:buSzPts val="8500"/>
              <a:buNone/>
              <a:defRPr sz="8500"/>
            </a:lvl7pPr>
            <a:lvl8pPr lvl="7" rtl="0" algn="ctr">
              <a:spcBef>
                <a:spcPts val="0"/>
              </a:spcBef>
              <a:spcAft>
                <a:spcPts val="0"/>
              </a:spcAft>
              <a:buSzPts val="8500"/>
              <a:buNone/>
              <a:defRPr sz="8500"/>
            </a:lvl8pPr>
            <a:lvl9pPr lvl="8" rtl="0" algn="ctr">
              <a:spcBef>
                <a:spcPts val="0"/>
              </a:spcBef>
              <a:spcAft>
                <a:spcPts val="0"/>
              </a:spcAft>
              <a:buSzPts val="8500"/>
              <a:buNone/>
              <a:defRPr sz="8500"/>
            </a:lvl9pPr>
          </a:lstStyle>
          <a:p>
            <a:r>
              <a:t>xx%</a:t>
            </a:r>
          </a:p>
        </p:txBody>
      </p:sp>
      <p:sp>
        <p:nvSpPr>
          <p:cNvPr id="109" name="Google Shape;109;p13"/>
          <p:cNvSpPr txBox="1"/>
          <p:nvPr>
            <p:ph hasCustomPrompt="1" idx="14" type="title"/>
          </p:nvPr>
        </p:nvSpPr>
        <p:spPr>
          <a:xfrm>
            <a:off x="5323862" y="6789409"/>
            <a:ext cx="1338000" cy="781200"/>
          </a:xfrm>
          <a:prstGeom prst="rect">
            <a:avLst/>
          </a:prstGeom>
          <a:noFill/>
          <a:ln>
            <a:noFill/>
          </a:ln>
        </p:spPr>
        <p:txBody>
          <a:bodyPr anchorCtr="0" anchor="ctr" bIns="129525" lIns="129525" spcFirstLastPara="1" rIns="129525" wrap="square" tIns="129525">
            <a:noAutofit/>
          </a:bodyPr>
          <a:lstStyle>
            <a:lvl1pPr lvl="0" rtl="0" algn="ctr">
              <a:spcBef>
                <a:spcPts val="0"/>
              </a:spcBef>
              <a:spcAft>
                <a:spcPts val="0"/>
              </a:spcAft>
              <a:buSzPts val="8500"/>
              <a:buNone/>
              <a:defRPr>
                <a:solidFill>
                  <a:schemeClr val="accent1"/>
                </a:solidFill>
              </a:defRPr>
            </a:lvl1pPr>
            <a:lvl2pPr lvl="1" rtl="0" algn="ctr">
              <a:spcBef>
                <a:spcPts val="0"/>
              </a:spcBef>
              <a:spcAft>
                <a:spcPts val="0"/>
              </a:spcAft>
              <a:buSzPts val="8500"/>
              <a:buNone/>
              <a:defRPr sz="8500"/>
            </a:lvl2pPr>
            <a:lvl3pPr lvl="2" rtl="0" algn="ctr">
              <a:spcBef>
                <a:spcPts val="0"/>
              </a:spcBef>
              <a:spcAft>
                <a:spcPts val="0"/>
              </a:spcAft>
              <a:buSzPts val="8500"/>
              <a:buNone/>
              <a:defRPr sz="8500"/>
            </a:lvl3pPr>
            <a:lvl4pPr lvl="3" rtl="0" algn="ctr">
              <a:spcBef>
                <a:spcPts val="0"/>
              </a:spcBef>
              <a:spcAft>
                <a:spcPts val="0"/>
              </a:spcAft>
              <a:buSzPts val="8500"/>
              <a:buNone/>
              <a:defRPr sz="8500"/>
            </a:lvl4pPr>
            <a:lvl5pPr lvl="4" rtl="0" algn="ctr">
              <a:spcBef>
                <a:spcPts val="0"/>
              </a:spcBef>
              <a:spcAft>
                <a:spcPts val="0"/>
              </a:spcAft>
              <a:buSzPts val="8500"/>
              <a:buNone/>
              <a:defRPr sz="8500"/>
            </a:lvl5pPr>
            <a:lvl6pPr lvl="5" rtl="0" algn="ctr">
              <a:spcBef>
                <a:spcPts val="0"/>
              </a:spcBef>
              <a:spcAft>
                <a:spcPts val="0"/>
              </a:spcAft>
              <a:buSzPts val="8500"/>
              <a:buNone/>
              <a:defRPr sz="8500"/>
            </a:lvl6pPr>
            <a:lvl7pPr lvl="6" rtl="0" algn="ctr">
              <a:spcBef>
                <a:spcPts val="0"/>
              </a:spcBef>
              <a:spcAft>
                <a:spcPts val="0"/>
              </a:spcAft>
              <a:buSzPts val="8500"/>
              <a:buNone/>
              <a:defRPr sz="8500"/>
            </a:lvl7pPr>
            <a:lvl8pPr lvl="7" rtl="0" algn="ctr">
              <a:spcBef>
                <a:spcPts val="0"/>
              </a:spcBef>
              <a:spcAft>
                <a:spcPts val="0"/>
              </a:spcAft>
              <a:buSzPts val="8500"/>
              <a:buNone/>
              <a:defRPr sz="8500"/>
            </a:lvl8pPr>
            <a:lvl9pPr lvl="8" rtl="0" algn="ctr">
              <a:spcBef>
                <a:spcPts val="0"/>
              </a:spcBef>
              <a:spcAft>
                <a:spcPts val="0"/>
              </a:spcAft>
              <a:buSzPts val="8500"/>
              <a:buNone/>
              <a:defRPr sz="8500"/>
            </a:lvl9pPr>
          </a:lstStyle>
          <a:p>
            <a:r>
              <a:t>xx%</a:t>
            </a:r>
          </a:p>
        </p:txBody>
      </p:sp>
      <p:sp>
        <p:nvSpPr>
          <p:cNvPr id="110" name="Google Shape;110;p13"/>
          <p:cNvSpPr txBox="1"/>
          <p:nvPr>
            <p:ph idx="15" type="title"/>
          </p:nvPr>
        </p:nvSpPr>
        <p:spPr>
          <a:xfrm>
            <a:off x="810000" y="890050"/>
            <a:ext cx="8667000" cy="11454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ONE_COLUMN_TEXT_1">
    <p:spTree>
      <p:nvGrpSpPr>
        <p:cNvPr id="111" name="Shape 111"/>
        <p:cNvGrpSpPr/>
        <p:nvPr/>
      </p:nvGrpSpPr>
      <p:grpSpPr>
        <a:xfrm>
          <a:off x="0" y="0"/>
          <a:ext cx="0" cy="0"/>
          <a:chOff x="0" y="0"/>
          <a:chExt cx="0" cy="0"/>
        </a:xfrm>
      </p:grpSpPr>
      <p:sp>
        <p:nvSpPr>
          <p:cNvPr id="112" name="Google Shape;112;p14"/>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4"/>
          <p:cNvSpPr txBox="1"/>
          <p:nvPr>
            <p:ph type="title"/>
          </p:nvPr>
        </p:nvSpPr>
        <p:spPr>
          <a:xfrm>
            <a:off x="1250075" y="3062500"/>
            <a:ext cx="7812600" cy="3590700"/>
          </a:xfrm>
          <a:prstGeom prst="rect">
            <a:avLst/>
          </a:prstGeom>
        </p:spPr>
        <p:txBody>
          <a:bodyPr anchorCtr="0" anchor="ctr" bIns="129525" lIns="129525" spcFirstLastPara="1" rIns="129525" wrap="square" tIns="129525">
            <a:noAutofit/>
          </a:bodyPr>
          <a:lstStyle>
            <a:lvl1pPr lvl="0" rtl="0" algn="ctr">
              <a:lnSpc>
                <a:spcPct val="90000"/>
              </a:lnSpc>
              <a:spcBef>
                <a:spcPts val="0"/>
              </a:spcBef>
              <a:spcAft>
                <a:spcPts val="0"/>
              </a:spcAft>
              <a:buSzPts val="5500"/>
              <a:buNone/>
              <a:defRPr sz="118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114" name="Google Shape;114;p14"/>
          <p:cNvSpPr txBox="1"/>
          <p:nvPr>
            <p:ph idx="1" type="subTitle"/>
          </p:nvPr>
        </p:nvSpPr>
        <p:spPr>
          <a:xfrm>
            <a:off x="1759600" y="6991550"/>
            <a:ext cx="6793800" cy="13698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lnSpc>
                <a:spcPct val="100000"/>
              </a:lnSpc>
              <a:spcBef>
                <a:spcPts val="0"/>
              </a:spcBef>
              <a:spcAft>
                <a:spcPts val="0"/>
              </a:spcAft>
              <a:buSzPts val="2800"/>
              <a:buNone/>
              <a:defRPr sz="3200"/>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115" name="Google Shape;115;p14"/>
          <p:cNvSpPr/>
          <p:nvPr/>
        </p:nvSpPr>
        <p:spPr>
          <a:xfrm>
            <a:off x="1059449" y="162955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4"/>
          <p:cNvSpPr/>
          <p:nvPr/>
        </p:nvSpPr>
        <p:spPr>
          <a:xfrm>
            <a:off x="9219425" y="752640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4"/>
          <p:cNvSpPr/>
          <p:nvPr/>
        </p:nvSpPr>
        <p:spPr>
          <a:xfrm>
            <a:off x="1750506" y="8766540"/>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4"/>
          <p:cNvSpPr/>
          <p:nvPr/>
        </p:nvSpPr>
        <p:spPr>
          <a:xfrm>
            <a:off x="7680247" y="12600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4"/>
          <p:cNvSpPr/>
          <p:nvPr/>
        </p:nvSpPr>
        <p:spPr>
          <a:xfrm flipH="1">
            <a:off x="5664811" y="7143550"/>
            <a:ext cx="5194792" cy="3518609"/>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120" name="Google Shape;120;p14"/>
          <p:cNvSpPr/>
          <p:nvPr/>
        </p:nvSpPr>
        <p:spPr>
          <a:xfrm>
            <a:off x="-1030187" y="-375150"/>
            <a:ext cx="4694425" cy="2929475"/>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ONE_COLUMN_TEXT_2">
    <p:spTree>
      <p:nvGrpSpPr>
        <p:cNvPr id="121" name="Shape 121"/>
        <p:cNvGrpSpPr/>
        <p:nvPr/>
      </p:nvGrpSpPr>
      <p:grpSpPr>
        <a:xfrm>
          <a:off x="0" y="0"/>
          <a:ext cx="0" cy="0"/>
          <a:chOff x="0" y="0"/>
          <a:chExt cx="0" cy="0"/>
        </a:xfrm>
      </p:grpSpPr>
      <p:sp>
        <p:nvSpPr>
          <p:cNvPr id="122" name="Google Shape;122;p15"/>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5"/>
          <p:cNvSpPr txBox="1"/>
          <p:nvPr>
            <p:ph type="title"/>
          </p:nvPr>
        </p:nvSpPr>
        <p:spPr>
          <a:xfrm>
            <a:off x="810000" y="1675025"/>
            <a:ext cx="5445300" cy="2724600"/>
          </a:xfrm>
          <a:prstGeom prst="rect">
            <a:avLst/>
          </a:prstGeom>
        </p:spPr>
        <p:txBody>
          <a:bodyPr anchorCtr="0" anchor="t" bIns="129525" lIns="129525" spcFirstLastPara="1" rIns="129525" wrap="square" tIns="129525">
            <a:noAutofit/>
          </a:bodyPr>
          <a:lstStyle>
            <a:lvl1pPr lvl="0" rtl="0">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124" name="Google Shape;124;p15"/>
          <p:cNvSpPr txBox="1"/>
          <p:nvPr>
            <p:ph idx="1" type="body"/>
          </p:nvPr>
        </p:nvSpPr>
        <p:spPr>
          <a:xfrm>
            <a:off x="810000" y="4814625"/>
            <a:ext cx="3565200" cy="33369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indent="-406400" lvl="0" marL="457200" rtl="0">
              <a:lnSpc>
                <a:spcPct val="100000"/>
              </a:lnSpc>
              <a:spcBef>
                <a:spcPts val="0"/>
              </a:spcBef>
              <a:spcAft>
                <a:spcPts val="0"/>
              </a:spcAft>
              <a:buSzPts val="2800"/>
              <a:buFont typeface="Arial"/>
              <a:buChar char="●"/>
              <a:defRPr/>
            </a:lvl1pPr>
            <a:lvl2pPr indent="-406400" lvl="1" marL="914400" rtl="0">
              <a:lnSpc>
                <a:spcPct val="115000"/>
              </a:lnSpc>
              <a:spcBef>
                <a:spcPts val="2300"/>
              </a:spcBef>
              <a:spcAft>
                <a:spcPts val="0"/>
              </a:spcAft>
              <a:buSzPts val="2800"/>
              <a:buFont typeface="Arial"/>
              <a:buChar char="○"/>
              <a:defRPr>
                <a:solidFill>
                  <a:srgbClr val="434343"/>
                </a:solidFill>
              </a:defRPr>
            </a:lvl2pPr>
            <a:lvl3pPr indent="-406400" lvl="2" marL="1371600" rtl="0">
              <a:lnSpc>
                <a:spcPct val="115000"/>
              </a:lnSpc>
              <a:spcBef>
                <a:spcPts val="2300"/>
              </a:spcBef>
              <a:spcAft>
                <a:spcPts val="0"/>
              </a:spcAft>
              <a:buSzPts val="2800"/>
              <a:buFont typeface="Arial"/>
              <a:buChar char="■"/>
              <a:defRPr>
                <a:solidFill>
                  <a:srgbClr val="434343"/>
                </a:solidFill>
              </a:defRPr>
            </a:lvl3pPr>
            <a:lvl4pPr indent="-406400" lvl="3" marL="1828800" rtl="0">
              <a:lnSpc>
                <a:spcPct val="115000"/>
              </a:lnSpc>
              <a:spcBef>
                <a:spcPts val="2300"/>
              </a:spcBef>
              <a:spcAft>
                <a:spcPts val="0"/>
              </a:spcAft>
              <a:buSzPts val="2800"/>
              <a:buFont typeface="Arial"/>
              <a:buChar char="●"/>
              <a:defRPr>
                <a:solidFill>
                  <a:srgbClr val="434343"/>
                </a:solidFill>
              </a:defRPr>
            </a:lvl4pPr>
            <a:lvl5pPr indent="-406400" lvl="4" marL="2286000" rtl="0">
              <a:lnSpc>
                <a:spcPct val="115000"/>
              </a:lnSpc>
              <a:spcBef>
                <a:spcPts val="2300"/>
              </a:spcBef>
              <a:spcAft>
                <a:spcPts val="0"/>
              </a:spcAft>
              <a:buSzPts val="2800"/>
              <a:buFont typeface="Arial"/>
              <a:buChar char="○"/>
              <a:defRPr>
                <a:solidFill>
                  <a:srgbClr val="434343"/>
                </a:solidFill>
              </a:defRPr>
            </a:lvl5pPr>
            <a:lvl6pPr indent="-406400" lvl="5" marL="2743200" rtl="0">
              <a:lnSpc>
                <a:spcPct val="115000"/>
              </a:lnSpc>
              <a:spcBef>
                <a:spcPts val="2300"/>
              </a:spcBef>
              <a:spcAft>
                <a:spcPts val="0"/>
              </a:spcAft>
              <a:buSzPts val="2800"/>
              <a:buFont typeface="Arial"/>
              <a:buChar char="■"/>
              <a:defRPr>
                <a:solidFill>
                  <a:srgbClr val="434343"/>
                </a:solidFill>
              </a:defRPr>
            </a:lvl6pPr>
            <a:lvl7pPr indent="-406400" lvl="6" marL="3200400" rtl="0">
              <a:lnSpc>
                <a:spcPct val="115000"/>
              </a:lnSpc>
              <a:spcBef>
                <a:spcPts val="2300"/>
              </a:spcBef>
              <a:spcAft>
                <a:spcPts val="0"/>
              </a:spcAft>
              <a:buSzPts val="2800"/>
              <a:buFont typeface="Arial"/>
              <a:buChar char="●"/>
              <a:defRPr>
                <a:solidFill>
                  <a:srgbClr val="434343"/>
                </a:solidFill>
              </a:defRPr>
            </a:lvl7pPr>
            <a:lvl8pPr indent="-406400" lvl="7" marL="3657600" rtl="0">
              <a:lnSpc>
                <a:spcPct val="115000"/>
              </a:lnSpc>
              <a:spcBef>
                <a:spcPts val="2300"/>
              </a:spcBef>
              <a:spcAft>
                <a:spcPts val="0"/>
              </a:spcAft>
              <a:buSzPts val="2800"/>
              <a:buFont typeface="Arial"/>
              <a:buChar char="○"/>
              <a:defRPr>
                <a:solidFill>
                  <a:srgbClr val="434343"/>
                </a:solidFill>
              </a:defRPr>
            </a:lvl8pPr>
            <a:lvl9pPr indent="-406400" lvl="8" marL="4114800" rtl="0">
              <a:lnSpc>
                <a:spcPct val="115000"/>
              </a:lnSpc>
              <a:spcBef>
                <a:spcPts val="2300"/>
              </a:spcBef>
              <a:spcAft>
                <a:spcPts val="2300"/>
              </a:spcAft>
              <a:buSzPts val="2800"/>
              <a:buFont typeface="Arial"/>
              <a:buChar char="■"/>
              <a:defRPr>
                <a:solidFill>
                  <a:srgbClr val="434343"/>
                </a:solidFill>
              </a:defRPr>
            </a:lvl9pPr>
          </a:lstStyle>
          <a:p/>
        </p:txBody>
      </p:sp>
      <p:sp>
        <p:nvSpPr>
          <p:cNvPr id="125" name="Google Shape;125;p15"/>
          <p:cNvSpPr/>
          <p:nvPr/>
        </p:nvSpPr>
        <p:spPr>
          <a:xfrm>
            <a:off x="692599" y="73910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5"/>
          <p:cNvSpPr/>
          <p:nvPr/>
        </p:nvSpPr>
        <p:spPr>
          <a:xfrm>
            <a:off x="810006" y="8900415"/>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5"/>
          <p:cNvSpPr/>
          <p:nvPr/>
        </p:nvSpPr>
        <p:spPr>
          <a:xfrm>
            <a:off x="7619522" y="26420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5"/>
          <p:cNvSpPr/>
          <p:nvPr/>
        </p:nvSpPr>
        <p:spPr>
          <a:xfrm flipH="1" rot="10800000">
            <a:off x="6162251" y="7959130"/>
            <a:ext cx="4736837" cy="3208421"/>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129" name="Google Shape;129;p15"/>
          <p:cNvSpPr/>
          <p:nvPr/>
        </p:nvSpPr>
        <p:spPr>
          <a:xfrm rot="2836407">
            <a:off x="6183456" y="-790993"/>
            <a:ext cx="4694424" cy="2929474"/>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130" name="Google Shape;130;p15"/>
          <p:cNvSpPr/>
          <p:nvPr/>
        </p:nvSpPr>
        <p:spPr>
          <a:xfrm>
            <a:off x="4812849" y="902700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131" name="Shape 131"/>
        <p:cNvGrpSpPr/>
        <p:nvPr/>
      </p:nvGrpSpPr>
      <p:grpSpPr>
        <a:xfrm>
          <a:off x="0" y="0"/>
          <a:ext cx="0" cy="0"/>
          <a:chOff x="0" y="0"/>
          <a:chExt cx="0" cy="0"/>
        </a:xfrm>
      </p:grpSpPr>
      <p:sp>
        <p:nvSpPr>
          <p:cNvPr id="132" name="Google Shape;132;p16"/>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6"/>
          <p:cNvSpPr txBox="1"/>
          <p:nvPr>
            <p:ph type="title"/>
          </p:nvPr>
        </p:nvSpPr>
        <p:spPr>
          <a:xfrm>
            <a:off x="810000" y="1218100"/>
            <a:ext cx="8667000" cy="24150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sz="62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134" name="Google Shape;134;p16"/>
          <p:cNvSpPr/>
          <p:nvPr/>
        </p:nvSpPr>
        <p:spPr>
          <a:xfrm rot="10800000">
            <a:off x="-568375" y="8060200"/>
            <a:ext cx="3630975" cy="2415000"/>
          </a:xfrm>
          <a:custGeom>
            <a:rect b="b" l="l" r="r" t="t"/>
            <a:pathLst>
              <a:path extrusionOk="0" h="96600" w="145239">
                <a:moveTo>
                  <a:pt x="4259" y="0"/>
                </a:moveTo>
                <a:cubicBezTo>
                  <a:pt x="18" y="5654"/>
                  <a:pt x="-2447" y="18970"/>
                  <a:pt x="4259" y="21205"/>
                </a:cubicBezTo>
                <a:cubicBezTo>
                  <a:pt x="17714" y="25690"/>
                  <a:pt x="33983" y="18299"/>
                  <a:pt x="46668" y="24643"/>
                </a:cubicBezTo>
                <a:cubicBezTo>
                  <a:pt x="50174" y="26396"/>
                  <a:pt x="54313" y="28864"/>
                  <a:pt x="55264" y="32667"/>
                </a:cubicBezTo>
                <a:cubicBezTo>
                  <a:pt x="56798" y="38802"/>
                  <a:pt x="57152" y="48325"/>
                  <a:pt x="63287" y="49859"/>
                </a:cubicBezTo>
                <a:cubicBezTo>
                  <a:pt x="67708" y="50964"/>
                  <a:pt x="71527" y="45631"/>
                  <a:pt x="74749" y="42409"/>
                </a:cubicBezTo>
                <a:cubicBezTo>
                  <a:pt x="77769" y="39389"/>
                  <a:pt x="83091" y="40330"/>
                  <a:pt x="87357" y="40117"/>
                </a:cubicBezTo>
                <a:cubicBezTo>
                  <a:pt x="90601" y="39955"/>
                  <a:pt x="94803" y="37822"/>
                  <a:pt x="97100" y="40117"/>
                </a:cubicBezTo>
                <a:cubicBezTo>
                  <a:pt x="109663" y="52669"/>
                  <a:pt x="93781" y="81613"/>
                  <a:pt x="107988" y="92268"/>
                </a:cubicBezTo>
                <a:cubicBezTo>
                  <a:pt x="112103" y="95354"/>
                  <a:pt x="117845" y="97288"/>
                  <a:pt x="122889" y="96280"/>
                </a:cubicBezTo>
                <a:cubicBezTo>
                  <a:pt x="132831" y="94292"/>
                  <a:pt x="138070" y="82818"/>
                  <a:pt x="145239" y="75649"/>
                </a:cubicBezTo>
              </a:path>
            </a:pathLst>
          </a:custGeom>
          <a:noFill/>
          <a:ln cap="flat" cmpd="sng" w="19050">
            <a:solidFill>
              <a:schemeClr val="accent1"/>
            </a:solidFill>
            <a:prstDash val="solid"/>
            <a:round/>
            <a:headEnd len="med" w="med" type="none"/>
            <a:tailEnd len="med" w="med" type="none"/>
          </a:ln>
        </p:spPr>
      </p:sp>
      <p:sp>
        <p:nvSpPr>
          <p:cNvPr id="135" name="Google Shape;135;p16"/>
          <p:cNvSpPr/>
          <p:nvPr/>
        </p:nvSpPr>
        <p:spPr>
          <a:xfrm rot="10800000">
            <a:off x="7537571" y="-15880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136" name="Google Shape;136;p16"/>
          <p:cNvSpPr/>
          <p:nvPr/>
        </p:nvSpPr>
        <p:spPr>
          <a:xfrm>
            <a:off x="8882921" y="89673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6"/>
          <p:cNvSpPr/>
          <p:nvPr/>
        </p:nvSpPr>
        <p:spPr>
          <a:xfrm>
            <a:off x="669121" y="4376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6"/>
          <p:cNvSpPr/>
          <p:nvPr/>
        </p:nvSpPr>
        <p:spPr>
          <a:xfrm>
            <a:off x="989537" y="735930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6"/>
          <p:cNvSpPr/>
          <p:nvPr/>
        </p:nvSpPr>
        <p:spPr>
          <a:xfrm>
            <a:off x="8752934" y="4494075"/>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3">
    <p:spTree>
      <p:nvGrpSpPr>
        <p:cNvPr id="140" name="Shape 140"/>
        <p:cNvGrpSpPr/>
        <p:nvPr/>
      </p:nvGrpSpPr>
      <p:grpSpPr>
        <a:xfrm>
          <a:off x="0" y="0"/>
          <a:ext cx="0" cy="0"/>
          <a:chOff x="0" y="0"/>
          <a:chExt cx="0" cy="0"/>
        </a:xfrm>
      </p:grpSpPr>
      <p:sp>
        <p:nvSpPr>
          <p:cNvPr id="141" name="Google Shape;141;p17"/>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7"/>
          <p:cNvSpPr txBox="1"/>
          <p:nvPr>
            <p:ph type="title"/>
          </p:nvPr>
        </p:nvSpPr>
        <p:spPr>
          <a:xfrm>
            <a:off x="1066575" y="877150"/>
            <a:ext cx="8153700" cy="19251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143" name="Google Shape;143;p17"/>
          <p:cNvSpPr/>
          <p:nvPr/>
        </p:nvSpPr>
        <p:spPr>
          <a:xfrm rot="10800000">
            <a:off x="-568375" y="8060200"/>
            <a:ext cx="3630975" cy="2415000"/>
          </a:xfrm>
          <a:custGeom>
            <a:rect b="b" l="l" r="r" t="t"/>
            <a:pathLst>
              <a:path extrusionOk="0" h="96600" w="145239">
                <a:moveTo>
                  <a:pt x="4259" y="0"/>
                </a:moveTo>
                <a:cubicBezTo>
                  <a:pt x="18" y="5654"/>
                  <a:pt x="-2447" y="18970"/>
                  <a:pt x="4259" y="21205"/>
                </a:cubicBezTo>
                <a:cubicBezTo>
                  <a:pt x="17714" y="25690"/>
                  <a:pt x="33983" y="18299"/>
                  <a:pt x="46668" y="24643"/>
                </a:cubicBezTo>
                <a:cubicBezTo>
                  <a:pt x="50174" y="26396"/>
                  <a:pt x="54313" y="28864"/>
                  <a:pt x="55264" y="32667"/>
                </a:cubicBezTo>
                <a:cubicBezTo>
                  <a:pt x="56798" y="38802"/>
                  <a:pt x="57152" y="48325"/>
                  <a:pt x="63287" y="49859"/>
                </a:cubicBezTo>
                <a:cubicBezTo>
                  <a:pt x="67708" y="50964"/>
                  <a:pt x="71527" y="45631"/>
                  <a:pt x="74749" y="42409"/>
                </a:cubicBezTo>
                <a:cubicBezTo>
                  <a:pt x="77769" y="39389"/>
                  <a:pt x="83091" y="40330"/>
                  <a:pt x="87357" y="40117"/>
                </a:cubicBezTo>
                <a:cubicBezTo>
                  <a:pt x="90601" y="39955"/>
                  <a:pt x="94803" y="37822"/>
                  <a:pt x="97100" y="40117"/>
                </a:cubicBezTo>
                <a:cubicBezTo>
                  <a:pt x="109663" y="52669"/>
                  <a:pt x="93781" y="81613"/>
                  <a:pt x="107988" y="92268"/>
                </a:cubicBezTo>
                <a:cubicBezTo>
                  <a:pt x="112103" y="95354"/>
                  <a:pt x="117845" y="97288"/>
                  <a:pt x="122889" y="96280"/>
                </a:cubicBezTo>
                <a:cubicBezTo>
                  <a:pt x="132831" y="94292"/>
                  <a:pt x="138070" y="82818"/>
                  <a:pt x="145239" y="75649"/>
                </a:cubicBezTo>
              </a:path>
            </a:pathLst>
          </a:custGeom>
          <a:noFill/>
          <a:ln cap="flat" cmpd="sng" w="19050">
            <a:solidFill>
              <a:schemeClr val="accent1"/>
            </a:solidFill>
            <a:prstDash val="solid"/>
            <a:round/>
            <a:headEnd len="med" w="med" type="none"/>
            <a:tailEnd len="med" w="med" type="none"/>
          </a:ln>
        </p:spPr>
      </p:sp>
      <p:sp>
        <p:nvSpPr>
          <p:cNvPr id="144" name="Google Shape;144;p17"/>
          <p:cNvSpPr/>
          <p:nvPr/>
        </p:nvSpPr>
        <p:spPr>
          <a:xfrm rot="10800000">
            <a:off x="7537571" y="-15880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145" name="Google Shape;145;p17"/>
          <p:cNvSpPr/>
          <p:nvPr/>
        </p:nvSpPr>
        <p:spPr>
          <a:xfrm>
            <a:off x="8882921" y="89673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7"/>
          <p:cNvSpPr/>
          <p:nvPr/>
        </p:nvSpPr>
        <p:spPr>
          <a:xfrm>
            <a:off x="669121" y="4376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2">
    <p:spTree>
      <p:nvGrpSpPr>
        <p:cNvPr id="147" name="Shape 147"/>
        <p:cNvGrpSpPr/>
        <p:nvPr/>
      </p:nvGrpSpPr>
      <p:grpSpPr>
        <a:xfrm>
          <a:off x="0" y="0"/>
          <a:ext cx="0" cy="0"/>
          <a:chOff x="0" y="0"/>
          <a:chExt cx="0" cy="0"/>
        </a:xfrm>
      </p:grpSpPr>
      <p:sp>
        <p:nvSpPr>
          <p:cNvPr id="148" name="Google Shape;148;p18"/>
          <p:cNvSpPr/>
          <p:nvPr/>
        </p:nvSpPr>
        <p:spPr>
          <a:xfrm>
            <a:off x="0" y="0"/>
            <a:ext cx="10287000" cy="10287000"/>
          </a:xfrm>
          <a:prstGeom prst="rect">
            <a:avLst/>
          </a:prstGeom>
          <a:gradFill>
            <a:gsLst>
              <a:gs pos="0">
                <a:schemeClr val="lt1"/>
              </a:gs>
              <a:gs pos="21000">
                <a:srgbClr val="E9CED6"/>
              </a:gs>
              <a:gs pos="100000">
                <a:schemeClr val="lt2"/>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8"/>
          <p:cNvSpPr txBox="1"/>
          <p:nvPr>
            <p:ph type="title"/>
          </p:nvPr>
        </p:nvSpPr>
        <p:spPr>
          <a:xfrm>
            <a:off x="1807950" y="6202375"/>
            <a:ext cx="6671100" cy="2132100"/>
          </a:xfrm>
          <a:prstGeom prst="rect">
            <a:avLst/>
          </a:prstGeom>
          <a:ln>
            <a:noFill/>
          </a:ln>
        </p:spPr>
        <p:txBody>
          <a:bodyPr anchorCtr="0" anchor="t" bIns="129525" lIns="129525" spcFirstLastPara="1" rIns="129525" wrap="square" tIns="129525">
            <a:noAutofit/>
          </a:bodyPr>
          <a:lstStyle>
            <a:lvl1pPr lvl="0" rtl="0" algn="ctr">
              <a:spcBef>
                <a:spcPts val="0"/>
              </a:spcBef>
              <a:spcAft>
                <a:spcPts val="0"/>
              </a:spcAft>
              <a:buSzPts val="5500"/>
              <a:buNone/>
              <a:defRPr sz="62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150" name="Google Shape;150;p18"/>
          <p:cNvSpPr/>
          <p:nvPr/>
        </p:nvSpPr>
        <p:spPr>
          <a:xfrm>
            <a:off x="516897" y="2904942"/>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8"/>
          <p:cNvSpPr/>
          <p:nvPr/>
        </p:nvSpPr>
        <p:spPr>
          <a:xfrm>
            <a:off x="-503450" y="8473525"/>
            <a:ext cx="11481498" cy="1909094"/>
          </a:xfrm>
          <a:custGeom>
            <a:rect b="b" l="l" r="r" t="t"/>
            <a:pathLst>
              <a:path extrusionOk="0" h="67269" w="147691">
                <a:moveTo>
                  <a:pt x="0" y="34887"/>
                </a:moveTo>
                <a:cubicBezTo>
                  <a:pt x="6578" y="20086"/>
                  <a:pt x="19553" y="-4674"/>
                  <a:pt x="34751" y="926"/>
                </a:cubicBezTo>
                <a:cubicBezTo>
                  <a:pt x="48447" y="5972"/>
                  <a:pt x="53276" y="23489"/>
                  <a:pt x="62394" y="34887"/>
                </a:cubicBezTo>
                <a:cubicBezTo>
                  <a:pt x="64487" y="37504"/>
                  <a:pt x="66185" y="41522"/>
                  <a:pt x="69502" y="41995"/>
                </a:cubicBezTo>
                <a:cubicBezTo>
                  <a:pt x="80216" y="43524"/>
                  <a:pt x="89628" y="29948"/>
                  <a:pt x="100303" y="31728"/>
                </a:cubicBezTo>
                <a:cubicBezTo>
                  <a:pt x="110242" y="33385"/>
                  <a:pt x="107874" y="52499"/>
                  <a:pt x="116889" y="57001"/>
                </a:cubicBezTo>
                <a:cubicBezTo>
                  <a:pt x="118397" y="57754"/>
                  <a:pt x="119785" y="55158"/>
                  <a:pt x="120838" y="53842"/>
                </a:cubicBezTo>
                <a:cubicBezTo>
                  <a:pt x="123075" y="51046"/>
                  <a:pt x="128126" y="48697"/>
                  <a:pt x="131105" y="50683"/>
                </a:cubicBezTo>
                <a:cubicBezTo>
                  <a:pt x="137611" y="55020"/>
                  <a:pt x="142162" y="61740"/>
                  <a:pt x="147691" y="67269"/>
                </a:cubicBezTo>
              </a:path>
            </a:pathLst>
          </a:custGeom>
          <a:noFill/>
          <a:ln cap="flat" cmpd="sng" w="19050">
            <a:solidFill>
              <a:schemeClr val="accent1"/>
            </a:solidFill>
            <a:prstDash val="solid"/>
            <a:round/>
            <a:headEnd len="med" w="med" type="none"/>
            <a:tailEnd len="med" w="med" type="none"/>
          </a:ln>
        </p:spPr>
      </p:sp>
      <p:sp>
        <p:nvSpPr>
          <p:cNvPr id="152" name="Google Shape;152;p18"/>
          <p:cNvSpPr/>
          <p:nvPr/>
        </p:nvSpPr>
        <p:spPr>
          <a:xfrm>
            <a:off x="2206549" y="8359663"/>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8"/>
          <p:cNvSpPr/>
          <p:nvPr/>
        </p:nvSpPr>
        <p:spPr>
          <a:xfrm>
            <a:off x="7286883" y="-476775"/>
            <a:ext cx="3691175" cy="2366775"/>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
        <p:nvSpPr>
          <p:cNvPr id="154" name="Google Shape;154;p18"/>
          <p:cNvSpPr/>
          <p:nvPr/>
        </p:nvSpPr>
        <p:spPr>
          <a:xfrm>
            <a:off x="8874887" y="8359663"/>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8"/>
          <p:cNvSpPr/>
          <p:nvPr/>
        </p:nvSpPr>
        <p:spPr>
          <a:xfrm>
            <a:off x="5476012" y="933552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8"/>
          <p:cNvSpPr/>
          <p:nvPr/>
        </p:nvSpPr>
        <p:spPr>
          <a:xfrm>
            <a:off x="7934747" y="12750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8"/>
          <p:cNvSpPr/>
          <p:nvPr/>
        </p:nvSpPr>
        <p:spPr>
          <a:xfrm rot="-3581837">
            <a:off x="-2858746" y="-47161"/>
            <a:ext cx="5722920" cy="3669527"/>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1_2_1">
    <p:spTree>
      <p:nvGrpSpPr>
        <p:cNvPr id="158" name="Shape 158"/>
        <p:cNvGrpSpPr/>
        <p:nvPr/>
      </p:nvGrpSpPr>
      <p:grpSpPr>
        <a:xfrm>
          <a:off x="0" y="0"/>
          <a:ext cx="0" cy="0"/>
          <a:chOff x="0" y="0"/>
          <a:chExt cx="0" cy="0"/>
        </a:xfrm>
      </p:grpSpPr>
      <p:sp>
        <p:nvSpPr>
          <p:cNvPr id="159" name="Google Shape;159;p19"/>
          <p:cNvSpPr/>
          <p:nvPr/>
        </p:nvSpPr>
        <p:spPr>
          <a:xfrm>
            <a:off x="0" y="0"/>
            <a:ext cx="10287000" cy="10287000"/>
          </a:xfrm>
          <a:prstGeom prst="rect">
            <a:avLst/>
          </a:prstGeom>
          <a:gradFill>
            <a:gsLst>
              <a:gs pos="0">
                <a:schemeClr val="lt1"/>
              </a:gs>
              <a:gs pos="21000">
                <a:srgbClr val="E9CED6"/>
              </a:gs>
              <a:gs pos="100000">
                <a:schemeClr val="lt2"/>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9"/>
          <p:cNvSpPr txBox="1"/>
          <p:nvPr>
            <p:ph type="title"/>
          </p:nvPr>
        </p:nvSpPr>
        <p:spPr>
          <a:xfrm>
            <a:off x="1244550" y="5550275"/>
            <a:ext cx="7797900" cy="3119700"/>
          </a:xfrm>
          <a:prstGeom prst="rect">
            <a:avLst/>
          </a:prstGeom>
          <a:ln>
            <a:noFill/>
          </a:ln>
        </p:spPr>
        <p:txBody>
          <a:bodyPr anchorCtr="0" anchor="t" bIns="129525" lIns="129525" spcFirstLastPara="1" rIns="129525" wrap="square" tIns="129525">
            <a:noAutofit/>
          </a:bodyPr>
          <a:lstStyle>
            <a:lvl1pPr lvl="0" rtl="0" algn="r">
              <a:spcBef>
                <a:spcPts val="0"/>
              </a:spcBef>
              <a:spcAft>
                <a:spcPts val="0"/>
              </a:spcAft>
              <a:buSzPts val="5500"/>
              <a:buNone/>
              <a:defRPr sz="62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161" name="Google Shape;161;p19"/>
          <p:cNvSpPr/>
          <p:nvPr/>
        </p:nvSpPr>
        <p:spPr>
          <a:xfrm flipH="1">
            <a:off x="9354565" y="702042"/>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9"/>
          <p:cNvSpPr/>
          <p:nvPr/>
        </p:nvSpPr>
        <p:spPr>
          <a:xfrm flipH="1">
            <a:off x="729415" y="577842"/>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9"/>
          <p:cNvSpPr/>
          <p:nvPr/>
        </p:nvSpPr>
        <p:spPr>
          <a:xfrm flipH="1">
            <a:off x="7481308" y="8755136"/>
            <a:ext cx="3692275" cy="1681725"/>
          </a:xfrm>
          <a:custGeom>
            <a:rect b="b" l="l" r="r" t="t"/>
            <a:pathLst>
              <a:path extrusionOk="0" h="67269" w="147691">
                <a:moveTo>
                  <a:pt x="0" y="34887"/>
                </a:moveTo>
                <a:cubicBezTo>
                  <a:pt x="6578" y="20086"/>
                  <a:pt x="19553" y="-4674"/>
                  <a:pt x="34751" y="926"/>
                </a:cubicBezTo>
                <a:cubicBezTo>
                  <a:pt x="48447" y="5972"/>
                  <a:pt x="53276" y="23489"/>
                  <a:pt x="62394" y="34887"/>
                </a:cubicBezTo>
                <a:cubicBezTo>
                  <a:pt x="64487" y="37504"/>
                  <a:pt x="66185" y="41522"/>
                  <a:pt x="69502" y="41995"/>
                </a:cubicBezTo>
                <a:cubicBezTo>
                  <a:pt x="80216" y="43524"/>
                  <a:pt x="89628" y="29948"/>
                  <a:pt x="100303" y="31728"/>
                </a:cubicBezTo>
                <a:cubicBezTo>
                  <a:pt x="110242" y="33385"/>
                  <a:pt x="107874" y="52499"/>
                  <a:pt x="116889" y="57001"/>
                </a:cubicBezTo>
                <a:cubicBezTo>
                  <a:pt x="118397" y="57754"/>
                  <a:pt x="119785" y="55158"/>
                  <a:pt x="120838" y="53842"/>
                </a:cubicBezTo>
                <a:cubicBezTo>
                  <a:pt x="123075" y="51046"/>
                  <a:pt x="128126" y="48697"/>
                  <a:pt x="131105" y="50683"/>
                </a:cubicBezTo>
                <a:cubicBezTo>
                  <a:pt x="137611" y="55020"/>
                  <a:pt x="142162" y="61740"/>
                  <a:pt x="147691" y="67269"/>
                </a:cubicBezTo>
              </a:path>
            </a:pathLst>
          </a:custGeom>
          <a:noFill/>
          <a:ln cap="flat" cmpd="sng" w="19050">
            <a:solidFill>
              <a:schemeClr val="accent1"/>
            </a:solidFill>
            <a:prstDash val="solid"/>
            <a:round/>
            <a:headEnd len="med" w="med" type="none"/>
            <a:tailEnd len="med" w="med" type="none"/>
          </a:ln>
        </p:spPr>
      </p:sp>
      <p:sp>
        <p:nvSpPr>
          <p:cNvPr id="164" name="Google Shape;164;p19"/>
          <p:cNvSpPr/>
          <p:nvPr/>
        </p:nvSpPr>
        <p:spPr>
          <a:xfrm flipH="1" rot="-1235440">
            <a:off x="-1860983" y="139452"/>
            <a:ext cx="6792728" cy="4355485"/>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
        <p:nvSpPr>
          <p:cNvPr id="165" name="Google Shape;165;p19"/>
          <p:cNvSpPr/>
          <p:nvPr/>
        </p:nvSpPr>
        <p:spPr>
          <a:xfrm flipH="1">
            <a:off x="1161425" y="8340538"/>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9"/>
          <p:cNvSpPr/>
          <p:nvPr/>
        </p:nvSpPr>
        <p:spPr>
          <a:xfrm flipH="1">
            <a:off x="4340225" y="915475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9"/>
          <p:cNvSpPr/>
          <p:nvPr/>
        </p:nvSpPr>
        <p:spPr>
          <a:xfrm>
            <a:off x="1473350" y="4696386"/>
            <a:ext cx="541113" cy="547158"/>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MAIN_POINT_1">
    <p:spTree>
      <p:nvGrpSpPr>
        <p:cNvPr id="168" name="Shape 168"/>
        <p:cNvGrpSpPr/>
        <p:nvPr/>
      </p:nvGrpSpPr>
      <p:grpSpPr>
        <a:xfrm>
          <a:off x="0" y="0"/>
          <a:ext cx="0" cy="0"/>
          <a:chOff x="0" y="0"/>
          <a:chExt cx="0" cy="0"/>
        </a:xfrm>
      </p:grpSpPr>
      <p:sp>
        <p:nvSpPr>
          <p:cNvPr id="169" name="Google Shape;169;p20"/>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0"/>
          <p:cNvSpPr txBox="1"/>
          <p:nvPr>
            <p:ph idx="1" type="subTitle"/>
          </p:nvPr>
        </p:nvSpPr>
        <p:spPr>
          <a:xfrm>
            <a:off x="1059450" y="1464400"/>
            <a:ext cx="8215200" cy="2838600"/>
          </a:xfrm>
          <a:prstGeom prst="rect">
            <a:avLst/>
          </a:prstGeom>
          <a:noFill/>
          <a:ln>
            <a:noFill/>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800"/>
              <a:buNone/>
              <a:defRPr sz="5600">
                <a:solidFill>
                  <a:schemeClr val="dk1"/>
                </a:solidFill>
                <a:latin typeface="DM Serif Display"/>
                <a:ea typeface="DM Serif Display"/>
                <a:cs typeface="DM Serif Display"/>
                <a:sym typeface="DM Serif Display"/>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171" name="Google Shape;171;p20"/>
          <p:cNvSpPr/>
          <p:nvPr/>
        </p:nvSpPr>
        <p:spPr>
          <a:xfrm>
            <a:off x="8618225" y="608618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0"/>
          <p:cNvSpPr/>
          <p:nvPr/>
        </p:nvSpPr>
        <p:spPr>
          <a:xfrm>
            <a:off x="810006" y="8726990"/>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0"/>
          <p:cNvSpPr/>
          <p:nvPr/>
        </p:nvSpPr>
        <p:spPr>
          <a:xfrm flipH="1">
            <a:off x="5723811" y="8010600"/>
            <a:ext cx="5194792" cy="3518609"/>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174" name="Google Shape;174;p20"/>
          <p:cNvSpPr/>
          <p:nvPr/>
        </p:nvSpPr>
        <p:spPr>
          <a:xfrm>
            <a:off x="-2327000" y="-355400"/>
            <a:ext cx="4694425" cy="2929475"/>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175" name="Google Shape;175;p20"/>
          <p:cNvSpPr/>
          <p:nvPr/>
        </p:nvSpPr>
        <p:spPr>
          <a:xfrm>
            <a:off x="9133381" y="739090"/>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0"/>
          <p:cNvSpPr/>
          <p:nvPr/>
        </p:nvSpPr>
        <p:spPr>
          <a:xfrm>
            <a:off x="4623481" y="739090"/>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8" name="Shape 18"/>
        <p:cNvGrpSpPr/>
        <p:nvPr/>
      </p:nvGrpSpPr>
      <p:grpSpPr>
        <a:xfrm>
          <a:off x="0" y="0"/>
          <a:ext cx="0" cy="0"/>
          <a:chOff x="0" y="0"/>
          <a:chExt cx="0" cy="0"/>
        </a:xfrm>
      </p:grpSpPr>
      <p:sp>
        <p:nvSpPr>
          <p:cNvPr id="19" name="Google Shape;19;p3"/>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3"/>
          <p:cNvSpPr txBox="1"/>
          <p:nvPr>
            <p:ph type="title"/>
          </p:nvPr>
        </p:nvSpPr>
        <p:spPr>
          <a:xfrm>
            <a:off x="810000" y="3047825"/>
            <a:ext cx="7171200" cy="2599200"/>
          </a:xfrm>
          <a:prstGeom prst="rect">
            <a:avLst/>
          </a:prstGeom>
        </p:spPr>
        <p:txBody>
          <a:bodyPr anchorCtr="0" anchor="ctr" bIns="129525" lIns="129525" spcFirstLastPara="1" rIns="129525" wrap="square" tIns="129525">
            <a:noAutofit/>
          </a:bodyPr>
          <a:lstStyle>
            <a:lvl1pPr lvl="0">
              <a:lnSpc>
                <a:spcPct val="90000"/>
              </a:lnSpc>
              <a:spcBef>
                <a:spcPts val="0"/>
              </a:spcBef>
              <a:spcAft>
                <a:spcPts val="0"/>
              </a:spcAft>
              <a:buSzPts val="5100"/>
              <a:buNone/>
              <a:defRPr sz="11200"/>
            </a:lvl1pPr>
            <a:lvl2pPr lvl="1" algn="ctr">
              <a:spcBef>
                <a:spcPts val="0"/>
              </a:spcBef>
              <a:spcAft>
                <a:spcPts val="0"/>
              </a:spcAft>
              <a:buSzPts val="5100"/>
              <a:buNone/>
              <a:defRPr sz="5100"/>
            </a:lvl2pPr>
            <a:lvl3pPr lvl="2" algn="ctr">
              <a:spcBef>
                <a:spcPts val="0"/>
              </a:spcBef>
              <a:spcAft>
                <a:spcPts val="0"/>
              </a:spcAft>
              <a:buSzPts val="5100"/>
              <a:buNone/>
              <a:defRPr sz="5100"/>
            </a:lvl3pPr>
            <a:lvl4pPr lvl="3" algn="ctr">
              <a:spcBef>
                <a:spcPts val="0"/>
              </a:spcBef>
              <a:spcAft>
                <a:spcPts val="0"/>
              </a:spcAft>
              <a:buSzPts val="5100"/>
              <a:buNone/>
              <a:defRPr sz="5100"/>
            </a:lvl4pPr>
            <a:lvl5pPr lvl="4" algn="ctr">
              <a:spcBef>
                <a:spcPts val="0"/>
              </a:spcBef>
              <a:spcAft>
                <a:spcPts val="0"/>
              </a:spcAft>
              <a:buSzPts val="5100"/>
              <a:buNone/>
              <a:defRPr sz="5100"/>
            </a:lvl5pPr>
            <a:lvl6pPr lvl="5" algn="ctr">
              <a:spcBef>
                <a:spcPts val="0"/>
              </a:spcBef>
              <a:spcAft>
                <a:spcPts val="0"/>
              </a:spcAft>
              <a:buSzPts val="5100"/>
              <a:buNone/>
              <a:defRPr sz="5100"/>
            </a:lvl6pPr>
            <a:lvl7pPr lvl="6" algn="ctr">
              <a:spcBef>
                <a:spcPts val="0"/>
              </a:spcBef>
              <a:spcAft>
                <a:spcPts val="0"/>
              </a:spcAft>
              <a:buSzPts val="5100"/>
              <a:buNone/>
              <a:defRPr sz="5100"/>
            </a:lvl7pPr>
            <a:lvl8pPr lvl="7" algn="ctr">
              <a:spcBef>
                <a:spcPts val="0"/>
              </a:spcBef>
              <a:spcAft>
                <a:spcPts val="0"/>
              </a:spcAft>
              <a:buSzPts val="5100"/>
              <a:buNone/>
              <a:defRPr sz="5100"/>
            </a:lvl8pPr>
            <a:lvl9pPr lvl="8" algn="ctr">
              <a:spcBef>
                <a:spcPts val="0"/>
              </a:spcBef>
              <a:spcAft>
                <a:spcPts val="0"/>
              </a:spcAft>
              <a:buSzPts val="5100"/>
              <a:buNone/>
              <a:defRPr sz="5100"/>
            </a:lvl9pPr>
          </a:lstStyle>
          <a:p/>
        </p:txBody>
      </p:sp>
      <p:sp>
        <p:nvSpPr>
          <p:cNvPr id="21" name="Google Shape;21;p3"/>
          <p:cNvSpPr txBox="1"/>
          <p:nvPr>
            <p:ph hasCustomPrompt="1" idx="2" type="title"/>
          </p:nvPr>
        </p:nvSpPr>
        <p:spPr>
          <a:xfrm>
            <a:off x="1477200" y="994100"/>
            <a:ext cx="1939200" cy="1316100"/>
          </a:xfrm>
          <a:prstGeom prst="rect">
            <a:avLst/>
          </a:prstGeom>
          <a:noFill/>
          <a:ln>
            <a:noFill/>
          </a:ln>
        </p:spPr>
        <p:txBody>
          <a:bodyPr anchorCtr="0" anchor="ctr" bIns="129525" lIns="129525" spcFirstLastPara="1" rIns="129525" wrap="square" tIns="129525">
            <a:noAutofit/>
          </a:bodyPr>
          <a:lstStyle>
            <a:lvl1pPr lvl="0" rtl="0">
              <a:spcBef>
                <a:spcPts val="0"/>
              </a:spcBef>
              <a:spcAft>
                <a:spcPts val="0"/>
              </a:spcAft>
              <a:buSzPts val="8500"/>
              <a:buNone/>
              <a:defRPr sz="11200">
                <a:solidFill>
                  <a:schemeClr val="accent1"/>
                </a:solidFill>
              </a:defRPr>
            </a:lvl1pPr>
            <a:lvl2pPr lvl="1" rtl="0" algn="ctr">
              <a:spcBef>
                <a:spcPts val="0"/>
              </a:spcBef>
              <a:spcAft>
                <a:spcPts val="0"/>
              </a:spcAft>
              <a:buSzPts val="8500"/>
              <a:buNone/>
              <a:defRPr sz="8500"/>
            </a:lvl2pPr>
            <a:lvl3pPr lvl="2" rtl="0" algn="ctr">
              <a:spcBef>
                <a:spcPts val="0"/>
              </a:spcBef>
              <a:spcAft>
                <a:spcPts val="0"/>
              </a:spcAft>
              <a:buSzPts val="8500"/>
              <a:buNone/>
              <a:defRPr sz="8500"/>
            </a:lvl3pPr>
            <a:lvl4pPr lvl="3" rtl="0" algn="ctr">
              <a:spcBef>
                <a:spcPts val="0"/>
              </a:spcBef>
              <a:spcAft>
                <a:spcPts val="0"/>
              </a:spcAft>
              <a:buSzPts val="8500"/>
              <a:buNone/>
              <a:defRPr sz="8500"/>
            </a:lvl4pPr>
            <a:lvl5pPr lvl="4" rtl="0" algn="ctr">
              <a:spcBef>
                <a:spcPts val="0"/>
              </a:spcBef>
              <a:spcAft>
                <a:spcPts val="0"/>
              </a:spcAft>
              <a:buSzPts val="8500"/>
              <a:buNone/>
              <a:defRPr sz="8500"/>
            </a:lvl5pPr>
            <a:lvl6pPr lvl="5" rtl="0" algn="ctr">
              <a:spcBef>
                <a:spcPts val="0"/>
              </a:spcBef>
              <a:spcAft>
                <a:spcPts val="0"/>
              </a:spcAft>
              <a:buSzPts val="8500"/>
              <a:buNone/>
              <a:defRPr sz="8500"/>
            </a:lvl6pPr>
            <a:lvl7pPr lvl="6" rtl="0" algn="ctr">
              <a:spcBef>
                <a:spcPts val="0"/>
              </a:spcBef>
              <a:spcAft>
                <a:spcPts val="0"/>
              </a:spcAft>
              <a:buSzPts val="8500"/>
              <a:buNone/>
              <a:defRPr sz="8500"/>
            </a:lvl7pPr>
            <a:lvl8pPr lvl="7" rtl="0" algn="ctr">
              <a:spcBef>
                <a:spcPts val="0"/>
              </a:spcBef>
              <a:spcAft>
                <a:spcPts val="0"/>
              </a:spcAft>
              <a:buSzPts val="8500"/>
              <a:buNone/>
              <a:defRPr sz="8500"/>
            </a:lvl8pPr>
            <a:lvl9pPr lvl="8" rtl="0" algn="ctr">
              <a:spcBef>
                <a:spcPts val="0"/>
              </a:spcBef>
              <a:spcAft>
                <a:spcPts val="0"/>
              </a:spcAft>
              <a:buSzPts val="8500"/>
              <a:buNone/>
              <a:defRPr sz="8500"/>
            </a:lvl9pPr>
          </a:lstStyle>
          <a:p>
            <a:r>
              <a:t>xx%</a:t>
            </a:r>
          </a:p>
        </p:txBody>
      </p:sp>
      <p:sp>
        <p:nvSpPr>
          <p:cNvPr id="22" name="Google Shape;22;p3"/>
          <p:cNvSpPr txBox="1"/>
          <p:nvPr>
            <p:ph idx="1" type="subTitle"/>
          </p:nvPr>
        </p:nvSpPr>
        <p:spPr>
          <a:xfrm>
            <a:off x="810000" y="6085400"/>
            <a:ext cx="4067100" cy="1039500"/>
          </a:xfrm>
          <a:prstGeom prst="rect">
            <a:avLst/>
          </a:prstGeom>
        </p:spPr>
        <p:txBody>
          <a:bodyPr anchorCtr="0" anchor="t" bIns="129525" lIns="129525" spcFirstLastPara="1" rIns="129525" wrap="square" tIns="129525">
            <a:noAutofit/>
          </a:bodyPr>
          <a:lstStyle>
            <a:lvl1pPr lvl="0" rtl="0">
              <a:lnSpc>
                <a:spcPct val="100000"/>
              </a:lnSpc>
              <a:spcBef>
                <a:spcPts val="0"/>
              </a:spcBef>
              <a:spcAft>
                <a:spcPts val="0"/>
              </a:spcAft>
              <a:buSzPts val="2800"/>
              <a:buNone/>
              <a:defRPr sz="2600"/>
            </a:lvl1pPr>
            <a:lvl2pPr lvl="1" rtl="0" algn="ctr">
              <a:lnSpc>
                <a:spcPct val="100000"/>
              </a:lnSpc>
              <a:spcBef>
                <a:spcPts val="230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TITLE_ONLY_1_4">
    <p:spTree>
      <p:nvGrpSpPr>
        <p:cNvPr id="177" name="Shape 177"/>
        <p:cNvGrpSpPr/>
        <p:nvPr/>
      </p:nvGrpSpPr>
      <p:grpSpPr>
        <a:xfrm>
          <a:off x="0" y="0"/>
          <a:ext cx="0" cy="0"/>
          <a:chOff x="0" y="0"/>
          <a:chExt cx="0" cy="0"/>
        </a:xfrm>
      </p:grpSpPr>
      <p:sp>
        <p:nvSpPr>
          <p:cNvPr id="178" name="Google Shape;178;p21"/>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1"/>
          <p:cNvSpPr/>
          <p:nvPr/>
        </p:nvSpPr>
        <p:spPr>
          <a:xfrm rot="10800000">
            <a:off x="-568375" y="8060200"/>
            <a:ext cx="3630975" cy="2415000"/>
          </a:xfrm>
          <a:custGeom>
            <a:rect b="b" l="l" r="r" t="t"/>
            <a:pathLst>
              <a:path extrusionOk="0" h="96600" w="145239">
                <a:moveTo>
                  <a:pt x="4259" y="0"/>
                </a:moveTo>
                <a:cubicBezTo>
                  <a:pt x="18" y="5654"/>
                  <a:pt x="-2447" y="18970"/>
                  <a:pt x="4259" y="21205"/>
                </a:cubicBezTo>
                <a:cubicBezTo>
                  <a:pt x="17714" y="25690"/>
                  <a:pt x="33983" y="18299"/>
                  <a:pt x="46668" y="24643"/>
                </a:cubicBezTo>
                <a:cubicBezTo>
                  <a:pt x="50174" y="26396"/>
                  <a:pt x="54313" y="28864"/>
                  <a:pt x="55264" y="32667"/>
                </a:cubicBezTo>
                <a:cubicBezTo>
                  <a:pt x="56798" y="38802"/>
                  <a:pt x="57152" y="48325"/>
                  <a:pt x="63287" y="49859"/>
                </a:cubicBezTo>
                <a:cubicBezTo>
                  <a:pt x="67708" y="50964"/>
                  <a:pt x="71527" y="45631"/>
                  <a:pt x="74749" y="42409"/>
                </a:cubicBezTo>
                <a:cubicBezTo>
                  <a:pt x="77769" y="39389"/>
                  <a:pt x="83091" y="40330"/>
                  <a:pt x="87357" y="40117"/>
                </a:cubicBezTo>
                <a:cubicBezTo>
                  <a:pt x="90601" y="39955"/>
                  <a:pt x="94803" y="37822"/>
                  <a:pt x="97100" y="40117"/>
                </a:cubicBezTo>
                <a:cubicBezTo>
                  <a:pt x="109663" y="52669"/>
                  <a:pt x="93781" y="81613"/>
                  <a:pt x="107988" y="92268"/>
                </a:cubicBezTo>
                <a:cubicBezTo>
                  <a:pt x="112103" y="95354"/>
                  <a:pt x="117845" y="97288"/>
                  <a:pt x="122889" y="96280"/>
                </a:cubicBezTo>
                <a:cubicBezTo>
                  <a:pt x="132831" y="94292"/>
                  <a:pt x="138070" y="82818"/>
                  <a:pt x="145239" y="75649"/>
                </a:cubicBezTo>
              </a:path>
            </a:pathLst>
          </a:custGeom>
          <a:noFill/>
          <a:ln cap="flat" cmpd="sng" w="19050">
            <a:solidFill>
              <a:schemeClr val="accent1"/>
            </a:solidFill>
            <a:prstDash val="solid"/>
            <a:round/>
            <a:headEnd len="med" w="med" type="none"/>
            <a:tailEnd len="med" w="med" type="none"/>
          </a:ln>
        </p:spPr>
      </p:sp>
      <p:sp>
        <p:nvSpPr>
          <p:cNvPr id="180" name="Google Shape;180;p21"/>
          <p:cNvSpPr/>
          <p:nvPr/>
        </p:nvSpPr>
        <p:spPr>
          <a:xfrm rot="10800000">
            <a:off x="7537571" y="-15880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181" name="Google Shape;181;p21"/>
          <p:cNvSpPr/>
          <p:nvPr/>
        </p:nvSpPr>
        <p:spPr>
          <a:xfrm>
            <a:off x="8882921" y="89673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1"/>
          <p:cNvSpPr/>
          <p:nvPr/>
        </p:nvSpPr>
        <p:spPr>
          <a:xfrm>
            <a:off x="669121" y="4376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1"/>
          <p:cNvSpPr/>
          <p:nvPr/>
        </p:nvSpPr>
        <p:spPr>
          <a:xfrm>
            <a:off x="989537" y="735930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1"/>
          <p:cNvSpPr txBox="1"/>
          <p:nvPr>
            <p:ph type="title"/>
          </p:nvPr>
        </p:nvSpPr>
        <p:spPr>
          <a:xfrm>
            <a:off x="810000" y="890050"/>
            <a:ext cx="8667000" cy="11454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ONLY_1_1">
    <p:spTree>
      <p:nvGrpSpPr>
        <p:cNvPr id="185" name="Shape 185"/>
        <p:cNvGrpSpPr/>
        <p:nvPr/>
      </p:nvGrpSpPr>
      <p:grpSpPr>
        <a:xfrm>
          <a:off x="0" y="0"/>
          <a:ext cx="0" cy="0"/>
          <a:chOff x="0" y="0"/>
          <a:chExt cx="0" cy="0"/>
        </a:xfrm>
      </p:grpSpPr>
      <p:sp>
        <p:nvSpPr>
          <p:cNvPr id="186" name="Google Shape;186;p22"/>
          <p:cNvSpPr/>
          <p:nvPr/>
        </p:nvSpPr>
        <p:spPr>
          <a:xfrm>
            <a:off x="0" y="0"/>
            <a:ext cx="10287000" cy="10287000"/>
          </a:xfrm>
          <a:prstGeom prst="rect">
            <a:avLst/>
          </a:prstGeom>
          <a:gradFill>
            <a:gsLst>
              <a:gs pos="0">
                <a:schemeClr val="lt1"/>
              </a:gs>
              <a:gs pos="21000">
                <a:srgbClr val="E9CED6"/>
              </a:gs>
              <a:gs pos="100000">
                <a:schemeClr val="lt2"/>
              </a:gs>
            </a:gsLst>
            <a:lin ang="16200038"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87" name="Google Shape;187;p22"/>
          <p:cNvSpPr txBox="1"/>
          <p:nvPr>
            <p:ph idx="1" type="subTitle"/>
          </p:nvPr>
        </p:nvSpPr>
        <p:spPr>
          <a:xfrm>
            <a:off x="3715125" y="3669600"/>
            <a:ext cx="4746000" cy="1000200"/>
          </a:xfrm>
          <a:prstGeom prst="rect">
            <a:avLst/>
          </a:prstGeom>
          <a:ln>
            <a:noFill/>
          </a:ln>
        </p:spPr>
        <p:txBody>
          <a:bodyPr anchorCtr="0" anchor="ctr" bIns="129525" lIns="129525" spcFirstLastPara="1" rIns="129525" wrap="square" tIns="129525">
            <a:noAutofit/>
          </a:bodyPr>
          <a:lstStyle>
            <a:lvl1pPr lvl="0" rtl="0">
              <a:lnSpc>
                <a:spcPct val="100000"/>
              </a:lnSpc>
              <a:spcBef>
                <a:spcPts val="0"/>
              </a:spcBef>
              <a:spcAft>
                <a:spcPts val="0"/>
              </a:spcAft>
              <a:buSzPts val="2000"/>
              <a:buNone/>
              <a:defRPr sz="2800"/>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188" name="Google Shape;188;p22"/>
          <p:cNvSpPr txBox="1"/>
          <p:nvPr>
            <p:ph idx="2" type="subTitle"/>
          </p:nvPr>
        </p:nvSpPr>
        <p:spPr>
          <a:xfrm>
            <a:off x="3715125" y="7035750"/>
            <a:ext cx="4746000" cy="1000200"/>
          </a:xfrm>
          <a:prstGeom prst="rect">
            <a:avLst/>
          </a:prstGeom>
          <a:ln>
            <a:noFill/>
          </a:ln>
        </p:spPr>
        <p:txBody>
          <a:bodyPr anchorCtr="0" anchor="ctr" bIns="129525" lIns="129525" spcFirstLastPara="1" rIns="129525" wrap="square" tIns="129525">
            <a:noAutofit/>
          </a:bodyPr>
          <a:lstStyle>
            <a:lvl1pPr lvl="0" rtl="0">
              <a:lnSpc>
                <a:spcPct val="100000"/>
              </a:lnSpc>
              <a:spcBef>
                <a:spcPts val="0"/>
              </a:spcBef>
              <a:spcAft>
                <a:spcPts val="0"/>
              </a:spcAft>
              <a:buSzPts val="2000"/>
              <a:buNone/>
              <a:defRPr sz="2800"/>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189" name="Google Shape;189;p22"/>
          <p:cNvSpPr txBox="1"/>
          <p:nvPr>
            <p:ph type="title"/>
          </p:nvPr>
        </p:nvSpPr>
        <p:spPr>
          <a:xfrm>
            <a:off x="3715050" y="5705750"/>
            <a:ext cx="4746000" cy="11628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190" name="Google Shape;190;p22"/>
          <p:cNvSpPr txBox="1"/>
          <p:nvPr>
            <p:ph idx="3" type="title"/>
          </p:nvPr>
        </p:nvSpPr>
        <p:spPr>
          <a:xfrm>
            <a:off x="3715050" y="2339600"/>
            <a:ext cx="4746000" cy="11628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191" name="Google Shape;191;p22"/>
          <p:cNvSpPr/>
          <p:nvPr/>
        </p:nvSpPr>
        <p:spPr>
          <a:xfrm>
            <a:off x="8812149" y="910025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2"/>
          <p:cNvSpPr/>
          <p:nvPr/>
        </p:nvSpPr>
        <p:spPr>
          <a:xfrm>
            <a:off x="9327300" y="291630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2"/>
          <p:cNvSpPr/>
          <p:nvPr/>
        </p:nvSpPr>
        <p:spPr>
          <a:xfrm>
            <a:off x="-272200" y="836715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194" name="Google Shape;194;p22"/>
          <p:cNvSpPr/>
          <p:nvPr/>
        </p:nvSpPr>
        <p:spPr>
          <a:xfrm>
            <a:off x="7286883" y="-476775"/>
            <a:ext cx="3691175" cy="2366775"/>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
        <p:nvSpPr>
          <p:cNvPr id="195" name="Google Shape;195;p22"/>
          <p:cNvSpPr/>
          <p:nvPr/>
        </p:nvSpPr>
        <p:spPr>
          <a:xfrm>
            <a:off x="552424" y="588863"/>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TITLE_ONLY_1_1_1">
    <p:spTree>
      <p:nvGrpSpPr>
        <p:cNvPr id="196" name="Shape 196"/>
        <p:cNvGrpSpPr/>
        <p:nvPr/>
      </p:nvGrpSpPr>
      <p:grpSpPr>
        <a:xfrm>
          <a:off x="0" y="0"/>
          <a:ext cx="0" cy="0"/>
          <a:chOff x="0" y="0"/>
          <a:chExt cx="0" cy="0"/>
        </a:xfrm>
      </p:grpSpPr>
      <p:sp>
        <p:nvSpPr>
          <p:cNvPr id="197" name="Google Shape;197;p23"/>
          <p:cNvSpPr/>
          <p:nvPr/>
        </p:nvSpPr>
        <p:spPr>
          <a:xfrm>
            <a:off x="0" y="0"/>
            <a:ext cx="10287000" cy="10287000"/>
          </a:xfrm>
          <a:prstGeom prst="rect">
            <a:avLst/>
          </a:prstGeom>
          <a:gradFill>
            <a:gsLst>
              <a:gs pos="0">
                <a:schemeClr val="lt1"/>
              </a:gs>
              <a:gs pos="21000">
                <a:srgbClr val="E9CED6"/>
              </a:gs>
              <a:gs pos="100000">
                <a:schemeClr val="lt2"/>
              </a:gs>
            </a:gsLst>
            <a:lin ang="16200038"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98" name="Google Shape;198;p23"/>
          <p:cNvSpPr txBox="1"/>
          <p:nvPr>
            <p:ph idx="1" type="subTitle"/>
          </p:nvPr>
        </p:nvSpPr>
        <p:spPr>
          <a:xfrm>
            <a:off x="1663375" y="7665525"/>
            <a:ext cx="6960300" cy="13782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000"/>
              <a:buNone/>
              <a:defRPr sz="3200"/>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199" name="Google Shape;199;p23"/>
          <p:cNvSpPr/>
          <p:nvPr/>
        </p:nvSpPr>
        <p:spPr>
          <a:xfrm>
            <a:off x="4743874" y="936682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3"/>
          <p:cNvSpPr/>
          <p:nvPr/>
        </p:nvSpPr>
        <p:spPr>
          <a:xfrm>
            <a:off x="8367759" y="499625"/>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3"/>
          <p:cNvSpPr/>
          <p:nvPr/>
        </p:nvSpPr>
        <p:spPr>
          <a:xfrm flipH="1" rot="10800000">
            <a:off x="-996389" y="-351175"/>
            <a:ext cx="5194792" cy="3518609"/>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202" name="Google Shape;202;p23"/>
          <p:cNvSpPr/>
          <p:nvPr/>
        </p:nvSpPr>
        <p:spPr>
          <a:xfrm>
            <a:off x="585399" y="884592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3"/>
          <p:cNvSpPr txBox="1"/>
          <p:nvPr>
            <p:ph type="title"/>
          </p:nvPr>
        </p:nvSpPr>
        <p:spPr>
          <a:xfrm>
            <a:off x="810000" y="1149291"/>
            <a:ext cx="8667000" cy="11454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sz="62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 only 1">
  <p:cSld name="TITLE_ONLY_1_1_1_4">
    <p:spTree>
      <p:nvGrpSpPr>
        <p:cNvPr id="204" name="Shape 204"/>
        <p:cNvGrpSpPr/>
        <p:nvPr/>
      </p:nvGrpSpPr>
      <p:grpSpPr>
        <a:xfrm>
          <a:off x="0" y="0"/>
          <a:ext cx="0" cy="0"/>
          <a:chOff x="0" y="0"/>
          <a:chExt cx="0" cy="0"/>
        </a:xfrm>
      </p:grpSpPr>
      <p:sp>
        <p:nvSpPr>
          <p:cNvPr id="205" name="Google Shape;205;p24"/>
          <p:cNvSpPr/>
          <p:nvPr/>
        </p:nvSpPr>
        <p:spPr>
          <a:xfrm>
            <a:off x="0" y="0"/>
            <a:ext cx="10287000" cy="10287000"/>
          </a:xfrm>
          <a:prstGeom prst="rect">
            <a:avLst/>
          </a:prstGeom>
          <a:gradFill>
            <a:gsLst>
              <a:gs pos="0">
                <a:schemeClr val="lt1"/>
              </a:gs>
              <a:gs pos="21000">
                <a:srgbClr val="E9CED6"/>
              </a:gs>
              <a:gs pos="100000">
                <a:schemeClr val="lt2"/>
              </a:gs>
            </a:gsLst>
            <a:lin ang="16200038"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06" name="Google Shape;206;p24"/>
          <p:cNvSpPr txBox="1"/>
          <p:nvPr>
            <p:ph idx="1" type="subTitle"/>
          </p:nvPr>
        </p:nvSpPr>
        <p:spPr>
          <a:xfrm>
            <a:off x="1224000" y="1128879"/>
            <a:ext cx="7839000" cy="1044000"/>
          </a:xfrm>
          <a:prstGeom prst="rect">
            <a:avLst/>
          </a:prstGeom>
          <a:ln>
            <a:noFill/>
          </a:ln>
        </p:spPr>
        <p:txBody>
          <a:bodyPr anchorCtr="0" anchor="t" bIns="129525" lIns="129525" spcFirstLastPara="1" rIns="129525" wrap="square" tIns="129525">
            <a:noAutofit/>
          </a:bodyPr>
          <a:lstStyle>
            <a:lvl1pPr lvl="0" rtl="0" algn="ctr">
              <a:lnSpc>
                <a:spcPct val="100000"/>
              </a:lnSpc>
              <a:spcBef>
                <a:spcPts val="0"/>
              </a:spcBef>
              <a:spcAft>
                <a:spcPts val="0"/>
              </a:spcAft>
              <a:buSzPts val="2000"/>
              <a:buNone/>
              <a:defRPr sz="5500">
                <a:solidFill>
                  <a:schemeClr val="dk1"/>
                </a:solidFill>
                <a:latin typeface="DM Serif Display"/>
                <a:ea typeface="DM Serif Display"/>
                <a:cs typeface="DM Serif Display"/>
                <a:sym typeface="DM Serif Display"/>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207" name="Google Shape;207;p24"/>
          <p:cNvSpPr/>
          <p:nvPr/>
        </p:nvSpPr>
        <p:spPr>
          <a:xfrm>
            <a:off x="308196" y="35532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4"/>
          <p:cNvSpPr/>
          <p:nvPr/>
        </p:nvSpPr>
        <p:spPr>
          <a:xfrm>
            <a:off x="4743874" y="936682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4"/>
          <p:cNvSpPr/>
          <p:nvPr/>
        </p:nvSpPr>
        <p:spPr>
          <a:xfrm>
            <a:off x="8367759" y="499625"/>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4"/>
          <p:cNvSpPr/>
          <p:nvPr/>
        </p:nvSpPr>
        <p:spPr>
          <a:xfrm flipH="1" rot="10800000">
            <a:off x="-914064" y="-351175"/>
            <a:ext cx="5194792" cy="3518609"/>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211" name="Google Shape;211;p24"/>
          <p:cNvSpPr/>
          <p:nvPr/>
        </p:nvSpPr>
        <p:spPr>
          <a:xfrm>
            <a:off x="585399" y="884592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4"/>
          <p:cNvSpPr/>
          <p:nvPr/>
        </p:nvSpPr>
        <p:spPr>
          <a:xfrm flipH="1">
            <a:off x="5259036" y="8439625"/>
            <a:ext cx="5194792" cy="3518609"/>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TITLE_ONLY_1_1_1_3">
    <p:spTree>
      <p:nvGrpSpPr>
        <p:cNvPr id="213" name="Shape 213"/>
        <p:cNvGrpSpPr/>
        <p:nvPr/>
      </p:nvGrpSpPr>
      <p:grpSpPr>
        <a:xfrm>
          <a:off x="0" y="0"/>
          <a:ext cx="0" cy="0"/>
          <a:chOff x="0" y="0"/>
          <a:chExt cx="0" cy="0"/>
        </a:xfrm>
      </p:grpSpPr>
      <p:sp>
        <p:nvSpPr>
          <p:cNvPr id="214" name="Google Shape;214;p25"/>
          <p:cNvSpPr/>
          <p:nvPr/>
        </p:nvSpPr>
        <p:spPr>
          <a:xfrm>
            <a:off x="0" y="0"/>
            <a:ext cx="10287000" cy="10287000"/>
          </a:xfrm>
          <a:prstGeom prst="rect">
            <a:avLst/>
          </a:prstGeom>
          <a:gradFill>
            <a:gsLst>
              <a:gs pos="0">
                <a:schemeClr val="lt1"/>
              </a:gs>
              <a:gs pos="21000">
                <a:srgbClr val="E9CED6"/>
              </a:gs>
              <a:gs pos="100000">
                <a:schemeClr val="lt2"/>
              </a:gs>
            </a:gsLst>
            <a:lin ang="16200038"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15" name="Google Shape;215;p25"/>
          <p:cNvSpPr txBox="1"/>
          <p:nvPr>
            <p:ph idx="1" type="subTitle"/>
          </p:nvPr>
        </p:nvSpPr>
        <p:spPr>
          <a:xfrm>
            <a:off x="1844025" y="1048575"/>
            <a:ext cx="6598800" cy="2025000"/>
          </a:xfrm>
          <a:prstGeom prst="rect">
            <a:avLst/>
          </a:prstGeom>
          <a:ln>
            <a:noFill/>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000"/>
              <a:buNone/>
              <a:defRPr sz="5500">
                <a:solidFill>
                  <a:schemeClr val="dk1"/>
                </a:solidFill>
                <a:latin typeface="DM Serif Display"/>
                <a:ea typeface="DM Serif Display"/>
                <a:cs typeface="DM Serif Display"/>
                <a:sym typeface="DM Serif Display"/>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216" name="Google Shape;216;p25"/>
          <p:cNvSpPr/>
          <p:nvPr/>
        </p:nvSpPr>
        <p:spPr>
          <a:xfrm>
            <a:off x="8469247" y="52148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5"/>
          <p:cNvSpPr/>
          <p:nvPr/>
        </p:nvSpPr>
        <p:spPr>
          <a:xfrm rot="6369190">
            <a:off x="7554650" y="2991659"/>
            <a:ext cx="4694321" cy="2929410"/>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218" name="Google Shape;218;p25"/>
          <p:cNvSpPr/>
          <p:nvPr/>
        </p:nvSpPr>
        <p:spPr>
          <a:xfrm rot="-1690315">
            <a:off x="-1855681" y="133545"/>
            <a:ext cx="4694239" cy="2929359"/>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219" name="Google Shape;219;p25"/>
          <p:cNvSpPr/>
          <p:nvPr/>
        </p:nvSpPr>
        <p:spPr>
          <a:xfrm>
            <a:off x="1165297" y="25391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5"/>
          <p:cNvSpPr/>
          <p:nvPr/>
        </p:nvSpPr>
        <p:spPr>
          <a:xfrm>
            <a:off x="900406" y="9026990"/>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ONLY_1_1_1_1">
    <p:spTree>
      <p:nvGrpSpPr>
        <p:cNvPr id="221" name="Shape 221"/>
        <p:cNvGrpSpPr/>
        <p:nvPr/>
      </p:nvGrpSpPr>
      <p:grpSpPr>
        <a:xfrm>
          <a:off x="0" y="0"/>
          <a:ext cx="0" cy="0"/>
          <a:chOff x="0" y="0"/>
          <a:chExt cx="0" cy="0"/>
        </a:xfrm>
      </p:grpSpPr>
      <p:sp>
        <p:nvSpPr>
          <p:cNvPr id="222" name="Google Shape;222;p26"/>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3" name="Google Shape;223;p26"/>
          <p:cNvSpPr txBox="1"/>
          <p:nvPr>
            <p:ph idx="1" type="subTitle"/>
          </p:nvPr>
        </p:nvSpPr>
        <p:spPr>
          <a:xfrm>
            <a:off x="5588425" y="2874750"/>
            <a:ext cx="3630900" cy="2122800"/>
          </a:xfrm>
          <a:prstGeom prst="rect">
            <a:avLst/>
          </a:prstGeom>
          <a:ln>
            <a:noFill/>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000"/>
              <a:buNone/>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224" name="Google Shape;224;p26"/>
          <p:cNvSpPr txBox="1"/>
          <p:nvPr>
            <p:ph idx="2" type="subTitle"/>
          </p:nvPr>
        </p:nvSpPr>
        <p:spPr>
          <a:xfrm>
            <a:off x="5588475" y="6876675"/>
            <a:ext cx="3630900" cy="2122800"/>
          </a:xfrm>
          <a:prstGeom prst="rect">
            <a:avLst/>
          </a:prstGeom>
          <a:ln>
            <a:noFill/>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000"/>
              <a:buNone/>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225" name="Google Shape;225;p26"/>
          <p:cNvSpPr/>
          <p:nvPr/>
        </p:nvSpPr>
        <p:spPr>
          <a:xfrm>
            <a:off x="4608562" y="60515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6"/>
          <p:cNvSpPr/>
          <p:nvPr/>
        </p:nvSpPr>
        <p:spPr>
          <a:xfrm>
            <a:off x="9368524" y="936682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6"/>
          <p:cNvSpPr/>
          <p:nvPr/>
        </p:nvSpPr>
        <p:spPr>
          <a:xfrm rot="10800000">
            <a:off x="-1465712" y="8034850"/>
            <a:ext cx="3630975" cy="2415000"/>
          </a:xfrm>
          <a:custGeom>
            <a:rect b="b" l="l" r="r" t="t"/>
            <a:pathLst>
              <a:path extrusionOk="0" h="96600" w="145239">
                <a:moveTo>
                  <a:pt x="4259" y="0"/>
                </a:moveTo>
                <a:cubicBezTo>
                  <a:pt x="18" y="5654"/>
                  <a:pt x="-2447" y="18970"/>
                  <a:pt x="4259" y="21205"/>
                </a:cubicBezTo>
                <a:cubicBezTo>
                  <a:pt x="17714" y="25690"/>
                  <a:pt x="33983" y="18299"/>
                  <a:pt x="46668" y="24643"/>
                </a:cubicBezTo>
                <a:cubicBezTo>
                  <a:pt x="50174" y="26396"/>
                  <a:pt x="54313" y="28864"/>
                  <a:pt x="55264" y="32667"/>
                </a:cubicBezTo>
                <a:cubicBezTo>
                  <a:pt x="56798" y="38802"/>
                  <a:pt x="57152" y="48325"/>
                  <a:pt x="63287" y="49859"/>
                </a:cubicBezTo>
                <a:cubicBezTo>
                  <a:pt x="67708" y="50964"/>
                  <a:pt x="71527" y="45631"/>
                  <a:pt x="74749" y="42409"/>
                </a:cubicBezTo>
                <a:cubicBezTo>
                  <a:pt x="77769" y="39389"/>
                  <a:pt x="83091" y="40330"/>
                  <a:pt x="87357" y="40117"/>
                </a:cubicBezTo>
                <a:cubicBezTo>
                  <a:pt x="90601" y="39955"/>
                  <a:pt x="94803" y="37822"/>
                  <a:pt x="97100" y="40117"/>
                </a:cubicBezTo>
                <a:cubicBezTo>
                  <a:pt x="109663" y="52669"/>
                  <a:pt x="93781" y="81613"/>
                  <a:pt x="107988" y="92268"/>
                </a:cubicBezTo>
                <a:cubicBezTo>
                  <a:pt x="112103" y="95354"/>
                  <a:pt x="117845" y="97288"/>
                  <a:pt x="122889" y="96280"/>
                </a:cubicBezTo>
                <a:cubicBezTo>
                  <a:pt x="132831" y="94292"/>
                  <a:pt x="138070" y="82818"/>
                  <a:pt x="145239" y="75649"/>
                </a:cubicBezTo>
              </a:path>
            </a:pathLst>
          </a:custGeom>
          <a:noFill/>
          <a:ln cap="flat" cmpd="sng" w="19050">
            <a:solidFill>
              <a:schemeClr val="accent1"/>
            </a:solidFill>
            <a:prstDash val="solid"/>
            <a:round/>
            <a:headEnd len="med" w="med" type="none"/>
            <a:tailEnd len="med" w="med" type="none"/>
          </a:ln>
        </p:spPr>
      </p:sp>
      <p:sp>
        <p:nvSpPr>
          <p:cNvPr id="228" name="Google Shape;228;p26"/>
          <p:cNvSpPr/>
          <p:nvPr/>
        </p:nvSpPr>
        <p:spPr>
          <a:xfrm rot="10800000">
            <a:off x="7537571" y="-15880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229" name="Google Shape;229;p26"/>
          <p:cNvSpPr/>
          <p:nvPr/>
        </p:nvSpPr>
        <p:spPr>
          <a:xfrm>
            <a:off x="3197012" y="948355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BIG_NUMBER_1">
    <p:spTree>
      <p:nvGrpSpPr>
        <p:cNvPr id="230" name="Shape 230"/>
        <p:cNvGrpSpPr/>
        <p:nvPr/>
      </p:nvGrpSpPr>
      <p:grpSpPr>
        <a:xfrm>
          <a:off x="0" y="0"/>
          <a:ext cx="0" cy="0"/>
          <a:chOff x="0" y="0"/>
          <a:chExt cx="0" cy="0"/>
        </a:xfrm>
      </p:grpSpPr>
      <p:sp>
        <p:nvSpPr>
          <p:cNvPr id="231" name="Google Shape;231;p27"/>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7"/>
          <p:cNvSpPr txBox="1"/>
          <p:nvPr>
            <p:ph idx="1" type="subTitle"/>
          </p:nvPr>
        </p:nvSpPr>
        <p:spPr>
          <a:xfrm>
            <a:off x="2770800" y="6510300"/>
            <a:ext cx="4745400" cy="15693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lnSpc>
                <a:spcPct val="100000"/>
              </a:lnSpc>
              <a:spcBef>
                <a:spcPts val="0"/>
              </a:spcBef>
              <a:spcAft>
                <a:spcPts val="0"/>
              </a:spcAft>
              <a:buSzPts val="2300"/>
              <a:buNone/>
              <a:defRPr sz="2800"/>
            </a:lvl1pPr>
            <a:lvl2pPr lvl="1" rtl="0" algn="ctr">
              <a:lnSpc>
                <a:spcPct val="100000"/>
              </a:lnSpc>
              <a:spcBef>
                <a:spcPts val="0"/>
              </a:spcBef>
              <a:spcAft>
                <a:spcPts val="0"/>
              </a:spcAft>
              <a:buSzPts val="2300"/>
              <a:buNone/>
              <a:defRPr sz="2300"/>
            </a:lvl2pPr>
            <a:lvl3pPr lvl="2" rtl="0" algn="ctr">
              <a:lnSpc>
                <a:spcPct val="100000"/>
              </a:lnSpc>
              <a:spcBef>
                <a:spcPts val="2300"/>
              </a:spcBef>
              <a:spcAft>
                <a:spcPts val="0"/>
              </a:spcAft>
              <a:buSzPts val="2300"/>
              <a:buNone/>
              <a:defRPr sz="2300"/>
            </a:lvl3pPr>
            <a:lvl4pPr lvl="3" rtl="0" algn="ctr">
              <a:lnSpc>
                <a:spcPct val="100000"/>
              </a:lnSpc>
              <a:spcBef>
                <a:spcPts val="2300"/>
              </a:spcBef>
              <a:spcAft>
                <a:spcPts val="0"/>
              </a:spcAft>
              <a:buSzPts val="2300"/>
              <a:buNone/>
              <a:defRPr sz="2300"/>
            </a:lvl4pPr>
            <a:lvl5pPr lvl="4" rtl="0" algn="ctr">
              <a:lnSpc>
                <a:spcPct val="100000"/>
              </a:lnSpc>
              <a:spcBef>
                <a:spcPts val="2300"/>
              </a:spcBef>
              <a:spcAft>
                <a:spcPts val="0"/>
              </a:spcAft>
              <a:buSzPts val="2300"/>
              <a:buNone/>
              <a:defRPr sz="2300"/>
            </a:lvl5pPr>
            <a:lvl6pPr lvl="5" rtl="0" algn="ctr">
              <a:lnSpc>
                <a:spcPct val="100000"/>
              </a:lnSpc>
              <a:spcBef>
                <a:spcPts val="2300"/>
              </a:spcBef>
              <a:spcAft>
                <a:spcPts val="0"/>
              </a:spcAft>
              <a:buSzPts val="2300"/>
              <a:buNone/>
              <a:defRPr sz="2300"/>
            </a:lvl6pPr>
            <a:lvl7pPr lvl="6" rtl="0" algn="ctr">
              <a:lnSpc>
                <a:spcPct val="100000"/>
              </a:lnSpc>
              <a:spcBef>
                <a:spcPts val="2300"/>
              </a:spcBef>
              <a:spcAft>
                <a:spcPts val="0"/>
              </a:spcAft>
              <a:buSzPts val="2300"/>
              <a:buNone/>
              <a:defRPr sz="2300"/>
            </a:lvl7pPr>
            <a:lvl8pPr lvl="7" rtl="0" algn="ctr">
              <a:lnSpc>
                <a:spcPct val="100000"/>
              </a:lnSpc>
              <a:spcBef>
                <a:spcPts val="2300"/>
              </a:spcBef>
              <a:spcAft>
                <a:spcPts val="0"/>
              </a:spcAft>
              <a:buSzPts val="2300"/>
              <a:buNone/>
              <a:defRPr sz="2300"/>
            </a:lvl8pPr>
            <a:lvl9pPr lvl="8" rtl="0" algn="ctr">
              <a:lnSpc>
                <a:spcPct val="100000"/>
              </a:lnSpc>
              <a:spcBef>
                <a:spcPts val="2300"/>
              </a:spcBef>
              <a:spcAft>
                <a:spcPts val="2300"/>
              </a:spcAft>
              <a:buSzPts val="2300"/>
              <a:buNone/>
              <a:defRPr sz="2300"/>
            </a:lvl9pPr>
          </a:lstStyle>
          <a:p/>
        </p:txBody>
      </p:sp>
      <p:sp>
        <p:nvSpPr>
          <p:cNvPr id="233" name="Google Shape;233;p27"/>
          <p:cNvSpPr/>
          <p:nvPr/>
        </p:nvSpPr>
        <p:spPr>
          <a:xfrm>
            <a:off x="7647075" y="829143"/>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7"/>
          <p:cNvSpPr/>
          <p:nvPr/>
        </p:nvSpPr>
        <p:spPr>
          <a:xfrm>
            <a:off x="809997" y="38475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7"/>
          <p:cNvSpPr/>
          <p:nvPr/>
        </p:nvSpPr>
        <p:spPr>
          <a:xfrm flipH="1">
            <a:off x="5664811" y="7143550"/>
            <a:ext cx="5194792" cy="3518609"/>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236" name="Google Shape;236;p27"/>
          <p:cNvSpPr/>
          <p:nvPr/>
        </p:nvSpPr>
        <p:spPr>
          <a:xfrm>
            <a:off x="-1030187" y="-375150"/>
            <a:ext cx="4694425" cy="2929475"/>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237" name="Google Shape;237;p27"/>
          <p:cNvSpPr/>
          <p:nvPr/>
        </p:nvSpPr>
        <p:spPr>
          <a:xfrm>
            <a:off x="810000" y="876655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7"/>
          <p:cNvSpPr/>
          <p:nvPr/>
        </p:nvSpPr>
        <p:spPr>
          <a:xfrm>
            <a:off x="9056275" y="520990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7"/>
          <p:cNvSpPr/>
          <p:nvPr/>
        </p:nvSpPr>
        <p:spPr>
          <a:xfrm>
            <a:off x="4222572" y="11086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7"/>
          <p:cNvSpPr txBox="1"/>
          <p:nvPr>
            <p:ph idx="2" type="subTitle"/>
          </p:nvPr>
        </p:nvSpPr>
        <p:spPr>
          <a:xfrm>
            <a:off x="1844025" y="1838675"/>
            <a:ext cx="6598800" cy="4367100"/>
          </a:xfrm>
          <a:prstGeom prst="rect">
            <a:avLst/>
          </a:prstGeom>
          <a:ln>
            <a:noFill/>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000"/>
              <a:buNone/>
              <a:defRPr sz="8000">
                <a:solidFill>
                  <a:schemeClr val="dk1"/>
                </a:solidFill>
                <a:latin typeface="DM Serif Display"/>
                <a:ea typeface="DM Serif Display"/>
                <a:cs typeface="DM Serif Display"/>
                <a:sym typeface="DM Serif Display"/>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TITLE_ONLY_1_1_1_2">
    <p:spTree>
      <p:nvGrpSpPr>
        <p:cNvPr id="241" name="Shape 241"/>
        <p:cNvGrpSpPr/>
        <p:nvPr/>
      </p:nvGrpSpPr>
      <p:grpSpPr>
        <a:xfrm>
          <a:off x="0" y="0"/>
          <a:ext cx="0" cy="0"/>
          <a:chOff x="0" y="0"/>
          <a:chExt cx="0" cy="0"/>
        </a:xfrm>
      </p:grpSpPr>
      <p:sp>
        <p:nvSpPr>
          <p:cNvPr id="242" name="Google Shape;242;p28"/>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43" name="Google Shape;243;p28"/>
          <p:cNvSpPr txBox="1"/>
          <p:nvPr>
            <p:ph idx="1" type="subTitle"/>
          </p:nvPr>
        </p:nvSpPr>
        <p:spPr>
          <a:xfrm>
            <a:off x="1265550" y="7479625"/>
            <a:ext cx="7755900" cy="1807800"/>
          </a:xfrm>
          <a:prstGeom prst="rect">
            <a:avLst/>
          </a:prstGeom>
          <a:ln>
            <a:noFill/>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000"/>
              <a:buNone/>
              <a:defRPr sz="3200"/>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244" name="Google Shape;244;p28"/>
          <p:cNvSpPr/>
          <p:nvPr/>
        </p:nvSpPr>
        <p:spPr>
          <a:xfrm>
            <a:off x="552409" y="3079067"/>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8"/>
          <p:cNvSpPr/>
          <p:nvPr/>
        </p:nvSpPr>
        <p:spPr>
          <a:xfrm>
            <a:off x="-1036150" y="8614586"/>
            <a:ext cx="3692275" cy="1681725"/>
          </a:xfrm>
          <a:custGeom>
            <a:rect b="b" l="l" r="r" t="t"/>
            <a:pathLst>
              <a:path extrusionOk="0" h="67269" w="147691">
                <a:moveTo>
                  <a:pt x="0" y="34887"/>
                </a:moveTo>
                <a:cubicBezTo>
                  <a:pt x="6578" y="20086"/>
                  <a:pt x="19553" y="-4674"/>
                  <a:pt x="34751" y="926"/>
                </a:cubicBezTo>
                <a:cubicBezTo>
                  <a:pt x="48447" y="5972"/>
                  <a:pt x="53276" y="23489"/>
                  <a:pt x="62394" y="34887"/>
                </a:cubicBezTo>
                <a:cubicBezTo>
                  <a:pt x="64487" y="37504"/>
                  <a:pt x="66185" y="41522"/>
                  <a:pt x="69502" y="41995"/>
                </a:cubicBezTo>
                <a:cubicBezTo>
                  <a:pt x="80216" y="43524"/>
                  <a:pt x="89628" y="29948"/>
                  <a:pt x="100303" y="31728"/>
                </a:cubicBezTo>
                <a:cubicBezTo>
                  <a:pt x="110242" y="33385"/>
                  <a:pt x="107874" y="52499"/>
                  <a:pt x="116889" y="57001"/>
                </a:cubicBezTo>
                <a:cubicBezTo>
                  <a:pt x="118397" y="57754"/>
                  <a:pt x="119785" y="55158"/>
                  <a:pt x="120838" y="53842"/>
                </a:cubicBezTo>
                <a:cubicBezTo>
                  <a:pt x="123075" y="51046"/>
                  <a:pt x="128126" y="48697"/>
                  <a:pt x="131105" y="50683"/>
                </a:cubicBezTo>
                <a:cubicBezTo>
                  <a:pt x="137611" y="55020"/>
                  <a:pt x="142162" y="61740"/>
                  <a:pt x="147691" y="67269"/>
                </a:cubicBezTo>
              </a:path>
            </a:pathLst>
          </a:custGeom>
          <a:noFill/>
          <a:ln cap="flat" cmpd="sng" w="19050">
            <a:solidFill>
              <a:schemeClr val="accent1"/>
            </a:solidFill>
            <a:prstDash val="solid"/>
            <a:round/>
            <a:headEnd len="med" w="med" type="none"/>
            <a:tailEnd len="med" w="med" type="none"/>
          </a:ln>
        </p:spPr>
      </p:sp>
      <p:sp>
        <p:nvSpPr>
          <p:cNvPr id="246" name="Google Shape;246;p28"/>
          <p:cNvSpPr/>
          <p:nvPr/>
        </p:nvSpPr>
        <p:spPr>
          <a:xfrm>
            <a:off x="8766437" y="136910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8"/>
          <p:cNvSpPr/>
          <p:nvPr/>
        </p:nvSpPr>
        <p:spPr>
          <a:xfrm>
            <a:off x="7178433" y="-314075"/>
            <a:ext cx="3691175" cy="2366775"/>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
        <p:nvSpPr>
          <p:cNvPr id="248" name="Google Shape;248;p28"/>
          <p:cNvSpPr/>
          <p:nvPr/>
        </p:nvSpPr>
        <p:spPr>
          <a:xfrm>
            <a:off x="9281572" y="919497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8"/>
          <p:cNvSpPr txBox="1"/>
          <p:nvPr>
            <p:ph idx="2" type="subTitle"/>
          </p:nvPr>
        </p:nvSpPr>
        <p:spPr>
          <a:xfrm>
            <a:off x="921975" y="4533775"/>
            <a:ext cx="8442900" cy="2714100"/>
          </a:xfrm>
          <a:prstGeom prst="rect">
            <a:avLst/>
          </a:prstGeom>
          <a:ln>
            <a:noFill/>
          </a:ln>
        </p:spPr>
        <p:txBody>
          <a:bodyPr anchorCtr="0" anchor="t" bIns="129525" lIns="129525" spcFirstLastPara="1" rIns="129525" wrap="square" tIns="129525">
            <a:noAutofit/>
          </a:bodyPr>
          <a:lstStyle>
            <a:lvl1pPr lvl="0" rtl="0" algn="ctr">
              <a:lnSpc>
                <a:spcPct val="100000"/>
              </a:lnSpc>
              <a:spcBef>
                <a:spcPts val="0"/>
              </a:spcBef>
              <a:spcAft>
                <a:spcPts val="0"/>
              </a:spcAft>
              <a:buSzPts val="2000"/>
              <a:buNone/>
              <a:defRPr sz="5500">
                <a:solidFill>
                  <a:schemeClr val="dk1"/>
                </a:solidFill>
                <a:latin typeface="DM Serif Display"/>
                <a:ea typeface="DM Serif Display"/>
                <a:cs typeface="DM Serif Display"/>
                <a:sym typeface="DM Serif Display"/>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_AND_TWO_COLUMNS_1_1">
    <p:spTree>
      <p:nvGrpSpPr>
        <p:cNvPr id="250" name="Shape 250"/>
        <p:cNvGrpSpPr/>
        <p:nvPr/>
      </p:nvGrpSpPr>
      <p:grpSpPr>
        <a:xfrm>
          <a:off x="0" y="0"/>
          <a:ext cx="0" cy="0"/>
          <a:chOff x="0" y="0"/>
          <a:chExt cx="0" cy="0"/>
        </a:xfrm>
      </p:grpSpPr>
      <p:sp>
        <p:nvSpPr>
          <p:cNvPr id="251" name="Google Shape;251;p29"/>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52" name="Google Shape;252;p29"/>
          <p:cNvSpPr txBox="1"/>
          <p:nvPr>
            <p:ph type="title"/>
          </p:nvPr>
        </p:nvSpPr>
        <p:spPr>
          <a:xfrm>
            <a:off x="1066650" y="5696775"/>
            <a:ext cx="3896100" cy="8706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spcBef>
                <a:spcPts val="0"/>
              </a:spcBef>
              <a:spcAft>
                <a:spcPts val="0"/>
              </a:spcAft>
              <a:buSzPts val="5500"/>
              <a:buNone/>
              <a:defRPr sz="44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253" name="Google Shape;253;p29"/>
          <p:cNvSpPr txBox="1"/>
          <p:nvPr>
            <p:ph idx="2" type="title"/>
          </p:nvPr>
        </p:nvSpPr>
        <p:spPr>
          <a:xfrm>
            <a:off x="5323651" y="5696775"/>
            <a:ext cx="3896700" cy="8706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spcBef>
                <a:spcPts val="0"/>
              </a:spcBef>
              <a:spcAft>
                <a:spcPts val="0"/>
              </a:spcAft>
              <a:buSzPts val="5500"/>
              <a:buNone/>
              <a:defRPr sz="44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254" name="Google Shape;254;p29"/>
          <p:cNvSpPr txBox="1"/>
          <p:nvPr>
            <p:ph idx="1" type="subTitle"/>
          </p:nvPr>
        </p:nvSpPr>
        <p:spPr>
          <a:xfrm>
            <a:off x="5323509" y="6830050"/>
            <a:ext cx="3896700" cy="2025600"/>
          </a:xfrm>
          <a:prstGeom prst="rect">
            <a:avLst/>
          </a:prstGeom>
          <a:ln>
            <a:noFill/>
          </a:ln>
        </p:spPr>
        <p:txBody>
          <a:bodyPr anchorCtr="0" anchor="t" bIns="129525" lIns="129525" spcFirstLastPara="1" rIns="129525" wrap="square" tIns="129525">
            <a:noAutofit/>
          </a:bodyPr>
          <a:lstStyle>
            <a:lvl1pPr lvl="0" rtl="0" algn="ctr">
              <a:lnSpc>
                <a:spcPct val="100000"/>
              </a:lnSpc>
              <a:spcBef>
                <a:spcPts val="0"/>
              </a:spcBef>
              <a:spcAft>
                <a:spcPts val="0"/>
              </a:spcAft>
              <a:buSzPts val="4000"/>
              <a:buNone/>
              <a:defRPr b="0"/>
            </a:lvl1pPr>
            <a:lvl2pPr lvl="1" rtl="0" algn="ctr">
              <a:lnSpc>
                <a:spcPct val="100000"/>
              </a:lnSpc>
              <a:spcBef>
                <a:spcPts val="0"/>
              </a:spcBef>
              <a:spcAft>
                <a:spcPts val="0"/>
              </a:spcAft>
              <a:buSzPts val="4000"/>
              <a:buNone/>
              <a:defRPr sz="4000"/>
            </a:lvl2pPr>
            <a:lvl3pPr lvl="2" rtl="0" algn="ctr">
              <a:lnSpc>
                <a:spcPct val="100000"/>
              </a:lnSpc>
              <a:spcBef>
                <a:spcPts val="0"/>
              </a:spcBef>
              <a:spcAft>
                <a:spcPts val="0"/>
              </a:spcAft>
              <a:buSzPts val="4000"/>
              <a:buNone/>
              <a:defRPr sz="4000"/>
            </a:lvl3pPr>
            <a:lvl4pPr lvl="3" rtl="0" algn="ctr">
              <a:lnSpc>
                <a:spcPct val="100000"/>
              </a:lnSpc>
              <a:spcBef>
                <a:spcPts val="0"/>
              </a:spcBef>
              <a:spcAft>
                <a:spcPts val="0"/>
              </a:spcAft>
              <a:buSzPts val="4000"/>
              <a:buNone/>
              <a:defRPr sz="4000"/>
            </a:lvl4pPr>
            <a:lvl5pPr lvl="4" rtl="0" algn="ctr">
              <a:lnSpc>
                <a:spcPct val="100000"/>
              </a:lnSpc>
              <a:spcBef>
                <a:spcPts val="0"/>
              </a:spcBef>
              <a:spcAft>
                <a:spcPts val="0"/>
              </a:spcAft>
              <a:buSzPts val="4000"/>
              <a:buNone/>
              <a:defRPr sz="4000"/>
            </a:lvl5pPr>
            <a:lvl6pPr lvl="5" rtl="0" algn="ctr">
              <a:lnSpc>
                <a:spcPct val="100000"/>
              </a:lnSpc>
              <a:spcBef>
                <a:spcPts val="0"/>
              </a:spcBef>
              <a:spcAft>
                <a:spcPts val="0"/>
              </a:spcAft>
              <a:buSzPts val="4000"/>
              <a:buNone/>
              <a:defRPr sz="4000"/>
            </a:lvl6pPr>
            <a:lvl7pPr lvl="6" rtl="0" algn="ctr">
              <a:lnSpc>
                <a:spcPct val="100000"/>
              </a:lnSpc>
              <a:spcBef>
                <a:spcPts val="0"/>
              </a:spcBef>
              <a:spcAft>
                <a:spcPts val="0"/>
              </a:spcAft>
              <a:buSzPts val="4000"/>
              <a:buNone/>
              <a:defRPr sz="4000"/>
            </a:lvl7pPr>
            <a:lvl8pPr lvl="7" rtl="0" algn="ctr">
              <a:lnSpc>
                <a:spcPct val="100000"/>
              </a:lnSpc>
              <a:spcBef>
                <a:spcPts val="0"/>
              </a:spcBef>
              <a:spcAft>
                <a:spcPts val="0"/>
              </a:spcAft>
              <a:buSzPts val="4000"/>
              <a:buNone/>
              <a:defRPr sz="4000"/>
            </a:lvl8pPr>
            <a:lvl9pPr lvl="8" rtl="0" algn="ctr">
              <a:lnSpc>
                <a:spcPct val="100000"/>
              </a:lnSpc>
              <a:spcBef>
                <a:spcPts val="0"/>
              </a:spcBef>
              <a:spcAft>
                <a:spcPts val="0"/>
              </a:spcAft>
              <a:buSzPts val="4000"/>
              <a:buNone/>
              <a:defRPr sz="4000"/>
            </a:lvl9pPr>
          </a:lstStyle>
          <a:p/>
        </p:txBody>
      </p:sp>
      <p:sp>
        <p:nvSpPr>
          <p:cNvPr id="255" name="Google Shape;255;p29"/>
          <p:cNvSpPr txBox="1"/>
          <p:nvPr>
            <p:ph idx="3" type="subTitle"/>
          </p:nvPr>
        </p:nvSpPr>
        <p:spPr>
          <a:xfrm>
            <a:off x="1066750" y="6830050"/>
            <a:ext cx="3896100" cy="2025600"/>
          </a:xfrm>
          <a:prstGeom prst="rect">
            <a:avLst/>
          </a:prstGeom>
          <a:ln>
            <a:noFill/>
          </a:ln>
        </p:spPr>
        <p:txBody>
          <a:bodyPr anchorCtr="0" anchor="t" bIns="129525" lIns="129525" spcFirstLastPara="1" rIns="129525" wrap="square" tIns="129525">
            <a:noAutofit/>
          </a:bodyPr>
          <a:lstStyle>
            <a:lvl1pPr lvl="0" rtl="0" algn="ctr">
              <a:lnSpc>
                <a:spcPct val="100000"/>
              </a:lnSpc>
              <a:spcBef>
                <a:spcPts val="0"/>
              </a:spcBef>
              <a:spcAft>
                <a:spcPts val="0"/>
              </a:spcAft>
              <a:buSzPts val="4000"/>
              <a:buNone/>
              <a:defRPr b="0"/>
            </a:lvl1pPr>
            <a:lvl2pPr lvl="1" rtl="0" algn="ctr">
              <a:lnSpc>
                <a:spcPct val="100000"/>
              </a:lnSpc>
              <a:spcBef>
                <a:spcPts val="0"/>
              </a:spcBef>
              <a:spcAft>
                <a:spcPts val="0"/>
              </a:spcAft>
              <a:buSzPts val="4000"/>
              <a:buNone/>
              <a:defRPr sz="4000"/>
            </a:lvl2pPr>
            <a:lvl3pPr lvl="2" rtl="0" algn="ctr">
              <a:lnSpc>
                <a:spcPct val="100000"/>
              </a:lnSpc>
              <a:spcBef>
                <a:spcPts val="0"/>
              </a:spcBef>
              <a:spcAft>
                <a:spcPts val="0"/>
              </a:spcAft>
              <a:buSzPts val="4000"/>
              <a:buNone/>
              <a:defRPr sz="4000"/>
            </a:lvl3pPr>
            <a:lvl4pPr lvl="3" rtl="0" algn="ctr">
              <a:lnSpc>
                <a:spcPct val="100000"/>
              </a:lnSpc>
              <a:spcBef>
                <a:spcPts val="0"/>
              </a:spcBef>
              <a:spcAft>
                <a:spcPts val="0"/>
              </a:spcAft>
              <a:buSzPts val="4000"/>
              <a:buNone/>
              <a:defRPr sz="4000"/>
            </a:lvl4pPr>
            <a:lvl5pPr lvl="4" rtl="0" algn="ctr">
              <a:lnSpc>
                <a:spcPct val="100000"/>
              </a:lnSpc>
              <a:spcBef>
                <a:spcPts val="0"/>
              </a:spcBef>
              <a:spcAft>
                <a:spcPts val="0"/>
              </a:spcAft>
              <a:buSzPts val="4000"/>
              <a:buNone/>
              <a:defRPr sz="4000"/>
            </a:lvl5pPr>
            <a:lvl6pPr lvl="5" rtl="0" algn="ctr">
              <a:lnSpc>
                <a:spcPct val="100000"/>
              </a:lnSpc>
              <a:spcBef>
                <a:spcPts val="0"/>
              </a:spcBef>
              <a:spcAft>
                <a:spcPts val="0"/>
              </a:spcAft>
              <a:buSzPts val="4000"/>
              <a:buNone/>
              <a:defRPr sz="4000"/>
            </a:lvl6pPr>
            <a:lvl7pPr lvl="6" rtl="0" algn="ctr">
              <a:lnSpc>
                <a:spcPct val="100000"/>
              </a:lnSpc>
              <a:spcBef>
                <a:spcPts val="0"/>
              </a:spcBef>
              <a:spcAft>
                <a:spcPts val="0"/>
              </a:spcAft>
              <a:buSzPts val="4000"/>
              <a:buNone/>
              <a:defRPr sz="4000"/>
            </a:lvl7pPr>
            <a:lvl8pPr lvl="7" rtl="0" algn="ctr">
              <a:lnSpc>
                <a:spcPct val="100000"/>
              </a:lnSpc>
              <a:spcBef>
                <a:spcPts val="0"/>
              </a:spcBef>
              <a:spcAft>
                <a:spcPts val="0"/>
              </a:spcAft>
              <a:buSzPts val="4000"/>
              <a:buNone/>
              <a:defRPr sz="4000"/>
            </a:lvl8pPr>
            <a:lvl9pPr lvl="8" rtl="0" algn="ctr">
              <a:lnSpc>
                <a:spcPct val="100000"/>
              </a:lnSpc>
              <a:spcBef>
                <a:spcPts val="0"/>
              </a:spcBef>
              <a:spcAft>
                <a:spcPts val="0"/>
              </a:spcAft>
              <a:buSzPts val="4000"/>
              <a:buNone/>
              <a:defRPr sz="4000"/>
            </a:lvl9pPr>
          </a:lstStyle>
          <a:p/>
        </p:txBody>
      </p:sp>
      <p:sp>
        <p:nvSpPr>
          <p:cNvPr id="256" name="Google Shape;256;p29"/>
          <p:cNvSpPr txBox="1"/>
          <p:nvPr>
            <p:ph idx="4" type="title"/>
          </p:nvPr>
        </p:nvSpPr>
        <p:spPr>
          <a:xfrm>
            <a:off x="1066650" y="2116500"/>
            <a:ext cx="3896100" cy="8706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spcBef>
                <a:spcPts val="0"/>
              </a:spcBef>
              <a:spcAft>
                <a:spcPts val="0"/>
              </a:spcAft>
              <a:buSzPts val="5500"/>
              <a:buNone/>
              <a:defRPr sz="44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257" name="Google Shape;257;p29"/>
          <p:cNvSpPr txBox="1"/>
          <p:nvPr>
            <p:ph idx="5" type="title"/>
          </p:nvPr>
        </p:nvSpPr>
        <p:spPr>
          <a:xfrm>
            <a:off x="5323651" y="2116500"/>
            <a:ext cx="3896700" cy="8706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spcBef>
                <a:spcPts val="0"/>
              </a:spcBef>
              <a:spcAft>
                <a:spcPts val="0"/>
              </a:spcAft>
              <a:buSzPts val="5500"/>
              <a:buNone/>
              <a:defRPr sz="44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258" name="Google Shape;258;p29"/>
          <p:cNvSpPr txBox="1"/>
          <p:nvPr>
            <p:ph idx="6" type="subTitle"/>
          </p:nvPr>
        </p:nvSpPr>
        <p:spPr>
          <a:xfrm>
            <a:off x="5323509" y="3249775"/>
            <a:ext cx="3896700" cy="2025600"/>
          </a:xfrm>
          <a:prstGeom prst="rect">
            <a:avLst/>
          </a:prstGeom>
          <a:ln>
            <a:noFill/>
          </a:ln>
        </p:spPr>
        <p:txBody>
          <a:bodyPr anchorCtr="0" anchor="t" bIns="129525" lIns="129525" spcFirstLastPara="1" rIns="129525" wrap="square" tIns="129525">
            <a:noAutofit/>
          </a:bodyPr>
          <a:lstStyle>
            <a:lvl1pPr lvl="0" rtl="0" algn="ctr">
              <a:lnSpc>
                <a:spcPct val="100000"/>
              </a:lnSpc>
              <a:spcBef>
                <a:spcPts val="0"/>
              </a:spcBef>
              <a:spcAft>
                <a:spcPts val="0"/>
              </a:spcAft>
              <a:buSzPts val="4000"/>
              <a:buNone/>
              <a:defRPr b="0"/>
            </a:lvl1pPr>
            <a:lvl2pPr lvl="1" rtl="0" algn="ctr">
              <a:lnSpc>
                <a:spcPct val="100000"/>
              </a:lnSpc>
              <a:spcBef>
                <a:spcPts val="0"/>
              </a:spcBef>
              <a:spcAft>
                <a:spcPts val="0"/>
              </a:spcAft>
              <a:buSzPts val="4000"/>
              <a:buNone/>
              <a:defRPr sz="4000"/>
            </a:lvl2pPr>
            <a:lvl3pPr lvl="2" rtl="0" algn="ctr">
              <a:lnSpc>
                <a:spcPct val="100000"/>
              </a:lnSpc>
              <a:spcBef>
                <a:spcPts val="0"/>
              </a:spcBef>
              <a:spcAft>
                <a:spcPts val="0"/>
              </a:spcAft>
              <a:buSzPts val="4000"/>
              <a:buNone/>
              <a:defRPr sz="4000"/>
            </a:lvl3pPr>
            <a:lvl4pPr lvl="3" rtl="0" algn="ctr">
              <a:lnSpc>
                <a:spcPct val="100000"/>
              </a:lnSpc>
              <a:spcBef>
                <a:spcPts val="0"/>
              </a:spcBef>
              <a:spcAft>
                <a:spcPts val="0"/>
              </a:spcAft>
              <a:buSzPts val="4000"/>
              <a:buNone/>
              <a:defRPr sz="4000"/>
            </a:lvl4pPr>
            <a:lvl5pPr lvl="4" rtl="0" algn="ctr">
              <a:lnSpc>
                <a:spcPct val="100000"/>
              </a:lnSpc>
              <a:spcBef>
                <a:spcPts val="0"/>
              </a:spcBef>
              <a:spcAft>
                <a:spcPts val="0"/>
              </a:spcAft>
              <a:buSzPts val="4000"/>
              <a:buNone/>
              <a:defRPr sz="4000"/>
            </a:lvl5pPr>
            <a:lvl6pPr lvl="5" rtl="0" algn="ctr">
              <a:lnSpc>
                <a:spcPct val="100000"/>
              </a:lnSpc>
              <a:spcBef>
                <a:spcPts val="0"/>
              </a:spcBef>
              <a:spcAft>
                <a:spcPts val="0"/>
              </a:spcAft>
              <a:buSzPts val="4000"/>
              <a:buNone/>
              <a:defRPr sz="4000"/>
            </a:lvl6pPr>
            <a:lvl7pPr lvl="6" rtl="0" algn="ctr">
              <a:lnSpc>
                <a:spcPct val="100000"/>
              </a:lnSpc>
              <a:spcBef>
                <a:spcPts val="0"/>
              </a:spcBef>
              <a:spcAft>
                <a:spcPts val="0"/>
              </a:spcAft>
              <a:buSzPts val="4000"/>
              <a:buNone/>
              <a:defRPr sz="4000"/>
            </a:lvl7pPr>
            <a:lvl8pPr lvl="7" rtl="0" algn="ctr">
              <a:lnSpc>
                <a:spcPct val="100000"/>
              </a:lnSpc>
              <a:spcBef>
                <a:spcPts val="0"/>
              </a:spcBef>
              <a:spcAft>
                <a:spcPts val="0"/>
              </a:spcAft>
              <a:buSzPts val="4000"/>
              <a:buNone/>
              <a:defRPr sz="4000"/>
            </a:lvl8pPr>
            <a:lvl9pPr lvl="8" rtl="0" algn="ctr">
              <a:lnSpc>
                <a:spcPct val="100000"/>
              </a:lnSpc>
              <a:spcBef>
                <a:spcPts val="0"/>
              </a:spcBef>
              <a:spcAft>
                <a:spcPts val="0"/>
              </a:spcAft>
              <a:buSzPts val="4000"/>
              <a:buNone/>
              <a:defRPr sz="4000"/>
            </a:lvl9pPr>
          </a:lstStyle>
          <a:p/>
        </p:txBody>
      </p:sp>
      <p:sp>
        <p:nvSpPr>
          <p:cNvPr id="259" name="Google Shape;259;p29"/>
          <p:cNvSpPr txBox="1"/>
          <p:nvPr>
            <p:ph idx="7" type="subTitle"/>
          </p:nvPr>
        </p:nvSpPr>
        <p:spPr>
          <a:xfrm>
            <a:off x="1066750" y="3249775"/>
            <a:ext cx="3896100" cy="2025600"/>
          </a:xfrm>
          <a:prstGeom prst="rect">
            <a:avLst/>
          </a:prstGeom>
          <a:ln>
            <a:noFill/>
          </a:ln>
        </p:spPr>
        <p:txBody>
          <a:bodyPr anchorCtr="0" anchor="t" bIns="129525" lIns="129525" spcFirstLastPara="1" rIns="129525" wrap="square" tIns="129525">
            <a:noAutofit/>
          </a:bodyPr>
          <a:lstStyle>
            <a:lvl1pPr lvl="0" rtl="0" algn="ctr">
              <a:lnSpc>
                <a:spcPct val="100000"/>
              </a:lnSpc>
              <a:spcBef>
                <a:spcPts val="0"/>
              </a:spcBef>
              <a:spcAft>
                <a:spcPts val="0"/>
              </a:spcAft>
              <a:buSzPts val="4000"/>
              <a:buNone/>
              <a:defRPr b="0"/>
            </a:lvl1pPr>
            <a:lvl2pPr lvl="1" rtl="0" algn="ctr">
              <a:lnSpc>
                <a:spcPct val="100000"/>
              </a:lnSpc>
              <a:spcBef>
                <a:spcPts val="0"/>
              </a:spcBef>
              <a:spcAft>
                <a:spcPts val="0"/>
              </a:spcAft>
              <a:buSzPts val="4000"/>
              <a:buNone/>
              <a:defRPr sz="4000"/>
            </a:lvl2pPr>
            <a:lvl3pPr lvl="2" rtl="0" algn="ctr">
              <a:lnSpc>
                <a:spcPct val="100000"/>
              </a:lnSpc>
              <a:spcBef>
                <a:spcPts val="0"/>
              </a:spcBef>
              <a:spcAft>
                <a:spcPts val="0"/>
              </a:spcAft>
              <a:buSzPts val="4000"/>
              <a:buNone/>
              <a:defRPr sz="4000"/>
            </a:lvl3pPr>
            <a:lvl4pPr lvl="3" rtl="0" algn="ctr">
              <a:lnSpc>
                <a:spcPct val="100000"/>
              </a:lnSpc>
              <a:spcBef>
                <a:spcPts val="0"/>
              </a:spcBef>
              <a:spcAft>
                <a:spcPts val="0"/>
              </a:spcAft>
              <a:buSzPts val="4000"/>
              <a:buNone/>
              <a:defRPr sz="4000"/>
            </a:lvl4pPr>
            <a:lvl5pPr lvl="4" rtl="0" algn="ctr">
              <a:lnSpc>
                <a:spcPct val="100000"/>
              </a:lnSpc>
              <a:spcBef>
                <a:spcPts val="0"/>
              </a:spcBef>
              <a:spcAft>
                <a:spcPts val="0"/>
              </a:spcAft>
              <a:buSzPts val="4000"/>
              <a:buNone/>
              <a:defRPr sz="4000"/>
            </a:lvl5pPr>
            <a:lvl6pPr lvl="5" rtl="0" algn="ctr">
              <a:lnSpc>
                <a:spcPct val="100000"/>
              </a:lnSpc>
              <a:spcBef>
                <a:spcPts val="0"/>
              </a:spcBef>
              <a:spcAft>
                <a:spcPts val="0"/>
              </a:spcAft>
              <a:buSzPts val="4000"/>
              <a:buNone/>
              <a:defRPr sz="4000"/>
            </a:lvl6pPr>
            <a:lvl7pPr lvl="6" rtl="0" algn="ctr">
              <a:lnSpc>
                <a:spcPct val="100000"/>
              </a:lnSpc>
              <a:spcBef>
                <a:spcPts val="0"/>
              </a:spcBef>
              <a:spcAft>
                <a:spcPts val="0"/>
              </a:spcAft>
              <a:buSzPts val="4000"/>
              <a:buNone/>
              <a:defRPr sz="4000"/>
            </a:lvl7pPr>
            <a:lvl8pPr lvl="7" rtl="0" algn="ctr">
              <a:lnSpc>
                <a:spcPct val="100000"/>
              </a:lnSpc>
              <a:spcBef>
                <a:spcPts val="0"/>
              </a:spcBef>
              <a:spcAft>
                <a:spcPts val="0"/>
              </a:spcAft>
              <a:buSzPts val="4000"/>
              <a:buNone/>
              <a:defRPr sz="4000"/>
            </a:lvl8pPr>
            <a:lvl9pPr lvl="8" rtl="0" algn="ctr">
              <a:lnSpc>
                <a:spcPct val="100000"/>
              </a:lnSpc>
              <a:spcBef>
                <a:spcPts val="0"/>
              </a:spcBef>
              <a:spcAft>
                <a:spcPts val="0"/>
              </a:spcAft>
              <a:buSzPts val="4000"/>
              <a:buNone/>
              <a:defRPr sz="4000"/>
            </a:lvl9pPr>
          </a:lstStyle>
          <a:p/>
        </p:txBody>
      </p:sp>
      <p:sp>
        <p:nvSpPr>
          <p:cNvPr id="260" name="Google Shape;260;p29"/>
          <p:cNvSpPr/>
          <p:nvPr/>
        </p:nvSpPr>
        <p:spPr>
          <a:xfrm>
            <a:off x="8961850" y="99035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9"/>
          <p:cNvSpPr/>
          <p:nvPr/>
        </p:nvSpPr>
        <p:spPr>
          <a:xfrm>
            <a:off x="-2327000" y="-355400"/>
            <a:ext cx="4694425" cy="2929475"/>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262" name="Google Shape;262;p29"/>
          <p:cNvSpPr/>
          <p:nvPr/>
        </p:nvSpPr>
        <p:spPr>
          <a:xfrm>
            <a:off x="2834881" y="831615"/>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9"/>
          <p:cNvSpPr/>
          <p:nvPr/>
        </p:nvSpPr>
        <p:spPr>
          <a:xfrm flipH="1">
            <a:off x="5506861" y="8390250"/>
            <a:ext cx="5194792" cy="3518609"/>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264" name="Google Shape;264;p29"/>
          <p:cNvSpPr/>
          <p:nvPr/>
        </p:nvSpPr>
        <p:spPr>
          <a:xfrm>
            <a:off x="810006" y="9213415"/>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9"/>
          <p:cNvSpPr/>
          <p:nvPr/>
        </p:nvSpPr>
        <p:spPr>
          <a:xfrm>
            <a:off x="7734306" y="9026990"/>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TITLE_ONLY_1_1_1_1_1">
    <p:spTree>
      <p:nvGrpSpPr>
        <p:cNvPr id="266" name="Shape 266"/>
        <p:cNvGrpSpPr/>
        <p:nvPr/>
      </p:nvGrpSpPr>
      <p:grpSpPr>
        <a:xfrm>
          <a:off x="0" y="0"/>
          <a:ext cx="0" cy="0"/>
          <a:chOff x="0" y="0"/>
          <a:chExt cx="0" cy="0"/>
        </a:xfrm>
      </p:grpSpPr>
      <p:sp>
        <p:nvSpPr>
          <p:cNvPr id="267" name="Google Shape;267;p30"/>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68" name="Google Shape;268;p30"/>
          <p:cNvSpPr txBox="1"/>
          <p:nvPr>
            <p:ph idx="1" type="subTitle"/>
          </p:nvPr>
        </p:nvSpPr>
        <p:spPr>
          <a:xfrm>
            <a:off x="1224000" y="1128879"/>
            <a:ext cx="7839000" cy="1044000"/>
          </a:xfrm>
          <a:prstGeom prst="rect">
            <a:avLst/>
          </a:prstGeom>
          <a:ln>
            <a:noFill/>
          </a:ln>
        </p:spPr>
        <p:txBody>
          <a:bodyPr anchorCtr="0" anchor="t" bIns="129525" lIns="129525" spcFirstLastPara="1" rIns="129525" wrap="square" tIns="129525">
            <a:noAutofit/>
          </a:bodyPr>
          <a:lstStyle>
            <a:lvl1pPr lvl="0" rtl="0" algn="ctr">
              <a:lnSpc>
                <a:spcPct val="100000"/>
              </a:lnSpc>
              <a:spcBef>
                <a:spcPts val="0"/>
              </a:spcBef>
              <a:spcAft>
                <a:spcPts val="0"/>
              </a:spcAft>
              <a:buSzPts val="2000"/>
              <a:buNone/>
              <a:defRPr sz="5500">
                <a:solidFill>
                  <a:schemeClr val="dk1"/>
                </a:solidFill>
                <a:latin typeface="DM Serif Display"/>
                <a:ea typeface="DM Serif Display"/>
                <a:cs typeface="DM Serif Display"/>
                <a:sym typeface="DM Serif Display"/>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269" name="Google Shape;269;p30"/>
          <p:cNvSpPr/>
          <p:nvPr/>
        </p:nvSpPr>
        <p:spPr>
          <a:xfrm>
            <a:off x="8133275" y="869085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0"/>
          <p:cNvSpPr/>
          <p:nvPr/>
        </p:nvSpPr>
        <p:spPr>
          <a:xfrm flipH="1">
            <a:off x="5506861" y="8390250"/>
            <a:ext cx="5194792" cy="3518609"/>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271" name="Google Shape;271;p30"/>
          <p:cNvSpPr/>
          <p:nvPr/>
        </p:nvSpPr>
        <p:spPr>
          <a:xfrm>
            <a:off x="-2327000" y="-355400"/>
            <a:ext cx="4694425" cy="2929475"/>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272" name="Google Shape;272;p30"/>
          <p:cNvSpPr/>
          <p:nvPr/>
        </p:nvSpPr>
        <p:spPr>
          <a:xfrm>
            <a:off x="660181" y="2448815"/>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0"/>
          <p:cNvSpPr/>
          <p:nvPr/>
        </p:nvSpPr>
        <p:spPr>
          <a:xfrm>
            <a:off x="9224481" y="473715"/>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0"/>
          <p:cNvSpPr/>
          <p:nvPr/>
        </p:nvSpPr>
        <p:spPr>
          <a:xfrm>
            <a:off x="1362556" y="8766540"/>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3" name="Shape 23"/>
        <p:cNvGrpSpPr/>
        <p:nvPr/>
      </p:nvGrpSpPr>
      <p:grpSpPr>
        <a:xfrm>
          <a:off x="0" y="0"/>
          <a:ext cx="0" cy="0"/>
          <a:chOff x="0" y="0"/>
          <a:chExt cx="0" cy="0"/>
        </a:xfrm>
      </p:grpSpPr>
      <p:sp>
        <p:nvSpPr>
          <p:cNvPr id="24" name="Google Shape;24;p4"/>
          <p:cNvSpPr/>
          <p:nvPr/>
        </p:nvSpPr>
        <p:spPr>
          <a:xfrm>
            <a:off x="0" y="0"/>
            <a:ext cx="10287000" cy="10287000"/>
          </a:xfrm>
          <a:prstGeom prst="rect">
            <a:avLst/>
          </a:prstGeom>
          <a:gradFill>
            <a:gsLst>
              <a:gs pos="0">
                <a:schemeClr val="lt1"/>
              </a:gs>
              <a:gs pos="21000">
                <a:srgbClr val="E9CED6"/>
              </a:gs>
              <a:gs pos="100000">
                <a:schemeClr val="lt2"/>
              </a:gs>
            </a:gsLst>
            <a:lin ang="16200038"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5" name="Google Shape;25;p4"/>
          <p:cNvSpPr txBox="1"/>
          <p:nvPr>
            <p:ph type="title"/>
          </p:nvPr>
        </p:nvSpPr>
        <p:spPr>
          <a:xfrm>
            <a:off x="810000" y="890050"/>
            <a:ext cx="8667000" cy="11454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26" name="Google Shape;26;p4"/>
          <p:cNvSpPr txBox="1"/>
          <p:nvPr>
            <p:ph idx="1" type="body"/>
          </p:nvPr>
        </p:nvSpPr>
        <p:spPr>
          <a:xfrm>
            <a:off x="810000" y="2355300"/>
            <a:ext cx="8667000" cy="6213900"/>
          </a:xfrm>
          <a:prstGeom prst="rect">
            <a:avLst/>
          </a:prstGeom>
        </p:spPr>
        <p:txBody>
          <a:bodyPr anchorCtr="0" anchor="t" bIns="129525" lIns="129525" spcFirstLastPara="1" rIns="129525" wrap="square" tIns="129525">
            <a:noAutofit/>
          </a:bodyPr>
          <a:lstStyle>
            <a:lvl1pPr indent="-342900" lvl="0" marL="457200" rtl="0">
              <a:lnSpc>
                <a:spcPct val="100000"/>
              </a:lnSpc>
              <a:spcBef>
                <a:spcPts val="0"/>
              </a:spcBef>
              <a:spcAft>
                <a:spcPts val="0"/>
              </a:spcAft>
              <a:buClr>
                <a:srgbClr val="434343"/>
              </a:buClr>
              <a:buSzPts val="1800"/>
              <a:buAutoNum type="arabicPeriod"/>
              <a:defRPr sz="1800">
                <a:solidFill>
                  <a:srgbClr val="434343"/>
                </a:solidFill>
              </a:defRPr>
            </a:lvl1pPr>
            <a:lvl2pPr indent="-342900" lvl="1" marL="914400" rtl="0">
              <a:lnSpc>
                <a:spcPct val="115000"/>
              </a:lnSpc>
              <a:spcBef>
                <a:spcPts val="2300"/>
              </a:spcBef>
              <a:spcAft>
                <a:spcPts val="0"/>
              </a:spcAft>
              <a:buClr>
                <a:srgbClr val="434343"/>
              </a:buClr>
              <a:buSzPts val="1800"/>
              <a:buFont typeface="Roboto Condensed Light"/>
              <a:buChar char="○"/>
              <a:defRPr sz="1800">
                <a:solidFill>
                  <a:srgbClr val="434343"/>
                </a:solidFill>
              </a:defRPr>
            </a:lvl2pPr>
            <a:lvl3pPr indent="-342900" lvl="2" marL="1371600" rtl="0">
              <a:lnSpc>
                <a:spcPct val="115000"/>
              </a:lnSpc>
              <a:spcBef>
                <a:spcPts val="2300"/>
              </a:spcBef>
              <a:spcAft>
                <a:spcPts val="0"/>
              </a:spcAft>
              <a:buClr>
                <a:srgbClr val="434343"/>
              </a:buClr>
              <a:buSzPts val="1800"/>
              <a:buFont typeface="Roboto Condensed Light"/>
              <a:buChar char="■"/>
              <a:defRPr sz="1800">
                <a:solidFill>
                  <a:srgbClr val="434343"/>
                </a:solidFill>
              </a:defRPr>
            </a:lvl3pPr>
            <a:lvl4pPr indent="-342900" lvl="3" marL="1828800" rtl="0">
              <a:lnSpc>
                <a:spcPct val="115000"/>
              </a:lnSpc>
              <a:spcBef>
                <a:spcPts val="2300"/>
              </a:spcBef>
              <a:spcAft>
                <a:spcPts val="0"/>
              </a:spcAft>
              <a:buClr>
                <a:srgbClr val="434343"/>
              </a:buClr>
              <a:buSzPts val="1800"/>
              <a:buFont typeface="Roboto Condensed Light"/>
              <a:buChar char="●"/>
              <a:defRPr sz="1800">
                <a:solidFill>
                  <a:srgbClr val="434343"/>
                </a:solidFill>
              </a:defRPr>
            </a:lvl4pPr>
            <a:lvl5pPr indent="-342900" lvl="4" marL="2286000" rtl="0">
              <a:lnSpc>
                <a:spcPct val="115000"/>
              </a:lnSpc>
              <a:spcBef>
                <a:spcPts val="2300"/>
              </a:spcBef>
              <a:spcAft>
                <a:spcPts val="0"/>
              </a:spcAft>
              <a:buClr>
                <a:srgbClr val="434343"/>
              </a:buClr>
              <a:buSzPts val="1800"/>
              <a:buFont typeface="Roboto Condensed Light"/>
              <a:buChar char="○"/>
              <a:defRPr sz="1800">
                <a:solidFill>
                  <a:srgbClr val="434343"/>
                </a:solidFill>
              </a:defRPr>
            </a:lvl5pPr>
            <a:lvl6pPr indent="-342900" lvl="5" marL="2743200" rtl="0">
              <a:lnSpc>
                <a:spcPct val="115000"/>
              </a:lnSpc>
              <a:spcBef>
                <a:spcPts val="2300"/>
              </a:spcBef>
              <a:spcAft>
                <a:spcPts val="0"/>
              </a:spcAft>
              <a:buClr>
                <a:srgbClr val="434343"/>
              </a:buClr>
              <a:buSzPts val="1800"/>
              <a:buFont typeface="Roboto Condensed Light"/>
              <a:buChar char="■"/>
              <a:defRPr sz="1800">
                <a:solidFill>
                  <a:srgbClr val="434343"/>
                </a:solidFill>
              </a:defRPr>
            </a:lvl6pPr>
            <a:lvl7pPr indent="-342900" lvl="6" marL="3200400" rtl="0">
              <a:lnSpc>
                <a:spcPct val="115000"/>
              </a:lnSpc>
              <a:spcBef>
                <a:spcPts val="2300"/>
              </a:spcBef>
              <a:spcAft>
                <a:spcPts val="0"/>
              </a:spcAft>
              <a:buClr>
                <a:srgbClr val="434343"/>
              </a:buClr>
              <a:buSzPts val="1800"/>
              <a:buFont typeface="Roboto Condensed Light"/>
              <a:buChar char="●"/>
              <a:defRPr sz="1800">
                <a:solidFill>
                  <a:srgbClr val="434343"/>
                </a:solidFill>
              </a:defRPr>
            </a:lvl7pPr>
            <a:lvl8pPr indent="-342900" lvl="7" marL="3657600" rtl="0">
              <a:lnSpc>
                <a:spcPct val="115000"/>
              </a:lnSpc>
              <a:spcBef>
                <a:spcPts val="2300"/>
              </a:spcBef>
              <a:spcAft>
                <a:spcPts val="0"/>
              </a:spcAft>
              <a:buClr>
                <a:srgbClr val="434343"/>
              </a:buClr>
              <a:buSzPts val="1800"/>
              <a:buFont typeface="Roboto Condensed Light"/>
              <a:buChar char="○"/>
              <a:defRPr sz="1800">
                <a:solidFill>
                  <a:srgbClr val="434343"/>
                </a:solidFill>
              </a:defRPr>
            </a:lvl8pPr>
            <a:lvl9pPr indent="-342900" lvl="8" marL="4114800" rtl="0">
              <a:lnSpc>
                <a:spcPct val="115000"/>
              </a:lnSpc>
              <a:spcBef>
                <a:spcPts val="2300"/>
              </a:spcBef>
              <a:spcAft>
                <a:spcPts val="2300"/>
              </a:spcAft>
              <a:buClr>
                <a:srgbClr val="434343"/>
              </a:buClr>
              <a:buSzPts val="1800"/>
              <a:buFont typeface="Roboto Condensed Light"/>
              <a:buChar char="■"/>
              <a:defRPr sz="1800">
                <a:solidFill>
                  <a:srgbClr val="434343"/>
                </a:solidFill>
              </a:defRPr>
            </a:lvl9pPr>
          </a:lstStyle>
          <a:p/>
        </p:txBody>
      </p:sp>
      <p:sp>
        <p:nvSpPr>
          <p:cNvPr id="27" name="Google Shape;27;p4"/>
          <p:cNvSpPr/>
          <p:nvPr/>
        </p:nvSpPr>
        <p:spPr>
          <a:xfrm rot="1365559">
            <a:off x="6453713" y="9260146"/>
            <a:ext cx="7054475" cy="2048637"/>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4"/>
          <p:cNvSpPr/>
          <p:nvPr/>
        </p:nvSpPr>
        <p:spPr>
          <a:xfrm>
            <a:off x="8961849" y="866405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4"/>
          <p:cNvSpPr/>
          <p:nvPr/>
        </p:nvSpPr>
        <p:spPr>
          <a:xfrm>
            <a:off x="552422" y="5747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4"/>
          <p:cNvSpPr/>
          <p:nvPr/>
        </p:nvSpPr>
        <p:spPr>
          <a:xfrm>
            <a:off x="9219422" y="20354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4"/>
          <p:cNvSpPr/>
          <p:nvPr/>
        </p:nvSpPr>
        <p:spPr>
          <a:xfrm>
            <a:off x="-394900" y="8723761"/>
            <a:ext cx="3692275" cy="1681725"/>
          </a:xfrm>
          <a:custGeom>
            <a:rect b="b" l="l" r="r" t="t"/>
            <a:pathLst>
              <a:path extrusionOk="0" h="67269" w="147691">
                <a:moveTo>
                  <a:pt x="0" y="34887"/>
                </a:moveTo>
                <a:cubicBezTo>
                  <a:pt x="6578" y="20086"/>
                  <a:pt x="19553" y="-4674"/>
                  <a:pt x="34751" y="926"/>
                </a:cubicBezTo>
                <a:cubicBezTo>
                  <a:pt x="48447" y="5972"/>
                  <a:pt x="53276" y="23489"/>
                  <a:pt x="62394" y="34887"/>
                </a:cubicBezTo>
                <a:cubicBezTo>
                  <a:pt x="64487" y="37504"/>
                  <a:pt x="66185" y="41522"/>
                  <a:pt x="69502" y="41995"/>
                </a:cubicBezTo>
                <a:cubicBezTo>
                  <a:pt x="80216" y="43524"/>
                  <a:pt x="89628" y="29948"/>
                  <a:pt x="100303" y="31728"/>
                </a:cubicBezTo>
                <a:cubicBezTo>
                  <a:pt x="110242" y="33385"/>
                  <a:pt x="107874" y="52499"/>
                  <a:pt x="116889" y="57001"/>
                </a:cubicBezTo>
                <a:cubicBezTo>
                  <a:pt x="118397" y="57754"/>
                  <a:pt x="119785" y="55158"/>
                  <a:pt x="120838" y="53842"/>
                </a:cubicBezTo>
                <a:cubicBezTo>
                  <a:pt x="123075" y="51046"/>
                  <a:pt x="128126" y="48697"/>
                  <a:pt x="131105" y="50683"/>
                </a:cubicBezTo>
                <a:cubicBezTo>
                  <a:pt x="137611" y="55020"/>
                  <a:pt x="142162" y="61740"/>
                  <a:pt x="147691" y="67269"/>
                </a:cubicBezTo>
              </a:path>
            </a:pathLst>
          </a:custGeom>
          <a:noFill/>
          <a:ln cap="flat" cmpd="sng" w="19050">
            <a:solidFill>
              <a:schemeClr val="accent1"/>
            </a:solidFill>
            <a:prstDash val="solid"/>
            <a:round/>
            <a:headEnd len="med" w="med" type="none"/>
            <a:tailEnd len="med" w="med" type="none"/>
          </a:ln>
        </p:spPr>
      </p:sp>
      <p:sp>
        <p:nvSpPr>
          <p:cNvPr id="32" name="Google Shape;32;p4"/>
          <p:cNvSpPr/>
          <p:nvPr/>
        </p:nvSpPr>
        <p:spPr>
          <a:xfrm>
            <a:off x="3848849" y="9026988"/>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4"/>
          <p:cNvSpPr/>
          <p:nvPr/>
        </p:nvSpPr>
        <p:spPr>
          <a:xfrm>
            <a:off x="7286883" y="-476775"/>
            <a:ext cx="3691175" cy="2366775"/>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 only 5">
  <p:cSld name="TITLE_ONLY_1_1_1_1_1_1">
    <p:spTree>
      <p:nvGrpSpPr>
        <p:cNvPr id="275" name="Shape 275"/>
        <p:cNvGrpSpPr/>
        <p:nvPr/>
      </p:nvGrpSpPr>
      <p:grpSpPr>
        <a:xfrm>
          <a:off x="0" y="0"/>
          <a:ext cx="0" cy="0"/>
          <a:chOff x="0" y="0"/>
          <a:chExt cx="0" cy="0"/>
        </a:xfrm>
      </p:grpSpPr>
      <p:sp>
        <p:nvSpPr>
          <p:cNvPr id="276" name="Google Shape;276;p31"/>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77" name="Google Shape;277;p31"/>
          <p:cNvSpPr txBox="1"/>
          <p:nvPr>
            <p:ph idx="1" type="subTitle"/>
          </p:nvPr>
        </p:nvSpPr>
        <p:spPr>
          <a:xfrm>
            <a:off x="2006725" y="2549425"/>
            <a:ext cx="6273600" cy="12132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000"/>
              <a:buNone/>
              <a:defRPr sz="5500">
                <a:solidFill>
                  <a:schemeClr val="dk1"/>
                </a:solidFill>
                <a:latin typeface="DM Serif Display"/>
                <a:ea typeface="DM Serif Display"/>
                <a:cs typeface="DM Serif Display"/>
                <a:sym typeface="DM Serif Display"/>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278" name="Google Shape;278;p31"/>
          <p:cNvSpPr txBox="1"/>
          <p:nvPr>
            <p:ph idx="2" type="subTitle"/>
          </p:nvPr>
        </p:nvSpPr>
        <p:spPr>
          <a:xfrm>
            <a:off x="2006725" y="6793125"/>
            <a:ext cx="6273600" cy="12132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000"/>
              <a:buNone/>
              <a:defRPr sz="5500">
                <a:solidFill>
                  <a:schemeClr val="dk1"/>
                </a:solidFill>
                <a:latin typeface="DM Serif Display"/>
                <a:ea typeface="DM Serif Display"/>
                <a:cs typeface="DM Serif Display"/>
                <a:sym typeface="DM Serif Display"/>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279" name="Google Shape;279;p31"/>
          <p:cNvSpPr txBox="1"/>
          <p:nvPr>
            <p:ph idx="3" type="subTitle"/>
          </p:nvPr>
        </p:nvSpPr>
        <p:spPr>
          <a:xfrm>
            <a:off x="2006725" y="4671263"/>
            <a:ext cx="6273600" cy="12132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lnSpc>
                <a:spcPct val="100000"/>
              </a:lnSpc>
              <a:spcBef>
                <a:spcPts val="0"/>
              </a:spcBef>
              <a:spcAft>
                <a:spcPts val="0"/>
              </a:spcAft>
              <a:buSzPts val="2000"/>
              <a:buNone/>
              <a:defRPr sz="5500">
                <a:solidFill>
                  <a:schemeClr val="dk1"/>
                </a:solidFill>
                <a:latin typeface="DM Serif Display"/>
                <a:ea typeface="DM Serif Display"/>
                <a:cs typeface="DM Serif Display"/>
                <a:sym typeface="DM Serif Display"/>
              </a:defRPr>
            </a:lvl1pPr>
            <a:lvl2pPr lvl="1" rtl="0" algn="ctr">
              <a:lnSpc>
                <a:spcPct val="100000"/>
              </a:lnSpc>
              <a:spcBef>
                <a:spcPts val="0"/>
              </a:spcBef>
              <a:spcAft>
                <a:spcPts val="0"/>
              </a:spcAft>
              <a:buSzPts val="2800"/>
              <a:buNone/>
              <a:defRPr/>
            </a:lvl2pPr>
            <a:lvl3pPr lvl="2" rtl="0" algn="ctr">
              <a:lnSpc>
                <a:spcPct val="100000"/>
              </a:lnSpc>
              <a:spcBef>
                <a:spcPts val="2300"/>
              </a:spcBef>
              <a:spcAft>
                <a:spcPts val="0"/>
              </a:spcAft>
              <a:buSzPts val="2800"/>
              <a:buNone/>
              <a:defRPr/>
            </a:lvl3pPr>
            <a:lvl4pPr lvl="3" rtl="0" algn="ctr">
              <a:lnSpc>
                <a:spcPct val="100000"/>
              </a:lnSpc>
              <a:spcBef>
                <a:spcPts val="2300"/>
              </a:spcBef>
              <a:spcAft>
                <a:spcPts val="0"/>
              </a:spcAft>
              <a:buSzPts val="2800"/>
              <a:buNone/>
              <a:defRPr/>
            </a:lvl4pPr>
            <a:lvl5pPr lvl="4" rtl="0" algn="ctr">
              <a:lnSpc>
                <a:spcPct val="100000"/>
              </a:lnSpc>
              <a:spcBef>
                <a:spcPts val="2300"/>
              </a:spcBef>
              <a:spcAft>
                <a:spcPts val="0"/>
              </a:spcAft>
              <a:buSzPts val="2800"/>
              <a:buNone/>
              <a:defRPr/>
            </a:lvl5pPr>
            <a:lvl6pPr lvl="5" rtl="0" algn="ctr">
              <a:lnSpc>
                <a:spcPct val="100000"/>
              </a:lnSpc>
              <a:spcBef>
                <a:spcPts val="2300"/>
              </a:spcBef>
              <a:spcAft>
                <a:spcPts val="0"/>
              </a:spcAft>
              <a:buSzPts val="2800"/>
              <a:buNone/>
              <a:defRPr/>
            </a:lvl6pPr>
            <a:lvl7pPr lvl="6" rtl="0" algn="ctr">
              <a:lnSpc>
                <a:spcPct val="100000"/>
              </a:lnSpc>
              <a:spcBef>
                <a:spcPts val="2300"/>
              </a:spcBef>
              <a:spcAft>
                <a:spcPts val="0"/>
              </a:spcAft>
              <a:buSzPts val="2800"/>
              <a:buNone/>
              <a:defRPr/>
            </a:lvl7pPr>
            <a:lvl8pPr lvl="7" rtl="0" algn="ctr">
              <a:lnSpc>
                <a:spcPct val="100000"/>
              </a:lnSpc>
              <a:spcBef>
                <a:spcPts val="2300"/>
              </a:spcBef>
              <a:spcAft>
                <a:spcPts val="0"/>
              </a:spcAft>
              <a:buSzPts val="2800"/>
              <a:buNone/>
              <a:defRPr/>
            </a:lvl8pPr>
            <a:lvl9pPr lvl="8" rtl="0" algn="ctr">
              <a:lnSpc>
                <a:spcPct val="100000"/>
              </a:lnSpc>
              <a:spcBef>
                <a:spcPts val="2300"/>
              </a:spcBef>
              <a:spcAft>
                <a:spcPts val="2300"/>
              </a:spcAft>
              <a:buSzPts val="2800"/>
              <a:buNone/>
              <a:defRPr/>
            </a:lvl9pPr>
          </a:lstStyle>
          <a:p/>
        </p:txBody>
      </p:sp>
      <p:sp>
        <p:nvSpPr>
          <p:cNvPr id="280" name="Google Shape;280;p31"/>
          <p:cNvSpPr/>
          <p:nvPr/>
        </p:nvSpPr>
        <p:spPr>
          <a:xfrm flipH="1">
            <a:off x="8756290" y="1369092"/>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1"/>
          <p:cNvSpPr/>
          <p:nvPr/>
        </p:nvSpPr>
        <p:spPr>
          <a:xfrm flipH="1">
            <a:off x="552427" y="6459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1"/>
          <p:cNvSpPr/>
          <p:nvPr/>
        </p:nvSpPr>
        <p:spPr>
          <a:xfrm flipH="1">
            <a:off x="4863219" y="7762467"/>
            <a:ext cx="6308252" cy="2873227"/>
          </a:xfrm>
          <a:custGeom>
            <a:rect b="b" l="l" r="r" t="t"/>
            <a:pathLst>
              <a:path extrusionOk="0" h="67269" w="147691">
                <a:moveTo>
                  <a:pt x="0" y="34887"/>
                </a:moveTo>
                <a:cubicBezTo>
                  <a:pt x="6578" y="20086"/>
                  <a:pt x="19553" y="-4674"/>
                  <a:pt x="34751" y="926"/>
                </a:cubicBezTo>
                <a:cubicBezTo>
                  <a:pt x="48447" y="5972"/>
                  <a:pt x="53276" y="23489"/>
                  <a:pt x="62394" y="34887"/>
                </a:cubicBezTo>
                <a:cubicBezTo>
                  <a:pt x="64487" y="37504"/>
                  <a:pt x="66185" y="41522"/>
                  <a:pt x="69502" y="41995"/>
                </a:cubicBezTo>
                <a:cubicBezTo>
                  <a:pt x="80216" y="43524"/>
                  <a:pt x="89628" y="29948"/>
                  <a:pt x="100303" y="31728"/>
                </a:cubicBezTo>
                <a:cubicBezTo>
                  <a:pt x="110242" y="33385"/>
                  <a:pt x="107874" y="52499"/>
                  <a:pt x="116889" y="57001"/>
                </a:cubicBezTo>
                <a:cubicBezTo>
                  <a:pt x="118397" y="57754"/>
                  <a:pt x="119785" y="55158"/>
                  <a:pt x="120838" y="53842"/>
                </a:cubicBezTo>
                <a:cubicBezTo>
                  <a:pt x="123075" y="51046"/>
                  <a:pt x="128126" y="48697"/>
                  <a:pt x="131105" y="50683"/>
                </a:cubicBezTo>
                <a:cubicBezTo>
                  <a:pt x="137611" y="55020"/>
                  <a:pt x="142162" y="61740"/>
                  <a:pt x="147691" y="67269"/>
                </a:cubicBezTo>
              </a:path>
            </a:pathLst>
          </a:custGeom>
          <a:noFill/>
          <a:ln cap="flat" cmpd="sng" w="19050">
            <a:solidFill>
              <a:schemeClr val="accent1"/>
            </a:solidFill>
            <a:prstDash val="solid"/>
            <a:round/>
            <a:headEnd len="med" w="med" type="none"/>
            <a:tailEnd len="med" w="med" type="none"/>
          </a:ln>
        </p:spPr>
      </p:sp>
      <p:sp>
        <p:nvSpPr>
          <p:cNvPr id="283" name="Google Shape;283;p31"/>
          <p:cNvSpPr/>
          <p:nvPr/>
        </p:nvSpPr>
        <p:spPr>
          <a:xfrm flipH="1">
            <a:off x="8756300" y="6424613"/>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1"/>
          <p:cNvSpPr/>
          <p:nvPr/>
        </p:nvSpPr>
        <p:spPr>
          <a:xfrm flipH="1">
            <a:off x="-566773" y="-570700"/>
            <a:ext cx="5710248" cy="3661401"/>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
        <p:nvSpPr>
          <p:cNvPr id="285" name="Google Shape;285;p31"/>
          <p:cNvSpPr/>
          <p:nvPr/>
        </p:nvSpPr>
        <p:spPr>
          <a:xfrm flipH="1">
            <a:off x="809990" y="6593942"/>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1"/>
          <p:cNvSpPr/>
          <p:nvPr/>
        </p:nvSpPr>
        <p:spPr>
          <a:xfrm flipH="1">
            <a:off x="1925490" y="8663217"/>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_ONLY_1_1_1_1_1_1_1">
    <p:spTree>
      <p:nvGrpSpPr>
        <p:cNvPr id="287" name="Shape 287"/>
        <p:cNvGrpSpPr/>
        <p:nvPr/>
      </p:nvGrpSpPr>
      <p:grpSpPr>
        <a:xfrm>
          <a:off x="0" y="0"/>
          <a:ext cx="0" cy="0"/>
          <a:chOff x="0" y="0"/>
          <a:chExt cx="0" cy="0"/>
        </a:xfrm>
      </p:grpSpPr>
      <p:sp>
        <p:nvSpPr>
          <p:cNvPr id="288" name="Google Shape;288;p32"/>
          <p:cNvSpPr/>
          <p:nvPr/>
        </p:nvSpPr>
        <p:spPr>
          <a:xfrm>
            <a:off x="10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89" name="Google Shape;289;p32"/>
          <p:cNvSpPr txBox="1"/>
          <p:nvPr>
            <p:ph idx="1" type="subTitle"/>
          </p:nvPr>
        </p:nvSpPr>
        <p:spPr>
          <a:xfrm>
            <a:off x="810016" y="5723374"/>
            <a:ext cx="5998200" cy="10563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algn="ctr">
              <a:spcBef>
                <a:spcPts val="0"/>
              </a:spcBef>
              <a:spcAft>
                <a:spcPts val="0"/>
              </a:spcAft>
              <a:buSzPts val="2800"/>
              <a:buNone/>
              <a:defRPr sz="4400">
                <a:solidFill>
                  <a:schemeClr val="dk1"/>
                </a:solidFill>
                <a:latin typeface="DM Serif Display"/>
                <a:ea typeface="DM Serif Display"/>
                <a:cs typeface="DM Serif Display"/>
                <a:sym typeface="DM Serif Display"/>
              </a:defRPr>
            </a:lvl1pPr>
            <a:lvl2pPr lvl="1">
              <a:spcBef>
                <a:spcPts val="0"/>
              </a:spcBef>
              <a:spcAft>
                <a:spcPts val="0"/>
              </a:spcAft>
              <a:buSzPts val="2800"/>
              <a:buNone/>
              <a:defRPr/>
            </a:lvl2pPr>
            <a:lvl3pPr lvl="2">
              <a:spcBef>
                <a:spcPts val="2300"/>
              </a:spcBef>
              <a:spcAft>
                <a:spcPts val="0"/>
              </a:spcAft>
              <a:buSzPts val="2800"/>
              <a:buNone/>
              <a:defRPr/>
            </a:lvl3pPr>
            <a:lvl4pPr lvl="3">
              <a:spcBef>
                <a:spcPts val="2300"/>
              </a:spcBef>
              <a:spcAft>
                <a:spcPts val="0"/>
              </a:spcAft>
              <a:buSzPts val="2800"/>
              <a:buNone/>
              <a:defRPr/>
            </a:lvl4pPr>
            <a:lvl5pPr lvl="4">
              <a:spcBef>
                <a:spcPts val="2300"/>
              </a:spcBef>
              <a:spcAft>
                <a:spcPts val="0"/>
              </a:spcAft>
              <a:buSzPts val="2800"/>
              <a:buNone/>
              <a:defRPr/>
            </a:lvl5pPr>
            <a:lvl6pPr lvl="5">
              <a:spcBef>
                <a:spcPts val="2300"/>
              </a:spcBef>
              <a:spcAft>
                <a:spcPts val="0"/>
              </a:spcAft>
              <a:buSzPts val="2800"/>
              <a:buNone/>
              <a:defRPr/>
            </a:lvl6pPr>
            <a:lvl7pPr lvl="6">
              <a:spcBef>
                <a:spcPts val="2300"/>
              </a:spcBef>
              <a:spcAft>
                <a:spcPts val="0"/>
              </a:spcAft>
              <a:buSzPts val="2800"/>
              <a:buNone/>
              <a:defRPr/>
            </a:lvl7pPr>
            <a:lvl8pPr lvl="7">
              <a:spcBef>
                <a:spcPts val="2300"/>
              </a:spcBef>
              <a:spcAft>
                <a:spcPts val="0"/>
              </a:spcAft>
              <a:buSzPts val="2800"/>
              <a:buNone/>
              <a:defRPr/>
            </a:lvl8pPr>
            <a:lvl9pPr lvl="8">
              <a:spcBef>
                <a:spcPts val="2300"/>
              </a:spcBef>
              <a:spcAft>
                <a:spcPts val="2300"/>
              </a:spcAft>
              <a:buSzPts val="2800"/>
              <a:buNone/>
              <a:defRPr/>
            </a:lvl9pPr>
          </a:lstStyle>
          <a:p/>
        </p:txBody>
      </p:sp>
      <p:sp>
        <p:nvSpPr>
          <p:cNvPr id="290" name="Google Shape;290;p32"/>
          <p:cNvSpPr txBox="1"/>
          <p:nvPr>
            <p:ph idx="2" type="subTitle"/>
          </p:nvPr>
        </p:nvSpPr>
        <p:spPr>
          <a:xfrm>
            <a:off x="810016" y="3425475"/>
            <a:ext cx="5998200" cy="10563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spcBef>
                <a:spcPts val="0"/>
              </a:spcBef>
              <a:spcAft>
                <a:spcPts val="0"/>
              </a:spcAft>
              <a:buSzPts val="2800"/>
              <a:buNone/>
              <a:defRPr sz="4400">
                <a:solidFill>
                  <a:schemeClr val="dk1"/>
                </a:solidFill>
                <a:latin typeface="DM Serif Display"/>
                <a:ea typeface="DM Serif Display"/>
                <a:cs typeface="DM Serif Display"/>
                <a:sym typeface="DM Serif Display"/>
              </a:defRPr>
            </a:lvl1pPr>
            <a:lvl2pPr lvl="1" rtl="0">
              <a:spcBef>
                <a:spcPts val="0"/>
              </a:spcBef>
              <a:spcAft>
                <a:spcPts val="0"/>
              </a:spcAft>
              <a:buSzPts val="2800"/>
              <a:buNone/>
              <a:defRPr/>
            </a:lvl2pPr>
            <a:lvl3pPr lvl="2" rtl="0">
              <a:spcBef>
                <a:spcPts val="2300"/>
              </a:spcBef>
              <a:spcAft>
                <a:spcPts val="0"/>
              </a:spcAft>
              <a:buSzPts val="2800"/>
              <a:buNone/>
              <a:defRPr/>
            </a:lvl3pPr>
            <a:lvl4pPr lvl="3" rtl="0">
              <a:spcBef>
                <a:spcPts val="2300"/>
              </a:spcBef>
              <a:spcAft>
                <a:spcPts val="0"/>
              </a:spcAft>
              <a:buSzPts val="2800"/>
              <a:buNone/>
              <a:defRPr/>
            </a:lvl4pPr>
            <a:lvl5pPr lvl="4" rtl="0">
              <a:spcBef>
                <a:spcPts val="2300"/>
              </a:spcBef>
              <a:spcAft>
                <a:spcPts val="0"/>
              </a:spcAft>
              <a:buSzPts val="2800"/>
              <a:buNone/>
              <a:defRPr/>
            </a:lvl5pPr>
            <a:lvl6pPr lvl="5" rtl="0">
              <a:spcBef>
                <a:spcPts val="2300"/>
              </a:spcBef>
              <a:spcAft>
                <a:spcPts val="0"/>
              </a:spcAft>
              <a:buSzPts val="2800"/>
              <a:buNone/>
              <a:defRPr/>
            </a:lvl6pPr>
            <a:lvl7pPr lvl="6" rtl="0">
              <a:spcBef>
                <a:spcPts val="2300"/>
              </a:spcBef>
              <a:spcAft>
                <a:spcPts val="0"/>
              </a:spcAft>
              <a:buSzPts val="2800"/>
              <a:buNone/>
              <a:defRPr/>
            </a:lvl7pPr>
            <a:lvl8pPr lvl="7" rtl="0">
              <a:spcBef>
                <a:spcPts val="2300"/>
              </a:spcBef>
              <a:spcAft>
                <a:spcPts val="0"/>
              </a:spcAft>
              <a:buSzPts val="2800"/>
              <a:buNone/>
              <a:defRPr/>
            </a:lvl8pPr>
            <a:lvl9pPr lvl="8" rtl="0">
              <a:spcBef>
                <a:spcPts val="2300"/>
              </a:spcBef>
              <a:spcAft>
                <a:spcPts val="2300"/>
              </a:spcAft>
              <a:buSzPts val="2800"/>
              <a:buNone/>
              <a:defRPr/>
            </a:lvl9pPr>
          </a:lstStyle>
          <a:p/>
        </p:txBody>
      </p:sp>
      <p:sp>
        <p:nvSpPr>
          <p:cNvPr id="291" name="Google Shape;291;p32"/>
          <p:cNvSpPr txBox="1"/>
          <p:nvPr>
            <p:ph idx="3" type="subTitle"/>
          </p:nvPr>
        </p:nvSpPr>
        <p:spPr>
          <a:xfrm>
            <a:off x="810016" y="8021275"/>
            <a:ext cx="5998200" cy="10563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spcBef>
                <a:spcPts val="0"/>
              </a:spcBef>
              <a:spcAft>
                <a:spcPts val="0"/>
              </a:spcAft>
              <a:buSzPts val="2800"/>
              <a:buNone/>
              <a:defRPr sz="4400">
                <a:solidFill>
                  <a:schemeClr val="dk1"/>
                </a:solidFill>
                <a:latin typeface="DM Serif Display"/>
                <a:ea typeface="DM Serif Display"/>
                <a:cs typeface="DM Serif Display"/>
                <a:sym typeface="DM Serif Display"/>
              </a:defRPr>
            </a:lvl1pPr>
            <a:lvl2pPr lvl="1" rtl="0">
              <a:spcBef>
                <a:spcPts val="0"/>
              </a:spcBef>
              <a:spcAft>
                <a:spcPts val="0"/>
              </a:spcAft>
              <a:buSzPts val="2800"/>
              <a:buNone/>
              <a:defRPr/>
            </a:lvl2pPr>
            <a:lvl3pPr lvl="2" rtl="0">
              <a:spcBef>
                <a:spcPts val="2300"/>
              </a:spcBef>
              <a:spcAft>
                <a:spcPts val="0"/>
              </a:spcAft>
              <a:buSzPts val="2800"/>
              <a:buNone/>
              <a:defRPr/>
            </a:lvl3pPr>
            <a:lvl4pPr lvl="3" rtl="0">
              <a:spcBef>
                <a:spcPts val="2300"/>
              </a:spcBef>
              <a:spcAft>
                <a:spcPts val="0"/>
              </a:spcAft>
              <a:buSzPts val="2800"/>
              <a:buNone/>
              <a:defRPr/>
            </a:lvl4pPr>
            <a:lvl5pPr lvl="4" rtl="0">
              <a:spcBef>
                <a:spcPts val="2300"/>
              </a:spcBef>
              <a:spcAft>
                <a:spcPts val="0"/>
              </a:spcAft>
              <a:buSzPts val="2800"/>
              <a:buNone/>
              <a:defRPr/>
            </a:lvl5pPr>
            <a:lvl6pPr lvl="5" rtl="0">
              <a:spcBef>
                <a:spcPts val="2300"/>
              </a:spcBef>
              <a:spcAft>
                <a:spcPts val="0"/>
              </a:spcAft>
              <a:buSzPts val="2800"/>
              <a:buNone/>
              <a:defRPr/>
            </a:lvl6pPr>
            <a:lvl7pPr lvl="6" rtl="0">
              <a:spcBef>
                <a:spcPts val="2300"/>
              </a:spcBef>
              <a:spcAft>
                <a:spcPts val="0"/>
              </a:spcAft>
              <a:buSzPts val="2800"/>
              <a:buNone/>
              <a:defRPr/>
            </a:lvl7pPr>
            <a:lvl8pPr lvl="7" rtl="0">
              <a:spcBef>
                <a:spcPts val="2300"/>
              </a:spcBef>
              <a:spcAft>
                <a:spcPts val="0"/>
              </a:spcAft>
              <a:buSzPts val="2800"/>
              <a:buNone/>
              <a:defRPr/>
            </a:lvl8pPr>
            <a:lvl9pPr lvl="8" rtl="0">
              <a:spcBef>
                <a:spcPts val="2300"/>
              </a:spcBef>
              <a:spcAft>
                <a:spcPts val="2300"/>
              </a:spcAft>
              <a:buSzPts val="2800"/>
              <a:buNone/>
              <a:defRPr/>
            </a:lvl9pPr>
          </a:lstStyle>
          <a:p/>
        </p:txBody>
      </p:sp>
      <p:sp>
        <p:nvSpPr>
          <p:cNvPr id="292" name="Google Shape;292;p32"/>
          <p:cNvSpPr txBox="1"/>
          <p:nvPr>
            <p:ph type="title"/>
          </p:nvPr>
        </p:nvSpPr>
        <p:spPr>
          <a:xfrm>
            <a:off x="810000" y="890050"/>
            <a:ext cx="8667000" cy="1145400"/>
          </a:xfrm>
          <a:prstGeom prst="rect">
            <a:avLst/>
          </a:prstGeom>
        </p:spPr>
        <p:txBody>
          <a:bodyPr anchorCtr="0" anchor="t" bIns="129525" lIns="129525" spcFirstLastPara="1" rIns="129525" wrap="square" tIns="129525">
            <a:noAutofit/>
          </a:bodyPr>
          <a:lstStyle>
            <a:lvl1pPr lvl="0" rtl="0">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293" name="Google Shape;293;p32"/>
          <p:cNvSpPr/>
          <p:nvPr/>
        </p:nvSpPr>
        <p:spPr>
          <a:xfrm rot="4287489">
            <a:off x="6797959" y="-574067"/>
            <a:ext cx="4694466" cy="2929501"/>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294" name="Google Shape;294;p32"/>
          <p:cNvSpPr/>
          <p:nvPr/>
        </p:nvSpPr>
        <p:spPr>
          <a:xfrm>
            <a:off x="8719872" y="18145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2"/>
          <p:cNvSpPr/>
          <p:nvPr/>
        </p:nvSpPr>
        <p:spPr>
          <a:xfrm>
            <a:off x="294847" y="93536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2"/>
          <p:cNvSpPr/>
          <p:nvPr/>
        </p:nvSpPr>
        <p:spPr>
          <a:xfrm>
            <a:off x="461922" y="4776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TITLE_AND_BODY_1">
    <p:spTree>
      <p:nvGrpSpPr>
        <p:cNvPr id="297" name="Shape 297"/>
        <p:cNvGrpSpPr/>
        <p:nvPr/>
      </p:nvGrpSpPr>
      <p:grpSpPr>
        <a:xfrm>
          <a:off x="0" y="0"/>
          <a:ext cx="0" cy="0"/>
          <a:chOff x="0" y="0"/>
          <a:chExt cx="0" cy="0"/>
        </a:xfrm>
      </p:grpSpPr>
      <p:sp>
        <p:nvSpPr>
          <p:cNvPr id="298" name="Google Shape;298;p33"/>
          <p:cNvSpPr/>
          <p:nvPr/>
        </p:nvSpPr>
        <p:spPr>
          <a:xfrm>
            <a:off x="0" y="0"/>
            <a:ext cx="10287000" cy="10287000"/>
          </a:xfrm>
          <a:prstGeom prst="rect">
            <a:avLst/>
          </a:prstGeom>
          <a:gradFill>
            <a:gsLst>
              <a:gs pos="0">
                <a:schemeClr val="lt2"/>
              </a:gs>
              <a:gs pos="70000">
                <a:srgbClr val="E9CED6"/>
              </a:gs>
              <a:gs pos="100000">
                <a:schemeClr val="lt1"/>
              </a:gs>
            </a:gsLst>
            <a:lin ang="16200038"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99" name="Google Shape;299;p33"/>
          <p:cNvSpPr txBox="1"/>
          <p:nvPr>
            <p:ph type="title"/>
          </p:nvPr>
        </p:nvSpPr>
        <p:spPr>
          <a:xfrm>
            <a:off x="810000" y="1288875"/>
            <a:ext cx="7777500" cy="2884500"/>
          </a:xfrm>
          <a:prstGeom prst="rect">
            <a:avLst/>
          </a:prstGeom>
        </p:spPr>
        <p:txBody>
          <a:bodyPr anchorCtr="0" anchor="t" bIns="129525" lIns="129525" spcFirstLastPara="1" rIns="129525" wrap="square" tIns="129525">
            <a:noAutofit/>
          </a:bodyPr>
          <a:lstStyle>
            <a:lvl1pPr lvl="0" rtl="0">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300" name="Google Shape;300;p33"/>
          <p:cNvSpPr txBox="1"/>
          <p:nvPr>
            <p:ph idx="1" type="body"/>
          </p:nvPr>
        </p:nvSpPr>
        <p:spPr>
          <a:xfrm>
            <a:off x="810000" y="4398000"/>
            <a:ext cx="4803300" cy="3751800"/>
          </a:xfrm>
          <a:prstGeom prst="rect">
            <a:avLst/>
          </a:prstGeom>
        </p:spPr>
        <p:txBody>
          <a:bodyPr anchorCtr="0" anchor="t" bIns="129525" lIns="129525" spcFirstLastPara="1" rIns="129525" wrap="square" tIns="129525">
            <a:noAutofit/>
          </a:bodyPr>
          <a:lstStyle>
            <a:lvl1pPr indent="-406400" lvl="0" marL="457200" rtl="0">
              <a:lnSpc>
                <a:spcPct val="100000"/>
              </a:lnSpc>
              <a:spcBef>
                <a:spcPts val="0"/>
              </a:spcBef>
              <a:spcAft>
                <a:spcPts val="0"/>
              </a:spcAft>
              <a:buSzPts val="2800"/>
              <a:buFont typeface="Arial"/>
              <a:buChar char="●"/>
              <a:defRPr>
                <a:solidFill>
                  <a:srgbClr val="434343"/>
                </a:solidFill>
              </a:defRPr>
            </a:lvl1pPr>
            <a:lvl2pPr indent="-406400" lvl="1" marL="914400" rtl="0">
              <a:lnSpc>
                <a:spcPct val="115000"/>
              </a:lnSpc>
              <a:spcBef>
                <a:spcPts val="2300"/>
              </a:spcBef>
              <a:spcAft>
                <a:spcPts val="0"/>
              </a:spcAft>
              <a:buSzPts val="2800"/>
              <a:buFont typeface="Arial"/>
              <a:buChar char="○"/>
              <a:defRPr>
                <a:solidFill>
                  <a:srgbClr val="434343"/>
                </a:solidFill>
              </a:defRPr>
            </a:lvl2pPr>
            <a:lvl3pPr indent="-406400" lvl="2" marL="1371600" rtl="0">
              <a:lnSpc>
                <a:spcPct val="115000"/>
              </a:lnSpc>
              <a:spcBef>
                <a:spcPts val="2300"/>
              </a:spcBef>
              <a:spcAft>
                <a:spcPts val="0"/>
              </a:spcAft>
              <a:buSzPts val="2800"/>
              <a:buFont typeface="Arial"/>
              <a:buChar char="■"/>
              <a:defRPr>
                <a:solidFill>
                  <a:srgbClr val="434343"/>
                </a:solidFill>
              </a:defRPr>
            </a:lvl3pPr>
            <a:lvl4pPr indent="-406400" lvl="3" marL="1828800" rtl="0">
              <a:lnSpc>
                <a:spcPct val="115000"/>
              </a:lnSpc>
              <a:spcBef>
                <a:spcPts val="2300"/>
              </a:spcBef>
              <a:spcAft>
                <a:spcPts val="0"/>
              </a:spcAft>
              <a:buSzPts val="2800"/>
              <a:buFont typeface="Arial"/>
              <a:buChar char="●"/>
              <a:defRPr>
                <a:solidFill>
                  <a:srgbClr val="434343"/>
                </a:solidFill>
              </a:defRPr>
            </a:lvl4pPr>
            <a:lvl5pPr indent="-406400" lvl="4" marL="2286000" rtl="0">
              <a:lnSpc>
                <a:spcPct val="115000"/>
              </a:lnSpc>
              <a:spcBef>
                <a:spcPts val="2300"/>
              </a:spcBef>
              <a:spcAft>
                <a:spcPts val="0"/>
              </a:spcAft>
              <a:buSzPts val="2800"/>
              <a:buFont typeface="Arial"/>
              <a:buChar char="○"/>
              <a:defRPr>
                <a:solidFill>
                  <a:srgbClr val="434343"/>
                </a:solidFill>
              </a:defRPr>
            </a:lvl5pPr>
            <a:lvl6pPr indent="-406400" lvl="5" marL="2743200" rtl="0">
              <a:lnSpc>
                <a:spcPct val="115000"/>
              </a:lnSpc>
              <a:spcBef>
                <a:spcPts val="2300"/>
              </a:spcBef>
              <a:spcAft>
                <a:spcPts val="0"/>
              </a:spcAft>
              <a:buSzPts val="2800"/>
              <a:buFont typeface="Arial"/>
              <a:buChar char="■"/>
              <a:defRPr>
                <a:solidFill>
                  <a:srgbClr val="434343"/>
                </a:solidFill>
              </a:defRPr>
            </a:lvl6pPr>
            <a:lvl7pPr indent="-406400" lvl="6" marL="3200400" rtl="0">
              <a:lnSpc>
                <a:spcPct val="115000"/>
              </a:lnSpc>
              <a:spcBef>
                <a:spcPts val="2300"/>
              </a:spcBef>
              <a:spcAft>
                <a:spcPts val="0"/>
              </a:spcAft>
              <a:buSzPts val="2800"/>
              <a:buFont typeface="Arial"/>
              <a:buChar char="●"/>
              <a:defRPr>
                <a:solidFill>
                  <a:srgbClr val="434343"/>
                </a:solidFill>
              </a:defRPr>
            </a:lvl7pPr>
            <a:lvl8pPr indent="-406400" lvl="7" marL="3657600" rtl="0">
              <a:lnSpc>
                <a:spcPct val="115000"/>
              </a:lnSpc>
              <a:spcBef>
                <a:spcPts val="2300"/>
              </a:spcBef>
              <a:spcAft>
                <a:spcPts val="0"/>
              </a:spcAft>
              <a:buSzPts val="2800"/>
              <a:buFont typeface="Arial"/>
              <a:buChar char="○"/>
              <a:defRPr>
                <a:solidFill>
                  <a:srgbClr val="434343"/>
                </a:solidFill>
              </a:defRPr>
            </a:lvl8pPr>
            <a:lvl9pPr indent="-406400" lvl="8" marL="4114800" rtl="0">
              <a:lnSpc>
                <a:spcPct val="115000"/>
              </a:lnSpc>
              <a:spcBef>
                <a:spcPts val="2300"/>
              </a:spcBef>
              <a:spcAft>
                <a:spcPts val="2300"/>
              </a:spcAft>
              <a:buSzPts val="2800"/>
              <a:buFont typeface="Arial"/>
              <a:buChar char="■"/>
              <a:defRPr>
                <a:solidFill>
                  <a:srgbClr val="434343"/>
                </a:solidFill>
              </a:defRPr>
            </a:lvl9pPr>
          </a:lstStyle>
          <a:p/>
        </p:txBody>
      </p:sp>
      <p:sp>
        <p:nvSpPr>
          <p:cNvPr id="301" name="Google Shape;301;p33"/>
          <p:cNvSpPr/>
          <p:nvPr/>
        </p:nvSpPr>
        <p:spPr>
          <a:xfrm>
            <a:off x="1890272" y="543342"/>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3"/>
          <p:cNvSpPr/>
          <p:nvPr/>
        </p:nvSpPr>
        <p:spPr>
          <a:xfrm>
            <a:off x="8442022" y="13691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3"/>
          <p:cNvSpPr/>
          <p:nvPr/>
        </p:nvSpPr>
        <p:spPr>
          <a:xfrm>
            <a:off x="-503375" y="8755136"/>
            <a:ext cx="3692275" cy="1681725"/>
          </a:xfrm>
          <a:custGeom>
            <a:rect b="b" l="l" r="r" t="t"/>
            <a:pathLst>
              <a:path extrusionOk="0" h="67269" w="147691">
                <a:moveTo>
                  <a:pt x="0" y="34887"/>
                </a:moveTo>
                <a:cubicBezTo>
                  <a:pt x="6578" y="20086"/>
                  <a:pt x="19553" y="-4674"/>
                  <a:pt x="34751" y="926"/>
                </a:cubicBezTo>
                <a:cubicBezTo>
                  <a:pt x="48447" y="5972"/>
                  <a:pt x="53276" y="23489"/>
                  <a:pt x="62394" y="34887"/>
                </a:cubicBezTo>
                <a:cubicBezTo>
                  <a:pt x="64487" y="37504"/>
                  <a:pt x="66185" y="41522"/>
                  <a:pt x="69502" y="41995"/>
                </a:cubicBezTo>
                <a:cubicBezTo>
                  <a:pt x="80216" y="43524"/>
                  <a:pt x="89628" y="29948"/>
                  <a:pt x="100303" y="31728"/>
                </a:cubicBezTo>
                <a:cubicBezTo>
                  <a:pt x="110242" y="33385"/>
                  <a:pt x="107874" y="52499"/>
                  <a:pt x="116889" y="57001"/>
                </a:cubicBezTo>
                <a:cubicBezTo>
                  <a:pt x="118397" y="57754"/>
                  <a:pt x="119785" y="55158"/>
                  <a:pt x="120838" y="53842"/>
                </a:cubicBezTo>
                <a:cubicBezTo>
                  <a:pt x="123075" y="51046"/>
                  <a:pt x="128126" y="48697"/>
                  <a:pt x="131105" y="50683"/>
                </a:cubicBezTo>
                <a:cubicBezTo>
                  <a:pt x="137611" y="55020"/>
                  <a:pt x="142162" y="61740"/>
                  <a:pt x="147691" y="67269"/>
                </a:cubicBezTo>
              </a:path>
            </a:pathLst>
          </a:custGeom>
          <a:noFill/>
          <a:ln cap="flat" cmpd="sng" w="19050">
            <a:solidFill>
              <a:schemeClr val="accent1"/>
            </a:solidFill>
            <a:prstDash val="solid"/>
            <a:round/>
            <a:headEnd len="med" w="med" type="none"/>
            <a:tailEnd len="med" w="med" type="none"/>
          </a:ln>
        </p:spPr>
      </p:sp>
      <p:sp>
        <p:nvSpPr>
          <p:cNvPr id="304" name="Google Shape;304;p33"/>
          <p:cNvSpPr/>
          <p:nvPr/>
        </p:nvSpPr>
        <p:spPr>
          <a:xfrm>
            <a:off x="2929724" y="9026988"/>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3"/>
          <p:cNvSpPr/>
          <p:nvPr/>
        </p:nvSpPr>
        <p:spPr>
          <a:xfrm>
            <a:off x="7286883" y="-476775"/>
            <a:ext cx="3691175" cy="2366775"/>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ONE_COLUMN_TEXT_2_1">
    <p:spTree>
      <p:nvGrpSpPr>
        <p:cNvPr id="306" name="Shape 306"/>
        <p:cNvGrpSpPr/>
        <p:nvPr/>
      </p:nvGrpSpPr>
      <p:grpSpPr>
        <a:xfrm>
          <a:off x="0" y="0"/>
          <a:ext cx="0" cy="0"/>
          <a:chOff x="0" y="0"/>
          <a:chExt cx="0" cy="0"/>
        </a:xfrm>
      </p:grpSpPr>
      <p:sp>
        <p:nvSpPr>
          <p:cNvPr id="307" name="Google Shape;307;p34"/>
          <p:cNvSpPr/>
          <p:nvPr/>
        </p:nvSpPr>
        <p:spPr>
          <a:xfrm>
            <a:off x="0" y="0"/>
            <a:ext cx="10287000" cy="10287000"/>
          </a:xfrm>
          <a:prstGeom prst="rect">
            <a:avLst/>
          </a:prstGeom>
          <a:gradFill>
            <a:gsLst>
              <a:gs pos="0">
                <a:schemeClr val="lt1"/>
              </a:gs>
              <a:gs pos="21000">
                <a:srgbClr val="E9CED6"/>
              </a:gs>
              <a:gs pos="100000">
                <a:schemeClr val="lt2"/>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4"/>
          <p:cNvSpPr txBox="1"/>
          <p:nvPr>
            <p:ph type="title"/>
          </p:nvPr>
        </p:nvSpPr>
        <p:spPr>
          <a:xfrm>
            <a:off x="810000" y="880688"/>
            <a:ext cx="8667000" cy="11454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309" name="Google Shape;309;p34"/>
          <p:cNvSpPr txBox="1"/>
          <p:nvPr>
            <p:ph idx="1" type="body"/>
          </p:nvPr>
        </p:nvSpPr>
        <p:spPr>
          <a:xfrm>
            <a:off x="1306950" y="2171575"/>
            <a:ext cx="7673100" cy="6632100"/>
          </a:xfrm>
          <a:prstGeom prst="rect">
            <a:avLst/>
          </a:prstGeom>
          <a:ln>
            <a:noFill/>
          </a:ln>
        </p:spPr>
        <p:txBody>
          <a:bodyPr anchorCtr="0" anchor="t" bIns="129525" lIns="129525" spcFirstLastPara="1" rIns="129525" wrap="square" tIns="129525">
            <a:noAutofit/>
          </a:bodyPr>
          <a:lstStyle>
            <a:lvl1pPr indent="-406400" lvl="0" marL="457200" rtl="0">
              <a:lnSpc>
                <a:spcPct val="100000"/>
              </a:lnSpc>
              <a:spcBef>
                <a:spcPts val="0"/>
              </a:spcBef>
              <a:spcAft>
                <a:spcPts val="0"/>
              </a:spcAft>
              <a:buClr>
                <a:schemeClr val="dk1"/>
              </a:buClr>
              <a:buSzPts val="2800"/>
              <a:buFont typeface="Arial"/>
              <a:buChar char="●"/>
              <a:defRPr/>
            </a:lvl1pPr>
            <a:lvl2pPr indent="-406400" lvl="1" marL="914400" rtl="0">
              <a:lnSpc>
                <a:spcPct val="115000"/>
              </a:lnSpc>
              <a:spcBef>
                <a:spcPts val="2300"/>
              </a:spcBef>
              <a:spcAft>
                <a:spcPts val="0"/>
              </a:spcAft>
              <a:buSzPts val="2800"/>
              <a:buFont typeface="Arial"/>
              <a:buChar char="○"/>
              <a:defRPr>
                <a:solidFill>
                  <a:srgbClr val="434343"/>
                </a:solidFill>
              </a:defRPr>
            </a:lvl2pPr>
            <a:lvl3pPr indent="-406400" lvl="2" marL="1371600" rtl="0">
              <a:lnSpc>
                <a:spcPct val="115000"/>
              </a:lnSpc>
              <a:spcBef>
                <a:spcPts val="2300"/>
              </a:spcBef>
              <a:spcAft>
                <a:spcPts val="0"/>
              </a:spcAft>
              <a:buSzPts val="2800"/>
              <a:buFont typeface="Arial"/>
              <a:buChar char="■"/>
              <a:defRPr>
                <a:solidFill>
                  <a:srgbClr val="434343"/>
                </a:solidFill>
              </a:defRPr>
            </a:lvl3pPr>
            <a:lvl4pPr indent="-406400" lvl="3" marL="1828800" rtl="0">
              <a:lnSpc>
                <a:spcPct val="115000"/>
              </a:lnSpc>
              <a:spcBef>
                <a:spcPts val="2300"/>
              </a:spcBef>
              <a:spcAft>
                <a:spcPts val="0"/>
              </a:spcAft>
              <a:buSzPts val="2800"/>
              <a:buFont typeface="Arial"/>
              <a:buChar char="●"/>
              <a:defRPr>
                <a:solidFill>
                  <a:srgbClr val="434343"/>
                </a:solidFill>
              </a:defRPr>
            </a:lvl4pPr>
            <a:lvl5pPr indent="-406400" lvl="4" marL="2286000" rtl="0">
              <a:lnSpc>
                <a:spcPct val="115000"/>
              </a:lnSpc>
              <a:spcBef>
                <a:spcPts val="2300"/>
              </a:spcBef>
              <a:spcAft>
                <a:spcPts val="0"/>
              </a:spcAft>
              <a:buSzPts val="2800"/>
              <a:buFont typeface="Arial"/>
              <a:buChar char="○"/>
              <a:defRPr>
                <a:solidFill>
                  <a:srgbClr val="434343"/>
                </a:solidFill>
              </a:defRPr>
            </a:lvl5pPr>
            <a:lvl6pPr indent="-406400" lvl="5" marL="2743200" rtl="0">
              <a:lnSpc>
                <a:spcPct val="115000"/>
              </a:lnSpc>
              <a:spcBef>
                <a:spcPts val="2300"/>
              </a:spcBef>
              <a:spcAft>
                <a:spcPts val="0"/>
              </a:spcAft>
              <a:buSzPts val="2800"/>
              <a:buFont typeface="Arial"/>
              <a:buChar char="■"/>
              <a:defRPr>
                <a:solidFill>
                  <a:srgbClr val="434343"/>
                </a:solidFill>
              </a:defRPr>
            </a:lvl6pPr>
            <a:lvl7pPr indent="-406400" lvl="6" marL="3200400" rtl="0">
              <a:lnSpc>
                <a:spcPct val="115000"/>
              </a:lnSpc>
              <a:spcBef>
                <a:spcPts val="2300"/>
              </a:spcBef>
              <a:spcAft>
                <a:spcPts val="0"/>
              </a:spcAft>
              <a:buSzPts val="2800"/>
              <a:buFont typeface="Arial"/>
              <a:buChar char="●"/>
              <a:defRPr>
                <a:solidFill>
                  <a:srgbClr val="434343"/>
                </a:solidFill>
              </a:defRPr>
            </a:lvl7pPr>
            <a:lvl8pPr indent="-406400" lvl="7" marL="3657600" rtl="0">
              <a:lnSpc>
                <a:spcPct val="115000"/>
              </a:lnSpc>
              <a:spcBef>
                <a:spcPts val="2300"/>
              </a:spcBef>
              <a:spcAft>
                <a:spcPts val="0"/>
              </a:spcAft>
              <a:buSzPts val="2800"/>
              <a:buFont typeface="Arial"/>
              <a:buChar char="○"/>
              <a:defRPr>
                <a:solidFill>
                  <a:srgbClr val="434343"/>
                </a:solidFill>
              </a:defRPr>
            </a:lvl8pPr>
            <a:lvl9pPr indent="-406400" lvl="8" marL="4114800" rtl="0">
              <a:lnSpc>
                <a:spcPct val="115000"/>
              </a:lnSpc>
              <a:spcBef>
                <a:spcPts val="2300"/>
              </a:spcBef>
              <a:spcAft>
                <a:spcPts val="2300"/>
              </a:spcAft>
              <a:buSzPts val="2800"/>
              <a:buFont typeface="Arial"/>
              <a:buChar char="■"/>
              <a:defRPr>
                <a:solidFill>
                  <a:srgbClr val="434343"/>
                </a:solidFill>
              </a:defRPr>
            </a:lvl9pPr>
          </a:lstStyle>
          <a:p/>
        </p:txBody>
      </p:sp>
      <p:sp>
        <p:nvSpPr>
          <p:cNvPr id="310" name="Google Shape;310;p34"/>
          <p:cNvSpPr/>
          <p:nvPr/>
        </p:nvSpPr>
        <p:spPr>
          <a:xfrm rot="-205702">
            <a:off x="-1690359" y="-378962"/>
            <a:ext cx="4694376" cy="2929445"/>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311" name="Google Shape;311;p34"/>
          <p:cNvSpPr/>
          <p:nvPr/>
        </p:nvSpPr>
        <p:spPr>
          <a:xfrm>
            <a:off x="8961847" y="19121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4"/>
          <p:cNvSpPr/>
          <p:nvPr/>
        </p:nvSpPr>
        <p:spPr>
          <a:xfrm>
            <a:off x="1746247" y="8807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4"/>
          <p:cNvSpPr/>
          <p:nvPr/>
        </p:nvSpPr>
        <p:spPr>
          <a:xfrm rot="-10627797">
            <a:off x="6570810" y="7863946"/>
            <a:ext cx="4387749" cy="2738099"/>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314" name="Google Shape;314;p34"/>
          <p:cNvSpPr/>
          <p:nvPr/>
        </p:nvSpPr>
        <p:spPr>
          <a:xfrm>
            <a:off x="809997" y="92264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9">
    <p:spTree>
      <p:nvGrpSpPr>
        <p:cNvPr id="315" name="Shape 315"/>
        <p:cNvGrpSpPr/>
        <p:nvPr/>
      </p:nvGrpSpPr>
      <p:grpSpPr>
        <a:xfrm>
          <a:off x="0" y="0"/>
          <a:ext cx="0" cy="0"/>
          <a:chOff x="0" y="0"/>
          <a:chExt cx="0" cy="0"/>
        </a:xfrm>
      </p:grpSpPr>
      <p:sp>
        <p:nvSpPr>
          <p:cNvPr id="316" name="Google Shape;316;p35"/>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17" name="Google Shape;317;p35"/>
          <p:cNvSpPr txBox="1"/>
          <p:nvPr>
            <p:ph type="title"/>
          </p:nvPr>
        </p:nvSpPr>
        <p:spPr>
          <a:xfrm>
            <a:off x="1044050" y="3250709"/>
            <a:ext cx="3629400" cy="7413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spcBef>
                <a:spcPts val="0"/>
              </a:spcBef>
              <a:spcAft>
                <a:spcPts val="0"/>
              </a:spcAft>
              <a:buSzPts val="4000"/>
              <a:buNone/>
              <a:defRPr sz="44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p:txBody>
      </p:sp>
      <p:sp>
        <p:nvSpPr>
          <p:cNvPr id="318" name="Google Shape;318;p35"/>
          <p:cNvSpPr txBox="1"/>
          <p:nvPr>
            <p:ph idx="1" type="subTitle"/>
          </p:nvPr>
        </p:nvSpPr>
        <p:spPr>
          <a:xfrm>
            <a:off x="1043974" y="4064300"/>
            <a:ext cx="3629400" cy="1047900"/>
          </a:xfrm>
          <a:prstGeom prst="rect">
            <a:avLst/>
          </a:prstGeom>
        </p:spPr>
        <p:txBody>
          <a:bodyPr anchorCtr="0" anchor="t" bIns="129525" lIns="129525" spcFirstLastPara="1" rIns="129525" wrap="square" tIns="129525">
            <a:noAutofit/>
          </a:bodyPr>
          <a:lstStyle>
            <a:lvl1pPr lvl="0" rtl="0" algn="ctr">
              <a:lnSpc>
                <a:spcPct val="100000"/>
              </a:lnSpc>
              <a:spcBef>
                <a:spcPts val="0"/>
              </a:spcBef>
              <a:spcAft>
                <a:spcPts val="0"/>
              </a:spcAft>
              <a:buClr>
                <a:schemeClr val="dk2"/>
              </a:buClr>
              <a:buSzPts val="2600"/>
              <a:buFont typeface="Roboto Light"/>
              <a:buNone/>
              <a:defRPr sz="2500"/>
            </a:lvl1pPr>
            <a:lvl2pPr lvl="1" rtl="0" algn="ctr">
              <a:lnSpc>
                <a:spcPct val="100000"/>
              </a:lnSpc>
              <a:spcBef>
                <a:spcPts val="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2pPr>
            <a:lvl3pPr lvl="2"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3pPr>
            <a:lvl4pPr lvl="3"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4pPr>
            <a:lvl5pPr lvl="4"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5pPr>
            <a:lvl6pPr lvl="5"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6pPr>
            <a:lvl7pPr lvl="6"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7pPr>
            <a:lvl8pPr lvl="7"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8pPr>
            <a:lvl9pPr lvl="8" rtl="0" algn="ctr">
              <a:lnSpc>
                <a:spcPct val="100000"/>
              </a:lnSpc>
              <a:spcBef>
                <a:spcPts val="2300"/>
              </a:spcBef>
              <a:spcAft>
                <a:spcPts val="2300"/>
              </a:spcAft>
              <a:buClr>
                <a:schemeClr val="dk2"/>
              </a:buClr>
              <a:buSzPts val="2600"/>
              <a:buFont typeface="Roboto Light"/>
              <a:buNone/>
              <a:defRPr sz="2600">
                <a:solidFill>
                  <a:schemeClr val="dk2"/>
                </a:solidFill>
                <a:latin typeface="Roboto Light"/>
                <a:ea typeface="Roboto Light"/>
                <a:cs typeface="Roboto Light"/>
                <a:sym typeface="Roboto Light"/>
              </a:defRPr>
            </a:lvl9pPr>
          </a:lstStyle>
          <a:p/>
        </p:txBody>
      </p:sp>
      <p:sp>
        <p:nvSpPr>
          <p:cNvPr id="319" name="Google Shape;319;p35"/>
          <p:cNvSpPr txBox="1"/>
          <p:nvPr>
            <p:ph idx="2" type="title"/>
          </p:nvPr>
        </p:nvSpPr>
        <p:spPr>
          <a:xfrm>
            <a:off x="5590921" y="3250709"/>
            <a:ext cx="3629400" cy="7413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spcBef>
                <a:spcPts val="0"/>
              </a:spcBef>
              <a:spcAft>
                <a:spcPts val="0"/>
              </a:spcAft>
              <a:buSzPts val="4000"/>
              <a:buNone/>
              <a:defRPr sz="44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p:txBody>
      </p:sp>
      <p:sp>
        <p:nvSpPr>
          <p:cNvPr id="320" name="Google Shape;320;p35"/>
          <p:cNvSpPr txBox="1"/>
          <p:nvPr>
            <p:ph idx="3" type="subTitle"/>
          </p:nvPr>
        </p:nvSpPr>
        <p:spPr>
          <a:xfrm>
            <a:off x="5590915" y="4064300"/>
            <a:ext cx="3629400" cy="1047900"/>
          </a:xfrm>
          <a:prstGeom prst="rect">
            <a:avLst/>
          </a:prstGeom>
        </p:spPr>
        <p:txBody>
          <a:bodyPr anchorCtr="0" anchor="t" bIns="129525" lIns="129525" spcFirstLastPara="1" rIns="129525" wrap="square" tIns="129525">
            <a:noAutofit/>
          </a:bodyPr>
          <a:lstStyle>
            <a:lvl1pPr lvl="0" rtl="0" algn="ctr">
              <a:lnSpc>
                <a:spcPct val="100000"/>
              </a:lnSpc>
              <a:spcBef>
                <a:spcPts val="0"/>
              </a:spcBef>
              <a:spcAft>
                <a:spcPts val="0"/>
              </a:spcAft>
              <a:buClr>
                <a:schemeClr val="dk2"/>
              </a:buClr>
              <a:buSzPts val="2600"/>
              <a:buFont typeface="Roboto Light"/>
              <a:buNone/>
              <a:defRPr sz="2500"/>
            </a:lvl1pPr>
            <a:lvl2pPr lvl="1" rtl="0" algn="ctr">
              <a:lnSpc>
                <a:spcPct val="100000"/>
              </a:lnSpc>
              <a:spcBef>
                <a:spcPts val="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2pPr>
            <a:lvl3pPr lvl="2"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3pPr>
            <a:lvl4pPr lvl="3"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4pPr>
            <a:lvl5pPr lvl="4"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5pPr>
            <a:lvl6pPr lvl="5"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6pPr>
            <a:lvl7pPr lvl="6"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7pPr>
            <a:lvl8pPr lvl="7"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8pPr>
            <a:lvl9pPr lvl="8" rtl="0" algn="ctr">
              <a:lnSpc>
                <a:spcPct val="100000"/>
              </a:lnSpc>
              <a:spcBef>
                <a:spcPts val="2300"/>
              </a:spcBef>
              <a:spcAft>
                <a:spcPts val="2300"/>
              </a:spcAft>
              <a:buClr>
                <a:schemeClr val="dk2"/>
              </a:buClr>
              <a:buSzPts val="2600"/>
              <a:buFont typeface="Roboto Light"/>
              <a:buNone/>
              <a:defRPr sz="2600">
                <a:solidFill>
                  <a:schemeClr val="dk2"/>
                </a:solidFill>
                <a:latin typeface="Roboto Light"/>
                <a:ea typeface="Roboto Light"/>
                <a:cs typeface="Roboto Light"/>
                <a:sym typeface="Roboto Light"/>
              </a:defRPr>
            </a:lvl9pPr>
          </a:lstStyle>
          <a:p/>
        </p:txBody>
      </p:sp>
      <p:sp>
        <p:nvSpPr>
          <p:cNvPr id="321" name="Google Shape;321;p35"/>
          <p:cNvSpPr txBox="1"/>
          <p:nvPr>
            <p:ph idx="4" type="title"/>
          </p:nvPr>
        </p:nvSpPr>
        <p:spPr>
          <a:xfrm>
            <a:off x="1044050" y="5359604"/>
            <a:ext cx="3629400" cy="7413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spcBef>
                <a:spcPts val="0"/>
              </a:spcBef>
              <a:spcAft>
                <a:spcPts val="0"/>
              </a:spcAft>
              <a:buSzPts val="4000"/>
              <a:buNone/>
              <a:defRPr sz="44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p:txBody>
      </p:sp>
      <p:sp>
        <p:nvSpPr>
          <p:cNvPr id="322" name="Google Shape;322;p35"/>
          <p:cNvSpPr txBox="1"/>
          <p:nvPr>
            <p:ph idx="5" type="subTitle"/>
          </p:nvPr>
        </p:nvSpPr>
        <p:spPr>
          <a:xfrm>
            <a:off x="1043974" y="6173225"/>
            <a:ext cx="3629400" cy="1047900"/>
          </a:xfrm>
          <a:prstGeom prst="rect">
            <a:avLst/>
          </a:prstGeom>
        </p:spPr>
        <p:txBody>
          <a:bodyPr anchorCtr="0" anchor="t" bIns="129525" lIns="129525" spcFirstLastPara="1" rIns="129525" wrap="square" tIns="129525">
            <a:noAutofit/>
          </a:bodyPr>
          <a:lstStyle>
            <a:lvl1pPr lvl="0" rtl="0" algn="ctr">
              <a:lnSpc>
                <a:spcPct val="100000"/>
              </a:lnSpc>
              <a:spcBef>
                <a:spcPts val="0"/>
              </a:spcBef>
              <a:spcAft>
                <a:spcPts val="0"/>
              </a:spcAft>
              <a:buClr>
                <a:schemeClr val="dk2"/>
              </a:buClr>
              <a:buSzPts val="2600"/>
              <a:buFont typeface="Roboto Light"/>
              <a:buNone/>
              <a:defRPr sz="2500"/>
            </a:lvl1pPr>
            <a:lvl2pPr lvl="1" rtl="0" algn="ctr">
              <a:lnSpc>
                <a:spcPct val="100000"/>
              </a:lnSpc>
              <a:spcBef>
                <a:spcPts val="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2pPr>
            <a:lvl3pPr lvl="2"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3pPr>
            <a:lvl4pPr lvl="3"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4pPr>
            <a:lvl5pPr lvl="4"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5pPr>
            <a:lvl6pPr lvl="5"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6pPr>
            <a:lvl7pPr lvl="6"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7pPr>
            <a:lvl8pPr lvl="7"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8pPr>
            <a:lvl9pPr lvl="8" rtl="0" algn="ctr">
              <a:lnSpc>
                <a:spcPct val="100000"/>
              </a:lnSpc>
              <a:spcBef>
                <a:spcPts val="2300"/>
              </a:spcBef>
              <a:spcAft>
                <a:spcPts val="2300"/>
              </a:spcAft>
              <a:buClr>
                <a:schemeClr val="dk2"/>
              </a:buClr>
              <a:buSzPts val="2600"/>
              <a:buFont typeface="Roboto Light"/>
              <a:buNone/>
              <a:defRPr sz="2600">
                <a:solidFill>
                  <a:schemeClr val="dk2"/>
                </a:solidFill>
                <a:latin typeface="Roboto Light"/>
                <a:ea typeface="Roboto Light"/>
                <a:cs typeface="Roboto Light"/>
                <a:sym typeface="Roboto Light"/>
              </a:defRPr>
            </a:lvl9pPr>
          </a:lstStyle>
          <a:p/>
        </p:txBody>
      </p:sp>
      <p:sp>
        <p:nvSpPr>
          <p:cNvPr id="323" name="Google Shape;323;p35"/>
          <p:cNvSpPr txBox="1"/>
          <p:nvPr>
            <p:ph idx="6" type="title"/>
          </p:nvPr>
        </p:nvSpPr>
        <p:spPr>
          <a:xfrm>
            <a:off x="5590918" y="5359604"/>
            <a:ext cx="3629400" cy="7413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spcBef>
                <a:spcPts val="0"/>
              </a:spcBef>
              <a:spcAft>
                <a:spcPts val="0"/>
              </a:spcAft>
              <a:buSzPts val="4000"/>
              <a:buNone/>
              <a:defRPr sz="44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p:txBody>
      </p:sp>
      <p:sp>
        <p:nvSpPr>
          <p:cNvPr id="324" name="Google Shape;324;p35"/>
          <p:cNvSpPr txBox="1"/>
          <p:nvPr>
            <p:ph idx="7" type="subTitle"/>
          </p:nvPr>
        </p:nvSpPr>
        <p:spPr>
          <a:xfrm>
            <a:off x="5590915" y="6173217"/>
            <a:ext cx="3629400" cy="1047900"/>
          </a:xfrm>
          <a:prstGeom prst="rect">
            <a:avLst/>
          </a:prstGeom>
        </p:spPr>
        <p:txBody>
          <a:bodyPr anchorCtr="0" anchor="t" bIns="129525" lIns="129525" spcFirstLastPara="1" rIns="129525" wrap="square" tIns="129525">
            <a:noAutofit/>
          </a:bodyPr>
          <a:lstStyle>
            <a:lvl1pPr lvl="0" rtl="0" algn="ctr">
              <a:lnSpc>
                <a:spcPct val="100000"/>
              </a:lnSpc>
              <a:spcBef>
                <a:spcPts val="0"/>
              </a:spcBef>
              <a:spcAft>
                <a:spcPts val="0"/>
              </a:spcAft>
              <a:buClr>
                <a:schemeClr val="dk2"/>
              </a:buClr>
              <a:buSzPts val="2600"/>
              <a:buFont typeface="Roboto Light"/>
              <a:buNone/>
              <a:defRPr sz="2500"/>
            </a:lvl1pPr>
            <a:lvl2pPr lvl="1" rtl="0" algn="ctr">
              <a:lnSpc>
                <a:spcPct val="100000"/>
              </a:lnSpc>
              <a:spcBef>
                <a:spcPts val="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2pPr>
            <a:lvl3pPr lvl="2"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3pPr>
            <a:lvl4pPr lvl="3"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4pPr>
            <a:lvl5pPr lvl="4"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5pPr>
            <a:lvl6pPr lvl="5"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6pPr>
            <a:lvl7pPr lvl="6"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7pPr>
            <a:lvl8pPr lvl="7"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8pPr>
            <a:lvl9pPr lvl="8" rtl="0" algn="ctr">
              <a:lnSpc>
                <a:spcPct val="100000"/>
              </a:lnSpc>
              <a:spcBef>
                <a:spcPts val="2300"/>
              </a:spcBef>
              <a:spcAft>
                <a:spcPts val="2300"/>
              </a:spcAft>
              <a:buClr>
                <a:schemeClr val="dk2"/>
              </a:buClr>
              <a:buSzPts val="2600"/>
              <a:buFont typeface="Roboto Light"/>
              <a:buNone/>
              <a:defRPr sz="2600">
                <a:solidFill>
                  <a:schemeClr val="dk2"/>
                </a:solidFill>
                <a:latin typeface="Roboto Light"/>
                <a:ea typeface="Roboto Light"/>
                <a:cs typeface="Roboto Light"/>
                <a:sym typeface="Roboto Light"/>
              </a:defRPr>
            </a:lvl9pPr>
          </a:lstStyle>
          <a:p/>
        </p:txBody>
      </p:sp>
      <p:sp>
        <p:nvSpPr>
          <p:cNvPr id="325" name="Google Shape;325;p35"/>
          <p:cNvSpPr txBox="1"/>
          <p:nvPr>
            <p:ph idx="8" type="title"/>
          </p:nvPr>
        </p:nvSpPr>
        <p:spPr>
          <a:xfrm>
            <a:off x="1044050" y="7468510"/>
            <a:ext cx="3629400" cy="7413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spcBef>
                <a:spcPts val="0"/>
              </a:spcBef>
              <a:spcAft>
                <a:spcPts val="0"/>
              </a:spcAft>
              <a:buSzPts val="4000"/>
              <a:buNone/>
              <a:defRPr sz="44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p:txBody>
      </p:sp>
      <p:sp>
        <p:nvSpPr>
          <p:cNvPr id="326" name="Google Shape;326;p35"/>
          <p:cNvSpPr txBox="1"/>
          <p:nvPr>
            <p:ph idx="9" type="subTitle"/>
          </p:nvPr>
        </p:nvSpPr>
        <p:spPr>
          <a:xfrm>
            <a:off x="1043974" y="8282125"/>
            <a:ext cx="3629400" cy="1047900"/>
          </a:xfrm>
          <a:prstGeom prst="rect">
            <a:avLst/>
          </a:prstGeom>
        </p:spPr>
        <p:txBody>
          <a:bodyPr anchorCtr="0" anchor="t" bIns="129525" lIns="129525" spcFirstLastPara="1" rIns="129525" wrap="square" tIns="129525">
            <a:noAutofit/>
          </a:bodyPr>
          <a:lstStyle>
            <a:lvl1pPr lvl="0" rtl="0" algn="ctr">
              <a:lnSpc>
                <a:spcPct val="100000"/>
              </a:lnSpc>
              <a:spcBef>
                <a:spcPts val="0"/>
              </a:spcBef>
              <a:spcAft>
                <a:spcPts val="0"/>
              </a:spcAft>
              <a:buClr>
                <a:schemeClr val="dk2"/>
              </a:buClr>
              <a:buSzPts val="2600"/>
              <a:buFont typeface="Roboto Light"/>
              <a:buNone/>
              <a:defRPr sz="2500"/>
            </a:lvl1pPr>
            <a:lvl2pPr lvl="1" rtl="0" algn="ctr">
              <a:lnSpc>
                <a:spcPct val="100000"/>
              </a:lnSpc>
              <a:spcBef>
                <a:spcPts val="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2pPr>
            <a:lvl3pPr lvl="2"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3pPr>
            <a:lvl4pPr lvl="3"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4pPr>
            <a:lvl5pPr lvl="4"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5pPr>
            <a:lvl6pPr lvl="5"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6pPr>
            <a:lvl7pPr lvl="6"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7pPr>
            <a:lvl8pPr lvl="7"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8pPr>
            <a:lvl9pPr lvl="8" rtl="0" algn="ctr">
              <a:lnSpc>
                <a:spcPct val="100000"/>
              </a:lnSpc>
              <a:spcBef>
                <a:spcPts val="2300"/>
              </a:spcBef>
              <a:spcAft>
                <a:spcPts val="2300"/>
              </a:spcAft>
              <a:buClr>
                <a:schemeClr val="dk2"/>
              </a:buClr>
              <a:buSzPts val="2600"/>
              <a:buFont typeface="Roboto Light"/>
              <a:buNone/>
              <a:defRPr sz="2600">
                <a:solidFill>
                  <a:schemeClr val="dk2"/>
                </a:solidFill>
                <a:latin typeface="Roboto Light"/>
                <a:ea typeface="Roboto Light"/>
                <a:cs typeface="Roboto Light"/>
                <a:sym typeface="Roboto Light"/>
              </a:defRPr>
            </a:lvl9pPr>
          </a:lstStyle>
          <a:p/>
        </p:txBody>
      </p:sp>
      <p:sp>
        <p:nvSpPr>
          <p:cNvPr id="327" name="Google Shape;327;p35"/>
          <p:cNvSpPr txBox="1"/>
          <p:nvPr>
            <p:ph idx="13" type="title"/>
          </p:nvPr>
        </p:nvSpPr>
        <p:spPr>
          <a:xfrm>
            <a:off x="5590918" y="7468510"/>
            <a:ext cx="3629400" cy="741300"/>
          </a:xfrm>
          <a:prstGeom prst="rect">
            <a:avLst/>
          </a:prstGeom>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lvl1pPr lvl="0" rtl="0" algn="ctr">
              <a:spcBef>
                <a:spcPts val="0"/>
              </a:spcBef>
              <a:spcAft>
                <a:spcPts val="0"/>
              </a:spcAft>
              <a:buSzPts val="4000"/>
              <a:buNone/>
              <a:defRPr sz="44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p:txBody>
      </p:sp>
      <p:sp>
        <p:nvSpPr>
          <p:cNvPr id="328" name="Google Shape;328;p35"/>
          <p:cNvSpPr txBox="1"/>
          <p:nvPr>
            <p:ph idx="14" type="subTitle"/>
          </p:nvPr>
        </p:nvSpPr>
        <p:spPr>
          <a:xfrm>
            <a:off x="5590915" y="8282125"/>
            <a:ext cx="3629400" cy="1047900"/>
          </a:xfrm>
          <a:prstGeom prst="rect">
            <a:avLst/>
          </a:prstGeom>
        </p:spPr>
        <p:txBody>
          <a:bodyPr anchorCtr="0" anchor="t" bIns="129525" lIns="129525" spcFirstLastPara="1" rIns="129525" wrap="square" tIns="129525">
            <a:noAutofit/>
          </a:bodyPr>
          <a:lstStyle>
            <a:lvl1pPr lvl="0" rtl="0" algn="ctr">
              <a:lnSpc>
                <a:spcPct val="100000"/>
              </a:lnSpc>
              <a:spcBef>
                <a:spcPts val="0"/>
              </a:spcBef>
              <a:spcAft>
                <a:spcPts val="0"/>
              </a:spcAft>
              <a:buClr>
                <a:schemeClr val="dk2"/>
              </a:buClr>
              <a:buSzPts val="2600"/>
              <a:buFont typeface="Roboto Light"/>
              <a:buNone/>
              <a:defRPr sz="2500"/>
            </a:lvl1pPr>
            <a:lvl2pPr lvl="1" rtl="0" algn="ctr">
              <a:lnSpc>
                <a:spcPct val="100000"/>
              </a:lnSpc>
              <a:spcBef>
                <a:spcPts val="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2pPr>
            <a:lvl3pPr lvl="2"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3pPr>
            <a:lvl4pPr lvl="3"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4pPr>
            <a:lvl5pPr lvl="4"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5pPr>
            <a:lvl6pPr lvl="5"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6pPr>
            <a:lvl7pPr lvl="6"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7pPr>
            <a:lvl8pPr lvl="7" rtl="0" algn="ctr">
              <a:lnSpc>
                <a:spcPct val="100000"/>
              </a:lnSpc>
              <a:spcBef>
                <a:spcPts val="2300"/>
              </a:spcBef>
              <a:spcAft>
                <a:spcPts val="0"/>
              </a:spcAft>
              <a:buClr>
                <a:schemeClr val="dk2"/>
              </a:buClr>
              <a:buSzPts val="2600"/>
              <a:buFont typeface="Roboto Light"/>
              <a:buNone/>
              <a:defRPr sz="2600">
                <a:solidFill>
                  <a:schemeClr val="dk2"/>
                </a:solidFill>
                <a:latin typeface="Roboto Light"/>
                <a:ea typeface="Roboto Light"/>
                <a:cs typeface="Roboto Light"/>
                <a:sym typeface="Roboto Light"/>
              </a:defRPr>
            </a:lvl8pPr>
            <a:lvl9pPr lvl="8" rtl="0" algn="ctr">
              <a:lnSpc>
                <a:spcPct val="100000"/>
              </a:lnSpc>
              <a:spcBef>
                <a:spcPts val="2300"/>
              </a:spcBef>
              <a:spcAft>
                <a:spcPts val="2300"/>
              </a:spcAft>
              <a:buClr>
                <a:schemeClr val="dk2"/>
              </a:buClr>
              <a:buSzPts val="2600"/>
              <a:buFont typeface="Roboto Light"/>
              <a:buNone/>
              <a:defRPr sz="2600">
                <a:solidFill>
                  <a:schemeClr val="dk2"/>
                </a:solidFill>
                <a:latin typeface="Roboto Light"/>
                <a:ea typeface="Roboto Light"/>
                <a:cs typeface="Roboto Light"/>
                <a:sym typeface="Roboto Light"/>
              </a:defRPr>
            </a:lvl9pPr>
          </a:lstStyle>
          <a:p/>
        </p:txBody>
      </p:sp>
      <p:sp>
        <p:nvSpPr>
          <p:cNvPr id="329" name="Google Shape;329;p35"/>
          <p:cNvSpPr txBox="1"/>
          <p:nvPr>
            <p:ph idx="15" type="title"/>
          </p:nvPr>
        </p:nvSpPr>
        <p:spPr>
          <a:xfrm>
            <a:off x="914400" y="1112175"/>
            <a:ext cx="8305800" cy="1479300"/>
          </a:xfrm>
          <a:prstGeom prst="rect">
            <a:avLst/>
          </a:prstGeom>
        </p:spPr>
        <p:txBody>
          <a:bodyPr anchorCtr="0" anchor="t" bIns="129525" lIns="129525" spcFirstLastPara="1" rIns="129525" wrap="square" tIns="129525">
            <a:noAutofit/>
          </a:bodyPr>
          <a:lstStyle>
            <a:lvl1pPr lvl="0" rtl="0" algn="ctr">
              <a:lnSpc>
                <a:spcPct val="85000"/>
              </a:lnSpc>
              <a:spcBef>
                <a:spcPts val="0"/>
              </a:spcBef>
              <a:spcAft>
                <a:spcPts val="0"/>
              </a:spcAft>
              <a:buSzPts val="5500"/>
              <a:buNone/>
              <a:defRPr/>
            </a:lvl1pPr>
            <a:lvl2pPr lvl="1" rtl="0" algn="ctr">
              <a:spcBef>
                <a:spcPts val="0"/>
              </a:spcBef>
              <a:spcAft>
                <a:spcPts val="0"/>
              </a:spcAft>
              <a:buSzPts val="6000"/>
              <a:buNone/>
              <a:defRPr/>
            </a:lvl2pPr>
            <a:lvl3pPr lvl="2" rtl="0" algn="ctr">
              <a:spcBef>
                <a:spcPts val="0"/>
              </a:spcBef>
              <a:spcAft>
                <a:spcPts val="0"/>
              </a:spcAft>
              <a:buSzPts val="6000"/>
              <a:buNone/>
              <a:defRPr/>
            </a:lvl3pPr>
            <a:lvl4pPr lvl="3" rtl="0" algn="ctr">
              <a:spcBef>
                <a:spcPts val="0"/>
              </a:spcBef>
              <a:spcAft>
                <a:spcPts val="0"/>
              </a:spcAft>
              <a:buSzPts val="6000"/>
              <a:buNone/>
              <a:defRPr/>
            </a:lvl4pPr>
            <a:lvl5pPr lvl="4" rtl="0" algn="ctr">
              <a:spcBef>
                <a:spcPts val="0"/>
              </a:spcBef>
              <a:spcAft>
                <a:spcPts val="0"/>
              </a:spcAft>
              <a:buSzPts val="6000"/>
              <a:buNone/>
              <a:defRPr/>
            </a:lvl5pPr>
            <a:lvl6pPr lvl="5" rtl="0" algn="ctr">
              <a:spcBef>
                <a:spcPts val="0"/>
              </a:spcBef>
              <a:spcAft>
                <a:spcPts val="0"/>
              </a:spcAft>
              <a:buSzPts val="6000"/>
              <a:buNone/>
              <a:defRPr/>
            </a:lvl6pPr>
            <a:lvl7pPr lvl="6" rtl="0" algn="ctr">
              <a:spcBef>
                <a:spcPts val="0"/>
              </a:spcBef>
              <a:spcAft>
                <a:spcPts val="0"/>
              </a:spcAft>
              <a:buSzPts val="6000"/>
              <a:buNone/>
              <a:defRPr/>
            </a:lvl7pPr>
            <a:lvl8pPr lvl="7" rtl="0" algn="ctr">
              <a:spcBef>
                <a:spcPts val="0"/>
              </a:spcBef>
              <a:spcAft>
                <a:spcPts val="0"/>
              </a:spcAft>
              <a:buSzPts val="6000"/>
              <a:buNone/>
              <a:defRPr/>
            </a:lvl8pPr>
            <a:lvl9pPr lvl="8" rtl="0" algn="ctr">
              <a:spcBef>
                <a:spcPts val="0"/>
              </a:spcBef>
              <a:spcAft>
                <a:spcPts val="0"/>
              </a:spcAft>
              <a:buSzPts val="6000"/>
              <a:buNone/>
              <a:defRPr/>
            </a:lvl9pPr>
          </a:lstStyle>
          <a:p/>
        </p:txBody>
      </p:sp>
      <p:sp>
        <p:nvSpPr>
          <p:cNvPr id="330" name="Google Shape;330;p35"/>
          <p:cNvSpPr/>
          <p:nvPr/>
        </p:nvSpPr>
        <p:spPr>
          <a:xfrm rot="4287489">
            <a:off x="7481159" y="-706342"/>
            <a:ext cx="4694466" cy="2929501"/>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331" name="Google Shape;331;p35"/>
          <p:cNvSpPr/>
          <p:nvPr/>
        </p:nvSpPr>
        <p:spPr>
          <a:xfrm>
            <a:off x="9337022" y="92589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5"/>
          <p:cNvSpPr/>
          <p:nvPr/>
        </p:nvSpPr>
        <p:spPr>
          <a:xfrm>
            <a:off x="399247" y="940357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5"/>
          <p:cNvSpPr/>
          <p:nvPr/>
        </p:nvSpPr>
        <p:spPr>
          <a:xfrm>
            <a:off x="528822" y="59127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1_1_1">
    <p:spTree>
      <p:nvGrpSpPr>
        <p:cNvPr id="334" name="Shape 334"/>
        <p:cNvGrpSpPr/>
        <p:nvPr/>
      </p:nvGrpSpPr>
      <p:grpSpPr>
        <a:xfrm>
          <a:off x="0" y="0"/>
          <a:ext cx="0" cy="0"/>
          <a:chOff x="0" y="0"/>
          <a:chExt cx="0" cy="0"/>
        </a:xfrm>
      </p:grpSpPr>
      <p:sp>
        <p:nvSpPr>
          <p:cNvPr id="335" name="Google Shape;335;p36"/>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36" name="Google Shape;336;p36"/>
          <p:cNvSpPr/>
          <p:nvPr/>
        </p:nvSpPr>
        <p:spPr>
          <a:xfrm rot="4287489">
            <a:off x="6444234" y="-1619642"/>
            <a:ext cx="4694466" cy="2929501"/>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337" name="Google Shape;337;p36"/>
          <p:cNvSpPr/>
          <p:nvPr/>
        </p:nvSpPr>
        <p:spPr>
          <a:xfrm>
            <a:off x="8961847" y="19121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6"/>
          <p:cNvSpPr txBox="1"/>
          <p:nvPr>
            <p:ph type="title"/>
          </p:nvPr>
        </p:nvSpPr>
        <p:spPr>
          <a:xfrm>
            <a:off x="810000" y="879349"/>
            <a:ext cx="8667000" cy="11454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339" name="Google Shape;339;p36"/>
          <p:cNvSpPr/>
          <p:nvPr/>
        </p:nvSpPr>
        <p:spPr>
          <a:xfrm>
            <a:off x="399247" y="8612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6"/>
          <p:cNvSpPr/>
          <p:nvPr/>
        </p:nvSpPr>
        <p:spPr>
          <a:xfrm>
            <a:off x="4885922" y="94527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6"/>
          <p:cNvSpPr/>
          <p:nvPr/>
        </p:nvSpPr>
        <p:spPr>
          <a:xfrm flipH="1" rot="-9617579">
            <a:off x="-1901692" y="7561401"/>
            <a:ext cx="4694279" cy="2929384"/>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1_1_1_1_1_1_2">
    <p:spTree>
      <p:nvGrpSpPr>
        <p:cNvPr id="342" name="Shape 342"/>
        <p:cNvGrpSpPr/>
        <p:nvPr/>
      </p:nvGrpSpPr>
      <p:grpSpPr>
        <a:xfrm>
          <a:off x="0" y="0"/>
          <a:ext cx="0" cy="0"/>
          <a:chOff x="0" y="0"/>
          <a:chExt cx="0" cy="0"/>
        </a:xfrm>
      </p:grpSpPr>
      <p:sp>
        <p:nvSpPr>
          <p:cNvPr id="343" name="Google Shape;343;p37"/>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7"/>
          <p:cNvSpPr/>
          <p:nvPr/>
        </p:nvSpPr>
        <p:spPr>
          <a:xfrm rot="10800000">
            <a:off x="-568375" y="8060200"/>
            <a:ext cx="3630975" cy="2415000"/>
          </a:xfrm>
          <a:custGeom>
            <a:rect b="b" l="l" r="r" t="t"/>
            <a:pathLst>
              <a:path extrusionOk="0" h="96600" w="145239">
                <a:moveTo>
                  <a:pt x="4259" y="0"/>
                </a:moveTo>
                <a:cubicBezTo>
                  <a:pt x="18" y="5654"/>
                  <a:pt x="-2447" y="18970"/>
                  <a:pt x="4259" y="21205"/>
                </a:cubicBezTo>
                <a:cubicBezTo>
                  <a:pt x="17714" y="25690"/>
                  <a:pt x="33983" y="18299"/>
                  <a:pt x="46668" y="24643"/>
                </a:cubicBezTo>
                <a:cubicBezTo>
                  <a:pt x="50174" y="26396"/>
                  <a:pt x="54313" y="28864"/>
                  <a:pt x="55264" y="32667"/>
                </a:cubicBezTo>
                <a:cubicBezTo>
                  <a:pt x="56798" y="38802"/>
                  <a:pt x="57152" y="48325"/>
                  <a:pt x="63287" y="49859"/>
                </a:cubicBezTo>
                <a:cubicBezTo>
                  <a:pt x="67708" y="50964"/>
                  <a:pt x="71527" y="45631"/>
                  <a:pt x="74749" y="42409"/>
                </a:cubicBezTo>
                <a:cubicBezTo>
                  <a:pt x="77769" y="39389"/>
                  <a:pt x="83091" y="40330"/>
                  <a:pt x="87357" y="40117"/>
                </a:cubicBezTo>
                <a:cubicBezTo>
                  <a:pt x="90601" y="39955"/>
                  <a:pt x="94803" y="37822"/>
                  <a:pt x="97100" y="40117"/>
                </a:cubicBezTo>
                <a:cubicBezTo>
                  <a:pt x="109663" y="52669"/>
                  <a:pt x="93781" y="81613"/>
                  <a:pt x="107988" y="92268"/>
                </a:cubicBezTo>
                <a:cubicBezTo>
                  <a:pt x="112103" y="95354"/>
                  <a:pt x="117845" y="97288"/>
                  <a:pt x="122889" y="96280"/>
                </a:cubicBezTo>
                <a:cubicBezTo>
                  <a:pt x="132831" y="94292"/>
                  <a:pt x="138070" y="82818"/>
                  <a:pt x="145239" y="75649"/>
                </a:cubicBezTo>
              </a:path>
            </a:pathLst>
          </a:custGeom>
          <a:noFill/>
          <a:ln cap="flat" cmpd="sng" w="19050">
            <a:solidFill>
              <a:schemeClr val="accent1"/>
            </a:solidFill>
            <a:prstDash val="solid"/>
            <a:round/>
            <a:headEnd len="med" w="med" type="none"/>
            <a:tailEnd len="med" w="med" type="none"/>
          </a:ln>
        </p:spPr>
      </p:sp>
      <p:sp>
        <p:nvSpPr>
          <p:cNvPr id="345" name="Google Shape;345;p37"/>
          <p:cNvSpPr/>
          <p:nvPr/>
        </p:nvSpPr>
        <p:spPr>
          <a:xfrm rot="10800000">
            <a:off x="7537571" y="-15880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346" name="Google Shape;346;p37"/>
          <p:cNvSpPr/>
          <p:nvPr/>
        </p:nvSpPr>
        <p:spPr>
          <a:xfrm>
            <a:off x="9039496" y="9027225"/>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7"/>
          <p:cNvSpPr/>
          <p:nvPr/>
        </p:nvSpPr>
        <p:spPr>
          <a:xfrm>
            <a:off x="669121" y="4376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7"/>
          <p:cNvSpPr txBox="1"/>
          <p:nvPr>
            <p:ph idx="1" type="subTitle"/>
          </p:nvPr>
        </p:nvSpPr>
        <p:spPr>
          <a:xfrm>
            <a:off x="1102825" y="5648950"/>
            <a:ext cx="3804600" cy="15027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lnSpc>
                <a:spcPct val="100000"/>
              </a:lnSpc>
              <a:spcBef>
                <a:spcPts val="0"/>
              </a:spcBef>
              <a:spcAft>
                <a:spcPts val="0"/>
              </a:spcAft>
              <a:buSzPts val="4500"/>
              <a:buFont typeface="Chewy"/>
              <a:buNone/>
              <a:defRPr sz="4400">
                <a:solidFill>
                  <a:schemeClr val="dk1"/>
                </a:solidFill>
                <a:latin typeface="DM Serif Display"/>
                <a:ea typeface="DM Serif Display"/>
                <a:cs typeface="DM Serif Display"/>
                <a:sym typeface="DM Serif Display"/>
              </a:defRPr>
            </a:lvl1pPr>
            <a:lvl2pPr lvl="1" rtl="0">
              <a:lnSpc>
                <a:spcPct val="100000"/>
              </a:lnSpc>
              <a:spcBef>
                <a:spcPts val="0"/>
              </a:spcBef>
              <a:spcAft>
                <a:spcPts val="0"/>
              </a:spcAft>
              <a:buSzPts val="4500"/>
              <a:buFont typeface="Chewy"/>
              <a:buNone/>
              <a:defRPr sz="4500">
                <a:latin typeface="Chewy"/>
                <a:ea typeface="Chewy"/>
                <a:cs typeface="Chewy"/>
                <a:sym typeface="Chewy"/>
              </a:defRPr>
            </a:lvl2pPr>
            <a:lvl3pPr lvl="2" rtl="0">
              <a:lnSpc>
                <a:spcPct val="100000"/>
              </a:lnSpc>
              <a:spcBef>
                <a:spcPts val="0"/>
              </a:spcBef>
              <a:spcAft>
                <a:spcPts val="0"/>
              </a:spcAft>
              <a:buSzPts val="4500"/>
              <a:buFont typeface="Chewy"/>
              <a:buNone/>
              <a:defRPr sz="4500">
                <a:latin typeface="Chewy"/>
                <a:ea typeface="Chewy"/>
                <a:cs typeface="Chewy"/>
                <a:sym typeface="Chewy"/>
              </a:defRPr>
            </a:lvl3pPr>
            <a:lvl4pPr lvl="3" rtl="0">
              <a:lnSpc>
                <a:spcPct val="100000"/>
              </a:lnSpc>
              <a:spcBef>
                <a:spcPts val="0"/>
              </a:spcBef>
              <a:spcAft>
                <a:spcPts val="0"/>
              </a:spcAft>
              <a:buSzPts val="4500"/>
              <a:buFont typeface="Chewy"/>
              <a:buNone/>
              <a:defRPr sz="4500">
                <a:latin typeface="Chewy"/>
                <a:ea typeface="Chewy"/>
                <a:cs typeface="Chewy"/>
                <a:sym typeface="Chewy"/>
              </a:defRPr>
            </a:lvl4pPr>
            <a:lvl5pPr lvl="4" rtl="0">
              <a:lnSpc>
                <a:spcPct val="100000"/>
              </a:lnSpc>
              <a:spcBef>
                <a:spcPts val="0"/>
              </a:spcBef>
              <a:spcAft>
                <a:spcPts val="0"/>
              </a:spcAft>
              <a:buSzPts val="4500"/>
              <a:buFont typeface="Chewy"/>
              <a:buNone/>
              <a:defRPr sz="4500">
                <a:latin typeface="Chewy"/>
                <a:ea typeface="Chewy"/>
                <a:cs typeface="Chewy"/>
                <a:sym typeface="Chewy"/>
              </a:defRPr>
            </a:lvl5pPr>
            <a:lvl6pPr lvl="5" rtl="0">
              <a:lnSpc>
                <a:spcPct val="100000"/>
              </a:lnSpc>
              <a:spcBef>
                <a:spcPts val="0"/>
              </a:spcBef>
              <a:spcAft>
                <a:spcPts val="0"/>
              </a:spcAft>
              <a:buSzPts val="4500"/>
              <a:buFont typeface="Chewy"/>
              <a:buNone/>
              <a:defRPr sz="4500">
                <a:latin typeface="Chewy"/>
                <a:ea typeface="Chewy"/>
                <a:cs typeface="Chewy"/>
                <a:sym typeface="Chewy"/>
              </a:defRPr>
            </a:lvl6pPr>
            <a:lvl7pPr lvl="6" rtl="0">
              <a:lnSpc>
                <a:spcPct val="100000"/>
              </a:lnSpc>
              <a:spcBef>
                <a:spcPts val="0"/>
              </a:spcBef>
              <a:spcAft>
                <a:spcPts val="0"/>
              </a:spcAft>
              <a:buSzPts val="4500"/>
              <a:buFont typeface="Chewy"/>
              <a:buNone/>
              <a:defRPr sz="4500">
                <a:latin typeface="Chewy"/>
                <a:ea typeface="Chewy"/>
                <a:cs typeface="Chewy"/>
                <a:sym typeface="Chewy"/>
              </a:defRPr>
            </a:lvl7pPr>
            <a:lvl8pPr lvl="7" rtl="0">
              <a:lnSpc>
                <a:spcPct val="100000"/>
              </a:lnSpc>
              <a:spcBef>
                <a:spcPts val="0"/>
              </a:spcBef>
              <a:spcAft>
                <a:spcPts val="0"/>
              </a:spcAft>
              <a:buSzPts val="4500"/>
              <a:buFont typeface="Chewy"/>
              <a:buNone/>
              <a:defRPr sz="4500">
                <a:latin typeface="Chewy"/>
                <a:ea typeface="Chewy"/>
                <a:cs typeface="Chewy"/>
                <a:sym typeface="Chewy"/>
              </a:defRPr>
            </a:lvl8pPr>
            <a:lvl9pPr lvl="8" rtl="0">
              <a:lnSpc>
                <a:spcPct val="100000"/>
              </a:lnSpc>
              <a:spcBef>
                <a:spcPts val="0"/>
              </a:spcBef>
              <a:spcAft>
                <a:spcPts val="0"/>
              </a:spcAft>
              <a:buSzPts val="4500"/>
              <a:buFont typeface="Chewy"/>
              <a:buNone/>
              <a:defRPr sz="4500">
                <a:latin typeface="Chewy"/>
                <a:ea typeface="Chewy"/>
                <a:cs typeface="Chewy"/>
                <a:sym typeface="Chewy"/>
              </a:defRPr>
            </a:lvl9pPr>
          </a:lstStyle>
          <a:p/>
        </p:txBody>
      </p:sp>
      <p:sp>
        <p:nvSpPr>
          <p:cNvPr id="349" name="Google Shape;349;p37"/>
          <p:cNvSpPr txBox="1"/>
          <p:nvPr>
            <p:ph idx="2" type="subTitle"/>
          </p:nvPr>
        </p:nvSpPr>
        <p:spPr>
          <a:xfrm>
            <a:off x="1102825" y="7334801"/>
            <a:ext cx="3804600" cy="923700"/>
          </a:xfrm>
          <a:prstGeom prst="rect">
            <a:avLst/>
          </a:prstGeom>
        </p:spPr>
        <p:txBody>
          <a:bodyPr anchorCtr="0" anchor="t" bIns="129525" lIns="129525" spcFirstLastPara="1" rIns="129525" wrap="square" tIns="129525">
            <a:noAutofit/>
          </a:bodyPr>
          <a:lstStyle>
            <a:lvl1pPr lvl="0" rtl="0" algn="ctr">
              <a:lnSpc>
                <a:spcPct val="100000"/>
              </a:lnSpc>
              <a:spcBef>
                <a:spcPts val="0"/>
              </a:spcBef>
              <a:spcAft>
                <a:spcPts val="0"/>
              </a:spcAft>
              <a:buSzPts val="28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350" name="Google Shape;350;p37"/>
          <p:cNvSpPr txBox="1"/>
          <p:nvPr>
            <p:ph idx="3" type="subTitle"/>
          </p:nvPr>
        </p:nvSpPr>
        <p:spPr>
          <a:xfrm>
            <a:off x="5379431" y="5648950"/>
            <a:ext cx="3804600" cy="15027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lnSpc>
                <a:spcPct val="100000"/>
              </a:lnSpc>
              <a:spcBef>
                <a:spcPts val="0"/>
              </a:spcBef>
              <a:spcAft>
                <a:spcPts val="0"/>
              </a:spcAft>
              <a:buSzPts val="4500"/>
              <a:buFont typeface="Chewy"/>
              <a:buNone/>
              <a:defRPr sz="4400">
                <a:solidFill>
                  <a:schemeClr val="dk1"/>
                </a:solidFill>
                <a:latin typeface="DM Serif Display"/>
                <a:ea typeface="DM Serif Display"/>
                <a:cs typeface="DM Serif Display"/>
                <a:sym typeface="DM Serif Display"/>
              </a:defRPr>
            </a:lvl1pPr>
            <a:lvl2pPr lvl="1" rtl="0">
              <a:lnSpc>
                <a:spcPct val="100000"/>
              </a:lnSpc>
              <a:spcBef>
                <a:spcPts val="0"/>
              </a:spcBef>
              <a:spcAft>
                <a:spcPts val="0"/>
              </a:spcAft>
              <a:buSzPts val="4500"/>
              <a:buFont typeface="Chewy"/>
              <a:buNone/>
              <a:defRPr sz="4500">
                <a:latin typeface="Chewy"/>
                <a:ea typeface="Chewy"/>
                <a:cs typeface="Chewy"/>
                <a:sym typeface="Chewy"/>
              </a:defRPr>
            </a:lvl2pPr>
            <a:lvl3pPr lvl="2" rtl="0">
              <a:lnSpc>
                <a:spcPct val="100000"/>
              </a:lnSpc>
              <a:spcBef>
                <a:spcPts val="0"/>
              </a:spcBef>
              <a:spcAft>
                <a:spcPts val="0"/>
              </a:spcAft>
              <a:buSzPts val="4500"/>
              <a:buFont typeface="Chewy"/>
              <a:buNone/>
              <a:defRPr sz="4500">
                <a:latin typeface="Chewy"/>
                <a:ea typeface="Chewy"/>
                <a:cs typeface="Chewy"/>
                <a:sym typeface="Chewy"/>
              </a:defRPr>
            </a:lvl3pPr>
            <a:lvl4pPr lvl="3" rtl="0">
              <a:lnSpc>
                <a:spcPct val="100000"/>
              </a:lnSpc>
              <a:spcBef>
                <a:spcPts val="0"/>
              </a:spcBef>
              <a:spcAft>
                <a:spcPts val="0"/>
              </a:spcAft>
              <a:buSzPts val="4500"/>
              <a:buFont typeface="Chewy"/>
              <a:buNone/>
              <a:defRPr sz="4500">
                <a:latin typeface="Chewy"/>
                <a:ea typeface="Chewy"/>
                <a:cs typeface="Chewy"/>
                <a:sym typeface="Chewy"/>
              </a:defRPr>
            </a:lvl4pPr>
            <a:lvl5pPr lvl="4" rtl="0">
              <a:lnSpc>
                <a:spcPct val="100000"/>
              </a:lnSpc>
              <a:spcBef>
                <a:spcPts val="0"/>
              </a:spcBef>
              <a:spcAft>
                <a:spcPts val="0"/>
              </a:spcAft>
              <a:buSzPts val="4500"/>
              <a:buFont typeface="Chewy"/>
              <a:buNone/>
              <a:defRPr sz="4500">
                <a:latin typeface="Chewy"/>
                <a:ea typeface="Chewy"/>
                <a:cs typeface="Chewy"/>
                <a:sym typeface="Chewy"/>
              </a:defRPr>
            </a:lvl5pPr>
            <a:lvl6pPr lvl="5" rtl="0">
              <a:lnSpc>
                <a:spcPct val="100000"/>
              </a:lnSpc>
              <a:spcBef>
                <a:spcPts val="0"/>
              </a:spcBef>
              <a:spcAft>
                <a:spcPts val="0"/>
              </a:spcAft>
              <a:buSzPts val="4500"/>
              <a:buFont typeface="Chewy"/>
              <a:buNone/>
              <a:defRPr sz="4500">
                <a:latin typeface="Chewy"/>
                <a:ea typeface="Chewy"/>
                <a:cs typeface="Chewy"/>
                <a:sym typeface="Chewy"/>
              </a:defRPr>
            </a:lvl6pPr>
            <a:lvl7pPr lvl="6" rtl="0">
              <a:lnSpc>
                <a:spcPct val="100000"/>
              </a:lnSpc>
              <a:spcBef>
                <a:spcPts val="0"/>
              </a:spcBef>
              <a:spcAft>
                <a:spcPts val="0"/>
              </a:spcAft>
              <a:buSzPts val="4500"/>
              <a:buFont typeface="Chewy"/>
              <a:buNone/>
              <a:defRPr sz="4500">
                <a:latin typeface="Chewy"/>
                <a:ea typeface="Chewy"/>
                <a:cs typeface="Chewy"/>
                <a:sym typeface="Chewy"/>
              </a:defRPr>
            </a:lvl7pPr>
            <a:lvl8pPr lvl="7" rtl="0">
              <a:lnSpc>
                <a:spcPct val="100000"/>
              </a:lnSpc>
              <a:spcBef>
                <a:spcPts val="0"/>
              </a:spcBef>
              <a:spcAft>
                <a:spcPts val="0"/>
              </a:spcAft>
              <a:buSzPts val="4500"/>
              <a:buFont typeface="Chewy"/>
              <a:buNone/>
              <a:defRPr sz="4500">
                <a:latin typeface="Chewy"/>
                <a:ea typeface="Chewy"/>
                <a:cs typeface="Chewy"/>
                <a:sym typeface="Chewy"/>
              </a:defRPr>
            </a:lvl8pPr>
            <a:lvl9pPr lvl="8" rtl="0">
              <a:lnSpc>
                <a:spcPct val="100000"/>
              </a:lnSpc>
              <a:spcBef>
                <a:spcPts val="0"/>
              </a:spcBef>
              <a:spcAft>
                <a:spcPts val="0"/>
              </a:spcAft>
              <a:buSzPts val="4500"/>
              <a:buFont typeface="Chewy"/>
              <a:buNone/>
              <a:defRPr sz="4500">
                <a:latin typeface="Chewy"/>
                <a:ea typeface="Chewy"/>
                <a:cs typeface="Chewy"/>
                <a:sym typeface="Chewy"/>
              </a:defRPr>
            </a:lvl9pPr>
          </a:lstStyle>
          <a:p/>
        </p:txBody>
      </p:sp>
      <p:sp>
        <p:nvSpPr>
          <p:cNvPr id="351" name="Google Shape;351;p37"/>
          <p:cNvSpPr txBox="1"/>
          <p:nvPr>
            <p:ph idx="4" type="subTitle"/>
          </p:nvPr>
        </p:nvSpPr>
        <p:spPr>
          <a:xfrm>
            <a:off x="5379431" y="7334801"/>
            <a:ext cx="3804600" cy="923700"/>
          </a:xfrm>
          <a:prstGeom prst="rect">
            <a:avLst/>
          </a:prstGeom>
        </p:spPr>
        <p:txBody>
          <a:bodyPr anchorCtr="0" anchor="t" bIns="129525" lIns="129525" spcFirstLastPara="1" rIns="129525" wrap="square" tIns="129525">
            <a:noAutofit/>
          </a:bodyPr>
          <a:lstStyle>
            <a:lvl1pPr lvl="0" rtl="0" algn="ctr">
              <a:lnSpc>
                <a:spcPct val="100000"/>
              </a:lnSpc>
              <a:spcBef>
                <a:spcPts val="0"/>
              </a:spcBef>
              <a:spcAft>
                <a:spcPts val="0"/>
              </a:spcAft>
              <a:buSzPts val="2800"/>
              <a:buNone/>
              <a:defRPr sz="25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352" name="Google Shape;352;p37"/>
          <p:cNvSpPr txBox="1"/>
          <p:nvPr>
            <p:ph type="title"/>
          </p:nvPr>
        </p:nvSpPr>
        <p:spPr>
          <a:xfrm>
            <a:off x="1247600" y="876800"/>
            <a:ext cx="7791900" cy="18201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353" name="Google Shape;353;p37"/>
          <p:cNvSpPr/>
          <p:nvPr/>
        </p:nvSpPr>
        <p:spPr>
          <a:xfrm>
            <a:off x="8874896" y="209620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27">
    <p:spTree>
      <p:nvGrpSpPr>
        <p:cNvPr id="354" name="Shape 354"/>
        <p:cNvGrpSpPr/>
        <p:nvPr/>
      </p:nvGrpSpPr>
      <p:grpSpPr>
        <a:xfrm>
          <a:off x="0" y="0"/>
          <a:ext cx="0" cy="0"/>
          <a:chOff x="0" y="0"/>
          <a:chExt cx="0" cy="0"/>
        </a:xfrm>
      </p:grpSpPr>
      <p:sp>
        <p:nvSpPr>
          <p:cNvPr id="355" name="Google Shape;355;p38"/>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56" name="Google Shape;356;p38"/>
          <p:cNvSpPr/>
          <p:nvPr/>
        </p:nvSpPr>
        <p:spPr>
          <a:xfrm rot="-205702">
            <a:off x="-1690359" y="-378962"/>
            <a:ext cx="4694376" cy="2929445"/>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357" name="Google Shape;357;p38"/>
          <p:cNvSpPr/>
          <p:nvPr/>
        </p:nvSpPr>
        <p:spPr>
          <a:xfrm>
            <a:off x="8961847" y="19121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8"/>
          <p:cNvSpPr/>
          <p:nvPr/>
        </p:nvSpPr>
        <p:spPr>
          <a:xfrm>
            <a:off x="399247" y="940357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8"/>
          <p:cNvSpPr/>
          <p:nvPr/>
        </p:nvSpPr>
        <p:spPr>
          <a:xfrm>
            <a:off x="1041147" y="26882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8"/>
          <p:cNvSpPr/>
          <p:nvPr/>
        </p:nvSpPr>
        <p:spPr>
          <a:xfrm>
            <a:off x="9270772" y="92297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8"/>
          <p:cNvSpPr/>
          <p:nvPr/>
        </p:nvSpPr>
        <p:spPr>
          <a:xfrm rot="9617579">
            <a:off x="7181208" y="7561401"/>
            <a:ext cx="4694279" cy="2929384"/>
          </a:xfrm>
          <a:custGeom>
            <a:rect b="b" l="l" r="r" t="t"/>
            <a:pathLst>
              <a:path extrusionOk="0" h="117179" w="187777">
                <a:moveTo>
                  <a:pt x="180072" y="0"/>
                </a:moveTo>
                <a:cubicBezTo>
                  <a:pt x="183987" y="7827"/>
                  <a:pt x="189303" y="16783"/>
                  <a:pt x="187180" y="25273"/>
                </a:cubicBezTo>
                <a:cubicBezTo>
                  <a:pt x="186096" y="29607"/>
                  <a:pt x="181699" y="32752"/>
                  <a:pt x="177703" y="34751"/>
                </a:cubicBezTo>
                <a:cubicBezTo>
                  <a:pt x="170450" y="38379"/>
                  <a:pt x="162070" y="41174"/>
                  <a:pt x="154009" y="40279"/>
                </a:cubicBezTo>
                <a:cubicBezTo>
                  <a:pt x="141447" y="38885"/>
                  <a:pt x="125036" y="32132"/>
                  <a:pt x="116099" y="41069"/>
                </a:cubicBezTo>
                <a:cubicBezTo>
                  <a:pt x="110096" y="47072"/>
                  <a:pt x="120005" y="61635"/>
                  <a:pt x="112940" y="66342"/>
                </a:cubicBezTo>
                <a:cubicBezTo>
                  <a:pt x="101950" y="73664"/>
                  <a:pt x="80772" y="52193"/>
                  <a:pt x="73450" y="63183"/>
                </a:cubicBezTo>
                <a:cubicBezTo>
                  <a:pt x="70723" y="67276"/>
                  <a:pt x="68310" y="72628"/>
                  <a:pt x="69502" y="77399"/>
                </a:cubicBezTo>
                <a:cubicBezTo>
                  <a:pt x="71965" y="87258"/>
                  <a:pt x="80654" y="96763"/>
                  <a:pt x="78189" y="106622"/>
                </a:cubicBezTo>
                <a:cubicBezTo>
                  <a:pt x="77191" y="110611"/>
                  <a:pt x="72530" y="112992"/>
                  <a:pt x="68712" y="114519"/>
                </a:cubicBezTo>
                <a:cubicBezTo>
                  <a:pt x="56093" y="119565"/>
                  <a:pt x="38981" y="116771"/>
                  <a:pt x="28433" y="108201"/>
                </a:cubicBezTo>
                <a:cubicBezTo>
                  <a:pt x="15510" y="97702"/>
                  <a:pt x="7863" y="81809"/>
                  <a:pt x="0" y="67132"/>
                </a:cubicBezTo>
              </a:path>
            </a:pathLst>
          </a:custGeom>
          <a:noFill/>
          <a:ln cap="flat" cmpd="sng" w="19050">
            <a:solidFill>
              <a:schemeClr val="accent1"/>
            </a:solidFill>
            <a:prstDash val="solid"/>
            <a:round/>
            <a:headEnd len="med" w="med" type="none"/>
            <a:tailEnd len="med" w="med" type="none"/>
          </a:ln>
        </p:spPr>
      </p:sp>
      <p:sp>
        <p:nvSpPr>
          <p:cNvPr id="362" name="Google Shape;362;p38"/>
          <p:cNvSpPr txBox="1"/>
          <p:nvPr>
            <p:ph type="title"/>
          </p:nvPr>
        </p:nvSpPr>
        <p:spPr>
          <a:xfrm>
            <a:off x="2259825" y="1504450"/>
            <a:ext cx="5767200" cy="1335600"/>
          </a:xfrm>
          <a:prstGeom prst="rect">
            <a:avLst/>
          </a:prstGeom>
        </p:spPr>
        <p:txBody>
          <a:bodyPr anchorCtr="0" anchor="ctr" bIns="129525" lIns="129525" spcFirstLastPara="1" rIns="129525" wrap="square" tIns="129525">
            <a:noAutofit/>
          </a:bodyPr>
          <a:lstStyle>
            <a:lvl1pPr lvl="0" rtl="0" algn="ctr">
              <a:spcBef>
                <a:spcPts val="0"/>
              </a:spcBef>
              <a:spcAft>
                <a:spcPts val="0"/>
              </a:spcAft>
              <a:buSzPts val="5500"/>
              <a:buNone/>
              <a:defRPr sz="11000"/>
            </a:lvl1pPr>
            <a:lvl2pPr lvl="1" rtl="0">
              <a:spcBef>
                <a:spcPts val="0"/>
              </a:spcBef>
              <a:spcAft>
                <a:spcPts val="0"/>
              </a:spcAft>
              <a:buSzPts val="6000"/>
              <a:buNone/>
              <a:defRPr>
                <a:latin typeface="Montserrat"/>
                <a:ea typeface="Montserrat"/>
                <a:cs typeface="Montserrat"/>
                <a:sym typeface="Montserrat"/>
              </a:defRPr>
            </a:lvl2pPr>
            <a:lvl3pPr lvl="2" rtl="0">
              <a:spcBef>
                <a:spcPts val="0"/>
              </a:spcBef>
              <a:spcAft>
                <a:spcPts val="0"/>
              </a:spcAft>
              <a:buSzPts val="6000"/>
              <a:buNone/>
              <a:defRPr>
                <a:latin typeface="Montserrat"/>
                <a:ea typeface="Montserrat"/>
                <a:cs typeface="Montserrat"/>
                <a:sym typeface="Montserrat"/>
              </a:defRPr>
            </a:lvl3pPr>
            <a:lvl4pPr lvl="3" rtl="0">
              <a:spcBef>
                <a:spcPts val="0"/>
              </a:spcBef>
              <a:spcAft>
                <a:spcPts val="0"/>
              </a:spcAft>
              <a:buSzPts val="6000"/>
              <a:buNone/>
              <a:defRPr>
                <a:latin typeface="Montserrat"/>
                <a:ea typeface="Montserrat"/>
                <a:cs typeface="Montserrat"/>
                <a:sym typeface="Montserrat"/>
              </a:defRPr>
            </a:lvl4pPr>
            <a:lvl5pPr lvl="4" rtl="0">
              <a:spcBef>
                <a:spcPts val="0"/>
              </a:spcBef>
              <a:spcAft>
                <a:spcPts val="0"/>
              </a:spcAft>
              <a:buSzPts val="6000"/>
              <a:buNone/>
              <a:defRPr>
                <a:latin typeface="Montserrat"/>
                <a:ea typeface="Montserrat"/>
                <a:cs typeface="Montserrat"/>
                <a:sym typeface="Montserrat"/>
              </a:defRPr>
            </a:lvl5pPr>
            <a:lvl6pPr lvl="5" rtl="0">
              <a:spcBef>
                <a:spcPts val="0"/>
              </a:spcBef>
              <a:spcAft>
                <a:spcPts val="0"/>
              </a:spcAft>
              <a:buSzPts val="6000"/>
              <a:buNone/>
              <a:defRPr>
                <a:latin typeface="Montserrat"/>
                <a:ea typeface="Montserrat"/>
                <a:cs typeface="Montserrat"/>
                <a:sym typeface="Montserrat"/>
              </a:defRPr>
            </a:lvl6pPr>
            <a:lvl7pPr lvl="6" rtl="0">
              <a:spcBef>
                <a:spcPts val="0"/>
              </a:spcBef>
              <a:spcAft>
                <a:spcPts val="0"/>
              </a:spcAft>
              <a:buSzPts val="6000"/>
              <a:buNone/>
              <a:defRPr>
                <a:latin typeface="Montserrat"/>
                <a:ea typeface="Montserrat"/>
                <a:cs typeface="Montserrat"/>
                <a:sym typeface="Montserrat"/>
              </a:defRPr>
            </a:lvl7pPr>
            <a:lvl8pPr lvl="7" rtl="0">
              <a:spcBef>
                <a:spcPts val="0"/>
              </a:spcBef>
              <a:spcAft>
                <a:spcPts val="0"/>
              </a:spcAft>
              <a:buSzPts val="6000"/>
              <a:buNone/>
              <a:defRPr>
                <a:latin typeface="Montserrat"/>
                <a:ea typeface="Montserrat"/>
                <a:cs typeface="Montserrat"/>
                <a:sym typeface="Montserrat"/>
              </a:defRPr>
            </a:lvl8pPr>
            <a:lvl9pPr lvl="8" rtl="0">
              <a:spcBef>
                <a:spcPts val="0"/>
              </a:spcBef>
              <a:spcAft>
                <a:spcPts val="0"/>
              </a:spcAft>
              <a:buSzPts val="6000"/>
              <a:buNone/>
              <a:defRPr>
                <a:latin typeface="Montserrat"/>
                <a:ea typeface="Montserrat"/>
                <a:cs typeface="Montserrat"/>
                <a:sym typeface="Montserrat"/>
              </a:defRPr>
            </a:lvl9pPr>
          </a:lstStyle>
          <a:p/>
        </p:txBody>
      </p:sp>
      <p:sp>
        <p:nvSpPr>
          <p:cNvPr id="363" name="Google Shape;363;p38"/>
          <p:cNvSpPr txBox="1"/>
          <p:nvPr>
            <p:ph idx="1" type="subTitle"/>
          </p:nvPr>
        </p:nvSpPr>
        <p:spPr>
          <a:xfrm>
            <a:off x="2259900" y="3094025"/>
            <a:ext cx="5767200" cy="1939800"/>
          </a:xfrm>
          <a:prstGeom prst="rect">
            <a:avLst/>
          </a:prstGeom>
        </p:spPr>
        <p:txBody>
          <a:bodyPr anchorCtr="0" anchor="ctr" bIns="129525" lIns="129525" spcFirstLastPara="1" rIns="129525" wrap="square" tIns="129525">
            <a:noAutofit/>
          </a:bodyPr>
          <a:lstStyle>
            <a:lvl1pPr lvl="0" rtl="0" algn="ctr">
              <a:spcBef>
                <a:spcPts val="0"/>
              </a:spcBef>
              <a:spcAft>
                <a:spcPts val="0"/>
              </a:spcAft>
              <a:buSzPts val="2800"/>
              <a:buNone/>
              <a:defRPr/>
            </a:lvl1pPr>
            <a:lvl2pPr lvl="1" rtl="0">
              <a:spcBef>
                <a:spcPts val="0"/>
              </a:spcBef>
              <a:spcAft>
                <a:spcPts val="0"/>
              </a:spcAft>
              <a:buSzPts val="2500"/>
              <a:buNone/>
              <a:defRPr sz="2500"/>
            </a:lvl2pPr>
            <a:lvl3pPr lvl="2" rtl="0">
              <a:spcBef>
                <a:spcPts val="2300"/>
              </a:spcBef>
              <a:spcAft>
                <a:spcPts val="0"/>
              </a:spcAft>
              <a:buSzPts val="2500"/>
              <a:buNone/>
              <a:defRPr sz="2500"/>
            </a:lvl3pPr>
            <a:lvl4pPr lvl="3" rtl="0">
              <a:spcBef>
                <a:spcPts val="2300"/>
              </a:spcBef>
              <a:spcAft>
                <a:spcPts val="0"/>
              </a:spcAft>
              <a:buSzPts val="2500"/>
              <a:buNone/>
              <a:defRPr sz="2500"/>
            </a:lvl4pPr>
            <a:lvl5pPr lvl="4" rtl="0">
              <a:spcBef>
                <a:spcPts val="2300"/>
              </a:spcBef>
              <a:spcAft>
                <a:spcPts val="0"/>
              </a:spcAft>
              <a:buSzPts val="2500"/>
              <a:buNone/>
              <a:defRPr sz="2500"/>
            </a:lvl5pPr>
            <a:lvl6pPr lvl="5" rtl="0">
              <a:spcBef>
                <a:spcPts val="2300"/>
              </a:spcBef>
              <a:spcAft>
                <a:spcPts val="0"/>
              </a:spcAft>
              <a:buSzPts val="2500"/>
              <a:buNone/>
              <a:defRPr sz="2500"/>
            </a:lvl6pPr>
            <a:lvl7pPr lvl="6" rtl="0">
              <a:spcBef>
                <a:spcPts val="2300"/>
              </a:spcBef>
              <a:spcAft>
                <a:spcPts val="0"/>
              </a:spcAft>
              <a:buSzPts val="2500"/>
              <a:buNone/>
              <a:defRPr sz="2500"/>
            </a:lvl7pPr>
            <a:lvl8pPr lvl="7" rtl="0">
              <a:spcBef>
                <a:spcPts val="2300"/>
              </a:spcBef>
              <a:spcAft>
                <a:spcPts val="0"/>
              </a:spcAft>
              <a:buSzPts val="2500"/>
              <a:buNone/>
              <a:defRPr sz="2500"/>
            </a:lvl8pPr>
            <a:lvl9pPr lvl="8" rtl="0">
              <a:spcBef>
                <a:spcPts val="2300"/>
              </a:spcBef>
              <a:spcAft>
                <a:spcPts val="2300"/>
              </a:spcAft>
              <a:buSzPts val="2500"/>
              <a:buNone/>
              <a:defRPr sz="2500"/>
            </a:lvl9pPr>
          </a:lstStyle>
          <a:p/>
        </p:txBody>
      </p:sp>
      <p:sp>
        <p:nvSpPr>
          <p:cNvPr id="364" name="Google Shape;364;p38"/>
          <p:cNvSpPr txBox="1"/>
          <p:nvPr/>
        </p:nvSpPr>
        <p:spPr>
          <a:xfrm>
            <a:off x="1428150" y="6554025"/>
            <a:ext cx="7430700" cy="123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Exo 2"/>
                <a:ea typeface="Exo 2"/>
                <a:cs typeface="Exo 2"/>
                <a:sym typeface="Exo 2"/>
              </a:rPr>
              <a:t>CREDITS: This presentation template was created by </a:t>
            </a:r>
            <a:r>
              <a:rPr b="1" lang="en" sz="2500">
                <a:solidFill>
                  <a:schemeClr val="accent1"/>
                </a:solidFill>
                <a:uFill>
                  <a:noFill/>
                </a:uFill>
                <a:latin typeface="Exo 2"/>
                <a:ea typeface="Exo 2"/>
                <a:cs typeface="Exo 2"/>
                <a:sym typeface="Exo 2"/>
                <a:hlinkClick r:id="rId2">
                  <a:extLst>
                    <a:ext uri="{A12FA001-AC4F-418D-AE19-62706E023703}">
                      <ahyp:hlinkClr val="tx"/>
                    </a:ext>
                  </a:extLst>
                </a:hlinkClick>
              </a:rPr>
              <a:t>Slidesgo</a:t>
            </a:r>
            <a:r>
              <a:rPr lang="en" sz="2500">
                <a:solidFill>
                  <a:schemeClr val="accent1"/>
                </a:solidFill>
                <a:latin typeface="Exo 2"/>
                <a:ea typeface="Exo 2"/>
                <a:cs typeface="Exo 2"/>
                <a:sym typeface="Exo 2"/>
              </a:rPr>
              <a:t>, including icons by </a:t>
            </a:r>
            <a:r>
              <a:rPr b="1" lang="en" sz="2500">
                <a:solidFill>
                  <a:schemeClr val="accent1"/>
                </a:solidFill>
                <a:uFill>
                  <a:noFill/>
                </a:uFill>
                <a:latin typeface="Exo 2"/>
                <a:ea typeface="Exo 2"/>
                <a:cs typeface="Exo 2"/>
                <a:sym typeface="Exo 2"/>
                <a:hlinkClick r:id="rId3">
                  <a:extLst>
                    <a:ext uri="{A12FA001-AC4F-418D-AE19-62706E023703}">
                      <ahyp:hlinkClr val="tx"/>
                    </a:ext>
                  </a:extLst>
                </a:hlinkClick>
              </a:rPr>
              <a:t>Flaticon</a:t>
            </a:r>
            <a:r>
              <a:rPr lang="en" sz="2500">
                <a:solidFill>
                  <a:schemeClr val="accent1"/>
                </a:solidFill>
                <a:latin typeface="Exo 2"/>
                <a:ea typeface="Exo 2"/>
                <a:cs typeface="Exo 2"/>
                <a:sym typeface="Exo 2"/>
              </a:rPr>
              <a:t>, and infographics &amp; images by </a:t>
            </a:r>
            <a:r>
              <a:rPr b="1" lang="en" sz="2500">
                <a:solidFill>
                  <a:schemeClr val="accent1"/>
                </a:solidFill>
                <a:uFill>
                  <a:noFill/>
                </a:uFill>
                <a:latin typeface="Exo 2"/>
                <a:ea typeface="Exo 2"/>
                <a:cs typeface="Exo 2"/>
                <a:sym typeface="Exo 2"/>
                <a:hlinkClick r:id="rId4">
                  <a:extLst>
                    <a:ext uri="{A12FA001-AC4F-418D-AE19-62706E023703}">
                      <ahyp:hlinkClr val="tx"/>
                    </a:ext>
                  </a:extLst>
                </a:hlinkClick>
              </a:rPr>
              <a:t>Freepik</a:t>
            </a:r>
            <a:r>
              <a:rPr lang="en" sz="2500">
                <a:solidFill>
                  <a:schemeClr val="accent1"/>
                </a:solidFill>
                <a:latin typeface="Exo 2"/>
                <a:ea typeface="Exo 2"/>
                <a:cs typeface="Exo 2"/>
                <a:sym typeface="Exo 2"/>
              </a:rPr>
              <a:t> </a:t>
            </a:r>
            <a:endParaRPr b="1" sz="2500">
              <a:solidFill>
                <a:schemeClr val="accent1"/>
              </a:solidFill>
              <a:latin typeface="Exo 2"/>
              <a:ea typeface="Exo 2"/>
              <a:cs typeface="Exo 2"/>
              <a:sym typeface="Exo 2"/>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28">
    <p:spTree>
      <p:nvGrpSpPr>
        <p:cNvPr id="365" name="Shape 365"/>
        <p:cNvGrpSpPr/>
        <p:nvPr/>
      </p:nvGrpSpPr>
      <p:grpSpPr>
        <a:xfrm>
          <a:off x="0" y="0"/>
          <a:ext cx="0" cy="0"/>
          <a:chOff x="0" y="0"/>
          <a:chExt cx="0" cy="0"/>
        </a:xfrm>
      </p:grpSpPr>
      <p:sp>
        <p:nvSpPr>
          <p:cNvPr id="366" name="Google Shape;366;p39"/>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9"/>
          <p:cNvSpPr/>
          <p:nvPr/>
        </p:nvSpPr>
        <p:spPr>
          <a:xfrm rot="10800000">
            <a:off x="-568375" y="8060200"/>
            <a:ext cx="3630975" cy="2415000"/>
          </a:xfrm>
          <a:custGeom>
            <a:rect b="b" l="l" r="r" t="t"/>
            <a:pathLst>
              <a:path extrusionOk="0" h="96600" w="145239">
                <a:moveTo>
                  <a:pt x="4259" y="0"/>
                </a:moveTo>
                <a:cubicBezTo>
                  <a:pt x="18" y="5654"/>
                  <a:pt x="-2447" y="18970"/>
                  <a:pt x="4259" y="21205"/>
                </a:cubicBezTo>
                <a:cubicBezTo>
                  <a:pt x="17714" y="25690"/>
                  <a:pt x="33983" y="18299"/>
                  <a:pt x="46668" y="24643"/>
                </a:cubicBezTo>
                <a:cubicBezTo>
                  <a:pt x="50174" y="26396"/>
                  <a:pt x="54313" y="28864"/>
                  <a:pt x="55264" y="32667"/>
                </a:cubicBezTo>
                <a:cubicBezTo>
                  <a:pt x="56798" y="38802"/>
                  <a:pt x="57152" y="48325"/>
                  <a:pt x="63287" y="49859"/>
                </a:cubicBezTo>
                <a:cubicBezTo>
                  <a:pt x="67708" y="50964"/>
                  <a:pt x="71527" y="45631"/>
                  <a:pt x="74749" y="42409"/>
                </a:cubicBezTo>
                <a:cubicBezTo>
                  <a:pt x="77769" y="39389"/>
                  <a:pt x="83091" y="40330"/>
                  <a:pt x="87357" y="40117"/>
                </a:cubicBezTo>
                <a:cubicBezTo>
                  <a:pt x="90601" y="39955"/>
                  <a:pt x="94803" y="37822"/>
                  <a:pt x="97100" y="40117"/>
                </a:cubicBezTo>
                <a:cubicBezTo>
                  <a:pt x="109663" y="52669"/>
                  <a:pt x="93781" y="81613"/>
                  <a:pt x="107988" y="92268"/>
                </a:cubicBezTo>
                <a:cubicBezTo>
                  <a:pt x="112103" y="95354"/>
                  <a:pt x="117845" y="97288"/>
                  <a:pt x="122889" y="96280"/>
                </a:cubicBezTo>
                <a:cubicBezTo>
                  <a:pt x="132831" y="94292"/>
                  <a:pt x="138070" y="82818"/>
                  <a:pt x="145239" y="75649"/>
                </a:cubicBezTo>
              </a:path>
            </a:pathLst>
          </a:custGeom>
          <a:noFill/>
          <a:ln cap="flat" cmpd="sng" w="19050">
            <a:solidFill>
              <a:schemeClr val="accent1"/>
            </a:solidFill>
            <a:prstDash val="solid"/>
            <a:round/>
            <a:headEnd len="med" w="med" type="none"/>
            <a:tailEnd len="med" w="med" type="none"/>
          </a:ln>
        </p:spPr>
      </p:sp>
      <p:sp>
        <p:nvSpPr>
          <p:cNvPr id="368" name="Google Shape;368;p39"/>
          <p:cNvSpPr/>
          <p:nvPr/>
        </p:nvSpPr>
        <p:spPr>
          <a:xfrm rot="10800000">
            <a:off x="7537571" y="-15880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369" name="Google Shape;369;p39"/>
          <p:cNvSpPr/>
          <p:nvPr/>
        </p:nvSpPr>
        <p:spPr>
          <a:xfrm>
            <a:off x="8882921" y="89673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9"/>
          <p:cNvSpPr/>
          <p:nvPr/>
        </p:nvSpPr>
        <p:spPr>
          <a:xfrm>
            <a:off x="669121" y="4376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9"/>
          <p:cNvSpPr/>
          <p:nvPr/>
        </p:nvSpPr>
        <p:spPr>
          <a:xfrm>
            <a:off x="989537" y="735930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28_1">
    <p:spTree>
      <p:nvGrpSpPr>
        <p:cNvPr id="372" name="Shape 372"/>
        <p:cNvGrpSpPr/>
        <p:nvPr/>
      </p:nvGrpSpPr>
      <p:grpSpPr>
        <a:xfrm>
          <a:off x="0" y="0"/>
          <a:ext cx="0" cy="0"/>
          <a:chOff x="0" y="0"/>
          <a:chExt cx="0" cy="0"/>
        </a:xfrm>
      </p:grpSpPr>
      <p:sp>
        <p:nvSpPr>
          <p:cNvPr id="373" name="Google Shape;373;p40"/>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0"/>
          <p:cNvSpPr/>
          <p:nvPr/>
        </p:nvSpPr>
        <p:spPr>
          <a:xfrm rot="10800000">
            <a:off x="-568375" y="8060200"/>
            <a:ext cx="3630975" cy="2415000"/>
          </a:xfrm>
          <a:custGeom>
            <a:rect b="b" l="l" r="r" t="t"/>
            <a:pathLst>
              <a:path extrusionOk="0" h="96600" w="145239">
                <a:moveTo>
                  <a:pt x="4259" y="0"/>
                </a:moveTo>
                <a:cubicBezTo>
                  <a:pt x="18" y="5654"/>
                  <a:pt x="-2447" y="18970"/>
                  <a:pt x="4259" y="21205"/>
                </a:cubicBezTo>
                <a:cubicBezTo>
                  <a:pt x="17714" y="25690"/>
                  <a:pt x="33983" y="18299"/>
                  <a:pt x="46668" y="24643"/>
                </a:cubicBezTo>
                <a:cubicBezTo>
                  <a:pt x="50174" y="26396"/>
                  <a:pt x="54313" y="28864"/>
                  <a:pt x="55264" y="32667"/>
                </a:cubicBezTo>
                <a:cubicBezTo>
                  <a:pt x="56798" y="38802"/>
                  <a:pt x="57152" y="48325"/>
                  <a:pt x="63287" y="49859"/>
                </a:cubicBezTo>
                <a:cubicBezTo>
                  <a:pt x="67708" y="50964"/>
                  <a:pt x="71527" y="45631"/>
                  <a:pt x="74749" y="42409"/>
                </a:cubicBezTo>
                <a:cubicBezTo>
                  <a:pt x="77769" y="39389"/>
                  <a:pt x="83091" y="40330"/>
                  <a:pt x="87357" y="40117"/>
                </a:cubicBezTo>
                <a:cubicBezTo>
                  <a:pt x="90601" y="39955"/>
                  <a:pt x="94803" y="37822"/>
                  <a:pt x="97100" y="40117"/>
                </a:cubicBezTo>
                <a:cubicBezTo>
                  <a:pt x="109663" y="52669"/>
                  <a:pt x="93781" y="81613"/>
                  <a:pt x="107988" y="92268"/>
                </a:cubicBezTo>
                <a:cubicBezTo>
                  <a:pt x="112103" y="95354"/>
                  <a:pt x="117845" y="97288"/>
                  <a:pt x="122889" y="96280"/>
                </a:cubicBezTo>
                <a:cubicBezTo>
                  <a:pt x="132831" y="94292"/>
                  <a:pt x="138070" y="82818"/>
                  <a:pt x="145239" y="75649"/>
                </a:cubicBezTo>
              </a:path>
            </a:pathLst>
          </a:custGeom>
          <a:noFill/>
          <a:ln cap="flat" cmpd="sng" w="19050">
            <a:solidFill>
              <a:schemeClr val="accent1"/>
            </a:solidFill>
            <a:prstDash val="solid"/>
            <a:round/>
            <a:headEnd len="med" w="med" type="none"/>
            <a:tailEnd len="med" w="med" type="none"/>
          </a:ln>
        </p:spPr>
      </p:sp>
      <p:sp>
        <p:nvSpPr>
          <p:cNvPr id="375" name="Google Shape;375;p40"/>
          <p:cNvSpPr/>
          <p:nvPr/>
        </p:nvSpPr>
        <p:spPr>
          <a:xfrm rot="10800000">
            <a:off x="7537571" y="-15880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
        <p:nvSpPr>
          <p:cNvPr id="376" name="Google Shape;376;p40"/>
          <p:cNvSpPr/>
          <p:nvPr/>
        </p:nvSpPr>
        <p:spPr>
          <a:xfrm>
            <a:off x="8882921" y="89673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0"/>
          <p:cNvSpPr/>
          <p:nvPr/>
        </p:nvSpPr>
        <p:spPr>
          <a:xfrm>
            <a:off x="669121" y="4376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4" name="Shape 34"/>
        <p:cNvGrpSpPr/>
        <p:nvPr/>
      </p:nvGrpSpPr>
      <p:grpSpPr>
        <a:xfrm>
          <a:off x="0" y="0"/>
          <a:ext cx="0" cy="0"/>
          <a:chOff x="0" y="0"/>
          <a:chExt cx="0" cy="0"/>
        </a:xfrm>
      </p:grpSpPr>
      <p:sp>
        <p:nvSpPr>
          <p:cNvPr id="35" name="Google Shape;35;p5"/>
          <p:cNvSpPr/>
          <p:nvPr/>
        </p:nvSpPr>
        <p:spPr>
          <a:xfrm>
            <a:off x="0" y="0"/>
            <a:ext cx="10287000" cy="10287000"/>
          </a:xfrm>
          <a:prstGeom prst="rect">
            <a:avLst/>
          </a:prstGeom>
          <a:gradFill>
            <a:gsLst>
              <a:gs pos="0">
                <a:schemeClr val="lt1"/>
              </a:gs>
              <a:gs pos="21000">
                <a:srgbClr val="E9CED6"/>
              </a:gs>
              <a:gs pos="100000">
                <a:schemeClr val="lt2"/>
              </a:gs>
            </a:gsLst>
            <a:lin ang="16200038"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6" name="Google Shape;36;p5"/>
          <p:cNvSpPr txBox="1"/>
          <p:nvPr>
            <p:ph type="title"/>
          </p:nvPr>
        </p:nvSpPr>
        <p:spPr>
          <a:xfrm>
            <a:off x="685375" y="1038275"/>
            <a:ext cx="5901900" cy="1965600"/>
          </a:xfrm>
          <a:prstGeom prst="rect">
            <a:avLst/>
          </a:prstGeom>
        </p:spPr>
        <p:txBody>
          <a:bodyPr anchorCtr="0" anchor="t" bIns="129525" lIns="129525" spcFirstLastPara="1" rIns="129525" wrap="square" tIns="129525">
            <a:noAutofit/>
          </a:bodyPr>
          <a:lstStyle>
            <a:lvl1pPr lvl="0" rtl="0">
              <a:spcBef>
                <a:spcPts val="0"/>
              </a:spcBef>
              <a:spcAft>
                <a:spcPts val="0"/>
              </a:spcAft>
              <a:buSzPts val="5500"/>
              <a:buNone/>
              <a:defRPr/>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37" name="Google Shape;37;p5"/>
          <p:cNvSpPr txBox="1"/>
          <p:nvPr>
            <p:ph idx="2" type="title"/>
          </p:nvPr>
        </p:nvSpPr>
        <p:spPr>
          <a:xfrm>
            <a:off x="1012425" y="5971100"/>
            <a:ext cx="3896100" cy="8706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spcBef>
                <a:spcPts val="0"/>
              </a:spcBef>
              <a:spcAft>
                <a:spcPts val="0"/>
              </a:spcAft>
              <a:buSzPts val="5500"/>
              <a:buNone/>
              <a:defRPr sz="44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38" name="Google Shape;38;p5"/>
          <p:cNvSpPr txBox="1"/>
          <p:nvPr>
            <p:ph idx="3" type="title"/>
          </p:nvPr>
        </p:nvSpPr>
        <p:spPr>
          <a:xfrm>
            <a:off x="5493326" y="5971100"/>
            <a:ext cx="3896700" cy="870600"/>
          </a:xfrm>
          <a:prstGeom prst="rect">
            <a:avLst/>
          </a:prstGeom>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lvl1pPr lvl="0" rtl="0" algn="ctr">
              <a:spcBef>
                <a:spcPts val="0"/>
              </a:spcBef>
              <a:spcAft>
                <a:spcPts val="0"/>
              </a:spcAft>
              <a:buSzPts val="5500"/>
              <a:buNone/>
              <a:defRPr sz="44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39" name="Google Shape;39;p5"/>
          <p:cNvSpPr txBox="1"/>
          <p:nvPr>
            <p:ph idx="1" type="subTitle"/>
          </p:nvPr>
        </p:nvSpPr>
        <p:spPr>
          <a:xfrm>
            <a:off x="5493175" y="7028175"/>
            <a:ext cx="3896700" cy="1589700"/>
          </a:xfrm>
          <a:prstGeom prst="rect">
            <a:avLst/>
          </a:prstGeom>
          <a:ln>
            <a:noFill/>
          </a:ln>
        </p:spPr>
        <p:txBody>
          <a:bodyPr anchorCtr="0" anchor="t" bIns="129525" lIns="129525" spcFirstLastPara="1" rIns="129525" wrap="square" tIns="129525">
            <a:noAutofit/>
          </a:bodyPr>
          <a:lstStyle>
            <a:lvl1pPr lvl="0" rtl="0" algn="ctr">
              <a:lnSpc>
                <a:spcPct val="100000"/>
              </a:lnSpc>
              <a:spcBef>
                <a:spcPts val="0"/>
              </a:spcBef>
              <a:spcAft>
                <a:spcPts val="0"/>
              </a:spcAft>
              <a:buSzPts val="4000"/>
              <a:buNone/>
              <a:defRPr b="0"/>
            </a:lvl1pPr>
            <a:lvl2pPr lvl="1" rtl="0" algn="ctr">
              <a:lnSpc>
                <a:spcPct val="100000"/>
              </a:lnSpc>
              <a:spcBef>
                <a:spcPts val="0"/>
              </a:spcBef>
              <a:spcAft>
                <a:spcPts val="0"/>
              </a:spcAft>
              <a:buSzPts val="4000"/>
              <a:buNone/>
              <a:defRPr sz="4000"/>
            </a:lvl2pPr>
            <a:lvl3pPr lvl="2" rtl="0" algn="ctr">
              <a:lnSpc>
                <a:spcPct val="100000"/>
              </a:lnSpc>
              <a:spcBef>
                <a:spcPts val="0"/>
              </a:spcBef>
              <a:spcAft>
                <a:spcPts val="0"/>
              </a:spcAft>
              <a:buSzPts val="4000"/>
              <a:buNone/>
              <a:defRPr sz="4000"/>
            </a:lvl3pPr>
            <a:lvl4pPr lvl="3" rtl="0" algn="ctr">
              <a:lnSpc>
                <a:spcPct val="100000"/>
              </a:lnSpc>
              <a:spcBef>
                <a:spcPts val="0"/>
              </a:spcBef>
              <a:spcAft>
                <a:spcPts val="0"/>
              </a:spcAft>
              <a:buSzPts val="4000"/>
              <a:buNone/>
              <a:defRPr sz="4000"/>
            </a:lvl4pPr>
            <a:lvl5pPr lvl="4" rtl="0" algn="ctr">
              <a:lnSpc>
                <a:spcPct val="100000"/>
              </a:lnSpc>
              <a:spcBef>
                <a:spcPts val="0"/>
              </a:spcBef>
              <a:spcAft>
                <a:spcPts val="0"/>
              </a:spcAft>
              <a:buSzPts val="4000"/>
              <a:buNone/>
              <a:defRPr sz="4000"/>
            </a:lvl5pPr>
            <a:lvl6pPr lvl="5" rtl="0" algn="ctr">
              <a:lnSpc>
                <a:spcPct val="100000"/>
              </a:lnSpc>
              <a:spcBef>
                <a:spcPts val="0"/>
              </a:spcBef>
              <a:spcAft>
                <a:spcPts val="0"/>
              </a:spcAft>
              <a:buSzPts val="4000"/>
              <a:buNone/>
              <a:defRPr sz="4000"/>
            </a:lvl6pPr>
            <a:lvl7pPr lvl="6" rtl="0" algn="ctr">
              <a:lnSpc>
                <a:spcPct val="100000"/>
              </a:lnSpc>
              <a:spcBef>
                <a:spcPts val="0"/>
              </a:spcBef>
              <a:spcAft>
                <a:spcPts val="0"/>
              </a:spcAft>
              <a:buSzPts val="4000"/>
              <a:buNone/>
              <a:defRPr sz="4000"/>
            </a:lvl7pPr>
            <a:lvl8pPr lvl="7" rtl="0" algn="ctr">
              <a:lnSpc>
                <a:spcPct val="100000"/>
              </a:lnSpc>
              <a:spcBef>
                <a:spcPts val="0"/>
              </a:spcBef>
              <a:spcAft>
                <a:spcPts val="0"/>
              </a:spcAft>
              <a:buSzPts val="4000"/>
              <a:buNone/>
              <a:defRPr sz="4000"/>
            </a:lvl8pPr>
            <a:lvl9pPr lvl="8" rtl="0" algn="ctr">
              <a:lnSpc>
                <a:spcPct val="100000"/>
              </a:lnSpc>
              <a:spcBef>
                <a:spcPts val="0"/>
              </a:spcBef>
              <a:spcAft>
                <a:spcPts val="0"/>
              </a:spcAft>
              <a:buSzPts val="4000"/>
              <a:buNone/>
              <a:defRPr sz="4000"/>
            </a:lvl9pPr>
          </a:lstStyle>
          <a:p/>
        </p:txBody>
      </p:sp>
      <p:sp>
        <p:nvSpPr>
          <p:cNvPr id="40" name="Google Shape;40;p5"/>
          <p:cNvSpPr txBox="1"/>
          <p:nvPr>
            <p:ph idx="4" type="subTitle"/>
          </p:nvPr>
        </p:nvSpPr>
        <p:spPr>
          <a:xfrm>
            <a:off x="1012525" y="7028175"/>
            <a:ext cx="3896100" cy="1589700"/>
          </a:xfrm>
          <a:prstGeom prst="rect">
            <a:avLst/>
          </a:prstGeom>
          <a:ln>
            <a:noFill/>
          </a:ln>
        </p:spPr>
        <p:txBody>
          <a:bodyPr anchorCtr="0" anchor="t" bIns="129525" lIns="129525" spcFirstLastPara="1" rIns="129525" wrap="square" tIns="129525">
            <a:noAutofit/>
          </a:bodyPr>
          <a:lstStyle>
            <a:lvl1pPr lvl="0" rtl="0" algn="ctr">
              <a:lnSpc>
                <a:spcPct val="100000"/>
              </a:lnSpc>
              <a:spcBef>
                <a:spcPts val="0"/>
              </a:spcBef>
              <a:spcAft>
                <a:spcPts val="0"/>
              </a:spcAft>
              <a:buSzPts val="4000"/>
              <a:buNone/>
              <a:defRPr b="0"/>
            </a:lvl1pPr>
            <a:lvl2pPr lvl="1" rtl="0" algn="ctr">
              <a:lnSpc>
                <a:spcPct val="100000"/>
              </a:lnSpc>
              <a:spcBef>
                <a:spcPts val="0"/>
              </a:spcBef>
              <a:spcAft>
                <a:spcPts val="0"/>
              </a:spcAft>
              <a:buSzPts val="4000"/>
              <a:buNone/>
              <a:defRPr sz="4000"/>
            </a:lvl2pPr>
            <a:lvl3pPr lvl="2" rtl="0" algn="ctr">
              <a:lnSpc>
                <a:spcPct val="100000"/>
              </a:lnSpc>
              <a:spcBef>
                <a:spcPts val="0"/>
              </a:spcBef>
              <a:spcAft>
                <a:spcPts val="0"/>
              </a:spcAft>
              <a:buSzPts val="4000"/>
              <a:buNone/>
              <a:defRPr sz="4000"/>
            </a:lvl3pPr>
            <a:lvl4pPr lvl="3" rtl="0" algn="ctr">
              <a:lnSpc>
                <a:spcPct val="100000"/>
              </a:lnSpc>
              <a:spcBef>
                <a:spcPts val="0"/>
              </a:spcBef>
              <a:spcAft>
                <a:spcPts val="0"/>
              </a:spcAft>
              <a:buSzPts val="4000"/>
              <a:buNone/>
              <a:defRPr sz="4000"/>
            </a:lvl4pPr>
            <a:lvl5pPr lvl="4" rtl="0" algn="ctr">
              <a:lnSpc>
                <a:spcPct val="100000"/>
              </a:lnSpc>
              <a:spcBef>
                <a:spcPts val="0"/>
              </a:spcBef>
              <a:spcAft>
                <a:spcPts val="0"/>
              </a:spcAft>
              <a:buSzPts val="4000"/>
              <a:buNone/>
              <a:defRPr sz="4000"/>
            </a:lvl5pPr>
            <a:lvl6pPr lvl="5" rtl="0" algn="ctr">
              <a:lnSpc>
                <a:spcPct val="100000"/>
              </a:lnSpc>
              <a:spcBef>
                <a:spcPts val="0"/>
              </a:spcBef>
              <a:spcAft>
                <a:spcPts val="0"/>
              </a:spcAft>
              <a:buSzPts val="4000"/>
              <a:buNone/>
              <a:defRPr sz="4000"/>
            </a:lvl6pPr>
            <a:lvl7pPr lvl="6" rtl="0" algn="ctr">
              <a:lnSpc>
                <a:spcPct val="100000"/>
              </a:lnSpc>
              <a:spcBef>
                <a:spcPts val="0"/>
              </a:spcBef>
              <a:spcAft>
                <a:spcPts val="0"/>
              </a:spcAft>
              <a:buSzPts val="4000"/>
              <a:buNone/>
              <a:defRPr sz="4000"/>
            </a:lvl7pPr>
            <a:lvl8pPr lvl="7" rtl="0" algn="ctr">
              <a:lnSpc>
                <a:spcPct val="100000"/>
              </a:lnSpc>
              <a:spcBef>
                <a:spcPts val="0"/>
              </a:spcBef>
              <a:spcAft>
                <a:spcPts val="0"/>
              </a:spcAft>
              <a:buSzPts val="4000"/>
              <a:buNone/>
              <a:defRPr sz="4000"/>
            </a:lvl8pPr>
            <a:lvl9pPr lvl="8" rtl="0" algn="ctr">
              <a:lnSpc>
                <a:spcPct val="100000"/>
              </a:lnSpc>
              <a:spcBef>
                <a:spcPts val="0"/>
              </a:spcBef>
              <a:spcAft>
                <a:spcPts val="0"/>
              </a:spcAft>
              <a:buSzPts val="4000"/>
              <a:buNone/>
              <a:defRPr sz="4000"/>
            </a:lvl9pPr>
          </a:lstStyle>
          <a:p/>
        </p:txBody>
      </p:sp>
      <p:sp>
        <p:nvSpPr>
          <p:cNvPr id="41" name="Google Shape;41;p5"/>
          <p:cNvSpPr/>
          <p:nvPr/>
        </p:nvSpPr>
        <p:spPr>
          <a:xfrm>
            <a:off x="5686897" y="999542"/>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5"/>
          <p:cNvSpPr/>
          <p:nvPr/>
        </p:nvSpPr>
        <p:spPr>
          <a:xfrm>
            <a:off x="8766409" y="22877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5"/>
          <p:cNvSpPr/>
          <p:nvPr/>
        </p:nvSpPr>
        <p:spPr>
          <a:xfrm>
            <a:off x="5686899" y="9187176"/>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5"/>
          <p:cNvSpPr/>
          <p:nvPr/>
        </p:nvSpPr>
        <p:spPr>
          <a:xfrm>
            <a:off x="6504536" y="-459325"/>
            <a:ext cx="4550481" cy="2917760"/>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
        <p:nvSpPr>
          <p:cNvPr id="45" name="Google Shape;45;p5"/>
          <p:cNvSpPr/>
          <p:nvPr/>
        </p:nvSpPr>
        <p:spPr>
          <a:xfrm>
            <a:off x="377709" y="53626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81" name="Shape 381"/>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6" name="Shape 46"/>
        <p:cNvGrpSpPr/>
        <p:nvPr/>
      </p:nvGrpSpPr>
      <p:grpSpPr>
        <a:xfrm>
          <a:off x="0" y="0"/>
          <a:ext cx="0" cy="0"/>
          <a:chOff x="0" y="0"/>
          <a:chExt cx="0" cy="0"/>
        </a:xfrm>
      </p:grpSpPr>
      <p:sp>
        <p:nvSpPr>
          <p:cNvPr id="47" name="Google Shape;47;p6"/>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6"/>
          <p:cNvSpPr txBox="1"/>
          <p:nvPr>
            <p:ph type="title"/>
          </p:nvPr>
        </p:nvSpPr>
        <p:spPr>
          <a:xfrm>
            <a:off x="904100" y="6541350"/>
            <a:ext cx="8478900" cy="2172900"/>
          </a:xfrm>
          <a:prstGeom prst="rect">
            <a:avLst/>
          </a:prstGeom>
          <a:ln>
            <a:noFill/>
          </a:ln>
        </p:spPr>
        <p:txBody>
          <a:bodyPr anchorCtr="0" anchor="t" bIns="129525" lIns="129525" spcFirstLastPara="1" rIns="129525" wrap="square" tIns="129525">
            <a:noAutofit/>
          </a:bodyPr>
          <a:lstStyle>
            <a:lvl1pPr lvl="0" rtl="0" algn="ctr">
              <a:spcBef>
                <a:spcPts val="0"/>
              </a:spcBef>
              <a:spcAft>
                <a:spcPts val="0"/>
              </a:spcAft>
              <a:buSzPts val="5500"/>
              <a:buNone/>
              <a:defRPr sz="62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49" name="Google Shape;49;p6"/>
          <p:cNvSpPr/>
          <p:nvPr/>
        </p:nvSpPr>
        <p:spPr>
          <a:xfrm rot="10800000">
            <a:off x="-1651637" y="8052950"/>
            <a:ext cx="3630975" cy="2415000"/>
          </a:xfrm>
          <a:custGeom>
            <a:rect b="b" l="l" r="r" t="t"/>
            <a:pathLst>
              <a:path extrusionOk="0" h="96600" w="145239">
                <a:moveTo>
                  <a:pt x="4259" y="0"/>
                </a:moveTo>
                <a:cubicBezTo>
                  <a:pt x="18" y="5654"/>
                  <a:pt x="-2447" y="18970"/>
                  <a:pt x="4259" y="21205"/>
                </a:cubicBezTo>
                <a:cubicBezTo>
                  <a:pt x="17714" y="25690"/>
                  <a:pt x="33983" y="18299"/>
                  <a:pt x="46668" y="24643"/>
                </a:cubicBezTo>
                <a:cubicBezTo>
                  <a:pt x="50174" y="26396"/>
                  <a:pt x="54313" y="28864"/>
                  <a:pt x="55264" y="32667"/>
                </a:cubicBezTo>
                <a:cubicBezTo>
                  <a:pt x="56798" y="38802"/>
                  <a:pt x="57152" y="48325"/>
                  <a:pt x="63287" y="49859"/>
                </a:cubicBezTo>
                <a:cubicBezTo>
                  <a:pt x="67708" y="50964"/>
                  <a:pt x="71527" y="45631"/>
                  <a:pt x="74749" y="42409"/>
                </a:cubicBezTo>
                <a:cubicBezTo>
                  <a:pt x="77769" y="39389"/>
                  <a:pt x="83091" y="40330"/>
                  <a:pt x="87357" y="40117"/>
                </a:cubicBezTo>
                <a:cubicBezTo>
                  <a:pt x="90601" y="39955"/>
                  <a:pt x="94803" y="37822"/>
                  <a:pt x="97100" y="40117"/>
                </a:cubicBezTo>
                <a:cubicBezTo>
                  <a:pt x="109663" y="52669"/>
                  <a:pt x="93781" y="81613"/>
                  <a:pt x="107988" y="92268"/>
                </a:cubicBezTo>
                <a:cubicBezTo>
                  <a:pt x="112103" y="95354"/>
                  <a:pt x="117845" y="97288"/>
                  <a:pt x="122889" y="96280"/>
                </a:cubicBezTo>
                <a:cubicBezTo>
                  <a:pt x="132831" y="94292"/>
                  <a:pt x="138070" y="82818"/>
                  <a:pt x="145239" y="75649"/>
                </a:cubicBezTo>
              </a:path>
            </a:pathLst>
          </a:custGeom>
          <a:noFill/>
          <a:ln cap="flat" cmpd="sng" w="19050">
            <a:solidFill>
              <a:schemeClr val="accent1"/>
            </a:solidFill>
            <a:prstDash val="solid"/>
            <a:round/>
            <a:headEnd len="med" w="med" type="none"/>
            <a:tailEnd len="med" w="med" type="none"/>
          </a:ln>
        </p:spPr>
      </p:sp>
      <p:sp>
        <p:nvSpPr>
          <p:cNvPr id="50" name="Google Shape;50;p6"/>
          <p:cNvSpPr/>
          <p:nvPr/>
        </p:nvSpPr>
        <p:spPr>
          <a:xfrm>
            <a:off x="3245046" y="902700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6"/>
          <p:cNvSpPr/>
          <p:nvPr/>
        </p:nvSpPr>
        <p:spPr>
          <a:xfrm>
            <a:off x="1658224" y="23945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6"/>
          <p:cNvSpPr/>
          <p:nvPr/>
        </p:nvSpPr>
        <p:spPr>
          <a:xfrm>
            <a:off x="8372746" y="2042525"/>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6"/>
          <p:cNvSpPr/>
          <p:nvPr/>
        </p:nvSpPr>
        <p:spPr>
          <a:xfrm>
            <a:off x="8677974" y="900000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6"/>
          <p:cNvSpPr/>
          <p:nvPr/>
        </p:nvSpPr>
        <p:spPr>
          <a:xfrm>
            <a:off x="512959" y="54925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6"/>
          <p:cNvSpPr/>
          <p:nvPr/>
        </p:nvSpPr>
        <p:spPr>
          <a:xfrm rot="10800000">
            <a:off x="7537571" y="-158800"/>
            <a:ext cx="3024800" cy="2048800"/>
          </a:xfrm>
          <a:custGeom>
            <a:rect b="b" l="l" r="r" t="t"/>
            <a:pathLst>
              <a:path extrusionOk="0" h="81952" w="120992">
                <a:moveTo>
                  <a:pt x="0" y="0"/>
                </a:moveTo>
                <a:cubicBezTo>
                  <a:pt x="6160" y="0"/>
                  <a:pt x="14098" y="3325"/>
                  <a:pt x="16046" y="9169"/>
                </a:cubicBezTo>
                <a:cubicBezTo>
                  <a:pt x="17859" y="14609"/>
                  <a:pt x="14056" y="21233"/>
                  <a:pt x="16620" y="26362"/>
                </a:cubicBezTo>
                <a:cubicBezTo>
                  <a:pt x="20308" y="33739"/>
                  <a:pt x="37001" y="24716"/>
                  <a:pt x="40689" y="32093"/>
                </a:cubicBezTo>
                <a:cubicBezTo>
                  <a:pt x="45419" y="41552"/>
                  <a:pt x="24042" y="54989"/>
                  <a:pt x="31520" y="62467"/>
                </a:cubicBezTo>
                <a:cubicBezTo>
                  <a:pt x="36317" y="67264"/>
                  <a:pt x="45246" y="61463"/>
                  <a:pt x="51578" y="59028"/>
                </a:cubicBezTo>
                <a:cubicBezTo>
                  <a:pt x="58468" y="56379"/>
                  <a:pt x="66075" y="56230"/>
                  <a:pt x="73356" y="55017"/>
                </a:cubicBezTo>
                <a:cubicBezTo>
                  <a:pt x="79344" y="54019"/>
                  <a:pt x="86458" y="55142"/>
                  <a:pt x="91122" y="59028"/>
                </a:cubicBezTo>
                <a:cubicBezTo>
                  <a:pt x="93543" y="61045"/>
                  <a:pt x="90489" y="67027"/>
                  <a:pt x="93414" y="68198"/>
                </a:cubicBezTo>
                <a:cubicBezTo>
                  <a:pt x="97862" y="69979"/>
                  <a:pt x="103015" y="68556"/>
                  <a:pt x="107741" y="69344"/>
                </a:cubicBezTo>
                <a:cubicBezTo>
                  <a:pt x="112046" y="70062"/>
                  <a:pt x="115765" y="72782"/>
                  <a:pt x="119776" y="74502"/>
                </a:cubicBezTo>
                <a:cubicBezTo>
                  <a:pt x="122065" y="75484"/>
                  <a:pt x="120349" y="79461"/>
                  <a:pt x="120349" y="81952"/>
                </a:cubicBezTo>
              </a:path>
            </a:pathLst>
          </a:custGeom>
          <a:noFill/>
          <a:ln cap="flat" cmpd="sng" w="19050">
            <a:solidFill>
              <a:schemeClr val="accent1"/>
            </a:solidFill>
            <a:prstDash val="solid"/>
            <a:round/>
            <a:headEnd len="med" w="med" type="none"/>
            <a:tailEnd len="med" w="med" type="none"/>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6" name="Shape 56"/>
        <p:cNvGrpSpPr/>
        <p:nvPr/>
      </p:nvGrpSpPr>
      <p:grpSpPr>
        <a:xfrm>
          <a:off x="0" y="0"/>
          <a:ext cx="0" cy="0"/>
          <a:chOff x="0" y="0"/>
          <a:chExt cx="0" cy="0"/>
        </a:xfrm>
      </p:grpSpPr>
      <p:sp>
        <p:nvSpPr>
          <p:cNvPr id="57" name="Google Shape;57;p7"/>
          <p:cNvSpPr txBox="1"/>
          <p:nvPr>
            <p:ph type="title"/>
          </p:nvPr>
        </p:nvSpPr>
        <p:spPr>
          <a:xfrm>
            <a:off x="1038600" y="1889325"/>
            <a:ext cx="5501100" cy="3359400"/>
          </a:xfrm>
          <a:prstGeom prst="rect">
            <a:avLst/>
          </a:prstGeom>
        </p:spPr>
        <p:txBody>
          <a:bodyPr anchorCtr="0" anchor="t" bIns="129525" lIns="129525" spcFirstLastPara="1" rIns="129525" wrap="square" tIns="129525">
            <a:noAutofit/>
          </a:bodyPr>
          <a:lstStyle>
            <a:lvl1pPr lvl="0" rtl="0">
              <a:spcBef>
                <a:spcPts val="0"/>
              </a:spcBef>
              <a:spcAft>
                <a:spcPts val="0"/>
              </a:spcAft>
              <a:buSzPts val="5500"/>
              <a:buNone/>
              <a:defRPr sz="62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58" name="Google Shape;58;p7"/>
          <p:cNvSpPr txBox="1"/>
          <p:nvPr>
            <p:ph idx="1" type="body"/>
          </p:nvPr>
        </p:nvSpPr>
        <p:spPr>
          <a:xfrm>
            <a:off x="1038600" y="5374875"/>
            <a:ext cx="6679200" cy="3029400"/>
          </a:xfrm>
          <a:prstGeom prst="rect">
            <a:avLst/>
          </a:prstGeom>
        </p:spPr>
        <p:txBody>
          <a:bodyPr anchorCtr="0" anchor="t" bIns="129525" lIns="129525" spcFirstLastPara="1" rIns="129525" wrap="square" tIns="129525">
            <a:noAutofit/>
          </a:bodyPr>
          <a:lstStyle>
            <a:lvl1pPr indent="-406400" lvl="0" marL="457200" rtl="0">
              <a:lnSpc>
                <a:spcPct val="100000"/>
              </a:lnSpc>
              <a:spcBef>
                <a:spcPts val="0"/>
              </a:spcBef>
              <a:spcAft>
                <a:spcPts val="0"/>
              </a:spcAft>
              <a:buClr>
                <a:srgbClr val="434343"/>
              </a:buClr>
              <a:buSzPts val="2800"/>
              <a:buAutoNum type="arabicPeriod"/>
              <a:defRPr sz="2800">
                <a:solidFill>
                  <a:srgbClr val="434343"/>
                </a:solidFill>
              </a:defRPr>
            </a:lvl1pPr>
            <a:lvl2pPr indent="-406400" lvl="1" marL="914400" rtl="0">
              <a:lnSpc>
                <a:spcPct val="115000"/>
              </a:lnSpc>
              <a:spcBef>
                <a:spcPts val="2300"/>
              </a:spcBef>
              <a:spcAft>
                <a:spcPts val="0"/>
              </a:spcAft>
              <a:buClr>
                <a:srgbClr val="434343"/>
              </a:buClr>
              <a:buSzPts val="2800"/>
              <a:buFont typeface="Roboto Condensed Light"/>
              <a:buAutoNum type="alphaLcPeriod"/>
              <a:defRPr>
                <a:solidFill>
                  <a:srgbClr val="434343"/>
                </a:solidFill>
              </a:defRPr>
            </a:lvl2pPr>
            <a:lvl3pPr indent="-406400" lvl="2" marL="1371600" rtl="0">
              <a:lnSpc>
                <a:spcPct val="115000"/>
              </a:lnSpc>
              <a:spcBef>
                <a:spcPts val="2300"/>
              </a:spcBef>
              <a:spcAft>
                <a:spcPts val="0"/>
              </a:spcAft>
              <a:buClr>
                <a:srgbClr val="434343"/>
              </a:buClr>
              <a:buSzPts val="2800"/>
              <a:buFont typeface="Roboto Condensed Light"/>
              <a:buAutoNum type="romanLcPeriod"/>
              <a:defRPr>
                <a:solidFill>
                  <a:srgbClr val="434343"/>
                </a:solidFill>
              </a:defRPr>
            </a:lvl3pPr>
            <a:lvl4pPr indent="-406400" lvl="3" marL="1828800" rtl="0">
              <a:lnSpc>
                <a:spcPct val="115000"/>
              </a:lnSpc>
              <a:spcBef>
                <a:spcPts val="2300"/>
              </a:spcBef>
              <a:spcAft>
                <a:spcPts val="0"/>
              </a:spcAft>
              <a:buClr>
                <a:srgbClr val="434343"/>
              </a:buClr>
              <a:buSzPts val="2800"/>
              <a:buFont typeface="Roboto Condensed Light"/>
              <a:buAutoNum type="arabicPeriod"/>
              <a:defRPr>
                <a:solidFill>
                  <a:srgbClr val="434343"/>
                </a:solidFill>
              </a:defRPr>
            </a:lvl4pPr>
            <a:lvl5pPr indent="-406400" lvl="4" marL="2286000" rtl="0">
              <a:lnSpc>
                <a:spcPct val="115000"/>
              </a:lnSpc>
              <a:spcBef>
                <a:spcPts val="2300"/>
              </a:spcBef>
              <a:spcAft>
                <a:spcPts val="0"/>
              </a:spcAft>
              <a:buClr>
                <a:srgbClr val="434343"/>
              </a:buClr>
              <a:buSzPts val="2800"/>
              <a:buFont typeface="Roboto Condensed Light"/>
              <a:buAutoNum type="alphaLcPeriod"/>
              <a:defRPr>
                <a:solidFill>
                  <a:srgbClr val="434343"/>
                </a:solidFill>
              </a:defRPr>
            </a:lvl5pPr>
            <a:lvl6pPr indent="-406400" lvl="5" marL="2743200" rtl="0">
              <a:lnSpc>
                <a:spcPct val="115000"/>
              </a:lnSpc>
              <a:spcBef>
                <a:spcPts val="2300"/>
              </a:spcBef>
              <a:spcAft>
                <a:spcPts val="0"/>
              </a:spcAft>
              <a:buClr>
                <a:srgbClr val="434343"/>
              </a:buClr>
              <a:buSzPts val="2800"/>
              <a:buFont typeface="Roboto Condensed Light"/>
              <a:buAutoNum type="romanLcPeriod"/>
              <a:defRPr>
                <a:solidFill>
                  <a:srgbClr val="434343"/>
                </a:solidFill>
              </a:defRPr>
            </a:lvl6pPr>
            <a:lvl7pPr indent="-406400" lvl="6" marL="3200400" rtl="0">
              <a:lnSpc>
                <a:spcPct val="115000"/>
              </a:lnSpc>
              <a:spcBef>
                <a:spcPts val="2300"/>
              </a:spcBef>
              <a:spcAft>
                <a:spcPts val="0"/>
              </a:spcAft>
              <a:buClr>
                <a:srgbClr val="434343"/>
              </a:buClr>
              <a:buSzPts val="2800"/>
              <a:buFont typeface="Roboto Condensed Light"/>
              <a:buAutoNum type="arabicPeriod"/>
              <a:defRPr>
                <a:solidFill>
                  <a:srgbClr val="434343"/>
                </a:solidFill>
              </a:defRPr>
            </a:lvl7pPr>
            <a:lvl8pPr indent="-406400" lvl="7" marL="3657600" rtl="0">
              <a:lnSpc>
                <a:spcPct val="115000"/>
              </a:lnSpc>
              <a:spcBef>
                <a:spcPts val="2300"/>
              </a:spcBef>
              <a:spcAft>
                <a:spcPts val="0"/>
              </a:spcAft>
              <a:buClr>
                <a:srgbClr val="434343"/>
              </a:buClr>
              <a:buSzPts val="2800"/>
              <a:buFont typeface="Roboto Condensed Light"/>
              <a:buAutoNum type="alphaLcPeriod"/>
              <a:defRPr>
                <a:solidFill>
                  <a:srgbClr val="434343"/>
                </a:solidFill>
              </a:defRPr>
            </a:lvl8pPr>
            <a:lvl9pPr indent="-406400" lvl="8" marL="4114800" rtl="0">
              <a:lnSpc>
                <a:spcPct val="115000"/>
              </a:lnSpc>
              <a:spcBef>
                <a:spcPts val="2300"/>
              </a:spcBef>
              <a:spcAft>
                <a:spcPts val="2300"/>
              </a:spcAft>
              <a:buClr>
                <a:srgbClr val="434343"/>
              </a:buClr>
              <a:buSzPts val="2800"/>
              <a:buFont typeface="Roboto Condensed Light"/>
              <a:buAutoNum type="romanLcPeriod"/>
              <a:defRPr>
                <a:solidFill>
                  <a:srgbClr val="434343"/>
                </a:solidFill>
              </a:defRPr>
            </a:lvl9pPr>
          </a:lstStyle>
          <a:p/>
        </p:txBody>
      </p:sp>
      <p:sp>
        <p:nvSpPr>
          <p:cNvPr id="59" name="Google Shape;59;p7"/>
          <p:cNvSpPr/>
          <p:nvPr/>
        </p:nvSpPr>
        <p:spPr>
          <a:xfrm>
            <a:off x="0" y="0"/>
            <a:ext cx="10287000" cy="10287000"/>
          </a:xfrm>
          <a:prstGeom prst="rect">
            <a:avLst/>
          </a:prstGeom>
          <a:gradFill>
            <a:gsLst>
              <a:gs pos="0">
                <a:schemeClr val="lt1"/>
              </a:gs>
              <a:gs pos="31000">
                <a:schemeClr val="lt2"/>
              </a:gs>
              <a:gs pos="50000">
                <a:schemeClr val="lt2"/>
              </a:gs>
              <a:gs pos="61000">
                <a:schemeClr val="lt2"/>
              </a:gs>
              <a:gs pos="100000">
                <a:schemeClr val="lt1"/>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7"/>
          <p:cNvSpPr/>
          <p:nvPr/>
        </p:nvSpPr>
        <p:spPr>
          <a:xfrm>
            <a:off x="8961849" y="8664051"/>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7"/>
          <p:cNvSpPr/>
          <p:nvPr/>
        </p:nvSpPr>
        <p:spPr>
          <a:xfrm>
            <a:off x="1646322" y="4485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7"/>
          <p:cNvSpPr/>
          <p:nvPr/>
        </p:nvSpPr>
        <p:spPr>
          <a:xfrm>
            <a:off x="7873072" y="281892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7"/>
          <p:cNvSpPr/>
          <p:nvPr/>
        </p:nvSpPr>
        <p:spPr>
          <a:xfrm>
            <a:off x="1892424" y="9026988"/>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7"/>
          <p:cNvSpPr/>
          <p:nvPr/>
        </p:nvSpPr>
        <p:spPr>
          <a:xfrm rot="5400000">
            <a:off x="5676676" y="5709672"/>
            <a:ext cx="6170168" cy="3956301"/>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
        <p:nvSpPr>
          <p:cNvPr id="65" name="Google Shape;65;p7"/>
          <p:cNvSpPr/>
          <p:nvPr/>
        </p:nvSpPr>
        <p:spPr>
          <a:xfrm>
            <a:off x="7281288" y="-483850"/>
            <a:ext cx="3594725" cy="3029300"/>
          </a:xfrm>
          <a:custGeom>
            <a:rect b="b" l="l" r="r" t="t"/>
            <a:pathLst>
              <a:path extrusionOk="0" h="121172" w="143789">
                <a:moveTo>
                  <a:pt x="143789" y="121172"/>
                </a:moveTo>
                <a:cubicBezTo>
                  <a:pt x="139499" y="109730"/>
                  <a:pt x="135365" y="95503"/>
                  <a:pt x="124435" y="90038"/>
                </a:cubicBezTo>
                <a:cubicBezTo>
                  <a:pt x="114898" y="85270"/>
                  <a:pt x="99997" y="98420"/>
                  <a:pt x="92459" y="90879"/>
                </a:cubicBezTo>
                <a:cubicBezTo>
                  <a:pt x="83580" y="81996"/>
                  <a:pt x="85180" y="63679"/>
                  <a:pt x="73947" y="58062"/>
                </a:cubicBezTo>
                <a:cubicBezTo>
                  <a:pt x="69154" y="55665"/>
                  <a:pt x="63158" y="55080"/>
                  <a:pt x="57959" y="56379"/>
                </a:cubicBezTo>
                <a:cubicBezTo>
                  <a:pt x="50754" y="58179"/>
                  <a:pt x="42724" y="63906"/>
                  <a:pt x="36081" y="60586"/>
                </a:cubicBezTo>
                <a:cubicBezTo>
                  <a:pt x="29630" y="57362"/>
                  <a:pt x="37481" y="42776"/>
                  <a:pt x="31032" y="39549"/>
                </a:cubicBezTo>
                <a:cubicBezTo>
                  <a:pt x="22739" y="35400"/>
                  <a:pt x="9819" y="44425"/>
                  <a:pt x="3263" y="37866"/>
                </a:cubicBezTo>
                <a:cubicBezTo>
                  <a:pt x="-5923" y="28676"/>
                  <a:pt x="6706" y="11621"/>
                  <a:pt x="12520" y="0"/>
                </a:cubicBezTo>
              </a:path>
            </a:pathLst>
          </a:custGeom>
          <a:noFill/>
          <a:ln cap="flat" cmpd="sng" w="19050">
            <a:solidFill>
              <a:schemeClr val="accent1"/>
            </a:solidFill>
            <a:prstDash val="solid"/>
            <a:round/>
            <a:headEnd len="med" w="med" type="none"/>
            <a:tailEnd len="med" w="med" type="none"/>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6" name="Shape 66"/>
        <p:cNvGrpSpPr/>
        <p:nvPr/>
      </p:nvGrpSpPr>
      <p:grpSpPr>
        <a:xfrm>
          <a:off x="0" y="0"/>
          <a:ext cx="0" cy="0"/>
          <a:chOff x="0" y="0"/>
          <a:chExt cx="0" cy="0"/>
        </a:xfrm>
      </p:grpSpPr>
      <p:sp>
        <p:nvSpPr>
          <p:cNvPr id="67" name="Google Shape;67;p8"/>
          <p:cNvSpPr/>
          <p:nvPr/>
        </p:nvSpPr>
        <p:spPr>
          <a:xfrm>
            <a:off x="0" y="0"/>
            <a:ext cx="10287000" cy="10287000"/>
          </a:xfrm>
          <a:prstGeom prst="rect">
            <a:avLst/>
          </a:prstGeom>
          <a:gradFill>
            <a:gsLst>
              <a:gs pos="0">
                <a:schemeClr val="lt1"/>
              </a:gs>
              <a:gs pos="21000">
                <a:srgbClr val="E9CED6"/>
              </a:gs>
              <a:gs pos="100000">
                <a:schemeClr val="lt2"/>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8"/>
          <p:cNvSpPr txBox="1"/>
          <p:nvPr>
            <p:ph type="title"/>
          </p:nvPr>
        </p:nvSpPr>
        <p:spPr>
          <a:xfrm>
            <a:off x="1250075" y="2573650"/>
            <a:ext cx="7812600" cy="4682400"/>
          </a:xfrm>
          <a:prstGeom prst="rect">
            <a:avLst/>
          </a:prstGeom>
        </p:spPr>
        <p:txBody>
          <a:bodyPr anchorCtr="0" anchor="ctr" bIns="129525" lIns="129525" spcFirstLastPara="1" rIns="129525" wrap="square" tIns="129525">
            <a:noAutofit/>
          </a:bodyPr>
          <a:lstStyle>
            <a:lvl1pPr lvl="0" rtl="0" algn="ctr">
              <a:lnSpc>
                <a:spcPct val="90000"/>
              </a:lnSpc>
              <a:spcBef>
                <a:spcPts val="0"/>
              </a:spcBef>
              <a:spcAft>
                <a:spcPts val="0"/>
              </a:spcAft>
              <a:buSzPts val="5500"/>
              <a:buNone/>
              <a:defRPr sz="18000"/>
            </a:lvl1pPr>
            <a:lvl2pPr lvl="1" rtl="0">
              <a:spcBef>
                <a:spcPts val="0"/>
              </a:spcBef>
              <a:spcAft>
                <a:spcPts val="0"/>
              </a:spcAft>
              <a:buSzPts val="6000"/>
              <a:buNone/>
              <a:defRPr/>
            </a:lvl2pPr>
            <a:lvl3pPr lvl="2" rtl="0">
              <a:spcBef>
                <a:spcPts val="0"/>
              </a:spcBef>
              <a:spcAft>
                <a:spcPts val="0"/>
              </a:spcAft>
              <a:buSzPts val="6000"/>
              <a:buNone/>
              <a:defRPr/>
            </a:lvl3pPr>
            <a:lvl4pPr lvl="3" rtl="0">
              <a:spcBef>
                <a:spcPts val="0"/>
              </a:spcBef>
              <a:spcAft>
                <a:spcPts val="0"/>
              </a:spcAft>
              <a:buSzPts val="6000"/>
              <a:buNone/>
              <a:defRPr/>
            </a:lvl4pPr>
            <a:lvl5pPr lvl="4" rtl="0">
              <a:spcBef>
                <a:spcPts val="0"/>
              </a:spcBef>
              <a:spcAft>
                <a:spcPts val="0"/>
              </a:spcAft>
              <a:buSzPts val="6000"/>
              <a:buNone/>
              <a:defRPr/>
            </a:lvl5pPr>
            <a:lvl6pPr lvl="5" rtl="0">
              <a:spcBef>
                <a:spcPts val="0"/>
              </a:spcBef>
              <a:spcAft>
                <a:spcPts val="0"/>
              </a:spcAft>
              <a:buSzPts val="6000"/>
              <a:buNone/>
              <a:defRPr/>
            </a:lvl6pPr>
            <a:lvl7pPr lvl="6" rtl="0">
              <a:spcBef>
                <a:spcPts val="0"/>
              </a:spcBef>
              <a:spcAft>
                <a:spcPts val="0"/>
              </a:spcAft>
              <a:buSzPts val="6000"/>
              <a:buNone/>
              <a:defRPr/>
            </a:lvl7pPr>
            <a:lvl8pPr lvl="7" rtl="0">
              <a:spcBef>
                <a:spcPts val="0"/>
              </a:spcBef>
              <a:spcAft>
                <a:spcPts val="0"/>
              </a:spcAft>
              <a:buSzPts val="6000"/>
              <a:buNone/>
              <a:defRPr/>
            </a:lvl8pPr>
            <a:lvl9pPr lvl="8" rtl="0">
              <a:spcBef>
                <a:spcPts val="0"/>
              </a:spcBef>
              <a:spcAft>
                <a:spcPts val="0"/>
              </a:spcAft>
              <a:buSzPts val="6000"/>
              <a:buNone/>
              <a:defRPr/>
            </a:lvl9pPr>
          </a:lstStyle>
          <a:p/>
        </p:txBody>
      </p:sp>
      <p:sp>
        <p:nvSpPr>
          <p:cNvPr id="69" name="Google Shape;69;p8"/>
          <p:cNvSpPr/>
          <p:nvPr/>
        </p:nvSpPr>
        <p:spPr>
          <a:xfrm flipH="1" rot="-1365540">
            <a:off x="3440179" y="-1179585"/>
            <a:ext cx="8420194" cy="2445169"/>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8"/>
          <p:cNvSpPr/>
          <p:nvPr/>
        </p:nvSpPr>
        <p:spPr>
          <a:xfrm flipH="1">
            <a:off x="3722651" y="545291"/>
            <a:ext cx="614883" cy="621749"/>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8"/>
          <p:cNvSpPr/>
          <p:nvPr/>
        </p:nvSpPr>
        <p:spPr>
          <a:xfrm flipH="1">
            <a:off x="7709638" y="949116"/>
            <a:ext cx="614883" cy="621749"/>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8"/>
          <p:cNvSpPr/>
          <p:nvPr/>
        </p:nvSpPr>
        <p:spPr>
          <a:xfrm rot="8999904">
            <a:off x="-402268" y="5100997"/>
            <a:ext cx="11117280" cy="7128381"/>
          </a:xfrm>
          <a:custGeom>
            <a:rect b="b" l="l" r="r" t="t"/>
            <a:pathLst>
              <a:path extrusionOk="0" h="94671" w="147647">
                <a:moveTo>
                  <a:pt x="8644" y="0"/>
                </a:moveTo>
                <a:cubicBezTo>
                  <a:pt x="4013" y="5789"/>
                  <a:pt x="-3844" y="17214"/>
                  <a:pt x="2326" y="21325"/>
                </a:cubicBezTo>
                <a:cubicBezTo>
                  <a:pt x="6843" y="24334"/>
                  <a:pt x="13268" y="27701"/>
                  <a:pt x="18122" y="25274"/>
                </a:cubicBezTo>
                <a:cubicBezTo>
                  <a:pt x="24484" y="22093"/>
                  <a:pt x="33528" y="20537"/>
                  <a:pt x="39446" y="24484"/>
                </a:cubicBezTo>
                <a:cubicBezTo>
                  <a:pt x="47900" y="30122"/>
                  <a:pt x="48522" y="44422"/>
                  <a:pt x="57611" y="48967"/>
                </a:cubicBezTo>
                <a:cubicBezTo>
                  <a:pt x="60941" y="50632"/>
                  <a:pt x="66037" y="50022"/>
                  <a:pt x="68668" y="47388"/>
                </a:cubicBezTo>
                <a:cubicBezTo>
                  <a:pt x="72178" y="43873"/>
                  <a:pt x="77790" y="35980"/>
                  <a:pt x="81305" y="39490"/>
                </a:cubicBezTo>
                <a:cubicBezTo>
                  <a:pt x="85002" y="43183"/>
                  <a:pt x="87877" y="47642"/>
                  <a:pt x="91572" y="51337"/>
                </a:cubicBezTo>
                <a:cubicBezTo>
                  <a:pt x="94786" y="54551"/>
                  <a:pt x="101785" y="50492"/>
                  <a:pt x="104999" y="53706"/>
                </a:cubicBezTo>
                <a:cubicBezTo>
                  <a:pt x="108913" y="57620"/>
                  <a:pt x="104037" y="65041"/>
                  <a:pt x="105788" y="70291"/>
                </a:cubicBezTo>
                <a:cubicBezTo>
                  <a:pt x="108422" y="78189"/>
                  <a:pt x="113345" y="85830"/>
                  <a:pt x="120005" y="90826"/>
                </a:cubicBezTo>
                <a:cubicBezTo>
                  <a:pt x="123478" y="93432"/>
                  <a:pt x="128522" y="95358"/>
                  <a:pt x="132641" y="93985"/>
                </a:cubicBezTo>
                <a:cubicBezTo>
                  <a:pt x="140092" y="91502"/>
                  <a:pt x="144730" y="83112"/>
                  <a:pt x="147647" y="75820"/>
                </a:cubicBezTo>
              </a:path>
            </a:pathLst>
          </a:custGeom>
          <a:noFill/>
          <a:ln cap="flat" cmpd="sng" w="19050">
            <a:solidFill>
              <a:schemeClr val="accent1"/>
            </a:solidFill>
            <a:prstDash val="solid"/>
            <a:round/>
            <a:headEnd len="med" w="med" type="none"/>
            <a:tailEnd len="med" w="med" type="none"/>
          </a:ln>
        </p:spPr>
      </p:sp>
      <p:sp>
        <p:nvSpPr>
          <p:cNvPr id="73" name="Google Shape;73;p8"/>
          <p:cNvSpPr/>
          <p:nvPr/>
        </p:nvSpPr>
        <p:spPr>
          <a:xfrm flipH="1">
            <a:off x="8447788" y="7472991"/>
            <a:ext cx="614883" cy="621749"/>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8"/>
          <p:cNvSpPr/>
          <p:nvPr/>
        </p:nvSpPr>
        <p:spPr>
          <a:xfrm flipH="1">
            <a:off x="809988" y="8901066"/>
            <a:ext cx="614883" cy="621749"/>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8"/>
          <p:cNvSpPr/>
          <p:nvPr/>
        </p:nvSpPr>
        <p:spPr>
          <a:xfrm flipH="1">
            <a:off x="9062663" y="4210866"/>
            <a:ext cx="614883" cy="621749"/>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8"/>
          <p:cNvSpPr/>
          <p:nvPr/>
        </p:nvSpPr>
        <p:spPr>
          <a:xfrm flipH="1">
            <a:off x="418213" y="5899291"/>
            <a:ext cx="614883" cy="621749"/>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8"/>
          <p:cNvSpPr/>
          <p:nvPr/>
        </p:nvSpPr>
        <p:spPr>
          <a:xfrm flipH="1">
            <a:off x="502563" y="2468516"/>
            <a:ext cx="614883" cy="621749"/>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78" name="Shape 78"/>
        <p:cNvGrpSpPr/>
        <p:nvPr/>
      </p:nvGrpSpPr>
      <p:grpSpPr>
        <a:xfrm>
          <a:off x="0" y="0"/>
          <a:ext cx="0" cy="0"/>
          <a:chOff x="0" y="0"/>
          <a:chExt cx="0" cy="0"/>
        </a:xfrm>
      </p:grpSpPr>
      <p:sp>
        <p:nvSpPr>
          <p:cNvPr id="79" name="Google Shape;79;p9"/>
          <p:cNvSpPr/>
          <p:nvPr/>
        </p:nvSpPr>
        <p:spPr>
          <a:xfrm>
            <a:off x="0" y="0"/>
            <a:ext cx="10287000" cy="10287000"/>
          </a:xfrm>
          <a:prstGeom prst="rect">
            <a:avLst/>
          </a:prstGeom>
          <a:gradFill>
            <a:gsLst>
              <a:gs pos="0">
                <a:schemeClr val="lt1"/>
              </a:gs>
              <a:gs pos="21000">
                <a:srgbClr val="E9CED6"/>
              </a:gs>
              <a:gs pos="100000">
                <a:schemeClr val="l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80" name="Google Shape;80;p9"/>
          <p:cNvSpPr txBox="1"/>
          <p:nvPr>
            <p:ph idx="1" type="subTitle"/>
          </p:nvPr>
        </p:nvSpPr>
        <p:spPr>
          <a:xfrm>
            <a:off x="810000" y="6817549"/>
            <a:ext cx="8546700" cy="2180700"/>
          </a:xfrm>
          <a:prstGeom prst="rect">
            <a:avLst/>
          </a:prstGeom>
        </p:spPr>
        <p:txBody>
          <a:bodyPr anchorCtr="0" anchor="t" bIns="129525" lIns="129525" spcFirstLastPara="1" rIns="129525" wrap="square" tIns="129525">
            <a:noAutofit/>
          </a:bodyPr>
          <a:lstStyle>
            <a:lvl1pPr lvl="0" rtl="0" algn="ctr">
              <a:lnSpc>
                <a:spcPct val="100000"/>
              </a:lnSpc>
              <a:spcBef>
                <a:spcPts val="0"/>
              </a:spcBef>
              <a:spcAft>
                <a:spcPts val="0"/>
              </a:spcAft>
              <a:buSzPts val="2700"/>
              <a:buNone/>
              <a:defRPr sz="3000"/>
            </a:lvl1pPr>
            <a:lvl2pPr lvl="1" rtl="0" algn="ctr">
              <a:lnSpc>
                <a:spcPct val="100000"/>
              </a:lnSpc>
              <a:spcBef>
                <a:spcPts val="2300"/>
              </a:spcBef>
              <a:spcAft>
                <a:spcPts val="0"/>
              </a:spcAft>
              <a:buSzPts val="2700"/>
              <a:buNone/>
              <a:defRPr sz="2700"/>
            </a:lvl2pPr>
            <a:lvl3pPr lvl="2" rtl="0" algn="ctr">
              <a:lnSpc>
                <a:spcPct val="100000"/>
              </a:lnSpc>
              <a:spcBef>
                <a:spcPts val="2300"/>
              </a:spcBef>
              <a:spcAft>
                <a:spcPts val="0"/>
              </a:spcAft>
              <a:buSzPts val="2700"/>
              <a:buNone/>
              <a:defRPr sz="2700"/>
            </a:lvl3pPr>
            <a:lvl4pPr lvl="3" rtl="0" algn="ctr">
              <a:lnSpc>
                <a:spcPct val="100000"/>
              </a:lnSpc>
              <a:spcBef>
                <a:spcPts val="2300"/>
              </a:spcBef>
              <a:spcAft>
                <a:spcPts val="0"/>
              </a:spcAft>
              <a:buSzPts val="2700"/>
              <a:buNone/>
              <a:defRPr sz="2700"/>
            </a:lvl4pPr>
            <a:lvl5pPr lvl="4" rtl="0" algn="ctr">
              <a:lnSpc>
                <a:spcPct val="100000"/>
              </a:lnSpc>
              <a:spcBef>
                <a:spcPts val="2300"/>
              </a:spcBef>
              <a:spcAft>
                <a:spcPts val="0"/>
              </a:spcAft>
              <a:buSzPts val="2700"/>
              <a:buNone/>
              <a:defRPr sz="2700"/>
            </a:lvl5pPr>
            <a:lvl6pPr lvl="5" rtl="0" algn="ctr">
              <a:lnSpc>
                <a:spcPct val="100000"/>
              </a:lnSpc>
              <a:spcBef>
                <a:spcPts val="2300"/>
              </a:spcBef>
              <a:spcAft>
                <a:spcPts val="0"/>
              </a:spcAft>
              <a:buSzPts val="2700"/>
              <a:buNone/>
              <a:defRPr sz="2700"/>
            </a:lvl6pPr>
            <a:lvl7pPr lvl="6" rtl="0" algn="ctr">
              <a:lnSpc>
                <a:spcPct val="100000"/>
              </a:lnSpc>
              <a:spcBef>
                <a:spcPts val="2300"/>
              </a:spcBef>
              <a:spcAft>
                <a:spcPts val="0"/>
              </a:spcAft>
              <a:buSzPts val="2700"/>
              <a:buNone/>
              <a:defRPr sz="2700"/>
            </a:lvl7pPr>
            <a:lvl8pPr lvl="7" rtl="0" algn="ctr">
              <a:lnSpc>
                <a:spcPct val="100000"/>
              </a:lnSpc>
              <a:spcBef>
                <a:spcPts val="2300"/>
              </a:spcBef>
              <a:spcAft>
                <a:spcPts val="0"/>
              </a:spcAft>
              <a:buSzPts val="2700"/>
              <a:buNone/>
              <a:defRPr sz="2700"/>
            </a:lvl8pPr>
            <a:lvl9pPr lvl="8" rtl="0" algn="ctr">
              <a:lnSpc>
                <a:spcPct val="100000"/>
              </a:lnSpc>
              <a:spcBef>
                <a:spcPts val="2300"/>
              </a:spcBef>
              <a:spcAft>
                <a:spcPts val="2300"/>
              </a:spcAft>
              <a:buSzPts val="2700"/>
              <a:buNone/>
              <a:defRPr sz="2700"/>
            </a:lvl9pPr>
          </a:lstStyle>
          <a:p/>
        </p:txBody>
      </p:sp>
      <p:sp>
        <p:nvSpPr>
          <p:cNvPr id="81" name="Google Shape;81;p9"/>
          <p:cNvSpPr txBox="1"/>
          <p:nvPr>
            <p:ph type="title"/>
          </p:nvPr>
        </p:nvSpPr>
        <p:spPr>
          <a:xfrm>
            <a:off x="810075" y="5332650"/>
            <a:ext cx="8546700" cy="12441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sz="7000"/>
            </a:lvl1pPr>
            <a:lvl2pPr lvl="1" rtl="0">
              <a:spcBef>
                <a:spcPts val="0"/>
              </a:spcBef>
              <a:spcAft>
                <a:spcPts val="0"/>
              </a:spcAft>
              <a:buSzPts val="5500"/>
              <a:buNone/>
              <a:defRPr sz="5500"/>
            </a:lvl2pPr>
            <a:lvl3pPr lvl="2" rtl="0">
              <a:spcBef>
                <a:spcPts val="0"/>
              </a:spcBef>
              <a:spcAft>
                <a:spcPts val="0"/>
              </a:spcAft>
              <a:buSzPts val="5500"/>
              <a:buNone/>
              <a:defRPr sz="5500"/>
            </a:lvl3pPr>
            <a:lvl4pPr lvl="3" rtl="0">
              <a:spcBef>
                <a:spcPts val="0"/>
              </a:spcBef>
              <a:spcAft>
                <a:spcPts val="0"/>
              </a:spcAft>
              <a:buSzPts val="5500"/>
              <a:buNone/>
              <a:defRPr sz="5500"/>
            </a:lvl4pPr>
            <a:lvl5pPr lvl="4" rtl="0">
              <a:spcBef>
                <a:spcPts val="0"/>
              </a:spcBef>
              <a:spcAft>
                <a:spcPts val="0"/>
              </a:spcAft>
              <a:buSzPts val="5500"/>
              <a:buNone/>
              <a:defRPr sz="5500"/>
            </a:lvl5pPr>
            <a:lvl6pPr lvl="5" rtl="0">
              <a:spcBef>
                <a:spcPts val="0"/>
              </a:spcBef>
              <a:spcAft>
                <a:spcPts val="0"/>
              </a:spcAft>
              <a:buSzPts val="5500"/>
              <a:buNone/>
              <a:defRPr sz="5500"/>
            </a:lvl6pPr>
            <a:lvl7pPr lvl="6" rtl="0">
              <a:spcBef>
                <a:spcPts val="0"/>
              </a:spcBef>
              <a:spcAft>
                <a:spcPts val="0"/>
              </a:spcAft>
              <a:buSzPts val="5500"/>
              <a:buNone/>
              <a:defRPr sz="5500"/>
            </a:lvl7pPr>
            <a:lvl8pPr lvl="7" rtl="0">
              <a:spcBef>
                <a:spcPts val="0"/>
              </a:spcBef>
              <a:spcAft>
                <a:spcPts val="0"/>
              </a:spcAft>
              <a:buSzPts val="5500"/>
              <a:buNone/>
              <a:defRPr sz="5500"/>
            </a:lvl8pPr>
            <a:lvl9pPr lvl="8" rtl="0">
              <a:spcBef>
                <a:spcPts val="0"/>
              </a:spcBef>
              <a:spcAft>
                <a:spcPts val="0"/>
              </a:spcAft>
              <a:buSzPts val="5500"/>
              <a:buNone/>
              <a:defRPr sz="55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82" name="Shape 82"/>
        <p:cNvGrpSpPr/>
        <p:nvPr/>
      </p:nvGrpSpPr>
      <p:grpSpPr>
        <a:xfrm>
          <a:off x="0" y="0"/>
          <a:ext cx="0" cy="0"/>
          <a:chOff x="0" y="0"/>
          <a:chExt cx="0" cy="0"/>
        </a:xfrm>
      </p:grpSpPr>
      <p:sp>
        <p:nvSpPr>
          <p:cNvPr id="83" name="Google Shape;83;p10"/>
          <p:cNvSpPr txBox="1"/>
          <p:nvPr>
            <p:ph type="title"/>
          </p:nvPr>
        </p:nvSpPr>
        <p:spPr>
          <a:xfrm>
            <a:off x="810000" y="4570800"/>
            <a:ext cx="8667000" cy="1145400"/>
          </a:xfrm>
          <a:prstGeom prst="rect">
            <a:avLst/>
          </a:prstGeom>
        </p:spPr>
        <p:txBody>
          <a:bodyPr anchorCtr="0" anchor="t" bIns="129525" lIns="129525" spcFirstLastPara="1" rIns="129525" wrap="square" tIns="129525">
            <a:noAutofit/>
          </a:bodyPr>
          <a:lstStyle>
            <a:lvl1pPr lvl="0" rtl="0" algn="ctr">
              <a:spcBef>
                <a:spcPts val="0"/>
              </a:spcBef>
              <a:spcAft>
                <a:spcPts val="0"/>
              </a:spcAft>
              <a:buSzPts val="5500"/>
              <a:buNone/>
              <a:defRPr/>
            </a:lvl1pPr>
            <a:lvl2pPr lvl="1" rtl="0" algn="ctr">
              <a:spcBef>
                <a:spcPts val="0"/>
              </a:spcBef>
              <a:spcAft>
                <a:spcPts val="0"/>
              </a:spcAft>
              <a:buSzPts val="6000"/>
              <a:buNone/>
              <a:defRPr/>
            </a:lvl2pPr>
            <a:lvl3pPr lvl="2" rtl="0" algn="ctr">
              <a:spcBef>
                <a:spcPts val="0"/>
              </a:spcBef>
              <a:spcAft>
                <a:spcPts val="0"/>
              </a:spcAft>
              <a:buSzPts val="6000"/>
              <a:buNone/>
              <a:defRPr/>
            </a:lvl3pPr>
            <a:lvl4pPr lvl="3" rtl="0" algn="ctr">
              <a:spcBef>
                <a:spcPts val="0"/>
              </a:spcBef>
              <a:spcAft>
                <a:spcPts val="0"/>
              </a:spcAft>
              <a:buSzPts val="6000"/>
              <a:buNone/>
              <a:defRPr/>
            </a:lvl4pPr>
            <a:lvl5pPr lvl="4" rtl="0" algn="ctr">
              <a:spcBef>
                <a:spcPts val="0"/>
              </a:spcBef>
              <a:spcAft>
                <a:spcPts val="0"/>
              </a:spcAft>
              <a:buSzPts val="6000"/>
              <a:buNone/>
              <a:defRPr/>
            </a:lvl5pPr>
            <a:lvl6pPr lvl="5" rtl="0" algn="ctr">
              <a:spcBef>
                <a:spcPts val="0"/>
              </a:spcBef>
              <a:spcAft>
                <a:spcPts val="0"/>
              </a:spcAft>
              <a:buSzPts val="6000"/>
              <a:buNone/>
              <a:defRPr/>
            </a:lvl6pPr>
            <a:lvl7pPr lvl="6" rtl="0" algn="ctr">
              <a:spcBef>
                <a:spcPts val="0"/>
              </a:spcBef>
              <a:spcAft>
                <a:spcPts val="0"/>
              </a:spcAft>
              <a:buSzPts val="6000"/>
              <a:buNone/>
              <a:defRPr/>
            </a:lvl7pPr>
            <a:lvl8pPr lvl="7" rtl="0" algn="ctr">
              <a:spcBef>
                <a:spcPts val="0"/>
              </a:spcBef>
              <a:spcAft>
                <a:spcPts val="0"/>
              </a:spcAft>
              <a:buSzPts val="6000"/>
              <a:buNone/>
              <a:defRPr/>
            </a:lvl8pPr>
            <a:lvl9pPr lvl="8" rtl="0" algn="ctr">
              <a:spcBef>
                <a:spcPts val="0"/>
              </a:spcBef>
              <a:spcAft>
                <a:spcPts val="0"/>
              </a:spcAft>
              <a:buSzPts val="6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theme" Target="../theme/theme3.xml"/><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50663" y="890050"/>
            <a:ext cx="9585600" cy="1145400"/>
          </a:xfrm>
          <a:prstGeom prst="rect">
            <a:avLst/>
          </a:prstGeom>
          <a:noFill/>
          <a:ln>
            <a:noFill/>
          </a:ln>
        </p:spPr>
        <p:txBody>
          <a:bodyPr anchorCtr="0" anchor="t" bIns="129525" lIns="129525" spcFirstLastPara="1" rIns="129525" wrap="square" tIns="129525">
            <a:noAutofit/>
          </a:bodyPr>
          <a:lstStyle>
            <a:lvl1pPr lvl="0" rtl="0">
              <a:spcBef>
                <a:spcPts val="0"/>
              </a:spcBef>
              <a:spcAft>
                <a:spcPts val="0"/>
              </a:spcAft>
              <a:buClr>
                <a:schemeClr val="dk1"/>
              </a:buClr>
              <a:buSzPts val="5500"/>
              <a:buFont typeface="DM Serif Display"/>
              <a:buNone/>
              <a:defRPr sz="5500">
                <a:solidFill>
                  <a:schemeClr val="dk1"/>
                </a:solidFill>
                <a:latin typeface="DM Serif Display"/>
                <a:ea typeface="DM Serif Display"/>
                <a:cs typeface="DM Serif Display"/>
                <a:sym typeface="DM Serif Display"/>
              </a:defRPr>
            </a:lvl1pPr>
            <a:lvl2pPr lvl="1" rtl="0">
              <a:spcBef>
                <a:spcPts val="0"/>
              </a:spcBef>
              <a:spcAft>
                <a:spcPts val="0"/>
              </a:spcAft>
              <a:buClr>
                <a:schemeClr val="dk1"/>
              </a:buClr>
              <a:buSzPts val="6000"/>
              <a:buFont typeface="DM Serif Display"/>
              <a:buNone/>
              <a:defRPr sz="6000">
                <a:solidFill>
                  <a:schemeClr val="dk1"/>
                </a:solidFill>
                <a:latin typeface="DM Serif Display"/>
                <a:ea typeface="DM Serif Display"/>
                <a:cs typeface="DM Serif Display"/>
                <a:sym typeface="DM Serif Display"/>
              </a:defRPr>
            </a:lvl2pPr>
            <a:lvl3pPr lvl="2" rtl="0">
              <a:spcBef>
                <a:spcPts val="0"/>
              </a:spcBef>
              <a:spcAft>
                <a:spcPts val="0"/>
              </a:spcAft>
              <a:buClr>
                <a:schemeClr val="dk1"/>
              </a:buClr>
              <a:buSzPts val="6000"/>
              <a:buFont typeface="DM Serif Display"/>
              <a:buNone/>
              <a:defRPr sz="6000">
                <a:solidFill>
                  <a:schemeClr val="dk1"/>
                </a:solidFill>
                <a:latin typeface="DM Serif Display"/>
                <a:ea typeface="DM Serif Display"/>
                <a:cs typeface="DM Serif Display"/>
                <a:sym typeface="DM Serif Display"/>
              </a:defRPr>
            </a:lvl3pPr>
            <a:lvl4pPr lvl="3" rtl="0">
              <a:spcBef>
                <a:spcPts val="0"/>
              </a:spcBef>
              <a:spcAft>
                <a:spcPts val="0"/>
              </a:spcAft>
              <a:buClr>
                <a:schemeClr val="dk1"/>
              </a:buClr>
              <a:buSzPts val="6000"/>
              <a:buFont typeface="DM Serif Display"/>
              <a:buNone/>
              <a:defRPr sz="6000">
                <a:solidFill>
                  <a:schemeClr val="dk1"/>
                </a:solidFill>
                <a:latin typeface="DM Serif Display"/>
                <a:ea typeface="DM Serif Display"/>
                <a:cs typeface="DM Serif Display"/>
                <a:sym typeface="DM Serif Display"/>
              </a:defRPr>
            </a:lvl4pPr>
            <a:lvl5pPr lvl="4" rtl="0">
              <a:spcBef>
                <a:spcPts val="0"/>
              </a:spcBef>
              <a:spcAft>
                <a:spcPts val="0"/>
              </a:spcAft>
              <a:buClr>
                <a:schemeClr val="dk1"/>
              </a:buClr>
              <a:buSzPts val="6000"/>
              <a:buFont typeface="DM Serif Display"/>
              <a:buNone/>
              <a:defRPr sz="6000">
                <a:solidFill>
                  <a:schemeClr val="dk1"/>
                </a:solidFill>
                <a:latin typeface="DM Serif Display"/>
                <a:ea typeface="DM Serif Display"/>
                <a:cs typeface="DM Serif Display"/>
                <a:sym typeface="DM Serif Display"/>
              </a:defRPr>
            </a:lvl5pPr>
            <a:lvl6pPr lvl="5" rtl="0">
              <a:spcBef>
                <a:spcPts val="0"/>
              </a:spcBef>
              <a:spcAft>
                <a:spcPts val="0"/>
              </a:spcAft>
              <a:buClr>
                <a:schemeClr val="dk1"/>
              </a:buClr>
              <a:buSzPts val="6000"/>
              <a:buFont typeface="DM Serif Display"/>
              <a:buNone/>
              <a:defRPr sz="6000">
                <a:solidFill>
                  <a:schemeClr val="dk1"/>
                </a:solidFill>
                <a:latin typeface="DM Serif Display"/>
                <a:ea typeface="DM Serif Display"/>
                <a:cs typeface="DM Serif Display"/>
                <a:sym typeface="DM Serif Display"/>
              </a:defRPr>
            </a:lvl6pPr>
            <a:lvl7pPr lvl="6" rtl="0">
              <a:spcBef>
                <a:spcPts val="0"/>
              </a:spcBef>
              <a:spcAft>
                <a:spcPts val="0"/>
              </a:spcAft>
              <a:buClr>
                <a:schemeClr val="dk1"/>
              </a:buClr>
              <a:buSzPts val="6000"/>
              <a:buFont typeface="DM Serif Display"/>
              <a:buNone/>
              <a:defRPr sz="6000">
                <a:solidFill>
                  <a:schemeClr val="dk1"/>
                </a:solidFill>
                <a:latin typeface="DM Serif Display"/>
                <a:ea typeface="DM Serif Display"/>
                <a:cs typeface="DM Serif Display"/>
                <a:sym typeface="DM Serif Display"/>
              </a:defRPr>
            </a:lvl7pPr>
            <a:lvl8pPr lvl="7" rtl="0">
              <a:spcBef>
                <a:spcPts val="0"/>
              </a:spcBef>
              <a:spcAft>
                <a:spcPts val="0"/>
              </a:spcAft>
              <a:buClr>
                <a:schemeClr val="dk1"/>
              </a:buClr>
              <a:buSzPts val="6000"/>
              <a:buFont typeface="DM Serif Display"/>
              <a:buNone/>
              <a:defRPr sz="6000">
                <a:solidFill>
                  <a:schemeClr val="dk1"/>
                </a:solidFill>
                <a:latin typeface="DM Serif Display"/>
                <a:ea typeface="DM Serif Display"/>
                <a:cs typeface="DM Serif Display"/>
                <a:sym typeface="DM Serif Display"/>
              </a:defRPr>
            </a:lvl8pPr>
            <a:lvl9pPr lvl="8" rtl="0">
              <a:spcBef>
                <a:spcPts val="0"/>
              </a:spcBef>
              <a:spcAft>
                <a:spcPts val="0"/>
              </a:spcAft>
              <a:buClr>
                <a:schemeClr val="dk1"/>
              </a:buClr>
              <a:buSzPts val="6000"/>
              <a:buFont typeface="DM Serif Display"/>
              <a:buNone/>
              <a:defRPr sz="6000">
                <a:solidFill>
                  <a:schemeClr val="dk1"/>
                </a:solidFill>
                <a:latin typeface="DM Serif Display"/>
                <a:ea typeface="DM Serif Display"/>
                <a:cs typeface="DM Serif Display"/>
                <a:sym typeface="DM Serif Display"/>
              </a:defRPr>
            </a:lvl9pPr>
          </a:lstStyle>
          <a:p/>
        </p:txBody>
      </p:sp>
      <p:sp>
        <p:nvSpPr>
          <p:cNvPr id="7" name="Google Shape;7;p1"/>
          <p:cNvSpPr txBox="1"/>
          <p:nvPr>
            <p:ph idx="1" type="body"/>
          </p:nvPr>
        </p:nvSpPr>
        <p:spPr>
          <a:xfrm>
            <a:off x="350663" y="2304950"/>
            <a:ext cx="9585600" cy="6832800"/>
          </a:xfrm>
          <a:prstGeom prst="rect">
            <a:avLst/>
          </a:prstGeom>
          <a:noFill/>
          <a:ln>
            <a:noFill/>
          </a:ln>
        </p:spPr>
        <p:txBody>
          <a:bodyPr anchorCtr="0" anchor="t" bIns="129525" lIns="129525" spcFirstLastPara="1" rIns="129525" wrap="square" tIns="129525">
            <a:noAutofit/>
          </a:bodyPr>
          <a:lstStyle>
            <a:lvl1pPr indent="-406400" lvl="0" marL="457200">
              <a:lnSpc>
                <a:spcPct val="100000"/>
              </a:lnSpc>
              <a:spcBef>
                <a:spcPts val="0"/>
              </a:spcBef>
              <a:spcAft>
                <a:spcPts val="0"/>
              </a:spcAft>
              <a:buClr>
                <a:schemeClr val="accent1"/>
              </a:buClr>
              <a:buSzPts val="2800"/>
              <a:buFont typeface="Exo 2"/>
              <a:buChar char="●"/>
              <a:defRPr sz="2800">
                <a:solidFill>
                  <a:schemeClr val="accent1"/>
                </a:solidFill>
                <a:latin typeface="Exo 2"/>
                <a:ea typeface="Exo 2"/>
                <a:cs typeface="Exo 2"/>
                <a:sym typeface="Exo 2"/>
              </a:defRPr>
            </a:lvl1pPr>
            <a:lvl2pPr indent="-406400" lvl="1" marL="914400">
              <a:lnSpc>
                <a:spcPct val="100000"/>
              </a:lnSpc>
              <a:spcBef>
                <a:spcPts val="2300"/>
              </a:spcBef>
              <a:spcAft>
                <a:spcPts val="0"/>
              </a:spcAft>
              <a:buClr>
                <a:schemeClr val="accent1"/>
              </a:buClr>
              <a:buSzPts val="2800"/>
              <a:buFont typeface="Exo 2"/>
              <a:buChar char="○"/>
              <a:defRPr sz="2800">
                <a:solidFill>
                  <a:schemeClr val="accent1"/>
                </a:solidFill>
                <a:latin typeface="Exo 2"/>
                <a:ea typeface="Exo 2"/>
                <a:cs typeface="Exo 2"/>
                <a:sym typeface="Exo 2"/>
              </a:defRPr>
            </a:lvl2pPr>
            <a:lvl3pPr indent="-406400" lvl="2" marL="1371600">
              <a:lnSpc>
                <a:spcPct val="100000"/>
              </a:lnSpc>
              <a:spcBef>
                <a:spcPts val="2300"/>
              </a:spcBef>
              <a:spcAft>
                <a:spcPts val="0"/>
              </a:spcAft>
              <a:buClr>
                <a:schemeClr val="accent1"/>
              </a:buClr>
              <a:buSzPts val="2800"/>
              <a:buFont typeface="Exo 2"/>
              <a:buChar char="■"/>
              <a:defRPr sz="2800">
                <a:solidFill>
                  <a:schemeClr val="accent1"/>
                </a:solidFill>
                <a:latin typeface="Exo 2"/>
                <a:ea typeface="Exo 2"/>
                <a:cs typeface="Exo 2"/>
                <a:sym typeface="Exo 2"/>
              </a:defRPr>
            </a:lvl3pPr>
            <a:lvl4pPr indent="-406400" lvl="3" marL="1828800">
              <a:lnSpc>
                <a:spcPct val="100000"/>
              </a:lnSpc>
              <a:spcBef>
                <a:spcPts val="2300"/>
              </a:spcBef>
              <a:spcAft>
                <a:spcPts val="0"/>
              </a:spcAft>
              <a:buClr>
                <a:schemeClr val="accent1"/>
              </a:buClr>
              <a:buSzPts val="2800"/>
              <a:buFont typeface="Exo 2"/>
              <a:buChar char="●"/>
              <a:defRPr sz="2800">
                <a:solidFill>
                  <a:schemeClr val="accent1"/>
                </a:solidFill>
                <a:latin typeface="Exo 2"/>
                <a:ea typeface="Exo 2"/>
                <a:cs typeface="Exo 2"/>
                <a:sym typeface="Exo 2"/>
              </a:defRPr>
            </a:lvl4pPr>
            <a:lvl5pPr indent="-406400" lvl="4" marL="2286000">
              <a:lnSpc>
                <a:spcPct val="100000"/>
              </a:lnSpc>
              <a:spcBef>
                <a:spcPts val="2300"/>
              </a:spcBef>
              <a:spcAft>
                <a:spcPts val="0"/>
              </a:spcAft>
              <a:buClr>
                <a:schemeClr val="accent1"/>
              </a:buClr>
              <a:buSzPts val="2800"/>
              <a:buFont typeface="Exo 2"/>
              <a:buChar char="○"/>
              <a:defRPr sz="2800">
                <a:solidFill>
                  <a:schemeClr val="accent1"/>
                </a:solidFill>
                <a:latin typeface="Exo 2"/>
                <a:ea typeface="Exo 2"/>
                <a:cs typeface="Exo 2"/>
                <a:sym typeface="Exo 2"/>
              </a:defRPr>
            </a:lvl5pPr>
            <a:lvl6pPr indent="-406400" lvl="5" marL="2743200">
              <a:lnSpc>
                <a:spcPct val="100000"/>
              </a:lnSpc>
              <a:spcBef>
                <a:spcPts val="2300"/>
              </a:spcBef>
              <a:spcAft>
                <a:spcPts val="0"/>
              </a:spcAft>
              <a:buClr>
                <a:schemeClr val="accent1"/>
              </a:buClr>
              <a:buSzPts val="2800"/>
              <a:buFont typeface="Exo 2"/>
              <a:buChar char="■"/>
              <a:defRPr sz="2800">
                <a:solidFill>
                  <a:schemeClr val="accent1"/>
                </a:solidFill>
                <a:latin typeface="Exo 2"/>
                <a:ea typeface="Exo 2"/>
                <a:cs typeface="Exo 2"/>
                <a:sym typeface="Exo 2"/>
              </a:defRPr>
            </a:lvl6pPr>
            <a:lvl7pPr indent="-406400" lvl="6" marL="3200400">
              <a:lnSpc>
                <a:spcPct val="100000"/>
              </a:lnSpc>
              <a:spcBef>
                <a:spcPts val="2300"/>
              </a:spcBef>
              <a:spcAft>
                <a:spcPts val="0"/>
              </a:spcAft>
              <a:buClr>
                <a:schemeClr val="accent1"/>
              </a:buClr>
              <a:buSzPts val="2800"/>
              <a:buFont typeface="Exo 2"/>
              <a:buChar char="●"/>
              <a:defRPr sz="2800">
                <a:solidFill>
                  <a:schemeClr val="accent1"/>
                </a:solidFill>
                <a:latin typeface="Exo 2"/>
                <a:ea typeface="Exo 2"/>
                <a:cs typeface="Exo 2"/>
                <a:sym typeface="Exo 2"/>
              </a:defRPr>
            </a:lvl7pPr>
            <a:lvl8pPr indent="-406400" lvl="7" marL="3657600">
              <a:lnSpc>
                <a:spcPct val="100000"/>
              </a:lnSpc>
              <a:spcBef>
                <a:spcPts val="2300"/>
              </a:spcBef>
              <a:spcAft>
                <a:spcPts val="0"/>
              </a:spcAft>
              <a:buClr>
                <a:schemeClr val="accent1"/>
              </a:buClr>
              <a:buSzPts val="2800"/>
              <a:buFont typeface="Exo 2"/>
              <a:buChar char="○"/>
              <a:defRPr sz="2800">
                <a:solidFill>
                  <a:schemeClr val="accent1"/>
                </a:solidFill>
                <a:latin typeface="Exo 2"/>
                <a:ea typeface="Exo 2"/>
                <a:cs typeface="Exo 2"/>
                <a:sym typeface="Exo 2"/>
              </a:defRPr>
            </a:lvl8pPr>
            <a:lvl9pPr indent="-406400" lvl="8" marL="4114800">
              <a:lnSpc>
                <a:spcPct val="100000"/>
              </a:lnSpc>
              <a:spcBef>
                <a:spcPts val="2300"/>
              </a:spcBef>
              <a:spcAft>
                <a:spcPts val="2300"/>
              </a:spcAft>
              <a:buClr>
                <a:schemeClr val="accent1"/>
              </a:buClr>
              <a:buSzPts val="2800"/>
              <a:buFont typeface="Exo 2"/>
              <a:buChar char="■"/>
              <a:defRPr sz="2800">
                <a:solidFill>
                  <a:schemeClr val="accent1"/>
                </a:solidFill>
                <a:latin typeface="Exo 2"/>
                <a:ea typeface="Exo 2"/>
                <a:cs typeface="Exo 2"/>
                <a:sym typeface="Exo 2"/>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78" name="Shape 378"/>
        <p:cNvGrpSpPr/>
        <p:nvPr/>
      </p:nvGrpSpPr>
      <p:grpSpPr>
        <a:xfrm>
          <a:off x="0" y="0"/>
          <a:ext cx="0" cy="0"/>
          <a:chOff x="0" y="0"/>
          <a:chExt cx="0" cy="0"/>
        </a:xfrm>
      </p:grpSpPr>
      <p:sp>
        <p:nvSpPr>
          <p:cNvPr id="379" name="Google Shape;379;p41"/>
          <p:cNvSpPr txBox="1"/>
          <p:nvPr>
            <p:ph type="title"/>
          </p:nvPr>
        </p:nvSpPr>
        <p:spPr>
          <a:xfrm>
            <a:off x="1201613" y="1866900"/>
            <a:ext cx="7928400" cy="964800"/>
          </a:xfrm>
          <a:prstGeom prst="rect">
            <a:avLst/>
          </a:prstGeom>
          <a:noFill/>
          <a:ln>
            <a:noFill/>
          </a:ln>
        </p:spPr>
        <p:txBody>
          <a:bodyPr anchorCtr="0" anchor="t" bIns="136325" lIns="136325" spcFirstLastPara="1" rIns="136325" wrap="square" tIns="136325">
            <a:noAutofit/>
          </a:bodyPr>
          <a:lstStyle>
            <a:lvl1pPr lvl="0"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9pPr>
          </a:lstStyle>
          <a:p/>
        </p:txBody>
      </p:sp>
      <p:sp>
        <p:nvSpPr>
          <p:cNvPr id="380" name="Google Shape;380;p41"/>
          <p:cNvSpPr txBox="1"/>
          <p:nvPr>
            <p:ph idx="1" type="body"/>
          </p:nvPr>
        </p:nvSpPr>
        <p:spPr>
          <a:xfrm>
            <a:off x="1201613" y="3390901"/>
            <a:ext cx="7928400" cy="5003700"/>
          </a:xfrm>
          <a:prstGeom prst="rect">
            <a:avLst/>
          </a:prstGeom>
          <a:noFill/>
          <a:ln>
            <a:noFill/>
          </a:ln>
        </p:spPr>
        <p:txBody>
          <a:bodyPr anchorCtr="0" anchor="t" bIns="136325" lIns="136325" spcFirstLastPara="1" rIns="136325" wrap="square" tIns="136325">
            <a:noAutofit/>
          </a:bodyPr>
          <a:lstStyle>
            <a:lvl1pPr indent="-330200" lvl="0" marL="4572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1pPr>
            <a:lvl2pPr indent="-330200" lvl="1" marL="9144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2pPr>
            <a:lvl3pPr indent="-330200" lvl="2" marL="13716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3pPr>
            <a:lvl4pPr indent="-330200" lvl="3" marL="18288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4pPr>
            <a:lvl5pPr indent="-330200" lvl="4" marL="22860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5pPr>
            <a:lvl6pPr indent="-330200" lvl="5" marL="27432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6pPr>
            <a:lvl7pPr indent="-330200" lvl="6" marL="32004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7pPr>
            <a:lvl8pPr indent="-330200" lvl="7" marL="36576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8pPr>
            <a:lvl9pPr indent="-330200" lvl="8" marL="41148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7"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31.xml"/><Relationship Id="rId7" Type="http://schemas.openxmlformats.org/officeDocument/2006/relationships/slide" Target="/ppt/slides/slide30.xml"/><Relationship Id="rId8" Type="http://schemas.openxmlformats.org/officeDocument/2006/relationships/slide" Target="/ppt/slides/slide33.xml"/><Relationship Id="rId11" Type="http://schemas.openxmlformats.org/officeDocument/2006/relationships/slide" Target="/ppt/slides/slide36.xml"/><Relationship Id="rId10" Type="http://schemas.openxmlformats.org/officeDocument/2006/relationships/slide" Target="/ppt/slides/slide35.xml"/><Relationship Id="rId13" Type="http://schemas.openxmlformats.org/officeDocument/2006/relationships/slide" Target="/ppt/slides/slide37.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15" Type="http://schemas.openxmlformats.org/officeDocument/2006/relationships/slide" Target="/ppt/slides/slide43.xml"/><Relationship Id="rId14" Type="http://schemas.openxmlformats.org/officeDocument/2006/relationships/slide" Target="/ppt/slides/slide3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0.xml"/><Relationship Id="rId3" Type="http://schemas.openxmlformats.org/officeDocument/2006/relationships/hyperlink" Target="mailto:youremail@freepik.com"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3.xml"/><Relationship Id="rId3" Type="http://schemas.openxmlformats.org/officeDocument/2006/relationships/hyperlink" Target="https://www.flaticon.com/stickers-pack/office-437/?utm_source=slidesgo_template&amp;utm_medium=referral-link&amp;utm_campaign=sg_resources&amp;utm_content=flaticon" TargetMode="External"/><Relationship Id="rId4" Type="http://schemas.openxmlformats.org/officeDocument/2006/relationships/hyperlink" Target="https://www.flaticon.com/stickers-pack/business-769/?utm_source=slidesgo_template&amp;utm_medium=referral-link&amp;utm_campaign=sg_resources&amp;utm_content=flaticon" TargetMode="External"/><Relationship Id="rId5" Type="http://schemas.openxmlformats.org/officeDocument/2006/relationships/hyperlink" Target="https://www.flaticon.com/packs/teamwork-46/?utm_source=slidesgo_template&amp;utm_medium=referral-link&amp;utm_campaign=sg_resources&amp;utm_content=flaticon"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35.xml"/><Relationship Id="rId3" Type="http://schemas.openxmlformats.org/officeDocument/2006/relationships/hyperlink" Target="https://fonts.google.com/specimen/Candal?preview.text_type=custom" TargetMode="External"/><Relationship Id="rId4" Type="http://schemas.openxmlformats.org/officeDocument/2006/relationships/hyperlink" Target="https://fonts.google.com/specimen/DM+Serif+Display" TargetMode="External"/><Relationship Id="rId5" Type="http://schemas.openxmlformats.org/officeDocument/2006/relationships/hyperlink" Target="https://fonts.google.com/specimen/Inter?preview.text_type=custom" TargetMode="External"/><Relationship Id="rId6" Type="http://schemas.openxmlformats.org/officeDocument/2006/relationships/hyperlink" Target="https://fonts.google.com/specimen/Exo+2"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36.xml"/><Relationship Id="rId3" Type="http://schemas.openxmlformats.org/officeDocument/2006/relationships/hyperlink" Target="https://storyset.com/pana?utm_source=slidesgo_template&amp;utm_medium=referral-link&amp;utm_campaign=slidesgo_final_slides&amp;utm_term=pana&amp;utm_content=storyset" TargetMode="External"/><Relationship Id="rId4" Type="http://schemas.openxmlformats.org/officeDocument/2006/relationships/hyperlink" Target="https://storyset.com/amico?utm_source=slidesgo_template&amp;utm_medium=referral-link&amp;utm_campaign=slidesgo_final_slides&amp;utm_term=amico&amp;utm_content=storyset" TargetMode="External"/><Relationship Id="rId9" Type="http://schemas.openxmlformats.org/officeDocument/2006/relationships/hyperlink" Target="https://storyset.com/how-it-works?utm_source=slidesgo_template&amp;utm_medium=referral-link&amp;utm_campaign=slidesgo_final_slides&amp;utm_term=how%20it%20works&amp;utm_content=stories" TargetMode="External"/><Relationship Id="rId5" Type="http://schemas.openxmlformats.org/officeDocument/2006/relationships/hyperlink" Target="https://storyset.com/bro?utm_source=slidesgo_template&amp;utm_medium=referral-link&amp;utm_campaign=slidesgo_final_slides&amp;utm_term=bro&amp;utm_content=storyset" TargetMode="External"/><Relationship Id="rId6" Type="http://schemas.openxmlformats.org/officeDocument/2006/relationships/hyperlink" Target="https://storyset.com/rafiki?utm_source=slidesgo_template&amp;utm_medium=referral-link&amp;utm_campaign=slidesgo_final_slides&amp;utm_term=rafiki&amp;utm_content=storyset" TargetMode="External"/><Relationship Id="rId7" Type="http://schemas.openxmlformats.org/officeDocument/2006/relationships/hyperlink" Target="https://storyset.com/cuate?utm_source=slidesgo_template&amp;utm_medium=referral-link&amp;utm_campaign=slidesgo_final_slides&amp;utm_term=cuate&amp;utm_content=storyset" TargetMode="External"/><Relationship Id="rId8" Type="http://schemas.openxmlformats.org/officeDocument/2006/relationships/hyperlink" Target="https://storyset.com/how-it-works?utm_source=slidesgo_template&amp;utm_medium=referral-link&amp;utm_campaign=slidesgo_final_slides&amp;utm_term=how%20it%20works&amp;utm_content=stories" TargetMode="External"/><Relationship Id="rId11" Type="http://schemas.openxmlformats.org/officeDocument/2006/relationships/image" Target="../media/image1.gif"/><Relationship Id="rId10" Type="http://schemas.openxmlformats.org/officeDocument/2006/relationships/hyperlink" Target="https://storyset.com/how-it-works?utm_source=slidesgo_template&amp;utm_medium=referral-link&amp;utm_campaign=slidesgo_final_slides&amp;utm_term=how%20it%20works&amp;utm_content=stories" TargetMode="External"/><Relationship Id="rId13" Type="http://schemas.openxmlformats.org/officeDocument/2006/relationships/image" Target="../media/image2.gif"/><Relationship Id="rId12" Type="http://schemas.openxmlformats.org/officeDocument/2006/relationships/image" Target="../media/image3.gif"/><Relationship Id="rId15" Type="http://schemas.openxmlformats.org/officeDocument/2006/relationships/image" Target="../media/image5.gif"/><Relationship Id="rId14" Type="http://schemas.openxmlformats.org/officeDocument/2006/relationships/image" Target="../media/image4.gif"/></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37.xml"/><Relationship Id="rId3" Type="http://schemas.openxmlformats.org/officeDocument/2006/relationships/hyperlink" Target="https://bit.ly/2ZjL1pd"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3.xml"/><Relationship Id="rId3" Type="http://schemas.openxmlformats.org/officeDocument/2006/relationships/hyperlink" Target="https://chrome.google.com/webstore/detail/flaticon-for-gsuit-gslide/haekgjfnhhdkgfgmldhfokhmfkgmciba"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7.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 name="Shape 385"/>
        <p:cNvGrpSpPr/>
        <p:nvPr/>
      </p:nvGrpSpPr>
      <p:grpSpPr>
        <a:xfrm>
          <a:off x="0" y="0"/>
          <a:ext cx="0" cy="0"/>
          <a:chOff x="0" y="0"/>
          <a:chExt cx="0" cy="0"/>
        </a:xfrm>
      </p:grpSpPr>
      <p:grpSp>
        <p:nvGrpSpPr>
          <p:cNvPr id="386" name="Google Shape;386;p43"/>
          <p:cNvGrpSpPr/>
          <p:nvPr/>
        </p:nvGrpSpPr>
        <p:grpSpPr>
          <a:xfrm>
            <a:off x="1588854" y="907390"/>
            <a:ext cx="7297800" cy="4618200"/>
            <a:chOff x="1588854" y="907390"/>
            <a:chExt cx="7297800" cy="4618200"/>
          </a:xfrm>
        </p:grpSpPr>
        <p:sp>
          <p:nvSpPr>
            <p:cNvPr id="387" name="Google Shape;387;p43"/>
            <p:cNvSpPr/>
            <p:nvPr/>
          </p:nvSpPr>
          <p:spPr>
            <a:xfrm rot="1365559">
              <a:off x="1710517" y="2192171"/>
              <a:ext cx="7054475" cy="2048637"/>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3"/>
            <p:cNvSpPr/>
            <p:nvPr/>
          </p:nvSpPr>
          <p:spPr>
            <a:xfrm>
              <a:off x="1923226" y="13710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 name="Google Shape;389;p43"/>
          <p:cNvSpPr txBox="1"/>
          <p:nvPr>
            <p:ph type="ctrTitle"/>
          </p:nvPr>
        </p:nvSpPr>
        <p:spPr>
          <a:xfrm>
            <a:off x="710700" y="5658074"/>
            <a:ext cx="8865600" cy="2427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Leadership Skills </a:t>
            </a:r>
            <a:r>
              <a:rPr lang="en">
                <a:solidFill>
                  <a:schemeClr val="accent5"/>
                </a:solidFill>
              </a:rPr>
              <a:t>IG Post for MK</a:t>
            </a:r>
            <a:endParaRPr>
              <a:solidFill>
                <a:schemeClr val="accent5"/>
              </a:solidFill>
            </a:endParaRPr>
          </a:p>
        </p:txBody>
      </p:sp>
      <p:sp>
        <p:nvSpPr>
          <p:cNvPr id="390" name="Google Shape;390;p43"/>
          <p:cNvSpPr txBox="1"/>
          <p:nvPr>
            <p:ph idx="1" type="subTitle"/>
          </p:nvPr>
        </p:nvSpPr>
        <p:spPr>
          <a:xfrm>
            <a:off x="1661975" y="8553382"/>
            <a:ext cx="6963000" cy="6405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Here is where your presentation begins</a:t>
            </a:r>
            <a:endParaRPr/>
          </a:p>
        </p:txBody>
      </p:sp>
      <p:sp>
        <p:nvSpPr>
          <p:cNvPr id="391" name="Google Shape;391;p43"/>
          <p:cNvSpPr/>
          <p:nvPr/>
        </p:nvSpPr>
        <p:spPr>
          <a:xfrm>
            <a:off x="8961856" y="7654715"/>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 name="Google Shape;392;p43"/>
          <p:cNvGrpSpPr/>
          <p:nvPr/>
        </p:nvGrpSpPr>
        <p:grpSpPr>
          <a:xfrm>
            <a:off x="2787786" y="799635"/>
            <a:ext cx="4711451" cy="4509967"/>
            <a:chOff x="4254875" y="1360850"/>
            <a:chExt cx="3127000" cy="2993275"/>
          </a:xfrm>
        </p:grpSpPr>
        <p:sp>
          <p:nvSpPr>
            <p:cNvPr id="393" name="Google Shape;393;p43"/>
            <p:cNvSpPr/>
            <p:nvPr/>
          </p:nvSpPr>
          <p:spPr>
            <a:xfrm>
              <a:off x="4254875" y="1360850"/>
              <a:ext cx="3127000" cy="2993275"/>
            </a:xfrm>
            <a:custGeom>
              <a:rect b="b" l="l" r="r" t="t"/>
              <a:pathLst>
                <a:path extrusionOk="0" h="119731" w="125080">
                  <a:moveTo>
                    <a:pt x="61717" y="0"/>
                  </a:moveTo>
                  <a:lnTo>
                    <a:pt x="59454" y="103"/>
                  </a:lnTo>
                  <a:lnTo>
                    <a:pt x="57088" y="206"/>
                  </a:lnTo>
                  <a:lnTo>
                    <a:pt x="54723" y="514"/>
                  </a:lnTo>
                  <a:lnTo>
                    <a:pt x="52460" y="823"/>
                  </a:lnTo>
                  <a:lnTo>
                    <a:pt x="50197" y="1337"/>
                  </a:lnTo>
                  <a:lnTo>
                    <a:pt x="47831" y="1749"/>
                  </a:lnTo>
                  <a:lnTo>
                    <a:pt x="45568" y="2366"/>
                  </a:lnTo>
                  <a:lnTo>
                    <a:pt x="43305" y="3086"/>
                  </a:lnTo>
                  <a:lnTo>
                    <a:pt x="41042" y="3806"/>
                  </a:lnTo>
                  <a:lnTo>
                    <a:pt x="38882" y="4629"/>
                  </a:lnTo>
                  <a:lnTo>
                    <a:pt x="36619" y="5555"/>
                  </a:lnTo>
                  <a:lnTo>
                    <a:pt x="34459" y="6583"/>
                  </a:lnTo>
                  <a:lnTo>
                    <a:pt x="32299" y="7612"/>
                  </a:lnTo>
                  <a:lnTo>
                    <a:pt x="30241" y="8743"/>
                  </a:lnTo>
                  <a:lnTo>
                    <a:pt x="28184" y="9978"/>
                  </a:lnTo>
                  <a:lnTo>
                    <a:pt x="27773" y="10183"/>
                  </a:lnTo>
                  <a:lnTo>
                    <a:pt x="25201" y="12035"/>
                  </a:lnTo>
                  <a:lnTo>
                    <a:pt x="22835" y="13886"/>
                  </a:lnTo>
                  <a:lnTo>
                    <a:pt x="20572" y="15841"/>
                  </a:lnTo>
                  <a:lnTo>
                    <a:pt x="18412" y="17898"/>
                  </a:lnTo>
                  <a:lnTo>
                    <a:pt x="16355" y="20058"/>
                  </a:lnTo>
                  <a:lnTo>
                    <a:pt x="14401" y="22321"/>
                  </a:lnTo>
                  <a:lnTo>
                    <a:pt x="12549" y="24687"/>
                  </a:lnTo>
                  <a:lnTo>
                    <a:pt x="10801" y="27155"/>
                  </a:lnTo>
                  <a:lnTo>
                    <a:pt x="9155" y="29624"/>
                  </a:lnTo>
                  <a:lnTo>
                    <a:pt x="9052" y="29830"/>
                  </a:lnTo>
                  <a:lnTo>
                    <a:pt x="8846" y="30036"/>
                  </a:lnTo>
                  <a:lnTo>
                    <a:pt x="7200" y="33121"/>
                  </a:lnTo>
                  <a:lnTo>
                    <a:pt x="5657" y="36207"/>
                  </a:lnTo>
                  <a:lnTo>
                    <a:pt x="4320" y="39396"/>
                  </a:lnTo>
                  <a:lnTo>
                    <a:pt x="3086" y="42688"/>
                  </a:lnTo>
                  <a:lnTo>
                    <a:pt x="2057" y="46391"/>
                  </a:lnTo>
                  <a:lnTo>
                    <a:pt x="1132" y="50197"/>
                  </a:lnTo>
                  <a:lnTo>
                    <a:pt x="617" y="53179"/>
                  </a:lnTo>
                  <a:lnTo>
                    <a:pt x="309" y="56162"/>
                  </a:lnTo>
                  <a:lnTo>
                    <a:pt x="103" y="59145"/>
                  </a:lnTo>
                  <a:lnTo>
                    <a:pt x="0" y="62231"/>
                  </a:lnTo>
                  <a:lnTo>
                    <a:pt x="0" y="116131"/>
                  </a:lnTo>
                  <a:lnTo>
                    <a:pt x="103" y="116851"/>
                  </a:lnTo>
                  <a:lnTo>
                    <a:pt x="309" y="117571"/>
                  </a:lnTo>
                  <a:lnTo>
                    <a:pt x="617" y="118188"/>
                  </a:lnTo>
                  <a:lnTo>
                    <a:pt x="1132" y="118702"/>
                  </a:lnTo>
                  <a:lnTo>
                    <a:pt x="1646" y="119114"/>
                  </a:lnTo>
                  <a:lnTo>
                    <a:pt x="2263" y="119525"/>
                  </a:lnTo>
                  <a:lnTo>
                    <a:pt x="2880" y="119731"/>
                  </a:lnTo>
                  <a:lnTo>
                    <a:pt x="122200" y="119731"/>
                  </a:lnTo>
                  <a:lnTo>
                    <a:pt x="122817" y="119525"/>
                  </a:lnTo>
                  <a:lnTo>
                    <a:pt x="123434" y="119114"/>
                  </a:lnTo>
                  <a:lnTo>
                    <a:pt x="124051" y="118702"/>
                  </a:lnTo>
                  <a:lnTo>
                    <a:pt x="124463" y="118188"/>
                  </a:lnTo>
                  <a:lnTo>
                    <a:pt x="124771" y="117571"/>
                  </a:lnTo>
                  <a:lnTo>
                    <a:pt x="124977" y="116851"/>
                  </a:lnTo>
                  <a:lnTo>
                    <a:pt x="125080" y="116131"/>
                  </a:lnTo>
                  <a:lnTo>
                    <a:pt x="125080" y="62231"/>
                  </a:lnTo>
                  <a:lnTo>
                    <a:pt x="125080" y="59968"/>
                  </a:lnTo>
                  <a:lnTo>
                    <a:pt x="124874" y="57705"/>
                  </a:lnTo>
                  <a:lnTo>
                    <a:pt x="124771" y="55545"/>
                  </a:lnTo>
                  <a:lnTo>
                    <a:pt x="124463" y="53282"/>
                  </a:lnTo>
                  <a:lnTo>
                    <a:pt x="124051" y="51122"/>
                  </a:lnTo>
                  <a:lnTo>
                    <a:pt x="123640" y="48962"/>
                  </a:lnTo>
                  <a:lnTo>
                    <a:pt x="123126" y="46802"/>
                  </a:lnTo>
                  <a:lnTo>
                    <a:pt x="122611" y="44642"/>
                  </a:lnTo>
                  <a:lnTo>
                    <a:pt x="121891" y="42585"/>
                  </a:lnTo>
                  <a:lnTo>
                    <a:pt x="121171" y="40425"/>
                  </a:lnTo>
                  <a:lnTo>
                    <a:pt x="120348" y="38367"/>
                  </a:lnTo>
                  <a:lnTo>
                    <a:pt x="119525" y="36413"/>
                  </a:lnTo>
                  <a:lnTo>
                    <a:pt x="118600" y="34356"/>
                  </a:lnTo>
                  <a:lnTo>
                    <a:pt x="117571" y="32401"/>
                  </a:lnTo>
                  <a:lnTo>
                    <a:pt x="116440" y="30447"/>
                  </a:lnTo>
                  <a:lnTo>
                    <a:pt x="115308" y="28596"/>
                  </a:lnTo>
                  <a:lnTo>
                    <a:pt x="113662" y="26127"/>
                  </a:lnTo>
                  <a:lnTo>
                    <a:pt x="111914" y="23761"/>
                  </a:lnTo>
                  <a:lnTo>
                    <a:pt x="110062" y="21498"/>
                  </a:lnTo>
                  <a:lnTo>
                    <a:pt x="108108" y="19338"/>
                  </a:lnTo>
                  <a:lnTo>
                    <a:pt x="106051" y="17281"/>
                  </a:lnTo>
                  <a:lnTo>
                    <a:pt x="103890" y="15224"/>
                  </a:lnTo>
                  <a:lnTo>
                    <a:pt x="101628" y="13372"/>
                  </a:lnTo>
                  <a:lnTo>
                    <a:pt x="99365" y="11623"/>
                  </a:lnTo>
                  <a:lnTo>
                    <a:pt x="97307" y="10183"/>
                  </a:lnTo>
                  <a:lnTo>
                    <a:pt x="95250" y="8846"/>
                  </a:lnTo>
                  <a:lnTo>
                    <a:pt x="93193" y="7715"/>
                  </a:lnTo>
                  <a:lnTo>
                    <a:pt x="91033" y="6583"/>
                  </a:lnTo>
                  <a:lnTo>
                    <a:pt x="88976" y="5555"/>
                  </a:lnTo>
                  <a:lnTo>
                    <a:pt x="86713" y="4526"/>
                  </a:lnTo>
                  <a:lnTo>
                    <a:pt x="84552" y="3703"/>
                  </a:lnTo>
                  <a:lnTo>
                    <a:pt x="82392" y="2983"/>
                  </a:lnTo>
                  <a:lnTo>
                    <a:pt x="80129" y="2263"/>
                  </a:lnTo>
                  <a:lnTo>
                    <a:pt x="77866" y="1646"/>
                  </a:lnTo>
                  <a:lnTo>
                    <a:pt x="75603" y="1131"/>
                  </a:lnTo>
                  <a:lnTo>
                    <a:pt x="73341" y="720"/>
                  </a:lnTo>
                  <a:lnTo>
                    <a:pt x="70975" y="411"/>
                  </a:lnTo>
                  <a:lnTo>
                    <a:pt x="68712" y="206"/>
                  </a:lnTo>
                  <a:lnTo>
                    <a:pt x="663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43"/>
            <p:cNvSpPr/>
            <p:nvPr/>
          </p:nvSpPr>
          <p:spPr>
            <a:xfrm>
              <a:off x="4254875" y="1360850"/>
              <a:ext cx="3127000" cy="2993275"/>
            </a:xfrm>
            <a:custGeom>
              <a:rect b="b" l="l" r="r" t="t"/>
              <a:pathLst>
                <a:path extrusionOk="0" fill="none" h="119731" w="125080">
                  <a:moveTo>
                    <a:pt x="3703" y="119731"/>
                  </a:moveTo>
                  <a:lnTo>
                    <a:pt x="3703" y="119731"/>
                  </a:lnTo>
                  <a:lnTo>
                    <a:pt x="2880" y="119731"/>
                  </a:lnTo>
                  <a:lnTo>
                    <a:pt x="2263" y="119525"/>
                  </a:lnTo>
                  <a:lnTo>
                    <a:pt x="1646" y="119114"/>
                  </a:lnTo>
                  <a:lnTo>
                    <a:pt x="1132" y="118702"/>
                  </a:lnTo>
                  <a:lnTo>
                    <a:pt x="617" y="118188"/>
                  </a:lnTo>
                  <a:lnTo>
                    <a:pt x="309" y="117571"/>
                  </a:lnTo>
                  <a:lnTo>
                    <a:pt x="103" y="116851"/>
                  </a:lnTo>
                  <a:lnTo>
                    <a:pt x="0" y="116131"/>
                  </a:lnTo>
                  <a:lnTo>
                    <a:pt x="0" y="62231"/>
                  </a:lnTo>
                  <a:lnTo>
                    <a:pt x="0" y="62231"/>
                  </a:lnTo>
                  <a:lnTo>
                    <a:pt x="103" y="59145"/>
                  </a:lnTo>
                  <a:lnTo>
                    <a:pt x="309" y="56162"/>
                  </a:lnTo>
                  <a:lnTo>
                    <a:pt x="617" y="53179"/>
                  </a:lnTo>
                  <a:lnTo>
                    <a:pt x="1132" y="50197"/>
                  </a:lnTo>
                  <a:lnTo>
                    <a:pt x="1132" y="50197"/>
                  </a:lnTo>
                  <a:lnTo>
                    <a:pt x="2057" y="46391"/>
                  </a:lnTo>
                  <a:lnTo>
                    <a:pt x="3086" y="42688"/>
                  </a:lnTo>
                  <a:lnTo>
                    <a:pt x="3086" y="42688"/>
                  </a:lnTo>
                  <a:lnTo>
                    <a:pt x="4320" y="39396"/>
                  </a:lnTo>
                  <a:lnTo>
                    <a:pt x="5657" y="36207"/>
                  </a:lnTo>
                  <a:lnTo>
                    <a:pt x="7200" y="33121"/>
                  </a:lnTo>
                  <a:lnTo>
                    <a:pt x="8846" y="30036"/>
                  </a:lnTo>
                  <a:lnTo>
                    <a:pt x="8846" y="30036"/>
                  </a:lnTo>
                  <a:lnTo>
                    <a:pt x="9052" y="29830"/>
                  </a:lnTo>
                  <a:lnTo>
                    <a:pt x="9052" y="29830"/>
                  </a:lnTo>
                  <a:lnTo>
                    <a:pt x="9155" y="29624"/>
                  </a:lnTo>
                  <a:lnTo>
                    <a:pt x="9155" y="29624"/>
                  </a:lnTo>
                  <a:lnTo>
                    <a:pt x="10801" y="27155"/>
                  </a:lnTo>
                  <a:lnTo>
                    <a:pt x="12549" y="24687"/>
                  </a:lnTo>
                  <a:lnTo>
                    <a:pt x="14401" y="22321"/>
                  </a:lnTo>
                  <a:lnTo>
                    <a:pt x="16355" y="20058"/>
                  </a:lnTo>
                  <a:lnTo>
                    <a:pt x="18412" y="17898"/>
                  </a:lnTo>
                  <a:lnTo>
                    <a:pt x="20572" y="15841"/>
                  </a:lnTo>
                  <a:lnTo>
                    <a:pt x="22835" y="13886"/>
                  </a:lnTo>
                  <a:lnTo>
                    <a:pt x="25201" y="12035"/>
                  </a:lnTo>
                  <a:lnTo>
                    <a:pt x="25201" y="12035"/>
                  </a:lnTo>
                  <a:lnTo>
                    <a:pt x="27773" y="10183"/>
                  </a:lnTo>
                  <a:lnTo>
                    <a:pt x="27773" y="10183"/>
                  </a:lnTo>
                  <a:lnTo>
                    <a:pt x="28184" y="9978"/>
                  </a:lnTo>
                  <a:lnTo>
                    <a:pt x="28184" y="9978"/>
                  </a:lnTo>
                  <a:lnTo>
                    <a:pt x="30241" y="8743"/>
                  </a:lnTo>
                  <a:lnTo>
                    <a:pt x="32299" y="7612"/>
                  </a:lnTo>
                  <a:lnTo>
                    <a:pt x="34459" y="6583"/>
                  </a:lnTo>
                  <a:lnTo>
                    <a:pt x="36619" y="5555"/>
                  </a:lnTo>
                  <a:lnTo>
                    <a:pt x="38882" y="4629"/>
                  </a:lnTo>
                  <a:lnTo>
                    <a:pt x="41042" y="3806"/>
                  </a:lnTo>
                  <a:lnTo>
                    <a:pt x="43305" y="3086"/>
                  </a:lnTo>
                  <a:lnTo>
                    <a:pt x="45568" y="2366"/>
                  </a:lnTo>
                  <a:lnTo>
                    <a:pt x="47831" y="1749"/>
                  </a:lnTo>
                  <a:lnTo>
                    <a:pt x="50197" y="1337"/>
                  </a:lnTo>
                  <a:lnTo>
                    <a:pt x="52460" y="823"/>
                  </a:lnTo>
                  <a:lnTo>
                    <a:pt x="54723" y="514"/>
                  </a:lnTo>
                  <a:lnTo>
                    <a:pt x="57088" y="206"/>
                  </a:lnTo>
                  <a:lnTo>
                    <a:pt x="59454" y="103"/>
                  </a:lnTo>
                  <a:lnTo>
                    <a:pt x="61717" y="0"/>
                  </a:lnTo>
                  <a:lnTo>
                    <a:pt x="64083" y="0"/>
                  </a:lnTo>
                  <a:lnTo>
                    <a:pt x="66346" y="0"/>
                  </a:lnTo>
                  <a:lnTo>
                    <a:pt x="68712" y="206"/>
                  </a:lnTo>
                  <a:lnTo>
                    <a:pt x="70975" y="411"/>
                  </a:lnTo>
                  <a:lnTo>
                    <a:pt x="73341" y="720"/>
                  </a:lnTo>
                  <a:lnTo>
                    <a:pt x="75603" y="1131"/>
                  </a:lnTo>
                  <a:lnTo>
                    <a:pt x="77866" y="1646"/>
                  </a:lnTo>
                  <a:lnTo>
                    <a:pt x="80129" y="2263"/>
                  </a:lnTo>
                  <a:lnTo>
                    <a:pt x="82392" y="2983"/>
                  </a:lnTo>
                  <a:lnTo>
                    <a:pt x="84552" y="3703"/>
                  </a:lnTo>
                  <a:lnTo>
                    <a:pt x="86713" y="4526"/>
                  </a:lnTo>
                  <a:lnTo>
                    <a:pt x="88976" y="5555"/>
                  </a:lnTo>
                  <a:lnTo>
                    <a:pt x="91033" y="6583"/>
                  </a:lnTo>
                  <a:lnTo>
                    <a:pt x="93193" y="7715"/>
                  </a:lnTo>
                  <a:lnTo>
                    <a:pt x="95250" y="8846"/>
                  </a:lnTo>
                  <a:lnTo>
                    <a:pt x="97307" y="10183"/>
                  </a:lnTo>
                  <a:lnTo>
                    <a:pt x="99365" y="11623"/>
                  </a:lnTo>
                  <a:lnTo>
                    <a:pt x="99365" y="11623"/>
                  </a:lnTo>
                  <a:lnTo>
                    <a:pt x="101628" y="13372"/>
                  </a:lnTo>
                  <a:lnTo>
                    <a:pt x="103890" y="15224"/>
                  </a:lnTo>
                  <a:lnTo>
                    <a:pt x="106051" y="17281"/>
                  </a:lnTo>
                  <a:lnTo>
                    <a:pt x="108108" y="19338"/>
                  </a:lnTo>
                  <a:lnTo>
                    <a:pt x="110062" y="21498"/>
                  </a:lnTo>
                  <a:lnTo>
                    <a:pt x="111914" y="23761"/>
                  </a:lnTo>
                  <a:lnTo>
                    <a:pt x="113662" y="26127"/>
                  </a:lnTo>
                  <a:lnTo>
                    <a:pt x="115308" y="28596"/>
                  </a:lnTo>
                  <a:lnTo>
                    <a:pt x="115308" y="28596"/>
                  </a:lnTo>
                  <a:lnTo>
                    <a:pt x="116440" y="30447"/>
                  </a:lnTo>
                  <a:lnTo>
                    <a:pt x="117571" y="32401"/>
                  </a:lnTo>
                  <a:lnTo>
                    <a:pt x="118600" y="34356"/>
                  </a:lnTo>
                  <a:lnTo>
                    <a:pt x="119525" y="36413"/>
                  </a:lnTo>
                  <a:lnTo>
                    <a:pt x="120348" y="38367"/>
                  </a:lnTo>
                  <a:lnTo>
                    <a:pt x="121171" y="40425"/>
                  </a:lnTo>
                  <a:lnTo>
                    <a:pt x="121891" y="42585"/>
                  </a:lnTo>
                  <a:lnTo>
                    <a:pt x="122611" y="44642"/>
                  </a:lnTo>
                  <a:lnTo>
                    <a:pt x="123126" y="46802"/>
                  </a:lnTo>
                  <a:lnTo>
                    <a:pt x="123640" y="48962"/>
                  </a:lnTo>
                  <a:lnTo>
                    <a:pt x="124051" y="51122"/>
                  </a:lnTo>
                  <a:lnTo>
                    <a:pt x="124463" y="53282"/>
                  </a:lnTo>
                  <a:lnTo>
                    <a:pt x="124771" y="55545"/>
                  </a:lnTo>
                  <a:lnTo>
                    <a:pt x="124874" y="57705"/>
                  </a:lnTo>
                  <a:lnTo>
                    <a:pt x="125080" y="59968"/>
                  </a:lnTo>
                  <a:lnTo>
                    <a:pt x="125080" y="62231"/>
                  </a:lnTo>
                  <a:lnTo>
                    <a:pt x="125080" y="116131"/>
                  </a:lnTo>
                  <a:lnTo>
                    <a:pt x="125080" y="116131"/>
                  </a:lnTo>
                  <a:lnTo>
                    <a:pt x="124977" y="116851"/>
                  </a:lnTo>
                  <a:lnTo>
                    <a:pt x="124771" y="117571"/>
                  </a:lnTo>
                  <a:lnTo>
                    <a:pt x="124463" y="118188"/>
                  </a:lnTo>
                  <a:lnTo>
                    <a:pt x="124051" y="118702"/>
                  </a:lnTo>
                  <a:lnTo>
                    <a:pt x="123434" y="119114"/>
                  </a:lnTo>
                  <a:lnTo>
                    <a:pt x="122817" y="119525"/>
                  </a:lnTo>
                  <a:lnTo>
                    <a:pt x="122200" y="119731"/>
                  </a:lnTo>
                  <a:lnTo>
                    <a:pt x="121480" y="119731"/>
                  </a:lnTo>
                  <a:lnTo>
                    <a:pt x="3703" y="1197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43"/>
            <p:cNvSpPr/>
            <p:nvPr/>
          </p:nvSpPr>
          <p:spPr>
            <a:xfrm>
              <a:off x="4347450" y="4354125"/>
              <a:ext cx="25" cy="0"/>
            </a:xfrm>
            <a:custGeom>
              <a:rect b="b" l="l" r="r" t="t"/>
              <a:pathLst>
                <a:path extrusionOk="0" fill="none" h="0"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3"/>
            <p:cNvSpPr/>
            <p:nvPr/>
          </p:nvSpPr>
          <p:spPr>
            <a:xfrm>
              <a:off x="4409150" y="1507425"/>
              <a:ext cx="2818450" cy="2700125"/>
            </a:xfrm>
            <a:custGeom>
              <a:rect b="b" l="l" r="r" t="t"/>
              <a:pathLst>
                <a:path extrusionOk="0" h="108005" w="112738">
                  <a:moveTo>
                    <a:pt x="55649" y="0"/>
                  </a:moveTo>
                  <a:lnTo>
                    <a:pt x="53592" y="103"/>
                  </a:lnTo>
                  <a:lnTo>
                    <a:pt x="51432" y="309"/>
                  </a:lnTo>
                  <a:lnTo>
                    <a:pt x="49374" y="514"/>
                  </a:lnTo>
                  <a:lnTo>
                    <a:pt x="47317" y="823"/>
                  </a:lnTo>
                  <a:lnTo>
                    <a:pt x="45260" y="1234"/>
                  </a:lnTo>
                  <a:lnTo>
                    <a:pt x="43203" y="1646"/>
                  </a:lnTo>
                  <a:lnTo>
                    <a:pt x="41146" y="2263"/>
                  </a:lnTo>
                  <a:lnTo>
                    <a:pt x="39088" y="2777"/>
                  </a:lnTo>
                  <a:lnTo>
                    <a:pt x="37031" y="3497"/>
                  </a:lnTo>
                  <a:lnTo>
                    <a:pt x="35077" y="4217"/>
                  </a:lnTo>
                  <a:lnTo>
                    <a:pt x="33019" y="5040"/>
                  </a:lnTo>
                  <a:lnTo>
                    <a:pt x="31065" y="5966"/>
                  </a:lnTo>
                  <a:lnTo>
                    <a:pt x="29214" y="6892"/>
                  </a:lnTo>
                  <a:lnTo>
                    <a:pt x="27259" y="7920"/>
                  </a:lnTo>
                  <a:lnTo>
                    <a:pt x="25408" y="9052"/>
                  </a:lnTo>
                  <a:lnTo>
                    <a:pt x="25099" y="9258"/>
                  </a:lnTo>
                  <a:lnTo>
                    <a:pt x="22733" y="10903"/>
                  </a:lnTo>
                  <a:lnTo>
                    <a:pt x="20676" y="12549"/>
                  </a:lnTo>
                  <a:lnTo>
                    <a:pt x="18619" y="14298"/>
                  </a:lnTo>
                  <a:lnTo>
                    <a:pt x="16664" y="16149"/>
                  </a:lnTo>
                  <a:lnTo>
                    <a:pt x="14813" y="18104"/>
                  </a:lnTo>
                  <a:lnTo>
                    <a:pt x="12961" y="20161"/>
                  </a:lnTo>
                  <a:lnTo>
                    <a:pt x="11316" y="22321"/>
                  </a:lnTo>
                  <a:lnTo>
                    <a:pt x="9773" y="24481"/>
                  </a:lnTo>
                  <a:lnTo>
                    <a:pt x="8230" y="26744"/>
                  </a:lnTo>
                  <a:lnTo>
                    <a:pt x="8127" y="26950"/>
                  </a:lnTo>
                  <a:lnTo>
                    <a:pt x="8024" y="27156"/>
                  </a:lnTo>
                  <a:lnTo>
                    <a:pt x="6481" y="29933"/>
                  </a:lnTo>
                  <a:lnTo>
                    <a:pt x="5144" y="32710"/>
                  </a:lnTo>
                  <a:lnTo>
                    <a:pt x="3910" y="35590"/>
                  </a:lnTo>
                  <a:lnTo>
                    <a:pt x="2778" y="38573"/>
                  </a:lnTo>
                  <a:lnTo>
                    <a:pt x="1852" y="41865"/>
                  </a:lnTo>
                  <a:lnTo>
                    <a:pt x="1029" y="45362"/>
                  </a:lnTo>
                  <a:lnTo>
                    <a:pt x="618" y="47934"/>
                  </a:lnTo>
                  <a:lnTo>
                    <a:pt x="309" y="50711"/>
                  </a:lnTo>
                  <a:lnTo>
                    <a:pt x="104" y="53385"/>
                  </a:lnTo>
                  <a:lnTo>
                    <a:pt x="1" y="56060"/>
                  </a:lnTo>
                  <a:lnTo>
                    <a:pt x="1" y="104713"/>
                  </a:lnTo>
                  <a:lnTo>
                    <a:pt x="104" y="105330"/>
                  </a:lnTo>
                  <a:lnTo>
                    <a:pt x="309" y="105948"/>
                  </a:lnTo>
                  <a:lnTo>
                    <a:pt x="618" y="106565"/>
                  </a:lnTo>
                  <a:lnTo>
                    <a:pt x="1029" y="106976"/>
                  </a:lnTo>
                  <a:lnTo>
                    <a:pt x="1441" y="107388"/>
                  </a:lnTo>
                  <a:lnTo>
                    <a:pt x="2058" y="107696"/>
                  </a:lnTo>
                  <a:lnTo>
                    <a:pt x="2675" y="107902"/>
                  </a:lnTo>
                  <a:lnTo>
                    <a:pt x="3292" y="108005"/>
                  </a:lnTo>
                  <a:lnTo>
                    <a:pt x="109446" y="108005"/>
                  </a:lnTo>
                  <a:lnTo>
                    <a:pt x="110063" y="107902"/>
                  </a:lnTo>
                  <a:lnTo>
                    <a:pt x="110680" y="107696"/>
                  </a:lnTo>
                  <a:lnTo>
                    <a:pt x="111297" y="107388"/>
                  </a:lnTo>
                  <a:lnTo>
                    <a:pt x="111709" y="106976"/>
                  </a:lnTo>
                  <a:lnTo>
                    <a:pt x="112120" y="106565"/>
                  </a:lnTo>
                  <a:lnTo>
                    <a:pt x="112429" y="105948"/>
                  </a:lnTo>
                  <a:lnTo>
                    <a:pt x="112634" y="105330"/>
                  </a:lnTo>
                  <a:lnTo>
                    <a:pt x="112737" y="104713"/>
                  </a:lnTo>
                  <a:lnTo>
                    <a:pt x="112737" y="56060"/>
                  </a:lnTo>
                  <a:lnTo>
                    <a:pt x="112634" y="54105"/>
                  </a:lnTo>
                  <a:lnTo>
                    <a:pt x="112532" y="52048"/>
                  </a:lnTo>
                  <a:lnTo>
                    <a:pt x="112429" y="50094"/>
                  </a:lnTo>
                  <a:lnTo>
                    <a:pt x="112120" y="48139"/>
                  </a:lnTo>
                  <a:lnTo>
                    <a:pt x="111812" y="46082"/>
                  </a:lnTo>
                  <a:lnTo>
                    <a:pt x="111400" y="44128"/>
                  </a:lnTo>
                  <a:lnTo>
                    <a:pt x="110989" y="42276"/>
                  </a:lnTo>
                  <a:lnTo>
                    <a:pt x="110474" y="40322"/>
                  </a:lnTo>
                  <a:lnTo>
                    <a:pt x="109857" y="38368"/>
                  </a:lnTo>
                  <a:lnTo>
                    <a:pt x="109240" y="36516"/>
                  </a:lnTo>
                  <a:lnTo>
                    <a:pt x="108520" y="34665"/>
                  </a:lnTo>
                  <a:lnTo>
                    <a:pt x="107697" y="32813"/>
                  </a:lnTo>
                  <a:lnTo>
                    <a:pt x="106874" y="31064"/>
                  </a:lnTo>
                  <a:lnTo>
                    <a:pt x="105948" y="29316"/>
                  </a:lnTo>
                  <a:lnTo>
                    <a:pt x="104920" y="27567"/>
                  </a:lnTo>
                  <a:lnTo>
                    <a:pt x="103891" y="25818"/>
                  </a:lnTo>
                  <a:lnTo>
                    <a:pt x="102451" y="23658"/>
                  </a:lnTo>
                  <a:lnTo>
                    <a:pt x="100805" y="21498"/>
                  </a:lnTo>
                  <a:lnTo>
                    <a:pt x="99160" y="19441"/>
                  </a:lnTo>
                  <a:lnTo>
                    <a:pt x="97411" y="17487"/>
                  </a:lnTo>
                  <a:lnTo>
                    <a:pt x="95559" y="15635"/>
                  </a:lnTo>
                  <a:lnTo>
                    <a:pt x="93605" y="13784"/>
                  </a:lnTo>
                  <a:lnTo>
                    <a:pt x="91651" y="12138"/>
                  </a:lnTo>
                  <a:lnTo>
                    <a:pt x="89491" y="10492"/>
                  </a:lnTo>
                  <a:lnTo>
                    <a:pt x="87742" y="9258"/>
                  </a:lnTo>
                  <a:lnTo>
                    <a:pt x="85890" y="8126"/>
                  </a:lnTo>
                  <a:lnTo>
                    <a:pt x="83936" y="6995"/>
                  </a:lnTo>
                  <a:lnTo>
                    <a:pt x="82084" y="5966"/>
                  </a:lnTo>
                  <a:lnTo>
                    <a:pt x="80130" y="5040"/>
                  </a:lnTo>
                  <a:lnTo>
                    <a:pt x="78176" y="4217"/>
                  </a:lnTo>
                  <a:lnTo>
                    <a:pt x="76221" y="3395"/>
                  </a:lnTo>
                  <a:lnTo>
                    <a:pt x="74267" y="2675"/>
                  </a:lnTo>
                  <a:lnTo>
                    <a:pt x="72210" y="2057"/>
                  </a:lnTo>
                  <a:lnTo>
                    <a:pt x="70153" y="1543"/>
                  </a:lnTo>
                  <a:lnTo>
                    <a:pt x="68095" y="1132"/>
                  </a:lnTo>
                  <a:lnTo>
                    <a:pt x="66038" y="720"/>
                  </a:lnTo>
                  <a:lnTo>
                    <a:pt x="63981" y="412"/>
                  </a:lnTo>
                  <a:lnTo>
                    <a:pt x="61924" y="206"/>
                  </a:lnTo>
                  <a:lnTo>
                    <a:pt x="59866" y="103"/>
                  </a:lnTo>
                  <a:lnTo>
                    <a:pt x="5770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3"/>
            <p:cNvSpPr/>
            <p:nvPr/>
          </p:nvSpPr>
          <p:spPr>
            <a:xfrm>
              <a:off x="4409150" y="1507425"/>
              <a:ext cx="2818450" cy="2700125"/>
            </a:xfrm>
            <a:custGeom>
              <a:rect b="b" l="l" r="r" t="t"/>
              <a:pathLst>
                <a:path extrusionOk="0" fill="none" h="108005" w="112738">
                  <a:moveTo>
                    <a:pt x="3292" y="108005"/>
                  </a:moveTo>
                  <a:lnTo>
                    <a:pt x="3292" y="108005"/>
                  </a:lnTo>
                  <a:lnTo>
                    <a:pt x="2675" y="107902"/>
                  </a:lnTo>
                  <a:lnTo>
                    <a:pt x="2058" y="107696"/>
                  </a:lnTo>
                  <a:lnTo>
                    <a:pt x="1441" y="107388"/>
                  </a:lnTo>
                  <a:lnTo>
                    <a:pt x="1029" y="106976"/>
                  </a:lnTo>
                  <a:lnTo>
                    <a:pt x="618" y="106565"/>
                  </a:lnTo>
                  <a:lnTo>
                    <a:pt x="309" y="105948"/>
                  </a:lnTo>
                  <a:lnTo>
                    <a:pt x="104" y="105330"/>
                  </a:lnTo>
                  <a:lnTo>
                    <a:pt x="1" y="104713"/>
                  </a:lnTo>
                  <a:lnTo>
                    <a:pt x="1" y="56060"/>
                  </a:lnTo>
                  <a:lnTo>
                    <a:pt x="1" y="56060"/>
                  </a:lnTo>
                  <a:lnTo>
                    <a:pt x="104" y="53385"/>
                  </a:lnTo>
                  <a:lnTo>
                    <a:pt x="309" y="50711"/>
                  </a:lnTo>
                  <a:lnTo>
                    <a:pt x="618" y="47934"/>
                  </a:lnTo>
                  <a:lnTo>
                    <a:pt x="1029" y="45362"/>
                  </a:lnTo>
                  <a:lnTo>
                    <a:pt x="1029" y="45362"/>
                  </a:lnTo>
                  <a:lnTo>
                    <a:pt x="1852" y="41865"/>
                  </a:lnTo>
                  <a:lnTo>
                    <a:pt x="2778" y="38573"/>
                  </a:lnTo>
                  <a:lnTo>
                    <a:pt x="2778" y="38573"/>
                  </a:lnTo>
                  <a:lnTo>
                    <a:pt x="3910" y="35590"/>
                  </a:lnTo>
                  <a:lnTo>
                    <a:pt x="5144" y="32710"/>
                  </a:lnTo>
                  <a:lnTo>
                    <a:pt x="6481" y="29933"/>
                  </a:lnTo>
                  <a:lnTo>
                    <a:pt x="8024" y="27156"/>
                  </a:lnTo>
                  <a:lnTo>
                    <a:pt x="8024" y="27156"/>
                  </a:lnTo>
                  <a:lnTo>
                    <a:pt x="8127" y="26950"/>
                  </a:lnTo>
                  <a:lnTo>
                    <a:pt x="8127" y="26950"/>
                  </a:lnTo>
                  <a:lnTo>
                    <a:pt x="8230" y="26744"/>
                  </a:lnTo>
                  <a:lnTo>
                    <a:pt x="8230" y="26744"/>
                  </a:lnTo>
                  <a:lnTo>
                    <a:pt x="9773" y="24481"/>
                  </a:lnTo>
                  <a:lnTo>
                    <a:pt x="11316" y="22321"/>
                  </a:lnTo>
                  <a:lnTo>
                    <a:pt x="12961" y="20161"/>
                  </a:lnTo>
                  <a:lnTo>
                    <a:pt x="14813" y="18104"/>
                  </a:lnTo>
                  <a:lnTo>
                    <a:pt x="16664" y="16149"/>
                  </a:lnTo>
                  <a:lnTo>
                    <a:pt x="18619" y="14298"/>
                  </a:lnTo>
                  <a:lnTo>
                    <a:pt x="20676" y="12549"/>
                  </a:lnTo>
                  <a:lnTo>
                    <a:pt x="22733" y="10903"/>
                  </a:lnTo>
                  <a:lnTo>
                    <a:pt x="22733" y="10903"/>
                  </a:lnTo>
                  <a:lnTo>
                    <a:pt x="25099" y="9258"/>
                  </a:lnTo>
                  <a:lnTo>
                    <a:pt x="25099" y="9258"/>
                  </a:lnTo>
                  <a:lnTo>
                    <a:pt x="25408" y="9052"/>
                  </a:lnTo>
                  <a:lnTo>
                    <a:pt x="25408" y="9052"/>
                  </a:lnTo>
                  <a:lnTo>
                    <a:pt x="27259" y="7920"/>
                  </a:lnTo>
                  <a:lnTo>
                    <a:pt x="29214" y="6892"/>
                  </a:lnTo>
                  <a:lnTo>
                    <a:pt x="31065" y="5966"/>
                  </a:lnTo>
                  <a:lnTo>
                    <a:pt x="33019" y="5040"/>
                  </a:lnTo>
                  <a:lnTo>
                    <a:pt x="35077" y="4217"/>
                  </a:lnTo>
                  <a:lnTo>
                    <a:pt x="37031" y="3497"/>
                  </a:lnTo>
                  <a:lnTo>
                    <a:pt x="39088" y="2777"/>
                  </a:lnTo>
                  <a:lnTo>
                    <a:pt x="41146" y="2263"/>
                  </a:lnTo>
                  <a:lnTo>
                    <a:pt x="43203" y="1646"/>
                  </a:lnTo>
                  <a:lnTo>
                    <a:pt x="45260" y="1234"/>
                  </a:lnTo>
                  <a:lnTo>
                    <a:pt x="47317" y="823"/>
                  </a:lnTo>
                  <a:lnTo>
                    <a:pt x="49374" y="514"/>
                  </a:lnTo>
                  <a:lnTo>
                    <a:pt x="51432" y="309"/>
                  </a:lnTo>
                  <a:lnTo>
                    <a:pt x="53592" y="103"/>
                  </a:lnTo>
                  <a:lnTo>
                    <a:pt x="55649" y="0"/>
                  </a:lnTo>
                  <a:lnTo>
                    <a:pt x="57706" y="0"/>
                  </a:lnTo>
                  <a:lnTo>
                    <a:pt x="59866" y="103"/>
                  </a:lnTo>
                  <a:lnTo>
                    <a:pt x="61924" y="206"/>
                  </a:lnTo>
                  <a:lnTo>
                    <a:pt x="63981" y="412"/>
                  </a:lnTo>
                  <a:lnTo>
                    <a:pt x="66038" y="720"/>
                  </a:lnTo>
                  <a:lnTo>
                    <a:pt x="68095" y="1132"/>
                  </a:lnTo>
                  <a:lnTo>
                    <a:pt x="70153" y="1543"/>
                  </a:lnTo>
                  <a:lnTo>
                    <a:pt x="72210" y="2057"/>
                  </a:lnTo>
                  <a:lnTo>
                    <a:pt x="74267" y="2675"/>
                  </a:lnTo>
                  <a:lnTo>
                    <a:pt x="76221" y="3395"/>
                  </a:lnTo>
                  <a:lnTo>
                    <a:pt x="78176" y="4217"/>
                  </a:lnTo>
                  <a:lnTo>
                    <a:pt x="80130" y="5040"/>
                  </a:lnTo>
                  <a:lnTo>
                    <a:pt x="82084" y="5966"/>
                  </a:lnTo>
                  <a:lnTo>
                    <a:pt x="83936" y="6995"/>
                  </a:lnTo>
                  <a:lnTo>
                    <a:pt x="85890" y="8126"/>
                  </a:lnTo>
                  <a:lnTo>
                    <a:pt x="87742" y="9258"/>
                  </a:lnTo>
                  <a:lnTo>
                    <a:pt x="89491" y="10492"/>
                  </a:lnTo>
                  <a:lnTo>
                    <a:pt x="89491" y="10492"/>
                  </a:lnTo>
                  <a:lnTo>
                    <a:pt x="91651" y="12138"/>
                  </a:lnTo>
                  <a:lnTo>
                    <a:pt x="93605" y="13784"/>
                  </a:lnTo>
                  <a:lnTo>
                    <a:pt x="95559" y="15635"/>
                  </a:lnTo>
                  <a:lnTo>
                    <a:pt x="97411" y="17487"/>
                  </a:lnTo>
                  <a:lnTo>
                    <a:pt x="99160" y="19441"/>
                  </a:lnTo>
                  <a:lnTo>
                    <a:pt x="100805" y="21498"/>
                  </a:lnTo>
                  <a:lnTo>
                    <a:pt x="102451" y="23658"/>
                  </a:lnTo>
                  <a:lnTo>
                    <a:pt x="103891" y="25818"/>
                  </a:lnTo>
                  <a:lnTo>
                    <a:pt x="103891" y="25818"/>
                  </a:lnTo>
                  <a:lnTo>
                    <a:pt x="104920" y="27567"/>
                  </a:lnTo>
                  <a:lnTo>
                    <a:pt x="105948" y="29316"/>
                  </a:lnTo>
                  <a:lnTo>
                    <a:pt x="106874" y="31064"/>
                  </a:lnTo>
                  <a:lnTo>
                    <a:pt x="107697" y="32813"/>
                  </a:lnTo>
                  <a:lnTo>
                    <a:pt x="108520" y="34665"/>
                  </a:lnTo>
                  <a:lnTo>
                    <a:pt x="109240" y="36516"/>
                  </a:lnTo>
                  <a:lnTo>
                    <a:pt x="109857" y="38368"/>
                  </a:lnTo>
                  <a:lnTo>
                    <a:pt x="110474" y="40322"/>
                  </a:lnTo>
                  <a:lnTo>
                    <a:pt x="110989" y="42276"/>
                  </a:lnTo>
                  <a:lnTo>
                    <a:pt x="111400" y="44128"/>
                  </a:lnTo>
                  <a:lnTo>
                    <a:pt x="111812" y="46082"/>
                  </a:lnTo>
                  <a:lnTo>
                    <a:pt x="112120" y="48139"/>
                  </a:lnTo>
                  <a:lnTo>
                    <a:pt x="112429" y="50094"/>
                  </a:lnTo>
                  <a:lnTo>
                    <a:pt x="112532" y="52048"/>
                  </a:lnTo>
                  <a:lnTo>
                    <a:pt x="112634" y="54105"/>
                  </a:lnTo>
                  <a:lnTo>
                    <a:pt x="112737" y="56060"/>
                  </a:lnTo>
                  <a:lnTo>
                    <a:pt x="112737" y="104713"/>
                  </a:lnTo>
                  <a:lnTo>
                    <a:pt x="112737" y="104713"/>
                  </a:lnTo>
                  <a:lnTo>
                    <a:pt x="112634" y="105330"/>
                  </a:lnTo>
                  <a:lnTo>
                    <a:pt x="112429" y="105948"/>
                  </a:lnTo>
                  <a:lnTo>
                    <a:pt x="112120" y="106565"/>
                  </a:lnTo>
                  <a:lnTo>
                    <a:pt x="111709" y="106976"/>
                  </a:lnTo>
                  <a:lnTo>
                    <a:pt x="111297" y="107388"/>
                  </a:lnTo>
                  <a:lnTo>
                    <a:pt x="110680" y="107696"/>
                  </a:lnTo>
                  <a:lnTo>
                    <a:pt x="110063" y="107902"/>
                  </a:lnTo>
                  <a:lnTo>
                    <a:pt x="109446" y="108005"/>
                  </a:lnTo>
                  <a:lnTo>
                    <a:pt x="3292" y="1080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43"/>
            <p:cNvSpPr/>
            <p:nvPr/>
          </p:nvSpPr>
          <p:spPr>
            <a:xfrm>
              <a:off x="4491450" y="42075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43"/>
            <p:cNvSpPr/>
            <p:nvPr/>
          </p:nvSpPr>
          <p:spPr>
            <a:xfrm>
              <a:off x="4586600" y="2104025"/>
              <a:ext cx="776625" cy="684050"/>
            </a:xfrm>
            <a:custGeom>
              <a:rect b="b" l="l" r="r" t="t"/>
              <a:pathLst>
                <a:path extrusionOk="0" h="27362" w="31065">
                  <a:moveTo>
                    <a:pt x="29007" y="0"/>
                  </a:moveTo>
                  <a:lnTo>
                    <a:pt x="17178" y="206"/>
                  </a:lnTo>
                  <a:lnTo>
                    <a:pt x="1132" y="617"/>
                  </a:lnTo>
                  <a:lnTo>
                    <a:pt x="103" y="2263"/>
                  </a:lnTo>
                  <a:lnTo>
                    <a:pt x="103" y="2366"/>
                  </a:lnTo>
                  <a:lnTo>
                    <a:pt x="0" y="2469"/>
                  </a:lnTo>
                  <a:lnTo>
                    <a:pt x="0" y="27053"/>
                  </a:lnTo>
                  <a:lnTo>
                    <a:pt x="515" y="27156"/>
                  </a:lnTo>
                  <a:lnTo>
                    <a:pt x="617" y="27258"/>
                  </a:lnTo>
                  <a:lnTo>
                    <a:pt x="1132" y="27361"/>
                  </a:lnTo>
                  <a:lnTo>
                    <a:pt x="1235" y="27361"/>
                  </a:lnTo>
                  <a:lnTo>
                    <a:pt x="31065" y="26435"/>
                  </a:lnTo>
                  <a:lnTo>
                    <a:pt x="29007"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3"/>
            <p:cNvSpPr/>
            <p:nvPr/>
          </p:nvSpPr>
          <p:spPr>
            <a:xfrm>
              <a:off x="4586600" y="2104025"/>
              <a:ext cx="776625" cy="684050"/>
            </a:xfrm>
            <a:custGeom>
              <a:rect b="b" l="l" r="r" t="t"/>
              <a:pathLst>
                <a:path extrusionOk="0" fill="none" h="27362" w="31065">
                  <a:moveTo>
                    <a:pt x="31065" y="26435"/>
                  </a:moveTo>
                  <a:lnTo>
                    <a:pt x="1235" y="27361"/>
                  </a:lnTo>
                  <a:lnTo>
                    <a:pt x="1132" y="27361"/>
                  </a:lnTo>
                  <a:lnTo>
                    <a:pt x="617" y="27258"/>
                  </a:lnTo>
                  <a:lnTo>
                    <a:pt x="515" y="27156"/>
                  </a:lnTo>
                  <a:lnTo>
                    <a:pt x="0" y="27053"/>
                  </a:lnTo>
                  <a:lnTo>
                    <a:pt x="0" y="2469"/>
                  </a:lnTo>
                  <a:lnTo>
                    <a:pt x="0" y="2469"/>
                  </a:lnTo>
                  <a:lnTo>
                    <a:pt x="103" y="2366"/>
                  </a:lnTo>
                  <a:lnTo>
                    <a:pt x="103" y="2366"/>
                  </a:lnTo>
                  <a:lnTo>
                    <a:pt x="103" y="2263"/>
                  </a:lnTo>
                  <a:lnTo>
                    <a:pt x="103" y="2263"/>
                  </a:lnTo>
                  <a:lnTo>
                    <a:pt x="1132" y="617"/>
                  </a:lnTo>
                  <a:lnTo>
                    <a:pt x="1132" y="617"/>
                  </a:lnTo>
                  <a:lnTo>
                    <a:pt x="17178" y="206"/>
                  </a:lnTo>
                  <a:lnTo>
                    <a:pt x="29007" y="0"/>
                  </a:lnTo>
                  <a:lnTo>
                    <a:pt x="31065" y="264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3"/>
            <p:cNvSpPr/>
            <p:nvPr/>
          </p:nvSpPr>
          <p:spPr>
            <a:xfrm>
              <a:off x="5363200" y="27649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3"/>
            <p:cNvSpPr/>
            <p:nvPr/>
          </p:nvSpPr>
          <p:spPr>
            <a:xfrm>
              <a:off x="4653450" y="2276300"/>
              <a:ext cx="666050" cy="465475"/>
            </a:xfrm>
            <a:custGeom>
              <a:rect b="b" l="l" r="r" t="t"/>
              <a:pathLst>
                <a:path extrusionOk="0" h="18619" w="26642">
                  <a:moveTo>
                    <a:pt x="24379" y="206"/>
                  </a:moveTo>
                  <a:lnTo>
                    <a:pt x="24790" y="3601"/>
                  </a:lnTo>
                  <a:lnTo>
                    <a:pt x="24790" y="3910"/>
                  </a:lnTo>
                  <a:lnTo>
                    <a:pt x="25099" y="7098"/>
                  </a:lnTo>
                  <a:lnTo>
                    <a:pt x="25202" y="7304"/>
                  </a:lnTo>
                  <a:lnTo>
                    <a:pt x="25510" y="10493"/>
                  </a:lnTo>
                  <a:lnTo>
                    <a:pt x="25613" y="10801"/>
                  </a:lnTo>
                  <a:lnTo>
                    <a:pt x="25922" y="13990"/>
                  </a:lnTo>
                  <a:lnTo>
                    <a:pt x="26025" y="14196"/>
                  </a:lnTo>
                  <a:lnTo>
                    <a:pt x="26333" y="17693"/>
                  </a:lnTo>
                  <a:lnTo>
                    <a:pt x="23042" y="17796"/>
                  </a:lnTo>
                  <a:lnTo>
                    <a:pt x="22836" y="17796"/>
                  </a:lnTo>
                  <a:lnTo>
                    <a:pt x="18722" y="17899"/>
                  </a:lnTo>
                  <a:lnTo>
                    <a:pt x="18413" y="17899"/>
                  </a:lnTo>
                  <a:lnTo>
                    <a:pt x="15018" y="18002"/>
                  </a:lnTo>
                  <a:lnTo>
                    <a:pt x="14710" y="18002"/>
                  </a:lnTo>
                  <a:lnTo>
                    <a:pt x="11315" y="18104"/>
                  </a:lnTo>
                  <a:lnTo>
                    <a:pt x="11110" y="18104"/>
                  </a:lnTo>
                  <a:lnTo>
                    <a:pt x="7612" y="18207"/>
                  </a:lnTo>
                  <a:lnTo>
                    <a:pt x="7407" y="18207"/>
                  </a:lnTo>
                  <a:lnTo>
                    <a:pt x="4012" y="18310"/>
                  </a:lnTo>
                  <a:lnTo>
                    <a:pt x="3704" y="18310"/>
                  </a:lnTo>
                  <a:lnTo>
                    <a:pt x="721" y="18413"/>
                  </a:lnTo>
                  <a:lnTo>
                    <a:pt x="618" y="14916"/>
                  </a:lnTo>
                  <a:lnTo>
                    <a:pt x="618" y="14607"/>
                  </a:lnTo>
                  <a:lnTo>
                    <a:pt x="515" y="11418"/>
                  </a:lnTo>
                  <a:lnTo>
                    <a:pt x="515" y="11213"/>
                  </a:lnTo>
                  <a:lnTo>
                    <a:pt x="412" y="8024"/>
                  </a:lnTo>
                  <a:lnTo>
                    <a:pt x="412" y="7715"/>
                  </a:lnTo>
                  <a:lnTo>
                    <a:pt x="412" y="4527"/>
                  </a:lnTo>
                  <a:lnTo>
                    <a:pt x="309" y="4321"/>
                  </a:lnTo>
                  <a:lnTo>
                    <a:pt x="309" y="1029"/>
                  </a:lnTo>
                  <a:lnTo>
                    <a:pt x="3292" y="927"/>
                  </a:lnTo>
                  <a:lnTo>
                    <a:pt x="3498" y="927"/>
                  </a:lnTo>
                  <a:lnTo>
                    <a:pt x="6892" y="824"/>
                  </a:lnTo>
                  <a:lnTo>
                    <a:pt x="7201" y="824"/>
                  </a:lnTo>
                  <a:lnTo>
                    <a:pt x="10595" y="721"/>
                  </a:lnTo>
                  <a:lnTo>
                    <a:pt x="10801" y="618"/>
                  </a:lnTo>
                  <a:lnTo>
                    <a:pt x="14298" y="515"/>
                  </a:lnTo>
                  <a:lnTo>
                    <a:pt x="14504" y="515"/>
                  </a:lnTo>
                  <a:lnTo>
                    <a:pt x="17487" y="412"/>
                  </a:lnTo>
                  <a:lnTo>
                    <a:pt x="17796" y="412"/>
                  </a:lnTo>
                  <a:lnTo>
                    <a:pt x="21190" y="309"/>
                  </a:lnTo>
                  <a:lnTo>
                    <a:pt x="21499" y="309"/>
                  </a:lnTo>
                  <a:lnTo>
                    <a:pt x="24379" y="206"/>
                  </a:lnTo>
                  <a:close/>
                  <a:moveTo>
                    <a:pt x="24482" y="1"/>
                  </a:moveTo>
                  <a:lnTo>
                    <a:pt x="12344" y="412"/>
                  </a:lnTo>
                  <a:lnTo>
                    <a:pt x="10698" y="412"/>
                  </a:lnTo>
                  <a:lnTo>
                    <a:pt x="7098" y="515"/>
                  </a:lnTo>
                  <a:lnTo>
                    <a:pt x="6995" y="515"/>
                  </a:lnTo>
                  <a:lnTo>
                    <a:pt x="3498" y="721"/>
                  </a:lnTo>
                  <a:lnTo>
                    <a:pt x="3292" y="721"/>
                  </a:lnTo>
                  <a:lnTo>
                    <a:pt x="515" y="824"/>
                  </a:lnTo>
                  <a:lnTo>
                    <a:pt x="104" y="927"/>
                  </a:lnTo>
                  <a:lnTo>
                    <a:pt x="1" y="927"/>
                  </a:lnTo>
                  <a:lnTo>
                    <a:pt x="104" y="4321"/>
                  </a:lnTo>
                  <a:lnTo>
                    <a:pt x="104" y="4527"/>
                  </a:lnTo>
                  <a:lnTo>
                    <a:pt x="206" y="7715"/>
                  </a:lnTo>
                  <a:lnTo>
                    <a:pt x="206" y="8024"/>
                  </a:lnTo>
                  <a:lnTo>
                    <a:pt x="309" y="11213"/>
                  </a:lnTo>
                  <a:lnTo>
                    <a:pt x="309" y="11418"/>
                  </a:lnTo>
                  <a:lnTo>
                    <a:pt x="412" y="14710"/>
                  </a:lnTo>
                  <a:lnTo>
                    <a:pt x="412" y="14916"/>
                  </a:lnTo>
                  <a:lnTo>
                    <a:pt x="515" y="18516"/>
                  </a:lnTo>
                  <a:lnTo>
                    <a:pt x="515" y="18619"/>
                  </a:lnTo>
                  <a:lnTo>
                    <a:pt x="4012" y="18619"/>
                  </a:lnTo>
                  <a:lnTo>
                    <a:pt x="7407" y="18516"/>
                  </a:lnTo>
                  <a:lnTo>
                    <a:pt x="7612" y="18516"/>
                  </a:lnTo>
                  <a:lnTo>
                    <a:pt x="11110" y="18413"/>
                  </a:lnTo>
                  <a:lnTo>
                    <a:pt x="11315" y="18413"/>
                  </a:lnTo>
                  <a:lnTo>
                    <a:pt x="14813" y="18310"/>
                  </a:lnTo>
                  <a:lnTo>
                    <a:pt x="15018" y="18310"/>
                  </a:lnTo>
                  <a:lnTo>
                    <a:pt x="18413" y="18207"/>
                  </a:lnTo>
                  <a:lnTo>
                    <a:pt x="18722" y="18207"/>
                  </a:lnTo>
                  <a:lnTo>
                    <a:pt x="22836" y="18002"/>
                  </a:lnTo>
                  <a:lnTo>
                    <a:pt x="22939" y="18002"/>
                  </a:lnTo>
                  <a:lnTo>
                    <a:pt x="26539" y="17899"/>
                  </a:lnTo>
                  <a:lnTo>
                    <a:pt x="26642" y="17899"/>
                  </a:lnTo>
                  <a:lnTo>
                    <a:pt x="26642" y="17796"/>
                  </a:lnTo>
                  <a:lnTo>
                    <a:pt x="26230" y="14196"/>
                  </a:lnTo>
                  <a:lnTo>
                    <a:pt x="26230" y="13990"/>
                  </a:lnTo>
                  <a:lnTo>
                    <a:pt x="25819" y="10801"/>
                  </a:lnTo>
                  <a:lnTo>
                    <a:pt x="25819" y="10493"/>
                  </a:lnTo>
                  <a:lnTo>
                    <a:pt x="25408" y="7304"/>
                  </a:lnTo>
                  <a:lnTo>
                    <a:pt x="25408" y="7098"/>
                  </a:lnTo>
                  <a:lnTo>
                    <a:pt x="24996" y="3910"/>
                  </a:lnTo>
                  <a:lnTo>
                    <a:pt x="24996" y="3601"/>
                  </a:lnTo>
                  <a:lnTo>
                    <a:pt x="24585" y="104"/>
                  </a:lnTo>
                  <a:lnTo>
                    <a:pt x="24482"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3"/>
            <p:cNvSpPr/>
            <p:nvPr/>
          </p:nvSpPr>
          <p:spPr>
            <a:xfrm>
              <a:off x="4653450" y="2276300"/>
              <a:ext cx="666050" cy="465475"/>
            </a:xfrm>
            <a:custGeom>
              <a:rect b="b" l="l" r="r" t="t"/>
              <a:pathLst>
                <a:path extrusionOk="0" fill="none" h="18619" w="26642">
                  <a:moveTo>
                    <a:pt x="26230" y="14196"/>
                  </a:moveTo>
                  <a:lnTo>
                    <a:pt x="26230" y="14196"/>
                  </a:lnTo>
                  <a:lnTo>
                    <a:pt x="26230" y="13990"/>
                  </a:lnTo>
                  <a:lnTo>
                    <a:pt x="25819" y="10801"/>
                  </a:lnTo>
                  <a:lnTo>
                    <a:pt x="25819" y="10493"/>
                  </a:lnTo>
                  <a:lnTo>
                    <a:pt x="25408" y="7304"/>
                  </a:lnTo>
                  <a:lnTo>
                    <a:pt x="25408" y="7098"/>
                  </a:lnTo>
                  <a:lnTo>
                    <a:pt x="24996" y="3910"/>
                  </a:lnTo>
                  <a:lnTo>
                    <a:pt x="24996" y="3601"/>
                  </a:lnTo>
                  <a:lnTo>
                    <a:pt x="24585" y="104"/>
                  </a:lnTo>
                  <a:lnTo>
                    <a:pt x="24585" y="104"/>
                  </a:lnTo>
                  <a:lnTo>
                    <a:pt x="24482" y="1"/>
                  </a:lnTo>
                  <a:lnTo>
                    <a:pt x="24482" y="1"/>
                  </a:lnTo>
                  <a:lnTo>
                    <a:pt x="24482" y="1"/>
                  </a:lnTo>
                  <a:lnTo>
                    <a:pt x="12344" y="412"/>
                  </a:lnTo>
                  <a:lnTo>
                    <a:pt x="12344" y="412"/>
                  </a:lnTo>
                  <a:lnTo>
                    <a:pt x="10698" y="412"/>
                  </a:lnTo>
                  <a:lnTo>
                    <a:pt x="10698" y="412"/>
                  </a:lnTo>
                  <a:lnTo>
                    <a:pt x="10698" y="412"/>
                  </a:lnTo>
                  <a:lnTo>
                    <a:pt x="10698" y="412"/>
                  </a:lnTo>
                  <a:lnTo>
                    <a:pt x="10698" y="412"/>
                  </a:lnTo>
                  <a:lnTo>
                    <a:pt x="7098" y="515"/>
                  </a:lnTo>
                  <a:lnTo>
                    <a:pt x="7098" y="515"/>
                  </a:lnTo>
                  <a:lnTo>
                    <a:pt x="7098" y="515"/>
                  </a:lnTo>
                  <a:lnTo>
                    <a:pt x="6995" y="515"/>
                  </a:lnTo>
                  <a:lnTo>
                    <a:pt x="6995" y="515"/>
                  </a:lnTo>
                  <a:lnTo>
                    <a:pt x="6995" y="515"/>
                  </a:lnTo>
                  <a:lnTo>
                    <a:pt x="6995" y="515"/>
                  </a:lnTo>
                  <a:lnTo>
                    <a:pt x="6995" y="515"/>
                  </a:lnTo>
                  <a:lnTo>
                    <a:pt x="3498" y="721"/>
                  </a:lnTo>
                  <a:lnTo>
                    <a:pt x="3292" y="721"/>
                  </a:lnTo>
                  <a:lnTo>
                    <a:pt x="3292" y="721"/>
                  </a:lnTo>
                  <a:lnTo>
                    <a:pt x="3292" y="721"/>
                  </a:lnTo>
                  <a:lnTo>
                    <a:pt x="515" y="824"/>
                  </a:lnTo>
                  <a:lnTo>
                    <a:pt x="104" y="927"/>
                  </a:lnTo>
                  <a:lnTo>
                    <a:pt x="1" y="927"/>
                  </a:lnTo>
                  <a:lnTo>
                    <a:pt x="1" y="927"/>
                  </a:lnTo>
                  <a:lnTo>
                    <a:pt x="1" y="927"/>
                  </a:lnTo>
                  <a:lnTo>
                    <a:pt x="104" y="4321"/>
                  </a:lnTo>
                  <a:lnTo>
                    <a:pt x="104" y="4527"/>
                  </a:lnTo>
                  <a:lnTo>
                    <a:pt x="104" y="4527"/>
                  </a:lnTo>
                  <a:lnTo>
                    <a:pt x="206" y="7715"/>
                  </a:lnTo>
                  <a:lnTo>
                    <a:pt x="206" y="8024"/>
                  </a:lnTo>
                  <a:lnTo>
                    <a:pt x="309" y="11213"/>
                  </a:lnTo>
                  <a:lnTo>
                    <a:pt x="309" y="11418"/>
                  </a:lnTo>
                  <a:lnTo>
                    <a:pt x="412" y="14710"/>
                  </a:lnTo>
                  <a:lnTo>
                    <a:pt x="412" y="14916"/>
                  </a:lnTo>
                  <a:lnTo>
                    <a:pt x="515" y="18516"/>
                  </a:lnTo>
                  <a:lnTo>
                    <a:pt x="515" y="18516"/>
                  </a:lnTo>
                  <a:lnTo>
                    <a:pt x="515" y="18619"/>
                  </a:lnTo>
                  <a:lnTo>
                    <a:pt x="618" y="18619"/>
                  </a:lnTo>
                  <a:lnTo>
                    <a:pt x="3704" y="18619"/>
                  </a:lnTo>
                  <a:lnTo>
                    <a:pt x="4012" y="18619"/>
                  </a:lnTo>
                  <a:lnTo>
                    <a:pt x="4012" y="18619"/>
                  </a:lnTo>
                  <a:lnTo>
                    <a:pt x="7407" y="18516"/>
                  </a:lnTo>
                  <a:lnTo>
                    <a:pt x="7407" y="18516"/>
                  </a:lnTo>
                  <a:lnTo>
                    <a:pt x="7612" y="18516"/>
                  </a:lnTo>
                  <a:lnTo>
                    <a:pt x="7612" y="18516"/>
                  </a:lnTo>
                  <a:lnTo>
                    <a:pt x="11110" y="18413"/>
                  </a:lnTo>
                  <a:lnTo>
                    <a:pt x="11110" y="18413"/>
                  </a:lnTo>
                  <a:lnTo>
                    <a:pt x="11315" y="18413"/>
                  </a:lnTo>
                  <a:lnTo>
                    <a:pt x="11315" y="18413"/>
                  </a:lnTo>
                  <a:lnTo>
                    <a:pt x="14813" y="18310"/>
                  </a:lnTo>
                  <a:lnTo>
                    <a:pt x="15018" y="18310"/>
                  </a:lnTo>
                  <a:lnTo>
                    <a:pt x="18413" y="18207"/>
                  </a:lnTo>
                  <a:lnTo>
                    <a:pt x="18722" y="18207"/>
                  </a:lnTo>
                  <a:lnTo>
                    <a:pt x="18722" y="18207"/>
                  </a:lnTo>
                  <a:lnTo>
                    <a:pt x="22836" y="18002"/>
                  </a:lnTo>
                  <a:lnTo>
                    <a:pt x="22939" y="18002"/>
                  </a:lnTo>
                  <a:lnTo>
                    <a:pt x="22939" y="18002"/>
                  </a:lnTo>
                  <a:lnTo>
                    <a:pt x="22939" y="18002"/>
                  </a:lnTo>
                  <a:lnTo>
                    <a:pt x="26539" y="17899"/>
                  </a:lnTo>
                  <a:lnTo>
                    <a:pt x="26539" y="17899"/>
                  </a:lnTo>
                  <a:lnTo>
                    <a:pt x="26642" y="17899"/>
                  </a:lnTo>
                  <a:lnTo>
                    <a:pt x="26642" y="17899"/>
                  </a:lnTo>
                  <a:lnTo>
                    <a:pt x="26642" y="17796"/>
                  </a:lnTo>
                  <a:lnTo>
                    <a:pt x="26230" y="141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3"/>
            <p:cNvSpPr/>
            <p:nvPr/>
          </p:nvSpPr>
          <p:spPr>
            <a:xfrm>
              <a:off x="4661175" y="2281450"/>
              <a:ext cx="650625" cy="455175"/>
            </a:xfrm>
            <a:custGeom>
              <a:rect b="b" l="l" r="r" t="t"/>
              <a:pathLst>
                <a:path extrusionOk="0" fill="none" h="18207" w="26025">
                  <a:moveTo>
                    <a:pt x="22733" y="17590"/>
                  </a:moveTo>
                  <a:lnTo>
                    <a:pt x="22527" y="17590"/>
                  </a:lnTo>
                  <a:lnTo>
                    <a:pt x="18413" y="17693"/>
                  </a:lnTo>
                  <a:lnTo>
                    <a:pt x="18413" y="17693"/>
                  </a:lnTo>
                  <a:lnTo>
                    <a:pt x="18104" y="17693"/>
                  </a:lnTo>
                  <a:lnTo>
                    <a:pt x="14709" y="17796"/>
                  </a:lnTo>
                  <a:lnTo>
                    <a:pt x="14401" y="17796"/>
                  </a:lnTo>
                  <a:lnTo>
                    <a:pt x="11006" y="17898"/>
                  </a:lnTo>
                  <a:lnTo>
                    <a:pt x="10801" y="17898"/>
                  </a:lnTo>
                  <a:lnTo>
                    <a:pt x="10801" y="17898"/>
                  </a:lnTo>
                  <a:lnTo>
                    <a:pt x="7303" y="18001"/>
                  </a:lnTo>
                  <a:lnTo>
                    <a:pt x="7098" y="18001"/>
                  </a:lnTo>
                  <a:lnTo>
                    <a:pt x="7098" y="18001"/>
                  </a:lnTo>
                  <a:lnTo>
                    <a:pt x="3703" y="18104"/>
                  </a:lnTo>
                  <a:lnTo>
                    <a:pt x="3395" y="18104"/>
                  </a:lnTo>
                  <a:lnTo>
                    <a:pt x="412" y="18207"/>
                  </a:lnTo>
                  <a:lnTo>
                    <a:pt x="309" y="14710"/>
                  </a:lnTo>
                  <a:lnTo>
                    <a:pt x="309" y="14401"/>
                  </a:lnTo>
                  <a:lnTo>
                    <a:pt x="206" y="11212"/>
                  </a:lnTo>
                  <a:lnTo>
                    <a:pt x="206" y="11007"/>
                  </a:lnTo>
                  <a:lnTo>
                    <a:pt x="103" y="7818"/>
                  </a:lnTo>
                  <a:lnTo>
                    <a:pt x="103" y="7509"/>
                  </a:lnTo>
                  <a:lnTo>
                    <a:pt x="103" y="4321"/>
                  </a:lnTo>
                  <a:lnTo>
                    <a:pt x="103" y="4321"/>
                  </a:lnTo>
                  <a:lnTo>
                    <a:pt x="0" y="4115"/>
                  </a:lnTo>
                  <a:lnTo>
                    <a:pt x="0" y="823"/>
                  </a:lnTo>
                  <a:lnTo>
                    <a:pt x="0" y="823"/>
                  </a:lnTo>
                  <a:lnTo>
                    <a:pt x="2983" y="721"/>
                  </a:lnTo>
                  <a:lnTo>
                    <a:pt x="2983" y="721"/>
                  </a:lnTo>
                  <a:lnTo>
                    <a:pt x="3189" y="721"/>
                  </a:lnTo>
                  <a:lnTo>
                    <a:pt x="3189" y="721"/>
                  </a:lnTo>
                  <a:lnTo>
                    <a:pt x="6583" y="618"/>
                  </a:lnTo>
                  <a:lnTo>
                    <a:pt x="6583" y="618"/>
                  </a:lnTo>
                  <a:lnTo>
                    <a:pt x="6892" y="618"/>
                  </a:lnTo>
                  <a:lnTo>
                    <a:pt x="6892" y="618"/>
                  </a:lnTo>
                  <a:lnTo>
                    <a:pt x="10286" y="515"/>
                  </a:lnTo>
                  <a:lnTo>
                    <a:pt x="10492" y="412"/>
                  </a:lnTo>
                  <a:lnTo>
                    <a:pt x="10492" y="412"/>
                  </a:lnTo>
                  <a:lnTo>
                    <a:pt x="10492" y="412"/>
                  </a:lnTo>
                  <a:lnTo>
                    <a:pt x="13989" y="309"/>
                  </a:lnTo>
                  <a:lnTo>
                    <a:pt x="13989" y="309"/>
                  </a:lnTo>
                  <a:lnTo>
                    <a:pt x="14195" y="309"/>
                  </a:lnTo>
                  <a:lnTo>
                    <a:pt x="14195" y="309"/>
                  </a:lnTo>
                  <a:lnTo>
                    <a:pt x="14195" y="309"/>
                  </a:lnTo>
                  <a:lnTo>
                    <a:pt x="17178" y="206"/>
                  </a:lnTo>
                  <a:lnTo>
                    <a:pt x="17487" y="206"/>
                  </a:lnTo>
                  <a:lnTo>
                    <a:pt x="17487" y="206"/>
                  </a:lnTo>
                  <a:lnTo>
                    <a:pt x="20881" y="103"/>
                  </a:lnTo>
                  <a:lnTo>
                    <a:pt x="21190" y="103"/>
                  </a:lnTo>
                  <a:lnTo>
                    <a:pt x="21190" y="103"/>
                  </a:lnTo>
                  <a:lnTo>
                    <a:pt x="24070" y="0"/>
                  </a:lnTo>
                  <a:lnTo>
                    <a:pt x="24481" y="3395"/>
                  </a:lnTo>
                  <a:lnTo>
                    <a:pt x="24481" y="3704"/>
                  </a:lnTo>
                  <a:lnTo>
                    <a:pt x="24790" y="6892"/>
                  </a:lnTo>
                  <a:lnTo>
                    <a:pt x="24893" y="7098"/>
                  </a:lnTo>
                  <a:lnTo>
                    <a:pt x="25201" y="10287"/>
                  </a:lnTo>
                  <a:lnTo>
                    <a:pt x="25304" y="10595"/>
                  </a:lnTo>
                  <a:lnTo>
                    <a:pt x="25613" y="13784"/>
                  </a:lnTo>
                  <a:lnTo>
                    <a:pt x="25716" y="13990"/>
                  </a:lnTo>
                  <a:lnTo>
                    <a:pt x="26024" y="17487"/>
                  </a:lnTo>
                  <a:lnTo>
                    <a:pt x="22733" y="1759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3"/>
            <p:cNvSpPr/>
            <p:nvPr/>
          </p:nvSpPr>
          <p:spPr>
            <a:xfrm>
              <a:off x="5229475" y="27211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43"/>
            <p:cNvSpPr/>
            <p:nvPr/>
          </p:nvSpPr>
          <p:spPr>
            <a:xfrm>
              <a:off x="4733175" y="2291725"/>
              <a:ext cx="20600" cy="450050"/>
            </a:xfrm>
            <a:custGeom>
              <a:rect b="b" l="l" r="r" t="t"/>
              <a:pathLst>
                <a:path extrusionOk="0" h="18002" w="824">
                  <a:moveTo>
                    <a:pt x="206" y="1"/>
                  </a:moveTo>
                  <a:lnTo>
                    <a:pt x="103" y="104"/>
                  </a:lnTo>
                  <a:lnTo>
                    <a:pt x="0" y="104"/>
                  </a:lnTo>
                  <a:lnTo>
                    <a:pt x="515" y="17899"/>
                  </a:lnTo>
                  <a:lnTo>
                    <a:pt x="618" y="18002"/>
                  </a:lnTo>
                  <a:lnTo>
                    <a:pt x="720" y="18002"/>
                  </a:lnTo>
                  <a:lnTo>
                    <a:pt x="823" y="17899"/>
                  </a:lnTo>
                  <a:lnTo>
                    <a:pt x="309" y="104"/>
                  </a:lnTo>
                  <a:lnTo>
                    <a:pt x="30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3"/>
            <p:cNvSpPr/>
            <p:nvPr/>
          </p:nvSpPr>
          <p:spPr>
            <a:xfrm>
              <a:off x="4733175" y="2291725"/>
              <a:ext cx="20600" cy="450050"/>
            </a:xfrm>
            <a:custGeom>
              <a:rect b="b" l="l" r="r" t="t"/>
              <a:pathLst>
                <a:path extrusionOk="0" fill="none" h="18002" w="824">
                  <a:moveTo>
                    <a:pt x="618" y="18002"/>
                  </a:moveTo>
                  <a:lnTo>
                    <a:pt x="618" y="18002"/>
                  </a:lnTo>
                  <a:lnTo>
                    <a:pt x="618" y="18002"/>
                  </a:lnTo>
                  <a:lnTo>
                    <a:pt x="515" y="17899"/>
                  </a:lnTo>
                  <a:lnTo>
                    <a:pt x="0" y="104"/>
                  </a:lnTo>
                  <a:lnTo>
                    <a:pt x="0" y="104"/>
                  </a:lnTo>
                  <a:lnTo>
                    <a:pt x="103" y="104"/>
                  </a:lnTo>
                  <a:lnTo>
                    <a:pt x="206" y="1"/>
                  </a:lnTo>
                  <a:lnTo>
                    <a:pt x="206" y="1"/>
                  </a:lnTo>
                  <a:lnTo>
                    <a:pt x="309" y="1"/>
                  </a:lnTo>
                  <a:lnTo>
                    <a:pt x="309" y="104"/>
                  </a:lnTo>
                  <a:lnTo>
                    <a:pt x="823" y="17899"/>
                  </a:lnTo>
                  <a:lnTo>
                    <a:pt x="823" y="17899"/>
                  </a:lnTo>
                  <a:lnTo>
                    <a:pt x="720" y="18002"/>
                  </a:lnTo>
                  <a:lnTo>
                    <a:pt x="618" y="18002"/>
                  </a:lnTo>
                  <a:lnTo>
                    <a:pt x="618" y="1800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3"/>
            <p:cNvSpPr/>
            <p:nvPr/>
          </p:nvSpPr>
          <p:spPr>
            <a:xfrm>
              <a:off x="4748600" y="27417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3"/>
            <p:cNvSpPr/>
            <p:nvPr/>
          </p:nvSpPr>
          <p:spPr>
            <a:xfrm>
              <a:off x="4825750" y="2289175"/>
              <a:ext cx="18025" cy="450025"/>
            </a:xfrm>
            <a:custGeom>
              <a:rect b="b" l="l" r="r" t="t"/>
              <a:pathLst>
                <a:path extrusionOk="0" h="18001" w="721">
                  <a:moveTo>
                    <a:pt x="103" y="0"/>
                  </a:moveTo>
                  <a:lnTo>
                    <a:pt x="103" y="103"/>
                  </a:lnTo>
                  <a:lnTo>
                    <a:pt x="0" y="103"/>
                  </a:lnTo>
                  <a:lnTo>
                    <a:pt x="515" y="17898"/>
                  </a:lnTo>
                  <a:lnTo>
                    <a:pt x="515" y="18001"/>
                  </a:lnTo>
                  <a:lnTo>
                    <a:pt x="720" y="18001"/>
                  </a:lnTo>
                  <a:lnTo>
                    <a:pt x="720" y="17898"/>
                  </a:lnTo>
                  <a:lnTo>
                    <a:pt x="309" y="103"/>
                  </a:lnTo>
                  <a:lnTo>
                    <a:pt x="20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3"/>
            <p:cNvSpPr/>
            <p:nvPr/>
          </p:nvSpPr>
          <p:spPr>
            <a:xfrm>
              <a:off x="4825750" y="2289175"/>
              <a:ext cx="18025" cy="450025"/>
            </a:xfrm>
            <a:custGeom>
              <a:rect b="b" l="l" r="r" t="t"/>
              <a:pathLst>
                <a:path extrusionOk="0" fill="none" h="18001" w="721">
                  <a:moveTo>
                    <a:pt x="618" y="18001"/>
                  </a:moveTo>
                  <a:lnTo>
                    <a:pt x="618" y="18001"/>
                  </a:lnTo>
                  <a:lnTo>
                    <a:pt x="515" y="18001"/>
                  </a:lnTo>
                  <a:lnTo>
                    <a:pt x="515" y="17898"/>
                  </a:lnTo>
                  <a:lnTo>
                    <a:pt x="0" y="103"/>
                  </a:lnTo>
                  <a:lnTo>
                    <a:pt x="0" y="103"/>
                  </a:lnTo>
                  <a:lnTo>
                    <a:pt x="103" y="103"/>
                  </a:lnTo>
                  <a:lnTo>
                    <a:pt x="103" y="0"/>
                  </a:lnTo>
                  <a:lnTo>
                    <a:pt x="103" y="0"/>
                  </a:lnTo>
                  <a:lnTo>
                    <a:pt x="206" y="0"/>
                  </a:lnTo>
                  <a:lnTo>
                    <a:pt x="309" y="103"/>
                  </a:lnTo>
                  <a:lnTo>
                    <a:pt x="720" y="17898"/>
                  </a:lnTo>
                  <a:lnTo>
                    <a:pt x="720" y="17898"/>
                  </a:lnTo>
                  <a:lnTo>
                    <a:pt x="720" y="18001"/>
                  </a:lnTo>
                  <a:lnTo>
                    <a:pt x="618" y="18001"/>
                  </a:lnTo>
                  <a:lnTo>
                    <a:pt x="618" y="1800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43"/>
            <p:cNvSpPr/>
            <p:nvPr/>
          </p:nvSpPr>
          <p:spPr>
            <a:xfrm>
              <a:off x="4841175" y="27391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3"/>
            <p:cNvSpPr/>
            <p:nvPr/>
          </p:nvSpPr>
          <p:spPr>
            <a:xfrm>
              <a:off x="4918325" y="2286600"/>
              <a:ext cx="18025" cy="450025"/>
            </a:xfrm>
            <a:custGeom>
              <a:rect b="b" l="l" r="r" t="t"/>
              <a:pathLst>
                <a:path extrusionOk="0" h="18001" w="721">
                  <a:moveTo>
                    <a:pt x="103" y="0"/>
                  </a:moveTo>
                  <a:lnTo>
                    <a:pt x="0" y="103"/>
                  </a:lnTo>
                  <a:lnTo>
                    <a:pt x="515" y="17898"/>
                  </a:lnTo>
                  <a:lnTo>
                    <a:pt x="515" y="18001"/>
                  </a:lnTo>
                  <a:lnTo>
                    <a:pt x="720" y="18001"/>
                  </a:lnTo>
                  <a:lnTo>
                    <a:pt x="720" y="17898"/>
                  </a:lnTo>
                  <a:lnTo>
                    <a:pt x="206" y="103"/>
                  </a:lnTo>
                  <a:lnTo>
                    <a:pt x="10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3"/>
            <p:cNvSpPr/>
            <p:nvPr/>
          </p:nvSpPr>
          <p:spPr>
            <a:xfrm>
              <a:off x="4918325" y="2286600"/>
              <a:ext cx="18025" cy="450025"/>
            </a:xfrm>
            <a:custGeom>
              <a:rect b="b" l="l" r="r" t="t"/>
              <a:pathLst>
                <a:path extrusionOk="0" fill="none" h="18001" w="721">
                  <a:moveTo>
                    <a:pt x="618" y="18001"/>
                  </a:moveTo>
                  <a:lnTo>
                    <a:pt x="618" y="18001"/>
                  </a:lnTo>
                  <a:lnTo>
                    <a:pt x="515" y="18001"/>
                  </a:lnTo>
                  <a:lnTo>
                    <a:pt x="515" y="17898"/>
                  </a:lnTo>
                  <a:lnTo>
                    <a:pt x="0" y="103"/>
                  </a:lnTo>
                  <a:lnTo>
                    <a:pt x="0" y="103"/>
                  </a:lnTo>
                  <a:lnTo>
                    <a:pt x="0" y="103"/>
                  </a:lnTo>
                  <a:lnTo>
                    <a:pt x="103" y="0"/>
                  </a:lnTo>
                  <a:lnTo>
                    <a:pt x="103" y="0"/>
                  </a:lnTo>
                  <a:lnTo>
                    <a:pt x="206" y="103"/>
                  </a:lnTo>
                  <a:lnTo>
                    <a:pt x="206" y="103"/>
                  </a:lnTo>
                  <a:lnTo>
                    <a:pt x="720" y="17898"/>
                  </a:lnTo>
                  <a:lnTo>
                    <a:pt x="720" y="17898"/>
                  </a:lnTo>
                  <a:lnTo>
                    <a:pt x="720" y="18001"/>
                  </a:lnTo>
                  <a:lnTo>
                    <a:pt x="618" y="18001"/>
                  </a:lnTo>
                  <a:lnTo>
                    <a:pt x="618" y="1800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3"/>
            <p:cNvSpPr/>
            <p:nvPr/>
          </p:nvSpPr>
          <p:spPr>
            <a:xfrm>
              <a:off x="4933750" y="2736625"/>
              <a:ext cx="25" cy="0"/>
            </a:xfrm>
            <a:custGeom>
              <a:rect b="b" l="l" r="r" t="t"/>
              <a:pathLst>
                <a:path extrusionOk="0" fill="none" h="0"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3"/>
            <p:cNvSpPr/>
            <p:nvPr/>
          </p:nvSpPr>
          <p:spPr>
            <a:xfrm>
              <a:off x="5010900" y="2284025"/>
              <a:ext cx="18025" cy="450050"/>
            </a:xfrm>
            <a:custGeom>
              <a:rect b="b" l="l" r="r" t="t"/>
              <a:pathLst>
                <a:path extrusionOk="0" h="18002" w="721">
                  <a:moveTo>
                    <a:pt x="103" y="0"/>
                  </a:moveTo>
                  <a:lnTo>
                    <a:pt x="0" y="103"/>
                  </a:lnTo>
                  <a:lnTo>
                    <a:pt x="412" y="17898"/>
                  </a:lnTo>
                  <a:lnTo>
                    <a:pt x="515" y="18001"/>
                  </a:lnTo>
                  <a:lnTo>
                    <a:pt x="720" y="18001"/>
                  </a:lnTo>
                  <a:lnTo>
                    <a:pt x="720" y="17898"/>
                  </a:lnTo>
                  <a:lnTo>
                    <a:pt x="206" y="103"/>
                  </a:lnTo>
                  <a:lnTo>
                    <a:pt x="10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3"/>
            <p:cNvSpPr/>
            <p:nvPr/>
          </p:nvSpPr>
          <p:spPr>
            <a:xfrm>
              <a:off x="5010900" y="2284025"/>
              <a:ext cx="18025" cy="450050"/>
            </a:xfrm>
            <a:custGeom>
              <a:rect b="b" l="l" r="r" t="t"/>
              <a:pathLst>
                <a:path extrusionOk="0" fill="none" h="18002" w="721">
                  <a:moveTo>
                    <a:pt x="618" y="18001"/>
                  </a:moveTo>
                  <a:lnTo>
                    <a:pt x="618" y="18001"/>
                  </a:lnTo>
                  <a:lnTo>
                    <a:pt x="515" y="18001"/>
                  </a:lnTo>
                  <a:lnTo>
                    <a:pt x="412" y="17898"/>
                  </a:lnTo>
                  <a:lnTo>
                    <a:pt x="0" y="103"/>
                  </a:lnTo>
                  <a:lnTo>
                    <a:pt x="0" y="103"/>
                  </a:lnTo>
                  <a:lnTo>
                    <a:pt x="0" y="103"/>
                  </a:lnTo>
                  <a:lnTo>
                    <a:pt x="103" y="0"/>
                  </a:lnTo>
                  <a:lnTo>
                    <a:pt x="103" y="0"/>
                  </a:lnTo>
                  <a:lnTo>
                    <a:pt x="206" y="103"/>
                  </a:lnTo>
                  <a:lnTo>
                    <a:pt x="206" y="103"/>
                  </a:lnTo>
                  <a:lnTo>
                    <a:pt x="720" y="17898"/>
                  </a:lnTo>
                  <a:lnTo>
                    <a:pt x="720" y="17898"/>
                  </a:lnTo>
                  <a:lnTo>
                    <a:pt x="720" y="18001"/>
                  </a:lnTo>
                  <a:lnTo>
                    <a:pt x="618" y="18001"/>
                  </a:lnTo>
                  <a:lnTo>
                    <a:pt x="618" y="1800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43"/>
            <p:cNvSpPr/>
            <p:nvPr/>
          </p:nvSpPr>
          <p:spPr>
            <a:xfrm>
              <a:off x="5026325" y="27340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3"/>
            <p:cNvSpPr/>
            <p:nvPr/>
          </p:nvSpPr>
          <p:spPr>
            <a:xfrm>
              <a:off x="5090625" y="2284025"/>
              <a:ext cx="30875" cy="447475"/>
            </a:xfrm>
            <a:custGeom>
              <a:rect b="b" l="l" r="r" t="t"/>
              <a:pathLst>
                <a:path extrusionOk="0" h="17899" w="1235">
                  <a:moveTo>
                    <a:pt x="0" y="0"/>
                  </a:moveTo>
                  <a:lnTo>
                    <a:pt x="0" y="103"/>
                  </a:lnTo>
                  <a:lnTo>
                    <a:pt x="926" y="17795"/>
                  </a:lnTo>
                  <a:lnTo>
                    <a:pt x="1029" y="17898"/>
                  </a:lnTo>
                  <a:lnTo>
                    <a:pt x="1132" y="17898"/>
                  </a:lnTo>
                  <a:lnTo>
                    <a:pt x="1235" y="17795"/>
                  </a:lnTo>
                  <a:lnTo>
                    <a:pt x="309" y="103"/>
                  </a:lnTo>
                  <a:lnTo>
                    <a:pt x="20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3"/>
            <p:cNvSpPr/>
            <p:nvPr/>
          </p:nvSpPr>
          <p:spPr>
            <a:xfrm>
              <a:off x="5090625" y="2284025"/>
              <a:ext cx="30875" cy="447475"/>
            </a:xfrm>
            <a:custGeom>
              <a:rect b="b" l="l" r="r" t="t"/>
              <a:pathLst>
                <a:path extrusionOk="0" fill="none" h="17899" w="1235">
                  <a:moveTo>
                    <a:pt x="1029" y="17898"/>
                  </a:moveTo>
                  <a:lnTo>
                    <a:pt x="1029" y="17898"/>
                  </a:lnTo>
                  <a:lnTo>
                    <a:pt x="1029" y="17898"/>
                  </a:lnTo>
                  <a:lnTo>
                    <a:pt x="926" y="17795"/>
                  </a:lnTo>
                  <a:lnTo>
                    <a:pt x="0" y="103"/>
                  </a:lnTo>
                  <a:lnTo>
                    <a:pt x="0" y="103"/>
                  </a:lnTo>
                  <a:lnTo>
                    <a:pt x="0" y="0"/>
                  </a:lnTo>
                  <a:lnTo>
                    <a:pt x="103" y="0"/>
                  </a:lnTo>
                  <a:lnTo>
                    <a:pt x="103" y="0"/>
                  </a:lnTo>
                  <a:lnTo>
                    <a:pt x="103" y="0"/>
                  </a:lnTo>
                  <a:lnTo>
                    <a:pt x="103" y="0"/>
                  </a:lnTo>
                  <a:lnTo>
                    <a:pt x="206" y="0"/>
                  </a:lnTo>
                  <a:lnTo>
                    <a:pt x="309" y="103"/>
                  </a:lnTo>
                  <a:lnTo>
                    <a:pt x="1235" y="17795"/>
                  </a:lnTo>
                  <a:lnTo>
                    <a:pt x="1235" y="17795"/>
                  </a:lnTo>
                  <a:lnTo>
                    <a:pt x="1132" y="17898"/>
                  </a:lnTo>
                  <a:lnTo>
                    <a:pt x="1132" y="17898"/>
                  </a:lnTo>
                  <a:lnTo>
                    <a:pt x="1132" y="17898"/>
                  </a:lnTo>
                  <a:lnTo>
                    <a:pt x="1029" y="17898"/>
                  </a:lnTo>
                  <a:lnTo>
                    <a:pt x="1029" y="178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3"/>
            <p:cNvSpPr/>
            <p:nvPr/>
          </p:nvSpPr>
          <p:spPr>
            <a:xfrm>
              <a:off x="5116325" y="27314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3"/>
            <p:cNvSpPr/>
            <p:nvPr/>
          </p:nvSpPr>
          <p:spPr>
            <a:xfrm>
              <a:off x="5183200" y="2278875"/>
              <a:ext cx="46300" cy="450050"/>
            </a:xfrm>
            <a:custGeom>
              <a:rect b="b" l="l" r="r" t="t"/>
              <a:pathLst>
                <a:path extrusionOk="0" h="18002" w="1852">
                  <a:moveTo>
                    <a:pt x="103" y="1"/>
                  </a:moveTo>
                  <a:lnTo>
                    <a:pt x="103" y="103"/>
                  </a:lnTo>
                  <a:lnTo>
                    <a:pt x="0" y="206"/>
                  </a:lnTo>
                  <a:lnTo>
                    <a:pt x="1646" y="17796"/>
                  </a:lnTo>
                  <a:lnTo>
                    <a:pt x="1646" y="17899"/>
                  </a:lnTo>
                  <a:lnTo>
                    <a:pt x="1749" y="18001"/>
                  </a:lnTo>
                  <a:lnTo>
                    <a:pt x="1852" y="17899"/>
                  </a:lnTo>
                  <a:lnTo>
                    <a:pt x="1852" y="17796"/>
                  </a:lnTo>
                  <a:lnTo>
                    <a:pt x="309" y="103"/>
                  </a:lnTo>
                  <a:lnTo>
                    <a:pt x="206" y="103"/>
                  </a:lnTo>
                  <a:lnTo>
                    <a:pt x="10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3"/>
            <p:cNvSpPr/>
            <p:nvPr/>
          </p:nvSpPr>
          <p:spPr>
            <a:xfrm>
              <a:off x="5183200" y="2278875"/>
              <a:ext cx="46300" cy="450050"/>
            </a:xfrm>
            <a:custGeom>
              <a:rect b="b" l="l" r="r" t="t"/>
              <a:pathLst>
                <a:path extrusionOk="0" fill="none" h="18002" w="1852">
                  <a:moveTo>
                    <a:pt x="1749" y="18001"/>
                  </a:moveTo>
                  <a:lnTo>
                    <a:pt x="1749" y="18001"/>
                  </a:lnTo>
                  <a:lnTo>
                    <a:pt x="1646" y="17899"/>
                  </a:lnTo>
                  <a:lnTo>
                    <a:pt x="1646" y="17796"/>
                  </a:lnTo>
                  <a:lnTo>
                    <a:pt x="0" y="206"/>
                  </a:lnTo>
                  <a:lnTo>
                    <a:pt x="0" y="206"/>
                  </a:lnTo>
                  <a:lnTo>
                    <a:pt x="103" y="103"/>
                  </a:lnTo>
                  <a:lnTo>
                    <a:pt x="103" y="1"/>
                  </a:lnTo>
                  <a:lnTo>
                    <a:pt x="103" y="1"/>
                  </a:lnTo>
                  <a:lnTo>
                    <a:pt x="206" y="103"/>
                  </a:lnTo>
                  <a:lnTo>
                    <a:pt x="309" y="103"/>
                  </a:lnTo>
                  <a:lnTo>
                    <a:pt x="1852" y="17796"/>
                  </a:lnTo>
                  <a:lnTo>
                    <a:pt x="1852" y="17796"/>
                  </a:lnTo>
                  <a:lnTo>
                    <a:pt x="1852" y="17899"/>
                  </a:lnTo>
                  <a:lnTo>
                    <a:pt x="1749" y="18001"/>
                  </a:lnTo>
                  <a:lnTo>
                    <a:pt x="1749" y="18001"/>
                  </a:lnTo>
                  <a:lnTo>
                    <a:pt x="1749" y="18001"/>
                  </a:lnTo>
                  <a:lnTo>
                    <a:pt x="1749" y="1800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3"/>
            <p:cNvSpPr/>
            <p:nvPr/>
          </p:nvSpPr>
          <p:spPr>
            <a:xfrm>
              <a:off x="5226900" y="27289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3"/>
            <p:cNvSpPr/>
            <p:nvPr/>
          </p:nvSpPr>
          <p:spPr>
            <a:xfrm>
              <a:off x="4656025" y="2366300"/>
              <a:ext cx="622350" cy="23175"/>
            </a:xfrm>
            <a:custGeom>
              <a:rect b="b" l="l" r="r" t="t"/>
              <a:pathLst>
                <a:path extrusionOk="0" h="927" w="24894">
                  <a:moveTo>
                    <a:pt x="24893" y="1"/>
                  </a:moveTo>
                  <a:lnTo>
                    <a:pt x="1" y="721"/>
                  </a:lnTo>
                  <a:lnTo>
                    <a:pt x="1" y="927"/>
                  </a:lnTo>
                  <a:lnTo>
                    <a:pt x="24893" y="310"/>
                  </a:lnTo>
                  <a:lnTo>
                    <a:pt x="2489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3"/>
            <p:cNvSpPr/>
            <p:nvPr/>
          </p:nvSpPr>
          <p:spPr>
            <a:xfrm>
              <a:off x="4656025" y="2366300"/>
              <a:ext cx="622350" cy="23175"/>
            </a:xfrm>
            <a:custGeom>
              <a:rect b="b" l="l" r="r" t="t"/>
              <a:pathLst>
                <a:path extrusionOk="0" fill="none" h="927" w="24894">
                  <a:moveTo>
                    <a:pt x="24893" y="310"/>
                  </a:moveTo>
                  <a:lnTo>
                    <a:pt x="1" y="927"/>
                  </a:lnTo>
                  <a:lnTo>
                    <a:pt x="1" y="721"/>
                  </a:lnTo>
                  <a:lnTo>
                    <a:pt x="24893" y="1"/>
                  </a:lnTo>
                  <a:lnTo>
                    <a:pt x="24893" y="31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43"/>
            <p:cNvSpPr/>
            <p:nvPr/>
          </p:nvSpPr>
          <p:spPr>
            <a:xfrm>
              <a:off x="5278350" y="2374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43"/>
            <p:cNvSpPr/>
            <p:nvPr/>
          </p:nvSpPr>
          <p:spPr>
            <a:xfrm>
              <a:off x="4658600" y="2453750"/>
              <a:ext cx="630050" cy="23150"/>
            </a:xfrm>
            <a:custGeom>
              <a:rect b="b" l="l" r="r" t="t"/>
              <a:pathLst>
                <a:path extrusionOk="0" h="926" w="25202">
                  <a:moveTo>
                    <a:pt x="25202" y="0"/>
                  </a:moveTo>
                  <a:lnTo>
                    <a:pt x="0" y="617"/>
                  </a:lnTo>
                  <a:lnTo>
                    <a:pt x="0" y="926"/>
                  </a:lnTo>
                  <a:lnTo>
                    <a:pt x="25202" y="206"/>
                  </a:lnTo>
                  <a:lnTo>
                    <a:pt x="2520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3"/>
            <p:cNvSpPr/>
            <p:nvPr/>
          </p:nvSpPr>
          <p:spPr>
            <a:xfrm>
              <a:off x="4658600" y="2453750"/>
              <a:ext cx="630050" cy="23150"/>
            </a:xfrm>
            <a:custGeom>
              <a:rect b="b" l="l" r="r" t="t"/>
              <a:pathLst>
                <a:path extrusionOk="0" fill="none" h="926" w="25202">
                  <a:moveTo>
                    <a:pt x="25202" y="206"/>
                  </a:moveTo>
                  <a:lnTo>
                    <a:pt x="0" y="926"/>
                  </a:lnTo>
                  <a:lnTo>
                    <a:pt x="0" y="617"/>
                  </a:lnTo>
                  <a:lnTo>
                    <a:pt x="25202" y="0"/>
                  </a:lnTo>
                  <a:lnTo>
                    <a:pt x="25202" y="20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3"/>
            <p:cNvSpPr/>
            <p:nvPr/>
          </p:nvSpPr>
          <p:spPr>
            <a:xfrm>
              <a:off x="5288625" y="24588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3"/>
            <p:cNvSpPr/>
            <p:nvPr/>
          </p:nvSpPr>
          <p:spPr>
            <a:xfrm>
              <a:off x="4661175" y="2538600"/>
              <a:ext cx="637750" cy="23175"/>
            </a:xfrm>
            <a:custGeom>
              <a:rect b="b" l="l" r="r" t="t"/>
              <a:pathLst>
                <a:path extrusionOk="0" h="927" w="25510">
                  <a:moveTo>
                    <a:pt x="25510" y="1"/>
                  </a:moveTo>
                  <a:lnTo>
                    <a:pt x="0" y="721"/>
                  </a:lnTo>
                  <a:lnTo>
                    <a:pt x="0" y="926"/>
                  </a:lnTo>
                  <a:lnTo>
                    <a:pt x="25510" y="309"/>
                  </a:lnTo>
                  <a:lnTo>
                    <a:pt x="2551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3"/>
            <p:cNvSpPr/>
            <p:nvPr/>
          </p:nvSpPr>
          <p:spPr>
            <a:xfrm>
              <a:off x="4661175" y="2538600"/>
              <a:ext cx="637750" cy="23175"/>
            </a:xfrm>
            <a:custGeom>
              <a:rect b="b" l="l" r="r" t="t"/>
              <a:pathLst>
                <a:path extrusionOk="0" fill="none" h="927" w="25510">
                  <a:moveTo>
                    <a:pt x="25510" y="309"/>
                  </a:moveTo>
                  <a:lnTo>
                    <a:pt x="0" y="926"/>
                  </a:lnTo>
                  <a:lnTo>
                    <a:pt x="0" y="721"/>
                  </a:lnTo>
                  <a:lnTo>
                    <a:pt x="25510" y="1"/>
                  </a:lnTo>
                  <a:lnTo>
                    <a:pt x="25510" y="30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43"/>
            <p:cNvSpPr/>
            <p:nvPr/>
          </p:nvSpPr>
          <p:spPr>
            <a:xfrm>
              <a:off x="5298900" y="2546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3"/>
            <p:cNvSpPr/>
            <p:nvPr/>
          </p:nvSpPr>
          <p:spPr>
            <a:xfrm>
              <a:off x="4663750" y="2626025"/>
              <a:ext cx="645475" cy="23175"/>
            </a:xfrm>
            <a:custGeom>
              <a:rect b="b" l="l" r="r" t="t"/>
              <a:pathLst>
                <a:path extrusionOk="0" h="927" w="25819">
                  <a:moveTo>
                    <a:pt x="25818" y="1"/>
                  </a:moveTo>
                  <a:lnTo>
                    <a:pt x="0" y="721"/>
                  </a:lnTo>
                  <a:lnTo>
                    <a:pt x="0" y="927"/>
                  </a:lnTo>
                  <a:lnTo>
                    <a:pt x="25818" y="207"/>
                  </a:lnTo>
                  <a:lnTo>
                    <a:pt x="2581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3"/>
            <p:cNvSpPr/>
            <p:nvPr/>
          </p:nvSpPr>
          <p:spPr>
            <a:xfrm>
              <a:off x="4663750" y="2626025"/>
              <a:ext cx="645475" cy="23175"/>
            </a:xfrm>
            <a:custGeom>
              <a:rect b="b" l="l" r="r" t="t"/>
              <a:pathLst>
                <a:path extrusionOk="0" fill="none" h="927" w="25819">
                  <a:moveTo>
                    <a:pt x="25818" y="207"/>
                  </a:moveTo>
                  <a:lnTo>
                    <a:pt x="0" y="927"/>
                  </a:lnTo>
                  <a:lnTo>
                    <a:pt x="0" y="721"/>
                  </a:lnTo>
                  <a:lnTo>
                    <a:pt x="25818" y="1"/>
                  </a:lnTo>
                  <a:lnTo>
                    <a:pt x="25818" y="2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3"/>
            <p:cNvSpPr/>
            <p:nvPr/>
          </p:nvSpPr>
          <p:spPr>
            <a:xfrm>
              <a:off x="5309200" y="26311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3"/>
            <p:cNvSpPr/>
            <p:nvPr/>
          </p:nvSpPr>
          <p:spPr>
            <a:xfrm>
              <a:off x="4931175" y="2152875"/>
              <a:ext cx="51450" cy="51450"/>
            </a:xfrm>
            <a:custGeom>
              <a:rect b="b" l="l" r="r" t="t"/>
              <a:pathLst>
                <a:path extrusionOk="0" h="2058" w="2058">
                  <a:moveTo>
                    <a:pt x="618" y="0"/>
                  </a:moveTo>
                  <a:lnTo>
                    <a:pt x="309" y="309"/>
                  </a:lnTo>
                  <a:lnTo>
                    <a:pt x="1" y="618"/>
                  </a:lnTo>
                  <a:lnTo>
                    <a:pt x="1" y="1029"/>
                  </a:lnTo>
                  <a:lnTo>
                    <a:pt x="1" y="1440"/>
                  </a:lnTo>
                  <a:lnTo>
                    <a:pt x="309" y="1749"/>
                  </a:lnTo>
                  <a:lnTo>
                    <a:pt x="618" y="2058"/>
                  </a:lnTo>
                  <a:lnTo>
                    <a:pt x="1441" y="2058"/>
                  </a:lnTo>
                  <a:lnTo>
                    <a:pt x="1749" y="1749"/>
                  </a:lnTo>
                  <a:lnTo>
                    <a:pt x="1955" y="1440"/>
                  </a:lnTo>
                  <a:lnTo>
                    <a:pt x="2058" y="1029"/>
                  </a:lnTo>
                  <a:lnTo>
                    <a:pt x="1955" y="618"/>
                  </a:lnTo>
                  <a:lnTo>
                    <a:pt x="1749" y="309"/>
                  </a:lnTo>
                  <a:lnTo>
                    <a:pt x="144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3"/>
            <p:cNvSpPr/>
            <p:nvPr/>
          </p:nvSpPr>
          <p:spPr>
            <a:xfrm>
              <a:off x="4931175" y="2152875"/>
              <a:ext cx="51450" cy="51450"/>
            </a:xfrm>
            <a:custGeom>
              <a:rect b="b" l="l" r="r" t="t"/>
              <a:pathLst>
                <a:path extrusionOk="0" fill="none" h="2058" w="2058">
                  <a:moveTo>
                    <a:pt x="2058" y="1029"/>
                  </a:moveTo>
                  <a:lnTo>
                    <a:pt x="2058" y="1029"/>
                  </a:lnTo>
                  <a:lnTo>
                    <a:pt x="1955" y="1440"/>
                  </a:lnTo>
                  <a:lnTo>
                    <a:pt x="1749" y="1749"/>
                  </a:lnTo>
                  <a:lnTo>
                    <a:pt x="1441" y="2058"/>
                  </a:lnTo>
                  <a:lnTo>
                    <a:pt x="1029" y="2058"/>
                  </a:lnTo>
                  <a:lnTo>
                    <a:pt x="1029" y="2058"/>
                  </a:lnTo>
                  <a:lnTo>
                    <a:pt x="618" y="2058"/>
                  </a:lnTo>
                  <a:lnTo>
                    <a:pt x="309" y="1749"/>
                  </a:lnTo>
                  <a:lnTo>
                    <a:pt x="1" y="1440"/>
                  </a:lnTo>
                  <a:lnTo>
                    <a:pt x="1" y="1029"/>
                  </a:lnTo>
                  <a:lnTo>
                    <a:pt x="1" y="1029"/>
                  </a:lnTo>
                  <a:lnTo>
                    <a:pt x="1" y="618"/>
                  </a:lnTo>
                  <a:lnTo>
                    <a:pt x="309" y="309"/>
                  </a:lnTo>
                  <a:lnTo>
                    <a:pt x="618" y="0"/>
                  </a:lnTo>
                  <a:lnTo>
                    <a:pt x="1029" y="0"/>
                  </a:lnTo>
                  <a:lnTo>
                    <a:pt x="1029" y="0"/>
                  </a:lnTo>
                  <a:lnTo>
                    <a:pt x="1441" y="0"/>
                  </a:lnTo>
                  <a:lnTo>
                    <a:pt x="1749" y="309"/>
                  </a:lnTo>
                  <a:lnTo>
                    <a:pt x="1955" y="618"/>
                  </a:lnTo>
                  <a:lnTo>
                    <a:pt x="2058" y="1029"/>
                  </a:lnTo>
                  <a:lnTo>
                    <a:pt x="2058" y="102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3"/>
            <p:cNvSpPr/>
            <p:nvPr/>
          </p:nvSpPr>
          <p:spPr>
            <a:xfrm>
              <a:off x="4982600" y="21786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3"/>
            <p:cNvSpPr/>
            <p:nvPr/>
          </p:nvSpPr>
          <p:spPr>
            <a:xfrm>
              <a:off x="4560875" y="2163150"/>
              <a:ext cx="56600" cy="624925"/>
            </a:xfrm>
            <a:custGeom>
              <a:rect b="b" l="l" r="r" t="t"/>
              <a:pathLst>
                <a:path extrusionOk="0" h="24997" w="2264">
                  <a:moveTo>
                    <a:pt x="1132" y="1"/>
                  </a:moveTo>
                  <a:lnTo>
                    <a:pt x="1029" y="104"/>
                  </a:lnTo>
                  <a:lnTo>
                    <a:pt x="926" y="207"/>
                  </a:lnTo>
                  <a:lnTo>
                    <a:pt x="926" y="1338"/>
                  </a:lnTo>
                  <a:lnTo>
                    <a:pt x="1" y="24276"/>
                  </a:lnTo>
                  <a:lnTo>
                    <a:pt x="515" y="24482"/>
                  </a:lnTo>
                  <a:lnTo>
                    <a:pt x="618" y="24585"/>
                  </a:lnTo>
                  <a:lnTo>
                    <a:pt x="1029" y="24688"/>
                  </a:lnTo>
                  <a:lnTo>
                    <a:pt x="1544" y="24791"/>
                  </a:lnTo>
                  <a:lnTo>
                    <a:pt x="1646" y="24893"/>
                  </a:lnTo>
                  <a:lnTo>
                    <a:pt x="2161" y="24996"/>
                  </a:lnTo>
                  <a:lnTo>
                    <a:pt x="2264" y="24996"/>
                  </a:lnTo>
                  <a:lnTo>
                    <a:pt x="1132" y="927"/>
                  </a:lnTo>
                  <a:lnTo>
                    <a:pt x="1132"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3"/>
            <p:cNvSpPr/>
            <p:nvPr/>
          </p:nvSpPr>
          <p:spPr>
            <a:xfrm>
              <a:off x="4560875" y="2163150"/>
              <a:ext cx="56600" cy="624925"/>
            </a:xfrm>
            <a:custGeom>
              <a:rect b="b" l="l" r="r" t="t"/>
              <a:pathLst>
                <a:path extrusionOk="0" fill="none" h="24997" w="2264">
                  <a:moveTo>
                    <a:pt x="2264" y="24996"/>
                  </a:moveTo>
                  <a:lnTo>
                    <a:pt x="2264" y="24996"/>
                  </a:lnTo>
                  <a:lnTo>
                    <a:pt x="2161" y="24996"/>
                  </a:lnTo>
                  <a:lnTo>
                    <a:pt x="1646" y="24893"/>
                  </a:lnTo>
                  <a:lnTo>
                    <a:pt x="1544" y="24791"/>
                  </a:lnTo>
                  <a:lnTo>
                    <a:pt x="1029" y="24688"/>
                  </a:lnTo>
                  <a:lnTo>
                    <a:pt x="618" y="24585"/>
                  </a:lnTo>
                  <a:lnTo>
                    <a:pt x="515" y="24482"/>
                  </a:lnTo>
                  <a:lnTo>
                    <a:pt x="1" y="24276"/>
                  </a:lnTo>
                  <a:lnTo>
                    <a:pt x="926" y="1338"/>
                  </a:lnTo>
                  <a:lnTo>
                    <a:pt x="926" y="207"/>
                  </a:lnTo>
                  <a:lnTo>
                    <a:pt x="926" y="207"/>
                  </a:lnTo>
                  <a:lnTo>
                    <a:pt x="1029" y="104"/>
                  </a:lnTo>
                  <a:lnTo>
                    <a:pt x="1029" y="104"/>
                  </a:lnTo>
                  <a:lnTo>
                    <a:pt x="1132" y="1"/>
                  </a:lnTo>
                  <a:lnTo>
                    <a:pt x="1132" y="927"/>
                  </a:lnTo>
                  <a:lnTo>
                    <a:pt x="2264" y="249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3"/>
            <p:cNvSpPr/>
            <p:nvPr/>
          </p:nvSpPr>
          <p:spPr>
            <a:xfrm>
              <a:off x="4617450" y="27880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3"/>
            <p:cNvSpPr/>
            <p:nvPr/>
          </p:nvSpPr>
          <p:spPr>
            <a:xfrm>
              <a:off x="4573725" y="2163150"/>
              <a:ext cx="28325" cy="624925"/>
            </a:xfrm>
            <a:custGeom>
              <a:rect b="b" l="l" r="r" t="t"/>
              <a:pathLst>
                <a:path extrusionOk="0" h="24997" w="1133">
                  <a:moveTo>
                    <a:pt x="618" y="1"/>
                  </a:moveTo>
                  <a:lnTo>
                    <a:pt x="515" y="104"/>
                  </a:lnTo>
                  <a:lnTo>
                    <a:pt x="412" y="207"/>
                  </a:lnTo>
                  <a:lnTo>
                    <a:pt x="412" y="1338"/>
                  </a:lnTo>
                  <a:lnTo>
                    <a:pt x="1" y="24482"/>
                  </a:lnTo>
                  <a:lnTo>
                    <a:pt x="1" y="24585"/>
                  </a:lnTo>
                  <a:lnTo>
                    <a:pt x="104" y="24585"/>
                  </a:lnTo>
                  <a:lnTo>
                    <a:pt x="515" y="2264"/>
                  </a:lnTo>
                  <a:lnTo>
                    <a:pt x="515" y="1647"/>
                  </a:lnTo>
                  <a:lnTo>
                    <a:pt x="1030" y="24791"/>
                  </a:lnTo>
                  <a:lnTo>
                    <a:pt x="1030" y="24996"/>
                  </a:lnTo>
                  <a:lnTo>
                    <a:pt x="1132" y="24996"/>
                  </a:lnTo>
                  <a:lnTo>
                    <a:pt x="1132" y="24893"/>
                  </a:lnTo>
                  <a:lnTo>
                    <a:pt x="618" y="927"/>
                  </a:lnTo>
                  <a:lnTo>
                    <a:pt x="61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3"/>
            <p:cNvSpPr/>
            <p:nvPr/>
          </p:nvSpPr>
          <p:spPr>
            <a:xfrm>
              <a:off x="4573725" y="2160575"/>
              <a:ext cx="28325" cy="627500"/>
            </a:xfrm>
            <a:custGeom>
              <a:rect b="b" l="l" r="r" t="t"/>
              <a:pathLst>
                <a:path extrusionOk="0" fill="none" h="25100" w="1133">
                  <a:moveTo>
                    <a:pt x="1132" y="24996"/>
                  </a:moveTo>
                  <a:lnTo>
                    <a:pt x="1132" y="25099"/>
                  </a:lnTo>
                  <a:lnTo>
                    <a:pt x="1030" y="25099"/>
                  </a:lnTo>
                  <a:lnTo>
                    <a:pt x="1030" y="24894"/>
                  </a:lnTo>
                  <a:lnTo>
                    <a:pt x="515" y="1750"/>
                  </a:lnTo>
                  <a:lnTo>
                    <a:pt x="515" y="2367"/>
                  </a:lnTo>
                  <a:lnTo>
                    <a:pt x="104" y="24688"/>
                  </a:lnTo>
                  <a:lnTo>
                    <a:pt x="104" y="24688"/>
                  </a:lnTo>
                  <a:lnTo>
                    <a:pt x="1" y="24688"/>
                  </a:lnTo>
                  <a:lnTo>
                    <a:pt x="1" y="24585"/>
                  </a:lnTo>
                  <a:lnTo>
                    <a:pt x="412" y="1441"/>
                  </a:lnTo>
                  <a:lnTo>
                    <a:pt x="412" y="310"/>
                  </a:lnTo>
                  <a:lnTo>
                    <a:pt x="412" y="310"/>
                  </a:lnTo>
                  <a:lnTo>
                    <a:pt x="412" y="310"/>
                  </a:lnTo>
                  <a:lnTo>
                    <a:pt x="412" y="310"/>
                  </a:lnTo>
                  <a:lnTo>
                    <a:pt x="515" y="207"/>
                  </a:lnTo>
                  <a:lnTo>
                    <a:pt x="515" y="207"/>
                  </a:lnTo>
                  <a:lnTo>
                    <a:pt x="618" y="104"/>
                  </a:lnTo>
                  <a:lnTo>
                    <a:pt x="618" y="104"/>
                  </a:lnTo>
                  <a:lnTo>
                    <a:pt x="618" y="1"/>
                  </a:lnTo>
                  <a:lnTo>
                    <a:pt x="618" y="1030"/>
                  </a:lnTo>
                  <a:lnTo>
                    <a:pt x="1132" y="249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3"/>
            <p:cNvSpPr/>
            <p:nvPr/>
          </p:nvSpPr>
          <p:spPr>
            <a:xfrm>
              <a:off x="4602025" y="27854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3"/>
            <p:cNvSpPr/>
            <p:nvPr/>
          </p:nvSpPr>
          <p:spPr>
            <a:xfrm>
              <a:off x="4409150" y="3626375"/>
              <a:ext cx="2818450" cy="581175"/>
            </a:xfrm>
            <a:custGeom>
              <a:rect b="b" l="l" r="r" t="t"/>
              <a:pathLst>
                <a:path extrusionOk="0" h="23247" w="112738">
                  <a:moveTo>
                    <a:pt x="1" y="0"/>
                  </a:moveTo>
                  <a:lnTo>
                    <a:pt x="1" y="19955"/>
                  </a:lnTo>
                  <a:lnTo>
                    <a:pt x="104" y="20572"/>
                  </a:lnTo>
                  <a:lnTo>
                    <a:pt x="309" y="21190"/>
                  </a:lnTo>
                  <a:lnTo>
                    <a:pt x="618" y="21807"/>
                  </a:lnTo>
                  <a:lnTo>
                    <a:pt x="1029" y="22218"/>
                  </a:lnTo>
                  <a:lnTo>
                    <a:pt x="1441" y="22630"/>
                  </a:lnTo>
                  <a:lnTo>
                    <a:pt x="2058" y="22938"/>
                  </a:lnTo>
                  <a:lnTo>
                    <a:pt x="2675" y="23144"/>
                  </a:lnTo>
                  <a:lnTo>
                    <a:pt x="3292" y="23247"/>
                  </a:lnTo>
                  <a:lnTo>
                    <a:pt x="109446" y="23247"/>
                  </a:lnTo>
                  <a:lnTo>
                    <a:pt x="110063" y="23144"/>
                  </a:lnTo>
                  <a:lnTo>
                    <a:pt x="110680" y="22938"/>
                  </a:lnTo>
                  <a:lnTo>
                    <a:pt x="111297" y="22630"/>
                  </a:lnTo>
                  <a:lnTo>
                    <a:pt x="111709" y="22218"/>
                  </a:lnTo>
                  <a:lnTo>
                    <a:pt x="112120" y="21807"/>
                  </a:lnTo>
                  <a:lnTo>
                    <a:pt x="112429" y="21190"/>
                  </a:lnTo>
                  <a:lnTo>
                    <a:pt x="112634" y="20572"/>
                  </a:lnTo>
                  <a:lnTo>
                    <a:pt x="112737" y="19955"/>
                  </a:lnTo>
                  <a:lnTo>
                    <a:pt x="112737" y="0"/>
                  </a:lnTo>
                  <a:lnTo>
                    <a:pt x="111092" y="206"/>
                  </a:lnTo>
                  <a:lnTo>
                    <a:pt x="102657" y="1132"/>
                  </a:lnTo>
                  <a:lnTo>
                    <a:pt x="94222" y="1852"/>
                  </a:lnTo>
                  <a:lnTo>
                    <a:pt x="85685" y="2366"/>
                  </a:lnTo>
                  <a:lnTo>
                    <a:pt x="77250" y="2675"/>
                  </a:lnTo>
                  <a:lnTo>
                    <a:pt x="68815" y="2880"/>
                  </a:lnTo>
                  <a:lnTo>
                    <a:pt x="60278" y="2880"/>
                  </a:lnTo>
                  <a:lnTo>
                    <a:pt x="51843" y="2777"/>
                  </a:lnTo>
                  <a:lnTo>
                    <a:pt x="43306" y="2469"/>
                  </a:lnTo>
                  <a:lnTo>
                    <a:pt x="34768" y="2057"/>
                  </a:lnTo>
                  <a:lnTo>
                    <a:pt x="26333" y="1646"/>
                  </a:lnTo>
                  <a:lnTo>
                    <a:pt x="9361" y="617"/>
                  </a:lnTo>
                  <a:lnTo>
                    <a:pt x="1" y="0"/>
                  </a:lnTo>
                  <a:close/>
                </a:path>
              </a:pathLst>
            </a:custGeom>
            <a:solidFill>
              <a:srgbClr val="885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3"/>
            <p:cNvSpPr/>
            <p:nvPr/>
          </p:nvSpPr>
          <p:spPr>
            <a:xfrm>
              <a:off x="4491450" y="4207525"/>
              <a:ext cx="25" cy="25"/>
            </a:xfrm>
            <a:custGeom>
              <a:rect b="b" l="l" r="r" t="t"/>
              <a:pathLst>
                <a:path extrusionOk="0" h="1" w="1">
                  <a:moveTo>
                    <a:pt x="0" y="1"/>
                  </a:moveTo>
                  <a:lnTo>
                    <a:pt x="0" y="1"/>
                  </a:lnTo>
                  <a:close/>
                </a:path>
              </a:pathLst>
            </a:custGeom>
            <a:solidFill>
              <a:srgbClr val="885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3"/>
            <p:cNvSpPr/>
            <p:nvPr/>
          </p:nvSpPr>
          <p:spPr>
            <a:xfrm>
              <a:off x="4491450" y="42075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3"/>
            <p:cNvSpPr/>
            <p:nvPr/>
          </p:nvSpPr>
          <p:spPr>
            <a:xfrm>
              <a:off x="4424575" y="3623800"/>
              <a:ext cx="2790150" cy="545175"/>
            </a:xfrm>
            <a:custGeom>
              <a:rect b="b" l="l" r="r" t="t"/>
              <a:pathLst>
                <a:path extrusionOk="0" h="21807" w="111606">
                  <a:moveTo>
                    <a:pt x="1" y="0"/>
                  </a:moveTo>
                  <a:lnTo>
                    <a:pt x="1" y="515"/>
                  </a:lnTo>
                  <a:lnTo>
                    <a:pt x="1" y="21190"/>
                  </a:lnTo>
                  <a:lnTo>
                    <a:pt x="1" y="21601"/>
                  </a:lnTo>
                  <a:lnTo>
                    <a:pt x="1" y="21704"/>
                  </a:lnTo>
                  <a:lnTo>
                    <a:pt x="207" y="21807"/>
                  </a:lnTo>
                  <a:lnTo>
                    <a:pt x="111297" y="21807"/>
                  </a:lnTo>
                  <a:lnTo>
                    <a:pt x="111503" y="21704"/>
                  </a:lnTo>
                  <a:lnTo>
                    <a:pt x="111606" y="21498"/>
                  </a:lnTo>
                  <a:lnTo>
                    <a:pt x="111606" y="21087"/>
                  </a:lnTo>
                  <a:lnTo>
                    <a:pt x="111503" y="20470"/>
                  </a:lnTo>
                  <a:lnTo>
                    <a:pt x="105949" y="20470"/>
                  </a:lnTo>
                  <a:lnTo>
                    <a:pt x="105743" y="20367"/>
                  </a:lnTo>
                  <a:lnTo>
                    <a:pt x="105743" y="20264"/>
                  </a:lnTo>
                  <a:lnTo>
                    <a:pt x="105640" y="19955"/>
                  </a:lnTo>
                  <a:lnTo>
                    <a:pt x="105743" y="412"/>
                  </a:lnTo>
                  <a:lnTo>
                    <a:pt x="105640" y="0"/>
                  </a:lnTo>
                  <a:lnTo>
                    <a:pt x="105434" y="0"/>
                  </a:lnTo>
                  <a:lnTo>
                    <a:pt x="105434" y="19955"/>
                  </a:lnTo>
                  <a:lnTo>
                    <a:pt x="105331" y="20264"/>
                  </a:lnTo>
                  <a:lnTo>
                    <a:pt x="105331" y="20367"/>
                  </a:lnTo>
                  <a:lnTo>
                    <a:pt x="105126" y="20470"/>
                  </a:lnTo>
                  <a:lnTo>
                    <a:pt x="97514" y="20470"/>
                  </a:lnTo>
                  <a:lnTo>
                    <a:pt x="97411" y="20367"/>
                  </a:lnTo>
                  <a:lnTo>
                    <a:pt x="97308" y="20264"/>
                  </a:lnTo>
                  <a:lnTo>
                    <a:pt x="97308" y="20058"/>
                  </a:lnTo>
                  <a:lnTo>
                    <a:pt x="97308" y="515"/>
                  </a:lnTo>
                  <a:lnTo>
                    <a:pt x="97308" y="0"/>
                  </a:lnTo>
                  <a:lnTo>
                    <a:pt x="95971" y="0"/>
                  </a:lnTo>
                  <a:lnTo>
                    <a:pt x="95971" y="1543"/>
                  </a:lnTo>
                  <a:lnTo>
                    <a:pt x="95971" y="2263"/>
                  </a:lnTo>
                  <a:lnTo>
                    <a:pt x="95971" y="2983"/>
                  </a:lnTo>
                  <a:lnTo>
                    <a:pt x="95765" y="4320"/>
                  </a:lnTo>
                  <a:lnTo>
                    <a:pt x="95354" y="5555"/>
                  </a:lnTo>
                  <a:lnTo>
                    <a:pt x="95148" y="6069"/>
                  </a:lnTo>
                  <a:lnTo>
                    <a:pt x="94840" y="6378"/>
                  </a:lnTo>
                  <a:lnTo>
                    <a:pt x="94531" y="6583"/>
                  </a:lnTo>
                  <a:lnTo>
                    <a:pt x="94119" y="6789"/>
                  </a:lnTo>
                  <a:lnTo>
                    <a:pt x="93194" y="7201"/>
                  </a:lnTo>
                  <a:lnTo>
                    <a:pt x="92371" y="7406"/>
                  </a:lnTo>
                  <a:lnTo>
                    <a:pt x="90519" y="7921"/>
                  </a:lnTo>
                  <a:lnTo>
                    <a:pt x="90005" y="8024"/>
                  </a:lnTo>
                  <a:lnTo>
                    <a:pt x="89388" y="8126"/>
                  </a:lnTo>
                  <a:lnTo>
                    <a:pt x="88462" y="13167"/>
                  </a:lnTo>
                  <a:lnTo>
                    <a:pt x="88051" y="15841"/>
                  </a:lnTo>
                  <a:lnTo>
                    <a:pt x="87948" y="16047"/>
                  </a:lnTo>
                  <a:lnTo>
                    <a:pt x="87845" y="16252"/>
                  </a:lnTo>
                  <a:lnTo>
                    <a:pt x="87639" y="16252"/>
                  </a:lnTo>
                  <a:lnTo>
                    <a:pt x="87433" y="16355"/>
                  </a:lnTo>
                  <a:lnTo>
                    <a:pt x="53386" y="16355"/>
                  </a:lnTo>
                  <a:lnTo>
                    <a:pt x="53181" y="16252"/>
                  </a:lnTo>
                  <a:lnTo>
                    <a:pt x="52769" y="16664"/>
                  </a:lnTo>
                  <a:lnTo>
                    <a:pt x="52460" y="17075"/>
                  </a:lnTo>
                  <a:lnTo>
                    <a:pt x="52152" y="17590"/>
                  </a:lnTo>
                  <a:lnTo>
                    <a:pt x="51946" y="18104"/>
                  </a:lnTo>
                  <a:lnTo>
                    <a:pt x="51843" y="18515"/>
                  </a:lnTo>
                  <a:lnTo>
                    <a:pt x="51740" y="18721"/>
                  </a:lnTo>
                  <a:lnTo>
                    <a:pt x="51432" y="18721"/>
                  </a:lnTo>
                  <a:lnTo>
                    <a:pt x="51329" y="18515"/>
                  </a:lnTo>
                  <a:lnTo>
                    <a:pt x="51226" y="18104"/>
                  </a:lnTo>
                  <a:lnTo>
                    <a:pt x="51020" y="17590"/>
                  </a:lnTo>
                  <a:lnTo>
                    <a:pt x="50815" y="17075"/>
                  </a:lnTo>
                  <a:lnTo>
                    <a:pt x="50506" y="16664"/>
                  </a:lnTo>
                  <a:lnTo>
                    <a:pt x="50095" y="16355"/>
                  </a:lnTo>
                  <a:lnTo>
                    <a:pt x="42689" y="16355"/>
                  </a:lnTo>
                  <a:lnTo>
                    <a:pt x="42483" y="16252"/>
                  </a:lnTo>
                  <a:lnTo>
                    <a:pt x="42380" y="15944"/>
                  </a:lnTo>
                  <a:lnTo>
                    <a:pt x="41351" y="10286"/>
                  </a:lnTo>
                  <a:lnTo>
                    <a:pt x="40426" y="4938"/>
                  </a:lnTo>
                  <a:lnTo>
                    <a:pt x="39603" y="617"/>
                  </a:lnTo>
                  <a:lnTo>
                    <a:pt x="39603" y="309"/>
                  </a:lnTo>
                  <a:lnTo>
                    <a:pt x="39191" y="412"/>
                  </a:lnTo>
                  <a:lnTo>
                    <a:pt x="38780" y="412"/>
                  </a:lnTo>
                  <a:lnTo>
                    <a:pt x="37957" y="309"/>
                  </a:lnTo>
                  <a:lnTo>
                    <a:pt x="37957" y="412"/>
                  </a:lnTo>
                  <a:lnTo>
                    <a:pt x="37854" y="515"/>
                  </a:lnTo>
                  <a:lnTo>
                    <a:pt x="37648" y="309"/>
                  </a:lnTo>
                  <a:lnTo>
                    <a:pt x="37648" y="0"/>
                  </a:lnTo>
                  <a:lnTo>
                    <a:pt x="29419" y="0"/>
                  </a:lnTo>
                  <a:lnTo>
                    <a:pt x="27465" y="1337"/>
                  </a:lnTo>
                  <a:lnTo>
                    <a:pt x="25305" y="2572"/>
                  </a:lnTo>
                  <a:lnTo>
                    <a:pt x="25305" y="2675"/>
                  </a:lnTo>
                  <a:lnTo>
                    <a:pt x="25202" y="2778"/>
                  </a:lnTo>
                  <a:lnTo>
                    <a:pt x="35591" y="2778"/>
                  </a:lnTo>
                  <a:lnTo>
                    <a:pt x="35797" y="2880"/>
                  </a:lnTo>
                  <a:lnTo>
                    <a:pt x="34563" y="4423"/>
                  </a:lnTo>
                  <a:lnTo>
                    <a:pt x="25305" y="15944"/>
                  </a:lnTo>
                  <a:lnTo>
                    <a:pt x="24996" y="16252"/>
                  </a:lnTo>
                  <a:lnTo>
                    <a:pt x="16665" y="16252"/>
                  </a:lnTo>
                  <a:lnTo>
                    <a:pt x="10699" y="16150"/>
                  </a:lnTo>
                  <a:lnTo>
                    <a:pt x="2470" y="16150"/>
                  </a:lnTo>
                  <a:lnTo>
                    <a:pt x="2573" y="16047"/>
                  </a:lnTo>
                  <a:lnTo>
                    <a:pt x="2675" y="15944"/>
                  </a:lnTo>
                  <a:lnTo>
                    <a:pt x="5658" y="12549"/>
                  </a:lnTo>
                  <a:lnTo>
                    <a:pt x="5864" y="12344"/>
                  </a:lnTo>
                  <a:lnTo>
                    <a:pt x="5658" y="12241"/>
                  </a:lnTo>
                  <a:lnTo>
                    <a:pt x="5453" y="12138"/>
                  </a:lnTo>
                  <a:lnTo>
                    <a:pt x="5041" y="11932"/>
                  </a:lnTo>
                  <a:lnTo>
                    <a:pt x="4527" y="11521"/>
                  </a:lnTo>
                  <a:lnTo>
                    <a:pt x="4013" y="11109"/>
                  </a:lnTo>
                  <a:lnTo>
                    <a:pt x="3601" y="10595"/>
                  </a:lnTo>
                  <a:lnTo>
                    <a:pt x="3293" y="9978"/>
                  </a:lnTo>
                  <a:lnTo>
                    <a:pt x="3190" y="9464"/>
                  </a:lnTo>
                  <a:lnTo>
                    <a:pt x="3190" y="8846"/>
                  </a:lnTo>
                  <a:lnTo>
                    <a:pt x="3498" y="8332"/>
                  </a:lnTo>
                  <a:lnTo>
                    <a:pt x="3910" y="7921"/>
                  </a:lnTo>
                  <a:lnTo>
                    <a:pt x="4115" y="7715"/>
                  </a:lnTo>
                  <a:lnTo>
                    <a:pt x="4115" y="7509"/>
                  </a:lnTo>
                  <a:lnTo>
                    <a:pt x="4115" y="6892"/>
                  </a:lnTo>
                  <a:lnTo>
                    <a:pt x="4013" y="6275"/>
                  </a:lnTo>
                  <a:lnTo>
                    <a:pt x="4115" y="5761"/>
                  </a:lnTo>
                  <a:lnTo>
                    <a:pt x="4218" y="5349"/>
                  </a:lnTo>
                  <a:lnTo>
                    <a:pt x="4630" y="4938"/>
                  </a:lnTo>
                  <a:lnTo>
                    <a:pt x="5041" y="4629"/>
                  </a:lnTo>
                  <a:lnTo>
                    <a:pt x="5247" y="4423"/>
                  </a:lnTo>
                  <a:lnTo>
                    <a:pt x="5247" y="4115"/>
                  </a:lnTo>
                  <a:lnTo>
                    <a:pt x="5350" y="3703"/>
                  </a:lnTo>
                  <a:lnTo>
                    <a:pt x="5453" y="3189"/>
                  </a:lnTo>
                  <a:lnTo>
                    <a:pt x="5658" y="2778"/>
                  </a:lnTo>
                  <a:lnTo>
                    <a:pt x="5967" y="2469"/>
                  </a:lnTo>
                  <a:lnTo>
                    <a:pt x="6687" y="1852"/>
                  </a:lnTo>
                  <a:lnTo>
                    <a:pt x="7407" y="1440"/>
                  </a:lnTo>
                  <a:lnTo>
                    <a:pt x="8230" y="1029"/>
                  </a:lnTo>
                  <a:lnTo>
                    <a:pt x="9053" y="720"/>
                  </a:lnTo>
                  <a:lnTo>
                    <a:pt x="9053" y="412"/>
                  </a:lnTo>
                  <a:lnTo>
                    <a:pt x="8847" y="0"/>
                  </a:lnTo>
                  <a:close/>
                </a:path>
              </a:pathLst>
            </a:custGeom>
            <a:solidFill>
              <a:srgbClr val="885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3"/>
            <p:cNvSpPr/>
            <p:nvPr/>
          </p:nvSpPr>
          <p:spPr>
            <a:xfrm>
              <a:off x="7065575" y="3258625"/>
              <a:ext cx="146600" cy="876925"/>
            </a:xfrm>
            <a:custGeom>
              <a:rect b="b" l="l" r="r" t="t"/>
              <a:pathLst>
                <a:path extrusionOk="0" h="35077" w="5864">
                  <a:moveTo>
                    <a:pt x="103" y="1"/>
                  </a:moveTo>
                  <a:lnTo>
                    <a:pt x="103" y="207"/>
                  </a:lnTo>
                  <a:lnTo>
                    <a:pt x="103" y="412"/>
                  </a:lnTo>
                  <a:lnTo>
                    <a:pt x="103" y="7201"/>
                  </a:lnTo>
                  <a:lnTo>
                    <a:pt x="0" y="14607"/>
                  </a:lnTo>
                  <a:lnTo>
                    <a:pt x="103" y="15019"/>
                  </a:lnTo>
                  <a:lnTo>
                    <a:pt x="0" y="34562"/>
                  </a:lnTo>
                  <a:lnTo>
                    <a:pt x="103" y="34871"/>
                  </a:lnTo>
                  <a:lnTo>
                    <a:pt x="103" y="34974"/>
                  </a:lnTo>
                  <a:lnTo>
                    <a:pt x="309" y="35077"/>
                  </a:lnTo>
                  <a:lnTo>
                    <a:pt x="5863" y="35077"/>
                  </a:lnTo>
                  <a:lnTo>
                    <a:pt x="5863" y="31477"/>
                  </a:lnTo>
                  <a:lnTo>
                    <a:pt x="5760" y="31477"/>
                  </a:lnTo>
                  <a:lnTo>
                    <a:pt x="5657" y="31579"/>
                  </a:lnTo>
                  <a:lnTo>
                    <a:pt x="5349" y="31888"/>
                  </a:lnTo>
                  <a:lnTo>
                    <a:pt x="4937" y="31991"/>
                  </a:lnTo>
                  <a:lnTo>
                    <a:pt x="4629" y="32094"/>
                  </a:lnTo>
                  <a:lnTo>
                    <a:pt x="3806" y="32094"/>
                  </a:lnTo>
                  <a:lnTo>
                    <a:pt x="3497" y="31888"/>
                  </a:lnTo>
                  <a:lnTo>
                    <a:pt x="3189" y="31785"/>
                  </a:lnTo>
                  <a:lnTo>
                    <a:pt x="2880" y="31477"/>
                  </a:lnTo>
                  <a:lnTo>
                    <a:pt x="2674" y="31168"/>
                  </a:lnTo>
                  <a:lnTo>
                    <a:pt x="2469" y="30859"/>
                  </a:lnTo>
                  <a:lnTo>
                    <a:pt x="2366" y="30448"/>
                  </a:lnTo>
                  <a:lnTo>
                    <a:pt x="2366" y="30139"/>
                  </a:lnTo>
                  <a:lnTo>
                    <a:pt x="2366" y="29728"/>
                  </a:lnTo>
                  <a:lnTo>
                    <a:pt x="2469" y="29419"/>
                  </a:lnTo>
                  <a:lnTo>
                    <a:pt x="2674" y="29111"/>
                  </a:lnTo>
                  <a:lnTo>
                    <a:pt x="2880" y="28802"/>
                  </a:lnTo>
                  <a:lnTo>
                    <a:pt x="3189" y="28494"/>
                  </a:lnTo>
                  <a:lnTo>
                    <a:pt x="3497" y="28288"/>
                  </a:lnTo>
                  <a:lnTo>
                    <a:pt x="3909" y="28185"/>
                  </a:lnTo>
                  <a:lnTo>
                    <a:pt x="4629" y="28185"/>
                  </a:lnTo>
                  <a:lnTo>
                    <a:pt x="5040" y="28288"/>
                  </a:lnTo>
                  <a:lnTo>
                    <a:pt x="5349" y="28391"/>
                  </a:lnTo>
                  <a:lnTo>
                    <a:pt x="5657" y="28699"/>
                  </a:lnTo>
                  <a:lnTo>
                    <a:pt x="5760" y="28802"/>
                  </a:lnTo>
                  <a:lnTo>
                    <a:pt x="5863" y="28802"/>
                  </a:lnTo>
                  <a:lnTo>
                    <a:pt x="5863" y="1030"/>
                  </a:lnTo>
                  <a:lnTo>
                    <a:pt x="2777" y="1030"/>
                  </a:lnTo>
                  <a:lnTo>
                    <a:pt x="2160" y="927"/>
                  </a:lnTo>
                  <a:lnTo>
                    <a:pt x="1749" y="721"/>
                  </a:lnTo>
                  <a:lnTo>
                    <a:pt x="1337" y="412"/>
                  </a:lnTo>
                  <a:lnTo>
                    <a:pt x="1029"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3"/>
            <p:cNvSpPr/>
            <p:nvPr/>
          </p:nvSpPr>
          <p:spPr>
            <a:xfrm>
              <a:off x="7124700" y="3963250"/>
              <a:ext cx="87475" cy="97725"/>
            </a:xfrm>
            <a:custGeom>
              <a:rect b="b" l="l" r="r" t="t"/>
              <a:pathLst>
                <a:path extrusionOk="0" h="3909" w="3499">
                  <a:moveTo>
                    <a:pt x="1544" y="0"/>
                  </a:moveTo>
                  <a:lnTo>
                    <a:pt x="1132" y="103"/>
                  </a:lnTo>
                  <a:lnTo>
                    <a:pt x="824" y="309"/>
                  </a:lnTo>
                  <a:lnTo>
                    <a:pt x="515" y="617"/>
                  </a:lnTo>
                  <a:lnTo>
                    <a:pt x="309" y="926"/>
                  </a:lnTo>
                  <a:lnTo>
                    <a:pt x="104" y="1234"/>
                  </a:lnTo>
                  <a:lnTo>
                    <a:pt x="1" y="1543"/>
                  </a:lnTo>
                  <a:lnTo>
                    <a:pt x="1" y="1954"/>
                  </a:lnTo>
                  <a:lnTo>
                    <a:pt x="1" y="2263"/>
                  </a:lnTo>
                  <a:lnTo>
                    <a:pt x="104" y="2674"/>
                  </a:lnTo>
                  <a:lnTo>
                    <a:pt x="309" y="2983"/>
                  </a:lnTo>
                  <a:lnTo>
                    <a:pt x="515" y="3292"/>
                  </a:lnTo>
                  <a:lnTo>
                    <a:pt x="824" y="3600"/>
                  </a:lnTo>
                  <a:lnTo>
                    <a:pt x="1132" y="3703"/>
                  </a:lnTo>
                  <a:lnTo>
                    <a:pt x="1441" y="3909"/>
                  </a:lnTo>
                  <a:lnTo>
                    <a:pt x="2264" y="3909"/>
                  </a:lnTo>
                  <a:lnTo>
                    <a:pt x="2572" y="3806"/>
                  </a:lnTo>
                  <a:lnTo>
                    <a:pt x="2984" y="3703"/>
                  </a:lnTo>
                  <a:lnTo>
                    <a:pt x="3292" y="3394"/>
                  </a:lnTo>
                  <a:lnTo>
                    <a:pt x="3395" y="3292"/>
                  </a:lnTo>
                  <a:lnTo>
                    <a:pt x="3498" y="3292"/>
                  </a:lnTo>
                  <a:lnTo>
                    <a:pt x="3498" y="617"/>
                  </a:lnTo>
                  <a:lnTo>
                    <a:pt x="3395" y="617"/>
                  </a:lnTo>
                  <a:lnTo>
                    <a:pt x="3292" y="514"/>
                  </a:lnTo>
                  <a:lnTo>
                    <a:pt x="2984" y="206"/>
                  </a:lnTo>
                  <a:lnTo>
                    <a:pt x="2675" y="103"/>
                  </a:lnTo>
                  <a:lnTo>
                    <a:pt x="2264"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3"/>
            <p:cNvSpPr/>
            <p:nvPr/>
          </p:nvSpPr>
          <p:spPr>
            <a:xfrm>
              <a:off x="7091275" y="3258625"/>
              <a:ext cx="120900" cy="25750"/>
            </a:xfrm>
            <a:custGeom>
              <a:rect b="b" l="l" r="r" t="t"/>
              <a:pathLst>
                <a:path extrusionOk="0" h="1030" w="4836">
                  <a:moveTo>
                    <a:pt x="1" y="1"/>
                  </a:moveTo>
                  <a:lnTo>
                    <a:pt x="309" y="412"/>
                  </a:lnTo>
                  <a:lnTo>
                    <a:pt x="721" y="721"/>
                  </a:lnTo>
                  <a:lnTo>
                    <a:pt x="1132" y="927"/>
                  </a:lnTo>
                  <a:lnTo>
                    <a:pt x="1749" y="1030"/>
                  </a:lnTo>
                  <a:lnTo>
                    <a:pt x="4835" y="1030"/>
                  </a:lnTo>
                  <a:lnTo>
                    <a:pt x="4835"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43"/>
            <p:cNvSpPr/>
            <p:nvPr/>
          </p:nvSpPr>
          <p:spPr>
            <a:xfrm>
              <a:off x="4802600" y="2600325"/>
              <a:ext cx="2021250" cy="1226650"/>
            </a:xfrm>
            <a:custGeom>
              <a:rect b="b" l="l" r="r" t="t"/>
              <a:pathLst>
                <a:path extrusionOk="0" h="49066" w="80850">
                  <a:moveTo>
                    <a:pt x="52974" y="0"/>
                  </a:moveTo>
                  <a:lnTo>
                    <a:pt x="45568" y="10904"/>
                  </a:lnTo>
                  <a:lnTo>
                    <a:pt x="45363" y="10801"/>
                  </a:lnTo>
                  <a:lnTo>
                    <a:pt x="45260" y="10595"/>
                  </a:lnTo>
                  <a:lnTo>
                    <a:pt x="42585" y="5349"/>
                  </a:lnTo>
                  <a:lnTo>
                    <a:pt x="42483" y="5143"/>
                  </a:lnTo>
                  <a:lnTo>
                    <a:pt x="41968" y="5041"/>
                  </a:lnTo>
                  <a:lnTo>
                    <a:pt x="41351" y="6892"/>
                  </a:lnTo>
                  <a:lnTo>
                    <a:pt x="40734" y="8744"/>
                  </a:lnTo>
                  <a:lnTo>
                    <a:pt x="40014" y="10801"/>
                  </a:lnTo>
                  <a:lnTo>
                    <a:pt x="37339" y="2572"/>
                  </a:lnTo>
                  <a:lnTo>
                    <a:pt x="35797" y="2880"/>
                  </a:lnTo>
                  <a:lnTo>
                    <a:pt x="34151" y="3292"/>
                  </a:lnTo>
                  <a:lnTo>
                    <a:pt x="32402" y="3909"/>
                  </a:lnTo>
                  <a:lnTo>
                    <a:pt x="30756" y="4526"/>
                  </a:lnTo>
                  <a:lnTo>
                    <a:pt x="29111" y="5246"/>
                  </a:lnTo>
                  <a:lnTo>
                    <a:pt x="27465" y="6069"/>
                  </a:lnTo>
                  <a:lnTo>
                    <a:pt x="25922" y="6892"/>
                  </a:lnTo>
                  <a:lnTo>
                    <a:pt x="23762" y="8538"/>
                  </a:lnTo>
                  <a:lnTo>
                    <a:pt x="23556" y="8744"/>
                  </a:lnTo>
                  <a:lnTo>
                    <a:pt x="22425" y="9978"/>
                  </a:lnTo>
                  <a:lnTo>
                    <a:pt x="21396" y="11315"/>
                  </a:lnTo>
                  <a:lnTo>
                    <a:pt x="19030" y="14504"/>
                  </a:lnTo>
                  <a:lnTo>
                    <a:pt x="16664" y="17795"/>
                  </a:lnTo>
                  <a:lnTo>
                    <a:pt x="10493" y="25716"/>
                  </a:lnTo>
                  <a:lnTo>
                    <a:pt x="8538" y="28184"/>
                  </a:lnTo>
                  <a:lnTo>
                    <a:pt x="7510" y="29316"/>
                  </a:lnTo>
                  <a:lnTo>
                    <a:pt x="6378" y="30447"/>
                  </a:lnTo>
                  <a:lnTo>
                    <a:pt x="5761" y="30962"/>
                  </a:lnTo>
                  <a:lnTo>
                    <a:pt x="3601" y="33122"/>
                  </a:lnTo>
                  <a:lnTo>
                    <a:pt x="1544" y="35385"/>
                  </a:lnTo>
                  <a:lnTo>
                    <a:pt x="824" y="36311"/>
                  </a:lnTo>
                  <a:lnTo>
                    <a:pt x="206" y="37133"/>
                  </a:lnTo>
                  <a:lnTo>
                    <a:pt x="1" y="37545"/>
                  </a:lnTo>
                  <a:lnTo>
                    <a:pt x="1" y="37956"/>
                  </a:lnTo>
                  <a:lnTo>
                    <a:pt x="104" y="38368"/>
                  </a:lnTo>
                  <a:lnTo>
                    <a:pt x="206" y="38779"/>
                  </a:lnTo>
                  <a:lnTo>
                    <a:pt x="515" y="39088"/>
                  </a:lnTo>
                  <a:lnTo>
                    <a:pt x="618" y="39191"/>
                  </a:lnTo>
                  <a:lnTo>
                    <a:pt x="618" y="39396"/>
                  </a:lnTo>
                  <a:lnTo>
                    <a:pt x="412" y="39705"/>
                  </a:lnTo>
                  <a:lnTo>
                    <a:pt x="206" y="40014"/>
                  </a:lnTo>
                  <a:lnTo>
                    <a:pt x="1" y="40116"/>
                  </a:lnTo>
                  <a:lnTo>
                    <a:pt x="1338" y="40116"/>
                  </a:lnTo>
                  <a:lnTo>
                    <a:pt x="2572" y="40322"/>
                  </a:lnTo>
                  <a:lnTo>
                    <a:pt x="3704" y="40631"/>
                  </a:lnTo>
                  <a:lnTo>
                    <a:pt x="4732" y="41248"/>
                  </a:lnTo>
                  <a:lnTo>
                    <a:pt x="5761" y="42071"/>
                  </a:lnTo>
                  <a:lnTo>
                    <a:pt x="6069" y="42482"/>
                  </a:lnTo>
                  <a:lnTo>
                    <a:pt x="6069" y="42791"/>
                  </a:lnTo>
                  <a:lnTo>
                    <a:pt x="6069" y="42997"/>
                  </a:lnTo>
                  <a:lnTo>
                    <a:pt x="6172" y="43202"/>
                  </a:lnTo>
                  <a:lnTo>
                    <a:pt x="6172" y="43305"/>
                  </a:lnTo>
                  <a:lnTo>
                    <a:pt x="6069" y="43511"/>
                  </a:lnTo>
                  <a:lnTo>
                    <a:pt x="5761" y="43819"/>
                  </a:lnTo>
                  <a:lnTo>
                    <a:pt x="6275" y="43717"/>
                  </a:lnTo>
                  <a:lnTo>
                    <a:pt x="6687" y="43717"/>
                  </a:lnTo>
                  <a:lnTo>
                    <a:pt x="7612" y="43922"/>
                  </a:lnTo>
                  <a:lnTo>
                    <a:pt x="8230" y="44025"/>
                  </a:lnTo>
                  <a:lnTo>
                    <a:pt x="8744" y="44025"/>
                  </a:lnTo>
                  <a:lnTo>
                    <a:pt x="9258" y="43922"/>
                  </a:lnTo>
                  <a:lnTo>
                    <a:pt x="9773" y="43717"/>
                  </a:lnTo>
                  <a:lnTo>
                    <a:pt x="10081" y="43717"/>
                  </a:lnTo>
                  <a:lnTo>
                    <a:pt x="10184" y="43614"/>
                  </a:lnTo>
                  <a:lnTo>
                    <a:pt x="10184" y="43511"/>
                  </a:lnTo>
                  <a:lnTo>
                    <a:pt x="12344" y="42276"/>
                  </a:lnTo>
                  <a:lnTo>
                    <a:pt x="14298" y="40939"/>
                  </a:lnTo>
                  <a:lnTo>
                    <a:pt x="16253" y="39602"/>
                  </a:lnTo>
                  <a:lnTo>
                    <a:pt x="18104" y="38162"/>
                  </a:lnTo>
                  <a:lnTo>
                    <a:pt x="20059" y="36516"/>
                  </a:lnTo>
                  <a:lnTo>
                    <a:pt x="20984" y="35693"/>
                  </a:lnTo>
                  <a:lnTo>
                    <a:pt x="21807" y="34768"/>
                  </a:lnTo>
                  <a:lnTo>
                    <a:pt x="22013" y="34459"/>
                  </a:lnTo>
                  <a:lnTo>
                    <a:pt x="21807" y="29933"/>
                  </a:lnTo>
                  <a:lnTo>
                    <a:pt x="21807" y="26950"/>
                  </a:lnTo>
                  <a:lnTo>
                    <a:pt x="21807" y="20881"/>
                  </a:lnTo>
                  <a:lnTo>
                    <a:pt x="21807" y="17795"/>
                  </a:lnTo>
                  <a:lnTo>
                    <a:pt x="21807" y="17590"/>
                  </a:lnTo>
                  <a:lnTo>
                    <a:pt x="21807" y="17487"/>
                  </a:lnTo>
                  <a:lnTo>
                    <a:pt x="22013" y="17487"/>
                  </a:lnTo>
                  <a:lnTo>
                    <a:pt x="22116" y="17590"/>
                  </a:lnTo>
                  <a:lnTo>
                    <a:pt x="22116" y="17795"/>
                  </a:lnTo>
                  <a:lnTo>
                    <a:pt x="22013" y="22013"/>
                  </a:lnTo>
                  <a:lnTo>
                    <a:pt x="22116" y="25407"/>
                  </a:lnTo>
                  <a:lnTo>
                    <a:pt x="22116" y="25613"/>
                  </a:lnTo>
                  <a:lnTo>
                    <a:pt x="22425" y="25716"/>
                  </a:lnTo>
                  <a:lnTo>
                    <a:pt x="35694" y="25510"/>
                  </a:lnTo>
                  <a:lnTo>
                    <a:pt x="43614" y="25304"/>
                  </a:lnTo>
                  <a:lnTo>
                    <a:pt x="52049" y="25201"/>
                  </a:lnTo>
                  <a:lnTo>
                    <a:pt x="59969" y="24996"/>
                  </a:lnTo>
                  <a:lnTo>
                    <a:pt x="65215" y="24893"/>
                  </a:lnTo>
                  <a:lnTo>
                    <a:pt x="65524" y="24893"/>
                  </a:lnTo>
                  <a:lnTo>
                    <a:pt x="65626" y="24584"/>
                  </a:lnTo>
                  <a:lnTo>
                    <a:pt x="65421" y="16561"/>
                  </a:lnTo>
                  <a:lnTo>
                    <a:pt x="65421" y="16252"/>
                  </a:lnTo>
                  <a:lnTo>
                    <a:pt x="65421" y="16150"/>
                  </a:lnTo>
                  <a:lnTo>
                    <a:pt x="65626" y="16047"/>
                  </a:lnTo>
                  <a:lnTo>
                    <a:pt x="65729" y="16150"/>
                  </a:lnTo>
                  <a:lnTo>
                    <a:pt x="65729" y="16252"/>
                  </a:lnTo>
                  <a:lnTo>
                    <a:pt x="65729" y="16458"/>
                  </a:lnTo>
                  <a:lnTo>
                    <a:pt x="65935" y="24584"/>
                  </a:lnTo>
                  <a:lnTo>
                    <a:pt x="65935" y="24790"/>
                  </a:lnTo>
                  <a:lnTo>
                    <a:pt x="66038" y="24893"/>
                  </a:lnTo>
                  <a:lnTo>
                    <a:pt x="66244" y="24893"/>
                  </a:lnTo>
                  <a:lnTo>
                    <a:pt x="78381" y="24687"/>
                  </a:lnTo>
                  <a:lnTo>
                    <a:pt x="78793" y="24687"/>
                  </a:lnTo>
                  <a:lnTo>
                    <a:pt x="78073" y="28699"/>
                  </a:lnTo>
                  <a:lnTo>
                    <a:pt x="75913" y="40528"/>
                  </a:lnTo>
                  <a:lnTo>
                    <a:pt x="74473" y="48345"/>
                  </a:lnTo>
                  <a:lnTo>
                    <a:pt x="74267" y="49065"/>
                  </a:lnTo>
                  <a:lnTo>
                    <a:pt x="74884" y="48963"/>
                  </a:lnTo>
                  <a:lnTo>
                    <a:pt x="75398" y="48860"/>
                  </a:lnTo>
                  <a:lnTo>
                    <a:pt x="77250" y="48345"/>
                  </a:lnTo>
                  <a:lnTo>
                    <a:pt x="78073" y="48140"/>
                  </a:lnTo>
                  <a:lnTo>
                    <a:pt x="78998" y="47728"/>
                  </a:lnTo>
                  <a:lnTo>
                    <a:pt x="79410" y="47522"/>
                  </a:lnTo>
                  <a:lnTo>
                    <a:pt x="79719" y="47317"/>
                  </a:lnTo>
                  <a:lnTo>
                    <a:pt x="80027" y="47008"/>
                  </a:lnTo>
                  <a:lnTo>
                    <a:pt x="80233" y="46494"/>
                  </a:lnTo>
                  <a:lnTo>
                    <a:pt x="80644" y="45259"/>
                  </a:lnTo>
                  <a:lnTo>
                    <a:pt x="80850" y="43922"/>
                  </a:lnTo>
                  <a:lnTo>
                    <a:pt x="80850" y="43202"/>
                  </a:lnTo>
                  <a:lnTo>
                    <a:pt x="80850" y="42482"/>
                  </a:lnTo>
                  <a:lnTo>
                    <a:pt x="80850" y="40939"/>
                  </a:lnTo>
                  <a:lnTo>
                    <a:pt x="80747" y="40528"/>
                  </a:lnTo>
                  <a:lnTo>
                    <a:pt x="80747" y="40014"/>
                  </a:lnTo>
                  <a:lnTo>
                    <a:pt x="80027" y="34768"/>
                  </a:lnTo>
                  <a:lnTo>
                    <a:pt x="79513" y="28596"/>
                  </a:lnTo>
                  <a:lnTo>
                    <a:pt x="79204" y="26024"/>
                  </a:lnTo>
                  <a:lnTo>
                    <a:pt x="78896" y="23453"/>
                  </a:lnTo>
                  <a:lnTo>
                    <a:pt x="78587" y="21498"/>
                  </a:lnTo>
                  <a:lnTo>
                    <a:pt x="78073" y="19647"/>
                  </a:lnTo>
                  <a:lnTo>
                    <a:pt x="77558" y="17795"/>
                  </a:lnTo>
                  <a:lnTo>
                    <a:pt x="76941" y="15944"/>
                  </a:lnTo>
                  <a:lnTo>
                    <a:pt x="75913" y="13681"/>
                  </a:lnTo>
                  <a:lnTo>
                    <a:pt x="75398" y="12652"/>
                  </a:lnTo>
                  <a:lnTo>
                    <a:pt x="74781" y="11624"/>
                  </a:lnTo>
                  <a:lnTo>
                    <a:pt x="74061" y="10595"/>
                  </a:lnTo>
                  <a:lnTo>
                    <a:pt x="73238" y="9669"/>
                  </a:lnTo>
                  <a:lnTo>
                    <a:pt x="72415" y="8744"/>
                  </a:lnTo>
                  <a:lnTo>
                    <a:pt x="71592" y="7921"/>
                  </a:lnTo>
                  <a:lnTo>
                    <a:pt x="70358" y="6892"/>
                  </a:lnTo>
                  <a:lnTo>
                    <a:pt x="69021" y="5966"/>
                  </a:lnTo>
                  <a:lnTo>
                    <a:pt x="67684" y="5143"/>
                  </a:lnTo>
                  <a:lnTo>
                    <a:pt x="66346" y="4321"/>
                  </a:lnTo>
                  <a:lnTo>
                    <a:pt x="64186" y="3292"/>
                  </a:lnTo>
                  <a:lnTo>
                    <a:pt x="62026" y="2366"/>
                  </a:lnTo>
                  <a:lnTo>
                    <a:pt x="59866" y="1646"/>
                  </a:lnTo>
                  <a:lnTo>
                    <a:pt x="57603" y="926"/>
                  </a:lnTo>
                  <a:lnTo>
                    <a:pt x="55340" y="412"/>
                  </a:lnTo>
                  <a:lnTo>
                    <a:pt x="52974"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43"/>
            <p:cNvSpPr/>
            <p:nvPr/>
          </p:nvSpPr>
          <p:spPr>
            <a:xfrm>
              <a:off x="5368350" y="1777425"/>
              <a:ext cx="848625" cy="676350"/>
            </a:xfrm>
            <a:custGeom>
              <a:rect b="b" l="l" r="r" t="t"/>
              <a:pathLst>
                <a:path extrusionOk="0" h="27054" w="33945">
                  <a:moveTo>
                    <a:pt x="16355" y="1"/>
                  </a:moveTo>
                  <a:lnTo>
                    <a:pt x="13887" y="103"/>
                  </a:lnTo>
                  <a:lnTo>
                    <a:pt x="12138" y="412"/>
                  </a:lnTo>
                  <a:lnTo>
                    <a:pt x="10389" y="721"/>
                  </a:lnTo>
                  <a:lnTo>
                    <a:pt x="8743" y="1132"/>
                  </a:lnTo>
                  <a:lnTo>
                    <a:pt x="6995" y="1646"/>
                  </a:lnTo>
                  <a:lnTo>
                    <a:pt x="6069" y="1955"/>
                  </a:lnTo>
                  <a:lnTo>
                    <a:pt x="5040" y="2469"/>
                  </a:lnTo>
                  <a:lnTo>
                    <a:pt x="4218" y="3086"/>
                  </a:lnTo>
                  <a:lnTo>
                    <a:pt x="3498" y="3909"/>
                  </a:lnTo>
                  <a:lnTo>
                    <a:pt x="2983" y="4732"/>
                  </a:lnTo>
                  <a:lnTo>
                    <a:pt x="2675" y="5555"/>
                  </a:lnTo>
                  <a:lnTo>
                    <a:pt x="2572" y="6481"/>
                  </a:lnTo>
                  <a:lnTo>
                    <a:pt x="2572" y="6892"/>
                  </a:lnTo>
                  <a:lnTo>
                    <a:pt x="2675" y="7407"/>
                  </a:lnTo>
                  <a:lnTo>
                    <a:pt x="2675" y="7715"/>
                  </a:lnTo>
                  <a:lnTo>
                    <a:pt x="2469" y="8024"/>
                  </a:lnTo>
                  <a:lnTo>
                    <a:pt x="1749" y="8538"/>
                  </a:lnTo>
                  <a:lnTo>
                    <a:pt x="1132" y="9155"/>
                  </a:lnTo>
                  <a:lnTo>
                    <a:pt x="515" y="9875"/>
                  </a:lnTo>
                  <a:lnTo>
                    <a:pt x="206" y="10698"/>
                  </a:lnTo>
                  <a:lnTo>
                    <a:pt x="0" y="11315"/>
                  </a:lnTo>
                  <a:lnTo>
                    <a:pt x="0" y="11933"/>
                  </a:lnTo>
                  <a:lnTo>
                    <a:pt x="103" y="12550"/>
                  </a:lnTo>
                  <a:lnTo>
                    <a:pt x="309" y="13064"/>
                  </a:lnTo>
                  <a:lnTo>
                    <a:pt x="823" y="13784"/>
                  </a:lnTo>
                  <a:lnTo>
                    <a:pt x="1337" y="14401"/>
                  </a:lnTo>
                  <a:lnTo>
                    <a:pt x="1646" y="14607"/>
                  </a:lnTo>
                  <a:lnTo>
                    <a:pt x="1955" y="14813"/>
                  </a:lnTo>
                  <a:lnTo>
                    <a:pt x="2057" y="14916"/>
                  </a:lnTo>
                  <a:lnTo>
                    <a:pt x="1955" y="15121"/>
                  </a:lnTo>
                  <a:lnTo>
                    <a:pt x="1852" y="15430"/>
                  </a:lnTo>
                  <a:lnTo>
                    <a:pt x="1749" y="15841"/>
                  </a:lnTo>
                  <a:lnTo>
                    <a:pt x="1852" y="16253"/>
                  </a:lnTo>
                  <a:lnTo>
                    <a:pt x="2057" y="17076"/>
                  </a:lnTo>
                  <a:lnTo>
                    <a:pt x="2469" y="17796"/>
                  </a:lnTo>
                  <a:lnTo>
                    <a:pt x="2778" y="18104"/>
                  </a:lnTo>
                  <a:lnTo>
                    <a:pt x="3086" y="18310"/>
                  </a:lnTo>
                  <a:lnTo>
                    <a:pt x="3806" y="18619"/>
                  </a:lnTo>
                  <a:lnTo>
                    <a:pt x="4526" y="18824"/>
                  </a:lnTo>
                  <a:lnTo>
                    <a:pt x="5246" y="19030"/>
                  </a:lnTo>
                  <a:lnTo>
                    <a:pt x="5966" y="19030"/>
                  </a:lnTo>
                  <a:lnTo>
                    <a:pt x="5966" y="18824"/>
                  </a:lnTo>
                  <a:lnTo>
                    <a:pt x="5863" y="17384"/>
                  </a:lnTo>
                  <a:lnTo>
                    <a:pt x="5761" y="15944"/>
                  </a:lnTo>
                  <a:lnTo>
                    <a:pt x="5761" y="15944"/>
                  </a:lnTo>
                  <a:lnTo>
                    <a:pt x="6583" y="16150"/>
                  </a:lnTo>
                  <a:lnTo>
                    <a:pt x="7303" y="16150"/>
                  </a:lnTo>
                  <a:lnTo>
                    <a:pt x="8126" y="16047"/>
                  </a:lnTo>
                  <a:lnTo>
                    <a:pt x="8846" y="15738"/>
                  </a:lnTo>
                  <a:lnTo>
                    <a:pt x="9258" y="15430"/>
                  </a:lnTo>
                  <a:lnTo>
                    <a:pt x="9464" y="15121"/>
                  </a:lnTo>
                  <a:lnTo>
                    <a:pt x="9669" y="14710"/>
                  </a:lnTo>
                  <a:lnTo>
                    <a:pt x="9566" y="14298"/>
                  </a:lnTo>
                  <a:lnTo>
                    <a:pt x="9464" y="13887"/>
                  </a:lnTo>
                  <a:lnTo>
                    <a:pt x="9155" y="13578"/>
                  </a:lnTo>
                  <a:lnTo>
                    <a:pt x="8846" y="13270"/>
                  </a:lnTo>
                  <a:lnTo>
                    <a:pt x="8435" y="13167"/>
                  </a:lnTo>
                  <a:lnTo>
                    <a:pt x="7612" y="13167"/>
                  </a:lnTo>
                  <a:lnTo>
                    <a:pt x="6995" y="13270"/>
                  </a:lnTo>
                  <a:lnTo>
                    <a:pt x="6275" y="13578"/>
                  </a:lnTo>
                  <a:lnTo>
                    <a:pt x="5761" y="13990"/>
                  </a:lnTo>
                  <a:lnTo>
                    <a:pt x="5658" y="13475"/>
                  </a:lnTo>
                  <a:lnTo>
                    <a:pt x="5658" y="12858"/>
                  </a:lnTo>
                  <a:lnTo>
                    <a:pt x="5863" y="11624"/>
                  </a:lnTo>
                  <a:lnTo>
                    <a:pt x="6275" y="10184"/>
                  </a:lnTo>
                  <a:lnTo>
                    <a:pt x="6892" y="8847"/>
                  </a:lnTo>
                  <a:lnTo>
                    <a:pt x="7509" y="7407"/>
                  </a:lnTo>
                  <a:lnTo>
                    <a:pt x="8332" y="6172"/>
                  </a:lnTo>
                  <a:lnTo>
                    <a:pt x="9258" y="5247"/>
                  </a:lnTo>
                  <a:lnTo>
                    <a:pt x="9669" y="4835"/>
                  </a:lnTo>
                  <a:lnTo>
                    <a:pt x="10184" y="4424"/>
                  </a:lnTo>
                  <a:lnTo>
                    <a:pt x="10389" y="5452"/>
                  </a:lnTo>
                  <a:lnTo>
                    <a:pt x="10801" y="6481"/>
                  </a:lnTo>
                  <a:lnTo>
                    <a:pt x="11109" y="7098"/>
                  </a:lnTo>
                  <a:lnTo>
                    <a:pt x="11521" y="7612"/>
                  </a:lnTo>
                  <a:lnTo>
                    <a:pt x="11932" y="8127"/>
                  </a:lnTo>
                  <a:lnTo>
                    <a:pt x="12447" y="8538"/>
                  </a:lnTo>
                  <a:lnTo>
                    <a:pt x="12961" y="8847"/>
                  </a:lnTo>
                  <a:lnTo>
                    <a:pt x="13475" y="9155"/>
                  </a:lnTo>
                  <a:lnTo>
                    <a:pt x="14195" y="9361"/>
                  </a:lnTo>
                  <a:lnTo>
                    <a:pt x="14812" y="9464"/>
                  </a:lnTo>
                  <a:lnTo>
                    <a:pt x="15121" y="9567"/>
                  </a:lnTo>
                  <a:lnTo>
                    <a:pt x="15121" y="9875"/>
                  </a:lnTo>
                  <a:lnTo>
                    <a:pt x="15121" y="10492"/>
                  </a:lnTo>
                  <a:lnTo>
                    <a:pt x="15121" y="11110"/>
                  </a:lnTo>
                  <a:lnTo>
                    <a:pt x="15327" y="11727"/>
                  </a:lnTo>
                  <a:lnTo>
                    <a:pt x="15635" y="12241"/>
                  </a:lnTo>
                  <a:lnTo>
                    <a:pt x="15841" y="12653"/>
                  </a:lnTo>
                  <a:lnTo>
                    <a:pt x="14607" y="12653"/>
                  </a:lnTo>
                  <a:lnTo>
                    <a:pt x="14195" y="12755"/>
                  </a:lnTo>
                  <a:lnTo>
                    <a:pt x="13578" y="13064"/>
                  </a:lnTo>
                  <a:lnTo>
                    <a:pt x="13167" y="13475"/>
                  </a:lnTo>
                  <a:lnTo>
                    <a:pt x="13064" y="13681"/>
                  </a:lnTo>
                  <a:lnTo>
                    <a:pt x="12961" y="13990"/>
                  </a:lnTo>
                  <a:lnTo>
                    <a:pt x="12961" y="14298"/>
                  </a:lnTo>
                  <a:lnTo>
                    <a:pt x="13064" y="14607"/>
                  </a:lnTo>
                  <a:lnTo>
                    <a:pt x="13167" y="14813"/>
                  </a:lnTo>
                  <a:lnTo>
                    <a:pt x="13372" y="15121"/>
                  </a:lnTo>
                  <a:lnTo>
                    <a:pt x="13578" y="15327"/>
                  </a:lnTo>
                  <a:lnTo>
                    <a:pt x="13887" y="15430"/>
                  </a:lnTo>
                  <a:lnTo>
                    <a:pt x="14607" y="15533"/>
                  </a:lnTo>
                  <a:lnTo>
                    <a:pt x="15224" y="15533"/>
                  </a:lnTo>
                  <a:lnTo>
                    <a:pt x="15841" y="15430"/>
                  </a:lnTo>
                  <a:lnTo>
                    <a:pt x="16561" y="15224"/>
                  </a:lnTo>
                  <a:lnTo>
                    <a:pt x="16870" y="15018"/>
                  </a:lnTo>
                  <a:lnTo>
                    <a:pt x="17075" y="14710"/>
                  </a:lnTo>
                  <a:lnTo>
                    <a:pt x="17178" y="14298"/>
                  </a:lnTo>
                  <a:lnTo>
                    <a:pt x="17178" y="13887"/>
                  </a:lnTo>
                  <a:lnTo>
                    <a:pt x="17898" y="14196"/>
                  </a:lnTo>
                  <a:lnTo>
                    <a:pt x="18618" y="14401"/>
                  </a:lnTo>
                  <a:lnTo>
                    <a:pt x="19235" y="14504"/>
                  </a:lnTo>
                  <a:lnTo>
                    <a:pt x="20573" y="14504"/>
                  </a:lnTo>
                  <a:lnTo>
                    <a:pt x="21190" y="14401"/>
                  </a:lnTo>
                  <a:lnTo>
                    <a:pt x="21498" y="14401"/>
                  </a:lnTo>
                  <a:lnTo>
                    <a:pt x="21498" y="14607"/>
                  </a:lnTo>
                  <a:lnTo>
                    <a:pt x="21601" y="15327"/>
                  </a:lnTo>
                  <a:lnTo>
                    <a:pt x="21704" y="15944"/>
                  </a:lnTo>
                  <a:lnTo>
                    <a:pt x="21807" y="16458"/>
                  </a:lnTo>
                  <a:lnTo>
                    <a:pt x="22116" y="16973"/>
                  </a:lnTo>
                  <a:lnTo>
                    <a:pt x="22424" y="17487"/>
                  </a:lnTo>
                  <a:lnTo>
                    <a:pt x="22836" y="17899"/>
                  </a:lnTo>
                  <a:lnTo>
                    <a:pt x="23350" y="18207"/>
                  </a:lnTo>
                  <a:lnTo>
                    <a:pt x="23864" y="18516"/>
                  </a:lnTo>
                  <a:lnTo>
                    <a:pt x="24378" y="18721"/>
                  </a:lnTo>
                  <a:lnTo>
                    <a:pt x="24893" y="18824"/>
                  </a:lnTo>
                  <a:lnTo>
                    <a:pt x="25510" y="18927"/>
                  </a:lnTo>
                  <a:lnTo>
                    <a:pt x="26024" y="18927"/>
                  </a:lnTo>
                  <a:lnTo>
                    <a:pt x="26230" y="18824"/>
                  </a:lnTo>
                  <a:lnTo>
                    <a:pt x="26333" y="18721"/>
                  </a:lnTo>
                  <a:lnTo>
                    <a:pt x="26641" y="18207"/>
                  </a:lnTo>
                  <a:lnTo>
                    <a:pt x="27053" y="17693"/>
                  </a:lnTo>
                  <a:lnTo>
                    <a:pt x="27361" y="17384"/>
                  </a:lnTo>
                  <a:lnTo>
                    <a:pt x="27876" y="17076"/>
                  </a:lnTo>
                  <a:lnTo>
                    <a:pt x="28802" y="16561"/>
                  </a:lnTo>
                  <a:lnTo>
                    <a:pt x="29933" y="16253"/>
                  </a:lnTo>
                  <a:lnTo>
                    <a:pt x="30242" y="16253"/>
                  </a:lnTo>
                  <a:lnTo>
                    <a:pt x="31579" y="16973"/>
                  </a:lnTo>
                  <a:lnTo>
                    <a:pt x="30859" y="17281"/>
                  </a:lnTo>
                  <a:lnTo>
                    <a:pt x="30139" y="17693"/>
                  </a:lnTo>
                  <a:lnTo>
                    <a:pt x="29624" y="18104"/>
                  </a:lnTo>
                  <a:lnTo>
                    <a:pt x="29110" y="18619"/>
                  </a:lnTo>
                  <a:lnTo>
                    <a:pt x="28699" y="19236"/>
                  </a:lnTo>
                  <a:lnTo>
                    <a:pt x="28287" y="19853"/>
                  </a:lnTo>
                  <a:lnTo>
                    <a:pt x="27773" y="21293"/>
                  </a:lnTo>
                  <a:lnTo>
                    <a:pt x="27464" y="22424"/>
                  </a:lnTo>
                  <a:lnTo>
                    <a:pt x="27361" y="23556"/>
                  </a:lnTo>
                  <a:lnTo>
                    <a:pt x="27361" y="23865"/>
                  </a:lnTo>
                  <a:lnTo>
                    <a:pt x="27464" y="23967"/>
                  </a:lnTo>
                  <a:lnTo>
                    <a:pt x="27567" y="24070"/>
                  </a:lnTo>
                  <a:lnTo>
                    <a:pt x="27670" y="23967"/>
                  </a:lnTo>
                  <a:lnTo>
                    <a:pt x="27670" y="23865"/>
                  </a:lnTo>
                  <a:lnTo>
                    <a:pt x="27670" y="23659"/>
                  </a:lnTo>
                  <a:lnTo>
                    <a:pt x="27876" y="22116"/>
                  </a:lnTo>
                  <a:lnTo>
                    <a:pt x="27979" y="21499"/>
                  </a:lnTo>
                  <a:lnTo>
                    <a:pt x="28287" y="20779"/>
                  </a:lnTo>
                  <a:lnTo>
                    <a:pt x="28596" y="20161"/>
                  </a:lnTo>
                  <a:lnTo>
                    <a:pt x="28904" y="19544"/>
                  </a:lnTo>
                  <a:lnTo>
                    <a:pt x="29316" y="18927"/>
                  </a:lnTo>
                  <a:lnTo>
                    <a:pt x="29830" y="18310"/>
                  </a:lnTo>
                  <a:lnTo>
                    <a:pt x="30242" y="18001"/>
                  </a:lnTo>
                  <a:lnTo>
                    <a:pt x="30756" y="17693"/>
                  </a:lnTo>
                  <a:lnTo>
                    <a:pt x="31167" y="17384"/>
                  </a:lnTo>
                  <a:lnTo>
                    <a:pt x="31785" y="17281"/>
                  </a:lnTo>
                  <a:lnTo>
                    <a:pt x="32093" y="17281"/>
                  </a:lnTo>
                  <a:lnTo>
                    <a:pt x="32299" y="17487"/>
                  </a:lnTo>
                  <a:lnTo>
                    <a:pt x="32710" y="18001"/>
                  </a:lnTo>
                  <a:lnTo>
                    <a:pt x="33122" y="18619"/>
                  </a:lnTo>
                  <a:lnTo>
                    <a:pt x="33327" y="19236"/>
                  </a:lnTo>
                  <a:lnTo>
                    <a:pt x="33430" y="19956"/>
                  </a:lnTo>
                  <a:lnTo>
                    <a:pt x="33430" y="21087"/>
                  </a:lnTo>
                  <a:lnTo>
                    <a:pt x="33225" y="22013"/>
                  </a:lnTo>
                  <a:lnTo>
                    <a:pt x="32710" y="22939"/>
                  </a:lnTo>
                  <a:lnTo>
                    <a:pt x="32196" y="23659"/>
                  </a:lnTo>
                  <a:lnTo>
                    <a:pt x="31476" y="24276"/>
                  </a:lnTo>
                  <a:lnTo>
                    <a:pt x="30653" y="24687"/>
                  </a:lnTo>
                  <a:lnTo>
                    <a:pt x="29830" y="24996"/>
                  </a:lnTo>
                  <a:lnTo>
                    <a:pt x="29007" y="25202"/>
                  </a:lnTo>
                  <a:lnTo>
                    <a:pt x="27773" y="25202"/>
                  </a:lnTo>
                  <a:lnTo>
                    <a:pt x="27670" y="25305"/>
                  </a:lnTo>
                  <a:lnTo>
                    <a:pt x="27670" y="25510"/>
                  </a:lnTo>
                  <a:lnTo>
                    <a:pt x="27876" y="27053"/>
                  </a:lnTo>
                  <a:lnTo>
                    <a:pt x="29213" y="26642"/>
                  </a:lnTo>
                  <a:lnTo>
                    <a:pt x="30447" y="26025"/>
                  </a:lnTo>
                  <a:lnTo>
                    <a:pt x="31064" y="25716"/>
                  </a:lnTo>
                  <a:lnTo>
                    <a:pt x="31682" y="25202"/>
                  </a:lnTo>
                  <a:lnTo>
                    <a:pt x="32196" y="24687"/>
                  </a:lnTo>
                  <a:lnTo>
                    <a:pt x="32607" y="24173"/>
                  </a:lnTo>
                  <a:lnTo>
                    <a:pt x="33225" y="23350"/>
                  </a:lnTo>
                  <a:lnTo>
                    <a:pt x="33636" y="22322"/>
                  </a:lnTo>
                  <a:lnTo>
                    <a:pt x="33842" y="21396"/>
                  </a:lnTo>
                  <a:lnTo>
                    <a:pt x="33945" y="20470"/>
                  </a:lnTo>
                  <a:lnTo>
                    <a:pt x="33842" y="19441"/>
                  </a:lnTo>
                  <a:lnTo>
                    <a:pt x="33636" y="18516"/>
                  </a:lnTo>
                  <a:lnTo>
                    <a:pt x="33225" y="17693"/>
                  </a:lnTo>
                  <a:lnTo>
                    <a:pt x="32505" y="16870"/>
                  </a:lnTo>
                  <a:lnTo>
                    <a:pt x="32402" y="16664"/>
                  </a:lnTo>
                  <a:lnTo>
                    <a:pt x="32505" y="16458"/>
                  </a:lnTo>
                  <a:lnTo>
                    <a:pt x="33019" y="15636"/>
                  </a:lnTo>
                  <a:lnTo>
                    <a:pt x="33430" y="14607"/>
                  </a:lnTo>
                  <a:lnTo>
                    <a:pt x="33636" y="13784"/>
                  </a:lnTo>
                  <a:lnTo>
                    <a:pt x="33636" y="12961"/>
                  </a:lnTo>
                  <a:lnTo>
                    <a:pt x="33636" y="12241"/>
                  </a:lnTo>
                  <a:lnTo>
                    <a:pt x="33430" y="11521"/>
                  </a:lnTo>
                  <a:lnTo>
                    <a:pt x="33122" y="10801"/>
                  </a:lnTo>
                  <a:lnTo>
                    <a:pt x="32710" y="10184"/>
                  </a:lnTo>
                  <a:lnTo>
                    <a:pt x="32196" y="9670"/>
                  </a:lnTo>
                  <a:lnTo>
                    <a:pt x="31579" y="9258"/>
                  </a:lnTo>
                  <a:lnTo>
                    <a:pt x="31476" y="9155"/>
                  </a:lnTo>
                  <a:lnTo>
                    <a:pt x="31476" y="9052"/>
                  </a:lnTo>
                  <a:lnTo>
                    <a:pt x="31579" y="8847"/>
                  </a:lnTo>
                  <a:lnTo>
                    <a:pt x="31785" y="8230"/>
                  </a:lnTo>
                  <a:lnTo>
                    <a:pt x="31887" y="7509"/>
                  </a:lnTo>
                  <a:lnTo>
                    <a:pt x="31990" y="6892"/>
                  </a:lnTo>
                  <a:lnTo>
                    <a:pt x="31887" y="6172"/>
                  </a:lnTo>
                  <a:lnTo>
                    <a:pt x="31682" y="5349"/>
                  </a:lnTo>
                  <a:lnTo>
                    <a:pt x="31270" y="4629"/>
                  </a:lnTo>
                  <a:lnTo>
                    <a:pt x="30756" y="4012"/>
                  </a:lnTo>
                  <a:lnTo>
                    <a:pt x="30139" y="3498"/>
                  </a:lnTo>
                  <a:lnTo>
                    <a:pt x="29419" y="3086"/>
                  </a:lnTo>
                  <a:lnTo>
                    <a:pt x="28699" y="2881"/>
                  </a:lnTo>
                  <a:lnTo>
                    <a:pt x="27876" y="2778"/>
                  </a:lnTo>
                  <a:lnTo>
                    <a:pt x="26847" y="2778"/>
                  </a:lnTo>
                  <a:lnTo>
                    <a:pt x="26744" y="2675"/>
                  </a:lnTo>
                  <a:lnTo>
                    <a:pt x="26333" y="1955"/>
                  </a:lnTo>
                  <a:lnTo>
                    <a:pt x="25819" y="1441"/>
                  </a:lnTo>
                  <a:lnTo>
                    <a:pt x="25201" y="1132"/>
                  </a:lnTo>
                  <a:lnTo>
                    <a:pt x="24481" y="823"/>
                  </a:lnTo>
                  <a:lnTo>
                    <a:pt x="23864" y="721"/>
                  </a:lnTo>
                  <a:lnTo>
                    <a:pt x="23247" y="618"/>
                  </a:lnTo>
                  <a:lnTo>
                    <a:pt x="21087" y="206"/>
                  </a:lnTo>
                  <a:lnTo>
                    <a:pt x="1882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3"/>
            <p:cNvSpPr/>
            <p:nvPr/>
          </p:nvSpPr>
          <p:spPr>
            <a:xfrm>
              <a:off x="5509775" y="1888000"/>
              <a:ext cx="694350" cy="802350"/>
            </a:xfrm>
            <a:custGeom>
              <a:rect b="b" l="l" r="r" t="t"/>
              <a:pathLst>
                <a:path extrusionOk="0" h="32094" w="27774">
                  <a:moveTo>
                    <a:pt x="9773" y="11624"/>
                  </a:moveTo>
                  <a:lnTo>
                    <a:pt x="10184" y="11727"/>
                  </a:lnTo>
                  <a:lnTo>
                    <a:pt x="10493" y="11933"/>
                  </a:lnTo>
                  <a:lnTo>
                    <a:pt x="10698" y="12344"/>
                  </a:lnTo>
                  <a:lnTo>
                    <a:pt x="10801" y="12755"/>
                  </a:lnTo>
                  <a:lnTo>
                    <a:pt x="10698" y="13167"/>
                  </a:lnTo>
                  <a:lnTo>
                    <a:pt x="10493" y="13578"/>
                  </a:lnTo>
                  <a:lnTo>
                    <a:pt x="10184" y="13784"/>
                  </a:lnTo>
                  <a:lnTo>
                    <a:pt x="9875" y="13887"/>
                  </a:lnTo>
                  <a:lnTo>
                    <a:pt x="9464" y="13784"/>
                  </a:lnTo>
                  <a:lnTo>
                    <a:pt x="9155" y="13476"/>
                  </a:lnTo>
                  <a:lnTo>
                    <a:pt x="8950" y="13167"/>
                  </a:lnTo>
                  <a:lnTo>
                    <a:pt x="8847" y="12755"/>
                  </a:lnTo>
                  <a:lnTo>
                    <a:pt x="8950" y="12344"/>
                  </a:lnTo>
                  <a:lnTo>
                    <a:pt x="9155" y="11933"/>
                  </a:lnTo>
                  <a:lnTo>
                    <a:pt x="9464" y="11727"/>
                  </a:lnTo>
                  <a:lnTo>
                    <a:pt x="9773" y="11624"/>
                  </a:lnTo>
                  <a:close/>
                  <a:moveTo>
                    <a:pt x="2675" y="11933"/>
                  </a:moveTo>
                  <a:lnTo>
                    <a:pt x="2881" y="12035"/>
                  </a:lnTo>
                  <a:lnTo>
                    <a:pt x="3189" y="12447"/>
                  </a:lnTo>
                  <a:lnTo>
                    <a:pt x="3395" y="12755"/>
                  </a:lnTo>
                  <a:lnTo>
                    <a:pt x="3395" y="13064"/>
                  </a:lnTo>
                  <a:lnTo>
                    <a:pt x="3395" y="13270"/>
                  </a:lnTo>
                  <a:lnTo>
                    <a:pt x="3292" y="13578"/>
                  </a:lnTo>
                  <a:lnTo>
                    <a:pt x="3189" y="13887"/>
                  </a:lnTo>
                  <a:lnTo>
                    <a:pt x="2984" y="14093"/>
                  </a:lnTo>
                  <a:lnTo>
                    <a:pt x="2675" y="14196"/>
                  </a:lnTo>
                  <a:lnTo>
                    <a:pt x="2469" y="14093"/>
                  </a:lnTo>
                  <a:lnTo>
                    <a:pt x="2161" y="13990"/>
                  </a:lnTo>
                  <a:lnTo>
                    <a:pt x="1955" y="13784"/>
                  </a:lnTo>
                  <a:lnTo>
                    <a:pt x="1852" y="13476"/>
                  </a:lnTo>
                  <a:lnTo>
                    <a:pt x="1749" y="13064"/>
                  </a:lnTo>
                  <a:lnTo>
                    <a:pt x="1749" y="12653"/>
                  </a:lnTo>
                  <a:lnTo>
                    <a:pt x="2058" y="12138"/>
                  </a:lnTo>
                  <a:lnTo>
                    <a:pt x="2161" y="12035"/>
                  </a:lnTo>
                  <a:lnTo>
                    <a:pt x="2469" y="11933"/>
                  </a:lnTo>
                  <a:close/>
                  <a:moveTo>
                    <a:pt x="5452" y="13681"/>
                  </a:moveTo>
                  <a:lnTo>
                    <a:pt x="5555" y="13784"/>
                  </a:lnTo>
                  <a:lnTo>
                    <a:pt x="5555" y="13990"/>
                  </a:lnTo>
                  <a:lnTo>
                    <a:pt x="5349" y="14607"/>
                  </a:lnTo>
                  <a:lnTo>
                    <a:pt x="5349" y="15224"/>
                  </a:lnTo>
                  <a:lnTo>
                    <a:pt x="5452" y="15636"/>
                  </a:lnTo>
                  <a:lnTo>
                    <a:pt x="5761" y="16047"/>
                  </a:lnTo>
                  <a:lnTo>
                    <a:pt x="6275" y="16356"/>
                  </a:lnTo>
                  <a:lnTo>
                    <a:pt x="6481" y="16459"/>
                  </a:lnTo>
                  <a:lnTo>
                    <a:pt x="6481" y="16561"/>
                  </a:lnTo>
                  <a:lnTo>
                    <a:pt x="6378" y="16664"/>
                  </a:lnTo>
                  <a:lnTo>
                    <a:pt x="6172" y="16664"/>
                  </a:lnTo>
                  <a:lnTo>
                    <a:pt x="5658" y="16356"/>
                  </a:lnTo>
                  <a:lnTo>
                    <a:pt x="5247" y="15944"/>
                  </a:lnTo>
                  <a:lnTo>
                    <a:pt x="5041" y="15327"/>
                  </a:lnTo>
                  <a:lnTo>
                    <a:pt x="5041" y="14710"/>
                  </a:lnTo>
                  <a:lnTo>
                    <a:pt x="5144" y="14298"/>
                  </a:lnTo>
                  <a:lnTo>
                    <a:pt x="5247" y="13887"/>
                  </a:lnTo>
                  <a:lnTo>
                    <a:pt x="5349" y="13784"/>
                  </a:lnTo>
                  <a:lnTo>
                    <a:pt x="5452" y="13681"/>
                  </a:lnTo>
                  <a:close/>
                  <a:moveTo>
                    <a:pt x="8230" y="17590"/>
                  </a:moveTo>
                  <a:lnTo>
                    <a:pt x="8332" y="17693"/>
                  </a:lnTo>
                  <a:lnTo>
                    <a:pt x="8332" y="17796"/>
                  </a:lnTo>
                  <a:lnTo>
                    <a:pt x="8024" y="18310"/>
                  </a:lnTo>
                  <a:lnTo>
                    <a:pt x="7510" y="18721"/>
                  </a:lnTo>
                  <a:lnTo>
                    <a:pt x="6995" y="19030"/>
                  </a:lnTo>
                  <a:lnTo>
                    <a:pt x="6378" y="19133"/>
                  </a:lnTo>
                  <a:lnTo>
                    <a:pt x="5864" y="19030"/>
                  </a:lnTo>
                  <a:lnTo>
                    <a:pt x="5452" y="18824"/>
                  </a:lnTo>
                  <a:lnTo>
                    <a:pt x="5144" y="18413"/>
                  </a:lnTo>
                  <a:lnTo>
                    <a:pt x="4835" y="18001"/>
                  </a:lnTo>
                  <a:lnTo>
                    <a:pt x="4835" y="17899"/>
                  </a:lnTo>
                  <a:lnTo>
                    <a:pt x="4938" y="17693"/>
                  </a:lnTo>
                  <a:lnTo>
                    <a:pt x="5041" y="17796"/>
                  </a:lnTo>
                  <a:lnTo>
                    <a:pt x="5144" y="17899"/>
                  </a:lnTo>
                  <a:lnTo>
                    <a:pt x="5452" y="18310"/>
                  </a:lnTo>
                  <a:lnTo>
                    <a:pt x="5761" y="18516"/>
                  </a:lnTo>
                  <a:lnTo>
                    <a:pt x="6172" y="18721"/>
                  </a:lnTo>
                  <a:lnTo>
                    <a:pt x="6481" y="18824"/>
                  </a:lnTo>
                  <a:lnTo>
                    <a:pt x="6892" y="18721"/>
                  </a:lnTo>
                  <a:lnTo>
                    <a:pt x="7304" y="18516"/>
                  </a:lnTo>
                  <a:lnTo>
                    <a:pt x="7612" y="18310"/>
                  </a:lnTo>
                  <a:lnTo>
                    <a:pt x="7921" y="17899"/>
                  </a:lnTo>
                  <a:lnTo>
                    <a:pt x="8024" y="17590"/>
                  </a:lnTo>
                  <a:close/>
                  <a:moveTo>
                    <a:pt x="13167" y="13578"/>
                  </a:moveTo>
                  <a:lnTo>
                    <a:pt x="13887" y="13681"/>
                  </a:lnTo>
                  <a:lnTo>
                    <a:pt x="14504" y="13887"/>
                  </a:lnTo>
                  <a:lnTo>
                    <a:pt x="15121" y="14196"/>
                  </a:lnTo>
                  <a:lnTo>
                    <a:pt x="15636" y="14607"/>
                  </a:lnTo>
                  <a:lnTo>
                    <a:pt x="16047" y="15121"/>
                  </a:lnTo>
                  <a:lnTo>
                    <a:pt x="16356" y="15636"/>
                  </a:lnTo>
                  <a:lnTo>
                    <a:pt x="16561" y="16356"/>
                  </a:lnTo>
                  <a:lnTo>
                    <a:pt x="16561" y="17076"/>
                  </a:lnTo>
                  <a:lnTo>
                    <a:pt x="16561" y="17693"/>
                  </a:lnTo>
                  <a:lnTo>
                    <a:pt x="16356" y="18413"/>
                  </a:lnTo>
                  <a:lnTo>
                    <a:pt x="16047" y="18927"/>
                  </a:lnTo>
                  <a:lnTo>
                    <a:pt x="15636" y="19442"/>
                  </a:lnTo>
                  <a:lnTo>
                    <a:pt x="15121" y="19853"/>
                  </a:lnTo>
                  <a:lnTo>
                    <a:pt x="14504" y="20162"/>
                  </a:lnTo>
                  <a:lnTo>
                    <a:pt x="13887" y="20367"/>
                  </a:lnTo>
                  <a:lnTo>
                    <a:pt x="12550" y="20367"/>
                  </a:lnTo>
                  <a:lnTo>
                    <a:pt x="11933" y="20162"/>
                  </a:lnTo>
                  <a:lnTo>
                    <a:pt x="11315" y="19853"/>
                  </a:lnTo>
                  <a:lnTo>
                    <a:pt x="10801" y="19442"/>
                  </a:lnTo>
                  <a:lnTo>
                    <a:pt x="10390" y="18927"/>
                  </a:lnTo>
                  <a:lnTo>
                    <a:pt x="10081" y="18310"/>
                  </a:lnTo>
                  <a:lnTo>
                    <a:pt x="9875" y="17590"/>
                  </a:lnTo>
                  <a:lnTo>
                    <a:pt x="9773" y="16973"/>
                  </a:lnTo>
                  <a:lnTo>
                    <a:pt x="9875" y="16253"/>
                  </a:lnTo>
                  <a:lnTo>
                    <a:pt x="10081" y="15636"/>
                  </a:lnTo>
                  <a:lnTo>
                    <a:pt x="10390" y="15121"/>
                  </a:lnTo>
                  <a:lnTo>
                    <a:pt x="10801" y="14607"/>
                  </a:lnTo>
                  <a:lnTo>
                    <a:pt x="11315" y="14196"/>
                  </a:lnTo>
                  <a:lnTo>
                    <a:pt x="11933" y="13887"/>
                  </a:lnTo>
                  <a:lnTo>
                    <a:pt x="12550" y="13681"/>
                  </a:lnTo>
                  <a:lnTo>
                    <a:pt x="13167" y="13578"/>
                  </a:lnTo>
                  <a:close/>
                  <a:moveTo>
                    <a:pt x="4527" y="1"/>
                  </a:moveTo>
                  <a:lnTo>
                    <a:pt x="4012" y="412"/>
                  </a:lnTo>
                  <a:lnTo>
                    <a:pt x="3601" y="824"/>
                  </a:lnTo>
                  <a:lnTo>
                    <a:pt x="2675" y="1749"/>
                  </a:lnTo>
                  <a:lnTo>
                    <a:pt x="1852" y="2984"/>
                  </a:lnTo>
                  <a:lnTo>
                    <a:pt x="1235" y="4424"/>
                  </a:lnTo>
                  <a:lnTo>
                    <a:pt x="618" y="5761"/>
                  </a:lnTo>
                  <a:lnTo>
                    <a:pt x="206" y="7201"/>
                  </a:lnTo>
                  <a:lnTo>
                    <a:pt x="1" y="8435"/>
                  </a:lnTo>
                  <a:lnTo>
                    <a:pt x="1" y="9052"/>
                  </a:lnTo>
                  <a:lnTo>
                    <a:pt x="104" y="9567"/>
                  </a:lnTo>
                  <a:lnTo>
                    <a:pt x="618" y="9155"/>
                  </a:lnTo>
                  <a:lnTo>
                    <a:pt x="1338" y="8847"/>
                  </a:lnTo>
                  <a:lnTo>
                    <a:pt x="1955" y="8744"/>
                  </a:lnTo>
                  <a:lnTo>
                    <a:pt x="2778" y="8744"/>
                  </a:lnTo>
                  <a:lnTo>
                    <a:pt x="3189" y="8847"/>
                  </a:lnTo>
                  <a:lnTo>
                    <a:pt x="3498" y="9155"/>
                  </a:lnTo>
                  <a:lnTo>
                    <a:pt x="3807" y="9464"/>
                  </a:lnTo>
                  <a:lnTo>
                    <a:pt x="3909" y="9875"/>
                  </a:lnTo>
                  <a:lnTo>
                    <a:pt x="4012" y="10287"/>
                  </a:lnTo>
                  <a:lnTo>
                    <a:pt x="3807" y="10698"/>
                  </a:lnTo>
                  <a:lnTo>
                    <a:pt x="3601" y="11007"/>
                  </a:lnTo>
                  <a:lnTo>
                    <a:pt x="3189" y="11315"/>
                  </a:lnTo>
                  <a:lnTo>
                    <a:pt x="2469" y="11624"/>
                  </a:lnTo>
                  <a:lnTo>
                    <a:pt x="1646" y="11727"/>
                  </a:lnTo>
                  <a:lnTo>
                    <a:pt x="926" y="11727"/>
                  </a:lnTo>
                  <a:lnTo>
                    <a:pt x="104" y="11521"/>
                  </a:lnTo>
                  <a:lnTo>
                    <a:pt x="104" y="11521"/>
                  </a:lnTo>
                  <a:lnTo>
                    <a:pt x="206" y="12961"/>
                  </a:lnTo>
                  <a:lnTo>
                    <a:pt x="309" y="14401"/>
                  </a:lnTo>
                  <a:lnTo>
                    <a:pt x="926" y="14298"/>
                  </a:lnTo>
                  <a:lnTo>
                    <a:pt x="1544" y="14298"/>
                  </a:lnTo>
                  <a:lnTo>
                    <a:pt x="2161" y="14504"/>
                  </a:lnTo>
                  <a:lnTo>
                    <a:pt x="2675" y="14710"/>
                  </a:lnTo>
                  <a:lnTo>
                    <a:pt x="3086" y="15018"/>
                  </a:lnTo>
                  <a:lnTo>
                    <a:pt x="3395" y="15327"/>
                  </a:lnTo>
                  <a:lnTo>
                    <a:pt x="3704" y="15636"/>
                  </a:lnTo>
                  <a:lnTo>
                    <a:pt x="3909" y="15944"/>
                  </a:lnTo>
                  <a:lnTo>
                    <a:pt x="4218" y="16767"/>
                  </a:lnTo>
                  <a:lnTo>
                    <a:pt x="4321" y="17590"/>
                  </a:lnTo>
                  <a:lnTo>
                    <a:pt x="4218" y="18207"/>
                  </a:lnTo>
                  <a:lnTo>
                    <a:pt x="4012" y="18721"/>
                  </a:lnTo>
                  <a:lnTo>
                    <a:pt x="3704" y="19236"/>
                  </a:lnTo>
                  <a:lnTo>
                    <a:pt x="3395" y="19647"/>
                  </a:lnTo>
                  <a:lnTo>
                    <a:pt x="2984" y="20059"/>
                  </a:lnTo>
                  <a:lnTo>
                    <a:pt x="2469" y="20367"/>
                  </a:lnTo>
                  <a:lnTo>
                    <a:pt x="1852" y="20470"/>
                  </a:lnTo>
                  <a:lnTo>
                    <a:pt x="1235" y="20573"/>
                  </a:lnTo>
                  <a:lnTo>
                    <a:pt x="1544" y="21602"/>
                  </a:lnTo>
                  <a:lnTo>
                    <a:pt x="1852" y="22424"/>
                  </a:lnTo>
                  <a:lnTo>
                    <a:pt x="2264" y="23350"/>
                  </a:lnTo>
                  <a:lnTo>
                    <a:pt x="2778" y="24173"/>
                  </a:lnTo>
                  <a:lnTo>
                    <a:pt x="3292" y="24585"/>
                  </a:lnTo>
                  <a:lnTo>
                    <a:pt x="3807" y="24893"/>
                  </a:lnTo>
                  <a:lnTo>
                    <a:pt x="4527" y="25202"/>
                  </a:lnTo>
                  <a:lnTo>
                    <a:pt x="5144" y="25305"/>
                  </a:lnTo>
                  <a:lnTo>
                    <a:pt x="6172" y="25613"/>
                  </a:lnTo>
                  <a:lnTo>
                    <a:pt x="7201" y="25716"/>
                  </a:lnTo>
                  <a:lnTo>
                    <a:pt x="8332" y="25819"/>
                  </a:lnTo>
                  <a:lnTo>
                    <a:pt x="9361" y="25819"/>
                  </a:lnTo>
                  <a:lnTo>
                    <a:pt x="9978" y="25922"/>
                  </a:lnTo>
                  <a:lnTo>
                    <a:pt x="12138" y="25716"/>
                  </a:lnTo>
                  <a:lnTo>
                    <a:pt x="13270" y="25510"/>
                  </a:lnTo>
                  <a:lnTo>
                    <a:pt x="14401" y="25305"/>
                  </a:lnTo>
                  <a:lnTo>
                    <a:pt x="15738" y="24893"/>
                  </a:lnTo>
                  <a:lnTo>
                    <a:pt x="16459" y="24585"/>
                  </a:lnTo>
                  <a:lnTo>
                    <a:pt x="17076" y="24276"/>
                  </a:lnTo>
                  <a:lnTo>
                    <a:pt x="17076" y="24276"/>
                  </a:lnTo>
                  <a:lnTo>
                    <a:pt x="16870" y="25099"/>
                  </a:lnTo>
                  <a:lnTo>
                    <a:pt x="16561" y="25922"/>
                  </a:lnTo>
                  <a:lnTo>
                    <a:pt x="15944" y="26642"/>
                  </a:lnTo>
                  <a:lnTo>
                    <a:pt x="15327" y="27259"/>
                  </a:lnTo>
                  <a:lnTo>
                    <a:pt x="14504" y="27670"/>
                  </a:lnTo>
                  <a:lnTo>
                    <a:pt x="13681" y="28082"/>
                  </a:lnTo>
                  <a:lnTo>
                    <a:pt x="12755" y="28288"/>
                  </a:lnTo>
                  <a:lnTo>
                    <a:pt x="11933" y="28493"/>
                  </a:lnTo>
                  <a:lnTo>
                    <a:pt x="11110" y="28699"/>
                  </a:lnTo>
                  <a:lnTo>
                    <a:pt x="10287" y="28699"/>
                  </a:lnTo>
                  <a:lnTo>
                    <a:pt x="10287" y="29008"/>
                  </a:lnTo>
                  <a:lnTo>
                    <a:pt x="10493" y="29008"/>
                  </a:lnTo>
                  <a:lnTo>
                    <a:pt x="10698" y="29111"/>
                  </a:lnTo>
                  <a:lnTo>
                    <a:pt x="11007" y="29419"/>
                  </a:lnTo>
                  <a:lnTo>
                    <a:pt x="13784" y="31991"/>
                  </a:lnTo>
                  <a:lnTo>
                    <a:pt x="13990" y="32093"/>
                  </a:lnTo>
                  <a:lnTo>
                    <a:pt x="14298" y="31991"/>
                  </a:lnTo>
                  <a:lnTo>
                    <a:pt x="18413" y="27979"/>
                  </a:lnTo>
                  <a:lnTo>
                    <a:pt x="22219" y="24482"/>
                  </a:lnTo>
                  <a:lnTo>
                    <a:pt x="22219" y="22630"/>
                  </a:lnTo>
                  <a:lnTo>
                    <a:pt x="22013" y="21087"/>
                  </a:lnTo>
                  <a:lnTo>
                    <a:pt x="22013" y="20882"/>
                  </a:lnTo>
                  <a:lnTo>
                    <a:pt x="22116" y="20779"/>
                  </a:lnTo>
                  <a:lnTo>
                    <a:pt x="23350" y="20779"/>
                  </a:lnTo>
                  <a:lnTo>
                    <a:pt x="24173" y="20573"/>
                  </a:lnTo>
                  <a:lnTo>
                    <a:pt x="24996" y="20264"/>
                  </a:lnTo>
                  <a:lnTo>
                    <a:pt x="25819" y="19853"/>
                  </a:lnTo>
                  <a:lnTo>
                    <a:pt x="26539" y="19236"/>
                  </a:lnTo>
                  <a:lnTo>
                    <a:pt x="27053" y="18516"/>
                  </a:lnTo>
                  <a:lnTo>
                    <a:pt x="27568" y="17590"/>
                  </a:lnTo>
                  <a:lnTo>
                    <a:pt x="27773" y="16664"/>
                  </a:lnTo>
                  <a:lnTo>
                    <a:pt x="27773" y="15533"/>
                  </a:lnTo>
                  <a:lnTo>
                    <a:pt x="27670" y="14813"/>
                  </a:lnTo>
                  <a:lnTo>
                    <a:pt x="27465" y="14196"/>
                  </a:lnTo>
                  <a:lnTo>
                    <a:pt x="27053" y="13578"/>
                  </a:lnTo>
                  <a:lnTo>
                    <a:pt x="26642" y="13064"/>
                  </a:lnTo>
                  <a:lnTo>
                    <a:pt x="26436" y="12858"/>
                  </a:lnTo>
                  <a:lnTo>
                    <a:pt x="26128" y="12858"/>
                  </a:lnTo>
                  <a:lnTo>
                    <a:pt x="25510" y="12961"/>
                  </a:lnTo>
                  <a:lnTo>
                    <a:pt x="25099" y="13270"/>
                  </a:lnTo>
                  <a:lnTo>
                    <a:pt x="24585" y="13578"/>
                  </a:lnTo>
                  <a:lnTo>
                    <a:pt x="24173" y="13887"/>
                  </a:lnTo>
                  <a:lnTo>
                    <a:pt x="23659" y="14504"/>
                  </a:lnTo>
                  <a:lnTo>
                    <a:pt x="23247" y="15121"/>
                  </a:lnTo>
                  <a:lnTo>
                    <a:pt x="22939" y="15738"/>
                  </a:lnTo>
                  <a:lnTo>
                    <a:pt x="22630" y="16356"/>
                  </a:lnTo>
                  <a:lnTo>
                    <a:pt x="22322" y="17076"/>
                  </a:lnTo>
                  <a:lnTo>
                    <a:pt x="22219" y="17693"/>
                  </a:lnTo>
                  <a:lnTo>
                    <a:pt x="22013" y="19236"/>
                  </a:lnTo>
                  <a:lnTo>
                    <a:pt x="22013" y="19442"/>
                  </a:lnTo>
                  <a:lnTo>
                    <a:pt x="22013" y="19544"/>
                  </a:lnTo>
                  <a:lnTo>
                    <a:pt x="21910" y="19647"/>
                  </a:lnTo>
                  <a:lnTo>
                    <a:pt x="21807" y="19544"/>
                  </a:lnTo>
                  <a:lnTo>
                    <a:pt x="21704" y="19442"/>
                  </a:lnTo>
                  <a:lnTo>
                    <a:pt x="21704" y="19133"/>
                  </a:lnTo>
                  <a:lnTo>
                    <a:pt x="21807" y="18001"/>
                  </a:lnTo>
                  <a:lnTo>
                    <a:pt x="22116" y="16870"/>
                  </a:lnTo>
                  <a:lnTo>
                    <a:pt x="22630" y="15430"/>
                  </a:lnTo>
                  <a:lnTo>
                    <a:pt x="23042" y="14813"/>
                  </a:lnTo>
                  <a:lnTo>
                    <a:pt x="23453" y="14196"/>
                  </a:lnTo>
                  <a:lnTo>
                    <a:pt x="23967" y="13681"/>
                  </a:lnTo>
                  <a:lnTo>
                    <a:pt x="24482" y="13270"/>
                  </a:lnTo>
                  <a:lnTo>
                    <a:pt x="25202" y="12858"/>
                  </a:lnTo>
                  <a:lnTo>
                    <a:pt x="25922" y="12550"/>
                  </a:lnTo>
                  <a:lnTo>
                    <a:pt x="24585" y="11830"/>
                  </a:lnTo>
                  <a:lnTo>
                    <a:pt x="24276" y="11830"/>
                  </a:lnTo>
                  <a:lnTo>
                    <a:pt x="23145" y="12138"/>
                  </a:lnTo>
                  <a:lnTo>
                    <a:pt x="22219" y="12653"/>
                  </a:lnTo>
                  <a:lnTo>
                    <a:pt x="21704" y="12961"/>
                  </a:lnTo>
                  <a:lnTo>
                    <a:pt x="21396" y="13270"/>
                  </a:lnTo>
                  <a:lnTo>
                    <a:pt x="20984" y="13784"/>
                  </a:lnTo>
                  <a:lnTo>
                    <a:pt x="20676" y="14298"/>
                  </a:lnTo>
                  <a:lnTo>
                    <a:pt x="20573" y="14401"/>
                  </a:lnTo>
                  <a:lnTo>
                    <a:pt x="20367" y="14504"/>
                  </a:lnTo>
                  <a:lnTo>
                    <a:pt x="19853" y="14504"/>
                  </a:lnTo>
                  <a:lnTo>
                    <a:pt x="19236" y="14401"/>
                  </a:lnTo>
                  <a:lnTo>
                    <a:pt x="18721" y="14298"/>
                  </a:lnTo>
                  <a:lnTo>
                    <a:pt x="18207" y="14093"/>
                  </a:lnTo>
                  <a:lnTo>
                    <a:pt x="17693" y="13784"/>
                  </a:lnTo>
                  <a:lnTo>
                    <a:pt x="17179" y="13476"/>
                  </a:lnTo>
                  <a:lnTo>
                    <a:pt x="16767" y="13064"/>
                  </a:lnTo>
                  <a:lnTo>
                    <a:pt x="16459" y="12550"/>
                  </a:lnTo>
                  <a:lnTo>
                    <a:pt x="16150" y="12035"/>
                  </a:lnTo>
                  <a:lnTo>
                    <a:pt x="16047" y="11521"/>
                  </a:lnTo>
                  <a:lnTo>
                    <a:pt x="15944" y="10904"/>
                  </a:lnTo>
                  <a:lnTo>
                    <a:pt x="15841" y="10184"/>
                  </a:lnTo>
                  <a:lnTo>
                    <a:pt x="15841" y="9978"/>
                  </a:lnTo>
                  <a:lnTo>
                    <a:pt x="15533" y="9978"/>
                  </a:lnTo>
                  <a:lnTo>
                    <a:pt x="14916" y="10081"/>
                  </a:lnTo>
                  <a:lnTo>
                    <a:pt x="13578" y="10081"/>
                  </a:lnTo>
                  <a:lnTo>
                    <a:pt x="12961" y="9978"/>
                  </a:lnTo>
                  <a:lnTo>
                    <a:pt x="12241" y="9773"/>
                  </a:lnTo>
                  <a:lnTo>
                    <a:pt x="11521" y="9464"/>
                  </a:lnTo>
                  <a:lnTo>
                    <a:pt x="11521" y="9875"/>
                  </a:lnTo>
                  <a:lnTo>
                    <a:pt x="11418" y="10287"/>
                  </a:lnTo>
                  <a:lnTo>
                    <a:pt x="11213" y="10595"/>
                  </a:lnTo>
                  <a:lnTo>
                    <a:pt x="10904" y="10801"/>
                  </a:lnTo>
                  <a:lnTo>
                    <a:pt x="10184" y="11007"/>
                  </a:lnTo>
                  <a:lnTo>
                    <a:pt x="9567" y="11110"/>
                  </a:lnTo>
                  <a:lnTo>
                    <a:pt x="8950" y="11110"/>
                  </a:lnTo>
                  <a:lnTo>
                    <a:pt x="8230" y="11007"/>
                  </a:lnTo>
                  <a:lnTo>
                    <a:pt x="7921" y="10904"/>
                  </a:lnTo>
                  <a:lnTo>
                    <a:pt x="7715" y="10698"/>
                  </a:lnTo>
                  <a:lnTo>
                    <a:pt x="7510" y="10390"/>
                  </a:lnTo>
                  <a:lnTo>
                    <a:pt x="7407" y="10184"/>
                  </a:lnTo>
                  <a:lnTo>
                    <a:pt x="7304" y="9875"/>
                  </a:lnTo>
                  <a:lnTo>
                    <a:pt x="7304" y="9567"/>
                  </a:lnTo>
                  <a:lnTo>
                    <a:pt x="7407" y="9258"/>
                  </a:lnTo>
                  <a:lnTo>
                    <a:pt x="7510" y="9052"/>
                  </a:lnTo>
                  <a:lnTo>
                    <a:pt x="7921" y="8641"/>
                  </a:lnTo>
                  <a:lnTo>
                    <a:pt x="8538" y="8332"/>
                  </a:lnTo>
                  <a:lnTo>
                    <a:pt x="8950" y="8230"/>
                  </a:lnTo>
                  <a:lnTo>
                    <a:pt x="10184" y="8230"/>
                  </a:lnTo>
                  <a:lnTo>
                    <a:pt x="9978" y="7818"/>
                  </a:lnTo>
                  <a:lnTo>
                    <a:pt x="9670" y="7304"/>
                  </a:lnTo>
                  <a:lnTo>
                    <a:pt x="9464" y="6687"/>
                  </a:lnTo>
                  <a:lnTo>
                    <a:pt x="9464" y="6069"/>
                  </a:lnTo>
                  <a:lnTo>
                    <a:pt x="9464" y="5452"/>
                  </a:lnTo>
                  <a:lnTo>
                    <a:pt x="9464" y="5144"/>
                  </a:lnTo>
                  <a:lnTo>
                    <a:pt x="9155" y="5041"/>
                  </a:lnTo>
                  <a:lnTo>
                    <a:pt x="8538" y="4938"/>
                  </a:lnTo>
                  <a:lnTo>
                    <a:pt x="7818" y="4732"/>
                  </a:lnTo>
                  <a:lnTo>
                    <a:pt x="7304" y="4424"/>
                  </a:lnTo>
                  <a:lnTo>
                    <a:pt x="6790" y="4115"/>
                  </a:lnTo>
                  <a:lnTo>
                    <a:pt x="6275" y="3704"/>
                  </a:lnTo>
                  <a:lnTo>
                    <a:pt x="5864" y="3189"/>
                  </a:lnTo>
                  <a:lnTo>
                    <a:pt x="5452" y="2675"/>
                  </a:lnTo>
                  <a:lnTo>
                    <a:pt x="5144" y="2058"/>
                  </a:lnTo>
                  <a:lnTo>
                    <a:pt x="4732" y="1029"/>
                  </a:lnTo>
                  <a:lnTo>
                    <a:pt x="4527" y="1"/>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43"/>
            <p:cNvSpPr/>
            <p:nvPr/>
          </p:nvSpPr>
          <p:spPr>
            <a:xfrm>
              <a:off x="6857275" y="3258625"/>
              <a:ext cx="203175" cy="876925"/>
            </a:xfrm>
            <a:custGeom>
              <a:rect b="b" l="l" r="r" t="t"/>
              <a:pathLst>
                <a:path extrusionOk="0" h="35077" w="8127">
                  <a:moveTo>
                    <a:pt x="4629" y="28185"/>
                  </a:moveTo>
                  <a:lnTo>
                    <a:pt x="5040" y="28288"/>
                  </a:lnTo>
                  <a:lnTo>
                    <a:pt x="5349" y="28494"/>
                  </a:lnTo>
                  <a:lnTo>
                    <a:pt x="5658" y="28699"/>
                  </a:lnTo>
                  <a:lnTo>
                    <a:pt x="5863" y="29008"/>
                  </a:lnTo>
                  <a:lnTo>
                    <a:pt x="6069" y="29317"/>
                  </a:lnTo>
                  <a:lnTo>
                    <a:pt x="6172" y="29728"/>
                  </a:lnTo>
                  <a:lnTo>
                    <a:pt x="6275" y="30139"/>
                  </a:lnTo>
                  <a:lnTo>
                    <a:pt x="6172" y="30551"/>
                  </a:lnTo>
                  <a:lnTo>
                    <a:pt x="6069" y="30859"/>
                  </a:lnTo>
                  <a:lnTo>
                    <a:pt x="5863" y="31271"/>
                  </a:lnTo>
                  <a:lnTo>
                    <a:pt x="5658" y="31579"/>
                  </a:lnTo>
                  <a:lnTo>
                    <a:pt x="5349" y="31785"/>
                  </a:lnTo>
                  <a:lnTo>
                    <a:pt x="5040" y="31991"/>
                  </a:lnTo>
                  <a:lnTo>
                    <a:pt x="4629" y="32094"/>
                  </a:lnTo>
                  <a:lnTo>
                    <a:pt x="3806" y="32094"/>
                  </a:lnTo>
                  <a:lnTo>
                    <a:pt x="3498" y="31991"/>
                  </a:lnTo>
                  <a:lnTo>
                    <a:pt x="3086" y="31785"/>
                  </a:lnTo>
                  <a:lnTo>
                    <a:pt x="2880" y="31477"/>
                  </a:lnTo>
                  <a:lnTo>
                    <a:pt x="2572" y="31271"/>
                  </a:lnTo>
                  <a:lnTo>
                    <a:pt x="2366" y="30859"/>
                  </a:lnTo>
                  <a:lnTo>
                    <a:pt x="2263" y="30551"/>
                  </a:lnTo>
                  <a:lnTo>
                    <a:pt x="2263" y="30139"/>
                  </a:lnTo>
                  <a:lnTo>
                    <a:pt x="2263" y="29728"/>
                  </a:lnTo>
                  <a:lnTo>
                    <a:pt x="2469" y="29317"/>
                  </a:lnTo>
                  <a:lnTo>
                    <a:pt x="2572" y="29008"/>
                  </a:lnTo>
                  <a:lnTo>
                    <a:pt x="2880" y="28699"/>
                  </a:lnTo>
                  <a:lnTo>
                    <a:pt x="3189" y="28494"/>
                  </a:lnTo>
                  <a:lnTo>
                    <a:pt x="3498" y="28288"/>
                  </a:lnTo>
                  <a:lnTo>
                    <a:pt x="3806" y="28185"/>
                  </a:lnTo>
                  <a:close/>
                  <a:moveTo>
                    <a:pt x="103" y="1"/>
                  </a:moveTo>
                  <a:lnTo>
                    <a:pt x="0" y="207"/>
                  </a:lnTo>
                  <a:lnTo>
                    <a:pt x="0" y="412"/>
                  </a:lnTo>
                  <a:lnTo>
                    <a:pt x="0" y="11419"/>
                  </a:lnTo>
                  <a:lnTo>
                    <a:pt x="0" y="14607"/>
                  </a:lnTo>
                  <a:lnTo>
                    <a:pt x="0" y="15122"/>
                  </a:lnTo>
                  <a:lnTo>
                    <a:pt x="0" y="34665"/>
                  </a:lnTo>
                  <a:lnTo>
                    <a:pt x="0" y="34871"/>
                  </a:lnTo>
                  <a:lnTo>
                    <a:pt x="103" y="34974"/>
                  </a:lnTo>
                  <a:lnTo>
                    <a:pt x="206" y="35077"/>
                  </a:lnTo>
                  <a:lnTo>
                    <a:pt x="7818" y="35077"/>
                  </a:lnTo>
                  <a:lnTo>
                    <a:pt x="8023" y="34974"/>
                  </a:lnTo>
                  <a:lnTo>
                    <a:pt x="8023" y="34871"/>
                  </a:lnTo>
                  <a:lnTo>
                    <a:pt x="8126" y="34562"/>
                  </a:lnTo>
                  <a:lnTo>
                    <a:pt x="8126" y="14607"/>
                  </a:lnTo>
                  <a:lnTo>
                    <a:pt x="8126" y="14196"/>
                  </a:lnTo>
                  <a:lnTo>
                    <a:pt x="8126" y="515"/>
                  </a:lnTo>
                  <a:lnTo>
                    <a:pt x="8023" y="104"/>
                  </a:lnTo>
                  <a:lnTo>
                    <a:pt x="8023" y="1"/>
                  </a:lnTo>
                  <a:lnTo>
                    <a:pt x="7303" y="1"/>
                  </a:lnTo>
                  <a:lnTo>
                    <a:pt x="7098" y="104"/>
                  </a:lnTo>
                  <a:lnTo>
                    <a:pt x="6789" y="515"/>
                  </a:lnTo>
                  <a:lnTo>
                    <a:pt x="6378" y="721"/>
                  </a:lnTo>
                  <a:lnTo>
                    <a:pt x="5966" y="927"/>
                  </a:lnTo>
                  <a:lnTo>
                    <a:pt x="5452" y="1030"/>
                  </a:lnTo>
                  <a:lnTo>
                    <a:pt x="2572" y="1030"/>
                  </a:lnTo>
                  <a:lnTo>
                    <a:pt x="2057" y="927"/>
                  </a:lnTo>
                  <a:lnTo>
                    <a:pt x="1646" y="721"/>
                  </a:lnTo>
                  <a:lnTo>
                    <a:pt x="1235" y="412"/>
                  </a:lnTo>
                  <a:lnTo>
                    <a:pt x="92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3"/>
            <p:cNvSpPr/>
            <p:nvPr/>
          </p:nvSpPr>
          <p:spPr>
            <a:xfrm>
              <a:off x="5736075" y="2500025"/>
              <a:ext cx="390900" cy="372900"/>
            </a:xfrm>
            <a:custGeom>
              <a:rect b="b" l="l" r="r" t="t"/>
              <a:pathLst>
                <a:path extrusionOk="0" h="14916" w="15636">
                  <a:moveTo>
                    <a:pt x="13167" y="1"/>
                  </a:moveTo>
                  <a:lnTo>
                    <a:pt x="9361" y="3498"/>
                  </a:lnTo>
                  <a:lnTo>
                    <a:pt x="5246" y="7510"/>
                  </a:lnTo>
                  <a:lnTo>
                    <a:pt x="4938" y="7612"/>
                  </a:lnTo>
                  <a:lnTo>
                    <a:pt x="4732" y="7510"/>
                  </a:lnTo>
                  <a:lnTo>
                    <a:pt x="1955" y="4938"/>
                  </a:lnTo>
                  <a:lnTo>
                    <a:pt x="1646" y="4630"/>
                  </a:lnTo>
                  <a:lnTo>
                    <a:pt x="1441" y="4527"/>
                  </a:lnTo>
                  <a:lnTo>
                    <a:pt x="1235" y="4527"/>
                  </a:lnTo>
                  <a:lnTo>
                    <a:pt x="0" y="6584"/>
                  </a:lnTo>
                  <a:lnTo>
                    <a:pt x="2675" y="14813"/>
                  </a:lnTo>
                  <a:lnTo>
                    <a:pt x="3395" y="12756"/>
                  </a:lnTo>
                  <a:lnTo>
                    <a:pt x="4012" y="10904"/>
                  </a:lnTo>
                  <a:lnTo>
                    <a:pt x="4629" y="9053"/>
                  </a:lnTo>
                  <a:lnTo>
                    <a:pt x="4732" y="8847"/>
                  </a:lnTo>
                  <a:lnTo>
                    <a:pt x="4835" y="8538"/>
                  </a:lnTo>
                  <a:lnTo>
                    <a:pt x="5041" y="8847"/>
                  </a:lnTo>
                  <a:lnTo>
                    <a:pt x="5144" y="9155"/>
                  </a:lnTo>
                  <a:lnTo>
                    <a:pt x="5246" y="9361"/>
                  </a:lnTo>
                  <a:lnTo>
                    <a:pt x="7921" y="14607"/>
                  </a:lnTo>
                  <a:lnTo>
                    <a:pt x="8024" y="14813"/>
                  </a:lnTo>
                  <a:lnTo>
                    <a:pt x="8229" y="14916"/>
                  </a:lnTo>
                  <a:lnTo>
                    <a:pt x="15635" y="4012"/>
                  </a:lnTo>
                  <a:lnTo>
                    <a:pt x="15121" y="3189"/>
                  </a:lnTo>
                  <a:lnTo>
                    <a:pt x="1316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43"/>
            <p:cNvSpPr/>
            <p:nvPr/>
          </p:nvSpPr>
          <p:spPr>
            <a:xfrm>
              <a:off x="5977800" y="1610275"/>
              <a:ext cx="167175" cy="167175"/>
            </a:xfrm>
            <a:custGeom>
              <a:rect b="b" l="l" r="r" t="t"/>
              <a:pathLst>
                <a:path extrusionOk="0" h="6687" w="6687">
                  <a:moveTo>
                    <a:pt x="3189" y="1"/>
                  </a:moveTo>
                  <a:lnTo>
                    <a:pt x="3086" y="103"/>
                  </a:lnTo>
                  <a:lnTo>
                    <a:pt x="3086" y="309"/>
                  </a:lnTo>
                  <a:lnTo>
                    <a:pt x="2778" y="1235"/>
                  </a:lnTo>
                  <a:lnTo>
                    <a:pt x="2469" y="1646"/>
                  </a:lnTo>
                  <a:lnTo>
                    <a:pt x="2263" y="2058"/>
                  </a:lnTo>
                  <a:lnTo>
                    <a:pt x="1852" y="2366"/>
                  </a:lnTo>
                  <a:lnTo>
                    <a:pt x="1338" y="2675"/>
                  </a:lnTo>
                  <a:lnTo>
                    <a:pt x="823" y="2881"/>
                  </a:lnTo>
                  <a:lnTo>
                    <a:pt x="309" y="3086"/>
                  </a:lnTo>
                  <a:lnTo>
                    <a:pt x="103" y="3086"/>
                  </a:lnTo>
                  <a:lnTo>
                    <a:pt x="0" y="3189"/>
                  </a:lnTo>
                  <a:lnTo>
                    <a:pt x="0" y="3292"/>
                  </a:lnTo>
                  <a:lnTo>
                    <a:pt x="0" y="3395"/>
                  </a:lnTo>
                  <a:lnTo>
                    <a:pt x="103" y="3498"/>
                  </a:lnTo>
                  <a:lnTo>
                    <a:pt x="309" y="3601"/>
                  </a:lnTo>
                  <a:lnTo>
                    <a:pt x="515" y="3601"/>
                  </a:lnTo>
                  <a:lnTo>
                    <a:pt x="1441" y="4012"/>
                  </a:lnTo>
                  <a:lnTo>
                    <a:pt x="1852" y="4218"/>
                  </a:lnTo>
                  <a:lnTo>
                    <a:pt x="2161" y="4629"/>
                  </a:lnTo>
                  <a:lnTo>
                    <a:pt x="2469" y="4938"/>
                  </a:lnTo>
                  <a:lnTo>
                    <a:pt x="2675" y="5349"/>
                  </a:lnTo>
                  <a:lnTo>
                    <a:pt x="3086" y="6172"/>
                  </a:lnTo>
                  <a:lnTo>
                    <a:pt x="3189" y="6481"/>
                  </a:lnTo>
                  <a:lnTo>
                    <a:pt x="3189" y="6687"/>
                  </a:lnTo>
                  <a:lnTo>
                    <a:pt x="3498" y="6687"/>
                  </a:lnTo>
                  <a:lnTo>
                    <a:pt x="3601" y="6481"/>
                  </a:lnTo>
                  <a:lnTo>
                    <a:pt x="3704" y="6172"/>
                  </a:lnTo>
                  <a:lnTo>
                    <a:pt x="3909" y="5555"/>
                  </a:lnTo>
                  <a:lnTo>
                    <a:pt x="4218" y="5041"/>
                  </a:lnTo>
                  <a:lnTo>
                    <a:pt x="4629" y="4527"/>
                  </a:lnTo>
                  <a:lnTo>
                    <a:pt x="5144" y="4115"/>
                  </a:lnTo>
                  <a:lnTo>
                    <a:pt x="5761" y="3806"/>
                  </a:lnTo>
                  <a:lnTo>
                    <a:pt x="6378" y="3601"/>
                  </a:lnTo>
                  <a:lnTo>
                    <a:pt x="6584" y="3498"/>
                  </a:lnTo>
                  <a:lnTo>
                    <a:pt x="6686" y="3395"/>
                  </a:lnTo>
                  <a:lnTo>
                    <a:pt x="6584" y="3292"/>
                  </a:lnTo>
                  <a:lnTo>
                    <a:pt x="6481" y="3189"/>
                  </a:lnTo>
                  <a:lnTo>
                    <a:pt x="5864" y="2984"/>
                  </a:lnTo>
                  <a:lnTo>
                    <a:pt x="5246" y="2778"/>
                  </a:lnTo>
                  <a:lnTo>
                    <a:pt x="4629" y="2264"/>
                  </a:lnTo>
                  <a:lnTo>
                    <a:pt x="4115" y="1749"/>
                  </a:lnTo>
                  <a:lnTo>
                    <a:pt x="3704" y="1029"/>
                  </a:lnTo>
                  <a:lnTo>
                    <a:pt x="3498" y="309"/>
                  </a:lnTo>
                  <a:lnTo>
                    <a:pt x="3498" y="103"/>
                  </a:lnTo>
                  <a:lnTo>
                    <a:pt x="3395" y="1"/>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43"/>
            <p:cNvSpPr/>
            <p:nvPr/>
          </p:nvSpPr>
          <p:spPr>
            <a:xfrm>
              <a:off x="5095750" y="1836575"/>
              <a:ext cx="167175" cy="167175"/>
            </a:xfrm>
            <a:custGeom>
              <a:rect b="b" l="l" r="r" t="t"/>
              <a:pathLst>
                <a:path extrusionOk="0" h="6687" w="6687">
                  <a:moveTo>
                    <a:pt x="3190" y="0"/>
                  </a:moveTo>
                  <a:lnTo>
                    <a:pt x="3087" y="206"/>
                  </a:lnTo>
                  <a:lnTo>
                    <a:pt x="3087" y="515"/>
                  </a:lnTo>
                  <a:lnTo>
                    <a:pt x="2675" y="1338"/>
                  </a:lnTo>
                  <a:lnTo>
                    <a:pt x="2470" y="1749"/>
                  </a:lnTo>
                  <a:lnTo>
                    <a:pt x="2161" y="2058"/>
                  </a:lnTo>
                  <a:lnTo>
                    <a:pt x="1852" y="2366"/>
                  </a:lnTo>
                  <a:lnTo>
                    <a:pt x="1441" y="2675"/>
                  </a:lnTo>
                  <a:lnTo>
                    <a:pt x="515" y="2983"/>
                  </a:lnTo>
                  <a:lnTo>
                    <a:pt x="207" y="3086"/>
                  </a:lnTo>
                  <a:lnTo>
                    <a:pt x="104" y="3086"/>
                  </a:lnTo>
                  <a:lnTo>
                    <a:pt x="1" y="3292"/>
                  </a:lnTo>
                  <a:lnTo>
                    <a:pt x="104" y="3395"/>
                  </a:lnTo>
                  <a:lnTo>
                    <a:pt x="207" y="3498"/>
                  </a:lnTo>
                  <a:lnTo>
                    <a:pt x="412" y="3498"/>
                  </a:lnTo>
                  <a:lnTo>
                    <a:pt x="1030" y="3703"/>
                  </a:lnTo>
                  <a:lnTo>
                    <a:pt x="1544" y="4012"/>
                  </a:lnTo>
                  <a:lnTo>
                    <a:pt x="2058" y="4321"/>
                  </a:lnTo>
                  <a:lnTo>
                    <a:pt x="2470" y="4835"/>
                  </a:lnTo>
                  <a:lnTo>
                    <a:pt x="2881" y="5555"/>
                  </a:lnTo>
                  <a:lnTo>
                    <a:pt x="3190" y="6378"/>
                  </a:lnTo>
                  <a:lnTo>
                    <a:pt x="3292" y="6584"/>
                  </a:lnTo>
                  <a:lnTo>
                    <a:pt x="3395" y="6686"/>
                  </a:lnTo>
                  <a:lnTo>
                    <a:pt x="3498" y="6686"/>
                  </a:lnTo>
                  <a:lnTo>
                    <a:pt x="3601" y="6481"/>
                  </a:lnTo>
                  <a:lnTo>
                    <a:pt x="3704" y="6069"/>
                  </a:lnTo>
                  <a:lnTo>
                    <a:pt x="4115" y="5143"/>
                  </a:lnTo>
                  <a:lnTo>
                    <a:pt x="4424" y="4732"/>
                  </a:lnTo>
                  <a:lnTo>
                    <a:pt x="4733" y="4423"/>
                  </a:lnTo>
                  <a:lnTo>
                    <a:pt x="5041" y="4115"/>
                  </a:lnTo>
                  <a:lnTo>
                    <a:pt x="5453" y="3909"/>
                  </a:lnTo>
                  <a:lnTo>
                    <a:pt x="6378" y="3601"/>
                  </a:lnTo>
                  <a:lnTo>
                    <a:pt x="6584" y="3498"/>
                  </a:lnTo>
                  <a:lnTo>
                    <a:pt x="6687" y="3498"/>
                  </a:lnTo>
                  <a:lnTo>
                    <a:pt x="6687" y="3395"/>
                  </a:lnTo>
                  <a:lnTo>
                    <a:pt x="6687" y="3189"/>
                  </a:lnTo>
                  <a:lnTo>
                    <a:pt x="6584" y="3189"/>
                  </a:lnTo>
                  <a:lnTo>
                    <a:pt x="6378" y="3086"/>
                  </a:lnTo>
                  <a:lnTo>
                    <a:pt x="5453" y="2778"/>
                  </a:lnTo>
                  <a:lnTo>
                    <a:pt x="4938" y="2469"/>
                  </a:lnTo>
                  <a:lnTo>
                    <a:pt x="4630" y="2161"/>
                  </a:lnTo>
                  <a:lnTo>
                    <a:pt x="4321" y="1852"/>
                  </a:lnTo>
                  <a:lnTo>
                    <a:pt x="4013" y="1440"/>
                  </a:lnTo>
                  <a:lnTo>
                    <a:pt x="3807" y="926"/>
                  </a:lnTo>
                  <a:lnTo>
                    <a:pt x="3601" y="412"/>
                  </a:lnTo>
                  <a:lnTo>
                    <a:pt x="3498" y="103"/>
                  </a:lnTo>
                  <a:lnTo>
                    <a:pt x="3498" y="0"/>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3"/>
            <p:cNvSpPr/>
            <p:nvPr/>
          </p:nvSpPr>
          <p:spPr>
            <a:xfrm>
              <a:off x="6849550" y="2736625"/>
              <a:ext cx="164600" cy="167175"/>
            </a:xfrm>
            <a:custGeom>
              <a:rect b="b" l="l" r="r" t="t"/>
              <a:pathLst>
                <a:path extrusionOk="0" h="6687" w="6584">
                  <a:moveTo>
                    <a:pt x="3189" y="0"/>
                  </a:moveTo>
                  <a:lnTo>
                    <a:pt x="3086" y="103"/>
                  </a:lnTo>
                  <a:lnTo>
                    <a:pt x="3086" y="206"/>
                  </a:lnTo>
                  <a:lnTo>
                    <a:pt x="2881" y="926"/>
                  </a:lnTo>
                  <a:lnTo>
                    <a:pt x="2572" y="1543"/>
                  </a:lnTo>
                  <a:lnTo>
                    <a:pt x="2058" y="2057"/>
                  </a:lnTo>
                  <a:lnTo>
                    <a:pt x="1544" y="2572"/>
                  </a:lnTo>
                  <a:lnTo>
                    <a:pt x="926" y="2880"/>
                  </a:lnTo>
                  <a:lnTo>
                    <a:pt x="206" y="3086"/>
                  </a:lnTo>
                  <a:lnTo>
                    <a:pt x="1" y="3086"/>
                  </a:lnTo>
                  <a:lnTo>
                    <a:pt x="1" y="3292"/>
                  </a:lnTo>
                  <a:lnTo>
                    <a:pt x="1" y="3394"/>
                  </a:lnTo>
                  <a:lnTo>
                    <a:pt x="206" y="3497"/>
                  </a:lnTo>
                  <a:lnTo>
                    <a:pt x="412" y="3497"/>
                  </a:lnTo>
                  <a:lnTo>
                    <a:pt x="1029" y="3806"/>
                  </a:lnTo>
                  <a:lnTo>
                    <a:pt x="1544" y="4012"/>
                  </a:lnTo>
                  <a:lnTo>
                    <a:pt x="2058" y="4423"/>
                  </a:lnTo>
                  <a:lnTo>
                    <a:pt x="2469" y="4937"/>
                  </a:lnTo>
                  <a:lnTo>
                    <a:pt x="2881" y="5657"/>
                  </a:lnTo>
                  <a:lnTo>
                    <a:pt x="3086" y="6480"/>
                  </a:lnTo>
                  <a:lnTo>
                    <a:pt x="3189" y="6583"/>
                  </a:lnTo>
                  <a:lnTo>
                    <a:pt x="3292" y="6686"/>
                  </a:lnTo>
                  <a:lnTo>
                    <a:pt x="3395" y="6686"/>
                  </a:lnTo>
                  <a:lnTo>
                    <a:pt x="3498" y="6480"/>
                  </a:lnTo>
                  <a:lnTo>
                    <a:pt x="3909" y="5555"/>
                  </a:lnTo>
                  <a:lnTo>
                    <a:pt x="4115" y="5143"/>
                  </a:lnTo>
                  <a:lnTo>
                    <a:pt x="4321" y="4732"/>
                  </a:lnTo>
                  <a:lnTo>
                    <a:pt x="4732" y="4320"/>
                  </a:lnTo>
                  <a:lnTo>
                    <a:pt x="5247" y="4012"/>
                  </a:lnTo>
                  <a:lnTo>
                    <a:pt x="5761" y="3703"/>
                  </a:lnTo>
                  <a:lnTo>
                    <a:pt x="6275" y="3600"/>
                  </a:lnTo>
                  <a:lnTo>
                    <a:pt x="6481" y="3497"/>
                  </a:lnTo>
                  <a:lnTo>
                    <a:pt x="6584" y="3497"/>
                  </a:lnTo>
                  <a:lnTo>
                    <a:pt x="6584" y="3394"/>
                  </a:lnTo>
                  <a:lnTo>
                    <a:pt x="6584" y="3292"/>
                  </a:lnTo>
                  <a:lnTo>
                    <a:pt x="6481" y="3189"/>
                  </a:lnTo>
                  <a:lnTo>
                    <a:pt x="6275" y="3086"/>
                  </a:lnTo>
                  <a:lnTo>
                    <a:pt x="5967" y="2983"/>
                  </a:lnTo>
                  <a:lnTo>
                    <a:pt x="5452" y="2777"/>
                  </a:lnTo>
                  <a:lnTo>
                    <a:pt x="4938" y="2572"/>
                  </a:lnTo>
                  <a:lnTo>
                    <a:pt x="4527" y="2263"/>
                  </a:lnTo>
                  <a:lnTo>
                    <a:pt x="4218" y="1852"/>
                  </a:lnTo>
                  <a:lnTo>
                    <a:pt x="3909" y="1440"/>
                  </a:lnTo>
                  <a:lnTo>
                    <a:pt x="3704" y="1029"/>
                  </a:lnTo>
                  <a:lnTo>
                    <a:pt x="3498" y="206"/>
                  </a:lnTo>
                  <a:lnTo>
                    <a:pt x="3395" y="103"/>
                  </a:lnTo>
                  <a:lnTo>
                    <a:pt x="3189" y="0"/>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3"/>
            <p:cNvSpPr/>
            <p:nvPr/>
          </p:nvSpPr>
          <p:spPr>
            <a:xfrm>
              <a:off x="6880400" y="3258625"/>
              <a:ext cx="154325" cy="25750"/>
            </a:xfrm>
            <a:custGeom>
              <a:rect b="b" l="l" r="r" t="t"/>
              <a:pathLst>
                <a:path extrusionOk="0" h="1030" w="6173">
                  <a:moveTo>
                    <a:pt x="1" y="1"/>
                  </a:moveTo>
                  <a:lnTo>
                    <a:pt x="310" y="412"/>
                  </a:lnTo>
                  <a:lnTo>
                    <a:pt x="721" y="721"/>
                  </a:lnTo>
                  <a:lnTo>
                    <a:pt x="1132" y="927"/>
                  </a:lnTo>
                  <a:lnTo>
                    <a:pt x="1647" y="1030"/>
                  </a:lnTo>
                  <a:lnTo>
                    <a:pt x="4527" y="1030"/>
                  </a:lnTo>
                  <a:lnTo>
                    <a:pt x="5041" y="927"/>
                  </a:lnTo>
                  <a:lnTo>
                    <a:pt x="5453" y="721"/>
                  </a:lnTo>
                  <a:lnTo>
                    <a:pt x="5864" y="515"/>
                  </a:lnTo>
                  <a:lnTo>
                    <a:pt x="6173" y="104"/>
                  </a:lnTo>
                  <a:lnTo>
                    <a:pt x="5967"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3"/>
            <p:cNvSpPr/>
            <p:nvPr/>
          </p:nvSpPr>
          <p:spPr>
            <a:xfrm>
              <a:off x="4689450" y="3603225"/>
              <a:ext cx="264900" cy="282900"/>
            </a:xfrm>
            <a:custGeom>
              <a:rect b="b" l="l" r="r" t="t"/>
              <a:pathLst>
                <a:path extrusionOk="0" h="11316" w="10596">
                  <a:moveTo>
                    <a:pt x="4527" y="0"/>
                  </a:moveTo>
                  <a:lnTo>
                    <a:pt x="4321" y="206"/>
                  </a:lnTo>
                  <a:lnTo>
                    <a:pt x="4115" y="206"/>
                  </a:lnTo>
                  <a:lnTo>
                    <a:pt x="1235" y="926"/>
                  </a:lnTo>
                  <a:lnTo>
                    <a:pt x="1" y="1235"/>
                  </a:lnTo>
                  <a:lnTo>
                    <a:pt x="618" y="4526"/>
                  </a:lnTo>
                  <a:lnTo>
                    <a:pt x="1338" y="4526"/>
                  </a:lnTo>
                  <a:lnTo>
                    <a:pt x="1544" y="4629"/>
                  </a:lnTo>
                  <a:lnTo>
                    <a:pt x="1647" y="4629"/>
                  </a:lnTo>
                  <a:lnTo>
                    <a:pt x="1647" y="4835"/>
                  </a:lnTo>
                  <a:lnTo>
                    <a:pt x="1647" y="4938"/>
                  </a:lnTo>
                  <a:lnTo>
                    <a:pt x="1338" y="7818"/>
                  </a:lnTo>
                  <a:lnTo>
                    <a:pt x="1544" y="9258"/>
                  </a:lnTo>
                  <a:lnTo>
                    <a:pt x="1852" y="10801"/>
                  </a:lnTo>
                  <a:lnTo>
                    <a:pt x="1955" y="11315"/>
                  </a:lnTo>
                  <a:lnTo>
                    <a:pt x="2367" y="11212"/>
                  </a:lnTo>
                  <a:lnTo>
                    <a:pt x="2778" y="11007"/>
                  </a:lnTo>
                  <a:lnTo>
                    <a:pt x="2984" y="10698"/>
                  </a:lnTo>
                  <a:lnTo>
                    <a:pt x="3189" y="10287"/>
                  </a:lnTo>
                  <a:lnTo>
                    <a:pt x="4012" y="8332"/>
                  </a:lnTo>
                  <a:lnTo>
                    <a:pt x="4321" y="7921"/>
                  </a:lnTo>
                  <a:lnTo>
                    <a:pt x="4630" y="7509"/>
                  </a:lnTo>
                  <a:lnTo>
                    <a:pt x="4938" y="7201"/>
                  </a:lnTo>
                  <a:lnTo>
                    <a:pt x="5452" y="6892"/>
                  </a:lnTo>
                  <a:lnTo>
                    <a:pt x="7407" y="5658"/>
                  </a:lnTo>
                  <a:lnTo>
                    <a:pt x="9258" y="4321"/>
                  </a:lnTo>
                  <a:lnTo>
                    <a:pt x="9875" y="3703"/>
                  </a:lnTo>
                  <a:lnTo>
                    <a:pt x="10184" y="3395"/>
                  </a:lnTo>
                  <a:lnTo>
                    <a:pt x="10390" y="3086"/>
                  </a:lnTo>
                  <a:lnTo>
                    <a:pt x="10493" y="2983"/>
                  </a:lnTo>
                  <a:lnTo>
                    <a:pt x="10595" y="2881"/>
                  </a:lnTo>
                  <a:lnTo>
                    <a:pt x="10595" y="2675"/>
                  </a:lnTo>
                  <a:lnTo>
                    <a:pt x="10595" y="2366"/>
                  </a:lnTo>
                  <a:lnTo>
                    <a:pt x="10287" y="1955"/>
                  </a:lnTo>
                  <a:lnTo>
                    <a:pt x="9258" y="1132"/>
                  </a:lnTo>
                  <a:lnTo>
                    <a:pt x="8230" y="515"/>
                  </a:lnTo>
                  <a:lnTo>
                    <a:pt x="7098" y="206"/>
                  </a:lnTo>
                  <a:lnTo>
                    <a:pt x="5864" y="0"/>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3"/>
            <p:cNvSpPr/>
            <p:nvPr/>
          </p:nvSpPr>
          <p:spPr>
            <a:xfrm>
              <a:off x="4756325" y="3037475"/>
              <a:ext cx="167175" cy="167175"/>
            </a:xfrm>
            <a:custGeom>
              <a:rect b="b" l="l" r="r" t="t"/>
              <a:pathLst>
                <a:path extrusionOk="0" h="6687" w="6687">
                  <a:moveTo>
                    <a:pt x="3189" y="1"/>
                  </a:moveTo>
                  <a:lnTo>
                    <a:pt x="3086" y="207"/>
                  </a:lnTo>
                  <a:lnTo>
                    <a:pt x="2983" y="412"/>
                  </a:lnTo>
                  <a:lnTo>
                    <a:pt x="2675" y="1338"/>
                  </a:lnTo>
                  <a:lnTo>
                    <a:pt x="2469" y="1749"/>
                  </a:lnTo>
                  <a:lnTo>
                    <a:pt x="2160" y="2058"/>
                  </a:lnTo>
                  <a:lnTo>
                    <a:pt x="1852" y="2367"/>
                  </a:lnTo>
                  <a:lnTo>
                    <a:pt x="1440" y="2675"/>
                  </a:lnTo>
                  <a:lnTo>
                    <a:pt x="1029" y="2881"/>
                  </a:lnTo>
                  <a:lnTo>
                    <a:pt x="514" y="2984"/>
                  </a:lnTo>
                  <a:lnTo>
                    <a:pt x="206" y="3087"/>
                  </a:lnTo>
                  <a:lnTo>
                    <a:pt x="103" y="3087"/>
                  </a:lnTo>
                  <a:lnTo>
                    <a:pt x="0" y="3292"/>
                  </a:lnTo>
                  <a:lnTo>
                    <a:pt x="0" y="3395"/>
                  </a:lnTo>
                  <a:lnTo>
                    <a:pt x="206" y="3498"/>
                  </a:lnTo>
                  <a:lnTo>
                    <a:pt x="514" y="3498"/>
                  </a:lnTo>
                  <a:lnTo>
                    <a:pt x="1440" y="3910"/>
                  </a:lnTo>
                  <a:lnTo>
                    <a:pt x="1852" y="4218"/>
                  </a:lnTo>
                  <a:lnTo>
                    <a:pt x="2160" y="4527"/>
                  </a:lnTo>
                  <a:lnTo>
                    <a:pt x="2469" y="4835"/>
                  </a:lnTo>
                  <a:lnTo>
                    <a:pt x="2675" y="5247"/>
                  </a:lnTo>
                  <a:lnTo>
                    <a:pt x="3086" y="6173"/>
                  </a:lnTo>
                  <a:lnTo>
                    <a:pt x="3189" y="6481"/>
                  </a:lnTo>
                  <a:lnTo>
                    <a:pt x="3292" y="6687"/>
                  </a:lnTo>
                  <a:lnTo>
                    <a:pt x="3497" y="6687"/>
                  </a:lnTo>
                  <a:lnTo>
                    <a:pt x="3600" y="6481"/>
                  </a:lnTo>
                  <a:lnTo>
                    <a:pt x="3703" y="6173"/>
                  </a:lnTo>
                  <a:lnTo>
                    <a:pt x="4012" y="5247"/>
                  </a:lnTo>
                  <a:lnTo>
                    <a:pt x="4629" y="4527"/>
                  </a:lnTo>
                  <a:lnTo>
                    <a:pt x="4938" y="4218"/>
                  </a:lnTo>
                  <a:lnTo>
                    <a:pt x="5246" y="4012"/>
                  </a:lnTo>
                  <a:lnTo>
                    <a:pt x="5760" y="3807"/>
                  </a:lnTo>
                  <a:lnTo>
                    <a:pt x="6172" y="3601"/>
                  </a:lnTo>
                  <a:lnTo>
                    <a:pt x="6480" y="3601"/>
                  </a:lnTo>
                  <a:lnTo>
                    <a:pt x="6583" y="3498"/>
                  </a:lnTo>
                  <a:lnTo>
                    <a:pt x="6686" y="3395"/>
                  </a:lnTo>
                  <a:lnTo>
                    <a:pt x="6583" y="3190"/>
                  </a:lnTo>
                  <a:lnTo>
                    <a:pt x="6480" y="3190"/>
                  </a:lnTo>
                  <a:lnTo>
                    <a:pt x="6172" y="3087"/>
                  </a:lnTo>
                  <a:lnTo>
                    <a:pt x="5555" y="2881"/>
                  </a:lnTo>
                  <a:lnTo>
                    <a:pt x="5040" y="2572"/>
                  </a:lnTo>
                  <a:lnTo>
                    <a:pt x="4629" y="2161"/>
                  </a:lnTo>
                  <a:lnTo>
                    <a:pt x="4217" y="1749"/>
                  </a:lnTo>
                  <a:lnTo>
                    <a:pt x="3806" y="1029"/>
                  </a:lnTo>
                  <a:lnTo>
                    <a:pt x="3497" y="309"/>
                  </a:lnTo>
                  <a:lnTo>
                    <a:pt x="3497" y="104"/>
                  </a:lnTo>
                  <a:lnTo>
                    <a:pt x="3292" y="1"/>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3"/>
            <p:cNvSpPr/>
            <p:nvPr/>
          </p:nvSpPr>
          <p:spPr>
            <a:xfrm>
              <a:off x="4635450" y="3394925"/>
              <a:ext cx="105450" cy="504050"/>
            </a:xfrm>
            <a:custGeom>
              <a:rect b="b" l="l" r="r" t="t"/>
              <a:pathLst>
                <a:path extrusionOk="0" h="20162" w="4218">
                  <a:moveTo>
                    <a:pt x="206" y="1"/>
                  </a:moveTo>
                  <a:lnTo>
                    <a:pt x="1" y="618"/>
                  </a:lnTo>
                  <a:lnTo>
                    <a:pt x="1338" y="7612"/>
                  </a:lnTo>
                  <a:lnTo>
                    <a:pt x="3807" y="20161"/>
                  </a:lnTo>
                  <a:lnTo>
                    <a:pt x="4218" y="20059"/>
                  </a:lnTo>
                  <a:lnTo>
                    <a:pt x="4218" y="19956"/>
                  </a:lnTo>
                  <a:lnTo>
                    <a:pt x="4115" y="19750"/>
                  </a:lnTo>
                  <a:lnTo>
                    <a:pt x="4115" y="19647"/>
                  </a:lnTo>
                  <a:lnTo>
                    <a:pt x="4012" y="19133"/>
                  </a:lnTo>
                  <a:lnTo>
                    <a:pt x="3704" y="17590"/>
                  </a:lnTo>
                  <a:lnTo>
                    <a:pt x="3498" y="16150"/>
                  </a:lnTo>
                  <a:lnTo>
                    <a:pt x="3292" y="15636"/>
                  </a:lnTo>
                  <a:lnTo>
                    <a:pt x="3292" y="15018"/>
                  </a:lnTo>
                  <a:lnTo>
                    <a:pt x="2984" y="14093"/>
                  </a:lnTo>
                  <a:lnTo>
                    <a:pt x="2881" y="13167"/>
                  </a:lnTo>
                  <a:lnTo>
                    <a:pt x="2778" y="13064"/>
                  </a:lnTo>
                  <a:lnTo>
                    <a:pt x="2778" y="12858"/>
                  </a:lnTo>
                  <a:lnTo>
                    <a:pt x="2161" y="9567"/>
                  </a:lnTo>
                  <a:lnTo>
                    <a:pt x="2058" y="9155"/>
                  </a:lnTo>
                  <a:lnTo>
                    <a:pt x="721" y="2366"/>
                  </a:lnTo>
                  <a:lnTo>
                    <a:pt x="515" y="1132"/>
                  </a:lnTo>
                  <a:lnTo>
                    <a:pt x="206" y="1"/>
                  </a:lnTo>
                  <a:close/>
                </a:path>
              </a:pathLst>
            </a:custGeom>
            <a:solidFill>
              <a:srgbClr val="B6C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3"/>
            <p:cNvSpPr/>
            <p:nvPr/>
          </p:nvSpPr>
          <p:spPr>
            <a:xfrm>
              <a:off x="4604600" y="3402650"/>
              <a:ext cx="105450" cy="504050"/>
            </a:xfrm>
            <a:custGeom>
              <a:rect b="b" l="l" r="r" t="t"/>
              <a:pathLst>
                <a:path extrusionOk="0" h="20162" w="4218">
                  <a:moveTo>
                    <a:pt x="0" y="0"/>
                  </a:moveTo>
                  <a:lnTo>
                    <a:pt x="0" y="206"/>
                  </a:lnTo>
                  <a:lnTo>
                    <a:pt x="1029" y="5452"/>
                  </a:lnTo>
                  <a:lnTo>
                    <a:pt x="1440" y="7201"/>
                  </a:lnTo>
                  <a:lnTo>
                    <a:pt x="1646" y="8846"/>
                  </a:lnTo>
                  <a:lnTo>
                    <a:pt x="1852" y="9258"/>
                  </a:lnTo>
                  <a:lnTo>
                    <a:pt x="1852" y="9566"/>
                  </a:lnTo>
                  <a:lnTo>
                    <a:pt x="1955" y="9669"/>
                  </a:lnTo>
                  <a:lnTo>
                    <a:pt x="1955" y="9875"/>
                  </a:lnTo>
                  <a:lnTo>
                    <a:pt x="2572" y="13269"/>
                  </a:lnTo>
                  <a:lnTo>
                    <a:pt x="3703" y="18721"/>
                  </a:lnTo>
                  <a:lnTo>
                    <a:pt x="3703" y="19030"/>
                  </a:lnTo>
                  <a:lnTo>
                    <a:pt x="3806" y="19544"/>
                  </a:lnTo>
                  <a:lnTo>
                    <a:pt x="3909" y="19852"/>
                  </a:lnTo>
                  <a:lnTo>
                    <a:pt x="4012" y="20161"/>
                  </a:lnTo>
                  <a:lnTo>
                    <a:pt x="4218" y="20058"/>
                  </a:lnTo>
                  <a:lnTo>
                    <a:pt x="3189" y="14504"/>
                  </a:lnTo>
                  <a:lnTo>
                    <a:pt x="926" y="3189"/>
                  </a:lnTo>
                  <a:lnTo>
                    <a:pt x="309" y="309"/>
                  </a:lnTo>
                  <a:lnTo>
                    <a:pt x="0" y="0"/>
                  </a:lnTo>
                  <a:close/>
                </a:path>
              </a:pathLst>
            </a:custGeom>
            <a:solidFill>
              <a:srgbClr val="B6C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3"/>
            <p:cNvSpPr/>
            <p:nvPr/>
          </p:nvSpPr>
          <p:spPr>
            <a:xfrm>
              <a:off x="4604600" y="3392350"/>
              <a:ext cx="36025" cy="20600"/>
            </a:xfrm>
            <a:custGeom>
              <a:rect b="b" l="l" r="r" t="t"/>
              <a:pathLst>
                <a:path extrusionOk="0" h="824" w="1441">
                  <a:moveTo>
                    <a:pt x="1337" y="1"/>
                  </a:moveTo>
                  <a:lnTo>
                    <a:pt x="617" y="206"/>
                  </a:lnTo>
                  <a:lnTo>
                    <a:pt x="0" y="412"/>
                  </a:lnTo>
                  <a:lnTo>
                    <a:pt x="309" y="721"/>
                  </a:lnTo>
                  <a:lnTo>
                    <a:pt x="515" y="824"/>
                  </a:lnTo>
                  <a:lnTo>
                    <a:pt x="1029" y="824"/>
                  </a:lnTo>
                  <a:lnTo>
                    <a:pt x="1235" y="721"/>
                  </a:lnTo>
                  <a:lnTo>
                    <a:pt x="1440" y="104"/>
                  </a:lnTo>
                  <a:lnTo>
                    <a:pt x="1440" y="1"/>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3"/>
            <p:cNvSpPr/>
            <p:nvPr/>
          </p:nvSpPr>
          <p:spPr>
            <a:xfrm>
              <a:off x="4686875" y="3623800"/>
              <a:ext cx="33475" cy="10300"/>
            </a:xfrm>
            <a:custGeom>
              <a:rect b="b" l="l" r="r" t="t"/>
              <a:pathLst>
                <a:path extrusionOk="0" h="412" w="1339">
                  <a:moveTo>
                    <a:pt x="1" y="0"/>
                  </a:moveTo>
                  <a:lnTo>
                    <a:pt x="104" y="412"/>
                  </a:lnTo>
                  <a:lnTo>
                    <a:pt x="1338" y="103"/>
                  </a:lnTo>
                  <a:lnTo>
                    <a:pt x="1029" y="0"/>
                  </a:lnTo>
                  <a:close/>
                </a:path>
              </a:pathLst>
            </a:custGeom>
            <a:solidFill>
              <a:srgbClr val="885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3"/>
            <p:cNvSpPr/>
            <p:nvPr/>
          </p:nvSpPr>
          <p:spPr>
            <a:xfrm>
              <a:off x="5347775" y="3001475"/>
              <a:ext cx="1424650" cy="1031225"/>
            </a:xfrm>
            <a:custGeom>
              <a:rect b="b" l="l" r="r" t="t"/>
              <a:pathLst>
                <a:path extrusionOk="0" h="41249" w="56986">
                  <a:moveTo>
                    <a:pt x="28082" y="21087"/>
                  </a:moveTo>
                  <a:lnTo>
                    <a:pt x="28699" y="21190"/>
                  </a:lnTo>
                  <a:lnTo>
                    <a:pt x="29213" y="21602"/>
                  </a:lnTo>
                  <a:lnTo>
                    <a:pt x="29727" y="22219"/>
                  </a:lnTo>
                  <a:lnTo>
                    <a:pt x="30139" y="22939"/>
                  </a:lnTo>
                  <a:lnTo>
                    <a:pt x="30345" y="23659"/>
                  </a:lnTo>
                  <a:lnTo>
                    <a:pt x="30550" y="24379"/>
                  </a:lnTo>
                  <a:lnTo>
                    <a:pt x="30653" y="25099"/>
                  </a:lnTo>
                  <a:lnTo>
                    <a:pt x="30653" y="25819"/>
                  </a:lnTo>
                  <a:lnTo>
                    <a:pt x="30653" y="26745"/>
                  </a:lnTo>
                  <a:lnTo>
                    <a:pt x="30447" y="27671"/>
                  </a:lnTo>
                  <a:lnTo>
                    <a:pt x="30242" y="28596"/>
                  </a:lnTo>
                  <a:lnTo>
                    <a:pt x="29830" y="29419"/>
                  </a:lnTo>
                  <a:lnTo>
                    <a:pt x="29419" y="29934"/>
                  </a:lnTo>
                  <a:lnTo>
                    <a:pt x="29007" y="30345"/>
                  </a:lnTo>
                  <a:lnTo>
                    <a:pt x="28596" y="30551"/>
                  </a:lnTo>
                  <a:lnTo>
                    <a:pt x="28082" y="30654"/>
                  </a:lnTo>
                  <a:lnTo>
                    <a:pt x="27670" y="30551"/>
                  </a:lnTo>
                  <a:lnTo>
                    <a:pt x="27259" y="30345"/>
                  </a:lnTo>
                  <a:lnTo>
                    <a:pt x="26847" y="29934"/>
                  </a:lnTo>
                  <a:lnTo>
                    <a:pt x="26436" y="29419"/>
                  </a:lnTo>
                  <a:lnTo>
                    <a:pt x="26024" y="28596"/>
                  </a:lnTo>
                  <a:lnTo>
                    <a:pt x="25819" y="27773"/>
                  </a:lnTo>
                  <a:lnTo>
                    <a:pt x="25613" y="26951"/>
                  </a:lnTo>
                  <a:lnTo>
                    <a:pt x="25613" y="26128"/>
                  </a:lnTo>
                  <a:lnTo>
                    <a:pt x="25613" y="25202"/>
                  </a:lnTo>
                  <a:lnTo>
                    <a:pt x="25716" y="24276"/>
                  </a:lnTo>
                  <a:lnTo>
                    <a:pt x="25922" y="23453"/>
                  </a:lnTo>
                  <a:lnTo>
                    <a:pt x="26230" y="22630"/>
                  </a:lnTo>
                  <a:lnTo>
                    <a:pt x="26642" y="22013"/>
                  </a:lnTo>
                  <a:lnTo>
                    <a:pt x="27053" y="21602"/>
                  </a:lnTo>
                  <a:lnTo>
                    <a:pt x="27567" y="21190"/>
                  </a:lnTo>
                  <a:lnTo>
                    <a:pt x="28082" y="21087"/>
                  </a:lnTo>
                  <a:close/>
                  <a:moveTo>
                    <a:pt x="43819" y="1"/>
                  </a:moveTo>
                  <a:lnTo>
                    <a:pt x="43614" y="104"/>
                  </a:lnTo>
                  <a:lnTo>
                    <a:pt x="43614" y="206"/>
                  </a:lnTo>
                  <a:lnTo>
                    <a:pt x="43614" y="515"/>
                  </a:lnTo>
                  <a:lnTo>
                    <a:pt x="43819" y="8538"/>
                  </a:lnTo>
                  <a:lnTo>
                    <a:pt x="43717" y="8847"/>
                  </a:lnTo>
                  <a:lnTo>
                    <a:pt x="43408" y="8847"/>
                  </a:lnTo>
                  <a:lnTo>
                    <a:pt x="38162" y="8950"/>
                  </a:lnTo>
                  <a:lnTo>
                    <a:pt x="30242" y="9155"/>
                  </a:lnTo>
                  <a:lnTo>
                    <a:pt x="21807" y="9258"/>
                  </a:lnTo>
                  <a:lnTo>
                    <a:pt x="13887" y="9464"/>
                  </a:lnTo>
                  <a:lnTo>
                    <a:pt x="618" y="9670"/>
                  </a:lnTo>
                  <a:lnTo>
                    <a:pt x="309" y="9567"/>
                  </a:lnTo>
                  <a:lnTo>
                    <a:pt x="309" y="9361"/>
                  </a:lnTo>
                  <a:lnTo>
                    <a:pt x="206" y="5967"/>
                  </a:lnTo>
                  <a:lnTo>
                    <a:pt x="309" y="1749"/>
                  </a:lnTo>
                  <a:lnTo>
                    <a:pt x="309" y="1544"/>
                  </a:lnTo>
                  <a:lnTo>
                    <a:pt x="206" y="1441"/>
                  </a:lnTo>
                  <a:lnTo>
                    <a:pt x="0" y="1441"/>
                  </a:lnTo>
                  <a:lnTo>
                    <a:pt x="0" y="1544"/>
                  </a:lnTo>
                  <a:lnTo>
                    <a:pt x="0" y="1749"/>
                  </a:lnTo>
                  <a:lnTo>
                    <a:pt x="0" y="4835"/>
                  </a:lnTo>
                  <a:lnTo>
                    <a:pt x="0" y="10904"/>
                  </a:lnTo>
                  <a:lnTo>
                    <a:pt x="0" y="13887"/>
                  </a:lnTo>
                  <a:lnTo>
                    <a:pt x="206" y="18413"/>
                  </a:lnTo>
                  <a:lnTo>
                    <a:pt x="412" y="20985"/>
                  </a:lnTo>
                  <a:lnTo>
                    <a:pt x="515" y="22939"/>
                  </a:lnTo>
                  <a:lnTo>
                    <a:pt x="720" y="24893"/>
                  </a:lnTo>
                  <a:lnTo>
                    <a:pt x="720" y="25202"/>
                  </a:lnTo>
                  <a:lnTo>
                    <a:pt x="926" y="25408"/>
                  </a:lnTo>
                  <a:lnTo>
                    <a:pt x="1029" y="25305"/>
                  </a:lnTo>
                  <a:lnTo>
                    <a:pt x="1029" y="25202"/>
                  </a:lnTo>
                  <a:lnTo>
                    <a:pt x="720" y="22013"/>
                  </a:lnTo>
                  <a:lnTo>
                    <a:pt x="515" y="18722"/>
                  </a:lnTo>
                  <a:lnTo>
                    <a:pt x="412" y="15430"/>
                  </a:lnTo>
                  <a:lnTo>
                    <a:pt x="309" y="12241"/>
                  </a:lnTo>
                  <a:lnTo>
                    <a:pt x="1132" y="16459"/>
                  </a:lnTo>
                  <a:lnTo>
                    <a:pt x="2572" y="24688"/>
                  </a:lnTo>
                  <a:lnTo>
                    <a:pt x="2675" y="25202"/>
                  </a:lnTo>
                  <a:lnTo>
                    <a:pt x="2675" y="25510"/>
                  </a:lnTo>
                  <a:lnTo>
                    <a:pt x="3498" y="29831"/>
                  </a:lnTo>
                  <a:lnTo>
                    <a:pt x="4423" y="35179"/>
                  </a:lnTo>
                  <a:lnTo>
                    <a:pt x="5452" y="40837"/>
                  </a:lnTo>
                  <a:lnTo>
                    <a:pt x="5555" y="41145"/>
                  </a:lnTo>
                  <a:lnTo>
                    <a:pt x="5761" y="41248"/>
                  </a:lnTo>
                  <a:lnTo>
                    <a:pt x="13167" y="41248"/>
                  </a:lnTo>
                  <a:lnTo>
                    <a:pt x="12755" y="40940"/>
                  </a:lnTo>
                  <a:lnTo>
                    <a:pt x="12447" y="40734"/>
                  </a:lnTo>
                  <a:lnTo>
                    <a:pt x="11624" y="40425"/>
                  </a:lnTo>
                  <a:lnTo>
                    <a:pt x="11418" y="40425"/>
                  </a:lnTo>
                  <a:lnTo>
                    <a:pt x="11315" y="40323"/>
                  </a:lnTo>
                  <a:lnTo>
                    <a:pt x="11315" y="40220"/>
                  </a:lnTo>
                  <a:lnTo>
                    <a:pt x="11315" y="40117"/>
                  </a:lnTo>
                  <a:lnTo>
                    <a:pt x="11418" y="40117"/>
                  </a:lnTo>
                  <a:lnTo>
                    <a:pt x="11624" y="40014"/>
                  </a:lnTo>
                  <a:lnTo>
                    <a:pt x="12138" y="39911"/>
                  </a:lnTo>
                  <a:lnTo>
                    <a:pt x="12652" y="39705"/>
                  </a:lnTo>
                  <a:lnTo>
                    <a:pt x="13064" y="39397"/>
                  </a:lnTo>
                  <a:lnTo>
                    <a:pt x="13372" y="39088"/>
                  </a:lnTo>
                  <a:lnTo>
                    <a:pt x="13681" y="38677"/>
                  </a:lnTo>
                  <a:lnTo>
                    <a:pt x="13990" y="38265"/>
                  </a:lnTo>
                  <a:lnTo>
                    <a:pt x="14195" y="37751"/>
                  </a:lnTo>
                  <a:lnTo>
                    <a:pt x="14401" y="37237"/>
                  </a:lnTo>
                  <a:lnTo>
                    <a:pt x="14401" y="37031"/>
                  </a:lnTo>
                  <a:lnTo>
                    <a:pt x="14504" y="36928"/>
                  </a:lnTo>
                  <a:lnTo>
                    <a:pt x="14710" y="36928"/>
                  </a:lnTo>
                  <a:lnTo>
                    <a:pt x="14710" y="37031"/>
                  </a:lnTo>
                  <a:lnTo>
                    <a:pt x="14812" y="37237"/>
                  </a:lnTo>
                  <a:lnTo>
                    <a:pt x="15018" y="37751"/>
                  </a:lnTo>
                  <a:lnTo>
                    <a:pt x="15224" y="38265"/>
                  </a:lnTo>
                  <a:lnTo>
                    <a:pt x="15430" y="38780"/>
                  </a:lnTo>
                  <a:lnTo>
                    <a:pt x="15841" y="39088"/>
                  </a:lnTo>
                  <a:lnTo>
                    <a:pt x="16150" y="39397"/>
                  </a:lnTo>
                  <a:lnTo>
                    <a:pt x="16664" y="39705"/>
                  </a:lnTo>
                  <a:lnTo>
                    <a:pt x="17178" y="39911"/>
                  </a:lnTo>
                  <a:lnTo>
                    <a:pt x="17693" y="40117"/>
                  </a:lnTo>
                  <a:lnTo>
                    <a:pt x="17898" y="40117"/>
                  </a:lnTo>
                  <a:lnTo>
                    <a:pt x="18001" y="40220"/>
                  </a:lnTo>
                  <a:lnTo>
                    <a:pt x="18001" y="40323"/>
                  </a:lnTo>
                  <a:lnTo>
                    <a:pt x="17898" y="40425"/>
                  </a:lnTo>
                  <a:lnTo>
                    <a:pt x="17898" y="40528"/>
                  </a:lnTo>
                  <a:lnTo>
                    <a:pt x="17693" y="40528"/>
                  </a:lnTo>
                  <a:lnTo>
                    <a:pt x="16973" y="40734"/>
                  </a:lnTo>
                  <a:lnTo>
                    <a:pt x="16253" y="41145"/>
                  </a:lnTo>
                  <a:lnTo>
                    <a:pt x="16458" y="41248"/>
                  </a:lnTo>
                  <a:lnTo>
                    <a:pt x="50505" y="41248"/>
                  </a:lnTo>
                  <a:lnTo>
                    <a:pt x="50711" y="41145"/>
                  </a:lnTo>
                  <a:lnTo>
                    <a:pt x="50917" y="41145"/>
                  </a:lnTo>
                  <a:lnTo>
                    <a:pt x="51020" y="40940"/>
                  </a:lnTo>
                  <a:lnTo>
                    <a:pt x="51123" y="40734"/>
                  </a:lnTo>
                  <a:lnTo>
                    <a:pt x="51534" y="38060"/>
                  </a:lnTo>
                  <a:lnTo>
                    <a:pt x="52460" y="33019"/>
                  </a:lnTo>
                  <a:lnTo>
                    <a:pt x="52666" y="32299"/>
                  </a:lnTo>
                  <a:lnTo>
                    <a:pt x="54106" y="24482"/>
                  </a:lnTo>
                  <a:lnTo>
                    <a:pt x="56266" y="12653"/>
                  </a:lnTo>
                  <a:lnTo>
                    <a:pt x="56986" y="8641"/>
                  </a:lnTo>
                  <a:lnTo>
                    <a:pt x="56574" y="8641"/>
                  </a:lnTo>
                  <a:lnTo>
                    <a:pt x="44437" y="8847"/>
                  </a:lnTo>
                  <a:lnTo>
                    <a:pt x="44231" y="8847"/>
                  </a:lnTo>
                  <a:lnTo>
                    <a:pt x="44128" y="8744"/>
                  </a:lnTo>
                  <a:lnTo>
                    <a:pt x="44128" y="8538"/>
                  </a:lnTo>
                  <a:lnTo>
                    <a:pt x="43922" y="412"/>
                  </a:lnTo>
                  <a:lnTo>
                    <a:pt x="43922" y="206"/>
                  </a:lnTo>
                  <a:lnTo>
                    <a:pt x="43922" y="104"/>
                  </a:lnTo>
                  <a:lnTo>
                    <a:pt x="4381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3"/>
            <p:cNvSpPr/>
            <p:nvPr/>
          </p:nvSpPr>
          <p:spPr>
            <a:xfrm>
              <a:off x="4486300" y="3693225"/>
              <a:ext cx="833200" cy="336900"/>
            </a:xfrm>
            <a:custGeom>
              <a:rect b="b" l="l" r="r" t="t"/>
              <a:pathLst>
                <a:path extrusionOk="0" h="13476" w="33328">
                  <a:moveTo>
                    <a:pt x="18927" y="1"/>
                  </a:moveTo>
                  <a:lnTo>
                    <a:pt x="18413" y="103"/>
                  </a:lnTo>
                  <a:lnTo>
                    <a:pt x="17281" y="1132"/>
                  </a:lnTo>
                  <a:lnTo>
                    <a:pt x="16047" y="2161"/>
                  </a:lnTo>
                  <a:lnTo>
                    <a:pt x="14710" y="2984"/>
                  </a:lnTo>
                  <a:lnTo>
                    <a:pt x="13373" y="3704"/>
                  </a:lnTo>
                  <a:lnTo>
                    <a:pt x="12961" y="4012"/>
                  </a:lnTo>
                  <a:lnTo>
                    <a:pt x="12756" y="4424"/>
                  </a:lnTo>
                  <a:lnTo>
                    <a:pt x="12138" y="5452"/>
                  </a:lnTo>
                  <a:lnTo>
                    <a:pt x="11624" y="6584"/>
                  </a:lnTo>
                  <a:lnTo>
                    <a:pt x="11418" y="7098"/>
                  </a:lnTo>
                  <a:lnTo>
                    <a:pt x="11110" y="7612"/>
                  </a:lnTo>
                  <a:lnTo>
                    <a:pt x="10698" y="7818"/>
                  </a:lnTo>
                  <a:lnTo>
                    <a:pt x="10184" y="8024"/>
                  </a:lnTo>
                  <a:lnTo>
                    <a:pt x="10184" y="8127"/>
                  </a:lnTo>
                  <a:lnTo>
                    <a:pt x="10081" y="9567"/>
                  </a:lnTo>
                  <a:lnTo>
                    <a:pt x="10081" y="9772"/>
                  </a:lnTo>
                  <a:lnTo>
                    <a:pt x="10081" y="9875"/>
                  </a:lnTo>
                  <a:lnTo>
                    <a:pt x="9978" y="10698"/>
                  </a:lnTo>
                  <a:lnTo>
                    <a:pt x="9670" y="10184"/>
                  </a:lnTo>
                  <a:lnTo>
                    <a:pt x="9567" y="9978"/>
                  </a:lnTo>
                  <a:lnTo>
                    <a:pt x="9464" y="9670"/>
                  </a:lnTo>
                  <a:lnTo>
                    <a:pt x="9052" y="9155"/>
                  </a:lnTo>
                  <a:lnTo>
                    <a:pt x="8744" y="8538"/>
                  </a:lnTo>
                  <a:lnTo>
                    <a:pt x="8641" y="8229"/>
                  </a:lnTo>
                  <a:lnTo>
                    <a:pt x="8538" y="7921"/>
                  </a:lnTo>
                  <a:lnTo>
                    <a:pt x="8435" y="7407"/>
                  </a:lnTo>
                  <a:lnTo>
                    <a:pt x="7921" y="7407"/>
                  </a:lnTo>
                  <a:lnTo>
                    <a:pt x="7715" y="7509"/>
                  </a:lnTo>
                  <a:lnTo>
                    <a:pt x="7612" y="7818"/>
                  </a:lnTo>
                  <a:lnTo>
                    <a:pt x="7510" y="8127"/>
                  </a:lnTo>
                  <a:lnTo>
                    <a:pt x="7201" y="8435"/>
                  </a:lnTo>
                  <a:lnTo>
                    <a:pt x="6892" y="8847"/>
                  </a:lnTo>
                  <a:lnTo>
                    <a:pt x="6584" y="9155"/>
                  </a:lnTo>
                  <a:lnTo>
                    <a:pt x="6275" y="9567"/>
                  </a:lnTo>
                  <a:lnTo>
                    <a:pt x="6069" y="9670"/>
                  </a:lnTo>
                  <a:lnTo>
                    <a:pt x="5864" y="9772"/>
                  </a:lnTo>
                  <a:lnTo>
                    <a:pt x="4527" y="9772"/>
                  </a:lnTo>
                  <a:lnTo>
                    <a:pt x="3704" y="9567"/>
                  </a:lnTo>
                  <a:lnTo>
                    <a:pt x="3395" y="9567"/>
                  </a:lnTo>
                  <a:lnTo>
                    <a:pt x="3189" y="9772"/>
                  </a:lnTo>
                  <a:lnTo>
                    <a:pt x="206" y="13167"/>
                  </a:lnTo>
                  <a:lnTo>
                    <a:pt x="104" y="13270"/>
                  </a:lnTo>
                  <a:lnTo>
                    <a:pt x="1" y="13373"/>
                  </a:lnTo>
                  <a:lnTo>
                    <a:pt x="8230" y="13373"/>
                  </a:lnTo>
                  <a:lnTo>
                    <a:pt x="14196" y="13475"/>
                  </a:lnTo>
                  <a:lnTo>
                    <a:pt x="22527" y="13475"/>
                  </a:lnTo>
                  <a:lnTo>
                    <a:pt x="22836" y="13167"/>
                  </a:lnTo>
                  <a:lnTo>
                    <a:pt x="32094" y="1646"/>
                  </a:lnTo>
                  <a:lnTo>
                    <a:pt x="33328" y="103"/>
                  </a:lnTo>
                  <a:lnTo>
                    <a:pt x="33122" y="1"/>
                  </a:lnTo>
                  <a:lnTo>
                    <a:pt x="22425" y="1"/>
                  </a:lnTo>
                  <a:lnTo>
                    <a:pt x="21910" y="206"/>
                  </a:lnTo>
                  <a:lnTo>
                    <a:pt x="21396" y="309"/>
                  </a:lnTo>
                  <a:lnTo>
                    <a:pt x="20882" y="309"/>
                  </a:lnTo>
                  <a:lnTo>
                    <a:pt x="20264" y="206"/>
                  </a:lnTo>
                  <a:lnTo>
                    <a:pt x="19339"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3"/>
            <p:cNvSpPr/>
            <p:nvPr/>
          </p:nvSpPr>
          <p:spPr>
            <a:xfrm>
              <a:off x="5630650" y="3924675"/>
              <a:ext cx="167175" cy="167175"/>
            </a:xfrm>
            <a:custGeom>
              <a:rect b="b" l="l" r="r" t="t"/>
              <a:pathLst>
                <a:path extrusionOk="0" h="6687" w="6687">
                  <a:moveTo>
                    <a:pt x="3189" y="0"/>
                  </a:moveTo>
                  <a:lnTo>
                    <a:pt x="3086" y="103"/>
                  </a:lnTo>
                  <a:lnTo>
                    <a:pt x="3086" y="309"/>
                  </a:lnTo>
                  <a:lnTo>
                    <a:pt x="2880" y="823"/>
                  </a:lnTo>
                  <a:lnTo>
                    <a:pt x="2675" y="1337"/>
                  </a:lnTo>
                  <a:lnTo>
                    <a:pt x="2366" y="1749"/>
                  </a:lnTo>
                  <a:lnTo>
                    <a:pt x="2057" y="2160"/>
                  </a:lnTo>
                  <a:lnTo>
                    <a:pt x="1749" y="2469"/>
                  </a:lnTo>
                  <a:lnTo>
                    <a:pt x="1337" y="2777"/>
                  </a:lnTo>
                  <a:lnTo>
                    <a:pt x="823" y="2983"/>
                  </a:lnTo>
                  <a:lnTo>
                    <a:pt x="309" y="3086"/>
                  </a:lnTo>
                  <a:lnTo>
                    <a:pt x="103" y="3189"/>
                  </a:lnTo>
                  <a:lnTo>
                    <a:pt x="0" y="3189"/>
                  </a:lnTo>
                  <a:lnTo>
                    <a:pt x="0" y="3292"/>
                  </a:lnTo>
                  <a:lnTo>
                    <a:pt x="0" y="3395"/>
                  </a:lnTo>
                  <a:lnTo>
                    <a:pt x="103" y="3497"/>
                  </a:lnTo>
                  <a:lnTo>
                    <a:pt x="309" y="3497"/>
                  </a:lnTo>
                  <a:lnTo>
                    <a:pt x="1132" y="3806"/>
                  </a:lnTo>
                  <a:lnTo>
                    <a:pt x="1440" y="4012"/>
                  </a:lnTo>
                  <a:lnTo>
                    <a:pt x="1852" y="4320"/>
                  </a:lnTo>
                  <a:lnTo>
                    <a:pt x="2263" y="4629"/>
                  </a:lnTo>
                  <a:lnTo>
                    <a:pt x="2572" y="5040"/>
                  </a:lnTo>
                  <a:lnTo>
                    <a:pt x="2777" y="5555"/>
                  </a:lnTo>
                  <a:lnTo>
                    <a:pt x="2983" y="6069"/>
                  </a:lnTo>
                  <a:lnTo>
                    <a:pt x="3086" y="6480"/>
                  </a:lnTo>
                  <a:lnTo>
                    <a:pt x="3189" y="6686"/>
                  </a:lnTo>
                  <a:lnTo>
                    <a:pt x="3497" y="6686"/>
                  </a:lnTo>
                  <a:lnTo>
                    <a:pt x="3600" y="6480"/>
                  </a:lnTo>
                  <a:lnTo>
                    <a:pt x="3703" y="6069"/>
                  </a:lnTo>
                  <a:lnTo>
                    <a:pt x="3909" y="5555"/>
                  </a:lnTo>
                  <a:lnTo>
                    <a:pt x="4217" y="5040"/>
                  </a:lnTo>
                  <a:lnTo>
                    <a:pt x="4526" y="4629"/>
                  </a:lnTo>
                  <a:lnTo>
                    <a:pt x="4938" y="4217"/>
                  </a:lnTo>
                  <a:lnTo>
                    <a:pt x="5658" y="3806"/>
                  </a:lnTo>
                  <a:lnTo>
                    <a:pt x="6378" y="3600"/>
                  </a:lnTo>
                  <a:lnTo>
                    <a:pt x="6583" y="3600"/>
                  </a:lnTo>
                  <a:lnTo>
                    <a:pt x="6583" y="3497"/>
                  </a:lnTo>
                  <a:lnTo>
                    <a:pt x="6686" y="3395"/>
                  </a:lnTo>
                  <a:lnTo>
                    <a:pt x="6686" y="3292"/>
                  </a:lnTo>
                  <a:lnTo>
                    <a:pt x="6583" y="3189"/>
                  </a:lnTo>
                  <a:lnTo>
                    <a:pt x="6378" y="3189"/>
                  </a:lnTo>
                  <a:lnTo>
                    <a:pt x="5863" y="2983"/>
                  </a:lnTo>
                  <a:lnTo>
                    <a:pt x="5349" y="2777"/>
                  </a:lnTo>
                  <a:lnTo>
                    <a:pt x="4835" y="2469"/>
                  </a:lnTo>
                  <a:lnTo>
                    <a:pt x="4526" y="2160"/>
                  </a:lnTo>
                  <a:lnTo>
                    <a:pt x="4115" y="1852"/>
                  </a:lnTo>
                  <a:lnTo>
                    <a:pt x="3909" y="1337"/>
                  </a:lnTo>
                  <a:lnTo>
                    <a:pt x="3703" y="823"/>
                  </a:lnTo>
                  <a:lnTo>
                    <a:pt x="3497" y="309"/>
                  </a:lnTo>
                  <a:lnTo>
                    <a:pt x="3395" y="103"/>
                  </a:lnTo>
                  <a:lnTo>
                    <a:pt x="3395"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3"/>
            <p:cNvSpPr/>
            <p:nvPr/>
          </p:nvSpPr>
          <p:spPr>
            <a:xfrm>
              <a:off x="5355475" y="3307500"/>
              <a:ext cx="59175" cy="326600"/>
            </a:xfrm>
            <a:custGeom>
              <a:rect b="b" l="l" r="r" t="t"/>
              <a:pathLst>
                <a:path extrusionOk="0" h="13064" w="2367">
                  <a:moveTo>
                    <a:pt x="1" y="0"/>
                  </a:moveTo>
                  <a:lnTo>
                    <a:pt x="104" y="3189"/>
                  </a:lnTo>
                  <a:lnTo>
                    <a:pt x="207" y="6481"/>
                  </a:lnTo>
                  <a:lnTo>
                    <a:pt x="412" y="9772"/>
                  </a:lnTo>
                  <a:lnTo>
                    <a:pt x="721" y="12961"/>
                  </a:lnTo>
                  <a:lnTo>
                    <a:pt x="1544" y="13064"/>
                  </a:lnTo>
                  <a:lnTo>
                    <a:pt x="1955" y="13064"/>
                  </a:lnTo>
                  <a:lnTo>
                    <a:pt x="2367" y="12961"/>
                  </a:lnTo>
                  <a:lnTo>
                    <a:pt x="2264" y="12447"/>
                  </a:lnTo>
                  <a:lnTo>
                    <a:pt x="824" y="4218"/>
                  </a:lnTo>
                  <a:lnTo>
                    <a:pt x="1"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3"/>
            <p:cNvSpPr/>
            <p:nvPr/>
          </p:nvSpPr>
          <p:spPr>
            <a:xfrm>
              <a:off x="4504300" y="3641800"/>
              <a:ext cx="192900" cy="295750"/>
            </a:xfrm>
            <a:custGeom>
              <a:rect b="b" l="l" r="r" t="t"/>
              <a:pathLst>
                <a:path extrusionOk="0" h="11830" w="7716">
                  <a:moveTo>
                    <a:pt x="2161" y="4115"/>
                  </a:moveTo>
                  <a:lnTo>
                    <a:pt x="2264" y="4218"/>
                  </a:lnTo>
                  <a:lnTo>
                    <a:pt x="3087" y="5658"/>
                  </a:lnTo>
                  <a:lnTo>
                    <a:pt x="4115" y="6995"/>
                  </a:lnTo>
                  <a:lnTo>
                    <a:pt x="5247" y="8126"/>
                  </a:lnTo>
                  <a:lnTo>
                    <a:pt x="6481" y="9258"/>
                  </a:lnTo>
                  <a:lnTo>
                    <a:pt x="6687" y="9361"/>
                  </a:lnTo>
                  <a:lnTo>
                    <a:pt x="6687" y="9566"/>
                  </a:lnTo>
                  <a:lnTo>
                    <a:pt x="6687" y="9772"/>
                  </a:lnTo>
                  <a:lnTo>
                    <a:pt x="6481" y="10081"/>
                  </a:lnTo>
                  <a:lnTo>
                    <a:pt x="6172" y="10492"/>
                  </a:lnTo>
                  <a:lnTo>
                    <a:pt x="5967" y="10492"/>
                  </a:lnTo>
                  <a:lnTo>
                    <a:pt x="5761" y="10595"/>
                  </a:lnTo>
                  <a:lnTo>
                    <a:pt x="5452" y="10492"/>
                  </a:lnTo>
                  <a:lnTo>
                    <a:pt x="5144" y="10389"/>
                  </a:lnTo>
                  <a:lnTo>
                    <a:pt x="4218" y="9875"/>
                  </a:lnTo>
                  <a:lnTo>
                    <a:pt x="3395" y="9361"/>
                  </a:lnTo>
                  <a:lnTo>
                    <a:pt x="2675" y="8744"/>
                  </a:lnTo>
                  <a:lnTo>
                    <a:pt x="1852" y="8024"/>
                  </a:lnTo>
                  <a:lnTo>
                    <a:pt x="1544" y="7612"/>
                  </a:lnTo>
                  <a:lnTo>
                    <a:pt x="1338" y="7098"/>
                  </a:lnTo>
                  <a:lnTo>
                    <a:pt x="1235" y="6583"/>
                  </a:lnTo>
                  <a:lnTo>
                    <a:pt x="1132" y="6069"/>
                  </a:lnTo>
                  <a:lnTo>
                    <a:pt x="1132" y="5555"/>
                  </a:lnTo>
                  <a:lnTo>
                    <a:pt x="1132" y="5041"/>
                  </a:lnTo>
                  <a:lnTo>
                    <a:pt x="1338" y="4732"/>
                  </a:lnTo>
                  <a:lnTo>
                    <a:pt x="1646" y="4423"/>
                  </a:lnTo>
                  <a:lnTo>
                    <a:pt x="1955" y="4115"/>
                  </a:lnTo>
                  <a:close/>
                  <a:moveTo>
                    <a:pt x="1132" y="7406"/>
                  </a:moveTo>
                  <a:lnTo>
                    <a:pt x="1132" y="7509"/>
                  </a:lnTo>
                  <a:lnTo>
                    <a:pt x="1544" y="8024"/>
                  </a:lnTo>
                  <a:lnTo>
                    <a:pt x="1955" y="8538"/>
                  </a:lnTo>
                  <a:lnTo>
                    <a:pt x="2881" y="9258"/>
                  </a:lnTo>
                  <a:lnTo>
                    <a:pt x="4115" y="10184"/>
                  </a:lnTo>
                  <a:lnTo>
                    <a:pt x="4835" y="10595"/>
                  </a:lnTo>
                  <a:lnTo>
                    <a:pt x="5555" y="10801"/>
                  </a:lnTo>
                  <a:lnTo>
                    <a:pt x="5658" y="10904"/>
                  </a:lnTo>
                  <a:lnTo>
                    <a:pt x="5658" y="11109"/>
                  </a:lnTo>
                  <a:lnTo>
                    <a:pt x="5452" y="11315"/>
                  </a:lnTo>
                  <a:lnTo>
                    <a:pt x="5247" y="11418"/>
                  </a:lnTo>
                  <a:lnTo>
                    <a:pt x="4732" y="11521"/>
                  </a:lnTo>
                  <a:lnTo>
                    <a:pt x="3704" y="11521"/>
                  </a:lnTo>
                  <a:lnTo>
                    <a:pt x="3087" y="11418"/>
                  </a:lnTo>
                  <a:lnTo>
                    <a:pt x="2572" y="11212"/>
                  </a:lnTo>
                  <a:lnTo>
                    <a:pt x="2058" y="11007"/>
                  </a:lnTo>
                  <a:lnTo>
                    <a:pt x="1544" y="10698"/>
                  </a:lnTo>
                  <a:lnTo>
                    <a:pt x="1132" y="10286"/>
                  </a:lnTo>
                  <a:lnTo>
                    <a:pt x="824" y="9772"/>
                  </a:lnTo>
                  <a:lnTo>
                    <a:pt x="515" y="9258"/>
                  </a:lnTo>
                  <a:lnTo>
                    <a:pt x="309" y="8744"/>
                  </a:lnTo>
                  <a:lnTo>
                    <a:pt x="309" y="8229"/>
                  </a:lnTo>
                  <a:lnTo>
                    <a:pt x="515" y="7818"/>
                  </a:lnTo>
                  <a:lnTo>
                    <a:pt x="926" y="7509"/>
                  </a:lnTo>
                  <a:lnTo>
                    <a:pt x="1029" y="7406"/>
                  </a:lnTo>
                  <a:close/>
                  <a:moveTo>
                    <a:pt x="5864" y="0"/>
                  </a:moveTo>
                  <a:lnTo>
                    <a:pt x="5041" y="309"/>
                  </a:lnTo>
                  <a:lnTo>
                    <a:pt x="4218" y="720"/>
                  </a:lnTo>
                  <a:lnTo>
                    <a:pt x="3498" y="1132"/>
                  </a:lnTo>
                  <a:lnTo>
                    <a:pt x="2778" y="1749"/>
                  </a:lnTo>
                  <a:lnTo>
                    <a:pt x="2469" y="2058"/>
                  </a:lnTo>
                  <a:lnTo>
                    <a:pt x="2264" y="2469"/>
                  </a:lnTo>
                  <a:lnTo>
                    <a:pt x="2161" y="2983"/>
                  </a:lnTo>
                  <a:lnTo>
                    <a:pt x="2058" y="3395"/>
                  </a:lnTo>
                  <a:lnTo>
                    <a:pt x="2058" y="3703"/>
                  </a:lnTo>
                  <a:lnTo>
                    <a:pt x="1852" y="3909"/>
                  </a:lnTo>
                  <a:lnTo>
                    <a:pt x="1441" y="4218"/>
                  </a:lnTo>
                  <a:lnTo>
                    <a:pt x="1029" y="4629"/>
                  </a:lnTo>
                  <a:lnTo>
                    <a:pt x="926" y="5041"/>
                  </a:lnTo>
                  <a:lnTo>
                    <a:pt x="824" y="5555"/>
                  </a:lnTo>
                  <a:lnTo>
                    <a:pt x="926" y="6172"/>
                  </a:lnTo>
                  <a:lnTo>
                    <a:pt x="926" y="6789"/>
                  </a:lnTo>
                  <a:lnTo>
                    <a:pt x="926" y="6995"/>
                  </a:lnTo>
                  <a:lnTo>
                    <a:pt x="721" y="7201"/>
                  </a:lnTo>
                  <a:lnTo>
                    <a:pt x="309" y="7612"/>
                  </a:lnTo>
                  <a:lnTo>
                    <a:pt x="1" y="8126"/>
                  </a:lnTo>
                  <a:lnTo>
                    <a:pt x="1" y="8744"/>
                  </a:lnTo>
                  <a:lnTo>
                    <a:pt x="104" y="9258"/>
                  </a:lnTo>
                  <a:lnTo>
                    <a:pt x="412" y="9875"/>
                  </a:lnTo>
                  <a:lnTo>
                    <a:pt x="824" y="10389"/>
                  </a:lnTo>
                  <a:lnTo>
                    <a:pt x="1338" y="10801"/>
                  </a:lnTo>
                  <a:lnTo>
                    <a:pt x="1852" y="11212"/>
                  </a:lnTo>
                  <a:lnTo>
                    <a:pt x="2264" y="11418"/>
                  </a:lnTo>
                  <a:lnTo>
                    <a:pt x="2469" y="11521"/>
                  </a:lnTo>
                  <a:lnTo>
                    <a:pt x="2675" y="11624"/>
                  </a:lnTo>
                  <a:lnTo>
                    <a:pt x="2984" y="11624"/>
                  </a:lnTo>
                  <a:lnTo>
                    <a:pt x="3807" y="11829"/>
                  </a:lnTo>
                  <a:lnTo>
                    <a:pt x="5144" y="11829"/>
                  </a:lnTo>
                  <a:lnTo>
                    <a:pt x="5349" y="11727"/>
                  </a:lnTo>
                  <a:lnTo>
                    <a:pt x="5555" y="11624"/>
                  </a:lnTo>
                  <a:lnTo>
                    <a:pt x="5864" y="11212"/>
                  </a:lnTo>
                  <a:lnTo>
                    <a:pt x="6172" y="10904"/>
                  </a:lnTo>
                  <a:lnTo>
                    <a:pt x="6481" y="10492"/>
                  </a:lnTo>
                  <a:lnTo>
                    <a:pt x="6790" y="10184"/>
                  </a:lnTo>
                  <a:lnTo>
                    <a:pt x="6892" y="9875"/>
                  </a:lnTo>
                  <a:lnTo>
                    <a:pt x="6995" y="9566"/>
                  </a:lnTo>
                  <a:lnTo>
                    <a:pt x="7201" y="9464"/>
                  </a:lnTo>
                  <a:lnTo>
                    <a:pt x="7715" y="9464"/>
                  </a:lnTo>
                  <a:lnTo>
                    <a:pt x="7715" y="9155"/>
                  </a:lnTo>
                  <a:lnTo>
                    <a:pt x="7407" y="9258"/>
                  </a:lnTo>
                  <a:lnTo>
                    <a:pt x="7098" y="9155"/>
                  </a:lnTo>
                  <a:lnTo>
                    <a:pt x="6584" y="8949"/>
                  </a:lnTo>
                  <a:lnTo>
                    <a:pt x="5761" y="8332"/>
                  </a:lnTo>
                  <a:lnTo>
                    <a:pt x="5041" y="7612"/>
                  </a:lnTo>
                  <a:lnTo>
                    <a:pt x="4321" y="6789"/>
                  </a:lnTo>
                  <a:lnTo>
                    <a:pt x="3704" y="5966"/>
                  </a:lnTo>
                  <a:lnTo>
                    <a:pt x="3087" y="5041"/>
                  </a:lnTo>
                  <a:lnTo>
                    <a:pt x="2572" y="4115"/>
                  </a:lnTo>
                  <a:lnTo>
                    <a:pt x="2367" y="3498"/>
                  </a:lnTo>
                  <a:lnTo>
                    <a:pt x="2469" y="2880"/>
                  </a:lnTo>
                  <a:lnTo>
                    <a:pt x="2675" y="2366"/>
                  </a:lnTo>
                  <a:lnTo>
                    <a:pt x="3087" y="1955"/>
                  </a:lnTo>
                  <a:lnTo>
                    <a:pt x="3704" y="1440"/>
                  </a:lnTo>
                  <a:lnTo>
                    <a:pt x="4424" y="1029"/>
                  </a:lnTo>
                  <a:lnTo>
                    <a:pt x="5967" y="309"/>
                  </a:lnTo>
                  <a:lnTo>
                    <a:pt x="5967" y="103"/>
                  </a:lnTo>
                  <a:lnTo>
                    <a:pt x="5864" y="0"/>
                  </a:lnTo>
                  <a:close/>
                </a:path>
              </a:pathLst>
            </a:custGeom>
            <a:solidFill>
              <a:srgbClr val="652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3"/>
            <p:cNvSpPr/>
            <p:nvPr/>
          </p:nvSpPr>
          <p:spPr>
            <a:xfrm>
              <a:off x="4738325" y="3675225"/>
              <a:ext cx="218600" cy="218600"/>
            </a:xfrm>
            <a:custGeom>
              <a:rect b="b" l="l" r="r" t="t"/>
              <a:pathLst>
                <a:path extrusionOk="0" h="8744" w="8744">
                  <a:moveTo>
                    <a:pt x="8640" y="1"/>
                  </a:moveTo>
                  <a:lnTo>
                    <a:pt x="8538" y="103"/>
                  </a:lnTo>
                  <a:lnTo>
                    <a:pt x="8435" y="206"/>
                  </a:lnTo>
                  <a:lnTo>
                    <a:pt x="8229" y="515"/>
                  </a:lnTo>
                  <a:lnTo>
                    <a:pt x="7920" y="823"/>
                  </a:lnTo>
                  <a:lnTo>
                    <a:pt x="7303" y="1441"/>
                  </a:lnTo>
                  <a:lnTo>
                    <a:pt x="5452" y="2778"/>
                  </a:lnTo>
                  <a:lnTo>
                    <a:pt x="3497" y="4012"/>
                  </a:lnTo>
                  <a:lnTo>
                    <a:pt x="2983" y="4321"/>
                  </a:lnTo>
                  <a:lnTo>
                    <a:pt x="2675" y="4629"/>
                  </a:lnTo>
                  <a:lnTo>
                    <a:pt x="2366" y="5041"/>
                  </a:lnTo>
                  <a:lnTo>
                    <a:pt x="2057" y="5452"/>
                  </a:lnTo>
                  <a:lnTo>
                    <a:pt x="1234" y="7407"/>
                  </a:lnTo>
                  <a:lnTo>
                    <a:pt x="1029" y="7818"/>
                  </a:lnTo>
                  <a:lnTo>
                    <a:pt x="823" y="8127"/>
                  </a:lnTo>
                  <a:lnTo>
                    <a:pt x="412" y="8332"/>
                  </a:lnTo>
                  <a:lnTo>
                    <a:pt x="0" y="8435"/>
                  </a:lnTo>
                  <a:lnTo>
                    <a:pt x="0" y="8538"/>
                  </a:lnTo>
                  <a:lnTo>
                    <a:pt x="103" y="8744"/>
                  </a:lnTo>
                  <a:lnTo>
                    <a:pt x="617" y="8538"/>
                  </a:lnTo>
                  <a:lnTo>
                    <a:pt x="1029" y="8332"/>
                  </a:lnTo>
                  <a:lnTo>
                    <a:pt x="1337" y="7818"/>
                  </a:lnTo>
                  <a:lnTo>
                    <a:pt x="1543" y="7304"/>
                  </a:lnTo>
                  <a:lnTo>
                    <a:pt x="2057" y="6172"/>
                  </a:lnTo>
                  <a:lnTo>
                    <a:pt x="2675" y="5144"/>
                  </a:lnTo>
                  <a:lnTo>
                    <a:pt x="2880" y="4732"/>
                  </a:lnTo>
                  <a:lnTo>
                    <a:pt x="3292" y="4424"/>
                  </a:lnTo>
                  <a:lnTo>
                    <a:pt x="4629" y="3704"/>
                  </a:lnTo>
                  <a:lnTo>
                    <a:pt x="5966" y="2881"/>
                  </a:lnTo>
                  <a:lnTo>
                    <a:pt x="7200" y="1852"/>
                  </a:lnTo>
                  <a:lnTo>
                    <a:pt x="8332" y="823"/>
                  </a:lnTo>
                  <a:lnTo>
                    <a:pt x="8640" y="515"/>
                  </a:lnTo>
                  <a:lnTo>
                    <a:pt x="8743" y="309"/>
                  </a:lnTo>
                  <a:lnTo>
                    <a:pt x="8743" y="206"/>
                  </a:lnTo>
                  <a:lnTo>
                    <a:pt x="8640" y="1"/>
                  </a:lnTo>
                  <a:close/>
                </a:path>
              </a:pathLst>
            </a:custGeom>
            <a:solidFill>
              <a:srgbClr val="652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3"/>
            <p:cNvSpPr/>
            <p:nvPr/>
          </p:nvSpPr>
          <p:spPr>
            <a:xfrm>
              <a:off x="5851800" y="2713475"/>
              <a:ext cx="12875" cy="15450"/>
            </a:xfrm>
            <a:custGeom>
              <a:rect b="b" l="l" r="r" t="t"/>
              <a:pathLst>
                <a:path extrusionOk="0" h="618" w="515">
                  <a:moveTo>
                    <a:pt x="206" y="0"/>
                  </a:moveTo>
                  <a:lnTo>
                    <a:pt x="103" y="309"/>
                  </a:lnTo>
                  <a:lnTo>
                    <a:pt x="0" y="515"/>
                  </a:lnTo>
                  <a:lnTo>
                    <a:pt x="515" y="617"/>
                  </a:lnTo>
                  <a:lnTo>
                    <a:pt x="412" y="309"/>
                  </a:lnTo>
                  <a:lnTo>
                    <a:pt x="206" y="0"/>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3"/>
            <p:cNvSpPr/>
            <p:nvPr/>
          </p:nvSpPr>
          <p:spPr>
            <a:xfrm>
              <a:off x="5517500" y="2245450"/>
              <a:ext cx="100300" cy="156875"/>
            </a:xfrm>
            <a:custGeom>
              <a:rect b="b" l="l" r="r" t="t"/>
              <a:pathLst>
                <a:path extrusionOk="0" h="6275" w="4012">
                  <a:moveTo>
                    <a:pt x="617" y="0"/>
                  </a:moveTo>
                  <a:lnTo>
                    <a:pt x="0" y="103"/>
                  </a:lnTo>
                  <a:lnTo>
                    <a:pt x="0" y="309"/>
                  </a:lnTo>
                  <a:lnTo>
                    <a:pt x="206" y="2263"/>
                  </a:lnTo>
                  <a:lnTo>
                    <a:pt x="515" y="4218"/>
                  </a:lnTo>
                  <a:lnTo>
                    <a:pt x="720" y="5246"/>
                  </a:lnTo>
                  <a:lnTo>
                    <a:pt x="926" y="6275"/>
                  </a:lnTo>
                  <a:lnTo>
                    <a:pt x="1543" y="6172"/>
                  </a:lnTo>
                  <a:lnTo>
                    <a:pt x="2160" y="6069"/>
                  </a:lnTo>
                  <a:lnTo>
                    <a:pt x="2675" y="5761"/>
                  </a:lnTo>
                  <a:lnTo>
                    <a:pt x="3086" y="5349"/>
                  </a:lnTo>
                  <a:lnTo>
                    <a:pt x="3395" y="4938"/>
                  </a:lnTo>
                  <a:lnTo>
                    <a:pt x="3703" y="4423"/>
                  </a:lnTo>
                  <a:lnTo>
                    <a:pt x="3909" y="3909"/>
                  </a:lnTo>
                  <a:lnTo>
                    <a:pt x="4012" y="3292"/>
                  </a:lnTo>
                  <a:lnTo>
                    <a:pt x="3909" y="2469"/>
                  </a:lnTo>
                  <a:lnTo>
                    <a:pt x="3600" y="1646"/>
                  </a:lnTo>
                  <a:lnTo>
                    <a:pt x="3395" y="1338"/>
                  </a:lnTo>
                  <a:lnTo>
                    <a:pt x="3086" y="1029"/>
                  </a:lnTo>
                  <a:lnTo>
                    <a:pt x="2777" y="720"/>
                  </a:lnTo>
                  <a:lnTo>
                    <a:pt x="2366" y="412"/>
                  </a:lnTo>
                  <a:lnTo>
                    <a:pt x="1852" y="206"/>
                  </a:lnTo>
                  <a:lnTo>
                    <a:pt x="1235" y="0"/>
                  </a:lnTo>
                  <a:close/>
                </a:path>
              </a:pathLst>
            </a:custGeom>
            <a:solidFill>
              <a:srgbClr val="E5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3"/>
            <p:cNvSpPr/>
            <p:nvPr/>
          </p:nvSpPr>
          <p:spPr>
            <a:xfrm>
              <a:off x="5764350" y="2093725"/>
              <a:ext cx="25" cy="2600"/>
            </a:xfrm>
            <a:custGeom>
              <a:rect b="b" l="l" r="r" t="t"/>
              <a:pathLst>
                <a:path extrusionOk="0" h="104" w="1">
                  <a:moveTo>
                    <a:pt x="1" y="1"/>
                  </a:moveTo>
                  <a:lnTo>
                    <a:pt x="1" y="1"/>
                  </a:lnTo>
                  <a:lnTo>
                    <a:pt x="1" y="1"/>
                  </a:lnTo>
                  <a:lnTo>
                    <a:pt x="1" y="1"/>
                  </a:lnTo>
                  <a:lnTo>
                    <a:pt x="1" y="103"/>
                  </a:lnTo>
                  <a:lnTo>
                    <a:pt x="1" y="103"/>
                  </a:lnTo>
                  <a:lnTo>
                    <a:pt x="1" y="1"/>
                  </a:lnTo>
                  <a:lnTo>
                    <a:pt x="1" y="1"/>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3"/>
            <p:cNvSpPr/>
            <p:nvPr/>
          </p:nvSpPr>
          <p:spPr>
            <a:xfrm>
              <a:off x="5754075" y="2227450"/>
              <a:ext cx="169750" cy="169750"/>
            </a:xfrm>
            <a:custGeom>
              <a:rect b="b" l="l" r="r" t="t"/>
              <a:pathLst>
                <a:path extrusionOk="0" h="6790" w="6790">
                  <a:moveTo>
                    <a:pt x="3395" y="0"/>
                  </a:moveTo>
                  <a:lnTo>
                    <a:pt x="2778" y="103"/>
                  </a:lnTo>
                  <a:lnTo>
                    <a:pt x="2161" y="309"/>
                  </a:lnTo>
                  <a:lnTo>
                    <a:pt x="1543" y="618"/>
                  </a:lnTo>
                  <a:lnTo>
                    <a:pt x="1029" y="1029"/>
                  </a:lnTo>
                  <a:lnTo>
                    <a:pt x="618" y="1543"/>
                  </a:lnTo>
                  <a:lnTo>
                    <a:pt x="309" y="2058"/>
                  </a:lnTo>
                  <a:lnTo>
                    <a:pt x="103" y="2675"/>
                  </a:lnTo>
                  <a:lnTo>
                    <a:pt x="1" y="3395"/>
                  </a:lnTo>
                  <a:lnTo>
                    <a:pt x="103" y="4012"/>
                  </a:lnTo>
                  <a:lnTo>
                    <a:pt x="309" y="4732"/>
                  </a:lnTo>
                  <a:lnTo>
                    <a:pt x="618" y="5349"/>
                  </a:lnTo>
                  <a:lnTo>
                    <a:pt x="1029" y="5864"/>
                  </a:lnTo>
                  <a:lnTo>
                    <a:pt x="1543" y="6275"/>
                  </a:lnTo>
                  <a:lnTo>
                    <a:pt x="2161" y="6584"/>
                  </a:lnTo>
                  <a:lnTo>
                    <a:pt x="2778" y="6789"/>
                  </a:lnTo>
                  <a:lnTo>
                    <a:pt x="4115" y="6789"/>
                  </a:lnTo>
                  <a:lnTo>
                    <a:pt x="4732" y="6584"/>
                  </a:lnTo>
                  <a:lnTo>
                    <a:pt x="5349" y="6275"/>
                  </a:lnTo>
                  <a:lnTo>
                    <a:pt x="5864" y="5864"/>
                  </a:lnTo>
                  <a:lnTo>
                    <a:pt x="6275" y="5349"/>
                  </a:lnTo>
                  <a:lnTo>
                    <a:pt x="6584" y="4835"/>
                  </a:lnTo>
                  <a:lnTo>
                    <a:pt x="6789" y="4115"/>
                  </a:lnTo>
                  <a:lnTo>
                    <a:pt x="6789" y="3498"/>
                  </a:lnTo>
                  <a:lnTo>
                    <a:pt x="6789" y="2778"/>
                  </a:lnTo>
                  <a:lnTo>
                    <a:pt x="6584" y="2058"/>
                  </a:lnTo>
                  <a:lnTo>
                    <a:pt x="6275" y="1543"/>
                  </a:lnTo>
                  <a:lnTo>
                    <a:pt x="5864" y="1029"/>
                  </a:lnTo>
                  <a:lnTo>
                    <a:pt x="5349" y="618"/>
                  </a:lnTo>
                  <a:lnTo>
                    <a:pt x="4732" y="309"/>
                  </a:lnTo>
                  <a:lnTo>
                    <a:pt x="4115" y="103"/>
                  </a:lnTo>
                  <a:lnTo>
                    <a:pt x="3395" y="0"/>
                  </a:lnTo>
                  <a:close/>
                </a:path>
              </a:pathLst>
            </a:custGeom>
            <a:solidFill>
              <a:srgbClr val="E5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3"/>
            <p:cNvSpPr/>
            <p:nvPr/>
          </p:nvSpPr>
          <p:spPr>
            <a:xfrm>
              <a:off x="5759225" y="2494900"/>
              <a:ext cx="177450" cy="110600"/>
            </a:xfrm>
            <a:custGeom>
              <a:rect b="b" l="l" r="r" t="t"/>
              <a:pathLst>
                <a:path extrusionOk="0" h="4424" w="7098">
                  <a:moveTo>
                    <a:pt x="7098" y="0"/>
                  </a:moveTo>
                  <a:lnTo>
                    <a:pt x="6481" y="309"/>
                  </a:lnTo>
                  <a:lnTo>
                    <a:pt x="5760" y="617"/>
                  </a:lnTo>
                  <a:lnTo>
                    <a:pt x="4423" y="1029"/>
                  </a:lnTo>
                  <a:lnTo>
                    <a:pt x="3292" y="1234"/>
                  </a:lnTo>
                  <a:lnTo>
                    <a:pt x="2160" y="1440"/>
                  </a:lnTo>
                  <a:lnTo>
                    <a:pt x="0" y="1646"/>
                  </a:lnTo>
                  <a:lnTo>
                    <a:pt x="309" y="4423"/>
                  </a:lnTo>
                  <a:lnTo>
                    <a:pt x="1132" y="4423"/>
                  </a:lnTo>
                  <a:lnTo>
                    <a:pt x="1955" y="4217"/>
                  </a:lnTo>
                  <a:lnTo>
                    <a:pt x="2777" y="4012"/>
                  </a:lnTo>
                  <a:lnTo>
                    <a:pt x="3703" y="3806"/>
                  </a:lnTo>
                  <a:lnTo>
                    <a:pt x="4526" y="3394"/>
                  </a:lnTo>
                  <a:lnTo>
                    <a:pt x="5349" y="2983"/>
                  </a:lnTo>
                  <a:lnTo>
                    <a:pt x="5966" y="2366"/>
                  </a:lnTo>
                  <a:lnTo>
                    <a:pt x="6583" y="1646"/>
                  </a:lnTo>
                  <a:lnTo>
                    <a:pt x="6892" y="823"/>
                  </a:lnTo>
                  <a:lnTo>
                    <a:pt x="7098"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3"/>
            <p:cNvSpPr/>
            <p:nvPr/>
          </p:nvSpPr>
          <p:spPr>
            <a:xfrm>
              <a:off x="5730925" y="2178600"/>
              <a:ext cx="48900" cy="56575"/>
            </a:xfrm>
            <a:custGeom>
              <a:rect b="b" l="l" r="r" t="t"/>
              <a:pathLst>
                <a:path extrusionOk="0" h="2263" w="1956">
                  <a:moveTo>
                    <a:pt x="927" y="0"/>
                  </a:moveTo>
                  <a:lnTo>
                    <a:pt x="618" y="103"/>
                  </a:lnTo>
                  <a:lnTo>
                    <a:pt x="309" y="309"/>
                  </a:lnTo>
                  <a:lnTo>
                    <a:pt x="104" y="720"/>
                  </a:lnTo>
                  <a:lnTo>
                    <a:pt x="1" y="1131"/>
                  </a:lnTo>
                  <a:lnTo>
                    <a:pt x="104" y="1543"/>
                  </a:lnTo>
                  <a:lnTo>
                    <a:pt x="309" y="1852"/>
                  </a:lnTo>
                  <a:lnTo>
                    <a:pt x="618" y="2160"/>
                  </a:lnTo>
                  <a:lnTo>
                    <a:pt x="1029" y="2263"/>
                  </a:lnTo>
                  <a:lnTo>
                    <a:pt x="1338" y="2160"/>
                  </a:lnTo>
                  <a:lnTo>
                    <a:pt x="1647" y="1954"/>
                  </a:lnTo>
                  <a:lnTo>
                    <a:pt x="1852" y="1543"/>
                  </a:lnTo>
                  <a:lnTo>
                    <a:pt x="1955" y="1131"/>
                  </a:lnTo>
                  <a:lnTo>
                    <a:pt x="1852" y="720"/>
                  </a:lnTo>
                  <a:lnTo>
                    <a:pt x="1647" y="309"/>
                  </a:lnTo>
                  <a:lnTo>
                    <a:pt x="1338" y="103"/>
                  </a:lnTo>
                  <a:lnTo>
                    <a:pt x="927"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3"/>
            <p:cNvSpPr/>
            <p:nvPr/>
          </p:nvSpPr>
          <p:spPr>
            <a:xfrm>
              <a:off x="5553500" y="2186300"/>
              <a:ext cx="41175" cy="56600"/>
            </a:xfrm>
            <a:custGeom>
              <a:rect b="b" l="l" r="r" t="t"/>
              <a:pathLst>
                <a:path extrusionOk="0" h="2264" w="1647">
                  <a:moveTo>
                    <a:pt x="720" y="1"/>
                  </a:moveTo>
                  <a:lnTo>
                    <a:pt x="412" y="103"/>
                  </a:lnTo>
                  <a:lnTo>
                    <a:pt x="309" y="206"/>
                  </a:lnTo>
                  <a:lnTo>
                    <a:pt x="0" y="721"/>
                  </a:lnTo>
                  <a:lnTo>
                    <a:pt x="0" y="1132"/>
                  </a:lnTo>
                  <a:lnTo>
                    <a:pt x="103" y="1544"/>
                  </a:lnTo>
                  <a:lnTo>
                    <a:pt x="206" y="1852"/>
                  </a:lnTo>
                  <a:lnTo>
                    <a:pt x="412" y="2058"/>
                  </a:lnTo>
                  <a:lnTo>
                    <a:pt x="720" y="2161"/>
                  </a:lnTo>
                  <a:lnTo>
                    <a:pt x="926" y="2264"/>
                  </a:lnTo>
                  <a:lnTo>
                    <a:pt x="1235" y="2161"/>
                  </a:lnTo>
                  <a:lnTo>
                    <a:pt x="1440" y="1955"/>
                  </a:lnTo>
                  <a:lnTo>
                    <a:pt x="1543" y="1646"/>
                  </a:lnTo>
                  <a:lnTo>
                    <a:pt x="1646" y="1338"/>
                  </a:lnTo>
                  <a:lnTo>
                    <a:pt x="1646" y="1132"/>
                  </a:lnTo>
                  <a:lnTo>
                    <a:pt x="1646" y="823"/>
                  </a:lnTo>
                  <a:lnTo>
                    <a:pt x="1440" y="515"/>
                  </a:lnTo>
                  <a:lnTo>
                    <a:pt x="1132" y="103"/>
                  </a:lnTo>
                  <a:lnTo>
                    <a:pt x="926"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3"/>
            <p:cNvSpPr/>
            <p:nvPr/>
          </p:nvSpPr>
          <p:spPr>
            <a:xfrm>
              <a:off x="5630650" y="2327725"/>
              <a:ext cx="87450" cy="38600"/>
            </a:xfrm>
            <a:custGeom>
              <a:rect b="b" l="l" r="r" t="t"/>
              <a:pathLst>
                <a:path extrusionOk="0" h="1544" w="3498">
                  <a:moveTo>
                    <a:pt x="3189" y="1"/>
                  </a:moveTo>
                  <a:lnTo>
                    <a:pt x="3086" y="310"/>
                  </a:lnTo>
                  <a:lnTo>
                    <a:pt x="2777" y="721"/>
                  </a:lnTo>
                  <a:lnTo>
                    <a:pt x="2469" y="927"/>
                  </a:lnTo>
                  <a:lnTo>
                    <a:pt x="2057" y="1132"/>
                  </a:lnTo>
                  <a:lnTo>
                    <a:pt x="1646" y="1235"/>
                  </a:lnTo>
                  <a:lnTo>
                    <a:pt x="1337" y="1132"/>
                  </a:lnTo>
                  <a:lnTo>
                    <a:pt x="926" y="927"/>
                  </a:lnTo>
                  <a:lnTo>
                    <a:pt x="617" y="721"/>
                  </a:lnTo>
                  <a:lnTo>
                    <a:pt x="309" y="310"/>
                  </a:lnTo>
                  <a:lnTo>
                    <a:pt x="206" y="207"/>
                  </a:lnTo>
                  <a:lnTo>
                    <a:pt x="103" y="104"/>
                  </a:lnTo>
                  <a:lnTo>
                    <a:pt x="0" y="310"/>
                  </a:lnTo>
                  <a:lnTo>
                    <a:pt x="0" y="412"/>
                  </a:lnTo>
                  <a:lnTo>
                    <a:pt x="309" y="824"/>
                  </a:lnTo>
                  <a:lnTo>
                    <a:pt x="617" y="1235"/>
                  </a:lnTo>
                  <a:lnTo>
                    <a:pt x="1029" y="1441"/>
                  </a:lnTo>
                  <a:lnTo>
                    <a:pt x="1543" y="1544"/>
                  </a:lnTo>
                  <a:lnTo>
                    <a:pt x="2160" y="1441"/>
                  </a:lnTo>
                  <a:lnTo>
                    <a:pt x="2675" y="1132"/>
                  </a:lnTo>
                  <a:lnTo>
                    <a:pt x="3189" y="721"/>
                  </a:lnTo>
                  <a:lnTo>
                    <a:pt x="3497" y="207"/>
                  </a:lnTo>
                  <a:lnTo>
                    <a:pt x="3497" y="104"/>
                  </a:lnTo>
                  <a:lnTo>
                    <a:pt x="3395" y="1"/>
                  </a:lnTo>
                  <a:close/>
                </a:path>
              </a:pathLst>
            </a:custGeom>
            <a:solidFill>
              <a:srgbClr val="652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3"/>
            <p:cNvSpPr/>
            <p:nvPr/>
          </p:nvSpPr>
          <p:spPr>
            <a:xfrm>
              <a:off x="5635775" y="2230025"/>
              <a:ext cx="36025" cy="74600"/>
            </a:xfrm>
            <a:custGeom>
              <a:rect b="b" l="l" r="r" t="t"/>
              <a:pathLst>
                <a:path extrusionOk="0" h="2984" w="1441">
                  <a:moveTo>
                    <a:pt x="412" y="0"/>
                  </a:moveTo>
                  <a:lnTo>
                    <a:pt x="309" y="103"/>
                  </a:lnTo>
                  <a:lnTo>
                    <a:pt x="207" y="206"/>
                  </a:lnTo>
                  <a:lnTo>
                    <a:pt x="104" y="617"/>
                  </a:lnTo>
                  <a:lnTo>
                    <a:pt x="1" y="1029"/>
                  </a:lnTo>
                  <a:lnTo>
                    <a:pt x="1" y="1646"/>
                  </a:lnTo>
                  <a:lnTo>
                    <a:pt x="207" y="2263"/>
                  </a:lnTo>
                  <a:lnTo>
                    <a:pt x="618" y="2675"/>
                  </a:lnTo>
                  <a:lnTo>
                    <a:pt x="1132" y="2983"/>
                  </a:lnTo>
                  <a:lnTo>
                    <a:pt x="1338" y="2983"/>
                  </a:lnTo>
                  <a:lnTo>
                    <a:pt x="1441" y="2880"/>
                  </a:lnTo>
                  <a:lnTo>
                    <a:pt x="1441" y="2778"/>
                  </a:lnTo>
                  <a:lnTo>
                    <a:pt x="1235" y="2675"/>
                  </a:lnTo>
                  <a:lnTo>
                    <a:pt x="721" y="2366"/>
                  </a:lnTo>
                  <a:lnTo>
                    <a:pt x="412" y="1955"/>
                  </a:lnTo>
                  <a:lnTo>
                    <a:pt x="309" y="1543"/>
                  </a:lnTo>
                  <a:lnTo>
                    <a:pt x="309" y="926"/>
                  </a:lnTo>
                  <a:lnTo>
                    <a:pt x="515" y="309"/>
                  </a:lnTo>
                  <a:lnTo>
                    <a:pt x="515" y="103"/>
                  </a:lnTo>
                  <a:lnTo>
                    <a:pt x="412" y="0"/>
                  </a:lnTo>
                  <a:close/>
                </a:path>
              </a:pathLst>
            </a:custGeom>
            <a:solidFill>
              <a:srgbClr val="652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3"/>
            <p:cNvSpPr/>
            <p:nvPr/>
          </p:nvSpPr>
          <p:spPr>
            <a:xfrm>
              <a:off x="6913850" y="3963250"/>
              <a:ext cx="100300" cy="97725"/>
            </a:xfrm>
            <a:custGeom>
              <a:rect b="b" l="l" r="r" t="t"/>
              <a:pathLst>
                <a:path extrusionOk="0" h="3909" w="4012">
                  <a:moveTo>
                    <a:pt x="1543" y="0"/>
                  </a:moveTo>
                  <a:lnTo>
                    <a:pt x="1235" y="103"/>
                  </a:lnTo>
                  <a:lnTo>
                    <a:pt x="926" y="309"/>
                  </a:lnTo>
                  <a:lnTo>
                    <a:pt x="617" y="514"/>
                  </a:lnTo>
                  <a:lnTo>
                    <a:pt x="309" y="823"/>
                  </a:lnTo>
                  <a:lnTo>
                    <a:pt x="206" y="1132"/>
                  </a:lnTo>
                  <a:lnTo>
                    <a:pt x="0" y="1543"/>
                  </a:lnTo>
                  <a:lnTo>
                    <a:pt x="0" y="1954"/>
                  </a:lnTo>
                  <a:lnTo>
                    <a:pt x="0" y="2366"/>
                  </a:lnTo>
                  <a:lnTo>
                    <a:pt x="103" y="2674"/>
                  </a:lnTo>
                  <a:lnTo>
                    <a:pt x="309" y="3086"/>
                  </a:lnTo>
                  <a:lnTo>
                    <a:pt x="617" y="3292"/>
                  </a:lnTo>
                  <a:lnTo>
                    <a:pt x="823" y="3600"/>
                  </a:lnTo>
                  <a:lnTo>
                    <a:pt x="1235" y="3806"/>
                  </a:lnTo>
                  <a:lnTo>
                    <a:pt x="1543" y="3909"/>
                  </a:lnTo>
                  <a:lnTo>
                    <a:pt x="2366" y="3909"/>
                  </a:lnTo>
                  <a:lnTo>
                    <a:pt x="2777" y="3806"/>
                  </a:lnTo>
                  <a:lnTo>
                    <a:pt x="3086" y="3600"/>
                  </a:lnTo>
                  <a:lnTo>
                    <a:pt x="3395" y="3394"/>
                  </a:lnTo>
                  <a:lnTo>
                    <a:pt x="3600" y="3086"/>
                  </a:lnTo>
                  <a:lnTo>
                    <a:pt x="3806" y="2674"/>
                  </a:lnTo>
                  <a:lnTo>
                    <a:pt x="3909" y="2366"/>
                  </a:lnTo>
                  <a:lnTo>
                    <a:pt x="4012" y="1954"/>
                  </a:lnTo>
                  <a:lnTo>
                    <a:pt x="3909" y="1543"/>
                  </a:lnTo>
                  <a:lnTo>
                    <a:pt x="3806" y="1132"/>
                  </a:lnTo>
                  <a:lnTo>
                    <a:pt x="3600" y="823"/>
                  </a:lnTo>
                  <a:lnTo>
                    <a:pt x="3395" y="514"/>
                  </a:lnTo>
                  <a:lnTo>
                    <a:pt x="3086" y="309"/>
                  </a:lnTo>
                  <a:lnTo>
                    <a:pt x="2777" y="103"/>
                  </a:lnTo>
                  <a:lnTo>
                    <a:pt x="2366"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3"/>
            <p:cNvSpPr/>
            <p:nvPr/>
          </p:nvSpPr>
          <p:spPr>
            <a:xfrm>
              <a:off x="4704875" y="3716375"/>
              <a:ext cx="25750" cy="82300"/>
            </a:xfrm>
            <a:custGeom>
              <a:rect b="b" l="l" r="r" t="t"/>
              <a:pathLst>
                <a:path extrusionOk="0" h="3292" w="1030">
                  <a:moveTo>
                    <a:pt x="1" y="0"/>
                  </a:moveTo>
                  <a:lnTo>
                    <a:pt x="1" y="206"/>
                  </a:lnTo>
                  <a:lnTo>
                    <a:pt x="104" y="309"/>
                  </a:lnTo>
                  <a:lnTo>
                    <a:pt x="515" y="309"/>
                  </a:lnTo>
                  <a:lnTo>
                    <a:pt x="721" y="412"/>
                  </a:lnTo>
                  <a:lnTo>
                    <a:pt x="721" y="617"/>
                  </a:lnTo>
                  <a:lnTo>
                    <a:pt x="618" y="926"/>
                  </a:lnTo>
                  <a:lnTo>
                    <a:pt x="515" y="2160"/>
                  </a:lnTo>
                  <a:lnTo>
                    <a:pt x="515" y="2778"/>
                  </a:lnTo>
                  <a:lnTo>
                    <a:pt x="721" y="3292"/>
                  </a:lnTo>
                  <a:lnTo>
                    <a:pt x="1030" y="412"/>
                  </a:lnTo>
                  <a:lnTo>
                    <a:pt x="1030" y="309"/>
                  </a:lnTo>
                  <a:lnTo>
                    <a:pt x="1030" y="103"/>
                  </a:lnTo>
                  <a:lnTo>
                    <a:pt x="927" y="103"/>
                  </a:lnTo>
                  <a:lnTo>
                    <a:pt x="721" y="0"/>
                  </a:lnTo>
                  <a:close/>
                </a:path>
              </a:pathLst>
            </a:custGeom>
            <a:solidFill>
              <a:srgbClr val="652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3"/>
            <p:cNvSpPr/>
            <p:nvPr/>
          </p:nvSpPr>
          <p:spPr>
            <a:xfrm>
              <a:off x="4630300" y="3410350"/>
              <a:ext cx="100325" cy="488625"/>
            </a:xfrm>
            <a:custGeom>
              <a:rect b="b" l="l" r="r" t="t"/>
              <a:pathLst>
                <a:path extrusionOk="0" h="19545" w="4013">
                  <a:moveTo>
                    <a:pt x="207" y="1"/>
                  </a:moveTo>
                  <a:lnTo>
                    <a:pt x="1" y="104"/>
                  </a:lnTo>
                  <a:lnTo>
                    <a:pt x="2367" y="11830"/>
                  </a:lnTo>
                  <a:lnTo>
                    <a:pt x="3910" y="19544"/>
                  </a:lnTo>
                  <a:lnTo>
                    <a:pt x="4013" y="19544"/>
                  </a:lnTo>
                  <a:lnTo>
                    <a:pt x="1544" y="6995"/>
                  </a:lnTo>
                  <a:lnTo>
                    <a:pt x="207" y="1"/>
                  </a:lnTo>
                  <a:close/>
                </a:path>
              </a:pathLst>
            </a:custGeom>
            <a:solidFill>
              <a:srgbClr val="652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3"/>
            <p:cNvSpPr/>
            <p:nvPr/>
          </p:nvSpPr>
          <p:spPr>
            <a:xfrm>
              <a:off x="4704875" y="3896375"/>
              <a:ext cx="36025" cy="38600"/>
            </a:xfrm>
            <a:custGeom>
              <a:rect b="b" l="l" r="r" t="t"/>
              <a:pathLst>
                <a:path extrusionOk="0" h="1544" w="1441">
                  <a:moveTo>
                    <a:pt x="1441" y="1"/>
                  </a:moveTo>
                  <a:lnTo>
                    <a:pt x="1030" y="103"/>
                  </a:lnTo>
                  <a:lnTo>
                    <a:pt x="927" y="103"/>
                  </a:lnTo>
                  <a:lnTo>
                    <a:pt x="412" y="309"/>
                  </a:lnTo>
                  <a:lnTo>
                    <a:pt x="207" y="309"/>
                  </a:lnTo>
                  <a:lnTo>
                    <a:pt x="1" y="412"/>
                  </a:lnTo>
                  <a:lnTo>
                    <a:pt x="309" y="1029"/>
                  </a:lnTo>
                  <a:lnTo>
                    <a:pt x="721" y="1544"/>
                  </a:lnTo>
                  <a:lnTo>
                    <a:pt x="1030" y="1441"/>
                  </a:lnTo>
                  <a:lnTo>
                    <a:pt x="1338" y="1441"/>
                  </a:lnTo>
                  <a:lnTo>
                    <a:pt x="1441" y="1"/>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3"/>
            <p:cNvSpPr/>
            <p:nvPr/>
          </p:nvSpPr>
          <p:spPr>
            <a:xfrm>
              <a:off x="4707450" y="3724075"/>
              <a:ext cx="15450" cy="46325"/>
            </a:xfrm>
            <a:custGeom>
              <a:rect b="b" l="l" r="r" t="t"/>
              <a:pathLst>
                <a:path extrusionOk="0" h="1853" w="618">
                  <a:moveTo>
                    <a:pt x="1" y="1"/>
                  </a:moveTo>
                  <a:lnTo>
                    <a:pt x="104" y="927"/>
                  </a:lnTo>
                  <a:lnTo>
                    <a:pt x="412" y="1852"/>
                  </a:lnTo>
                  <a:lnTo>
                    <a:pt x="515" y="618"/>
                  </a:lnTo>
                  <a:lnTo>
                    <a:pt x="618" y="309"/>
                  </a:lnTo>
                  <a:lnTo>
                    <a:pt x="618" y="104"/>
                  </a:lnTo>
                  <a:lnTo>
                    <a:pt x="412" y="1"/>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3"/>
            <p:cNvSpPr/>
            <p:nvPr/>
          </p:nvSpPr>
          <p:spPr>
            <a:xfrm>
              <a:off x="4563450" y="3649500"/>
              <a:ext cx="133750" cy="223750"/>
            </a:xfrm>
            <a:custGeom>
              <a:rect b="b" l="l" r="r" t="t"/>
              <a:pathLst>
                <a:path extrusionOk="0" h="8950" w="5350">
                  <a:moveTo>
                    <a:pt x="3601" y="1"/>
                  </a:moveTo>
                  <a:lnTo>
                    <a:pt x="2058" y="721"/>
                  </a:lnTo>
                  <a:lnTo>
                    <a:pt x="1338" y="1132"/>
                  </a:lnTo>
                  <a:lnTo>
                    <a:pt x="721" y="1647"/>
                  </a:lnTo>
                  <a:lnTo>
                    <a:pt x="309" y="2058"/>
                  </a:lnTo>
                  <a:lnTo>
                    <a:pt x="103" y="2572"/>
                  </a:lnTo>
                  <a:lnTo>
                    <a:pt x="1" y="3190"/>
                  </a:lnTo>
                  <a:lnTo>
                    <a:pt x="206" y="3807"/>
                  </a:lnTo>
                  <a:lnTo>
                    <a:pt x="721" y="4733"/>
                  </a:lnTo>
                  <a:lnTo>
                    <a:pt x="1338" y="5658"/>
                  </a:lnTo>
                  <a:lnTo>
                    <a:pt x="1955" y="6481"/>
                  </a:lnTo>
                  <a:lnTo>
                    <a:pt x="2675" y="7304"/>
                  </a:lnTo>
                  <a:lnTo>
                    <a:pt x="3395" y="8024"/>
                  </a:lnTo>
                  <a:lnTo>
                    <a:pt x="4218" y="8641"/>
                  </a:lnTo>
                  <a:lnTo>
                    <a:pt x="4732" y="8847"/>
                  </a:lnTo>
                  <a:lnTo>
                    <a:pt x="5041" y="8950"/>
                  </a:lnTo>
                  <a:lnTo>
                    <a:pt x="5349" y="8847"/>
                  </a:lnTo>
                  <a:lnTo>
                    <a:pt x="4218" y="3395"/>
                  </a:lnTo>
                  <a:lnTo>
                    <a:pt x="3601" y="1"/>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3"/>
            <p:cNvSpPr/>
            <p:nvPr/>
          </p:nvSpPr>
          <p:spPr>
            <a:xfrm>
              <a:off x="4612300" y="3410350"/>
              <a:ext cx="102900" cy="493775"/>
            </a:xfrm>
            <a:custGeom>
              <a:rect b="b" l="l" r="r" t="t"/>
              <a:pathLst>
                <a:path extrusionOk="0" h="19751" w="4116">
                  <a:moveTo>
                    <a:pt x="1" y="1"/>
                  </a:moveTo>
                  <a:lnTo>
                    <a:pt x="618" y="2881"/>
                  </a:lnTo>
                  <a:lnTo>
                    <a:pt x="2881" y="14196"/>
                  </a:lnTo>
                  <a:lnTo>
                    <a:pt x="3910" y="19750"/>
                  </a:lnTo>
                  <a:lnTo>
                    <a:pt x="4115" y="19750"/>
                  </a:lnTo>
                  <a:lnTo>
                    <a:pt x="618" y="2161"/>
                  </a:lnTo>
                  <a:lnTo>
                    <a:pt x="207" y="104"/>
                  </a:lnTo>
                  <a:lnTo>
                    <a:pt x="1" y="1"/>
                  </a:lnTo>
                  <a:close/>
                </a:path>
              </a:pathLst>
            </a:custGeom>
            <a:solidFill>
              <a:srgbClr val="652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3"/>
            <p:cNvSpPr/>
            <p:nvPr/>
          </p:nvSpPr>
          <p:spPr>
            <a:xfrm>
              <a:off x="4617450" y="3412925"/>
              <a:ext cx="110600" cy="491200"/>
            </a:xfrm>
            <a:custGeom>
              <a:rect b="b" l="l" r="r" t="t"/>
              <a:pathLst>
                <a:path extrusionOk="0" h="19648" w="4424">
                  <a:moveTo>
                    <a:pt x="1" y="1"/>
                  </a:moveTo>
                  <a:lnTo>
                    <a:pt x="412" y="2058"/>
                  </a:lnTo>
                  <a:lnTo>
                    <a:pt x="3909" y="19647"/>
                  </a:lnTo>
                  <a:lnTo>
                    <a:pt x="4424" y="19441"/>
                  </a:lnTo>
                  <a:lnTo>
                    <a:pt x="2881" y="11727"/>
                  </a:lnTo>
                  <a:lnTo>
                    <a:pt x="515" y="1"/>
                  </a:lnTo>
                  <a:close/>
                </a:path>
              </a:pathLst>
            </a:custGeom>
            <a:solidFill>
              <a:srgbClr val="B6C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3"/>
            <p:cNvSpPr/>
            <p:nvPr/>
          </p:nvSpPr>
          <p:spPr>
            <a:xfrm>
              <a:off x="5988075" y="3528650"/>
              <a:ext cx="126050" cy="239175"/>
            </a:xfrm>
            <a:custGeom>
              <a:rect b="b" l="l" r="r" t="t"/>
              <a:pathLst>
                <a:path extrusionOk="0" h="9567" w="5042">
                  <a:moveTo>
                    <a:pt x="2470" y="0"/>
                  </a:moveTo>
                  <a:lnTo>
                    <a:pt x="1955" y="103"/>
                  </a:lnTo>
                  <a:lnTo>
                    <a:pt x="1441" y="515"/>
                  </a:lnTo>
                  <a:lnTo>
                    <a:pt x="1030" y="926"/>
                  </a:lnTo>
                  <a:lnTo>
                    <a:pt x="618" y="1543"/>
                  </a:lnTo>
                  <a:lnTo>
                    <a:pt x="310" y="2366"/>
                  </a:lnTo>
                  <a:lnTo>
                    <a:pt x="104" y="3189"/>
                  </a:lnTo>
                  <a:lnTo>
                    <a:pt x="1" y="4115"/>
                  </a:lnTo>
                  <a:lnTo>
                    <a:pt x="1" y="5041"/>
                  </a:lnTo>
                  <a:lnTo>
                    <a:pt x="1" y="5864"/>
                  </a:lnTo>
                  <a:lnTo>
                    <a:pt x="207" y="6686"/>
                  </a:lnTo>
                  <a:lnTo>
                    <a:pt x="412" y="7509"/>
                  </a:lnTo>
                  <a:lnTo>
                    <a:pt x="824" y="8332"/>
                  </a:lnTo>
                  <a:lnTo>
                    <a:pt x="1235" y="8847"/>
                  </a:lnTo>
                  <a:lnTo>
                    <a:pt x="1647" y="9258"/>
                  </a:lnTo>
                  <a:lnTo>
                    <a:pt x="2058" y="9464"/>
                  </a:lnTo>
                  <a:lnTo>
                    <a:pt x="2470" y="9567"/>
                  </a:lnTo>
                  <a:lnTo>
                    <a:pt x="2984" y="9464"/>
                  </a:lnTo>
                  <a:lnTo>
                    <a:pt x="3395" y="9258"/>
                  </a:lnTo>
                  <a:lnTo>
                    <a:pt x="3807" y="8847"/>
                  </a:lnTo>
                  <a:lnTo>
                    <a:pt x="4218" y="8332"/>
                  </a:lnTo>
                  <a:lnTo>
                    <a:pt x="4630" y="7509"/>
                  </a:lnTo>
                  <a:lnTo>
                    <a:pt x="4835" y="6584"/>
                  </a:lnTo>
                  <a:lnTo>
                    <a:pt x="5041" y="5658"/>
                  </a:lnTo>
                  <a:lnTo>
                    <a:pt x="5041" y="4732"/>
                  </a:lnTo>
                  <a:lnTo>
                    <a:pt x="5041" y="4012"/>
                  </a:lnTo>
                  <a:lnTo>
                    <a:pt x="4938" y="3292"/>
                  </a:lnTo>
                  <a:lnTo>
                    <a:pt x="4733" y="2572"/>
                  </a:lnTo>
                  <a:lnTo>
                    <a:pt x="4527" y="1852"/>
                  </a:lnTo>
                  <a:lnTo>
                    <a:pt x="4115" y="1132"/>
                  </a:lnTo>
                  <a:lnTo>
                    <a:pt x="3601" y="515"/>
                  </a:lnTo>
                  <a:lnTo>
                    <a:pt x="3087" y="103"/>
                  </a:lnTo>
                  <a:lnTo>
                    <a:pt x="2470" y="0"/>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3"/>
            <p:cNvSpPr/>
            <p:nvPr/>
          </p:nvSpPr>
          <p:spPr>
            <a:xfrm>
              <a:off x="4722875" y="3932375"/>
              <a:ext cx="15475" cy="28325"/>
            </a:xfrm>
            <a:custGeom>
              <a:rect b="b" l="l" r="r" t="t"/>
              <a:pathLst>
                <a:path extrusionOk="0" h="1133" w="619">
                  <a:moveTo>
                    <a:pt x="310" y="1"/>
                  </a:moveTo>
                  <a:lnTo>
                    <a:pt x="1" y="104"/>
                  </a:lnTo>
                  <a:lnTo>
                    <a:pt x="104" y="412"/>
                  </a:lnTo>
                  <a:lnTo>
                    <a:pt x="207" y="618"/>
                  </a:lnTo>
                  <a:lnTo>
                    <a:pt x="515" y="1132"/>
                  </a:lnTo>
                  <a:lnTo>
                    <a:pt x="618" y="309"/>
                  </a:lnTo>
                  <a:lnTo>
                    <a:pt x="618" y="206"/>
                  </a:lnTo>
                  <a:lnTo>
                    <a:pt x="618" y="1"/>
                  </a:lnTo>
                  <a:close/>
                </a:path>
              </a:pathLst>
            </a:custGeom>
            <a:solidFill>
              <a:srgbClr val="652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3"/>
            <p:cNvSpPr/>
            <p:nvPr/>
          </p:nvSpPr>
          <p:spPr>
            <a:xfrm>
              <a:off x="4738325" y="3937525"/>
              <a:ext cx="25" cy="2600"/>
            </a:xfrm>
            <a:custGeom>
              <a:rect b="b" l="l" r="r" t="t"/>
              <a:pathLst>
                <a:path extrusionOk="0" h="104" w="1">
                  <a:moveTo>
                    <a:pt x="0" y="103"/>
                  </a:moveTo>
                  <a:lnTo>
                    <a:pt x="0" y="103"/>
                  </a:lnTo>
                  <a:lnTo>
                    <a:pt x="0" y="0"/>
                  </a:lnTo>
                  <a:lnTo>
                    <a:pt x="0" y="0"/>
                  </a:lnTo>
                  <a:lnTo>
                    <a:pt x="0" y="103"/>
                  </a:lnTo>
                  <a:lnTo>
                    <a:pt x="0" y="103"/>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3"/>
            <p:cNvSpPr/>
            <p:nvPr/>
          </p:nvSpPr>
          <p:spPr>
            <a:xfrm>
              <a:off x="4532600" y="3744650"/>
              <a:ext cx="138875" cy="162050"/>
            </a:xfrm>
            <a:custGeom>
              <a:rect b="b" l="l" r="r" t="t"/>
              <a:pathLst>
                <a:path extrusionOk="0" h="6482" w="5555">
                  <a:moveTo>
                    <a:pt x="823" y="1"/>
                  </a:moveTo>
                  <a:lnTo>
                    <a:pt x="514" y="309"/>
                  </a:lnTo>
                  <a:lnTo>
                    <a:pt x="206" y="618"/>
                  </a:lnTo>
                  <a:lnTo>
                    <a:pt x="0" y="927"/>
                  </a:lnTo>
                  <a:lnTo>
                    <a:pt x="0" y="1441"/>
                  </a:lnTo>
                  <a:lnTo>
                    <a:pt x="0" y="1955"/>
                  </a:lnTo>
                  <a:lnTo>
                    <a:pt x="103" y="2469"/>
                  </a:lnTo>
                  <a:lnTo>
                    <a:pt x="206" y="2984"/>
                  </a:lnTo>
                  <a:lnTo>
                    <a:pt x="412" y="3498"/>
                  </a:lnTo>
                  <a:lnTo>
                    <a:pt x="720" y="3910"/>
                  </a:lnTo>
                  <a:lnTo>
                    <a:pt x="1543" y="4630"/>
                  </a:lnTo>
                  <a:lnTo>
                    <a:pt x="2263" y="5247"/>
                  </a:lnTo>
                  <a:lnTo>
                    <a:pt x="3086" y="5761"/>
                  </a:lnTo>
                  <a:lnTo>
                    <a:pt x="4012" y="6275"/>
                  </a:lnTo>
                  <a:lnTo>
                    <a:pt x="4320" y="6378"/>
                  </a:lnTo>
                  <a:lnTo>
                    <a:pt x="4629" y="6481"/>
                  </a:lnTo>
                  <a:lnTo>
                    <a:pt x="4835" y="6378"/>
                  </a:lnTo>
                  <a:lnTo>
                    <a:pt x="5040" y="6378"/>
                  </a:lnTo>
                  <a:lnTo>
                    <a:pt x="5349" y="5967"/>
                  </a:lnTo>
                  <a:lnTo>
                    <a:pt x="5555" y="5658"/>
                  </a:lnTo>
                  <a:lnTo>
                    <a:pt x="5555" y="5452"/>
                  </a:lnTo>
                  <a:lnTo>
                    <a:pt x="5555" y="5247"/>
                  </a:lnTo>
                  <a:lnTo>
                    <a:pt x="5349" y="5144"/>
                  </a:lnTo>
                  <a:lnTo>
                    <a:pt x="4115" y="4012"/>
                  </a:lnTo>
                  <a:lnTo>
                    <a:pt x="2983" y="2881"/>
                  </a:lnTo>
                  <a:lnTo>
                    <a:pt x="1955" y="1544"/>
                  </a:lnTo>
                  <a:lnTo>
                    <a:pt x="1132" y="104"/>
                  </a:lnTo>
                  <a:lnTo>
                    <a:pt x="1029" y="1"/>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3"/>
            <p:cNvSpPr/>
            <p:nvPr/>
          </p:nvSpPr>
          <p:spPr>
            <a:xfrm>
              <a:off x="4512025" y="3826950"/>
              <a:ext cx="133750" cy="102875"/>
            </a:xfrm>
            <a:custGeom>
              <a:rect b="b" l="l" r="r" t="t"/>
              <a:pathLst>
                <a:path extrusionOk="0" h="4115" w="5350">
                  <a:moveTo>
                    <a:pt x="720" y="0"/>
                  </a:moveTo>
                  <a:lnTo>
                    <a:pt x="617" y="103"/>
                  </a:lnTo>
                  <a:lnTo>
                    <a:pt x="206" y="412"/>
                  </a:lnTo>
                  <a:lnTo>
                    <a:pt x="0" y="823"/>
                  </a:lnTo>
                  <a:lnTo>
                    <a:pt x="0" y="1338"/>
                  </a:lnTo>
                  <a:lnTo>
                    <a:pt x="206" y="1852"/>
                  </a:lnTo>
                  <a:lnTo>
                    <a:pt x="515" y="2366"/>
                  </a:lnTo>
                  <a:lnTo>
                    <a:pt x="823" y="2880"/>
                  </a:lnTo>
                  <a:lnTo>
                    <a:pt x="1235" y="3292"/>
                  </a:lnTo>
                  <a:lnTo>
                    <a:pt x="1749" y="3601"/>
                  </a:lnTo>
                  <a:lnTo>
                    <a:pt x="2263" y="3806"/>
                  </a:lnTo>
                  <a:lnTo>
                    <a:pt x="2778" y="4012"/>
                  </a:lnTo>
                  <a:lnTo>
                    <a:pt x="3395" y="4115"/>
                  </a:lnTo>
                  <a:lnTo>
                    <a:pt x="4423" y="4115"/>
                  </a:lnTo>
                  <a:lnTo>
                    <a:pt x="4938" y="4012"/>
                  </a:lnTo>
                  <a:lnTo>
                    <a:pt x="5143" y="3909"/>
                  </a:lnTo>
                  <a:lnTo>
                    <a:pt x="5349" y="3703"/>
                  </a:lnTo>
                  <a:lnTo>
                    <a:pt x="5349" y="3498"/>
                  </a:lnTo>
                  <a:lnTo>
                    <a:pt x="5246" y="3395"/>
                  </a:lnTo>
                  <a:lnTo>
                    <a:pt x="4526" y="3189"/>
                  </a:lnTo>
                  <a:lnTo>
                    <a:pt x="3806" y="2778"/>
                  </a:lnTo>
                  <a:lnTo>
                    <a:pt x="2572" y="1852"/>
                  </a:lnTo>
                  <a:lnTo>
                    <a:pt x="1646" y="1132"/>
                  </a:lnTo>
                  <a:lnTo>
                    <a:pt x="1235" y="618"/>
                  </a:lnTo>
                  <a:lnTo>
                    <a:pt x="823" y="103"/>
                  </a:lnTo>
                  <a:lnTo>
                    <a:pt x="823" y="0"/>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3"/>
            <p:cNvSpPr/>
            <p:nvPr/>
          </p:nvSpPr>
          <p:spPr>
            <a:xfrm>
              <a:off x="6358400" y="2047450"/>
              <a:ext cx="480900" cy="483475"/>
            </a:xfrm>
            <a:custGeom>
              <a:rect b="b" l="l" r="r" t="t"/>
              <a:pathLst>
                <a:path extrusionOk="0" h="19339" w="19236">
                  <a:moveTo>
                    <a:pt x="16972" y="2366"/>
                  </a:moveTo>
                  <a:lnTo>
                    <a:pt x="16972" y="2674"/>
                  </a:lnTo>
                  <a:lnTo>
                    <a:pt x="16972" y="2880"/>
                  </a:lnTo>
                  <a:lnTo>
                    <a:pt x="16972" y="16869"/>
                  </a:lnTo>
                  <a:lnTo>
                    <a:pt x="16972" y="17075"/>
                  </a:lnTo>
                  <a:lnTo>
                    <a:pt x="2263" y="17075"/>
                  </a:lnTo>
                  <a:lnTo>
                    <a:pt x="2160" y="16869"/>
                  </a:lnTo>
                  <a:lnTo>
                    <a:pt x="2160" y="16561"/>
                  </a:lnTo>
                  <a:lnTo>
                    <a:pt x="2160" y="2674"/>
                  </a:lnTo>
                  <a:lnTo>
                    <a:pt x="2263" y="2366"/>
                  </a:lnTo>
                  <a:close/>
                  <a:moveTo>
                    <a:pt x="10080" y="0"/>
                  </a:moveTo>
                  <a:lnTo>
                    <a:pt x="9875" y="103"/>
                  </a:lnTo>
                  <a:lnTo>
                    <a:pt x="0" y="103"/>
                  </a:lnTo>
                  <a:lnTo>
                    <a:pt x="0" y="412"/>
                  </a:lnTo>
                  <a:lnTo>
                    <a:pt x="0" y="19029"/>
                  </a:lnTo>
                  <a:lnTo>
                    <a:pt x="0" y="19338"/>
                  </a:lnTo>
                  <a:lnTo>
                    <a:pt x="19132" y="19338"/>
                  </a:lnTo>
                  <a:lnTo>
                    <a:pt x="19235" y="19029"/>
                  </a:lnTo>
                  <a:lnTo>
                    <a:pt x="19235" y="11623"/>
                  </a:lnTo>
                  <a:lnTo>
                    <a:pt x="19235" y="11212"/>
                  </a:lnTo>
                  <a:lnTo>
                    <a:pt x="19235" y="412"/>
                  </a:lnTo>
                  <a:lnTo>
                    <a:pt x="19132" y="103"/>
                  </a:lnTo>
                  <a:lnTo>
                    <a:pt x="10183" y="103"/>
                  </a:lnTo>
                  <a:lnTo>
                    <a:pt x="10080"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3"/>
            <p:cNvSpPr/>
            <p:nvPr/>
          </p:nvSpPr>
          <p:spPr>
            <a:xfrm>
              <a:off x="6412400" y="2106575"/>
              <a:ext cx="370325" cy="367775"/>
            </a:xfrm>
            <a:custGeom>
              <a:rect b="b" l="l" r="r" t="t"/>
              <a:pathLst>
                <a:path extrusionOk="0" h="14711" w="14813">
                  <a:moveTo>
                    <a:pt x="12652" y="3910"/>
                  </a:moveTo>
                  <a:lnTo>
                    <a:pt x="12755" y="4012"/>
                  </a:lnTo>
                  <a:lnTo>
                    <a:pt x="12961" y="5041"/>
                  </a:lnTo>
                  <a:lnTo>
                    <a:pt x="13064" y="6173"/>
                  </a:lnTo>
                  <a:lnTo>
                    <a:pt x="13064" y="6687"/>
                  </a:lnTo>
                  <a:lnTo>
                    <a:pt x="12961" y="7098"/>
                  </a:lnTo>
                  <a:lnTo>
                    <a:pt x="12858" y="7510"/>
                  </a:lnTo>
                  <a:lnTo>
                    <a:pt x="12652" y="7921"/>
                  </a:lnTo>
                  <a:lnTo>
                    <a:pt x="12446" y="8333"/>
                  </a:lnTo>
                  <a:lnTo>
                    <a:pt x="12138" y="8641"/>
                  </a:lnTo>
                  <a:lnTo>
                    <a:pt x="11315" y="9156"/>
                  </a:lnTo>
                  <a:lnTo>
                    <a:pt x="10389" y="9670"/>
                  </a:lnTo>
                  <a:lnTo>
                    <a:pt x="9463" y="9978"/>
                  </a:lnTo>
                  <a:lnTo>
                    <a:pt x="8641" y="10184"/>
                  </a:lnTo>
                  <a:lnTo>
                    <a:pt x="8229" y="10390"/>
                  </a:lnTo>
                  <a:lnTo>
                    <a:pt x="7920" y="10699"/>
                  </a:lnTo>
                  <a:lnTo>
                    <a:pt x="7920" y="9361"/>
                  </a:lnTo>
                  <a:lnTo>
                    <a:pt x="8229" y="8127"/>
                  </a:lnTo>
                  <a:lnTo>
                    <a:pt x="8743" y="6995"/>
                  </a:lnTo>
                  <a:lnTo>
                    <a:pt x="9463" y="5967"/>
                  </a:lnTo>
                  <a:lnTo>
                    <a:pt x="10081" y="5350"/>
                  </a:lnTo>
                  <a:lnTo>
                    <a:pt x="10801" y="4733"/>
                  </a:lnTo>
                  <a:lnTo>
                    <a:pt x="11624" y="4218"/>
                  </a:lnTo>
                  <a:lnTo>
                    <a:pt x="12446" y="3910"/>
                  </a:lnTo>
                  <a:close/>
                  <a:moveTo>
                    <a:pt x="2572" y="2470"/>
                  </a:moveTo>
                  <a:lnTo>
                    <a:pt x="3909" y="3087"/>
                  </a:lnTo>
                  <a:lnTo>
                    <a:pt x="4526" y="3498"/>
                  </a:lnTo>
                  <a:lnTo>
                    <a:pt x="5143" y="3910"/>
                  </a:lnTo>
                  <a:lnTo>
                    <a:pt x="5760" y="4527"/>
                  </a:lnTo>
                  <a:lnTo>
                    <a:pt x="6172" y="5247"/>
                  </a:lnTo>
                  <a:lnTo>
                    <a:pt x="6480" y="6070"/>
                  </a:lnTo>
                  <a:lnTo>
                    <a:pt x="6686" y="6893"/>
                  </a:lnTo>
                  <a:lnTo>
                    <a:pt x="6789" y="7716"/>
                  </a:lnTo>
                  <a:lnTo>
                    <a:pt x="6789" y="8538"/>
                  </a:lnTo>
                  <a:lnTo>
                    <a:pt x="6686" y="9361"/>
                  </a:lnTo>
                  <a:lnTo>
                    <a:pt x="6583" y="10184"/>
                  </a:lnTo>
                  <a:lnTo>
                    <a:pt x="6378" y="11213"/>
                  </a:lnTo>
                  <a:lnTo>
                    <a:pt x="5966" y="10801"/>
                  </a:lnTo>
                  <a:lnTo>
                    <a:pt x="5658" y="10493"/>
                  </a:lnTo>
                  <a:lnTo>
                    <a:pt x="4732" y="9978"/>
                  </a:lnTo>
                  <a:lnTo>
                    <a:pt x="4217" y="9670"/>
                  </a:lnTo>
                  <a:lnTo>
                    <a:pt x="3806" y="9361"/>
                  </a:lnTo>
                  <a:lnTo>
                    <a:pt x="3395" y="8950"/>
                  </a:lnTo>
                  <a:lnTo>
                    <a:pt x="3086" y="8538"/>
                  </a:lnTo>
                  <a:lnTo>
                    <a:pt x="2572" y="7510"/>
                  </a:lnTo>
                  <a:lnTo>
                    <a:pt x="2263" y="6481"/>
                  </a:lnTo>
                  <a:lnTo>
                    <a:pt x="2160" y="5555"/>
                  </a:lnTo>
                  <a:lnTo>
                    <a:pt x="2160" y="4527"/>
                  </a:lnTo>
                  <a:lnTo>
                    <a:pt x="2160" y="3601"/>
                  </a:lnTo>
                  <a:lnTo>
                    <a:pt x="2366" y="2675"/>
                  </a:lnTo>
                  <a:lnTo>
                    <a:pt x="2469" y="2470"/>
                  </a:lnTo>
                  <a:close/>
                  <a:moveTo>
                    <a:pt x="103" y="1"/>
                  </a:moveTo>
                  <a:lnTo>
                    <a:pt x="0" y="207"/>
                  </a:lnTo>
                  <a:lnTo>
                    <a:pt x="0" y="14710"/>
                  </a:lnTo>
                  <a:lnTo>
                    <a:pt x="14812" y="14710"/>
                  </a:lnTo>
                  <a:lnTo>
                    <a:pt x="14812" y="14504"/>
                  </a:lnTo>
                  <a:lnTo>
                    <a:pt x="14812"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3"/>
            <p:cNvSpPr/>
            <p:nvPr/>
          </p:nvSpPr>
          <p:spPr>
            <a:xfrm>
              <a:off x="6466400" y="2168300"/>
              <a:ext cx="115725" cy="218600"/>
            </a:xfrm>
            <a:custGeom>
              <a:rect b="b" l="l" r="r" t="t"/>
              <a:pathLst>
                <a:path extrusionOk="0" h="8744" w="4629">
                  <a:moveTo>
                    <a:pt x="309" y="1"/>
                  </a:moveTo>
                  <a:lnTo>
                    <a:pt x="206" y="206"/>
                  </a:lnTo>
                  <a:lnTo>
                    <a:pt x="0" y="1132"/>
                  </a:lnTo>
                  <a:lnTo>
                    <a:pt x="0" y="2058"/>
                  </a:lnTo>
                  <a:lnTo>
                    <a:pt x="0" y="3086"/>
                  </a:lnTo>
                  <a:lnTo>
                    <a:pt x="103" y="4012"/>
                  </a:lnTo>
                  <a:lnTo>
                    <a:pt x="412" y="5041"/>
                  </a:lnTo>
                  <a:lnTo>
                    <a:pt x="926" y="6069"/>
                  </a:lnTo>
                  <a:lnTo>
                    <a:pt x="1235" y="6481"/>
                  </a:lnTo>
                  <a:lnTo>
                    <a:pt x="1646" y="6892"/>
                  </a:lnTo>
                  <a:lnTo>
                    <a:pt x="2057" y="7201"/>
                  </a:lnTo>
                  <a:lnTo>
                    <a:pt x="2572" y="7509"/>
                  </a:lnTo>
                  <a:lnTo>
                    <a:pt x="3498" y="8024"/>
                  </a:lnTo>
                  <a:lnTo>
                    <a:pt x="3806" y="8332"/>
                  </a:lnTo>
                  <a:lnTo>
                    <a:pt x="4218" y="8744"/>
                  </a:lnTo>
                  <a:lnTo>
                    <a:pt x="4423" y="7715"/>
                  </a:lnTo>
                  <a:lnTo>
                    <a:pt x="4526" y="6892"/>
                  </a:lnTo>
                  <a:lnTo>
                    <a:pt x="4629" y="6069"/>
                  </a:lnTo>
                  <a:lnTo>
                    <a:pt x="4629" y="5247"/>
                  </a:lnTo>
                  <a:lnTo>
                    <a:pt x="4526" y="4424"/>
                  </a:lnTo>
                  <a:lnTo>
                    <a:pt x="4320" y="3601"/>
                  </a:lnTo>
                  <a:lnTo>
                    <a:pt x="4012" y="2778"/>
                  </a:lnTo>
                  <a:lnTo>
                    <a:pt x="3600" y="2058"/>
                  </a:lnTo>
                  <a:lnTo>
                    <a:pt x="2983" y="1441"/>
                  </a:lnTo>
                  <a:lnTo>
                    <a:pt x="2366" y="1029"/>
                  </a:lnTo>
                  <a:lnTo>
                    <a:pt x="1749" y="618"/>
                  </a:lnTo>
                  <a:lnTo>
                    <a:pt x="412"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3"/>
            <p:cNvSpPr/>
            <p:nvPr/>
          </p:nvSpPr>
          <p:spPr>
            <a:xfrm>
              <a:off x="6610400" y="2204300"/>
              <a:ext cx="128600" cy="169750"/>
            </a:xfrm>
            <a:custGeom>
              <a:rect b="b" l="l" r="r" t="t"/>
              <a:pathLst>
                <a:path extrusionOk="0" h="6790" w="5144">
                  <a:moveTo>
                    <a:pt x="4526" y="1"/>
                  </a:moveTo>
                  <a:lnTo>
                    <a:pt x="3704" y="309"/>
                  </a:lnTo>
                  <a:lnTo>
                    <a:pt x="2881" y="824"/>
                  </a:lnTo>
                  <a:lnTo>
                    <a:pt x="2161" y="1441"/>
                  </a:lnTo>
                  <a:lnTo>
                    <a:pt x="1543" y="2058"/>
                  </a:lnTo>
                  <a:lnTo>
                    <a:pt x="823" y="3086"/>
                  </a:lnTo>
                  <a:lnTo>
                    <a:pt x="309" y="4218"/>
                  </a:lnTo>
                  <a:lnTo>
                    <a:pt x="0" y="5452"/>
                  </a:lnTo>
                  <a:lnTo>
                    <a:pt x="0" y="6790"/>
                  </a:lnTo>
                  <a:lnTo>
                    <a:pt x="309" y="6481"/>
                  </a:lnTo>
                  <a:lnTo>
                    <a:pt x="721" y="6275"/>
                  </a:lnTo>
                  <a:lnTo>
                    <a:pt x="1543" y="6069"/>
                  </a:lnTo>
                  <a:lnTo>
                    <a:pt x="2469" y="5761"/>
                  </a:lnTo>
                  <a:lnTo>
                    <a:pt x="3395" y="5247"/>
                  </a:lnTo>
                  <a:lnTo>
                    <a:pt x="4218" y="4732"/>
                  </a:lnTo>
                  <a:lnTo>
                    <a:pt x="4526" y="4424"/>
                  </a:lnTo>
                  <a:lnTo>
                    <a:pt x="4732" y="4012"/>
                  </a:lnTo>
                  <a:lnTo>
                    <a:pt x="4938" y="3601"/>
                  </a:lnTo>
                  <a:lnTo>
                    <a:pt x="5041" y="3189"/>
                  </a:lnTo>
                  <a:lnTo>
                    <a:pt x="5144" y="2778"/>
                  </a:lnTo>
                  <a:lnTo>
                    <a:pt x="5144" y="2264"/>
                  </a:lnTo>
                  <a:lnTo>
                    <a:pt x="5041" y="1132"/>
                  </a:lnTo>
                  <a:lnTo>
                    <a:pt x="4835" y="103"/>
                  </a:lnTo>
                  <a:lnTo>
                    <a:pt x="4732"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9" name="Shape 1159"/>
        <p:cNvGrpSpPr/>
        <p:nvPr/>
      </p:nvGrpSpPr>
      <p:grpSpPr>
        <a:xfrm>
          <a:off x="0" y="0"/>
          <a:ext cx="0" cy="0"/>
          <a:chOff x="0" y="0"/>
          <a:chExt cx="0" cy="0"/>
        </a:xfrm>
      </p:grpSpPr>
      <p:sp>
        <p:nvSpPr>
          <p:cNvPr id="1160" name="Google Shape;1160;p52"/>
          <p:cNvSpPr txBox="1"/>
          <p:nvPr>
            <p:ph type="title"/>
          </p:nvPr>
        </p:nvSpPr>
        <p:spPr>
          <a:xfrm>
            <a:off x="810000" y="1149291"/>
            <a:ext cx="8667000" cy="11454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Willingness to </a:t>
            </a:r>
            <a:r>
              <a:rPr lang="en">
                <a:solidFill>
                  <a:schemeClr val="accent5"/>
                </a:solidFill>
              </a:rPr>
              <a:t>listen</a:t>
            </a:r>
            <a:endParaRPr/>
          </a:p>
        </p:txBody>
      </p:sp>
      <p:sp>
        <p:nvSpPr>
          <p:cNvPr id="1161" name="Google Shape;1161;p52"/>
          <p:cNvSpPr txBox="1"/>
          <p:nvPr>
            <p:ph idx="1" type="subTitle"/>
          </p:nvPr>
        </p:nvSpPr>
        <p:spPr>
          <a:xfrm>
            <a:off x="1663375" y="7665525"/>
            <a:ext cx="6960300" cy="13782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Its acquired through formal education and training programs</a:t>
            </a:r>
            <a:endParaRPr/>
          </a:p>
        </p:txBody>
      </p:sp>
      <p:sp>
        <p:nvSpPr>
          <p:cNvPr id="1162" name="Google Shape;1162;p52"/>
          <p:cNvSpPr/>
          <p:nvPr/>
        </p:nvSpPr>
        <p:spPr>
          <a:xfrm>
            <a:off x="8623684" y="321935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2"/>
          <p:cNvSpPr/>
          <p:nvPr/>
        </p:nvSpPr>
        <p:spPr>
          <a:xfrm>
            <a:off x="683446" y="6139800"/>
            <a:ext cx="594070" cy="60070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 name="Google Shape;1164;p52"/>
          <p:cNvGrpSpPr/>
          <p:nvPr/>
        </p:nvGrpSpPr>
        <p:grpSpPr>
          <a:xfrm>
            <a:off x="1310699" y="2613188"/>
            <a:ext cx="7665600" cy="4851000"/>
            <a:chOff x="1310699" y="2613188"/>
            <a:chExt cx="7665600" cy="4851000"/>
          </a:xfrm>
        </p:grpSpPr>
        <p:sp>
          <p:nvSpPr>
            <p:cNvPr id="1165" name="Google Shape;1165;p52"/>
            <p:cNvSpPr/>
            <p:nvPr/>
          </p:nvSpPr>
          <p:spPr>
            <a:xfrm rot="1365618">
              <a:off x="1438441" y="3962804"/>
              <a:ext cx="7410115" cy="2151768"/>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2"/>
            <p:cNvSpPr/>
            <p:nvPr/>
          </p:nvSpPr>
          <p:spPr>
            <a:xfrm>
              <a:off x="1661875" y="3100223"/>
              <a:ext cx="541113" cy="547158"/>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 name="Google Shape;1167;p52"/>
          <p:cNvGrpSpPr/>
          <p:nvPr/>
        </p:nvGrpSpPr>
        <p:grpSpPr>
          <a:xfrm>
            <a:off x="2799424" y="2696854"/>
            <a:ext cx="4688210" cy="4490606"/>
            <a:chOff x="238125" y="1373700"/>
            <a:chExt cx="3111575" cy="2980425"/>
          </a:xfrm>
        </p:grpSpPr>
        <p:sp>
          <p:nvSpPr>
            <p:cNvPr id="1168" name="Google Shape;1168;p52"/>
            <p:cNvSpPr/>
            <p:nvPr/>
          </p:nvSpPr>
          <p:spPr>
            <a:xfrm>
              <a:off x="238125" y="1373700"/>
              <a:ext cx="3111575" cy="2980425"/>
            </a:xfrm>
            <a:custGeom>
              <a:rect b="b" l="l" r="r" t="t"/>
              <a:pathLst>
                <a:path extrusionOk="0" h="119217" w="124463">
                  <a:moveTo>
                    <a:pt x="61408" y="0"/>
                  </a:moveTo>
                  <a:lnTo>
                    <a:pt x="59146" y="103"/>
                  </a:lnTo>
                  <a:lnTo>
                    <a:pt x="56780" y="309"/>
                  </a:lnTo>
                  <a:lnTo>
                    <a:pt x="54517" y="515"/>
                  </a:lnTo>
                  <a:lnTo>
                    <a:pt x="52151" y="926"/>
                  </a:lnTo>
                  <a:lnTo>
                    <a:pt x="49888" y="1338"/>
                  </a:lnTo>
                  <a:lnTo>
                    <a:pt x="47625" y="1852"/>
                  </a:lnTo>
                  <a:lnTo>
                    <a:pt x="45362" y="2366"/>
                  </a:lnTo>
                  <a:lnTo>
                    <a:pt x="43099" y="3086"/>
                  </a:lnTo>
                  <a:lnTo>
                    <a:pt x="40836" y="3806"/>
                  </a:lnTo>
                  <a:lnTo>
                    <a:pt x="38676" y="4629"/>
                  </a:lnTo>
                  <a:lnTo>
                    <a:pt x="36516" y="5555"/>
                  </a:lnTo>
                  <a:lnTo>
                    <a:pt x="34356" y="6583"/>
                  </a:lnTo>
                  <a:lnTo>
                    <a:pt x="32196" y="7612"/>
                  </a:lnTo>
                  <a:lnTo>
                    <a:pt x="30036" y="8744"/>
                  </a:lnTo>
                  <a:lnTo>
                    <a:pt x="27978" y="9978"/>
                  </a:lnTo>
                  <a:lnTo>
                    <a:pt x="27670" y="10184"/>
                  </a:lnTo>
                  <a:lnTo>
                    <a:pt x="25098" y="11932"/>
                  </a:lnTo>
                  <a:lnTo>
                    <a:pt x="22732" y="13784"/>
                  </a:lnTo>
                  <a:lnTo>
                    <a:pt x="20469" y="15738"/>
                  </a:lnTo>
                  <a:lnTo>
                    <a:pt x="18309" y="17795"/>
                  </a:lnTo>
                  <a:lnTo>
                    <a:pt x="16252" y="20058"/>
                  </a:lnTo>
                  <a:lnTo>
                    <a:pt x="14298" y="22218"/>
                  </a:lnTo>
                  <a:lnTo>
                    <a:pt x="12446" y="24584"/>
                  </a:lnTo>
                  <a:lnTo>
                    <a:pt x="10698" y="27053"/>
                  </a:lnTo>
                  <a:lnTo>
                    <a:pt x="9052" y="29522"/>
                  </a:lnTo>
                  <a:lnTo>
                    <a:pt x="8949" y="29727"/>
                  </a:lnTo>
                  <a:lnTo>
                    <a:pt x="8846" y="29933"/>
                  </a:lnTo>
                  <a:lnTo>
                    <a:pt x="7200" y="32916"/>
                  </a:lnTo>
                  <a:lnTo>
                    <a:pt x="5657" y="36105"/>
                  </a:lnTo>
                  <a:lnTo>
                    <a:pt x="4320" y="39293"/>
                  </a:lnTo>
                  <a:lnTo>
                    <a:pt x="3086" y="42482"/>
                  </a:lnTo>
                  <a:lnTo>
                    <a:pt x="2057" y="46185"/>
                  </a:lnTo>
                  <a:lnTo>
                    <a:pt x="1131" y="49991"/>
                  </a:lnTo>
                  <a:lnTo>
                    <a:pt x="617" y="52974"/>
                  </a:lnTo>
                  <a:lnTo>
                    <a:pt x="309" y="55957"/>
                  </a:lnTo>
                  <a:lnTo>
                    <a:pt x="103" y="58940"/>
                  </a:lnTo>
                  <a:lnTo>
                    <a:pt x="0" y="61923"/>
                  </a:lnTo>
                  <a:lnTo>
                    <a:pt x="0" y="115617"/>
                  </a:lnTo>
                  <a:lnTo>
                    <a:pt x="103" y="116337"/>
                  </a:lnTo>
                  <a:lnTo>
                    <a:pt x="309" y="116954"/>
                  </a:lnTo>
                  <a:lnTo>
                    <a:pt x="617" y="117571"/>
                  </a:lnTo>
                  <a:lnTo>
                    <a:pt x="1131" y="118086"/>
                  </a:lnTo>
                  <a:lnTo>
                    <a:pt x="1646" y="118600"/>
                  </a:lnTo>
                  <a:lnTo>
                    <a:pt x="2263" y="118908"/>
                  </a:lnTo>
                  <a:lnTo>
                    <a:pt x="2880" y="119114"/>
                  </a:lnTo>
                  <a:lnTo>
                    <a:pt x="3600" y="119217"/>
                  </a:lnTo>
                  <a:lnTo>
                    <a:pt x="120863" y="119217"/>
                  </a:lnTo>
                  <a:lnTo>
                    <a:pt x="121583" y="119114"/>
                  </a:lnTo>
                  <a:lnTo>
                    <a:pt x="122200" y="118908"/>
                  </a:lnTo>
                  <a:lnTo>
                    <a:pt x="122817" y="118600"/>
                  </a:lnTo>
                  <a:lnTo>
                    <a:pt x="123434" y="118086"/>
                  </a:lnTo>
                  <a:lnTo>
                    <a:pt x="123846" y="117571"/>
                  </a:lnTo>
                  <a:lnTo>
                    <a:pt x="124154" y="116954"/>
                  </a:lnTo>
                  <a:lnTo>
                    <a:pt x="124360" y="116337"/>
                  </a:lnTo>
                  <a:lnTo>
                    <a:pt x="124463" y="115617"/>
                  </a:lnTo>
                  <a:lnTo>
                    <a:pt x="124463" y="61923"/>
                  </a:lnTo>
                  <a:lnTo>
                    <a:pt x="124360" y="59660"/>
                  </a:lnTo>
                  <a:lnTo>
                    <a:pt x="124257" y="57500"/>
                  </a:lnTo>
                  <a:lnTo>
                    <a:pt x="124051" y="55237"/>
                  </a:lnTo>
                  <a:lnTo>
                    <a:pt x="123846" y="53077"/>
                  </a:lnTo>
                  <a:lnTo>
                    <a:pt x="123434" y="50917"/>
                  </a:lnTo>
                  <a:lnTo>
                    <a:pt x="123023" y="48757"/>
                  </a:lnTo>
                  <a:lnTo>
                    <a:pt x="122508" y="46597"/>
                  </a:lnTo>
                  <a:lnTo>
                    <a:pt x="121994" y="44437"/>
                  </a:lnTo>
                  <a:lnTo>
                    <a:pt x="121274" y="42379"/>
                  </a:lnTo>
                  <a:lnTo>
                    <a:pt x="120554" y="40322"/>
                  </a:lnTo>
                  <a:lnTo>
                    <a:pt x="119834" y="38265"/>
                  </a:lnTo>
                  <a:lnTo>
                    <a:pt x="118908" y="36208"/>
                  </a:lnTo>
                  <a:lnTo>
                    <a:pt x="117982" y="34253"/>
                  </a:lnTo>
                  <a:lnTo>
                    <a:pt x="116954" y="32299"/>
                  </a:lnTo>
                  <a:lnTo>
                    <a:pt x="115822" y="30345"/>
                  </a:lnTo>
                  <a:lnTo>
                    <a:pt x="114691" y="28493"/>
                  </a:lnTo>
                  <a:lnTo>
                    <a:pt x="113045" y="26024"/>
                  </a:lnTo>
                  <a:lnTo>
                    <a:pt x="111296" y="23761"/>
                  </a:lnTo>
                  <a:lnTo>
                    <a:pt x="109445" y="21498"/>
                  </a:lnTo>
                  <a:lnTo>
                    <a:pt x="107593" y="19235"/>
                  </a:lnTo>
                  <a:lnTo>
                    <a:pt x="105536" y="17178"/>
                  </a:lnTo>
                  <a:lnTo>
                    <a:pt x="103376" y="15224"/>
                  </a:lnTo>
                  <a:lnTo>
                    <a:pt x="101113" y="13372"/>
                  </a:lnTo>
                  <a:lnTo>
                    <a:pt x="98850" y="11624"/>
                  </a:lnTo>
                  <a:lnTo>
                    <a:pt x="96793" y="10184"/>
                  </a:lnTo>
                  <a:lnTo>
                    <a:pt x="94736" y="8846"/>
                  </a:lnTo>
                  <a:lnTo>
                    <a:pt x="92678" y="7715"/>
                  </a:lnTo>
                  <a:lnTo>
                    <a:pt x="90621" y="6583"/>
                  </a:lnTo>
                  <a:lnTo>
                    <a:pt x="88461" y="5555"/>
                  </a:lnTo>
                  <a:lnTo>
                    <a:pt x="86301" y="4629"/>
                  </a:lnTo>
                  <a:lnTo>
                    <a:pt x="84141" y="3703"/>
                  </a:lnTo>
                  <a:lnTo>
                    <a:pt x="81981" y="2983"/>
                  </a:lnTo>
                  <a:lnTo>
                    <a:pt x="79718" y="2263"/>
                  </a:lnTo>
                  <a:lnTo>
                    <a:pt x="77455" y="1749"/>
                  </a:lnTo>
                  <a:lnTo>
                    <a:pt x="75192" y="1235"/>
                  </a:lnTo>
                  <a:lnTo>
                    <a:pt x="72929" y="823"/>
                  </a:lnTo>
                  <a:lnTo>
                    <a:pt x="70666" y="515"/>
                  </a:lnTo>
                  <a:lnTo>
                    <a:pt x="68300" y="206"/>
                  </a:lnTo>
                  <a:lnTo>
                    <a:pt x="66037" y="103"/>
                  </a:lnTo>
                  <a:lnTo>
                    <a:pt x="637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2"/>
            <p:cNvSpPr/>
            <p:nvPr/>
          </p:nvSpPr>
          <p:spPr>
            <a:xfrm>
              <a:off x="238125" y="1373700"/>
              <a:ext cx="3111575" cy="2980425"/>
            </a:xfrm>
            <a:custGeom>
              <a:rect b="b" l="l" r="r" t="t"/>
              <a:pathLst>
                <a:path extrusionOk="0" fill="none" h="119217" w="124463">
                  <a:moveTo>
                    <a:pt x="3600" y="119217"/>
                  </a:moveTo>
                  <a:lnTo>
                    <a:pt x="3600" y="119217"/>
                  </a:lnTo>
                  <a:lnTo>
                    <a:pt x="2880" y="119114"/>
                  </a:lnTo>
                  <a:lnTo>
                    <a:pt x="2263" y="118908"/>
                  </a:lnTo>
                  <a:lnTo>
                    <a:pt x="1646" y="118600"/>
                  </a:lnTo>
                  <a:lnTo>
                    <a:pt x="1131" y="118086"/>
                  </a:lnTo>
                  <a:lnTo>
                    <a:pt x="617" y="117571"/>
                  </a:lnTo>
                  <a:lnTo>
                    <a:pt x="309" y="116954"/>
                  </a:lnTo>
                  <a:lnTo>
                    <a:pt x="103" y="116337"/>
                  </a:lnTo>
                  <a:lnTo>
                    <a:pt x="0" y="115617"/>
                  </a:lnTo>
                  <a:lnTo>
                    <a:pt x="0" y="61923"/>
                  </a:lnTo>
                  <a:lnTo>
                    <a:pt x="0" y="61923"/>
                  </a:lnTo>
                  <a:lnTo>
                    <a:pt x="103" y="58940"/>
                  </a:lnTo>
                  <a:lnTo>
                    <a:pt x="309" y="55957"/>
                  </a:lnTo>
                  <a:lnTo>
                    <a:pt x="617" y="52974"/>
                  </a:lnTo>
                  <a:lnTo>
                    <a:pt x="1131" y="49991"/>
                  </a:lnTo>
                  <a:lnTo>
                    <a:pt x="1131" y="49991"/>
                  </a:lnTo>
                  <a:lnTo>
                    <a:pt x="2057" y="46185"/>
                  </a:lnTo>
                  <a:lnTo>
                    <a:pt x="3086" y="42482"/>
                  </a:lnTo>
                  <a:lnTo>
                    <a:pt x="3086" y="42482"/>
                  </a:lnTo>
                  <a:lnTo>
                    <a:pt x="4320" y="39293"/>
                  </a:lnTo>
                  <a:lnTo>
                    <a:pt x="5657" y="36105"/>
                  </a:lnTo>
                  <a:lnTo>
                    <a:pt x="7200" y="32916"/>
                  </a:lnTo>
                  <a:lnTo>
                    <a:pt x="8846" y="29933"/>
                  </a:lnTo>
                  <a:lnTo>
                    <a:pt x="8846" y="29933"/>
                  </a:lnTo>
                  <a:lnTo>
                    <a:pt x="8949" y="29727"/>
                  </a:lnTo>
                  <a:lnTo>
                    <a:pt x="8949" y="29727"/>
                  </a:lnTo>
                  <a:lnTo>
                    <a:pt x="9052" y="29522"/>
                  </a:lnTo>
                  <a:lnTo>
                    <a:pt x="9052" y="29522"/>
                  </a:lnTo>
                  <a:lnTo>
                    <a:pt x="10698" y="27053"/>
                  </a:lnTo>
                  <a:lnTo>
                    <a:pt x="12446" y="24584"/>
                  </a:lnTo>
                  <a:lnTo>
                    <a:pt x="14298" y="22218"/>
                  </a:lnTo>
                  <a:lnTo>
                    <a:pt x="16252" y="20058"/>
                  </a:lnTo>
                  <a:lnTo>
                    <a:pt x="18309" y="17795"/>
                  </a:lnTo>
                  <a:lnTo>
                    <a:pt x="20469" y="15738"/>
                  </a:lnTo>
                  <a:lnTo>
                    <a:pt x="22732" y="13784"/>
                  </a:lnTo>
                  <a:lnTo>
                    <a:pt x="25098" y="11932"/>
                  </a:lnTo>
                  <a:lnTo>
                    <a:pt x="25098" y="11932"/>
                  </a:lnTo>
                  <a:lnTo>
                    <a:pt x="27670" y="10184"/>
                  </a:lnTo>
                  <a:lnTo>
                    <a:pt x="27670" y="10184"/>
                  </a:lnTo>
                  <a:lnTo>
                    <a:pt x="27978" y="9978"/>
                  </a:lnTo>
                  <a:lnTo>
                    <a:pt x="27978" y="9978"/>
                  </a:lnTo>
                  <a:lnTo>
                    <a:pt x="30036" y="8744"/>
                  </a:lnTo>
                  <a:lnTo>
                    <a:pt x="32196" y="7612"/>
                  </a:lnTo>
                  <a:lnTo>
                    <a:pt x="34356" y="6583"/>
                  </a:lnTo>
                  <a:lnTo>
                    <a:pt x="36516" y="5555"/>
                  </a:lnTo>
                  <a:lnTo>
                    <a:pt x="38676" y="4629"/>
                  </a:lnTo>
                  <a:lnTo>
                    <a:pt x="40836" y="3806"/>
                  </a:lnTo>
                  <a:lnTo>
                    <a:pt x="43099" y="3086"/>
                  </a:lnTo>
                  <a:lnTo>
                    <a:pt x="45362" y="2366"/>
                  </a:lnTo>
                  <a:lnTo>
                    <a:pt x="47625" y="1852"/>
                  </a:lnTo>
                  <a:lnTo>
                    <a:pt x="49888" y="1338"/>
                  </a:lnTo>
                  <a:lnTo>
                    <a:pt x="52151" y="926"/>
                  </a:lnTo>
                  <a:lnTo>
                    <a:pt x="54517" y="515"/>
                  </a:lnTo>
                  <a:lnTo>
                    <a:pt x="56780" y="309"/>
                  </a:lnTo>
                  <a:lnTo>
                    <a:pt x="59146" y="103"/>
                  </a:lnTo>
                  <a:lnTo>
                    <a:pt x="61408" y="0"/>
                  </a:lnTo>
                  <a:lnTo>
                    <a:pt x="63774" y="0"/>
                  </a:lnTo>
                  <a:lnTo>
                    <a:pt x="66037" y="103"/>
                  </a:lnTo>
                  <a:lnTo>
                    <a:pt x="68300" y="206"/>
                  </a:lnTo>
                  <a:lnTo>
                    <a:pt x="70666" y="515"/>
                  </a:lnTo>
                  <a:lnTo>
                    <a:pt x="72929" y="823"/>
                  </a:lnTo>
                  <a:lnTo>
                    <a:pt x="75192" y="1235"/>
                  </a:lnTo>
                  <a:lnTo>
                    <a:pt x="77455" y="1749"/>
                  </a:lnTo>
                  <a:lnTo>
                    <a:pt x="79718" y="2263"/>
                  </a:lnTo>
                  <a:lnTo>
                    <a:pt x="81981" y="2983"/>
                  </a:lnTo>
                  <a:lnTo>
                    <a:pt x="84141" y="3703"/>
                  </a:lnTo>
                  <a:lnTo>
                    <a:pt x="86301" y="4629"/>
                  </a:lnTo>
                  <a:lnTo>
                    <a:pt x="88461" y="5555"/>
                  </a:lnTo>
                  <a:lnTo>
                    <a:pt x="90621" y="6583"/>
                  </a:lnTo>
                  <a:lnTo>
                    <a:pt x="92678" y="7715"/>
                  </a:lnTo>
                  <a:lnTo>
                    <a:pt x="94736" y="8846"/>
                  </a:lnTo>
                  <a:lnTo>
                    <a:pt x="96793" y="10184"/>
                  </a:lnTo>
                  <a:lnTo>
                    <a:pt x="98850" y="11624"/>
                  </a:lnTo>
                  <a:lnTo>
                    <a:pt x="98850" y="11624"/>
                  </a:lnTo>
                  <a:lnTo>
                    <a:pt x="101113" y="13372"/>
                  </a:lnTo>
                  <a:lnTo>
                    <a:pt x="103376" y="15224"/>
                  </a:lnTo>
                  <a:lnTo>
                    <a:pt x="105536" y="17178"/>
                  </a:lnTo>
                  <a:lnTo>
                    <a:pt x="107593" y="19235"/>
                  </a:lnTo>
                  <a:lnTo>
                    <a:pt x="109445" y="21498"/>
                  </a:lnTo>
                  <a:lnTo>
                    <a:pt x="111296" y="23761"/>
                  </a:lnTo>
                  <a:lnTo>
                    <a:pt x="113045" y="26024"/>
                  </a:lnTo>
                  <a:lnTo>
                    <a:pt x="114691" y="28493"/>
                  </a:lnTo>
                  <a:lnTo>
                    <a:pt x="114691" y="28493"/>
                  </a:lnTo>
                  <a:lnTo>
                    <a:pt x="115822" y="30345"/>
                  </a:lnTo>
                  <a:lnTo>
                    <a:pt x="116954" y="32299"/>
                  </a:lnTo>
                  <a:lnTo>
                    <a:pt x="117982" y="34253"/>
                  </a:lnTo>
                  <a:lnTo>
                    <a:pt x="118908" y="36208"/>
                  </a:lnTo>
                  <a:lnTo>
                    <a:pt x="119834" y="38265"/>
                  </a:lnTo>
                  <a:lnTo>
                    <a:pt x="120554" y="40322"/>
                  </a:lnTo>
                  <a:lnTo>
                    <a:pt x="121274" y="42379"/>
                  </a:lnTo>
                  <a:lnTo>
                    <a:pt x="121994" y="44437"/>
                  </a:lnTo>
                  <a:lnTo>
                    <a:pt x="122508" y="46597"/>
                  </a:lnTo>
                  <a:lnTo>
                    <a:pt x="123023" y="48757"/>
                  </a:lnTo>
                  <a:lnTo>
                    <a:pt x="123434" y="50917"/>
                  </a:lnTo>
                  <a:lnTo>
                    <a:pt x="123846" y="53077"/>
                  </a:lnTo>
                  <a:lnTo>
                    <a:pt x="124051" y="55237"/>
                  </a:lnTo>
                  <a:lnTo>
                    <a:pt x="124257" y="57500"/>
                  </a:lnTo>
                  <a:lnTo>
                    <a:pt x="124360" y="59660"/>
                  </a:lnTo>
                  <a:lnTo>
                    <a:pt x="124463" y="61923"/>
                  </a:lnTo>
                  <a:lnTo>
                    <a:pt x="124463" y="115617"/>
                  </a:lnTo>
                  <a:lnTo>
                    <a:pt x="124463" y="115617"/>
                  </a:lnTo>
                  <a:lnTo>
                    <a:pt x="124360" y="116337"/>
                  </a:lnTo>
                  <a:lnTo>
                    <a:pt x="124154" y="116954"/>
                  </a:lnTo>
                  <a:lnTo>
                    <a:pt x="123846" y="117571"/>
                  </a:lnTo>
                  <a:lnTo>
                    <a:pt x="123434" y="118086"/>
                  </a:lnTo>
                  <a:lnTo>
                    <a:pt x="122817" y="118600"/>
                  </a:lnTo>
                  <a:lnTo>
                    <a:pt x="122200" y="118908"/>
                  </a:lnTo>
                  <a:lnTo>
                    <a:pt x="121583" y="119114"/>
                  </a:lnTo>
                  <a:lnTo>
                    <a:pt x="120863" y="119217"/>
                  </a:lnTo>
                  <a:lnTo>
                    <a:pt x="3600" y="1192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2"/>
            <p:cNvSpPr/>
            <p:nvPr/>
          </p:nvSpPr>
          <p:spPr>
            <a:xfrm>
              <a:off x="328125" y="4354125"/>
              <a:ext cx="25" cy="0"/>
            </a:xfrm>
            <a:custGeom>
              <a:rect b="b" l="l" r="r" t="t"/>
              <a:pathLst>
                <a:path extrusionOk="0" fill="none" h="0"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2"/>
            <p:cNvSpPr/>
            <p:nvPr/>
          </p:nvSpPr>
          <p:spPr>
            <a:xfrm>
              <a:off x="392400" y="1520275"/>
              <a:ext cx="2803025" cy="2684725"/>
            </a:xfrm>
            <a:custGeom>
              <a:rect b="b" l="l" r="r" t="t"/>
              <a:pathLst>
                <a:path extrusionOk="0" h="107389" w="112121">
                  <a:moveTo>
                    <a:pt x="55340" y="0"/>
                  </a:moveTo>
                  <a:lnTo>
                    <a:pt x="53283" y="103"/>
                  </a:lnTo>
                  <a:lnTo>
                    <a:pt x="51123" y="309"/>
                  </a:lnTo>
                  <a:lnTo>
                    <a:pt x="49066" y="515"/>
                  </a:lnTo>
                  <a:lnTo>
                    <a:pt x="47009" y="823"/>
                  </a:lnTo>
                  <a:lnTo>
                    <a:pt x="44951" y="1235"/>
                  </a:lnTo>
                  <a:lnTo>
                    <a:pt x="42894" y="1646"/>
                  </a:lnTo>
                  <a:lnTo>
                    <a:pt x="40837" y="2161"/>
                  </a:lnTo>
                  <a:lnTo>
                    <a:pt x="38882" y="2778"/>
                  </a:lnTo>
                  <a:lnTo>
                    <a:pt x="36825" y="3498"/>
                  </a:lnTo>
                  <a:lnTo>
                    <a:pt x="34871" y="4218"/>
                  </a:lnTo>
                  <a:lnTo>
                    <a:pt x="32814" y="5041"/>
                  </a:lnTo>
                  <a:lnTo>
                    <a:pt x="30962" y="5966"/>
                  </a:lnTo>
                  <a:lnTo>
                    <a:pt x="29008" y="6892"/>
                  </a:lnTo>
                  <a:lnTo>
                    <a:pt x="27053" y="7921"/>
                  </a:lnTo>
                  <a:lnTo>
                    <a:pt x="25202" y="9052"/>
                  </a:lnTo>
                  <a:lnTo>
                    <a:pt x="24893" y="9258"/>
                  </a:lnTo>
                  <a:lnTo>
                    <a:pt x="22630" y="10801"/>
                  </a:lnTo>
                  <a:lnTo>
                    <a:pt x="20470" y="12447"/>
                  </a:lnTo>
                  <a:lnTo>
                    <a:pt x="18413" y="14298"/>
                  </a:lnTo>
                  <a:lnTo>
                    <a:pt x="16561" y="16150"/>
                  </a:lnTo>
                  <a:lnTo>
                    <a:pt x="14710" y="18104"/>
                  </a:lnTo>
                  <a:lnTo>
                    <a:pt x="12858" y="20058"/>
                  </a:lnTo>
                  <a:lnTo>
                    <a:pt x="11213" y="22219"/>
                  </a:lnTo>
                  <a:lnTo>
                    <a:pt x="9670" y="24379"/>
                  </a:lnTo>
                  <a:lnTo>
                    <a:pt x="8230" y="26642"/>
                  </a:lnTo>
                  <a:lnTo>
                    <a:pt x="8127" y="26847"/>
                  </a:lnTo>
                  <a:lnTo>
                    <a:pt x="7921" y="27053"/>
                  </a:lnTo>
                  <a:lnTo>
                    <a:pt x="6481" y="29727"/>
                  </a:lnTo>
                  <a:lnTo>
                    <a:pt x="5041" y="32505"/>
                  </a:lnTo>
                  <a:lnTo>
                    <a:pt x="3807" y="35385"/>
                  </a:lnTo>
                  <a:lnTo>
                    <a:pt x="2778" y="38368"/>
                  </a:lnTo>
                  <a:lnTo>
                    <a:pt x="1852" y="41659"/>
                  </a:lnTo>
                  <a:lnTo>
                    <a:pt x="1029" y="45054"/>
                  </a:lnTo>
                  <a:lnTo>
                    <a:pt x="618" y="47728"/>
                  </a:lnTo>
                  <a:lnTo>
                    <a:pt x="309" y="50403"/>
                  </a:lnTo>
                  <a:lnTo>
                    <a:pt x="104" y="53077"/>
                  </a:lnTo>
                  <a:lnTo>
                    <a:pt x="1" y="55854"/>
                  </a:lnTo>
                  <a:lnTo>
                    <a:pt x="1" y="104199"/>
                  </a:lnTo>
                  <a:lnTo>
                    <a:pt x="104" y="104816"/>
                  </a:lnTo>
                  <a:lnTo>
                    <a:pt x="309" y="105434"/>
                  </a:lnTo>
                  <a:lnTo>
                    <a:pt x="515" y="105948"/>
                  </a:lnTo>
                  <a:lnTo>
                    <a:pt x="926" y="106462"/>
                  </a:lnTo>
                  <a:lnTo>
                    <a:pt x="1441" y="106874"/>
                  </a:lnTo>
                  <a:lnTo>
                    <a:pt x="1955" y="107182"/>
                  </a:lnTo>
                  <a:lnTo>
                    <a:pt x="2572" y="107388"/>
                  </a:lnTo>
                  <a:lnTo>
                    <a:pt x="109548" y="107388"/>
                  </a:lnTo>
                  <a:lnTo>
                    <a:pt x="110166" y="107182"/>
                  </a:lnTo>
                  <a:lnTo>
                    <a:pt x="110680" y="106874"/>
                  </a:lnTo>
                  <a:lnTo>
                    <a:pt x="111194" y="106462"/>
                  </a:lnTo>
                  <a:lnTo>
                    <a:pt x="111606" y="105948"/>
                  </a:lnTo>
                  <a:lnTo>
                    <a:pt x="111811" y="105434"/>
                  </a:lnTo>
                  <a:lnTo>
                    <a:pt x="112017" y="104816"/>
                  </a:lnTo>
                  <a:lnTo>
                    <a:pt x="112120" y="104199"/>
                  </a:lnTo>
                  <a:lnTo>
                    <a:pt x="112120" y="55854"/>
                  </a:lnTo>
                  <a:lnTo>
                    <a:pt x="112120" y="53797"/>
                  </a:lnTo>
                  <a:lnTo>
                    <a:pt x="112017" y="51843"/>
                  </a:lnTo>
                  <a:lnTo>
                    <a:pt x="111811" y="49785"/>
                  </a:lnTo>
                  <a:lnTo>
                    <a:pt x="111503" y="47831"/>
                  </a:lnTo>
                  <a:lnTo>
                    <a:pt x="111194" y="45877"/>
                  </a:lnTo>
                  <a:lnTo>
                    <a:pt x="110886" y="43922"/>
                  </a:lnTo>
                  <a:lnTo>
                    <a:pt x="110371" y="41968"/>
                  </a:lnTo>
                  <a:lnTo>
                    <a:pt x="109857" y="40116"/>
                  </a:lnTo>
                  <a:lnTo>
                    <a:pt x="109343" y="38265"/>
                  </a:lnTo>
                  <a:lnTo>
                    <a:pt x="108623" y="36311"/>
                  </a:lnTo>
                  <a:lnTo>
                    <a:pt x="107903" y="34459"/>
                  </a:lnTo>
                  <a:lnTo>
                    <a:pt x="107183" y="32710"/>
                  </a:lnTo>
                  <a:lnTo>
                    <a:pt x="106257" y="30859"/>
                  </a:lnTo>
                  <a:lnTo>
                    <a:pt x="105331" y="29110"/>
                  </a:lnTo>
                  <a:lnTo>
                    <a:pt x="104405" y="27362"/>
                  </a:lnTo>
                  <a:lnTo>
                    <a:pt x="103377" y="25716"/>
                  </a:lnTo>
                  <a:lnTo>
                    <a:pt x="101834" y="23556"/>
                  </a:lnTo>
                  <a:lnTo>
                    <a:pt x="100291" y="21396"/>
                  </a:lnTo>
                  <a:lnTo>
                    <a:pt x="98645" y="19338"/>
                  </a:lnTo>
                  <a:lnTo>
                    <a:pt x="96896" y="17384"/>
                  </a:lnTo>
                  <a:lnTo>
                    <a:pt x="95045" y="15533"/>
                  </a:lnTo>
                  <a:lnTo>
                    <a:pt x="93091" y="13784"/>
                  </a:lnTo>
                  <a:lnTo>
                    <a:pt x="91136" y="12035"/>
                  </a:lnTo>
                  <a:lnTo>
                    <a:pt x="88976" y="10492"/>
                  </a:lnTo>
                  <a:lnTo>
                    <a:pt x="87227" y="9258"/>
                  </a:lnTo>
                  <a:lnTo>
                    <a:pt x="85376" y="8024"/>
                  </a:lnTo>
                  <a:lnTo>
                    <a:pt x="83524" y="6995"/>
                  </a:lnTo>
                  <a:lnTo>
                    <a:pt x="81673" y="5966"/>
                  </a:lnTo>
                  <a:lnTo>
                    <a:pt x="79719" y="5041"/>
                  </a:lnTo>
                  <a:lnTo>
                    <a:pt x="77764" y="4115"/>
                  </a:lnTo>
                  <a:lnTo>
                    <a:pt x="75810" y="3395"/>
                  </a:lnTo>
                  <a:lnTo>
                    <a:pt x="73855" y="2675"/>
                  </a:lnTo>
                  <a:lnTo>
                    <a:pt x="71798" y="2058"/>
                  </a:lnTo>
                  <a:lnTo>
                    <a:pt x="69741" y="1543"/>
                  </a:lnTo>
                  <a:lnTo>
                    <a:pt x="67787" y="1132"/>
                  </a:lnTo>
                  <a:lnTo>
                    <a:pt x="65729" y="720"/>
                  </a:lnTo>
                  <a:lnTo>
                    <a:pt x="63672" y="412"/>
                  </a:lnTo>
                  <a:lnTo>
                    <a:pt x="61615" y="206"/>
                  </a:lnTo>
                  <a:lnTo>
                    <a:pt x="59455" y="103"/>
                  </a:lnTo>
                  <a:lnTo>
                    <a:pt x="5739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2"/>
            <p:cNvSpPr/>
            <p:nvPr/>
          </p:nvSpPr>
          <p:spPr>
            <a:xfrm>
              <a:off x="392400" y="1520275"/>
              <a:ext cx="2803025" cy="2684725"/>
            </a:xfrm>
            <a:custGeom>
              <a:rect b="b" l="l" r="r" t="t"/>
              <a:pathLst>
                <a:path extrusionOk="0" fill="none" h="107389" w="112121">
                  <a:moveTo>
                    <a:pt x="3292" y="107388"/>
                  </a:moveTo>
                  <a:lnTo>
                    <a:pt x="3292" y="107388"/>
                  </a:lnTo>
                  <a:lnTo>
                    <a:pt x="2572" y="107388"/>
                  </a:lnTo>
                  <a:lnTo>
                    <a:pt x="1955" y="107182"/>
                  </a:lnTo>
                  <a:lnTo>
                    <a:pt x="1441" y="106874"/>
                  </a:lnTo>
                  <a:lnTo>
                    <a:pt x="926" y="106462"/>
                  </a:lnTo>
                  <a:lnTo>
                    <a:pt x="515" y="105948"/>
                  </a:lnTo>
                  <a:lnTo>
                    <a:pt x="309" y="105434"/>
                  </a:lnTo>
                  <a:lnTo>
                    <a:pt x="104" y="104816"/>
                  </a:lnTo>
                  <a:lnTo>
                    <a:pt x="1" y="104199"/>
                  </a:lnTo>
                  <a:lnTo>
                    <a:pt x="1" y="55854"/>
                  </a:lnTo>
                  <a:lnTo>
                    <a:pt x="1" y="55854"/>
                  </a:lnTo>
                  <a:lnTo>
                    <a:pt x="104" y="53077"/>
                  </a:lnTo>
                  <a:lnTo>
                    <a:pt x="309" y="50403"/>
                  </a:lnTo>
                  <a:lnTo>
                    <a:pt x="618" y="47728"/>
                  </a:lnTo>
                  <a:lnTo>
                    <a:pt x="1029" y="45054"/>
                  </a:lnTo>
                  <a:lnTo>
                    <a:pt x="1029" y="45054"/>
                  </a:lnTo>
                  <a:lnTo>
                    <a:pt x="1852" y="41659"/>
                  </a:lnTo>
                  <a:lnTo>
                    <a:pt x="2778" y="38368"/>
                  </a:lnTo>
                  <a:lnTo>
                    <a:pt x="2778" y="38368"/>
                  </a:lnTo>
                  <a:lnTo>
                    <a:pt x="3807" y="35385"/>
                  </a:lnTo>
                  <a:lnTo>
                    <a:pt x="5041" y="32505"/>
                  </a:lnTo>
                  <a:lnTo>
                    <a:pt x="6481" y="29727"/>
                  </a:lnTo>
                  <a:lnTo>
                    <a:pt x="7921" y="27053"/>
                  </a:lnTo>
                  <a:lnTo>
                    <a:pt x="7921" y="27053"/>
                  </a:lnTo>
                  <a:lnTo>
                    <a:pt x="8127" y="26847"/>
                  </a:lnTo>
                  <a:lnTo>
                    <a:pt x="8127" y="26847"/>
                  </a:lnTo>
                  <a:lnTo>
                    <a:pt x="8230" y="26642"/>
                  </a:lnTo>
                  <a:lnTo>
                    <a:pt x="8230" y="26642"/>
                  </a:lnTo>
                  <a:lnTo>
                    <a:pt x="9670" y="24379"/>
                  </a:lnTo>
                  <a:lnTo>
                    <a:pt x="11213" y="22219"/>
                  </a:lnTo>
                  <a:lnTo>
                    <a:pt x="12858" y="20058"/>
                  </a:lnTo>
                  <a:lnTo>
                    <a:pt x="14710" y="18104"/>
                  </a:lnTo>
                  <a:lnTo>
                    <a:pt x="16561" y="16150"/>
                  </a:lnTo>
                  <a:lnTo>
                    <a:pt x="18413" y="14298"/>
                  </a:lnTo>
                  <a:lnTo>
                    <a:pt x="20470" y="12447"/>
                  </a:lnTo>
                  <a:lnTo>
                    <a:pt x="22630" y="10801"/>
                  </a:lnTo>
                  <a:lnTo>
                    <a:pt x="22630" y="10801"/>
                  </a:lnTo>
                  <a:lnTo>
                    <a:pt x="24893" y="9258"/>
                  </a:lnTo>
                  <a:lnTo>
                    <a:pt x="24893" y="9258"/>
                  </a:lnTo>
                  <a:lnTo>
                    <a:pt x="25202" y="9052"/>
                  </a:lnTo>
                  <a:lnTo>
                    <a:pt x="25202" y="9052"/>
                  </a:lnTo>
                  <a:lnTo>
                    <a:pt x="27053" y="7921"/>
                  </a:lnTo>
                  <a:lnTo>
                    <a:pt x="29008" y="6892"/>
                  </a:lnTo>
                  <a:lnTo>
                    <a:pt x="30962" y="5966"/>
                  </a:lnTo>
                  <a:lnTo>
                    <a:pt x="32814" y="5041"/>
                  </a:lnTo>
                  <a:lnTo>
                    <a:pt x="34871" y="4218"/>
                  </a:lnTo>
                  <a:lnTo>
                    <a:pt x="36825" y="3498"/>
                  </a:lnTo>
                  <a:lnTo>
                    <a:pt x="38882" y="2778"/>
                  </a:lnTo>
                  <a:lnTo>
                    <a:pt x="40837" y="2161"/>
                  </a:lnTo>
                  <a:lnTo>
                    <a:pt x="42894" y="1646"/>
                  </a:lnTo>
                  <a:lnTo>
                    <a:pt x="44951" y="1235"/>
                  </a:lnTo>
                  <a:lnTo>
                    <a:pt x="47009" y="823"/>
                  </a:lnTo>
                  <a:lnTo>
                    <a:pt x="49066" y="515"/>
                  </a:lnTo>
                  <a:lnTo>
                    <a:pt x="51123" y="309"/>
                  </a:lnTo>
                  <a:lnTo>
                    <a:pt x="53283" y="103"/>
                  </a:lnTo>
                  <a:lnTo>
                    <a:pt x="55340" y="0"/>
                  </a:lnTo>
                  <a:lnTo>
                    <a:pt x="57398" y="0"/>
                  </a:lnTo>
                  <a:lnTo>
                    <a:pt x="59455" y="103"/>
                  </a:lnTo>
                  <a:lnTo>
                    <a:pt x="61615" y="206"/>
                  </a:lnTo>
                  <a:lnTo>
                    <a:pt x="63672" y="412"/>
                  </a:lnTo>
                  <a:lnTo>
                    <a:pt x="65729" y="720"/>
                  </a:lnTo>
                  <a:lnTo>
                    <a:pt x="67787" y="1132"/>
                  </a:lnTo>
                  <a:lnTo>
                    <a:pt x="69741" y="1543"/>
                  </a:lnTo>
                  <a:lnTo>
                    <a:pt x="71798" y="2058"/>
                  </a:lnTo>
                  <a:lnTo>
                    <a:pt x="73855" y="2675"/>
                  </a:lnTo>
                  <a:lnTo>
                    <a:pt x="75810" y="3395"/>
                  </a:lnTo>
                  <a:lnTo>
                    <a:pt x="77764" y="4115"/>
                  </a:lnTo>
                  <a:lnTo>
                    <a:pt x="79719" y="5041"/>
                  </a:lnTo>
                  <a:lnTo>
                    <a:pt x="81673" y="5966"/>
                  </a:lnTo>
                  <a:lnTo>
                    <a:pt x="83524" y="6995"/>
                  </a:lnTo>
                  <a:lnTo>
                    <a:pt x="85376" y="8024"/>
                  </a:lnTo>
                  <a:lnTo>
                    <a:pt x="87227" y="9258"/>
                  </a:lnTo>
                  <a:lnTo>
                    <a:pt x="88976" y="10492"/>
                  </a:lnTo>
                  <a:lnTo>
                    <a:pt x="88976" y="10492"/>
                  </a:lnTo>
                  <a:lnTo>
                    <a:pt x="91136" y="12035"/>
                  </a:lnTo>
                  <a:lnTo>
                    <a:pt x="93091" y="13784"/>
                  </a:lnTo>
                  <a:lnTo>
                    <a:pt x="95045" y="15533"/>
                  </a:lnTo>
                  <a:lnTo>
                    <a:pt x="96896" y="17384"/>
                  </a:lnTo>
                  <a:lnTo>
                    <a:pt x="98645" y="19338"/>
                  </a:lnTo>
                  <a:lnTo>
                    <a:pt x="100291" y="21396"/>
                  </a:lnTo>
                  <a:lnTo>
                    <a:pt x="101834" y="23556"/>
                  </a:lnTo>
                  <a:lnTo>
                    <a:pt x="103377" y="25716"/>
                  </a:lnTo>
                  <a:lnTo>
                    <a:pt x="103377" y="25716"/>
                  </a:lnTo>
                  <a:lnTo>
                    <a:pt x="104405" y="27362"/>
                  </a:lnTo>
                  <a:lnTo>
                    <a:pt x="105331" y="29110"/>
                  </a:lnTo>
                  <a:lnTo>
                    <a:pt x="106257" y="30859"/>
                  </a:lnTo>
                  <a:lnTo>
                    <a:pt x="107183" y="32710"/>
                  </a:lnTo>
                  <a:lnTo>
                    <a:pt x="107903" y="34459"/>
                  </a:lnTo>
                  <a:lnTo>
                    <a:pt x="108623" y="36311"/>
                  </a:lnTo>
                  <a:lnTo>
                    <a:pt x="109343" y="38265"/>
                  </a:lnTo>
                  <a:lnTo>
                    <a:pt x="109857" y="40116"/>
                  </a:lnTo>
                  <a:lnTo>
                    <a:pt x="110371" y="41968"/>
                  </a:lnTo>
                  <a:lnTo>
                    <a:pt x="110886" y="43922"/>
                  </a:lnTo>
                  <a:lnTo>
                    <a:pt x="111194" y="45877"/>
                  </a:lnTo>
                  <a:lnTo>
                    <a:pt x="111503" y="47831"/>
                  </a:lnTo>
                  <a:lnTo>
                    <a:pt x="111811" y="49785"/>
                  </a:lnTo>
                  <a:lnTo>
                    <a:pt x="112017" y="51843"/>
                  </a:lnTo>
                  <a:lnTo>
                    <a:pt x="112120" y="53797"/>
                  </a:lnTo>
                  <a:lnTo>
                    <a:pt x="112120" y="55854"/>
                  </a:lnTo>
                  <a:lnTo>
                    <a:pt x="112120" y="104199"/>
                  </a:lnTo>
                  <a:lnTo>
                    <a:pt x="112120" y="104199"/>
                  </a:lnTo>
                  <a:lnTo>
                    <a:pt x="112017" y="104816"/>
                  </a:lnTo>
                  <a:lnTo>
                    <a:pt x="111811" y="105434"/>
                  </a:lnTo>
                  <a:lnTo>
                    <a:pt x="111606" y="105948"/>
                  </a:lnTo>
                  <a:lnTo>
                    <a:pt x="111194" y="106462"/>
                  </a:lnTo>
                  <a:lnTo>
                    <a:pt x="110680" y="106874"/>
                  </a:lnTo>
                  <a:lnTo>
                    <a:pt x="110166" y="107182"/>
                  </a:lnTo>
                  <a:lnTo>
                    <a:pt x="109548" y="107388"/>
                  </a:lnTo>
                  <a:lnTo>
                    <a:pt x="108828" y="107388"/>
                  </a:lnTo>
                  <a:lnTo>
                    <a:pt x="3292" y="1073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2"/>
            <p:cNvSpPr/>
            <p:nvPr/>
          </p:nvSpPr>
          <p:spPr>
            <a:xfrm>
              <a:off x="474700" y="42049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2"/>
            <p:cNvSpPr/>
            <p:nvPr/>
          </p:nvSpPr>
          <p:spPr>
            <a:xfrm>
              <a:off x="729275" y="2410025"/>
              <a:ext cx="1203500" cy="1005500"/>
            </a:xfrm>
            <a:custGeom>
              <a:rect b="b" l="l" r="r" t="t"/>
              <a:pathLst>
                <a:path extrusionOk="0" h="40220" w="48140">
                  <a:moveTo>
                    <a:pt x="23144" y="1"/>
                  </a:moveTo>
                  <a:lnTo>
                    <a:pt x="21602" y="103"/>
                  </a:lnTo>
                  <a:lnTo>
                    <a:pt x="20059" y="309"/>
                  </a:lnTo>
                  <a:lnTo>
                    <a:pt x="18516" y="618"/>
                  </a:lnTo>
                  <a:lnTo>
                    <a:pt x="16973" y="926"/>
                  </a:lnTo>
                  <a:lnTo>
                    <a:pt x="15533" y="1338"/>
                  </a:lnTo>
                  <a:lnTo>
                    <a:pt x="14093" y="1955"/>
                  </a:lnTo>
                  <a:lnTo>
                    <a:pt x="12755" y="2572"/>
                  </a:lnTo>
                  <a:lnTo>
                    <a:pt x="11624" y="3292"/>
                  </a:lnTo>
                  <a:lnTo>
                    <a:pt x="10493" y="4218"/>
                  </a:lnTo>
                  <a:lnTo>
                    <a:pt x="9464" y="5144"/>
                  </a:lnTo>
                  <a:lnTo>
                    <a:pt x="8641" y="6275"/>
                  </a:lnTo>
                  <a:lnTo>
                    <a:pt x="7921" y="7509"/>
                  </a:lnTo>
                  <a:lnTo>
                    <a:pt x="7407" y="8847"/>
                  </a:lnTo>
                  <a:lnTo>
                    <a:pt x="6995" y="10287"/>
                  </a:lnTo>
                  <a:lnTo>
                    <a:pt x="6687" y="11727"/>
                  </a:lnTo>
                  <a:lnTo>
                    <a:pt x="6584" y="13167"/>
                  </a:lnTo>
                  <a:lnTo>
                    <a:pt x="6481" y="14607"/>
                  </a:lnTo>
                  <a:lnTo>
                    <a:pt x="6481" y="16150"/>
                  </a:lnTo>
                  <a:lnTo>
                    <a:pt x="6584" y="19030"/>
                  </a:lnTo>
                  <a:lnTo>
                    <a:pt x="6687" y="20779"/>
                  </a:lnTo>
                  <a:lnTo>
                    <a:pt x="6584" y="22424"/>
                  </a:lnTo>
                  <a:lnTo>
                    <a:pt x="6481" y="23247"/>
                  </a:lnTo>
                  <a:lnTo>
                    <a:pt x="6378" y="23967"/>
                  </a:lnTo>
                  <a:lnTo>
                    <a:pt x="6069" y="24790"/>
                  </a:lnTo>
                  <a:lnTo>
                    <a:pt x="5658" y="25510"/>
                  </a:lnTo>
                  <a:lnTo>
                    <a:pt x="5041" y="26333"/>
                  </a:lnTo>
                  <a:lnTo>
                    <a:pt x="4218" y="27156"/>
                  </a:lnTo>
                  <a:lnTo>
                    <a:pt x="3395" y="27876"/>
                  </a:lnTo>
                  <a:lnTo>
                    <a:pt x="2675" y="28596"/>
                  </a:lnTo>
                  <a:lnTo>
                    <a:pt x="2161" y="29213"/>
                  </a:lnTo>
                  <a:lnTo>
                    <a:pt x="1749" y="29830"/>
                  </a:lnTo>
                  <a:lnTo>
                    <a:pt x="1029" y="31168"/>
                  </a:lnTo>
                  <a:lnTo>
                    <a:pt x="412" y="32608"/>
                  </a:lnTo>
                  <a:lnTo>
                    <a:pt x="103" y="34151"/>
                  </a:lnTo>
                  <a:lnTo>
                    <a:pt x="1" y="35694"/>
                  </a:lnTo>
                  <a:lnTo>
                    <a:pt x="103" y="37237"/>
                  </a:lnTo>
                  <a:lnTo>
                    <a:pt x="309" y="38677"/>
                  </a:lnTo>
                  <a:lnTo>
                    <a:pt x="721" y="40219"/>
                  </a:lnTo>
                  <a:lnTo>
                    <a:pt x="7201" y="39294"/>
                  </a:lnTo>
                  <a:lnTo>
                    <a:pt x="13784" y="38471"/>
                  </a:lnTo>
                  <a:lnTo>
                    <a:pt x="20367" y="37545"/>
                  </a:lnTo>
                  <a:lnTo>
                    <a:pt x="23556" y="36928"/>
                  </a:lnTo>
                  <a:lnTo>
                    <a:pt x="26745" y="36414"/>
                  </a:lnTo>
                  <a:lnTo>
                    <a:pt x="37442" y="34356"/>
                  </a:lnTo>
                  <a:lnTo>
                    <a:pt x="48140" y="32402"/>
                  </a:lnTo>
                  <a:lnTo>
                    <a:pt x="48037" y="31271"/>
                  </a:lnTo>
                  <a:lnTo>
                    <a:pt x="47728" y="30242"/>
                  </a:lnTo>
                  <a:lnTo>
                    <a:pt x="47214" y="29110"/>
                  </a:lnTo>
                  <a:lnTo>
                    <a:pt x="46700" y="28185"/>
                  </a:lnTo>
                  <a:lnTo>
                    <a:pt x="45980" y="27259"/>
                  </a:lnTo>
                  <a:lnTo>
                    <a:pt x="45157" y="26436"/>
                  </a:lnTo>
                  <a:lnTo>
                    <a:pt x="44231" y="25716"/>
                  </a:lnTo>
                  <a:lnTo>
                    <a:pt x="43305" y="25099"/>
                  </a:lnTo>
                  <a:lnTo>
                    <a:pt x="41454" y="24276"/>
                  </a:lnTo>
                  <a:lnTo>
                    <a:pt x="40734" y="23864"/>
                  </a:lnTo>
                  <a:lnTo>
                    <a:pt x="40322" y="23556"/>
                  </a:lnTo>
                  <a:lnTo>
                    <a:pt x="40014" y="23144"/>
                  </a:lnTo>
                  <a:lnTo>
                    <a:pt x="39602" y="22527"/>
                  </a:lnTo>
                  <a:lnTo>
                    <a:pt x="39397" y="21910"/>
                  </a:lnTo>
                  <a:lnTo>
                    <a:pt x="39191" y="21190"/>
                  </a:lnTo>
                  <a:lnTo>
                    <a:pt x="39191" y="20470"/>
                  </a:lnTo>
                  <a:lnTo>
                    <a:pt x="39088" y="18927"/>
                  </a:lnTo>
                  <a:lnTo>
                    <a:pt x="39191" y="17281"/>
                  </a:lnTo>
                  <a:lnTo>
                    <a:pt x="39397" y="14093"/>
                  </a:lnTo>
                  <a:lnTo>
                    <a:pt x="39397" y="12550"/>
                  </a:lnTo>
                  <a:lnTo>
                    <a:pt x="39397" y="10904"/>
                  </a:lnTo>
                  <a:lnTo>
                    <a:pt x="39294" y="9361"/>
                  </a:lnTo>
                  <a:lnTo>
                    <a:pt x="38882" y="7818"/>
                  </a:lnTo>
                  <a:lnTo>
                    <a:pt x="38574" y="6892"/>
                  </a:lnTo>
                  <a:lnTo>
                    <a:pt x="38059" y="5864"/>
                  </a:lnTo>
                  <a:lnTo>
                    <a:pt x="37545" y="4938"/>
                  </a:lnTo>
                  <a:lnTo>
                    <a:pt x="36825" y="4115"/>
                  </a:lnTo>
                  <a:lnTo>
                    <a:pt x="36105" y="3292"/>
                  </a:lnTo>
                  <a:lnTo>
                    <a:pt x="35282" y="2572"/>
                  </a:lnTo>
                  <a:lnTo>
                    <a:pt x="34356" y="1955"/>
                  </a:lnTo>
                  <a:lnTo>
                    <a:pt x="33431" y="1441"/>
                  </a:lnTo>
                  <a:lnTo>
                    <a:pt x="32402" y="1029"/>
                  </a:lnTo>
                  <a:lnTo>
                    <a:pt x="31373" y="721"/>
                  </a:lnTo>
                  <a:lnTo>
                    <a:pt x="30242" y="515"/>
                  </a:lnTo>
                  <a:lnTo>
                    <a:pt x="29213" y="309"/>
                  </a:lnTo>
                  <a:lnTo>
                    <a:pt x="27773" y="103"/>
                  </a:lnTo>
                  <a:lnTo>
                    <a:pt x="2623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2"/>
            <p:cNvSpPr/>
            <p:nvPr/>
          </p:nvSpPr>
          <p:spPr>
            <a:xfrm>
              <a:off x="729275" y="2410025"/>
              <a:ext cx="1203500" cy="1005500"/>
            </a:xfrm>
            <a:custGeom>
              <a:rect b="b" l="l" r="r" t="t"/>
              <a:pathLst>
                <a:path extrusionOk="0" fill="none" h="40220" w="48140">
                  <a:moveTo>
                    <a:pt x="7921" y="7509"/>
                  </a:moveTo>
                  <a:lnTo>
                    <a:pt x="7921" y="7509"/>
                  </a:lnTo>
                  <a:lnTo>
                    <a:pt x="7407" y="8847"/>
                  </a:lnTo>
                  <a:lnTo>
                    <a:pt x="6995" y="10287"/>
                  </a:lnTo>
                  <a:lnTo>
                    <a:pt x="6687" y="11727"/>
                  </a:lnTo>
                  <a:lnTo>
                    <a:pt x="6584" y="13167"/>
                  </a:lnTo>
                  <a:lnTo>
                    <a:pt x="6481" y="14607"/>
                  </a:lnTo>
                  <a:lnTo>
                    <a:pt x="6481" y="16150"/>
                  </a:lnTo>
                  <a:lnTo>
                    <a:pt x="6584" y="19030"/>
                  </a:lnTo>
                  <a:lnTo>
                    <a:pt x="6584" y="19030"/>
                  </a:lnTo>
                  <a:lnTo>
                    <a:pt x="6687" y="20779"/>
                  </a:lnTo>
                  <a:lnTo>
                    <a:pt x="6584" y="22424"/>
                  </a:lnTo>
                  <a:lnTo>
                    <a:pt x="6481" y="23247"/>
                  </a:lnTo>
                  <a:lnTo>
                    <a:pt x="6378" y="23967"/>
                  </a:lnTo>
                  <a:lnTo>
                    <a:pt x="6069" y="24790"/>
                  </a:lnTo>
                  <a:lnTo>
                    <a:pt x="5658" y="25510"/>
                  </a:lnTo>
                  <a:lnTo>
                    <a:pt x="5658" y="25510"/>
                  </a:lnTo>
                  <a:lnTo>
                    <a:pt x="5041" y="26333"/>
                  </a:lnTo>
                  <a:lnTo>
                    <a:pt x="4218" y="27156"/>
                  </a:lnTo>
                  <a:lnTo>
                    <a:pt x="3395" y="27876"/>
                  </a:lnTo>
                  <a:lnTo>
                    <a:pt x="2675" y="28596"/>
                  </a:lnTo>
                  <a:lnTo>
                    <a:pt x="2675" y="28596"/>
                  </a:lnTo>
                  <a:lnTo>
                    <a:pt x="2161" y="29213"/>
                  </a:lnTo>
                  <a:lnTo>
                    <a:pt x="1749" y="29830"/>
                  </a:lnTo>
                  <a:lnTo>
                    <a:pt x="1029" y="31168"/>
                  </a:lnTo>
                  <a:lnTo>
                    <a:pt x="412" y="32608"/>
                  </a:lnTo>
                  <a:lnTo>
                    <a:pt x="103" y="34151"/>
                  </a:lnTo>
                  <a:lnTo>
                    <a:pt x="103" y="34151"/>
                  </a:lnTo>
                  <a:lnTo>
                    <a:pt x="1" y="35694"/>
                  </a:lnTo>
                  <a:lnTo>
                    <a:pt x="103" y="37237"/>
                  </a:lnTo>
                  <a:lnTo>
                    <a:pt x="309" y="38677"/>
                  </a:lnTo>
                  <a:lnTo>
                    <a:pt x="721" y="40219"/>
                  </a:lnTo>
                  <a:lnTo>
                    <a:pt x="721" y="40219"/>
                  </a:lnTo>
                  <a:lnTo>
                    <a:pt x="7201" y="39294"/>
                  </a:lnTo>
                  <a:lnTo>
                    <a:pt x="13784" y="38471"/>
                  </a:lnTo>
                  <a:lnTo>
                    <a:pt x="20367" y="37545"/>
                  </a:lnTo>
                  <a:lnTo>
                    <a:pt x="23556" y="36928"/>
                  </a:lnTo>
                  <a:lnTo>
                    <a:pt x="26745" y="36414"/>
                  </a:lnTo>
                  <a:lnTo>
                    <a:pt x="26745" y="36414"/>
                  </a:lnTo>
                  <a:lnTo>
                    <a:pt x="37442" y="34356"/>
                  </a:lnTo>
                  <a:lnTo>
                    <a:pt x="48140" y="32402"/>
                  </a:lnTo>
                  <a:lnTo>
                    <a:pt x="48140" y="32402"/>
                  </a:lnTo>
                  <a:lnTo>
                    <a:pt x="48037" y="31271"/>
                  </a:lnTo>
                  <a:lnTo>
                    <a:pt x="47728" y="30242"/>
                  </a:lnTo>
                  <a:lnTo>
                    <a:pt x="47214" y="29110"/>
                  </a:lnTo>
                  <a:lnTo>
                    <a:pt x="46700" y="28185"/>
                  </a:lnTo>
                  <a:lnTo>
                    <a:pt x="45980" y="27259"/>
                  </a:lnTo>
                  <a:lnTo>
                    <a:pt x="45157" y="26436"/>
                  </a:lnTo>
                  <a:lnTo>
                    <a:pt x="44231" y="25716"/>
                  </a:lnTo>
                  <a:lnTo>
                    <a:pt x="43305" y="25099"/>
                  </a:lnTo>
                  <a:lnTo>
                    <a:pt x="43305" y="25099"/>
                  </a:lnTo>
                  <a:lnTo>
                    <a:pt x="41454" y="24276"/>
                  </a:lnTo>
                  <a:lnTo>
                    <a:pt x="40734" y="23864"/>
                  </a:lnTo>
                  <a:lnTo>
                    <a:pt x="40322" y="23556"/>
                  </a:lnTo>
                  <a:lnTo>
                    <a:pt x="40014" y="23144"/>
                  </a:lnTo>
                  <a:lnTo>
                    <a:pt x="40014" y="23144"/>
                  </a:lnTo>
                  <a:lnTo>
                    <a:pt x="39602" y="22527"/>
                  </a:lnTo>
                  <a:lnTo>
                    <a:pt x="39397" y="21910"/>
                  </a:lnTo>
                  <a:lnTo>
                    <a:pt x="39191" y="21190"/>
                  </a:lnTo>
                  <a:lnTo>
                    <a:pt x="39191" y="20470"/>
                  </a:lnTo>
                  <a:lnTo>
                    <a:pt x="39191" y="20470"/>
                  </a:lnTo>
                  <a:lnTo>
                    <a:pt x="39088" y="18927"/>
                  </a:lnTo>
                  <a:lnTo>
                    <a:pt x="39191" y="17281"/>
                  </a:lnTo>
                  <a:lnTo>
                    <a:pt x="39397" y="14093"/>
                  </a:lnTo>
                  <a:lnTo>
                    <a:pt x="39397" y="12550"/>
                  </a:lnTo>
                  <a:lnTo>
                    <a:pt x="39397" y="10904"/>
                  </a:lnTo>
                  <a:lnTo>
                    <a:pt x="39294" y="9361"/>
                  </a:lnTo>
                  <a:lnTo>
                    <a:pt x="38882" y="7818"/>
                  </a:lnTo>
                  <a:lnTo>
                    <a:pt x="38882" y="7818"/>
                  </a:lnTo>
                  <a:lnTo>
                    <a:pt x="38574" y="6892"/>
                  </a:lnTo>
                  <a:lnTo>
                    <a:pt x="38059" y="5864"/>
                  </a:lnTo>
                  <a:lnTo>
                    <a:pt x="37545" y="4938"/>
                  </a:lnTo>
                  <a:lnTo>
                    <a:pt x="36825" y="4115"/>
                  </a:lnTo>
                  <a:lnTo>
                    <a:pt x="36105" y="3292"/>
                  </a:lnTo>
                  <a:lnTo>
                    <a:pt x="35282" y="2572"/>
                  </a:lnTo>
                  <a:lnTo>
                    <a:pt x="34356" y="1955"/>
                  </a:lnTo>
                  <a:lnTo>
                    <a:pt x="33431" y="1441"/>
                  </a:lnTo>
                  <a:lnTo>
                    <a:pt x="33431" y="1441"/>
                  </a:lnTo>
                  <a:lnTo>
                    <a:pt x="32402" y="1029"/>
                  </a:lnTo>
                  <a:lnTo>
                    <a:pt x="31373" y="721"/>
                  </a:lnTo>
                  <a:lnTo>
                    <a:pt x="30242" y="515"/>
                  </a:lnTo>
                  <a:lnTo>
                    <a:pt x="29213" y="309"/>
                  </a:lnTo>
                  <a:lnTo>
                    <a:pt x="29213" y="309"/>
                  </a:lnTo>
                  <a:lnTo>
                    <a:pt x="27773" y="103"/>
                  </a:lnTo>
                  <a:lnTo>
                    <a:pt x="26230" y="1"/>
                  </a:lnTo>
                  <a:lnTo>
                    <a:pt x="24790" y="1"/>
                  </a:lnTo>
                  <a:lnTo>
                    <a:pt x="23144" y="1"/>
                  </a:lnTo>
                  <a:lnTo>
                    <a:pt x="21602" y="103"/>
                  </a:lnTo>
                  <a:lnTo>
                    <a:pt x="20059" y="309"/>
                  </a:lnTo>
                  <a:lnTo>
                    <a:pt x="18516" y="618"/>
                  </a:lnTo>
                  <a:lnTo>
                    <a:pt x="16973" y="926"/>
                  </a:lnTo>
                  <a:lnTo>
                    <a:pt x="15533" y="1338"/>
                  </a:lnTo>
                  <a:lnTo>
                    <a:pt x="14093" y="1955"/>
                  </a:lnTo>
                  <a:lnTo>
                    <a:pt x="12755" y="2572"/>
                  </a:lnTo>
                  <a:lnTo>
                    <a:pt x="11624" y="3292"/>
                  </a:lnTo>
                  <a:lnTo>
                    <a:pt x="10493" y="4218"/>
                  </a:lnTo>
                  <a:lnTo>
                    <a:pt x="9464" y="5144"/>
                  </a:lnTo>
                  <a:lnTo>
                    <a:pt x="8641" y="6275"/>
                  </a:lnTo>
                  <a:lnTo>
                    <a:pt x="7921" y="7509"/>
                  </a:lnTo>
                  <a:lnTo>
                    <a:pt x="7921" y="750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2"/>
            <p:cNvSpPr/>
            <p:nvPr/>
          </p:nvSpPr>
          <p:spPr>
            <a:xfrm>
              <a:off x="927275" y="2597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2"/>
            <p:cNvSpPr/>
            <p:nvPr/>
          </p:nvSpPr>
          <p:spPr>
            <a:xfrm>
              <a:off x="832150" y="3047775"/>
              <a:ext cx="1082625" cy="560625"/>
            </a:xfrm>
            <a:custGeom>
              <a:rect b="b" l="l" r="r" t="t"/>
              <a:pathLst>
                <a:path extrusionOk="0" h="22425" w="43305">
                  <a:moveTo>
                    <a:pt x="26641" y="0"/>
                  </a:moveTo>
                  <a:lnTo>
                    <a:pt x="21910" y="720"/>
                  </a:lnTo>
                  <a:lnTo>
                    <a:pt x="15532" y="1646"/>
                  </a:lnTo>
                  <a:lnTo>
                    <a:pt x="14504" y="1749"/>
                  </a:lnTo>
                  <a:lnTo>
                    <a:pt x="14401" y="1749"/>
                  </a:lnTo>
                  <a:lnTo>
                    <a:pt x="14092" y="1852"/>
                  </a:lnTo>
                  <a:lnTo>
                    <a:pt x="11932" y="2160"/>
                  </a:lnTo>
                  <a:lnTo>
                    <a:pt x="12241" y="2880"/>
                  </a:lnTo>
                  <a:lnTo>
                    <a:pt x="12549" y="4423"/>
                  </a:lnTo>
                  <a:lnTo>
                    <a:pt x="12549" y="4526"/>
                  </a:lnTo>
                  <a:lnTo>
                    <a:pt x="12755" y="6069"/>
                  </a:lnTo>
                  <a:lnTo>
                    <a:pt x="12755" y="6995"/>
                  </a:lnTo>
                  <a:lnTo>
                    <a:pt x="12755" y="7921"/>
                  </a:lnTo>
                  <a:lnTo>
                    <a:pt x="12652" y="8538"/>
                  </a:lnTo>
                  <a:lnTo>
                    <a:pt x="12446" y="9155"/>
                  </a:lnTo>
                  <a:lnTo>
                    <a:pt x="12241" y="9772"/>
                  </a:lnTo>
                  <a:lnTo>
                    <a:pt x="11829" y="10286"/>
                  </a:lnTo>
                  <a:lnTo>
                    <a:pt x="11418" y="10698"/>
                  </a:lnTo>
                  <a:lnTo>
                    <a:pt x="11006" y="11006"/>
                  </a:lnTo>
                  <a:lnTo>
                    <a:pt x="9566" y="12035"/>
                  </a:lnTo>
                  <a:lnTo>
                    <a:pt x="7818" y="13167"/>
                  </a:lnTo>
                  <a:lnTo>
                    <a:pt x="4320" y="15532"/>
                  </a:lnTo>
                  <a:lnTo>
                    <a:pt x="2366" y="16870"/>
                  </a:lnTo>
                  <a:lnTo>
                    <a:pt x="514" y="18310"/>
                  </a:lnTo>
                  <a:lnTo>
                    <a:pt x="514" y="18413"/>
                  </a:lnTo>
                  <a:lnTo>
                    <a:pt x="514" y="18515"/>
                  </a:lnTo>
                  <a:lnTo>
                    <a:pt x="720" y="18824"/>
                  </a:lnTo>
                  <a:lnTo>
                    <a:pt x="926" y="19235"/>
                  </a:lnTo>
                  <a:lnTo>
                    <a:pt x="926" y="19338"/>
                  </a:lnTo>
                  <a:lnTo>
                    <a:pt x="926" y="19441"/>
                  </a:lnTo>
                  <a:lnTo>
                    <a:pt x="0" y="22424"/>
                  </a:lnTo>
                  <a:lnTo>
                    <a:pt x="43305" y="22424"/>
                  </a:lnTo>
                  <a:lnTo>
                    <a:pt x="42071" y="15841"/>
                  </a:lnTo>
                  <a:lnTo>
                    <a:pt x="42071" y="15738"/>
                  </a:lnTo>
                  <a:lnTo>
                    <a:pt x="42071" y="15532"/>
                  </a:lnTo>
                  <a:lnTo>
                    <a:pt x="42379" y="14709"/>
                  </a:lnTo>
                  <a:lnTo>
                    <a:pt x="42688" y="13989"/>
                  </a:lnTo>
                  <a:lnTo>
                    <a:pt x="42791" y="13681"/>
                  </a:lnTo>
                  <a:lnTo>
                    <a:pt x="42791" y="13578"/>
                  </a:lnTo>
                  <a:lnTo>
                    <a:pt x="40836" y="12961"/>
                  </a:lnTo>
                  <a:lnTo>
                    <a:pt x="38882" y="12344"/>
                  </a:lnTo>
                  <a:lnTo>
                    <a:pt x="35076" y="11418"/>
                  </a:lnTo>
                  <a:lnTo>
                    <a:pt x="31784" y="10492"/>
                  </a:lnTo>
                  <a:lnTo>
                    <a:pt x="30447" y="10081"/>
                  </a:lnTo>
                  <a:lnTo>
                    <a:pt x="29316" y="9566"/>
                  </a:lnTo>
                  <a:lnTo>
                    <a:pt x="28596" y="9052"/>
                  </a:lnTo>
                  <a:lnTo>
                    <a:pt x="28287" y="8846"/>
                  </a:lnTo>
                  <a:lnTo>
                    <a:pt x="28184" y="8538"/>
                  </a:lnTo>
                  <a:lnTo>
                    <a:pt x="27670" y="6892"/>
                  </a:lnTo>
                  <a:lnTo>
                    <a:pt x="27464" y="6789"/>
                  </a:lnTo>
                  <a:lnTo>
                    <a:pt x="27053" y="6686"/>
                  </a:lnTo>
                  <a:lnTo>
                    <a:pt x="26641" y="6686"/>
                  </a:lnTo>
                  <a:lnTo>
                    <a:pt x="26436" y="6583"/>
                  </a:lnTo>
                  <a:lnTo>
                    <a:pt x="26333" y="6378"/>
                  </a:lnTo>
                  <a:lnTo>
                    <a:pt x="26127" y="6172"/>
                  </a:lnTo>
                  <a:lnTo>
                    <a:pt x="25921" y="5966"/>
                  </a:lnTo>
                  <a:lnTo>
                    <a:pt x="25818" y="5761"/>
                  </a:lnTo>
                  <a:lnTo>
                    <a:pt x="25921" y="5555"/>
                  </a:lnTo>
                  <a:lnTo>
                    <a:pt x="26024" y="5349"/>
                  </a:lnTo>
                  <a:lnTo>
                    <a:pt x="26538" y="4938"/>
                  </a:lnTo>
                  <a:lnTo>
                    <a:pt x="26950" y="4526"/>
                  </a:lnTo>
                  <a:lnTo>
                    <a:pt x="27156" y="4320"/>
                  </a:lnTo>
                  <a:lnTo>
                    <a:pt x="27156" y="4115"/>
                  </a:lnTo>
                  <a:lnTo>
                    <a:pt x="26847" y="1852"/>
                  </a:lnTo>
                  <a:lnTo>
                    <a:pt x="26847" y="1440"/>
                  </a:lnTo>
                  <a:lnTo>
                    <a:pt x="26744" y="1337"/>
                  </a:lnTo>
                  <a:lnTo>
                    <a:pt x="26744" y="1132"/>
                  </a:lnTo>
                  <a:lnTo>
                    <a:pt x="26744" y="1029"/>
                  </a:lnTo>
                  <a:lnTo>
                    <a:pt x="26744" y="720"/>
                  </a:lnTo>
                  <a:lnTo>
                    <a:pt x="26641" y="206"/>
                  </a:lnTo>
                  <a:lnTo>
                    <a:pt x="26641"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2"/>
            <p:cNvSpPr/>
            <p:nvPr/>
          </p:nvSpPr>
          <p:spPr>
            <a:xfrm>
              <a:off x="832150" y="3047775"/>
              <a:ext cx="1082625" cy="560625"/>
            </a:xfrm>
            <a:custGeom>
              <a:rect b="b" l="l" r="r" t="t"/>
              <a:pathLst>
                <a:path extrusionOk="0" fill="none" h="22425" w="43305">
                  <a:moveTo>
                    <a:pt x="42791" y="13578"/>
                  </a:moveTo>
                  <a:lnTo>
                    <a:pt x="42791" y="13578"/>
                  </a:lnTo>
                  <a:lnTo>
                    <a:pt x="40836" y="12961"/>
                  </a:lnTo>
                  <a:lnTo>
                    <a:pt x="38882" y="12344"/>
                  </a:lnTo>
                  <a:lnTo>
                    <a:pt x="35076" y="11418"/>
                  </a:lnTo>
                  <a:lnTo>
                    <a:pt x="31784" y="10492"/>
                  </a:lnTo>
                  <a:lnTo>
                    <a:pt x="30447" y="10081"/>
                  </a:lnTo>
                  <a:lnTo>
                    <a:pt x="29316" y="9566"/>
                  </a:lnTo>
                  <a:lnTo>
                    <a:pt x="29316" y="9566"/>
                  </a:lnTo>
                  <a:lnTo>
                    <a:pt x="28596" y="9052"/>
                  </a:lnTo>
                  <a:lnTo>
                    <a:pt x="28287" y="8846"/>
                  </a:lnTo>
                  <a:lnTo>
                    <a:pt x="28184" y="8538"/>
                  </a:lnTo>
                  <a:lnTo>
                    <a:pt x="28184" y="8538"/>
                  </a:lnTo>
                  <a:lnTo>
                    <a:pt x="27670" y="6892"/>
                  </a:lnTo>
                  <a:lnTo>
                    <a:pt x="27670" y="6892"/>
                  </a:lnTo>
                  <a:lnTo>
                    <a:pt x="27464" y="6789"/>
                  </a:lnTo>
                  <a:lnTo>
                    <a:pt x="27053" y="6686"/>
                  </a:lnTo>
                  <a:lnTo>
                    <a:pt x="26641" y="6686"/>
                  </a:lnTo>
                  <a:lnTo>
                    <a:pt x="26436" y="6583"/>
                  </a:lnTo>
                  <a:lnTo>
                    <a:pt x="26436" y="6583"/>
                  </a:lnTo>
                  <a:lnTo>
                    <a:pt x="26333" y="6378"/>
                  </a:lnTo>
                  <a:lnTo>
                    <a:pt x="26127" y="6172"/>
                  </a:lnTo>
                  <a:lnTo>
                    <a:pt x="25921" y="5966"/>
                  </a:lnTo>
                  <a:lnTo>
                    <a:pt x="25818" y="5761"/>
                  </a:lnTo>
                  <a:lnTo>
                    <a:pt x="25818" y="5761"/>
                  </a:lnTo>
                  <a:lnTo>
                    <a:pt x="25921" y="5555"/>
                  </a:lnTo>
                  <a:lnTo>
                    <a:pt x="26024" y="5349"/>
                  </a:lnTo>
                  <a:lnTo>
                    <a:pt x="26538" y="4938"/>
                  </a:lnTo>
                  <a:lnTo>
                    <a:pt x="26950" y="4526"/>
                  </a:lnTo>
                  <a:lnTo>
                    <a:pt x="27156" y="4320"/>
                  </a:lnTo>
                  <a:lnTo>
                    <a:pt x="27156" y="4115"/>
                  </a:lnTo>
                  <a:lnTo>
                    <a:pt x="27156" y="4115"/>
                  </a:lnTo>
                  <a:lnTo>
                    <a:pt x="26847" y="1852"/>
                  </a:lnTo>
                  <a:lnTo>
                    <a:pt x="26847" y="1852"/>
                  </a:lnTo>
                  <a:lnTo>
                    <a:pt x="26847" y="1440"/>
                  </a:lnTo>
                  <a:lnTo>
                    <a:pt x="26847" y="1440"/>
                  </a:lnTo>
                  <a:lnTo>
                    <a:pt x="26744" y="1337"/>
                  </a:lnTo>
                  <a:lnTo>
                    <a:pt x="26744" y="1337"/>
                  </a:lnTo>
                  <a:lnTo>
                    <a:pt x="26744" y="1132"/>
                  </a:lnTo>
                  <a:lnTo>
                    <a:pt x="26744" y="1132"/>
                  </a:lnTo>
                  <a:lnTo>
                    <a:pt x="26744" y="1029"/>
                  </a:lnTo>
                  <a:lnTo>
                    <a:pt x="26744" y="1029"/>
                  </a:lnTo>
                  <a:lnTo>
                    <a:pt x="26744" y="720"/>
                  </a:lnTo>
                  <a:lnTo>
                    <a:pt x="26744" y="720"/>
                  </a:lnTo>
                  <a:lnTo>
                    <a:pt x="26641" y="206"/>
                  </a:lnTo>
                  <a:lnTo>
                    <a:pt x="26641" y="206"/>
                  </a:lnTo>
                  <a:lnTo>
                    <a:pt x="26641" y="0"/>
                  </a:lnTo>
                  <a:lnTo>
                    <a:pt x="21910" y="720"/>
                  </a:lnTo>
                  <a:lnTo>
                    <a:pt x="15532" y="1646"/>
                  </a:lnTo>
                  <a:lnTo>
                    <a:pt x="15532" y="1646"/>
                  </a:lnTo>
                  <a:lnTo>
                    <a:pt x="14504" y="1749"/>
                  </a:lnTo>
                  <a:lnTo>
                    <a:pt x="14401" y="1749"/>
                  </a:lnTo>
                  <a:lnTo>
                    <a:pt x="14092" y="1852"/>
                  </a:lnTo>
                  <a:lnTo>
                    <a:pt x="11932" y="2160"/>
                  </a:lnTo>
                  <a:lnTo>
                    <a:pt x="11932" y="2160"/>
                  </a:lnTo>
                  <a:lnTo>
                    <a:pt x="11932" y="2160"/>
                  </a:lnTo>
                  <a:lnTo>
                    <a:pt x="11932" y="2160"/>
                  </a:lnTo>
                  <a:lnTo>
                    <a:pt x="11932" y="2160"/>
                  </a:lnTo>
                  <a:lnTo>
                    <a:pt x="12241" y="2880"/>
                  </a:lnTo>
                  <a:lnTo>
                    <a:pt x="12549" y="4423"/>
                  </a:lnTo>
                  <a:lnTo>
                    <a:pt x="12549" y="4423"/>
                  </a:lnTo>
                  <a:lnTo>
                    <a:pt x="12549" y="4423"/>
                  </a:lnTo>
                  <a:lnTo>
                    <a:pt x="12549" y="4423"/>
                  </a:lnTo>
                  <a:lnTo>
                    <a:pt x="12549" y="4526"/>
                  </a:lnTo>
                  <a:lnTo>
                    <a:pt x="12549" y="4526"/>
                  </a:lnTo>
                  <a:lnTo>
                    <a:pt x="12755" y="6069"/>
                  </a:lnTo>
                  <a:lnTo>
                    <a:pt x="12755" y="6069"/>
                  </a:lnTo>
                  <a:lnTo>
                    <a:pt x="12755" y="6995"/>
                  </a:lnTo>
                  <a:lnTo>
                    <a:pt x="12755" y="7921"/>
                  </a:lnTo>
                  <a:lnTo>
                    <a:pt x="12755" y="7921"/>
                  </a:lnTo>
                  <a:lnTo>
                    <a:pt x="12652" y="8538"/>
                  </a:lnTo>
                  <a:lnTo>
                    <a:pt x="12446" y="9155"/>
                  </a:lnTo>
                  <a:lnTo>
                    <a:pt x="12241" y="9772"/>
                  </a:lnTo>
                  <a:lnTo>
                    <a:pt x="11829" y="10286"/>
                  </a:lnTo>
                  <a:lnTo>
                    <a:pt x="11829" y="10286"/>
                  </a:lnTo>
                  <a:lnTo>
                    <a:pt x="11418" y="10698"/>
                  </a:lnTo>
                  <a:lnTo>
                    <a:pt x="11418" y="10698"/>
                  </a:lnTo>
                  <a:lnTo>
                    <a:pt x="11006" y="11006"/>
                  </a:lnTo>
                  <a:lnTo>
                    <a:pt x="11006" y="11006"/>
                  </a:lnTo>
                  <a:lnTo>
                    <a:pt x="9566" y="12035"/>
                  </a:lnTo>
                  <a:lnTo>
                    <a:pt x="7818" y="13167"/>
                  </a:lnTo>
                  <a:lnTo>
                    <a:pt x="7818" y="13167"/>
                  </a:lnTo>
                  <a:lnTo>
                    <a:pt x="4320" y="15532"/>
                  </a:lnTo>
                  <a:lnTo>
                    <a:pt x="2366" y="16870"/>
                  </a:lnTo>
                  <a:lnTo>
                    <a:pt x="514" y="18310"/>
                  </a:lnTo>
                  <a:lnTo>
                    <a:pt x="514" y="18310"/>
                  </a:lnTo>
                  <a:lnTo>
                    <a:pt x="514" y="18413"/>
                  </a:lnTo>
                  <a:lnTo>
                    <a:pt x="514" y="18515"/>
                  </a:lnTo>
                  <a:lnTo>
                    <a:pt x="720" y="18824"/>
                  </a:lnTo>
                  <a:lnTo>
                    <a:pt x="926" y="19235"/>
                  </a:lnTo>
                  <a:lnTo>
                    <a:pt x="926" y="19338"/>
                  </a:lnTo>
                  <a:lnTo>
                    <a:pt x="926" y="19441"/>
                  </a:lnTo>
                  <a:lnTo>
                    <a:pt x="0" y="22424"/>
                  </a:lnTo>
                  <a:lnTo>
                    <a:pt x="43305" y="22424"/>
                  </a:lnTo>
                  <a:lnTo>
                    <a:pt x="42071" y="15841"/>
                  </a:lnTo>
                  <a:lnTo>
                    <a:pt x="42071" y="15841"/>
                  </a:lnTo>
                  <a:lnTo>
                    <a:pt x="42071" y="15738"/>
                  </a:lnTo>
                  <a:lnTo>
                    <a:pt x="42071" y="15532"/>
                  </a:lnTo>
                  <a:lnTo>
                    <a:pt x="42379" y="14709"/>
                  </a:lnTo>
                  <a:lnTo>
                    <a:pt x="42688" y="13989"/>
                  </a:lnTo>
                  <a:lnTo>
                    <a:pt x="42791" y="13681"/>
                  </a:lnTo>
                  <a:lnTo>
                    <a:pt x="42791" y="13578"/>
                  </a:lnTo>
                  <a:lnTo>
                    <a:pt x="42791" y="135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2"/>
            <p:cNvSpPr/>
            <p:nvPr/>
          </p:nvSpPr>
          <p:spPr>
            <a:xfrm>
              <a:off x="1901900" y="3387225"/>
              <a:ext cx="25" cy="0"/>
            </a:xfrm>
            <a:custGeom>
              <a:rect b="b" l="l" r="r" t="t"/>
              <a:pathLst>
                <a:path extrusionOk="0" fill="none" h="0"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2"/>
            <p:cNvSpPr/>
            <p:nvPr/>
          </p:nvSpPr>
          <p:spPr>
            <a:xfrm>
              <a:off x="1194725" y="3047775"/>
              <a:ext cx="329175" cy="180025"/>
            </a:xfrm>
            <a:custGeom>
              <a:rect b="b" l="l" r="r" t="t"/>
              <a:pathLst>
                <a:path extrusionOk="0" h="7201" w="13167">
                  <a:moveTo>
                    <a:pt x="12138" y="0"/>
                  </a:moveTo>
                  <a:lnTo>
                    <a:pt x="1" y="1749"/>
                  </a:lnTo>
                  <a:lnTo>
                    <a:pt x="103" y="2160"/>
                  </a:lnTo>
                  <a:lnTo>
                    <a:pt x="206" y="2778"/>
                  </a:lnTo>
                  <a:lnTo>
                    <a:pt x="412" y="3292"/>
                  </a:lnTo>
                  <a:lnTo>
                    <a:pt x="721" y="3703"/>
                  </a:lnTo>
                  <a:lnTo>
                    <a:pt x="1132" y="4115"/>
                  </a:lnTo>
                  <a:lnTo>
                    <a:pt x="1544" y="4526"/>
                  </a:lnTo>
                  <a:lnTo>
                    <a:pt x="2161" y="4938"/>
                  </a:lnTo>
                  <a:lnTo>
                    <a:pt x="3395" y="5555"/>
                  </a:lnTo>
                  <a:lnTo>
                    <a:pt x="4732" y="6069"/>
                  </a:lnTo>
                  <a:lnTo>
                    <a:pt x="6069" y="6481"/>
                  </a:lnTo>
                  <a:lnTo>
                    <a:pt x="7407" y="6789"/>
                  </a:lnTo>
                  <a:lnTo>
                    <a:pt x="8641" y="6995"/>
                  </a:lnTo>
                  <a:lnTo>
                    <a:pt x="9772" y="7098"/>
                  </a:lnTo>
                  <a:lnTo>
                    <a:pt x="10698" y="7201"/>
                  </a:lnTo>
                  <a:lnTo>
                    <a:pt x="11521" y="7201"/>
                  </a:lnTo>
                  <a:lnTo>
                    <a:pt x="12344" y="7098"/>
                  </a:lnTo>
                  <a:lnTo>
                    <a:pt x="13167" y="6892"/>
                  </a:lnTo>
                  <a:lnTo>
                    <a:pt x="13064" y="6378"/>
                  </a:lnTo>
                  <a:lnTo>
                    <a:pt x="12653" y="4115"/>
                  </a:lnTo>
                  <a:lnTo>
                    <a:pt x="12344" y="2160"/>
                  </a:lnTo>
                  <a:lnTo>
                    <a:pt x="1213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2"/>
            <p:cNvSpPr/>
            <p:nvPr/>
          </p:nvSpPr>
          <p:spPr>
            <a:xfrm>
              <a:off x="1194725" y="3047775"/>
              <a:ext cx="329175" cy="180025"/>
            </a:xfrm>
            <a:custGeom>
              <a:rect b="b" l="l" r="r" t="t"/>
              <a:pathLst>
                <a:path extrusionOk="0" fill="none" h="7201" w="13167">
                  <a:moveTo>
                    <a:pt x="13167" y="6892"/>
                  </a:moveTo>
                  <a:lnTo>
                    <a:pt x="13167" y="6892"/>
                  </a:lnTo>
                  <a:lnTo>
                    <a:pt x="12344" y="7098"/>
                  </a:lnTo>
                  <a:lnTo>
                    <a:pt x="11521" y="7201"/>
                  </a:lnTo>
                  <a:lnTo>
                    <a:pt x="10698" y="7201"/>
                  </a:lnTo>
                  <a:lnTo>
                    <a:pt x="9772" y="7098"/>
                  </a:lnTo>
                  <a:lnTo>
                    <a:pt x="9772" y="7098"/>
                  </a:lnTo>
                  <a:lnTo>
                    <a:pt x="8641" y="6995"/>
                  </a:lnTo>
                  <a:lnTo>
                    <a:pt x="8641" y="6995"/>
                  </a:lnTo>
                  <a:lnTo>
                    <a:pt x="7407" y="6789"/>
                  </a:lnTo>
                  <a:lnTo>
                    <a:pt x="6069" y="6481"/>
                  </a:lnTo>
                  <a:lnTo>
                    <a:pt x="4732" y="6069"/>
                  </a:lnTo>
                  <a:lnTo>
                    <a:pt x="3395" y="5555"/>
                  </a:lnTo>
                  <a:lnTo>
                    <a:pt x="2161" y="4938"/>
                  </a:lnTo>
                  <a:lnTo>
                    <a:pt x="1544" y="4526"/>
                  </a:lnTo>
                  <a:lnTo>
                    <a:pt x="1132" y="4115"/>
                  </a:lnTo>
                  <a:lnTo>
                    <a:pt x="721" y="3703"/>
                  </a:lnTo>
                  <a:lnTo>
                    <a:pt x="412" y="3292"/>
                  </a:lnTo>
                  <a:lnTo>
                    <a:pt x="206" y="2778"/>
                  </a:lnTo>
                  <a:lnTo>
                    <a:pt x="103" y="2160"/>
                  </a:lnTo>
                  <a:lnTo>
                    <a:pt x="103" y="2160"/>
                  </a:lnTo>
                  <a:lnTo>
                    <a:pt x="1" y="1749"/>
                  </a:lnTo>
                  <a:lnTo>
                    <a:pt x="12138" y="0"/>
                  </a:lnTo>
                  <a:lnTo>
                    <a:pt x="12138" y="0"/>
                  </a:lnTo>
                  <a:lnTo>
                    <a:pt x="12344" y="2160"/>
                  </a:lnTo>
                  <a:lnTo>
                    <a:pt x="12653" y="4115"/>
                  </a:lnTo>
                  <a:lnTo>
                    <a:pt x="13064" y="6378"/>
                  </a:lnTo>
                  <a:lnTo>
                    <a:pt x="13064" y="6378"/>
                  </a:lnTo>
                  <a:lnTo>
                    <a:pt x="13167" y="6892"/>
                  </a:lnTo>
                  <a:lnTo>
                    <a:pt x="13167" y="689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2"/>
            <p:cNvSpPr/>
            <p:nvPr/>
          </p:nvSpPr>
          <p:spPr>
            <a:xfrm>
              <a:off x="1523875" y="3220075"/>
              <a:ext cx="25" cy="0"/>
            </a:xfrm>
            <a:custGeom>
              <a:rect b="b" l="l" r="r" t="t"/>
              <a:pathLst>
                <a:path extrusionOk="0" fill="none" h="0"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2"/>
            <p:cNvSpPr/>
            <p:nvPr/>
          </p:nvSpPr>
          <p:spPr>
            <a:xfrm>
              <a:off x="942725" y="2381750"/>
              <a:ext cx="776625" cy="817775"/>
            </a:xfrm>
            <a:custGeom>
              <a:rect b="b" l="l" r="r" t="t"/>
              <a:pathLst>
                <a:path extrusionOk="0" h="32711" w="31065">
                  <a:moveTo>
                    <a:pt x="16767" y="0"/>
                  </a:moveTo>
                  <a:lnTo>
                    <a:pt x="15738" y="103"/>
                  </a:lnTo>
                  <a:lnTo>
                    <a:pt x="14606" y="412"/>
                  </a:lnTo>
                  <a:lnTo>
                    <a:pt x="13578" y="720"/>
                  </a:lnTo>
                  <a:lnTo>
                    <a:pt x="12549" y="1132"/>
                  </a:lnTo>
                  <a:lnTo>
                    <a:pt x="11624" y="1543"/>
                  </a:lnTo>
                  <a:lnTo>
                    <a:pt x="10698" y="2160"/>
                  </a:lnTo>
                  <a:lnTo>
                    <a:pt x="9875" y="2777"/>
                  </a:lnTo>
                  <a:lnTo>
                    <a:pt x="8846" y="3600"/>
                  </a:lnTo>
                  <a:lnTo>
                    <a:pt x="8023" y="4629"/>
                  </a:lnTo>
                  <a:lnTo>
                    <a:pt x="7303" y="5555"/>
                  </a:lnTo>
                  <a:lnTo>
                    <a:pt x="6583" y="6686"/>
                  </a:lnTo>
                  <a:lnTo>
                    <a:pt x="6069" y="7818"/>
                  </a:lnTo>
                  <a:lnTo>
                    <a:pt x="5555" y="9052"/>
                  </a:lnTo>
                  <a:lnTo>
                    <a:pt x="5246" y="10183"/>
                  </a:lnTo>
                  <a:lnTo>
                    <a:pt x="4937" y="11418"/>
                  </a:lnTo>
                  <a:lnTo>
                    <a:pt x="4835" y="12446"/>
                  </a:lnTo>
                  <a:lnTo>
                    <a:pt x="4835" y="13372"/>
                  </a:lnTo>
                  <a:lnTo>
                    <a:pt x="4937" y="15326"/>
                  </a:lnTo>
                  <a:lnTo>
                    <a:pt x="5555" y="19132"/>
                  </a:lnTo>
                  <a:lnTo>
                    <a:pt x="4320" y="19132"/>
                  </a:lnTo>
                  <a:lnTo>
                    <a:pt x="3189" y="19235"/>
                  </a:lnTo>
                  <a:lnTo>
                    <a:pt x="2675" y="19441"/>
                  </a:lnTo>
                  <a:lnTo>
                    <a:pt x="2160" y="19647"/>
                  </a:lnTo>
                  <a:lnTo>
                    <a:pt x="1749" y="19955"/>
                  </a:lnTo>
                  <a:lnTo>
                    <a:pt x="1337" y="20264"/>
                  </a:lnTo>
                  <a:lnTo>
                    <a:pt x="926" y="20675"/>
                  </a:lnTo>
                  <a:lnTo>
                    <a:pt x="617" y="21087"/>
                  </a:lnTo>
                  <a:lnTo>
                    <a:pt x="412" y="21601"/>
                  </a:lnTo>
                  <a:lnTo>
                    <a:pt x="206" y="22115"/>
                  </a:lnTo>
                  <a:lnTo>
                    <a:pt x="0" y="22835"/>
                  </a:lnTo>
                  <a:lnTo>
                    <a:pt x="0" y="23555"/>
                  </a:lnTo>
                  <a:lnTo>
                    <a:pt x="103" y="24378"/>
                  </a:lnTo>
                  <a:lnTo>
                    <a:pt x="309" y="25098"/>
                  </a:lnTo>
                  <a:lnTo>
                    <a:pt x="823" y="26127"/>
                  </a:lnTo>
                  <a:lnTo>
                    <a:pt x="1440" y="27156"/>
                  </a:lnTo>
                  <a:lnTo>
                    <a:pt x="1852" y="27567"/>
                  </a:lnTo>
                  <a:lnTo>
                    <a:pt x="2366" y="27978"/>
                  </a:lnTo>
                  <a:lnTo>
                    <a:pt x="2777" y="28287"/>
                  </a:lnTo>
                  <a:lnTo>
                    <a:pt x="3395" y="28596"/>
                  </a:lnTo>
                  <a:lnTo>
                    <a:pt x="4217" y="28801"/>
                  </a:lnTo>
                  <a:lnTo>
                    <a:pt x="5143" y="29007"/>
                  </a:lnTo>
                  <a:lnTo>
                    <a:pt x="6069" y="28904"/>
                  </a:lnTo>
                  <a:lnTo>
                    <a:pt x="6995" y="28904"/>
                  </a:lnTo>
                  <a:lnTo>
                    <a:pt x="7715" y="28699"/>
                  </a:lnTo>
                  <a:lnTo>
                    <a:pt x="8023" y="30344"/>
                  </a:lnTo>
                  <a:lnTo>
                    <a:pt x="8229" y="31579"/>
                  </a:lnTo>
                  <a:lnTo>
                    <a:pt x="8332" y="32710"/>
                  </a:lnTo>
                  <a:lnTo>
                    <a:pt x="28081" y="30036"/>
                  </a:lnTo>
                  <a:lnTo>
                    <a:pt x="28596" y="29933"/>
                  </a:lnTo>
                  <a:lnTo>
                    <a:pt x="29110" y="29830"/>
                  </a:lnTo>
                  <a:lnTo>
                    <a:pt x="29521" y="29521"/>
                  </a:lnTo>
                  <a:lnTo>
                    <a:pt x="29933" y="29316"/>
                  </a:lnTo>
                  <a:lnTo>
                    <a:pt x="30241" y="28904"/>
                  </a:lnTo>
                  <a:lnTo>
                    <a:pt x="30550" y="28596"/>
                  </a:lnTo>
                  <a:lnTo>
                    <a:pt x="30756" y="28184"/>
                  </a:lnTo>
                  <a:lnTo>
                    <a:pt x="30962" y="27670"/>
                  </a:lnTo>
                  <a:lnTo>
                    <a:pt x="31064" y="27156"/>
                  </a:lnTo>
                  <a:lnTo>
                    <a:pt x="31064" y="26641"/>
                  </a:lnTo>
                  <a:lnTo>
                    <a:pt x="30859" y="19955"/>
                  </a:lnTo>
                  <a:lnTo>
                    <a:pt x="30859" y="16972"/>
                  </a:lnTo>
                  <a:lnTo>
                    <a:pt x="30859" y="14606"/>
                  </a:lnTo>
                  <a:lnTo>
                    <a:pt x="30756" y="13269"/>
                  </a:lnTo>
                  <a:lnTo>
                    <a:pt x="30653" y="11829"/>
                  </a:lnTo>
                  <a:lnTo>
                    <a:pt x="30447" y="10492"/>
                  </a:lnTo>
                  <a:lnTo>
                    <a:pt x="30139" y="9258"/>
                  </a:lnTo>
                  <a:lnTo>
                    <a:pt x="29727" y="7920"/>
                  </a:lnTo>
                  <a:lnTo>
                    <a:pt x="29213" y="6686"/>
                  </a:lnTo>
                  <a:lnTo>
                    <a:pt x="28493" y="5452"/>
                  </a:lnTo>
                  <a:lnTo>
                    <a:pt x="27670" y="4320"/>
                  </a:lnTo>
                  <a:lnTo>
                    <a:pt x="26641" y="3395"/>
                  </a:lnTo>
                  <a:lnTo>
                    <a:pt x="25613" y="2469"/>
                  </a:lnTo>
                  <a:lnTo>
                    <a:pt x="24378" y="1749"/>
                  </a:lnTo>
                  <a:lnTo>
                    <a:pt x="23247" y="1132"/>
                  </a:lnTo>
                  <a:lnTo>
                    <a:pt x="21910" y="617"/>
                  </a:lnTo>
                  <a:lnTo>
                    <a:pt x="20572" y="206"/>
                  </a:lnTo>
                  <a:lnTo>
                    <a:pt x="19235"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2"/>
            <p:cNvSpPr/>
            <p:nvPr/>
          </p:nvSpPr>
          <p:spPr>
            <a:xfrm>
              <a:off x="942725" y="2381750"/>
              <a:ext cx="776625" cy="817775"/>
            </a:xfrm>
            <a:custGeom>
              <a:rect b="b" l="l" r="r" t="t"/>
              <a:pathLst>
                <a:path extrusionOk="0" fill="none" h="32711" w="31065">
                  <a:moveTo>
                    <a:pt x="31064" y="26641"/>
                  </a:moveTo>
                  <a:lnTo>
                    <a:pt x="31064" y="26641"/>
                  </a:lnTo>
                  <a:lnTo>
                    <a:pt x="31064" y="27156"/>
                  </a:lnTo>
                  <a:lnTo>
                    <a:pt x="30962" y="27670"/>
                  </a:lnTo>
                  <a:lnTo>
                    <a:pt x="30962" y="27670"/>
                  </a:lnTo>
                  <a:lnTo>
                    <a:pt x="30756" y="28184"/>
                  </a:lnTo>
                  <a:lnTo>
                    <a:pt x="30550" y="28596"/>
                  </a:lnTo>
                  <a:lnTo>
                    <a:pt x="30241" y="28904"/>
                  </a:lnTo>
                  <a:lnTo>
                    <a:pt x="29933" y="29316"/>
                  </a:lnTo>
                  <a:lnTo>
                    <a:pt x="29521" y="29521"/>
                  </a:lnTo>
                  <a:lnTo>
                    <a:pt x="29110" y="29830"/>
                  </a:lnTo>
                  <a:lnTo>
                    <a:pt x="28596" y="29933"/>
                  </a:lnTo>
                  <a:lnTo>
                    <a:pt x="28081" y="30036"/>
                  </a:lnTo>
                  <a:lnTo>
                    <a:pt x="8332" y="32710"/>
                  </a:lnTo>
                  <a:lnTo>
                    <a:pt x="8332" y="32710"/>
                  </a:lnTo>
                  <a:lnTo>
                    <a:pt x="8229" y="31579"/>
                  </a:lnTo>
                  <a:lnTo>
                    <a:pt x="8023" y="30344"/>
                  </a:lnTo>
                  <a:lnTo>
                    <a:pt x="7715" y="28699"/>
                  </a:lnTo>
                  <a:lnTo>
                    <a:pt x="7715" y="28699"/>
                  </a:lnTo>
                  <a:lnTo>
                    <a:pt x="6995" y="28904"/>
                  </a:lnTo>
                  <a:lnTo>
                    <a:pt x="6995" y="28904"/>
                  </a:lnTo>
                  <a:lnTo>
                    <a:pt x="6069" y="28904"/>
                  </a:lnTo>
                  <a:lnTo>
                    <a:pt x="5143" y="29007"/>
                  </a:lnTo>
                  <a:lnTo>
                    <a:pt x="4217" y="28801"/>
                  </a:lnTo>
                  <a:lnTo>
                    <a:pt x="3395" y="28596"/>
                  </a:lnTo>
                  <a:lnTo>
                    <a:pt x="3395" y="28596"/>
                  </a:lnTo>
                  <a:lnTo>
                    <a:pt x="2777" y="28287"/>
                  </a:lnTo>
                  <a:lnTo>
                    <a:pt x="2366" y="27978"/>
                  </a:lnTo>
                  <a:lnTo>
                    <a:pt x="1852" y="27567"/>
                  </a:lnTo>
                  <a:lnTo>
                    <a:pt x="1440" y="27156"/>
                  </a:lnTo>
                  <a:lnTo>
                    <a:pt x="823" y="26127"/>
                  </a:lnTo>
                  <a:lnTo>
                    <a:pt x="309" y="25098"/>
                  </a:lnTo>
                  <a:lnTo>
                    <a:pt x="309" y="25098"/>
                  </a:lnTo>
                  <a:lnTo>
                    <a:pt x="103" y="24378"/>
                  </a:lnTo>
                  <a:lnTo>
                    <a:pt x="0" y="23555"/>
                  </a:lnTo>
                  <a:lnTo>
                    <a:pt x="0" y="22835"/>
                  </a:lnTo>
                  <a:lnTo>
                    <a:pt x="206" y="22115"/>
                  </a:lnTo>
                  <a:lnTo>
                    <a:pt x="206" y="22115"/>
                  </a:lnTo>
                  <a:lnTo>
                    <a:pt x="412" y="21601"/>
                  </a:lnTo>
                  <a:lnTo>
                    <a:pt x="617" y="21087"/>
                  </a:lnTo>
                  <a:lnTo>
                    <a:pt x="926" y="20675"/>
                  </a:lnTo>
                  <a:lnTo>
                    <a:pt x="1337" y="20264"/>
                  </a:lnTo>
                  <a:lnTo>
                    <a:pt x="1749" y="19955"/>
                  </a:lnTo>
                  <a:lnTo>
                    <a:pt x="2160" y="19647"/>
                  </a:lnTo>
                  <a:lnTo>
                    <a:pt x="2675" y="19441"/>
                  </a:lnTo>
                  <a:lnTo>
                    <a:pt x="3189" y="19235"/>
                  </a:lnTo>
                  <a:lnTo>
                    <a:pt x="3189" y="19235"/>
                  </a:lnTo>
                  <a:lnTo>
                    <a:pt x="4320" y="19132"/>
                  </a:lnTo>
                  <a:lnTo>
                    <a:pt x="5555" y="19132"/>
                  </a:lnTo>
                  <a:lnTo>
                    <a:pt x="5555" y="19132"/>
                  </a:lnTo>
                  <a:lnTo>
                    <a:pt x="4937" y="15326"/>
                  </a:lnTo>
                  <a:lnTo>
                    <a:pt x="4835" y="13372"/>
                  </a:lnTo>
                  <a:lnTo>
                    <a:pt x="4835" y="12446"/>
                  </a:lnTo>
                  <a:lnTo>
                    <a:pt x="4937" y="11418"/>
                  </a:lnTo>
                  <a:lnTo>
                    <a:pt x="4937" y="11418"/>
                  </a:lnTo>
                  <a:lnTo>
                    <a:pt x="5246" y="10183"/>
                  </a:lnTo>
                  <a:lnTo>
                    <a:pt x="5555" y="9052"/>
                  </a:lnTo>
                  <a:lnTo>
                    <a:pt x="6069" y="7818"/>
                  </a:lnTo>
                  <a:lnTo>
                    <a:pt x="6583" y="6686"/>
                  </a:lnTo>
                  <a:lnTo>
                    <a:pt x="7303" y="5555"/>
                  </a:lnTo>
                  <a:lnTo>
                    <a:pt x="8023" y="4629"/>
                  </a:lnTo>
                  <a:lnTo>
                    <a:pt x="8846" y="3600"/>
                  </a:lnTo>
                  <a:lnTo>
                    <a:pt x="9875" y="2777"/>
                  </a:lnTo>
                  <a:lnTo>
                    <a:pt x="9875" y="2777"/>
                  </a:lnTo>
                  <a:lnTo>
                    <a:pt x="10698" y="2160"/>
                  </a:lnTo>
                  <a:lnTo>
                    <a:pt x="11624" y="1543"/>
                  </a:lnTo>
                  <a:lnTo>
                    <a:pt x="12549" y="1132"/>
                  </a:lnTo>
                  <a:lnTo>
                    <a:pt x="13578" y="720"/>
                  </a:lnTo>
                  <a:lnTo>
                    <a:pt x="14606" y="412"/>
                  </a:lnTo>
                  <a:lnTo>
                    <a:pt x="15738" y="103"/>
                  </a:lnTo>
                  <a:lnTo>
                    <a:pt x="16767" y="0"/>
                  </a:lnTo>
                  <a:lnTo>
                    <a:pt x="17898" y="0"/>
                  </a:lnTo>
                  <a:lnTo>
                    <a:pt x="17898" y="0"/>
                  </a:lnTo>
                  <a:lnTo>
                    <a:pt x="19235" y="0"/>
                  </a:lnTo>
                  <a:lnTo>
                    <a:pt x="20572" y="206"/>
                  </a:lnTo>
                  <a:lnTo>
                    <a:pt x="21910" y="617"/>
                  </a:lnTo>
                  <a:lnTo>
                    <a:pt x="23247" y="1132"/>
                  </a:lnTo>
                  <a:lnTo>
                    <a:pt x="24378" y="1749"/>
                  </a:lnTo>
                  <a:lnTo>
                    <a:pt x="25613" y="2469"/>
                  </a:lnTo>
                  <a:lnTo>
                    <a:pt x="26641" y="3395"/>
                  </a:lnTo>
                  <a:lnTo>
                    <a:pt x="27670" y="4320"/>
                  </a:lnTo>
                  <a:lnTo>
                    <a:pt x="27670" y="4320"/>
                  </a:lnTo>
                  <a:lnTo>
                    <a:pt x="28493" y="5452"/>
                  </a:lnTo>
                  <a:lnTo>
                    <a:pt x="29213" y="6686"/>
                  </a:lnTo>
                  <a:lnTo>
                    <a:pt x="29727" y="7920"/>
                  </a:lnTo>
                  <a:lnTo>
                    <a:pt x="30139" y="9258"/>
                  </a:lnTo>
                  <a:lnTo>
                    <a:pt x="30447" y="10492"/>
                  </a:lnTo>
                  <a:lnTo>
                    <a:pt x="30653" y="11829"/>
                  </a:lnTo>
                  <a:lnTo>
                    <a:pt x="30756" y="13269"/>
                  </a:lnTo>
                  <a:lnTo>
                    <a:pt x="30859" y="14606"/>
                  </a:lnTo>
                  <a:lnTo>
                    <a:pt x="30859" y="14606"/>
                  </a:lnTo>
                  <a:lnTo>
                    <a:pt x="30859" y="16972"/>
                  </a:lnTo>
                  <a:lnTo>
                    <a:pt x="30859" y="16972"/>
                  </a:lnTo>
                  <a:lnTo>
                    <a:pt x="30859" y="19955"/>
                  </a:lnTo>
                  <a:lnTo>
                    <a:pt x="30859" y="19955"/>
                  </a:lnTo>
                  <a:lnTo>
                    <a:pt x="31064" y="26641"/>
                  </a:lnTo>
                  <a:lnTo>
                    <a:pt x="31064" y="266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2"/>
            <p:cNvSpPr/>
            <p:nvPr/>
          </p:nvSpPr>
          <p:spPr>
            <a:xfrm>
              <a:off x="1719325" y="30477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2"/>
            <p:cNvSpPr/>
            <p:nvPr/>
          </p:nvSpPr>
          <p:spPr>
            <a:xfrm>
              <a:off x="1333600" y="2775175"/>
              <a:ext cx="69450" cy="69475"/>
            </a:xfrm>
            <a:custGeom>
              <a:rect b="b" l="l" r="r" t="t"/>
              <a:pathLst>
                <a:path extrusionOk="0" h="2779" w="2778">
                  <a:moveTo>
                    <a:pt x="1337" y="1"/>
                  </a:moveTo>
                  <a:lnTo>
                    <a:pt x="823" y="104"/>
                  </a:lnTo>
                  <a:lnTo>
                    <a:pt x="412" y="412"/>
                  </a:lnTo>
                  <a:lnTo>
                    <a:pt x="103" y="824"/>
                  </a:lnTo>
                  <a:lnTo>
                    <a:pt x="0" y="1338"/>
                  </a:lnTo>
                  <a:lnTo>
                    <a:pt x="103" y="1955"/>
                  </a:lnTo>
                  <a:lnTo>
                    <a:pt x="412" y="2367"/>
                  </a:lnTo>
                  <a:lnTo>
                    <a:pt x="823" y="2675"/>
                  </a:lnTo>
                  <a:lnTo>
                    <a:pt x="1440" y="2778"/>
                  </a:lnTo>
                  <a:lnTo>
                    <a:pt x="1954" y="2675"/>
                  </a:lnTo>
                  <a:lnTo>
                    <a:pt x="2366" y="2367"/>
                  </a:lnTo>
                  <a:lnTo>
                    <a:pt x="2675" y="1955"/>
                  </a:lnTo>
                  <a:lnTo>
                    <a:pt x="2777" y="1338"/>
                  </a:lnTo>
                  <a:lnTo>
                    <a:pt x="2675" y="824"/>
                  </a:lnTo>
                  <a:lnTo>
                    <a:pt x="2366" y="412"/>
                  </a:lnTo>
                  <a:lnTo>
                    <a:pt x="1954" y="104"/>
                  </a:lnTo>
                  <a:lnTo>
                    <a:pt x="1337"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2"/>
            <p:cNvSpPr/>
            <p:nvPr/>
          </p:nvSpPr>
          <p:spPr>
            <a:xfrm>
              <a:off x="1333600" y="2775175"/>
              <a:ext cx="69450" cy="69475"/>
            </a:xfrm>
            <a:custGeom>
              <a:rect b="b" l="l" r="r" t="t"/>
              <a:pathLst>
                <a:path extrusionOk="0" fill="none" h="2779" w="2778">
                  <a:moveTo>
                    <a:pt x="2777" y="1338"/>
                  </a:moveTo>
                  <a:lnTo>
                    <a:pt x="2777" y="1338"/>
                  </a:lnTo>
                  <a:lnTo>
                    <a:pt x="2675" y="1955"/>
                  </a:lnTo>
                  <a:lnTo>
                    <a:pt x="2366" y="2367"/>
                  </a:lnTo>
                  <a:lnTo>
                    <a:pt x="1954" y="2675"/>
                  </a:lnTo>
                  <a:lnTo>
                    <a:pt x="1440" y="2778"/>
                  </a:lnTo>
                  <a:lnTo>
                    <a:pt x="1440" y="2778"/>
                  </a:lnTo>
                  <a:lnTo>
                    <a:pt x="823" y="2675"/>
                  </a:lnTo>
                  <a:lnTo>
                    <a:pt x="412" y="2367"/>
                  </a:lnTo>
                  <a:lnTo>
                    <a:pt x="103" y="1955"/>
                  </a:lnTo>
                  <a:lnTo>
                    <a:pt x="0" y="1338"/>
                  </a:lnTo>
                  <a:lnTo>
                    <a:pt x="0" y="1338"/>
                  </a:lnTo>
                  <a:lnTo>
                    <a:pt x="103" y="824"/>
                  </a:lnTo>
                  <a:lnTo>
                    <a:pt x="412" y="412"/>
                  </a:lnTo>
                  <a:lnTo>
                    <a:pt x="823" y="104"/>
                  </a:lnTo>
                  <a:lnTo>
                    <a:pt x="1337" y="1"/>
                  </a:lnTo>
                  <a:lnTo>
                    <a:pt x="1337" y="1"/>
                  </a:lnTo>
                  <a:lnTo>
                    <a:pt x="1954" y="104"/>
                  </a:lnTo>
                  <a:lnTo>
                    <a:pt x="2366" y="412"/>
                  </a:lnTo>
                  <a:lnTo>
                    <a:pt x="2675" y="824"/>
                  </a:lnTo>
                  <a:lnTo>
                    <a:pt x="2777" y="1338"/>
                  </a:lnTo>
                  <a:lnTo>
                    <a:pt x="2777" y="13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2"/>
            <p:cNvSpPr/>
            <p:nvPr/>
          </p:nvSpPr>
          <p:spPr>
            <a:xfrm>
              <a:off x="1403025" y="28086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2"/>
            <p:cNvSpPr/>
            <p:nvPr/>
          </p:nvSpPr>
          <p:spPr>
            <a:xfrm>
              <a:off x="1601025" y="2741750"/>
              <a:ext cx="69475" cy="69450"/>
            </a:xfrm>
            <a:custGeom>
              <a:rect b="b" l="l" r="r" t="t"/>
              <a:pathLst>
                <a:path extrusionOk="0" h="2778" w="2779">
                  <a:moveTo>
                    <a:pt x="1338" y="1"/>
                  </a:moveTo>
                  <a:lnTo>
                    <a:pt x="824" y="104"/>
                  </a:lnTo>
                  <a:lnTo>
                    <a:pt x="412" y="412"/>
                  </a:lnTo>
                  <a:lnTo>
                    <a:pt x="104" y="824"/>
                  </a:lnTo>
                  <a:lnTo>
                    <a:pt x="1" y="1441"/>
                  </a:lnTo>
                  <a:lnTo>
                    <a:pt x="104" y="1955"/>
                  </a:lnTo>
                  <a:lnTo>
                    <a:pt x="412" y="2367"/>
                  </a:lnTo>
                  <a:lnTo>
                    <a:pt x="824" y="2675"/>
                  </a:lnTo>
                  <a:lnTo>
                    <a:pt x="1338" y="2778"/>
                  </a:lnTo>
                  <a:lnTo>
                    <a:pt x="1955" y="2675"/>
                  </a:lnTo>
                  <a:lnTo>
                    <a:pt x="2367" y="2367"/>
                  </a:lnTo>
                  <a:lnTo>
                    <a:pt x="2675" y="1955"/>
                  </a:lnTo>
                  <a:lnTo>
                    <a:pt x="2778" y="1338"/>
                  </a:lnTo>
                  <a:lnTo>
                    <a:pt x="2675" y="824"/>
                  </a:lnTo>
                  <a:lnTo>
                    <a:pt x="2367" y="412"/>
                  </a:lnTo>
                  <a:lnTo>
                    <a:pt x="1955" y="104"/>
                  </a:lnTo>
                  <a:lnTo>
                    <a:pt x="133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2"/>
            <p:cNvSpPr/>
            <p:nvPr/>
          </p:nvSpPr>
          <p:spPr>
            <a:xfrm>
              <a:off x="1601025" y="2741750"/>
              <a:ext cx="69475" cy="69450"/>
            </a:xfrm>
            <a:custGeom>
              <a:rect b="b" l="l" r="r" t="t"/>
              <a:pathLst>
                <a:path extrusionOk="0" fill="none" h="2778" w="2779">
                  <a:moveTo>
                    <a:pt x="2778" y="1338"/>
                  </a:moveTo>
                  <a:lnTo>
                    <a:pt x="2778" y="1338"/>
                  </a:lnTo>
                  <a:lnTo>
                    <a:pt x="2675" y="1955"/>
                  </a:lnTo>
                  <a:lnTo>
                    <a:pt x="2367" y="2367"/>
                  </a:lnTo>
                  <a:lnTo>
                    <a:pt x="1955" y="2675"/>
                  </a:lnTo>
                  <a:lnTo>
                    <a:pt x="1338" y="2778"/>
                  </a:lnTo>
                  <a:lnTo>
                    <a:pt x="1338" y="2778"/>
                  </a:lnTo>
                  <a:lnTo>
                    <a:pt x="824" y="2675"/>
                  </a:lnTo>
                  <a:lnTo>
                    <a:pt x="412" y="2367"/>
                  </a:lnTo>
                  <a:lnTo>
                    <a:pt x="104" y="1955"/>
                  </a:lnTo>
                  <a:lnTo>
                    <a:pt x="1" y="1441"/>
                  </a:lnTo>
                  <a:lnTo>
                    <a:pt x="1" y="1441"/>
                  </a:lnTo>
                  <a:lnTo>
                    <a:pt x="104" y="824"/>
                  </a:lnTo>
                  <a:lnTo>
                    <a:pt x="412" y="412"/>
                  </a:lnTo>
                  <a:lnTo>
                    <a:pt x="824" y="104"/>
                  </a:lnTo>
                  <a:lnTo>
                    <a:pt x="1338" y="1"/>
                  </a:lnTo>
                  <a:lnTo>
                    <a:pt x="1338" y="1"/>
                  </a:lnTo>
                  <a:lnTo>
                    <a:pt x="1955" y="104"/>
                  </a:lnTo>
                  <a:lnTo>
                    <a:pt x="2367" y="412"/>
                  </a:lnTo>
                  <a:lnTo>
                    <a:pt x="2675" y="824"/>
                  </a:lnTo>
                  <a:lnTo>
                    <a:pt x="2778" y="1338"/>
                  </a:lnTo>
                  <a:lnTo>
                    <a:pt x="2778" y="13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2"/>
            <p:cNvSpPr/>
            <p:nvPr/>
          </p:nvSpPr>
          <p:spPr>
            <a:xfrm>
              <a:off x="1670475" y="27751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2"/>
            <p:cNvSpPr/>
            <p:nvPr/>
          </p:nvSpPr>
          <p:spPr>
            <a:xfrm>
              <a:off x="1485300" y="2785475"/>
              <a:ext cx="105475" cy="123450"/>
            </a:xfrm>
            <a:custGeom>
              <a:rect b="b" l="l" r="r" t="t"/>
              <a:pathLst>
                <a:path extrusionOk="0" h="4938" w="4219">
                  <a:moveTo>
                    <a:pt x="1852" y="0"/>
                  </a:moveTo>
                  <a:lnTo>
                    <a:pt x="1" y="4938"/>
                  </a:lnTo>
                  <a:lnTo>
                    <a:pt x="3704" y="4835"/>
                  </a:lnTo>
                  <a:lnTo>
                    <a:pt x="3910" y="4835"/>
                  </a:lnTo>
                  <a:lnTo>
                    <a:pt x="4115" y="4629"/>
                  </a:lnTo>
                  <a:lnTo>
                    <a:pt x="4218" y="4526"/>
                  </a:lnTo>
                  <a:lnTo>
                    <a:pt x="4218" y="4218"/>
                  </a:lnTo>
                  <a:lnTo>
                    <a:pt x="1852"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2"/>
            <p:cNvSpPr/>
            <p:nvPr/>
          </p:nvSpPr>
          <p:spPr>
            <a:xfrm>
              <a:off x="1485300" y="2785475"/>
              <a:ext cx="105475" cy="123450"/>
            </a:xfrm>
            <a:custGeom>
              <a:rect b="b" l="l" r="r" t="t"/>
              <a:pathLst>
                <a:path extrusionOk="0" fill="none" h="4938" w="4219">
                  <a:moveTo>
                    <a:pt x="1852" y="0"/>
                  </a:moveTo>
                  <a:lnTo>
                    <a:pt x="4218" y="4218"/>
                  </a:lnTo>
                  <a:lnTo>
                    <a:pt x="4218" y="4218"/>
                  </a:lnTo>
                  <a:lnTo>
                    <a:pt x="4218" y="4526"/>
                  </a:lnTo>
                  <a:lnTo>
                    <a:pt x="4115" y="4629"/>
                  </a:lnTo>
                  <a:lnTo>
                    <a:pt x="3910" y="4835"/>
                  </a:lnTo>
                  <a:lnTo>
                    <a:pt x="3704" y="4835"/>
                  </a:lnTo>
                  <a:lnTo>
                    <a:pt x="1" y="4938"/>
                  </a:lnTo>
                  <a:lnTo>
                    <a:pt x="185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2"/>
            <p:cNvSpPr/>
            <p:nvPr/>
          </p:nvSpPr>
          <p:spPr>
            <a:xfrm>
              <a:off x="1531600" y="27854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2"/>
            <p:cNvSpPr/>
            <p:nvPr/>
          </p:nvSpPr>
          <p:spPr>
            <a:xfrm>
              <a:off x="1457025" y="2937200"/>
              <a:ext cx="133750" cy="33450"/>
            </a:xfrm>
            <a:custGeom>
              <a:rect b="b" l="l" r="r" t="t"/>
              <a:pathLst>
                <a:path extrusionOk="0" h="1338" w="5350">
                  <a:moveTo>
                    <a:pt x="103" y="0"/>
                  </a:moveTo>
                  <a:lnTo>
                    <a:pt x="0" y="206"/>
                  </a:lnTo>
                  <a:lnTo>
                    <a:pt x="103" y="309"/>
                  </a:lnTo>
                  <a:lnTo>
                    <a:pt x="618" y="823"/>
                  </a:lnTo>
                  <a:lnTo>
                    <a:pt x="1235" y="1132"/>
                  </a:lnTo>
                  <a:lnTo>
                    <a:pt x="1955" y="1337"/>
                  </a:lnTo>
                  <a:lnTo>
                    <a:pt x="2881" y="1337"/>
                  </a:lnTo>
                  <a:lnTo>
                    <a:pt x="3498" y="1235"/>
                  </a:lnTo>
                  <a:lnTo>
                    <a:pt x="4115" y="1132"/>
                  </a:lnTo>
                  <a:lnTo>
                    <a:pt x="4732" y="823"/>
                  </a:lnTo>
                  <a:lnTo>
                    <a:pt x="5246" y="412"/>
                  </a:lnTo>
                  <a:lnTo>
                    <a:pt x="5349" y="309"/>
                  </a:lnTo>
                  <a:lnTo>
                    <a:pt x="5246" y="103"/>
                  </a:lnTo>
                  <a:lnTo>
                    <a:pt x="4938" y="103"/>
                  </a:lnTo>
                  <a:lnTo>
                    <a:pt x="4424" y="515"/>
                  </a:lnTo>
                  <a:lnTo>
                    <a:pt x="3806" y="720"/>
                  </a:lnTo>
                  <a:lnTo>
                    <a:pt x="3292" y="926"/>
                  </a:lnTo>
                  <a:lnTo>
                    <a:pt x="2675" y="1029"/>
                  </a:lnTo>
                  <a:lnTo>
                    <a:pt x="1955" y="926"/>
                  </a:lnTo>
                  <a:lnTo>
                    <a:pt x="1441" y="720"/>
                  </a:lnTo>
                  <a:lnTo>
                    <a:pt x="823" y="412"/>
                  </a:lnTo>
                  <a:lnTo>
                    <a:pt x="41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2"/>
            <p:cNvSpPr/>
            <p:nvPr/>
          </p:nvSpPr>
          <p:spPr>
            <a:xfrm>
              <a:off x="1457025" y="2937200"/>
              <a:ext cx="133750" cy="33450"/>
            </a:xfrm>
            <a:custGeom>
              <a:rect b="b" l="l" r="r" t="t"/>
              <a:pathLst>
                <a:path extrusionOk="0" fill="none" h="1338" w="5350">
                  <a:moveTo>
                    <a:pt x="2881" y="1337"/>
                  </a:moveTo>
                  <a:lnTo>
                    <a:pt x="2881" y="1337"/>
                  </a:lnTo>
                  <a:lnTo>
                    <a:pt x="2675" y="1337"/>
                  </a:lnTo>
                  <a:lnTo>
                    <a:pt x="2675" y="1337"/>
                  </a:lnTo>
                  <a:lnTo>
                    <a:pt x="1955" y="1337"/>
                  </a:lnTo>
                  <a:lnTo>
                    <a:pt x="1235" y="1132"/>
                  </a:lnTo>
                  <a:lnTo>
                    <a:pt x="618" y="823"/>
                  </a:lnTo>
                  <a:lnTo>
                    <a:pt x="103" y="309"/>
                  </a:lnTo>
                  <a:lnTo>
                    <a:pt x="103" y="309"/>
                  </a:lnTo>
                  <a:lnTo>
                    <a:pt x="0" y="206"/>
                  </a:lnTo>
                  <a:lnTo>
                    <a:pt x="103" y="0"/>
                  </a:lnTo>
                  <a:lnTo>
                    <a:pt x="103" y="0"/>
                  </a:lnTo>
                  <a:lnTo>
                    <a:pt x="206" y="0"/>
                  </a:lnTo>
                  <a:lnTo>
                    <a:pt x="412" y="0"/>
                  </a:lnTo>
                  <a:lnTo>
                    <a:pt x="412" y="0"/>
                  </a:lnTo>
                  <a:lnTo>
                    <a:pt x="823" y="412"/>
                  </a:lnTo>
                  <a:lnTo>
                    <a:pt x="1441" y="720"/>
                  </a:lnTo>
                  <a:lnTo>
                    <a:pt x="1955" y="926"/>
                  </a:lnTo>
                  <a:lnTo>
                    <a:pt x="2675" y="1029"/>
                  </a:lnTo>
                  <a:lnTo>
                    <a:pt x="2675" y="1029"/>
                  </a:lnTo>
                  <a:lnTo>
                    <a:pt x="3292" y="926"/>
                  </a:lnTo>
                  <a:lnTo>
                    <a:pt x="3806" y="720"/>
                  </a:lnTo>
                  <a:lnTo>
                    <a:pt x="4424" y="515"/>
                  </a:lnTo>
                  <a:lnTo>
                    <a:pt x="4938" y="103"/>
                  </a:lnTo>
                  <a:lnTo>
                    <a:pt x="4938" y="103"/>
                  </a:lnTo>
                  <a:lnTo>
                    <a:pt x="5144" y="103"/>
                  </a:lnTo>
                  <a:lnTo>
                    <a:pt x="5246" y="103"/>
                  </a:lnTo>
                  <a:lnTo>
                    <a:pt x="5246" y="103"/>
                  </a:lnTo>
                  <a:lnTo>
                    <a:pt x="5349" y="309"/>
                  </a:lnTo>
                  <a:lnTo>
                    <a:pt x="5246" y="412"/>
                  </a:lnTo>
                  <a:lnTo>
                    <a:pt x="5246" y="412"/>
                  </a:lnTo>
                  <a:lnTo>
                    <a:pt x="4732" y="823"/>
                  </a:lnTo>
                  <a:lnTo>
                    <a:pt x="4115" y="1132"/>
                  </a:lnTo>
                  <a:lnTo>
                    <a:pt x="3498" y="1235"/>
                  </a:lnTo>
                  <a:lnTo>
                    <a:pt x="2881" y="1337"/>
                  </a:lnTo>
                  <a:lnTo>
                    <a:pt x="2881" y="133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2"/>
            <p:cNvSpPr/>
            <p:nvPr/>
          </p:nvSpPr>
          <p:spPr>
            <a:xfrm>
              <a:off x="1529025" y="2970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2"/>
            <p:cNvSpPr/>
            <p:nvPr/>
          </p:nvSpPr>
          <p:spPr>
            <a:xfrm>
              <a:off x="1588175" y="2674900"/>
              <a:ext cx="84875" cy="28300"/>
            </a:xfrm>
            <a:custGeom>
              <a:rect b="b" l="l" r="r" t="t"/>
              <a:pathLst>
                <a:path extrusionOk="0" h="1132" w="3395">
                  <a:moveTo>
                    <a:pt x="926" y="0"/>
                  </a:moveTo>
                  <a:lnTo>
                    <a:pt x="515" y="103"/>
                  </a:lnTo>
                  <a:lnTo>
                    <a:pt x="103" y="309"/>
                  </a:lnTo>
                  <a:lnTo>
                    <a:pt x="0" y="412"/>
                  </a:lnTo>
                  <a:lnTo>
                    <a:pt x="0" y="515"/>
                  </a:lnTo>
                  <a:lnTo>
                    <a:pt x="103" y="617"/>
                  </a:lnTo>
                  <a:lnTo>
                    <a:pt x="206" y="617"/>
                  </a:lnTo>
                  <a:lnTo>
                    <a:pt x="926" y="412"/>
                  </a:lnTo>
                  <a:lnTo>
                    <a:pt x="1749" y="412"/>
                  </a:lnTo>
                  <a:lnTo>
                    <a:pt x="2469" y="617"/>
                  </a:lnTo>
                  <a:lnTo>
                    <a:pt x="3086" y="1029"/>
                  </a:lnTo>
                  <a:lnTo>
                    <a:pt x="3292" y="1132"/>
                  </a:lnTo>
                  <a:lnTo>
                    <a:pt x="3395" y="1029"/>
                  </a:lnTo>
                  <a:lnTo>
                    <a:pt x="3395" y="823"/>
                  </a:lnTo>
                  <a:lnTo>
                    <a:pt x="3395" y="720"/>
                  </a:lnTo>
                  <a:lnTo>
                    <a:pt x="2983" y="515"/>
                  </a:lnTo>
                  <a:lnTo>
                    <a:pt x="2572" y="309"/>
                  </a:lnTo>
                  <a:lnTo>
                    <a:pt x="174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2"/>
            <p:cNvSpPr/>
            <p:nvPr/>
          </p:nvSpPr>
          <p:spPr>
            <a:xfrm>
              <a:off x="1588175" y="2674900"/>
              <a:ext cx="84875" cy="28300"/>
            </a:xfrm>
            <a:custGeom>
              <a:rect b="b" l="l" r="r" t="t"/>
              <a:pathLst>
                <a:path extrusionOk="0" fill="none" h="1132" w="3395">
                  <a:moveTo>
                    <a:pt x="3292" y="1132"/>
                  </a:moveTo>
                  <a:lnTo>
                    <a:pt x="3292" y="1132"/>
                  </a:lnTo>
                  <a:lnTo>
                    <a:pt x="3086" y="1029"/>
                  </a:lnTo>
                  <a:lnTo>
                    <a:pt x="3086" y="1029"/>
                  </a:lnTo>
                  <a:lnTo>
                    <a:pt x="2469" y="617"/>
                  </a:lnTo>
                  <a:lnTo>
                    <a:pt x="1749" y="412"/>
                  </a:lnTo>
                  <a:lnTo>
                    <a:pt x="926" y="412"/>
                  </a:lnTo>
                  <a:lnTo>
                    <a:pt x="206" y="617"/>
                  </a:lnTo>
                  <a:lnTo>
                    <a:pt x="206" y="617"/>
                  </a:lnTo>
                  <a:lnTo>
                    <a:pt x="103" y="617"/>
                  </a:lnTo>
                  <a:lnTo>
                    <a:pt x="0" y="515"/>
                  </a:lnTo>
                  <a:lnTo>
                    <a:pt x="0" y="515"/>
                  </a:lnTo>
                  <a:lnTo>
                    <a:pt x="0" y="412"/>
                  </a:lnTo>
                  <a:lnTo>
                    <a:pt x="103" y="309"/>
                  </a:lnTo>
                  <a:lnTo>
                    <a:pt x="103" y="309"/>
                  </a:lnTo>
                  <a:lnTo>
                    <a:pt x="515" y="103"/>
                  </a:lnTo>
                  <a:lnTo>
                    <a:pt x="926" y="0"/>
                  </a:lnTo>
                  <a:lnTo>
                    <a:pt x="1749" y="0"/>
                  </a:lnTo>
                  <a:lnTo>
                    <a:pt x="2572" y="309"/>
                  </a:lnTo>
                  <a:lnTo>
                    <a:pt x="2983" y="515"/>
                  </a:lnTo>
                  <a:lnTo>
                    <a:pt x="3395" y="720"/>
                  </a:lnTo>
                  <a:lnTo>
                    <a:pt x="3395" y="720"/>
                  </a:lnTo>
                  <a:lnTo>
                    <a:pt x="3395" y="823"/>
                  </a:lnTo>
                  <a:lnTo>
                    <a:pt x="3395" y="1029"/>
                  </a:lnTo>
                  <a:lnTo>
                    <a:pt x="3395" y="1029"/>
                  </a:lnTo>
                  <a:lnTo>
                    <a:pt x="3292" y="1132"/>
                  </a:lnTo>
                  <a:lnTo>
                    <a:pt x="3292" y="113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2"/>
            <p:cNvSpPr/>
            <p:nvPr/>
          </p:nvSpPr>
          <p:spPr>
            <a:xfrm>
              <a:off x="1670475" y="27031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2"/>
            <p:cNvSpPr/>
            <p:nvPr/>
          </p:nvSpPr>
          <p:spPr>
            <a:xfrm>
              <a:off x="1307875" y="2695475"/>
              <a:ext cx="84875" cy="33450"/>
            </a:xfrm>
            <a:custGeom>
              <a:rect b="b" l="l" r="r" t="t"/>
              <a:pathLst>
                <a:path extrusionOk="0" h="1338" w="3395">
                  <a:moveTo>
                    <a:pt x="2366" y="0"/>
                  </a:moveTo>
                  <a:lnTo>
                    <a:pt x="1441" y="103"/>
                  </a:lnTo>
                  <a:lnTo>
                    <a:pt x="721" y="412"/>
                  </a:lnTo>
                  <a:lnTo>
                    <a:pt x="309" y="720"/>
                  </a:lnTo>
                  <a:lnTo>
                    <a:pt x="0" y="1029"/>
                  </a:lnTo>
                  <a:lnTo>
                    <a:pt x="0" y="1132"/>
                  </a:lnTo>
                  <a:lnTo>
                    <a:pt x="0" y="1235"/>
                  </a:lnTo>
                  <a:lnTo>
                    <a:pt x="206" y="1337"/>
                  </a:lnTo>
                  <a:lnTo>
                    <a:pt x="309" y="1235"/>
                  </a:lnTo>
                  <a:lnTo>
                    <a:pt x="926" y="823"/>
                  </a:lnTo>
                  <a:lnTo>
                    <a:pt x="1543" y="515"/>
                  </a:lnTo>
                  <a:lnTo>
                    <a:pt x="2366" y="412"/>
                  </a:lnTo>
                  <a:lnTo>
                    <a:pt x="3086" y="515"/>
                  </a:lnTo>
                  <a:lnTo>
                    <a:pt x="3292" y="515"/>
                  </a:lnTo>
                  <a:lnTo>
                    <a:pt x="3395" y="309"/>
                  </a:lnTo>
                  <a:lnTo>
                    <a:pt x="3292" y="206"/>
                  </a:lnTo>
                  <a:lnTo>
                    <a:pt x="3189" y="103"/>
                  </a:lnTo>
                  <a:lnTo>
                    <a:pt x="277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2"/>
            <p:cNvSpPr/>
            <p:nvPr/>
          </p:nvSpPr>
          <p:spPr>
            <a:xfrm>
              <a:off x="1307875" y="2695475"/>
              <a:ext cx="84875" cy="33450"/>
            </a:xfrm>
            <a:custGeom>
              <a:rect b="b" l="l" r="r" t="t"/>
              <a:pathLst>
                <a:path extrusionOk="0" fill="none" h="1338" w="3395">
                  <a:moveTo>
                    <a:pt x="206" y="1337"/>
                  </a:moveTo>
                  <a:lnTo>
                    <a:pt x="206" y="1337"/>
                  </a:lnTo>
                  <a:lnTo>
                    <a:pt x="0" y="1235"/>
                  </a:lnTo>
                  <a:lnTo>
                    <a:pt x="0" y="1235"/>
                  </a:lnTo>
                  <a:lnTo>
                    <a:pt x="0" y="1132"/>
                  </a:lnTo>
                  <a:lnTo>
                    <a:pt x="0" y="1029"/>
                  </a:lnTo>
                  <a:lnTo>
                    <a:pt x="0" y="1029"/>
                  </a:lnTo>
                  <a:lnTo>
                    <a:pt x="309" y="720"/>
                  </a:lnTo>
                  <a:lnTo>
                    <a:pt x="721" y="412"/>
                  </a:lnTo>
                  <a:lnTo>
                    <a:pt x="1441" y="103"/>
                  </a:lnTo>
                  <a:lnTo>
                    <a:pt x="2366" y="0"/>
                  </a:lnTo>
                  <a:lnTo>
                    <a:pt x="2778" y="0"/>
                  </a:lnTo>
                  <a:lnTo>
                    <a:pt x="3189" y="103"/>
                  </a:lnTo>
                  <a:lnTo>
                    <a:pt x="3189" y="103"/>
                  </a:lnTo>
                  <a:lnTo>
                    <a:pt x="3292" y="206"/>
                  </a:lnTo>
                  <a:lnTo>
                    <a:pt x="3395" y="309"/>
                  </a:lnTo>
                  <a:lnTo>
                    <a:pt x="3395" y="309"/>
                  </a:lnTo>
                  <a:lnTo>
                    <a:pt x="3292" y="515"/>
                  </a:lnTo>
                  <a:lnTo>
                    <a:pt x="3086" y="515"/>
                  </a:lnTo>
                  <a:lnTo>
                    <a:pt x="3086" y="515"/>
                  </a:lnTo>
                  <a:lnTo>
                    <a:pt x="2366" y="412"/>
                  </a:lnTo>
                  <a:lnTo>
                    <a:pt x="1543" y="515"/>
                  </a:lnTo>
                  <a:lnTo>
                    <a:pt x="926" y="823"/>
                  </a:lnTo>
                  <a:lnTo>
                    <a:pt x="309" y="1235"/>
                  </a:lnTo>
                  <a:lnTo>
                    <a:pt x="309" y="1235"/>
                  </a:lnTo>
                  <a:lnTo>
                    <a:pt x="206" y="1337"/>
                  </a:lnTo>
                  <a:lnTo>
                    <a:pt x="206" y="133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2"/>
            <p:cNvSpPr/>
            <p:nvPr/>
          </p:nvSpPr>
          <p:spPr>
            <a:xfrm>
              <a:off x="1313025" y="2728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2"/>
            <p:cNvSpPr/>
            <p:nvPr/>
          </p:nvSpPr>
          <p:spPr>
            <a:xfrm>
              <a:off x="968425" y="2921775"/>
              <a:ext cx="154325" cy="146600"/>
            </a:xfrm>
            <a:custGeom>
              <a:rect b="b" l="l" r="r" t="t"/>
              <a:pathLst>
                <a:path extrusionOk="0" h="5864" w="6173">
                  <a:moveTo>
                    <a:pt x="721" y="0"/>
                  </a:moveTo>
                  <a:lnTo>
                    <a:pt x="104" y="103"/>
                  </a:lnTo>
                  <a:lnTo>
                    <a:pt x="1" y="206"/>
                  </a:lnTo>
                  <a:lnTo>
                    <a:pt x="1" y="309"/>
                  </a:lnTo>
                  <a:lnTo>
                    <a:pt x="104" y="514"/>
                  </a:lnTo>
                  <a:lnTo>
                    <a:pt x="206" y="514"/>
                  </a:lnTo>
                  <a:lnTo>
                    <a:pt x="721" y="411"/>
                  </a:lnTo>
                  <a:lnTo>
                    <a:pt x="1235" y="411"/>
                  </a:lnTo>
                  <a:lnTo>
                    <a:pt x="1749" y="514"/>
                  </a:lnTo>
                  <a:lnTo>
                    <a:pt x="2264" y="617"/>
                  </a:lnTo>
                  <a:lnTo>
                    <a:pt x="2675" y="823"/>
                  </a:lnTo>
                  <a:lnTo>
                    <a:pt x="3189" y="1132"/>
                  </a:lnTo>
                  <a:lnTo>
                    <a:pt x="3601" y="1440"/>
                  </a:lnTo>
                  <a:lnTo>
                    <a:pt x="4012" y="1852"/>
                  </a:lnTo>
                  <a:lnTo>
                    <a:pt x="4630" y="2572"/>
                  </a:lnTo>
                  <a:lnTo>
                    <a:pt x="5041" y="3497"/>
                  </a:lnTo>
                  <a:lnTo>
                    <a:pt x="5452" y="4526"/>
                  </a:lnTo>
                  <a:lnTo>
                    <a:pt x="5761" y="5657"/>
                  </a:lnTo>
                  <a:lnTo>
                    <a:pt x="5761" y="5760"/>
                  </a:lnTo>
                  <a:lnTo>
                    <a:pt x="5967" y="5863"/>
                  </a:lnTo>
                  <a:lnTo>
                    <a:pt x="6070" y="5760"/>
                  </a:lnTo>
                  <a:lnTo>
                    <a:pt x="6172" y="5555"/>
                  </a:lnTo>
                  <a:lnTo>
                    <a:pt x="5864" y="4320"/>
                  </a:lnTo>
                  <a:lnTo>
                    <a:pt x="5452" y="3292"/>
                  </a:lnTo>
                  <a:lnTo>
                    <a:pt x="4938" y="2366"/>
                  </a:lnTo>
                  <a:lnTo>
                    <a:pt x="4321" y="1543"/>
                  </a:lnTo>
                  <a:lnTo>
                    <a:pt x="3909" y="1132"/>
                  </a:lnTo>
                  <a:lnTo>
                    <a:pt x="3395" y="720"/>
                  </a:lnTo>
                  <a:lnTo>
                    <a:pt x="2881" y="411"/>
                  </a:lnTo>
                  <a:lnTo>
                    <a:pt x="2367" y="206"/>
                  </a:lnTo>
                  <a:lnTo>
                    <a:pt x="1749" y="103"/>
                  </a:lnTo>
                  <a:lnTo>
                    <a:pt x="123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2"/>
            <p:cNvSpPr/>
            <p:nvPr/>
          </p:nvSpPr>
          <p:spPr>
            <a:xfrm>
              <a:off x="968425" y="2921775"/>
              <a:ext cx="154325" cy="146600"/>
            </a:xfrm>
            <a:custGeom>
              <a:rect b="b" l="l" r="r" t="t"/>
              <a:pathLst>
                <a:path extrusionOk="0" fill="none" h="5864" w="6173">
                  <a:moveTo>
                    <a:pt x="5967" y="5863"/>
                  </a:moveTo>
                  <a:lnTo>
                    <a:pt x="5967" y="5863"/>
                  </a:lnTo>
                  <a:lnTo>
                    <a:pt x="5761" y="5760"/>
                  </a:lnTo>
                  <a:lnTo>
                    <a:pt x="5761" y="5657"/>
                  </a:lnTo>
                  <a:lnTo>
                    <a:pt x="5761" y="5657"/>
                  </a:lnTo>
                  <a:lnTo>
                    <a:pt x="5452" y="4526"/>
                  </a:lnTo>
                  <a:lnTo>
                    <a:pt x="5041" y="3497"/>
                  </a:lnTo>
                  <a:lnTo>
                    <a:pt x="4630" y="2572"/>
                  </a:lnTo>
                  <a:lnTo>
                    <a:pt x="4012" y="1852"/>
                  </a:lnTo>
                  <a:lnTo>
                    <a:pt x="4012" y="1852"/>
                  </a:lnTo>
                  <a:lnTo>
                    <a:pt x="3601" y="1440"/>
                  </a:lnTo>
                  <a:lnTo>
                    <a:pt x="3189" y="1132"/>
                  </a:lnTo>
                  <a:lnTo>
                    <a:pt x="2675" y="823"/>
                  </a:lnTo>
                  <a:lnTo>
                    <a:pt x="2264" y="617"/>
                  </a:lnTo>
                  <a:lnTo>
                    <a:pt x="1749" y="514"/>
                  </a:lnTo>
                  <a:lnTo>
                    <a:pt x="1235" y="411"/>
                  </a:lnTo>
                  <a:lnTo>
                    <a:pt x="721" y="411"/>
                  </a:lnTo>
                  <a:lnTo>
                    <a:pt x="206" y="514"/>
                  </a:lnTo>
                  <a:lnTo>
                    <a:pt x="206" y="514"/>
                  </a:lnTo>
                  <a:lnTo>
                    <a:pt x="104" y="514"/>
                  </a:lnTo>
                  <a:lnTo>
                    <a:pt x="1" y="309"/>
                  </a:lnTo>
                  <a:lnTo>
                    <a:pt x="1" y="309"/>
                  </a:lnTo>
                  <a:lnTo>
                    <a:pt x="1" y="206"/>
                  </a:lnTo>
                  <a:lnTo>
                    <a:pt x="104" y="103"/>
                  </a:lnTo>
                  <a:lnTo>
                    <a:pt x="104" y="103"/>
                  </a:lnTo>
                  <a:lnTo>
                    <a:pt x="721" y="0"/>
                  </a:lnTo>
                  <a:lnTo>
                    <a:pt x="1235" y="0"/>
                  </a:lnTo>
                  <a:lnTo>
                    <a:pt x="1749" y="103"/>
                  </a:lnTo>
                  <a:lnTo>
                    <a:pt x="2367" y="206"/>
                  </a:lnTo>
                  <a:lnTo>
                    <a:pt x="2881" y="411"/>
                  </a:lnTo>
                  <a:lnTo>
                    <a:pt x="3395" y="720"/>
                  </a:lnTo>
                  <a:lnTo>
                    <a:pt x="3909" y="1132"/>
                  </a:lnTo>
                  <a:lnTo>
                    <a:pt x="4321" y="1543"/>
                  </a:lnTo>
                  <a:lnTo>
                    <a:pt x="4321" y="1543"/>
                  </a:lnTo>
                  <a:lnTo>
                    <a:pt x="4938" y="2366"/>
                  </a:lnTo>
                  <a:lnTo>
                    <a:pt x="5452" y="3292"/>
                  </a:lnTo>
                  <a:lnTo>
                    <a:pt x="5864" y="4320"/>
                  </a:lnTo>
                  <a:lnTo>
                    <a:pt x="6172" y="5555"/>
                  </a:lnTo>
                  <a:lnTo>
                    <a:pt x="6172" y="5555"/>
                  </a:lnTo>
                  <a:lnTo>
                    <a:pt x="6070" y="5760"/>
                  </a:lnTo>
                  <a:lnTo>
                    <a:pt x="5967" y="5863"/>
                  </a:lnTo>
                  <a:lnTo>
                    <a:pt x="5967" y="5863"/>
                  </a:lnTo>
                  <a:lnTo>
                    <a:pt x="5967" y="5863"/>
                  </a:lnTo>
                  <a:lnTo>
                    <a:pt x="5967" y="58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2"/>
            <p:cNvSpPr/>
            <p:nvPr/>
          </p:nvSpPr>
          <p:spPr>
            <a:xfrm>
              <a:off x="1117575" y="30683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2"/>
            <p:cNvSpPr/>
            <p:nvPr/>
          </p:nvSpPr>
          <p:spPr>
            <a:xfrm>
              <a:off x="562125" y="3387225"/>
              <a:ext cx="1715250" cy="835775"/>
            </a:xfrm>
            <a:custGeom>
              <a:rect b="b" l="l" r="r" t="t"/>
              <a:pathLst>
                <a:path extrusionOk="0" h="33431" w="68610">
                  <a:moveTo>
                    <a:pt x="53592" y="0"/>
                  </a:moveTo>
                  <a:lnTo>
                    <a:pt x="51226" y="1131"/>
                  </a:lnTo>
                  <a:lnTo>
                    <a:pt x="48860" y="2160"/>
                  </a:lnTo>
                  <a:lnTo>
                    <a:pt x="46391" y="2983"/>
                  </a:lnTo>
                  <a:lnTo>
                    <a:pt x="43820" y="3703"/>
                  </a:lnTo>
                  <a:lnTo>
                    <a:pt x="41248" y="4320"/>
                  </a:lnTo>
                  <a:lnTo>
                    <a:pt x="38574" y="4732"/>
                  </a:lnTo>
                  <a:lnTo>
                    <a:pt x="33328" y="5555"/>
                  </a:lnTo>
                  <a:lnTo>
                    <a:pt x="30551" y="5966"/>
                  </a:lnTo>
                  <a:lnTo>
                    <a:pt x="27773" y="6275"/>
                  </a:lnTo>
                  <a:lnTo>
                    <a:pt x="24893" y="6480"/>
                  </a:lnTo>
                  <a:lnTo>
                    <a:pt x="22116" y="6480"/>
                  </a:lnTo>
                  <a:lnTo>
                    <a:pt x="19339" y="6377"/>
                  </a:lnTo>
                  <a:lnTo>
                    <a:pt x="16561" y="6069"/>
                  </a:lnTo>
                  <a:lnTo>
                    <a:pt x="15224" y="5863"/>
                  </a:lnTo>
                  <a:lnTo>
                    <a:pt x="13887" y="5555"/>
                  </a:lnTo>
                  <a:lnTo>
                    <a:pt x="12550" y="5143"/>
                  </a:lnTo>
                  <a:lnTo>
                    <a:pt x="11315" y="4732"/>
                  </a:lnTo>
                  <a:lnTo>
                    <a:pt x="9670" y="6069"/>
                  </a:lnTo>
                  <a:lnTo>
                    <a:pt x="8127" y="7406"/>
                  </a:lnTo>
                  <a:lnTo>
                    <a:pt x="6687" y="8949"/>
                  </a:lnTo>
                  <a:lnTo>
                    <a:pt x="5452" y="10492"/>
                  </a:lnTo>
                  <a:lnTo>
                    <a:pt x="4218" y="12241"/>
                  </a:lnTo>
                  <a:lnTo>
                    <a:pt x="3292" y="13989"/>
                  </a:lnTo>
                  <a:lnTo>
                    <a:pt x="2881" y="14812"/>
                  </a:lnTo>
                  <a:lnTo>
                    <a:pt x="2469" y="15738"/>
                  </a:lnTo>
                  <a:lnTo>
                    <a:pt x="2264" y="16766"/>
                  </a:lnTo>
                  <a:lnTo>
                    <a:pt x="2058" y="17692"/>
                  </a:lnTo>
                  <a:lnTo>
                    <a:pt x="1544" y="20881"/>
                  </a:lnTo>
                  <a:lnTo>
                    <a:pt x="1029" y="24584"/>
                  </a:lnTo>
                  <a:lnTo>
                    <a:pt x="1" y="33430"/>
                  </a:lnTo>
                  <a:lnTo>
                    <a:pt x="68609" y="33430"/>
                  </a:lnTo>
                  <a:lnTo>
                    <a:pt x="67786" y="28698"/>
                  </a:lnTo>
                  <a:lnTo>
                    <a:pt x="66758" y="23864"/>
                  </a:lnTo>
                  <a:lnTo>
                    <a:pt x="65729" y="19132"/>
                  </a:lnTo>
                  <a:lnTo>
                    <a:pt x="64598" y="14709"/>
                  </a:lnTo>
                  <a:lnTo>
                    <a:pt x="63466" y="10800"/>
                  </a:lnTo>
                  <a:lnTo>
                    <a:pt x="62849" y="9052"/>
                  </a:lnTo>
                  <a:lnTo>
                    <a:pt x="62232" y="7406"/>
                  </a:lnTo>
                  <a:lnTo>
                    <a:pt x="61615" y="6069"/>
                  </a:lnTo>
                  <a:lnTo>
                    <a:pt x="60998" y="4835"/>
                  </a:lnTo>
                  <a:lnTo>
                    <a:pt x="60278" y="3909"/>
                  </a:lnTo>
                  <a:lnTo>
                    <a:pt x="59660" y="3292"/>
                  </a:lnTo>
                  <a:lnTo>
                    <a:pt x="58323" y="2263"/>
                  </a:lnTo>
                  <a:lnTo>
                    <a:pt x="56883" y="1440"/>
                  </a:lnTo>
                  <a:lnTo>
                    <a:pt x="55237" y="617"/>
                  </a:lnTo>
                  <a:lnTo>
                    <a:pt x="53592"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2"/>
            <p:cNvSpPr/>
            <p:nvPr/>
          </p:nvSpPr>
          <p:spPr>
            <a:xfrm>
              <a:off x="562125" y="3387225"/>
              <a:ext cx="1715250" cy="835775"/>
            </a:xfrm>
            <a:custGeom>
              <a:rect b="b" l="l" r="r" t="t"/>
              <a:pathLst>
                <a:path extrusionOk="0" fill="none" h="33431" w="68610">
                  <a:moveTo>
                    <a:pt x="68609" y="33430"/>
                  </a:moveTo>
                  <a:lnTo>
                    <a:pt x="1" y="33430"/>
                  </a:lnTo>
                  <a:lnTo>
                    <a:pt x="1" y="33430"/>
                  </a:lnTo>
                  <a:lnTo>
                    <a:pt x="1029" y="24584"/>
                  </a:lnTo>
                  <a:lnTo>
                    <a:pt x="1544" y="20881"/>
                  </a:lnTo>
                  <a:lnTo>
                    <a:pt x="2058" y="17692"/>
                  </a:lnTo>
                  <a:lnTo>
                    <a:pt x="2058" y="17692"/>
                  </a:lnTo>
                  <a:lnTo>
                    <a:pt x="2264" y="16766"/>
                  </a:lnTo>
                  <a:lnTo>
                    <a:pt x="2469" y="15738"/>
                  </a:lnTo>
                  <a:lnTo>
                    <a:pt x="2881" y="14812"/>
                  </a:lnTo>
                  <a:lnTo>
                    <a:pt x="3292" y="13989"/>
                  </a:lnTo>
                  <a:lnTo>
                    <a:pt x="4218" y="12241"/>
                  </a:lnTo>
                  <a:lnTo>
                    <a:pt x="5452" y="10492"/>
                  </a:lnTo>
                  <a:lnTo>
                    <a:pt x="6687" y="8949"/>
                  </a:lnTo>
                  <a:lnTo>
                    <a:pt x="8127" y="7406"/>
                  </a:lnTo>
                  <a:lnTo>
                    <a:pt x="9670" y="6069"/>
                  </a:lnTo>
                  <a:lnTo>
                    <a:pt x="11315" y="4732"/>
                  </a:lnTo>
                  <a:lnTo>
                    <a:pt x="11315" y="4732"/>
                  </a:lnTo>
                  <a:lnTo>
                    <a:pt x="12550" y="5143"/>
                  </a:lnTo>
                  <a:lnTo>
                    <a:pt x="13887" y="5555"/>
                  </a:lnTo>
                  <a:lnTo>
                    <a:pt x="15224" y="5863"/>
                  </a:lnTo>
                  <a:lnTo>
                    <a:pt x="16561" y="6069"/>
                  </a:lnTo>
                  <a:lnTo>
                    <a:pt x="19339" y="6377"/>
                  </a:lnTo>
                  <a:lnTo>
                    <a:pt x="22116" y="6480"/>
                  </a:lnTo>
                  <a:lnTo>
                    <a:pt x="24893" y="6480"/>
                  </a:lnTo>
                  <a:lnTo>
                    <a:pt x="27773" y="6275"/>
                  </a:lnTo>
                  <a:lnTo>
                    <a:pt x="30551" y="5966"/>
                  </a:lnTo>
                  <a:lnTo>
                    <a:pt x="33328" y="5555"/>
                  </a:lnTo>
                  <a:lnTo>
                    <a:pt x="33328" y="5555"/>
                  </a:lnTo>
                  <a:lnTo>
                    <a:pt x="38574" y="4732"/>
                  </a:lnTo>
                  <a:lnTo>
                    <a:pt x="41248" y="4320"/>
                  </a:lnTo>
                  <a:lnTo>
                    <a:pt x="43820" y="3703"/>
                  </a:lnTo>
                  <a:lnTo>
                    <a:pt x="46391" y="2983"/>
                  </a:lnTo>
                  <a:lnTo>
                    <a:pt x="48860" y="2160"/>
                  </a:lnTo>
                  <a:lnTo>
                    <a:pt x="51226" y="1131"/>
                  </a:lnTo>
                  <a:lnTo>
                    <a:pt x="53592" y="0"/>
                  </a:lnTo>
                  <a:lnTo>
                    <a:pt x="53592" y="0"/>
                  </a:lnTo>
                  <a:lnTo>
                    <a:pt x="55237" y="617"/>
                  </a:lnTo>
                  <a:lnTo>
                    <a:pt x="56883" y="1440"/>
                  </a:lnTo>
                  <a:lnTo>
                    <a:pt x="58323" y="2263"/>
                  </a:lnTo>
                  <a:lnTo>
                    <a:pt x="59660" y="3292"/>
                  </a:lnTo>
                  <a:lnTo>
                    <a:pt x="59660" y="3292"/>
                  </a:lnTo>
                  <a:lnTo>
                    <a:pt x="60278" y="3909"/>
                  </a:lnTo>
                  <a:lnTo>
                    <a:pt x="60998" y="4835"/>
                  </a:lnTo>
                  <a:lnTo>
                    <a:pt x="61615" y="6069"/>
                  </a:lnTo>
                  <a:lnTo>
                    <a:pt x="62232" y="7406"/>
                  </a:lnTo>
                  <a:lnTo>
                    <a:pt x="62849" y="9052"/>
                  </a:lnTo>
                  <a:lnTo>
                    <a:pt x="63466" y="10800"/>
                  </a:lnTo>
                  <a:lnTo>
                    <a:pt x="64598" y="14709"/>
                  </a:lnTo>
                  <a:lnTo>
                    <a:pt x="65729" y="19132"/>
                  </a:lnTo>
                  <a:lnTo>
                    <a:pt x="66758" y="23864"/>
                  </a:lnTo>
                  <a:lnTo>
                    <a:pt x="67786" y="28698"/>
                  </a:lnTo>
                  <a:lnTo>
                    <a:pt x="68609" y="33430"/>
                  </a:lnTo>
                  <a:lnTo>
                    <a:pt x="68609" y="3343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2"/>
            <p:cNvSpPr/>
            <p:nvPr/>
          </p:nvSpPr>
          <p:spPr>
            <a:xfrm>
              <a:off x="2277350" y="42229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2"/>
            <p:cNvSpPr/>
            <p:nvPr/>
          </p:nvSpPr>
          <p:spPr>
            <a:xfrm>
              <a:off x="1130450" y="2340600"/>
              <a:ext cx="606900" cy="375475"/>
            </a:xfrm>
            <a:custGeom>
              <a:rect b="b" l="l" r="r" t="t"/>
              <a:pathLst>
                <a:path extrusionOk="0" h="15019" w="24276">
                  <a:moveTo>
                    <a:pt x="11212" y="0"/>
                  </a:moveTo>
                  <a:lnTo>
                    <a:pt x="10080" y="103"/>
                  </a:lnTo>
                  <a:lnTo>
                    <a:pt x="9052" y="206"/>
                  </a:lnTo>
                  <a:lnTo>
                    <a:pt x="8126" y="412"/>
                  </a:lnTo>
                  <a:lnTo>
                    <a:pt x="6377" y="926"/>
                  </a:lnTo>
                  <a:lnTo>
                    <a:pt x="5143" y="1440"/>
                  </a:lnTo>
                  <a:lnTo>
                    <a:pt x="4115" y="2058"/>
                  </a:lnTo>
                  <a:lnTo>
                    <a:pt x="0" y="4320"/>
                  </a:lnTo>
                  <a:lnTo>
                    <a:pt x="1543" y="5863"/>
                  </a:lnTo>
                  <a:lnTo>
                    <a:pt x="2983" y="8024"/>
                  </a:lnTo>
                  <a:lnTo>
                    <a:pt x="4217" y="10286"/>
                  </a:lnTo>
                  <a:lnTo>
                    <a:pt x="5246" y="12549"/>
                  </a:lnTo>
                  <a:lnTo>
                    <a:pt x="6172" y="15018"/>
                  </a:lnTo>
                  <a:lnTo>
                    <a:pt x="24173" y="11212"/>
                  </a:lnTo>
                  <a:lnTo>
                    <a:pt x="24275" y="10904"/>
                  </a:lnTo>
                  <a:lnTo>
                    <a:pt x="24173" y="9978"/>
                  </a:lnTo>
                  <a:lnTo>
                    <a:pt x="24070" y="8744"/>
                  </a:lnTo>
                  <a:lnTo>
                    <a:pt x="23864" y="7921"/>
                  </a:lnTo>
                  <a:lnTo>
                    <a:pt x="23658" y="7201"/>
                  </a:lnTo>
                  <a:lnTo>
                    <a:pt x="23350" y="6378"/>
                  </a:lnTo>
                  <a:lnTo>
                    <a:pt x="22835" y="5452"/>
                  </a:lnTo>
                  <a:lnTo>
                    <a:pt x="22321" y="4629"/>
                  </a:lnTo>
                  <a:lnTo>
                    <a:pt x="21704" y="3806"/>
                  </a:lnTo>
                  <a:lnTo>
                    <a:pt x="20881" y="2983"/>
                  </a:lnTo>
                  <a:lnTo>
                    <a:pt x="19955" y="2263"/>
                  </a:lnTo>
                  <a:lnTo>
                    <a:pt x="18824" y="1543"/>
                  </a:lnTo>
                  <a:lnTo>
                    <a:pt x="17589" y="1029"/>
                  </a:lnTo>
                  <a:lnTo>
                    <a:pt x="16149" y="515"/>
                  </a:lnTo>
                  <a:lnTo>
                    <a:pt x="14812" y="206"/>
                  </a:lnTo>
                  <a:lnTo>
                    <a:pt x="1357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2"/>
            <p:cNvSpPr/>
            <p:nvPr/>
          </p:nvSpPr>
          <p:spPr>
            <a:xfrm>
              <a:off x="1130450" y="2340600"/>
              <a:ext cx="606900" cy="375475"/>
            </a:xfrm>
            <a:custGeom>
              <a:rect b="b" l="l" r="r" t="t"/>
              <a:pathLst>
                <a:path extrusionOk="0" fill="none" h="15019" w="24276">
                  <a:moveTo>
                    <a:pt x="1543" y="5863"/>
                  </a:moveTo>
                  <a:lnTo>
                    <a:pt x="1543" y="5863"/>
                  </a:lnTo>
                  <a:lnTo>
                    <a:pt x="2983" y="8024"/>
                  </a:lnTo>
                  <a:lnTo>
                    <a:pt x="4217" y="10286"/>
                  </a:lnTo>
                  <a:lnTo>
                    <a:pt x="5246" y="12549"/>
                  </a:lnTo>
                  <a:lnTo>
                    <a:pt x="6172" y="15018"/>
                  </a:lnTo>
                  <a:lnTo>
                    <a:pt x="24173" y="11212"/>
                  </a:lnTo>
                  <a:lnTo>
                    <a:pt x="24173" y="11212"/>
                  </a:lnTo>
                  <a:lnTo>
                    <a:pt x="24275" y="10904"/>
                  </a:lnTo>
                  <a:lnTo>
                    <a:pt x="24173" y="9978"/>
                  </a:lnTo>
                  <a:lnTo>
                    <a:pt x="24070" y="8744"/>
                  </a:lnTo>
                  <a:lnTo>
                    <a:pt x="23864" y="7921"/>
                  </a:lnTo>
                  <a:lnTo>
                    <a:pt x="23658" y="7201"/>
                  </a:lnTo>
                  <a:lnTo>
                    <a:pt x="23350" y="6378"/>
                  </a:lnTo>
                  <a:lnTo>
                    <a:pt x="22835" y="5452"/>
                  </a:lnTo>
                  <a:lnTo>
                    <a:pt x="22321" y="4629"/>
                  </a:lnTo>
                  <a:lnTo>
                    <a:pt x="21704" y="3806"/>
                  </a:lnTo>
                  <a:lnTo>
                    <a:pt x="20881" y="2983"/>
                  </a:lnTo>
                  <a:lnTo>
                    <a:pt x="19955" y="2263"/>
                  </a:lnTo>
                  <a:lnTo>
                    <a:pt x="18824" y="1543"/>
                  </a:lnTo>
                  <a:lnTo>
                    <a:pt x="17589" y="1029"/>
                  </a:lnTo>
                  <a:lnTo>
                    <a:pt x="17589" y="1029"/>
                  </a:lnTo>
                  <a:lnTo>
                    <a:pt x="16149" y="515"/>
                  </a:lnTo>
                  <a:lnTo>
                    <a:pt x="14812" y="206"/>
                  </a:lnTo>
                  <a:lnTo>
                    <a:pt x="13578" y="0"/>
                  </a:lnTo>
                  <a:lnTo>
                    <a:pt x="12343" y="0"/>
                  </a:lnTo>
                  <a:lnTo>
                    <a:pt x="11212" y="0"/>
                  </a:lnTo>
                  <a:lnTo>
                    <a:pt x="10080" y="103"/>
                  </a:lnTo>
                  <a:lnTo>
                    <a:pt x="9052" y="206"/>
                  </a:lnTo>
                  <a:lnTo>
                    <a:pt x="8126" y="412"/>
                  </a:lnTo>
                  <a:lnTo>
                    <a:pt x="6377" y="926"/>
                  </a:lnTo>
                  <a:lnTo>
                    <a:pt x="5143" y="1440"/>
                  </a:lnTo>
                  <a:lnTo>
                    <a:pt x="4115" y="2058"/>
                  </a:lnTo>
                  <a:lnTo>
                    <a:pt x="0" y="4320"/>
                  </a:lnTo>
                  <a:lnTo>
                    <a:pt x="1543" y="58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2"/>
            <p:cNvSpPr/>
            <p:nvPr/>
          </p:nvSpPr>
          <p:spPr>
            <a:xfrm>
              <a:off x="1169000" y="24871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2"/>
            <p:cNvSpPr/>
            <p:nvPr/>
          </p:nvSpPr>
          <p:spPr>
            <a:xfrm>
              <a:off x="911850" y="2448600"/>
              <a:ext cx="300900" cy="434625"/>
            </a:xfrm>
            <a:custGeom>
              <a:rect b="b" l="l" r="r" t="t"/>
              <a:pathLst>
                <a:path extrusionOk="0" h="17385" w="12036">
                  <a:moveTo>
                    <a:pt x="8950" y="0"/>
                  </a:moveTo>
                  <a:lnTo>
                    <a:pt x="5864" y="1749"/>
                  </a:lnTo>
                  <a:lnTo>
                    <a:pt x="4321" y="2675"/>
                  </a:lnTo>
                  <a:lnTo>
                    <a:pt x="2881" y="3704"/>
                  </a:lnTo>
                  <a:lnTo>
                    <a:pt x="2058" y="4218"/>
                  </a:lnTo>
                  <a:lnTo>
                    <a:pt x="1338" y="4938"/>
                  </a:lnTo>
                  <a:lnTo>
                    <a:pt x="721" y="5658"/>
                  </a:lnTo>
                  <a:lnTo>
                    <a:pt x="309" y="6584"/>
                  </a:lnTo>
                  <a:lnTo>
                    <a:pt x="104" y="7201"/>
                  </a:lnTo>
                  <a:lnTo>
                    <a:pt x="1" y="7818"/>
                  </a:lnTo>
                  <a:lnTo>
                    <a:pt x="104" y="8538"/>
                  </a:lnTo>
                  <a:lnTo>
                    <a:pt x="207" y="9258"/>
                  </a:lnTo>
                  <a:lnTo>
                    <a:pt x="515" y="10595"/>
                  </a:lnTo>
                  <a:lnTo>
                    <a:pt x="1029" y="11932"/>
                  </a:lnTo>
                  <a:lnTo>
                    <a:pt x="3087" y="16973"/>
                  </a:lnTo>
                  <a:lnTo>
                    <a:pt x="3498" y="16767"/>
                  </a:lnTo>
                  <a:lnTo>
                    <a:pt x="4012" y="16561"/>
                  </a:lnTo>
                  <a:lnTo>
                    <a:pt x="5144" y="16561"/>
                  </a:lnTo>
                  <a:lnTo>
                    <a:pt x="5658" y="16664"/>
                  </a:lnTo>
                  <a:lnTo>
                    <a:pt x="6275" y="16870"/>
                  </a:lnTo>
                  <a:lnTo>
                    <a:pt x="6687" y="17076"/>
                  </a:lnTo>
                  <a:lnTo>
                    <a:pt x="7098" y="17384"/>
                  </a:lnTo>
                  <a:lnTo>
                    <a:pt x="7818" y="16973"/>
                  </a:lnTo>
                  <a:lnTo>
                    <a:pt x="8435" y="16458"/>
                  </a:lnTo>
                  <a:lnTo>
                    <a:pt x="9053" y="15944"/>
                  </a:lnTo>
                  <a:lnTo>
                    <a:pt x="9567" y="15327"/>
                  </a:lnTo>
                  <a:lnTo>
                    <a:pt x="10081" y="14401"/>
                  </a:lnTo>
                  <a:lnTo>
                    <a:pt x="10596" y="13475"/>
                  </a:lnTo>
                  <a:lnTo>
                    <a:pt x="11110" y="12550"/>
                  </a:lnTo>
                  <a:lnTo>
                    <a:pt x="11418" y="11624"/>
                  </a:lnTo>
                  <a:lnTo>
                    <a:pt x="11727" y="10595"/>
                  </a:lnTo>
                  <a:lnTo>
                    <a:pt x="11933" y="9567"/>
                  </a:lnTo>
                  <a:lnTo>
                    <a:pt x="12036" y="8538"/>
                  </a:lnTo>
                  <a:lnTo>
                    <a:pt x="12036" y="7509"/>
                  </a:lnTo>
                  <a:lnTo>
                    <a:pt x="11933" y="6481"/>
                  </a:lnTo>
                  <a:lnTo>
                    <a:pt x="11830" y="5452"/>
                  </a:lnTo>
                  <a:lnTo>
                    <a:pt x="11521" y="4424"/>
                  </a:lnTo>
                  <a:lnTo>
                    <a:pt x="11213" y="3498"/>
                  </a:lnTo>
                  <a:lnTo>
                    <a:pt x="10801" y="2469"/>
                  </a:lnTo>
                  <a:lnTo>
                    <a:pt x="10287" y="1646"/>
                  </a:lnTo>
                  <a:lnTo>
                    <a:pt x="9670" y="721"/>
                  </a:lnTo>
                  <a:lnTo>
                    <a:pt x="895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2"/>
            <p:cNvSpPr/>
            <p:nvPr/>
          </p:nvSpPr>
          <p:spPr>
            <a:xfrm>
              <a:off x="911850" y="2448600"/>
              <a:ext cx="300900" cy="434625"/>
            </a:xfrm>
            <a:custGeom>
              <a:rect b="b" l="l" r="r" t="t"/>
              <a:pathLst>
                <a:path extrusionOk="0" fill="none" h="17385" w="12036">
                  <a:moveTo>
                    <a:pt x="7098" y="17384"/>
                  </a:moveTo>
                  <a:lnTo>
                    <a:pt x="7098" y="17384"/>
                  </a:lnTo>
                  <a:lnTo>
                    <a:pt x="7818" y="16973"/>
                  </a:lnTo>
                  <a:lnTo>
                    <a:pt x="8435" y="16458"/>
                  </a:lnTo>
                  <a:lnTo>
                    <a:pt x="9053" y="15944"/>
                  </a:lnTo>
                  <a:lnTo>
                    <a:pt x="9567" y="15327"/>
                  </a:lnTo>
                  <a:lnTo>
                    <a:pt x="9567" y="15327"/>
                  </a:lnTo>
                  <a:lnTo>
                    <a:pt x="10081" y="14401"/>
                  </a:lnTo>
                  <a:lnTo>
                    <a:pt x="10596" y="13475"/>
                  </a:lnTo>
                  <a:lnTo>
                    <a:pt x="11110" y="12550"/>
                  </a:lnTo>
                  <a:lnTo>
                    <a:pt x="11418" y="11624"/>
                  </a:lnTo>
                  <a:lnTo>
                    <a:pt x="11727" y="10595"/>
                  </a:lnTo>
                  <a:lnTo>
                    <a:pt x="11933" y="9567"/>
                  </a:lnTo>
                  <a:lnTo>
                    <a:pt x="12036" y="8538"/>
                  </a:lnTo>
                  <a:lnTo>
                    <a:pt x="12036" y="7509"/>
                  </a:lnTo>
                  <a:lnTo>
                    <a:pt x="12036" y="7509"/>
                  </a:lnTo>
                  <a:lnTo>
                    <a:pt x="11933" y="6481"/>
                  </a:lnTo>
                  <a:lnTo>
                    <a:pt x="11830" y="5452"/>
                  </a:lnTo>
                  <a:lnTo>
                    <a:pt x="11521" y="4424"/>
                  </a:lnTo>
                  <a:lnTo>
                    <a:pt x="11213" y="3498"/>
                  </a:lnTo>
                  <a:lnTo>
                    <a:pt x="10801" y="2469"/>
                  </a:lnTo>
                  <a:lnTo>
                    <a:pt x="10287" y="1646"/>
                  </a:lnTo>
                  <a:lnTo>
                    <a:pt x="9670" y="721"/>
                  </a:lnTo>
                  <a:lnTo>
                    <a:pt x="8950" y="0"/>
                  </a:lnTo>
                  <a:lnTo>
                    <a:pt x="8950" y="0"/>
                  </a:lnTo>
                  <a:lnTo>
                    <a:pt x="5864" y="1749"/>
                  </a:lnTo>
                  <a:lnTo>
                    <a:pt x="4321" y="2675"/>
                  </a:lnTo>
                  <a:lnTo>
                    <a:pt x="2881" y="3704"/>
                  </a:lnTo>
                  <a:lnTo>
                    <a:pt x="2881" y="3704"/>
                  </a:lnTo>
                  <a:lnTo>
                    <a:pt x="2058" y="4218"/>
                  </a:lnTo>
                  <a:lnTo>
                    <a:pt x="1338" y="4938"/>
                  </a:lnTo>
                  <a:lnTo>
                    <a:pt x="721" y="5658"/>
                  </a:lnTo>
                  <a:lnTo>
                    <a:pt x="309" y="6584"/>
                  </a:lnTo>
                  <a:lnTo>
                    <a:pt x="309" y="6584"/>
                  </a:lnTo>
                  <a:lnTo>
                    <a:pt x="104" y="7201"/>
                  </a:lnTo>
                  <a:lnTo>
                    <a:pt x="1" y="7818"/>
                  </a:lnTo>
                  <a:lnTo>
                    <a:pt x="104" y="8538"/>
                  </a:lnTo>
                  <a:lnTo>
                    <a:pt x="207" y="9258"/>
                  </a:lnTo>
                  <a:lnTo>
                    <a:pt x="515" y="10595"/>
                  </a:lnTo>
                  <a:lnTo>
                    <a:pt x="1029" y="11932"/>
                  </a:lnTo>
                  <a:lnTo>
                    <a:pt x="1029" y="11932"/>
                  </a:lnTo>
                  <a:lnTo>
                    <a:pt x="3087" y="16973"/>
                  </a:lnTo>
                  <a:lnTo>
                    <a:pt x="3087" y="16973"/>
                  </a:lnTo>
                  <a:lnTo>
                    <a:pt x="3498" y="16767"/>
                  </a:lnTo>
                  <a:lnTo>
                    <a:pt x="4012" y="16561"/>
                  </a:lnTo>
                  <a:lnTo>
                    <a:pt x="4630" y="16561"/>
                  </a:lnTo>
                  <a:lnTo>
                    <a:pt x="5144" y="16561"/>
                  </a:lnTo>
                  <a:lnTo>
                    <a:pt x="5658" y="16664"/>
                  </a:lnTo>
                  <a:lnTo>
                    <a:pt x="6275" y="16870"/>
                  </a:lnTo>
                  <a:lnTo>
                    <a:pt x="6687" y="17076"/>
                  </a:lnTo>
                  <a:lnTo>
                    <a:pt x="7098" y="17384"/>
                  </a:lnTo>
                  <a:lnTo>
                    <a:pt x="7098" y="173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2"/>
            <p:cNvSpPr/>
            <p:nvPr/>
          </p:nvSpPr>
          <p:spPr>
            <a:xfrm>
              <a:off x="1089300" y="28832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2"/>
            <p:cNvSpPr/>
            <p:nvPr/>
          </p:nvSpPr>
          <p:spPr>
            <a:xfrm>
              <a:off x="1061000" y="3073475"/>
              <a:ext cx="120900" cy="123475"/>
            </a:xfrm>
            <a:custGeom>
              <a:rect b="b" l="l" r="r" t="t"/>
              <a:pathLst>
                <a:path extrusionOk="0" h="4939" w="4836">
                  <a:moveTo>
                    <a:pt x="2469" y="1"/>
                  </a:moveTo>
                  <a:lnTo>
                    <a:pt x="1955" y="104"/>
                  </a:lnTo>
                  <a:lnTo>
                    <a:pt x="1544" y="207"/>
                  </a:lnTo>
                  <a:lnTo>
                    <a:pt x="1132" y="412"/>
                  </a:lnTo>
                  <a:lnTo>
                    <a:pt x="721" y="721"/>
                  </a:lnTo>
                  <a:lnTo>
                    <a:pt x="412" y="1132"/>
                  </a:lnTo>
                  <a:lnTo>
                    <a:pt x="206" y="1544"/>
                  </a:lnTo>
                  <a:lnTo>
                    <a:pt x="104" y="1955"/>
                  </a:lnTo>
                  <a:lnTo>
                    <a:pt x="1" y="2470"/>
                  </a:lnTo>
                  <a:lnTo>
                    <a:pt x="104" y="2984"/>
                  </a:lnTo>
                  <a:lnTo>
                    <a:pt x="206" y="3395"/>
                  </a:lnTo>
                  <a:lnTo>
                    <a:pt x="412" y="3807"/>
                  </a:lnTo>
                  <a:lnTo>
                    <a:pt x="721" y="4218"/>
                  </a:lnTo>
                  <a:lnTo>
                    <a:pt x="1132" y="4527"/>
                  </a:lnTo>
                  <a:lnTo>
                    <a:pt x="1544" y="4733"/>
                  </a:lnTo>
                  <a:lnTo>
                    <a:pt x="1955" y="4835"/>
                  </a:lnTo>
                  <a:lnTo>
                    <a:pt x="2469" y="4938"/>
                  </a:lnTo>
                  <a:lnTo>
                    <a:pt x="2984" y="4835"/>
                  </a:lnTo>
                  <a:lnTo>
                    <a:pt x="3395" y="4733"/>
                  </a:lnTo>
                  <a:lnTo>
                    <a:pt x="3807" y="4527"/>
                  </a:lnTo>
                  <a:lnTo>
                    <a:pt x="4115" y="4218"/>
                  </a:lnTo>
                  <a:lnTo>
                    <a:pt x="4424" y="3807"/>
                  </a:lnTo>
                  <a:lnTo>
                    <a:pt x="4732" y="3395"/>
                  </a:lnTo>
                  <a:lnTo>
                    <a:pt x="4835" y="2984"/>
                  </a:lnTo>
                  <a:lnTo>
                    <a:pt x="4835" y="2470"/>
                  </a:lnTo>
                  <a:lnTo>
                    <a:pt x="4835" y="1955"/>
                  </a:lnTo>
                  <a:lnTo>
                    <a:pt x="4732" y="1544"/>
                  </a:lnTo>
                  <a:lnTo>
                    <a:pt x="4424" y="1132"/>
                  </a:lnTo>
                  <a:lnTo>
                    <a:pt x="4115" y="721"/>
                  </a:lnTo>
                  <a:lnTo>
                    <a:pt x="3807" y="412"/>
                  </a:lnTo>
                  <a:lnTo>
                    <a:pt x="3395" y="207"/>
                  </a:lnTo>
                  <a:lnTo>
                    <a:pt x="2984" y="104"/>
                  </a:lnTo>
                  <a:lnTo>
                    <a:pt x="246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2"/>
            <p:cNvSpPr/>
            <p:nvPr/>
          </p:nvSpPr>
          <p:spPr>
            <a:xfrm>
              <a:off x="1061000" y="3073475"/>
              <a:ext cx="120900" cy="123475"/>
            </a:xfrm>
            <a:custGeom>
              <a:rect b="b" l="l" r="r" t="t"/>
              <a:pathLst>
                <a:path extrusionOk="0" fill="none" h="4939" w="4836">
                  <a:moveTo>
                    <a:pt x="4835" y="2470"/>
                  </a:moveTo>
                  <a:lnTo>
                    <a:pt x="4835" y="2470"/>
                  </a:lnTo>
                  <a:lnTo>
                    <a:pt x="4835" y="2984"/>
                  </a:lnTo>
                  <a:lnTo>
                    <a:pt x="4732" y="3395"/>
                  </a:lnTo>
                  <a:lnTo>
                    <a:pt x="4424" y="3807"/>
                  </a:lnTo>
                  <a:lnTo>
                    <a:pt x="4115" y="4218"/>
                  </a:lnTo>
                  <a:lnTo>
                    <a:pt x="3807" y="4527"/>
                  </a:lnTo>
                  <a:lnTo>
                    <a:pt x="3395" y="4733"/>
                  </a:lnTo>
                  <a:lnTo>
                    <a:pt x="2984" y="4835"/>
                  </a:lnTo>
                  <a:lnTo>
                    <a:pt x="2469" y="4938"/>
                  </a:lnTo>
                  <a:lnTo>
                    <a:pt x="2469" y="4938"/>
                  </a:lnTo>
                  <a:lnTo>
                    <a:pt x="1955" y="4835"/>
                  </a:lnTo>
                  <a:lnTo>
                    <a:pt x="1544" y="4733"/>
                  </a:lnTo>
                  <a:lnTo>
                    <a:pt x="1132" y="4527"/>
                  </a:lnTo>
                  <a:lnTo>
                    <a:pt x="721" y="4218"/>
                  </a:lnTo>
                  <a:lnTo>
                    <a:pt x="412" y="3807"/>
                  </a:lnTo>
                  <a:lnTo>
                    <a:pt x="206" y="3395"/>
                  </a:lnTo>
                  <a:lnTo>
                    <a:pt x="104" y="2984"/>
                  </a:lnTo>
                  <a:lnTo>
                    <a:pt x="1" y="2470"/>
                  </a:lnTo>
                  <a:lnTo>
                    <a:pt x="1" y="2470"/>
                  </a:lnTo>
                  <a:lnTo>
                    <a:pt x="104" y="1955"/>
                  </a:lnTo>
                  <a:lnTo>
                    <a:pt x="206" y="1544"/>
                  </a:lnTo>
                  <a:lnTo>
                    <a:pt x="412" y="1132"/>
                  </a:lnTo>
                  <a:lnTo>
                    <a:pt x="721" y="721"/>
                  </a:lnTo>
                  <a:lnTo>
                    <a:pt x="1132" y="412"/>
                  </a:lnTo>
                  <a:lnTo>
                    <a:pt x="1544" y="207"/>
                  </a:lnTo>
                  <a:lnTo>
                    <a:pt x="1955" y="104"/>
                  </a:lnTo>
                  <a:lnTo>
                    <a:pt x="2469" y="1"/>
                  </a:lnTo>
                  <a:lnTo>
                    <a:pt x="2469" y="1"/>
                  </a:lnTo>
                  <a:lnTo>
                    <a:pt x="2984" y="104"/>
                  </a:lnTo>
                  <a:lnTo>
                    <a:pt x="3395" y="207"/>
                  </a:lnTo>
                  <a:lnTo>
                    <a:pt x="3807" y="412"/>
                  </a:lnTo>
                  <a:lnTo>
                    <a:pt x="4115" y="721"/>
                  </a:lnTo>
                  <a:lnTo>
                    <a:pt x="4424" y="1132"/>
                  </a:lnTo>
                  <a:lnTo>
                    <a:pt x="4732" y="1544"/>
                  </a:lnTo>
                  <a:lnTo>
                    <a:pt x="4835" y="1955"/>
                  </a:lnTo>
                  <a:lnTo>
                    <a:pt x="4835" y="2470"/>
                  </a:lnTo>
                  <a:lnTo>
                    <a:pt x="4835" y="247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2"/>
            <p:cNvSpPr/>
            <p:nvPr/>
          </p:nvSpPr>
          <p:spPr>
            <a:xfrm>
              <a:off x="1181875" y="31352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2"/>
            <p:cNvSpPr/>
            <p:nvPr/>
          </p:nvSpPr>
          <p:spPr>
            <a:xfrm>
              <a:off x="1901900" y="2466600"/>
              <a:ext cx="1180375" cy="1180375"/>
            </a:xfrm>
            <a:custGeom>
              <a:rect b="b" l="l" r="r" t="t"/>
              <a:pathLst>
                <a:path extrusionOk="0" h="47215" w="47215">
                  <a:moveTo>
                    <a:pt x="23556" y="3395"/>
                  </a:moveTo>
                  <a:lnTo>
                    <a:pt x="25613" y="3498"/>
                  </a:lnTo>
                  <a:lnTo>
                    <a:pt x="27670" y="3806"/>
                  </a:lnTo>
                  <a:lnTo>
                    <a:pt x="29522" y="4321"/>
                  </a:lnTo>
                  <a:lnTo>
                    <a:pt x="31373" y="5041"/>
                  </a:lnTo>
                  <a:lnTo>
                    <a:pt x="33122" y="5864"/>
                  </a:lnTo>
                  <a:lnTo>
                    <a:pt x="34768" y="6892"/>
                  </a:lnTo>
                  <a:lnTo>
                    <a:pt x="36311" y="8024"/>
                  </a:lnTo>
                  <a:lnTo>
                    <a:pt x="37751" y="9258"/>
                  </a:lnTo>
                  <a:lnTo>
                    <a:pt x="39088" y="10698"/>
                  </a:lnTo>
                  <a:lnTo>
                    <a:pt x="40220" y="12241"/>
                  </a:lnTo>
                  <a:lnTo>
                    <a:pt x="41248" y="13887"/>
                  </a:lnTo>
                  <a:lnTo>
                    <a:pt x="42174" y="15738"/>
                  </a:lnTo>
                  <a:lnTo>
                    <a:pt x="42791" y="17590"/>
                  </a:lnTo>
                  <a:lnTo>
                    <a:pt x="43305" y="19544"/>
                  </a:lnTo>
                  <a:lnTo>
                    <a:pt x="43614" y="21499"/>
                  </a:lnTo>
                  <a:lnTo>
                    <a:pt x="43717" y="23556"/>
                  </a:lnTo>
                  <a:lnTo>
                    <a:pt x="43717" y="25510"/>
                  </a:lnTo>
                  <a:lnTo>
                    <a:pt x="43408" y="27259"/>
                  </a:lnTo>
                  <a:lnTo>
                    <a:pt x="42997" y="29008"/>
                  </a:lnTo>
                  <a:lnTo>
                    <a:pt x="42482" y="30756"/>
                  </a:lnTo>
                  <a:lnTo>
                    <a:pt x="41762" y="32402"/>
                  </a:lnTo>
                  <a:lnTo>
                    <a:pt x="40940" y="33945"/>
                  </a:lnTo>
                  <a:lnTo>
                    <a:pt x="39911" y="35385"/>
                  </a:lnTo>
                  <a:lnTo>
                    <a:pt x="38882" y="36722"/>
                  </a:lnTo>
                  <a:lnTo>
                    <a:pt x="37545" y="38162"/>
                  </a:lnTo>
                  <a:lnTo>
                    <a:pt x="36105" y="39397"/>
                  </a:lnTo>
                  <a:lnTo>
                    <a:pt x="34562" y="40528"/>
                  </a:lnTo>
                  <a:lnTo>
                    <a:pt x="32916" y="41454"/>
                  </a:lnTo>
                  <a:lnTo>
                    <a:pt x="31271" y="42277"/>
                  </a:lnTo>
                  <a:lnTo>
                    <a:pt x="29419" y="42894"/>
                  </a:lnTo>
                  <a:lnTo>
                    <a:pt x="27465" y="43408"/>
                  </a:lnTo>
                  <a:lnTo>
                    <a:pt x="25510" y="43717"/>
                  </a:lnTo>
                  <a:lnTo>
                    <a:pt x="23556" y="43717"/>
                  </a:lnTo>
                  <a:lnTo>
                    <a:pt x="21499" y="43614"/>
                  </a:lnTo>
                  <a:lnTo>
                    <a:pt x="19544" y="43408"/>
                  </a:lnTo>
                  <a:lnTo>
                    <a:pt x="17590" y="42894"/>
                  </a:lnTo>
                  <a:lnTo>
                    <a:pt x="15738" y="42174"/>
                  </a:lnTo>
                  <a:lnTo>
                    <a:pt x="13990" y="41351"/>
                  </a:lnTo>
                  <a:lnTo>
                    <a:pt x="12344" y="40322"/>
                  </a:lnTo>
                  <a:lnTo>
                    <a:pt x="10801" y="39191"/>
                  </a:lnTo>
                  <a:lnTo>
                    <a:pt x="9361" y="37854"/>
                  </a:lnTo>
                  <a:lnTo>
                    <a:pt x="8024" y="36414"/>
                  </a:lnTo>
                  <a:lnTo>
                    <a:pt x="6892" y="34871"/>
                  </a:lnTo>
                  <a:lnTo>
                    <a:pt x="5864" y="33225"/>
                  </a:lnTo>
                  <a:lnTo>
                    <a:pt x="5041" y="31476"/>
                  </a:lnTo>
                  <a:lnTo>
                    <a:pt x="4321" y="29625"/>
                  </a:lnTo>
                  <a:lnTo>
                    <a:pt x="3806" y="27670"/>
                  </a:lnTo>
                  <a:lnTo>
                    <a:pt x="3498" y="25716"/>
                  </a:lnTo>
                  <a:lnTo>
                    <a:pt x="3395" y="23556"/>
                  </a:lnTo>
                  <a:lnTo>
                    <a:pt x="3498" y="21499"/>
                  </a:lnTo>
                  <a:lnTo>
                    <a:pt x="3806" y="19544"/>
                  </a:lnTo>
                  <a:lnTo>
                    <a:pt x="4321" y="17590"/>
                  </a:lnTo>
                  <a:lnTo>
                    <a:pt x="5041" y="15738"/>
                  </a:lnTo>
                  <a:lnTo>
                    <a:pt x="5864" y="13990"/>
                  </a:lnTo>
                  <a:lnTo>
                    <a:pt x="6892" y="12344"/>
                  </a:lnTo>
                  <a:lnTo>
                    <a:pt x="8024" y="10801"/>
                  </a:lnTo>
                  <a:lnTo>
                    <a:pt x="9361" y="9361"/>
                  </a:lnTo>
                  <a:lnTo>
                    <a:pt x="10801" y="8024"/>
                  </a:lnTo>
                  <a:lnTo>
                    <a:pt x="12344" y="6892"/>
                  </a:lnTo>
                  <a:lnTo>
                    <a:pt x="13990" y="5864"/>
                  </a:lnTo>
                  <a:lnTo>
                    <a:pt x="15738" y="5041"/>
                  </a:lnTo>
                  <a:lnTo>
                    <a:pt x="17590" y="4321"/>
                  </a:lnTo>
                  <a:lnTo>
                    <a:pt x="19544" y="3806"/>
                  </a:lnTo>
                  <a:lnTo>
                    <a:pt x="21499" y="3601"/>
                  </a:lnTo>
                  <a:lnTo>
                    <a:pt x="23556" y="3395"/>
                  </a:lnTo>
                  <a:close/>
                  <a:moveTo>
                    <a:pt x="23556" y="1"/>
                  </a:moveTo>
                  <a:lnTo>
                    <a:pt x="21190" y="103"/>
                  </a:lnTo>
                  <a:lnTo>
                    <a:pt x="18824" y="515"/>
                  </a:lnTo>
                  <a:lnTo>
                    <a:pt x="16561" y="1029"/>
                  </a:lnTo>
                  <a:lnTo>
                    <a:pt x="14401" y="1852"/>
                  </a:lnTo>
                  <a:lnTo>
                    <a:pt x="12344" y="2881"/>
                  </a:lnTo>
                  <a:lnTo>
                    <a:pt x="10390" y="4012"/>
                  </a:lnTo>
                  <a:lnTo>
                    <a:pt x="8538" y="5349"/>
                  </a:lnTo>
                  <a:lnTo>
                    <a:pt x="6892" y="6892"/>
                  </a:lnTo>
                  <a:lnTo>
                    <a:pt x="5349" y="8538"/>
                  </a:lnTo>
                  <a:lnTo>
                    <a:pt x="4012" y="10390"/>
                  </a:lnTo>
                  <a:lnTo>
                    <a:pt x="2881" y="12344"/>
                  </a:lnTo>
                  <a:lnTo>
                    <a:pt x="1852" y="14401"/>
                  </a:lnTo>
                  <a:lnTo>
                    <a:pt x="1029" y="16561"/>
                  </a:lnTo>
                  <a:lnTo>
                    <a:pt x="412" y="18824"/>
                  </a:lnTo>
                  <a:lnTo>
                    <a:pt x="103" y="21190"/>
                  </a:lnTo>
                  <a:lnTo>
                    <a:pt x="1" y="23556"/>
                  </a:lnTo>
                  <a:lnTo>
                    <a:pt x="1" y="25099"/>
                  </a:lnTo>
                  <a:lnTo>
                    <a:pt x="206" y="26539"/>
                  </a:lnTo>
                  <a:lnTo>
                    <a:pt x="515" y="28390"/>
                  </a:lnTo>
                  <a:lnTo>
                    <a:pt x="926" y="30242"/>
                  </a:lnTo>
                  <a:lnTo>
                    <a:pt x="1543" y="32093"/>
                  </a:lnTo>
                  <a:lnTo>
                    <a:pt x="2264" y="33739"/>
                  </a:lnTo>
                  <a:lnTo>
                    <a:pt x="3189" y="35488"/>
                  </a:lnTo>
                  <a:lnTo>
                    <a:pt x="4115" y="37031"/>
                  </a:lnTo>
                  <a:lnTo>
                    <a:pt x="5247" y="38471"/>
                  </a:lnTo>
                  <a:lnTo>
                    <a:pt x="6481" y="39911"/>
                  </a:lnTo>
                  <a:lnTo>
                    <a:pt x="7818" y="41248"/>
                  </a:lnTo>
                  <a:lnTo>
                    <a:pt x="9258" y="42380"/>
                  </a:lnTo>
                  <a:lnTo>
                    <a:pt x="10801" y="43511"/>
                  </a:lnTo>
                  <a:lnTo>
                    <a:pt x="12447" y="44437"/>
                  </a:lnTo>
                  <a:lnTo>
                    <a:pt x="14093" y="45260"/>
                  </a:lnTo>
                  <a:lnTo>
                    <a:pt x="15944" y="45980"/>
                  </a:lnTo>
                  <a:lnTo>
                    <a:pt x="17693" y="46494"/>
                  </a:lnTo>
                  <a:lnTo>
                    <a:pt x="19647" y="46905"/>
                  </a:lnTo>
                  <a:lnTo>
                    <a:pt x="21602" y="47111"/>
                  </a:lnTo>
                  <a:lnTo>
                    <a:pt x="23556" y="47214"/>
                  </a:lnTo>
                  <a:lnTo>
                    <a:pt x="25510" y="47111"/>
                  </a:lnTo>
                  <a:lnTo>
                    <a:pt x="27465" y="46905"/>
                  </a:lnTo>
                  <a:lnTo>
                    <a:pt x="29008" y="46597"/>
                  </a:lnTo>
                  <a:lnTo>
                    <a:pt x="30653" y="46185"/>
                  </a:lnTo>
                  <a:lnTo>
                    <a:pt x="32093" y="45671"/>
                  </a:lnTo>
                  <a:lnTo>
                    <a:pt x="33534" y="45054"/>
                  </a:lnTo>
                  <a:lnTo>
                    <a:pt x="34974" y="44334"/>
                  </a:lnTo>
                  <a:lnTo>
                    <a:pt x="36311" y="43511"/>
                  </a:lnTo>
                  <a:lnTo>
                    <a:pt x="37648" y="42585"/>
                  </a:lnTo>
                  <a:lnTo>
                    <a:pt x="38882" y="41660"/>
                  </a:lnTo>
                  <a:lnTo>
                    <a:pt x="39808" y="40734"/>
                  </a:lnTo>
                  <a:lnTo>
                    <a:pt x="40734" y="39911"/>
                  </a:lnTo>
                  <a:lnTo>
                    <a:pt x="41557" y="38985"/>
                  </a:lnTo>
                  <a:lnTo>
                    <a:pt x="42380" y="37956"/>
                  </a:lnTo>
                  <a:lnTo>
                    <a:pt x="43100" y="36928"/>
                  </a:lnTo>
                  <a:lnTo>
                    <a:pt x="43717" y="35899"/>
                  </a:lnTo>
                  <a:lnTo>
                    <a:pt x="44437" y="34871"/>
                  </a:lnTo>
                  <a:lnTo>
                    <a:pt x="44951" y="33739"/>
                  </a:lnTo>
                  <a:lnTo>
                    <a:pt x="45465" y="32505"/>
                  </a:lnTo>
                  <a:lnTo>
                    <a:pt x="45877" y="31373"/>
                  </a:lnTo>
                  <a:lnTo>
                    <a:pt x="46288" y="30139"/>
                  </a:lnTo>
                  <a:lnTo>
                    <a:pt x="46597" y="28905"/>
                  </a:lnTo>
                  <a:lnTo>
                    <a:pt x="46906" y="27567"/>
                  </a:lnTo>
                  <a:lnTo>
                    <a:pt x="47111" y="26230"/>
                  </a:lnTo>
                  <a:lnTo>
                    <a:pt x="47214" y="24996"/>
                  </a:lnTo>
                  <a:lnTo>
                    <a:pt x="47214" y="23556"/>
                  </a:lnTo>
                  <a:lnTo>
                    <a:pt x="47214" y="22013"/>
                  </a:lnTo>
                  <a:lnTo>
                    <a:pt x="47008" y="20470"/>
                  </a:lnTo>
                  <a:lnTo>
                    <a:pt x="46803" y="19030"/>
                  </a:lnTo>
                  <a:lnTo>
                    <a:pt x="46391" y="17487"/>
                  </a:lnTo>
                  <a:lnTo>
                    <a:pt x="45980" y="16047"/>
                  </a:lnTo>
                  <a:lnTo>
                    <a:pt x="45465" y="14607"/>
                  </a:lnTo>
                  <a:lnTo>
                    <a:pt x="44848" y="13270"/>
                  </a:lnTo>
                  <a:lnTo>
                    <a:pt x="44128" y="12035"/>
                  </a:lnTo>
                  <a:lnTo>
                    <a:pt x="43408" y="10698"/>
                  </a:lnTo>
                  <a:lnTo>
                    <a:pt x="42585" y="9567"/>
                  </a:lnTo>
                  <a:lnTo>
                    <a:pt x="41660" y="8332"/>
                  </a:lnTo>
                  <a:lnTo>
                    <a:pt x="40631" y="7304"/>
                  </a:lnTo>
                  <a:lnTo>
                    <a:pt x="39602" y="6275"/>
                  </a:lnTo>
                  <a:lnTo>
                    <a:pt x="38471" y="5246"/>
                  </a:lnTo>
                  <a:lnTo>
                    <a:pt x="37339" y="4424"/>
                  </a:lnTo>
                  <a:lnTo>
                    <a:pt x="36105" y="3601"/>
                  </a:lnTo>
                  <a:lnTo>
                    <a:pt x="34768" y="2778"/>
                  </a:lnTo>
                  <a:lnTo>
                    <a:pt x="33225" y="2058"/>
                  </a:lnTo>
                  <a:lnTo>
                    <a:pt x="31785" y="1441"/>
                  </a:lnTo>
                  <a:lnTo>
                    <a:pt x="30242" y="926"/>
                  </a:lnTo>
                  <a:lnTo>
                    <a:pt x="28596" y="515"/>
                  </a:lnTo>
                  <a:lnTo>
                    <a:pt x="26950" y="206"/>
                  </a:lnTo>
                  <a:lnTo>
                    <a:pt x="2530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2"/>
            <p:cNvSpPr/>
            <p:nvPr/>
          </p:nvSpPr>
          <p:spPr>
            <a:xfrm>
              <a:off x="1901900" y="2466600"/>
              <a:ext cx="1180375" cy="1180375"/>
            </a:xfrm>
            <a:custGeom>
              <a:rect b="b" l="l" r="r" t="t"/>
              <a:pathLst>
                <a:path extrusionOk="0" fill="none" h="47215" w="47215">
                  <a:moveTo>
                    <a:pt x="36105" y="3601"/>
                  </a:moveTo>
                  <a:lnTo>
                    <a:pt x="36105" y="3601"/>
                  </a:lnTo>
                  <a:lnTo>
                    <a:pt x="34768" y="2778"/>
                  </a:lnTo>
                  <a:lnTo>
                    <a:pt x="33225" y="2058"/>
                  </a:lnTo>
                  <a:lnTo>
                    <a:pt x="31785" y="1441"/>
                  </a:lnTo>
                  <a:lnTo>
                    <a:pt x="30242" y="926"/>
                  </a:lnTo>
                  <a:lnTo>
                    <a:pt x="28596" y="515"/>
                  </a:lnTo>
                  <a:lnTo>
                    <a:pt x="26950" y="206"/>
                  </a:lnTo>
                  <a:lnTo>
                    <a:pt x="25305" y="1"/>
                  </a:lnTo>
                  <a:lnTo>
                    <a:pt x="23556" y="1"/>
                  </a:lnTo>
                  <a:lnTo>
                    <a:pt x="23556" y="1"/>
                  </a:lnTo>
                  <a:lnTo>
                    <a:pt x="21190" y="103"/>
                  </a:lnTo>
                  <a:lnTo>
                    <a:pt x="18824" y="515"/>
                  </a:lnTo>
                  <a:lnTo>
                    <a:pt x="16561" y="1029"/>
                  </a:lnTo>
                  <a:lnTo>
                    <a:pt x="14401" y="1852"/>
                  </a:lnTo>
                  <a:lnTo>
                    <a:pt x="12344" y="2881"/>
                  </a:lnTo>
                  <a:lnTo>
                    <a:pt x="10390" y="4012"/>
                  </a:lnTo>
                  <a:lnTo>
                    <a:pt x="8538" y="5349"/>
                  </a:lnTo>
                  <a:lnTo>
                    <a:pt x="6892" y="6892"/>
                  </a:lnTo>
                  <a:lnTo>
                    <a:pt x="5349" y="8538"/>
                  </a:lnTo>
                  <a:lnTo>
                    <a:pt x="4012" y="10390"/>
                  </a:lnTo>
                  <a:lnTo>
                    <a:pt x="2881" y="12344"/>
                  </a:lnTo>
                  <a:lnTo>
                    <a:pt x="1852" y="14401"/>
                  </a:lnTo>
                  <a:lnTo>
                    <a:pt x="1029" y="16561"/>
                  </a:lnTo>
                  <a:lnTo>
                    <a:pt x="412" y="18824"/>
                  </a:lnTo>
                  <a:lnTo>
                    <a:pt x="103" y="21190"/>
                  </a:lnTo>
                  <a:lnTo>
                    <a:pt x="1" y="23556"/>
                  </a:lnTo>
                  <a:lnTo>
                    <a:pt x="1" y="23556"/>
                  </a:lnTo>
                  <a:lnTo>
                    <a:pt x="1" y="25099"/>
                  </a:lnTo>
                  <a:lnTo>
                    <a:pt x="206" y="26539"/>
                  </a:lnTo>
                  <a:lnTo>
                    <a:pt x="206" y="26539"/>
                  </a:lnTo>
                  <a:lnTo>
                    <a:pt x="515" y="28390"/>
                  </a:lnTo>
                  <a:lnTo>
                    <a:pt x="926" y="30242"/>
                  </a:lnTo>
                  <a:lnTo>
                    <a:pt x="926" y="30242"/>
                  </a:lnTo>
                  <a:lnTo>
                    <a:pt x="1543" y="32093"/>
                  </a:lnTo>
                  <a:lnTo>
                    <a:pt x="2264" y="33739"/>
                  </a:lnTo>
                  <a:lnTo>
                    <a:pt x="3189" y="35488"/>
                  </a:lnTo>
                  <a:lnTo>
                    <a:pt x="4115" y="37031"/>
                  </a:lnTo>
                  <a:lnTo>
                    <a:pt x="5247" y="38471"/>
                  </a:lnTo>
                  <a:lnTo>
                    <a:pt x="6481" y="39911"/>
                  </a:lnTo>
                  <a:lnTo>
                    <a:pt x="7818" y="41248"/>
                  </a:lnTo>
                  <a:lnTo>
                    <a:pt x="9258" y="42380"/>
                  </a:lnTo>
                  <a:lnTo>
                    <a:pt x="10801" y="43511"/>
                  </a:lnTo>
                  <a:lnTo>
                    <a:pt x="12447" y="44437"/>
                  </a:lnTo>
                  <a:lnTo>
                    <a:pt x="14093" y="45260"/>
                  </a:lnTo>
                  <a:lnTo>
                    <a:pt x="15944" y="45980"/>
                  </a:lnTo>
                  <a:lnTo>
                    <a:pt x="17693" y="46494"/>
                  </a:lnTo>
                  <a:lnTo>
                    <a:pt x="19647" y="46905"/>
                  </a:lnTo>
                  <a:lnTo>
                    <a:pt x="21602" y="47111"/>
                  </a:lnTo>
                  <a:lnTo>
                    <a:pt x="23556" y="47214"/>
                  </a:lnTo>
                  <a:lnTo>
                    <a:pt x="23556" y="47214"/>
                  </a:lnTo>
                  <a:lnTo>
                    <a:pt x="23556" y="47214"/>
                  </a:lnTo>
                  <a:lnTo>
                    <a:pt x="25510" y="47111"/>
                  </a:lnTo>
                  <a:lnTo>
                    <a:pt x="27465" y="46905"/>
                  </a:lnTo>
                  <a:lnTo>
                    <a:pt x="27465" y="46905"/>
                  </a:lnTo>
                  <a:lnTo>
                    <a:pt x="29008" y="46597"/>
                  </a:lnTo>
                  <a:lnTo>
                    <a:pt x="30653" y="46185"/>
                  </a:lnTo>
                  <a:lnTo>
                    <a:pt x="32093" y="45671"/>
                  </a:lnTo>
                  <a:lnTo>
                    <a:pt x="33534" y="45054"/>
                  </a:lnTo>
                  <a:lnTo>
                    <a:pt x="34974" y="44334"/>
                  </a:lnTo>
                  <a:lnTo>
                    <a:pt x="36311" y="43511"/>
                  </a:lnTo>
                  <a:lnTo>
                    <a:pt x="37648" y="42585"/>
                  </a:lnTo>
                  <a:lnTo>
                    <a:pt x="38882" y="41660"/>
                  </a:lnTo>
                  <a:lnTo>
                    <a:pt x="38882" y="41660"/>
                  </a:lnTo>
                  <a:lnTo>
                    <a:pt x="39808" y="40734"/>
                  </a:lnTo>
                  <a:lnTo>
                    <a:pt x="40734" y="39911"/>
                  </a:lnTo>
                  <a:lnTo>
                    <a:pt x="41557" y="38985"/>
                  </a:lnTo>
                  <a:lnTo>
                    <a:pt x="42380" y="37956"/>
                  </a:lnTo>
                  <a:lnTo>
                    <a:pt x="43100" y="36928"/>
                  </a:lnTo>
                  <a:lnTo>
                    <a:pt x="43717" y="35899"/>
                  </a:lnTo>
                  <a:lnTo>
                    <a:pt x="44437" y="34871"/>
                  </a:lnTo>
                  <a:lnTo>
                    <a:pt x="44951" y="33739"/>
                  </a:lnTo>
                  <a:lnTo>
                    <a:pt x="45465" y="32505"/>
                  </a:lnTo>
                  <a:lnTo>
                    <a:pt x="45877" y="31373"/>
                  </a:lnTo>
                  <a:lnTo>
                    <a:pt x="46288" y="30139"/>
                  </a:lnTo>
                  <a:lnTo>
                    <a:pt x="46597" y="28905"/>
                  </a:lnTo>
                  <a:lnTo>
                    <a:pt x="46906" y="27567"/>
                  </a:lnTo>
                  <a:lnTo>
                    <a:pt x="47111" y="26230"/>
                  </a:lnTo>
                  <a:lnTo>
                    <a:pt x="47214" y="24996"/>
                  </a:lnTo>
                  <a:lnTo>
                    <a:pt x="47214" y="23556"/>
                  </a:lnTo>
                  <a:lnTo>
                    <a:pt x="47214" y="23556"/>
                  </a:lnTo>
                  <a:lnTo>
                    <a:pt x="47214" y="22013"/>
                  </a:lnTo>
                  <a:lnTo>
                    <a:pt x="47008" y="20470"/>
                  </a:lnTo>
                  <a:lnTo>
                    <a:pt x="46803" y="19030"/>
                  </a:lnTo>
                  <a:lnTo>
                    <a:pt x="46391" y="17487"/>
                  </a:lnTo>
                  <a:lnTo>
                    <a:pt x="45980" y="16047"/>
                  </a:lnTo>
                  <a:lnTo>
                    <a:pt x="45465" y="14607"/>
                  </a:lnTo>
                  <a:lnTo>
                    <a:pt x="44848" y="13270"/>
                  </a:lnTo>
                  <a:lnTo>
                    <a:pt x="44128" y="12035"/>
                  </a:lnTo>
                  <a:lnTo>
                    <a:pt x="43408" y="10698"/>
                  </a:lnTo>
                  <a:lnTo>
                    <a:pt x="42585" y="9567"/>
                  </a:lnTo>
                  <a:lnTo>
                    <a:pt x="41660" y="8332"/>
                  </a:lnTo>
                  <a:lnTo>
                    <a:pt x="40631" y="7304"/>
                  </a:lnTo>
                  <a:lnTo>
                    <a:pt x="39602" y="6275"/>
                  </a:lnTo>
                  <a:lnTo>
                    <a:pt x="38471" y="5246"/>
                  </a:lnTo>
                  <a:lnTo>
                    <a:pt x="37339" y="4424"/>
                  </a:lnTo>
                  <a:lnTo>
                    <a:pt x="36105" y="3601"/>
                  </a:lnTo>
                  <a:lnTo>
                    <a:pt x="36105" y="360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2"/>
            <p:cNvSpPr/>
            <p:nvPr/>
          </p:nvSpPr>
          <p:spPr>
            <a:xfrm>
              <a:off x="1986775" y="2551450"/>
              <a:ext cx="1008050" cy="1008075"/>
            </a:xfrm>
            <a:custGeom>
              <a:rect b="b" l="l" r="r" t="t"/>
              <a:pathLst>
                <a:path extrusionOk="0" fill="none" h="40323" w="40322">
                  <a:moveTo>
                    <a:pt x="35487" y="33328"/>
                  </a:moveTo>
                  <a:lnTo>
                    <a:pt x="35487" y="33328"/>
                  </a:lnTo>
                  <a:lnTo>
                    <a:pt x="34150" y="34768"/>
                  </a:lnTo>
                  <a:lnTo>
                    <a:pt x="32710" y="36003"/>
                  </a:lnTo>
                  <a:lnTo>
                    <a:pt x="31167" y="37134"/>
                  </a:lnTo>
                  <a:lnTo>
                    <a:pt x="29521" y="38060"/>
                  </a:lnTo>
                  <a:lnTo>
                    <a:pt x="27876" y="38883"/>
                  </a:lnTo>
                  <a:lnTo>
                    <a:pt x="26024" y="39500"/>
                  </a:lnTo>
                  <a:lnTo>
                    <a:pt x="24070" y="40014"/>
                  </a:lnTo>
                  <a:lnTo>
                    <a:pt x="22115" y="40323"/>
                  </a:lnTo>
                  <a:lnTo>
                    <a:pt x="22115" y="40323"/>
                  </a:lnTo>
                  <a:lnTo>
                    <a:pt x="20161" y="40323"/>
                  </a:lnTo>
                  <a:lnTo>
                    <a:pt x="20161" y="40323"/>
                  </a:lnTo>
                  <a:lnTo>
                    <a:pt x="18104" y="40220"/>
                  </a:lnTo>
                  <a:lnTo>
                    <a:pt x="16149" y="40014"/>
                  </a:lnTo>
                  <a:lnTo>
                    <a:pt x="14195" y="39500"/>
                  </a:lnTo>
                  <a:lnTo>
                    <a:pt x="12343" y="38780"/>
                  </a:lnTo>
                  <a:lnTo>
                    <a:pt x="10595" y="37957"/>
                  </a:lnTo>
                  <a:lnTo>
                    <a:pt x="8949" y="36928"/>
                  </a:lnTo>
                  <a:lnTo>
                    <a:pt x="7406" y="35797"/>
                  </a:lnTo>
                  <a:lnTo>
                    <a:pt x="5966" y="34460"/>
                  </a:lnTo>
                  <a:lnTo>
                    <a:pt x="4629" y="33020"/>
                  </a:lnTo>
                  <a:lnTo>
                    <a:pt x="3497" y="31477"/>
                  </a:lnTo>
                  <a:lnTo>
                    <a:pt x="2469" y="29831"/>
                  </a:lnTo>
                  <a:lnTo>
                    <a:pt x="1646" y="28082"/>
                  </a:lnTo>
                  <a:lnTo>
                    <a:pt x="926" y="26231"/>
                  </a:lnTo>
                  <a:lnTo>
                    <a:pt x="411" y="24276"/>
                  </a:lnTo>
                  <a:lnTo>
                    <a:pt x="103" y="22322"/>
                  </a:lnTo>
                  <a:lnTo>
                    <a:pt x="0" y="20162"/>
                  </a:lnTo>
                  <a:lnTo>
                    <a:pt x="0" y="20162"/>
                  </a:lnTo>
                  <a:lnTo>
                    <a:pt x="103" y="18105"/>
                  </a:lnTo>
                  <a:lnTo>
                    <a:pt x="411" y="16150"/>
                  </a:lnTo>
                  <a:lnTo>
                    <a:pt x="926" y="14196"/>
                  </a:lnTo>
                  <a:lnTo>
                    <a:pt x="1646" y="12344"/>
                  </a:lnTo>
                  <a:lnTo>
                    <a:pt x="2469" y="10596"/>
                  </a:lnTo>
                  <a:lnTo>
                    <a:pt x="3497" y="8950"/>
                  </a:lnTo>
                  <a:lnTo>
                    <a:pt x="4629" y="7407"/>
                  </a:lnTo>
                  <a:lnTo>
                    <a:pt x="5966" y="5967"/>
                  </a:lnTo>
                  <a:lnTo>
                    <a:pt x="7406" y="4630"/>
                  </a:lnTo>
                  <a:lnTo>
                    <a:pt x="8949" y="3498"/>
                  </a:lnTo>
                  <a:lnTo>
                    <a:pt x="10595" y="2470"/>
                  </a:lnTo>
                  <a:lnTo>
                    <a:pt x="12343" y="1647"/>
                  </a:lnTo>
                  <a:lnTo>
                    <a:pt x="14195" y="927"/>
                  </a:lnTo>
                  <a:lnTo>
                    <a:pt x="16149" y="412"/>
                  </a:lnTo>
                  <a:lnTo>
                    <a:pt x="18104" y="207"/>
                  </a:lnTo>
                  <a:lnTo>
                    <a:pt x="20161" y="1"/>
                  </a:lnTo>
                  <a:lnTo>
                    <a:pt x="20161" y="1"/>
                  </a:lnTo>
                  <a:lnTo>
                    <a:pt x="22218" y="104"/>
                  </a:lnTo>
                  <a:lnTo>
                    <a:pt x="24275" y="412"/>
                  </a:lnTo>
                  <a:lnTo>
                    <a:pt x="26127" y="927"/>
                  </a:lnTo>
                  <a:lnTo>
                    <a:pt x="27978" y="1647"/>
                  </a:lnTo>
                  <a:lnTo>
                    <a:pt x="29727" y="2470"/>
                  </a:lnTo>
                  <a:lnTo>
                    <a:pt x="31373" y="3498"/>
                  </a:lnTo>
                  <a:lnTo>
                    <a:pt x="32916" y="4630"/>
                  </a:lnTo>
                  <a:lnTo>
                    <a:pt x="34356" y="5864"/>
                  </a:lnTo>
                  <a:lnTo>
                    <a:pt x="34356" y="5864"/>
                  </a:lnTo>
                  <a:lnTo>
                    <a:pt x="35693" y="7304"/>
                  </a:lnTo>
                  <a:lnTo>
                    <a:pt x="36825" y="8847"/>
                  </a:lnTo>
                  <a:lnTo>
                    <a:pt x="37853" y="10493"/>
                  </a:lnTo>
                  <a:lnTo>
                    <a:pt x="38779" y="12344"/>
                  </a:lnTo>
                  <a:lnTo>
                    <a:pt x="39396" y="14196"/>
                  </a:lnTo>
                  <a:lnTo>
                    <a:pt x="39910" y="16150"/>
                  </a:lnTo>
                  <a:lnTo>
                    <a:pt x="40219" y="18105"/>
                  </a:lnTo>
                  <a:lnTo>
                    <a:pt x="40322" y="20162"/>
                  </a:lnTo>
                  <a:lnTo>
                    <a:pt x="40322" y="20162"/>
                  </a:lnTo>
                  <a:lnTo>
                    <a:pt x="40322" y="22116"/>
                  </a:lnTo>
                  <a:lnTo>
                    <a:pt x="40013" y="23865"/>
                  </a:lnTo>
                  <a:lnTo>
                    <a:pt x="39602" y="25614"/>
                  </a:lnTo>
                  <a:lnTo>
                    <a:pt x="39087" y="27362"/>
                  </a:lnTo>
                  <a:lnTo>
                    <a:pt x="38367" y="29008"/>
                  </a:lnTo>
                  <a:lnTo>
                    <a:pt x="37545" y="30551"/>
                  </a:lnTo>
                  <a:lnTo>
                    <a:pt x="36516" y="31991"/>
                  </a:lnTo>
                  <a:lnTo>
                    <a:pt x="35487" y="33328"/>
                  </a:lnTo>
                  <a:lnTo>
                    <a:pt x="35487" y="3332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2"/>
            <p:cNvSpPr/>
            <p:nvPr/>
          </p:nvSpPr>
          <p:spPr>
            <a:xfrm>
              <a:off x="2873950" y="3384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2"/>
            <p:cNvSpPr/>
            <p:nvPr/>
          </p:nvSpPr>
          <p:spPr>
            <a:xfrm>
              <a:off x="2264500" y="3078625"/>
              <a:ext cx="534900" cy="367750"/>
            </a:xfrm>
            <a:custGeom>
              <a:rect b="b" l="l" r="r" t="t"/>
              <a:pathLst>
                <a:path extrusionOk="0" h="14710" w="21396">
                  <a:moveTo>
                    <a:pt x="21087" y="1"/>
                  </a:moveTo>
                  <a:lnTo>
                    <a:pt x="103" y="2058"/>
                  </a:lnTo>
                  <a:lnTo>
                    <a:pt x="0" y="14710"/>
                  </a:lnTo>
                  <a:lnTo>
                    <a:pt x="21395" y="12550"/>
                  </a:lnTo>
                  <a:lnTo>
                    <a:pt x="21087"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2"/>
            <p:cNvSpPr/>
            <p:nvPr/>
          </p:nvSpPr>
          <p:spPr>
            <a:xfrm>
              <a:off x="2264500" y="3078625"/>
              <a:ext cx="534900" cy="367750"/>
            </a:xfrm>
            <a:custGeom>
              <a:rect b="b" l="l" r="r" t="t"/>
              <a:pathLst>
                <a:path extrusionOk="0" fill="none" h="14710" w="21396">
                  <a:moveTo>
                    <a:pt x="0" y="14710"/>
                  </a:moveTo>
                  <a:lnTo>
                    <a:pt x="103" y="2058"/>
                  </a:lnTo>
                  <a:lnTo>
                    <a:pt x="21087" y="1"/>
                  </a:lnTo>
                  <a:lnTo>
                    <a:pt x="21395" y="12550"/>
                  </a:lnTo>
                  <a:lnTo>
                    <a:pt x="0" y="1471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2"/>
            <p:cNvSpPr/>
            <p:nvPr/>
          </p:nvSpPr>
          <p:spPr>
            <a:xfrm>
              <a:off x="2264500" y="3446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2"/>
            <p:cNvSpPr/>
            <p:nvPr/>
          </p:nvSpPr>
          <p:spPr>
            <a:xfrm>
              <a:off x="2336500" y="3119775"/>
              <a:ext cx="5150" cy="316325"/>
            </a:xfrm>
            <a:custGeom>
              <a:rect b="b" l="l" r="r" t="t"/>
              <a:pathLst>
                <a:path extrusionOk="0" h="12653" w="206">
                  <a:moveTo>
                    <a:pt x="0" y="0"/>
                  </a:moveTo>
                  <a:lnTo>
                    <a:pt x="0" y="103"/>
                  </a:lnTo>
                  <a:lnTo>
                    <a:pt x="0" y="12550"/>
                  </a:lnTo>
                  <a:lnTo>
                    <a:pt x="0" y="12652"/>
                  </a:lnTo>
                  <a:lnTo>
                    <a:pt x="206" y="12652"/>
                  </a:lnTo>
                  <a:lnTo>
                    <a:pt x="206" y="12550"/>
                  </a:lnTo>
                  <a:lnTo>
                    <a:pt x="206" y="103"/>
                  </a:lnTo>
                  <a:lnTo>
                    <a:pt x="206"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2"/>
            <p:cNvSpPr/>
            <p:nvPr/>
          </p:nvSpPr>
          <p:spPr>
            <a:xfrm>
              <a:off x="2336500" y="3119775"/>
              <a:ext cx="5150" cy="316325"/>
            </a:xfrm>
            <a:custGeom>
              <a:rect b="b" l="l" r="r" t="t"/>
              <a:pathLst>
                <a:path extrusionOk="0" fill="none" h="12653" w="206">
                  <a:moveTo>
                    <a:pt x="103" y="12652"/>
                  </a:moveTo>
                  <a:lnTo>
                    <a:pt x="103" y="12652"/>
                  </a:lnTo>
                  <a:lnTo>
                    <a:pt x="0" y="12652"/>
                  </a:lnTo>
                  <a:lnTo>
                    <a:pt x="0" y="12550"/>
                  </a:lnTo>
                  <a:lnTo>
                    <a:pt x="0" y="103"/>
                  </a:lnTo>
                  <a:lnTo>
                    <a:pt x="0" y="103"/>
                  </a:lnTo>
                  <a:lnTo>
                    <a:pt x="0" y="0"/>
                  </a:lnTo>
                  <a:lnTo>
                    <a:pt x="103" y="0"/>
                  </a:lnTo>
                  <a:lnTo>
                    <a:pt x="103" y="0"/>
                  </a:lnTo>
                  <a:lnTo>
                    <a:pt x="206" y="0"/>
                  </a:lnTo>
                  <a:lnTo>
                    <a:pt x="206" y="103"/>
                  </a:lnTo>
                  <a:lnTo>
                    <a:pt x="206" y="12550"/>
                  </a:lnTo>
                  <a:lnTo>
                    <a:pt x="206" y="12550"/>
                  </a:lnTo>
                  <a:lnTo>
                    <a:pt x="206" y="12652"/>
                  </a:lnTo>
                  <a:lnTo>
                    <a:pt x="103" y="12652"/>
                  </a:lnTo>
                  <a:lnTo>
                    <a:pt x="103" y="1265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2"/>
            <p:cNvSpPr/>
            <p:nvPr/>
          </p:nvSpPr>
          <p:spPr>
            <a:xfrm>
              <a:off x="2339075" y="34360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2"/>
            <p:cNvSpPr/>
            <p:nvPr/>
          </p:nvSpPr>
          <p:spPr>
            <a:xfrm>
              <a:off x="2364775" y="3140350"/>
              <a:ext cx="239175" cy="244325"/>
            </a:xfrm>
            <a:custGeom>
              <a:rect b="b" l="l" r="r" t="t"/>
              <a:pathLst>
                <a:path extrusionOk="0" h="9773" w="9567">
                  <a:moveTo>
                    <a:pt x="9155" y="0"/>
                  </a:moveTo>
                  <a:lnTo>
                    <a:pt x="104" y="720"/>
                  </a:lnTo>
                  <a:lnTo>
                    <a:pt x="1" y="9669"/>
                  </a:lnTo>
                  <a:lnTo>
                    <a:pt x="9053" y="9772"/>
                  </a:lnTo>
                  <a:lnTo>
                    <a:pt x="9567" y="9772"/>
                  </a:lnTo>
                  <a:lnTo>
                    <a:pt x="9464" y="9155"/>
                  </a:lnTo>
                  <a:lnTo>
                    <a:pt x="9053" y="8024"/>
                  </a:lnTo>
                  <a:lnTo>
                    <a:pt x="9464" y="6892"/>
                  </a:lnTo>
                  <a:lnTo>
                    <a:pt x="9155"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2"/>
            <p:cNvSpPr/>
            <p:nvPr/>
          </p:nvSpPr>
          <p:spPr>
            <a:xfrm>
              <a:off x="2364775" y="3140350"/>
              <a:ext cx="239175" cy="244325"/>
            </a:xfrm>
            <a:custGeom>
              <a:rect b="b" l="l" r="r" t="t"/>
              <a:pathLst>
                <a:path extrusionOk="0" fill="none" h="9773" w="9567">
                  <a:moveTo>
                    <a:pt x="9567" y="9772"/>
                  </a:moveTo>
                  <a:lnTo>
                    <a:pt x="9053" y="9772"/>
                  </a:lnTo>
                  <a:lnTo>
                    <a:pt x="1" y="9669"/>
                  </a:lnTo>
                  <a:lnTo>
                    <a:pt x="104" y="720"/>
                  </a:lnTo>
                  <a:lnTo>
                    <a:pt x="9155" y="0"/>
                  </a:lnTo>
                  <a:lnTo>
                    <a:pt x="9464" y="6892"/>
                  </a:lnTo>
                  <a:lnTo>
                    <a:pt x="9053" y="8024"/>
                  </a:lnTo>
                  <a:lnTo>
                    <a:pt x="9464" y="9155"/>
                  </a:lnTo>
                  <a:lnTo>
                    <a:pt x="9464" y="9155"/>
                  </a:lnTo>
                  <a:lnTo>
                    <a:pt x="9567" y="97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2"/>
            <p:cNvSpPr/>
            <p:nvPr/>
          </p:nvSpPr>
          <p:spPr>
            <a:xfrm>
              <a:off x="2603925" y="3384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2"/>
            <p:cNvSpPr/>
            <p:nvPr/>
          </p:nvSpPr>
          <p:spPr>
            <a:xfrm>
              <a:off x="2385350" y="3178925"/>
              <a:ext cx="216025" cy="190300"/>
            </a:xfrm>
            <a:custGeom>
              <a:rect b="b" l="l" r="r" t="t"/>
              <a:pathLst>
                <a:path extrusionOk="0" h="7612" w="8641">
                  <a:moveTo>
                    <a:pt x="3704" y="0"/>
                  </a:moveTo>
                  <a:lnTo>
                    <a:pt x="3292" y="103"/>
                  </a:lnTo>
                  <a:lnTo>
                    <a:pt x="2881" y="309"/>
                  </a:lnTo>
                  <a:lnTo>
                    <a:pt x="2469" y="515"/>
                  </a:lnTo>
                  <a:lnTo>
                    <a:pt x="2161" y="823"/>
                  </a:lnTo>
                  <a:lnTo>
                    <a:pt x="1955" y="1132"/>
                  </a:lnTo>
                  <a:lnTo>
                    <a:pt x="1852" y="1543"/>
                  </a:lnTo>
                  <a:lnTo>
                    <a:pt x="1749" y="1646"/>
                  </a:lnTo>
                  <a:lnTo>
                    <a:pt x="1749" y="2160"/>
                  </a:lnTo>
                  <a:lnTo>
                    <a:pt x="1749" y="2572"/>
                  </a:lnTo>
                  <a:lnTo>
                    <a:pt x="1749" y="2675"/>
                  </a:lnTo>
                  <a:lnTo>
                    <a:pt x="1749" y="2983"/>
                  </a:lnTo>
                  <a:lnTo>
                    <a:pt x="1749" y="3909"/>
                  </a:lnTo>
                  <a:lnTo>
                    <a:pt x="1646" y="4218"/>
                  </a:lnTo>
                  <a:lnTo>
                    <a:pt x="1646" y="4423"/>
                  </a:lnTo>
                  <a:lnTo>
                    <a:pt x="1338" y="4629"/>
                  </a:lnTo>
                  <a:lnTo>
                    <a:pt x="926" y="4835"/>
                  </a:lnTo>
                  <a:lnTo>
                    <a:pt x="618" y="5040"/>
                  </a:lnTo>
                  <a:lnTo>
                    <a:pt x="309" y="5349"/>
                  </a:lnTo>
                  <a:lnTo>
                    <a:pt x="103" y="5760"/>
                  </a:lnTo>
                  <a:lnTo>
                    <a:pt x="1" y="6172"/>
                  </a:lnTo>
                  <a:lnTo>
                    <a:pt x="2881" y="6686"/>
                  </a:lnTo>
                  <a:lnTo>
                    <a:pt x="4115" y="6995"/>
                  </a:lnTo>
                  <a:lnTo>
                    <a:pt x="6995" y="7406"/>
                  </a:lnTo>
                  <a:lnTo>
                    <a:pt x="8641" y="7612"/>
                  </a:lnTo>
                  <a:lnTo>
                    <a:pt x="8641" y="5349"/>
                  </a:lnTo>
                  <a:lnTo>
                    <a:pt x="8127" y="4835"/>
                  </a:lnTo>
                  <a:lnTo>
                    <a:pt x="8024" y="4629"/>
                  </a:lnTo>
                  <a:lnTo>
                    <a:pt x="8024" y="4320"/>
                  </a:lnTo>
                  <a:lnTo>
                    <a:pt x="8024" y="3600"/>
                  </a:lnTo>
                  <a:lnTo>
                    <a:pt x="8024" y="2675"/>
                  </a:lnTo>
                  <a:lnTo>
                    <a:pt x="7921" y="2160"/>
                  </a:lnTo>
                  <a:lnTo>
                    <a:pt x="7818" y="1749"/>
                  </a:lnTo>
                  <a:lnTo>
                    <a:pt x="7715" y="1440"/>
                  </a:lnTo>
                  <a:lnTo>
                    <a:pt x="7715" y="1337"/>
                  </a:lnTo>
                  <a:lnTo>
                    <a:pt x="7407" y="926"/>
                  </a:lnTo>
                  <a:lnTo>
                    <a:pt x="6995" y="617"/>
                  </a:lnTo>
                  <a:lnTo>
                    <a:pt x="6481" y="309"/>
                  </a:lnTo>
                  <a:lnTo>
                    <a:pt x="5967" y="206"/>
                  </a:lnTo>
                  <a:lnTo>
                    <a:pt x="5247"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2"/>
            <p:cNvSpPr/>
            <p:nvPr/>
          </p:nvSpPr>
          <p:spPr>
            <a:xfrm>
              <a:off x="2385350" y="3178925"/>
              <a:ext cx="216025" cy="190300"/>
            </a:xfrm>
            <a:custGeom>
              <a:rect b="b" l="l" r="r" t="t"/>
              <a:pathLst>
                <a:path extrusionOk="0" fill="none" h="7612" w="8641">
                  <a:moveTo>
                    <a:pt x="8641" y="7612"/>
                  </a:moveTo>
                  <a:lnTo>
                    <a:pt x="8641" y="7612"/>
                  </a:lnTo>
                  <a:lnTo>
                    <a:pt x="6995" y="7406"/>
                  </a:lnTo>
                  <a:lnTo>
                    <a:pt x="6995" y="7406"/>
                  </a:lnTo>
                  <a:lnTo>
                    <a:pt x="6995" y="7406"/>
                  </a:lnTo>
                  <a:lnTo>
                    <a:pt x="6995" y="7406"/>
                  </a:lnTo>
                  <a:lnTo>
                    <a:pt x="6995" y="7406"/>
                  </a:lnTo>
                  <a:lnTo>
                    <a:pt x="4115" y="6995"/>
                  </a:lnTo>
                  <a:lnTo>
                    <a:pt x="4115" y="6995"/>
                  </a:lnTo>
                  <a:lnTo>
                    <a:pt x="2881" y="6686"/>
                  </a:lnTo>
                  <a:lnTo>
                    <a:pt x="2881" y="6686"/>
                  </a:lnTo>
                  <a:lnTo>
                    <a:pt x="1" y="6172"/>
                  </a:lnTo>
                  <a:lnTo>
                    <a:pt x="1" y="6172"/>
                  </a:lnTo>
                  <a:lnTo>
                    <a:pt x="103" y="5760"/>
                  </a:lnTo>
                  <a:lnTo>
                    <a:pt x="309" y="5349"/>
                  </a:lnTo>
                  <a:lnTo>
                    <a:pt x="618" y="5040"/>
                  </a:lnTo>
                  <a:lnTo>
                    <a:pt x="926" y="4835"/>
                  </a:lnTo>
                  <a:lnTo>
                    <a:pt x="926" y="4835"/>
                  </a:lnTo>
                  <a:lnTo>
                    <a:pt x="1338" y="4629"/>
                  </a:lnTo>
                  <a:lnTo>
                    <a:pt x="1646" y="4423"/>
                  </a:lnTo>
                  <a:lnTo>
                    <a:pt x="1646" y="4423"/>
                  </a:lnTo>
                  <a:lnTo>
                    <a:pt x="1646" y="4218"/>
                  </a:lnTo>
                  <a:lnTo>
                    <a:pt x="1646" y="4218"/>
                  </a:lnTo>
                  <a:lnTo>
                    <a:pt x="1749" y="3909"/>
                  </a:lnTo>
                  <a:lnTo>
                    <a:pt x="1749" y="3909"/>
                  </a:lnTo>
                  <a:lnTo>
                    <a:pt x="1749" y="2983"/>
                  </a:lnTo>
                  <a:lnTo>
                    <a:pt x="1749" y="2983"/>
                  </a:lnTo>
                  <a:lnTo>
                    <a:pt x="1749" y="2675"/>
                  </a:lnTo>
                  <a:lnTo>
                    <a:pt x="1749" y="2572"/>
                  </a:lnTo>
                  <a:lnTo>
                    <a:pt x="1749" y="2572"/>
                  </a:lnTo>
                  <a:lnTo>
                    <a:pt x="1749" y="2160"/>
                  </a:lnTo>
                  <a:lnTo>
                    <a:pt x="1749" y="1646"/>
                  </a:lnTo>
                  <a:lnTo>
                    <a:pt x="1749" y="1646"/>
                  </a:lnTo>
                  <a:lnTo>
                    <a:pt x="1852" y="1543"/>
                  </a:lnTo>
                  <a:lnTo>
                    <a:pt x="1852" y="1543"/>
                  </a:lnTo>
                  <a:lnTo>
                    <a:pt x="1955" y="1132"/>
                  </a:lnTo>
                  <a:lnTo>
                    <a:pt x="2161" y="823"/>
                  </a:lnTo>
                  <a:lnTo>
                    <a:pt x="2161" y="823"/>
                  </a:lnTo>
                  <a:lnTo>
                    <a:pt x="2469" y="515"/>
                  </a:lnTo>
                  <a:lnTo>
                    <a:pt x="2881" y="309"/>
                  </a:lnTo>
                  <a:lnTo>
                    <a:pt x="2881" y="309"/>
                  </a:lnTo>
                  <a:lnTo>
                    <a:pt x="3292" y="103"/>
                  </a:lnTo>
                  <a:lnTo>
                    <a:pt x="3704" y="0"/>
                  </a:lnTo>
                  <a:lnTo>
                    <a:pt x="3704" y="0"/>
                  </a:lnTo>
                  <a:lnTo>
                    <a:pt x="4424" y="0"/>
                  </a:lnTo>
                  <a:lnTo>
                    <a:pt x="5247" y="0"/>
                  </a:lnTo>
                  <a:lnTo>
                    <a:pt x="5247" y="0"/>
                  </a:lnTo>
                  <a:lnTo>
                    <a:pt x="5967" y="206"/>
                  </a:lnTo>
                  <a:lnTo>
                    <a:pt x="5967" y="206"/>
                  </a:lnTo>
                  <a:lnTo>
                    <a:pt x="6481" y="309"/>
                  </a:lnTo>
                  <a:lnTo>
                    <a:pt x="6995" y="617"/>
                  </a:lnTo>
                  <a:lnTo>
                    <a:pt x="7407" y="926"/>
                  </a:lnTo>
                  <a:lnTo>
                    <a:pt x="7715" y="1337"/>
                  </a:lnTo>
                  <a:lnTo>
                    <a:pt x="7715" y="1337"/>
                  </a:lnTo>
                  <a:lnTo>
                    <a:pt x="7715" y="1440"/>
                  </a:lnTo>
                  <a:lnTo>
                    <a:pt x="7715" y="1440"/>
                  </a:lnTo>
                  <a:lnTo>
                    <a:pt x="7818" y="1749"/>
                  </a:lnTo>
                  <a:lnTo>
                    <a:pt x="7818" y="1749"/>
                  </a:lnTo>
                  <a:lnTo>
                    <a:pt x="7921" y="2160"/>
                  </a:lnTo>
                  <a:lnTo>
                    <a:pt x="8024" y="2675"/>
                  </a:lnTo>
                  <a:lnTo>
                    <a:pt x="8024" y="3600"/>
                  </a:lnTo>
                  <a:lnTo>
                    <a:pt x="8024" y="3600"/>
                  </a:lnTo>
                  <a:lnTo>
                    <a:pt x="8024" y="4320"/>
                  </a:lnTo>
                  <a:lnTo>
                    <a:pt x="8024" y="4629"/>
                  </a:lnTo>
                  <a:lnTo>
                    <a:pt x="8127" y="4835"/>
                  </a:lnTo>
                  <a:lnTo>
                    <a:pt x="8127" y="4835"/>
                  </a:lnTo>
                  <a:lnTo>
                    <a:pt x="8641" y="5349"/>
                  </a:lnTo>
                  <a:lnTo>
                    <a:pt x="8641" y="76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2"/>
            <p:cNvSpPr/>
            <p:nvPr/>
          </p:nvSpPr>
          <p:spPr>
            <a:xfrm>
              <a:off x="2601350" y="3369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2"/>
            <p:cNvSpPr/>
            <p:nvPr/>
          </p:nvSpPr>
          <p:spPr>
            <a:xfrm>
              <a:off x="2364775" y="3299775"/>
              <a:ext cx="226325" cy="100325"/>
            </a:xfrm>
            <a:custGeom>
              <a:rect b="b" l="l" r="r" t="t"/>
              <a:pathLst>
                <a:path extrusionOk="0" h="4013" w="9053">
                  <a:moveTo>
                    <a:pt x="4218" y="1"/>
                  </a:moveTo>
                  <a:lnTo>
                    <a:pt x="4115" y="309"/>
                  </a:lnTo>
                  <a:lnTo>
                    <a:pt x="4115" y="824"/>
                  </a:lnTo>
                  <a:lnTo>
                    <a:pt x="4012" y="1235"/>
                  </a:lnTo>
                  <a:lnTo>
                    <a:pt x="4012" y="1338"/>
                  </a:lnTo>
                  <a:lnTo>
                    <a:pt x="3909" y="1647"/>
                  </a:lnTo>
                  <a:lnTo>
                    <a:pt x="3704" y="1852"/>
                  </a:lnTo>
                  <a:lnTo>
                    <a:pt x="3189" y="2058"/>
                  </a:lnTo>
                  <a:lnTo>
                    <a:pt x="2572" y="2264"/>
                  </a:lnTo>
                  <a:lnTo>
                    <a:pt x="1132" y="2675"/>
                  </a:lnTo>
                  <a:lnTo>
                    <a:pt x="515" y="2881"/>
                  </a:lnTo>
                  <a:lnTo>
                    <a:pt x="1" y="3292"/>
                  </a:lnTo>
                  <a:lnTo>
                    <a:pt x="1" y="4012"/>
                  </a:lnTo>
                  <a:lnTo>
                    <a:pt x="4835" y="3704"/>
                  </a:lnTo>
                  <a:lnTo>
                    <a:pt x="9053" y="3395"/>
                  </a:lnTo>
                  <a:lnTo>
                    <a:pt x="7818" y="2572"/>
                  </a:lnTo>
                  <a:lnTo>
                    <a:pt x="7201" y="2161"/>
                  </a:lnTo>
                  <a:lnTo>
                    <a:pt x="7098" y="2058"/>
                  </a:lnTo>
                  <a:lnTo>
                    <a:pt x="6995" y="2058"/>
                  </a:lnTo>
                  <a:lnTo>
                    <a:pt x="6892" y="1852"/>
                  </a:lnTo>
                  <a:lnTo>
                    <a:pt x="6892" y="1544"/>
                  </a:lnTo>
                  <a:lnTo>
                    <a:pt x="6790" y="1235"/>
                  </a:lnTo>
                  <a:lnTo>
                    <a:pt x="6892" y="1132"/>
                  </a:lnTo>
                  <a:lnTo>
                    <a:pt x="6892" y="824"/>
                  </a:lnTo>
                  <a:lnTo>
                    <a:pt x="6995" y="412"/>
                  </a:lnTo>
                  <a:lnTo>
                    <a:pt x="6481" y="412"/>
                  </a:lnTo>
                  <a:lnTo>
                    <a:pt x="6275" y="309"/>
                  </a:lnTo>
                  <a:lnTo>
                    <a:pt x="5144" y="206"/>
                  </a:lnTo>
                  <a:lnTo>
                    <a:pt x="4218"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2"/>
            <p:cNvSpPr/>
            <p:nvPr/>
          </p:nvSpPr>
          <p:spPr>
            <a:xfrm>
              <a:off x="2364775" y="3299775"/>
              <a:ext cx="226325" cy="100325"/>
            </a:xfrm>
            <a:custGeom>
              <a:rect b="b" l="l" r="r" t="t"/>
              <a:pathLst>
                <a:path extrusionOk="0" fill="none" h="4013" w="9053">
                  <a:moveTo>
                    <a:pt x="9053" y="3395"/>
                  </a:moveTo>
                  <a:lnTo>
                    <a:pt x="4835" y="3704"/>
                  </a:lnTo>
                  <a:lnTo>
                    <a:pt x="1" y="4012"/>
                  </a:lnTo>
                  <a:lnTo>
                    <a:pt x="1" y="3292"/>
                  </a:lnTo>
                  <a:lnTo>
                    <a:pt x="1" y="3292"/>
                  </a:lnTo>
                  <a:lnTo>
                    <a:pt x="515" y="2881"/>
                  </a:lnTo>
                  <a:lnTo>
                    <a:pt x="1132" y="2675"/>
                  </a:lnTo>
                  <a:lnTo>
                    <a:pt x="1132" y="2675"/>
                  </a:lnTo>
                  <a:lnTo>
                    <a:pt x="2572" y="2264"/>
                  </a:lnTo>
                  <a:lnTo>
                    <a:pt x="3189" y="2058"/>
                  </a:lnTo>
                  <a:lnTo>
                    <a:pt x="3704" y="1852"/>
                  </a:lnTo>
                  <a:lnTo>
                    <a:pt x="3704" y="1852"/>
                  </a:lnTo>
                  <a:lnTo>
                    <a:pt x="3909" y="1647"/>
                  </a:lnTo>
                  <a:lnTo>
                    <a:pt x="3909" y="1647"/>
                  </a:lnTo>
                  <a:lnTo>
                    <a:pt x="4012" y="1338"/>
                  </a:lnTo>
                  <a:lnTo>
                    <a:pt x="4012" y="1338"/>
                  </a:lnTo>
                  <a:lnTo>
                    <a:pt x="4012" y="1235"/>
                  </a:lnTo>
                  <a:lnTo>
                    <a:pt x="4012" y="1235"/>
                  </a:lnTo>
                  <a:lnTo>
                    <a:pt x="4115" y="824"/>
                  </a:lnTo>
                  <a:lnTo>
                    <a:pt x="4115" y="824"/>
                  </a:lnTo>
                  <a:lnTo>
                    <a:pt x="4115" y="309"/>
                  </a:lnTo>
                  <a:lnTo>
                    <a:pt x="4115" y="309"/>
                  </a:lnTo>
                  <a:lnTo>
                    <a:pt x="4115" y="309"/>
                  </a:lnTo>
                  <a:lnTo>
                    <a:pt x="4115" y="309"/>
                  </a:lnTo>
                  <a:lnTo>
                    <a:pt x="4115" y="309"/>
                  </a:lnTo>
                  <a:lnTo>
                    <a:pt x="4218" y="1"/>
                  </a:lnTo>
                  <a:lnTo>
                    <a:pt x="5144" y="206"/>
                  </a:lnTo>
                  <a:lnTo>
                    <a:pt x="6275" y="309"/>
                  </a:lnTo>
                  <a:lnTo>
                    <a:pt x="6275" y="309"/>
                  </a:lnTo>
                  <a:lnTo>
                    <a:pt x="6481" y="412"/>
                  </a:lnTo>
                  <a:lnTo>
                    <a:pt x="6584" y="412"/>
                  </a:lnTo>
                  <a:lnTo>
                    <a:pt x="6584" y="412"/>
                  </a:lnTo>
                  <a:lnTo>
                    <a:pt x="6995" y="412"/>
                  </a:lnTo>
                  <a:lnTo>
                    <a:pt x="6995" y="412"/>
                  </a:lnTo>
                  <a:lnTo>
                    <a:pt x="6995" y="412"/>
                  </a:lnTo>
                  <a:lnTo>
                    <a:pt x="6995" y="412"/>
                  </a:lnTo>
                  <a:lnTo>
                    <a:pt x="6892" y="824"/>
                  </a:lnTo>
                  <a:lnTo>
                    <a:pt x="6892" y="824"/>
                  </a:lnTo>
                  <a:lnTo>
                    <a:pt x="6892" y="1132"/>
                  </a:lnTo>
                  <a:lnTo>
                    <a:pt x="6892" y="1132"/>
                  </a:lnTo>
                  <a:lnTo>
                    <a:pt x="6790" y="1235"/>
                  </a:lnTo>
                  <a:lnTo>
                    <a:pt x="6790" y="1235"/>
                  </a:lnTo>
                  <a:lnTo>
                    <a:pt x="6892" y="1544"/>
                  </a:lnTo>
                  <a:lnTo>
                    <a:pt x="6892" y="1544"/>
                  </a:lnTo>
                  <a:lnTo>
                    <a:pt x="6892" y="1852"/>
                  </a:lnTo>
                  <a:lnTo>
                    <a:pt x="6995" y="2058"/>
                  </a:lnTo>
                  <a:lnTo>
                    <a:pt x="6995" y="2058"/>
                  </a:lnTo>
                  <a:lnTo>
                    <a:pt x="7098" y="2058"/>
                  </a:lnTo>
                  <a:lnTo>
                    <a:pt x="7098" y="2058"/>
                  </a:lnTo>
                  <a:lnTo>
                    <a:pt x="7201" y="2161"/>
                  </a:lnTo>
                  <a:lnTo>
                    <a:pt x="7201" y="2161"/>
                  </a:lnTo>
                  <a:lnTo>
                    <a:pt x="7818" y="2572"/>
                  </a:lnTo>
                  <a:lnTo>
                    <a:pt x="7818" y="2572"/>
                  </a:lnTo>
                  <a:lnTo>
                    <a:pt x="7818" y="2572"/>
                  </a:lnTo>
                  <a:lnTo>
                    <a:pt x="7818" y="2572"/>
                  </a:lnTo>
                  <a:lnTo>
                    <a:pt x="7818" y="2572"/>
                  </a:lnTo>
                  <a:lnTo>
                    <a:pt x="9053" y="3395"/>
                  </a:lnTo>
                  <a:lnTo>
                    <a:pt x="9053" y="33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2"/>
            <p:cNvSpPr/>
            <p:nvPr/>
          </p:nvSpPr>
          <p:spPr>
            <a:xfrm>
              <a:off x="2591075" y="3384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2"/>
            <p:cNvSpPr/>
            <p:nvPr/>
          </p:nvSpPr>
          <p:spPr>
            <a:xfrm>
              <a:off x="2465075" y="3299775"/>
              <a:ext cx="61725" cy="36025"/>
            </a:xfrm>
            <a:custGeom>
              <a:rect b="b" l="l" r="r" t="t"/>
              <a:pathLst>
                <a:path extrusionOk="0" h="1441" w="2469">
                  <a:moveTo>
                    <a:pt x="206" y="1"/>
                  </a:moveTo>
                  <a:lnTo>
                    <a:pt x="0" y="1235"/>
                  </a:lnTo>
                  <a:lnTo>
                    <a:pt x="0" y="1338"/>
                  </a:lnTo>
                  <a:lnTo>
                    <a:pt x="309" y="1441"/>
                  </a:lnTo>
                  <a:lnTo>
                    <a:pt x="617" y="1441"/>
                  </a:lnTo>
                  <a:lnTo>
                    <a:pt x="823" y="1338"/>
                  </a:lnTo>
                  <a:lnTo>
                    <a:pt x="1338" y="1235"/>
                  </a:lnTo>
                  <a:lnTo>
                    <a:pt x="1852" y="1132"/>
                  </a:lnTo>
                  <a:lnTo>
                    <a:pt x="2263" y="824"/>
                  </a:lnTo>
                  <a:lnTo>
                    <a:pt x="2469" y="618"/>
                  </a:lnTo>
                  <a:lnTo>
                    <a:pt x="2469" y="515"/>
                  </a:lnTo>
                  <a:lnTo>
                    <a:pt x="2469" y="412"/>
                  </a:lnTo>
                  <a:lnTo>
                    <a:pt x="20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2"/>
            <p:cNvSpPr/>
            <p:nvPr/>
          </p:nvSpPr>
          <p:spPr>
            <a:xfrm>
              <a:off x="2465075" y="3299775"/>
              <a:ext cx="61725" cy="36025"/>
            </a:xfrm>
            <a:custGeom>
              <a:rect b="b" l="l" r="r" t="t"/>
              <a:pathLst>
                <a:path extrusionOk="0" fill="none" h="1441" w="2469">
                  <a:moveTo>
                    <a:pt x="0" y="1338"/>
                  </a:moveTo>
                  <a:lnTo>
                    <a:pt x="0" y="1338"/>
                  </a:lnTo>
                  <a:lnTo>
                    <a:pt x="309" y="1441"/>
                  </a:lnTo>
                  <a:lnTo>
                    <a:pt x="617" y="1441"/>
                  </a:lnTo>
                  <a:lnTo>
                    <a:pt x="617" y="1441"/>
                  </a:lnTo>
                  <a:lnTo>
                    <a:pt x="823" y="1338"/>
                  </a:lnTo>
                  <a:lnTo>
                    <a:pt x="823" y="1338"/>
                  </a:lnTo>
                  <a:lnTo>
                    <a:pt x="1338" y="1235"/>
                  </a:lnTo>
                  <a:lnTo>
                    <a:pt x="1852" y="1132"/>
                  </a:lnTo>
                  <a:lnTo>
                    <a:pt x="2263" y="824"/>
                  </a:lnTo>
                  <a:lnTo>
                    <a:pt x="2469" y="618"/>
                  </a:lnTo>
                  <a:lnTo>
                    <a:pt x="2469" y="515"/>
                  </a:lnTo>
                  <a:lnTo>
                    <a:pt x="2469" y="515"/>
                  </a:lnTo>
                  <a:lnTo>
                    <a:pt x="2469" y="412"/>
                  </a:lnTo>
                  <a:lnTo>
                    <a:pt x="206" y="1"/>
                  </a:lnTo>
                  <a:lnTo>
                    <a:pt x="206" y="1"/>
                  </a:lnTo>
                  <a:lnTo>
                    <a:pt x="0" y="1235"/>
                  </a:lnTo>
                  <a:lnTo>
                    <a:pt x="0" y="1235"/>
                  </a:lnTo>
                  <a:lnTo>
                    <a:pt x="0" y="1338"/>
                  </a:lnTo>
                  <a:lnTo>
                    <a:pt x="0" y="13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2"/>
            <p:cNvSpPr/>
            <p:nvPr/>
          </p:nvSpPr>
          <p:spPr>
            <a:xfrm>
              <a:off x="2465075" y="33332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2"/>
            <p:cNvSpPr/>
            <p:nvPr/>
          </p:nvSpPr>
          <p:spPr>
            <a:xfrm>
              <a:off x="2426500" y="3173775"/>
              <a:ext cx="149175" cy="156900"/>
            </a:xfrm>
            <a:custGeom>
              <a:rect b="b" l="l" r="r" t="t"/>
              <a:pathLst>
                <a:path extrusionOk="0" h="6276" w="5967">
                  <a:moveTo>
                    <a:pt x="2058" y="0"/>
                  </a:moveTo>
                  <a:lnTo>
                    <a:pt x="1543" y="206"/>
                  </a:lnTo>
                  <a:lnTo>
                    <a:pt x="1029" y="412"/>
                  </a:lnTo>
                  <a:lnTo>
                    <a:pt x="720" y="823"/>
                  </a:lnTo>
                  <a:lnTo>
                    <a:pt x="412" y="1235"/>
                  </a:lnTo>
                  <a:lnTo>
                    <a:pt x="206" y="1749"/>
                  </a:lnTo>
                  <a:lnTo>
                    <a:pt x="103" y="2263"/>
                  </a:lnTo>
                  <a:lnTo>
                    <a:pt x="103" y="2778"/>
                  </a:lnTo>
                  <a:lnTo>
                    <a:pt x="103" y="3189"/>
                  </a:lnTo>
                  <a:lnTo>
                    <a:pt x="103" y="3806"/>
                  </a:lnTo>
                  <a:lnTo>
                    <a:pt x="0" y="5041"/>
                  </a:lnTo>
                  <a:lnTo>
                    <a:pt x="103" y="5246"/>
                  </a:lnTo>
                  <a:lnTo>
                    <a:pt x="206" y="5555"/>
                  </a:lnTo>
                  <a:lnTo>
                    <a:pt x="618" y="5761"/>
                  </a:lnTo>
                  <a:lnTo>
                    <a:pt x="4423" y="6275"/>
                  </a:lnTo>
                  <a:lnTo>
                    <a:pt x="4526" y="5452"/>
                  </a:lnTo>
                  <a:lnTo>
                    <a:pt x="4629" y="5555"/>
                  </a:lnTo>
                  <a:lnTo>
                    <a:pt x="4938" y="5555"/>
                  </a:lnTo>
                  <a:lnTo>
                    <a:pt x="5349" y="5452"/>
                  </a:lnTo>
                  <a:lnTo>
                    <a:pt x="5658" y="5144"/>
                  </a:lnTo>
                  <a:lnTo>
                    <a:pt x="5863" y="4732"/>
                  </a:lnTo>
                  <a:lnTo>
                    <a:pt x="5966" y="4526"/>
                  </a:lnTo>
                  <a:lnTo>
                    <a:pt x="5966" y="4218"/>
                  </a:lnTo>
                  <a:lnTo>
                    <a:pt x="5761" y="3909"/>
                  </a:lnTo>
                  <a:lnTo>
                    <a:pt x="5349" y="3704"/>
                  </a:lnTo>
                  <a:lnTo>
                    <a:pt x="4938" y="3601"/>
                  </a:lnTo>
                  <a:lnTo>
                    <a:pt x="5041" y="2881"/>
                  </a:lnTo>
                  <a:lnTo>
                    <a:pt x="5041" y="2572"/>
                  </a:lnTo>
                  <a:lnTo>
                    <a:pt x="5041" y="2161"/>
                  </a:lnTo>
                  <a:lnTo>
                    <a:pt x="4938" y="1749"/>
                  </a:lnTo>
                  <a:lnTo>
                    <a:pt x="4732" y="1235"/>
                  </a:lnTo>
                  <a:lnTo>
                    <a:pt x="4423" y="823"/>
                  </a:lnTo>
                  <a:lnTo>
                    <a:pt x="4115" y="515"/>
                  </a:lnTo>
                  <a:lnTo>
                    <a:pt x="3703" y="309"/>
                  </a:lnTo>
                  <a:lnTo>
                    <a:pt x="3395" y="103"/>
                  </a:lnTo>
                  <a:lnTo>
                    <a:pt x="2983"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2"/>
            <p:cNvSpPr/>
            <p:nvPr/>
          </p:nvSpPr>
          <p:spPr>
            <a:xfrm>
              <a:off x="2426500" y="3173775"/>
              <a:ext cx="149175" cy="156900"/>
            </a:xfrm>
            <a:custGeom>
              <a:rect b="b" l="l" r="r" t="t"/>
              <a:pathLst>
                <a:path extrusionOk="0" fill="none" h="6276" w="5967">
                  <a:moveTo>
                    <a:pt x="0" y="5041"/>
                  </a:moveTo>
                  <a:lnTo>
                    <a:pt x="0" y="5041"/>
                  </a:lnTo>
                  <a:lnTo>
                    <a:pt x="103" y="5246"/>
                  </a:lnTo>
                  <a:lnTo>
                    <a:pt x="103" y="5246"/>
                  </a:lnTo>
                  <a:lnTo>
                    <a:pt x="206" y="5555"/>
                  </a:lnTo>
                  <a:lnTo>
                    <a:pt x="618" y="5761"/>
                  </a:lnTo>
                  <a:lnTo>
                    <a:pt x="4423" y="6275"/>
                  </a:lnTo>
                  <a:lnTo>
                    <a:pt x="4423" y="6275"/>
                  </a:lnTo>
                  <a:lnTo>
                    <a:pt x="4526" y="5452"/>
                  </a:lnTo>
                  <a:lnTo>
                    <a:pt x="4526" y="5452"/>
                  </a:lnTo>
                  <a:lnTo>
                    <a:pt x="4629" y="5555"/>
                  </a:lnTo>
                  <a:lnTo>
                    <a:pt x="4629" y="5555"/>
                  </a:lnTo>
                  <a:lnTo>
                    <a:pt x="4938" y="5555"/>
                  </a:lnTo>
                  <a:lnTo>
                    <a:pt x="5349" y="5452"/>
                  </a:lnTo>
                  <a:lnTo>
                    <a:pt x="5349" y="5452"/>
                  </a:lnTo>
                  <a:lnTo>
                    <a:pt x="5658" y="5144"/>
                  </a:lnTo>
                  <a:lnTo>
                    <a:pt x="5863" y="4732"/>
                  </a:lnTo>
                  <a:lnTo>
                    <a:pt x="5863" y="4732"/>
                  </a:lnTo>
                  <a:lnTo>
                    <a:pt x="5966" y="4526"/>
                  </a:lnTo>
                  <a:lnTo>
                    <a:pt x="5966" y="4218"/>
                  </a:lnTo>
                  <a:lnTo>
                    <a:pt x="5966" y="4218"/>
                  </a:lnTo>
                  <a:lnTo>
                    <a:pt x="5761" y="3909"/>
                  </a:lnTo>
                  <a:lnTo>
                    <a:pt x="5349" y="3704"/>
                  </a:lnTo>
                  <a:lnTo>
                    <a:pt x="5349" y="3704"/>
                  </a:lnTo>
                  <a:lnTo>
                    <a:pt x="4938" y="3601"/>
                  </a:lnTo>
                  <a:lnTo>
                    <a:pt x="4938" y="3601"/>
                  </a:lnTo>
                  <a:lnTo>
                    <a:pt x="5041" y="2881"/>
                  </a:lnTo>
                  <a:lnTo>
                    <a:pt x="5041" y="2572"/>
                  </a:lnTo>
                  <a:lnTo>
                    <a:pt x="5041" y="2161"/>
                  </a:lnTo>
                  <a:lnTo>
                    <a:pt x="5041" y="2161"/>
                  </a:lnTo>
                  <a:lnTo>
                    <a:pt x="4938" y="1749"/>
                  </a:lnTo>
                  <a:lnTo>
                    <a:pt x="4732" y="1235"/>
                  </a:lnTo>
                  <a:lnTo>
                    <a:pt x="4423" y="823"/>
                  </a:lnTo>
                  <a:lnTo>
                    <a:pt x="4115" y="515"/>
                  </a:lnTo>
                  <a:lnTo>
                    <a:pt x="4115" y="515"/>
                  </a:lnTo>
                  <a:lnTo>
                    <a:pt x="3703" y="309"/>
                  </a:lnTo>
                  <a:lnTo>
                    <a:pt x="3395" y="103"/>
                  </a:lnTo>
                  <a:lnTo>
                    <a:pt x="2983" y="0"/>
                  </a:lnTo>
                  <a:lnTo>
                    <a:pt x="2572" y="0"/>
                  </a:lnTo>
                  <a:lnTo>
                    <a:pt x="2572" y="0"/>
                  </a:lnTo>
                  <a:lnTo>
                    <a:pt x="2058" y="0"/>
                  </a:lnTo>
                  <a:lnTo>
                    <a:pt x="1543" y="206"/>
                  </a:lnTo>
                  <a:lnTo>
                    <a:pt x="1029" y="412"/>
                  </a:lnTo>
                  <a:lnTo>
                    <a:pt x="720" y="823"/>
                  </a:lnTo>
                  <a:lnTo>
                    <a:pt x="720" y="823"/>
                  </a:lnTo>
                  <a:lnTo>
                    <a:pt x="412" y="1235"/>
                  </a:lnTo>
                  <a:lnTo>
                    <a:pt x="206" y="1749"/>
                  </a:lnTo>
                  <a:lnTo>
                    <a:pt x="103" y="2263"/>
                  </a:lnTo>
                  <a:lnTo>
                    <a:pt x="103" y="2778"/>
                  </a:lnTo>
                  <a:lnTo>
                    <a:pt x="103" y="2778"/>
                  </a:lnTo>
                  <a:lnTo>
                    <a:pt x="103" y="3189"/>
                  </a:lnTo>
                  <a:lnTo>
                    <a:pt x="103" y="3189"/>
                  </a:lnTo>
                  <a:lnTo>
                    <a:pt x="103" y="3806"/>
                  </a:lnTo>
                  <a:lnTo>
                    <a:pt x="103" y="3806"/>
                  </a:lnTo>
                  <a:lnTo>
                    <a:pt x="0" y="5041"/>
                  </a:lnTo>
                  <a:lnTo>
                    <a:pt x="0" y="50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2"/>
            <p:cNvSpPr/>
            <p:nvPr/>
          </p:nvSpPr>
          <p:spPr>
            <a:xfrm>
              <a:off x="2426500" y="32997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2"/>
            <p:cNvSpPr/>
            <p:nvPr/>
          </p:nvSpPr>
          <p:spPr>
            <a:xfrm>
              <a:off x="2488225" y="3248350"/>
              <a:ext cx="12875" cy="12875"/>
            </a:xfrm>
            <a:custGeom>
              <a:rect b="b" l="l" r="r" t="t"/>
              <a:pathLst>
                <a:path extrusionOk="0" h="515" w="515">
                  <a:moveTo>
                    <a:pt x="206" y="0"/>
                  </a:moveTo>
                  <a:lnTo>
                    <a:pt x="103" y="103"/>
                  </a:lnTo>
                  <a:lnTo>
                    <a:pt x="0" y="309"/>
                  </a:lnTo>
                  <a:lnTo>
                    <a:pt x="103" y="515"/>
                  </a:lnTo>
                  <a:lnTo>
                    <a:pt x="412" y="515"/>
                  </a:lnTo>
                  <a:lnTo>
                    <a:pt x="514" y="309"/>
                  </a:lnTo>
                  <a:lnTo>
                    <a:pt x="412" y="103"/>
                  </a:lnTo>
                  <a:lnTo>
                    <a:pt x="20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2"/>
            <p:cNvSpPr/>
            <p:nvPr/>
          </p:nvSpPr>
          <p:spPr>
            <a:xfrm>
              <a:off x="2488225" y="3248350"/>
              <a:ext cx="12875" cy="12875"/>
            </a:xfrm>
            <a:custGeom>
              <a:rect b="b" l="l" r="r" t="t"/>
              <a:pathLst>
                <a:path extrusionOk="0" fill="none" h="515" w="515">
                  <a:moveTo>
                    <a:pt x="0" y="309"/>
                  </a:moveTo>
                  <a:lnTo>
                    <a:pt x="0" y="309"/>
                  </a:lnTo>
                  <a:lnTo>
                    <a:pt x="103" y="515"/>
                  </a:lnTo>
                  <a:lnTo>
                    <a:pt x="206" y="515"/>
                  </a:lnTo>
                  <a:lnTo>
                    <a:pt x="206" y="515"/>
                  </a:lnTo>
                  <a:lnTo>
                    <a:pt x="412" y="515"/>
                  </a:lnTo>
                  <a:lnTo>
                    <a:pt x="514" y="309"/>
                  </a:lnTo>
                  <a:lnTo>
                    <a:pt x="514" y="309"/>
                  </a:lnTo>
                  <a:lnTo>
                    <a:pt x="412" y="103"/>
                  </a:lnTo>
                  <a:lnTo>
                    <a:pt x="206" y="0"/>
                  </a:lnTo>
                  <a:lnTo>
                    <a:pt x="206" y="0"/>
                  </a:lnTo>
                  <a:lnTo>
                    <a:pt x="103" y="103"/>
                  </a:lnTo>
                  <a:lnTo>
                    <a:pt x="0" y="309"/>
                  </a:lnTo>
                  <a:lnTo>
                    <a:pt x="0" y="30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2"/>
            <p:cNvSpPr/>
            <p:nvPr/>
          </p:nvSpPr>
          <p:spPr>
            <a:xfrm>
              <a:off x="2488225" y="32560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2"/>
            <p:cNvSpPr/>
            <p:nvPr/>
          </p:nvSpPr>
          <p:spPr>
            <a:xfrm>
              <a:off x="2436775" y="3243200"/>
              <a:ext cx="12900" cy="12900"/>
            </a:xfrm>
            <a:custGeom>
              <a:rect b="b" l="l" r="r" t="t"/>
              <a:pathLst>
                <a:path extrusionOk="0" h="516" w="516">
                  <a:moveTo>
                    <a:pt x="104" y="1"/>
                  </a:moveTo>
                  <a:lnTo>
                    <a:pt x="1" y="206"/>
                  </a:lnTo>
                  <a:lnTo>
                    <a:pt x="104" y="412"/>
                  </a:lnTo>
                  <a:lnTo>
                    <a:pt x="207" y="515"/>
                  </a:lnTo>
                  <a:lnTo>
                    <a:pt x="412" y="412"/>
                  </a:lnTo>
                  <a:lnTo>
                    <a:pt x="515" y="206"/>
                  </a:lnTo>
                  <a:lnTo>
                    <a:pt x="412"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2"/>
            <p:cNvSpPr/>
            <p:nvPr/>
          </p:nvSpPr>
          <p:spPr>
            <a:xfrm>
              <a:off x="2436775" y="3243200"/>
              <a:ext cx="12900" cy="12900"/>
            </a:xfrm>
            <a:custGeom>
              <a:rect b="b" l="l" r="r" t="t"/>
              <a:pathLst>
                <a:path extrusionOk="0" fill="none" h="516" w="516">
                  <a:moveTo>
                    <a:pt x="1" y="206"/>
                  </a:moveTo>
                  <a:lnTo>
                    <a:pt x="1" y="206"/>
                  </a:lnTo>
                  <a:lnTo>
                    <a:pt x="104" y="412"/>
                  </a:lnTo>
                  <a:lnTo>
                    <a:pt x="207" y="515"/>
                  </a:lnTo>
                  <a:lnTo>
                    <a:pt x="207" y="515"/>
                  </a:lnTo>
                  <a:lnTo>
                    <a:pt x="412" y="412"/>
                  </a:lnTo>
                  <a:lnTo>
                    <a:pt x="515" y="206"/>
                  </a:lnTo>
                  <a:lnTo>
                    <a:pt x="515" y="206"/>
                  </a:lnTo>
                  <a:lnTo>
                    <a:pt x="412" y="1"/>
                  </a:lnTo>
                  <a:lnTo>
                    <a:pt x="309" y="1"/>
                  </a:lnTo>
                  <a:lnTo>
                    <a:pt x="309" y="1"/>
                  </a:lnTo>
                  <a:lnTo>
                    <a:pt x="104" y="1"/>
                  </a:lnTo>
                  <a:lnTo>
                    <a:pt x="1" y="206"/>
                  </a:lnTo>
                  <a:lnTo>
                    <a:pt x="1" y="20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2"/>
            <p:cNvSpPr/>
            <p:nvPr/>
          </p:nvSpPr>
          <p:spPr>
            <a:xfrm>
              <a:off x="2436775" y="32483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2"/>
            <p:cNvSpPr/>
            <p:nvPr/>
          </p:nvSpPr>
          <p:spPr>
            <a:xfrm>
              <a:off x="2452200" y="3250925"/>
              <a:ext cx="20600" cy="23175"/>
            </a:xfrm>
            <a:custGeom>
              <a:rect b="b" l="l" r="r" t="t"/>
              <a:pathLst>
                <a:path extrusionOk="0" h="927" w="824">
                  <a:moveTo>
                    <a:pt x="412" y="0"/>
                  </a:moveTo>
                  <a:lnTo>
                    <a:pt x="1" y="823"/>
                  </a:lnTo>
                  <a:lnTo>
                    <a:pt x="1" y="926"/>
                  </a:lnTo>
                  <a:lnTo>
                    <a:pt x="824" y="926"/>
                  </a:lnTo>
                  <a:lnTo>
                    <a:pt x="412"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2"/>
            <p:cNvSpPr/>
            <p:nvPr/>
          </p:nvSpPr>
          <p:spPr>
            <a:xfrm>
              <a:off x="2452200" y="3250925"/>
              <a:ext cx="20600" cy="23175"/>
            </a:xfrm>
            <a:custGeom>
              <a:rect b="b" l="l" r="r" t="t"/>
              <a:pathLst>
                <a:path extrusionOk="0" fill="none" h="927" w="824">
                  <a:moveTo>
                    <a:pt x="412" y="0"/>
                  </a:moveTo>
                  <a:lnTo>
                    <a:pt x="1" y="823"/>
                  </a:lnTo>
                  <a:lnTo>
                    <a:pt x="1" y="823"/>
                  </a:lnTo>
                  <a:lnTo>
                    <a:pt x="1" y="926"/>
                  </a:lnTo>
                  <a:lnTo>
                    <a:pt x="104" y="926"/>
                  </a:lnTo>
                  <a:lnTo>
                    <a:pt x="824" y="926"/>
                  </a:lnTo>
                  <a:lnTo>
                    <a:pt x="41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2"/>
            <p:cNvSpPr/>
            <p:nvPr/>
          </p:nvSpPr>
          <p:spPr>
            <a:xfrm>
              <a:off x="2462500" y="32509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2"/>
            <p:cNvSpPr/>
            <p:nvPr/>
          </p:nvSpPr>
          <p:spPr>
            <a:xfrm>
              <a:off x="2452200" y="3279200"/>
              <a:ext cx="25750" cy="7750"/>
            </a:xfrm>
            <a:custGeom>
              <a:rect b="b" l="l" r="r" t="t"/>
              <a:pathLst>
                <a:path extrusionOk="0" h="310" w="1030">
                  <a:moveTo>
                    <a:pt x="927" y="1"/>
                  </a:moveTo>
                  <a:lnTo>
                    <a:pt x="721" y="207"/>
                  </a:lnTo>
                  <a:lnTo>
                    <a:pt x="1030" y="104"/>
                  </a:lnTo>
                  <a:lnTo>
                    <a:pt x="1030" y="1"/>
                  </a:lnTo>
                  <a:close/>
                  <a:moveTo>
                    <a:pt x="1" y="1"/>
                  </a:moveTo>
                  <a:lnTo>
                    <a:pt x="1" y="104"/>
                  </a:lnTo>
                  <a:lnTo>
                    <a:pt x="207" y="207"/>
                  </a:lnTo>
                  <a:lnTo>
                    <a:pt x="412" y="309"/>
                  </a:lnTo>
                  <a:lnTo>
                    <a:pt x="515" y="309"/>
                  </a:lnTo>
                  <a:lnTo>
                    <a:pt x="721" y="207"/>
                  </a:lnTo>
                  <a:lnTo>
                    <a:pt x="310" y="207"/>
                  </a:lnTo>
                  <a:lnTo>
                    <a:pt x="10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2"/>
            <p:cNvSpPr/>
            <p:nvPr/>
          </p:nvSpPr>
          <p:spPr>
            <a:xfrm>
              <a:off x="2452200" y="3279200"/>
              <a:ext cx="25750" cy="7750"/>
            </a:xfrm>
            <a:custGeom>
              <a:rect b="b" l="l" r="r" t="t"/>
              <a:pathLst>
                <a:path extrusionOk="0" fill="none" h="310" w="1030">
                  <a:moveTo>
                    <a:pt x="412" y="309"/>
                  </a:moveTo>
                  <a:lnTo>
                    <a:pt x="412" y="309"/>
                  </a:lnTo>
                  <a:lnTo>
                    <a:pt x="515" y="309"/>
                  </a:lnTo>
                  <a:lnTo>
                    <a:pt x="515" y="309"/>
                  </a:lnTo>
                  <a:lnTo>
                    <a:pt x="721" y="207"/>
                  </a:lnTo>
                  <a:lnTo>
                    <a:pt x="1030" y="104"/>
                  </a:lnTo>
                  <a:lnTo>
                    <a:pt x="1030" y="104"/>
                  </a:lnTo>
                  <a:lnTo>
                    <a:pt x="1030" y="1"/>
                  </a:lnTo>
                  <a:lnTo>
                    <a:pt x="1030" y="1"/>
                  </a:lnTo>
                  <a:lnTo>
                    <a:pt x="927" y="1"/>
                  </a:lnTo>
                  <a:lnTo>
                    <a:pt x="927" y="1"/>
                  </a:lnTo>
                  <a:lnTo>
                    <a:pt x="721" y="207"/>
                  </a:lnTo>
                  <a:lnTo>
                    <a:pt x="515" y="207"/>
                  </a:lnTo>
                  <a:lnTo>
                    <a:pt x="515" y="207"/>
                  </a:lnTo>
                  <a:lnTo>
                    <a:pt x="310" y="207"/>
                  </a:lnTo>
                  <a:lnTo>
                    <a:pt x="104" y="1"/>
                  </a:lnTo>
                  <a:lnTo>
                    <a:pt x="104" y="1"/>
                  </a:lnTo>
                  <a:lnTo>
                    <a:pt x="1" y="1"/>
                  </a:lnTo>
                  <a:lnTo>
                    <a:pt x="1" y="1"/>
                  </a:lnTo>
                  <a:lnTo>
                    <a:pt x="1" y="104"/>
                  </a:lnTo>
                  <a:lnTo>
                    <a:pt x="1" y="104"/>
                  </a:lnTo>
                  <a:lnTo>
                    <a:pt x="207" y="207"/>
                  </a:lnTo>
                  <a:lnTo>
                    <a:pt x="412" y="309"/>
                  </a:lnTo>
                  <a:lnTo>
                    <a:pt x="412" y="30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2"/>
            <p:cNvSpPr/>
            <p:nvPr/>
          </p:nvSpPr>
          <p:spPr>
            <a:xfrm>
              <a:off x="2462500" y="32869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2"/>
            <p:cNvSpPr/>
            <p:nvPr/>
          </p:nvSpPr>
          <p:spPr>
            <a:xfrm>
              <a:off x="2436775" y="3230350"/>
              <a:ext cx="15450" cy="5175"/>
            </a:xfrm>
            <a:custGeom>
              <a:rect b="b" l="l" r="r" t="t"/>
              <a:pathLst>
                <a:path extrusionOk="0" h="207" w="618">
                  <a:moveTo>
                    <a:pt x="309" y="0"/>
                  </a:moveTo>
                  <a:lnTo>
                    <a:pt x="618" y="103"/>
                  </a:lnTo>
                  <a:lnTo>
                    <a:pt x="618" y="0"/>
                  </a:lnTo>
                  <a:close/>
                  <a:moveTo>
                    <a:pt x="309" y="0"/>
                  </a:moveTo>
                  <a:lnTo>
                    <a:pt x="1" y="103"/>
                  </a:lnTo>
                  <a:lnTo>
                    <a:pt x="1" y="206"/>
                  </a:lnTo>
                  <a:lnTo>
                    <a:pt x="30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2"/>
            <p:cNvSpPr/>
            <p:nvPr/>
          </p:nvSpPr>
          <p:spPr>
            <a:xfrm>
              <a:off x="2436775" y="3230350"/>
              <a:ext cx="15450" cy="5175"/>
            </a:xfrm>
            <a:custGeom>
              <a:rect b="b" l="l" r="r" t="t"/>
              <a:pathLst>
                <a:path extrusionOk="0" fill="none" h="207" w="618">
                  <a:moveTo>
                    <a:pt x="1" y="206"/>
                  </a:moveTo>
                  <a:lnTo>
                    <a:pt x="1" y="206"/>
                  </a:lnTo>
                  <a:lnTo>
                    <a:pt x="1" y="206"/>
                  </a:lnTo>
                  <a:lnTo>
                    <a:pt x="1" y="206"/>
                  </a:lnTo>
                  <a:lnTo>
                    <a:pt x="309" y="0"/>
                  </a:lnTo>
                  <a:lnTo>
                    <a:pt x="618" y="103"/>
                  </a:lnTo>
                  <a:lnTo>
                    <a:pt x="618" y="103"/>
                  </a:lnTo>
                  <a:lnTo>
                    <a:pt x="618" y="103"/>
                  </a:lnTo>
                  <a:lnTo>
                    <a:pt x="618" y="103"/>
                  </a:lnTo>
                  <a:lnTo>
                    <a:pt x="618" y="0"/>
                  </a:lnTo>
                  <a:lnTo>
                    <a:pt x="618" y="0"/>
                  </a:lnTo>
                  <a:lnTo>
                    <a:pt x="309" y="0"/>
                  </a:lnTo>
                  <a:lnTo>
                    <a:pt x="1" y="103"/>
                  </a:lnTo>
                  <a:lnTo>
                    <a:pt x="1" y="103"/>
                  </a:lnTo>
                  <a:lnTo>
                    <a:pt x="1" y="206"/>
                  </a:lnTo>
                  <a:lnTo>
                    <a:pt x="1" y="206"/>
                  </a:lnTo>
                  <a:lnTo>
                    <a:pt x="1" y="206"/>
                  </a:lnTo>
                  <a:lnTo>
                    <a:pt x="1" y="20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2"/>
            <p:cNvSpPr/>
            <p:nvPr/>
          </p:nvSpPr>
          <p:spPr>
            <a:xfrm>
              <a:off x="2436775" y="3235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2"/>
            <p:cNvSpPr/>
            <p:nvPr/>
          </p:nvSpPr>
          <p:spPr>
            <a:xfrm>
              <a:off x="2490775" y="3232925"/>
              <a:ext cx="15475" cy="7725"/>
            </a:xfrm>
            <a:custGeom>
              <a:rect b="b" l="l" r="r" t="t"/>
              <a:pathLst>
                <a:path extrusionOk="0" h="309" w="619">
                  <a:moveTo>
                    <a:pt x="1" y="0"/>
                  </a:moveTo>
                  <a:lnTo>
                    <a:pt x="1" y="103"/>
                  </a:lnTo>
                  <a:lnTo>
                    <a:pt x="310" y="103"/>
                  </a:lnTo>
                  <a:lnTo>
                    <a:pt x="515" y="309"/>
                  </a:lnTo>
                  <a:lnTo>
                    <a:pt x="618" y="309"/>
                  </a:lnTo>
                  <a:lnTo>
                    <a:pt x="618" y="206"/>
                  </a:lnTo>
                  <a:lnTo>
                    <a:pt x="31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2"/>
            <p:cNvSpPr/>
            <p:nvPr/>
          </p:nvSpPr>
          <p:spPr>
            <a:xfrm>
              <a:off x="2490775" y="3232925"/>
              <a:ext cx="15475" cy="7725"/>
            </a:xfrm>
            <a:custGeom>
              <a:rect b="b" l="l" r="r" t="t"/>
              <a:pathLst>
                <a:path extrusionOk="0" fill="none" h="309" w="619">
                  <a:moveTo>
                    <a:pt x="618" y="309"/>
                  </a:moveTo>
                  <a:lnTo>
                    <a:pt x="618" y="309"/>
                  </a:lnTo>
                  <a:lnTo>
                    <a:pt x="618" y="309"/>
                  </a:lnTo>
                  <a:lnTo>
                    <a:pt x="618" y="309"/>
                  </a:lnTo>
                  <a:lnTo>
                    <a:pt x="618" y="206"/>
                  </a:lnTo>
                  <a:lnTo>
                    <a:pt x="618" y="206"/>
                  </a:lnTo>
                  <a:lnTo>
                    <a:pt x="310" y="0"/>
                  </a:lnTo>
                  <a:lnTo>
                    <a:pt x="1" y="0"/>
                  </a:lnTo>
                  <a:lnTo>
                    <a:pt x="1" y="0"/>
                  </a:lnTo>
                  <a:lnTo>
                    <a:pt x="1" y="103"/>
                  </a:lnTo>
                  <a:lnTo>
                    <a:pt x="1" y="103"/>
                  </a:lnTo>
                  <a:lnTo>
                    <a:pt x="1" y="103"/>
                  </a:lnTo>
                  <a:lnTo>
                    <a:pt x="1" y="103"/>
                  </a:lnTo>
                  <a:lnTo>
                    <a:pt x="310" y="103"/>
                  </a:lnTo>
                  <a:lnTo>
                    <a:pt x="515" y="309"/>
                  </a:lnTo>
                  <a:lnTo>
                    <a:pt x="515" y="309"/>
                  </a:lnTo>
                  <a:lnTo>
                    <a:pt x="618" y="309"/>
                  </a:lnTo>
                  <a:lnTo>
                    <a:pt x="618" y="30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2"/>
            <p:cNvSpPr/>
            <p:nvPr/>
          </p:nvSpPr>
          <p:spPr>
            <a:xfrm>
              <a:off x="2506225" y="32406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2"/>
            <p:cNvSpPr/>
            <p:nvPr/>
          </p:nvSpPr>
          <p:spPr>
            <a:xfrm>
              <a:off x="2542225" y="3276625"/>
              <a:ext cx="28300" cy="28325"/>
            </a:xfrm>
            <a:custGeom>
              <a:rect b="b" l="l" r="r" t="t"/>
              <a:pathLst>
                <a:path extrusionOk="0" h="1133" w="1132">
                  <a:moveTo>
                    <a:pt x="720" y="1"/>
                  </a:moveTo>
                  <a:lnTo>
                    <a:pt x="309" y="310"/>
                  </a:lnTo>
                  <a:lnTo>
                    <a:pt x="103" y="618"/>
                  </a:lnTo>
                  <a:lnTo>
                    <a:pt x="0" y="1030"/>
                  </a:lnTo>
                  <a:lnTo>
                    <a:pt x="0" y="1132"/>
                  </a:lnTo>
                  <a:lnTo>
                    <a:pt x="206" y="618"/>
                  </a:lnTo>
                  <a:lnTo>
                    <a:pt x="412" y="310"/>
                  </a:lnTo>
                  <a:lnTo>
                    <a:pt x="720" y="104"/>
                  </a:lnTo>
                  <a:lnTo>
                    <a:pt x="1132" y="104"/>
                  </a:lnTo>
                  <a:lnTo>
                    <a:pt x="1132"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2"/>
            <p:cNvSpPr/>
            <p:nvPr/>
          </p:nvSpPr>
          <p:spPr>
            <a:xfrm>
              <a:off x="2542225" y="3276625"/>
              <a:ext cx="28300" cy="28325"/>
            </a:xfrm>
            <a:custGeom>
              <a:rect b="b" l="l" r="r" t="t"/>
              <a:pathLst>
                <a:path extrusionOk="0" fill="none" h="1133" w="1132">
                  <a:moveTo>
                    <a:pt x="0" y="1132"/>
                  </a:moveTo>
                  <a:lnTo>
                    <a:pt x="0" y="1132"/>
                  </a:lnTo>
                  <a:lnTo>
                    <a:pt x="0" y="1132"/>
                  </a:lnTo>
                  <a:lnTo>
                    <a:pt x="0" y="1132"/>
                  </a:lnTo>
                  <a:lnTo>
                    <a:pt x="206" y="618"/>
                  </a:lnTo>
                  <a:lnTo>
                    <a:pt x="412" y="310"/>
                  </a:lnTo>
                  <a:lnTo>
                    <a:pt x="412" y="310"/>
                  </a:lnTo>
                  <a:lnTo>
                    <a:pt x="720" y="104"/>
                  </a:lnTo>
                  <a:lnTo>
                    <a:pt x="1132" y="104"/>
                  </a:lnTo>
                  <a:lnTo>
                    <a:pt x="1132" y="104"/>
                  </a:lnTo>
                  <a:lnTo>
                    <a:pt x="1132" y="104"/>
                  </a:lnTo>
                  <a:lnTo>
                    <a:pt x="1132" y="104"/>
                  </a:lnTo>
                  <a:lnTo>
                    <a:pt x="1132" y="1"/>
                  </a:lnTo>
                  <a:lnTo>
                    <a:pt x="1132" y="1"/>
                  </a:lnTo>
                  <a:lnTo>
                    <a:pt x="926" y="1"/>
                  </a:lnTo>
                  <a:lnTo>
                    <a:pt x="720" y="1"/>
                  </a:lnTo>
                  <a:lnTo>
                    <a:pt x="309" y="310"/>
                  </a:lnTo>
                  <a:lnTo>
                    <a:pt x="309" y="310"/>
                  </a:lnTo>
                  <a:lnTo>
                    <a:pt x="103" y="618"/>
                  </a:lnTo>
                  <a:lnTo>
                    <a:pt x="0" y="1030"/>
                  </a:lnTo>
                  <a:lnTo>
                    <a:pt x="0" y="1030"/>
                  </a:lnTo>
                  <a:lnTo>
                    <a:pt x="0" y="1132"/>
                  </a:lnTo>
                  <a:lnTo>
                    <a:pt x="0" y="1132"/>
                  </a:lnTo>
                  <a:lnTo>
                    <a:pt x="0" y="1132"/>
                  </a:lnTo>
                  <a:lnTo>
                    <a:pt x="0" y="113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2"/>
            <p:cNvSpPr/>
            <p:nvPr/>
          </p:nvSpPr>
          <p:spPr>
            <a:xfrm>
              <a:off x="2542225" y="33049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2"/>
            <p:cNvSpPr/>
            <p:nvPr/>
          </p:nvSpPr>
          <p:spPr>
            <a:xfrm>
              <a:off x="2364775" y="3366650"/>
              <a:ext cx="120900" cy="33450"/>
            </a:xfrm>
            <a:custGeom>
              <a:rect b="b" l="l" r="r" t="t"/>
              <a:pathLst>
                <a:path extrusionOk="0" h="1338" w="4836">
                  <a:moveTo>
                    <a:pt x="1132" y="0"/>
                  </a:moveTo>
                  <a:lnTo>
                    <a:pt x="515" y="206"/>
                  </a:lnTo>
                  <a:lnTo>
                    <a:pt x="1" y="617"/>
                  </a:lnTo>
                  <a:lnTo>
                    <a:pt x="1" y="1337"/>
                  </a:lnTo>
                  <a:lnTo>
                    <a:pt x="4835" y="1029"/>
                  </a:lnTo>
                  <a:lnTo>
                    <a:pt x="3807" y="823"/>
                  </a:lnTo>
                  <a:lnTo>
                    <a:pt x="2881" y="617"/>
                  </a:lnTo>
                  <a:lnTo>
                    <a:pt x="1955" y="412"/>
                  </a:lnTo>
                  <a:lnTo>
                    <a:pt x="1132"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2"/>
            <p:cNvSpPr/>
            <p:nvPr/>
          </p:nvSpPr>
          <p:spPr>
            <a:xfrm>
              <a:off x="2364775" y="3366650"/>
              <a:ext cx="120900" cy="33450"/>
            </a:xfrm>
            <a:custGeom>
              <a:rect b="b" l="l" r="r" t="t"/>
              <a:pathLst>
                <a:path extrusionOk="0" fill="none" h="1338" w="4836">
                  <a:moveTo>
                    <a:pt x="4835" y="1029"/>
                  </a:moveTo>
                  <a:lnTo>
                    <a:pt x="1" y="1337"/>
                  </a:lnTo>
                  <a:lnTo>
                    <a:pt x="1" y="617"/>
                  </a:lnTo>
                  <a:lnTo>
                    <a:pt x="1" y="617"/>
                  </a:lnTo>
                  <a:lnTo>
                    <a:pt x="515" y="206"/>
                  </a:lnTo>
                  <a:lnTo>
                    <a:pt x="1132" y="0"/>
                  </a:lnTo>
                  <a:lnTo>
                    <a:pt x="1132" y="0"/>
                  </a:lnTo>
                  <a:lnTo>
                    <a:pt x="1955" y="412"/>
                  </a:lnTo>
                  <a:lnTo>
                    <a:pt x="2881" y="617"/>
                  </a:lnTo>
                  <a:lnTo>
                    <a:pt x="3807" y="823"/>
                  </a:lnTo>
                  <a:lnTo>
                    <a:pt x="4835" y="1029"/>
                  </a:lnTo>
                  <a:lnTo>
                    <a:pt x="4835" y="102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2"/>
            <p:cNvSpPr/>
            <p:nvPr/>
          </p:nvSpPr>
          <p:spPr>
            <a:xfrm>
              <a:off x="2485650" y="3392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2"/>
            <p:cNvSpPr/>
            <p:nvPr/>
          </p:nvSpPr>
          <p:spPr>
            <a:xfrm>
              <a:off x="2423925" y="3166050"/>
              <a:ext cx="115750" cy="72050"/>
            </a:xfrm>
            <a:custGeom>
              <a:rect b="b" l="l" r="r" t="t"/>
              <a:pathLst>
                <a:path extrusionOk="0" h="2882" w="4630">
                  <a:moveTo>
                    <a:pt x="1749" y="1"/>
                  </a:moveTo>
                  <a:lnTo>
                    <a:pt x="1235" y="207"/>
                  </a:lnTo>
                  <a:lnTo>
                    <a:pt x="823" y="412"/>
                  </a:lnTo>
                  <a:lnTo>
                    <a:pt x="515" y="721"/>
                  </a:lnTo>
                  <a:lnTo>
                    <a:pt x="309" y="1030"/>
                  </a:lnTo>
                  <a:lnTo>
                    <a:pt x="103" y="1338"/>
                  </a:lnTo>
                  <a:lnTo>
                    <a:pt x="1" y="1852"/>
                  </a:lnTo>
                  <a:lnTo>
                    <a:pt x="1" y="2161"/>
                  </a:lnTo>
                  <a:lnTo>
                    <a:pt x="3498" y="2881"/>
                  </a:lnTo>
                  <a:lnTo>
                    <a:pt x="3806" y="1955"/>
                  </a:lnTo>
                  <a:lnTo>
                    <a:pt x="4321" y="1132"/>
                  </a:lnTo>
                  <a:lnTo>
                    <a:pt x="4629" y="824"/>
                  </a:lnTo>
                  <a:lnTo>
                    <a:pt x="3806" y="412"/>
                  </a:lnTo>
                  <a:lnTo>
                    <a:pt x="3601" y="309"/>
                  </a:lnTo>
                  <a:lnTo>
                    <a:pt x="3086" y="104"/>
                  </a:lnTo>
                  <a:lnTo>
                    <a:pt x="267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2"/>
            <p:cNvSpPr/>
            <p:nvPr/>
          </p:nvSpPr>
          <p:spPr>
            <a:xfrm>
              <a:off x="2423925" y="3166050"/>
              <a:ext cx="115750" cy="72050"/>
            </a:xfrm>
            <a:custGeom>
              <a:rect b="b" l="l" r="r" t="t"/>
              <a:pathLst>
                <a:path extrusionOk="0" fill="none" h="2882" w="4630">
                  <a:moveTo>
                    <a:pt x="4321" y="1132"/>
                  </a:moveTo>
                  <a:lnTo>
                    <a:pt x="4321" y="1132"/>
                  </a:lnTo>
                  <a:lnTo>
                    <a:pt x="3806" y="1955"/>
                  </a:lnTo>
                  <a:lnTo>
                    <a:pt x="3498" y="2881"/>
                  </a:lnTo>
                  <a:lnTo>
                    <a:pt x="1" y="2161"/>
                  </a:lnTo>
                  <a:lnTo>
                    <a:pt x="1" y="2161"/>
                  </a:lnTo>
                  <a:lnTo>
                    <a:pt x="1" y="1852"/>
                  </a:lnTo>
                  <a:lnTo>
                    <a:pt x="103" y="1338"/>
                  </a:lnTo>
                  <a:lnTo>
                    <a:pt x="309" y="1030"/>
                  </a:lnTo>
                  <a:lnTo>
                    <a:pt x="515" y="721"/>
                  </a:lnTo>
                  <a:lnTo>
                    <a:pt x="823" y="412"/>
                  </a:lnTo>
                  <a:lnTo>
                    <a:pt x="1235" y="207"/>
                  </a:lnTo>
                  <a:lnTo>
                    <a:pt x="1235" y="207"/>
                  </a:lnTo>
                  <a:lnTo>
                    <a:pt x="1749" y="1"/>
                  </a:lnTo>
                  <a:lnTo>
                    <a:pt x="2263" y="1"/>
                  </a:lnTo>
                  <a:lnTo>
                    <a:pt x="2675" y="1"/>
                  </a:lnTo>
                  <a:lnTo>
                    <a:pt x="3086" y="104"/>
                  </a:lnTo>
                  <a:lnTo>
                    <a:pt x="3601" y="309"/>
                  </a:lnTo>
                  <a:lnTo>
                    <a:pt x="3806" y="412"/>
                  </a:lnTo>
                  <a:lnTo>
                    <a:pt x="4629" y="824"/>
                  </a:lnTo>
                  <a:lnTo>
                    <a:pt x="4321" y="113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2"/>
            <p:cNvSpPr/>
            <p:nvPr/>
          </p:nvSpPr>
          <p:spPr>
            <a:xfrm>
              <a:off x="2531925" y="31943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2"/>
            <p:cNvSpPr/>
            <p:nvPr/>
          </p:nvSpPr>
          <p:spPr>
            <a:xfrm>
              <a:off x="2524225" y="3186625"/>
              <a:ext cx="56600" cy="82325"/>
            </a:xfrm>
            <a:custGeom>
              <a:rect b="b" l="l" r="r" t="t"/>
              <a:pathLst>
                <a:path extrusionOk="0" h="3293" w="2264">
                  <a:moveTo>
                    <a:pt x="617" y="1"/>
                  </a:moveTo>
                  <a:lnTo>
                    <a:pt x="309" y="309"/>
                  </a:lnTo>
                  <a:lnTo>
                    <a:pt x="206" y="618"/>
                  </a:lnTo>
                  <a:lnTo>
                    <a:pt x="0" y="1029"/>
                  </a:lnTo>
                  <a:lnTo>
                    <a:pt x="0" y="1441"/>
                  </a:lnTo>
                  <a:lnTo>
                    <a:pt x="0" y="1852"/>
                  </a:lnTo>
                  <a:lnTo>
                    <a:pt x="103" y="2161"/>
                  </a:lnTo>
                  <a:lnTo>
                    <a:pt x="309" y="2572"/>
                  </a:lnTo>
                  <a:lnTo>
                    <a:pt x="514" y="2881"/>
                  </a:lnTo>
                  <a:lnTo>
                    <a:pt x="720" y="3190"/>
                  </a:lnTo>
                  <a:lnTo>
                    <a:pt x="926" y="3292"/>
                  </a:lnTo>
                  <a:lnTo>
                    <a:pt x="1132" y="3190"/>
                  </a:lnTo>
                  <a:lnTo>
                    <a:pt x="1749" y="3190"/>
                  </a:lnTo>
                  <a:lnTo>
                    <a:pt x="2057" y="2264"/>
                  </a:lnTo>
                  <a:lnTo>
                    <a:pt x="2263" y="1749"/>
                  </a:lnTo>
                  <a:lnTo>
                    <a:pt x="2263" y="1441"/>
                  </a:lnTo>
                  <a:lnTo>
                    <a:pt x="2263" y="1235"/>
                  </a:lnTo>
                  <a:lnTo>
                    <a:pt x="2057" y="927"/>
                  </a:lnTo>
                  <a:lnTo>
                    <a:pt x="1749" y="721"/>
                  </a:lnTo>
                  <a:lnTo>
                    <a:pt x="617"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2"/>
            <p:cNvSpPr/>
            <p:nvPr/>
          </p:nvSpPr>
          <p:spPr>
            <a:xfrm>
              <a:off x="2524225" y="3186625"/>
              <a:ext cx="56600" cy="82325"/>
            </a:xfrm>
            <a:custGeom>
              <a:rect b="b" l="l" r="r" t="t"/>
              <a:pathLst>
                <a:path extrusionOk="0" fill="none" h="3293" w="2264">
                  <a:moveTo>
                    <a:pt x="926" y="3292"/>
                  </a:moveTo>
                  <a:lnTo>
                    <a:pt x="926" y="3292"/>
                  </a:lnTo>
                  <a:lnTo>
                    <a:pt x="720" y="3190"/>
                  </a:lnTo>
                  <a:lnTo>
                    <a:pt x="514" y="2881"/>
                  </a:lnTo>
                  <a:lnTo>
                    <a:pt x="514" y="2881"/>
                  </a:lnTo>
                  <a:lnTo>
                    <a:pt x="309" y="2572"/>
                  </a:lnTo>
                  <a:lnTo>
                    <a:pt x="103" y="2161"/>
                  </a:lnTo>
                  <a:lnTo>
                    <a:pt x="0" y="1852"/>
                  </a:lnTo>
                  <a:lnTo>
                    <a:pt x="0" y="1441"/>
                  </a:lnTo>
                  <a:lnTo>
                    <a:pt x="0" y="1441"/>
                  </a:lnTo>
                  <a:lnTo>
                    <a:pt x="0" y="1029"/>
                  </a:lnTo>
                  <a:lnTo>
                    <a:pt x="206" y="618"/>
                  </a:lnTo>
                  <a:lnTo>
                    <a:pt x="309" y="309"/>
                  </a:lnTo>
                  <a:lnTo>
                    <a:pt x="617" y="1"/>
                  </a:lnTo>
                  <a:lnTo>
                    <a:pt x="617" y="1"/>
                  </a:lnTo>
                  <a:lnTo>
                    <a:pt x="1749" y="721"/>
                  </a:lnTo>
                  <a:lnTo>
                    <a:pt x="1749" y="721"/>
                  </a:lnTo>
                  <a:lnTo>
                    <a:pt x="2057" y="927"/>
                  </a:lnTo>
                  <a:lnTo>
                    <a:pt x="2263" y="1235"/>
                  </a:lnTo>
                  <a:lnTo>
                    <a:pt x="2263" y="1235"/>
                  </a:lnTo>
                  <a:lnTo>
                    <a:pt x="2263" y="1441"/>
                  </a:lnTo>
                  <a:lnTo>
                    <a:pt x="2263" y="1749"/>
                  </a:lnTo>
                  <a:lnTo>
                    <a:pt x="2057" y="2264"/>
                  </a:lnTo>
                  <a:lnTo>
                    <a:pt x="2057" y="2264"/>
                  </a:lnTo>
                  <a:lnTo>
                    <a:pt x="1749" y="3190"/>
                  </a:lnTo>
                  <a:lnTo>
                    <a:pt x="1749" y="3190"/>
                  </a:lnTo>
                  <a:lnTo>
                    <a:pt x="1337" y="3190"/>
                  </a:lnTo>
                  <a:lnTo>
                    <a:pt x="1132" y="3190"/>
                  </a:lnTo>
                  <a:lnTo>
                    <a:pt x="926" y="3292"/>
                  </a:lnTo>
                  <a:lnTo>
                    <a:pt x="926" y="329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2"/>
            <p:cNvSpPr/>
            <p:nvPr/>
          </p:nvSpPr>
          <p:spPr>
            <a:xfrm>
              <a:off x="2547350" y="32689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2"/>
            <p:cNvSpPr/>
            <p:nvPr/>
          </p:nvSpPr>
          <p:spPr>
            <a:xfrm>
              <a:off x="2665650" y="3135200"/>
              <a:ext cx="59175" cy="59175"/>
            </a:xfrm>
            <a:custGeom>
              <a:rect b="b" l="l" r="r" t="t"/>
              <a:pathLst>
                <a:path extrusionOk="0" h="2367" w="2367">
                  <a:moveTo>
                    <a:pt x="1132" y="1"/>
                  </a:moveTo>
                  <a:lnTo>
                    <a:pt x="721" y="103"/>
                  </a:lnTo>
                  <a:lnTo>
                    <a:pt x="309" y="412"/>
                  </a:lnTo>
                  <a:lnTo>
                    <a:pt x="103" y="721"/>
                  </a:lnTo>
                  <a:lnTo>
                    <a:pt x="1" y="1235"/>
                  </a:lnTo>
                  <a:lnTo>
                    <a:pt x="103" y="1646"/>
                  </a:lnTo>
                  <a:lnTo>
                    <a:pt x="309" y="2058"/>
                  </a:lnTo>
                  <a:lnTo>
                    <a:pt x="721" y="2264"/>
                  </a:lnTo>
                  <a:lnTo>
                    <a:pt x="1132" y="2366"/>
                  </a:lnTo>
                  <a:lnTo>
                    <a:pt x="1646" y="2264"/>
                  </a:lnTo>
                  <a:lnTo>
                    <a:pt x="1955" y="2058"/>
                  </a:lnTo>
                  <a:lnTo>
                    <a:pt x="2263" y="1646"/>
                  </a:lnTo>
                  <a:lnTo>
                    <a:pt x="2366" y="1235"/>
                  </a:lnTo>
                  <a:lnTo>
                    <a:pt x="2263" y="721"/>
                  </a:lnTo>
                  <a:lnTo>
                    <a:pt x="1955" y="412"/>
                  </a:lnTo>
                  <a:lnTo>
                    <a:pt x="1646" y="103"/>
                  </a:lnTo>
                  <a:lnTo>
                    <a:pt x="1132"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2"/>
            <p:cNvSpPr/>
            <p:nvPr/>
          </p:nvSpPr>
          <p:spPr>
            <a:xfrm>
              <a:off x="2665650" y="3135200"/>
              <a:ext cx="59175" cy="59175"/>
            </a:xfrm>
            <a:custGeom>
              <a:rect b="b" l="l" r="r" t="t"/>
              <a:pathLst>
                <a:path extrusionOk="0" fill="none" h="2367" w="2367">
                  <a:moveTo>
                    <a:pt x="2366" y="1235"/>
                  </a:moveTo>
                  <a:lnTo>
                    <a:pt x="2366" y="1235"/>
                  </a:lnTo>
                  <a:lnTo>
                    <a:pt x="2263" y="1646"/>
                  </a:lnTo>
                  <a:lnTo>
                    <a:pt x="1955" y="2058"/>
                  </a:lnTo>
                  <a:lnTo>
                    <a:pt x="1646" y="2264"/>
                  </a:lnTo>
                  <a:lnTo>
                    <a:pt x="1132" y="2366"/>
                  </a:lnTo>
                  <a:lnTo>
                    <a:pt x="1132" y="2366"/>
                  </a:lnTo>
                  <a:lnTo>
                    <a:pt x="721" y="2264"/>
                  </a:lnTo>
                  <a:lnTo>
                    <a:pt x="309" y="2058"/>
                  </a:lnTo>
                  <a:lnTo>
                    <a:pt x="103" y="1646"/>
                  </a:lnTo>
                  <a:lnTo>
                    <a:pt x="1" y="1235"/>
                  </a:lnTo>
                  <a:lnTo>
                    <a:pt x="1" y="1235"/>
                  </a:lnTo>
                  <a:lnTo>
                    <a:pt x="103" y="721"/>
                  </a:lnTo>
                  <a:lnTo>
                    <a:pt x="309" y="412"/>
                  </a:lnTo>
                  <a:lnTo>
                    <a:pt x="721" y="103"/>
                  </a:lnTo>
                  <a:lnTo>
                    <a:pt x="1132" y="1"/>
                  </a:lnTo>
                  <a:lnTo>
                    <a:pt x="1132" y="1"/>
                  </a:lnTo>
                  <a:lnTo>
                    <a:pt x="1646" y="103"/>
                  </a:lnTo>
                  <a:lnTo>
                    <a:pt x="1955" y="412"/>
                  </a:lnTo>
                  <a:lnTo>
                    <a:pt x="2263" y="721"/>
                  </a:lnTo>
                  <a:lnTo>
                    <a:pt x="2366" y="1235"/>
                  </a:lnTo>
                  <a:lnTo>
                    <a:pt x="2366" y="12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2"/>
            <p:cNvSpPr/>
            <p:nvPr/>
          </p:nvSpPr>
          <p:spPr>
            <a:xfrm>
              <a:off x="2724800" y="3166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2"/>
            <p:cNvSpPr/>
            <p:nvPr/>
          </p:nvSpPr>
          <p:spPr>
            <a:xfrm>
              <a:off x="2665650" y="3266350"/>
              <a:ext cx="59175" cy="59175"/>
            </a:xfrm>
            <a:custGeom>
              <a:rect b="b" l="l" r="r" t="t"/>
              <a:pathLst>
                <a:path extrusionOk="0" h="2367" w="2367">
                  <a:moveTo>
                    <a:pt x="1132" y="1"/>
                  </a:moveTo>
                  <a:lnTo>
                    <a:pt x="721" y="103"/>
                  </a:lnTo>
                  <a:lnTo>
                    <a:pt x="309" y="412"/>
                  </a:lnTo>
                  <a:lnTo>
                    <a:pt x="103" y="721"/>
                  </a:lnTo>
                  <a:lnTo>
                    <a:pt x="1" y="1235"/>
                  </a:lnTo>
                  <a:lnTo>
                    <a:pt x="103" y="1646"/>
                  </a:lnTo>
                  <a:lnTo>
                    <a:pt x="309" y="2058"/>
                  </a:lnTo>
                  <a:lnTo>
                    <a:pt x="721" y="2263"/>
                  </a:lnTo>
                  <a:lnTo>
                    <a:pt x="1132" y="2366"/>
                  </a:lnTo>
                  <a:lnTo>
                    <a:pt x="1646" y="2263"/>
                  </a:lnTo>
                  <a:lnTo>
                    <a:pt x="1955" y="2058"/>
                  </a:lnTo>
                  <a:lnTo>
                    <a:pt x="2263" y="1646"/>
                  </a:lnTo>
                  <a:lnTo>
                    <a:pt x="2366" y="1235"/>
                  </a:lnTo>
                  <a:lnTo>
                    <a:pt x="2263" y="721"/>
                  </a:lnTo>
                  <a:lnTo>
                    <a:pt x="1955" y="412"/>
                  </a:lnTo>
                  <a:lnTo>
                    <a:pt x="1646" y="103"/>
                  </a:lnTo>
                  <a:lnTo>
                    <a:pt x="1132"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2"/>
            <p:cNvSpPr/>
            <p:nvPr/>
          </p:nvSpPr>
          <p:spPr>
            <a:xfrm>
              <a:off x="2665650" y="3266350"/>
              <a:ext cx="59175" cy="59175"/>
            </a:xfrm>
            <a:custGeom>
              <a:rect b="b" l="l" r="r" t="t"/>
              <a:pathLst>
                <a:path extrusionOk="0" fill="none" h="2367" w="2367">
                  <a:moveTo>
                    <a:pt x="2366" y="1235"/>
                  </a:moveTo>
                  <a:lnTo>
                    <a:pt x="2366" y="1235"/>
                  </a:lnTo>
                  <a:lnTo>
                    <a:pt x="2263" y="1646"/>
                  </a:lnTo>
                  <a:lnTo>
                    <a:pt x="1955" y="2058"/>
                  </a:lnTo>
                  <a:lnTo>
                    <a:pt x="1646" y="2263"/>
                  </a:lnTo>
                  <a:lnTo>
                    <a:pt x="1132" y="2366"/>
                  </a:lnTo>
                  <a:lnTo>
                    <a:pt x="1132" y="2366"/>
                  </a:lnTo>
                  <a:lnTo>
                    <a:pt x="721" y="2263"/>
                  </a:lnTo>
                  <a:lnTo>
                    <a:pt x="309" y="2058"/>
                  </a:lnTo>
                  <a:lnTo>
                    <a:pt x="103" y="1646"/>
                  </a:lnTo>
                  <a:lnTo>
                    <a:pt x="1" y="1235"/>
                  </a:lnTo>
                  <a:lnTo>
                    <a:pt x="1" y="1235"/>
                  </a:lnTo>
                  <a:lnTo>
                    <a:pt x="103" y="721"/>
                  </a:lnTo>
                  <a:lnTo>
                    <a:pt x="309" y="412"/>
                  </a:lnTo>
                  <a:lnTo>
                    <a:pt x="721" y="103"/>
                  </a:lnTo>
                  <a:lnTo>
                    <a:pt x="1132" y="1"/>
                  </a:lnTo>
                  <a:lnTo>
                    <a:pt x="1132" y="1"/>
                  </a:lnTo>
                  <a:lnTo>
                    <a:pt x="1646" y="103"/>
                  </a:lnTo>
                  <a:lnTo>
                    <a:pt x="1955" y="412"/>
                  </a:lnTo>
                  <a:lnTo>
                    <a:pt x="2263" y="721"/>
                  </a:lnTo>
                  <a:lnTo>
                    <a:pt x="2366" y="1235"/>
                  </a:lnTo>
                  <a:lnTo>
                    <a:pt x="2366" y="12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2"/>
            <p:cNvSpPr/>
            <p:nvPr/>
          </p:nvSpPr>
          <p:spPr>
            <a:xfrm>
              <a:off x="2724800" y="32972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2"/>
            <p:cNvSpPr/>
            <p:nvPr/>
          </p:nvSpPr>
          <p:spPr>
            <a:xfrm>
              <a:off x="2621925" y="3052900"/>
              <a:ext cx="123475" cy="56600"/>
            </a:xfrm>
            <a:custGeom>
              <a:rect b="b" l="l" r="r" t="t"/>
              <a:pathLst>
                <a:path extrusionOk="0" h="2264" w="4939">
                  <a:moveTo>
                    <a:pt x="4835" y="1"/>
                  </a:moveTo>
                  <a:lnTo>
                    <a:pt x="104" y="310"/>
                  </a:lnTo>
                  <a:lnTo>
                    <a:pt x="1" y="2264"/>
                  </a:lnTo>
                  <a:lnTo>
                    <a:pt x="1" y="2264"/>
                  </a:lnTo>
                  <a:lnTo>
                    <a:pt x="4938" y="1955"/>
                  </a:lnTo>
                  <a:lnTo>
                    <a:pt x="483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2"/>
            <p:cNvSpPr/>
            <p:nvPr/>
          </p:nvSpPr>
          <p:spPr>
            <a:xfrm>
              <a:off x="2621925" y="3052900"/>
              <a:ext cx="123475" cy="56600"/>
            </a:xfrm>
            <a:custGeom>
              <a:rect b="b" l="l" r="r" t="t"/>
              <a:pathLst>
                <a:path extrusionOk="0" fill="none" h="2264" w="4939">
                  <a:moveTo>
                    <a:pt x="1" y="2264"/>
                  </a:moveTo>
                  <a:lnTo>
                    <a:pt x="104" y="310"/>
                  </a:lnTo>
                  <a:lnTo>
                    <a:pt x="4835" y="1"/>
                  </a:lnTo>
                  <a:lnTo>
                    <a:pt x="4938" y="1955"/>
                  </a:lnTo>
                  <a:lnTo>
                    <a:pt x="1" y="226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2"/>
            <p:cNvSpPr/>
            <p:nvPr/>
          </p:nvSpPr>
          <p:spPr>
            <a:xfrm>
              <a:off x="2621925" y="31094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2"/>
            <p:cNvSpPr/>
            <p:nvPr/>
          </p:nvSpPr>
          <p:spPr>
            <a:xfrm>
              <a:off x="2521650" y="3412925"/>
              <a:ext cx="38600" cy="167175"/>
            </a:xfrm>
            <a:custGeom>
              <a:rect b="b" l="l" r="r" t="t"/>
              <a:pathLst>
                <a:path extrusionOk="0" h="6687" w="1544">
                  <a:moveTo>
                    <a:pt x="0" y="1"/>
                  </a:moveTo>
                  <a:lnTo>
                    <a:pt x="0" y="6687"/>
                  </a:lnTo>
                  <a:lnTo>
                    <a:pt x="1543" y="6687"/>
                  </a:lnTo>
                  <a:lnTo>
                    <a:pt x="154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2"/>
            <p:cNvSpPr/>
            <p:nvPr/>
          </p:nvSpPr>
          <p:spPr>
            <a:xfrm>
              <a:off x="2490775" y="3610925"/>
              <a:ext cx="97750" cy="612075"/>
            </a:xfrm>
            <a:custGeom>
              <a:rect b="b" l="l" r="r" t="t"/>
              <a:pathLst>
                <a:path extrusionOk="0" h="24483" w="3910">
                  <a:moveTo>
                    <a:pt x="1" y="1"/>
                  </a:moveTo>
                  <a:lnTo>
                    <a:pt x="1" y="24482"/>
                  </a:lnTo>
                  <a:lnTo>
                    <a:pt x="3910" y="24482"/>
                  </a:lnTo>
                  <a:lnTo>
                    <a:pt x="391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2"/>
            <p:cNvSpPr/>
            <p:nvPr/>
          </p:nvSpPr>
          <p:spPr>
            <a:xfrm>
              <a:off x="1696175" y="2001150"/>
              <a:ext cx="858925" cy="496325"/>
            </a:xfrm>
            <a:custGeom>
              <a:rect b="b" l="l" r="r" t="t"/>
              <a:pathLst>
                <a:path extrusionOk="0" h="19853" w="34357">
                  <a:moveTo>
                    <a:pt x="4629" y="1"/>
                  </a:moveTo>
                  <a:lnTo>
                    <a:pt x="3704" y="103"/>
                  </a:lnTo>
                  <a:lnTo>
                    <a:pt x="2881" y="412"/>
                  </a:lnTo>
                  <a:lnTo>
                    <a:pt x="2058" y="823"/>
                  </a:lnTo>
                  <a:lnTo>
                    <a:pt x="1338" y="1338"/>
                  </a:lnTo>
                  <a:lnTo>
                    <a:pt x="824" y="2058"/>
                  </a:lnTo>
                  <a:lnTo>
                    <a:pt x="412" y="2778"/>
                  </a:lnTo>
                  <a:lnTo>
                    <a:pt x="103" y="3704"/>
                  </a:lnTo>
                  <a:lnTo>
                    <a:pt x="1" y="4629"/>
                  </a:lnTo>
                  <a:lnTo>
                    <a:pt x="1" y="10287"/>
                  </a:lnTo>
                  <a:lnTo>
                    <a:pt x="103" y="11212"/>
                  </a:lnTo>
                  <a:lnTo>
                    <a:pt x="412" y="12138"/>
                  </a:lnTo>
                  <a:lnTo>
                    <a:pt x="824" y="12858"/>
                  </a:lnTo>
                  <a:lnTo>
                    <a:pt x="1338" y="13578"/>
                  </a:lnTo>
                  <a:lnTo>
                    <a:pt x="2058" y="14093"/>
                  </a:lnTo>
                  <a:lnTo>
                    <a:pt x="2881" y="14504"/>
                  </a:lnTo>
                  <a:lnTo>
                    <a:pt x="3704" y="14813"/>
                  </a:lnTo>
                  <a:lnTo>
                    <a:pt x="4629" y="14916"/>
                  </a:lnTo>
                  <a:lnTo>
                    <a:pt x="9464" y="14916"/>
                  </a:lnTo>
                  <a:lnTo>
                    <a:pt x="8641" y="19853"/>
                  </a:lnTo>
                  <a:lnTo>
                    <a:pt x="14298" y="14916"/>
                  </a:lnTo>
                  <a:lnTo>
                    <a:pt x="29831" y="14916"/>
                  </a:lnTo>
                  <a:lnTo>
                    <a:pt x="30756" y="14813"/>
                  </a:lnTo>
                  <a:lnTo>
                    <a:pt x="31579" y="14504"/>
                  </a:lnTo>
                  <a:lnTo>
                    <a:pt x="32402" y="14093"/>
                  </a:lnTo>
                  <a:lnTo>
                    <a:pt x="33019" y="13578"/>
                  </a:lnTo>
                  <a:lnTo>
                    <a:pt x="33636" y="12858"/>
                  </a:lnTo>
                  <a:lnTo>
                    <a:pt x="34048" y="12138"/>
                  </a:lnTo>
                  <a:lnTo>
                    <a:pt x="34254" y="11212"/>
                  </a:lnTo>
                  <a:lnTo>
                    <a:pt x="34356" y="10287"/>
                  </a:lnTo>
                  <a:lnTo>
                    <a:pt x="34356" y="4629"/>
                  </a:lnTo>
                  <a:lnTo>
                    <a:pt x="34254" y="3704"/>
                  </a:lnTo>
                  <a:lnTo>
                    <a:pt x="34048" y="2778"/>
                  </a:lnTo>
                  <a:lnTo>
                    <a:pt x="33636" y="2058"/>
                  </a:lnTo>
                  <a:lnTo>
                    <a:pt x="33019" y="1338"/>
                  </a:lnTo>
                  <a:lnTo>
                    <a:pt x="32402" y="823"/>
                  </a:lnTo>
                  <a:lnTo>
                    <a:pt x="31579" y="412"/>
                  </a:lnTo>
                  <a:lnTo>
                    <a:pt x="30756" y="103"/>
                  </a:lnTo>
                  <a:lnTo>
                    <a:pt x="29831"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2"/>
            <p:cNvSpPr/>
            <p:nvPr/>
          </p:nvSpPr>
          <p:spPr>
            <a:xfrm>
              <a:off x="1696175" y="2001150"/>
              <a:ext cx="858925" cy="496325"/>
            </a:xfrm>
            <a:custGeom>
              <a:rect b="b" l="l" r="r" t="t"/>
              <a:pathLst>
                <a:path extrusionOk="0" fill="none" h="19853" w="34357">
                  <a:moveTo>
                    <a:pt x="29831" y="1"/>
                  </a:moveTo>
                  <a:lnTo>
                    <a:pt x="4629" y="1"/>
                  </a:lnTo>
                  <a:lnTo>
                    <a:pt x="4629" y="1"/>
                  </a:lnTo>
                  <a:lnTo>
                    <a:pt x="3704" y="103"/>
                  </a:lnTo>
                  <a:lnTo>
                    <a:pt x="2881" y="412"/>
                  </a:lnTo>
                  <a:lnTo>
                    <a:pt x="2058" y="823"/>
                  </a:lnTo>
                  <a:lnTo>
                    <a:pt x="1338" y="1338"/>
                  </a:lnTo>
                  <a:lnTo>
                    <a:pt x="824" y="2058"/>
                  </a:lnTo>
                  <a:lnTo>
                    <a:pt x="412" y="2778"/>
                  </a:lnTo>
                  <a:lnTo>
                    <a:pt x="103" y="3704"/>
                  </a:lnTo>
                  <a:lnTo>
                    <a:pt x="1" y="4629"/>
                  </a:lnTo>
                  <a:lnTo>
                    <a:pt x="1" y="10287"/>
                  </a:lnTo>
                  <a:lnTo>
                    <a:pt x="1" y="10287"/>
                  </a:lnTo>
                  <a:lnTo>
                    <a:pt x="103" y="11212"/>
                  </a:lnTo>
                  <a:lnTo>
                    <a:pt x="412" y="12138"/>
                  </a:lnTo>
                  <a:lnTo>
                    <a:pt x="824" y="12858"/>
                  </a:lnTo>
                  <a:lnTo>
                    <a:pt x="1338" y="13578"/>
                  </a:lnTo>
                  <a:lnTo>
                    <a:pt x="2058" y="14093"/>
                  </a:lnTo>
                  <a:lnTo>
                    <a:pt x="2881" y="14504"/>
                  </a:lnTo>
                  <a:lnTo>
                    <a:pt x="3704" y="14813"/>
                  </a:lnTo>
                  <a:lnTo>
                    <a:pt x="4629" y="14916"/>
                  </a:lnTo>
                  <a:lnTo>
                    <a:pt x="9464" y="14916"/>
                  </a:lnTo>
                  <a:lnTo>
                    <a:pt x="8641" y="19853"/>
                  </a:lnTo>
                  <a:lnTo>
                    <a:pt x="14298" y="14916"/>
                  </a:lnTo>
                  <a:lnTo>
                    <a:pt x="29831" y="14916"/>
                  </a:lnTo>
                  <a:lnTo>
                    <a:pt x="29831" y="14916"/>
                  </a:lnTo>
                  <a:lnTo>
                    <a:pt x="30756" y="14813"/>
                  </a:lnTo>
                  <a:lnTo>
                    <a:pt x="31579" y="14504"/>
                  </a:lnTo>
                  <a:lnTo>
                    <a:pt x="32402" y="14093"/>
                  </a:lnTo>
                  <a:lnTo>
                    <a:pt x="33019" y="13578"/>
                  </a:lnTo>
                  <a:lnTo>
                    <a:pt x="33636" y="12858"/>
                  </a:lnTo>
                  <a:lnTo>
                    <a:pt x="34048" y="12138"/>
                  </a:lnTo>
                  <a:lnTo>
                    <a:pt x="34254" y="11212"/>
                  </a:lnTo>
                  <a:lnTo>
                    <a:pt x="34356" y="10287"/>
                  </a:lnTo>
                  <a:lnTo>
                    <a:pt x="34356" y="4629"/>
                  </a:lnTo>
                  <a:lnTo>
                    <a:pt x="34356" y="4629"/>
                  </a:lnTo>
                  <a:lnTo>
                    <a:pt x="34254" y="3704"/>
                  </a:lnTo>
                  <a:lnTo>
                    <a:pt x="34048" y="2778"/>
                  </a:lnTo>
                  <a:lnTo>
                    <a:pt x="33636" y="2058"/>
                  </a:lnTo>
                  <a:lnTo>
                    <a:pt x="33019" y="1338"/>
                  </a:lnTo>
                  <a:lnTo>
                    <a:pt x="32402" y="823"/>
                  </a:lnTo>
                  <a:lnTo>
                    <a:pt x="31579" y="412"/>
                  </a:lnTo>
                  <a:lnTo>
                    <a:pt x="30756" y="103"/>
                  </a:lnTo>
                  <a:lnTo>
                    <a:pt x="29831" y="1"/>
                  </a:lnTo>
                  <a:lnTo>
                    <a:pt x="2983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2"/>
            <p:cNvSpPr/>
            <p:nvPr/>
          </p:nvSpPr>
          <p:spPr>
            <a:xfrm>
              <a:off x="2441925" y="20011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2"/>
            <p:cNvSpPr/>
            <p:nvPr/>
          </p:nvSpPr>
          <p:spPr>
            <a:xfrm>
              <a:off x="2171925" y="2116875"/>
              <a:ext cx="48875" cy="126025"/>
            </a:xfrm>
            <a:custGeom>
              <a:rect b="b" l="l" r="r" t="t"/>
              <a:pathLst>
                <a:path extrusionOk="0" h="5041" w="1955">
                  <a:moveTo>
                    <a:pt x="1646" y="0"/>
                  </a:moveTo>
                  <a:lnTo>
                    <a:pt x="1337" y="103"/>
                  </a:lnTo>
                  <a:lnTo>
                    <a:pt x="206" y="720"/>
                  </a:lnTo>
                  <a:lnTo>
                    <a:pt x="103" y="926"/>
                  </a:lnTo>
                  <a:lnTo>
                    <a:pt x="0" y="1029"/>
                  </a:lnTo>
                  <a:lnTo>
                    <a:pt x="103" y="1338"/>
                  </a:lnTo>
                  <a:lnTo>
                    <a:pt x="206" y="1440"/>
                  </a:lnTo>
                  <a:lnTo>
                    <a:pt x="412" y="1440"/>
                  </a:lnTo>
                  <a:lnTo>
                    <a:pt x="617" y="1338"/>
                  </a:lnTo>
                  <a:lnTo>
                    <a:pt x="1132" y="995"/>
                  </a:lnTo>
                  <a:lnTo>
                    <a:pt x="1132" y="995"/>
                  </a:lnTo>
                  <a:lnTo>
                    <a:pt x="1132" y="4732"/>
                  </a:lnTo>
                  <a:lnTo>
                    <a:pt x="1234" y="4938"/>
                  </a:lnTo>
                  <a:lnTo>
                    <a:pt x="1543" y="5041"/>
                  </a:lnTo>
                  <a:lnTo>
                    <a:pt x="1852" y="4938"/>
                  </a:lnTo>
                  <a:lnTo>
                    <a:pt x="1954" y="4835"/>
                  </a:lnTo>
                  <a:lnTo>
                    <a:pt x="1954" y="4732"/>
                  </a:lnTo>
                  <a:lnTo>
                    <a:pt x="1954" y="412"/>
                  </a:lnTo>
                  <a:lnTo>
                    <a:pt x="1852" y="103"/>
                  </a:lnTo>
                  <a:lnTo>
                    <a:pt x="164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2"/>
            <p:cNvSpPr/>
            <p:nvPr/>
          </p:nvSpPr>
          <p:spPr>
            <a:xfrm>
              <a:off x="2171925" y="2116875"/>
              <a:ext cx="48875" cy="126025"/>
            </a:xfrm>
            <a:custGeom>
              <a:rect b="b" l="l" r="r" t="t"/>
              <a:pathLst>
                <a:path extrusionOk="0" fill="none" h="5041" w="1955">
                  <a:moveTo>
                    <a:pt x="1543" y="5041"/>
                  </a:moveTo>
                  <a:lnTo>
                    <a:pt x="1543" y="5041"/>
                  </a:lnTo>
                  <a:lnTo>
                    <a:pt x="1234" y="4938"/>
                  </a:lnTo>
                  <a:lnTo>
                    <a:pt x="1234" y="4938"/>
                  </a:lnTo>
                  <a:lnTo>
                    <a:pt x="1132" y="4732"/>
                  </a:lnTo>
                  <a:lnTo>
                    <a:pt x="1132" y="823"/>
                  </a:lnTo>
                  <a:lnTo>
                    <a:pt x="1234" y="926"/>
                  </a:lnTo>
                  <a:lnTo>
                    <a:pt x="617" y="1338"/>
                  </a:lnTo>
                  <a:lnTo>
                    <a:pt x="617" y="1338"/>
                  </a:lnTo>
                  <a:lnTo>
                    <a:pt x="412" y="1440"/>
                  </a:lnTo>
                  <a:lnTo>
                    <a:pt x="412" y="1440"/>
                  </a:lnTo>
                  <a:lnTo>
                    <a:pt x="206" y="1440"/>
                  </a:lnTo>
                  <a:lnTo>
                    <a:pt x="103" y="1338"/>
                  </a:lnTo>
                  <a:lnTo>
                    <a:pt x="103" y="1338"/>
                  </a:lnTo>
                  <a:lnTo>
                    <a:pt x="0" y="1029"/>
                  </a:lnTo>
                  <a:lnTo>
                    <a:pt x="0" y="1029"/>
                  </a:lnTo>
                  <a:lnTo>
                    <a:pt x="103" y="926"/>
                  </a:lnTo>
                  <a:lnTo>
                    <a:pt x="206" y="720"/>
                  </a:lnTo>
                  <a:lnTo>
                    <a:pt x="1337" y="103"/>
                  </a:lnTo>
                  <a:lnTo>
                    <a:pt x="1337" y="103"/>
                  </a:lnTo>
                  <a:lnTo>
                    <a:pt x="1646" y="0"/>
                  </a:lnTo>
                  <a:lnTo>
                    <a:pt x="1646" y="0"/>
                  </a:lnTo>
                  <a:lnTo>
                    <a:pt x="1852" y="103"/>
                  </a:lnTo>
                  <a:lnTo>
                    <a:pt x="1852" y="103"/>
                  </a:lnTo>
                  <a:lnTo>
                    <a:pt x="1954" y="412"/>
                  </a:lnTo>
                  <a:lnTo>
                    <a:pt x="1954" y="4732"/>
                  </a:lnTo>
                  <a:lnTo>
                    <a:pt x="1954" y="4732"/>
                  </a:lnTo>
                  <a:lnTo>
                    <a:pt x="1954" y="4835"/>
                  </a:lnTo>
                  <a:lnTo>
                    <a:pt x="1852" y="4938"/>
                  </a:lnTo>
                  <a:lnTo>
                    <a:pt x="1852" y="4938"/>
                  </a:lnTo>
                  <a:lnTo>
                    <a:pt x="1543" y="5041"/>
                  </a:lnTo>
                  <a:lnTo>
                    <a:pt x="1543" y="50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2"/>
            <p:cNvSpPr/>
            <p:nvPr/>
          </p:nvSpPr>
          <p:spPr>
            <a:xfrm>
              <a:off x="2210475" y="22428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2"/>
            <p:cNvSpPr/>
            <p:nvPr/>
          </p:nvSpPr>
          <p:spPr>
            <a:xfrm>
              <a:off x="2249050" y="2116875"/>
              <a:ext cx="100325" cy="126025"/>
            </a:xfrm>
            <a:custGeom>
              <a:rect b="b" l="l" r="r" t="t"/>
              <a:pathLst>
                <a:path extrusionOk="0" h="5041" w="4013">
                  <a:moveTo>
                    <a:pt x="412" y="0"/>
                  </a:moveTo>
                  <a:lnTo>
                    <a:pt x="104" y="103"/>
                  </a:lnTo>
                  <a:lnTo>
                    <a:pt x="1" y="412"/>
                  </a:lnTo>
                  <a:lnTo>
                    <a:pt x="1" y="4732"/>
                  </a:lnTo>
                  <a:lnTo>
                    <a:pt x="104" y="4938"/>
                  </a:lnTo>
                  <a:lnTo>
                    <a:pt x="412" y="5041"/>
                  </a:lnTo>
                  <a:lnTo>
                    <a:pt x="515" y="5041"/>
                  </a:lnTo>
                  <a:lnTo>
                    <a:pt x="721" y="4938"/>
                  </a:lnTo>
                  <a:lnTo>
                    <a:pt x="824" y="4732"/>
                  </a:lnTo>
                  <a:lnTo>
                    <a:pt x="824" y="3402"/>
                  </a:lnTo>
                  <a:lnTo>
                    <a:pt x="1511" y="2760"/>
                  </a:lnTo>
                  <a:lnTo>
                    <a:pt x="1511" y="2760"/>
                  </a:lnTo>
                  <a:lnTo>
                    <a:pt x="3292" y="4938"/>
                  </a:lnTo>
                  <a:lnTo>
                    <a:pt x="3395" y="5041"/>
                  </a:lnTo>
                  <a:lnTo>
                    <a:pt x="3601" y="5041"/>
                  </a:lnTo>
                  <a:lnTo>
                    <a:pt x="3807" y="4938"/>
                  </a:lnTo>
                  <a:lnTo>
                    <a:pt x="3910" y="4835"/>
                  </a:lnTo>
                  <a:lnTo>
                    <a:pt x="4013" y="4732"/>
                  </a:lnTo>
                  <a:lnTo>
                    <a:pt x="3910" y="4423"/>
                  </a:lnTo>
                  <a:lnTo>
                    <a:pt x="2145" y="2169"/>
                  </a:lnTo>
                  <a:lnTo>
                    <a:pt x="3807" y="618"/>
                  </a:lnTo>
                  <a:lnTo>
                    <a:pt x="3910" y="309"/>
                  </a:lnTo>
                  <a:lnTo>
                    <a:pt x="3807" y="103"/>
                  </a:lnTo>
                  <a:lnTo>
                    <a:pt x="3704" y="0"/>
                  </a:lnTo>
                  <a:lnTo>
                    <a:pt x="3395" y="0"/>
                  </a:lnTo>
                  <a:lnTo>
                    <a:pt x="3292" y="103"/>
                  </a:lnTo>
                  <a:lnTo>
                    <a:pt x="824" y="2477"/>
                  </a:lnTo>
                  <a:lnTo>
                    <a:pt x="824" y="2477"/>
                  </a:lnTo>
                  <a:lnTo>
                    <a:pt x="824" y="412"/>
                  </a:lnTo>
                  <a:lnTo>
                    <a:pt x="721" y="103"/>
                  </a:lnTo>
                  <a:lnTo>
                    <a:pt x="41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2"/>
            <p:cNvSpPr/>
            <p:nvPr/>
          </p:nvSpPr>
          <p:spPr>
            <a:xfrm>
              <a:off x="2249050" y="2116875"/>
              <a:ext cx="20600" cy="126025"/>
            </a:xfrm>
            <a:custGeom>
              <a:rect b="b" l="l" r="r" t="t"/>
              <a:pathLst>
                <a:path extrusionOk="0" fill="none" h="5041" w="824">
                  <a:moveTo>
                    <a:pt x="412" y="5041"/>
                  </a:moveTo>
                  <a:lnTo>
                    <a:pt x="412" y="5041"/>
                  </a:lnTo>
                  <a:lnTo>
                    <a:pt x="104" y="4938"/>
                  </a:lnTo>
                  <a:lnTo>
                    <a:pt x="104" y="4938"/>
                  </a:lnTo>
                  <a:lnTo>
                    <a:pt x="1" y="4732"/>
                  </a:lnTo>
                  <a:lnTo>
                    <a:pt x="1" y="412"/>
                  </a:lnTo>
                  <a:lnTo>
                    <a:pt x="1" y="412"/>
                  </a:lnTo>
                  <a:lnTo>
                    <a:pt x="104" y="103"/>
                  </a:lnTo>
                  <a:lnTo>
                    <a:pt x="104" y="103"/>
                  </a:lnTo>
                  <a:lnTo>
                    <a:pt x="412" y="0"/>
                  </a:lnTo>
                  <a:lnTo>
                    <a:pt x="412" y="0"/>
                  </a:lnTo>
                  <a:lnTo>
                    <a:pt x="721" y="103"/>
                  </a:lnTo>
                  <a:lnTo>
                    <a:pt x="721" y="103"/>
                  </a:lnTo>
                  <a:lnTo>
                    <a:pt x="824" y="412"/>
                  </a:lnTo>
                  <a:lnTo>
                    <a:pt x="824" y="4732"/>
                  </a:lnTo>
                  <a:lnTo>
                    <a:pt x="824" y="4732"/>
                  </a:lnTo>
                  <a:lnTo>
                    <a:pt x="721" y="4938"/>
                  </a:lnTo>
                  <a:lnTo>
                    <a:pt x="721" y="4938"/>
                  </a:lnTo>
                  <a:lnTo>
                    <a:pt x="515" y="5041"/>
                  </a:lnTo>
                  <a:lnTo>
                    <a:pt x="412" y="5041"/>
                  </a:lnTo>
                  <a:lnTo>
                    <a:pt x="412" y="50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2"/>
            <p:cNvSpPr/>
            <p:nvPr/>
          </p:nvSpPr>
          <p:spPr>
            <a:xfrm>
              <a:off x="2264500" y="2116875"/>
              <a:ext cx="82300" cy="87450"/>
            </a:xfrm>
            <a:custGeom>
              <a:rect b="b" l="l" r="r" t="t"/>
              <a:pathLst>
                <a:path extrusionOk="0" fill="none" h="3498" w="3292">
                  <a:moveTo>
                    <a:pt x="2983" y="0"/>
                  </a:moveTo>
                  <a:lnTo>
                    <a:pt x="2983" y="0"/>
                  </a:lnTo>
                  <a:lnTo>
                    <a:pt x="3086" y="0"/>
                  </a:lnTo>
                  <a:lnTo>
                    <a:pt x="3189" y="103"/>
                  </a:lnTo>
                  <a:lnTo>
                    <a:pt x="3189" y="103"/>
                  </a:lnTo>
                  <a:lnTo>
                    <a:pt x="3292" y="309"/>
                  </a:lnTo>
                  <a:lnTo>
                    <a:pt x="3292" y="309"/>
                  </a:lnTo>
                  <a:lnTo>
                    <a:pt x="3189" y="618"/>
                  </a:lnTo>
                  <a:lnTo>
                    <a:pt x="103" y="3498"/>
                  </a:lnTo>
                  <a:lnTo>
                    <a:pt x="0" y="2675"/>
                  </a:lnTo>
                  <a:lnTo>
                    <a:pt x="2674" y="103"/>
                  </a:lnTo>
                  <a:lnTo>
                    <a:pt x="2674" y="103"/>
                  </a:lnTo>
                  <a:lnTo>
                    <a:pt x="2777" y="0"/>
                  </a:lnTo>
                  <a:lnTo>
                    <a:pt x="2983" y="0"/>
                  </a:lnTo>
                  <a:lnTo>
                    <a:pt x="298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2"/>
            <p:cNvSpPr/>
            <p:nvPr/>
          </p:nvSpPr>
          <p:spPr>
            <a:xfrm>
              <a:off x="2285050" y="2168300"/>
              <a:ext cx="64325" cy="74600"/>
            </a:xfrm>
            <a:custGeom>
              <a:rect b="b" l="l" r="r" t="t"/>
              <a:pathLst>
                <a:path extrusionOk="0" fill="none" h="2984" w="2573">
                  <a:moveTo>
                    <a:pt x="2161" y="2984"/>
                  </a:moveTo>
                  <a:lnTo>
                    <a:pt x="2161" y="2984"/>
                  </a:lnTo>
                  <a:lnTo>
                    <a:pt x="1955" y="2984"/>
                  </a:lnTo>
                  <a:lnTo>
                    <a:pt x="1852" y="2881"/>
                  </a:lnTo>
                  <a:lnTo>
                    <a:pt x="1" y="618"/>
                  </a:lnTo>
                  <a:lnTo>
                    <a:pt x="618" y="1"/>
                  </a:lnTo>
                  <a:lnTo>
                    <a:pt x="2470" y="2366"/>
                  </a:lnTo>
                  <a:lnTo>
                    <a:pt x="2470" y="2366"/>
                  </a:lnTo>
                  <a:lnTo>
                    <a:pt x="2573" y="2675"/>
                  </a:lnTo>
                  <a:lnTo>
                    <a:pt x="2573" y="2675"/>
                  </a:lnTo>
                  <a:lnTo>
                    <a:pt x="2470" y="2778"/>
                  </a:lnTo>
                  <a:lnTo>
                    <a:pt x="2367" y="2881"/>
                  </a:lnTo>
                  <a:lnTo>
                    <a:pt x="2367" y="2881"/>
                  </a:lnTo>
                  <a:lnTo>
                    <a:pt x="2161" y="2984"/>
                  </a:lnTo>
                  <a:lnTo>
                    <a:pt x="2161" y="29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2"/>
            <p:cNvSpPr/>
            <p:nvPr/>
          </p:nvSpPr>
          <p:spPr>
            <a:xfrm>
              <a:off x="2339075" y="22428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2"/>
            <p:cNvSpPr/>
            <p:nvPr/>
          </p:nvSpPr>
          <p:spPr>
            <a:xfrm>
              <a:off x="1809325" y="2075725"/>
              <a:ext cx="257175" cy="249475"/>
            </a:xfrm>
            <a:custGeom>
              <a:rect b="b" l="l" r="r" t="t"/>
              <a:pathLst>
                <a:path extrusionOk="0" h="9979" w="10287">
                  <a:moveTo>
                    <a:pt x="2161" y="1"/>
                  </a:moveTo>
                  <a:lnTo>
                    <a:pt x="1749" y="103"/>
                  </a:lnTo>
                  <a:lnTo>
                    <a:pt x="1441" y="206"/>
                  </a:lnTo>
                  <a:lnTo>
                    <a:pt x="1029" y="412"/>
                  </a:lnTo>
                  <a:lnTo>
                    <a:pt x="721" y="823"/>
                  </a:lnTo>
                  <a:lnTo>
                    <a:pt x="309" y="1235"/>
                  </a:lnTo>
                  <a:lnTo>
                    <a:pt x="103" y="1852"/>
                  </a:lnTo>
                  <a:lnTo>
                    <a:pt x="1" y="2469"/>
                  </a:lnTo>
                  <a:lnTo>
                    <a:pt x="103" y="3189"/>
                  </a:lnTo>
                  <a:lnTo>
                    <a:pt x="309" y="3909"/>
                  </a:lnTo>
                  <a:lnTo>
                    <a:pt x="618" y="4629"/>
                  </a:lnTo>
                  <a:lnTo>
                    <a:pt x="1029" y="5349"/>
                  </a:lnTo>
                  <a:lnTo>
                    <a:pt x="2058" y="6789"/>
                  </a:lnTo>
                  <a:lnTo>
                    <a:pt x="3189" y="8024"/>
                  </a:lnTo>
                  <a:lnTo>
                    <a:pt x="4218" y="9052"/>
                  </a:lnTo>
                  <a:lnTo>
                    <a:pt x="5144" y="9978"/>
                  </a:lnTo>
                  <a:lnTo>
                    <a:pt x="6172" y="9052"/>
                  </a:lnTo>
                  <a:lnTo>
                    <a:pt x="7201" y="8024"/>
                  </a:lnTo>
                  <a:lnTo>
                    <a:pt x="8332" y="6789"/>
                  </a:lnTo>
                  <a:lnTo>
                    <a:pt x="9258" y="5349"/>
                  </a:lnTo>
                  <a:lnTo>
                    <a:pt x="9670" y="4629"/>
                  </a:lnTo>
                  <a:lnTo>
                    <a:pt x="9978" y="3909"/>
                  </a:lnTo>
                  <a:lnTo>
                    <a:pt x="10184" y="3189"/>
                  </a:lnTo>
                  <a:lnTo>
                    <a:pt x="10287" y="2469"/>
                  </a:lnTo>
                  <a:lnTo>
                    <a:pt x="10184" y="1852"/>
                  </a:lnTo>
                  <a:lnTo>
                    <a:pt x="9978" y="1235"/>
                  </a:lnTo>
                  <a:lnTo>
                    <a:pt x="9670" y="823"/>
                  </a:lnTo>
                  <a:lnTo>
                    <a:pt x="9258" y="412"/>
                  </a:lnTo>
                  <a:lnTo>
                    <a:pt x="8950" y="206"/>
                  </a:lnTo>
                  <a:lnTo>
                    <a:pt x="8538" y="103"/>
                  </a:lnTo>
                  <a:lnTo>
                    <a:pt x="8127" y="1"/>
                  </a:lnTo>
                  <a:lnTo>
                    <a:pt x="7818" y="1"/>
                  </a:lnTo>
                  <a:lnTo>
                    <a:pt x="7098" y="309"/>
                  </a:lnTo>
                  <a:lnTo>
                    <a:pt x="6378" y="721"/>
                  </a:lnTo>
                  <a:lnTo>
                    <a:pt x="5864" y="1235"/>
                  </a:lnTo>
                  <a:lnTo>
                    <a:pt x="5452" y="1749"/>
                  </a:lnTo>
                  <a:lnTo>
                    <a:pt x="5144" y="2161"/>
                  </a:lnTo>
                  <a:lnTo>
                    <a:pt x="4938" y="1749"/>
                  </a:lnTo>
                  <a:lnTo>
                    <a:pt x="4424" y="1235"/>
                  </a:lnTo>
                  <a:lnTo>
                    <a:pt x="3909" y="721"/>
                  </a:lnTo>
                  <a:lnTo>
                    <a:pt x="3292" y="309"/>
                  </a:lnTo>
                  <a:lnTo>
                    <a:pt x="2572"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2"/>
            <p:cNvSpPr/>
            <p:nvPr/>
          </p:nvSpPr>
          <p:spPr>
            <a:xfrm>
              <a:off x="1809325" y="2075725"/>
              <a:ext cx="257175" cy="249475"/>
            </a:xfrm>
            <a:custGeom>
              <a:rect b="b" l="l" r="r" t="t"/>
              <a:pathLst>
                <a:path extrusionOk="0" fill="none" h="9979" w="10287">
                  <a:moveTo>
                    <a:pt x="9978" y="1235"/>
                  </a:moveTo>
                  <a:lnTo>
                    <a:pt x="9978" y="1235"/>
                  </a:lnTo>
                  <a:lnTo>
                    <a:pt x="9670" y="823"/>
                  </a:lnTo>
                  <a:lnTo>
                    <a:pt x="9258" y="412"/>
                  </a:lnTo>
                  <a:lnTo>
                    <a:pt x="8950" y="206"/>
                  </a:lnTo>
                  <a:lnTo>
                    <a:pt x="8538" y="103"/>
                  </a:lnTo>
                  <a:lnTo>
                    <a:pt x="8127" y="1"/>
                  </a:lnTo>
                  <a:lnTo>
                    <a:pt x="7818" y="1"/>
                  </a:lnTo>
                  <a:lnTo>
                    <a:pt x="7098" y="309"/>
                  </a:lnTo>
                  <a:lnTo>
                    <a:pt x="6378" y="721"/>
                  </a:lnTo>
                  <a:lnTo>
                    <a:pt x="5864" y="1235"/>
                  </a:lnTo>
                  <a:lnTo>
                    <a:pt x="5452" y="1749"/>
                  </a:lnTo>
                  <a:lnTo>
                    <a:pt x="5144" y="2161"/>
                  </a:lnTo>
                  <a:lnTo>
                    <a:pt x="5144" y="2161"/>
                  </a:lnTo>
                  <a:lnTo>
                    <a:pt x="4938" y="1749"/>
                  </a:lnTo>
                  <a:lnTo>
                    <a:pt x="4424" y="1235"/>
                  </a:lnTo>
                  <a:lnTo>
                    <a:pt x="3909" y="721"/>
                  </a:lnTo>
                  <a:lnTo>
                    <a:pt x="3292" y="309"/>
                  </a:lnTo>
                  <a:lnTo>
                    <a:pt x="2572" y="1"/>
                  </a:lnTo>
                  <a:lnTo>
                    <a:pt x="2161" y="1"/>
                  </a:lnTo>
                  <a:lnTo>
                    <a:pt x="1749" y="103"/>
                  </a:lnTo>
                  <a:lnTo>
                    <a:pt x="1441" y="206"/>
                  </a:lnTo>
                  <a:lnTo>
                    <a:pt x="1029" y="412"/>
                  </a:lnTo>
                  <a:lnTo>
                    <a:pt x="721" y="823"/>
                  </a:lnTo>
                  <a:lnTo>
                    <a:pt x="309" y="1235"/>
                  </a:lnTo>
                  <a:lnTo>
                    <a:pt x="309" y="1235"/>
                  </a:lnTo>
                  <a:lnTo>
                    <a:pt x="103" y="1852"/>
                  </a:lnTo>
                  <a:lnTo>
                    <a:pt x="1" y="2469"/>
                  </a:lnTo>
                  <a:lnTo>
                    <a:pt x="103" y="3189"/>
                  </a:lnTo>
                  <a:lnTo>
                    <a:pt x="309" y="3909"/>
                  </a:lnTo>
                  <a:lnTo>
                    <a:pt x="618" y="4629"/>
                  </a:lnTo>
                  <a:lnTo>
                    <a:pt x="1029" y="5349"/>
                  </a:lnTo>
                  <a:lnTo>
                    <a:pt x="2058" y="6789"/>
                  </a:lnTo>
                  <a:lnTo>
                    <a:pt x="3189" y="8024"/>
                  </a:lnTo>
                  <a:lnTo>
                    <a:pt x="4218" y="9052"/>
                  </a:lnTo>
                  <a:lnTo>
                    <a:pt x="5144" y="9978"/>
                  </a:lnTo>
                  <a:lnTo>
                    <a:pt x="5144" y="9978"/>
                  </a:lnTo>
                  <a:lnTo>
                    <a:pt x="6172" y="9052"/>
                  </a:lnTo>
                  <a:lnTo>
                    <a:pt x="7201" y="8024"/>
                  </a:lnTo>
                  <a:lnTo>
                    <a:pt x="8332" y="6789"/>
                  </a:lnTo>
                  <a:lnTo>
                    <a:pt x="9258" y="5349"/>
                  </a:lnTo>
                  <a:lnTo>
                    <a:pt x="9670" y="4629"/>
                  </a:lnTo>
                  <a:lnTo>
                    <a:pt x="9978" y="3909"/>
                  </a:lnTo>
                  <a:lnTo>
                    <a:pt x="10184" y="3189"/>
                  </a:lnTo>
                  <a:lnTo>
                    <a:pt x="10287" y="2469"/>
                  </a:lnTo>
                  <a:lnTo>
                    <a:pt x="10184" y="1852"/>
                  </a:lnTo>
                  <a:lnTo>
                    <a:pt x="9978" y="1235"/>
                  </a:lnTo>
                  <a:lnTo>
                    <a:pt x="9978" y="12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2"/>
            <p:cNvSpPr/>
            <p:nvPr/>
          </p:nvSpPr>
          <p:spPr>
            <a:xfrm>
              <a:off x="2058775" y="21065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2"/>
            <p:cNvSpPr/>
            <p:nvPr/>
          </p:nvSpPr>
          <p:spPr>
            <a:xfrm>
              <a:off x="672700" y="3595500"/>
              <a:ext cx="858925" cy="496350"/>
            </a:xfrm>
            <a:custGeom>
              <a:rect b="b" l="l" r="r" t="t"/>
              <a:pathLst>
                <a:path extrusionOk="0" h="19854" w="34357">
                  <a:moveTo>
                    <a:pt x="4629" y="1"/>
                  </a:moveTo>
                  <a:lnTo>
                    <a:pt x="3704" y="104"/>
                  </a:lnTo>
                  <a:lnTo>
                    <a:pt x="2778" y="412"/>
                  </a:lnTo>
                  <a:lnTo>
                    <a:pt x="2058" y="824"/>
                  </a:lnTo>
                  <a:lnTo>
                    <a:pt x="1338" y="1338"/>
                  </a:lnTo>
                  <a:lnTo>
                    <a:pt x="824" y="2058"/>
                  </a:lnTo>
                  <a:lnTo>
                    <a:pt x="412" y="2778"/>
                  </a:lnTo>
                  <a:lnTo>
                    <a:pt x="104" y="3704"/>
                  </a:lnTo>
                  <a:lnTo>
                    <a:pt x="1" y="4630"/>
                  </a:lnTo>
                  <a:lnTo>
                    <a:pt x="1" y="10390"/>
                  </a:lnTo>
                  <a:lnTo>
                    <a:pt x="104" y="11316"/>
                  </a:lnTo>
                  <a:lnTo>
                    <a:pt x="412" y="12138"/>
                  </a:lnTo>
                  <a:lnTo>
                    <a:pt x="824" y="12961"/>
                  </a:lnTo>
                  <a:lnTo>
                    <a:pt x="1338" y="13579"/>
                  </a:lnTo>
                  <a:lnTo>
                    <a:pt x="2058" y="14196"/>
                  </a:lnTo>
                  <a:lnTo>
                    <a:pt x="2778" y="14607"/>
                  </a:lnTo>
                  <a:lnTo>
                    <a:pt x="3704" y="14813"/>
                  </a:lnTo>
                  <a:lnTo>
                    <a:pt x="4629" y="14916"/>
                  </a:lnTo>
                  <a:lnTo>
                    <a:pt x="20059" y="14916"/>
                  </a:lnTo>
                  <a:lnTo>
                    <a:pt x="25716" y="19853"/>
                  </a:lnTo>
                  <a:lnTo>
                    <a:pt x="24893" y="14916"/>
                  </a:lnTo>
                  <a:lnTo>
                    <a:pt x="29728" y="14916"/>
                  </a:lnTo>
                  <a:lnTo>
                    <a:pt x="30653" y="14813"/>
                  </a:lnTo>
                  <a:lnTo>
                    <a:pt x="31579" y="14607"/>
                  </a:lnTo>
                  <a:lnTo>
                    <a:pt x="32299" y="14196"/>
                  </a:lnTo>
                  <a:lnTo>
                    <a:pt x="33019" y="13579"/>
                  </a:lnTo>
                  <a:lnTo>
                    <a:pt x="33534" y="12961"/>
                  </a:lnTo>
                  <a:lnTo>
                    <a:pt x="33945" y="12138"/>
                  </a:lnTo>
                  <a:lnTo>
                    <a:pt x="34254" y="11316"/>
                  </a:lnTo>
                  <a:lnTo>
                    <a:pt x="34356" y="10390"/>
                  </a:lnTo>
                  <a:lnTo>
                    <a:pt x="34356" y="4630"/>
                  </a:lnTo>
                  <a:lnTo>
                    <a:pt x="34254" y="3704"/>
                  </a:lnTo>
                  <a:lnTo>
                    <a:pt x="33945" y="2778"/>
                  </a:lnTo>
                  <a:lnTo>
                    <a:pt x="33534" y="2058"/>
                  </a:lnTo>
                  <a:lnTo>
                    <a:pt x="33019" y="1338"/>
                  </a:lnTo>
                  <a:lnTo>
                    <a:pt x="32299" y="824"/>
                  </a:lnTo>
                  <a:lnTo>
                    <a:pt x="31579" y="412"/>
                  </a:lnTo>
                  <a:lnTo>
                    <a:pt x="30653" y="104"/>
                  </a:lnTo>
                  <a:lnTo>
                    <a:pt x="29728" y="1"/>
                  </a:lnTo>
                  <a:close/>
                </a:path>
              </a:pathLst>
            </a:custGeom>
            <a:solidFill>
              <a:srgbClr val="FFFA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2"/>
            <p:cNvSpPr/>
            <p:nvPr/>
          </p:nvSpPr>
          <p:spPr>
            <a:xfrm>
              <a:off x="672700" y="3595500"/>
              <a:ext cx="858925" cy="496350"/>
            </a:xfrm>
            <a:custGeom>
              <a:rect b="b" l="l" r="r" t="t"/>
              <a:pathLst>
                <a:path extrusionOk="0" fill="none" h="19854" w="34357">
                  <a:moveTo>
                    <a:pt x="4629" y="1"/>
                  </a:moveTo>
                  <a:lnTo>
                    <a:pt x="29728" y="1"/>
                  </a:lnTo>
                  <a:lnTo>
                    <a:pt x="29728" y="1"/>
                  </a:lnTo>
                  <a:lnTo>
                    <a:pt x="30653" y="104"/>
                  </a:lnTo>
                  <a:lnTo>
                    <a:pt x="31579" y="412"/>
                  </a:lnTo>
                  <a:lnTo>
                    <a:pt x="32299" y="824"/>
                  </a:lnTo>
                  <a:lnTo>
                    <a:pt x="33019" y="1338"/>
                  </a:lnTo>
                  <a:lnTo>
                    <a:pt x="33534" y="2058"/>
                  </a:lnTo>
                  <a:lnTo>
                    <a:pt x="33945" y="2778"/>
                  </a:lnTo>
                  <a:lnTo>
                    <a:pt x="34254" y="3704"/>
                  </a:lnTo>
                  <a:lnTo>
                    <a:pt x="34356" y="4630"/>
                  </a:lnTo>
                  <a:lnTo>
                    <a:pt x="34356" y="10390"/>
                  </a:lnTo>
                  <a:lnTo>
                    <a:pt x="34356" y="10390"/>
                  </a:lnTo>
                  <a:lnTo>
                    <a:pt x="34254" y="11316"/>
                  </a:lnTo>
                  <a:lnTo>
                    <a:pt x="33945" y="12138"/>
                  </a:lnTo>
                  <a:lnTo>
                    <a:pt x="33534" y="12961"/>
                  </a:lnTo>
                  <a:lnTo>
                    <a:pt x="33019" y="13579"/>
                  </a:lnTo>
                  <a:lnTo>
                    <a:pt x="32299" y="14196"/>
                  </a:lnTo>
                  <a:lnTo>
                    <a:pt x="31579" y="14607"/>
                  </a:lnTo>
                  <a:lnTo>
                    <a:pt x="30653" y="14813"/>
                  </a:lnTo>
                  <a:lnTo>
                    <a:pt x="29728" y="14916"/>
                  </a:lnTo>
                  <a:lnTo>
                    <a:pt x="24893" y="14916"/>
                  </a:lnTo>
                  <a:lnTo>
                    <a:pt x="25716" y="19853"/>
                  </a:lnTo>
                  <a:lnTo>
                    <a:pt x="20059" y="14916"/>
                  </a:lnTo>
                  <a:lnTo>
                    <a:pt x="4629" y="14916"/>
                  </a:lnTo>
                  <a:lnTo>
                    <a:pt x="4629" y="14916"/>
                  </a:lnTo>
                  <a:lnTo>
                    <a:pt x="3704" y="14813"/>
                  </a:lnTo>
                  <a:lnTo>
                    <a:pt x="2778" y="14607"/>
                  </a:lnTo>
                  <a:lnTo>
                    <a:pt x="2058" y="14196"/>
                  </a:lnTo>
                  <a:lnTo>
                    <a:pt x="1338" y="13579"/>
                  </a:lnTo>
                  <a:lnTo>
                    <a:pt x="824" y="12961"/>
                  </a:lnTo>
                  <a:lnTo>
                    <a:pt x="412" y="12138"/>
                  </a:lnTo>
                  <a:lnTo>
                    <a:pt x="104" y="11316"/>
                  </a:lnTo>
                  <a:lnTo>
                    <a:pt x="1" y="10390"/>
                  </a:lnTo>
                  <a:lnTo>
                    <a:pt x="1" y="4630"/>
                  </a:lnTo>
                  <a:lnTo>
                    <a:pt x="1" y="4630"/>
                  </a:lnTo>
                  <a:lnTo>
                    <a:pt x="104" y="3704"/>
                  </a:lnTo>
                  <a:lnTo>
                    <a:pt x="412" y="2778"/>
                  </a:lnTo>
                  <a:lnTo>
                    <a:pt x="824" y="2058"/>
                  </a:lnTo>
                  <a:lnTo>
                    <a:pt x="1338" y="1338"/>
                  </a:lnTo>
                  <a:lnTo>
                    <a:pt x="2058" y="824"/>
                  </a:lnTo>
                  <a:lnTo>
                    <a:pt x="2778" y="412"/>
                  </a:lnTo>
                  <a:lnTo>
                    <a:pt x="3704" y="104"/>
                  </a:lnTo>
                  <a:lnTo>
                    <a:pt x="4629" y="1"/>
                  </a:lnTo>
                  <a:lnTo>
                    <a:pt x="462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2"/>
            <p:cNvSpPr/>
            <p:nvPr/>
          </p:nvSpPr>
          <p:spPr>
            <a:xfrm>
              <a:off x="788425" y="35955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2"/>
            <p:cNvSpPr/>
            <p:nvPr/>
          </p:nvSpPr>
          <p:spPr>
            <a:xfrm>
              <a:off x="798700" y="3654650"/>
              <a:ext cx="259750" cy="246900"/>
            </a:xfrm>
            <a:custGeom>
              <a:rect b="b" l="l" r="r" t="t"/>
              <a:pathLst>
                <a:path extrusionOk="0" h="9876" w="10390">
                  <a:moveTo>
                    <a:pt x="5041" y="1"/>
                  </a:moveTo>
                  <a:lnTo>
                    <a:pt x="4115" y="103"/>
                  </a:lnTo>
                  <a:lnTo>
                    <a:pt x="3190" y="412"/>
                  </a:lnTo>
                  <a:lnTo>
                    <a:pt x="2367" y="824"/>
                  </a:lnTo>
                  <a:lnTo>
                    <a:pt x="1544" y="1338"/>
                  </a:lnTo>
                  <a:lnTo>
                    <a:pt x="927" y="2058"/>
                  </a:lnTo>
                  <a:lnTo>
                    <a:pt x="515" y="2881"/>
                  </a:lnTo>
                  <a:lnTo>
                    <a:pt x="104" y="3909"/>
                  </a:lnTo>
                  <a:lnTo>
                    <a:pt x="1" y="4835"/>
                  </a:lnTo>
                  <a:lnTo>
                    <a:pt x="104" y="5864"/>
                  </a:lnTo>
                  <a:lnTo>
                    <a:pt x="412" y="6687"/>
                  </a:lnTo>
                  <a:lnTo>
                    <a:pt x="824" y="7612"/>
                  </a:lnTo>
                  <a:lnTo>
                    <a:pt x="1338" y="8332"/>
                  </a:lnTo>
                  <a:lnTo>
                    <a:pt x="2058" y="8950"/>
                  </a:lnTo>
                  <a:lnTo>
                    <a:pt x="2881" y="9464"/>
                  </a:lnTo>
                  <a:lnTo>
                    <a:pt x="3910" y="9772"/>
                  </a:lnTo>
                  <a:lnTo>
                    <a:pt x="4630" y="9875"/>
                  </a:lnTo>
                  <a:lnTo>
                    <a:pt x="5350" y="9875"/>
                  </a:lnTo>
                  <a:lnTo>
                    <a:pt x="6070" y="9772"/>
                  </a:lnTo>
                  <a:lnTo>
                    <a:pt x="6790" y="9464"/>
                  </a:lnTo>
                  <a:lnTo>
                    <a:pt x="7407" y="9155"/>
                  </a:lnTo>
                  <a:lnTo>
                    <a:pt x="8024" y="8847"/>
                  </a:lnTo>
                  <a:lnTo>
                    <a:pt x="8538" y="8332"/>
                  </a:lnTo>
                  <a:lnTo>
                    <a:pt x="8950" y="7715"/>
                  </a:lnTo>
                  <a:lnTo>
                    <a:pt x="10390" y="8435"/>
                  </a:lnTo>
                  <a:lnTo>
                    <a:pt x="10390" y="8435"/>
                  </a:lnTo>
                  <a:lnTo>
                    <a:pt x="9464" y="6892"/>
                  </a:lnTo>
                  <a:lnTo>
                    <a:pt x="9773" y="6069"/>
                  </a:lnTo>
                  <a:lnTo>
                    <a:pt x="9876" y="5041"/>
                  </a:lnTo>
                  <a:lnTo>
                    <a:pt x="9773" y="4115"/>
                  </a:lnTo>
                  <a:lnTo>
                    <a:pt x="9567" y="3189"/>
                  </a:lnTo>
                  <a:lnTo>
                    <a:pt x="9053" y="2264"/>
                  </a:lnTo>
                  <a:lnTo>
                    <a:pt x="8538" y="1544"/>
                  </a:lnTo>
                  <a:lnTo>
                    <a:pt x="7818" y="926"/>
                  </a:lnTo>
                  <a:lnTo>
                    <a:pt x="6995" y="412"/>
                  </a:lnTo>
                  <a:lnTo>
                    <a:pt x="6070" y="103"/>
                  </a:lnTo>
                  <a:lnTo>
                    <a:pt x="5041"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2"/>
            <p:cNvSpPr/>
            <p:nvPr/>
          </p:nvSpPr>
          <p:spPr>
            <a:xfrm>
              <a:off x="798700" y="3654650"/>
              <a:ext cx="259750" cy="246900"/>
            </a:xfrm>
            <a:custGeom>
              <a:rect b="b" l="l" r="r" t="t"/>
              <a:pathLst>
                <a:path extrusionOk="0" fill="none" h="9876" w="10390">
                  <a:moveTo>
                    <a:pt x="10390" y="8435"/>
                  </a:moveTo>
                  <a:lnTo>
                    <a:pt x="9464" y="6892"/>
                  </a:lnTo>
                  <a:lnTo>
                    <a:pt x="9464" y="6892"/>
                  </a:lnTo>
                  <a:lnTo>
                    <a:pt x="9773" y="6069"/>
                  </a:lnTo>
                  <a:lnTo>
                    <a:pt x="9773" y="6069"/>
                  </a:lnTo>
                  <a:lnTo>
                    <a:pt x="9876" y="5041"/>
                  </a:lnTo>
                  <a:lnTo>
                    <a:pt x="9773" y="4115"/>
                  </a:lnTo>
                  <a:lnTo>
                    <a:pt x="9567" y="3189"/>
                  </a:lnTo>
                  <a:lnTo>
                    <a:pt x="9053" y="2264"/>
                  </a:lnTo>
                  <a:lnTo>
                    <a:pt x="8538" y="1544"/>
                  </a:lnTo>
                  <a:lnTo>
                    <a:pt x="7818" y="926"/>
                  </a:lnTo>
                  <a:lnTo>
                    <a:pt x="6995" y="412"/>
                  </a:lnTo>
                  <a:lnTo>
                    <a:pt x="6070" y="103"/>
                  </a:lnTo>
                  <a:lnTo>
                    <a:pt x="6070" y="103"/>
                  </a:lnTo>
                  <a:lnTo>
                    <a:pt x="5041" y="1"/>
                  </a:lnTo>
                  <a:lnTo>
                    <a:pt x="4115" y="103"/>
                  </a:lnTo>
                  <a:lnTo>
                    <a:pt x="3190" y="412"/>
                  </a:lnTo>
                  <a:lnTo>
                    <a:pt x="2367" y="824"/>
                  </a:lnTo>
                  <a:lnTo>
                    <a:pt x="1544" y="1338"/>
                  </a:lnTo>
                  <a:lnTo>
                    <a:pt x="927" y="2058"/>
                  </a:lnTo>
                  <a:lnTo>
                    <a:pt x="515" y="2881"/>
                  </a:lnTo>
                  <a:lnTo>
                    <a:pt x="104" y="3909"/>
                  </a:lnTo>
                  <a:lnTo>
                    <a:pt x="104" y="3909"/>
                  </a:lnTo>
                  <a:lnTo>
                    <a:pt x="1" y="4835"/>
                  </a:lnTo>
                  <a:lnTo>
                    <a:pt x="104" y="5864"/>
                  </a:lnTo>
                  <a:lnTo>
                    <a:pt x="412" y="6687"/>
                  </a:lnTo>
                  <a:lnTo>
                    <a:pt x="824" y="7612"/>
                  </a:lnTo>
                  <a:lnTo>
                    <a:pt x="1338" y="8332"/>
                  </a:lnTo>
                  <a:lnTo>
                    <a:pt x="2058" y="8950"/>
                  </a:lnTo>
                  <a:lnTo>
                    <a:pt x="2881" y="9464"/>
                  </a:lnTo>
                  <a:lnTo>
                    <a:pt x="3910" y="9772"/>
                  </a:lnTo>
                  <a:lnTo>
                    <a:pt x="3910" y="9772"/>
                  </a:lnTo>
                  <a:lnTo>
                    <a:pt x="4630" y="9875"/>
                  </a:lnTo>
                  <a:lnTo>
                    <a:pt x="5350" y="9875"/>
                  </a:lnTo>
                  <a:lnTo>
                    <a:pt x="6070" y="9772"/>
                  </a:lnTo>
                  <a:lnTo>
                    <a:pt x="6790" y="9464"/>
                  </a:lnTo>
                  <a:lnTo>
                    <a:pt x="7407" y="9155"/>
                  </a:lnTo>
                  <a:lnTo>
                    <a:pt x="8024" y="8847"/>
                  </a:lnTo>
                  <a:lnTo>
                    <a:pt x="8538" y="8332"/>
                  </a:lnTo>
                  <a:lnTo>
                    <a:pt x="8950" y="7715"/>
                  </a:lnTo>
                  <a:lnTo>
                    <a:pt x="10390" y="84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2"/>
            <p:cNvSpPr/>
            <p:nvPr/>
          </p:nvSpPr>
          <p:spPr>
            <a:xfrm>
              <a:off x="1058425" y="38655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2"/>
            <p:cNvSpPr/>
            <p:nvPr/>
          </p:nvSpPr>
          <p:spPr>
            <a:xfrm>
              <a:off x="1151000" y="3721525"/>
              <a:ext cx="72050" cy="115725"/>
            </a:xfrm>
            <a:custGeom>
              <a:rect b="b" l="l" r="r" t="t"/>
              <a:pathLst>
                <a:path extrusionOk="0" h="4629" w="2882">
                  <a:moveTo>
                    <a:pt x="618" y="0"/>
                  </a:moveTo>
                  <a:lnTo>
                    <a:pt x="310" y="103"/>
                  </a:lnTo>
                  <a:lnTo>
                    <a:pt x="207" y="309"/>
                  </a:lnTo>
                  <a:lnTo>
                    <a:pt x="1" y="1954"/>
                  </a:lnTo>
                  <a:lnTo>
                    <a:pt x="1" y="2160"/>
                  </a:lnTo>
                  <a:lnTo>
                    <a:pt x="104" y="2366"/>
                  </a:lnTo>
                  <a:lnTo>
                    <a:pt x="618" y="2366"/>
                  </a:lnTo>
                  <a:lnTo>
                    <a:pt x="927" y="2160"/>
                  </a:lnTo>
                  <a:lnTo>
                    <a:pt x="1338" y="2160"/>
                  </a:lnTo>
                  <a:lnTo>
                    <a:pt x="1750" y="2263"/>
                  </a:lnTo>
                  <a:lnTo>
                    <a:pt x="1955" y="2366"/>
                  </a:lnTo>
                  <a:lnTo>
                    <a:pt x="2058" y="2572"/>
                  </a:lnTo>
                  <a:lnTo>
                    <a:pt x="2161" y="2777"/>
                  </a:lnTo>
                  <a:lnTo>
                    <a:pt x="2264" y="2983"/>
                  </a:lnTo>
                  <a:lnTo>
                    <a:pt x="2161" y="3292"/>
                  </a:lnTo>
                  <a:lnTo>
                    <a:pt x="2058" y="3497"/>
                  </a:lnTo>
                  <a:lnTo>
                    <a:pt x="1955" y="3703"/>
                  </a:lnTo>
                  <a:lnTo>
                    <a:pt x="1647" y="3909"/>
                  </a:lnTo>
                  <a:lnTo>
                    <a:pt x="1441" y="4012"/>
                  </a:lnTo>
                  <a:lnTo>
                    <a:pt x="1132" y="4012"/>
                  </a:lnTo>
                  <a:lnTo>
                    <a:pt x="824" y="3909"/>
                  </a:lnTo>
                  <a:lnTo>
                    <a:pt x="515" y="3806"/>
                  </a:lnTo>
                  <a:lnTo>
                    <a:pt x="310" y="3703"/>
                  </a:lnTo>
                  <a:lnTo>
                    <a:pt x="104" y="3806"/>
                  </a:lnTo>
                  <a:lnTo>
                    <a:pt x="1" y="4012"/>
                  </a:lnTo>
                  <a:lnTo>
                    <a:pt x="1" y="4115"/>
                  </a:lnTo>
                  <a:lnTo>
                    <a:pt x="207" y="4320"/>
                  </a:lnTo>
                  <a:lnTo>
                    <a:pt x="618" y="4526"/>
                  </a:lnTo>
                  <a:lnTo>
                    <a:pt x="1132" y="4629"/>
                  </a:lnTo>
                  <a:lnTo>
                    <a:pt x="1441" y="4526"/>
                  </a:lnTo>
                  <a:lnTo>
                    <a:pt x="1852" y="4526"/>
                  </a:lnTo>
                  <a:lnTo>
                    <a:pt x="2058" y="4320"/>
                  </a:lnTo>
                  <a:lnTo>
                    <a:pt x="2367" y="4115"/>
                  </a:lnTo>
                  <a:lnTo>
                    <a:pt x="2572" y="3909"/>
                  </a:lnTo>
                  <a:lnTo>
                    <a:pt x="2778" y="3600"/>
                  </a:lnTo>
                  <a:lnTo>
                    <a:pt x="2881" y="3292"/>
                  </a:lnTo>
                  <a:lnTo>
                    <a:pt x="2881" y="2983"/>
                  </a:lnTo>
                  <a:lnTo>
                    <a:pt x="2778" y="2572"/>
                  </a:lnTo>
                  <a:lnTo>
                    <a:pt x="2675" y="2263"/>
                  </a:lnTo>
                  <a:lnTo>
                    <a:pt x="2470" y="1954"/>
                  </a:lnTo>
                  <a:lnTo>
                    <a:pt x="2161" y="1749"/>
                  </a:lnTo>
                  <a:lnTo>
                    <a:pt x="1750" y="1543"/>
                  </a:lnTo>
                  <a:lnTo>
                    <a:pt x="1030" y="1543"/>
                  </a:lnTo>
                  <a:lnTo>
                    <a:pt x="721" y="1646"/>
                  </a:lnTo>
                  <a:lnTo>
                    <a:pt x="661" y="1676"/>
                  </a:lnTo>
                  <a:lnTo>
                    <a:pt x="661" y="1676"/>
                  </a:lnTo>
                  <a:lnTo>
                    <a:pt x="824" y="617"/>
                  </a:lnTo>
                  <a:lnTo>
                    <a:pt x="2470" y="617"/>
                  </a:lnTo>
                  <a:lnTo>
                    <a:pt x="2675" y="514"/>
                  </a:lnTo>
                  <a:lnTo>
                    <a:pt x="2778" y="309"/>
                  </a:lnTo>
                  <a:lnTo>
                    <a:pt x="2675" y="103"/>
                  </a:lnTo>
                  <a:lnTo>
                    <a:pt x="247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2"/>
            <p:cNvSpPr/>
            <p:nvPr/>
          </p:nvSpPr>
          <p:spPr>
            <a:xfrm>
              <a:off x="1151000" y="3721525"/>
              <a:ext cx="72050" cy="115725"/>
            </a:xfrm>
            <a:custGeom>
              <a:rect b="b" l="l" r="r" t="t"/>
              <a:pathLst>
                <a:path extrusionOk="0" fill="none" h="4629" w="2882">
                  <a:moveTo>
                    <a:pt x="1132" y="4629"/>
                  </a:moveTo>
                  <a:lnTo>
                    <a:pt x="1132" y="4629"/>
                  </a:lnTo>
                  <a:lnTo>
                    <a:pt x="618" y="4526"/>
                  </a:lnTo>
                  <a:lnTo>
                    <a:pt x="618" y="4526"/>
                  </a:lnTo>
                  <a:lnTo>
                    <a:pt x="207" y="4320"/>
                  </a:lnTo>
                  <a:lnTo>
                    <a:pt x="207" y="4320"/>
                  </a:lnTo>
                  <a:lnTo>
                    <a:pt x="1" y="4115"/>
                  </a:lnTo>
                  <a:lnTo>
                    <a:pt x="1" y="4115"/>
                  </a:lnTo>
                  <a:lnTo>
                    <a:pt x="1" y="4012"/>
                  </a:lnTo>
                  <a:lnTo>
                    <a:pt x="1" y="4012"/>
                  </a:lnTo>
                  <a:lnTo>
                    <a:pt x="104" y="3806"/>
                  </a:lnTo>
                  <a:lnTo>
                    <a:pt x="104" y="3806"/>
                  </a:lnTo>
                  <a:lnTo>
                    <a:pt x="310" y="3703"/>
                  </a:lnTo>
                  <a:lnTo>
                    <a:pt x="310" y="3703"/>
                  </a:lnTo>
                  <a:lnTo>
                    <a:pt x="515" y="3806"/>
                  </a:lnTo>
                  <a:lnTo>
                    <a:pt x="515" y="3806"/>
                  </a:lnTo>
                  <a:lnTo>
                    <a:pt x="824" y="3909"/>
                  </a:lnTo>
                  <a:lnTo>
                    <a:pt x="824" y="3909"/>
                  </a:lnTo>
                  <a:lnTo>
                    <a:pt x="1132" y="4012"/>
                  </a:lnTo>
                  <a:lnTo>
                    <a:pt x="1132" y="4012"/>
                  </a:lnTo>
                  <a:lnTo>
                    <a:pt x="1441" y="4012"/>
                  </a:lnTo>
                  <a:lnTo>
                    <a:pt x="1647" y="3909"/>
                  </a:lnTo>
                  <a:lnTo>
                    <a:pt x="1647" y="3909"/>
                  </a:lnTo>
                  <a:lnTo>
                    <a:pt x="1955" y="3703"/>
                  </a:lnTo>
                  <a:lnTo>
                    <a:pt x="2058" y="3497"/>
                  </a:lnTo>
                  <a:lnTo>
                    <a:pt x="2058" y="3497"/>
                  </a:lnTo>
                  <a:lnTo>
                    <a:pt x="2161" y="3292"/>
                  </a:lnTo>
                  <a:lnTo>
                    <a:pt x="2264" y="2983"/>
                  </a:lnTo>
                  <a:lnTo>
                    <a:pt x="2264" y="2983"/>
                  </a:lnTo>
                  <a:lnTo>
                    <a:pt x="2161" y="2777"/>
                  </a:lnTo>
                  <a:lnTo>
                    <a:pt x="2058" y="2572"/>
                  </a:lnTo>
                  <a:lnTo>
                    <a:pt x="2058" y="2572"/>
                  </a:lnTo>
                  <a:lnTo>
                    <a:pt x="1955" y="2366"/>
                  </a:lnTo>
                  <a:lnTo>
                    <a:pt x="1750" y="2263"/>
                  </a:lnTo>
                  <a:lnTo>
                    <a:pt x="1750" y="2263"/>
                  </a:lnTo>
                  <a:lnTo>
                    <a:pt x="1338" y="2160"/>
                  </a:lnTo>
                  <a:lnTo>
                    <a:pt x="1338" y="2160"/>
                  </a:lnTo>
                  <a:lnTo>
                    <a:pt x="927" y="2160"/>
                  </a:lnTo>
                  <a:lnTo>
                    <a:pt x="927" y="2160"/>
                  </a:lnTo>
                  <a:lnTo>
                    <a:pt x="618" y="2366"/>
                  </a:lnTo>
                  <a:lnTo>
                    <a:pt x="618" y="2366"/>
                  </a:lnTo>
                  <a:lnTo>
                    <a:pt x="412" y="2366"/>
                  </a:lnTo>
                  <a:lnTo>
                    <a:pt x="412" y="2366"/>
                  </a:lnTo>
                  <a:lnTo>
                    <a:pt x="104" y="2366"/>
                  </a:lnTo>
                  <a:lnTo>
                    <a:pt x="104" y="2366"/>
                  </a:lnTo>
                  <a:lnTo>
                    <a:pt x="1" y="2160"/>
                  </a:lnTo>
                  <a:lnTo>
                    <a:pt x="1" y="2160"/>
                  </a:lnTo>
                  <a:lnTo>
                    <a:pt x="1" y="1954"/>
                  </a:lnTo>
                  <a:lnTo>
                    <a:pt x="207" y="309"/>
                  </a:lnTo>
                  <a:lnTo>
                    <a:pt x="207" y="309"/>
                  </a:lnTo>
                  <a:lnTo>
                    <a:pt x="310" y="103"/>
                  </a:lnTo>
                  <a:lnTo>
                    <a:pt x="310" y="103"/>
                  </a:lnTo>
                  <a:lnTo>
                    <a:pt x="618" y="0"/>
                  </a:lnTo>
                  <a:lnTo>
                    <a:pt x="2470" y="0"/>
                  </a:lnTo>
                  <a:lnTo>
                    <a:pt x="2470" y="0"/>
                  </a:lnTo>
                  <a:lnTo>
                    <a:pt x="2675" y="103"/>
                  </a:lnTo>
                  <a:lnTo>
                    <a:pt x="2675" y="103"/>
                  </a:lnTo>
                  <a:lnTo>
                    <a:pt x="2778" y="309"/>
                  </a:lnTo>
                  <a:lnTo>
                    <a:pt x="2778" y="309"/>
                  </a:lnTo>
                  <a:lnTo>
                    <a:pt x="2675" y="514"/>
                  </a:lnTo>
                  <a:lnTo>
                    <a:pt x="2675" y="514"/>
                  </a:lnTo>
                  <a:lnTo>
                    <a:pt x="2470" y="617"/>
                  </a:lnTo>
                  <a:lnTo>
                    <a:pt x="721" y="617"/>
                  </a:lnTo>
                  <a:lnTo>
                    <a:pt x="824" y="617"/>
                  </a:lnTo>
                  <a:lnTo>
                    <a:pt x="618" y="1954"/>
                  </a:lnTo>
                  <a:lnTo>
                    <a:pt x="515" y="1749"/>
                  </a:lnTo>
                  <a:lnTo>
                    <a:pt x="515" y="1749"/>
                  </a:lnTo>
                  <a:lnTo>
                    <a:pt x="721" y="1646"/>
                  </a:lnTo>
                  <a:lnTo>
                    <a:pt x="721" y="1646"/>
                  </a:lnTo>
                  <a:lnTo>
                    <a:pt x="1030" y="1543"/>
                  </a:lnTo>
                  <a:lnTo>
                    <a:pt x="1030" y="1543"/>
                  </a:lnTo>
                  <a:lnTo>
                    <a:pt x="1338" y="1543"/>
                  </a:lnTo>
                  <a:lnTo>
                    <a:pt x="1338" y="1543"/>
                  </a:lnTo>
                  <a:lnTo>
                    <a:pt x="1750" y="1543"/>
                  </a:lnTo>
                  <a:lnTo>
                    <a:pt x="2161" y="1749"/>
                  </a:lnTo>
                  <a:lnTo>
                    <a:pt x="2161" y="1749"/>
                  </a:lnTo>
                  <a:lnTo>
                    <a:pt x="2470" y="1954"/>
                  </a:lnTo>
                  <a:lnTo>
                    <a:pt x="2675" y="2263"/>
                  </a:lnTo>
                  <a:lnTo>
                    <a:pt x="2675" y="2263"/>
                  </a:lnTo>
                  <a:lnTo>
                    <a:pt x="2778" y="2572"/>
                  </a:lnTo>
                  <a:lnTo>
                    <a:pt x="2881" y="2983"/>
                  </a:lnTo>
                  <a:lnTo>
                    <a:pt x="2881" y="2983"/>
                  </a:lnTo>
                  <a:lnTo>
                    <a:pt x="2881" y="3292"/>
                  </a:lnTo>
                  <a:lnTo>
                    <a:pt x="2778" y="3600"/>
                  </a:lnTo>
                  <a:lnTo>
                    <a:pt x="2778" y="3600"/>
                  </a:lnTo>
                  <a:lnTo>
                    <a:pt x="2572" y="3909"/>
                  </a:lnTo>
                  <a:lnTo>
                    <a:pt x="2367" y="4115"/>
                  </a:lnTo>
                  <a:lnTo>
                    <a:pt x="2367" y="4115"/>
                  </a:lnTo>
                  <a:lnTo>
                    <a:pt x="2058" y="4320"/>
                  </a:lnTo>
                  <a:lnTo>
                    <a:pt x="1852" y="4526"/>
                  </a:lnTo>
                  <a:lnTo>
                    <a:pt x="1852" y="4526"/>
                  </a:lnTo>
                  <a:lnTo>
                    <a:pt x="1441" y="4526"/>
                  </a:lnTo>
                  <a:lnTo>
                    <a:pt x="1132" y="4629"/>
                  </a:lnTo>
                  <a:lnTo>
                    <a:pt x="1132" y="462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2"/>
            <p:cNvSpPr/>
            <p:nvPr/>
          </p:nvSpPr>
          <p:spPr>
            <a:xfrm>
              <a:off x="1179300" y="38372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2"/>
            <p:cNvSpPr/>
            <p:nvPr/>
          </p:nvSpPr>
          <p:spPr>
            <a:xfrm>
              <a:off x="1256450" y="3721525"/>
              <a:ext cx="87450" cy="113150"/>
            </a:xfrm>
            <a:custGeom>
              <a:rect b="b" l="l" r="r" t="t"/>
              <a:pathLst>
                <a:path extrusionOk="0" h="4526" w="3498">
                  <a:moveTo>
                    <a:pt x="309" y="0"/>
                  </a:moveTo>
                  <a:lnTo>
                    <a:pt x="103" y="103"/>
                  </a:lnTo>
                  <a:lnTo>
                    <a:pt x="0" y="309"/>
                  </a:lnTo>
                  <a:lnTo>
                    <a:pt x="0" y="4217"/>
                  </a:lnTo>
                  <a:lnTo>
                    <a:pt x="103" y="4423"/>
                  </a:lnTo>
                  <a:lnTo>
                    <a:pt x="309" y="4526"/>
                  </a:lnTo>
                  <a:lnTo>
                    <a:pt x="617" y="4423"/>
                  </a:lnTo>
                  <a:lnTo>
                    <a:pt x="617" y="4217"/>
                  </a:lnTo>
                  <a:lnTo>
                    <a:pt x="617" y="3189"/>
                  </a:lnTo>
                  <a:lnTo>
                    <a:pt x="1394" y="2441"/>
                  </a:lnTo>
                  <a:lnTo>
                    <a:pt x="1394" y="2441"/>
                  </a:lnTo>
                  <a:lnTo>
                    <a:pt x="2880" y="4423"/>
                  </a:lnTo>
                  <a:lnTo>
                    <a:pt x="2983" y="4526"/>
                  </a:lnTo>
                  <a:lnTo>
                    <a:pt x="3395" y="4526"/>
                  </a:lnTo>
                  <a:lnTo>
                    <a:pt x="3498" y="4320"/>
                  </a:lnTo>
                  <a:lnTo>
                    <a:pt x="3498" y="4217"/>
                  </a:lnTo>
                  <a:lnTo>
                    <a:pt x="3395" y="4012"/>
                  </a:lnTo>
                  <a:lnTo>
                    <a:pt x="1858" y="1994"/>
                  </a:lnTo>
                  <a:lnTo>
                    <a:pt x="1858" y="1994"/>
                  </a:lnTo>
                  <a:lnTo>
                    <a:pt x="3395" y="514"/>
                  </a:lnTo>
                  <a:lnTo>
                    <a:pt x="3498" y="309"/>
                  </a:lnTo>
                  <a:lnTo>
                    <a:pt x="3395" y="103"/>
                  </a:lnTo>
                  <a:lnTo>
                    <a:pt x="3189" y="0"/>
                  </a:lnTo>
                  <a:lnTo>
                    <a:pt x="2880" y="103"/>
                  </a:lnTo>
                  <a:lnTo>
                    <a:pt x="617" y="2366"/>
                  </a:lnTo>
                  <a:lnTo>
                    <a:pt x="617" y="2366"/>
                  </a:lnTo>
                  <a:lnTo>
                    <a:pt x="617" y="309"/>
                  </a:lnTo>
                  <a:lnTo>
                    <a:pt x="617" y="103"/>
                  </a:lnTo>
                  <a:lnTo>
                    <a:pt x="30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2"/>
            <p:cNvSpPr/>
            <p:nvPr/>
          </p:nvSpPr>
          <p:spPr>
            <a:xfrm>
              <a:off x="1256450" y="3721525"/>
              <a:ext cx="15450" cy="113150"/>
            </a:xfrm>
            <a:custGeom>
              <a:rect b="b" l="l" r="r" t="t"/>
              <a:pathLst>
                <a:path extrusionOk="0" fill="none" h="4526" w="618">
                  <a:moveTo>
                    <a:pt x="309" y="4526"/>
                  </a:moveTo>
                  <a:lnTo>
                    <a:pt x="309" y="4526"/>
                  </a:lnTo>
                  <a:lnTo>
                    <a:pt x="103" y="4423"/>
                  </a:lnTo>
                  <a:lnTo>
                    <a:pt x="103" y="4423"/>
                  </a:lnTo>
                  <a:lnTo>
                    <a:pt x="0" y="4217"/>
                  </a:lnTo>
                  <a:lnTo>
                    <a:pt x="0" y="309"/>
                  </a:lnTo>
                  <a:lnTo>
                    <a:pt x="0" y="309"/>
                  </a:lnTo>
                  <a:lnTo>
                    <a:pt x="103" y="103"/>
                  </a:lnTo>
                  <a:lnTo>
                    <a:pt x="103" y="103"/>
                  </a:lnTo>
                  <a:lnTo>
                    <a:pt x="309" y="0"/>
                  </a:lnTo>
                  <a:lnTo>
                    <a:pt x="309" y="0"/>
                  </a:lnTo>
                  <a:lnTo>
                    <a:pt x="617" y="103"/>
                  </a:lnTo>
                  <a:lnTo>
                    <a:pt x="617" y="103"/>
                  </a:lnTo>
                  <a:lnTo>
                    <a:pt x="617" y="309"/>
                  </a:lnTo>
                  <a:lnTo>
                    <a:pt x="617" y="4217"/>
                  </a:lnTo>
                  <a:lnTo>
                    <a:pt x="617" y="4217"/>
                  </a:lnTo>
                  <a:lnTo>
                    <a:pt x="617" y="4423"/>
                  </a:lnTo>
                  <a:lnTo>
                    <a:pt x="617" y="4423"/>
                  </a:lnTo>
                  <a:lnTo>
                    <a:pt x="309" y="4526"/>
                  </a:lnTo>
                  <a:lnTo>
                    <a:pt x="309" y="452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2"/>
            <p:cNvSpPr/>
            <p:nvPr/>
          </p:nvSpPr>
          <p:spPr>
            <a:xfrm>
              <a:off x="1269300" y="3721525"/>
              <a:ext cx="74600" cy="79725"/>
            </a:xfrm>
            <a:custGeom>
              <a:rect b="b" l="l" r="r" t="t"/>
              <a:pathLst>
                <a:path extrusionOk="0" fill="none" h="3189" w="2984">
                  <a:moveTo>
                    <a:pt x="2675" y="0"/>
                  </a:moveTo>
                  <a:lnTo>
                    <a:pt x="2675" y="0"/>
                  </a:lnTo>
                  <a:lnTo>
                    <a:pt x="2881" y="103"/>
                  </a:lnTo>
                  <a:lnTo>
                    <a:pt x="2881" y="103"/>
                  </a:lnTo>
                  <a:lnTo>
                    <a:pt x="2984" y="309"/>
                  </a:lnTo>
                  <a:lnTo>
                    <a:pt x="2984" y="309"/>
                  </a:lnTo>
                  <a:lnTo>
                    <a:pt x="2881" y="514"/>
                  </a:lnTo>
                  <a:lnTo>
                    <a:pt x="103" y="3189"/>
                  </a:lnTo>
                  <a:lnTo>
                    <a:pt x="1" y="2469"/>
                  </a:lnTo>
                  <a:lnTo>
                    <a:pt x="2366" y="103"/>
                  </a:lnTo>
                  <a:lnTo>
                    <a:pt x="2366" y="103"/>
                  </a:lnTo>
                  <a:lnTo>
                    <a:pt x="2675" y="0"/>
                  </a:lnTo>
                  <a:lnTo>
                    <a:pt x="267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2"/>
            <p:cNvSpPr/>
            <p:nvPr/>
          </p:nvSpPr>
          <p:spPr>
            <a:xfrm>
              <a:off x="1289875" y="3767800"/>
              <a:ext cx="54025" cy="66875"/>
            </a:xfrm>
            <a:custGeom>
              <a:rect b="b" l="l" r="r" t="t"/>
              <a:pathLst>
                <a:path extrusionOk="0" fill="none" h="2675" w="2161">
                  <a:moveTo>
                    <a:pt x="1852" y="2675"/>
                  </a:moveTo>
                  <a:lnTo>
                    <a:pt x="1852" y="2675"/>
                  </a:lnTo>
                  <a:lnTo>
                    <a:pt x="1646" y="2675"/>
                  </a:lnTo>
                  <a:lnTo>
                    <a:pt x="1543" y="2572"/>
                  </a:lnTo>
                  <a:lnTo>
                    <a:pt x="0" y="515"/>
                  </a:lnTo>
                  <a:lnTo>
                    <a:pt x="412" y="1"/>
                  </a:lnTo>
                  <a:lnTo>
                    <a:pt x="2058" y="2161"/>
                  </a:lnTo>
                  <a:lnTo>
                    <a:pt x="2058" y="2161"/>
                  </a:lnTo>
                  <a:lnTo>
                    <a:pt x="2161" y="2366"/>
                  </a:lnTo>
                  <a:lnTo>
                    <a:pt x="2161" y="2366"/>
                  </a:lnTo>
                  <a:lnTo>
                    <a:pt x="2161" y="2469"/>
                  </a:lnTo>
                  <a:lnTo>
                    <a:pt x="2058" y="2675"/>
                  </a:lnTo>
                  <a:lnTo>
                    <a:pt x="2058" y="2675"/>
                  </a:lnTo>
                  <a:lnTo>
                    <a:pt x="1852" y="2675"/>
                  </a:lnTo>
                  <a:lnTo>
                    <a:pt x="1852" y="26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2"/>
            <p:cNvSpPr/>
            <p:nvPr/>
          </p:nvSpPr>
          <p:spPr>
            <a:xfrm>
              <a:off x="1336150" y="3834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2"/>
            <p:cNvSpPr/>
            <p:nvPr/>
          </p:nvSpPr>
          <p:spPr>
            <a:xfrm>
              <a:off x="1945625" y="3790950"/>
              <a:ext cx="182600" cy="190325"/>
            </a:xfrm>
            <a:custGeom>
              <a:rect b="b" l="l" r="r" t="t"/>
              <a:pathLst>
                <a:path extrusionOk="0" h="7613" w="7304">
                  <a:moveTo>
                    <a:pt x="1646" y="0"/>
                  </a:moveTo>
                  <a:lnTo>
                    <a:pt x="1235" y="206"/>
                  </a:lnTo>
                  <a:lnTo>
                    <a:pt x="926" y="412"/>
                  </a:lnTo>
                  <a:lnTo>
                    <a:pt x="515" y="720"/>
                  </a:lnTo>
                  <a:lnTo>
                    <a:pt x="309" y="1132"/>
                  </a:lnTo>
                  <a:lnTo>
                    <a:pt x="103" y="1543"/>
                  </a:lnTo>
                  <a:lnTo>
                    <a:pt x="0" y="2058"/>
                  </a:lnTo>
                  <a:lnTo>
                    <a:pt x="103" y="3292"/>
                  </a:lnTo>
                  <a:lnTo>
                    <a:pt x="309" y="4526"/>
                  </a:lnTo>
                  <a:lnTo>
                    <a:pt x="720" y="5761"/>
                  </a:lnTo>
                  <a:lnTo>
                    <a:pt x="1029" y="6686"/>
                  </a:lnTo>
                  <a:lnTo>
                    <a:pt x="1440" y="7612"/>
                  </a:lnTo>
                  <a:lnTo>
                    <a:pt x="2366" y="7303"/>
                  </a:lnTo>
                  <a:lnTo>
                    <a:pt x="3395" y="6995"/>
                  </a:lnTo>
                  <a:lnTo>
                    <a:pt x="4423" y="6481"/>
                  </a:lnTo>
                  <a:lnTo>
                    <a:pt x="5555" y="5863"/>
                  </a:lnTo>
                  <a:lnTo>
                    <a:pt x="6481" y="5143"/>
                  </a:lnTo>
                  <a:lnTo>
                    <a:pt x="6892" y="4732"/>
                  </a:lnTo>
                  <a:lnTo>
                    <a:pt x="7098" y="4320"/>
                  </a:lnTo>
                  <a:lnTo>
                    <a:pt x="7303" y="3806"/>
                  </a:lnTo>
                  <a:lnTo>
                    <a:pt x="7303" y="3395"/>
                  </a:lnTo>
                  <a:lnTo>
                    <a:pt x="7201" y="2983"/>
                  </a:lnTo>
                  <a:lnTo>
                    <a:pt x="7098" y="2572"/>
                  </a:lnTo>
                  <a:lnTo>
                    <a:pt x="6892" y="2366"/>
                  </a:lnTo>
                  <a:lnTo>
                    <a:pt x="6686" y="2058"/>
                  </a:lnTo>
                  <a:lnTo>
                    <a:pt x="6172" y="1852"/>
                  </a:lnTo>
                  <a:lnTo>
                    <a:pt x="5143" y="1852"/>
                  </a:lnTo>
                  <a:lnTo>
                    <a:pt x="4526" y="2058"/>
                  </a:lnTo>
                  <a:lnTo>
                    <a:pt x="3806" y="2469"/>
                  </a:lnTo>
                  <a:lnTo>
                    <a:pt x="3600" y="1646"/>
                  </a:lnTo>
                  <a:lnTo>
                    <a:pt x="3395" y="1132"/>
                  </a:lnTo>
                  <a:lnTo>
                    <a:pt x="3086" y="617"/>
                  </a:lnTo>
                  <a:lnTo>
                    <a:pt x="2777" y="206"/>
                  </a:lnTo>
                  <a:lnTo>
                    <a:pt x="2263"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2"/>
            <p:cNvSpPr/>
            <p:nvPr/>
          </p:nvSpPr>
          <p:spPr>
            <a:xfrm>
              <a:off x="1945625" y="3790950"/>
              <a:ext cx="182600" cy="190325"/>
            </a:xfrm>
            <a:custGeom>
              <a:rect b="b" l="l" r="r" t="t"/>
              <a:pathLst>
                <a:path extrusionOk="0" fill="none" h="7613" w="7304">
                  <a:moveTo>
                    <a:pt x="7303" y="3395"/>
                  </a:moveTo>
                  <a:lnTo>
                    <a:pt x="7303" y="3395"/>
                  </a:lnTo>
                  <a:lnTo>
                    <a:pt x="7201" y="2983"/>
                  </a:lnTo>
                  <a:lnTo>
                    <a:pt x="7098" y="2572"/>
                  </a:lnTo>
                  <a:lnTo>
                    <a:pt x="6892" y="2366"/>
                  </a:lnTo>
                  <a:lnTo>
                    <a:pt x="6686" y="2058"/>
                  </a:lnTo>
                  <a:lnTo>
                    <a:pt x="6172" y="1852"/>
                  </a:lnTo>
                  <a:lnTo>
                    <a:pt x="5658" y="1852"/>
                  </a:lnTo>
                  <a:lnTo>
                    <a:pt x="5143" y="1852"/>
                  </a:lnTo>
                  <a:lnTo>
                    <a:pt x="4526" y="2058"/>
                  </a:lnTo>
                  <a:lnTo>
                    <a:pt x="3806" y="2469"/>
                  </a:lnTo>
                  <a:lnTo>
                    <a:pt x="3806" y="2469"/>
                  </a:lnTo>
                  <a:lnTo>
                    <a:pt x="3600" y="1646"/>
                  </a:lnTo>
                  <a:lnTo>
                    <a:pt x="3395" y="1132"/>
                  </a:lnTo>
                  <a:lnTo>
                    <a:pt x="3086" y="617"/>
                  </a:lnTo>
                  <a:lnTo>
                    <a:pt x="2777" y="206"/>
                  </a:lnTo>
                  <a:lnTo>
                    <a:pt x="2263" y="0"/>
                  </a:lnTo>
                  <a:lnTo>
                    <a:pt x="1955" y="0"/>
                  </a:lnTo>
                  <a:lnTo>
                    <a:pt x="1646" y="0"/>
                  </a:lnTo>
                  <a:lnTo>
                    <a:pt x="1235" y="206"/>
                  </a:lnTo>
                  <a:lnTo>
                    <a:pt x="926" y="412"/>
                  </a:lnTo>
                  <a:lnTo>
                    <a:pt x="926" y="412"/>
                  </a:lnTo>
                  <a:lnTo>
                    <a:pt x="515" y="720"/>
                  </a:lnTo>
                  <a:lnTo>
                    <a:pt x="309" y="1132"/>
                  </a:lnTo>
                  <a:lnTo>
                    <a:pt x="103" y="1543"/>
                  </a:lnTo>
                  <a:lnTo>
                    <a:pt x="0" y="2058"/>
                  </a:lnTo>
                  <a:lnTo>
                    <a:pt x="103" y="3292"/>
                  </a:lnTo>
                  <a:lnTo>
                    <a:pt x="309" y="4526"/>
                  </a:lnTo>
                  <a:lnTo>
                    <a:pt x="720" y="5761"/>
                  </a:lnTo>
                  <a:lnTo>
                    <a:pt x="1029" y="6686"/>
                  </a:lnTo>
                  <a:lnTo>
                    <a:pt x="1440" y="7612"/>
                  </a:lnTo>
                  <a:lnTo>
                    <a:pt x="1440" y="7612"/>
                  </a:lnTo>
                  <a:lnTo>
                    <a:pt x="2366" y="7303"/>
                  </a:lnTo>
                  <a:lnTo>
                    <a:pt x="3395" y="6995"/>
                  </a:lnTo>
                  <a:lnTo>
                    <a:pt x="4423" y="6481"/>
                  </a:lnTo>
                  <a:lnTo>
                    <a:pt x="5555" y="5863"/>
                  </a:lnTo>
                  <a:lnTo>
                    <a:pt x="6481" y="5143"/>
                  </a:lnTo>
                  <a:lnTo>
                    <a:pt x="6892" y="4732"/>
                  </a:lnTo>
                  <a:lnTo>
                    <a:pt x="7098" y="4320"/>
                  </a:lnTo>
                  <a:lnTo>
                    <a:pt x="7303" y="3806"/>
                  </a:lnTo>
                  <a:lnTo>
                    <a:pt x="7303" y="3395"/>
                  </a:lnTo>
                  <a:lnTo>
                    <a:pt x="7303" y="33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2"/>
            <p:cNvSpPr/>
            <p:nvPr/>
          </p:nvSpPr>
          <p:spPr>
            <a:xfrm>
              <a:off x="2128200" y="38758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2"/>
            <p:cNvSpPr/>
            <p:nvPr/>
          </p:nvSpPr>
          <p:spPr>
            <a:xfrm>
              <a:off x="1125300" y="1944575"/>
              <a:ext cx="115750" cy="115750"/>
            </a:xfrm>
            <a:custGeom>
              <a:rect b="b" l="l" r="r" t="t"/>
              <a:pathLst>
                <a:path extrusionOk="0" h="4630" w="4630">
                  <a:moveTo>
                    <a:pt x="2263" y="1"/>
                  </a:moveTo>
                  <a:lnTo>
                    <a:pt x="2160" y="103"/>
                  </a:lnTo>
                  <a:lnTo>
                    <a:pt x="1955" y="721"/>
                  </a:lnTo>
                  <a:lnTo>
                    <a:pt x="1749" y="1235"/>
                  </a:lnTo>
                  <a:lnTo>
                    <a:pt x="1338" y="1646"/>
                  </a:lnTo>
                  <a:lnTo>
                    <a:pt x="926" y="1955"/>
                  </a:lnTo>
                  <a:lnTo>
                    <a:pt x="309" y="2161"/>
                  </a:lnTo>
                  <a:lnTo>
                    <a:pt x="103" y="2161"/>
                  </a:lnTo>
                  <a:lnTo>
                    <a:pt x="0" y="2264"/>
                  </a:lnTo>
                  <a:lnTo>
                    <a:pt x="0" y="2366"/>
                  </a:lnTo>
                  <a:lnTo>
                    <a:pt x="103" y="2469"/>
                  </a:lnTo>
                  <a:lnTo>
                    <a:pt x="309" y="2469"/>
                  </a:lnTo>
                  <a:lnTo>
                    <a:pt x="823" y="2675"/>
                  </a:lnTo>
                  <a:lnTo>
                    <a:pt x="1132" y="2881"/>
                  </a:lnTo>
                  <a:lnTo>
                    <a:pt x="1543" y="3189"/>
                  </a:lnTo>
                  <a:lnTo>
                    <a:pt x="1852" y="3498"/>
                  </a:lnTo>
                  <a:lnTo>
                    <a:pt x="2058" y="4012"/>
                  </a:lnTo>
                  <a:lnTo>
                    <a:pt x="2160" y="4527"/>
                  </a:lnTo>
                  <a:lnTo>
                    <a:pt x="2263" y="4629"/>
                  </a:lnTo>
                  <a:lnTo>
                    <a:pt x="2469" y="4629"/>
                  </a:lnTo>
                  <a:lnTo>
                    <a:pt x="2469" y="4527"/>
                  </a:lnTo>
                  <a:lnTo>
                    <a:pt x="2572" y="4115"/>
                  </a:lnTo>
                  <a:lnTo>
                    <a:pt x="2880" y="3601"/>
                  </a:lnTo>
                  <a:lnTo>
                    <a:pt x="3189" y="3086"/>
                  </a:lnTo>
                  <a:lnTo>
                    <a:pt x="3600" y="2778"/>
                  </a:lnTo>
                  <a:lnTo>
                    <a:pt x="4115" y="2572"/>
                  </a:lnTo>
                  <a:lnTo>
                    <a:pt x="4526" y="2469"/>
                  </a:lnTo>
                  <a:lnTo>
                    <a:pt x="4629" y="2366"/>
                  </a:lnTo>
                  <a:lnTo>
                    <a:pt x="4629" y="2264"/>
                  </a:lnTo>
                  <a:lnTo>
                    <a:pt x="4526" y="2161"/>
                  </a:lnTo>
                  <a:lnTo>
                    <a:pt x="4218" y="2058"/>
                  </a:lnTo>
                  <a:lnTo>
                    <a:pt x="3600" y="1852"/>
                  </a:lnTo>
                  <a:lnTo>
                    <a:pt x="3086" y="1338"/>
                  </a:lnTo>
                  <a:lnTo>
                    <a:pt x="2675" y="823"/>
                  </a:lnTo>
                  <a:lnTo>
                    <a:pt x="2469" y="103"/>
                  </a:lnTo>
                  <a:lnTo>
                    <a:pt x="2469"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2"/>
            <p:cNvSpPr/>
            <p:nvPr/>
          </p:nvSpPr>
          <p:spPr>
            <a:xfrm>
              <a:off x="641850" y="2633750"/>
              <a:ext cx="115750" cy="115750"/>
            </a:xfrm>
            <a:custGeom>
              <a:rect b="b" l="l" r="r" t="t"/>
              <a:pathLst>
                <a:path extrusionOk="0" h="4630" w="4630">
                  <a:moveTo>
                    <a:pt x="2160" y="1"/>
                  </a:moveTo>
                  <a:lnTo>
                    <a:pt x="2160" y="103"/>
                  </a:lnTo>
                  <a:lnTo>
                    <a:pt x="1955" y="721"/>
                  </a:lnTo>
                  <a:lnTo>
                    <a:pt x="1646" y="1235"/>
                  </a:lnTo>
                  <a:lnTo>
                    <a:pt x="1338" y="1646"/>
                  </a:lnTo>
                  <a:lnTo>
                    <a:pt x="823" y="1955"/>
                  </a:lnTo>
                  <a:lnTo>
                    <a:pt x="309" y="2161"/>
                  </a:lnTo>
                  <a:lnTo>
                    <a:pt x="103" y="2161"/>
                  </a:lnTo>
                  <a:lnTo>
                    <a:pt x="0" y="2263"/>
                  </a:lnTo>
                  <a:lnTo>
                    <a:pt x="0" y="2366"/>
                  </a:lnTo>
                  <a:lnTo>
                    <a:pt x="103" y="2469"/>
                  </a:lnTo>
                  <a:lnTo>
                    <a:pt x="309" y="2469"/>
                  </a:lnTo>
                  <a:lnTo>
                    <a:pt x="720" y="2675"/>
                  </a:lnTo>
                  <a:lnTo>
                    <a:pt x="1132" y="2881"/>
                  </a:lnTo>
                  <a:lnTo>
                    <a:pt x="1440" y="3189"/>
                  </a:lnTo>
                  <a:lnTo>
                    <a:pt x="1749" y="3498"/>
                  </a:lnTo>
                  <a:lnTo>
                    <a:pt x="1955" y="4012"/>
                  </a:lnTo>
                  <a:lnTo>
                    <a:pt x="2160" y="4526"/>
                  </a:lnTo>
                  <a:lnTo>
                    <a:pt x="2160" y="4629"/>
                  </a:lnTo>
                  <a:lnTo>
                    <a:pt x="2366" y="4629"/>
                  </a:lnTo>
                  <a:lnTo>
                    <a:pt x="2469" y="4526"/>
                  </a:lnTo>
                  <a:lnTo>
                    <a:pt x="2572" y="4115"/>
                  </a:lnTo>
                  <a:lnTo>
                    <a:pt x="2778" y="3601"/>
                  </a:lnTo>
                  <a:lnTo>
                    <a:pt x="3189" y="3086"/>
                  </a:lnTo>
                  <a:lnTo>
                    <a:pt x="3600" y="2778"/>
                  </a:lnTo>
                  <a:lnTo>
                    <a:pt x="4115" y="2572"/>
                  </a:lnTo>
                  <a:lnTo>
                    <a:pt x="4526" y="2469"/>
                  </a:lnTo>
                  <a:lnTo>
                    <a:pt x="4629" y="2366"/>
                  </a:lnTo>
                  <a:lnTo>
                    <a:pt x="4629" y="2263"/>
                  </a:lnTo>
                  <a:lnTo>
                    <a:pt x="4526" y="2161"/>
                  </a:lnTo>
                  <a:lnTo>
                    <a:pt x="4115" y="2058"/>
                  </a:lnTo>
                  <a:lnTo>
                    <a:pt x="3498" y="1852"/>
                  </a:lnTo>
                  <a:lnTo>
                    <a:pt x="2983" y="1338"/>
                  </a:lnTo>
                  <a:lnTo>
                    <a:pt x="2675" y="823"/>
                  </a:lnTo>
                  <a:lnTo>
                    <a:pt x="2366" y="103"/>
                  </a:lnTo>
                  <a:lnTo>
                    <a:pt x="2366"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2"/>
            <p:cNvSpPr/>
            <p:nvPr/>
          </p:nvSpPr>
          <p:spPr>
            <a:xfrm>
              <a:off x="2390500" y="2785475"/>
              <a:ext cx="115750" cy="118325"/>
            </a:xfrm>
            <a:custGeom>
              <a:rect b="b" l="l" r="r" t="t"/>
              <a:pathLst>
                <a:path extrusionOk="0" h="4733" w="4630">
                  <a:moveTo>
                    <a:pt x="2366" y="0"/>
                  </a:moveTo>
                  <a:lnTo>
                    <a:pt x="2263" y="103"/>
                  </a:lnTo>
                  <a:lnTo>
                    <a:pt x="2160" y="206"/>
                  </a:lnTo>
                  <a:lnTo>
                    <a:pt x="1955" y="823"/>
                  </a:lnTo>
                  <a:lnTo>
                    <a:pt x="1749" y="1235"/>
                  </a:lnTo>
                  <a:lnTo>
                    <a:pt x="1338" y="1646"/>
                  </a:lnTo>
                  <a:lnTo>
                    <a:pt x="926" y="1955"/>
                  </a:lnTo>
                  <a:lnTo>
                    <a:pt x="309" y="2160"/>
                  </a:lnTo>
                  <a:lnTo>
                    <a:pt x="103" y="2160"/>
                  </a:lnTo>
                  <a:lnTo>
                    <a:pt x="0" y="2263"/>
                  </a:lnTo>
                  <a:lnTo>
                    <a:pt x="0" y="2366"/>
                  </a:lnTo>
                  <a:lnTo>
                    <a:pt x="0" y="2469"/>
                  </a:lnTo>
                  <a:lnTo>
                    <a:pt x="103" y="2469"/>
                  </a:lnTo>
                  <a:lnTo>
                    <a:pt x="309" y="2572"/>
                  </a:lnTo>
                  <a:lnTo>
                    <a:pt x="823" y="2675"/>
                  </a:lnTo>
                  <a:lnTo>
                    <a:pt x="1235" y="2881"/>
                  </a:lnTo>
                  <a:lnTo>
                    <a:pt x="1543" y="3189"/>
                  </a:lnTo>
                  <a:lnTo>
                    <a:pt x="1852" y="3601"/>
                  </a:lnTo>
                  <a:lnTo>
                    <a:pt x="2058" y="4012"/>
                  </a:lnTo>
                  <a:lnTo>
                    <a:pt x="2160" y="4526"/>
                  </a:lnTo>
                  <a:lnTo>
                    <a:pt x="2263" y="4629"/>
                  </a:lnTo>
                  <a:lnTo>
                    <a:pt x="2366" y="4732"/>
                  </a:lnTo>
                  <a:lnTo>
                    <a:pt x="2469" y="4629"/>
                  </a:lnTo>
                  <a:lnTo>
                    <a:pt x="2469" y="4526"/>
                  </a:lnTo>
                  <a:lnTo>
                    <a:pt x="2675" y="4115"/>
                  </a:lnTo>
                  <a:lnTo>
                    <a:pt x="2880" y="3601"/>
                  </a:lnTo>
                  <a:lnTo>
                    <a:pt x="3189" y="3189"/>
                  </a:lnTo>
                  <a:lnTo>
                    <a:pt x="3600" y="2881"/>
                  </a:lnTo>
                  <a:lnTo>
                    <a:pt x="4218" y="2572"/>
                  </a:lnTo>
                  <a:lnTo>
                    <a:pt x="4526" y="2469"/>
                  </a:lnTo>
                  <a:lnTo>
                    <a:pt x="4629" y="2469"/>
                  </a:lnTo>
                  <a:lnTo>
                    <a:pt x="4629" y="2366"/>
                  </a:lnTo>
                  <a:lnTo>
                    <a:pt x="4629" y="2263"/>
                  </a:lnTo>
                  <a:lnTo>
                    <a:pt x="4526" y="2263"/>
                  </a:lnTo>
                  <a:lnTo>
                    <a:pt x="4218" y="2160"/>
                  </a:lnTo>
                  <a:lnTo>
                    <a:pt x="3600" y="1852"/>
                  </a:lnTo>
                  <a:lnTo>
                    <a:pt x="3086" y="1440"/>
                  </a:lnTo>
                  <a:lnTo>
                    <a:pt x="2675" y="823"/>
                  </a:lnTo>
                  <a:lnTo>
                    <a:pt x="2469" y="206"/>
                  </a:lnTo>
                  <a:lnTo>
                    <a:pt x="2469" y="103"/>
                  </a:lnTo>
                  <a:lnTo>
                    <a:pt x="2366"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2"/>
            <p:cNvSpPr/>
            <p:nvPr/>
          </p:nvSpPr>
          <p:spPr>
            <a:xfrm>
              <a:off x="2740225" y="2260875"/>
              <a:ext cx="115750" cy="118325"/>
            </a:xfrm>
            <a:custGeom>
              <a:rect b="b" l="l" r="r" t="t"/>
              <a:pathLst>
                <a:path extrusionOk="0" h="4733" w="4630">
                  <a:moveTo>
                    <a:pt x="2366" y="1"/>
                  </a:moveTo>
                  <a:lnTo>
                    <a:pt x="2263" y="103"/>
                  </a:lnTo>
                  <a:lnTo>
                    <a:pt x="2161" y="206"/>
                  </a:lnTo>
                  <a:lnTo>
                    <a:pt x="1955" y="823"/>
                  </a:lnTo>
                  <a:lnTo>
                    <a:pt x="1749" y="1235"/>
                  </a:lnTo>
                  <a:lnTo>
                    <a:pt x="1338" y="1646"/>
                  </a:lnTo>
                  <a:lnTo>
                    <a:pt x="926" y="1955"/>
                  </a:lnTo>
                  <a:lnTo>
                    <a:pt x="309" y="2161"/>
                  </a:lnTo>
                  <a:lnTo>
                    <a:pt x="103" y="2161"/>
                  </a:lnTo>
                  <a:lnTo>
                    <a:pt x="1" y="2264"/>
                  </a:lnTo>
                  <a:lnTo>
                    <a:pt x="1" y="2366"/>
                  </a:lnTo>
                  <a:lnTo>
                    <a:pt x="1" y="2469"/>
                  </a:lnTo>
                  <a:lnTo>
                    <a:pt x="103" y="2469"/>
                  </a:lnTo>
                  <a:lnTo>
                    <a:pt x="309" y="2572"/>
                  </a:lnTo>
                  <a:lnTo>
                    <a:pt x="823" y="2675"/>
                  </a:lnTo>
                  <a:lnTo>
                    <a:pt x="1235" y="2881"/>
                  </a:lnTo>
                  <a:lnTo>
                    <a:pt x="1543" y="3189"/>
                  </a:lnTo>
                  <a:lnTo>
                    <a:pt x="1852" y="3601"/>
                  </a:lnTo>
                  <a:lnTo>
                    <a:pt x="2058" y="4012"/>
                  </a:lnTo>
                  <a:lnTo>
                    <a:pt x="2161" y="4527"/>
                  </a:lnTo>
                  <a:lnTo>
                    <a:pt x="2263" y="4629"/>
                  </a:lnTo>
                  <a:lnTo>
                    <a:pt x="2366" y="4732"/>
                  </a:lnTo>
                  <a:lnTo>
                    <a:pt x="2469" y="4629"/>
                  </a:lnTo>
                  <a:lnTo>
                    <a:pt x="2469" y="4527"/>
                  </a:lnTo>
                  <a:lnTo>
                    <a:pt x="2675" y="4115"/>
                  </a:lnTo>
                  <a:lnTo>
                    <a:pt x="2881" y="3601"/>
                  </a:lnTo>
                  <a:lnTo>
                    <a:pt x="3189" y="3189"/>
                  </a:lnTo>
                  <a:lnTo>
                    <a:pt x="3601" y="2881"/>
                  </a:lnTo>
                  <a:lnTo>
                    <a:pt x="4218" y="2572"/>
                  </a:lnTo>
                  <a:lnTo>
                    <a:pt x="4526" y="2469"/>
                  </a:lnTo>
                  <a:lnTo>
                    <a:pt x="4629" y="2469"/>
                  </a:lnTo>
                  <a:lnTo>
                    <a:pt x="4629" y="2366"/>
                  </a:lnTo>
                  <a:lnTo>
                    <a:pt x="4629" y="2264"/>
                  </a:lnTo>
                  <a:lnTo>
                    <a:pt x="4526" y="2264"/>
                  </a:lnTo>
                  <a:lnTo>
                    <a:pt x="4218" y="2161"/>
                  </a:lnTo>
                  <a:lnTo>
                    <a:pt x="3601" y="1852"/>
                  </a:lnTo>
                  <a:lnTo>
                    <a:pt x="3086" y="1441"/>
                  </a:lnTo>
                  <a:lnTo>
                    <a:pt x="2675" y="823"/>
                  </a:lnTo>
                  <a:lnTo>
                    <a:pt x="2469" y="206"/>
                  </a:lnTo>
                  <a:lnTo>
                    <a:pt x="2469" y="103"/>
                  </a:lnTo>
                  <a:lnTo>
                    <a:pt x="2366"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2"/>
            <p:cNvSpPr/>
            <p:nvPr/>
          </p:nvSpPr>
          <p:spPr>
            <a:xfrm>
              <a:off x="1927625" y="1684850"/>
              <a:ext cx="115725" cy="118325"/>
            </a:xfrm>
            <a:custGeom>
              <a:rect b="b" l="l" r="r" t="t"/>
              <a:pathLst>
                <a:path extrusionOk="0" h="4733" w="4629">
                  <a:moveTo>
                    <a:pt x="2366" y="1"/>
                  </a:moveTo>
                  <a:lnTo>
                    <a:pt x="2263" y="103"/>
                  </a:lnTo>
                  <a:lnTo>
                    <a:pt x="2160" y="206"/>
                  </a:lnTo>
                  <a:lnTo>
                    <a:pt x="1955" y="823"/>
                  </a:lnTo>
                  <a:lnTo>
                    <a:pt x="1749" y="1235"/>
                  </a:lnTo>
                  <a:lnTo>
                    <a:pt x="1337" y="1646"/>
                  </a:lnTo>
                  <a:lnTo>
                    <a:pt x="926" y="1955"/>
                  </a:lnTo>
                  <a:lnTo>
                    <a:pt x="309" y="2161"/>
                  </a:lnTo>
                  <a:lnTo>
                    <a:pt x="103" y="2161"/>
                  </a:lnTo>
                  <a:lnTo>
                    <a:pt x="0" y="2264"/>
                  </a:lnTo>
                  <a:lnTo>
                    <a:pt x="0" y="2366"/>
                  </a:lnTo>
                  <a:lnTo>
                    <a:pt x="0" y="2469"/>
                  </a:lnTo>
                  <a:lnTo>
                    <a:pt x="103" y="2469"/>
                  </a:lnTo>
                  <a:lnTo>
                    <a:pt x="309" y="2572"/>
                  </a:lnTo>
                  <a:lnTo>
                    <a:pt x="823" y="2675"/>
                  </a:lnTo>
                  <a:lnTo>
                    <a:pt x="1235" y="2881"/>
                  </a:lnTo>
                  <a:lnTo>
                    <a:pt x="1543" y="3189"/>
                  </a:lnTo>
                  <a:lnTo>
                    <a:pt x="1852" y="3601"/>
                  </a:lnTo>
                  <a:lnTo>
                    <a:pt x="2057" y="4012"/>
                  </a:lnTo>
                  <a:lnTo>
                    <a:pt x="2160" y="4526"/>
                  </a:lnTo>
                  <a:lnTo>
                    <a:pt x="2263" y="4629"/>
                  </a:lnTo>
                  <a:lnTo>
                    <a:pt x="2366" y="4732"/>
                  </a:lnTo>
                  <a:lnTo>
                    <a:pt x="2469" y="4629"/>
                  </a:lnTo>
                  <a:lnTo>
                    <a:pt x="2469" y="4526"/>
                  </a:lnTo>
                  <a:lnTo>
                    <a:pt x="2675" y="4115"/>
                  </a:lnTo>
                  <a:lnTo>
                    <a:pt x="2880" y="3601"/>
                  </a:lnTo>
                  <a:lnTo>
                    <a:pt x="3189" y="3189"/>
                  </a:lnTo>
                  <a:lnTo>
                    <a:pt x="3600" y="2881"/>
                  </a:lnTo>
                  <a:lnTo>
                    <a:pt x="4218" y="2572"/>
                  </a:lnTo>
                  <a:lnTo>
                    <a:pt x="4526" y="2469"/>
                  </a:lnTo>
                  <a:lnTo>
                    <a:pt x="4629" y="2469"/>
                  </a:lnTo>
                  <a:lnTo>
                    <a:pt x="4629" y="2366"/>
                  </a:lnTo>
                  <a:lnTo>
                    <a:pt x="4629" y="2264"/>
                  </a:lnTo>
                  <a:lnTo>
                    <a:pt x="4526" y="2264"/>
                  </a:lnTo>
                  <a:lnTo>
                    <a:pt x="4218" y="2161"/>
                  </a:lnTo>
                  <a:lnTo>
                    <a:pt x="3600" y="1852"/>
                  </a:lnTo>
                  <a:lnTo>
                    <a:pt x="3086" y="1441"/>
                  </a:lnTo>
                  <a:lnTo>
                    <a:pt x="2675" y="823"/>
                  </a:lnTo>
                  <a:lnTo>
                    <a:pt x="2469" y="206"/>
                  </a:lnTo>
                  <a:lnTo>
                    <a:pt x="2469" y="103"/>
                  </a:lnTo>
                  <a:lnTo>
                    <a:pt x="2366"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4" name="Shape 1324"/>
        <p:cNvGrpSpPr/>
        <p:nvPr/>
      </p:nvGrpSpPr>
      <p:grpSpPr>
        <a:xfrm>
          <a:off x="0" y="0"/>
          <a:ext cx="0" cy="0"/>
          <a:chOff x="0" y="0"/>
          <a:chExt cx="0" cy="0"/>
        </a:xfrm>
      </p:grpSpPr>
      <p:sp>
        <p:nvSpPr>
          <p:cNvPr id="1325" name="Google Shape;1325;p53"/>
          <p:cNvSpPr/>
          <p:nvPr/>
        </p:nvSpPr>
        <p:spPr>
          <a:xfrm rot="1365457">
            <a:off x="505405" y="6632876"/>
            <a:ext cx="4847045" cy="1407673"/>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3"/>
          <p:cNvSpPr/>
          <p:nvPr/>
        </p:nvSpPr>
        <p:spPr>
          <a:xfrm>
            <a:off x="619516" y="6012006"/>
            <a:ext cx="562034" cy="56831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7" name="Google Shape;1327;p53"/>
          <p:cNvGrpSpPr/>
          <p:nvPr/>
        </p:nvGrpSpPr>
        <p:grpSpPr>
          <a:xfrm>
            <a:off x="378253" y="1595825"/>
            <a:ext cx="5014200" cy="3173100"/>
            <a:chOff x="378253" y="1595825"/>
            <a:chExt cx="5014200" cy="3173100"/>
          </a:xfrm>
        </p:grpSpPr>
        <p:sp>
          <p:nvSpPr>
            <p:cNvPr id="1328" name="Google Shape;1328;p53"/>
            <p:cNvSpPr/>
            <p:nvPr/>
          </p:nvSpPr>
          <p:spPr>
            <a:xfrm rot="1365457">
              <a:off x="461830" y="2478539"/>
              <a:ext cx="4847045" cy="1407673"/>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3"/>
            <p:cNvSpPr/>
            <p:nvPr/>
          </p:nvSpPr>
          <p:spPr>
            <a:xfrm>
              <a:off x="682129" y="1857668"/>
              <a:ext cx="562034" cy="56831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 name="Google Shape;1330;p53"/>
          <p:cNvSpPr txBox="1"/>
          <p:nvPr>
            <p:ph idx="1" type="subTitle"/>
          </p:nvPr>
        </p:nvSpPr>
        <p:spPr>
          <a:xfrm>
            <a:off x="5588425" y="2874750"/>
            <a:ext cx="3630900" cy="21228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B</a:t>
            </a:r>
            <a:r>
              <a:rPr lang="en"/>
              <a:t>eing able to make ethical choices and helping maintain a positive image</a:t>
            </a:r>
            <a:endParaRPr/>
          </a:p>
        </p:txBody>
      </p:sp>
      <p:sp>
        <p:nvSpPr>
          <p:cNvPr id="1331" name="Google Shape;1331;p53"/>
          <p:cNvSpPr txBox="1"/>
          <p:nvPr>
            <p:ph idx="2" type="subTitle"/>
          </p:nvPr>
        </p:nvSpPr>
        <p:spPr>
          <a:xfrm>
            <a:off x="5588475" y="6876675"/>
            <a:ext cx="3630900" cy="21228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Effective leaders are those who can make decisions quickly with the information</a:t>
            </a:r>
            <a:endParaRPr/>
          </a:p>
        </p:txBody>
      </p:sp>
      <p:grpSp>
        <p:nvGrpSpPr>
          <p:cNvPr id="1332" name="Google Shape;1332;p53"/>
          <p:cNvGrpSpPr/>
          <p:nvPr/>
        </p:nvGrpSpPr>
        <p:grpSpPr>
          <a:xfrm>
            <a:off x="1069854" y="1443483"/>
            <a:ext cx="3630913" cy="3477861"/>
            <a:chOff x="4718675" y="823200"/>
            <a:chExt cx="1206925" cy="1156050"/>
          </a:xfrm>
        </p:grpSpPr>
        <p:sp>
          <p:nvSpPr>
            <p:cNvPr id="1333" name="Google Shape;1333;p53"/>
            <p:cNvSpPr/>
            <p:nvPr/>
          </p:nvSpPr>
          <p:spPr>
            <a:xfrm>
              <a:off x="4718675" y="823200"/>
              <a:ext cx="1206925" cy="1156050"/>
            </a:xfrm>
            <a:custGeom>
              <a:rect b="b" l="l" r="r" t="t"/>
              <a:pathLst>
                <a:path extrusionOk="0" h="46242" w="48277">
                  <a:moveTo>
                    <a:pt x="23819" y="0"/>
                  </a:moveTo>
                  <a:lnTo>
                    <a:pt x="22942" y="40"/>
                  </a:lnTo>
                  <a:lnTo>
                    <a:pt x="22024" y="120"/>
                  </a:lnTo>
                  <a:lnTo>
                    <a:pt x="21146" y="199"/>
                  </a:lnTo>
                  <a:lnTo>
                    <a:pt x="20228" y="359"/>
                  </a:lnTo>
                  <a:lnTo>
                    <a:pt x="19351" y="519"/>
                  </a:lnTo>
                  <a:lnTo>
                    <a:pt x="18473" y="718"/>
                  </a:lnTo>
                  <a:lnTo>
                    <a:pt x="17595" y="918"/>
                  </a:lnTo>
                  <a:lnTo>
                    <a:pt x="16717" y="1197"/>
                  </a:lnTo>
                  <a:lnTo>
                    <a:pt x="15840" y="1476"/>
                  </a:lnTo>
                  <a:lnTo>
                    <a:pt x="15002" y="1795"/>
                  </a:lnTo>
                  <a:lnTo>
                    <a:pt x="14164" y="2154"/>
                  </a:lnTo>
                  <a:lnTo>
                    <a:pt x="13326" y="2553"/>
                  </a:lnTo>
                  <a:lnTo>
                    <a:pt x="12488" y="2952"/>
                  </a:lnTo>
                  <a:lnTo>
                    <a:pt x="11650" y="3391"/>
                  </a:lnTo>
                  <a:lnTo>
                    <a:pt x="10852" y="3870"/>
                  </a:lnTo>
                  <a:lnTo>
                    <a:pt x="10733" y="3950"/>
                  </a:lnTo>
                  <a:lnTo>
                    <a:pt x="9735" y="4628"/>
                  </a:lnTo>
                  <a:lnTo>
                    <a:pt x="8818" y="5346"/>
                  </a:lnTo>
                  <a:lnTo>
                    <a:pt x="7940" y="6104"/>
                  </a:lnTo>
                  <a:lnTo>
                    <a:pt x="7102" y="6902"/>
                  </a:lnTo>
                  <a:lnTo>
                    <a:pt x="6304" y="7780"/>
                  </a:lnTo>
                  <a:lnTo>
                    <a:pt x="5546" y="8618"/>
                  </a:lnTo>
                  <a:lnTo>
                    <a:pt x="4828" y="9536"/>
                  </a:lnTo>
                  <a:lnTo>
                    <a:pt x="4150" y="10493"/>
                  </a:lnTo>
                  <a:lnTo>
                    <a:pt x="3511" y="11451"/>
                  </a:lnTo>
                  <a:lnTo>
                    <a:pt x="3471" y="11531"/>
                  </a:lnTo>
                  <a:lnTo>
                    <a:pt x="3431" y="11610"/>
                  </a:lnTo>
                  <a:lnTo>
                    <a:pt x="2793" y="12767"/>
                  </a:lnTo>
                  <a:lnTo>
                    <a:pt x="2195" y="14004"/>
                  </a:lnTo>
                  <a:lnTo>
                    <a:pt x="1676" y="15241"/>
                  </a:lnTo>
                  <a:lnTo>
                    <a:pt x="1197" y="16478"/>
                  </a:lnTo>
                  <a:lnTo>
                    <a:pt x="798" y="17914"/>
                  </a:lnTo>
                  <a:lnTo>
                    <a:pt x="439" y="19390"/>
                  </a:lnTo>
                  <a:lnTo>
                    <a:pt x="240" y="20547"/>
                  </a:lnTo>
                  <a:lnTo>
                    <a:pt x="120" y="21705"/>
                  </a:lnTo>
                  <a:lnTo>
                    <a:pt x="40" y="22862"/>
                  </a:lnTo>
                  <a:lnTo>
                    <a:pt x="0" y="24019"/>
                  </a:lnTo>
                  <a:lnTo>
                    <a:pt x="0" y="44845"/>
                  </a:lnTo>
                  <a:lnTo>
                    <a:pt x="40" y="45125"/>
                  </a:lnTo>
                  <a:lnTo>
                    <a:pt x="120" y="45364"/>
                  </a:lnTo>
                  <a:lnTo>
                    <a:pt x="240" y="45603"/>
                  </a:lnTo>
                  <a:lnTo>
                    <a:pt x="439" y="45803"/>
                  </a:lnTo>
                  <a:lnTo>
                    <a:pt x="639" y="46002"/>
                  </a:lnTo>
                  <a:lnTo>
                    <a:pt x="878" y="46122"/>
                  </a:lnTo>
                  <a:lnTo>
                    <a:pt x="1117" y="46202"/>
                  </a:lnTo>
                  <a:lnTo>
                    <a:pt x="1397" y="46242"/>
                  </a:lnTo>
                  <a:lnTo>
                    <a:pt x="46880" y="46242"/>
                  </a:lnTo>
                  <a:lnTo>
                    <a:pt x="47160" y="46202"/>
                  </a:lnTo>
                  <a:lnTo>
                    <a:pt x="47399" y="46122"/>
                  </a:lnTo>
                  <a:lnTo>
                    <a:pt x="47638" y="46002"/>
                  </a:lnTo>
                  <a:lnTo>
                    <a:pt x="47878" y="45803"/>
                  </a:lnTo>
                  <a:lnTo>
                    <a:pt x="48037" y="45603"/>
                  </a:lnTo>
                  <a:lnTo>
                    <a:pt x="48157" y="45364"/>
                  </a:lnTo>
                  <a:lnTo>
                    <a:pt x="48237" y="45125"/>
                  </a:lnTo>
                  <a:lnTo>
                    <a:pt x="48277" y="44845"/>
                  </a:lnTo>
                  <a:lnTo>
                    <a:pt x="48277" y="24019"/>
                  </a:lnTo>
                  <a:lnTo>
                    <a:pt x="48237" y="23141"/>
                  </a:lnTo>
                  <a:lnTo>
                    <a:pt x="48197" y="22303"/>
                  </a:lnTo>
                  <a:lnTo>
                    <a:pt x="48117" y="21425"/>
                  </a:lnTo>
                  <a:lnTo>
                    <a:pt x="48037" y="20587"/>
                  </a:lnTo>
                  <a:lnTo>
                    <a:pt x="47878" y="19750"/>
                  </a:lnTo>
                  <a:lnTo>
                    <a:pt x="47718" y="18912"/>
                  </a:lnTo>
                  <a:lnTo>
                    <a:pt x="47519" y="18074"/>
                  </a:lnTo>
                  <a:lnTo>
                    <a:pt x="47319" y="17236"/>
                  </a:lnTo>
                  <a:lnTo>
                    <a:pt x="47040" y="16438"/>
                  </a:lnTo>
                  <a:lnTo>
                    <a:pt x="46761" y="15640"/>
                  </a:lnTo>
                  <a:lnTo>
                    <a:pt x="46481" y="14842"/>
                  </a:lnTo>
                  <a:lnTo>
                    <a:pt x="46122" y="14044"/>
                  </a:lnTo>
                  <a:lnTo>
                    <a:pt x="45763" y="13286"/>
                  </a:lnTo>
                  <a:lnTo>
                    <a:pt x="45364" y="12528"/>
                  </a:lnTo>
                  <a:lnTo>
                    <a:pt x="44925" y="11770"/>
                  </a:lnTo>
                  <a:lnTo>
                    <a:pt x="44487" y="11052"/>
                  </a:lnTo>
                  <a:lnTo>
                    <a:pt x="43848" y="10094"/>
                  </a:lnTo>
                  <a:lnTo>
                    <a:pt x="43170" y="9216"/>
                  </a:lnTo>
                  <a:lnTo>
                    <a:pt x="42452" y="8339"/>
                  </a:lnTo>
                  <a:lnTo>
                    <a:pt x="41734" y="7461"/>
                  </a:lnTo>
                  <a:lnTo>
                    <a:pt x="40936" y="6663"/>
                  </a:lnTo>
                  <a:lnTo>
                    <a:pt x="40098" y="5905"/>
                  </a:lnTo>
                  <a:lnTo>
                    <a:pt x="39220" y="5187"/>
                  </a:lnTo>
                  <a:lnTo>
                    <a:pt x="38342" y="4508"/>
                  </a:lnTo>
                  <a:lnTo>
                    <a:pt x="37544" y="3950"/>
                  </a:lnTo>
                  <a:lnTo>
                    <a:pt x="36746" y="3431"/>
                  </a:lnTo>
                  <a:lnTo>
                    <a:pt x="35948" y="2992"/>
                  </a:lnTo>
                  <a:lnTo>
                    <a:pt x="35150" y="2553"/>
                  </a:lnTo>
                  <a:lnTo>
                    <a:pt x="34312" y="2154"/>
                  </a:lnTo>
                  <a:lnTo>
                    <a:pt x="33475" y="1795"/>
                  </a:lnTo>
                  <a:lnTo>
                    <a:pt x="32637" y="1436"/>
                  </a:lnTo>
                  <a:lnTo>
                    <a:pt x="31799" y="1157"/>
                  </a:lnTo>
                  <a:lnTo>
                    <a:pt x="30921" y="878"/>
                  </a:lnTo>
                  <a:lnTo>
                    <a:pt x="30043" y="678"/>
                  </a:lnTo>
                  <a:lnTo>
                    <a:pt x="29166" y="479"/>
                  </a:lnTo>
                  <a:lnTo>
                    <a:pt x="28288" y="319"/>
                  </a:lnTo>
                  <a:lnTo>
                    <a:pt x="27410" y="199"/>
                  </a:lnTo>
                  <a:lnTo>
                    <a:pt x="26492"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3"/>
            <p:cNvSpPr/>
            <p:nvPr/>
          </p:nvSpPr>
          <p:spPr>
            <a:xfrm>
              <a:off x="4718675" y="823200"/>
              <a:ext cx="1206925" cy="1156050"/>
            </a:xfrm>
            <a:custGeom>
              <a:rect b="b" l="l" r="r" t="t"/>
              <a:pathLst>
                <a:path extrusionOk="0" fill="none" h="46242" w="48277">
                  <a:moveTo>
                    <a:pt x="1397" y="46242"/>
                  </a:moveTo>
                  <a:lnTo>
                    <a:pt x="1397" y="46242"/>
                  </a:lnTo>
                  <a:lnTo>
                    <a:pt x="1117" y="46202"/>
                  </a:lnTo>
                  <a:lnTo>
                    <a:pt x="878" y="46122"/>
                  </a:lnTo>
                  <a:lnTo>
                    <a:pt x="639" y="46002"/>
                  </a:lnTo>
                  <a:lnTo>
                    <a:pt x="439" y="45803"/>
                  </a:lnTo>
                  <a:lnTo>
                    <a:pt x="240" y="45603"/>
                  </a:lnTo>
                  <a:lnTo>
                    <a:pt x="120" y="45364"/>
                  </a:lnTo>
                  <a:lnTo>
                    <a:pt x="40" y="45125"/>
                  </a:lnTo>
                  <a:lnTo>
                    <a:pt x="0" y="44845"/>
                  </a:lnTo>
                  <a:lnTo>
                    <a:pt x="0" y="24019"/>
                  </a:lnTo>
                  <a:lnTo>
                    <a:pt x="0" y="24019"/>
                  </a:lnTo>
                  <a:lnTo>
                    <a:pt x="40" y="22862"/>
                  </a:lnTo>
                  <a:lnTo>
                    <a:pt x="120" y="21705"/>
                  </a:lnTo>
                  <a:lnTo>
                    <a:pt x="240" y="20547"/>
                  </a:lnTo>
                  <a:lnTo>
                    <a:pt x="439" y="19390"/>
                  </a:lnTo>
                  <a:lnTo>
                    <a:pt x="439" y="19390"/>
                  </a:lnTo>
                  <a:lnTo>
                    <a:pt x="798" y="17914"/>
                  </a:lnTo>
                  <a:lnTo>
                    <a:pt x="1197" y="16478"/>
                  </a:lnTo>
                  <a:lnTo>
                    <a:pt x="1197" y="16478"/>
                  </a:lnTo>
                  <a:lnTo>
                    <a:pt x="1676" y="15241"/>
                  </a:lnTo>
                  <a:lnTo>
                    <a:pt x="2195" y="14004"/>
                  </a:lnTo>
                  <a:lnTo>
                    <a:pt x="2793" y="12767"/>
                  </a:lnTo>
                  <a:lnTo>
                    <a:pt x="3431" y="11610"/>
                  </a:lnTo>
                  <a:lnTo>
                    <a:pt x="3431" y="11610"/>
                  </a:lnTo>
                  <a:lnTo>
                    <a:pt x="3471" y="11531"/>
                  </a:lnTo>
                  <a:lnTo>
                    <a:pt x="3471" y="11531"/>
                  </a:lnTo>
                  <a:lnTo>
                    <a:pt x="3511" y="11451"/>
                  </a:lnTo>
                  <a:lnTo>
                    <a:pt x="3511" y="11451"/>
                  </a:lnTo>
                  <a:lnTo>
                    <a:pt x="4150" y="10493"/>
                  </a:lnTo>
                  <a:lnTo>
                    <a:pt x="4828" y="9536"/>
                  </a:lnTo>
                  <a:lnTo>
                    <a:pt x="5546" y="8618"/>
                  </a:lnTo>
                  <a:lnTo>
                    <a:pt x="6304" y="7780"/>
                  </a:lnTo>
                  <a:lnTo>
                    <a:pt x="7102" y="6902"/>
                  </a:lnTo>
                  <a:lnTo>
                    <a:pt x="7940" y="6104"/>
                  </a:lnTo>
                  <a:lnTo>
                    <a:pt x="8818" y="5346"/>
                  </a:lnTo>
                  <a:lnTo>
                    <a:pt x="9735" y="4628"/>
                  </a:lnTo>
                  <a:lnTo>
                    <a:pt x="9735" y="4628"/>
                  </a:lnTo>
                  <a:lnTo>
                    <a:pt x="10733" y="3950"/>
                  </a:lnTo>
                  <a:lnTo>
                    <a:pt x="10733" y="3950"/>
                  </a:lnTo>
                  <a:lnTo>
                    <a:pt x="10852" y="3870"/>
                  </a:lnTo>
                  <a:lnTo>
                    <a:pt x="10852" y="3870"/>
                  </a:lnTo>
                  <a:lnTo>
                    <a:pt x="11650" y="3391"/>
                  </a:lnTo>
                  <a:lnTo>
                    <a:pt x="12488" y="2952"/>
                  </a:lnTo>
                  <a:lnTo>
                    <a:pt x="13326" y="2553"/>
                  </a:lnTo>
                  <a:lnTo>
                    <a:pt x="14164" y="2154"/>
                  </a:lnTo>
                  <a:lnTo>
                    <a:pt x="15002" y="1795"/>
                  </a:lnTo>
                  <a:lnTo>
                    <a:pt x="15840" y="1476"/>
                  </a:lnTo>
                  <a:lnTo>
                    <a:pt x="16717" y="1197"/>
                  </a:lnTo>
                  <a:lnTo>
                    <a:pt x="17595" y="918"/>
                  </a:lnTo>
                  <a:lnTo>
                    <a:pt x="18473" y="718"/>
                  </a:lnTo>
                  <a:lnTo>
                    <a:pt x="19351" y="519"/>
                  </a:lnTo>
                  <a:lnTo>
                    <a:pt x="20228" y="359"/>
                  </a:lnTo>
                  <a:lnTo>
                    <a:pt x="21146" y="199"/>
                  </a:lnTo>
                  <a:lnTo>
                    <a:pt x="22024" y="120"/>
                  </a:lnTo>
                  <a:lnTo>
                    <a:pt x="22942" y="40"/>
                  </a:lnTo>
                  <a:lnTo>
                    <a:pt x="23819" y="0"/>
                  </a:lnTo>
                  <a:lnTo>
                    <a:pt x="24737" y="0"/>
                  </a:lnTo>
                  <a:lnTo>
                    <a:pt x="25615" y="40"/>
                  </a:lnTo>
                  <a:lnTo>
                    <a:pt x="26492" y="80"/>
                  </a:lnTo>
                  <a:lnTo>
                    <a:pt x="27410" y="199"/>
                  </a:lnTo>
                  <a:lnTo>
                    <a:pt x="28288" y="319"/>
                  </a:lnTo>
                  <a:lnTo>
                    <a:pt x="29166" y="479"/>
                  </a:lnTo>
                  <a:lnTo>
                    <a:pt x="30043" y="678"/>
                  </a:lnTo>
                  <a:lnTo>
                    <a:pt x="30921" y="878"/>
                  </a:lnTo>
                  <a:lnTo>
                    <a:pt x="31799" y="1157"/>
                  </a:lnTo>
                  <a:lnTo>
                    <a:pt x="32637" y="1436"/>
                  </a:lnTo>
                  <a:lnTo>
                    <a:pt x="33475" y="1795"/>
                  </a:lnTo>
                  <a:lnTo>
                    <a:pt x="34312" y="2154"/>
                  </a:lnTo>
                  <a:lnTo>
                    <a:pt x="35150" y="2553"/>
                  </a:lnTo>
                  <a:lnTo>
                    <a:pt x="35948" y="2992"/>
                  </a:lnTo>
                  <a:lnTo>
                    <a:pt x="36746" y="3431"/>
                  </a:lnTo>
                  <a:lnTo>
                    <a:pt x="37544" y="3950"/>
                  </a:lnTo>
                  <a:lnTo>
                    <a:pt x="38342" y="4508"/>
                  </a:lnTo>
                  <a:lnTo>
                    <a:pt x="38342" y="4508"/>
                  </a:lnTo>
                  <a:lnTo>
                    <a:pt x="39220" y="5187"/>
                  </a:lnTo>
                  <a:lnTo>
                    <a:pt x="40098" y="5905"/>
                  </a:lnTo>
                  <a:lnTo>
                    <a:pt x="40936" y="6663"/>
                  </a:lnTo>
                  <a:lnTo>
                    <a:pt x="41734" y="7461"/>
                  </a:lnTo>
                  <a:lnTo>
                    <a:pt x="42452" y="8339"/>
                  </a:lnTo>
                  <a:lnTo>
                    <a:pt x="43170" y="9216"/>
                  </a:lnTo>
                  <a:lnTo>
                    <a:pt x="43848" y="10094"/>
                  </a:lnTo>
                  <a:lnTo>
                    <a:pt x="44487" y="11052"/>
                  </a:lnTo>
                  <a:lnTo>
                    <a:pt x="44487" y="11052"/>
                  </a:lnTo>
                  <a:lnTo>
                    <a:pt x="44925" y="11770"/>
                  </a:lnTo>
                  <a:lnTo>
                    <a:pt x="45364" y="12528"/>
                  </a:lnTo>
                  <a:lnTo>
                    <a:pt x="45763" y="13286"/>
                  </a:lnTo>
                  <a:lnTo>
                    <a:pt x="46122" y="14044"/>
                  </a:lnTo>
                  <a:lnTo>
                    <a:pt x="46481" y="14842"/>
                  </a:lnTo>
                  <a:lnTo>
                    <a:pt x="46761" y="15640"/>
                  </a:lnTo>
                  <a:lnTo>
                    <a:pt x="47040" y="16438"/>
                  </a:lnTo>
                  <a:lnTo>
                    <a:pt x="47319" y="17236"/>
                  </a:lnTo>
                  <a:lnTo>
                    <a:pt x="47519" y="18074"/>
                  </a:lnTo>
                  <a:lnTo>
                    <a:pt x="47718" y="18912"/>
                  </a:lnTo>
                  <a:lnTo>
                    <a:pt x="47878" y="19750"/>
                  </a:lnTo>
                  <a:lnTo>
                    <a:pt x="48037" y="20587"/>
                  </a:lnTo>
                  <a:lnTo>
                    <a:pt x="48117" y="21425"/>
                  </a:lnTo>
                  <a:lnTo>
                    <a:pt x="48197" y="22303"/>
                  </a:lnTo>
                  <a:lnTo>
                    <a:pt x="48237" y="23141"/>
                  </a:lnTo>
                  <a:lnTo>
                    <a:pt x="48277" y="24019"/>
                  </a:lnTo>
                  <a:lnTo>
                    <a:pt x="48277" y="44845"/>
                  </a:lnTo>
                  <a:lnTo>
                    <a:pt x="48277" y="44845"/>
                  </a:lnTo>
                  <a:lnTo>
                    <a:pt x="48237" y="45125"/>
                  </a:lnTo>
                  <a:lnTo>
                    <a:pt x="48157" y="45364"/>
                  </a:lnTo>
                  <a:lnTo>
                    <a:pt x="48037" y="45603"/>
                  </a:lnTo>
                  <a:lnTo>
                    <a:pt x="47878" y="45803"/>
                  </a:lnTo>
                  <a:lnTo>
                    <a:pt x="47638" y="46002"/>
                  </a:lnTo>
                  <a:lnTo>
                    <a:pt x="47399" y="46122"/>
                  </a:lnTo>
                  <a:lnTo>
                    <a:pt x="47160" y="46202"/>
                  </a:lnTo>
                  <a:lnTo>
                    <a:pt x="46880"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3"/>
            <p:cNvSpPr/>
            <p:nvPr/>
          </p:nvSpPr>
          <p:spPr>
            <a:xfrm>
              <a:off x="4753575" y="19792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3"/>
            <p:cNvSpPr/>
            <p:nvPr/>
          </p:nvSpPr>
          <p:spPr>
            <a:xfrm>
              <a:off x="4778525" y="880050"/>
              <a:ext cx="1087225" cy="1041350"/>
            </a:xfrm>
            <a:custGeom>
              <a:rect b="b" l="l" r="r" t="t"/>
              <a:pathLst>
                <a:path extrusionOk="0" h="41654" w="43489">
                  <a:moveTo>
                    <a:pt x="21465" y="0"/>
                  </a:moveTo>
                  <a:lnTo>
                    <a:pt x="20667" y="40"/>
                  </a:lnTo>
                  <a:lnTo>
                    <a:pt x="19829" y="120"/>
                  </a:lnTo>
                  <a:lnTo>
                    <a:pt x="19031" y="200"/>
                  </a:lnTo>
                  <a:lnTo>
                    <a:pt x="18233" y="319"/>
                  </a:lnTo>
                  <a:lnTo>
                    <a:pt x="17435" y="479"/>
                  </a:lnTo>
                  <a:lnTo>
                    <a:pt x="16638" y="639"/>
                  </a:lnTo>
                  <a:lnTo>
                    <a:pt x="15840" y="838"/>
                  </a:lnTo>
                  <a:lnTo>
                    <a:pt x="15082" y="1077"/>
                  </a:lnTo>
                  <a:lnTo>
                    <a:pt x="14284" y="1357"/>
                  </a:lnTo>
                  <a:lnTo>
                    <a:pt x="13525" y="1636"/>
                  </a:lnTo>
                  <a:lnTo>
                    <a:pt x="12728" y="1955"/>
                  </a:lnTo>
                  <a:lnTo>
                    <a:pt x="12009" y="2314"/>
                  </a:lnTo>
                  <a:lnTo>
                    <a:pt x="11251" y="2673"/>
                  </a:lnTo>
                  <a:lnTo>
                    <a:pt x="10493" y="3072"/>
                  </a:lnTo>
                  <a:lnTo>
                    <a:pt x="9775" y="3511"/>
                  </a:lnTo>
                  <a:lnTo>
                    <a:pt x="9655" y="3591"/>
                  </a:lnTo>
                  <a:lnTo>
                    <a:pt x="8778" y="4189"/>
                  </a:lnTo>
                  <a:lnTo>
                    <a:pt x="7940" y="4828"/>
                  </a:lnTo>
                  <a:lnTo>
                    <a:pt x="7142" y="5546"/>
                  </a:lnTo>
                  <a:lnTo>
                    <a:pt x="6424" y="6264"/>
                  </a:lnTo>
                  <a:lnTo>
                    <a:pt x="5705" y="7022"/>
                  </a:lnTo>
                  <a:lnTo>
                    <a:pt x="4987" y="7780"/>
                  </a:lnTo>
                  <a:lnTo>
                    <a:pt x="4349" y="8618"/>
                  </a:lnTo>
                  <a:lnTo>
                    <a:pt x="3750" y="9456"/>
                  </a:lnTo>
                  <a:lnTo>
                    <a:pt x="3192" y="10334"/>
                  </a:lnTo>
                  <a:lnTo>
                    <a:pt x="3152" y="10414"/>
                  </a:lnTo>
                  <a:lnTo>
                    <a:pt x="3072" y="10493"/>
                  </a:lnTo>
                  <a:lnTo>
                    <a:pt x="2514" y="11531"/>
                  </a:lnTo>
                  <a:lnTo>
                    <a:pt x="1955" y="12608"/>
                  </a:lnTo>
                  <a:lnTo>
                    <a:pt x="1476" y="13725"/>
                  </a:lnTo>
                  <a:lnTo>
                    <a:pt x="1077" y="14882"/>
                  </a:lnTo>
                  <a:lnTo>
                    <a:pt x="718" y="16159"/>
                  </a:lnTo>
                  <a:lnTo>
                    <a:pt x="399" y="17476"/>
                  </a:lnTo>
                  <a:lnTo>
                    <a:pt x="239" y="18513"/>
                  </a:lnTo>
                  <a:lnTo>
                    <a:pt x="120" y="19550"/>
                  </a:lnTo>
                  <a:lnTo>
                    <a:pt x="40" y="20588"/>
                  </a:lnTo>
                  <a:lnTo>
                    <a:pt x="0" y="21665"/>
                  </a:lnTo>
                  <a:lnTo>
                    <a:pt x="0" y="40417"/>
                  </a:lnTo>
                  <a:lnTo>
                    <a:pt x="40" y="40656"/>
                  </a:lnTo>
                  <a:lnTo>
                    <a:pt x="120" y="40896"/>
                  </a:lnTo>
                  <a:lnTo>
                    <a:pt x="200" y="41095"/>
                  </a:lnTo>
                  <a:lnTo>
                    <a:pt x="359" y="41295"/>
                  </a:lnTo>
                  <a:lnTo>
                    <a:pt x="559" y="41454"/>
                  </a:lnTo>
                  <a:lnTo>
                    <a:pt x="758" y="41574"/>
                  </a:lnTo>
                  <a:lnTo>
                    <a:pt x="997" y="41654"/>
                  </a:lnTo>
                  <a:lnTo>
                    <a:pt x="42491" y="41654"/>
                  </a:lnTo>
                  <a:lnTo>
                    <a:pt x="42731" y="41574"/>
                  </a:lnTo>
                  <a:lnTo>
                    <a:pt x="42930" y="41454"/>
                  </a:lnTo>
                  <a:lnTo>
                    <a:pt x="43130" y="41295"/>
                  </a:lnTo>
                  <a:lnTo>
                    <a:pt x="43289" y="41095"/>
                  </a:lnTo>
                  <a:lnTo>
                    <a:pt x="43369" y="40896"/>
                  </a:lnTo>
                  <a:lnTo>
                    <a:pt x="43449" y="40656"/>
                  </a:lnTo>
                  <a:lnTo>
                    <a:pt x="43489" y="40417"/>
                  </a:lnTo>
                  <a:lnTo>
                    <a:pt x="43489" y="21665"/>
                  </a:lnTo>
                  <a:lnTo>
                    <a:pt x="43489" y="20867"/>
                  </a:lnTo>
                  <a:lnTo>
                    <a:pt x="43449" y="20109"/>
                  </a:lnTo>
                  <a:lnTo>
                    <a:pt x="43369" y="19311"/>
                  </a:lnTo>
                  <a:lnTo>
                    <a:pt x="43250" y="18553"/>
                  </a:lnTo>
                  <a:lnTo>
                    <a:pt x="43130" y="17795"/>
                  </a:lnTo>
                  <a:lnTo>
                    <a:pt x="43010" y="17037"/>
                  </a:lnTo>
                  <a:lnTo>
                    <a:pt x="42811" y="16279"/>
                  </a:lnTo>
                  <a:lnTo>
                    <a:pt x="42611" y="15560"/>
                  </a:lnTo>
                  <a:lnTo>
                    <a:pt x="42412" y="14842"/>
                  </a:lnTo>
                  <a:lnTo>
                    <a:pt x="42132" y="14084"/>
                  </a:lnTo>
                  <a:lnTo>
                    <a:pt x="41853" y="13366"/>
                  </a:lnTo>
                  <a:lnTo>
                    <a:pt x="41574" y="12688"/>
                  </a:lnTo>
                  <a:lnTo>
                    <a:pt x="41215" y="11970"/>
                  </a:lnTo>
                  <a:lnTo>
                    <a:pt x="40856" y="11291"/>
                  </a:lnTo>
                  <a:lnTo>
                    <a:pt x="40497" y="10613"/>
                  </a:lnTo>
                  <a:lnTo>
                    <a:pt x="40098" y="9975"/>
                  </a:lnTo>
                  <a:lnTo>
                    <a:pt x="39499" y="9137"/>
                  </a:lnTo>
                  <a:lnTo>
                    <a:pt x="38901" y="8299"/>
                  </a:lnTo>
                  <a:lnTo>
                    <a:pt x="38262" y="7501"/>
                  </a:lnTo>
                  <a:lnTo>
                    <a:pt x="37584" y="6743"/>
                  </a:lnTo>
                  <a:lnTo>
                    <a:pt x="36866" y="6025"/>
                  </a:lnTo>
                  <a:lnTo>
                    <a:pt x="36108" y="5347"/>
                  </a:lnTo>
                  <a:lnTo>
                    <a:pt x="35350" y="4668"/>
                  </a:lnTo>
                  <a:lnTo>
                    <a:pt x="34512" y="4070"/>
                  </a:lnTo>
                  <a:lnTo>
                    <a:pt x="33834" y="3591"/>
                  </a:lnTo>
                  <a:lnTo>
                    <a:pt x="33115" y="3112"/>
                  </a:lnTo>
                  <a:lnTo>
                    <a:pt x="32397" y="2713"/>
                  </a:lnTo>
                  <a:lnTo>
                    <a:pt x="31679" y="2314"/>
                  </a:lnTo>
                  <a:lnTo>
                    <a:pt x="30921" y="1955"/>
                  </a:lnTo>
                  <a:lnTo>
                    <a:pt x="30163" y="1596"/>
                  </a:lnTo>
                  <a:lnTo>
                    <a:pt x="29405" y="1317"/>
                  </a:lnTo>
                  <a:lnTo>
                    <a:pt x="28647" y="1038"/>
                  </a:lnTo>
                  <a:lnTo>
                    <a:pt x="27849" y="798"/>
                  </a:lnTo>
                  <a:lnTo>
                    <a:pt x="27051" y="599"/>
                  </a:lnTo>
                  <a:lnTo>
                    <a:pt x="26293" y="439"/>
                  </a:lnTo>
                  <a:lnTo>
                    <a:pt x="25495" y="279"/>
                  </a:lnTo>
                  <a:lnTo>
                    <a:pt x="24697" y="160"/>
                  </a:lnTo>
                  <a:lnTo>
                    <a:pt x="23899" y="80"/>
                  </a:lnTo>
                  <a:lnTo>
                    <a:pt x="23061" y="40"/>
                  </a:lnTo>
                  <a:lnTo>
                    <a:pt x="222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3"/>
            <p:cNvSpPr/>
            <p:nvPr/>
          </p:nvSpPr>
          <p:spPr>
            <a:xfrm>
              <a:off x="4778525" y="880050"/>
              <a:ext cx="1087225" cy="1041350"/>
            </a:xfrm>
            <a:custGeom>
              <a:rect b="b" l="l" r="r" t="t"/>
              <a:pathLst>
                <a:path extrusionOk="0" fill="none" h="41654" w="43489">
                  <a:moveTo>
                    <a:pt x="1277" y="41654"/>
                  </a:moveTo>
                  <a:lnTo>
                    <a:pt x="1277" y="41654"/>
                  </a:lnTo>
                  <a:lnTo>
                    <a:pt x="997" y="41654"/>
                  </a:lnTo>
                  <a:lnTo>
                    <a:pt x="758" y="41574"/>
                  </a:lnTo>
                  <a:lnTo>
                    <a:pt x="559" y="41454"/>
                  </a:lnTo>
                  <a:lnTo>
                    <a:pt x="359" y="41295"/>
                  </a:lnTo>
                  <a:lnTo>
                    <a:pt x="200" y="41095"/>
                  </a:lnTo>
                  <a:lnTo>
                    <a:pt x="120" y="40896"/>
                  </a:lnTo>
                  <a:lnTo>
                    <a:pt x="40" y="40656"/>
                  </a:lnTo>
                  <a:lnTo>
                    <a:pt x="0" y="40417"/>
                  </a:lnTo>
                  <a:lnTo>
                    <a:pt x="0" y="21665"/>
                  </a:lnTo>
                  <a:lnTo>
                    <a:pt x="0" y="21665"/>
                  </a:lnTo>
                  <a:lnTo>
                    <a:pt x="40" y="20588"/>
                  </a:lnTo>
                  <a:lnTo>
                    <a:pt x="120" y="19550"/>
                  </a:lnTo>
                  <a:lnTo>
                    <a:pt x="239" y="18513"/>
                  </a:lnTo>
                  <a:lnTo>
                    <a:pt x="399" y="17476"/>
                  </a:lnTo>
                  <a:lnTo>
                    <a:pt x="399" y="17476"/>
                  </a:lnTo>
                  <a:lnTo>
                    <a:pt x="718" y="16159"/>
                  </a:lnTo>
                  <a:lnTo>
                    <a:pt x="1077" y="14882"/>
                  </a:lnTo>
                  <a:lnTo>
                    <a:pt x="1077" y="14882"/>
                  </a:lnTo>
                  <a:lnTo>
                    <a:pt x="1476" y="13725"/>
                  </a:lnTo>
                  <a:lnTo>
                    <a:pt x="1955" y="12608"/>
                  </a:lnTo>
                  <a:lnTo>
                    <a:pt x="2514" y="11531"/>
                  </a:lnTo>
                  <a:lnTo>
                    <a:pt x="3072" y="10493"/>
                  </a:lnTo>
                  <a:lnTo>
                    <a:pt x="3072" y="10493"/>
                  </a:lnTo>
                  <a:lnTo>
                    <a:pt x="3152" y="10414"/>
                  </a:lnTo>
                  <a:lnTo>
                    <a:pt x="3152" y="10414"/>
                  </a:lnTo>
                  <a:lnTo>
                    <a:pt x="3192" y="10334"/>
                  </a:lnTo>
                  <a:lnTo>
                    <a:pt x="3192" y="10334"/>
                  </a:lnTo>
                  <a:lnTo>
                    <a:pt x="3750" y="9456"/>
                  </a:lnTo>
                  <a:lnTo>
                    <a:pt x="4349" y="8618"/>
                  </a:lnTo>
                  <a:lnTo>
                    <a:pt x="4987" y="7780"/>
                  </a:lnTo>
                  <a:lnTo>
                    <a:pt x="5705" y="7022"/>
                  </a:lnTo>
                  <a:lnTo>
                    <a:pt x="6424" y="6264"/>
                  </a:lnTo>
                  <a:lnTo>
                    <a:pt x="7142" y="5546"/>
                  </a:lnTo>
                  <a:lnTo>
                    <a:pt x="7940" y="4828"/>
                  </a:lnTo>
                  <a:lnTo>
                    <a:pt x="8778" y="4189"/>
                  </a:lnTo>
                  <a:lnTo>
                    <a:pt x="8778" y="4189"/>
                  </a:lnTo>
                  <a:lnTo>
                    <a:pt x="9655" y="3591"/>
                  </a:lnTo>
                  <a:lnTo>
                    <a:pt x="9655" y="3591"/>
                  </a:lnTo>
                  <a:lnTo>
                    <a:pt x="9775" y="3511"/>
                  </a:lnTo>
                  <a:lnTo>
                    <a:pt x="9775" y="3511"/>
                  </a:lnTo>
                  <a:lnTo>
                    <a:pt x="10493" y="3072"/>
                  </a:lnTo>
                  <a:lnTo>
                    <a:pt x="11251" y="2673"/>
                  </a:lnTo>
                  <a:lnTo>
                    <a:pt x="12009" y="2314"/>
                  </a:lnTo>
                  <a:lnTo>
                    <a:pt x="12728" y="1955"/>
                  </a:lnTo>
                  <a:lnTo>
                    <a:pt x="13525" y="1636"/>
                  </a:lnTo>
                  <a:lnTo>
                    <a:pt x="14284" y="1357"/>
                  </a:lnTo>
                  <a:lnTo>
                    <a:pt x="15082" y="1077"/>
                  </a:lnTo>
                  <a:lnTo>
                    <a:pt x="15840" y="838"/>
                  </a:lnTo>
                  <a:lnTo>
                    <a:pt x="16638" y="639"/>
                  </a:lnTo>
                  <a:lnTo>
                    <a:pt x="17435" y="479"/>
                  </a:lnTo>
                  <a:lnTo>
                    <a:pt x="18233" y="319"/>
                  </a:lnTo>
                  <a:lnTo>
                    <a:pt x="19031" y="200"/>
                  </a:lnTo>
                  <a:lnTo>
                    <a:pt x="19829" y="120"/>
                  </a:lnTo>
                  <a:lnTo>
                    <a:pt x="20667" y="40"/>
                  </a:lnTo>
                  <a:lnTo>
                    <a:pt x="21465" y="0"/>
                  </a:lnTo>
                  <a:lnTo>
                    <a:pt x="22263" y="0"/>
                  </a:lnTo>
                  <a:lnTo>
                    <a:pt x="23061" y="40"/>
                  </a:lnTo>
                  <a:lnTo>
                    <a:pt x="23899" y="80"/>
                  </a:lnTo>
                  <a:lnTo>
                    <a:pt x="24697" y="160"/>
                  </a:lnTo>
                  <a:lnTo>
                    <a:pt x="25495" y="279"/>
                  </a:lnTo>
                  <a:lnTo>
                    <a:pt x="26293" y="439"/>
                  </a:lnTo>
                  <a:lnTo>
                    <a:pt x="27051" y="599"/>
                  </a:lnTo>
                  <a:lnTo>
                    <a:pt x="27849" y="798"/>
                  </a:lnTo>
                  <a:lnTo>
                    <a:pt x="28647" y="1038"/>
                  </a:lnTo>
                  <a:lnTo>
                    <a:pt x="29405" y="1317"/>
                  </a:lnTo>
                  <a:lnTo>
                    <a:pt x="30163" y="1596"/>
                  </a:lnTo>
                  <a:lnTo>
                    <a:pt x="30921" y="1955"/>
                  </a:lnTo>
                  <a:lnTo>
                    <a:pt x="31679" y="2314"/>
                  </a:lnTo>
                  <a:lnTo>
                    <a:pt x="32397" y="2713"/>
                  </a:lnTo>
                  <a:lnTo>
                    <a:pt x="33115" y="3112"/>
                  </a:lnTo>
                  <a:lnTo>
                    <a:pt x="33834" y="3591"/>
                  </a:lnTo>
                  <a:lnTo>
                    <a:pt x="34512" y="4070"/>
                  </a:lnTo>
                  <a:lnTo>
                    <a:pt x="34512" y="4070"/>
                  </a:lnTo>
                  <a:lnTo>
                    <a:pt x="35350" y="4668"/>
                  </a:lnTo>
                  <a:lnTo>
                    <a:pt x="36108" y="5347"/>
                  </a:lnTo>
                  <a:lnTo>
                    <a:pt x="36866" y="6025"/>
                  </a:lnTo>
                  <a:lnTo>
                    <a:pt x="37584" y="6743"/>
                  </a:lnTo>
                  <a:lnTo>
                    <a:pt x="38262" y="7501"/>
                  </a:lnTo>
                  <a:lnTo>
                    <a:pt x="38901" y="8299"/>
                  </a:lnTo>
                  <a:lnTo>
                    <a:pt x="39499" y="9137"/>
                  </a:lnTo>
                  <a:lnTo>
                    <a:pt x="40098" y="9975"/>
                  </a:lnTo>
                  <a:lnTo>
                    <a:pt x="40098" y="9975"/>
                  </a:lnTo>
                  <a:lnTo>
                    <a:pt x="40497" y="10613"/>
                  </a:lnTo>
                  <a:lnTo>
                    <a:pt x="40856" y="11291"/>
                  </a:lnTo>
                  <a:lnTo>
                    <a:pt x="41215" y="11970"/>
                  </a:lnTo>
                  <a:lnTo>
                    <a:pt x="41574" y="12688"/>
                  </a:lnTo>
                  <a:lnTo>
                    <a:pt x="41853" y="13366"/>
                  </a:lnTo>
                  <a:lnTo>
                    <a:pt x="42132" y="14084"/>
                  </a:lnTo>
                  <a:lnTo>
                    <a:pt x="42412" y="14842"/>
                  </a:lnTo>
                  <a:lnTo>
                    <a:pt x="42611" y="15560"/>
                  </a:lnTo>
                  <a:lnTo>
                    <a:pt x="42811" y="16279"/>
                  </a:lnTo>
                  <a:lnTo>
                    <a:pt x="43010" y="17037"/>
                  </a:lnTo>
                  <a:lnTo>
                    <a:pt x="43130" y="17795"/>
                  </a:lnTo>
                  <a:lnTo>
                    <a:pt x="43250" y="18553"/>
                  </a:lnTo>
                  <a:lnTo>
                    <a:pt x="43369" y="19311"/>
                  </a:lnTo>
                  <a:lnTo>
                    <a:pt x="43449" y="20109"/>
                  </a:lnTo>
                  <a:lnTo>
                    <a:pt x="43489" y="20867"/>
                  </a:lnTo>
                  <a:lnTo>
                    <a:pt x="43489" y="21665"/>
                  </a:lnTo>
                  <a:lnTo>
                    <a:pt x="43489" y="40417"/>
                  </a:lnTo>
                  <a:lnTo>
                    <a:pt x="43489" y="40417"/>
                  </a:lnTo>
                  <a:lnTo>
                    <a:pt x="43449" y="40656"/>
                  </a:lnTo>
                  <a:lnTo>
                    <a:pt x="43369" y="40896"/>
                  </a:lnTo>
                  <a:lnTo>
                    <a:pt x="43289" y="41095"/>
                  </a:lnTo>
                  <a:lnTo>
                    <a:pt x="43130" y="41295"/>
                  </a:lnTo>
                  <a:lnTo>
                    <a:pt x="42930" y="41454"/>
                  </a:lnTo>
                  <a:lnTo>
                    <a:pt x="42731" y="41574"/>
                  </a:lnTo>
                  <a:lnTo>
                    <a:pt x="42491" y="41654"/>
                  </a:lnTo>
                  <a:lnTo>
                    <a:pt x="42212"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3"/>
            <p:cNvSpPr/>
            <p:nvPr/>
          </p:nvSpPr>
          <p:spPr>
            <a:xfrm>
              <a:off x="4810425" y="1921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3"/>
            <p:cNvSpPr/>
            <p:nvPr/>
          </p:nvSpPr>
          <p:spPr>
            <a:xfrm>
              <a:off x="4912175" y="1530375"/>
              <a:ext cx="182550" cy="183550"/>
            </a:xfrm>
            <a:custGeom>
              <a:rect b="b" l="l" r="r" t="t"/>
              <a:pathLst>
                <a:path extrusionOk="0" h="7342" w="7302">
                  <a:moveTo>
                    <a:pt x="3671" y="1"/>
                  </a:moveTo>
                  <a:lnTo>
                    <a:pt x="3272" y="41"/>
                  </a:lnTo>
                  <a:lnTo>
                    <a:pt x="2953" y="80"/>
                  </a:lnTo>
                  <a:lnTo>
                    <a:pt x="2594" y="160"/>
                  </a:lnTo>
                  <a:lnTo>
                    <a:pt x="2235" y="280"/>
                  </a:lnTo>
                  <a:lnTo>
                    <a:pt x="1915" y="440"/>
                  </a:lnTo>
                  <a:lnTo>
                    <a:pt x="1636" y="639"/>
                  </a:lnTo>
                  <a:lnTo>
                    <a:pt x="1317" y="839"/>
                  </a:lnTo>
                  <a:lnTo>
                    <a:pt x="1078" y="1078"/>
                  </a:lnTo>
                  <a:lnTo>
                    <a:pt x="798" y="1357"/>
                  </a:lnTo>
                  <a:lnTo>
                    <a:pt x="599" y="1676"/>
                  </a:lnTo>
                  <a:lnTo>
                    <a:pt x="399" y="1956"/>
                  </a:lnTo>
                  <a:lnTo>
                    <a:pt x="240" y="2315"/>
                  </a:lnTo>
                  <a:lnTo>
                    <a:pt x="160" y="2634"/>
                  </a:lnTo>
                  <a:lnTo>
                    <a:pt x="40" y="2993"/>
                  </a:lnTo>
                  <a:lnTo>
                    <a:pt x="0" y="3312"/>
                  </a:lnTo>
                  <a:lnTo>
                    <a:pt x="0" y="3671"/>
                  </a:lnTo>
                  <a:lnTo>
                    <a:pt x="0" y="4030"/>
                  </a:lnTo>
                  <a:lnTo>
                    <a:pt x="40" y="4389"/>
                  </a:lnTo>
                  <a:lnTo>
                    <a:pt x="160" y="4709"/>
                  </a:lnTo>
                  <a:lnTo>
                    <a:pt x="240" y="5068"/>
                  </a:lnTo>
                  <a:lnTo>
                    <a:pt x="399" y="5387"/>
                  </a:lnTo>
                  <a:lnTo>
                    <a:pt x="599" y="5706"/>
                  </a:lnTo>
                  <a:lnTo>
                    <a:pt x="798" y="5985"/>
                  </a:lnTo>
                  <a:lnTo>
                    <a:pt x="1078" y="6265"/>
                  </a:lnTo>
                  <a:lnTo>
                    <a:pt x="1357" y="6504"/>
                  </a:lnTo>
                  <a:lnTo>
                    <a:pt x="1636" y="6743"/>
                  </a:lnTo>
                  <a:lnTo>
                    <a:pt x="1955" y="6903"/>
                  </a:lnTo>
                  <a:lnTo>
                    <a:pt x="2275" y="7063"/>
                  </a:lnTo>
                  <a:lnTo>
                    <a:pt x="2594" y="7182"/>
                  </a:lnTo>
                  <a:lnTo>
                    <a:pt x="2953" y="7262"/>
                  </a:lnTo>
                  <a:lnTo>
                    <a:pt x="3312" y="7302"/>
                  </a:lnTo>
                  <a:lnTo>
                    <a:pt x="3671" y="7342"/>
                  </a:lnTo>
                  <a:lnTo>
                    <a:pt x="3990" y="7302"/>
                  </a:lnTo>
                  <a:lnTo>
                    <a:pt x="4349" y="7262"/>
                  </a:lnTo>
                  <a:lnTo>
                    <a:pt x="4708" y="7182"/>
                  </a:lnTo>
                  <a:lnTo>
                    <a:pt x="5028" y="7063"/>
                  </a:lnTo>
                  <a:lnTo>
                    <a:pt x="5347" y="6903"/>
                  </a:lnTo>
                  <a:lnTo>
                    <a:pt x="5666" y="6743"/>
                  </a:lnTo>
                  <a:lnTo>
                    <a:pt x="5945" y="6504"/>
                  </a:lnTo>
                  <a:lnTo>
                    <a:pt x="6224" y="6265"/>
                  </a:lnTo>
                  <a:lnTo>
                    <a:pt x="6504" y="5985"/>
                  </a:lnTo>
                  <a:lnTo>
                    <a:pt x="6703" y="5706"/>
                  </a:lnTo>
                  <a:lnTo>
                    <a:pt x="6903" y="5387"/>
                  </a:lnTo>
                  <a:lnTo>
                    <a:pt x="7062" y="5068"/>
                  </a:lnTo>
                  <a:lnTo>
                    <a:pt x="7182" y="4709"/>
                  </a:lnTo>
                  <a:lnTo>
                    <a:pt x="7262" y="4389"/>
                  </a:lnTo>
                  <a:lnTo>
                    <a:pt x="7302" y="4030"/>
                  </a:lnTo>
                  <a:lnTo>
                    <a:pt x="7302" y="3671"/>
                  </a:lnTo>
                  <a:lnTo>
                    <a:pt x="7302" y="3312"/>
                  </a:lnTo>
                  <a:lnTo>
                    <a:pt x="7262" y="2993"/>
                  </a:lnTo>
                  <a:lnTo>
                    <a:pt x="7182" y="2634"/>
                  </a:lnTo>
                  <a:lnTo>
                    <a:pt x="7062" y="2315"/>
                  </a:lnTo>
                  <a:lnTo>
                    <a:pt x="6903" y="1956"/>
                  </a:lnTo>
                  <a:lnTo>
                    <a:pt x="6703" y="1676"/>
                  </a:lnTo>
                  <a:lnTo>
                    <a:pt x="6504" y="1357"/>
                  </a:lnTo>
                  <a:lnTo>
                    <a:pt x="6224" y="1078"/>
                  </a:lnTo>
                  <a:lnTo>
                    <a:pt x="5985" y="839"/>
                  </a:lnTo>
                  <a:lnTo>
                    <a:pt x="5666" y="639"/>
                  </a:lnTo>
                  <a:lnTo>
                    <a:pt x="5387" y="440"/>
                  </a:lnTo>
                  <a:lnTo>
                    <a:pt x="5067" y="280"/>
                  </a:lnTo>
                  <a:lnTo>
                    <a:pt x="4708" y="160"/>
                  </a:lnTo>
                  <a:lnTo>
                    <a:pt x="4389" y="80"/>
                  </a:lnTo>
                  <a:lnTo>
                    <a:pt x="4030" y="41"/>
                  </a:lnTo>
                  <a:lnTo>
                    <a:pt x="3671"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3"/>
            <p:cNvSpPr/>
            <p:nvPr/>
          </p:nvSpPr>
          <p:spPr>
            <a:xfrm>
              <a:off x="4912175" y="1530375"/>
              <a:ext cx="182550" cy="183550"/>
            </a:xfrm>
            <a:custGeom>
              <a:rect b="b" l="l" r="r" t="t"/>
              <a:pathLst>
                <a:path extrusionOk="0" fill="none" h="7342" w="7302">
                  <a:moveTo>
                    <a:pt x="6224" y="1078"/>
                  </a:moveTo>
                  <a:lnTo>
                    <a:pt x="6224" y="1078"/>
                  </a:lnTo>
                  <a:lnTo>
                    <a:pt x="6504" y="1357"/>
                  </a:lnTo>
                  <a:lnTo>
                    <a:pt x="6703" y="1676"/>
                  </a:lnTo>
                  <a:lnTo>
                    <a:pt x="6903" y="1956"/>
                  </a:lnTo>
                  <a:lnTo>
                    <a:pt x="7062" y="2315"/>
                  </a:lnTo>
                  <a:lnTo>
                    <a:pt x="7182" y="2634"/>
                  </a:lnTo>
                  <a:lnTo>
                    <a:pt x="7262" y="2993"/>
                  </a:lnTo>
                  <a:lnTo>
                    <a:pt x="7302" y="3312"/>
                  </a:lnTo>
                  <a:lnTo>
                    <a:pt x="7302" y="3671"/>
                  </a:lnTo>
                  <a:lnTo>
                    <a:pt x="7302" y="4030"/>
                  </a:lnTo>
                  <a:lnTo>
                    <a:pt x="7262" y="4389"/>
                  </a:lnTo>
                  <a:lnTo>
                    <a:pt x="7182" y="4709"/>
                  </a:lnTo>
                  <a:lnTo>
                    <a:pt x="7062" y="5068"/>
                  </a:lnTo>
                  <a:lnTo>
                    <a:pt x="6903" y="5387"/>
                  </a:lnTo>
                  <a:lnTo>
                    <a:pt x="6703" y="5706"/>
                  </a:lnTo>
                  <a:lnTo>
                    <a:pt x="6504" y="5985"/>
                  </a:lnTo>
                  <a:lnTo>
                    <a:pt x="6224" y="6265"/>
                  </a:lnTo>
                  <a:lnTo>
                    <a:pt x="6224" y="6265"/>
                  </a:lnTo>
                  <a:lnTo>
                    <a:pt x="5945" y="6504"/>
                  </a:lnTo>
                  <a:lnTo>
                    <a:pt x="5666" y="6743"/>
                  </a:lnTo>
                  <a:lnTo>
                    <a:pt x="5347" y="6903"/>
                  </a:lnTo>
                  <a:lnTo>
                    <a:pt x="5028" y="7063"/>
                  </a:lnTo>
                  <a:lnTo>
                    <a:pt x="4708" y="7182"/>
                  </a:lnTo>
                  <a:lnTo>
                    <a:pt x="4349" y="7262"/>
                  </a:lnTo>
                  <a:lnTo>
                    <a:pt x="3990" y="7302"/>
                  </a:lnTo>
                  <a:lnTo>
                    <a:pt x="3671" y="7342"/>
                  </a:lnTo>
                  <a:lnTo>
                    <a:pt x="3312" y="7302"/>
                  </a:lnTo>
                  <a:lnTo>
                    <a:pt x="2953" y="7262"/>
                  </a:lnTo>
                  <a:lnTo>
                    <a:pt x="2594" y="7182"/>
                  </a:lnTo>
                  <a:lnTo>
                    <a:pt x="2275" y="7063"/>
                  </a:lnTo>
                  <a:lnTo>
                    <a:pt x="1955" y="6903"/>
                  </a:lnTo>
                  <a:lnTo>
                    <a:pt x="1636" y="6743"/>
                  </a:lnTo>
                  <a:lnTo>
                    <a:pt x="1357" y="6504"/>
                  </a:lnTo>
                  <a:lnTo>
                    <a:pt x="1078" y="6265"/>
                  </a:lnTo>
                  <a:lnTo>
                    <a:pt x="1078" y="6265"/>
                  </a:lnTo>
                  <a:lnTo>
                    <a:pt x="798" y="5985"/>
                  </a:lnTo>
                  <a:lnTo>
                    <a:pt x="599" y="5706"/>
                  </a:lnTo>
                  <a:lnTo>
                    <a:pt x="399" y="5387"/>
                  </a:lnTo>
                  <a:lnTo>
                    <a:pt x="240" y="5068"/>
                  </a:lnTo>
                  <a:lnTo>
                    <a:pt x="160" y="4709"/>
                  </a:lnTo>
                  <a:lnTo>
                    <a:pt x="40" y="4389"/>
                  </a:lnTo>
                  <a:lnTo>
                    <a:pt x="0" y="4030"/>
                  </a:lnTo>
                  <a:lnTo>
                    <a:pt x="0" y="3671"/>
                  </a:lnTo>
                  <a:lnTo>
                    <a:pt x="0" y="3312"/>
                  </a:lnTo>
                  <a:lnTo>
                    <a:pt x="40" y="2993"/>
                  </a:lnTo>
                  <a:lnTo>
                    <a:pt x="160" y="2634"/>
                  </a:lnTo>
                  <a:lnTo>
                    <a:pt x="240" y="2315"/>
                  </a:lnTo>
                  <a:lnTo>
                    <a:pt x="399" y="1956"/>
                  </a:lnTo>
                  <a:lnTo>
                    <a:pt x="599" y="1676"/>
                  </a:lnTo>
                  <a:lnTo>
                    <a:pt x="798" y="1357"/>
                  </a:lnTo>
                  <a:lnTo>
                    <a:pt x="1078" y="1078"/>
                  </a:lnTo>
                  <a:lnTo>
                    <a:pt x="1078" y="1078"/>
                  </a:lnTo>
                  <a:lnTo>
                    <a:pt x="1317" y="839"/>
                  </a:lnTo>
                  <a:lnTo>
                    <a:pt x="1636" y="639"/>
                  </a:lnTo>
                  <a:lnTo>
                    <a:pt x="1915" y="440"/>
                  </a:lnTo>
                  <a:lnTo>
                    <a:pt x="2235" y="280"/>
                  </a:lnTo>
                  <a:lnTo>
                    <a:pt x="2594" y="160"/>
                  </a:lnTo>
                  <a:lnTo>
                    <a:pt x="2953" y="80"/>
                  </a:lnTo>
                  <a:lnTo>
                    <a:pt x="3272" y="41"/>
                  </a:lnTo>
                  <a:lnTo>
                    <a:pt x="3671" y="1"/>
                  </a:lnTo>
                  <a:lnTo>
                    <a:pt x="3671" y="1"/>
                  </a:lnTo>
                  <a:lnTo>
                    <a:pt x="4030" y="41"/>
                  </a:lnTo>
                  <a:lnTo>
                    <a:pt x="4389" y="80"/>
                  </a:lnTo>
                  <a:lnTo>
                    <a:pt x="4708" y="160"/>
                  </a:lnTo>
                  <a:lnTo>
                    <a:pt x="5067" y="280"/>
                  </a:lnTo>
                  <a:lnTo>
                    <a:pt x="5387" y="440"/>
                  </a:lnTo>
                  <a:lnTo>
                    <a:pt x="5666" y="639"/>
                  </a:lnTo>
                  <a:lnTo>
                    <a:pt x="5985" y="839"/>
                  </a:lnTo>
                  <a:lnTo>
                    <a:pt x="6224" y="1078"/>
                  </a:lnTo>
                  <a:lnTo>
                    <a:pt x="6224" y="10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3"/>
            <p:cNvSpPr/>
            <p:nvPr/>
          </p:nvSpPr>
          <p:spPr>
            <a:xfrm>
              <a:off x="5067775" y="15573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3"/>
            <p:cNvSpPr/>
            <p:nvPr/>
          </p:nvSpPr>
          <p:spPr>
            <a:xfrm>
              <a:off x="5470750" y="1341850"/>
              <a:ext cx="183550" cy="182575"/>
            </a:xfrm>
            <a:custGeom>
              <a:rect b="b" l="l" r="r" t="t"/>
              <a:pathLst>
                <a:path extrusionOk="0" h="7303" w="7342">
                  <a:moveTo>
                    <a:pt x="3352" y="1"/>
                  </a:moveTo>
                  <a:lnTo>
                    <a:pt x="2993" y="81"/>
                  </a:lnTo>
                  <a:lnTo>
                    <a:pt x="2634" y="161"/>
                  </a:lnTo>
                  <a:lnTo>
                    <a:pt x="2274" y="280"/>
                  </a:lnTo>
                  <a:lnTo>
                    <a:pt x="1915" y="440"/>
                  </a:lnTo>
                  <a:lnTo>
                    <a:pt x="1636" y="639"/>
                  </a:lnTo>
                  <a:lnTo>
                    <a:pt x="1317" y="839"/>
                  </a:lnTo>
                  <a:lnTo>
                    <a:pt x="1078" y="1078"/>
                  </a:lnTo>
                  <a:lnTo>
                    <a:pt x="838" y="1358"/>
                  </a:lnTo>
                  <a:lnTo>
                    <a:pt x="639" y="1637"/>
                  </a:lnTo>
                  <a:lnTo>
                    <a:pt x="439" y="1956"/>
                  </a:lnTo>
                  <a:lnTo>
                    <a:pt x="280" y="2275"/>
                  </a:lnTo>
                  <a:lnTo>
                    <a:pt x="160" y="2594"/>
                  </a:lnTo>
                  <a:lnTo>
                    <a:pt x="80" y="2914"/>
                  </a:lnTo>
                  <a:lnTo>
                    <a:pt x="40" y="3273"/>
                  </a:lnTo>
                  <a:lnTo>
                    <a:pt x="0" y="3632"/>
                  </a:lnTo>
                  <a:lnTo>
                    <a:pt x="40" y="3991"/>
                  </a:lnTo>
                  <a:lnTo>
                    <a:pt x="80" y="4350"/>
                  </a:lnTo>
                  <a:lnTo>
                    <a:pt x="160" y="4709"/>
                  </a:lnTo>
                  <a:lnTo>
                    <a:pt x="280" y="5068"/>
                  </a:lnTo>
                  <a:lnTo>
                    <a:pt x="439" y="5387"/>
                  </a:lnTo>
                  <a:lnTo>
                    <a:pt x="639" y="5706"/>
                  </a:lnTo>
                  <a:lnTo>
                    <a:pt x="878" y="5986"/>
                  </a:lnTo>
                  <a:lnTo>
                    <a:pt x="1117" y="6265"/>
                  </a:lnTo>
                  <a:lnTo>
                    <a:pt x="1357" y="6504"/>
                  </a:lnTo>
                  <a:lnTo>
                    <a:pt x="1636" y="6704"/>
                  </a:lnTo>
                  <a:lnTo>
                    <a:pt x="1955" y="6903"/>
                  </a:lnTo>
                  <a:lnTo>
                    <a:pt x="2274" y="7023"/>
                  </a:lnTo>
                  <a:lnTo>
                    <a:pt x="2594" y="7143"/>
                  </a:lnTo>
                  <a:lnTo>
                    <a:pt x="2953" y="7262"/>
                  </a:lnTo>
                  <a:lnTo>
                    <a:pt x="3312" y="7302"/>
                  </a:lnTo>
                  <a:lnTo>
                    <a:pt x="3990" y="7302"/>
                  </a:lnTo>
                  <a:lnTo>
                    <a:pt x="4349" y="7262"/>
                  </a:lnTo>
                  <a:lnTo>
                    <a:pt x="4708" y="7183"/>
                  </a:lnTo>
                  <a:lnTo>
                    <a:pt x="5067" y="7023"/>
                  </a:lnTo>
                  <a:lnTo>
                    <a:pt x="5426" y="6863"/>
                  </a:lnTo>
                  <a:lnTo>
                    <a:pt x="5746" y="6704"/>
                  </a:lnTo>
                  <a:lnTo>
                    <a:pt x="6025" y="6464"/>
                  </a:lnTo>
                  <a:lnTo>
                    <a:pt x="6264" y="6225"/>
                  </a:lnTo>
                  <a:lnTo>
                    <a:pt x="6504" y="5946"/>
                  </a:lnTo>
                  <a:lnTo>
                    <a:pt x="6743" y="5666"/>
                  </a:lnTo>
                  <a:lnTo>
                    <a:pt x="6903" y="5387"/>
                  </a:lnTo>
                  <a:lnTo>
                    <a:pt x="7062" y="5068"/>
                  </a:lnTo>
                  <a:lnTo>
                    <a:pt x="7182" y="4709"/>
                  </a:lnTo>
                  <a:lnTo>
                    <a:pt x="7262" y="4390"/>
                  </a:lnTo>
                  <a:lnTo>
                    <a:pt x="7302" y="4031"/>
                  </a:lnTo>
                  <a:lnTo>
                    <a:pt x="7342" y="3672"/>
                  </a:lnTo>
                  <a:lnTo>
                    <a:pt x="7342" y="3313"/>
                  </a:lnTo>
                  <a:lnTo>
                    <a:pt x="7262" y="2953"/>
                  </a:lnTo>
                  <a:lnTo>
                    <a:pt x="7182" y="2594"/>
                  </a:lnTo>
                  <a:lnTo>
                    <a:pt x="7062" y="2275"/>
                  </a:lnTo>
                  <a:lnTo>
                    <a:pt x="6903" y="1916"/>
                  </a:lnTo>
                  <a:lnTo>
                    <a:pt x="6703" y="1597"/>
                  </a:lnTo>
                  <a:lnTo>
                    <a:pt x="6504" y="1318"/>
                  </a:lnTo>
                  <a:lnTo>
                    <a:pt x="6264" y="1038"/>
                  </a:lnTo>
                  <a:lnTo>
                    <a:pt x="5985" y="799"/>
                  </a:lnTo>
                  <a:lnTo>
                    <a:pt x="5706" y="599"/>
                  </a:lnTo>
                  <a:lnTo>
                    <a:pt x="5387" y="440"/>
                  </a:lnTo>
                  <a:lnTo>
                    <a:pt x="5067" y="280"/>
                  </a:lnTo>
                  <a:lnTo>
                    <a:pt x="4748" y="161"/>
                  </a:lnTo>
                  <a:lnTo>
                    <a:pt x="4389" y="81"/>
                  </a:lnTo>
                  <a:lnTo>
                    <a:pt x="4070"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3"/>
            <p:cNvSpPr/>
            <p:nvPr/>
          </p:nvSpPr>
          <p:spPr>
            <a:xfrm>
              <a:off x="5470750" y="1341850"/>
              <a:ext cx="183550" cy="182575"/>
            </a:xfrm>
            <a:custGeom>
              <a:rect b="b" l="l" r="r" t="t"/>
              <a:pathLst>
                <a:path extrusionOk="0" fill="none" h="7303" w="7342">
                  <a:moveTo>
                    <a:pt x="7062" y="2275"/>
                  </a:moveTo>
                  <a:lnTo>
                    <a:pt x="7062" y="2275"/>
                  </a:lnTo>
                  <a:lnTo>
                    <a:pt x="7182" y="2594"/>
                  </a:lnTo>
                  <a:lnTo>
                    <a:pt x="7262" y="2953"/>
                  </a:lnTo>
                  <a:lnTo>
                    <a:pt x="7342" y="3313"/>
                  </a:lnTo>
                  <a:lnTo>
                    <a:pt x="7342" y="3672"/>
                  </a:lnTo>
                  <a:lnTo>
                    <a:pt x="7302" y="4031"/>
                  </a:lnTo>
                  <a:lnTo>
                    <a:pt x="7262" y="4390"/>
                  </a:lnTo>
                  <a:lnTo>
                    <a:pt x="7182" y="4709"/>
                  </a:lnTo>
                  <a:lnTo>
                    <a:pt x="7062" y="5068"/>
                  </a:lnTo>
                  <a:lnTo>
                    <a:pt x="6903" y="5387"/>
                  </a:lnTo>
                  <a:lnTo>
                    <a:pt x="6743" y="5666"/>
                  </a:lnTo>
                  <a:lnTo>
                    <a:pt x="6504" y="5946"/>
                  </a:lnTo>
                  <a:lnTo>
                    <a:pt x="6264" y="6225"/>
                  </a:lnTo>
                  <a:lnTo>
                    <a:pt x="6025" y="6464"/>
                  </a:lnTo>
                  <a:lnTo>
                    <a:pt x="5746" y="6704"/>
                  </a:lnTo>
                  <a:lnTo>
                    <a:pt x="5426" y="6863"/>
                  </a:lnTo>
                  <a:lnTo>
                    <a:pt x="5067" y="7023"/>
                  </a:lnTo>
                  <a:lnTo>
                    <a:pt x="5067" y="7023"/>
                  </a:lnTo>
                  <a:lnTo>
                    <a:pt x="4708" y="7183"/>
                  </a:lnTo>
                  <a:lnTo>
                    <a:pt x="4349" y="7262"/>
                  </a:lnTo>
                  <a:lnTo>
                    <a:pt x="3990" y="7302"/>
                  </a:lnTo>
                  <a:lnTo>
                    <a:pt x="3631" y="7302"/>
                  </a:lnTo>
                  <a:lnTo>
                    <a:pt x="3312" y="7302"/>
                  </a:lnTo>
                  <a:lnTo>
                    <a:pt x="2953" y="7262"/>
                  </a:lnTo>
                  <a:lnTo>
                    <a:pt x="2594" y="7143"/>
                  </a:lnTo>
                  <a:lnTo>
                    <a:pt x="2274" y="7023"/>
                  </a:lnTo>
                  <a:lnTo>
                    <a:pt x="1955" y="6903"/>
                  </a:lnTo>
                  <a:lnTo>
                    <a:pt x="1636" y="6704"/>
                  </a:lnTo>
                  <a:lnTo>
                    <a:pt x="1357" y="6504"/>
                  </a:lnTo>
                  <a:lnTo>
                    <a:pt x="1117" y="6265"/>
                  </a:lnTo>
                  <a:lnTo>
                    <a:pt x="878" y="5986"/>
                  </a:lnTo>
                  <a:lnTo>
                    <a:pt x="639" y="5706"/>
                  </a:lnTo>
                  <a:lnTo>
                    <a:pt x="439" y="5387"/>
                  </a:lnTo>
                  <a:lnTo>
                    <a:pt x="280" y="5068"/>
                  </a:lnTo>
                  <a:lnTo>
                    <a:pt x="280" y="5068"/>
                  </a:lnTo>
                  <a:lnTo>
                    <a:pt x="160" y="4709"/>
                  </a:lnTo>
                  <a:lnTo>
                    <a:pt x="80" y="4350"/>
                  </a:lnTo>
                  <a:lnTo>
                    <a:pt x="40" y="3991"/>
                  </a:lnTo>
                  <a:lnTo>
                    <a:pt x="0" y="3632"/>
                  </a:lnTo>
                  <a:lnTo>
                    <a:pt x="40" y="3273"/>
                  </a:lnTo>
                  <a:lnTo>
                    <a:pt x="80" y="2914"/>
                  </a:lnTo>
                  <a:lnTo>
                    <a:pt x="160" y="2594"/>
                  </a:lnTo>
                  <a:lnTo>
                    <a:pt x="280" y="2275"/>
                  </a:lnTo>
                  <a:lnTo>
                    <a:pt x="439" y="1956"/>
                  </a:lnTo>
                  <a:lnTo>
                    <a:pt x="639" y="1637"/>
                  </a:lnTo>
                  <a:lnTo>
                    <a:pt x="838" y="1358"/>
                  </a:lnTo>
                  <a:lnTo>
                    <a:pt x="1078" y="1078"/>
                  </a:lnTo>
                  <a:lnTo>
                    <a:pt x="1317" y="839"/>
                  </a:lnTo>
                  <a:lnTo>
                    <a:pt x="1636" y="639"/>
                  </a:lnTo>
                  <a:lnTo>
                    <a:pt x="1915" y="440"/>
                  </a:lnTo>
                  <a:lnTo>
                    <a:pt x="2274" y="280"/>
                  </a:lnTo>
                  <a:lnTo>
                    <a:pt x="2274" y="280"/>
                  </a:lnTo>
                  <a:lnTo>
                    <a:pt x="2634" y="161"/>
                  </a:lnTo>
                  <a:lnTo>
                    <a:pt x="2993" y="81"/>
                  </a:lnTo>
                  <a:lnTo>
                    <a:pt x="3352" y="1"/>
                  </a:lnTo>
                  <a:lnTo>
                    <a:pt x="3711" y="1"/>
                  </a:lnTo>
                  <a:lnTo>
                    <a:pt x="4070" y="1"/>
                  </a:lnTo>
                  <a:lnTo>
                    <a:pt x="4389" y="81"/>
                  </a:lnTo>
                  <a:lnTo>
                    <a:pt x="4748" y="161"/>
                  </a:lnTo>
                  <a:lnTo>
                    <a:pt x="5067" y="280"/>
                  </a:lnTo>
                  <a:lnTo>
                    <a:pt x="5387" y="440"/>
                  </a:lnTo>
                  <a:lnTo>
                    <a:pt x="5706" y="599"/>
                  </a:lnTo>
                  <a:lnTo>
                    <a:pt x="5985" y="799"/>
                  </a:lnTo>
                  <a:lnTo>
                    <a:pt x="6264" y="1038"/>
                  </a:lnTo>
                  <a:lnTo>
                    <a:pt x="6504" y="1318"/>
                  </a:lnTo>
                  <a:lnTo>
                    <a:pt x="6703" y="1597"/>
                  </a:lnTo>
                  <a:lnTo>
                    <a:pt x="6903" y="1916"/>
                  </a:lnTo>
                  <a:lnTo>
                    <a:pt x="7062" y="2275"/>
                  </a:lnTo>
                  <a:lnTo>
                    <a:pt x="7062" y="22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3"/>
            <p:cNvSpPr/>
            <p:nvPr/>
          </p:nvSpPr>
          <p:spPr>
            <a:xfrm>
              <a:off x="5647300" y="13987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3"/>
            <p:cNvSpPr/>
            <p:nvPr/>
          </p:nvSpPr>
          <p:spPr>
            <a:xfrm>
              <a:off x="5381975" y="1436625"/>
              <a:ext cx="230425" cy="230425"/>
            </a:xfrm>
            <a:custGeom>
              <a:rect b="b" l="l" r="r" t="t"/>
              <a:pathLst>
                <a:path extrusionOk="0" h="9217" w="9217">
                  <a:moveTo>
                    <a:pt x="4190" y="0"/>
                  </a:moveTo>
                  <a:lnTo>
                    <a:pt x="3711" y="80"/>
                  </a:lnTo>
                  <a:lnTo>
                    <a:pt x="3272" y="200"/>
                  </a:lnTo>
                  <a:lnTo>
                    <a:pt x="2833" y="359"/>
                  </a:lnTo>
                  <a:lnTo>
                    <a:pt x="2394" y="559"/>
                  </a:lnTo>
                  <a:lnTo>
                    <a:pt x="1995" y="758"/>
                  </a:lnTo>
                  <a:lnTo>
                    <a:pt x="1636" y="1038"/>
                  </a:lnTo>
                  <a:lnTo>
                    <a:pt x="1317" y="1357"/>
                  </a:lnTo>
                  <a:lnTo>
                    <a:pt x="1038" y="1676"/>
                  </a:lnTo>
                  <a:lnTo>
                    <a:pt x="758" y="2035"/>
                  </a:lnTo>
                  <a:lnTo>
                    <a:pt x="519" y="2434"/>
                  </a:lnTo>
                  <a:lnTo>
                    <a:pt x="359" y="2833"/>
                  </a:lnTo>
                  <a:lnTo>
                    <a:pt x="200" y="3232"/>
                  </a:lnTo>
                  <a:lnTo>
                    <a:pt x="80" y="3671"/>
                  </a:lnTo>
                  <a:lnTo>
                    <a:pt x="0" y="4110"/>
                  </a:lnTo>
                  <a:lnTo>
                    <a:pt x="0" y="4549"/>
                  </a:lnTo>
                  <a:lnTo>
                    <a:pt x="0" y="5027"/>
                  </a:lnTo>
                  <a:lnTo>
                    <a:pt x="80" y="5466"/>
                  </a:lnTo>
                  <a:lnTo>
                    <a:pt x="200" y="5945"/>
                  </a:lnTo>
                  <a:lnTo>
                    <a:pt x="359" y="6384"/>
                  </a:lnTo>
                  <a:lnTo>
                    <a:pt x="559" y="6783"/>
                  </a:lnTo>
                  <a:lnTo>
                    <a:pt x="798" y="7182"/>
                  </a:lnTo>
                  <a:lnTo>
                    <a:pt x="1038" y="7541"/>
                  </a:lnTo>
                  <a:lnTo>
                    <a:pt x="1357" y="7860"/>
                  </a:lnTo>
                  <a:lnTo>
                    <a:pt x="1676" y="8179"/>
                  </a:lnTo>
                  <a:lnTo>
                    <a:pt x="2035" y="8419"/>
                  </a:lnTo>
                  <a:lnTo>
                    <a:pt x="2434" y="8658"/>
                  </a:lnTo>
                  <a:lnTo>
                    <a:pt x="2833" y="8858"/>
                  </a:lnTo>
                  <a:lnTo>
                    <a:pt x="3232" y="8977"/>
                  </a:lnTo>
                  <a:lnTo>
                    <a:pt x="3671" y="9097"/>
                  </a:lnTo>
                  <a:lnTo>
                    <a:pt x="4110" y="9177"/>
                  </a:lnTo>
                  <a:lnTo>
                    <a:pt x="4549" y="9217"/>
                  </a:lnTo>
                  <a:lnTo>
                    <a:pt x="5028" y="9177"/>
                  </a:lnTo>
                  <a:lnTo>
                    <a:pt x="5466" y="9137"/>
                  </a:lnTo>
                  <a:lnTo>
                    <a:pt x="5945" y="9017"/>
                  </a:lnTo>
                  <a:lnTo>
                    <a:pt x="6384" y="8858"/>
                  </a:lnTo>
                  <a:lnTo>
                    <a:pt x="6783" y="8658"/>
                  </a:lnTo>
                  <a:lnTo>
                    <a:pt x="7182" y="8419"/>
                  </a:lnTo>
                  <a:lnTo>
                    <a:pt x="7541" y="8139"/>
                  </a:lnTo>
                  <a:lnTo>
                    <a:pt x="7860" y="7820"/>
                  </a:lnTo>
                  <a:lnTo>
                    <a:pt x="8179" y="7501"/>
                  </a:lnTo>
                  <a:lnTo>
                    <a:pt x="8419" y="7142"/>
                  </a:lnTo>
                  <a:lnTo>
                    <a:pt x="8658" y="6783"/>
                  </a:lnTo>
                  <a:lnTo>
                    <a:pt x="8858" y="6384"/>
                  </a:lnTo>
                  <a:lnTo>
                    <a:pt x="9017" y="5945"/>
                  </a:lnTo>
                  <a:lnTo>
                    <a:pt x="9097" y="5506"/>
                  </a:lnTo>
                  <a:lnTo>
                    <a:pt x="9177" y="5067"/>
                  </a:lnTo>
                  <a:lnTo>
                    <a:pt x="9217" y="4628"/>
                  </a:lnTo>
                  <a:lnTo>
                    <a:pt x="9177" y="4190"/>
                  </a:lnTo>
                  <a:lnTo>
                    <a:pt x="9137" y="3711"/>
                  </a:lnTo>
                  <a:lnTo>
                    <a:pt x="9017" y="3272"/>
                  </a:lnTo>
                  <a:lnTo>
                    <a:pt x="8858" y="2833"/>
                  </a:lnTo>
                  <a:lnTo>
                    <a:pt x="8658" y="2394"/>
                  </a:lnTo>
                  <a:lnTo>
                    <a:pt x="8419" y="1995"/>
                  </a:lnTo>
                  <a:lnTo>
                    <a:pt x="8140" y="1636"/>
                  </a:lnTo>
                  <a:lnTo>
                    <a:pt x="7820" y="1317"/>
                  </a:lnTo>
                  <a:lnTo>
                    <a:pt x="7501" y="1038"/>
                  </a:lnTo>
                  <a:lnTo>
                    <a:pt x="7142" y="758"/>
                  </a:lnTo>
                  <a:lnTo>
                    <a:pt x="6783" y="519"/>
                  </a:lnTo>
                  <a:lnTo>
                    <a:pt x="6384" y="359"/>
                  </a:lnTo>
                  <a:lnTo>
                    <a:pt x="5945" y="200"/>
                  </a:lnTo>
                  <a:lnTo>
                    <a:pt x="5506" y="80"/>
                  </a:lnTo>
                  <a:lnTo>
                    <a:pt x="5067"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3"/>
            <p:cNvSpPr/>
            <p:nvPr/>
          </p:nvSpPr>
          <p:spPr>
            <a:xfrm>
              <a:off x="5381975" y="1436625"/>
              <a:ext cx="230425" cy="230425"/>
            </a:xfrm>
            <a:custGeom>
              <a:rect b="b" l="l" r="r" t="t"/>
              <a:pathLst>
                <a:path extrusionOk="0" fill="none" h="9217" w="9217">
                  <a:moveTo>
                    <a:pt x="9017" y="3272"/>
                  </a:moveTo>
                  <a:lnTo>
                    <a:pt x="9017" y="3272"/>
                  </a:lnTo>
                  <a:lnTo>
                    <a:pt x="9137" y="3711"/>
                  </a:lnTo>
                  <a:lnTo>
                    <a:pt x="9177" y="4190"/>
                  </a:lnTo>
                  <a:lnTo>
                    <a:pt x="9217" y="4628"/>
                  </a:lnTo>
                  <a:lnTo>
                    <a:pt x="9177" y="5067"/>
                  </a:lnTo>
                  <a:lnTo>
                    <a:pt x="9097" y="5506"/>
                  </a:lnTo>
                  <a:lnTo>
                    <a:pt x="9017" y="5945"/>
                  </a:lnTo>
                  <a:lnTo>
                    <a:pt x="8858" y="6384"/>
                  </a:lnTo>
                  <a:lnTo>
                    <a:pt x="8658" y="6783"/>
                  </a:lnTo>
                  <a:lnTo>
                    <a:pt x="8419" y="7142"/>
                  </a:lnTo>
                  <a:lnTo>
                    <a:pt x="8179" y="7501"/>
                  </a:lnTo>
                  <a:lnTo>
                    <a:pt x="7860" y="7820"/>
                  </a:lnTo>
                  <a:lnTo>
                    <a:pt x="7541" y="8139"/>
                  </a:lnTo>
                  <a:lnTo>
                    <a:pt x="7182" y="8419"/>
                  </a:lnTo>
                  <a:lnTo>
                    <a:pt x="6783" y="8658"/>
                  </a:lnTo>
                  <a:lnTo>
                    <a:pt x="6384" y="8858"/>
                  </a:lnTo>
                  <a:lnTo>
                    <a:pt x="5945" y="9017"/>
                  </a:lnTo>
                  <a:lnTo>
                    <a:pt x="5945" y="9017"/>
                  </a:lnTo>
                  <a:lnTo>
                    <a:pt x="5466" y="9137"/>
                  </a:lnTo>
                  <a:lnTo>
                    <a:pt x="5028" y="9177"/>
                  </a:lnTo>
                  <a:lnTo>
                    <a:pt x="4549" y="9217"/>
                  </a:lnTo>
                  <a:lnTo>
                    <a:pt x="4110" y="9177"/>
                  </a:lnTo>
                  <a:lnTo>
                    <a:pt x="3671" y="9097"/>
                  </a:lnTo>
                  <a:lnTo>
                    <a:pt x="3232" y="8977"/>
                  </a:lnTo>
                  <a:lnTo>
                    <a:pt x="2833" y="8858"/>
                  </a:lnTo>
                  <a:lnTo>
                    <a:pt x="2434" y="8658"/>
                  </a:lnTo>
                  <a:lnTo>
                    <a:pt x="2035" y="8419"/>
                  </a:lnTo>
                  <a:lnTo>
                    <a:pt x="1676" y="8179"/>
                  </a:lnTo>
                  <a:lnTo>
                    <a:pt x="1357" y="7860"/>
                  </a:lnTo>
                  <a:lnTo>
                    <a:pt x="1038" y="7541"/>
                  </a:lnTo>
                  <a:lnTo>
                    <a:pt x="798" y="7182"/>
                  </a:lnTo>
                  <a:lnTo>
                    <a:pt x="559" y="6783"/>
                  </a:lnTo>
                  <a:lnTo>
                    <a:pt x="359" y="6384"/>
                  </a:lnTo>
                  <a:lnTo>
                    <a:pt x="200" y="5945"/>
                  </a:lnTo>
                  <a:lnTo>
                    <a:pt x="200" y="5945"/>
                  </a:lnTo>
                  <a:lnTo>
                    <a:pt x="80" y="5466"/>
                  </a:lnTo>
                  <a:lnTo>
                    <a:pt x="0" y="5027"/>
                  </a:lnTo>
                  <a:lnTo>
                    <a:pt x="0" y="4549"/>
                  </a:lnTo>
                  <a:lnTo>
                    <a:pt x="0" y="4110"/>
                  </a:lnTo>
                  <a:lnTo>
                    <a:pt x="80" y="3671"/>
                  </a:lnTo>
                  <a:lnTo>
                    <a:pt x="200" y="3232"/>
                  </a:lnTo>
                  <a:lnTo>
                    <a:pt x="359" y="2833"/>
                  </a:lnTo>
                  <a:lnTo>
                    <a:pt x="519" y="2434"/>
                  </a:lnTo>
                  <a:lnTo>
                    <a:pt x="758" y="2035"/>
                  </a:lnTo>
                  <a:lnTo>
                    <a:pt x="1038" y="1676"/>
                  </a:lnTo>
                  <a:lnTo>
                    <a:pt x="1317" y="1357"/>
                  </a:lnTo>
                  <a:lnTo>
                    <a:pt x="1636" y="1038"/>
                  </a:lnTo>
                  <a:lnTo>
                    <a:pt x="1995" y="758"/>
                  </a:lnTo>
                  <a:lnTo>
                    <a:pt x="2394" y="559"/>
                  </a:lnTo>
                  <a:lnTo>
                    <a:pt x="2833" y="359"/>
                  </a:lnTo>
                  <a:lnTo>
                    <a:pt x="3272" y="200"/>
                  </a:lnTo>
                  <a:lnTo>
                    <a:pt x="3272" y="200"/>
                  </a:lnTo>
                  <a:lnTo>
                    <a:pt x="3711" y="80"/>
                  </a:lnTo>
                  <a:lnTo>
                    <a:pt x="4190" y="0"/>
                  </a:lnTo>
                  <a:lnTo>
                    <a:pt x="4629" y="0"/>
                  </a:lnTo>
                  <a:lnTo>
                    <a:pt x="5067" y="0"/>
                  </a:lnTo>
                  <a:lnTo>
                    <a:pt x="5506" y="80"/>
                  </a:lnTo>
                  <a:lnTo>
                    <a:pt x="5945" y="200"/>
                  </a:lnTo>
                  <a:lnTo>
                    <a:pt x="6384" y="359"/>
                  </a:lnTo>
                  <a:lnTo>
                    <a:pt x="6783" y="519"/>
                  </a:lnTo>
                  <a:lnTo>
                    <a:pt x="7142" y="758"/>
                  </a:lnTo>
                  <a:lnTo>
                    <a:pt x="7501" y="1038"/>
                  </a:lnTo>
                  <a:lnTo>
                    <a:pt x="7820" y="1317"/>
                  </a:lnTo>
                  <a:lnTo>
                    <a:pt x="8140" y="1636"/>
                  </a:lnTo>
                  <a:lnTo>
                    <a:pt x="8419" y="1995"/>
                  </a:lnTo>
                  <a:lnTo>
                    <a:pt x="8658" y="2394"/>
                  </a:lnTo>
                  <a:lnTo>
                    <a:pt x="8858" y="2833"/>
                  </a:lnTo>
                  <a:lnTo>
                    <a:pt x="9017" y="3272"/>
                  </a:lnTo>
                  <a:lnTo>
                    <a:pt x="9017" y="32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3"/>
            <p:cNvSpPr/>
            <p:nvPr/>
          </p:nvSpPr>
          <p:spPr>
            <a:xfrm>
              <a:off x="5607400" y="15184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3"/>
            <p:cNvSpPr/>
            <p:nvPr/>
          </p:nvSpPr>
          <p:spPr>
            <a:xfrm>
              <a:off x="5379975" y="1434625"/>
              <a:ext cx="233425" cy="233425"/>
            </a:xfrm>
            <a:custGeom>
              <a:rect b="b" l="l" r="r" t="t"/>
              <a:pathLst>
                <a:path extrusionOk="0" h="9337" w="9337">
                  <a:moveTo>
                    <a:pt x="4669" y="120"/>
                  </a:moveTo>
                  <a:lnTo>
                    <a:pt x="5147" y="160"/>
                  </a:lnTo>
                  <a:lnTo>
                    <a:pt x="5586" y="200"/>
                  </a:lnTo>
                  <a:lnTo>
                    <a:pt x="6025" y="320"/>
                  </a:lnTo>
                  <a:lnTo>
                    <a:pt x="6464" y="479"/>
                  </a:lnTo>
                  <a:lnTo>
                    <a:pt x="6823" y="679"/>
                  </a:lnTo>
                  <a:lnTo>
                    <a:pt x="7222" y="918"/>
                  </a:lnTo>
                  <a:lnTo>
                    <a:pt x="7581" y="1158"/>
                  </a:lnTo>
                  <a:lnTo>
                    <a:pt x="7900" y="1477"/>
                  </a:lnTo>
                  <a:lnTo>
                    <a:pt x="8180" y="1796"/>
                  </a:lnTo>
                  <a:lnTo>
                    <a:pt x="8459" y="2115"/>
                  </a:lnTo>
                  <a:lnTo>
                    <a:pt x="8658" y="2514"/>
                  </a:lnTo>
                  <a:lnTo>
                    <a:pt x="8858" y="2913"/>
                  </a:lnTo>
                  <a:lnTo>
                    <a:pt x="9018" y="3312"/>
                  </a:lnTo>
                  <a:lnTo>
                    <a:pt x="9137" y="3751"/>
                  </a:lnTo>
                  <a:lnTo>
                    <a:pt x="9217" y="4190"/>
                  </a:lnTo>
                  <a:lnTo>
                    <a:pt x="9217" y="4669"/>
                  </a:lnTo>
                  <a:lnTo>
                    <a:pt x="9217" y="5147"/>
                  </a:lnTo>
                  <a:lnTo>
                    <a:pt x="9137" y="5586"/>
                  </a:lnTo>
                  <a:lnTo>
                    <a:pt x="9018" y="6025"/>
                  </a:lnTo>
                  <a:lnTo>
                    <a:pt x="8858" y="6424"/>
                  </a:lnTo>
                  <a:lnTo>
                    <a:pt x="8658" y="6823"/>
                  </a:lnTo>
                  <a:lnTo>
                    <a:pt x="8459" y="7222"/>
                  </a:lnTo>
                  <a:lnTo>
                    <a:pt x="8180" y="7581"/>
                  </a:lnTo>
                  <a:lnTo>
                    <a:pt x="7900" y="7900"/>
                  </a:lnTo>
                  <a:lnTo>
                    <a:pt x="7581" y="8180"/>
                  </a:lnTo>
                  <a:lnTo>
                    <a:pt x="7222" y="8459"/>
                  </a:lnTo>
                  <a:lnTo>
                    <a:pt x="6823" y="8658"/>
                  </a:lnTo>
                  <a:lnTo>
                    <a:pt x="6464" y="8858"/>
                  </a:lnTo>
                  <a:lnTo>
                    <a:pt x="6025" y="9017"/>
                  </a:lnTo>
                  <a:lnTo>
                    <a:pt x="5586" y="9137"/>
                  </a:lnTo>
                  <a:lnTo>
                    <a:pt x="5147" y="9217"/>
                  </a:lnTo>
                  <a:lnTo>
                    <a:pt x="4230" y="9217"/>
                  </a:lnTo>
                  <a:lnTo>
                    <a:pt x="3751" y="9137"/>
                  </a:lnTo>
                  <a:lnTo>
                    <a:pt x="3312" y="9017"/>
                  </a:lnTo>
                  <a:lnTo>
                    <a:pt x="2913" y="8858"/>
                  </a:lnTo>
                  <a:lnTo>
                    <a:pt x="2514" y="8658"/>
                  </a:lnTo>
                  <a:lnTo>
                    <a:pt x="2115" y="8459"/>
                  </a:lnTo>
                  <a:lnTo>
                    <a:pt x="1796" y="8180"/>
                  </a:lnTo>
                  <a:lnTo>
                    <a:pt x="1477" y="7900"/>
                  </a:lnTo>
                  <a:lnTo>
                    <a:pt x="1158" y="7581"/>
                  </a:lnTo>
                  <a:lnTo>
                    <a:pt x="918" y="7222"/>
                  </a:lnTo>
                  <a:lnTo>
                    <a:pt x="679" y="6823"/>
                  </a:lnTo>
                  <a:lnTo>
                    <a:pt x="479" y="6424"/>
                  </a:lnTo>
                  <a:lnTo>
                    <a:pt x="320" y="6025"/>
                  </a:lnTo>
                  <a:lnTo>
                    <a:pt x="200" y="5586"/>
                  </a:lnTo>
                  <a:lnTo>
                    <a:pt x="160" y="5147"/>
                  </a:lnTo>
                  <a:lnTo>
                    <a:pt x="120" y="4669"/>
                  </a:lnTo>
                  <a:lnTo>
                    <a:pt x="160" y="4190"/>
                  </a:lnTo>
                  <a:lnTo>
                    <a:pt x="200" y="3751"/>
                  </a:lnTo>
                  <a:lnTo>
                    <a:pt x="320" y="3312"/>
                  </a:lnTo>
                  <a:lnTo>
                    <a:pt x="479" y="2913"/>
                  </a:lnTo>
                  <a:lnTo>
                    <a:pt x="679" y="2514"/>
                  </a:lnTo>
                  <a:lnTo>
                    <a:pt x="918" y="2115"/>
                  </a:lnTo>
                  <a:lnTo>
                    <a:pt x="1158" y="1796"/>
                  </a:lnTo>
                  <a:lnTo>
                    <a:pt x="1477" y="1477"/>
                  </a:lnTo>
                  <a:lnTo>
                    <a:pt x="1796" y="1158"/>
                  </a:lnTo>
                  <a:lnTo>
                    <a:pt x="2115" y="918"/>
                  </a:lnTo>
                  <a:lnTo>
                    <a:pt x="2514" y="679"/>
                  </a:lnTo>
                  <a:lnTo>
                    <a:pt x="2913" y="479"/>
                  </a:lnTo>
                  <a:lnTo>
                    <a:pt x="3312" y="320"/>
                  </a:lnTo>
                  <a:lnTo>
                    <a:pt x="3751" y="200"/>
                  </a:lnTo>
                  <a:lnTo>
                    <a:pt x="4230" y="160"/>
                  </a:lnTo>
                  <a:lnTo>
                    <a:pt x="4669" y="120"/>
                  </a:lnTo>
                  <a:close/>
                  <a:moveTo>
                    <a:pt x="4669" y="0"/>
                  </a:moveTo>
                  <a:lnTo>
                    <a:pt x="4190" y="40"/>
                  </a:lnTo>
                  <a:lnTo>
                    <a:pt x="3751" y="120"/>
                  </a:lnTo>
                  <a:lnTo>
                    <a:pt x="3272" y="200"/>
                  </a:lnTo>
                  <a:lnTo>
                    <a:pt x="2873" y="360"/>
                  </a:lnTo>
                  <a:lnTo>
                    <a:pt x="2434" y="559"/>
                  </a:lnTo>
                  <a:lnTo>
                    <a:pt x="2075" y="798"/>
                  </a:lnTo>
                  <a:lnTo>
                    <a:pt x="1716" y="1078"/>
                  </a:lnTo>
                  <a:lnTo>
                    <a:pt x="1397" y="1357"/>
                  </a:lnTo>
                  <a:lnTo>
                    <a:pt x="1078" y="1716"/>
                  </a:lnTo>
                  <a:lnTo>
                    <a:pt x="799" y="2075"/>
                  </a:lnTo>
                  <a:lnTo>
                    <a:pt x="559" y="2434"/>
                  </a:lnTo>
                  <a:lnTo>
                    <a:pt x="360" y="2873"/>
                  </a:lnTo>
                  <a:lnTo>
                    <a:pt x="200" y="3272"/>
                  </a:lnTo>
                  <a:lnTo>
                    <a:pt x="120" y="3751"/>
                  </a:lnTo>
                  <a:lnTo>
                    <a:pt x="40" y="4190"/>
                  </a:lnTo>
                  <a:lnTo>
                    <a:pt x="1" y="4669"/>
                  </a:lnTo>
                  <a:lnTo>
                    <a:pt x="40" y="5147"/>
                  </a:lnTo>
                  <a:lnTo>
                    <a:pt x="120" y="5626"/>
                  </a:lnTo>
                  <a:lnTo>
                    <a:pt x="200" y="6065"/>
                  </a:lnTo>
                  <a:lnTo>
                    <a:pt x="360" y="6504"/>
                  </a:lnTo>
                  <a:lnTo>
                    <a:pt x="559" y="6903"/>
                  </a:lnTo>
                  <a:lnTo>
                    <a:pt x="799" y="7262"/>
                  </a:lnTo>
                  <a:lnTo>
                    <a:pt x="1078" y="7621"/>
                  </a:lnTo>
                  <a:lnTo>
                    <a:pt x="1397" y="7980"/>
                  </a:lnTo>
                  <a:lnTo>
                    <a:pt x="1716" y="8259"/>
                  </a:lnTo>
                  <a:lnTo>
                    <a:pt x="2075" y="8539"/>
                  </a:lnTo>
                  <a:lnTo>
                    <a:pt x="2434" y="8778"/>
                  </a:lnTo>
                  <a:lnTo>
                    <a:pt x="2873" y="8978"/>
                  </a:lnTo>
                  <a:lnTo>
                    <a:pt x="3272" y="9137"/>
                  </a:lnTo>
                  <a:lnTo>
                    <a:pt x="3751" y="9257"/>
                  </a:lnTo>
                  <a:lnTo>
                    <a:pt x="4190" y="9297"/>
                  </a:lnTo>
                  <a:lnTo>
                    <a:pt x="4669" y="9337"/>
                  </a:lnTo>
                  <a:lnTo>
                    <a:pt x="5147" y="9297"/>
                  </a:lnTo>
                  <a:lnTo>
                    <a:pt x="5626" y="9257"/>
                  </a:lnTo>
                  <a:lnTo>
                    <a:pt x="6065" y="9137"/>
                  </a:lnTo>
                  <a:lnTo>
                    <a:pt x="6504" y="8978"/>
                  </a:lnTo>
                  <a:lnTo>
                    <a:pt x="6903" y="8778"/>
                  </a:lnTo>
                  <a:lnTo>
                    <a:pt x="7262" y="8539"/>
                  </a:lnTo>
                  <a:lnTo>
                    <a:pt x="7621" y="8259"/>
                  </a:lnTo>
                  <a:lnTo>
                    <a:pt x="7980" y="7980"/>
                  </a:lnTo>
                  <a:lnTo>
                    <a:pt x="8259" y="7621"/>
                  </a:lnTo>
                  <a:lnTo>
                    <a:pt x="8539" y="7262"/>
                  </a:lnTo>
                  <a:lnTo>
                    <a:pt x="8778" y="6903"/>
                  </a:lnTo>
                  <a:lnTo>
                    <a:pt x="8978" y="6504"/>
                  </a:lnTo>
                  <a:lnTo>
                    <a:pt x="9137" y="6065"/>
                  </a:lnTo>
                  <a:lnTo>
                    <a:pt x="9257" y="5626"/>
                  </a:lnTo>
                  <a:lnTo>
                    <a:pt x="9297" y="5147"/>
                  </a:lnTo>
                  <a:lnTo>
                    <a:pt x="9337" y="4669"/>
                  </a:lnTo>
                  <a:lnTo>
                    <a:pt x="9297" y="4190"/>
                  </a:lnTo>
                  <a:lnTo>
                    <a:pt x="9257" y="3751"/>
                  </a:lnTo>
                  <a:lnTo>
                    <a:pt x="9137" y="3272"/>
                  </a:lnTo>
                  <a:lnTo>
                    <a:pt x="8978" y="2873"/>
                  </a:lnTo>
                  <a:lnTo>
                    <a:pt x="8778" y="2434"/>
                  </a:lnTo>
                  <a:lnTo>
                    <a:pt x="8539" y="2075"/>
                  </a:lnTo>
                  <a:lnTo>
                    <a:pt x="8259" y="1716"/>
                  </a:lnTo>
                  <a:lnTo>
                    <a:pt x="7980" y="1357"/>
                  </a:lnTo>
                  <a:lnTo>
                    <a:pt x="7621" y="1078"/>
                  </a:lnTo>
                  <a:lnTo>
                    <a:pt x="7262" y="798"/>
                  </a:lnTo>
                  <a:lnTo>
                    <a:pt x="6903" y="559"/>
                  </a:lnTo>
                  <a:lnTo>
                    <a:pt x="6504" y="360"/>
                  </a:lnTo>
                  <a:lnTo>
                    <a:pt x="6065" y="200"/>
                  </a:lnTo>
                  <a:lnTo>
                    <a:pt x="5626" y="120"/>
                  </a:lnTo>
                  <a:lnTo>
                    <a:pt x="5147" y="40"/>
                  </a:lnTo>
                  <a:lnTo>
                    <a:pt x="4669"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3"/>
            <p:cNvSpPr/>
            <p:nvPr/>
          </p:nvSpPr>
          <p:spPr>
            <a:xfrm>
              <a:off x="5379975" y="1434625"/>
              <a:ext cx="233425" cy="233425"/>
            </a:xfrm>
            <a:custGeom>
              <a:rect b="b" l="l" r="r" t="t"/>
              <a:pathLst>
                <a:path extrusionOk="0" fill="none" h="9337" w="9337">
                  <a:moveTo>
                    <a:pt x="4669" y="9337"/>
                  </a:moveTo>
                  <a:lnTo>
                    <a:pt x="4669" y="9337"/>
                  </a:lnTo>
                  <a:lnTo>
                    <a:pt x="4190" y="9297"/>
                  </a:lnTo>
                  <a:lnTo>
                    <a:pt x="3751" y="9257"/>
                  </a:lnTo>
                  <a:lnTo>
                    <a:pt x="3272" y="9137"/>
                  </a:lnTo>
                  <a:lnTo>
                    <a:pt x="2873" y="8978"/>
                  </a:lnTo>
                  <a:lnTo>
                    <a:pt x="2434" y="8778"/>
                  </a:lnTo>
                  <a:lnTo>
                    <a:pt x="2075" y="8539"/>
                  </a:lnTo>
                  <a:lnTo>
                    <a:pt x="1716" y="8259"/>
                  </a:lnTo>
                  <a:lnTo>
                    <a:pt x="1397" y="7980"/>
                  </a:lnTo>
                  <a:lnTo>
                    <a:pt x="1078" y="7621"/>
                  </a:lnTo>
                  <a:lnTo>
                    <a:pt x="799" y="7262"/>
                  </a:lnTo>
                  <a:lnTo>
                    <a:pt x="559" y="6903"/>
                  </a:lnTo>
                  <a:lnTo>
                    <a:pt x="360" y="6504"/>
                  </a:lnTo>
                  <a:lnTo>
                    <a:pt x="200" y="6065"/>
                  </a:lnTo>
                  <a:lnTo>
                    <a:pt x="120" y="5626"/>
                  </a:lnTo>
                  <a:lnTo>
                    <a:pt x="40" y="5147"/>
                  </a:lnTo>
                  <a:lnTo>
                    <a:pt x="1" y="4669"/>
                  </a:lnTo>
                  <a:lnTo>
                    <a:pt x="1" y="4669"/>
                  </a:lnTo>
                  <a:lnTo>
                    <a:pt x="40" y="4190"/>
                  </a:lnTo>
                  <a:lnTo>
                    <a:pt x="120" y="3751"/>
                  </a:lnTo>
                  <a:lnTo>
                    <a:pt x="200" y="3272"/>
                  </a:lnTo>
                  <a:lnTo>
                    <a:pt x="360" y="2873"/>
                  </a:lnTo>
                  <a:lnTo>
                    <a:pt x="559" y="2434"/>
                  </a:lnTo>
                  <a:lnTo>
                    <a:pt x="799" y="2075"/>
                  </a:lnTo>
                  <a:lnTo>
                    <a:pt x="1078" y="1716"/>
                  </a:lnTo>
                  <a:lnTo>
                    <a:pt x="1397" y="1357"/>
                  </a:lnTo>
                  <a:lnTo>
                    <a:pt x="1716" y="1078"/>
                  </a:lnTo>
                  <a:lnTo>
                    <a:pt x="2075" y="798"/>
                  </a:lnTo>
                  <a:lnTo>
                    <a:pt x="2434" y="559"/>
                  </a:lnTo>
                  <a:lnTo>
                    <a:pt x="2873" y="360"/>
                  </a:lnTo>
                  <a:lnTo>
                    <a:pt x="3272" y="200"/>
                  </a:lnTo>
                  <a:lnTo>
                    <a:pt x="3751" y="120"/>
                  </a:lnTo>
                  <a:lnTo>
                    <a:pt x="4190" y="40"/>
                  </a:lnTo>
                  <a:lnTo>
                    <a:pt x="4669" y="0"/>
                  </a:lnTo>
                  <a:lnTo>
                    <a:pt x="4669" y="0"/>
                  </a:lnTo>
                  <a:lnTo>
                    <a:pt x="5147" y="40"/>
                  </a:lnTo>
                  <a:lnTo>
                    <a:pt x="5626" y="120"/>
                  </a:lnTo>
                  <a:lnTo>
                    <a:pt x="6065" y="200"/>
                  </a:lnTo>
                  <a:lnTo>
                    <a:pt x="6504" y="360"/>
                  </a:lnTo>
                  <a:lnTo>
                    <a:pt x="6903" y="559"/>
                  </a:lnTo>
                  <a:lnTo>
                    <a:pt x="7262" y="798"/>
                  </a:lnTo>
                  <a:lnTo>
                    <a:pt x="7621" y="1078"/>
                  </a:lnTo>
                  <a:lnTo>
                    <a:pt x="7980" y="1357"/>
                  </a:lnTo>
                  <a:lnTo>
                    <a:pt x="8259" y="1716"/>
                  </a:lnTo>
                  <a:lnTo>
                    <a:pt x="8539" y="2075"/>
                  </a:lnTo>
                  <a:lnTo>
                    <a:pt x="8778" y="2434"/>
                  </a:lnTo>
                  <a:lnTo>
                    <a:pt x="8978" y="2873"/>
                  </a:lnTo>
                  <a:lnTo>
                    <a:pt x="9137" y="3272"/>
                  </a:lnTo>
                  <a:lnTo>
                    <a:pt x="9257" y="3751"/>
                  </a:lnTo>
                  <a:lnTo>
                    <a:pt x="9297" y="4190"/>
                  </a:lnTo>
                  <a:lnTo>
                    <a:pt x="9337" y="4669"/>
                  </a:lnTo>
                  <a:lnTo>
                    <a:pt x="9337" y="4669"/>
                  </a:lnTo>
                  <a:lnTo>
                    <a:pt x="9297" y="5147"/>
                  </a:lnTo>
                  <a:lnTo>
                    <a:pt x="9257" y="5626"/>
                  </a:lnTo>
                  <a:lnTo>
                    <a:pt x="9137" y="6065"/>
                  </a:lnTo>
                  <a:lnTo>
                    <a:pt x="8978" y="6504"/>
                  </a:lnTo>
                  <a:lnTo>
                    <a:pt x="8778" y="6903"/>
                  </a:lnTo>
                  <a:lnTo>
                    <a:pt x="8539" y="7262"/>
                  </a:lnTo>
                  <a:lnTo>
                    <a:pt x="8259" y="7621"/>
                  </a:lnTo>
                  <a:lnTo>
                    <a:pt x="7980" y="7980"/>
                  </a:lnTo>
                  <a:lnTo>
                    <a:pt x="7621" y="8259"/>
                  </a:lnTo>
                  <a:lnTo>
                    <a:pt x="7262" y="8539"/>
                  </a:lnTo>
                  <a:lnTo>
                    <a:pt x="6903" y="8778"/>
                  </a:lnTo>
                  <a:lnTo>
                    <a:pt x="6504" y="8978"/>
                  </a:lnTo>
                  <a:lnTo>
                    <a:pt x="6065" y="9137"/>
                  </a:lnTo>
                  <a:lnTo>
                    <a:pt x="5626" y="9257"/>
                  </a:lnTo>
                  <a:lnTo>
                    <a:pt x="5147" y="9297"/>
                  </a:lnTo>
                  <a:lnTo>
                    <a:pt x="4669" y="9337"/>
                  </a:lnTo>
                  <a:lnTo>
                    <a:pt x="4669" y="933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3"/>
            <p:cNvSpPr/>
            <p:nvPr/>
          </p:nvSpPr>
          <p:spPr>
            <a:xfrm>
              <a:off x="5382975" y="1437625"/>
              <a:ext cx="227450" cy="227425"/>
            </a:xfrm>
            <a:custGeom>
              <a:rect b="b" l="l" r="r" t="t"/>
              <a:pathLst>
                <a:path extrusionOk="0" fill="none" h="9097" w="9098">
                  <a:moveTo>
                    <a:pt x="4549" y="0"/>
                  </a:moveTo>
                  <a:lnTo>
                    <a:pt x="4549" y="0"/>
                  </a:lnTo>
                  <a:lnTo>
                    <a:pt x="4110" y="40"/>
                  </a:lnTo>
                  <a:lnTo>
                    <a:pt x="3631" y="80"/>
                  </a:lnTo>
                  <a:lnTo>
                    <a:pt x="3192" y="200"/>
                  </a:lnTo>
                  <a:lnTo>
                    <a:pt x="2793" y="359"/>
                  </a:lnTo>
                  <a:lnTo>
                    <a:pt x="2394" y="559"/>
                  </a:lnTo>
                  <a:lnTo>
                    <a:pt x="1995" y="798"/>
                  </a:lnTo>
                  <a:lnTo>
                    <a:pt x="1676" y="1038"/>
                  </a:lnTo>
                  <a:lnTo>
                    <a:pt x="1357" y="1357"/>
                  </a:lnTo>
                  <a:lnTo>
                    <a:pt x="1038" y="1676"/>
                  </a:lnTo>
                  <a:lnTo>
                    <a:pt x="798" y="1995"/>
                  </a:lnTo>
                  <a:lnTo>
                    <a:pt x="559" y="2394"/>
                  </a:lnTo>
                  <a:lnTo>
                    <a:pt x="359" y="2793"/>
                  </a:lnTo>
                  <a:lnTo>
                    <a:pt x="200" y="3192"/>
                  </a:lnTo>
                  <a:lnTo>
                    <a:pt x="80" y="3631"/>
                  </a:lnTo>
                  <a:lnTo>
                    <a:pt x="40" y="4070"/>
                  </a:lnTo>
                  <a:lnTo>
                    <a:pt x="0" y="4549"/>
                  </a:lnTo>
                  <a:lnTo>
                    <a:pt x="0" y="4549"/>
                  </a:lnTo>
                  <a:lnTo>
                    <a:pt x="40" y="5027"/>
                  </a:lnTo>
                  <a:lnTo>
                    <a:pt x="80" y="5466"/>
                  </a:lnTo>
                  <a:lnTo>
                    <a:pt x="200" y="5905"/>
                  </a:lnTo>
                  <a:lnTo>
                    <a:pt x="359" y="6304"/>
                  </a:lnTo>
                  <a:lnTo>
                    <a:pt x="559" y="6703"/>
                  </a:lnTo>
                  <a:lnTo>
                    <a:pt x="798" y="7102"/>
                  </a:lnTo>
                  <a:lnTo>
                    <a:pt x="1038" y="7461"/>
                  </a:lnTo>
                  <a:lnTo>
                    <a:pt x="1357" y="7780"/>
                  </a:lnTo>
                  <a:lnTo>
                    <a:pt x="1676" y="8060"/>
                  </a:lnTo>
                  <a:lnTo>
                    <a:pt x="1995" y="8339"/>
                  </a:lnTo>
                  <a:lnTo>
                    <a:pt x="2394" y="8538"/>
                  </a:lnTo>
                  <a:lnTo>
                    <a:pt x="2793" y="8738"/>
                  </a:lnTo>
                  <a:lnTo>
                    <a:pt x="3192" y="8897"/>
                  </a:lnTo>
                  <a:lnTo>
                    <a:pt x="3631" y="9017"/>
                  </a:lnTo>
                  <a:lnTo>
                    <a:pt x="4110" y="9097"/>
                  </a:lnTo>
                  <a:lnTo>
                    <a:pt x="4549" y="9097"/>
                  </a:lnTo>
                  <a:lnTo>
                    <a:pt x="4549" y="9097"/>
                  </a:lnTo>
                  <a:lnTo>
                    <a:pt x="5027" y="9097"/>
                  </a:lnTo>
                  <a:lnTo>
                    <a:pt x="5466" y="9017"/>
                  </a:lnTo>
                  <a:lnTo>
                    <a:pt x="5905" y="8897"/>
                  </a:lnTo>
                  <a:lnTo>
                    <a:pt x="6344" y="8738"/>
                  </a:lnTo>
                  <a:lnTo>
                    <a:pt x="6703" y="8538"/>
                  </a:lnTo>
                  <a:lnTo>
                    <a:pt x="7102" y="8339"/>
                  </a:lnTo>
                  <a:lnTo>
                    <a:pt x="7461" y="8060"/>
                  </a:lnTo>
                  <a:lnTo>
                    <a:pt x="7780" y="7780"/>
                  </a:lnTo>
                  <a:lnTo>
                    <a:pt x="8060" y="7461"/>
                  </a:lnTo>
                  <a:lnTo>
                    <a:pt x="8339" y="7102"/>
                  </a:lnTo>
                  <a:lnTo>
                    <a:pt x="8538" y="6703"/>
                  </a:lnTo>
                  <a:lnTo>
                    <a:pt x="8738" y="6304"/>
                  </a:lnTo>
                  <a:lnTo>
                    <a:pt x="8898" y="5905"/>
                  </a:lnTo>
                  <a:lnTo>
                    <a:pt x="9017" y="5466"/>
                  </a:lnTo>
                  <a:lnTo>
                    <a:pt x="9097" y="5027"/>
                  </a:lnTo>
                  <a:lnTo>
                    <a:pt x="9097" y="4549"/>
                  </a:lnTo>
                  <a:lnTo>
                    <a:pt x="9097" y="4549"/>
                  </a:lnTo>
                  <a:lnTo>
                    <a:pt x="9097" y="4070"/>
                  </a:lnTo>
                  <a:lnTo>
                    <a:pt x="9017" y="3631"/>
                  </a:lnTo>
                  <a:lnTo>
                    <a:pt x="8898" y="3192"/>
                  </a:lnTo>
                  <a:lnTo>
                    <a:pt x="8738" y="2793"/>
                  </a:lnTo>
                  <a:lnTo>
                    <a:pt x="8538" y="2394"/>
                  </a:lnTo>
                  <a:lnTo>
                    <a:pt x="8339" y="1995"/>
                  </a:lnTo>
                  <a:lnTo>
                    <a:pt x="8060" y="1676"/>
                  </a:lnTo>
                  <a:lnTo>
                    <a:pt x="7780" y="1357"/>
                  </a:lnTo>
                  <a:lnTo>
                    <a:pt x="7461" y="1038"/>
                  </a:lnTo>
                  <a:lnTo>
                    <a:pt x="7102" y="798"/>
                  </a:lnTo>
                  <a:lnTo>
                    <a:pt x="6703" y="559"/>
                  </a:lnTo>
                  <a:lnTo>
                    <a:pt x="6344" y="359"/>
                  </a:lnTo>
                  <a:lnTo>
                    <a:pt x="5905" y="200"/>
                  </a:lnTo>
                  <a:lnTo>
                    <a:pt x="5466" y="80"/>
                  </a:lnTo>
                  <a:lnTo>
                    <a:pt x="5027" y="40"/>
                  </a:lnTo>
                  <a:lnTo>
                    <a:pt x="4549" y="0"/>
                  </a:lnTo>
                  <a:lnTo>
                    <a:pt x="454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3"/>
            <p:cNvSpPr/>
            <p:nvPr/>
          </p:nvSpPr>
          <p:spPr>
            <a:xfrm>
              <a:off x="5496675" y="1437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3"/>
            <p:cNvSpPr/>
            <p:nvPr/>
          </p:nvSpPr>
          <p:spPr>
            <a:xfrm>
              <a:off x="5492700" y="1502450"/>
              <a:ext cx="71825" cy="52900"/>
            </a:xfrm>
            <a:custGeom>
              <a:rect b="b" l="l" r="r" t="t"/>
              <a:pathLst>
                <a:path extrusionOk="0" h="2116" w="2873">
                  <a:moveTo>
                    <a:pt x="40" y="1"/>
                  </a:moveTo>
                  <a:lnTo>
                    <a:pt x="0" y="40"/>
                  </a:lnTo>
                  <a:lnTo>
                    <a:pt x="0" y="2075"/>
                  </a:lnTo>
                  <a:lnTo>
                    <a:pt x="40" y="2115"/>
                  </a:lnTo>
                  <a:lnTo>
                    <a:pt x="2873" y="2115"/>
                  </a:lnTo>
                  <a:lnTo>
                    <a:pt x="2873" y="2075"/>
                  </a:lnTo>
                  <a:lnTo>
                    <a:pt x="2873" y="2035"/>
                  </a:lnTo>
                  <a:lnTo>
                    <a:pt x="2833" y="1995"/>
                  </a:lnTo>
                  <a:lnTo>
                    <a:pt x="120" y="1995"/>
                  </a:lnTo>
                  <a:lnTo>
                    <a:pt x="120" y="40"/>
                  </a:lnTo>
                  <a:lnTo>
                    <a:pt x="120"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3"/>
            <p:cNvSpPr/>
            <p:nvPr/>
          </p:nvSpPr>
          <p:spPr>
            <a:xfrm>
              <a:off x="5492700" y="1502450"/>
              <a:ext cx="71825" cy="52900"/>
            </a:xfrm>
            <a:custGeom>
              <a:rect b="b" l="l" r="r" t="t"/>
              <a:pathLst>
                <a:path extrusionOk="0" fill="none" h="2116" w="2873">
                  <a:moveTo>
                    <a:pt x="2833" y="2115"/>
                  </a:moveTo>
                  <a:lnTo>
                    <a:pt x="80" y="2115"/>
                  </a:lnTo>
                  <a:lnTo>
                    <a:pt x="80" y="2115"/>
                  </a:lnTo>
                  <a:lnTo>
                    <a:pt x="40" y="2115"/>
                  </a:lnTo>
                  <a:lnTo>
                    <a:pt x="0" y="2075"/>
                  </a:lnTo>
                  <a:lnTo>
                    <a:pt x="0" y="40"/>
                  </a:lnTo>
                  <a:lnTo>
                    <a:pt x="0" y="40"/>
                  </a:lnTo>
                  <a:lnTo>
                    <a:pt x="40" y="1"/>
                  </a:lnTo>
                  <a:lnTo>
                    <a:pt x="80" y="1"/>
                  </a:lnTo>
                  <a:lnTo>
                    <a:pt x="80" y="1"/>
                  </a:lnTo>
                  <a:lnTo>
                    <a:pt x="120" y="1"/>
                  </a:lnTo>
                  <a:lnTo>
                    <a:pt x="120" y="40"/>
                  </a:lnTo>
                  <a:lnTo>
                    <a:pt x="120" y="1995"/>
                  </a:lnTo>
                  <a:lnTo>
                    <a:pt x="2833" y="1995"/>
                  </a:lnTo>
                  <a:lnTo>
                    <a:pt x="2833" y="1995"/>
                  </a:lnTo>
                  <a:lnTo>
                    <a:pt x="2873" y="2035"/>
                  </a:lnTo>
                  <a:lnTo>
                    <a:pt x="2873" y="2075"/>
                  </a:lnTo>
                  <a:lnTo>
                    <a:pt x="2873" y="2075"/>
                  </a:lnTo>
                  <a:lnTo>
                    <a:pt x="2873" y="2115"/>
                  </a:lnTo>
                  <a:lnTo>
                    <a:pt x="2833" y="2115"/>
                  </a:lnTo>
                  <a:lnTo>
                    <a:pt x="2833" y="21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3"/>
            <p:cNvSpPr/>
            <p:nvPr/>
          </p:nvSpPr>
          <p:spPr>
            <a:xfrm>
              <a:off x="5563500" y="1555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3"/>
            <p:cNvSpPr/>
            <p:nvPr/>
          </p:nvSpPr>
          <p:spPr>
            <a:xfrm>
              <a:off x="4962050" y="1076550"/>
              <a:ext cx="669300" cy="807950"/>
            </a:xfrm>
            <a:custGeom>
              <a:rect b="b" l="l" r="r" t="t"/>
              <a:pathLst>
                <a:path extrusionOk="0" h="32318" w="26772">
                  <a:moveTo>
                    <a:pt x="14882" y="0"/>
                  </a:moveTo>
                  <a:lnTo>
                    <a:pt x="14603" y="40"/>
                  </a:lnTo>
                  <a:lnTo>
                    <a:pt x="14324" y="160"/>
                  </a:lnTo>
                  <a:lnTo>
                    <a:pt x="14044" y="279"/>
                  </a:lnTo>
                  <a:lnTo>
                    <a:pt x="13805" y="479"/>
                  </a:lnTo>
                  <a:lnTo>
                    <a:pt x="13606" y="718"/>
                  </a:lnTo>
                  <a:lnTo>
                    <a:pt x="13406" y="998"/>
                  </a:lnTo>
                  <a:lnTo>
                    <a:pt x="200" y="26133"/>
                  </a:lnTo>
                  <a:lnTo>
                    <a:pt x="40" y="26532"/>
                  </a:lnTo>
                  <a:lnTo>
                    <a:pt x="0" y="26931"/>
                  </a:lnTo>
                  <a:lnTo>
                    <a:pt x="0" y="27330"/>
                  </a:lnTo>
                  <a:lnTo>
                    <a:pt x="120" y="27689"/>
                  </a:lnTo>
                  <a:lnTo>
                    <a:pt x="280" y="28009"/>
                  </a:lnTo>
                  <a:lnTo>
                    <a:pt x="519" y="28328"/>
                  </a:lnTo>
                  <a:lnTo>
                    <a:pt x="838" y="28567"/>
                  </a:lnTo>
                  <a:lnTo>
                    <a:pt x="1197" y="28767"/>
                  </a:lnTo>
                  <a:lnTo>
                    <a:pt x="10733" y="32198"/>
                  </a:lnTo>
                  <a:lnTo>
                    <a:pt x="11092" y="32278"/>
                  </a:lnTo>
                  <a:lnTo>
                    <a:pt x="11411" y="32317"/>
                  </a:lnTo>
                  <a:lnTo>
                    <a:pt x="11730" y="32278"/>
                  </a:lnTo>
                  <a:lnTo>
                    <a:pt x="12050" y="32198"/>
                  </a:lnTo>
                  <a:lnTo>
                    <a:pt x="12329" y="32038"/>
                  </a:lnTo>
                  <a:lnTo>
                    <a:pt x="12608" y="31839"/>
                  </a:lnTo>
                  <a:lnTo>
                    <a:pt x="12847" y="31599"/>
                  </a:lnTo>
                  <a:lnTo>
                    <a:pt x="13007" y="31320"/>
                  </a:lnTo>
                  <a:lnTo>
                    <a:pt x="26572" y="5227"/>
                  </a:lnTo>
                  <a:lnTo>
                    <a:pt x="26652" y="5027"/>
                  </a:lnTo>
                  <a:lnTo>
                    <a:pt x="26692" y="4828"/>
                  </a:lnTo>
                  <a:lnTo>
                    <a:pt x="26732" y="4628"/>
                  </a:lnTo>
                  <a:lnTo>
                    <a:pt x="26772" y="4429"/>
                  </a:lnTo>
                  <a:lnTo>
                    <a:pt x="26732" y="3990"/>
                  </a:lnTo>
                  <a:lnTo>
                    <a:pt x="26612" y="3631"/>
                  </a:lnTo>
                  <a:lnTo>
                    <a:pt x="26413" y="3272"/>
                  </a:lnTo>
                  <a:lnTo>
                    <a:pt x="26134" y="2992"/>
                  </a:lnTo>
                  <a:lnTo>
                    <a:pt x="25974" y="2833"/>
                  </a:lnTo>
                  <a:lnTo>
                    <a:pt x="25774" y="2753"/>
                  </a:lnTo>
                  <a:lnTo>
                    <a:pt x="25575" y="2673"/>
                  </a:lnTo>
                  <a:lnTo>
                    <a:pt x="25375" y="2593"/>
                  </a:lnTo>
                  <a:lnTo>
                    <a:pt x="15521" y="40"/>
                  </a:lnTo>
                  <a:lnTo>
                    <a:pt x="1520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3"/>
            <p:cNvSpPr/>
            <p:nvPr/>
          </p:nvSpPr>
          <p:spPr>
            <a:xfrm>
              <a:off x="4962050" y="1076550"/>
              <a:ext cx="669300" cy="807950"/>
            </a:xfrm>
            <a:custGeom>
              <a:rect b="b" l="l" r="r" t="t"/>
              <a:pathLst>
                <a:path extrusionOk="0" fill="none" h="32318" w="26772">
                  <a:moveTo>
                    <a:pt x="200" y="26133"/>
                  </a:moveTo>
                  <a:lnTo>
                    <a:pt x="13406" y="998"/>
                  </a:lnTo>
                  <a:lnTo>
                    <a:pt x="13406" y="998"/>
                  </a:lnTo>
                  <a:lnTo>
                    <a:pt x="13606" y="718"/>
                  </a:lnTo>
                  <a:lnTo>
                    <a:pt x="13805" y="479"/>
                  </a:lnTo>
                  <a:lnTo>
                    <a:pt x="14044" y="279"/>
                  </a:lnTo>
                  <a:lnTo>
                    <a:pt x="14324" y="160"/>
                  </a:lnTo>
                  <a:lnTo>
                    <a:pt x="14603" y="40"/>
                  </a:lnTo>
                  <a:lnTo>
                    <a:pt x="14882" y="0"/>
                  </a:lnTo>
                  <a:lnTo>
                    <a:pt x="15201" y="0"/>
                  </a:lnTo>
                  <a:lnTo>
                    <a:pt x="15521" y="40"/>
                  </a:lnTo>
                  <a:lnTo>
                    <a:pt x="25375" y="2593"/>
                  </a:lnTo>
                  <a:lnTo>
                    <a:pt x="25375" y="2593"/>
                  </a:lnTo>
                  <a:lnTo>
                    <a:pt x="25575" y="2673"/>
                  </a:lnTo>
                  <a:lnTo>
                    <a:pt x="25774" y="2753"/>
                  </a:lnTo>
                  <a:lnTo>
                    <a:pt x="25974" y="2833"/>
                  </a:lnTo>
                  <a:lnTo>
                    <a:pt x="26134" y="2992"/>
                  </a:lnTo>
                  <a:lnTo>
                    <a:pt x="26413" y="3272"/>
                  </a:lnTo>
                  <a:lnTo>
                    <a:pt x="26612" y="3631"/>
                  </a:lnTo>
                  <a:lnTo>
                    <a:pt x="26732" y="3990"/>
                  </a:lnTo>
                  <a:lnTo>
                    <a:pt x="26772" y="4429"/>
                  </a:lnTo>
                  <a:lnTo>
                    <a:pt x="26732" y="4628"/>
                  </a:lnTo>
                  <a:lnTo>
                    <a:pt x="26692" y="4828"/>
                  </a:lnTo>
                  <a:lnTo>
                    <a:pt x="26652" y="5027"/>
                  </a:lnTo>
                  <a:lnTo>
                    <a:pt x="26572" y="5227"/>
                  </a:lnTo>
                  <a:lnTo>
                    <a:pt x="13007" y="31320"/>
                  </a:lnTo>
                  <a:lnTo>
                    <a:pt x="13007" y="31320"/>
                  </a:lnTo>
                  <a:lnTo>
                    <a:pt x="12847" y="31599"/>
                  </a:lnTo>
                  <a:lnTo>
                    <a:pt x="12608" y="31839"/>
                  </a:lnTo>
                  <a:lnTo>
                    <a:pt x="12329" y="32038"/>
                  </a:lnTo>
                  <a:lnTo>
                    <a:pt x="12050" y="32198"/>
                  </a:lnTo>
                  <a:lnTo>
                    <a:pt x="11730" y="32278"/>
                  </a:lnTo>
                  <a:lnTo>
                    <a:pt x="11411" y="32317"/>
                  </a:lnTo>
                  <a:lnTo>
                    <a:pt x="11092" y="32278"/>
                  </a:lnTo>
                  <a:lnTo>
                    <a:pt x="10733" y="32198"/>
                  </a:lnTo>
                  <a:lnTo>
                    <a:pt x="1197" y="28767"/>
                  </a:lnTo>
                  <a:lnTo>
                    <a:pt x="1197" y="28767"/>
                  </a:lnTo>
                  <a:lnTo>
                    <a:pt x="838" y="28567"/>
                  </a:lnTo>
                  <a:lnTo>
                    <a:pt x="519" y="28328"/>
                  </a:lnTo>
                  <a:lnTo>
                    <a:pt x="280" y="28009"/>
                  </a:lnTo>
                  <a:lnTo>
                    <a:pt x="120" y="27689"/>
                  </a:lnTo>
                  <a:lnTo>
                    <a:pt x="0" y="27330"/>
                  </a:lnTo>
                  <a:lnTo>
                    <a:pt x="0" y="26931"/>
                  </a:lnTo>
                  <a:lnTo>
                    <a:pt x="40" y="26532"/>
                  </a:lnTo>
                  <a:lnTo>
                    <a:pt x="200" y="26133"/>
                  </a:lnTo>
                  <a:lnTo>
                    <a:pt x="200" y="261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3"/>
            <p:cNvSpPr/>
            <p:nvPr/>
          </p:nvSpPr>
          <p:spPr>
            <a:xfrm>
              <a:off x="4967025" y="17298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3"/>
            <p:cNvSpPr/>
            <p:nvPr/>
          </p:nvSpPr>
          <p:spPr>
            <a:xfrm>
              <a:off x="4981000" y="1090500"/>
              <a:ext cx="619450" cy="759100"/>
            </a:xfrm>
            <a:custGeom>
              <a:rect b="b" l="l" r="r" t="t"/>
              <a:pathLst>
                <a:path extrusionOk="0" h="30364" w="24778">
                  <a:moveTo>
                    <a:pt x="13805" y="1"/>
                  </a:moveTo>
                  <a:lnTo>
                    <a:pt x="13606" y="80"/>
                  </a:lnTo>
                  <a:lnTo>
                    <a:pt x="13406" y="200"/>
                  </a:lnTo>
                  <a:lnTo>
                    <a:pt x="13286" y="360"/>
                  </a:lnTo>
                  <a:lnTo>
                    <a:pt x="80" y="25815"/>
                  </a:lnTo>
                  <a:lnTo>
                    <a:pt x="0" y="25974"/>
                  </a:lnTo>
                  <a:lnTo>
                    <a:pt x="0" y="26094"/>
                  </a:lnTo>
                  <a:lnTo>
                    <a:pt x="0" y="26254"/>
                  </a:lnTo>
                  <a:lnTo>
                    <a:pt x="40" y="26413"/>
                  </a:lnTo>
                  <a:lnTo>
                    <a:pt x="120" y="26533"/>
                  </a:lnTo>
                  <a:lnTo>
                    <a:pt x="200" y="26653"/>
                  </a:lnTo>
                  <a:lnTo>
                    <a:pt x="320" y="26732"/>
                  </a:lnTo>
                  <a:lnTo>
                    <a:pt x="439" y="26812"/>
                  </a:lnTo>
                  <a:lnTo>
                    <a:pt x="10414" y="30323"/>
                  </a:lnTo>
                  <a:lnTo>
                    <a:pt x="10653" y="30363"/>
                  </a:lnTo>
                  <a:lnTo>
                    <a:pt x="10893" y="30323"/>
                  </a:lnTo>
                  <a:lnTo>
                    <a:pt x="11092" y="30203"/>
                  </a:lnTo>
                  <a:lnTo>
                    <a:pt x="11252" y="30004"/>
                  </a:lnTo>
                  <a:lnTo>
                    <a:pt x="24697" y="3432"/>
                  </a:lnTo>
                  <a:lnTo>
                    <a:pt x="24737" y="3312"/>
                  </a:lnTo>
                  <a:lnTo>
                    <a:pt x="24777" y="3153"/>
                  </a:lnTo>
                  <a:lnTo>
                    <a:pt x="24737" y="2993"/>
                  </a:lnTo>
                  <a:lnTo>
                    <a:pt x="24697" y="2833"/>
                  </a:lnTo>
                  <a:lnTo>
                    <a:pt x="24617" y="2714"/>
                  </a:lnTo>
                  <a:lnTo>
                    <a:pt x="24538" y="2594"/>
                  </a:lnTo>
                  <a:lnTo>
                    <a:pt x="24378" y="2514"/>
                  </a:lnTo>
                  <a:lnTo>
                    <a:pt x="24258" y="2474"/>
                  </a:lnTo>
                  <a:lnTo>
                    <a:pt x="14044"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3"/>
            <p:cNvSpPr/>
            <p:nvPr/>
          </p:nvSpPr>
          <p:spPr>
            <a:xfrm>
              <a:off x="4981000" y="1090500"/>
              <a:ext cx="619450" cy="759100"/>
            </a:xfrm>
            <a:custGeom>
              <a:rect b="b" l="l" r="r" t="t"/>
              <a:pathLst>
                <a:path extrusionOk="0" fill="none" h="30364" w="24778">
                  <a:moveTo>
                    <a:pt x="14044" y="1"/>
                  </a:moveTo>
                  <a:lnTo>
                    <a:pt x="24258" y="2474"/>
                  </a:lnTo>
                  <a:lnTo>
                    <a:pt x="24258" y="2474"/>
                  </a:lnTo>
                  <a:lnTo>
                    <a:pt x="24378" y="2514"/>
                  </a:lnTo>
                  <a:lnTo>
                    <a:pt x="24538" y="2594"/>
                  </a:lnTo>
                  <a:lnTo>
                    <a:pt x="24617" y="2714"/>
                  </a:lnTo>
                  <a:lnTo>
                    <a:pt x="24697" y="2833"/>
                  </a:lnTo>
                  <a:lnTo>
                    <a:pt x="24737" y="2993"/>
                  </a:lnTo>
                  <a:lnTo>
                    <a:pt x="24777" y="3153"/>
                  </a:lnTo>
                  <a:lnTo>
                    <a:pt x="24737" y="3312"/>
                  </a:lnTo>
                  <a:lnTo>
                    <a:pt x="24697" y="3432"/>
                  </a:lnTo>
                  <a:lnTo>
                    <a:pt x="11252" y="30004"/>
                  </a:lnTo>
                  <a:lnTo>
                    <a:pt x="11252" y="30004"/>
                  </a:lnTo>
                  <a:lnTo>
                    <a:pt x="11092" y="30203"/>
                  </a:lnTo>
                  <a:lnTo>
                    <a:pt x="10893" y="30323"/>
                  </a:lnTo>
                  <a:lnTo>
                    <a:pt x="10653" y="30363"/>
                  </a:lnTo>
                  <a:lnTo>
                    <a:pt x="10414" y="30323"/>
                  </a:lnTo>
                  <a:lnTo>
                    <a:pt x="439" y="26812"/>
                  </a:lnTo>
                  <a:lnTo>
                    <a:pt x="439" y="26812"/>
                  </a:lnTo>
                  <a:lnTo>
                    <a:pt x="320" y="26732"/>
                  </a:lnTo>
                  <a:lnTo>
                    <a:pt x="200" y="26653"/>
                  </a:lnTo>
                  <a:lnTo>
                    <a:pt x="120" y="26533"/>
                  </a:lnTo>
                  <a:lnTo>
                    <a:pt x="40" y="26413"/>
                  </a:lnTo>
                  <a:lnTo>
                    <a:pt x="0" y="26254"/>
                  </a:lnTo>
                  <a:lnTo>
                    <a:pt x="0" y="26094"/>
                  </a:lnTo>
                  <a:lnTo>
                    <a:pt x="0" y="25974"/>
                  </a:lnTo>
                  <a:lnTo>
                    <a:pt x="80" y="25815"/>
                  </a:lnTo>
                  <a:lnTo>
                    <a:pt x="13286" y="360"/>
                  </a:lnTo>
                  <a:lnTo>
                    <a:pt x="13286" y="360"/>
                  </a:lnTo>
                  <a:lnTo>
                    <a:pt x="13406" y="200"/>
                  </a:lnTo>
                  <a:lnTo>
                    <a:pt x="13606" y="80"/>
                  </a:lnTo>
                  <a:lnTo>
                    <a:pt x="13805" y="1"/>
                  </a:lnTo>
                  <a:lnTo>
                    <a:pt x="14044" y="1"/>
                  </a:lnTo>
                  <a:lnTo>
                    <a:pt x="140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3"/>
            <p:cNvSpPr/>
            <p:nvPr/>
          </p:nvSpPr>
          <p:spPr>
            <a:xfrm>
              <a:off x="5332100" y="10905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3"/>
            <p:cNvSpPr/>
            <p:nvPr/>
          </p:nvSpPr>
          <p:spPr>
            <a:xfrm>
              <a:off x="5359025" y="1088500"/>
              <a:ext cx="178575" cy="81825"/>
            </a:xfrm>
            <a:custGeom>
              <a:rect b="b" l="l" r="r" t="t"/>
              <a:pathLst>
                <a:path extrusionOk="0" h="3273" w="7143">
                  <a:moveTo>
                    <a:pt x="519" y="1"/>
                  </a:moveTo>
                  <a:lnTo>
                    <a:pt x="81" y="879"/>
                  </a:lnTo>
                  <a:lnTo>
                    <a:pt x="41" y="1038"/>
                  </a:lnTo>
                  <a:lnTo>
                    <a:pt x="1" y="1158"/>
                  </a:lnTo>
                  <a:lnTo>
                    <a:pt x="41" y="1318"/>
                  </a:lnTo>
                  <a:lnTo>
                    <a:pt x="81" y="1477"/>
                  </a:lnTo>
                  <a:lnTo>
                    <a:pt x="160" y="1597"/>
                  </a:lnTo>
                  <a:lnTo>
                    <a:pt x="240" y="1716"/>
                  </a:lnTo>
                  <a:lnTo>
                    <a:pt x="400" y="1796"/>
                  </a:lnTo>
                  <a:lnTo>
                    <a:pt x="519" y="1836"/>
                  </a:lnTo>
                  <a:lnTo>
                    <a:pt x="5706" y="3273"/>
                  </a:lnTo>
                  <a:lnTo>
                    <a:pt x="5946" y="3273"/>
                  </a:lnTo>
                  <a:lnTo>
                    <a:pt x="6145" y="3233"/>
                  </a:lnTo>
                  <a:lnTo>
                    <a:pt x="6345" y="3113"/>
                  </a:lnTo>
                  <a:lnTo>
                    <a:pt x="6504" y="2953"/>
                  </a:lnTo>
                  <a:lnTo>
                    <a:pt x="7142" y="1796"/>
                  </a:lnTo>
                  <a:lnTo>
                    <a:pt x="51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3"/>
            <p:cNvSpPr/>
            <p:nvPr/>
          </p:nvSpPr>
          <p:spPr>
            <a:xfrm>
              <a:off x="5359025" y="1088500"/>
              <a:ext cx="178575" cy="81825"/>
            </a:xfrm>
            <a:custGeom>
              <a:rect b="b" l="l" r="r" t="t"/>
              <a:pathLst>
                <a:path extrusionOk="0" fill="none" h="3273" w="7143">
                  <a:moveTo>
                    <a:pt x="519" y="1"/>
                  </a:moveTo>
                  <a:lnTo>
                    <a:pt x="81" y="879"/>
                  </a:lnTo>
                  <a:lnTo>
                    <a:pt x="81" y="879"/>
                  </a:lnTo>
                  <a:lnTo>
                    <a:pt x="41" y="1038"/>
                  </a:lnTo>
                  <a:lnTo>
                    <a:pt x="1" y="1158"/>
                  </a:lnTo>
                  <a:lnTo>
                    <a:pt x="41" y="1318"/>
                  </a:lnTo>
                  <a:lnTo>
                    <a:pt x="81" y="1477"/>
                  </a:lnTo>
                  <a:lnTo>
                    <a:pt x="160" y="1597"/>
                  </a:lnTo>
                  <a:lnTo>
                    <a:pt x="240" y="1716"/>
                  </a:lnTo>
                  <a:lnTo>
                    <a:pt x="400" y="1796"/>
                  </a:lnTo>
                  <a:lnTo>
                    <a:pt x="519" y="1836"/>
                  </a:lnTo>
                  <a:lnTo>
                    <a:pt x="5706" y="3273"/>
                  </a:lnTo>
                  <a:lnTo>
                    <a:pt x="5706" y="3273"/>
                  </a:lnTo>
                  <a:lnTo>
                    <a:pt x="5946" y="3273"/>
                  </a:lnTo>
                  <a:lnTo>
                    <a:pt x="6145" y="3233"/>
                  </a:lnTo>
                  <a:lnTo>
                    <a:pt x="6345" y="3113"/>
                  </a:lnTo>
                  <a:lnTo>
                    <a:pt x="6504" y="2953"/>
                  </a:lnTo>
                  <a:lnTo>
                    <a:pt x="7142" y="1796"/>
                  </a:lnTo>
                  <a:lnTo>
                    <a:pt x="51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3"/>
            <p:cNvSpPr/>
            <p:nvPr/>
          </p:nvSpPr>
          <p:spPr>
            <a:xfrm>
              <a:off x="5372000" y="10885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3"/>
            <p:cNvSpPr/>
            <p:nvPr/>
          </p:nvSpPr>
          <p:spPr>
            <a:xfrm>
              <a:off x="5550550" y="1241125"/>
              <a:ext cx="43900" cy="70850"/>
            </a:xfrm>
            <a:custGeom>
              <a:rect b="b" l="l" r="r" t="t"/>
              <a:pathLst>
                <a:path extrusionOk="0" h="2834" w="1756">
                  <a:moveTo>
                    <a:pt x="1397" y="80"/>
                  </a:moveTo>
                  <a:lnTo>
                    <a:pt x="1556" y="160"/>
                  </a:lnTo>
                  <a:lnTo>
                    <a:pt x="1636" y="200"/>
                  </a:lnTo>
                  <a:lnTo>
                    <a:pt x="1676" y="280"/>
                  </a:lnTo>
                  <a:lnTo>
                    <a:pt x="1716" y="359"/>
                  </a:lnTo>
                  <a:lnTo>
                    <a:pt x="1676" y="439"/>
                  </a:lnTo>
                  <a:lnTo>
                    <a:pt x="599" y="2673"/>
                  </a:lnTo>
                  <a:lnTo>
                    <a:pt x="559" y="2713"/>
                  </a:lnTo>
                  <a:lnTo>
                    <a:pt x="519" y="2753"/>
                  </a:lnTo>
                  <a:lnTo>
                    <a:pt x="439" y="2793"/>
                  </a:lnTo>
                  <a:lnTo>
                    <a:pt x="359" y="2753"/>
                  </a:lnTo>
                  <a:lnTo>
                    <a:pt x="160" y="2673"/>
                  </a:lnTo>
                  <a:lnTo>
                    <a:pt x="120" y="2634"/>
                  </a:lnTo>
                  <a:lnTo>
                    <a:pt x="80" y="2554"/>
                  </a:lnTo>
                  <a:lnTo>
                    <a:pt x="40" y="2474"/>
                  </a:lnTo>
                  <a:lnTo>
                    <a:pt x="80" y="2394"/>
                  </a:lnTo>
                  <a:lnTo>
                    <a:pt x="1117" y="200"/>
                  </a:lnTo>
                  <a:lnTo>
                    <a:pt x="1157" y="120"/>
                  </a:lnTo>
                  <a:lnTo>
                    <a:pt x="1237" y="80"/>
                  </a:lnTo>
                  <a:close/>
                  <a:moveTo>
                    <a:pt x="1317" y="0"/>
                  </a:moveTo>
                  <a:lnTo>
                    <a:pt x="1197" y="40"/>
                  </a:lnTo>
                  <a:lnTo>
                    <a:pt x="1117" y="80"/>
                  </a:lnTo>
                  <a:lnTo>
                    <a:pt x="1077" y="160"/>
                  </a:lnTo>
                  <a:lnTo>
                    <a:pt x="40" y="2394"/>
                  </a:lnTo>
                  <a:lnTo>
                    <a:pt x="0" y="2474"/>
                  </a:lnTo>
                  <a:lnTo>
                    <a:pt x="0" y="2594"/>
                  </a:lnTo>
                  <a:lnTo>
                    <a:pt x="80" y="2673"/>
                  </a:lnTo>
                  <a:lnTo>
                    <a:pt x="160" y="2713"/>
                  </a:lnTo>
                  <a:lnTo>
                    <a:pt x="319" y="2833"/>
                  </a:lnTo>
                  <a:lnTo>
                    <a:pt x="439" y="2833"/>
                  </a:lnTo>
                  <a:lnTo>
                    <a:pt x="559" y="2793"/>
                  </a:lnTo>
                  <a:lnTo>
                    <a:pt x="678" y="2673"/>
                  </a:lnTo>
                  <a:lnTo>
                    <a:pt x="1716" y="439"/>
                  </a:lnTo>
                  <a:lnTo>
                    <a:pt x="1756" y="359"/>
                  </a:lnTo>
                  <a:lnTo>
                    <a:pt x="1716" y="240"/>
                  </a:lnTo>
                  <a:lnTo>
                    <a:pt x="1676" y="160"/>
                  </a:lnTo>
                  <a:lnTo>
                    <a:pt x="1596" y="80"/>
                  </a:lnTo>
                  <a:lnTo>
                    <a:pt x="1397" y="40"/>
                  </a:lnTo>
                  <a:lnTo>
                    <a:pt x="1317"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3"/>
            <p:cNvSpPr/>
            <p:nvPr/>
          </p:nvSpPr>
          <p:spPr>
            <a:xfrm>
              <a:off x="5550550" y="1241125"/>
              <a:ext cx="43900" cy="70850"/>
            </a:xfrm>
            <a:custGeom>
              <a:rect b="b" l="l" r="r" t="t"/>
              <a:pathLst>
                <a:path extrusionOk="0" fill="none" h="2834" w="1756">
                  <a:moveTo>
                    <a:pt x="439" y="2833"/>
                  </a:moveTo>
                  <a:lnTo>
                    <a:pt x="439" y="2833"/>
                  </a:lnTo>
                  <a:lnTo>
                    <a:pt x="319" y="2833"/>
                  </a:lnTo>
                  <a:lnTo>
                    <a:pt x="160" y="2713"/>
                  </a:lnTo>
                  <a:lnTo>
                    <a:pt x="160" y="2713"/>
                  </a:lnTo>
                  <a:lnTo>
                    <a:pt x="80" y="2673"/>
                  </a:lnTo>
                  <a:lnTo>
                    <a:pt x="0" y="2594"/>
                  </a:lnTo>
                  <a:lnTo>
                    <a:pt x="0" y="2474"/>
                  </a:lnTo>
                  <a:lnTo>
                    <a:pt x="40" y="2394"/>
                  </a:lnTo>
                  <a:lnTo>
                    <a:pt x="1077" y="160"/>
                  </a:lnTo>
                  <a:lnTo>
                    <a:pt x="1077" y="160"/>
                  </a:lnTo>
                  <a:lnTo>
                    <a:pt x="1117" y="80"/>
                  </a:lnTo>
                  <a:lnTo>
                    <a:pt x="1197" y="40"/>
                  </a:lnTo>
                  <a:lnTo>
                    <a:pt x="1317" y="0"/>
                  </a:lnTo>
                  <a:lnTo>
                    <a:pt x="1397" y="40"/>
                  </a:lnTo>
                  <a:lnTo>
                    <a:pt x="1596" y="80"/>
                  </a:lnTo>
                  <a:lnTo>
                    <a:pt x="1596" y="80"/>
                  </a:lnTo>
                  <a:lnTo>
                    <a:pt x="1676" y="160"/>
                  </a:lnTo>
                  <a:lnTo>
                    <a:pt x="1716" y="240"/>
                  </a:lnTo>
                  <a:lnTo>
                    <a:pt x="1716" y="240"/>
                  </a:lnTo>
                  <a:lnTo>
                    <a:pt x="1756" y="359"/>
                  </a:lnTo>
                  <a:lnTo>
                    <a:pt x="1716" y="439"/>
                  </a:lnTo>
                  <a:lnTo>
                    <a:pt x="678" y="2673"/>
                  </a:lnTo>
                  <a:lnTo>
                    <a:pt x="678" y="2673"/>
                  </a:lnTo>
                  <a:lnTo>
                    <a:pt x="559" y="2793"/>
                  </a:lnTo>
                  <a:lnTo>
                    <a:pt x="439" y="2833"/>
                  </a:lnTo>
                  <a:lnTo>
                    <a:pt x="439" y="28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3"/>
            <p:cNvSpPr/>
            <p:nvPr/>
          </p:nvSpPr>
          <p:spPr>
            <a:xfrm>
              <a:off x="5551550" y="1243125"/>
              <a:ext cx="41900" cy="67850"/>
            </a:xfrm>
            <a:custGeom>
              <a:rect b="b" l="l" r="r" t="t"/>
              <a:pathLst>
                <a:path extrusionOk="0" fill="none" h="2714" w="1676">
                  <a:moveTo>
                    <a:pt x="1077" y="120"/>
                  </a:moveTo>
                  <a:lnTo>
                    <a:pt x="40" y="2314"/>
                  </a:lnTo>
                  <a:lnTo>
                    <a:pt x="40" y="2314"/>
                  </a:lnTo>
                  <a:lnTo>
                    <a:pt x="0" y="2394"/>
                  </a:lnTo>
                  <a:lnTo>
                    <a:pt x="40" y="2474"/>
                  </a:lnTo>
                  <a:lnTo>
                    <a:pt x="80" y="2554"/>
                  </a:lnTo>
                  <a:lnTo>
                    <a:pt x="120" y="2593"/>
                  </a:lnTo>
                  <a:lnTo>
                    <a:pt x="319" y="2673"/>
                  </a:lnTo>
                  <a:lnTo>
                    <a:pt x="319" y="2673"/>
                  </a:lnTo>
                  <a:lnTo>
                    <a:pt x="399" y="2713"/>
                  </a:lnTo>
                  <a:lnTo>
                    <a:pt x="479" y="2673"/>
                  </a:lnTo>
                  <a:lnTo>
                    <a:pt x="519" y="2633"/>
                  </a:lnTo>
                  <a:lnTo>
                    <a:pt x="559" y="2593"/>
                  </a:lnTo>
                  <a:lnTo>
                    <a:pt x="1636" y="359"/>
                  </a:lnTo>
                  <a:lnTo>
                    <a:pt x="1636" y="359"/>
                  </a:lnTo>
                  <a:lnTo>
                    <a:pt x="1676" y="279"/>
                  </a:lnTo>
                  <a:lnTo>
                    <a:pt x="1636" y="200"/>
                  </a:lnTo>
                  <a:lnTo>
                    <a:pt x="1636" y="200"/>
                  </a:lnTo>
                  <a:lnTo>
                    <a:pt x="1596" y="120"/>
                  </a:lnTo>
                  <a:lnTo>
                    <a:pt x="1516" y="80"/>
                  </a:lnTo>
                  <a:lnTo>
                    <a:pt x="1357" y="0"/>
                  </a:lnTo>
                  <a:lnTo>
                    <a:pt x="1357" y="0"/>
                  </a:lnTo>
                  <a:lnTo>
                    <a:pt x="1277" y="0"/>
                  </a:lnTo>
                  <a:lnTo>
                    <a:pt x="1197" y="0"/>
                  </a:lnTo>
                  <a:lnTo>
                    <a:pt x="1117" y="40"/>
                  </a:lnTo>
                  <a:lnTo>
                    <a:pt x="1077" y="120"/>
                  </a:lnTo>
                  <a:lnTo>
                    <a:pt x="1077"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3"/>
            <p:cNvSpPr/>
            <p:nvPr/>
          </p:nvSpPr>
          <p:spPr>
            <a:xfrm>
              <a:off x="5578475" y="12461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3"/>
            <p:cNvSpPr/>
            <p:nvPr/>
          </p:nvSpPr>
          <p:spPr>
            <a:xfrm>
              <a:off x="4932125" y="1202225"/>
              <a:ext cx="459850" cy="326175"/>
            </a:xfrm>
            <a:custGeom>
              <a:rect b="b" l="l" r="r" t="t"/>
              <a:pathLst>
                <a:path extrusionOk="0" h="13047" w="18394">
                  <a:moveTo>
                    <a:pt x="4868" y="0"/>
                  </a:moveTo>
                  <a:lnTo>
                    <a:pt x="0" y="8898"/>
                  </a:lnTo>
                  <a:lnTo>
                    <a:pt x="13566" y="13047"/>
                  </a:lnTo>
                  <a:lnTo>
                    <a:pt x="18393" y="3990"/>
                  </a:lnTo>
                  <a:lnTo>
                    <a:pt x="4868"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3"/>
            <p:cNvSpPr/>
            <p:nvPr/>
          </p:nvSpPr>
          <p:spPr>
            <a:xfrm>
              <a:off x="4932125" y="1202225"/>
              <a:ext cx="459850" cy="326175"/>
            </a:xfrm>
            <a:custGeom>
              <a:rect b="b" l="l" r="r" t="t"/>
              <a:pathLst>
                <a:path extrusionOk="0" fill="none" h="13047" w="18394">
                  <a:moveTo>
                    <a:pt x="0" y="8898"/>
                  </a:moveTo>
                  <a:lnTo>
                    <a:pt x="4868" y="0"/>
                  </a:lnTo>
                  <a:lnTo>
                    <a:pt x="18393" y="3990"/>
                  </a:lnTo>
                  <a:lnTo>
                    <a:pt x="13566" y="13047"/>
                  </a:lnTo>
                  <a:lnTo>
                    <a:pt x="0" y="88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3"/>
            <p:cNvSpPr/>
            <p:nvPr/>
          </p:nvSpPr>
          <p:spPr>
            <a:xfrm>
              <a:off x="4932125" y="1424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3"/>
            <p:cNvSpPr/>
            <p:nvPr/>
          </p:nvSpPr>
          <p:spPr>
            <a:xfrm>
              <a:off x="5055800" y="1255075"/>
              <a:ext cx="196525" cy="201525"/>
            </a:xfrm>
            <a:custGeom>
              <a:rect b="b" l="l" r="r" t="t"/>
              <a:pathLst>
                <a:path extrusionOk="0" h="8061" w="7861">
                  <a:moveTo>
                    <a:pt x="4030" y="1"/>
                  </a:moveTo>
                  <a:lnTo>
                    <a:pt x="3631" y="41"/>
                  </a:lnTo>
                  <a:lnTo>
                    <a:pt x="3232" y="81"/>
                  </a:lnTo>
                  <a:lnTo>
                    <a:pt x="2833" y="200"/>
                  </a:lnTo>
                  <a:lnTo>
                    <a:pt x="2474" y="320"/>
                  </a:lnTo>
                  <a:lnTo>
                    <a:pt x="2115" y="480"/>
                  </a:lnTo>
                  <a:lnTo>
                    <a:pt x="1796" y="679"/>
                  </a:lnTo>
                  <a:lnTo>
                    <a:pt x="1477" y="918"/>
                  </a:lnTo>
                  <a:lnTo>
                    <a:pt x="1198" y="1198"/>
                  </a:lnTo>
                  <a:lnTo>
                    <a:pt x="918" y="1477"/>
                  </a:lnTo>
                  <a:lnTo>
                    <a:pt x="679" y="1796"/>
                  </a:lnTo>
                  <a:lnTo>
                    <a:pt x="479" y="2115"/>
                  </a:lnTo>
                  <a:lnTo>
                    <a:pt x="320" y="2475"/>
                  </a:lnTo>
                  <a:lnTo>
                    <a:pt x="200" y="2834"/>
                  </a:lnTo>
                  <a:lnTo>
                    <a:pt x="80" y="3233"/>
                  </a:lnTo>
                  <a:lnTo>
                    <a:pt x="41" y="3632"/>
                  </a:lnTo>
                  <a:lnTo>
                    <a:pt x="1" y="4031"/>
                  </a:lnTo>
                  <a:lnTo>
                    <a:pt x="41" y="4430"/>
                  </a:lnTo>
                  <a:lnTo>
                    <a:pt x="80" y="4829"/>
                  </a:lnTo>
                  <a:lnTo>
                    <a:pt x="200" y="5227"/>
                  </a:lnTo>
                  <a:lnTo>
                    <a:pt x="320" y="5587"/>
                  </a:lnTo>
                  <a:lnTo>
                    <a:pt x="479" y="5946"/>
                  </a:lnTo>
                  <a:lnTo>
                    <a:pt x="679" y="6305"/>
                  </a:lnTo>
                  <a:lnTo>
                    <a:pt x="918" y="6584"/>
                  </a:lnTo>
                  <a:lnTo>
                    <a:pt x="1198" y="6903"/>
                  </a:lnTo>
                  <a:lnTo>
                    <a:pt x="1477" y="7143"/>
                  </a:lnTo>
                  <a:lnTo>
                    <a:pt x="1796" y="7382"/>
                  </a:lnTo>
                  <a:lnTo>
                    <a:pt x="2115" y="7581"/>
                  </a:lnTo>
                  <a:lnTo>
                    <a:pt x="2474" y="7741"/>
                  </a:lnTo>
                  <a:lnTo>
                    <a:pt x="2833" y="7901"/>
                  </a:lnTo>
                  <a:lnTo>
                    <a:pt x="3232" y="7980"/>
                  </a:lnTo>
                  <a:lnTo>
                    <a:pt x="3631" y="8060"/>
                  </a:lnTo>
                  <a:lnTo>
                    <a:pt x="4389" y="8060"/>
                  </a:lnTo>
                  <a:lnTo>
                    <a:pt x="4709" y="8020"/>
                  </a:lnTo>
                  <a:lnTo>
                    <a:pt x="5028" y="7941"/>
                  </a:lnTo>
                  <a:lnTo>
                    <a:pt x="5307" y="7861"/>
                  </a:lnTo>
                  <a:lnTo>
                    <a:pt x="5626" y="7741"/>
                  </a:lnTo>
                  <a:lnTo>
                    <a:pt x="5906" y="7621"/>
                  </a:lnTo>
                  <a:lnTo>
                    <a:pt x="6185" y="7462"/>
                  </a:lnTo>
                  <a:lnTo>
                    <a:pt x="6424" y="7262"/>
                  </a:lnTo>
                  <a:lnTo>
                    <a:pt x="6664" y="7063"/>
                  </a:lnTo>
                  <a:lnTo>
                    <a:pt x="6903" y="6863"/>
                  </a:lnTo>
                  <a:lnTo>
                    <a:pt x="7103" y="6624"/>
                  </a:lnTo>
                  <a:lnTo>
                    <a:pt x="7302" y="6385"/>
                  </a:lnTo>
                  <a:lnTo>
                    <a:pt x="7502" y="6105"/>
                  </a:lnTo>
                  <a:lnTo>
                    <a:pt x="7621" y="5866"/>
                  </a:lnTo>
                  <a:lnTo>
                    <a:pt x="7781" y="5547"/>
                  </a:lnTo>
                  <a:lnTo>
                    <a:pt x="7861" y="5267"/>
                  </a:lnTo>
                  <a:lnTo>
                    <a:pt x="3791" y="3751"/>
                  </a:lnTo>
                  <a:lnTo>
                    <a:pt x="5347" y="200"/>
                  </a:lnTo>
                  <a:lnTo>
                    <a:pt x="5028" y="121"/>
                  </a:lnTo>
                  <a:lnTo>
                    <a:pt x="4709" y="41"/>
                  </a:lnTo>
                  <a:lnTo>
                    <a:pt x="4389"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3"/>
            <p:cNvSpPr/>
            <p:nvPr/>
          </p:nvSpPr>
          <p:spPr>
            <a:xfrm>
              <a:off x="5055800" y="1255075"/>
              <a:ext cx="196525" cy="201525"/>
            </a:xfrm>
            <a:custGeom>
              <a:rect b="b" l="l" r="r" t="t"/>
              <a:pathLst>
                <a:path extrusionOk="0" fill="none" h="8061" w="7861">
                  <a:moveTo>
                    <a:pt x="7861" y="5267"/>
                  </a:moveTo>
                  <a:lnTo>
                    <a:pt x="7861" y="5267"/>
                  </a:lnTo>
                  <a:lnTo>
                    <a:pt x="7781" y="5547"/>
                  </a:lnTo>
                  <a:lnTo>
                    <a:pt x="7621" y="5866"/>
                  </a:lnTo>
                  <a:lnTo>
                    <a:pt x="7502" y="6105"/>
                  </a:lnTo>
                  <a:lnTo>
                    <a:pt x="7302" y="6385"/>
                  </a:lnTo>
                  <a:lnTo>
                    <a:pt x="7103" y="6624"/>
                  </a:lnTo>
                  <a:lnTo>
                    <a:pt x="6903" y="6863"/>
                  </a:lnTo>
                  <a:lnTo>
                    <a:pt x="6664" y="7063"/>
                  </a:lnTo>
                  <a:lnTo>
                    <a:pt x="6424" y="7262"/>
                  </a:lnTo>
                  <a:lnTo>
                    <a:pt x="6185" y="7462"/>
                  </a:lnTo>
                  <a:lnTo>
                    <a:pt x="5906" y="7621"/>
                  </a:lnTo>
                  <a:lnTo>
                    <a:pt x="5626" y="7741"/>
                  </a:lnTo>
                  <a:lnTo>
                    <a:pt x="5307" y="7861"/>
                  </a:lnTo>
                  <a:lnTo>
                    <a:pt x="5028" y="7941"/>
                  </a:lnTo>
                  <a:lnTo>
                    <a:pt x="4709" y="8020"/>
                  </a:lnTo>
                  <a:lnTo>
                    <a:pt x="4389" y="8060"/>
                  </a:lnTo>
                  <a:lnTo>
                    <a:pt x="4030" y="8060"/>
                  </a:lnTo>
                  <a:lnTo>
                    <a:pt x="4030" y="8060"/>
                  </a:lnTo>
                  <a:lnTo>
                    <a:pt x="3631" y="8060"/>
                  </a:lnTo>
                  <a:lnTo>
                    <a:pt x="3232" y="7980"/>
                  </a:lnTo>
                  <a:lnTo>
                    <a:pt x="2833" y="7901"/>
                  </a:lnTo>
                  <a:lnTo>
                    <a:pt x="2474" y="7741"/>
                  </a:lnTo>
                  <a:lnTo>
                    <a:pt x="2115" y="7581"/>
                  </a:lnTo>
                  <a:lnTo>
                    <a:pt x="1796" y="7382"/>
                  </a:lnTo>
                  <a:lnTo>
                    <a:pt x="1477" y="7143"/>
                  </a:lnTo>
                  <a:lnTo>
                    <a:pt x="1198" y="6903"/>
                  </a:lnTo>
                  <a:lnTo>
                    <a:pt x="918" y="6584"/>
                  </a:lnTo>
                  <a:lnTo>
                    <a:pt x="679" y="6305"/>
                  </a:lnTo>
                  <a:lnTo>
                    <a:pt x="479" y="5946"/>
                  </a:lnTo>
                  <a:lnTo>
                    <a:pt x="320" y="5587"/>
                  </a:lnTo>
                  <a:lnTo>
                    <a:pt x="200" y="5227"/>
                  </a:lnTo>
                  <a:lnTo>
                    <a:pt x="80" y="4829"/>
                  </a:lnTo>
                  <a:lnTo>
                    <a:pt x="41" y="4430"/>
                  </a:lnTo>
                  <a:lnTo>
                    <a:pt x="1" y="4031"/>
                  </a:lnTo>
                  <a:lnTo>
                    <a:pt x="1" y="4031"/>
                  </a:lnTo>
                  <a:lnTo>
                    <a:pt x="41" y="3632"/>
                  </a:lnTo>
                  <a:lnTo>
                    <a:pt x="80" y="3233"/>
                  </a:lnTo>
                  <a:lnTo>
                    <a:pt x="200" y="2834"/>
                  </a:lnTo>
                  <a:lnTo>
                    <a:pt x="320" y="2475"/>
                  </a:lnTo>
                  <a:lnTo>
                    <a:pt x="479" y="2115"/>
                  </a:lnTo>
                  <a:lnTo>
                    <a:pt x="679" y="1796"/>
                  </a:lnTo>
                  <a:lnTo>
                    <a:pt x="918" y="1477"/>
                  </a:lnTo>
                  <a:lnTo>
                    <a:pt x="1198" y="1198"/>
                  </a:lnTo>
                  <a:lnTo>
                    <a:pt x="1477" y="918"/>
                  </a:lnTo>
                  <a:lnTo>
                    <a:pt x="1796" y="679"/>
                  </a:lnTo>
                  <a:lnTo>
                    <a:pt x="2115" y="480"/>
                  </a:lnTo>
                  <a:lnTo>
                    <a:pt x="2474" y="320"/>
                  </a:lnTo>
                  <a:lnTo>
                    <a:pt x="2833" y="200"/>
                  </a:lnTo>
                  <a:lnTo>
                    <a:pt x="3232" y="81"/>
                  </a:lnTo>
                  <a:lnTo>
                    <a:pt x="3631" y="41"/>
                  </a:lnTo>
                  <a:lnTo>
                    <a:pt x="4030" y="1"/>
                  </a:lnTo>
                  <a:lnTo>
                    <a:pt x="4030" y="1"/>
                  </a:lnTo>
                  <a:lnTo>
                    <a:pt x="4389" y="1"/>
                  </a:lnTo>
                  <a:lnTo>
                    <a:pt x="4709" y="41"/>
                  </a:lnTo>
                  <a:lnTo>
                    <a:pt x="5028" y="121"/>
                  </a:lnTo>
                  <a:lnTo>
                    <a:pt x="5347" y="200"/>
                  </a:lnTo>
                  <a:lnTo>
                    <a:pt x="3791" y="3751"/>
                  </a:lnTo>
                  <a:lnTo>
                    <a:pt x="7861" y="52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3"/>
            <p:cNvSpPr/>
            <p:nvPr/>
          </p:nvSpPr>
          <p:spPr>
            <a:xfrm>
              <a:off x="5252300" y="1386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3"/>
            <p:cNvSpPr/>
            <p:nvPr/>
          </p:nvSpPr>
          <p:spPr>
            <a:xfrm>
              <a:off x="5164525" y="1268050"/>
              <a:ext cx="93775" cy="106750"/>
            </a:xfrm>
            <a:custGeom>
              <a:rect b="b" l="l" r="r" t="t"/>
              <a:pathLst>
                <a:path extrusionOk="0" h="4270" w="3751">
                  <a:moveTo>
                    <a:pt x="1477" y="1"/>
                  </a:moveTo>
                  <a:lnTo>
                    <a:pt x="1" y="3033"/>
                  </a:lnTo>
                  <a:lnTo>
                    <a:pt x="3472" y="4270"/>
                  </a:lnTo>
                  <a:lnTo>
                    <a:pt x="3552" y="4030"/>
                  </a:lnTo>
                  <a:lnTo>
                    <a:pt x="3631" y="3791"/>
                  </a:lnTo>
                  <a:lnTo>
                    <a:pt x="3711" y="3432"/>
                  </a:lnTo>
                  <a:lnTo>
                    <a:pt x="3751" y="3033"/>
                  </a:lnTo>
                  <a:lnTo>
                    <a:pt x="3751" y="2594"/>
                  </a:lnTo>
                  <a:lnTo>
                    <a:pt x="3671" y="2115"/>
                  </a:lnTo>
                  <a:lnTo>
                    <a:pt x="3512" y="1636"/>
                  </a:lnTo>
                  <a:lnTo>
                    <a:pt x="3432" y="1397"/>
                  </a:lnTo>
                  <a:lnTo>
                    <a:pt x="3272" y="1197"/>
                  </a:lnTo>
                  <a:lnTo>
                    <a:pt x="2993" y="838"/>
                  </a:lnTo>
                  <a:lnTo>
                    <a:pt x="2634" y="559"/>
                  </a:lnTo>
                  <a:lnTo>
                    <a:pt x="2315" y="320"/>
                  </a:lnTo>
                  <a:lnTo>
                    <a:pt x="1995" y="160"/>
                  </a:lnTo>
                  <a:lnTo>
                    <a:pt x="1716" y="80"/>
                  </a:lnTo>
                  <a:lnTo>
                    <a:pt x="1477"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3"/>
            <p:cNvSpPr/>
            <p:nvPr/>
          </p:nvSpPr>
          <p:spPr>
            <a:xfrm>
              <a:off x="5164525" y="1268050"/>
              <a:ext cx="93775" cy="106750"/>
            </a:xfrm>
            <a:custGeom>
              <a:rect b="b" l="l" r="r" t="t"/>
              <a:pathLst>
                <a:path extrusionOk="0" fill="none" h="4270" w="3751">
                  <a:moveTo>
                    <a:pt x="1" y="3033"/>
                  </a:moveTo>
                  <a:lnTo>
                    <a:pt x="1477" y="1"/>
                  </a:lnTo>
                  <a:lnTo>
                    <a:pt x="1477" y="1"/>
                  </a:lnTo>
                  <a:lnTo>
                    <a:pt x="1716" y="80"/>
                  </a:lnTo>
                  <a:lnTo>
                    <a:pt x="1995" y="160"/>
                  </a:lnTo>
                  <a:lnTo>
                    <a:pt x="2315" y="320"/>
                  </a:lnTo>
                  <a:lnTo>
                    <a:pt x="2634" y="559"/>
                  </a:lnTo>
                  <a:lnTo>
                    <a:pt x="2993" y="838"/>
                  </a:lnTo>
                  <a:lnTo>
                    <a:pt x="3272" y="1197"/>
                  </a:lnTo>
                  <a:lnTo>
                    <a:pt x="3432" y="1397"/>
                  </a:lnTo>
                  <a:lnTo>
                    <a:pt x="3512" y="1636"/>
                  </a:lnTo>
                  <a:lnTo>
                    <a:pt x="3512" y="1636"/>
                  </a:lnTo>
                  <a:lnTo>
                    <a:pt x="3671" y="2115"/>
                  </a:lnTo>
                  <a:lnTo>
                    <a:pt x="3751" y="2594"/>
                  </a:lnTo>
                  <a:lnTo>
                    <a:pt x="3751" y="3033"/>
                  </a:lnTo>
                  <a:lnTo>
                    <a:pt x="3711" y="3432"/>
                  </a:lnTo>
                  <a:lnTo>
                    <a:pt x="3631" y="3791"/>
                  </a:lnTo>
                  <a:lnTo>
                    <a:pt x="3552" y="4030"/>
                  </a:lnTo>
                  <a:lnTo>
                    <a:pt x="3472" y="4270"/>
                  </a:lnTo>
                  <a:lnTo>
                    <a:pt x="1" y="30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3"/>
            <p:cNvSpPr/>
            <p:nvPr/>
          </p:nvSpPr>
          <p:spPr>
            <a:xfrm>
              <a:off x="5164525" y="13438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3"/>
            <p:cNvSpPr/>
            <p:nvPr/>
          </p:nvSpPr>
          <p:spPr>
            <a:xfrm>
              <a:off x="5400925" y="1317925"/>
              <a:ext cx="71850" cy="60875"/>
            </a:xfrm>
            <a:custGeom>
              <a:rect b="b" l="l" r="r" t="t"/>
              <a:pathLst>
                <a:path extrusionOk="0" h="2435" w="2874">
                  <a:moveTo>
                    <a:pt x="878" y="0"/>
                  </a:moveTo>
                  <a:lnTo>
                    <a:pt x="0" y="1796"/>
                  </a:lnTo>
                  <a:lnTo>
                    <a:pt x="2075" y="2434"/>
                  </a:lnTo>
                  <a:lnTo>
                    <a:pt x="2873" y="639"/>
                  </a:lnTo>
                  <a:lnTo>
                    <a:pt x="878"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3"/>
            <p:cNvSpPr/>
            <p:nvPr/>
          </p:nvSpPr>
          <p:spPr>
            <a:xfrm>
              <a:off x="5400925" y="1317925"/>
              <a:ext cx="71850" cy="60875"/>
            </a:xfrm>
            <a:custGeom>
              <a:rect b="b" l="l" r="r" t="t"/>
              <a:pathLst>
                <a:path extrusionOk="0" fill="none" h="2435" w="2874">
                  <a:moveTo>
                    <a:pt x="0" y="1796"/>
                  </a:moveTo>
                  <a:lnTo>
                    <a:pt x="878" y="0"/>
                  </a:lnTo>
                  <a:lnTo>
                    <a:pt x="2873" y="639"/>
                  </a:lnTo>
                  <a:lnTo>
                    <a:pt x="2075" y="2434"/>
                  </a:lnTo>
                  <a:lnTo>
                    <a:pt x="0" y="17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3"/>
            <p:cNvSpPr/>
            <p:nvPr/>
          </p:nvSpPr>
          <p:spPr>
            <a:xfrm>
              <a:off x="5400925" y="13628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3"/>
            <p:cNvSpPr/>
            <p:nvPr/>
          </p:nvSpPr>
          <p:spPr>
            <a:xfrm>
              <a:off x="5370000" y="1383750"/>
              <a:ext cx="71850" cy="60875"/>
            </a:xfrm>
            <a:custGeom>
              <a:rect b="b" l="l" r="r" t="t"/>
              <a:pathLst>
                <a:path extrusionOk="0" h="2435" w="2874">
                  <a:moveTo>
                    <a:pt x="878" y="1"/>
                  </a:moveTo>
                  <a:lnTo>
                    <a:pt x="1" y="1796"/>
                  </a:lnTo>
                  <a:lnTo>
                    <a:pt x="2075" y="2434"/>
                  </a:lnTo>
                  <a:lnTo>
                    <a:pt x="2873" y="639"/>
                  </a:lnTo>
                  <a:lnTo>
                    <a:pt x="878"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3"/>
            <p:cNvSpPr/>
            <p:nvPr/>
          </p:nvSpPr>
          <p:spPr>
            <a:xfrm>
              <a:off x="5370000" y="1383750"/>
              <a:ext cx="71850" cy="60875"/>
            </a:xfrm>
            <a:custGeom>
              <a:rect b="b" l="l" r="r" t="t"/>
              <a:pathLst>
                <a:path extrusionOk="0" fill="none" h="2435" w="2874">
                  <a:moveTo>
                    <a:pt x="1" y="1796"/>
                  </a:moveTo>
                  <a:lnTo>
                    <a:pt x="878" y="1"/>
                  </a:lnTo>
                  <a:lnTo>
                    <a:pt x="2873" y="639"/>
                  </a:lnTo>
                  <a:lnTo>
                    <a:pt x="2075" y="2434"/>
                  </a:lnTo>
                  <a:lnTo>
                    <a:pt x="1" y="17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3"/>
            <p:cNvSpPr/>
            <p:nvPr/>
          </p:nvSpPr>
          <p:spPr>
            <a:xfrm>
              <a:off x="5370000" y="1428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3"/>
            <p:cNvSpPr/>
            <p:nvPr/>
          </p:nvSpPr>
          <p:spPr>
            <a:xfrm>
              <a:off x="5335100" y="1453575"/>
              <a:ext cx="71825" cy="59875"/>
            </a:xfrm>
            <a:custGeom>
              <a:rect b="b" l="l" r="r" t="t"/>
              <a:pathLst>
                <a:path extrusionOk="0" h="2395" w="2873">
                  <a:moveTo>
                    <a:pt x="878" y="1"/>
                  </a:moveTo>
                  <a:lnTo>
                    <a:pt x="0" y="1756"/>
                  </a:lnTo>
                  <a:lnTo>
                    <a:pt x="2075" y="2394"/>
                  </a:lnTo>
                  <a:lnTo>
                    <a:pt x="2873" y="599"/>
                  </a:lnTo>
                  <a:lnTo>
                    <a:pt x="878"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3"/>
            <p:cNvSpPr/>
            <p:nvPr/>
          </p:nvSpPr>
          <p:spPr>
            <a:xfrm>
              <a:off x="5335100" y="1453575"/>
              <a:ext cx="71825" cy="59875"/>
            </a:xfrm>
            <a:custGeom>
              <a:rect b="b" l="l" r="r" t="t"/>
              <a:pathLst>
                <a:path extrusionOk="0" fill="none" h="2395" w="2873">
                  <a:moveTo>
                    <a:pt x="0" y="1756"/>
                  </a:moveTo>
                  <a:lnTo>
                    <a:pt x="878" y="1"/>
                  </a:lnTo>
                  <a:lnTo>
                    <a:pt x="2873" y="599"/>
                  </a:lnTo>
                  <a:lnTo>
                    <a:pt x="2075" y="2394"/>
                  </a:lnTo>
                  <a:lnTo>
                    <a:pt x="0" y="175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3"/>
            <p:cNvSpPr/>
            <p:nvPr/>
          </p:nvSpPr>
          <p:spPr>
            <a:xfrm>
              <a:off x="5335100" y="14974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3"/>
            <p:cNvSpPr/>
            <p:nvPr/>
          </p:nvSpPr>
          <p:spPr>
            <a:xfrm>
              <a:off x="5423875" y="1336875"/>
              <a:ext cx="38925" cy="24950"/>
            </a:xfrm>
            <a:custGeom>
              <a:rect b="b" l="l" r="r" t="t"/>
              <a:pathLst>
                <a:path extrusionOk="0" h="998" w="1557">
                  <a:moveTo>
                    <a:pt x="1476" y="0"/>
                  </a:moveTo>
                  <a:lnTo>
                    <a:pt x="200" y="838"/>
                  </a:lnTo>
                  <a:lnTo>
                    <a:pt x="120" y="320"/>
                  </a:lnTo>
                  <a:lnTo>
                    <a:pt x="80" y="280"/>
                  </a:lnTo>
                  <a:lnTo>
                    <a:pt x="40" y="240"/>
                  </a:lnTo>
                  <a:lnTo>
                    <a:pt x="0" y="280"/>
                  </a:lnTo>
                  <a:lnTo>
                    <a:pt x="0" y="360"/>
                  </a:lnTo>
                  <a:lnTo>
                    <a:pt x="80" y="958"/>
                  </a:lnTo>
                  <a:lnTo>
                    <a:pt x="120" y="998"/>
                  </a:lnTo>
                  <a:lnTo>
                    <a:pt x="200" y="998"/>
                  </a:lnTo>
                  <a:lnTo>
                    <a:pt x="1556" y="120"/>
                  </a:lnTo>
                  <a:lnTo>
                    <a:pt x="1556" y="80"/>
                  </a:lnTo>
                  <a:lnTo>
                    <a:pt x="1556" y="40"/>
                  </a:lnTo>
                  <a:lnTo>
                    <a:pt x="151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3"/>
            <p:cNvSpPr/>
            <p:nvPr/>
          </p:nvSpPr>
          <p:spPr>
            <a:xfrm>
              <a:off x="5423875" y="1336875"/>
              <a:ext cx="38925" cy="24950"/>
            </a:xfrm>
            <a:custGeom>
              <a:rect b="b" l="l" r="r" t="t"/>
              <a:pathLst>
                <a:path extrusionOk="0" fill="none" h="998" w="1557">
                  <a:moveTo>
                    <a:pt x="160" y="998"/>
                  </a:moveTo>
                  <a:lnTo>
                    <a:pt x="160" y="998"/>
                  </a:lnTo>
                  <a:lnTo>
                    <a:pt x="120" y="998"/>
                  </a:lnTo>
                  <a:lnTo>
                    <a:pt x="120" y="998"/>
                  </a:lnTo>
                  <a:lnTo>
                    <a:pt x="80" y="958"/>
                  </a:lnTo>
                  <a:lnTo>
                    <a:pt x="0" y="360"/>
                  </a:lnTo>
                  <a:lnTo>
                    <a:pt x="0" y="360"/>
                  </a:lnTo>
                  <a:lnTo>
                    <a:pt x="0" y="280"/>
                  </a:lnTo>
                  <a:lnTo>
                    <a:pt x="40" y="240"/>
                  </a:lnTo>
                  <a:lnTo>
                    <a:pt x="40" y="240"/>
                  </a:lnTo>
                  <a:lnTo>
                    <a:pt x="80" y="280"/>
                  </a:lnTo>
                  <a:lnTo>
                    <a:pt x="120" y="320"/>
                  </a:lnTo>
                  <a:lnTo>
                    <a:pt x="200" y="838"/>
                  </a:lnTo>
                  <a:lnTo>
                    <a:pt x="1476" y="0"/>
                  </a:lnTo>
                  <a:lnTo>
                    <a:pt x="1476" y="0"/>
                  </a:lnTo>
                  <a:lnTo>
                    <a:pt x="1516" y="0"/>
                  </a:lnTo>
                  <a:lnTo>
                    <a:pt x="1556" y="40"/>
                  </a:lnTo>
                  <a:lnTo>
                    <a:pt x="1556" y="40"/>
                  </a:lnTo>
                  <a:lnTo>
                    <a:pt x="1556" y="80"/>
                  </a:lnTo>
                  <a:lnTo>
                    <a:pt x="1556" y="120"/>
                  </a:lnTo>
                  <a:lnTo>
                    <a:pt x="200" y="998"/>
                  </a:lnTo>
                  <a:lnTo>
                    <a:pt x="200" y="998"/>
                  </a:lnTo>
                  <a:lnTo>
                    <a:pt x="160" y="998"/>
                  </a:lnTo>
                  <a:lnTo>
                    <a:pt x="160" y="9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3"/>
            <p:cNvSpPr/>
            <p:nvPr/>
          </p:nvSpPr>
          <p:spPr>
            <a:xfrm>
              <a:off x="5427850" y="13618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3"/>
            <p:cNvSpPr/>
            <p:nvPr/>
          </p:nvSpPr>
          <p:spPr>
            <a:xfrm>
              <a:off x="5392950" y="1403700"/>
              <a:ext cx="37925" cy="23975"/>
            </a:xfrm>
            <a:custGeom>
              <a:rect b="b" l="l" r="r" t="t"/>
              <a:pathLst>
                <a:path extrusionOk="0" h="959" w="1517">
                  <a:moveTo>
                    <a:pt x="1397" y="1"/>
                  </a:moveTo>
                  <a:lnTo>
                    <a:pt x="200" y="759"/>
                  </a:lnTo>
                  <a:lnTo>
                    <a:pt x="120" y="280"/>
                  </a:lnTo>
                  <a:lnTo>
                    <a:pt x="120" y="240"/>
                  </a:lnTo>
                  <a:lnTo>
                    <a:pt x="0" y="240"/>
                  </a:lnTo>
                  <a:lnTo>
                    <a:pt x="0" y="320"/>
                  </a:lnTo>
                  <a:lnTo>
                    <a:pt x="80" y="878"/>
                  </a:lnTo>
                  <a:lnTo>
                    <a:pt x="120" y="958"/>
                  </a:lnTo>
                  <a:lnTo>
                    <a:pt x="160" y="958"/>
                  </a:lnTo>
                  <a:lnTo>
                    <a:pt x="200" y="918"/>
                  </a:lnTo>
                  <a:lnTo>
                    <a:pt x="1476" y="120"/>
                  </a:lnTo>
                  <a:lnTo>
                    <a:pt x="1516" y="80"/>
                  </a:lnTo>
                  <a:lnTo>
                    <a:pt x="151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3"/>
            <p:cNvSpPr/>
            <p:nvPr/>
          </p:nvSpPr>
          <p:spPr>
            <a:xfrm>
              <a:off x="5392950" y="1403700"/>
              <a:ext cx="37925" cy="23975"/>
            </a:xfrm>
            <a:custGeom>
              <a:rect b="b" l="l" r="r" t="t"/>
              <a:pathLst>
                <a:path extrusionOk="0" fill="none" h="959" w="1517">
                  <a:moveTo>
                    <a:pt x="160" y="958"/>
                  </a:moveTo>
                  <a:lnTo>
                    <a:pt x="160" y="958"/>
                  </a:lnTo>
                  <a:lnTo>
                    <a:pt x="120" y="958"/>
                  </a:lnTo>
                  <a:lnTo>
                    <a:pt x="120" y="958"/>
                  </a:lnTo>
                  <a:lnTo>
                    <a:pt x="80" y="878"/>
                  </a:lnTo>
                  <a:lnTo>
                    <a:pt x="0" y="320"/>
                  </a:lnTo>
                  <a:lnTo>
                    <a:pt x="0" y="320"/>
                  </a:lnTo>
                  <a:lnTo>
                    <a:pt x="0" y="240"/>
                  </a:lnTo>
                  <a:lnTo>
                    <a:pt x="40" y="240"/>
                  </a:lnTo>
                  <a:lnTo>
                    <a:pt x="40" y="240"/>
                  </a:lnTo>
                  <a:lnTo>
                    <a:pt x="120" y="240"/>
                  </a:lnTo>
                  <a:lnTo>
                    <a:pt x="120" y="280"/>
                  </a:lnTo>
                  <a:lnTo>
                    <a:pt x="200" y="759"/>
                  </a:lnTo>
                  <a:lnTo>
                    <a:pt x="1397" y="1"/>
                  </a:lnTo>
                  <a:lnTo>
                    <a:pt x="1397" y="1"/>
                  </a:lnTo>
                  <a:lnTo>
                    <a:pt x="1437" y="1"/>
                  </a:lnTo>
                  <a:lnTo>
                    <a:pt x="1516" y="1"/>
                  </a:lnTo>
                  <a:lnTo>
                    <a:pt x="1516" y="1"/>
                  </a:lnTo>
                  <a:lnTo>
                    <a:pt x="1516" y="80"/>
                  </a:lnTo>
                  <a:lnTo>
                    <a:pt x="1476" y="120"/>
                  </a:lnTo>
                  <a:lnTo>
                    <a:pt x="200" y="918"/>
                  </a:lnTo>
                  <a:lnTo>
                    <a:pt x="200" y="918"/>
                  </a:lnTo>
                  <a:lnTo>
                    <a:pt x="160" y="958"/>
                  </a:lnTo>
                  <a:lnTo>
                    <a:pt x="160" y="9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3"/>
            <p:cNvSpPr/>
            <p:nvPr/>
          </p:nvSpPr>
          <p:spPr>
            <a:xfrm>
              <a:off x="5396925" y="1427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3"/>
            <p:cNvSpPr/>
            <p:nvPr/>
          </p:nvSpPr>
          <p:spPr>
            <a:xfrm>
              <a:off x="5355050" y="1474525"/>
              <a:ext cx="37925" cy="23950"/>
            </a:xfrm>
            <a:custGeom>
              <a:rect b="b" l="l" r="r" t="t"/>
              <a:pathLst>
                <a:path extrusionOk="0" h="958" w="1517">
                  <a:moveTo>
                    <a:pt x="1397" y="0"/>
                  </a:moveTo>
                  <a:lnTo>
                    <a:pt x="200" y="798"/>
                  </a:lnTo>
                  <a:lnTo>
                    <a:pt x="120" y="320"/>
                  </a:lnTo>
                  <a:lnTo>
                    <a:pt x="120" y="240"/>
                  </a:lnTo>
                  <a:lnTo>
                    <a:pt x="40" y="240"/>
                  </a:lnTo>
                  <a:lnTo>
                    <a:pt x="0" y="280"/>
                  </a:lnTo>
                  <a:lnTo>
                    <a:pt x="0" y="320"/>
                  </a:lnTo>
                  <a:lnTo>
                    <a:pt x="80" y="918"/>
                  </a:lnTo>
                  <a:lnTo>
                    <a:pt x="120" y="958"/>
                  </a:lnTo>
                  <a:lnTo>
                    <a:pt x="200" y="958"/>
                  </a:lnTo>
                  <a:lnTo>
                    <a:pt x="1476" y="120"/>
                  </a:lnTo>
                  <a:lnTo>
                    <a:pt x="1516" y="80"/>
                  </a:lnTo>
                  <a:lnTo>
                    <a:pt x="1476" y="40"/>
                  </a:lnTo>
                  <a:lnTo>
                    <a:pt x="143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3"/>
            <p:cNvSpPr/>
            <p:nvPr/>
          </p:nvSpPr>
          <p:spPr>
            <a:xfrm>
              <a:off x="5355050" y="1474525"/>
              <a:ext cx="37925" cy="23950"/>
            </a:xfrm>
            <a:custGeom>
              <a:rect b="b" l="l" r="r" t="t"/>
              <a:pathLst>
                <a:path extrusionOk="0" fill="none" h="958" w="1517">
                  <a:moveTo>
                    <a:pt x="160" y="958"/>
                  </a:moveTo>
                  <a:lnTo>
                    <a:pt x="160" y="958"/>
                  </a:lnTo>
                  <a:lnTo>
                    <a:pt x="120" y="958"/>
                  </a:lnTo>
                  <a:lnTo>
                    <a:pt x="120" y="958"/>
                  </a:lnTo>
                  <a:lnTo>
                    <a:pt x="80" y="918"/>
                  </a:lnTo>
                  <a:lnTo>
                    <a:pt x="0" y="320"/>
                  </a:lnTo>
                  <a:lnTo>
                    <a:pt x="0" y="320"/>
                  </a:lnTo>
                  <a:lnTo>
                    <a:pt x="0" y="280"/>
                  </a:lnTo>
                  <a:lnTo>
                    <a:pt x="40" y="240"/>
                  </a:lnTo>
                  <a:lnTo>
                    <a:pt x="40" y="240"/>
                  </a:lnTo>
                  <a:lnTo>
                    <a:pt x="120" y="240"/>
                  </a:lnTo>
                  <a:lnTo>
                    <a:pt x="120" y="320"/>
                  </a:lnTo>
                  <a:lnTo>
                    <a:pt x="200" y="798"/>
                  </a:lnTo>
                  <a:lnTo>
                    <a:pt x="1397" y="0"/>
                  </a:lnTo>
                  <a:lnTo>
                    <a:pt x="1397" y="0"/>
                  </a:lnTo>
                  <a:lnTo>
                    <a:pt x="1436" y="0"/>
                  </a:lnTo>
                  <a:lnTo>
                    <a:pt x="1476" y="40"/>
                  </a:lnTo>
                  <a:lnTo>
                    <a:pt x="1476" y="40"/>
                  </a:lnTo>
                  <a:lnTo>
                    <a:pt x="1516" y="80"/>
                  </a:lnTo>
                  <a:lnTo>
                    <a:pt x="1476" y="120"/>
                  </a:lnTo>
                  <a:lnTo>
                    <a:pt x="200" y="958"/>
                  </a:lnTo>
                  <a:lnTo>
                    <a:pt x="200" y="958"/>
                  </a:lnTo>
                  <a:lnTo>
                    <a:pt x="160" y="958"/>
                  </a:lnTo>
                  <a:lnTo>
                    <a:pt x="160" y="9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3"/>
            <p:cNvSpPr/>
            <p:nvPr/>
          </p:nvSpPr>
          <p:spPr>
            <a:xfrm>
              <a:off x="5359025" y="14984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3"/>
            <p:cNvSpPr/>
            <p:nvPr/>
          </p:nvSpPr>
          <p:spPr>
            <a:xfrm>
              <a:off x="5180475" y="1093500"/>
              <a:ext cx="34950" cy="122700"/>
            </a:xfrm>
            <a:custGeom>
              <a:rect b="b" l="l" r="r" t="t"/>
              <a:pathLst>
                <a:path extrusionOk="0" h="4908" w="1398">
                  <a:moveTo>
                    <a:pt x="1" y="0"/>
                  </a:moveTo>
                  <a:lnTo>
                    <a:pt x="1" y="4908"/>
                  </a:lnTo>
                  <a:lnTo>
                    <a:pt x="1397" y="4908"/>
                  </a:lnTo>
                  <a:lnTo>
                    <a:pt x="1397" y="0"/>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3"/>
            <p:cNvSpPr/>
            <p:nvPr/>
          </p:nvSpPr>
          <p:spPr>
            <a:xfrm>
              <a:off x="5229350" y="1072550"/>
              <a:ext cx="35950" cy="143650"/>
            </a:xfrm>
            <a:custGeom>
              <a:rect b="b" l="l" r="r" t="t"/>
              <a:pathLst>
                <a:path extrusionOk="0" h="5746" w="1438">
                  <a:moveTo>
                    <a:pt x="1" y="1"/>
                  </a:moveTo>
                  <a:lnTo>
                    <a:pt x="1" y="5746"/>
                  </a:lnTo>
                  <a:lnTo>
                    <a:pt x="1437" y="5746"/>
                  </a:lnTo>
                  <a:lnTo>
                    <a:pt x="1437"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3"/>
            <p:cNvSpPr/>
            <p:nvPr/>
          </p:nvSpPr>
          <p:spPr>
            <a:xfrm>
              <a:off x="5280225" y="1051600"/>
              <a:ext cx="35950" cy="164600"/>
            </a:xfrm>
            <a:custGeom>
              <a:rect b="b" l="l" r="r" t="t"/>
              <a:pathLst>
                <a:path extrusionOk="0" h="6584" w="1438">
                  <a:moveTo>
                    <a:pt x="1" y="1"/>
                  </a:moveTo>
                  <a:lnTo>
                    <a:pt x="1" y="6584"/>
                  </a:lnTo>
                  <a:lnTo>
                    <a:pt x="1437" y="6584"/>
                  </a:lnTo>
                  <a:lnTo>
                    <a:pt x="1437"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3"/>
            <p:cNvSpPr/>
            <p:nvPr/>
          </p:nvSpPr>
          <p:spPr>
            <a:xfrm>
              <a:off x="5188475" y="1023675"/>
              <a:ext cx="105750" cy="59875"/>
            </a:xfrm>
            <a:custGeom>
              <a:rect b="b" l="l" r="r" t="t"/>
              <a:pathLst>
                <a:path extrusionOk="0" h="2395" w="4230">
                  <a:moveTo>
                    <a:pt x="4110" y="1"/>
                  </a:moveTo>
                  <a:lnTo>
                    <a:pt x="4030" y="40"/>
                  </a:lnTo>
                  <a:lnTo>
                    <a:pt x="3671" y="479"/>
                  </a:lnTo>
                  <a:lnTo>
                    <a:pt x="3232" y="878"/>
                  </a:lnTo>
                  <a:lnTo>
                    <a:pt x="2793" y="1237"/>
                  </a:lnTo>
                  <a:lnTo>
                    <a:pt x="2314" y="1557"/>
                  </a:lnTo>
                  <a:lnTo>
                    <a:pt x="1796" y="1796"/>
                  </a:lnTo>
                  <a:lnTo>
                    <a:pt x="1237" y="1995"/>
                  </a:lnTo>
                  <a:lnTo>
                    <a:pt x="678" y="2115"/>
                  </a:lnTo>
                  <a:lnTo>
                    <a:pt x="120" y="2155"/>
                  </a:lnTo>
                  <a:lnTo>
                    <a:pt x="40" y="2195"/>
                  </a:lnTo>
                  <a:lnTo>
                    <a:pt x="0" y="2275"/>
                  </a:lnTo>
                  <a:lnTo>
                    <a:pt x="40" y="2354"/>
                  </a:lnTo>
                  <a:lnTo>
                    <a:pt x="120" y="2394"/>
                  </a:lnTo>
                  <a:lnTo>
                    <a:pt x="718" y="2315"/>
                  </a:lnTo>
                  <a:lnTo>
                    <a:pt x="1317" y="2195"/>
                  </a:lnTo>
                  <a:lnTo>
                    <a:pt x="1875" y="1995"/>
                  </a:lnTo>
                  <a:lnTo>
                    <a:pt x="2434" y="1756"/>
                  </a:lnTo>
                  <a:lnTo>
                    <a:pt x="2913" y="1437"/>
                  </a:lnTo>
                  <a:lnTo>
                    <a:pt x="3391" y="1038"/>
                  </a:lnTo>
                  <a:lnTo>
                    <a:pt x="3830" y="639"/>
                  </a:lnTo>
                  <a:lnTo>
                    <a:pt x="4189" y="160"/>
                  </a:lnTo>
                  <a:lnTo>
                    <a:pt x="4229" y="80"/>
                  </a:lnTo>
                  <a:lnTo>
                    <a:pt x="418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3"/>
            <p:cNvSpPr/>
            <p:nvPr/>
          </p:nvSpPr>
          <p:spPr>
            <a:xfrm>
              <a:off x="5188475" y="1023675"/>
              <a:ext cx="105750" cy="59875"/>
            </a:xfrm>
            <a:custGeom>
              <a:rect b="b" l="l" r="r" t="t"/>
              <a:pathLst>
                <a:path extrusionOk="0" fill="none" h="2395" w="4230">
                  <a:moveTo>
                    <a:pt x="120" y="2394"/>
                  </a:moveTo>
                  <a:lnTo>
                    <a:pt x="120" y="2394"/>
                  </a:lnTo>
                  <a:lnTo>
                    <a:pt x="40" y="2354"/>
                  </a:lnTo>
                  <a:lnTo>
                    <a:pt x="0" y="2275"/>
                  </a:lnTo>
                  <a:lnTo>
                    <a:pt x="0" y="2275"/>
                  </a:lnTo>
                  <a:lnTo>
                    <a:pt x="40" y="2195"/>
                  </a:lnTo>
                  <a:lnTo>
                    <a:pt x="120" y="2155"/>
                  </a:lnTo>
                  <a:lnTo>
                    <a:pt x="120" y="2155"/>
                  </a:lnTo>
                  <a:lnTo>
                    <a:pt x="678" y="2115"/>
                  </a:lnTo>
                  <a:lnTo>
                    <a:pt x="1237" y="1995"/>
                  </a:lnTo>
                  <a:lnTo>
                    <a:pt x="1796" y="1796"/>
                  </a:lnTo>
                  <a:lnTo>
                    <a:pt x="2314" y="1557"/>
                  </a:lnTo>
                  <a:lnTo>
                    <a:pt x="2793" y="1237"/>
                  </a:lnTo>
                  <a:lnTo>
                    <a:pt x="3232" y="878"/>
                  </a:lnTo>
                  <a:lnTo>
                    <a:pt x="3671" y="479"/>
                  </a:lnTo>
                  <a:lnTo>
                    <a:pt x="4030" y="40"/>
                  </a:lnTo>
                  <a:lnTo>
                    <a:pt x="4030" y="40"/>
                  </a:lnTo>
                  <a:lnTo>
                    <a:pt x="4110" y="1"/>
                  </a:lnTo>
                  <a:lnTo>
                    <a:pt x="4189" y="1"/>
                  </a:lnTo>
                  <a:lnTo>
                    <a:pt x="4189" y="1"/>
                  </a:lnTo>
                  <a:lnTo>
                    <a:pt x="4229" y="80"/>
                  </a:lnTo>
                  <a:lnTo>
                    <a:pt x="4189" y="160"/>
                  </a:lnTo>
                  <a:lnTo>
                    <a:pt x="4189" y="160"/>
                  </a:lnTo>
                  <a:lnTo>
                    <a:pt x="3830" y="639"/>
                  </a:lnTo>
                  <a:lnTo>
                    <a:pt x="3391" y="1038"/>
                  </a:lnTo>
                  <a:lnTo>
                    <a:pt x="2913" y="1437"/>
                  </a:lnTo>
                  <a:lnTo>
                    <a:pt x="2434" y="1756"/>
                  </a:lnTo>
                  <a:lnTo>
                    <a:pt x="1875" y="1995"/>
                  </a:lnTo>
                  <a:lnTo>
                    <a:pt x="1317" y="2195"/>
                  </a:lnTo>
                  <a:lnTo>
                    <a:pt x="718" y="2315"/>
                  </a:lnTo>
                  <a:lnTo>
                    <a:pt x="120" y="2394"/>
                  </a:lnTo>
                  <a:lnTo>
                    <a:pt x="120" y="2394"/>
                  </a:lnTo>
                  <a:lnTo>
                    <a:pt x="120" y="2394"/>
                  </a:lnTo>
                  <a:lnTo>
                    <a:pt x="120" y="239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3"/>
            <p:cNvSpPr/>
            <p:nvPr/>
          </p:nvSpPr>
          <p:spPr>
            <a:xfrm>
              <a:off x="5191450" y="10835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3"/>
            <p:cNvSpPr/>
            <p:nvPr/>
          </p:nvSpPr>
          <p:spPr>
            <a:xfrm>
              <a:off x="5263275" y="1017700"/>
              <a:ext cx="35925" cy="32925"/>
            </a:xfrm>
            <a:custGeom>
              <a:rect b="b" l="l" r="r" t="t"/>
              <a:pathLst>
                <a:path extrusionOk="0" h="1317" w="1437">
                  <a:moveTo>
                    <a:pt x="1317" y="0"/>
                  </a:moveTo>
                  <a:lnTo>
                    <a:pt x="1237" y="40"/>
                  </a:lnTo>
                  <a:lnTo>
                    <a:pt x="958" y="200"/>
                  </a:lnTo>
                  <a:lnTo>
                    <a:pt x="679" y="279"/>
                  </a:lnTo>
                  <a:lnTo>
                    <a:pt x="399" y="359"/>
                  </a:lnTo>
                  <a:lnTo>
                    <a:pt x="80" y="399"/>
                  </a:lnTo>
                  <a:lnTo>
                    <a:pt x="1" y="439"/>
                  </a:lnTo>
                  <a:lnTo>
                    <a:pt x="1" y="519"/>
                  </a:lnTo>
                  <a:lnTo>
                    <a:pt x="40" y="599"/>
                  </a:lnTo>
                  <a:lnTo>
                    <a:pt x="120" y="638"/>
                  </a:lnTo>
                  <a:lnTo>
                    <a:pt x="360" y="599"/>
                  </a:lnTo>
                  <a:lnTo>
                    <a:pt x="599" y="559"/>
                  </a:lnTo>
                  <a:lnTo>
                    <a:pt x="878" y="479"/>
                  </a:lnTo>
                  <a:lnTo>
                    <a:pt x="1078" y="399"/>
                  </a:lnTo>
                  <a:lnTo>
                    <a:pt x="998" y="798"/>
                  </a:lnTo>
                  <a:lnTo>
                    <a:pt x="998" y="1237"/>
                  </a:lnTo>
                  <a:lnTo>
                    <a:pt x="1038" y="1317"/>
                  </a:lnTo>
                  <a:lnTo>
                    <a:pt x="1118" y="1317"/>
                  </a:lnTo>
                  <a:lnTo>
                    <a:pt x="1197" y="1277"/>
                  </a:lnTo>
                  <a:lnTo>
                    <a:pt x="1197" y="1197"/>
                  </a:lnTo>
                  <a:lnTo>
                    <a:pt x="1237" y="958"/>
                  </a:lnTo>
                  <a:lnTo>
                    <a:pt x="1237" y="718"/>
                  </a:lnTo>
                  <a:lnTo>
                    <a:pt x="1317" y="439"/>
                  </a:lnTo>
                  <a:lnTo>
                    <a:pt x="1397" y="160"/>
                  </a:lnTo>
                  <a:lnTo>
                    <a:pt x="1437" y="80"/>
                  </a:lnTo>
                  <a:lnTo>
                    <a:pt x="1397" y="40"/>
                  </a:lnTo>
                  <a:lnTo>
                    <a:pt x="1317"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3"/>
            <p:cNvSpPr/>
            <p:nvPr/>
          </p:nvSpPr>
          <p:spPr>
            <a:xfrm>
              <a:off x="5263275" y="1017700"/>
              <a:ext cx="35925" cy="32925"/>
            </a:xfrm>
            <a:custGeom>
              <a:rect b="b" l="l" r="r" t="t"/>
              <a:pathLst>
                <a:path extrusionOk="0" fill="none" h="1317" w="1437">
                  <a:moveTo>
                    <a:pt x="1118" y="1317"/>
                  </a:moveTo>
                  <a:lnTo>
                    <a:pt x="1118" y="1317"/>
                  </a:lnTo>
                  <a:lnTo>
                    <a:pt x="1038" y="1317"/>
                  </a:lnTo>
                  <a:lnTo>
                    <a:pt x="998" y="1237"/>
                  </a:lnTo>
                  <a:lnTo>
                    <a:pt x="998" y="1237"/>
                  </a:lnTo>
                  <a:lnTo>
                    <a:pt x="998" y="798"/>
                  </a:lnTo>
                  <a:lnTo>
                    <a:pt x="1078" y="399"/>
                  </a:lnTo>
                  <a:lnTo>
                    <a:pt x="1078" y="399"/>
                  </a:lnTo>
                  <a:lnTo>
                    <a:pt x="878" y="479"/>
                  </a:lnTo>
                  <a:lnTo>
                    <a:pt x="599" y="559"/>
                  </a:lnTo>
                  <a:lnTo>
                    <a:pt x="360" y="599"/>
                  </a:lnTo>
                  <a:lnTo>
                    <a:pt x="120" y="638"/>
                  </a:lnTo>
                  <a:lnTo>
                    <a:pt x="120" y="638"/>
                  </a:lnTo>
                  <a:lnTo>
                    <a:pt x="40" y="599"/>
                  </a:lnTo>
                  <a:lnTo>
                    <a:pt x="1" y="519"/>
                  </a:lnTo>
                  <a:lnTo>
                    <a:pt x="1" y="519"/>
                  </a:lnTo>
                  <a:lnTo>
                    <a:pt x="1" y="439"/>
                  </a:lnTo>
                  <a:lnTo>
                    <a:pt x="80" y="399"/>
                  </a:lnTo>
                  <a:lnTo>
                    <a:pt x="80" y="399"/>
                  </a:lnTo>
                  <a:lnTo>
                    <a:pt x="399" y="359"/>
                  </a:lnTo>
                  <a:lnTo>
                    <a:pt x="679" y="279"/>
                  </a:lnTo>
                  <a:lnTo>
                    <a:pt x="958" y="200"/>
                  </a:lnTo>
                  <a:lnTo>
                    <a:pt x="1237" y="40"/>
                  </a:lnTo>
                  <a:lnTo>
                    <a:pt x="1237" y="40"/>
                  </a:lnTo>
                  <a:lnTo>
                    <a:pt x="1317" y="0"/>
                  </a:lnTo>
                  <a:lnTo>
                    <a:pt x="1397" y="40"/>
                  </a:lnTo>
                  <a:lnTo>
                    <a:pt x="1397" y="40"/>
                  </a:lnTo>
                  <a:lnTo>
                    <a:pt x="1437" y="80"/>
                  </a:lnTo>
                  <a:lnTo>
                    <a:pt x="1397" y="160"/>
                  </a:lnTo>
                  <a:lnTo>
                    <a:pt x="1397" y="160"/>
                  </a:lnTo>
                  <a:lnTo>
                    <a:pt x="1317" y="439"/>
                  </a:lnTo>
                  <a:lnTo>
                    <a:pt x="1237" y="718"/>
                  </a:lnTo>
                  <a:lnTo>
                    <a:pt x="1237" y="958"/>
                  </a:lnTo>
                  <a:lnTo>
                    <a:pt x="1197" y="1197"/>
                  </a:lnTo>
                  <a:lnTo>
                    <a:pt x="1197" y="1197"/>
                  </a:lnTo>
                  <a:lnTo>
                    <a:pt x="1197" y="1277"/>
                  </a:lnTo>
                  <a:lnTo>
                    <a:pt x="1118" y="1317"/>
                  </a:lnTo>
                  <a:lnTo>
                    <a:pt x="1118" y="1317"/>
                  </a:lnTo>
                  <a:lnTo>
                    <a:pt x="1118" y="1317"/>
                  </a:lnTo>
                  <a:lnTo>
                    <a:pt x="1118" y="13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3"/>
            <p:cNvSpPr/>
            <p:nvPr/>
          </p:nvSpPr>
          <p:spPr>
            <a:xfrm>
              <a:off x="5291200" y="1050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3"/>
            <p:cNvSpPr/>
            <p:nvPr/>
          </p:nvSpPr>
          <p:spPr>
            <a:xfrm>
              <a:off x="5434825" y="1023675"/>
              <a:ext cx="257375" cy="202500"/>
            </a:xfrm>
            <a:custGeom>
              <a:rect b="b" l="l" r="r" t="t"/>
              <a:pathLst>
                <a:path extrusionOk="0" h="8100" w="10295">
                  <a:moveTo>
                    <a:pt x="2355" y="1"/>
                  </a:moveTo>
                  <a:lnTo>
                    <a:pt x="2116" y="40"/>
                  </a:lnTo>
                  <a:lnTo>
                    <a:pt x="1876" y="40"/>
                  </a:lnTo>
                  <a:lnTo>
                    <a:pt x="1437" y="200"/>
                  </a:lnTo>
                  <a:lnTo>
                    <a:pt x="1038" y="399"/>
                  </a:lnTo>
                  <a:lnTo>
                    <a:pt x="679" y="719"/>
                  </a:lnTo>
                  <a:lnTo>
                    <a:pt x="400" y="1078"/>
                  </a:lnTo>
                  <a:lnTo>
                    <a:pt x="161" y="1477"/>
                  </a:lnTo>
                  <a:lnTo>
                    <a:pt x="41" y="1916"/>
                  </a:lnTo>
                  <a:lnTo>
                    <a:pt x="1" y="2155"/>
                  </a:lnTo>
                  <a:lnTo>
                    <a:pt x="1" y="2394"/>
                  </a:lnTo>
                  <a:lnTo>
                    <a:pt x="1" y="3591"/>
                  </a:lnTo>
                  <a:lnTo>
                    <a:pt x="1" y="3831"/>
                  </a:lnTo>
                  <a:lnTo>
                    <a:pt x="41" y="4070"/>
                  </a:lnTo>
                  <a:lnTo>
                    <a:pt x="161" y="4509"/>
                  </a:lnTo>
                  <a:lnTo>
                    <a:pt x="400" y="4948"/>
                  </a:lnTo>
                  <a:lnTo>
                    <a:pt x="679" y="5267"/>
                  </a:lnTo>
                  <a:lnTo>
                    <a:pt x="1038" y="5586"/>
                  </a:lnTo>
                  <a:lnTo>
                    <a:pt x="1437" y="5786"/>
                  </a:lnTo>
                  <a:lnTo>
                    <a:pt x="1876" y="5945"/>
                  </a:lnTo>
                  <a:lnTo>
                    <a:pt x="2116" y="5985"/>
                  </a:lnTo>
                  <a:lnTo>
                    <a:pt x="3831" y="5985"/>
                  </a:lnTo>
                  <a:lnTo>
                    <a:pt x="3512" y="8100"/>
                  </a:lnTo>
                  <a:lnTo>
                    <a:pt x="4988" y="5985"/>
                  </a:lnTo>
                  <a:lnTo>
                    <a:pt x="8180" y="5985"/>
                  </a:lnTo>
                  <a:lnTo>
                    <a:pt x="8419" y="5945"/>
                  </a:lnTo>
                  <a:lnTo>
                    <a:pt x="8858" y="5786"/>
                  </a:lnTo>
                  <a:lnTo>
                    <a:pt x="9257" y="5586"/>
                  </a:lnTo>
                  <a:lnTo>
                    <a:pt x="9616" y="5267"/>
                  </a:lnTo>
                  <a:lnTo>
                    <a:pt x="9896" y="4948"/>
                  </a:lnTo>
                  <a:lnTo>
                    <a:pt x="10135" y="4509"/>
                  </a:lnTo>
                  <a:lnTo>
                    <a:pt x="10255" y="4070"/>
                  </a:lnTo>
                  <a:lnTo>
                    <a:pt x="10295" y="3831"/>
                  </a:lnTo>
                  <a:lnTo>
                    <a:pt x="10295" y="3591"/>
                  </a:lnTo>
                  <a:lnTo>
                    <a:pt x="10295" y="2394"/>
                  </a:lnTo>
                  <a:lnTo>
                    <a:pt x="10295" y="2155"/>
                  </a:lnTo>
                  <a:lnTo>
                    <a:pt x="10255" y="1916"/>
                  </a:lnTo>
                  <a:lnTo>
                    <a:pt x="10135" y="1477"/>
                  </a:lnTo>
                  <a:lnTo>
                    <a:pt x="9896" y="1078"/>
                  </a:lnTo>
                  <a:lnTo>
                    <a:pt x="9616" y="719"/>
                  </a:lnTo>
                  <a:lnTo>
                    <a:pt x="9257" y="399"/>
                  </a:lnTo>
                  <a:lnTo>
                    <a:pt x="8858" y="200"/>
                  </a:lnTo>
                  <a:lnTo>
                    <a:pt x="8419" y="40"/>
                  </a:lnTo>
                  <a:lnTo>
                    <a:pt x="8180" y="40"/>
                  </a:lnTo>
                  <a:lnTo>
                    <a:pt x="7941"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3"/>
            <p:cNvSpPr/>
            <p:nvPr/>
          </p:nvSpPr>
          <p:spPr>
            <a:xfrm>
              <a:off x="5434825" y="1023675"/>
              <a:ext cx="257375" cy="202500"/>
            </a:xfrm>
            <a:custGeom>
              <a:rect b="b" l="l" r="r" t="t"/>
              <a:pathLst>
                <a:path extrusionOk="0" fill="none" h="8100" w="10295">
                  <a:moveTo>
                    <a:pt x="7941" y="1"/>
                  </a:moveTo>
                  <a:lnTo>
                    <a:pt x="2355" y="1"/>
                  </a:lnTo>
                  <a:lnTo>
                    <a:pt x="2355" y="1"/>
                  </a:lnTo>
                  <a:lnTo>
                    <a:pt x="2116" y="40"/>
                  </a:lnTo>
                  <a:lnTo>
                    <a:pt x="1876" y="40"/>
                  </a:lnTo>
                  <a:lnTo>
                    <a:pt x="1437" y="200"/>
                  </a:lnTo>
                  <a:lnTo>
                    <a:pt x="1038" y="399"/>
                  </a:lnTo>
                  <a:lnTo>
                    <a:pt x="679" y="719"/>
                  </a:lnTo>
                  <a:lnTo>
                    <a:pt x="400" y="1078"/>
                  </a:lnTo>
                  <a:lnTo>
                    <a:pt x="161" y="1477"/>
                  </a:lnTo>
                  <a:lnTo>
                    <a:pt x="41" y="1916"/>
                  </a:lnTo>
                  <a:lnTo>
                    <a:pt x="1" y="2155"/>
                  </a:lnTo>
                  <a:lnTo>
                    <a:pt x="1" y="2394"/>
                  </a:lnTo>
                  <a:lnTo>
                    <a:pt x="1" y="3591"/>
                  </a:lnTo>
                  <a:lnTo>
                    <a:pt x="1" y="3591"/>
                  </a:lnTo>
                  <a:lnTo>
                    <a:pt x="1" y="3831"/>
                  </a:lnTo>
                  <a:lnTo>
                    <a:pt x="41" y="4070"/>
                  </a:lnTo>
                  <a:lnTo>
                    <a:pt x="161" y="4509"/>
                  </a:lnTo>
                  <a:lnTo>
                    <a:pt x="400" y="4948"/>
                  </a:lnTo>
                  <a:lnTo>
                    <a:pt x="679" y="5267"/>
                  </a:lnTo>
                  <a:lnTo>
                    <a:pt x="1038" y="5586"/>
                  </a:lnTo>
                  <a:lnTo>
                    <a:pt x="1437" y="5786"/>
                  </a:lnTo>
                  <a:lnTo>
                    <a:pt x="1876" y="5945"/>
                  </a:lnTo>
                  <a:lnTo>
                    <a:pt x="2116" y="5985"/>
                  </a:lnTo>
                  <a:lnTo>
                    <a:pt x="2355" y="5985"/>
                  </a:lnTo>
                  <a:lnTo>
                    <a:pt x="3831" y="5985"/>
                  </a:lnTo>
                  <a:lnTo>
                    <a:pt x="3512" y="8100"/>
                  </a:lnTo>
                  <a:lnTo>
                    <a:pt x="4988" y="5985"/>
                  </a:lnTo>
                  <a:lnTo>
                    <a:pt x="7941" y="5985"/>
                  </a:lnTo>
                  <a:lnTo>
                    <a:pt x="7941" y="5985"/>
                  </a:lnTo>
                  <a:lnTo>
                    <a:pt x="8180" y="5985"/>
                  </a:lnTo>
                  <a:lnTo>
                    <a:pt x="8419" y="5945"/>
                  </a:lnTo>
                  <a:lnTo>
                    <a:pt x="8858" y="5786"/>
                  </a:lnTo>
                  <a:lnTo>
                    <a:pt x="9257" y="5586"/>
                  </a:lnTo>
                  <a:lnTo>
                    <a:pt x="9616" y="5267"/>
                  </a:lnTo>
                  <a:lnTo>
                    <a:pt x="9896" y="4948"/>
                  </a:lnTo>
                  <a:lnTo>
                    <a:pt x="10135" y="4509"/>
                  </a:lnTo>
                  <a:lnTo>
                    <a:pt x="10255" y="4070"/>
                  </a:lnTo>
                  <a:lnTo>
                    <a:pt x="10295" y="3831"/>
                  </a:lnTo>
                  <a:lnTo>
                    <a:pt x="10295" y="3591"/>
                  </a:lnTo>
                  <a:lnTo>
                    <a:pt x="10295" y="2394"/>
                  </a:lnTo>
                  <a:lnTo>
                    <a:pt x="10295" y="2394"/>
                  </a:lnTo>
                  <a:lnTo>
                    <a:pt x="10295" y="2155"/>
                  </a:lnTo>
                  <a:lnTo>
                    <a:pt x="10255" y="1916"/>
                  </a:lnTo>
                  <a:lnTo>
                    <a:pt x="10135" y="1477"/>
                  </a:lnTo>
                  <a:lnTo>
                    <a:pt x="9896" y="1078"/>
                  </a:lnTo>
                  <a:lnTo>
                    <a:pt x="9616" y="719"/>
                  </a:lnTo>
                  <a:lnTo>
                    <a:pt x="9257" y="399"/>
                  </a:lnTo>
                  <a:lnTo>
                    <a:pt x="8858" y="200"/>
                  </a:lnTo>
                  <a:lnTo>
                    <a:pt x="8419" y="40"/>
                  </a:lnTo>
                  <a:lnTo>
                    <a:pt x="8180" y="40"/>
                  </a:lnTo>
                  <a:lnTo>
                    <a:pt x="7941" y="1"/>
                  </a:lnTo>
                  <a:lnTo>
                    <a:pt x="794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3"/>
            <p:cNvSpPr/>
            <p:nvPr/>
          </p:nvSpPr>
          <p:spPr>
            <a:xfrm>
              <a:off x="5633325" y="10236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3"/>
            <p:cNvSpPr/>
            <p:nvPr/>
          </p:nvSpPr>
          <p:spPr>
            <a:xfrm>
              <a:off x="5522600" y="1055600"/>
              <a:ext cx="81825" cy="80800"/>
            </a:xfrm>
            <a:custGeom>
              <a:rect b="b" l="l" r="r" t="t"/>
              <a:pathLst>
                <a:path extrusionOk="0" h="3232" w="3273">
                  <a:moveTo>
                    <a:pt x="1318" y="0"/>
                  </a:moveTo>
                  <a:lnTo>
                    <a:pt x="998" y="120"/>
                  </a:lnTo>
                  <a:lnTo>
                    <a:pt x="719" y="280"/>
                  </a:lnTo>
                  <a:lnTo>
                    <a:pt x="480" y="479"/>
                  </a:lnTo>
                  <a:lnTo>
                    <a:pt x="280" y="718"/>
                  </a:lnTo>
                  <a:lnTo>
                    <a:pt x="161" y="998"/>
                  </a:lnTo>
                  <a:lnTo>
                    <a:pt x="41" y="1277"/>
                  </a:lnTo>
                  <a:lnTo>
                    <a:pt x="1" y="1596"/>
                  </a:lnTo>
                  <a:lnTo>
                    <a:pt x="1" y="3232"/>
                  </a:lnTo>
                  <a:lnTo>
                    <a:pt x="3273" y="3232"/>
                  </a:lnTo>
                  <a:lnTo>
                    <a:pt x="3273" y="1596"/>
                  </a:lnTo>
                  <a:lnTo>
                    <a:pt x="3233" y="1277"/>
                  </a:lnTo>
                  <a:lnTo>
                    <a:pt x="3153" y="998"/>
                  </a:lnTo>
                  <a:lnTo>
                    <a:pt x="2993" y="718"/>
                  </a:lnTo>
                  <a:lnTo>
                    <a:pt x="2794" y="479"/>
                  </a:lnTo>
                  <a:lnTo>
                    <a:pt x="2554" y="280"/>
                  </a:lnTo>
                  <a:lnTo>
                    <a:pt x="2275" y="120"/>
                  </a:lnTo>
                  <a:lnTo>
                    <a:pt x="1996"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3"/>
            <p:cNvSpPr/>
            <p:nvPr/>
          </p:nvSpPr>
          <p:spPr>
            <a:xfrm>
              <a:off x="5522600" y="1055600"/>
              <a:ext cx="81825" cy="80800"/>
            </a:xfrm>
            <a:custGeom>
              <a:rect b="b" l="l" r="r" t="t"/>
              <a:pathLst>
                <a:path extrusionOk="0" fill="none" h="3232" w="3273">
                  <a:moveTo>
                    <a:pt x="3273" y="1596"/>
                  </a:moveTo>
                  <a:lnTo>
                    <a:pt x="3273" y="3232"/>
                  </a:lnTo>
                  <a:lnTo>
                    <a:pt x="1" y="3232"/>
                  </a:lnTo>
                  <a:lnTo>
                    <a:pt x="1" y="1596"/>
                  </a:lnTo>
                  <a:lnTo>
                    <a:pt x="1" y="1596"/>
                  </a:lnTo>
                  <a:lnTo>
                    <a:pt x="41" y="1277"/>
                  </a:lnTo>
                  <a:lnTo>
                    <a:pt x="161" y="998"/>
                  </a:lnTo>
                  <a:lnTo>
                    <a:pt x="280" y="718"/>
                  </a:lnTo>
                  <a:lnTo>
                    <a:pt x="480" y="479"/>
                  </a:lnTo>
                  <a:lnTo>
                    <a:pt x="719" y="280"/>
                  </a:lnTo>
                  <a:lnTo>
                    <a:pt x="998" y="120"/>
                  </a:lnTo>
                  <a:lnTo>
                    <a:pt x="1318" y="0"/>
                  </a:lnTo>
                  <a:lnTo>
                    <a:pt x="1637" y="0"/>
                  </a:lnTo>
                  <a:lnTo>
                    <a:pt x="1637" y="0"/>
                  </a:lnTo>
                  <a:lnTo>
                    <a:pt x="1996" y="0"/>
                  </a:lnTo>
                  <a:lnTo>
                    <a:pt x="2275" y="120"/>
                  </a:lnTo>
                  <a:lnTo>
                    <a:pt x="2554" y="280"/>
                  </a:lnTo>
                  <a:lnTo>
                    <a:pt x="2794" y="479"/>
                  </a:lnTo>
                  <a:lnTo>
                    <a:pt x="2794" y="479"/>
                  </a:lnTo>
                  <a:lnTo>
                    <a:pt x="2993" y="718"/>
                  </a:lnTo>
                  <a:lnTo>
                    <a:pt x="3153" y="998"/>
                  </a:lnTo>
                  <a:lnTo>
                    <a:pt x="3233" y="1277"/>
                  </a:lnTo>
                  <a:lnTo>
                    <a:pt x="3273" y="1596"/>
                  </a:lnTo>
                  <a:lnTo>
                    <a:pt x="3273" y="15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3"/>
            <p:cNvSpPr/>
            <p:nvPr/>
          </p:nvSpPr>
          <p:spPr>
            <a:xfrm>
              <a:off x="5604400" y="1095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3"/>
            <p:cNvSpPr/>
            <p:nvPr/>
          </p:nvSpPr>
          <p:spPr>
            <a:xfrm>
              <a:off x="5521625" y="1135400"/>
              <a:ext cx="3000" cy="25"/>
            </a:xfrm>
            <a:custGeom>
              <a:rect b="b" l="l" r="r" t="t"/>
              <a:pathLst>
                <a:path extrusionOk="0" h="1" w="120">
                  <a:moveTo>
                    <a:pt x="40" y="0"/>
                  </a:moveTo>
                  <a:lnTo>
                    <a:pt x="40" y="0"/>
                  </a:lnTo>
                  <a:lnTo>
                    <a:pt x="120" y="0"/>
                  </a:lnTo>
                  <a:lnTo>
                    <a:pt x="40" y="0"/>
                  </a:lnTo>
                  <a:lnTo>
                    <a:pt x="0" y="0"/>
                  </a:lnTo>
                  <a:lnTo>
                    <a:pt x="0" y="0"/>
                  </a:lnTo>
                  <a:lnTo>
                    <a:pt x="40" y="0"/>
                  </a:lnTo>
                  <a:lnTo>
                    <a:pt x="40" y="0"/>
                  </a:lnTo>
                  <a:close/>
                  <a:moveTo>
                    <a:pt x="40" y="0"/>
                  </a:moveTo>
                  <a:lnTo>
                    <a:pt x="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3"/>
            <p:cNvSpPr/>
            <p:nvPr/>
          </p:nvSpPr>
          <p:spPr>
            <a:xfrm>
              <a:off x="5521625" y="1135400"/>
              <a:ext cx="3000" cy="25"/>
            </a:xfrm>
            <a:custGeom>
              <a:rect b="b" l="l" r="r" t="t"/>
              <a:pathLst>
                <a:path extrusionOk="0" fill="none" h="1" w="120">
                  <a:moveTo>
                    <a:pt x="40" y="0"/>
                  </a:moveTo>
                  <a:lnTo>
                    <a:pt x="40" y="0"/>
                  </a:lnTo>
                  <a:lnTo>
                    <a:pt x="120" y="0"/>
                  </a:lnTo>
                  <a:lnTo>
                    <a:pt x="40" y="0"/>
                  </a:lnTo>
                  <a:lnTo>
                    <a:pt x="0" y="0"/>
                  </a:lnTo>
                  <a:lnTo>
                    <a:pt x="0" y="0"/>
                  </a:lnTo>
                  <a:lnTo>
                    <a:pt x="40" y="0"/>
                  </a:lnTo>
                  <a:lnTo>
                    <a:pt x="4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3"/>
            <p:cNvSpPr/>
            <p:nvPr/>
          </p:nvSpPr>
          <p:spPr>
            <a:xfrm>
              <a:off x="5522600" y="11354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3"/>
            <p:cNvSpPr/>
            <p:nvPr/>
          </p:nvSpPr>
          <p:spPr>
            <a:xfrm>
              <a:off x="5510650" y="1135400"/>
              <a:ext cx="102750" cy="6000"/>
            </a:xfrm>
            <a:custGeom>
              <a:rect b="b" l="l" r="r" t="t"/>
              <a:pathLst>
                <a:path extrusionOk="0" h="240" w="4110">
                  <a:moveTo>
                    <a:pt x="80" y="0"/>
                  </a:moveTo>
                  <a:lnTo>
                    <a:pt x="0" y="40"/>
                  </a:lnTo>
                  <a:lnTo>
                    <a:pt x="0" y="120"/>
                  </a:lnTo>
                  <a:lnTo>
                    <a:pt x="0" y="200"/>
                  </a:lnTo>
                  <a:lnTo>
                    <a:pt x="120" y="239"/>
                  </a:lnTo>
                  <a:lnTo>
                    <a:pt x="3990" y="239"/>
                  </a:lnTo>
                  <a:lnTo>
                    <a:pt x="4070" y="200"/>
                  </a:lnTo>
                  <a:lnTo>
                    <a:pt x="4110" y="120"/>
                  </a:lnTo>
                  <a:lnTo>
                    <a:pt x="4070" y="40"/>
                  </a:lnTo>
                  <a:lnTo>
                    <a:pt x="395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3"/>
            <p:cNvSpPr/>
            <p:nvPr/>
          </p:nvSpPr>
          <p:spPr>
            <a:xfrm>
              <a:off x="5510650" y="1135400"/>
              <a:ext cx="102750" cy="6000"/>
            </a:xfrm>
            <a:custGeom>
              <a:rect b="b" l="l" r="r" t="t"/>
              <a:pathLst>
                <a:path extrusionOk="0" fill="none" h="240" w="4110">
                  <a:moveTo>
                    <a:pt x="3990" y="239"/>
                  </a:moveTo>
                  <a:lnTo>
                    <a:pt x="120" y="239"/>
                  </a:lnTo>
                  <a:lnTo>
                    <a:pt x="120" y="239"/>
                  </a:lnTo>
                  <a:lnTo>
                    <a:pt x="0" y="200"/>
                  </a:lnTo>
                  <a:lnTo>
                    <a:pt x="0" y="120"/>
                  </a:lnTo>
                  <a:lnTo>
                    <a:pt x="0" y="120"/>
                  </a:lnTo>
                  <a:lnTo>
                    <a:pt x="0" y="40"/>
                  </a:lnTo>
                  <a:lnTo>
                    <a:pt x="80" y="0"/>
                  </a:lnTo>
                  <a:lnTo>
                    <a:pt x="3950" y="0"/>
                  </a:lnTo>
                  <a:lnTo>
                    <a:pt x="3950" y="0"/>
                  </a:lnTo>
                  <a:lnTo>
                    <a:pt x="4070" y="40"/>
                  </a:lnTo>
                  <a:lnTo>
                    <a:pt x="4110" y="120"/>
                  </a:lnTo>
                  <a:lnTo>
                    <a:pt x="4110" y="120"/>
                  </a:lnTo>
                  <a:lnTo>
                    <a:pt x="4070" y="200"/>
                  </a:lnTo>
                  <a:lnTo>
                    <a:pt x="3990" y="239"/>
                  </a:lnTo>
                  <a:lnTo>
                    <a:pt x="3990" y="2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3"/>
            <p:cNvSpPr/>
            <p:nvPr/>
          </p:nvSpPr>
          <p:spPr>
            <a:xfrm>
              <a:off x="5610400" y="11413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3"/>
            <p:cNvSpPr/>
            <p:nvPr/>
          </p:nvSpPr>
          <p:spPr>
            <a:xfrm>
              <a:off x="5554525" y="1136375"/>
              <a:ext cx="18975" cy="19000"/>
            </a:xfrm>
            <a:custGeom>
              <a:rect b="b" l="l" r="r" t="t"/>
              <a:pathLst>
                <a:path extrusionOk="0" h="760" w="759">
                  <a:moveTo>
                    <a:pt x="400" y="1"/>
                  </a:moveTo>
                  <a:lnTo>
                    <a:pt x="240" y="41"/>
                  </a:lnTo>
                  <a:lnTo>
                    <a:pt x="120" y="121"/>
                  </a:lnTo>
                  <a:lnTo>
                    <a:pt x="41" y="240"/>
                  </a:lnTo>
                  <a:lnTo>
                    <a:pt x="1" y="400"/>
                  </a:lnTo>
                  <a:lnTo>
                    <a:pt x="41" y="520"/>
                  </a:lnTo>
                  <a:lnTo>
                    <a:pt x="120" y="639"/>
                  </a:lnTo>
                  <a:lnTo>
                    <a:pt x="240" y="759"/>
                  </a:lnTo>
                  <a:lnTo>
                    <a:pt x="519" y="759"/>
                  </a:lnTo>
                  <a:lnTo>
                    <a:pt x="679" y="639"/>
                  </a:lnTo>
                  <a:lnTo>
                    <a:pt x="759" y="520"/>
                  </a:lnTo>
                  <a:lnTo>
                    <a:pt x="759" y="400"/>
                  </a:lnTo>
                  <a:lnTo>
                    <a:pt x="759" y="240"/>
                  </a:lnTo>
                  <a:lnTo>
                    <a:pt x="679" y="121"/>
                  </a:lnTo>
                  <a:lnTo>
                    <a:pt x="519" y="41"/>
                  </a:lnTo>
                  <a:lnTo>
                    <a:pt x="400"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3"/>
            <p:cNvSpPr/>
            <p:nvPr/>
          </p:nvSpPr>
          <p:spPr>
            <a:xfrm>
              <a:off x="5554525" y="1136375"/>
              <a:ext cx="18975" cy="19000"/>
            </a:xfrm>
            <a:custGeom>
              <a:rect b="b" l="l" r="r" t="t"/>
              <a:pathLst>
                <a:path extrusionOk="0" fill="none" h="760" w="759">
                  <a:moveTo>
                    <a:pt x="759" y="400"/>
                  </a:moveTo>
                  <a:lnTo>
                    <a:pt x="759" y="400"/>
                  </a:lnTo>
                  <a:lnTo>
                    <a:pt x="759" y="520"/>
                  </a:lnTo>
                  <a:lnTo>
                    <a:pt x="679" y="639"/>
                  </a:lnTo>
                  <a:lnTo>
                    <a:pt x="519" y="759"/>
                  </a:lnTo>
                  <a:lnTo>
                    <a:pt x="400" y="759"/>
                  </a:lnTo>
                  <a:lnTo>
                    <a:pt x="400" y="759"/>
                  </a:lnTo>
                  <a:lnTo>
                    <a:pt x="240" y="759"/>
                  </a:lnTo>
                  <a:lnTo>
                    <a:pt x="120" y="639"/>
                  </a:lnTo>
                  <a:lnTo>
                    <a:pt x="41" y="520"/>
                  </a:lnTo>
                  <a:lnTo>
                    <a:pt x="1" y="400"/>
                  </a:lnTo>
                  <a:lnTo>
                    <a:pt x="1" y="400"/>
                  </a:lnTo>
                  <a:lnTo>
                    <a:pt x="41" y="240"/>
                  </a:lnTo>
                  <a:lnTo>
                    <a:pt x="120" y="121"/>
                  </a:lnTo>
                  <a:lnTo>
                    <a:pt x="240" y="41"/>
                  </a:lnTo>
                  <a:lnTo>
                    <a:pt x="400" y="1"/>
                  </a:lnTo>
                  <a:lnTo>
                    <a:pt x="400" y="1"/>
                  </a:lnTo>
                  <a:lnTo>
                    <a:pt x="519" y="41"/>
                  </a:lnTo>
                  <a:lnTo>
                    <a:pt x="679" y="121"/>
                  </a:lnTo>
                  <a:lnTo>
                    <a:pt x="759" y="240"/>
                  </a:lnTo>
                  <a:lnTo>
                    <a:pt x="759" y="400"/>
                  </a:lnTo>
                  <a:lnTo>
                    <a:pt x="759" y="4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3"/>
            <p:cNvSpPr/>
            <p:nvPr/>
          </p:nvSpPr>
          <p:spPr>
            <a:xfrm>
              <a:off x="5573475" y="11463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3"/>
            <p:cNvSpPr/>
            <p:nvPr/>
          </p:nvSpPr>
          <p:spPr>
            <a:xfrm>
              <a:off x="5558525" y="1044625"/>
              <a:ext cx="9000" cy="15975"/>
            </a:xfrm>
            <a:custGeom>
              <a:rect b="b" l="l" r="r" t="t"/>
              <a:pathLst>
                <a:path extrusionOk="0" h="639" w="360">
                  <a:moveTo>
                    <a:pt x="200" y="0"/>
                  </a:moveTo>
                  <a:lnTo>
                    <a:pt x="120" y="40"/>
                  </a:lnTo>
                  <a:lnTo>
                    <a:pt x="80" y="80"/>
                  </a:lnTo>
                  <a:lnTo>
                    <a:pt x="40" y="120"/>
                  </a:lnTo>
                  <a:lnTo>
                    <a:pt x="0" y="200"/>
                  </a:lnTo>
                  <a:lnTo>
                    <a:pt x="0" y="639"/>
                  </a:lnTo>
                  <a:lnTo>
                    <a:pt x="359" y="639"/>
                  </a:lnTo>
                  <a:lnTo>
                    <a:pt x="359" y="200"/>
                  </a:lnTo>
                  <a:lnTo>
                    <a:pt x="359" y="120"/>
                  </a:lnTo>
                  <a:lnTo>
                    <a:pt x="320" y="80"/>
                  </a:lnTo>
                  <a:lnTo>
                    <a:pt x="240" y="40"/>
                  </a:lnTo>
                  <a:lnTo>
                    <a:pt x="20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3"/>
            <p:cNvSpPr/>
            <p:nvPr/>
          </p:nvSpPr>
          <p:spPr>
            <a:xfrm>
              <a:off x="5558525" y="1044625"/>
              <a:ext cx="9000" cy="15975"/>
            </a:xfrm>
            <a:custGeom>
              <a:rect b="b" l="l" r="r" t="t"/>
              <a:pathLst>
                <a:path extrusionOk="0" fill="none" h="639" w="360">
                  <a:moveTo>
                    <a:pt x="359" y="639"/>
                  </a:moveTo>
                  <a:lnTo>
                    <a:pt x="0" y="639"/>
                  </a:lnTo>
                  <a:lnTo>
                    <a:pt x="0" y="200"/>
                  </a:lnTo>
                  <a:lnTo>
                    <a:pt x="0" y="200"/>
                  </a:lnTo>
                  <a:lnTo>
                    <a:pt x="40" y="120"/>
                  </a:lnTo>
                  <a:lnTo>
                    <a:pt x="80" y="80"/>
                  </a:lnTo>
                  <a:lnTo>
                    <a:pt x="120" y="40"/>
                  </a:lnTo>
                  <a:lnTo>
                    <a:pt x="200" y="0"/>
                  </a:lnTo>
                  <a:lnTo>
                    <a:pt x="200" y="0"/>
                  </a:lnTo>
                  <a:lnTo>
                    <a:pt x="240" y="40"/>
                  </a:lnTo>
                  <a:lnTo>
                    <a:pt x="320" y="80"/>
                  </a:lnTo>
                  <a:lnTo>
                    <a:pt x="359" y="120"/>
                  </a:lnTo>
                  <a:lnTo>
                    <a:pt x="359" y="200"/>
                  </a:lnTo>
                  <a:lnTo>
                    <a:pt x="359"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3"/>
            <p:cNvSpPr/>
            <p:nvPr/>
          </p:nvSpPr>
          <p:spPr>
            <a:xfrm>
              <a:off x="5567500" y="10605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3"/>
            <p:cNvSpPr/>
            <p:nvPr/>
          </p:nvSpPr>
          <p:spPr>
            <a:xfrm>
              <a:off x="5522600" y="1134400"/>
              <a:ext cx="82825" cy="1025"/>
            </a:xfrm>
            <a:custGeom>
              <a:rect b="b" l="l" r="r" t="t"/>
              <a:pathLst>
                <a:path extrusionOk="0" h="41" w="3313">
                  <a:moveTo>
                    <a:pt x="1" y="0"/>
                  </a:moveTo>
                  <a:lnTo>
                    <a:pt x="1" y="40"/>
                  </a:lnTo>
                  <a:lnTo>
                    <a:pt x="3313" y="40"/>
                  </a:lnTo>
                  <a:lnTo>
                    <a:pt x="327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3"/>
            <p:cNvSpPr/>
            <p:nvPr/>
          </p:nvSpPr>
          <p:spPr>
            <a:xfrm>
              <a:off x="5522600" y="1134400"/>
              <a:ext cx="82825" cy="1025"/>
            </a:xfrm>
            <a:custGeom>
              <a:rect b="b" l="l" r="r" t="t"/>
              <a:pathLst>
                <a:path extrusionOk="0" fill="none" h="41" w="3313">
                  <a:moveTo>
                    <a:pt x="3273" y="40"/>
                  </a:moveTo>
                  <a:lnTo>
                    <a:pt x="1" y="40"/>
                  </a:lnTo>
                  <a:lnTo>
                    <a:pt x="1" y="40"/>
                  </a:lnTo>
                  <a:lnTo>
                    <a:pt x="1" y="40"/>
                  </a:lnTo>
                  <a:lnTo>
                    <a:pt x="1" y="40"/>
                  </a:lnTo>
                  <a:lnTo>
                    <a:pt x="1" y="0"/>
                  </a:lnTo>
                  <a:lnTo>
                    <a:pt x="3273" y="0"/>
                  </a:lnTo>
                  <a:lnTo>
                    <a:pt x="3273" y="0"/>
                  </a:lnTo>
                  <a:lnTo>
                    <a:pt x="3313" y="40"/>
                  </a:lnTo>
                  <a:lnTo>
                    <a:pt x="3313" y="40"/>
                  </a:lnTo>
                  <a:lnTo>
                    <a:pt x="3273" y="40"/>
                  </a:lnTo>
                  <a:lnTo>
                    <a:pt x="3273" y="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3"/>
            <p:cNvSpPr/>
            <p:nvPr/>
          </p:nvSpPr>
          <p:spPr>
            <a:xfrm>
              <a:off x="5604400" y="11354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3"/>
            <p:cNvSpPr/>
            <p:nvPr/>
          </p:nvSpPr>
          <p:spPr>
            <a:xfrm>
              <a:off x="5356050" y="1693950"/>
              <a:ext cx="48900" cy="48900"/>
            </a:xfrm>
            <a:custGeom>
              <a:rect b="b" l="l" r="r" t="t"/>
              <a:pathLst>
                <a:path extrusionOk="0" h="1956" w="1956">
                  <a:moveTo>
                    <a:pt x="0" y="1"/>
                  </a:moveTo>
                  <a:lnTo>
                    <a:pt x="0" y="1956"/>
                  </a:lnTo>
                  <a:lnTo>
                    <a:pt x="1955" y="1956"/>
                  </a:lnTo>
                  <a:lnTo>
                    <a:pt x="1955"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3"/>
            <p:cNvSpPr/>
            <p:nvPr/>
          </p:nvSpPr>
          <p:spPr>
            <a:xfrm>
              <a:off x="5433850" y="1693950"/>
              <a:ext cx="49875" cy="48900"/>
            </a:xfrm>
            <a:custGeom>
              <a:rect b="b" l="l" r="r" t="t"/>
              <a:pathLst>
                <a:path extrusionOk="0" h="1956" w="1995">
                  <a:moveTo>
                    <a:pt x="0" y="1"/>
                  </a:moveTo>
                  <a:lnTo>
                    <a:pt x="0" y="1956"/>
                  </a:lnTo>
                  <a:lnTo>
                    <a:pt x="1995" y="1956"/>
                  </a:lnTo>
                  <a:lnTo>
                    <a:pt x="1995"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3"/>
            <p:cNvSpPr/>
            <p:nvPr/>
          </p:nvSpPr>
          <p:spPr>
            <a:xfrm>
              <a:off x="5507650" y="1693950"/>
              <a:ext cx="48900" cy="48900"/>
            </a:xfrm>
            <a:custGeom>
              <a:rect b="b" l="l" r="r" t="t"/>
              <a:pathLst>
                <a:path extrusionOk="0" h="1956" w="1956">
                  <a:moveTo>
                    <a:pt x="1" y="1"/>
                  </a:moveTo>
                  <a:lnTo>
                    <a:pt x="1" y="1956"/>
                  </a:lnTo>
                  <a:lnTo>
                    <a:pt x="1956" y="1956"/>
                  </a:lnTo>
                  <a:lnTo>
                    <a:pt x="19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3"/>
            <p:cNvSpPr/>
            <p:nvPr/>
          </p:nvSpPr>
          <p:spPr>
            <a:xfrm>
              <a:off x="5089725" y="1576275"/>
              <a:ext cx="168575" cy="104750"/>
            </a:xfrm>
            <a:custGeom>
              <a:rect b="b" l="l" r="r" t="t"/>
              <a:pathLst>
                <a:path extrusionOk="0" h="4190" w="6743">
                  <a:moveTo>
                    <a:pt x="1197" y="0"/>
                  </a:moveTo>
                  <a:lnTo>
                    <a:pt x="998" y="40"/>
                  </a:lnTo>
                  <a:lnTo>
                    <a:pt x="798" y="80"/>
                  </a:lnTo>
                  <a:lnTo>
                    <a:pt x="639" y="199"/>
                  </a:lnTo>
                  <a:lnTo>
                    <a:pt x="479" y="319"/>
                  </a:lnTo>
                  <a:lnTo>
                    <a:pt x="359" y="439"/>
                  </a:lnTo>
                  <a:lnTo>
                    <a:pt x="240" y="638"/>
                  </a:lnTo>
                  <a:lnTo>
                    <a:pt x="120" y="838"/>
                  </a:lnTo>
                  <a:lnTo>
                    <a:pt x="40" y="1077"/>
                  </a:lnTo>
                  <a:lnTo>
                    <a:pt x="0" y="1317"/>
                  </a:lnTo>
                  <a:lnTo>
                    <a:pt x="40" y="1556"/>
                  </a:lnTo>
                  <a:lnTo>
                    <a:pt x="80" y="1795"/>
                  </a:lnTo>
                  <a:lnTo>
                    <a:pt x="200" y="1995"/>
                  </a:lnTo>
                  <a:lnTo>
                    <a:pt x="359" y="2154"/>
                  </a:lnTo>
                  <a:lnTo>
                    <a:pt x="519" y="2314"/>
                  </a:lnTo>
                  <a:lnTo>
                    <a:pt x="758" y="2394"/>
                  </a:lnTo>
                  <a:lnTo>
                    <a:pt x="5985" y="4189"/>
                  </a:lnTo>
                  <a:lnTo>
                    <a:pt x="6583" y="3032"/>
                  </a:lnTo>
                  <a:lnTo>
                    <a:pt x="6703" y="2793"/>
                  </a:lnTo>
                  <a:lnTo>
                    <a:pt x="6743" y="2553"/>
                  </a:lnTo>
                  <a:lnTo>
                    <a:pt x="6703" y="2314"/>
                  </a:lnTo>
                  <a:lnTo>
                    <a:pt x="6663" y="2075"/>
                  </a:lnTo>
                  <a:lnTo>
                    <a:pt x="6544" y="1875"/>
                  </a:lnTo>
                  <a:lnTo>
                    <a:pt x="6384" y="1676"/>
                  </a:lnTo>
                  <a:lnTo>
                    <a:pt x="6184" y="1556"/>
                  </a:lnTo>
                  <a:lnTo>
                    <a:pt x="5945" y="1436"/>
                  </a:lnTo>
                  <a:lnTo>
                    <a:pt x="1556" y="80"/>
                  </a:lnTo>
                  <a:lnTo>
                    <a:pt x="1357"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3"/>
            <p:cNvSpPr/>
            <p:nvPr/>
          </p:nvSpPr>
          <p:spPr>
            <a:xfrm>
              <a:off x="5089725" y="1576275"/>
              <a:ext cx="168575" cy="104750"/>
            </a:xfrm>
            <a:custGeom>
              <a:rect b="b" l="l" r="r" t="t"/>
              <a:pathLst>
                <a:path extrusionOk="0" fill="none" h="4190" w="6743">
                  <a:moveTo>
                    <a:pt x="120" y="838"/>
                  </a:moveTo>
                  <a:lnTo>
                    <a:pt x="240" y="638"/>
                  </a:lnTo>
                  <a:lnTo>
                    <a:pt x="240" y="638"/>
                  </a:lnTo>
                  <a:lnTo>
                    <a:pt x="359" y="439"/>
                  </a:lnTo>
                  <a:lnTo>
                    <a:pt x="479" y="319"/>
                  </a:lnTo>
                  <a:lnTo>
                    <a:pt x="639" y="199"/>
                  </a:lnTo>
                  <a:lnTo>
                    <a:pt x="798" y="80"/>
                  </a:lnTo>
                  <a:lnTo>
                    <a:pt x="998" y="40"/>
                  </a:lnTo>
                  <a:lnTo>
                    <a:pt x="1197" y="0"/>
                  </a:lnTo>
                  <a:lnTo>
                    <a:pt x="1357" y="0"/>
                  </a:lnTo>
                  <a:lnTo>
                    <a:pt x="1556" y="80"/>
                  </a:lnTo>
                  <a:lnTo>
                    <a:pt x="5945" y="1436"/>
                  </a:lnTo>
                  <a:lnTo>
                    <a:pt x="5945" y="1436"/>
                  </a:lnTo>
                  <a:lnTo>
                    <a:pt x="6184" y="1556"/>
                  </a:lnTo>
                  <a:lnTo>
                    <a:pt x="6384" y="1676"/>
                  </a:lnTo>
                  <a:lnTo>
                    <a:pt x="6544" y="1875"/>
                  </a:lnTo>
                  <a:lnTo>
                    <a:pt x="6663" y="2075"/>
                  </a:lnTo>
                  <a:lnTo>
                    <a:pt x="6703" y="2314"/>
                  </a:lnTo>
                  <a:lnTo>
                    <a:pt x="6743" y="2553"/>
                  </a:lnTo>
                  <a:lnTo>
                    <a:pt x="6703" y="2793"/>
                  </a:lnTo>
                  <a:lnTo>
                    <a:pt x="6583" y="3032"/>
                  </a:lnTo>
                  <a:lnTo>
                    <a:pt x="5985" y="4189"/>
                  </a:lnTo>
                  <a:lnTo>
                    <a:pt x="758" y="2394"/>
                  </a:lnTo>
                  <a:lnTo>
                    <a:pt x="758" y="2394"/>
                  </a:lnTo>
                  <a:lnTo>
                    <a:pt x="519" y="2314"/>
                  </a:lnTo>
                  <a:lnTo>
                    <a:pt x="359" y="2154"/>
                  </a:lnTo>
                  <a:lnTo>
                    <a:pt x="200" y="1995"/>
                  </a:lnTo>
                  <a:lnTo>
                    <a:pt x="80" y="1795"/>
                  </a:lnTo>
                  <a:lnTo>
                    <a:pt x="40" y="1556"/>
                  </a:lnTo>
                  <a:lnTo>
                    <a:pt x="0" y="1317"/>
                  </a:lnTo>
                  <a:lnTo>
                    <a:pt x="40" y="1077"/>
                  </a:lnTo>
                  <a:lnTo>
                    <a:pt x="120" y="838"/>
                  </a:lnTo>
                  <a:lnTo>
                    <a:pt x="120" y="8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3"/>
            <p:cNvSpPr/>
            <p:nvPr/>
          </p:nvSpPr>
          <p:spPr>
            <a:xfrm>
              <a:off x="5092700" y="1597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3"/>
            <p:cNvSpPr/>
            <p:nvPr/>
          </p:nvSpPr>
          <p:spPr>
            <a:xfrm>
              <a:off x="5136600" y="1608175"/>
              <a:ext cx="16975" cy="17000"/>
            </a:xfrm>
            <a:custGeom>
              <a:rect b="b" l="l" r="r" t="t"/>
              <a:pathLst>
                <a:path extrusionOk="0" h="680" w="679">
                  <a:moveTo>
                    <a:pt x="280" y="1"/>
                  </a:moveTo>
                  <a:lnTo>
                    <a:pt x="160" y="41"/>
                  </a:lnTo>
                  <a:lnTo>
                    <a:pt x="80" y="160"/>
                  </a:lnTo>
                  <a:lnTo>
                    <a:pt x="0" y="280"/>
                  </a:lnTo>
                  <a:lnTo>
                    <a:pt x="0" y="400"/>
                  </a:lnTo>
                  <a:lnTo>
                    <a:pt x="40" y="519"/>
                  </a:lnTo>
                  <a:lnTo>
                    <a:pt x="120" y="639"/>
                  </a:lnTo>
                  <a:lnTo>
                    <a:pt x="240" y="679"/>
                  </a:lnTo>
                  <a:lnTo>
                    <a:pt x="360" y="679"/>
                  </a:lnTo>
                  <a:lnTo>
                    <a:pt x="519" y="639"/>
                  </a:lnTo>
                  <a:lnTo>
                    <a:pt x="599" y="559"/>
                  </a:lnTo>
                  <a:lnTo>
                    <a:pt x="679" y="440"/>
                  </a:lnTo>
                  <a:lnTo>
                    <a:pt x="679" y="320"/>
                  </a:lnTo>
                  <a:lnTo>
                    <a:pt x="639" y="200"/>
                  </a:lnTo>
                  <a:lnTo>
                    <a:pt x="559" y="81"/>
                  </a:lnTo>
                  <a:lnTo>
                    <a:pt x="439" y="41"/>
                  </a:lnTo>
                  <a:lnTo>
                    <a:pt x="280"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3"/>
            <p:cNvSpPr/>
            <p:nvPr/>
          </p:nvSpPr>
          <p:spPr>
            <a:xfrm>
              <a:off x="5136600" y="1608175"/>
              <a:ext cx="16975" cy="17000"/>
            </a:xfrm>
            <a:custGeom>
              <a:rect b="b" l="l" r="r" t="t"/>
              <a:pathLst>
                <a:path extrusionOk="0" fill="none" h="680" w="679">
                  <a:moveTo>
                    <a:pt x="679" y="440"/>
                  </a:moveTo>
                  <a:lnTo>
                    <a:pt x="679" y="440"/>
                  </a:lnTo>
                  <a:lnTo>
                    <a:pt x="599" y="559"/>
                  </a:lnTo>
                  <a:lnTo>
                    <a:pt x="519" y="639"/>
                  </a:lnTo>
                  <a:lnTo>
                    <a:pt x="360" y="679"/>
                  </a:lnTo>
                  <a:lnTo>
                    <a:pt x="240" y="679"/>
                  </a:lnTo>
                  <a:lnTo>
                    <a:pt x="240" y="679"/>
                  </a:lnTo>
                  <a:lnTo>
                    <a:pt x="120" y="639"/>
                  </a:lnTo>
                  <a:lnTo>
                    <a:pt x="40" y="519"/>
                  </a:lnTo>
                  <a:lnTo>
                    <a:pt x="0" y="400"/>
                  </a:lnTo>
                  <a:lnTo>
                    <a:pt x="0" y="280"/>
                  </a:lnTo>
                  <a:lnTo>
                    <a:pt x="0" y="280"/>
                  </a:lnTo>
                  <a:lnTo>
                    <a:pt x="80" y="160"/>
                  </a:lnTo>
                  <a:lnTo>
                    <a:pt x="160" y="41"/>
                  </a:lnTo>
                  <a:lnTo>
                    <a:pt x="280" y="1"/>
                  </a:lnTo>
                  <a:lnTo>
                    <a:pt x="439" y="41"/>
                  </a:lnTo>
                  <a:lnTo>
                    <a:pt x="439" y="41"/>
                  </a:lnTo>
                  <a:lnTo>
                    <a:pt x="559" y="81"/>
                  </a:lnTo>
                  <a:lnTo>
                    <a:pt x="639" y="200"/>
                  </a:lnTo>
                  <a:lnTo>
                    <a:pt x="679" y="320"/>
                  </a:lnTo>
                  <a:lnTo>
                    <a:pt x="679" y="440"/>
                  </a:lnTo>
                  <a:lnTo>
                    <a:pt x="679" y="4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3"/>
            <p:cNvSpPr/>
            <p:nvPr/>
          </p:nvSpPr>
          <p:spPr>
            <a:xfrm>
              <a:off x="5153550" y="16191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3"/>
            <p:cNvSpPr/>
            <p:nvPr/>
          </p:nvSpPr>
          <p:spPr>
            <a:xfrm>
              <a:off x="5161525" y="1615175"/>
              <a:ext cx="17000" cy="16975"/>
            </a:xfrm>
            <a:custGeom>
              <a:rect b="b" l="l" r="r" t="t"/>
              <a:pathLst>
                <a:path extrusionOk="0" h="679" w="680">
                  <a:moveTo>
                    <a:pt x="280" y="0"/>
                  </a:moveTo>
                  <a:lnTo>
                    <a:pt x="160" y="40"/>
                  </a:lnTo>
                  <a:lnTo>
                    <a:pt x="41" y="160"/>
                  </a:lnTo>
                  <a:lnTo>
                    <a:pt x="1" y="279"/>
                  </a:lnTo>
                  <a:lnTo>
                    <a:pt x="1" y="399"/>
                  </a:lnTo>
                  <a:lnTo>
                    <a:pt x="41" y="519"/>
                  </a:lnTo>
                  <a:lnTo>
                    <a:pt x="121" y="638"/>
                  </a:lnTo>
                  <a:lnTo>
                    <a:pt x="240" y="678"/>
                  </a:lnTo>
                  <a:lnTo>
                    <a:pt x="360" y="678"/>
                  </a:lnTo>
                  <a:lnTo>
                    <a:pt x="480" y="638"/>
                  </a:lnTo>
                  <a:lnTo>
                    <a:pt x="599" y="559"/>
                  </a:lnTo>
                  <a:lnTo>
                    <a:pt x="639" y="439"/>
                  </a:lnTo>
                  <a:lnTo>
                    <a:pt x="679" y="319"/>
                  </a:lnTo>
                  <a:lnTo>
                    <a:pt x="639" y="200"/>
                  </a:lnTo>
                  <a:lnTo>
                    <a:pt x="559" y="80"/>
                  </a:lnTo>
                  <a:lnTo>
                    <a:pt x="440" y="40"/>
                  </a:lnTo>
                  <a:lnTo>
                    <a:pt x="28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3"/>
            <p:cNvSpPr/>
            <p:nvPr/>
          </p:nvSpPr>
          <p:spPr>
            <a:xfrm>
              <a:off x="5161525" y="1615175"/>
              <a:ext cx="17000" cy="16975"/>
            </a:xfrm>
            <a:custGeom>
              <a:rect b="b" l="l" r="r" t="t"/>
              <a:pathLst>
                <a:path extrusionOk="0" fill="none" h="679" w="680">
                  <a:moveTo>
                    <a:pt x="639" y="439"/>
                  </a:moveTo>
                  <a:lnTo>
                    <a:pt x="639" y="439"/>
                  </a:lnTo>
                  <a:lnTo>
                    <a:pt x="599" y="559"/>
                  </a:lnTo>
                  <a:lnTo>
                    <a:pt x="480" y="638"/>
                  </a:lnTo>
                  <a:lnTo>
                    <a:pt x="360" y="678"/>
                  </a:lnTo>
                  <a:lnTo>
                    <a:pt x="240" y="678"/>
                  </a:lnTo>
                  <a:lnTo>
                    <a:pt x="240" y="678"/>
                  </a:lnTo>
                  <a:lnTo>
                    <a:pt x="121" y="638"/>
                  </a:lnTo>
                  <a:lnTo>
                    <a:pt x="41" y="519"/>
                  </a:lnTo>
                  <a:lnTo>
                    <a:pt x="1" y="399"/>
                  </a:lnTo>
                  <a:lnTo>
                    <a:pt x="1" y="279"/>
                  </a:lnTo>
                  <a:lnTo>
                    <a:pt x="1" y="279"/>
                  </a:lnTo>
                  <a:lnTo>
                    <a:pt x="41" y="160"/>
                  </a:lnTo>
                  <a:lnTo>
                    <a:pt x="160" y="40"/>
                  </a:lnTo>
                  <a:lnTo>
                    <a:pt x="280" y="0"/>
                  </a:lnTo>
                  <a:lnTo>
                    <a:pt x="440" y="40"/>
                  </a:lnTo>
                  <a:lnTo>
                    <a:pt x="440" y="40"/>
                  </a:lnTo>
                  <a:lnTo>
                    <a:pt x="559" y="80"/>
                  </a:lnTo>
                  <a:lnTo>
                    <a:pt x="639" y="200"/>
                  </a:lnTo>
                  <a:lnTo>
                    <a:pt x="679" y="319"/>
                  </a:lnTo>
                  <a:lnTo>
                    <a:pt x="639" y="439"/>
                  </a:lnTo>
                  <a:lnTo>
                    <a:pt x="639"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3"/>
            <p:cNvSpPr/>
            <p:nvPr/>
          </p:nvSpPr>
          <p:spPr>
            <a:xfrm>
              <a:off x="5177500" y="16261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3"/>
            <p:cNvSpPr/>
            <p:nvPr/>
          </p:nvSpPr>
          <p:spPr>
            <a:xfrm>
              <a:off x="5185475" y="1622150"/>
              <a:ext cx="16975" cy="16975"/>
            </a:xfrm>
            <a:custGeom>
              <a:rect b="b" l="l" r="r" t="t"/>
              <a:pathLst>
                <a:path extrusionOk="0" h="679" w="679">
                  <a:moveTo>
                    <a:pt x="280" y="0"/>
                  </a:moveTo>
                  <a:lnTo>
                    <a:pt x="160" y="40"/>
                  </a:lnTo>
                  <a:lnTo>
                    <a:pt x="80" y="120"/>
                  </a:lnTo>
                  <a:lnTo>
                    <a:pt x="0" y="240"/>
                  </a:lnTo>
                  <a:lnTo>
                    <a:pt x="0" y="399"/>
                  </a:lnTo>
                  <a:lnTo>
                    <a:pt x="40" y="519"/>
                  </a:lnTo>
                  <a:lnTo>
                    <a:pt x="120" y="639"/>
                  </a:lnTo>
                  <a:lnTo>
                    <a:pt x="240" y="679"/>
                  </a:lnTo>
                  <a:lnTo>
                    <a:pt x="399" y="679"/>
                  </a:lnTo>
                  <a:lnTo>
                    <a:pt x="519" y="639"/>
                  </a:lnTo>
                  <a:lnTo>
                    <a:pt x="599" y="559"/>
                  </a:lnTo>
                  <a:lnTo>
                    <a:pt x="679" y="439"/>
                  </a:lnTo>
                  <a:lnTo>
                    <a:pt x="679" y="319"/>
                  </a:lnTo>
                  <a:lnTo>
                    <a:pt x="639" y="200"/>
                  </a:lnTo>
                  <a:lnTo>
                    <a:pt x="559" y="80"/>
                  </a:lnTo>
                  <a:lnTo>
                    <a:pt x="43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3"/>
            <p:cNvSpPr/>
            <p:nvPr/>
          </p:nvSpPr>
          <p:spPr>
            <a:xfrm>
              <a:off x="5185475" y="1622150"/>
              <a:ext cx="16975" cy="16975"/>
            </a:xfrm>
            <a:custGeom>
              <a:rect b="b" l="l" r="r" t="t"/>
              <a:pathLst>
                <a:path extrusionOk="0" fill="none" h="679" w="679">
                  <a:moveTo>
                    <a:pt x="679" y="439"/>
                  </a:moveTo>
                  <a:lnTo>
                    <a:pt x="679" y="439"/>
                  </a:lnTo>
                  <a:lnTo>
                    <a:pt x="599" y="559"/>
                  </a:lnTo>
                  <a:lnTo>
                    <a:pt x="519" y="639"/>
                  </a:lnTo>
                  <a:lnTo>
                    <a:pt x="399" y="679"/>
                  </a:lnTo>
                  <a:lnTo>
                    <a:pt x="240" y="679"/>
                  </a:lnTo>
                  <a:lnTo>
                    <a:pt x="240" y="679"/>
                  </a:lnTo>
                  <a:lnTo>
                    <a:pt x="120" y="639"/>
                  </a:lnTo>
                  <a:lnTo>
                    <a:pt x="40" y="519"/>
                  </a:lnTo>
                  <a:lnTo>
                    <a:pt x="0" y="399"/>
                  </a:lnTo>
                  <a:lnTo>
                    <a:pt x="0" y="240"/>
                  </a:lnTo>
                  <a:lnTo>
                    <a:pt x="0" y="240"/>
                  </a:lnTo>
                  <a:lnTo>
                    <a:pt x="80" y="120"/>
                  </a:lnTo>
                  <a:lnTo>
                    <a:pt x="160" y="40"/>
                  </a:lnTo>
                  <a:lnTo>
                    <a:pt x="280" y="0"/>
                  </a:lnTo>
                  <a:lnTo>
                    <a:pt x="439" y="0"/>
                  </a:lnTo>
                  <a:lnTo>
                    <a:pt x="439" y="0"/>
                  </a:lnTo>
                  <a:lnTo>
                    <a:pt x="559" y="80"/>
                  </a:lnTo>
                  <a:lnTo>
                    <a:pt x="639" y="200"/>
                  </a:lnTo>
                  <a:lnTo>
                    <a:pt x="679" y="319"/>
                  </a:lnTo>
                  <a:lnTo>
                    <a:pt x="679" y="439"/>
                  </a:lnTo>
                  <a:lnTo>
                    <a:pt x="679"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3"/>
            <p:cNvSpPr/>
            <p:nvPr/>
          </p:nvSpPr>
          <p:spPr>
            <a:xfrm>
              <a:off x="5202425" y="16331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3"/>
            <p:cNvSpPr/>
            <p:nvPr/>
          </p:nvSpPr>
          <p:spPr>
            <a:xfrm>
              <a:off x="5092700" y="1655050"/>
              <a:ext cx="168600" cy="103775"/>
            </a:xfrm>
            <a:custGeom>
              <a:rect b="b" l="l" r="r" t="t"/>
              <a:pathLst>
                <a:path extrusionOk="0" h="4151" w="6744">
                  <a:moveTo>
                    <a:pt x="1278" y="1"/>
                  </a:moveTo>
                  <a:lnTo>
                    <a:pt x="1038" y="41"/>
                  </a:lnTo>
                  <a:lnTo>
                    <a:pt x="799" y="121"/>
                  </a:lnTo>
                  <a:lnTo>
                    <a:pt x="639" y="240"/>
                  </a:lnTo>
                  <a:lnTo>
                    <a:pt x="440" y="440"/>
                  </a:lnTo>
                  <a:lnTo>
                    <a:pt x="320" y="639"/>
                  </a:lnTo>
                  <a:lnTo>
                    <a:pt x="240" y="879"/>
                  </a:lnTo>
                  <a:lnTo>
                    <a:pt x="1" y="2195"/>
                  </a:lnTo>
                  <a:lnTo>
                    <a:pt x="5188" y="4071"/>
                  </a:lnTo>
                  <a:lnTo>
                    <a:pt x="5427" y="4150"/>
                  </a:lnTo>
                  <a:lnTo>
                    <a:pt x="5666" y="4150"/>
                  </a:lnTo>
                  <a:lnTo>
                    <a:pt x="5906" y="4110"/>
                  </a:lnTo>
                  <a:lnTo>
                    <a:pt x="6105" y="3991"/>
                  </a:lnTo>
                  <a:lnTo>
                    <a:pt x="6305" y="3871"/>
                  </a:lnTo>
                  <a:lnTo>
                    <a:pt x="6464" y="3711"/>
                  </a:lnTo>
                  <a:lnTo>
                    <a:pt x="6584" y="3512"/>
                  </a:lnTo>
                  <a:lnTo>
                    <a:pt x="6664" y="3273"/>
                  </a:lnTo>
                  <a:lnTo>
                    <a:pt x="6704" y="3033"/>
                  </a:lnTo>
                  <a:lnTo>
                    <a:pt x="6744" y="2834"/>
                  </a:lnTo>
                  <a:lnTo>
                    <a:pt x="6744" y="2634"/>
                  </a:lnTo>
                  <a:lnTo>
                    <a:pt x="6704" y="2435"/>
                  </a:lnTo>
                  <a:lnTo>
                    <a:pt x="6624" y="2235"/>
                  </a:lnTo>
                  <a:lnTo>
                    <a:pt x="6504" y="2076"/>
                  </a:lnTo>
                  <a:lnTo>
                    <a:pt x="6385" y="1956"/>
                  </a:lnTo>
                  <a:lnTo>
                    <a:pt x="6225" y="1836"/>
                  </a:lnTo>
                  <a:lnTo>
                    <a:pt x="6026" y="1756"/>
                  </a:lnTo>
                  <a:lnTo>
                    <a:pt x="1756" y="81"/>
                  </a:lnTo>
                  <a:lnTo>
                    <a:pt x="1517" y="1"/>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3"/>
            <p:cNvSpPr/>
            <p:nvPr/>
          </p:nvSpPr>
          <p:spPr>
            <a:xfrm>
              <a:off x="5092700" y="1655050"/>
              <a:ext cx="168600" cy="103775"/>
            </a:xfrm>
            <a:custGeom>
              <a:rect b="b" l="l" r="r" t="t"/>
              <a:pathLst>
                <a:path extrusionOk="0" fill="none" h="4151" w="6744">
                  <a:moveTo>
                    <a:pt x="6664" y="3273"/>
                  </a:moveTo>
                  <a:lnTo>
                    <a:pt x="6704" y="3033"/>
                  </a:lnTo>
                  <a:lnTo>
                    <a:pt x="6704" y="3033"/>
                  </a:lnTo>
                  <a:lnTo>
                    <a:pt x="6744" y="2834"/>
                  </a:lnTo>
                  <a:lnTo>
                    <a:pt x="6744" y="2634"/>
                  </a:lnTo>
                  <a:lnTo>
                    <a:pt x="6704" y="2435"/>
                  </a:lnTo>
                  <a:lnTo>
                    <a:pt x="6624" y="2235"/>
                  </a:lnTo>
                  <a:lnTo>
                    <a:pt x="6504" y="2076"/>
                  </a:lnTo>
                  <a:lnTo>
                    <a:pt x="6385" y="1956"/>
                  </a:lnTo>
                  <a:lnTo>
                    <a:pt x="6225" y="1836"/>
                  </a:lnTo>
                  <a:lnTo>
                    <a:pt x="6026" y="1756"/>
                  </a:lnTo>
                  <a:lnTo>
                    <a:pt x="1756" y="81"/>
                  </a:lnTo>
                  <a:lnTo>
                    <a:pt x="1756" y="81"/>
                  </a:lnTo>
                  <a:lnTo>
                    <a:pt x="1517" y="1"/>
                  </a:lnTo>
                  <a:lnTo>
                    <a:pt x="1278" y="1"/>
                  </a:lnTo>
                  <a:lnTo>
                    <a:pt x="1038" y="41"/>
                  </a:lnTo>
                  <a:lnTo>
                    <a:pt x="799" y="121"/>
                  </a:lnTo>
                  <a:lnTo>
                    <a:pt x="639" y="240"/>
                  </a:lnTo>
                  <a:lnTo>
                    <a:pt x="440" y="440"/>
                  </a:lnTo>
                  <a:lnTo>
                    <a:pt x="320" y="639"/>
                  </a:lnTo>
                  <a:lnTo>
                    <a:pt x="240" y="879"/>
                  </a:lnTo>
                  <a:lnTo>
                    <a:pt x="1" y="2195"/>
                  </a:lnTo>
                  <a:lnTo>
                    <a:pt x="5188" y="4071"/>
                  </a:lnTo>
                  <a:lnTo>
                    <a:pt x="5188" y="4071"/>
                  </a:lnTo>
                  <a:lnTo>
                    <a:pt x="5427" y="4150"/>
                  </a:lnTo>
                  <a:lnTo>
                    <a:pt x="5666" y="4150"/>
                  </a:lnTo>
                  <a:lnTo>
                    <a:pt x="5906" y="4110"/>
                  </a:lnTo>
                  <a:lnTo>
                    <a:pt x="6105" y="3991"/>
                  </a:lnTo>
                  <a:lnTo>
                    <a:pt x="6305" y="3871"/>
                  </a:lnTo>
                  <a:lnTo>
                    <a:pt x="6464" y="3711"/>
                  </a:lnTo>
                  <a:lnTo>
                    <a:pt x="6584" y="3512"/>
                  </a:lnTo>
                  <a:lnTo>
                    <a:pt x="6664" y="3273"/>
                  </a:lnTo>
                  <a:lnTo>
                    <a:pt x="6664" y="327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3"/>
            <p:cNvSpPr/>
            <p:nvPr/>
          </p:nvSpPr>
          <p:spPr>
            <a:xfrm>
              <a:off x="5259275" y="17368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3"/>
            <p:cNvSpPr/>
            <p:nvPr/>
          </p:nvSpPr>
          <p:spPr>
            <a:xfrm>
              <a:off x="5193450" y="1706925"/>
              <a:ext cx="16975" cy="16975"/>
            </a:xfrm>
            <a:custGeom>
              <a:rect b="b" l="l" r="r" t="t"/>
              <a:pathLst>
                <a:path extrusionOk="0" h="679" w="679">
                  <a:moveTo>
                    <a:pt x="320" y="1"/>
                  </a:moveTo>
                  <a:lnTo>
                    <a:pt x="160" y="41"/>
                  </a:lnTo>
                  <a:lnTo>
                    <a:pt x="80" y="120"/>
                  </a:lnTo>
                  <a:lnTo>
                    <a:pt x="1" y="240"/>
                  </a:lnTo>
                  <a:lnTo>
                    <a:pt x="1" y="360"/>
                  </a:lnTo>
                  <a:lnTo>
                    <a:pt x="1" y="519"/>
                  </a:lnTo>
                  <a:lnTo>
                    <a:pt x="80" y="599"/>
                  </a:lnTo>
                  <a:lnTo>
                    <a:pt x="200" y="679"/>
                  </a:lnTo>
                  <a:lnTo>
                    <a:pt x="479" y="679"/>
                  </a:lnTo>
                  <a:lnTo>
                    <a:pt x="599" y="599"/>
                  </a:lnTo>
                  <a:lnTo>
                    <a:pt x="639" y="479"/>
                  </a:lnTo>
                  <a:lnTo>
                    <a:pt x="679" y="320"/>
                  </a:lnTo>
                  <a:lnTo>
                    <a:pt x="639" y="200"/>
                  </a:lnTo>
                  <a:lnTo>
                    <a:pt x="559" y="80"/>
                  </a:lnTo>
                  <a:lnTo>
                    <a:pt x="440" y="41"/>
                  </a:lnTo>
                  <a:lnTo>
                    <a:pt x="320"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3"/>
            <p:cNvSpPr/>
            <p:nvPr/>
          </p:nvSpPr>
          <p:spPr>
            <a:xfrm>
              <a:off x="5193450" y="1706925"/>
              <a:ext cx="16975" cy="16975"/>
            </a:xfrm>
            <a:custGeom>
              <a:rect b="b" l="l" r="r" t="t"/>
              <a:pathLst>
                <a:path extrusionOk="0" fill="none" h="679" w="679">
                  <a:moveTo>
                    <a:pt x="1" y="240"/>
                  </a:moveTo>
                  <a:lnTo>
                    <a:pt x="1" y="240"/>
                  </a:lnTo>
                  <a:lnTo>
                    <a:pt x="1" y="360"/>
                  </a:lnTo>
                  <a:lnTo>
                    <a:pt x="1" y="519"/>
                  </a:lnTo>
                  <a:lnTo>
                    <a:pt x="80" y="599"/>
                  </a:lnTo>
                  <a:lnTo>
                    <a:pt x="200" y="679"/>
                  </a:lnTo>
                  <a:lnTo>
                    <a:pt x="200" y="679"/>
                  </a:lnTo>
                  <a:lnTo>
                    <a:pt x="360" y="679"/>
                  </a:lnTo>
                  <a:lnTo>
                    <a:pt x="479" y="679"/>
                  </a:lnTo>
                  <a:lnTo>
                    <a:pt x="599" y="599"/>
                  </a:lnTo>
                  <a:lnTo>
                    <a:pt x="639" y="479"/>
                  </a:lnTo>
                  <a:lnTo>
                    <a:pt x="639" y="479"/>
                  </a:lnTo>
                  <a:lnTo>
                    <a:pt x="679" y="320"/>
                  </a:lnTo>
                  <a:lnTo>
                    <a:pt x="639" y="200"/>
                  </a:lnTo>
                  <a:lnTo>
                    <a:pt x="559" y="80"/>
                  </a:lnTo>
                  <a:lnTo>
                    <a:pt x="440" y="41"/>
                  </a:lnTo>
                  <a:lnTo>
                    <a:pt x="440" y="41"/>
                  </a:lnTo>
                  <a:lnTo>
                    <a:pt x="320" y="1"/>
                  </a:lnTo>
                  <a:lnTo>
                    <a:pt x="160" y="41"/>
                  </a:lnTo>
                  <a:lnTo>
                    <a:pt x="80" y="120"/>
                  </a:lnTo>
                  <a:lnTo>
                    <a:pt x="1" y="240"/>
                  </a:lnTo>
                  <a:lnTo>
                    <a:pt x="1"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3"/>
            <p:cNvSpPr/>
            <p:nvPr/>
          </p:nvSpPr>
          <p:spPr>
            <a:xfrm>
              <a:off x="5193450" y="17129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3"/>
            <p:cNvSpPr/>
            <p:nvPr/>
          </p:nvSpPr>
          <p:spPr>
            <a:xfrm>
              <a:off x="5168525" y="1698950"/>
              <a:ext cx="16975" cy="16975"/>
            </a:xfrm>
            <a:custGeom>
              <a:rect b="b" l="l" r="r" t="t"/>
              <a:pathLst>
                <a:path extrusionOk="0" h="679" w="679">
                  <a:moveTo>
                    <a:pt x="319" y="0"/>
                  </a:moveTo>
                  <a:lnTo>
                    <a:pt x="200" y="40"/>
                  </a:lnTo>
                  <a:lnTo>
                    <a:pt x="80" y="120"/>
                  </a:lnTo>
                  <a:lnTo>
                    <a:pt x="40" y="240"/>
                  </a:lnTo>
                  <a:lnTo>
                    <a:pt x="0" y="360"/>
                  </a:lnTo>
                  <a:lnTo>
                    <a:pt x="40" y="479"/>
                  </a:lnTo>
                  <a:lnTo>
                    <a:pt x="120" y="599"/>
                  </a:lnTo>
                  <a:lnTo>
                    <a:pt x="240" y="679"/>
                  </a:lnTo>
                  <a:lnTo>
                    <a:pt x="359" y="679"/>
                  </a:lnTo>
                  <a:lnTo>
                    <a:pt x="479" y="639"/>
                  </a:lnTo>
                  <a:lnTo>
                    <a:pt x="599" y="559"/>
                  </a:lnTo>
                  <a:lnTo>
                    <a:pt x="678" y="439"/>
                  </a:lnTo>
                  <a:lnTo>
                    <a:pt x="678" y="320"/>
                  </a:lnTo>
                  <a:lnTo>
                    <a:pt x="639" y="200"/>
                  </a:lnTo>
                  <a:lnTo>
                    <a:pt x="559" y="80"/>
                  </a:lnTo>
                  <a:lnTo>
                    <a:pt x="47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3"/>
            <p:cNvSpPr/>
            <p:nvPr/>
          </p:nvSpPr>
          <p:spPr>
            <a:xfrm>
              <a:off x="5168525" y="1698950"/>
              <a:ext cx="16975" cy="16975"/>
            </a:xfrm>
            <a:custGeom>
              <a:rect b="b" l="l" r="r" t="t"/>
              <a:pathLst>
                <a:path extrusionOk="0" fill="none" h="679" w="679">
                  <a:moveTo>
                    <a:pt x="40" y="240"/>
                  </a:moveTo>
                  <a:lnTo>
                    <a:pt x="40" y="240"/>
                  </a:lnTo>
                  <a:lnTo>
                    <a:pt x="0" y="360"/>
                  </a:lnTo>
                  <a:lnTo>
                    <a:pt x="40" y="479"/>
                  </a:lnTo>
                  <a:lnTo>
                    <a:pt x="120" y="599"/>
                  </a:lnTo>
                  <a:lnTo>
                    <a:pt x="240" y="679"/>
                  </a:lnTo>
                  <a:lnTo>
                    <a:pt x="240" y="679"/>
                  </a:lnTo>
                  <a:lnTo>
                    <a:pt x="359" y="679"/>
                  </a:lnTo>
                  <a:lnTo>
                    <a:pt x="479" y="639"/>
                  </a:lnTo>
                  <a:lnTo>
                    <a:pt x="599" y="559"/>
                  </a:lnTo>
                  <a:lnTo>
                    <a:pt x="678" y="439"/>
                  </a:lnTo>
                  <a:lnTo>
                    <a:pt x="678" y="439"/>
                  </a:lnTo>
                  <a:lnTo>
                    <a:pt x="678" y="320"/>
                  </a:lnTo>
                  <a:lnTo>
                    <a:pt x="639" y="200"/>
                  </a:lnTo>
                  <a:lnTo>
                    <a:pt x="559" y="80"/>
                  </a:lnTo>
                  <a:lnTo>
                    <a:pt x="479" y="0"/>
                  </a:lnTo>
                  <a:lnTo>
                    <a:pt x="479" y="0"/>
                  </a:lnTo>
                  <a:lnTo>
                    <a:pt x="319" y="0"/>
                  </a:lnTo>
                  <a:lnTo>
                    <a:pt x="200" y="40"/>
                  </a:lnTo>
                  <a:lnTo>
                    <a:pt x="80" y="120"/>
                  </a:lnTo>
                  <a:lnTo>
                    <a:pt x="40" y="240"/>
                  </a:lnTo>
                  <a:lnTo>
                    <a:pt x="40"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3"/>
            <p:cNvSpPr/>
            <p:nvPr/>
          </p:nvSpPr>
          <p:spPr>
            <a:xfrm>
              <a:off x="5169525" y="1704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3"/>
            <p:cNvSpPr/>
            <p:nvPr/>
          </p:nvSpPr>
          <p:spPr>
            <a:xfrm>
              <a:off x="5144575" y="1690975"/>
              <a:ext cx="16975" cy="16975"/>
            </a:xfrm>
            <a:custGeom>
              <a:rect b="b" l="l" r="r" t="t"/>
              <a:pathLst>
                <a:path extrusionOk="0" h="679" w="679">
                  <a:moveTo>
                    <a:pt x="320" y="0"/>
                  </a:moveTo>
                  <a:lnTo>
                    <a:pt x="200" y="40"/>
                  </a:lnTo>
                  <a:lnTo>
                    <a:pt x="80" y="120"/>
                  </a:lnTo>
                  <a:lnTo>
                    <a:pt x="41" y="200"/>
                  </a:lnTo>
                  <a:lnTo>
                    <a:pt x="1" y="359"/>
                  </a:lnTo>
                  <a:lnTo>
                    <a:pt x="41" y="479"/>
                  </a:lnTo>
                  <a:lnTo>
                    <a:pt x="120" y="599"/>
                  </a:lnTo>
                  <a:lnTo>
                    <a:pt x="240" y="639"/>
                  </a:lnTo>
                  <a:lnTo>
                    <a:pt x="360" y="679"/>
                  </a:lnTo>
                  <a:lnTo>
                    <a:pt x="519" y="639"/>
                  </a:lnTo>
                  <a:lnTo>
                    <a:pt x="599" y="559"/>
                  </a:lnTo>
                  <a:lnTo>
                    <a:pt x="679" y="439"/>
                  </a:lnTo>
                  <a:lnTo>
                    <a:pt x="679" y="319"/>
                  </a:lnTo>
                  <a:lnTo>
                    <a:pt x="679" y="160"/>
                  </a:lnTo>
                  <a:lnTo>
                    <a:pt x="599" y="80"/>
                  </a:lnTo>
                  <a:lnTo>
                    <a:pt x="47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3"/>
            <p:cNvSpPr/>
            <p:nvPr/>
          </p:nvSpPr>
          <p:spPr>
            <a:xfrm>
              <a:off x="5144575" y="1690975"/>
              <a:ext cx="16975" cy="16975"/>
            </a:xfrm>
            <a:custGeom>
              <a:rect b="b" l="l" r="r" t="t"/>
              <a:pathLst>
                <a:path extrusionOk="0" fill="none" h="679" w="679">
                  <a:moveTo>
                    <a:pt x="41" y="200"/>
                  </a:moveTo>
                  <a:lnTo>
                    <a:pt x="41" y="200"/>
                  </a:lnTo>
                  <a:lnTo>
                    <a:pt x="1" y="359"/>
                  </a:lnTo>
                  <a:lnTo>
                    <a:pt x="41" y="479"/>
                  </a:lnTo>
                  <a:lnTo>
                    <a:pt x="120" y="599"/>
                  </a:lnTo>
                  <a:lnTo>
                    <a:pt x="240" y="639"/>
                  </a:lnTo>
                  <a:lnTo>
                    <a:pt x="240" y="639"/>
                  </a:lnTo>
                  <a:lnTo>
                    <a:pt x="360" y="679"/>
                  </a:lnTo>
                  <a:lnTo>
                    <a:pt x="519" y="639"/>
                  </a:lnTo>
                  <a:lnTo>
                    <a:pt x="599" y="559"/>
                  </a:lnTo>
                  <a:lnTo>
                    <a:pt x="679" y="439"/>
                  </a:lnTo>
                  <a:lnTo>
                    <a:pt x="679" y="439"/>
                  </a:lnTo>
                  <a:lnTo>
                    <a:pt x="679" y="319"/>
                  </a:lnTo>
                  <a:lnTo>
                    <a:pt x="679" y="160"/>
                  </a:lnTo>
                  <a:lnTo>
                    <a:pt x="599" y="80"/>
                  </a:lnTo>
                  <a:lnTo>
                    <a:pt x="479" y="0"/>
                  </a:lnTo>
                  <a:lnTo>
                    <a:pt x="479" y="0"/>
                  </a:lnTo>
                  <a:lnTo>
                    <a:pt x="320" y="0"/>
                  </a:lnTo>
                  <a:lnTo>
                    <a:pt x="200" y="40"/>
                  </a:lnTo>
                  <a:lnTo>
                    <a:pt x="80" y="120"/>
                  </a:lnTo>
                  <a:lnTo>
                    <a:pt x="41" y="200"/>
                  </a:lnTo>
                  <a:lnTo>
                    <a:pt x="41"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3"/>
            <p:cNvSpPr/>
            <p:nvPr/>
          </p:nvSpPr>
          <p:spPr>
            <a:xfrm>
              <a:off x="5145575" y="16959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3"/>
            <p:cNvSpPr/>
            <p:nvPr/>
          </p:nvSpPr>
          <p:spPr>
            <a:xfrm>
              <a:off x="5666250" y="1570275"/>
              <a:ext cx="54875" cy="54900"/>
            </a:xfrm>
            <a:custGeom>
              <a:rect b="b" l="l" r="r" t="t"/>
              <a:pathLst>
                <a:path extrusionOk="0" h="2196" w="2195">
                  <a:moveTo>
                    <a:pt x="1078" y="1"/>
                  </a:moveTo>
                  <a:lnTo>
                    <a:pt x="1038" y="41"/>
                  </a:lnTo>
                  <a:lnTo>
                    <a:pt x="1038" y="80"/>
                  </a:lnTo>
                  <a:lnTo>
                    <a:pt x="918" y="360"/>
                  </a:lnTo>
                  <a:lnTo>
                    <a:pt x="798" y="599"/>
                  </a:lnTo>
                  <a:lnTo>
                    <a:pt x="639" y="759"/>
                  </a:lnTo>
                  <a:lnTo>
                    <a:pt x="399" y="918"/>
                  </a:lnTo>
                  <a:lnTo>
                    <a:pt x="160" y="998"/>
                  </a:lnTo>
                  <a:lnTo>
                    <a:pt x="40" y="1038"/>
                  </a:lnTo>
                  <a:lnTo>
                    <a:pt x="0" y="1038"/>
                  </a:lnTo>
                  <a:lnTo>
                    <a:pt x="0" y="1118"/>
                  </a:lnTo>
                  <a:lnTo>
                    <a:pt x="0" y="1158"/>
                  </a:lnTo>
                  <a:lnTo>
                    <a:pt x="40" y="1158"/>
                  </a:lnTo>
                  <a:lnTo>
                    <a:pt x="160" y="1198"/>
                  </a:lnTo>
                  <a:lnTo>
                    <a:pt x="359" y="1277"/>
                  </a:lnTo>
                  <a:lnTo>
                    <a:pt x="559" y="1357"/>
                  </a:lnTo>
                  <a:lnTo>
                    <a:pt x="718" y="1517"/>
                  </a:lnTo>
                  <a:lnTo>
                    <a:pt x="838" y="1676"/>
                  </a:lnTo>
                  <a:lnTo>
                    <a:pt x="958" y="1916"/>
                  </a:lnTo>
                  <a:lnTo>
                    <a:pt x="1038" y="2115"/>
                  </a:lnTo>
                  <a:lnTo>
                    <a:pt x="1038" y="2195"/>
                  </a:lnTo>
                  <a:lnTo>
                    <a:pt x="1117" y="2195"/>
                  </a:lnTo>
                  <a:lnTo>
                    <a:pt x="1157" y="2155"/>
                  </a:lnTo>
                  <a:lnTo>
                    <a:pt x="1237" y="1916"/>
                  </a:lnTo>
                  <a:lnTo>
                    <a:pt x="1357" y="1676"/>
                  </a:lnTo>
                  <a:lnTo>
                    <a:pt x="1516" y="1477"/>
                  </a:lnTo>
                  <a:lnTo>
                    <a:pt x="1716" y="1317"/>
                  </a:lnTo>
                  <a:lnTo>
                    <a:pt x="1955" y="1198"/>
                  </a:lnTo>
                  <a:lnTo>
                    <a:pt x="2115" y="1158"/>
                  </a:lnTo>
                  <a:lnTo>
                    <a:pt x="2155" y="1118"/>
                  </a:lnTo>
                  <a:lnTo>
                    <a:pt x="2195" y="1118"/>
                  </a:lnTo>
                  <a:lnTo>
                    <a:pt x="2155" y="1078"/>
                  </a:lnTo>
                  <a:lnTo>
                    <a:pt x="2115" y="1038"/>
                  </a:lnTo>
                  <a:lnTo>
                    <a:pt x="1955" y="998"/>
                  </a:lnTo>
                  <a:lnTo>
                    <a:pt x="1676" y="878"/>
                  </a:lnTo>
                  <a:lnTo>
                    <a:pt x="1556" y="759"/>
                  </a:lnTo>
                  <a:lnTo>
                    <a:pt x="1437" y="639"/>
                  </a:lnTo>
                  <a:lnTo>
                    <a:pt x="1317" y="519"/>
                  </a:lnTo>
                  <a:lnTo>
                    <a:pt x="1237" y="400"/>
                  </a:lnTo>
                  <a:lnTo>
                    <a:pt x="1157" y="80"/>
                  </a:lnTo>
                  <a:lnTo>
                    <a:pt x="1117" y="41"/>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3"/>
            <p:cNvSpPr/>
            <p:nvPr/>
          </p:nvSpPr>
          <p:spPr>
            <a:xfrm>
              <a:off x="5734075" y="1251100"/>
              <a:ext cx="54875" cy="54875"/>
            </a:xfrm>
            <a:custGeom>
              <a:rect b="b" l="l" r="r" t="t"/>
              <a:pathLst>
                <a:path extrusionOk="0" h="2195" w="2195">
                  <a:moveTo>
                    <a:pt x="1038" y="0"/>
                  </a:moveTo>
                  <a:lnTo>
                    <a:pt x="1038" y="40"/>
                  </a:lnTo>
                  <a:lnTo>
                    <a:pt x="958" y="359"/>
                  </a:lnTo>
                  <a:lnTo>
                    <a:pt x="798" y="599"/>
                  </a:lnTo>
                  <a:lnTo>
                    <a:pt x="639" y="758"/>
                  </a:lnTo>
                  <a:lnTo>
                    <a:pt x="399" y="918"/>
                  </a:lnTo>
                  <a:lnTo>
                    <a:pt x="160" y="998"/>
                  </a:lnTo>
                  <a:lnTo>
                    <a:pt x="40" y="1038"/>
                  </a:lnTo>
                  <a:lnTo>
                    <a:pt x="0" y="1038"/>
                  </a:lnTo>
                  <a:lnTo>
                    <a:pt x="0" y="1077"/>
                  </a:lnTo>
                  <a:lnTo>
                    <a:pt x="40" y="1117"/>
                  </a:lnTo>
                  <a:lnTo>
                    <a:pt x="80" y="1157"/>
                  </a:lnTo>
                  <a:lnTo>
                    <a:pt x="160" y="1157"/>
                  </a:lnTo>
                  <a:lnTo>
                    <a:pt x="359" y="1237"/>
                  </a:lnTo>
                  <a:lnTo>
                    <a:pt x="559" y="1357"/>
                  </a:lnTo>
                  <a:lnTo>
                    <a:pt x="719" y="1476"/>
                  </a:lnTo>
                  <a:lnTo>
                    <a:pt x="878" y="1676"/>
                  </a:lnTo>
                  <a:lnTo>
                    <a:pt x="958" y="1875"/>
                  </a:lnTo>
                  <a:lnTo>
                    <a:pt x="1038" y="2115"/>
                  </a:lnTo>
                  <a:lnTo>
                    <a:pt x="1038" y="2155"/>
                  </a:lnTo>
                  <a:lnTo>
                    <a:pt x="1078" y="2195"/>
                  </a:lnTo>
                  <a:lnTo>
                    <a:pt x="1157" y="2195"/>
                  </a:lnTo>
                  <a:lnTo>
                    <a:pt x="1157" y="2115"/>
                  </a:lnTo>
                  <a:lnTo>
                    <a:pt x="1237" y="1915"/>
                  </a:lnTo>
                  <a:lnTo>
                    <a:pt x="1357" y="1676"/>
                  </a:lnTo>
                  <a:lnTo>
                    <a:pt x="1517" y="1476"/>
                  </a:lnTo>
                  <a:lnTo>
                    <a:pt x="1716" y="1317"/>
                  </a:lnTo>
                  <a:lnTo>
                    <a:pt x="1955" y="1197"/>
                  </a:lnTo>
                  <a:lnTo>
                    <a:pt x="2155" y="1157"/>
                  </a:lnTo>
                  <a:lnTo>
                    <a:pt x="2195" y="1117"/>
                  </a:lnTo>
                  <a:lnTo>
                    <a:pt x="2195" y="1077"/>
                  </a:lnTo>
                  <a:lnTo>
                    <a:pt x="2195" y="1038"/>
                  </a:lnTo>
                  <a:lnTo>
                    <a:pt x="2155" y="1038"/>
                  </a:lnTo>
                  <a:lnTo>
                    <a:pt x="1995" y="998"/>
                  </a:lnTo>
                  <a:lnTo>
                    <a:pt x="1676" y="838"/>
                  </a:lnTo>
                  <a:lnTo>
                    <a:pt x="1556" y="758"/>
                  </a:lnTo>
                  <a:lnTo>
                    <a:pt x="1437" y="639"/>
                  </a:lnTo>
                  <a:lnTo>
                    <a:pt x="1317" y="519"/>
                  </a:lnTo>
                  <a:lnTo>
                    <a:pt x="1277" y="359"/>
                  </a:lnTo>
                  <a:lnTo>
                    <a:pt x="1157" y="80"/>
                  </a:lnTo>
                  <a:lnTo>
                    <a:pt x="1157"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3"/>
            <p:cNvSpPr/>
            <p:nvPr/>
          </p:nvSpPr>
          <p:spPr>
            <a:xfrm>
              <a:off x="5367000" y="947875"/>
              <a:ext cx="54900" cy="54875"/>
            </a:xfrm>
            <a:custGeom>
              <a:rect b="b" l="l" r="r" t="t"/>
              <a:pathLst>
                <a:path extrusionOk="0" h="2195" w="2196">
                  <a:moveTo>
                    <a:pt x="1038" y="0"/>
                  </a:moveTo>
                  <a:lnTo>
                    <a:pt x="1038" y="40"/>
                  </a:lnTo>
                  <a:lnTo>
                    <a:pt x="958" y="359"/>
                  </a:lnTo>
                  <a:lnTo>
                    <a:pt x="799" y="599"/>
                  </a:lnTo>
                  <a:lnTo>
                    <a:pt x="639" y="758"/>
                  </a:lnTo>
                  <a:lnTo>
                    <a:pt x="400" y="918"/>
                  </a:lnTo>
                  <a:lnTo>
                    <a:pt x="160" y="998"/>
                  </a:lnTo>
                  <a:lnTo>
                    <a:pt x="41" y="1038"/>
                  </a:lnTo>
                  <a:lnTo>
                    <a:pt x="1" y="1038"/>
                  </a:lnTo>
                  <a:lnTo>
                    <a:pt x="1" y="1078"/>
                  </a:lnTo>
                  <a:lnTo>
                    <a:pt x="41" y="1117"/>
                  </a:lnTo>
                  <a:lnTo>
                    <a:pt x="81" y="1157"/>
                  </a:lnTo>
                  <a:lnTo>
                    <a:pt x="160" y="1157"/>
                  </a:lnTo>
                  <a:lnTo>
                    <a:pt x="360" y="1237"/>
                  </a:lnTo>
                  <a:lnTo>
                    <a:pt x="559" y="1357"/>
                  </a:lnTo>
                  <a:lnTo>
                    <a:pt x="719" y="1476"/>
                  </a:lnTo>
                  <a:lnTo>
                    <a:pt x="879" y="1676"/>
                  </a:lnTo>
                  <a:lnTo>
                    <a:pt x="958" y="1875"/>
                  </a:lnTo>
                  <a:lnTo>
                    <a:pt x="1038" y="2115"/>
                  </a:lnTo>
                  <a:lnTo>
                    <a:pt x="1038" y="2155"/>
                  </a:lnTo>
                  <a:lnTo>
                    <a:pt x="1078" y="2195"/>
                  </a:lnTo>
                  <a:lnTo>
                    <a:pt x="1158" y="2195"/>
                  </a:lnTo>
                  <a:lnTo>
                    <a:pt x="1158" y="2115"/>
                  </a:lnTo>
                  <a:lnTo>
                    <a:pt x="1238" y="1915"/>
                  </a:lnTo>
                  <a:lnTo>
                    <a:pt x="1357" y="1676"/>
                  </a:lnTo>
                  <a:lnTo>
                    <a:pt x="1517" y="1476"/>
                  </a:lnTo>
                  <a:lnTo>
                    <a:pt x="1717" y="1317"/>
                  </a:lnTo>
                  <a:lnTo>
                    <a:pt x="1956" y="1197"/>
                  </a:lnTo>
                  <a:lnTo>
                    <a:pt x="2155" y="1157"/>
                  </a:lnTo>
                  <a:lnTo>
                    <a:pt x="2195" y="1117"/>
                  </a:lnTo>
                  <a:lnTo>
                    <a:pt x="2195" y="1078"/>
                  </a:lnTo>
                  <a:lnTo>
                    <a:pt x="2195" y="1038"/>
                  </a:lnTo>
                  <a:lnTo>
                    <a:pt x="2155" y="1038"/>
                  </a:lnTo>
                  <a:lnTo>
                    <a:pt x="1996" y="998"/>
                  </a:lnTo>
                  <a:lnTo>
                    <a:pt x="1677" y="838"/>
                  </a:lnTo>
                  <a:lnTo>
                    <a:pt x="1557" y="758"/>
                  </a:lnTo>
                  <a:lnTo>
                    <a:pt x="1437" y="639"/>
                  </a:lnTo>
                  <a:lnTo>
                    <a:pt x="1318" y="519"/>
                  </a:lnTo>
                  <a:lnTo>
                    <a:pt x="1278" y="359"/>
                  </a:lnTo>
                  <a:lnTo>
                    <a:pt x="1158" y="80"/>
                  </a:lnTo>
                  <a:lnTo>
                    <a:pt x="115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3"/>
            <p:cNvSpPr/>
            <p:nvPr/>
          </p:nvSpPr>
          <p:spPr>
            <a:xfrm>
              <a:off x="4824400" y="1326900"/>
              <a:ext cx="54875" cy="54875"/>
            </a:xfrm>
            <a:custGeom>
              <a:rect b="b" l="l" r="r" t="t"/>
              <a:pathLst>
                <a:path extrusionOk="0" h="2195" w="2195">
                  <a:moveTo>
                    <a:pt x="1038" y="0"/>
                  </a:moveTo>
                  <a:lnTo>
                    <a:pt x="1038" y="40"/>
                  </a:lnTo>
                  <a:lnTo>
                    <a:pt x="958" y="360"/>
                  </a:lnTo>
                  <a:lnTo>
                    <a:pt x="798" y="599"/>
                  </a:lnTo>
                  <a:lnTo>
                    <a:pt x="639" y="759"/>
                  </a:lnTo>
                  <a:lnTo>
                    <a:pt x="399" y="918"/>
                  </a:lnTo>
                  <a:lnTo>
                    <a:pt x="160" y="998"/>
                  </a:lnTo>
                  <a:lnTo>
                    <a:pt x="40" y="1038"/>
                  </a:lnTo>
                  <a:lnTo>
                    <a:pt x="0" y="1038"/>
                  </a:lnTo>
                  <a:lnTo>
                    <a:pt x="0" y="1078"/>
                  </a:lnTo>
                  <a:lnTo>
                    <a:pt x="40" y="1118"/>
                  </a:lnTo>
                  <a:lnTo>
                    <a:pt x="80" y="1158"/>
                  </a:lnTo>
                  <a:lnTo>
                    <a:pt x="160" y="1158"/>
                  </a:lnTo>
                  <a:lnTo>
                    <a:pt x="359" y="1237"/>
                  </a:lnTo>
                  <a:lnTo>
                    <a:pt x="559" y="1357"/>
                  </a:lnTo>
                  <a:lnTo>
                    <a:pt x="719" y="1477"/>
                  </a:lnTo>
                  <a:lnTo>
                    <a:pt x="878" y="1676"/>
                  </a:lnTo>
                  <a:lnTo>
                    <a:pt x="958" y="1876"/>
                  </a:lnTo>
                  <a:lnTo>
                    <a:pt x="1038" y="2115"/>
                  </a:lnTo>
                  <a:lnTo>
                    <a:pt x="1038" y="2155"/>
                  </a:lnTo>
                  <a:lnTo>
                    <a:pt x="1078" y="2195"/>
                  </a:lnTo>
                  <a:lnTo>
                    <a:pt x="1157" y="2195"/>
                  </a:lnTo>
                  <a:lnTo>
                    <a:pt x="1157" y="2115"/>
                  </a:lnTo>
                  <a:lnTo>
                    <a:pt x="1237" y="1916"/>
                  </a:lnTo>
                  <a:lnTo>
                    <a:pt x="1357" y="1676"/>
                  </a:lnTo>
                  <a:lnTo>
                    <a:pt x="1516" y="1477"/>
                  </a:lnTo>
                  <a:lnTo>
                    <a:pt x="1716" y="1317"/>
                  </a:lnTo>
                  <a:lnTo>
                    <a:pt x="1955" y="1197"/>
                  </a:lnTo>
                  <a:lnTo>
                    <a:pt x="2155" y="1158"/>
                  </a:lnTo>
                  <a:lnTo>
                    <a:pt x="2195" y="1118"/>
                  </a:lnTo>
                  <a:lnTo>
                    <a:pt x="2195" y="1078"/>
                  </a:lnTo>
                  <a:lnTo>
                    <a:pt x="2195" y="1038"/>
                  </a:lnTo>
                  <a:lnTo>
                    <a:pt x="2155" y="1038"/>
                  </a:lnTo>
                  <a:lnTo>
                    <a:pt x="1995" y="998"/>
                  </a:lnTo>
                  <a:lnTo>
                    <a:pt x="1676" y="838"/>
                  </a:lnTo>
                  <a:lnTo>
                    <a:pt x="1556" y="759"/>
                  </a:lnTo>
                  <a:lnTo>
                    <a:pt x="1437" y="639"/>
                  </a:lnTo>
                  <a:lnTo>
                    <a:pt x="1317" y="519"/>
                  </a:lnTo>
                  <a:lnTo>
                    <a:pt x="1277" y="360"/>
                  </a:lnTo>
                  <a:lnTo>
                    <a:pt x="1157" y="80"/>
                  </a:lnTo>
                  <a:lnTo>
                    <a:pt x="1157"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3"/>
            <p:cNvSpPr/>
            <p:nvPr/>
          </p:nvSpPr>
          <p:spPr>
            <a:xfrm>
              <a:off x="5732075" y="1817650"/>
              <a:ext cx="54875" cy="54875"/>
            </a:xfrm>
            <a:custGeom>
              <a:rect b="b" l="l" r="r" t="t"/>
              <a:pathLst>
                <a:path extrusionOk="0" h="2195" w="2195">
                  <a:moveTo>
                    <a:pt x="1078" y="0"/>
                  </a:moveTo>
                  <a:lnTo>
                    <a:pt x="1038" y="40"/>
                  </a:lnTo>
                  <a:lnTo>
                    <a:pt x="958" y="359"/>
                  </a:lnTo>
                  <a:lnTo>
                    <a:pt x="799" y="559"/>
                  </a:lnTo>
                  <a:lnTo>
                    <a:pt x="639" y="758"/>
                  </a:lnTo>
                  <a:lnTo>
                    <a:pt x="439" y="918"/>
                  </a:lnTo>
                  <a:lnTo>
                    <a:pt x="160" y="998"/>
                  </a:lnTo>
                  <a:lnTo>
                    <a:pt x="80" y="1038"/>
                  </a:lnTo>
                  <a:lnTo>
                    <a:pt x="40" y="1038"/>
                  </a:lnTo>
                  <a:lnTo>
                    <a:pt x="1" y="1078"/>
                  </a:lnTo>
                  <a:lnTo>
                    <a:pt x="40" y="1117"/>
                  </a:lnTo>
                  <a:lnTo>
                    <a:pt x="80" y="1157"/>
                  </a:lnTo>
                  <a:lnTo>
                    <a:pt x="160" y="1157"/>
                  </a:lnTo>
                  <a:lnTo>
                    <a:pt x="400" y="1237"/>
                  </a:lnTo>
                  <a:lnTo>
                    <a:pt x="559" y="1357"/>
                  </a:lnTo>
                  <a:lnTo>
                    <a:pt x="719" y="1477"/>
                  </a:lnTo>
                  <a:lnTo>
                    <a:pt x="878" y="1676"/>
                  </a:lnTo>
                  <a:lnTo>
                    <a:pt x="958" y="1876"/>
                  </a:lnTo>
                  <a:lnTo>
                    <a:pt x="1038" y="2115"/>
                  </a:lnTo>
                  <a:lnTo>
                    <a:pt x="1078" y="2155"/>
                  </a:lnTo>
                  <a:lnTo>
                    <a:pt x="1118" y="2195"/>
                  </a:lnTo>
                  <a:lnTo>
                    <a:pt x="1158" y="2155"/>
                  </a:lnTo>
                  <a:lnTo>
                    <a:pt x="1158" y="2115"/>
                  </a:lnTo>
                  <a:lnTo>
                    <a:pt x="1237" y="1915"/>
                  </a:lnTo>
                  <a:lnTo>
                    <a:pt x="1357" y="1676"/>
                  </a:lnTo>
                  <a:lnTo>
                    <a:pt x="1517" y="1477"/>
                  </a:lnTo>
                  <a:lnTo>
                    <a:pt x="1716" y="1317"/>
                  </a:lnTo>
                  <a:lnTo>
                    <a:pt x="1956" y="1197"/>
                  </a:lnTo>
                  <a:lnTo>
                    <a:pt x="2155" y="1157"/>
                  </a:lnTo>
                  <a:lnTo>
                    <a:pt x="2195" y="1117"/>
                  </a:lnTo>
                  <a:lnTo>
                    <a:pt x="2195" y="1078"/>
                  </a:lnTo>
                  <a:lnTo>
                    <a:pt x="2195" y="1038"/>
                  </a:lnTo>
                  <a:lnTo>
                    <a:pt x="2155" y="1038"/>
                  </a:lnTo>
                  <a:lnTo>
                    <a:pt x="1995" y="998"/>
                  </a:lnTo>
                  <a:lnTo>
                    <a:pt x="1676" y="838"/>
                  </a:lnTo>
                  <a:lnTo>
                    <a:pt x="1557" y="758"/>
                  </a:lnTo>
                  <a:lnTo>
                    <a:pt x="1437" y="639"/>
                  </a:lnTo>
                  <a:lnTo>
                    <a:pt x="1357" y="519"/>
                  </a:lnTo>
                  <a:lnTo>
                    <a:pt x="1277" y="359"/>
                  </a:lnTo>
                  <a:lnTo>
                    <a:pt x="1158" y="80"/>
                  </a:lnTo>
                  <a:lnTo>
                    <a:pt x="115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3"/>
            <p:cNvSpPr/>
            <p:nvPr/>
          </p:nvSpPr>
          <p:spPr>
            <a:xfrm>
              <a:off x="5040850" y="1072550"/>
              <a:ext cx="54875" cy="54875"/>
            </a:xfrm>
            <a:custGeom>
              <a:rect b="b" l="l" r="r" t="t"/>
              <a:pathLst>
                <a:path extrusionOk="0" h="2195" w="2195">
                  <a:moveTo>
                    <a:pt x="1077" y="1"/>
                  </a:moveTo>
                  <a:lnTo>
                    <a:pt x="1038" y="40"/>
                  </a:lnTo>
                  <a:lnTo>
                    <a:pt x="1038" y="80"/>
                  </a:lnTo>
                  <a:lnTo>
                    <a:pt x="918" y="360"/>
                  </a:lnTo>
                  <a:lnTo>
                    <a:pt x="798" y="599"/>
                  </a:lnTo>
                  <a:lnTo>
                    <a:pt x="599" y="798"/>
                  </a:lnTo>
                  <a:lnTo>
                    <a:pt x="399" y="918"/>
                  </a:lnTo>
                  <a:lnTo>
                    <a:pt x="160" y="1038"/>
                  </a:lnTo>
                  <a:lnTo>
                    <a:pt x="40" y="1038"/>
                  </a:lnTo>
                  <a:lnTo>
                    <a:pt x="0" y="1078"/>
                  </a:lnTo>
                  <a:lnTo>
                    <a:pt x="0" y="1118"/>
                  </a:lnTo>
                  <a:lnTo>
                    <a:pt x="0" y="1158"/>
                  </a:lnTo>
                  <a:lnTo>
                    <a:pt x="40" y="1158"/>
                  </a:lnTo>
                  <a:lnTo>
                    <a:pt x="160" y="1197"/>
                  </a:lnTo>
                  <a:lnTo>
                    <a:pt x="359" y="1277"/>
                  </a:lnTo>
                  <a:lnTo>
                    <a:pt x="559" y="1357"/>
                  </a:lnTo>
                  <a:lnTo>
                    <a:pt x="718" y="1517"/>
                  </a:lnTo>
                  <a:lnTo>
                    <a:pt x="838" y="1676"/>
                  </a:lnTo>
                  <a:lnTo>
                    <a:pt x="958" y="1916"/>
                  </a:lnTo>
                  <a:lnTo>
                    <a:pt x="1038" y="2155"/>
                  </a:lnTo>
                  <a:lnTo>
                    <a:pt x="1038" y="2195"/>
                  </a:lnTo>
                  <a:lnTo>
                    <a:pt x="1117" y="2195"/>
                  </a:lnTo>
                  <a:lnTo>
                    <a:pt x="1157" y="2155"/>
                  </a:lnTo>
                  <a:lnTo>
                    <a:pt x="1237" y="1956"/>
                  </a:lnTo>
                  <a:lnTo>
                    <a:pt x="1317" y="1676"/>
                  </a:lnTo>
                  <a:lnTo>
                    <a:pt x="1476" y="1477"/>
                  </a:lnTo>
                  <a:lnTo>
                    <a:pt x="1716" y="1317"/>
                  </a:lnTo>
                  <a:lnTo>
                    <a:pt x="1955" y="1237"/>
                  </a:lnTo>
                  <a:lnTo>
                    <a:pt x="2115" y="1158"/>
                  </a:lnTo>
                  <a:lnTo>
                    <a:pt x="2155" y="1158"/>
                  </a:lnTo>
                  <a:lnTo>
                    <a:pt x="2195" y="1118"/>
                  </a:lnTo>
                  <a:lnTo>
                    <a:pt x="2155" y="1078"/>
                  </a:lnTo>
                  <a:lnTo>
                    <a:pt x="2115" y="1038"/>
                  </a:lnTo>
                  <a:lnTo>
                    <a:pt x="1955" y="998"/>
                  </a:lnTo>
                  <a:lnTo>
                    <a:pt x="1676" y="878"/>
                  </a:lnTo>
                  <a:lnTo>
                    <a:pt x="1556" y="798"/>
                  </a:lnTo>
                  <a:lnTo>
                    <a:pt x="1437" y="679"/>
                  </a:lnTo>
                  <a:lnTo>
                    <a:pt x="1317" y="519"/>
                  </a:lnTo>
                  <a:lnTo>
                    <a:pt x="1237" y="399"/>
                  </a:lnTo>
                  <a:lnTo>
                    <a:pt x="1157" y="80"/>
                  </a:lnTo>
                  <a:lnTo>
                    <a:pt x="1117" y="40"/>
                  </a:lnTo>
                  <a:lnTo>
                    <a:pt x="107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3"/>
            <p:cNvSpPr/>
            <p:nvPr/>
          </p:nvSpPr>
          <p:spPr>
            <a:xfrm>
              <a:off x="4825400" y="1788725"/>
              <a:ext cx="54875" cy="54875"/>
            </a:xfrm>
            <a:custGeom>
              <a:rect b="b" l="l" r="r" t="t"/>
              <a:pathLst>
                <a:path extrusionOk="0" h="2195" w="2195">
                  <a:moveTo>
                    <a:pt x="1038" y="0"/>
                  </a:moveTo>
                  <a:lnTo>
                    <a:pt x="1038" y="80"/>
                  </a:lnTo>
                  <a:lnTo>
                    <a:pt x="918" y="359"/>
                  </a:lnTo>
                  <a:lnTo>
                    <a:pt x="798" y="599"/>
                  </a:lnTo>
                  <a:lnTo>
                    <a:pt x="639" y="758"/>
                  </a:lnTo>
                  <a:lnTo>
                    <a:pt x="399" y="918"/>
                  </a:lnTo>
                  <a:lnTo>
                    <a:pt x="160" y="998"/>
                  </a:lnTo>
                  <a:lnTo>
                    <a:pt x="40" y="1038"/>
                  </a:lnTo>
                  <a:lnTo>
                    <a:pt x="0" y="1038"/>
                  </a:lnTo>
                  <a:lnTo>
                    <a:pt x="0" y="1117"/>
                  </a:lnTo>
                  <a:lnTo>
                    <a:pt x="0" y="1157"/>
                  </a:lnTo>
                  <a:lnTo>
                    <a:pt x="40" y="1157"/>
                  </a:lnTo>
                  <a:lnTo>
                    <a:pt x="160" y="1197"/>
                  </a:lnTo>
                  <a:lnTo>
                    <a:pt x="359" y="1277"/>
                  </a:lnTo>
                  <a:lnTo>
                    <a:pt x="559" y="1357"/>
                  </a:lnTo>
                  <a:lnTo>
                    <a:pt x="718" y="1516"/>
                  </a:lnTo>
                  <a:lnTo>
                    <a:pt x="838" y="1676"/>
                  </a:lnTo>
                  <a:lnTo>
                    <a:pt x="958" y="1915"/>
                  </a:lnTo>
                  <a:lnTo>
                    <a:pt x="1038" y="2115"/>
                  </a:lnTo>
                  <a:lnTo>
                    <a:pt x="1038" y="2195"/>
                  </a:lnTo>
                  <a:lnTo>
                    <a:pt x="1117" y="2195"/>
                  </a:lnTo>
                  <a:lnTo>
                    <a:pt x="1157" y="2155"/>
                  </a:lnTo>
                  <a:lnTo>
                    <a:pt x="1237" y="1915"/>
                  </a:lnTo>
                  <a:lnTo>
                    <a:pt x="1357" y="1676"/>
                  </a:lnTo>
                  <a:lnTo>
                    <a:pt x="1516" y="1477"/>
                  </a:lnTo>
                  <a:lnTo>
                    <a:pt x="1716" y="1317"/>
                  </a:lnTo>
                  <a:lnTo>
                    <a:pt x="1955" y="1197"/>
                  </a:lnTo>
                  <a:lnTo>
                    <a:pt x="2155" y="1157"/>
                  </a:lnTo>
                  <a:lnTo>
                    <a:pt x="2155" y="1117"/>
                  </a:lnTo>
                  <a:lnTo>
                    <a:pt x="2195" y="1117"/>
                  </a:lnTo>
                  <a:lnTo>
                    <a:pt x="2155" y="1078"/>
                  </a:lnTo>
                  <a:lnTo>
                    <a:pt x="2155" y="1038"/>
                  </a:lnTo>
                  <a:lnTo>
                    <a:pt x="1955" y="998"/>
                  </a:lnTo>
                  <a:lnTo>
                    <a:pt x="1676" y="878"/>
                  </a:lnTo>
                  <a:lnTo>
                    <a:pt x="1556" y="758"/>
                  </a:lnTo>
                  <a:lnTo>
                    <a:pt x="1437" y="639"/>
                  </a:lnTo>
                  <a:lnTo>
                    <a:pt x="1317" y="519"/>
                  </a:lnTo>
                  <a:lnTo>
                    <a:pt x="1237" y="399"/>
                  </a:lnTo>
                  <a:lnTo>
                    <a:pt x="1157" y="80"/>
                  </a:lnTo>
                  <a:lnTo>
                    <a:pt x="1117" y="40"/>
                  </a:lnTo>
                  <a:lnTo>
                    <a:pt x="1077"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 name="Google Shape;1459;p53"/>
          <p:cNvGrpSpPr/>
          <p:nvPr/>
        </p:nvGrpSpPr>
        <p:grpSpPr>
          <a:xfrm>
            <a:off x="1069772" y="5445341"/>
            <a:ext cx="3630988" cy="3477936"/>
            <a:chOff x="1710350" y="2179725"/>
            <a:chExt cx="1206950" cy="1156075"/>
          </a:xfrm>
        </p:grpSpPr>
        <p:sp>
          <p:nvSpPr>
            <p:cNvPr id="1460" name="Google Shape;1460;p53"/>
            <p:cNvSpPr/>
            <p:nvPr/>
          </p:nvSpPr>
          <p:spPr>
            <a:xfrm>
              <a:off x="1710350" y="2179725"/>
              <a:ext cx="1206950" cy="1156075"/>
            </a:xfrm>
            <a:custGeom>
              <a:rect b="b" l="l" r="r" t="t"/>
              <a:pathLst>
                <a:path extrusionOk="0" h="46243" w="48278">
                  <a:moveTo>
                    <a:pt x="23820" y="0"/>
                  </a:moveTo>
                  <a:lnTo>
                    <a:pt x="22942" y="40"/>
                  </a:lnTo>
                  <a:lnTo>
                    <a:pt x="22024" y="120"/>
                  </a:lnTo>
                  <a:lnTo>
                    <a:pt x="21147" y="200"/>
                  </a:lnTo>
                  <a:lnTo>
                    <a:pt x="20229" y="359"/>
                  </a:lnTo>
                  <a:lnTo>
                    <a:pt x="19351" y="519"/>
                  </a:lnTo>
                  <a:lnTo>
                    <a:pt x="18473" y="718"/>
                  </a:lnTo>
                  <a:lnTo>
                    <a:pt x="17596" y="918"/>
                  </a:lnTo>
                  <a:lnTo>
                    <a:pt x="16718" y="1197"/>
                  </a:lnTo>
                  <a:lnTo>
                    <a:pt x="15840" y="1477"/>
                  </a:lnTo>
                  <a:lnTo>
                    <a:pt x="15002" y="1796"/>
                  </a:lnTo>
                  <a:lnTo>
                    <a:pt x="14164" y="2155"/>
                  </a:lnTo>
                  <a:lnTo>
                    <a:pt x="13327" y="2554"/>
                  </a:lnTo>
                  <a:lnTo>
                    <a:pt x="12489" y="2953"/>
                  </a:lnTo>
                  <a:lnTo>
                    <a:pt x="11651" y="3392"/>
                  </a:lnTo>
                  <a:lnTo>
                    <a:pt x="10853" y="3870"/>
                  </a:lnTo>
                  <a:lnTo>
                    <a:pt x="10733" y="3950"/>
                  </a:lnTo>
                  <a:lnTo>
                    <a:pt x="9736" y="4628"/>
                  </a:lnTo>
                  <a:lnTo>
                    <a:pt x="8818" y="5347"/>
                  </a:lnTo>
                  <a:lnTo>
                    <a:pt x="7940" y="6105"/>
                  </a:lnTo>
                  <a:lnTo>
                    <a:pt x="7102" y="6903"/>
                  </a:lnTo>
                  <a:lnTo>
                    <a:pt x="6304" y="7780"/>
                  </a:lnTo>
                  <a:lnTo>
                    <a:pt x="5546" y="8618"/>
                  </a:lnTo>
                  <a:lnTo>
                    <a:pt x="4828" y="9536"/>
                  </a:lnTo>
                  <a:lnTo>
                    <a:pt x="4150" y="10493"/>
                  </a:lnTo>
                  <a:lnTo>
                    <a:pt x="3512" y="11451"/>
                  </a:lnTo>
                  <a:lnTo>
                    <a:pt x="3472" y="11531"/>
                  </a:lnTo>
                  <a:lnTo>
                    <a:pt x="3432" y="11611"/>
                  </a:lnTo>
                  <a:lnTo>
                    <a:pt x="2793" y="12768"/>
                  </a:lnTo>
                  <a:lnTo>
                    <a:pt x="2195" y="14005"/>
                  </a:lnTo>
                  <a:lnTo>
                    <a:pt x="1676" y="15241"/>
                  </a:lnTo>
                  <a:lnTo>
                    <a:pt x="1198" y="16478"/>
                  </a:lnTo>
                  <a:lnTo>
                    <a:pt x="799" y="17915"/>
                  </a:lnTo>
                  <a:lnTo>
                    <a:pt x="439" y="19391"/>
                  </a:lnTo>
                  <a:lnTo>
                    <a:pt x="240" y="20548"/>
                  </a:lnTo>
                  <a:lnTo>
                    <a:pt x="120" y="21705"/>
                  </a:lnTo>
                  <a:lnTo>
                    <a:pt x="40" y="22862"/>
                  </a:lnTo>
                  <a:lnTo>
                    <a:pt x="1" y="24019"/>
                  </a:lnTo>
                  <a:lnTo>
                    <a:pt x="1" y="44846"/>
                  </a:lnTo>
                  <a:lnTo>
                    <a:pt x="40" y="45125"/>
                  </a:lnTo>
                  <a:lnTo>
                    <a:pt x="120" y="45364"/>
                  </a:lnTo>
                  <a:lnTo>
                    <a:pt x="240" y="45604"/>
                  </a:lnTo>
                  <a:lnTo>
                    <a:pt x="439" y="45803"/>
                  </a:lnTo>
                  <a:lnTo>
                    <a:pt x="639" y="46003"/>
                  </a:lnTo>
                  <a:lnTo>
                    <a:pt x="878" y="46122"/>
                  </a:lnTo>
                  <a:lnTo>
                    <a:pt x="1118" y="46202"/>
                  </a:lnTo>
                  <a:lnTo>
                    <a:pt x="1397" y="46242"/>
                  </a:lnTo>
                  <a:lnTo>
                    <a:pt x="46881" y="46242"/>
                  </a:lnTo>
                  <a:lnTo>
                    <a:pt x="47160" y="46202"/>
                  </a:lnTo>
                  <a:lnTo>
                    <a:pt x="47399" y="46122"/>
                  </a:lnTo>
                  <a:lnTo>
                    <a:pt x="47639" y="46003"/>
                  </a:lnTo>
                  <a:lnTo>
                    <a:pt x="47878" y="45803"/>
                  </a:lnTo>
                  <a:lnTo>
                    <a:pt x="48038" y="45604"/>
                  </a:lnTo>
                  <a:lnTo>
                    <a:pt x="48158" y="45364"/>
                  </a:lnTo>
                  <a:lnTo>
                    <a:pt x="48237" y="45125"/>
                  </a:lnTo>
                  <a:lnTo>
                    <a:pt x="48277" y="44846"/>
                  </a:lnTo>
                  <a:lnTo>
                    <a:pt x="48277" y="24019"/>
                  </a:lnTo>
                  <a:lnTo>
                    <a:pt x="48237" y="23141"/>
                  </a:lnTo>
                  <a:lnTo>
                    <a:pt x="48197" y="22303"/>
                  </a:lnTo>
                  <a:lnTo>
                    <a:pt x="48118" y="21426"/>
                  </a:lnTo>
                  <a:lnTo>
                    <a:pt x="48038" y="20588"/>
                  </a:lnTo>
                  <a:lnTo>
                    <a:pt x="47878" y="19750"/>
                  </a:lnTo>
                  <a:lnTo>
                    <a:pt x="47719" y="18912"/>
                  </a:lnTo>
                  <a:lnTo>
                    <a:pt x="47519" y="18074"/>
                  </a:lnTo>
                  <a:lnTo>
                    <a:pt x="47320" y="17236"/>
                  </a:lnTo>
                  <a:lnTo>
                    <a:pt x="47040" y="16438"/>
                  </a:lnTo>
                  <a:lnTo>
                    <a:pt x="46761" y="15640"/>
                  </a:lnTo>
                  <a:lnTo>
                    <a:pt x="46482" y="14842"/>
                  </a:lnTo>
                  <a:lnTo>
                    <a:pt x="46123" y="14044"/>
                  </a:lnTo>
                  <a:lnTo>
                    <a:pt x="45764" y="13286"/>
                  </a:lnTo>
                  <a:lnTo>
                    <a:pt x="45365" y="12528"/>
                  </a:lnTo>
                  <a:lnTo>
                    <a:pt x="44926" y="11770"/>
                  </a:lnTo>
                  <a:lnTo>
                    <a:pt x="44487" y="11052"/>
                  </a:lnTo>
                  <a:lnTo>
                    <a:pt x="43849" y="10095"/>
                  </a:lnTo>
                  <a:lnTo>
                    <a:pt x="43170" y="9217"/>
                  </a:lnTo>
                  <a:lnTo>
                    <a:pt x="42452" y="8339"/>
                  </a:lnTo>
                  <a:lnTo>
                    <a:pt x="41734" y="7461"/>
                  </a:lnTo>
                  <a:lnTo>
                    <a:pt x="40936" y="6663"/>
                  </a:lnTo>
                  <a:lnTo>
                    <a:pt x="40098" y="5905"/>
                  </a:lnTo>
                  <a:lnTo>
                    <a:pt x="39220" y="5187"/>
                  </a:lnTo>
                  <a:lnTo>
                    <a:pt x="38343" y="4509"/>
                  </a:lnTo>
                  <a:lnTo>
                    <a:pt x="37545" y="3950"/>
                  </a:lnTo>
                  <a:lnTo>
                    <a:pt x="36747" y="3432"/>
                  </a:lnTo>
                  <a:lnTo>
                    <a:pt x="35949" y="2993"/>
                  </a:lnTo>
                  <a:lnTo>
                    <a:pt x="35151" y="2554"/>
                  </a:lnTo>
                  <a:lnTo>
                    <a:pt x="34313" y="2155"/>
                  </a:lnTo>
                  <a:lnTo>
                    <a:pt x="33475" y="1796"/>
                  </a:lnTo>
                  <a:lnTo>
                    <a:pt x="32637" y="1437"/>
                  </a:lnTo>
                  <a:lnTo>
                    <a:pt x="31799" y="1157"/>
                  </a:lnTo>
                  <a:lnTo>
                    <a:pt x="30922" y="878"/>
                  </a:lnTo>
                  <a:lnTo>
                    <a:pt x="30044" y="679"/>
                  </a:lnTo>
                  <a:lnTo>
                    <a:pt x="29166" y="479"/>
                  </a:lnTo>
                  <a:lnTo>
                    <a:pt x="28288" y="319"/>
                  </a:lnTo>
                  <a:lnTo>
                    <a:pt x="27411" y="200"/>
                  </a:lnTo>
                  <a:lnTo>
                    <a:pt x="26493"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3"/>
            <p:cNvSpPr/>
            <p:nvPr/>
          </p:nvSpPr>
          <p:spPr>
            <a:xfrm>
              <a:off x="1710350" y="2179725"/>
              <a:ext cx="1206950" cy="1156075"/>
            </a:xfrm>
            <a:custGeom>
              <a:rect b="b" l="l" r="r" t="t"/>
              <a:pathLst>
                <a:path extrusionOk="0" fill="none" h="46243" w="48278">
                  <a:moveTo>
                    <a:pt x="1397" y="46242"/>
                  </a:moveTo>
                  <a:lnTo>
                    <a:pt x="1397" y="46242"/>
                  </a:lnTo>
                  <a:lnTo>
                    <a:pt x="1118" y="46202"/>
                  </a:lnTo>
                  <a:lnTo>
                    <a:pt x="878" y="46122"/>
                  </a:lnTo>
                  <a:lnTo>
                    <a:pt x="639" y="46003"/>
                  </a:lnTo>
                  <a:lnTo>
                    <a:pt x="439" y="45803"/>
                  </a:lnTo>
                  <a:lnTo>
                    <a:pt x="240" y="45604"/>
                  </a:lnTo>
                  <a:lnTo>
                    <a:pt x="120" y="45364"/>
                  </a:lnTo>
                  <a:lnTo>
                    <a:pt x="40" y="45125"/>
                  </a:lnTo>
                  <a:lnTo>
                    <a:pt x="1" y="44846"/>
                  </a:lnTo>
                  <a:lnTo>
                    <a:pt x="1" y="24019"/>
                  </a:lnTo>
                  <a:lnTo>
                    <a:pt x="1" y="24019"/>
                  </a:lnTo>
                  <a:lnTo>
                    <a:pt x="40" y="22862"/>
                  </a:lnTo>
                  <a:lnTo>
                    <a:pt x="120" y="21705"/>
                  </a:lnTo>
                  <a:lnTo>
                    <a:pt x="240" y="20548"/>
                  </a:lnTo>
                  <a:lnTo>
                    <a:pt x="439" y="19391"/>
                  </a:lnTo>
                  <a:lnTo>
                    <a:pt x="439" y="19391"/>
                  </a:lnTo>
                  <a:lnTo>
                    <a:pt x="799" y="17915"/>
                  </a:lnTo>
                  <a:lnTo>
                    <a:pt x="1198" y="16478"/>
                  </a:lnTo>
                  <a:lnTo>
                    <a:pt x="1198" y="16478"/>
                  </a:lnTo>
                  <a:lnTo>
                    <a:pt x="1676" y="15241"/>
                  </a:lnTo>
                  <a:lnTo>
                    <a:pt x="2195" y="14005"/>
                  </a:lnTo>
                  <a:lnTo>
                    <a:pt x="2793" y="12768"/>
                  </a:lnTo>
                  <a:lnTo>
                    <a:pt x="3432" y="11611"/>
                  </a:lnTo>
                  <a:lnTo>
                    <a:pt x="3432" y="11611"/>
                  </a:lnTo>
                  <a:lnTo>
                    <a:pt x="3472" y="11531"/>
                  </a:lnTo>
                  <a:lnTo>
                    <a:pt x="3472" y="11531"/>
                  </a:lnTo>
                  <a:lnTo>
                    <a:pt x="3512" y="11451"/>
                  </a:lnTo>
                  <a:lnTo>
                    <a:pt x="3512" y="11451"/>
                  </a:lnTo>
                  <a:lnTo>
                    <a:pt x="4150" y="10493"/>
                  </a:lnTo>
                  <a:lnTo>
                    <a:pt x="4828" y="9536"/>
                  </a:lnTo>
                  <a:lnTo>
                    <a:pt x="5546" y="8618"/>
                  </a:lnTo>
                  <a:lnTo>
                    <a:pt x="6304" y="7780"/>
                  </a:lnTo>
                  <a:lnTo>
                    <a:pt x="7102" y="6903"/>
                  </a:lnTo>
                  <a:lnTo>
                    <a:pt x="7940" y="6105"/>
                  </a:lnTo>
                  <a:lnTo>
                    <a:pt x="8818" y="5347"/>
                  </a:lnTo>
                  <a:lnTo>
                    <a:pt x="9736" y="4628"/>
                  </a:lnTo>
                  <a:lnTo>
                    <a:pt x="9736" y="4628"/>
                  </a:lnTo>
                  <a:lnTo>
                    <a:pt x="10733" y="3950"/>
                  </a:lnTo>
                  <a:lnTo>
                    <a:pt x="10733" y="3950"/>
                  </a:lnTo>
                  <a:lnTo>
                    <a:pt x="10853" y="3870"/>
                  </a:lnTo>
                  <a:lnTo>
                    <a:pt x="10853" y="3870"/>
                  </a:lnTo>
                  <a:lnTo>
                    <a:pt x="11651" y="3392"/>
                  </a:lnTo>
                  <a:lnTo>
                    <a:pt x="12489" y="2953"/>
                  </a:lnTo>
                  <a:lnTo>
                    <a:pt x="13327" y="2554"/>
                  </a:lnTo>
                  <a:lnTo>
                    <a:pt x="14164" y="2155"/>
                  </a:lnTo>
                  <a:lnTo>
                    <a:pt x="15002" y="1796"/>
                  </a:lnTo>
                  <a:lnTo>
                    <a:pt x="15840" y="1477"/>
                  </a:lnTo>
                  <a:lnTo>
                    <a:pt x="16718" y="1197"/>
                  </a:lnTo>
                  <a:lnTo>
                    <a:pt x="17596" y="918"/>
                  </a:lnTo>
                  <a:lnTo>
                    <a:pt x="18473" y="718"/>
                  </a:lnTo>
                  <a:lnTo>
                    <a:pt x="19351" y="519"/>
                  </a:lnTo>
                  <a:lnTo>
                    <a:pt x="20229" y="359"/>
                  </a:lnTo>
                  <a:lnTo>
                    <a:pt x="21147" y="200"/>
                  </a:lnTo>
                  <a:lnTo>
                    <a:pt x="22024" y="120"/>
                  </a:lnTo>
                  <a:lnTo>
                    <a:pt x="22942" y="40"/>
                  </a:lnTo>
                  <a:lnTo>
                    <a:pt x="23820" y="0"/>
                  </a:lnTo>
                  <a:lnTo>
                    <a:pt x="24737" y="0"/>
                  </a:lnTo>
                  <a:lnTo>
                    <a:pt x="25615" y="40"/>
                  </a:lnTo>
                  <a:lnTo>
                    <a:pt x="26493" y="80"/>
                  </a:lnTo>
                  <a:lnTo>
                    <a:pt x="27411" y="200"/>
                  </a:lnTo>
                  <a:lnTo>
                    <a:pt x="28288" y="319"/>
                  </a:lnTo>
                  <a:lnTo>
                    <a:pt x="29166" y="479"/>
                  </a:lnTo>
                  <a:lnTo>
                    <a:pt x="30044" y="679"/>
                  </a:lnTo>
                  <a:lnTo>
                    <a:pt x="30922" y="878"/>
                  </a:lnTo>
                  <a:lnTo>
                    <a:pt x="31799" y="1157"/>
                  </a:lnTo>
                  <a:lnTo>
                    <a:pt x="32637" y="1437"/>
                  </a:lnTo>
                  <a:lnTo>
                    <a:pt x="33475" y="1796"/>
                  </a:lnTo>
                  <a:lnTo>
                    <a:pt x="34313" y="2155"/>
                  </a:lnTo>
                  <a:lnTo>
                    <a:pt x="35151" y="2554"/>
                  </a:lnTo>
                  <a:lnTo>
                    <a:pt x="35949" y="2993"/>
                  </a:lnTo>
                  <a:lnTo>
                    <a:pt x="36747" y="3432"/>
                  </a:lnTo>
                  <a:lnTo>
                    <a:pt x="37545" y="3950"/>
                  </a:lnTo>
                  <a:lnTo>
                    <a:pt x="38343" y="4509"/>
                  </a:lnTo>
                  <a:lnTo>
                    <a:pt x="38343" y="4509"/>
                  </a:lnTo>
                  <a:lnTo>
                    <a:pt x="39220" y="5187"/>
                  </a:lnTo>
                  <a:lnTo>
                    <a:pt x="40098" y="5905"/>
                  </a:lnTo>
                  <a:lnTo>
                    <a:pt x="40936" y="6663"/>
                  </a:lnTo>
                  <a:lnTo>
                    <a:pt x="41734" y="7461"/>
                  </a:lnTo>
                  <a:lnTo>
                    <a:pt x="42452" y="8339"/>
                  </a:lnTo>
                  <a:lnTo>
                    <a:pt x="43170" y="9217"/>
                  </a:lnTo>
                  <a:lnTo>
                    <a:pt x="43849" y="10095"/>
                  </a:lnTo>
                  <a:lnTo>
                    <a:pt x="44487" y="11052"/>
                  </a:lnTo>
                  <a:lnTo>
                    <a:pt x="44487" y="11052"/>
                  </a:lnTo>
                  <a:lnTo>
                    <a:pt x="44926" y="11770"/>
                  </a:lnTo>
                  <a:lnTo>
                    <a:pt x="45365" y="12528"/>
                  </a:lnTo>
                  <a:lnTo>
                    <a:pt x="45764" y="13286"/>
                  </a:lnTo>
                  <a:lnTo>
                    <a:pt x="46123" y="14044"/>
                  </a:lnTo>
                  <a:lnTo>
                    <a:pt x="46482" y="14842"/>
                  </a:lnTo>
                  <a:lnTo>
                    <a:pt x="46761" y="15640"/>
                  </a:lnTo>
                  <a:lnTo>
                    <a:pt x="47040" y="16438"/>
                  </a:lnTo>
                  <a:lnTo>
                    <a:pt x="47320" y="17236"/>
                  </a:lnTo>
                  <a:lnTo>
                    <a:pt x="47519" y="18074"/>
                  </a:lnTo>
                  <a:lnTo>
                    <a:pt x="47719" y="18912"/>
                  </a:lnTo>
                  <a:lnTo>
                    <a:pt x="47878" y="19750"/>
                  </a:lnTo>
                  <a:lnTo>
                    <a:pt x="48038" y="20588"/>
                  </a:lnTo>
                  <a:lnTo>
                    <a:pt x="48118" y="21426"/>
                  </a:lnTo>
                  <a:lnTo>
                    <a:pt x="48197" y="22303"/>
                  </a:lnTo>
                  <a:lnTo>
                    <a:pt x="48237" y="23141"/>
                  </a:lnTo>
                  <a:lnTo>
                    <a:pt x="48277" y="24019"/>
                  </a:lnTo>
                  <a:lnTo>
                    <a:pt x="48277" y="44846"/>
                  </a:lnTo>
                  <a:lnTo>
                    <a:pt x="48277" y="44846"/>
                  </a:lnTo>
                  <a:lnTo>
                    <a:pt x="48237" y="45125"/>
                  </a:lnTo>
                  <a:lnTo>
                    <a:pt x="48158" y="45364"/>
                  </a:lnTo>
                  <a:lnTo>
                    <a:pt x="48038" y="45604"/>
                  </a:lnTo>
                  <a:lnTo>
                    <a:pt x="47878" y="45803"/>
                  </a:lnTo>
                  <a:lnTo>
                    <a:pt x="47639" y="46003"/>
                  </a:lnTo>
                  <a:lnTo>
                    <a:pt x="47399" y="46122"/>
                  </a:lnTo>
                  <a:lnTo>
                    <a:pt x="47160" y="46202"/>
                  </a:lnTo>
                  <a:lnTo>
                    <a:pt x="46881"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3"/>
            <p:cNvSpPr/>
            <p:nvPr/>
          </p:nvSpPr>
          <p:spPr>
            <a:xfrm>
              <a:off x="1745250" y="33357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3"/>
            <p:cNvSpPr/>
            <p:nvPr/>
          </p:nvSpPr>
          <p:spPr>
            <a:xfrm>
              <a:off x="1770200" y="2236575"/>
              <a:ext cx="1087250" cy="1041375"/>
            </a:xfrm>
            <a:custGeom>
              <a:rect b="b" l="l" r="r" t="t"/>
              <a:pathLst>
                <a:path extrusionOk="0" h="41655" w="43490">
                  <a:moveTo>
                    <a:pt x="21466" y="0"/>
                  </a:moveTo>
                  <a:lnTo>
                    <a:pt x="20668" y="40"/>
                  </a:lnTo>
                  <a:lnTo>
                    <a:pt x="19830" y="120"/>
                  </a:lnTo>
                  <a:lnTo>
                    <a:pt x="19032" y="200"/>
                  </a:lnTo>
                  <a:lnTo>
                    <a:pt x="18234" y="320"/>
                  </a:lnTo>
                  <a:lnTo>
                    <a:pt x="17436" y="479"/>
                  </a:lnTo>
                  <a:lnTo>
                    <a:pt x="16638" y="639"/>
                  </a:lnTo>
                  <a:lnTo>
                    <a:pt x="15840" y="838"/>
                  </a:lnTo>
                  <a:lnTo>
                    <a:pt x="15082" y="1078"/>
                  </a:lnTo>
                  <a:lnTo>
                    <a:pt x="14284" y="1357"/>
                  </a:lnTo>
                  <a:lnTo>
                    <a:pt x="13526" y="1636"/>
                  </a:lnTo>
                  <a:lnTo>
                    <a:pt x="12728" y="1955"/>
                  </a:lnTo>
                  <a:lnTo>
                    <a:pt x="12010" y="2315"/>
                  </a:lnTo>
                  <a:lnTo>
                    <a:pt x="11252" y="2674"/>
                  </a:lnTo>
                  <a:lnTo>
                    <a:pt x="10494" y="3073"/>
                  </a:lnTo>
                  <a:lnTo>
                    <a:pt x="9775" y="3512"/>
                  </a:lnTo>
                  <a:lnTo>
                    <a:pt x="9656" y="3591"/>
                  </a:lnTo>
                  <a:lnTo>
                    <a:pt x="8778" y="4190"/>
                  </a:lnTo>
                  <a:lnTo>
                    <a:pt x="7940" y="4828"/>
                  </a:lnTo>
                  <a:lnTo>
                    <a:pt x="7142" y="5546"/>
                  </a:lnTo>
                  <a:lnTo>
                    <a:pt x="6424" y="6264"/>
                  </a:lnTo>
                  <a:lnTo>
                    <a:pt x="5706" y="7023"/>
                  </a:lnTo>
                  <a:lnTo>
                    <a:pt x="4988" y="7781"/>
                  </a:lnTo>
                  <a:lnTo>
                    <a:pt x="4349" y="8618"/>
                  </a:lnTo>
                  <a:lnTo>
                    <a:pt x="3751" y="9456"/>
                  </a:lnTo>
                  <a:lnTo>
                    <a:pt x="3192" y="10334"/>
                  </a:lnTo>
                  <a:lnTo>
                    <a:pt x="3152" y="10414"/>
                  </a:lnTo>
                  <a:lnTo>
                    <a:pt x="3073" y="10494"/>
                  </a:lnTo>
                  <a:lnTo>
                    <a:pt x="2514" y="11531"/>
                  </a:lnTo>
                  <a:lnTo>
                    <a:pt x="1955" y="12608"/>
                  </a:lnTo>
                  <a:lnTo>
                    <a:pt x="1477" y="13725"/>
                  </a:lnTo>
                  <a:lnTo>
                    <a:pt x="1078" y="14882"/>
                  </a:lnTo>
                  <a:lnTo>
                    <a:pt x="719" y="16159"/>
                  </a:lnTo>
                  <a:lnTo>
                    <a:pt x="399" y="17476"/>
                  </a:lnTo>
                  <a:lnTo>
                    <a:pt x="240" y="18513"/>
                  </a:lnTo>
                  <a:lnTo>
                    <a:pt x="120" y="19551"/>
                  </a:lnTo>
                  <a:lnTo>
                    <a:pt x="40" y="20588"/>
                  </a:lnTo>
                  <a:lnTo>
                    <a:pt x="0" y="21665"/>
                  </a:lnTo>
                  <a:lnTo>
                    <a:pt x="0" y="40417"/>
                  </a:lnTo>
                  <a:lnTo>
                    <a:pt x="40" y="40657"/>
                  </a:lnTo>
                  <a:lnTo>
                    <a:pt x="120" y="40896"/>
                  </a:lnTo>
                  <a:lnTo>
                    <a:pt x="200" y="41095"/>
                  </a:lnTo>
                  <a:lnTo>
                    <a:pt x="360" y="41295"/>
                  </a:lnTo>
                  <a:lnTo>
                    <a:pt x="559" y="41455"/>
                  </a:lnTo>
                  <a:lnTo>
                    <a:pt x="759" y="41574"/>
                  </a:lnTo>
                  <a:lnTo>
                    <a:pt x="998" y="41654"/>
                  </a:lnTo>
                  <a:lnTo>
                    <a:pt x="42492" y="41654"/>
                  </a:lnTo>
                  <a:lnTo>
                    <a:pt x="42731" y="41574"/>
                  </a:lnTo>
                  <a:lnTo>
                    <a:pt x="42931" y="41455"/>
                  </a:lnTo>
                  <a:lnTo>
                    <a:pt x="43130" y="41295"/>
                  </a:lnTo>
                  <a:lnTo>
                    <a:pt x="43290" y="41095"/>
                  </a:lnTo>
                  <a:lnTo>
                    <a:pt x="43370" y="40896"/>
                  </a:lnTo>
                  <a:lnTo>
                    <a:pt x="43449" y="40657"/>
                  </a:lnTo>
                  <a:lnTo>
                    <a:pt x="43489" y="40417"/>
                  </a:lnTo>
                  <a:lnTo>
                    <a:pt x="43489" y="21665"/>
                  </a:lnTo>
                  <a:lnTo>
                    <a:pt x="43489" y="20867"/>
                  </a:lnTo>
                  <a:lnTo>
                    <a:pt x="43449" y="20109"/>
                  </a:lnTo>
                  <a:lnTo>
                    <a:pt x="43370" y="19311"/>
                  </a:lnTo>
                  <a:lnTo>
                    <a:pt x="43250" y="18553"/>
                  </a:lnTo>
                  <a:lnTo>
                    <a:pt x="43130" y="17795"/>
                  </a:lnTo>
                  <a:lnTo>
                    <a:pt x="43011" y="17037"/>
                  </a:lnTo>
                  <a:lnTo>
                    <a:pt x="42811" y="16279"/>
                  </a:lnTo>
                  <a:lnTo>
                    <a:pt x="42612" y="15561"/>
                  </a:lnTo>
                  <a:lnTo>
                    <a:pt x="42412" y="14843"/>
                  </a:lnTo>
                  <a:lnTo>
                    <a:pt x="42133" y="14084"/>
                  </a:lnTo>
                  <a:lnTo>
                    <a:pt x="41854" y="13366"/>
                  </a:lnTo>
                  <a:lnTo>
                    <a:pt x="41574" y="12688"/>
                  </a:lnTo>
                  <a:lnTo>
                    <a:pt x="41215" y="11970"/>
                  </a:lnTo>
                  <a:lnTo>
                    <a:pt x="40856" y="11292"/>
                  </a:lnTo>
                  <a:lnTo>
                    <a:pt x="40497" y="10613"/>
                  </a:lnTo>
                  <a:lnTo>
                    <a:pt x="40098" y="9975"/>
                  </a:lnTo>
                  <a:lnTo>
                    <a:pt x="39500" y="9137"/>
                  </a:lnTo>
                  <a:lnTo>
                    <a:pt x="38901" y="8299"/>
                  </a:lnTo>
                  <a:lnTo>
                    <a:pt x="38263" y="7501"/>
                  </a:lnTo>
                  <a:lnTo>
                    <a:pt x="37584" y="6743"/>
                  </a:lnTo>
                  <a:lnTo>
                    <a:pt x="36866" y="6025"/>
                  </a:lnTo>
                  <a:lnTo>
                    <a:pt x="36108" y="5347"/>
                  </a:lnTo>
                  <a:lnTo>
                    <a:pt x="35350" y="4669"/>
                  </a:lnTo>
                  <a:lnTo>
                    <a:pt x="34512" y="4070"/>
                  </a:lnTo>
                  <a:lnTo>
                    <a:pt x="33834" y="3591"/>
                  </a:lnTo>
                  <a:lnTo>
                    <a:pt x="33116" y="3113"/>
                  </a:lnTo>
                  <a:lnTo>
                    <a:pt x="32398" y="2714"/>
                  </a:lnTo>
                  <a:lnTo>
                    <a:pt x="31680" y="2315"/>
                  </a:lnTo>
                  <a:lnTo>
                    <a:pt x="30921" y="1955"/>
                  </a:lnTo>
                  <a:lnTo>
                    <a:pt x="30163" y="1596"/>
                  </a:lnTo>
                  <a:lnTo>
                    <a:pt x="29405" y="1317"/>
                  </a:lnTo>
                  <a:lnTo>
                    <a:pt x="28647" y="1038"/>
                  </a:lnTo>
                  <a:lnTo>
                    <a:pt x="27849" y="798"/>
                  </a:lnTo>
                  <a:lnTo>
                    <a:pt x="27051" y="599"/>
                  </a:lnTo>
                  <a:lnTo>
                    <a:pt x="26293" y="439"/>
                  </a:lnTo>
                  <a:lnTo>
                    <a:pt x="25495" y="280"/>
                  </a:lnTo>
                  <a:lnTo>
                    <a:pt x="24697" y="160"/>
                  </a:lnTo>
                  <a:lnTo>
                    <a:pt x="23899" y="80"/>
                  </a:lnTo>
                  <a:lnTo>
                    <a:pt x="23062" y="40"/>
                  </a:lnTo>
                  <a:lnTo>
                    <a:pt x="2226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3"/>
            <p:cNvSpPr/>
            <p:nvPr/>
          </p:nvSpPr>
          <p:spPr>
            <a:xfrm>
              <a:off x="1770200" y="2236575"/>
              <a:ext cx="1087250" cy="1041375"/>
            </a:xfrm>
            <a:custGeom>
              <a:rect b="b" l="l" r="r" t="t"/>
              <a:pathLst>
                <a:path extrusionOk="0" fill="none" h="41655" w="43490">
                  <a:moveTo>
                    <a:pt x="1277" y="41654"/>
                  </a:moveTo>
                  <a:lnTo>
                    <a:pt x="1277" y="41654"/>
                  </a:lnTo>
                  <a:lnTo>
                    <a:pt x="998" y="41654"/>
                  </a:lnTo>
                  <a:lnTo>
                    <a:pt x="759" y="41574"/>
                  </a:lnTo>
                  <a:lnTo>
                    <a:pt x="559" y="41455"/>
                  </a:lnTo>
                  <a:lnTo>
                    <a:pt x="360" y="41295"/>
                  </a:lnTo>
                  <a:lnTo>
                    <a:pt x="200" y="41095"/>
                  </a:lnTo>
                  <a:lnTo>
                    <a:pt x="120" y="40896"/>
                  </a:lnTo>
                  <a:lnTo>
                    <a:pt x="40" y="40657"/>
                  </a:lnTo>
                  <a:lnTo>
                    <a:pt x="0" y="40417"/>
                  </a:lnTo>
                  <a:lnTo>
                    <a:pt x="0" y="21665"/>
                  </a:lnTo>
                  <a:lnTo>
                    <a:pt x="0" y="21665"/>
                  </a:lnTo>
                  <a:lnTo>
                    <a:pt x="40" y="20588"/>
                  </a:lnTo>
                  <a:lnTo>
                    <a:pt x="120" y="19551"/>
                  </a:lnTo>
                  <a:lnTo>
                    <a:pt x="240" y="18513"/>
                  </a:lnTo>
                  <a:lnTo>
                    <a:pt x="399" y="17476"/>
                  </a:lnTo>
                  <a:lnTo>
                    <a:pt x="399" y="17476"/>
                  </a:lnTo>
                  <a:lnTo>
                    <a:pt x="719" y="16159"/>
                  </a:lnTo>
                  <a:lnTo>
                    <a:pt x="1078" y="14882"/>
                  </a:lnTo>
                  <a:lnTo>
                    <a:pt x="1078" y="14882"/>
                  </a:lnTo>
                  <a:lnTo>
                    <a:pt x="1477" y="13725"/>
                  </a:lnTo>
                  <a:lnTo>
                    <a:pt x="1955" y="12608"/>
                  </a:lnTo>
                  <a:lnTo>
                    <a:pt x="2514" y="11531"/>
                  </a:lnTo>
                  <a:lnTo>
                    <a:pt x="3073" y="10494"/>
                  </a:lnTo>
                  <a:lnTo>
                    <a:pt x="3073" y="10494"/>
                  </a:lnTo>
                  <a:lnTo>
                    <a:pt x="3152" y="10414"/>
                  </a:lnTo>
                  <a:lnTo>
                    <a:pt x="3152" y="10414"/>
                  </a:lnTo>
                  <a:lnTo>
                    <a:pt x="3192" y="10334"/>
                  </a:lnTo>
                  <a:lnTo>
                    <a:pt x="3192" y="10334"/>
                  </a:lnTo>
                  <a:lnTo>
                    <a:pt x="3751" y="9456"/>
                  </a:lnTo>
                  <a:lnTo>
                    <a:pt x="4349" y="8618"/>
                  </a:lnTo>
                  <a:lnTo>
                    <a:pt x="4988" y="7781"/>
                  </a:lnTo>
                  <a:lnTo>
                    <a:pt x="5706" y="7023"/>
                  </a:lnTo>
                  <a:lnTo>
                    <a:pt x="6424" y="6264"/>
                  </a:lnTo>
                  <a:lnTo>
                    <a:pt x="7142" y="5546"/>
                  </a:lnTo>
                  <a:lnTo>
                    <a:pt x="7940" y="4828"/>
                  </a:lnTo>
                  <a:lnTo>
                    <a:pt x="8778" y="4190"/>
                  </a:lnTo>
                  <a:lnTo>
                    <a:pt x="8778" y="4190"/>
                  </a:lnTo>
                  <a:lnTo>
                    <a:pt x="9656" y="3591"/>
                  </a:lnTo>
                  <a:lnTo>
                    <a:pt x="9656" y="3591"/>
                  </a:lnTo>
                  <a:lnTo>
                    <a:pt x="9775" y="3512"/>
                  </a:lnTo>
                  <a:lnTo>
                    <a:pt x="9775" y="3512"/>
                  </a:lnTo>
                  <a:lnTo>
                    <a:pt x="10494" y="3073"/>
                  </a:lnTo>
                  <a:lnTo>
                    <a:pt x="11252" y="2674"/>
                  </a:lnTo>
                  <a:lnTo>
                    <a:pt x="12010" y="2315"/>
                  </a:lnTo>
                  <a:lnTo>
                    <a:pt x="12728" y="1955"/>
                  </a:lnTo>
                  <a:lnTo>
                    <a:pt x="13526" y="1636"/>
                  </a:lnTo>
                  <a:lnTo>
                    <a:pt x="14284" y="1357"/>
                  </a:lnTo>
                  <a:lnTo>
                    <a:pt x="15082" y="1078"/>
                  </a:lnTo>
                  <a:lnTo>
                    <a:pt x="15840" y="838"/>
                  </a:lnTo>
                  <a:lnTo>
                    <a:pt x="16638" y="639"/>
                  </a:lnTo>
                  <a:lnTo>
                    <a:pt x="17436" y="479"/>
                  </a:lnTo>
                  <a:lnTo>
                    <a:pt x="18234" y="320"/>
                  </a:lnTo>
                  <a:lnTo>
                    <a:pt x="19032" y="200"/>
                  </a:lnTo>
                  <a:lnTo>
                    <a:pt x="19830" y="120"/>
                  </a:lnTo>
                  <a:lnTo>
                    <a:pt x="20668" y="40"/>
                  </a:lnTo>
                  <a:lnTo>
                    <a:pt x="21466" y="0"/>
                  </a:lnTo>
                  <a:lnTo>
                    <a:pt x="22264" y="0"/>
                  </a:lnTo>
                  <a:lnTo>
                    <a:pt x="23062" y="40"/>
                  </a:lnTo>
                  <a:lnTo>
                    <a:pt x="23899" y="80"/>
                  </a:lnTo>
                  <a:lnTo>
                    <a:pt x="24697" y="160"/>
                  </a:lnTo>
                  <a:lnTo>
                    <a:pt x="25495" y="280"/>
                  </a:lnTo>
                  <a:lnTo>
                    <a:pt x="26293" y="439"/>
                  </a:lnTo>
                  <a:lnTo>
                    <a:pt x="27051" y="599"/>
                  </a:lnTo>
                  <a:lnTo>
                    <a:pt x="27849" y="798"/>
                  </a:lnTo>
                  <a:lnTo>
                    <a:pt x="28647" y="1038"/>
                  </a:lnTo>
                  <a:lnTo>
                    <a:pt x="29405" y="1317"/>
                  </a:lnTo>
                  <a:lnTo>
                    <a:pt x="30163" y="1596"/>
                  </a:lnTo>
                  <a:lnTo>
                    <a:pt x="30921" y="1955"/>
                  </a:lnTo>
                  <a:lnTo>
                    <a:pt x="31680" y="2315"/>
                  </a:lnTo>
                  <a:lnTo>
                    <a:pt x="32398" y="2714"/>
                  </a:lnTo>
                  <a:lnTo>
                    <a:pt x="33116" y="3113"/>
                  </a:lnTo>
                  <a:lnTo>
                    <a:pt x="33834" y="3591"/>
                  </a:lnTo>
                  <a:lnTo>
                    <a:pt x="34512" y="4070"/>
                  </a:lnTo>
                  <a:lnTo>
                    <a:pt x="34512" y="4070"/>
                  </a:lnTo>
                  <a:lnTo>
                    <a:pt x="35350" y="4669"/>
                  </a:lnTo>
                  <a:lnTo>
                    <a:pt x="36108" y="5347"/>
                  </a:lnTo>
                  <a:lnTo>
                    <a:pt x="36866" y="6025"/>
                  </a:lnTo>
                  <a:lnTo>
                    <a:pt x="37584" y="6743"/>
                  </a:lnTo>
                  <a:lnTo>
                    <a:pt x="38263" y="7501"/>
                  </a:lnTo>
                  <a:lnTo>
                    <a:pt x="38901" y="8299"/>
                  </a:lnTo>
                  <a:lnTo>
                    <a:pt x="39500" y="9137"/>
                  </a:lnTo>
                  <a:lnTo>
                    <a:pt x="40098" y="9975"/>
                  </a:lnTo>
                  <a:lnTo>
                    <a:pt x="40098" y="9975"/>
                  </a:lnTo>
                  <a:lnTo>
                    <a:pt x="40497" y="10613"/>
                  </a:lnTo>
                  <a:lnTo>
                    <a:pt x="40856" y="11292"/>
                  </a:lnTo>
                  <a:lnTo>
                    <a:pt x="41215" y="11970"/>
                  </a:lnTo>
                  <a:lnTo>
                    <a:pt x="41574" y="12688"/>
                  </a:lnTo>
                  <a:lnTo>
                    <a:pt x="41854" y="13366"/>
                  </a:lnTo>
                  <a:lnTo>
                    <a:pt x="42133" y="14084"/>
                  </a:lnTo>
                  <a:lnTo>
                    <a:pt x="42412" y="14843"/>
                  </a:lnTo>
                  <a:lnTo>
                    <a:pt x="42612" y="15561"/>
                  </a:lnTo>
                  <a:lnTo>
                    <a:pt x="42811" y="16279"/>
                  </a:lnTo>
                  <a:lnTo>
                    <a:pt x="43011" y="17037"/>
                  </a:lnTo>
                  <a:lnTo>
                    <a:pt x="43130" y="17795"/>
                  </a:lnTo>
                  <a:lnTo>
                    <a:pt x="43250" y="18553"/>
                  </a:lnTo>
                  <a:lnTo>
                    <a:pt x="43370" y="19311"/>
                  </a:lnTo>
                  <a:lnTo>
                    <a:pt x="43449" y="20109"/>
                  </a:lnTo>
                  <a:lnTo>
                    <a:pt x="43489" y="20867"/>
                  </a:lnTo>
                  <a:lnTo>
                    <a:pt x="43489" y="21665"/>
                  </a:lnTo>
                  <a:lnTo>
                    <a:pt x="43489" y="40417"/>
                  </a:lnTo>
                  <a:lnTo>
                    <a:pt x="43489" y="40417"/>
                  </a:lnTo>
                  <a:lnTo>
                    <a:pt x="43449" y="40657"/>
                  </a:lnTo>
                  <a:lnTo>
                    <a:pt x="43370" y="40896"/>
                  </a:lnTo>
                  <a:lnTo>
                    <a:pt x="43290" y="41095"/>
                  </a:lnTo>
                  <a:lnTo>
                    <a:pt x="43130" y="41295"/>
                  </a:lnTo>
                  <a:lnTo>
                    <a:pt x="42931" y="41455"/>
                  </a:lnTo>
                  <a:lnTo>
                    <a:pt x="42731" y="41574"/>
                  </a:lnTo>
                  <a:lnTo>
                    <a:pt x="42492" y="41654"/>
                  </a:lnTo>
                  <a:lnTo>
                    <a:pt x="42213"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3"/>
            <p:cNvSpPr/>
            <p:nvPr/>
          </p:nvSpPr>
          <p:spPr>
            <a:xfrm>
              <a:off x="1802125" y="32779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3"/>
            <p:cNvSpPr/>
            <p:nvPr/>
          </p:nvSpPr>
          <p:spPr>
            <a:xfrm>
              <a:off x="2339750" y="2283450"/>
              <a:ext cx="54875" cy="55875"/>
            </a:xfrm>
            <a:custGeom>
              <a:rect b="b" l="l" r="r" t="t"/>
              <a:pathLst>
                <a:path extrusionOk="0" h="2235" w="2195">
                  <a:moveTo>
                    <a:pt x="1077" y="1"/>
                  </a:moveTo>
                  <a:lnTo>
                    <a:pt x="1038" y="41"/>
                  </a:lnTo>
                  <a:lnTo>
                    <a:pt x="998" y="80"/>
                  </a:lnTo>
                  <a:lnTo>
                    <a:pt x="918" y="360"/>
                  </a:lnTo>
                  <a:lnTo>
                    <a:pt x="798" y="599"/>
                  </a:lnTo>
                  <a:lnTo>
                    <a:pt x="599" y="799"/>
                  </a:lnTo>
                  <a:lnTo>
                    <a:pt x="399" y="918"/>
                  </a:lnTo>
                  <a:lnTo>
                    <a:pt x="160" y="1038"/>
                  </a:lnTo>
                  <a:lnTo>
                    <a:pt x="40" y="1038"/>
                  </a:lnTo>
                  <a:lnTo>
                    <a:pt x="0" y="1078"/>
                  </a:lnTo>
                  <a:lnTo>
                    <a:pt x="0" y="1118"/>
                  </a:lnTo>
                  <a:lnTo>
                    <a:pt x="0" y="1158"/>
                  </a:lnTo>
                  <a:lnTo>
                    <a:pt x="40" y="1198"/>
                  </a:lnTo>
                  <a:lnTo>
                    <a:pt x="160" y="1198"/>
                  </a:lnTo>
                  <a:lnTo>
                    <a:pt x="359" y="1277"/>
                  </a:lnTo>
                  <a:lnTo>
                    <a:pt x="559" y="1397"/>
                  </a:lnTo>
                  <a:lnTo>
                    <a:pt x="718" y="1517"/>
                  </a:lnTo>
                  <a:lnTo>
                    <a:pt x="838" y="1676"/>
                  </a:lnTo>
                  <a:lnTo>
                    <a:pt x="958" y="1916"/>
                  </a:lnTo>
                  <a:lnTo>
                    <a:pt x="998" y="2155"/>
                  </a:lnTo>
                  <a:lnTo>
                    <a:pt x="1038" y="2195"/>
                  </a:lnTo>
                  <a:lnTo>
                    <a:pt x="1077" y="2235"/>
                  </a:lnTo>
                  <a:lnTo>
                    <a:pt x="1117" y="2195"/>
                  </a:lnTo>
                  <a:lnTo>
                    <a:pt x="1157" y="2155"/>
                  </a:lnTo>
                  <a:lnTo>
                    <a:pt x="1197" y="1956"/>
                  </a:lnTo>
                  <a:lnTo>
                    <a:pt x="1317" y="1716"/>
                  </a:lnTo>
                  <a:lnTo>
                    <a:pt x="1476" y="1517"/>
                  </a:lnTo>
                  <a:lnTo>
                    <a:pt x="1676" y="1357"/>
                  </a:lnTo>
                  <a:lnTo>
                    <a:pt x="1955" y="1238"/>
                  </a:lnTo>
                  <a:lnTo>
                    <a:pt x="2115" y="1158"/>
                  </a:lnTo>
                  <a:lnTo>
                    <a:pt x="2155" y="1158"/>
                  </a:lnTo>
                  <a:lnTo>
                    <a:pt x="2195" y="1118"/>
                  </a:lnTo>
                  <a:lnTo>
                    <a:pt x="2155" y="1078"/>
                  </a:lnTo>
                  <a:lnTo>
                    <a:pt x="2115" y="1078"/>
                  </a:lnTo>
                  <a:lnTo>
                    <a:pt x="1955" y="998"/>
                  </a:lnTo>
                  <a:lnTo>
                    <a:pt x="1676" y="878"/>
                  </a:lnTo>
                  <a:lnTo>
                    <a:pt x="1516" y="799"/>
                  </a:lnTo>
                  <a:lnTo>
                    <a:pt x="1397" y="679"/>
                  </a:lnTo>
                  <a:lnTo>
                    <a:pt x="1317" y="559"/>
                  </a:lnTo>
                  <a:lnTo>
                    <a:pt x="1237" y="400"/>
                  </a:lnTo>
                  <a:lnTo>
                    <a:pt x="1117" y="80"/>
                  </a:lnTo>
                  <a:lnTo>
                    <a:pt x="1117" y="41"/>
                  </a:lnTo>
                  <a:lnTo>
                    <a:pt x="107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3"/>
            <p:cNvSpPr/>
            <p:nvPr/>
          </p:nvSpPr>
          <p:spPr>
            <a:xfrm>
              <a:off x="2750700" y="3093375"/>
              <a:ext cx="54875" cy="55900"/>
            </a:xfrm>
            <a:custGeom>
              <a:rect b="b" l="l" r="r" t="t"/>
              <a:pathLst>
                <a:path extrusionOk="0" h="2236" w="2195">
                  <a:moveTo>
                    <a:pt x="1077" y="1"/>
                  </a:moveTo>
                  <a:lnTo>
                    <a:pt x="1038" y="41"/>
                  </a:lnTo>
                  <a:lnTo>
                    <a:pt x="998" y="81"/>
                  </a:lnTo>
                  <a:lnTo>
                    <a:pt x="918" y="360"/>
                  </a:lnTo>
                  <a:lnTo>
                    <a:pt x="798" y="599"/>
                  </a:lnTo>
                  <a:lnTo>
                    <a:pt x="599" y="799"/>
                  </a:lnTo>
                  <a:lnTo>
                    <a:pt x="399" y="919"/>
                  </a:lnTo>
                  <a:lnTo>
                    <a:pt x="160" y="1038"/>
                  </a:lnTo>
                  <a:lnTo>
                    <a:pt x="40" y="1038"/>
                  </a:lnTo>
                  <a:lnTo>
                    <a:pt x="0" y="1078"/>
                  </a:lnTo>
                  <a:lnTo>
                    <a:pt x="0" y="1118"/>
                  </a:lnTo>
                  <a:lnTo>
                    <a:pt x="0" y="1158"/>
                  </a:lnTo>
                  <a:lnTo>
                    <a:pt x="40" y="1198"/>
                  </a:lnTo>
                  <a:lnTo>
                    <a:pt x="160" y="1198"/>
                  </a:lnTo>
                  <a:lnTo>
                    <a:pt x="359" y="1278"/>
                  </a:lnTo>
                  <a:lnTo>
                    <a:pt x="559" y="1397"/>
                  </a:lnTo>
                  <a:lnTo>
                    <a:pt x="718" y="1517"/>
                  </a:lnTo>
                  <a:lnTo>
                    <a:pt x="838" y="1677"/>
                  </a:lnTo>
                  <a:lnTo>
                    <a:pt x="958" y="1916"/>
                  </a:lnTo>
                  <a:lnTo>
                    <a:pt x="998" y="2155"/>
                  </a:lnTo>
                  <a:lnTo>
                    <a:pt x="1038" y="2195"/>
                  </a:lnTo>
                  <a:lnTo>
                    <a:pt x="1077" y="2235"/>
                  </a:lnTo>
                  <a:lnTo>
                    <a:pt x="1117" y="2195"/>
                  </a:lnTo>
                  <a:lnTo>
                    <a:pt x="1157" y="2155"/>
                  </a:lnTo>
                  <a:lnTo>
                    <a:pt x="1197" y="1956"/>
                  </a:lnTo>
                  <a:lnTo>
                    <a:pt x="1317" y="1716"/>
                  </a:lnTo>
                  <a:lnTo>
                    <a:pt x="1476" y="1517"/>
                  </a:lnTo>
                  <a:lnTo>
                    <a:pt x="1676" y="1357"/>
                  </a:lnTo>
                  <a:lnTo>
                    <a:pt x="1955" y="1238"/>
                  </a:lnTo>
                  <a:lnTo>
                    <a:pt x="2115" y="1158"/>
                  </a:lnTo>
                  <a:lnTo>
                    <a:pt x="2155" y="1158"/>
                  </a:lnTo>
                  <a:lnTo>
                    <a:pt x="2195" y="1118"/>
                  </a:lnTo>
                  <a:lnTo>
                    <a:pt x="2155" y="1078"/>
                  </a:lnTo>
                  <a:lnTo>
                    <a:pt x="2115" y="1078"/>
                  </a:lnTo>
                  <a:lnTo>
                    <a:pt x="1955" y="998"/>
                  </a:lnTo>
                  <a:lnTo>
                    <a:pt x="1676" y="879"/>
                  </a:lnTo>
                  <a:lnTo>
                    <a:pt x="1516" y="799"/>
                  </a:lnTo>
                  <a:lnTo>
                    <a:pt x="1397" y="679"/>
                  </a:lnTo>
                  <a:lnTo>
                    <a:pt x="1317" y="559"/>
                  </a:lnTo>
                  <a:lnTo>
                    <a:pt x="1237" y="400"/>
                  </a:lnTo>
                  <a:lnTo>
                    <a:pt x="1117" y="81"/>
                  </a:lnTo>
                  <a:lnTo>
                    <a:pt x="1117" y="41"/>
                  </a:lnTo>
                  <a:lnTo>
                    <a:pt x="107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3"/>
            <p:cNvSpPr/>
            <p:nvPr/>
          </p:nvSpPr>
          <p:spPr>
            <a:xfrm>
              <a:off x="1920825" y="3165200"/>
              <a:ext cx="54875" cy="55875"/>
            </a:xfrm>
            <a:custGeom>
              <a:rect b="b" l="l" r="r" t="t"/>
              <a:pathLst>
                <a:path extrusionOk="0" h="2235" w="2195">
                  <a:moveTo>
                    <a:pt x="1077" y="1"/>
                  </a:moveTo>
                  <a:lnTo>
                    <a:pt x="1037" y="40"/>
                  </a:lnTo>
                  <a:lnTo>
                    <a:pt x="998" y="80"/>
                  </a:lnTo>
                  <a:lnTo>
                    <a:pt x="918" y="360"/>
                  </a:lnTo>
                  <a:lnTo>
                    <a:pt x="798" y="599"/>
                  </a:lnTo>
                  <a:lnTo>
                    <a:pt x="599" y="799"/>
                  </a:lnTo>
                  <a:lnTo>
                    <a:pt x="399" y="918"/>
                  </a:lnTo>
                  <a:lnTo>
                    <a:pt x="160" y="1038"/>
                  </a:lnTo>
                  <a:lnTo>
                    <a:pt x="40" y="1038"/>
                  </a:lnTo>
                  <a:lnTo>
                    <a:pt x="0" y="1078"/>
                  </a:lnTo>
                  <a:lnTo>
                    <a:pt x="0" y="1118"/>
                  </a:lnTo>
                  <a:lnTo>
                    <a:pt x="0" y="1158"/>
                  </a:lnTo>
                  <a:lnTo>
                    <a:pt x="40" y="1197"/>
                  </a:lnTo>
                  <a:lnTo>
                    <a:pt x="160" y="1197"/>
                  </a:lnTo>
                  <a:lnTo>
                    <a:pt x="359" y="1277"/>
                  </a:lnTo>
                  <a:lnTo>
                    <a:pt x="559" y="1397"/>
                  </a:lnTo>
                  <a:lnTo>
                    <a:pt x="718" y="1517"/>
                  </a:lnTo>
                  <a:lnTo>
                    <a:pt x="838" y="1676"/>
                  </a:lnTo>
                  <a:lnTo>
                    <a:pt x="958" y="1916"/>
                  </a:lnTo>
                  <a:lnTo>
                    <a:pt x="998" y="2155"/>
                  </a:lnTo>
                  <a:lnTo>
                    <a:pt x="1037" y="2195"/>
                  </a:lnTo>
                  <a:lnTo>
                    <a:pt x="1077" y="2235"/>
                  </a:lnTo>
                  <a:lnTo>
                    <a:pt x="1117" y="2195"/>
                  </a:lnTo>
                  <a:lnTo>
                    <a:pt x="1157" y="2155"/>
                  </a:lnTo>
                  <a:lnTo>
                    <a:pt x="1197" y="1956"/>
                  </a:lnTo>
                  <a:lnTo>
                    <a:pt x="1317" y="1716"/>
                  </a:lnTo>
                  <a:lnTo>
                    <a:pt x="1476" y="1517"/>
                  </a:lnTo>
                  <a:lnTo>
                    <a:pt x="1676" y="1357"/>
                  </a:lnTo>
                  <a:lnTo>
                    <a:pt x="1955" y="1237"/>
                  </a:lnTo>
                  <a:lnTo>
                    <a:pt x="2115" y="1158"/>
                  </a:lnTo>
                  <a:lnTo>
                    <a:pt x="2155" y="1158"/>
                  </a:lnTo>
                  <a:lnTo>
                    <a:pt x="2194" y="1118"/>
                  </a:lnTo>
                  <a:lnTo>
                    <a:pt x="2155" y="1078"/>
                  </a:lnTo>
                  <a:lnTo>
                    <a:pt x="2115" y="1078"/>
                  </a:lnTo>
                  <a:lnTo>
                    <a:pt x="1955" y="998"/>
                  </a:lnTo>
                  <a:lnTo>
                    <a:pt x="1676" y="878"/>
                  </a:lnTo>
                  <a:lnTo>
                    <a:pt x="1516" y="799"/>
                  </a:lnTo>
                  <a:lnTo>
                    <a:pt x="1396" y="679"/>
                  </a:lnTo>
                  <a:lnTo>
                    <a:pt x="1317" y="559"/>
                  </a:lnTo>
                  <a:lnTo>
                    <a:pt x="1237" y="400"/>
                  </a:lnTo>
                  <a:lnTo>
                    <a:pt x="1117" y="80"/>
                  </a:lnTo>
                  <a:lnTo>
                    <a:pt x="1117" y="40"/>
                  </a:lnTo>
                  <a:lnTo>
                    <a:pt x="107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3"/>
            <p:cNvSpPr/>
            <p:nvPr/>
          </p:nvSpPr>
          <p:spPr>
            <a:xfrm>
              <a:off x="1896875" y="2400150"/>
              <a:ext cx="823925" cy="822925"/>
            </a:xfrm>
            <a:custGeom>
              <a:rect b="b" l="l" r="r" t="t"/>
              <a:pathLst>
                <a:path extrusionOk="0" h="32917" w="32957">
                  <a:moveTo>
                    <a:pt x="15880" y="1"/>
                  </a:moveTo>
                  <a:lnTo>
                    <a:pt x="14643" y="81"/>
                  </a:lnTo>
                  <a:lnTo>
                    <a:pt x="13406" y="240"/>
                  </a:lnTo>
                  <a:lnTo>
                    <a:pt x="12249" y="519"/>
                  </a:lnTo>
                  <a:lnTo>
                    <a:pt x="11132" y="839"/>
                  </a:lnTo>
                  <a:lnTo>
                    <a:pt x="10015" y="1278"/>
                  </a:lnTo>
                  <a:lnTo>
                    <a:pt x="8978" y="1756"/>
                  </a:lnTo>
                  <a:lnTo>
                    <a:pt x="7980" y="2315"/>
                  </a:lnTo>
                  <a:lnTo>
                    <a:pt x="7023" y="2953"/>
                  </a:lnTo>
                  <a:lnTo>
                    <a:pt x="6145" y="3631"/>
                  </a:lnTo>
                  <a:lnTo>
                    <a:pt x="5267" y="4350"/>
                  </a:lnTo>
                  <a:lnTo>
                    <a:pt x="4509" y="5148"/>
                  </a:lnTo>
                  <a:lnTo>
                    <a:pt x="3751" y="6025"/>
                  </a:lnTo>
                  <a:lnTo>
                    <a:pt x="3073" y="6903"/>
                  </a:lnTo>
                  <a:lnTo>
                    <a:pt x="2474" y="7861"/>
                  </a:lnTo>
                  <a:lnTo>
                    <a:pt x="1916" y="8818"/>
                  </a:lnTo>
                  <a:lnTo>
                    <a:pt x="1437" y="9816"/>
                  </a:lnTo>
                  <a:lnTo>
                    <a:pt x="998" y="10853"/>
                  </a:lnTo>
                  <a:lnTo>
                    <a:pt x="639" y="11930"/>
                  </a:lnTo>
                  <a:lnTo>
                    <a:pt x="360" y="13008"/>
                  </a:lnTo>
                  <a:lnTo>
                    <a:pt x="160" y="14125"/>
                  </a:lnTo>
                  <a:lnTo>
                    <a:pt x="40" y="15242"/>
                  </a:lnTo>
                  <a:lnTo>
                    <a:pt x="0" y="16359"/>
                  </a:lnTo>
                  <a:lnTo>
                    <a:pt x="0" y="17516"/>
                  </a:lnTo>
                  <a:lnTo>
                    <a:pt x="120" y="18633"/>
                  </a:lnTo>
                  <a:lnTo>
                    <a:pt x="320" y="19790"/>
                  </a:lnTo>
                  <a:lnTo>
                    <a:pt x="599" y="20907"/>
                  </a:lnTo>
                  <a:lnTo>
                    <a:pt x="958" y="22024"/>
                  </a:lnTo>
                  <a:lnTo>
                    <a:pt x="1397" y="23142"/>
                  </a:lnTo>
                  <a:lnTo>
                    <a:pt x="1956" y="24219"/>
                  </a:lnTo>
                  <a:lnTo>
                    <a:pt x="1956" y="24259"/>
                  </a:lnTo>
                  <a:lnTo>
                    <a:pt x="1995" y="24299"/>
                  </a:lnTo>
                  <a:lnTo>
                    <a:pt x="2075" y="24418"/>
                  </a:lnTo>
                  <a:lnTo>
                    <a:pt x="2195" y="24658"/>
                  </a:lnTo>
                  <a:lnTo>
                    <a:pt x="2793" y="25615"/>
                  </a:lnTo>
                  <a:lnTo>
                    <a:pt x="3472" y="26533"/>
                  </a:lnTo>
                  <a:lnTo>
                    <a:pt x="3472" y="26613"/>
                  </a:lnTo>
                  <a:lnTo>
                    <a:pt x="4070" y="27291"/>
                  </a:lnTo>
                  <a:lnTo>
                    <a:pt x="4669" y="27929"/>
                  </a:lnTo>
                  <a:lnTo>
                    <a:pt x="5347" y="28608"/>
                  </a:lnTo>
                  <a:lnTo>
                    <a:pt x="5387" y="28608"/>
                  </a:lnTo>
                  <a:lnTo>
                    <a:pt x="6105" y="29286"/>
                  </a:lnTo>
                  <a:lnTo>
                    <a:pt x="6903" y="29884"/>
                  </a:lnTo>
                  <a:lnTo>
                    <a:pt x="7701" y="30403"/>
                  </a:lnTo>
                  <a:lnTo>
                    <a:pt x="8539" y="30922"/>
                  </a:lnTo>
                  <a:lnTo>
                    <a:pt x="9377" y="31321"/>
                  </a:lnTo>
                  <a:lnTo>
                    <a:pt x="10214" y="31720"/>
                  </a:lnTo>
                  <a:lnTo>
                    <a:pt x="11092" y="32039"/>
                  </a:lnTo>
                  <a:lnTo>
                    <a:pt x="12010" y="32318"/>
                  </a:lnTo>
                  <a:lnTo>
                    <a:pt x="12888" y="32558"/>
                  </a:lnTo>
                  <a:lnTo>
                    <a:pt x="13805" y="32717"/>
                  </a:lnTo>
                  <a:lnTo>
                    <a:pt x="14723" y="32837"/>
                  </a:lnTo>
                  <a:lnTo>
                    <a:pt x="15641" y="32877"/>
                  </a:lnTo>
                  <a:lnTo>
                    <a:pt x="16558" y="32917"/>
                  </a:lnTo>
                  <a:lnTo>
                    <a:pt x="17476" y="32877"/>
                  </a:lnTo>
                  <a:lnTo>
                    <a:pt x="18394" y="32797"/>
                  </a:lnTo>
                  <a:lnTo>
                    <a:pt x="19311" y="32677"/>
                  </a:lnTo>
                  <a:lnTo>
                    <a:pt x="20229" y="32478"/>
                  </a:lnTo>
                  <a:lnTo>
                    <a:pt x="21107" y="32238"/>
                  </a:lnTo>
                  <a:lnTo>
                    <a:pt x="21984" y="31959"/>
                  </a:lnTo>
                  <a:lnTo>
                    <a:pt x="22822" y="31640"/>
                  </a:lnTo>
                  <a:lnTo>
                    <a:pt x="23660" y="31241"/>
                  </a:lnTo>
                  <a:lnTo>
                    <a:pt x="24498" y="30842"/>
                  </a:lnTo>
                  <a:lnTo>
                    <a:pt x="25296" y="30363"/>
                  </a:lnTo>
                  <a:lnTo>
                    <a:pt x="26054" y="29844"/>
                  </a:lnTo>
                  <a:lnTo>
                    <a:pt x="26812" y="29286"/>
                  </a:lnTo>
                  <a:lnTo>
                    <a:pt x="27530" y="28687"/>
                  </a:lnTo>
                  <a:lnTo>
                    <a:pt x="28208" y="28049"/>
                  </a:lnTo>
                  <a:lnTo>
                    <a:pt x="28847" y="27331"/>
                  </a:lnTo>
                  <a:lnTo>
                    <a:pt x="29485" y="26613"/>
                  </a:lnTo>
                  <a:lnTo>
                    <a:pt x="30044" y="25815"/>
                  </a:lnTo>
                  <a:lnTo>
                    <a:pt x="30562" y="24977"/>
                  </a:lnTo>
                  <a:lnTo>
                    <a:pt x="31041" y="24139"/>
                  </a:lnTo>
                  <a:lnTo>
                    <a:pt x="31480" y="23221"/>
                  </a:lnTo>
                  <a:lnTo>
                    <a:pt x="31879" y="22304"/>
                  </a:lnTo>
                  <a:lnTo>
                    <a:pt x="32198" y="21386"/>
                  </a:lnTo>
                  <a:lnTo>
                    <a:pt x="32478" y="20429"/>
                  </a:lnTo>
                  <a:lnTo>
                    <a:pt x="32677" y="19431"/>
                  </a:lnTo>
                  <a:lnTo>
                    <a:pt x="32837" y="18434"/>
                  </a:lnTo>
                  <a:lnTo>
                    <a:pt x="32916" y="17436"/>
                  </a:lnTo>
                  <a:lnTo>
                    <a:pt x="32956" y="16439"/>
                  </a:lnTo>
                  <a:lnTo>
                    <a:pt x="32916" y="15561"/>
                  </a:lnTo>
                  <a:lnTo>
                    <a:pt x="32877" y="14643"/>
                  </a:lnTo>
                  <a:lnTo>
                    <a:pt x="32717" y="13766"/>
                  </a:lnTo>
                  <a:lnTo>
                    <a:pt x="32557" y="12888"/>
                  </a:lnTo>
                  <a:lnTo>
                    <a:pt x="32358" y="12010"/>
                  </a:lnTo>
                  <a:lnTo>
                    <a:pt x="32079" y="11172"/>
                  </a:lnTo>
                  <a:lnTo>
                    <a:pt x="31759" y="10334"/>
                  </a:lnTo>
                  <a:lnTo>
                    <a:pt x="31400" y="9536"/>
                  </a:lnTo>
                  <a:lnTo>
                    <a:pt x="31001" y="8699"/>
                  </a:lnTo>
                  <a:lnTo>
                    <a:pt x="30562" y="7940"/>
                  </a:lnTo>
                  <a:lnTo>
                    <a:pt x="30084" y="7182"/>
                  </a:lnTo>
                  <a:lnTo>
                    <a:pt x="29565" y="6464"/>
                  </a:lnTo>
                  <a:lnTo>
                    <a:pt x="29006" y="5746"/>
                  </a:lnTo>
                  <a:lnTo>
                    <a:pt x="28408" y="5108"/>
                  </a:lnTo>
                  <a:lnTo>
                    <a:pt x="27770" y="4469"/>
                  </a:lnTo>
                  <a:lnTo>
                    <a:pt x="27131" y="3871"/>
                  </a:lnTo>
                  <a:lnTo>
                    <a:pt x="27091" y="3871"/>
                  </a:lnTo>
                  <a:lnTo>
                    <a:pt x="26413" y="3312"/>
                  </a:lnTo>
                  <a:lnTo>
                    <a:pt x="25854" y="2913"/>
                  </a:lnTo>
                  <a:lnTo>
                    <a:pt x="25735" y="2834"/>
                  </a:lnTo>
                  <a:lnTo>
                    <a:pt x="25296" y="2554"/>
                  </a:lnTo>
                  <a:lnTo>
                    <a:pt x="25136" y="2435"/>
                  </a:lnTo>
                  <a:lnTo>
                    <a:pt x="24578" y="2115"/>
                  </a:lnTo>
                  <a:lnTo>
                    <a:pt x="24538" y="2075"/>
                  </a:lnTo>
                  <a:lnTo>
                    <a:pt x="24259" y="1916"/>
                  </a:lnTo>
                  <a:lnTo>
                    <a:pt x="24179" y="1876"/>
                  </a:lnTo>
                  <a:lnTo>
                    <a:pt x="23580" y="1597"/>
                  </a:lnTo>
                  <a:lnTo>
                    <a:pt x="23381" y="1517"/>
                  </a:lnTo>
                  <a:lnTo>
                    <a:pt x="22822" y="1238"/>
                  </a:lnTo>
                  <a:lnTo>
                    <a:pt x="22782" y="1238"/>
                  </a:lnTo>
                  <a:lnTo>
                    <a:pt x="22104" y="958"/>
                  </a:lnTo>
                  <a:lnTo>
                    <a:pt x="21984" y="918"/>
                  </a:lnTo>
                  <a:lnTo>
                    <a:pt x="21386" y="719"/>
                  </a:lnTo>
                  <a:lnTo>
                    <a:pt x="20747" y="519"/>
                  </a:lnTo>
                  <a:lnTo>
                    <a:pt x="20428" y="440"/>
                  </a:lnTo>
                  <a:lnTo>
                    <a:pt x="20349" y="440"/>
                  </a:lnTo>
                  <a:lnTo>
                    <a:pt x="19830" y="320"/>
                  </a:lnTo>
                  <a:lnTo>
                    <a:pt x="19152" y="200"/>
                  </a:lnTo>
                  <a:lnTo>
                    <a:pt x="18473" y="120"/>
                  </a:lnTo>
                  <a:lnTo>
                    <a:pt x="17835" y="41"/>
                  </a:lnTo>
                  <a:lnTo>
                    <a:pt x="17157"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3"/>
            <p:cNvSpPr/>
            <p:nvPr/>
          </p:nvSpPr>
          <p:spPr>
            <a:xfrm>
              <a:off x="1976675" y="2481950"/>
              <a:ext cx="757075" cy="519700"/>
            </a:xfrm>
            <a:custGeom>
              <a:rect b="b" l="l" r="r" t="t"/>
              <a:pathLst>
                <a:path extrusionOk="0" h="20788" w="30283">
                  <a:moveTo>
                    <a:pt x="2035" y="0"/>
                  </a:moveTo>
                  <a:lnTo>
                    <a:pt x="1636" y="80"/>
                  </a:lnTo>
                  <a:lnTo>
                    <a:pt x="1277" y="160"/>
                  </a:lnTo>
                  <a:lnTo>
                    <a:pt x="918" y="359"/>
                  </a:lnTo>
                  <a:lnTo>
                    <a:pt x="599" y="599"/>
                  </a:lnTo>
                  <a:lnTo>
                    <a:pt x="359" y="918"/>
                  </a:lnTo>
                  <a:lnTo>
                    <a:pt x="160" y="1277"/>
                  </a:lnTo>
                  <a:lnTo>
                    <a:pt x="40" y="1636"/>
                  </a:lnTo>
                  <a:lnTo>
                    <a:pt x="0" y="2035"/>
                  </a:lnTo>
                  <a:lnTo>
                    <a:pt x="0" y="20149"/>
                  </a:lnTo>
                  <a:lnTo>
                    <a:pt x="40" y="20269"/>
                  </a:lnTo>
                  <a:lnTo>
                    <a:pt x="80" y="20388"/>
                  </a:lnTo>
                  <a:lnTo>
                    <a:pt x="200" y="20588"/>
                  </a:lnTo>
                  <a:lnTo>
                    <a:pt x="399" y="20707"/>
                  </a:lnTo>
                  <a:lnTo>
                    <a:pt x="519" y="20747"/>
                  </a:lnTo>
                  <a:lnTo>
                    <a:pt x="639" y="20787"/>
                  </a:lnTo>
                  <a:lnTo>
                    <a:pt x="29645" y="20787"/>
                  </a:lnTo>
                  <a:lnTo>
                    <a:pt x="29764" y="20747"/>
                  </a:lnTo>
                  <a:lnTo>
                    <a:pt x="29884" y="20707"/>
                  </a:lnTo>
                  <a:lnTo>
                    <a:pt x="30083" y="20588"/>
                  </a:lnTo>
                  <a:lnTo>
                    <a:pt x="30243" y="20388"/>
                  </a:lnTo>
                  <a:lnTo>
                    <a:pt x="30283" y="20269"/>
                  </a:lnTo>
                  <a:lnTo>
                    <a:pt x="30283" y="20149"/>
                  </a:lnTo>
                  <a:lnTo>
                    <a:pt x="30283" y="2035"/>
                  </a:lnTo>
                  <a:lnTo>
                    <a:pt x="30243" y="1636"/>
                  </a:lnTo>
                  <a:lnTo>
                    <a:pt x="30123" y="1277"/>
                  </a:lnTo>
                  <a:lnTo>
                    <a:pt x="29924" y="918"/>
                  </a:lnTo>
                  <a:lnTo>
                    <a:pt x="29685" y="599"/>
                  </a:lnTo>
                  <a:lnTo>
                    <a:pt x="29365" y="359"/>
                  </a:lnTo>
                  <a:lnTo>
                    <a:pt x="29046" y="160"/>
                  </a:lnTo>
                  <a:lnTo>
                    <a:pt x="28647" y="80"/>
                  </a:lnTo>
                  <a:lnTo>
                    <a:pt x="28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3"/>
            <p:cNvSpPr/>
            <p:nvPr/>
          </p:nvSpPr>
          <p:spPr>
            <a:xfrm>
              <a:off x="1976675" y="2481950"/>
              <a:ext cx="757075" cy="519700"/>
            </a:xfrm>
            <a:custGeom>
              <a:rect b="b" l="l" r="r" t="t"/>
              <a:pathLst>
                <a:path extrusionOk="0" fill="none" h="20788" w="30283">
                  <a:moveTo>
                    <a:pt x="639" y="20787"/>
                  </a:moveTo>
                  <a:lnTo>
                    <a:pt x="639" y="20787"/>
                  </a:lnTo>
                  <a:lnTo>
                    <a:pt x="519" y="20747"/>
                  </a:lnTo>
                  <a:lnTo>
                    <a:pt x="399" y="20707"/>
                  </a:lnTo>
                  <a:lnTo>
                    <a:pt x="200" y="20588"/>
                  </a:lnTo>
                  <a:lnTo>
                    <a:pt x="80" y="20388"/>
                  </a:lnTo>
                  <a:lnTo>
                    <a:pt x="40" y="20269"/>
                  </a:lnTo>
                  <a:lnTo>
                    <a:pt x="0" y="20149"/>
                  </a:lnTo>
                  <a:lnTo>
                    <a:pt x="0" y="2035"/>
                  </a:lnTo>
                  <a:lnTo>
                    <a:pt x="0" y="2035"/>
                  </a:lnTo>
                  <a:lnTo>
                    <a:pt x="40" y="1636"/>
                  </a:lnTo>
                  <a:lnTo>
                    <a:pt x="160" y="1277"/>
                  </a:lnTo>
                  <a:lnTo>
                    <a:pt x="359" y="918"/>
                  </a:lnTo>
                  <a:lnTo>
                    <a:pt x="599" y="599"/>
                  </a:lnTo>
                  <a:lnTo>
                    <a:pt x="918" y="359"/>
                  </a:lnTo>
                  <a:lnTo>
                    <a:pt x="1277" y="160"/>
                  </a:lnTo>
                  <a:lnTo>
                    <a:pt x="1636" y="80"/>
                  </a:lnTo>
                  <a:lnTo>
                    <a:pt x="2035" y="0"/>
                  </a:lnTo>
                  <a:lnTo>
                    <a:pt x="28248" y="0"/>
                  </a:lnTo>
                  <a:lnTo>
                    <a:pt x="28248" y="0"/>
                  </a:lnTo>
                  <a:lnTo>
                    <a:pt x="28647" y="80"/>
                  </a:lnTo>
                  <a:lnTo>
                    <a:pt x="29046" y="160"/>
                  </a:lnTo>
                  <a:lnTo>
                    <a:pt x="29365" y="359"/>
                  </a:lnTo>
                  <a:lnTo>
                    <a:pt x="29685" y="599"/>
                  </a:lnTo>
                  <a:lnTo>
                    <a:pt x="29924" y="918"/>
                  </a:lnTo>
                  <a:lnTo>
                    <a:pt x="30123" y="1277"/>
                  </a:lnTo>
                  <a:lnTo>
                    <a:pt x="30243" y="1636"/>
                  </a:lnTo>
                  <a:lnTo>
                    <a:pt x="30283" y="2035"/>
                  </a:lnTo>
                  <a:lnTo>
                    <a:pt x="30283" y="20149"/>
                  </a:lnTo>
                  <a:lnTo>
                    <a:pt x="30283" y="20149"/>
                  </a:lnTo>
                  <a:lnTo>
                    <a:pt x="30283" y="20269"/>
                  </a:lnTo>
                  <a:lnTo>
                    <a:pt x="30243" y="20388"/>
                  </a:lnTo>
                  <a:lnTo>
                    <a:pt x="30083" y="20588"/>
                  </a:lnTo>
                  <a:lnTo>
                    <a:pt x="29884" y="20707"/>
                  </a:lnTo>
                  <a:lnTo>
                    <a:pt x="29764" y="20747"/>
                  </a:lnTo>
                  <a:lnTo>
                    <a:pt x="29645" y="20787"/>
                  </a:lnTo>
                  <a:lnTo>
                    <a:pt x="639" y="207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3"/>
            <p:cNvSpPr/>
            <p:nvPr/>
          </p:nvSpPr>
          <p:spPr>
            <a:xfrm>
              <a:off x="1992625" y="3001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3"/>
            <p:cNvSpPr/>
            <p:nvPr/>
          </p:nvSpPr>
          <p:spPr>
            <a:xfrm>
              <a:off x="1974675" y="2479950"/>
              <a:ext cx="761075" cy="523700"/>
            </a:xfrm>
            <a:custGeom>
              <a:rect b="b" l="l" r="r" t="t"/>
              <a:pathLst>
                <a:path extrusionOk="0" h="20948" w="30443">
                  <a:moveTo>
                    <a:pt x="28328" y="200"/>
                  </a:moveTo>
                  <a:lnTo>
                    <a:pt x="28727" y="240"/>
                  </a:lnTo>
                  <a:lnTo>
                    <a:pt x="29086" y="360"/>
                  </a:lnTo>
                  <a:lnTo>
                    <a:pt x="29405" y="519"/>
                  </a:lnTo>
                  <a:lnTo>
                    <a:pt x="29685" y="759"/>
                  </a:lnTo>
                  <a:lnTo>
                    <a:pt x="29924" y="1038"/>
                  </a:lnTo>
                  <a:lnTo>
                    <a:pt x="30124" y="1357"/>
                  </a:lnTo>
                  <a:lnTo>
                    <a:pt x="30243" y="1756"/>
                  </a:lnTo>
                  <a:lnTo>
                    <a:pt x="30283" y="2115"/>
                  </a:lnTo>
                  <a:lnTo>
                    <a:pt x="30283" y="20229"/>
                  </a:lnTo>
                  <a:lnTo>
                    <a:pt x="30243" y="20428"/>
                  </a:lnTo>
                  <a:lnTo>
                    <a:pt x="30124" y="20628"/>
                  </a:lnTo>
                  <a:lnTo>
                    <a:pt x="29964" y="20708"/>
                  </a:lnTo>
                  <a:lnTo>
                    <a:pt x="29725" y="20748"/>
                  </a:lnTo>
                  <a:lnTo>
                    <a:pt x="719" y="20748"/>
                  </a:lnTo>
                  <a:lnTo>
                    <a:pt x="519" y="20708"/>
                  </a:lnTo>
                  <a:lnTo>
                    <a:pt x="360" y="20628"/>
                  </a:lnTo>
                  <a:lnTo>
                    <a:pt x="240" y="20428"/>
                  </a:lnTo>
                  <a:lnTo>
                    <a:pt x="200" y="20229"/>
                  </a:lnTo>
                  <a:lnTo>
                    <a:pt x="200" y="2115"/>
                  </a:lnTo>
                  <a:lnTo>
                    <a:pt x="240" y="1756"/>
                  </a:lnTo>
                  <a:lnTo>
                    <a:pt x="320" y="1357"/>
                  </a:lnTo>
                  <a:lnTo>
                    <a:pt x="519" y="1038"/>
                  </a:lnTo>
                  <a:lnTo>
                    <a:pt x="759" y="759"/>
                  </a:lnTo>
                  <a:lnTo>
                    <a:pt x="1038" y="519"/>
                  </a:lnTo>
                  <a:lnTo>
                    <a:pt x="1357" y="360"/>
                  </a:lnTo>
                  <a:lnTo>
                    <a:pt x="1756" y="240"/>
                  </a:lnTo>
                  <a:lnTo>
                    <a:pt x="2115" y="200"/>
                  </a:lnTo>
                  <a:close/>
                  <a:moveTo>
                    <a:pt x="2115" y="1"/>
                  </a:moveTo>
                  <a:lnTo>
                    <a:pt x="1716" y="41"/>
                  </a:lnTo>
                  <a:lnTo>
                    <a:pt x="1317" y="160"/>
                  </a:lnTo>
                  <a:lnTo>
                    <a:pt x="958" y="360"/>
                  </a:lnTo>
                  <a:lnTo>
                    <a:pt x="639" y="639"/>
                  </a:lnTo>
                  <a:lnTo>
                    <a:pt x="360" y="958"/>
                  </a:lnTo>
                  <a:lnTo>
                    <a:pt x="160" y="1317"/>
                  </a:lnTo>
                  <a:lnTo>
                    <a:pt x="40" y="1716"/>
                  </a:lnTo>
                  <a:lnTo>
                    <a:pt x="1" y="2115"/>
                  </a:lnTo>
                  <a:lnTo>
                    <a:pt x="1" y="20229"/>
                  </a:lnTo>
                  <a:lnTo>
                    <a:pt x="40" y="20388"/>
                  </a:lnTo>
                  <a:lnTo>
                    <a:pt x="80" y="20508"/>
                  </a:lnTo>
                  <a:lnTo>
                    <a:pt x="120" y="20628"/>
                  </a:lnTo>
                  <a:lnTo>
                    <a:pt x="200" y="20748"/>
                  </a:lnTo>
                  <a:lnTo>
                    <a:pt x="320" y="20827"/>
                  </a:lnTo>
                  <a:lnTo>
                    <a:pt x="439" y="20867"/>
                  </a:lnTo>
                  <a:lnTo>
                    <a:pt x="559" y="20947"/>
                  </a:lnTo>
                  <a:lnTo>
                    <a:pt x="29884" y="20947"/>
                  </a:lnTo>
                  <a:lnTo>
                    <a:pt x="30004" y="20867"/>
                  </a:lnTo>
                  <a:lnTo>
                    <a:pt x="30124" y="20827"/>
                  </a:lnTo>
                  <a:lnTo>
                    <a:pt x="30243" y="20748"/>
                  </a:lnTo>
                  <a:lnTo>
                    <a:pt x="30323" y="20628"/>
                  </a:lnTo>
                  <a:lnTo>
                    <a:pt x="30403" y="20508"/>
                  </a:lnTo>
                  <a:lnTo>
                    <a:pt x="30443" y="20388"/>
                  </a:lnTo>
                  <a:lnTo>
                    <a:pt x="30443" y="20229"/>
                  </a:lnTo>
                  <a:lnTo>
                    <a:pt x="30443" y="2115"/>
                  </a:lnTo>
                  <a:lnTo>
                    <a:pt x="30403" y="1716"/>
                  </a:lnTo>
                  <a:lnTo>
                    <a:pt x="30283" y="1317"/>
                  </a:lnTo>
                  <a:lnTo>
                    <a:pt x="30084" y="958"/>
                  </a:lnTo>
                  <a:lnTo>
                    <a:pt x="29804" y="639"/>
                  </a:lnTo>
                  <a:lnTo>
                    <a:pt x="29525" y="360"/>
                  </a:lnTo>
                  <a:lnTo>
                    <a:pt x="29166" y="160"/>
                  </a:lnTo>
                  <a:lnTo>
                    <a:pt x="28767" y="41"/>
                  </a:lnTo>
                  <a:lnTo>
                    <a:pt x="2832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3"/>
            <p:cNvSpPr/>
            <p:nvPr/>
          </p:nvSpPr>
          <p:spPr>
            <a:xfrm>
              <a:off x="1979675" y="2484950"/>
              <a:ext cx="752100" cy="513700"/>
            </a:xfrm>
            <a:custGeom>
              <a:rect b="b" l="l" r="r" t="t"/>
              <a:pathLst>
                <a:path extrusionOk="0" fill="none" h="20548" w="30084">
                  <a:moveTo>
                    <a:pt x="28128" y="0"/>
                  </a:moveTo>
                  <a:lnTo>
                    <a:pt x="28128" y="0"/>
                  </a:lnTo>
                  <a:lnTo>
                    <a:pt x="28527" y="40"/>
                  </a:lnTo>
                  <a:lnTo>
                    <a:pt x="28886" y="160"/>
                  </a:lnTo>
                  <a:lnTo>
                    <a:pt x="29205" y="319"/>
                  </a:lnTo>
                  <a:lnTo>
                    <a:pt x="29485" y="559"/>
                  </a:lnTo>
                  <a:lnTo>
                    <a:pt x="29724" y="838"/>
                  </a:lnTo>
                  <a:lnTo>
                    <a:pt x="29924" y="1157"/>
                  </a:lnTo>
                  <a:lnTo>
                    <a:pt x="30043" y="1556"/>
                  </a:lnTo>
                  <a:lnTo>
                    <a:pt x="30083" y="1915"/>
                  </a:lnTo>
                  <a:lnTo>
                    <a:pt x="30083" y="20029"/>
                  </a:lnTo>
                  <a:lnTo>
                    <a:pt x="30083" y="20029"/>
                  </a:lnTo>
                  <a:lnTo>
                    <a:pt x="30043" y="20228"/>
                  </a:lnTo>
                  <a:lnTo>
                    <a:pt x="29924" y="20428"/>
                  </a:lnTo>
                  <a:lnTo>
                    <a:pt x="29764" y="20508"/>
                  </a:lnTo>
                  <a:lnTo>
                    <a:pt x="29525" y="20548"/>
                  </a:lnTo>
                  <a:lnTo>
                    <a:pt x="519" y="20548"/>
                  </a:lnTo>
                  <a:lnTo>
                    <a:pt x="519" y="20548"/>
                  </a:lnTo>
                  <a:lnTo>
                    <a:pt x="319" y="20508"/>
                  </a:lnTo>
                  <a:lnTo>
                    <a:pt x="160" y="20428"/>
                  </a:lnTo>
                  <a:lnTo>
                    <a:pt x="40" y="20228"/>
                  </a:lnTo>
                  <a:lnTo>
                    <a:pt x="0" y="20029"/>
                  </a:lnTo>
                  <a:lnTo>
                    <a:pt x="0" y="1915"/>
                  </a:lnTo>
                  <a:lnTo>
                    <a:pt x="0" y="1915"/>
                  </a:lnTo>
                  <a:lnTo>
                    <a:pt x="40" y="1556"/>
                  </a:lnTo>
                  <a:lnTo>
                    <a:pt x="120" y="1157"/>
                  </a:lnTo>
                  <a:lnTo>
                    <a:pt x="319" y="838"/>
                  </a:lnTo>
                  <a:lnTo>
                    <a:pt x="559" y="559"/>
                  </a:lnTo>
                  <a:lnTo>
                    <a:pt x="838" y="319"/>
                  </a:lnTo>
                  <a:lnTo>
                    <a:pt x="1157" y="160"/>
                  </a:lnTo>
                  <a:lnTo>
                    <a:pt x="1556" y="40"/>
                  </a:lnTo>
                  <a:lnTo>
                    <a:pt x="1915" y="0"/>
                  </a:lnTo>
                  <a:lnTo>
                    <a:pt x="2812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3"/>
            <p:cNvSpPr/>
            <p:nvPr/>
          </p:nvSpPr>
          <p:spPr>
            <a:xfrm>
              <a:off x="1974675" y="2479950"/>
              <a:ext cx="761075" cy="523700"/>
            </a:xfrm>
            <a:custGeom>
              <a:rect b="b" l="l" r="r" t="t"/>
              <a:pathLst>
                <a:path extrusionOk="0" fill="none" h="20948" w="30443">
                  <a:moveTo>
                    <a:pt x="28328" y="1"/>
                  </a:moveTo>
                  <a:lnTo>
                    <a:pt x="2115" y="1"/>
                  </a:lnTo>
                  <a:lnTo>
                    <a:pt x="2115" y="1"/>
                  </a:lnTo>
                  <a:lnTo>
                    <a:pt x="1716" y="41"/>
                  </a:lnTo>
                  <a:lnTo>
                    <a:pt x="1317" y="160"/>
                  </a:lnTo>
                  <a:lnTo>
                    <a:pt x="958" y="360"/>
                  </a:lnTo>
                  <a:lnTo>
                    <a:pt x="639" y="639"/>
                  </a:lnTo>
                  <a:lnTo>
                    <a:pt x="360" y="958"/>
                  </a:lnTo>
                  <a:lnTo>
                    <a:pt x="160" y="1317"/>
                  </a:lnTo>
                  <a:lnTo>
                    <a:pt x="40" y="1716"/>
                  </a:lnTo>
                  <a:lnTo>
                    <a:pt x="1" y="2115"/>
                  </a:lnTo>
                  <a:lnTo>
                    <a:pt x="1" y="20229"/>
                  </a:lnTo>
                  <a:lnTo>
                    <a:pt x="1" y="20229"/>
                  </a:lnTo>
                  <a:lnTo>
                    <a:pt x="40" y="20388"/>
                  </a:lnTo>
                  <a:lnTo>
                    <a:pt x="80" y="20508"/>
                  </a:lnTo>
                  <a:lnTo>
                    <a:pt x="120" y="20628"/>
                  </a:lnTo>
                  <a:lnTo>
                    <a:pt x="200" y="20748"/>
                  </a:lnTo>
                  <a:lnTo>
                    <a:pt x="320" y="20827"/>
                  </a:lnTo>
                  <a:lnTo>
                    <a:pt x="439" y="20867"/>
                  </a:lnTo>
                  <a:lnTo>
                    <a:pt x="559" y="20947"/>
                  </a:lnTo>
                  <a:lnTo>
                    <a:pt x="719" y="20947"/>
                  </a:lnTo>
                  <a:lnTo>
                    <a:pt x="29725" y="20947"/>
                  </a:lnTo>
                  <a:lnTo>
                    <a:pt x="29725" y="20947"/>
                  </a:lnTo>
                  <a:lnTo>
                    <a:pt x="29884" y="20947"/>
                  </a:lnTo>
                  <a:lnTo>
                    <a:pt x="30004" y="20867"/>
                  </a:lnTo>
                  <a:lnTo>
                    <a:pt x="30124" y="20827"/>
                  </a:lnTo>
                  <a:lnTo>
                    <a:pt x="30243" y="20748"/>
                  </a:lnTo>
                  <a:lnTo>
                    <a:pt x="30323" y="20628"/>
                  </a:lnTo>
                  <a:lnTo>
                    <a:pt x="30403" y="20508"/>
                  </a:lnTo>
                  <a:lnTo>
                    <a:pt x="30443" y="20388"/>
                  </a:lnTo>
                  <a:lnTo>
                    <a:pt x="30443" y="20229"/>
                  </a:lnTo>
                  <a:lnTo>
                    <a:pt x="30443" y="2115"/>
                  </a:lnTo>
                  <a:lnTo>
                    <a:pt x="30443" y="2115"/>
                  </a:lnTo>
                  <a:lnTo>
                    <a:pt x="30403" y="1716"/>
                  </a:lnTo>
                  <a:lnTo>
                    <a:pt x="30283" y="1317"/>
                  </a:lnTo>
                  <a:lnTo>
                    <a:pt x="30084" y="958"/>
                  </a:lnTo>
                  <a:lnTo>
                    <a:pt x="29804" y="639"/>
                  </a:lnTo>
                  <a:lnTo>
                    <a:pt x="29525" y="360"/>
                  </a:lnTo>
                  <a:lnTo>
                    <a:pt x="29166" y="160"/>
                  </a:lnTo>
                  <a:lnTo>
                    <a:pt x="28767" y="41"/>
                  </a:lnTo>
                  <a:lnTo>
                    <a:pt x="28328" y="1"/>
                  </a:lnTo>
                  <a:lnTo>
                    <a:pt x="283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3"/>
            <p:cNvSpPr/>
            <p:nvPr/>
          </p:nvSpPr>
          <p:spPr>
            <a:xfrm>
              <a:off x="2682875" y="24799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3"/>
            <p:cNvSpPr/>
            <p:nvPr/>
          </p:nvSpPr>
          <p:spPr>
            <a:xfrm>
              <a:off x="2012575" y="2629575"/>
              <a:ext cx="653350" cy="295275"/>
            </a:xfrm>
            <a:custGeom>
              <a:rect b="b" l="l" r="r" t="t"/>
              <a:pathLst>
                <a:path extrusionOk="0" h="11811" w="26134">
                  <a:moveTo>
                    <a:pt x="13566" y="0"/>
                  </a:moveTo>
                  <a:lnTo>
                    <a:pt x="13486" y="40"/>
                  </a:lnTo>
                  <a:lnTo>
                    <a:pt x="6704" y="10693"/>
                  </a:lnTo>
                  <a:lnTo>
                    <a:pt x="3631" y="5546"/>
                  </a:lnTo>
                  <a:lnTo>
                    <a:pt x="3592" y="5506"/>
                  </a:lnTo>
                  <a:lnTo>
                    <a:pt x="3512" y="5506"/>
                  </a:lnTo>
                  <a:lnTo>
                    <a:pt x="3472" y="5546"/>
                  </a:lnTo>
                  <a:lnTo>
                    <a:pt x="41" y="11651"/>
                  </a:lnTo>
                  <a:lnTo>
                    <a:pt x="1" y="11730"/>
                  </a:lnTo>
                  <a:lnTo>
                    <a:pt x="80" y="11810"/>
                  </a:lnTo>
                  <a:lnTo>
                    <a:pt x="160" y="11810"/>
                  </a:lnTo>
                  <a:lnTo>
                    <a:pt x="200" y="11770"/>
                  </a:lnTo>
                  <a:lnTo>
                    <a:pt x="3552" y="5786"/>
                  </a:lnTo>
                  <a:lnTo>
                    <a:pt x="6624" y="10932"/>
                  </a:lnTo>
                  <a:lnTo>
                    <a:pt x="6664" y="10972"/>
                  </a:lnTo>
                  <a:lnTo>
                    <a:pt x="6743" y="10972"/>
                  </a:lnTo>
                  <a:lnTo>
                    <a:pt x="6783" y="10932"/>
                  </a:lnTo>
                  <a:lnTo>
                    <a:pt x="13606" y="280"/>
                  </a:lnTo>
                  <a:lnTo>
                    <a:pt x="21226" y="10813"/>
                  </a:lnTo>
                  <a:lnTo>
                    <a:pt x="21226" y="10853"/>
                  </a:lnTo>
                  <a:lnTo>
                    <a:pt x="21306" y="10853"/>
                  </a:lnTo>
                  <a:lnTo>
                    <a:pt x="21386" y="10813"/>
                  </a:lnTo>
                  <a:lnTo>
                    <a:pt x="26094" y="3711"/>
                  </a:lnTo>
                  <a:lnTo>
                    <a:pt x="26134" y="3671"/>
                  </a:lnTo>
                  <a:lnTo>
                    <a:pt x="26054" y="3591"/>
                  </a:lnTo>
                  <a:lnTo>
                    <a:pt x="26014" y="3591"/>
                  </a:lnTo>
                  <a:lnTo>
                    <a:pt x="25934" y="3631"/>
                  </a:lnTo>
                  <a:lnTo>
                    <a:pt x="21306" y="10573"/>
                  </a:lnTo>
                  <a:lnTo>
                    <a:pt x="13646" y="40"/>
                  </a:lnTo>
                  <a:lnTo>
                    <a:pt x="1360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3"/>
            <p:cNvSpPr/>
            <p:nvPr/>
          </p:nvSpPr>
          <p:spPr>
            <a:xfrm>
              <a:off x="2012575" y="2629575"/>
              <a:ext cx="653350" cy="295275"/>
            </a:xfrm>
            <a:custGeom>
              <a:rect b="b" l="l" r="r" t="t"/>
              <a:pathLst>
                <a:path extrusionOk="0" fill="none" h="11811" w="26134">
                  <a:moveTo>
                    <a:pt x="120" y="11810"/>
                  </a:moveTo>
                  <a:lnTo>
                    <a:pt x="120" y="11810"/>
                  </a:lnTo>
                  <a:lnTo>
                    <a:pt x="80" y="11810"/>
                  </a:lnTo>
                  <a:lnTo>
                    <a:pt x="80" y="11810"/>
                  </a:lnTo>
                  <a:lnTo>
                    <a:pt x="1" y="11730"/>
                  </a:lnTo>
                  <a:lnTo>
                    <a:pt x="41" y="11651"/>
                  </a:lnTo>
                  <a:lnTo>
                    <a:pt x="3472" y="5546"/>
                  </a:lnTo>
                  <a:lnTo>
                    <a:pt x="3472" y="5546"/>
                  </a:lnTo>
                  <a:lnTo>
                    <a:pt x="3512" y="5506"/>
                  </a:lnTo>
                  <a:lnTo>
                    <a:pt x="3552" y="5506"/>
                  </a:lnTo>
                  <a:lnTo>
                    <a:pt x="3552" y="5506"/>
                  </a:lnTo>
                  <a:lnTo>
                    <a:pt x="3592" y="5506"/>
                  </a:lnTo>
                  <a:lnTo>
                    <a:pt x="3631" y="5546"/>
                  </a:lnTo>
                  <a:lnTo>
                    <a:pt x="6704" y="10693"/>
                  </a:lnTo>
                  <a:lnTo>
                    <a:pt x="13486" y="40"/>
                  </a:lnTo>
                  <a:lnTo>
                    <a:pt x="13486" y="40"/>
                  </a:lnTo>
                  <a:lnTo>
                    <a:pt x="13566" y="0"/>
                  </a:lnTo>
                  <a:lnTo>
                    <a:pt x="13566" y="0"/>
                  </a:lnTo>
                  <a:lnTo>
                    <a:pt x="13606" y="0"/>
                  </a:lnTo>
                  <a:lnTo>
                    <a:pt x="13646" y="40"/>
                  </a:lnTo>
                  <a:lnTo>
                    <a:pt x="21306" y="10573"/>
                  </a:lnTo>
                  <a:lnTo>
                    <a:pt x="25934" y="3631"/>
                  </a:lnTo>
                  <a:lnTo>
                    <a:pt x="25934" y="3631"/>
                  </a:lnTo>
                  <a:lnTo>
                    <a:pt x="26014" y="3591"/>
                  </a:lnTo>
                  <a:lnTo>
                    <a:pt x="26054" y="3591"/>
                  </a:lnTo>
                  <a:lnTo>
                    <a:pt x="26054" y="3591"/>
                  </a:lnTo>
                  <a:lnTo>
                    <a:pt x="26134" y="3671"/>
                  </a:lnTo>
                  <a:lnTo>
                    <a:pt x="26094" y="3711"/>
                  </a:lnTo>
                  <a:lnTo>
                    <a:pt x="21386" y="10813"/>
                  </a:lnTo>
                  <a:lnTo>
                    <a:pt x="21386" y="10813"/>
                  </a:lnTo>
                  <a:lnTo>
                    <a:pt x="21306" y="10853"/>
                  </a:lnTo>
                  <a:lnTo>
                    <a:pt x="21306" y="10853"/>
                  </a:lnTo>
                  <a:lnTo>
                    <a:pt x="21226" y="10853"/>
                  </a:lnTo>
                  <a:lnTo>
                    <a:pt x="21226" y="10813"/>
                  </a:lnTo>
                  <a:lnTo>
                    <a:pt x="13606" y="280"/>
                  </a:lnTo>
                  <a:lnTo>
                    <a:pt x="6783" y="10932"/>
                  </a:lnTo>
                  <a:lnTo>
                    <a:pt x="6783" y="10932"/>
                  </a:lnTo>
                  <a:lnTo>
                    <a:pt x="6743" y="10972"/>
                  </a:lnTo>
                  <a:lnTo>
                    <a:pt x="6704" y="10972"/>
                  </a:lnTo>
                  <a:lnTo>
                    <a:pt x="6704" y="10972"/>
                  </a:lnTo>
                  <a:lnTo>
                    <a:pt x="6664" y="10972"/>
                  </a:lnTo>
                  <a:lnTo>
                    <a:pt x="6624" y="10932"/>
                  </a:lnTo>
                  <a:lnTo>
                    <a:pt x="3552" y="5786"/>
                  </a:lnTo>
                  <a:lnTo>
                    <a:pt x="200" y="11770"/>
                  </a:lnTo>
                  <a:lnTo>
                    <a:pt x="200" y="11770"/>
                  </a:lnTo>
                  <a:lnTo>
                    <a:pt x="160" y="11810"/>
                  </a:lnTo>
                  <a:lnTo>
                    <a:pt x="120" y="11810"/>
                  </a:lnTo>
                  <a:lnTo>
                    <a:pt x="120" y="1181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3"/>
            <p:cNvSpPr/>
            <p:nvPr/>
          </p:nvSpPr>
          <p:spPr>
            <a:xfrm>
              <a:off x="2015575" y="29248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3"/>
            <p:cNvSpPr/>
            <p:nvPr/>
          </p:nvSpPr>
          <p:spPr>
            <a:xfrm>
              <a:off x="2332750" y="2616600"/>
              <a:ext cx="41925" cy="41925"/>
            </a:xfrm>
            <a:custGeom>
              <a:rect b="b" l="l" r="r" t="t"/>
              <a:pathLst>
                <a:path extrusionOk="0" h="1677" w="1677">
                  <a:moveTo>
                    <a:pt x="759" y="1"/>
                  </a:moveTo>
                  <a:lnTo>
                    <a:pt x="599" y="41"/>
                  </a:lnTo>
                  <a:lnTo>
                    <a:pt x="440" y="80"/>
                  </a:lnTo>
                  <a:lnTo>
                    <a:pt x="280" y="200"/>
                  </a:lnTo>
                  <a:lnTo>
                    <a:pt x="161" y="320"/>
                  </a:lnTo>
                  <a:lnTo>
                    <a:pt x="81" y="440"/>
                  </a:lnTo>
                  <a:lnTo>
                    <a:pt x="41" y="599"/>
                  </a:lnTo>
                  <a:lnTo>
                    <a:pt x="1" y="759"/>
                  </a:lnTo>
                  <a:lnTo>
                    <a:pt x="1" y="918"/>
                  </a:lnTo>
                  <a:lnTo>
                    <a:pt x="41" y="1078"/>
                  </a:lnTo>
                  <a:lnTo>
                    <a:pt x="121" y="1237"/>
                  </a:lnTo>
                  <a:lnTo>
                    <a:pt x="200" y="1397"/>
                  </a:lnTo>
                  <a:lnTo>
                    <a:pt x="320" y="1517"/>
                  </a:lnTo>
                  <a:lnTo>
                    <a:pt x="480" y="1597"/>
                  </a:lnTo>
                  <a:lnTo>
                    <a:pt x="639" y="1636"/>
                  </a:lnTo>
                  <a:lnTo>
                    <a:pt x="799" y="1676"/>
                  </a:lnTo>
                  <a:lnTo>
                    <a:pt x="959" y="1676"/>
                  </a:lnTo>
                  <a:lnTo>
                    <a:pt x="1118" y="1636"/>
                  </a:lnTo>
                  <a:lnTo>
                    <a:pt x="1278" y="1557"/>
                  </a:lnTo>
                  <a:lnTo>
                    <a:pt x="1397" y="1477"/>
                  </a:lnTo>
                  <a:lnTo>
                    <a:pt x="1517" y="1357"/>
                  </a:lnTo>
                  <a:lnTo>
                    <a:pt x="1597" y="1198"/>
                  </a:lnTo>
                  <a:lnTo>
                    <a:pt x="1677" y="1038"/>
                  </a:lnTo>
                  <a:lnTo>
                    <a:pt x="1677" y="878"/>
                  </a:lnTo>
                  <a:lnTo>
                    <a:pt x="1677" y="719"/>
                  </a:lnTo>
                  <a:lnTo>
                    <a:pt x="1637" y="559"/>
                  </a:lnTo>
                  <a:lnTo>
                    <a:pt x="1597" y="400"/>
                  </a:lnTo>
                  <a:lnTo>
                    <a:pt x="1477" y="280"/>
                  </a:lnTo>
                  <a:lnTo>
                    <a:pt x="1357" y="160"/>
                  </a:lnTo>
                  <a:lnTo>
                    <a:pt x="1198" y="80"/>
                  </a:lnTo>
                  <a:lnTo>
                    <a:pt x="1078"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3"/>
            <p:cNvSpPr/>
            <p:nvPr/>
          </p:nvSpPr>
          <p:spPr>
            <a:xfrm>
              <a:off x="2332750" y="2616600"/>
              <a:ext cx="41925" cy="41925"/>
            </a:xfrm>
            <a:custGeom>
              <a:rect b="b" l="l" r="r" t="t"/>
              <a:pathLst>
                <a:path extrusionOk="0" fill="none" h="1677" w="1677">
                  <a:moveTo>
                    <a:pt x="1397" y="1477"/>
                  </a:moveTo>
                  <a:lnTo>
                    <a:pt x="1397" y="1477"/>
                  </a:lnTo>
                  <a:lnTo>
                    <a:pt x="1278" y="1557"/>
                  </a:lnTo>
                  <a:lnTo>
                    <a:pt x="1118" y="1636"/>
                  </a:lnTo>
                  <a:lnTo>
                    <a:pt x="959" y="1676"/>
                  </a:lnTo>
                  <a:lnTo>
                    <a:pt x="799" y="1676"/>
                  </a:lnTo>
                  <a:lnTo>
                    <a:pt x="639" y="1636"/>
                  </a:lnTo>
                  <a:lnTo>
                    <a:pt x="480" y="1597"/>
                  </a:lnTo>
                  <a:lnTo>
                    <a:pt x="320" y="1517"/>
                  </a:lnTo>
                  <a:lnTo>
                    <a:pt x="200" y="1397"/>
                  </a:lnTo>
                  <a:lnTo>
                    <a:pt x="200" y="1397"/>
                  </a:lnTo>
                  <a:lnTo>
                    <a:pt x="121" y="1237"/>
                  </a:lnTo>
                  <a:lnTo>
                    <a:pt x="41" y="1078"/>
                  </a:lnTo>
                  <a:lnTo>
                    <a:pt x="1" y="918"/>
                  </a:lnTo>
                  <a:lnTo>
                    <a:pt x="1" y="759"/>
                  </a:lnTo>
                  <a:lnTo>
                    <a:pt x="41" y="599"/>
                  </a:lnTo>
                  <a:lnTo>
                    <a:pt x="81" y="440"/>
                  </a:lnTo>
                  <a:lnTo>
                    <a:pt x="161" y="320"/>
                  </a:lnTo>
                  <a:lnTo>
                    <a:pt x="280" y="200"/>
                  </a:lnTo>
                  <a:lnTo>
                    <a:pt x="280" y="200"/>
                  </a:lnTo>
                  <a:lnTo>
                    <a:pt x="440" y="80"/>
                  </a:lnTo>
                  <a:lnTo>
                    <a:pt x="599" y="41"/>
                  </a:lnTo>
                  <a:lnTo>
                    <a:pt x="759" y="1"/>
                  </a:lnTo>
                  <a:lnTo>
                    <a:pt x="919" y="1"/>
                  </a:lnTo>
                  <a:lnTo>
                    <a:pt x="1078" y="1"/>
                  </a:lnTo>
                  <a:lnTo>
                    <a:pt x="1198" y="80"/>
                  </a:lnTo>
                  <a:lnTo>
                    <a:pt x="1357" y="160"/>
                  </a:lnTo>
                  <a:lnTo>
                    <a:pt x="1477" y="280"/>
                  </a:lnTo>
                  <a:lnTo>
                    <a:pt x="1477" y="280"/>
                  </a:lnTo>
                  <a:lnTo>
                    <a:pt x="1597" y="400"/>
                  </a:lnTo>
                  <a:lnTo>
                    <a:pt x="1637" y="559"/>
                  </a:lnTo>
                  <a:lnTo>
                    <a:pt x="1677" y="719"/>
                  </a:lnTo>
                  <a:lnTo>
                    <a:pt x="1677" y="878"/>
                  </a:lnTo>
                  <a:lnTo>
                    <a:pt x="1677" y="1038"/>
                  </a:lnTo>
                  <a:lnTo>
                    <a:pt x="1597" y="1198"/>
                  </a:lnTo>
                  <a:lnTo>
                    <a:pt x="1517" y="1357"/>
                  </a:lnTo>
                  <a:lnTo>
                    <a:pt x="1397" y="1477"/>
                  </a:lnTo>
                  <a:lnTo>
                    <a:pt x="1397" y="14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3"/>
            <p:cNvSpPr/>
            <p:nvPr/>
          </p:nvSpPr>
          <p:spPr>
            <a:xfrm>
              <a:off x="2367675" y="26535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3"/>
            <p:cNvSpPr/>
            <p:nvPr/>
          </p:nvSpPr>
          <p:spPr>
            <a:xfrm>
              <a:off x="2522275" y="2872950"/>
              <a:ext cx="41925" cy="42925"/>
            </a:xfrm>
            <a:custGeom>
              <a:rect b="b" l="l" r="r" t="t"/>
              <a:pathLst>
                <a:path extrusionOk="0" h="1717" w="1677">
                  <a:moveTo>
                    <a:pt x="918" y="0"/>
                  </a:moveTo>
                  <a:lnTo>
                    <a:pt x="759" y="40"/>
                  </a:lnTo>
                  <a:lnTo>
                    <a:pt x="599" y="40"/>
                  </a:lnTo>
                  <a:lnTo>
                    <a:pt x="439" y="120"/>
                  </a:lnTo>
                  <a:lnTo>
                    <a:pt x="280" y="240"/>
                  </a:lnTo>
                  <a:lnTo>
                    <a:pt x="160" y="360"/>
                  </a:lnTo>
                  <a:lnTo>
                    <a:pt x="80" y="479"/>
                  </a:lnTo>
                  <a:lnTo>
                    <a:pt x="40" y="639"/>
                  </a:lnTo>
                  <a:lnTo>
                    <a:pt x="1" y="798"/>
                  </a:lnTo>
                  <a:lnTo>
                    <a:pt x="1" y="958"/>
                  </a:lnTo>
                  <a:lnTo>
                    <a:pt x="40" y="1118"/>
                  </a:lnTo>
                  <a:lnTo>
                    <a:pt x="120" y="1277"/>
                  </a:lnTo>
                  <a:lnTo>
                    <a:pt x="200" y="1437"/>
                  </a:lnTo>
                  <a:lnTo>
                    <a:pt x="320" y="1556"/>
                  </a:lnTo>
                  <a:lnTo>
                    <a:pt x="479" y="1636"/>
                  </a:lnTo>
                  <a:lnTo>
                    <a:pt x="639" y="1676"/>
                  </a:lnTo>
                  <a:lnTo>
                    <a:pt x="799" y="1716"/>
                  </a:lnTo>
                  <a:lnTo>
                    <a:pt x="958" y="1716"/>
                  </a:lnTo>
                  <a:lnTo>
                    <a:pt x="1118" y="1676"/>
                  </a:lnTo>
                  <a:lnTo>
                    <a:pt x="1277" y="1596"/>
                  </a:lnTo>
                  <a:lnTo>
                    <a:pt x="1397" y="1517"/>
                  </a:lnTo>
                  <a:lnTo>
                    <a:pt x="1517" y="1397"/>
                  </a:lnTo>
                  <a:lnTo>
                    <a:pt x="1597" y="1237"/>
                  </a:lnTo>
                  <a:lnTo>
                    <a:pt x="1676" y="1078"/>
                  </a:lnTo>
                  <a:lnTo>
                    <a:pt x="1676" y="918"/>
                  </a:lnTo>
                  <a:lnTo>
                    <a:pt x="1676" y="758"/>
                  </a:lnTo>
                  <a:lnTo>
                    <a:pt x="1636" y="599"/>
                  </a:lnTo>
                  <a:lnTo>
                    <a:pt x="1597" y="439"/>
                  </a:lnTo>
                  <a:lnTo>
                    <a:pt x="1477" y="320"/>
                  </a:lnTo>
                  <a:lnTo>
                    <a:pt x="1357" y="200"/>
                  </a:lnTo>
                  <a:lnTo>
                    <a:pt x="1198" y="120"/>
                  </a:lnTo>
                  <a:lnTo>
                    <a:pt x="1078" y="40"/>
                  </a:lnTo>
                  <a:lnTo>
                    <a:pt x="918" y="0"/>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3"/>
            <p:cNvSpPr/>
            <p:nvPr/>
          </p:nvSpPr>
          <p:spPr>
            <a:xfrm>
              <a:off x="2522275" y="2872950"/>
              <a:ext cx="41925" cy="42925"/>
            </a:xfrm>
            <a:custGeom>
              <a:rect b="b" l="l" r="r" t="t"/>
              <a:pathLst>
                <a:path extrusionOk="0" fill="none" h="1717" w="1677">
                  <a:moveTo>
                    <a:pt x="1397" y="1517"/>
                  </a:moveTo>
                  <a:lnTo>
                    <a:pt x="1397" y="1517"/>
                  </a:lnTo>
                  <a:lnTo>
                    <a:pt x="1277" y="1596"/>
                  </a:lnTo>
                  <a:lnTo>
                    <a:pt x="1118" y="1676"/>
                  </a:lnTo>
                  <a:lnTo>
                    <a:pt x="958" y="1716"/>
                  </a:lnTo>
                  <a:lnTo>
                    <a:pt x="799" y="1716"/>
                  </a:lnTo>
                  <a:lnTo>
                    <a:pt x="639" y="1676"/>
                  </a:lnTo>
                  <a:lnTo>
                    <a:pt x="479" y="1636"/>
                  </a:lnTo>
                  <a:lnTo>
                    <a:pt x="320" y="1556"/>
                  </a:lnTo>
                  <a:lnTo>
                    <a:pt x="200" y="1437"/>
                  </a:lnTo>
                  <a:lnTo>
                    <a:pt x="200" y="1437"/>
                  </a:lnTo>
                  <a:lnTo>
                    <a:pt x="120" y="1277"/>
                  </a:lnTo>
                  <a:lnTo>
                    <a:pt x="40" y="1118"/>
                  </a:lnTo>
                  <a:lnTo>
                    <a:pt x="1" y="958"/>
                  </a:lnTo>
                  <a:lnTo>
                    <a:pt x="1" y="798"/>
                  </a:lnTo>
                  <a:lnTo>
                    <a:pt x="40" y="639"/>
                  </a:lnTo>
                  <a:lnTo>
                    <a:pt x="80" y="479"/>
                  </a:lnTo>
                  <a:lnTo>
                    <a:pt x="160" y="360"/>
                  </a:lnTo>
                  <a:lnTo>
                    <a:pt x="280" y="240"/>
                  </a:lnTo>
                  <a:lnTo>
                    <a:pt x="280" y="240"/>
                  </a:lnTo>
                  <a:lnTo>
                    <a:pt x="439" y="120"/>
                  </a:lnTo>
                  <a:lnTo>
                    <a:pt x="599" y="40"/>
                  </a:lnTo>
                  <a:lnTo>
                    <a:pt x="759" y="40"/>
                  </a:lnTo>
                  <a:lnTo>
                    <a:pt x="918" y="0"/>
                  </a:lnTo>
                  <a:lnTo>
                    <a:pt x="1078" y="40"/>
                  </a:lnTo>
                  <a:lnTo>
                    <a:pt x="1198" y="120"/>
                  </a:lnTo>
                  <a:lnTo>
                    <a:pt x="1357" y="200"/>
                  </a:lnTo>
                  <a:lnTo>
                    <a:pt x="1477" y="320"/>
                  </a:lnTo>
                  <a:lnTo>
                    <a:pt x="1477" y="320"/>
                  </a:lnTo>
                  <a:lnTo>
                    <a:pt x="1597" y="439"/>
                  </a:lnTo>
                  <a:lnTo>
                    <a:pt x="1636" y="599"/>
                  </a:lnTo>
                  <a:lnTo>
                    <a:pt x="1676" y="758"/>
                  </a:lnTo>
                  <a:lnTo>
                    <a:pt x="1676" y="918"/>
                  </a:lnTo>
                  <a:lnTo>
                    <a:pt x="1676" y="1078"/>
                  </a:lnTo>
                  <a:lnTo>
                    <a:pt x="1597" y="1237"/>
                  </a:lnTo>
                  <a:lnTo>
                    <a:pt x="1517" y="1397"/>
                  </a:lnTo>
                  <a:lnTo>
                    <a:pt x="1397" y="1517"/>
                  </a:lnTo>
                  <a:lnTo>
                    <a:pt x="1397" y="15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3"/>
            <p:cNvSpPr/>
            <p:nvPr/>
          </p:nvSpPr>
          <p:spPr>
            <a:xfrm>
              <a:off x="2557200" y="29108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3"/>
            <p:cNvSpPr/>
            <p:nvPr/>
          </p:nvSpPr>
          <p:spPr>
            <a:xfrm>
              <a:off x="2083400" y="2749275"/>
              <a:ext cx="41925" cy="41900"/>
            </a:xfrm>
            <a:custGeom>
              <a:rect b="b" l="l" r="r" t="t"/>
              <a:pathLst>
                <a:path extrusionOk="0" h="1676" w="1677">
                  <a:moveTo>
                    <a:pt x="759" y="0"/>
                  </a:moveTo>
                  <a:lnTo>
                    <a:pt x="599" y="40"/>
                  </a:lnTo>
                  <a:lnTo>
                    <a:pt x="439" y="120"/>
                  </a:lnTo>
                  <a:lnTo>
                    <a:pt x="280" y="200"/>
                  </a:lnTo>
                  <a:lnTo>
                    <a:pt x="160" y="319"/>
                  </a:lnTo>
                  <a:lnTo>
                    <a:pt x="80" y="479"/>
                  </a:lnTo>
                  <a:lnTo>
                    <a:pt x="40" y="638"/>
                  </a:lnTo>
                  <a:lnTo>
                    <a:pt x="0" y="798"/>
                  </a:lnTo>
                  <a:lnTo>
                    <a:pt x="0" y="958"/>
                  </a:lnTo>
                  <a:lnTo>
                    <a:pt x="40" y="1117"/>
                  </a:lnTo>
                  <a:lnTo>
                    <a:pt x="120" y="1277"/>
                  </a:lnTo>
                  <a:lnTo>
                    <a:pt x="200" y="1396"/>
                  </a:lnTo>
                  <a:lnTo>
                    <a:pt x="320" y="1516"/>
                  </a:lnTo>
                  <a:lnTo>
                    <a:pt x="479" y="1596"/>
                  </a:lnTo>
                  <a:lnTo>
                    <a:pt x="639" y="1676"/>
                  </a:lnTo>
                  <a:lnTo>
                    <a:pt x="958" y="1676"/>
                  </a:lnTo>
                  <a:lnTo>
                    <a:pt x="1118" y="1636"/>
                  </a:lnTo>
                  <a:lnTo>
                    <a:pt x="1277" y="1596"/>
                  </a:lnTo>
                  <a:lnTo>
                    <a:pt x="1397" y="1476"/>
                  </a:lnTo>
                  <a:lnTo>
                    <a:pt x="1517" y="1357"/>
                  </a:lnTo>
                  <a:lnTo>
                    <a:pt x="1596" y="1237"/>
                  </a:lnTo>
                  <a:lnTo>
                    <a:pt x="1676" y="1077"/>
                  </a:lnTo>
                  <a:lnTo>
                    <a:pt x="1676" y="918"/>
                  </a:lnTo>
                  <a:lnTo>
                    <a:pt x="1676" y="758"/>
                  </a:lnTo>
                  <a:lnTo>
                    <a:pt x="1636" y="599"/>
                  </a:lnTo>
                  <a:lnTo>
                    <a:pt x="1596" y="439"/>
                  </a:lnTo>
                  <a:lnTo>
                    <a:pt x="1477" y="279"/>
                  </a:lnTo>
                  <a:lnTo>
                    <a:pt x="1357" y="160"/>
                  </a:lnTo>
                  <a:lnTo>
                    <a:pt x="1237" y="80"/>
                  </a:lnTo>
                  <a:lnTo>
                    <a:pt x="1078" y="40"/>
                  </a:lnTo>
                  <a:lnTo>
                    <a:pt x="91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3"/>
            <p:cNvSpPr/>
            <p:nvPr/>
          </p:nvSpPr>
          <p:spPr>
            <a:xfrm>
              <a:off x="2083400" y="2749275"/>
              <a:ext cx="41925" cy="41900"/>
            </a:xfrm>
            <a:custGeom>
              <a:rect b="b" l="l" r="r" t="t"/>
              <a:pathLst>
                <a:path extrusionOk="0" fill="none" h="1676" w="1677">
                  <a:moveTo>
                    <a:pt x="1397" y="1476"/>
                  </a:moveTo>
                  <a:lnTo>
                    <a:pt x="1397" y="1476"/>
                  </a:lnTo>
                  <a:lnTo>
                    <a:pt x="1277" y="1596"/>
                  </a:lnTo>
                  <a:lnTo>
                    <a:pt x="1118" y="1636"/>
                  </a:lnTo>
                  <a:lnTo>
                    <a:pt x="958" y="1676"/>
                  </a:lnTo>
                  <a:lnTo>
                    <a:pt x="798" y="1676"/>
                  </a:lnTo>
                  <a:lnTo>
                    <a:pt x="639" y="1676"/>
                  </a:lnTo>
                  <a:lnTo>
                    <a:pt x="479" y="1596"/>
                  </a:lnTo>
                  <a:lnTo>
                    <a:pt x="320" y="1516"/>
                  </a:lnTo>
                  <a:lnTo>
                    <a:pt x="200" y="1396"/>
                  </a:lnTo>
                  <a:lnTo>
                    <a:pt x="200" y="1396"/>
                  </a:lnTo>
                  <a:lnTo>
                    <a:pt x="120" y="1277"/>
                  </a:lnTo>
                  <a:lnTo>
                    <a:pt x="40" y="1117"/>
                  </a:lnTo>
                  <a:lnTo>
                    <a:pt x="0" y="958"/>
                  </a:lnTo>
                  <a:lnTo>
                    <a:pt x="0" y="798"/>
                  </a:lnTo>
                  <a:lnTo>
                    <a:pt x="40" y="638"/>
                  </a:lnTo>
                  <a:lnTo>
                    <a:pt x="80" y="479"/>
                  </a:lnTo>
                  <a:lnTo>
                    <a:pt x="160" y="319"/>
                  </a:lnTo>
                  <a:lnTo>
                    <a:pt x="280" y="200"/>
                  </a:lnTo>
                  <a:lnTo>
                    <a:pt x="280" y="200"/>
                  </a:lnTo>
                  <a:lnTo>
                    <a:pt x="439" y="120"/>
                  </a:lnTo>
                  <a:lnTo>
                    <a:pt x="599" y="40"/>
                  </a:lnTo>
                  <a:lnTo>
                    <a:pt x="759" y="0"/>
                  </a:lnTo>
                  <a:lnTo>
                    <a:pt x="918" y="0"/>
                  </a:lnTo>
                  <a:lnTo>
                    <a:pt x="1078" y="40"/>
                  </a:lnTo>
                  <a:lnTo>
                    <a:pt x="1237" y="80"/>
                  </a:lnTo>
                  <a:lnTo>
                    <a:pt x="1357" y="160"/>
                  </a:lnTo>
                  <a:lnTo>
                    <a:pt x="1477" y="279"/>
                  </a:lnTo>
                  <a:lnTo>
                    <a:pt x="1477" y="279"/>
                  </a:lnTo>
                  <a:lnTo>
                    <a:pt x="1596" y="439"/>
                  </a:lnTo>
                  <a:lnTo>
                    <a:pt x="1636" y="599"/>
                  </a:lnTo>
                  <a:lnTo>
                    <a:pt x="1676" y="758"/>
                  </a:lnTo>
                  <a:lnTo>
                    <a:pt x="1676" y="918"/>
                  </a:lnTo>
                  <a:lnTo>
                    <a:pt x="1676" y="1077"/>
                  </a:lnTo>
                  <a:lnTo>
                    <a:pt x="1596" y="1237"/>
                  </a:lnTo>
                  <a:lnTo>
                    <a:pt x="1517" y="1357"/>
                  </a:lnTo>
                  <a:lnTo>
                    <a:pt x="1397" y="1476"/>
                  </a:lnTo>
                  <a:lnTo>
                    <a:pt x="1397" y="147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3"/>
            <p:cNvSpPr/>
            <p:nvPr/>
          </p:nvSpPr>
          <p:spPr>
            <a:xfrm>
              <a:off x="2118300" y="27861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3"/>
            <p:cNvSpPr/>
            <p:nvPr/>
          </p:nvSpPr>
          <p:spPr>
            <a:xfrm>
              <a:off x="2013575" y="2645525"/>
              <a:ext cx="334175" cy="574550"/>
            </a:xfrm>
            <a:custGeom>
              <a:rect b="b" l="l" r="r" t="t"/>
              <a:pathLst>
                <a:path extrusionOk="0" h="22982" w="13367">
                  <a:moveTo>
                    <a:pt x="12728" y="1"/>
                  </a:moveTo>
                  <a:lnTo>
                    <a:pt x="12568" y="41"/>
                  </a:lnTo>
                  <a:lnTo>
                    <a:pt x="12369" y="120"/>
                  </a:lnTo>
                  <a:lnTo>
                    <a:pt x="12130" y="320"/>
                  </a:lnTo>
                  <a:lnTo>
                    <a:pt x="11691" y="719"/>
                  </a:lnTo>
                  <a:lnTo>
                    <a:pt x="11212" y="1277"/>
                  </a:lnTo>
                  <a:lnTo>
                    <a:pt x="10693" y="1996"/>
                  </a:lnTo>
                  <a:lnTo>
                    <a:pt x="10095" y="2794"/>
                  </a:lnTo>
                  <a:lnTo>
                    <a:pt x="8898" y="4549"/>
                  </a:lnTo>
                  <a:lnTo>
                    <a:pt x="7701" y="6464"/>
                  </a:lnTo>
                  <a:lnTo>
                    <a:pt x="6624" y="8260"/>
                  </a:lnTo>
                  <a:lnTo>
                    <a:pt x="5706" y="9816"/>
                  </a:lnTo>
                  <a:lnTo>
                    <a:pt x="4868" y="11252"/>
                  </a:lnTo>
                  <a:lnTo>
                    <a:pt x="4709" y="11292"/>
                  </a:lnTo>
                  <a:lnTo>
                    <a:pt x="4310" y="11451"/>
                  </a:lnTo>
                  <a:lnTo>
                    <a:pt x="4030" y="11571"/>
                  </a:lnTo>
                  <a:lnTo>
                    <a:pt x="3671" y="11771"/>
                  </a:lnTo>
                  <a:lnTo>
                    <a:pt x="3312" y="12050"/>
                  </a:lnTo>
                  <a:lnTo>
                    <a:pt x="2873" y="12449"/>
                  </a:lnTo>
                  <a:lnTo>
                    <a:pt x="2514" y="12848"/>
                  </a:lnTo>
                  <a:lnTo>
                    <a:pt x="2115" y="13446"/>
                  </a:lnTo>
                  <a:lnTo>
                    <a:pt x="1716" y="14125"/>
                  </a:lnTo>
                  <a:lnTo>
                    <a:pt x="1317" y="14883"/>
                  </a:lnTo>
                  <a:lnTo>
                    <a:pt x="918" y="15720"/>
                  </a:lnTo>
                  <a:lnTo>
                    <a:pt x="559" y="16518"/>
                  </a:lnTo>
                  <a:lnTo>
                    <a:pt x="280" y="17356"/>
                  </a:lnTo>
                  <a:lnTo>
                    <a:pt x="1" y="18114"/>
                  </a:lnTo>
                  <a:lnTo>
                    <a:pt x="679" y="18793"/>
                  </a:lnTo>
                  <a:lnTo>
                    <a:pt x="719" y="18793"/>
                  </a:lnTo>
                  <a:lnTo>
                    <a:pt x="719" y="18833"/>
                  </a:lnTo>
                  <a:lnTo>
                    <a:pt x="759" y="18872"/>
                  </a:lnTo>
                  <a:lnTo>
                    <a:pt x="878" y="18952"/>
                  </a:lnTo>
                  <a:lnTo>
                    <a:pt x="1397" y="19391"/>
                  </a:lnTo>
                  <a:lnTo>
                    <a:pt x="1916" y="19830"/>
                  </a:lnTo>
                  <a:lnTo>
                    <a:pt x="2514" y="20229"/>
                  </a:lnTo>
                  <a:lnTo>
                    <a:pt x="3113" y="20628"/>
                  </a:lnTo>
                  <a:lnTo>
                    <a:pt x="3153" y="20668"/>
                  </a:lnTo>
                  <a:lnTo>
                    <a:pt x="4070" y="21187"/>
                  </a:lnTo>
                  <a:lnTo>
                    <a:pt x="5028" y="21665"/>
                  </a:lnTo>
                  <a:lnTo>
                    <a:pt x="5108" y="21705"/>
                  </a:lnTo>
                  <a:lnTo>
                    <a:pt x="6145" y="22104"/>
                  </a:lnTo>
                  <a:lnTo>
                    <a:pt x="6225" y="22144"/>
                  </a:lnTo>
                  <a:lnTo>
                    <a:pt x="7382" y="22503"/>
                  </a:lnTo>
                  <a:lnTo>
                    <a:pt x="8579" y="22782"/>
                  </a:lnTo>
                  <a:lnTo>
                    <a:pt x="8619" y="22822"/>
                  </a:lnTo>
                  <a:lnTo>
                    <a:pt x="9696" y="22982"/>
                  </a:lnTo>
                  <a:lnTo>
                    <a:pt x="11052" y="21027"/>
                  </a:lnTo>
                  <a:lnTo>
                    <a:pt x="12209" y="19232"/>
                  </a:lnTo>
                  <a:lnTo>
                    <a:pt x="12688" y="18473"/>
                  </a:lnTo>
                  <a:lnTo>
                    <a:pt x="13047" y="17795"/>
                  </a:lnTo>
                  <a:lnTo>
                    <a:pt x="13287" y="17277"/>
                  </a:lnTo>
                  <a:lnTo>
                    <a:pt x="13327" y="17037"/>
                  </a:lnTo>
                  <a:lnTo>
                    <a:pt x="13366" y="16878"/>
                  </a:lnTo>
                  <a:lnTo>
                    <a:pt x="13366" y="16638"/>
                  </a:lnTo>
                  <a:lnTo>
                    <a:pt x="13327" y="16399"/>
                  </a:lnTo>
                  <a:lnTo>
                    <a:pt x="13287" y="16199"/>
                  </a:lnTo>
                  <a:lnTo>
                    <a:pt x="13207" y="16040"/>
                  </a:lnTo>
                  <a:lnTo>
                    <a:pt x="13047" y="15760"/>
                  </a:lnTo>
                  <a:lnTo>
                    <a:pt x="12848" y="15521"/>
                  </a:lnTo>
                  <a:lnTo>
                    <a:pt x="12608" y="15401"/>
                  </a:lnTo>
                  <a:lnTo>
                    <a:pt x="12449" y="15322"/>
                  </a:lnTo>
                  <a:lnTo>
                    <a:pt x="12289" y="15282"/>
                  </a:lnTo>
                  <a:lnTo>
                    <a:pt x="12409" y="14962"/>
                  </a:lnTo>
                  <a:lnTo>
                    <a:pt x="12529" y="14643"/>
                  </a:lnTo>
                  <a:lnTo>
                    <a:pt x="12648" y="14164"/>
                  </a:lnTo>
                  <a:lnTo>
                    <a:pt x="12728" y="13606"/>
                  </a:lnTo>
                  <a:lnTo>
                    <a:pt x="12768" y="12888"/>
                  </a:lnTo>
                  <a:lnTo>
                    <a:pt x="12728" y="12529"/>
                  </a:lnTo>
                  <a:lnTo>
                    <a:pt x="12608" y="12209"/>
                  </a:lnTo>
                  <a:lnTo>
                    <a:pt x="12489" y="11930"/>
                  </a:lnTo>
                  <a:lnTo>
                    <a:pt x="12289" y="11691"/>
                  </a:lnTo>
                  <a:lnTo>
                    <a:pt x="12090" y="11531"/>
                  </a:lnTo>
                  <a:lnTo>
                    <a:pt x="11930" y="11372"/>
                  </a:lnTo>
                  <a:lnTo>
                    <a:pt x="11571" y="11172"/>
                  </a:lnTo>
                  <a:lnTo>
                    <a:pt x="11292" y="11052"/>
                  </a:lnTo>
                  <a:lnTo>
                    <a:pt x="11212" y="11013"/>
                  </a:lnTo>
                  <a:lnTo>
                    <a:pt x="11172" y="10534"/>
                  </a:lnTo>
                  <a:lnTo>
                    <a:pt x="11132" y="10135"/>
                  </a:lnTo>
                  <a:lnTo>
                    <a:pt x="11012" y="9816"/>
                  </a:lnTo>
                  <a:lnTo>
                    <a:pt x="10853" y="9536"/>
                  </a:lnTo>
                  <a:lnTo>
                    <a:pt x="10653" y="9337"/>
                  </a:lnTo>
                  <a:lnTo>
                    <a:pt x="10454" y="9177"/>
                  </a:lnTo>
                  <a:lnTo>
                    <a:pt x="10294" y="9058"/>
                  </a:lnTo>
                  <a:lnTo>
                    <a:pt x="10095" y="8978"/>
                  </a:lnTo>
                  <a:lnTo>
                    <a:pt x="9855" y="8898"/>
                  </a:lnTo>
                  <a:lnTo>
                    <a:pt x="9736" y="8858"/>
                  </a:lnTo>
                  <a:lnTo>
                    <a:pt x="9816" y="8698"/>
                  </a:lnTo>
                  <a:lnTo>
                    <a:pt x="9855" y="8698"/>
                  </a:lnTo>
                  <a:lnTo>
                    <a:pt x="10574" y="7302"/>
                  </a:lnTo>
                  <a:lnTo>
                    <a:pt x="11132" y="6225"/>
                  </a:lnTo>
                  <a:lnTo>
                    <a:pt x="11691" y="5028"/>
                  </a:lnTo>
                  <a:lnTo>
                    <a:pt x="12249" y="3791"/>
                  </a:lnTo>
                  <a:lnTo>
                    <a:pt x="12688" y="2594"/>
                  </a:lnTo>
                  <a:lnTo>
                    <a:pt x="12888" y="2075"/>
                  </a:lnTo>
                  <a:lnTo>
                    <a:pt x="13007" y="1557"/>
                  </a:lnTo>
                  <a:lnTo>
                    <a:pt x="13087" y="1078"/>
                  </a:lnTo>
                  <a:lnTo>
                    <a:pt x="13127" y="719"/>
                  </a:lnTo>
                  <a:lnTo>
                    <a:pt x="13087" y="440"/>
                  </a:lnTo>
                  <a:lnTo>
                    <a:pt x="13047" y="280"/>
                  </a:lnTo>
                  <a:lnTo>
                    <a:pt x="12967" y="160"/>
                  </a:lnTo>
                  <a:lnTo>
                    <a:pt x="12848" y="80"/>
                  </a:lnTo>
                  <a:lnTo>
                    <a:pt x="12728"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3"/>
            <p:cNvSpPr/>
            <p:nvPr/>
          </p:nvSpPr>
          <p:spPr>
            <a:xfrm>
              <a:off x="2013575" y="2645525"/>
              <a:ext cx="334175" cy="574550"/>
            </a:xfrm>
            <a:custGeom>
              <a:rect b="b" l="l" r="r" t="t"/>
              <a:pathLst>
                <a:path extrusionOk="0" fill="none" h="22982" w="13367">
                  <a:moveTo>
                    <a:pt x="13366" y="16878"/>
                  </a:moveTo>
                  <a:lnTo>
                    <a:pt x="13366" y="16878"/>
                  </a:lnTo>
                  <a:lnTo>
                    <a:pt x="13327" y="17037"/>
                  </a:lnTo>
                  <a:lnTo>
                    <a:pt x="13287" y="17277"/>
                  </a:lnTo>
                  <a:lnTo>
                    <a:pt x="13047" y="17795"/>
                  </a:lnTo>
                  <a:lnTo>
                    <a:pt x="12688" y="18473"/>
                  </a:lnTo>
                  <a:lnTo>
                    <a:pt x="12209" y="19232"/>
                  </a:lnTo>
                  <a:lnTo>
                    <a:pt x="11052" y="21027"/>
                  </a:lnTo>
                  <a:lnTo>
                    <a:pt x="9696" y="22982"/>
                  </a:lnTo>
                  <a:lnTo>
                    <a:pt x="9696" y="22982"/>
                  </a:lnTo>
                  <a:lnTo>
                    <a:pt x="8619" y="22822"/>
                  </a:lnTo>
                  <a:lnTo>
                    <a:pt x="8619" y="22822"/>
                  </a:lnTo>
                  <a:lnTo>
                    <a:pt x="8579" y="22782"/>
                  </a:lnTo>
                  <a:lnTo>
                    <a:pt x="8579" y="22782"/>
                  </a:lnTo>
                  <a:lnTo>
                    <a:pt x="7382" y="22503"/>
                  </a:lnTo>
                  <a:lnTo>
                    <a:pt x="6225" y="22144"/>
                  </a:lnTo>
                  <a:lnTo>
                    <a:pt x="6225" y="22144"/>
                  </a:lnTo>
                  <a:lnTo>
                    <a:pt x="6145" y="22104"/>
                  </a:lnTo>
                  <a:lnTo>
                    <a:pt x="6145" y="22104"/>
                  </a:lnTo>
                  <a:lnTo>
                    <a:pt x="5108" y="21705"/>
                  </a:lnTo>
                  <a:lnTo>
                    <a:pt x="5108" y="21705"/>
                  </a:lnTo>
                  <a:lnTo>
                    <a:pt x="5028" y="21665"/>
                  </a:lnTo>
                  <a:lnTo>
                    <a:pt x="5028" y="21665"/>
                  </a:lnTo>
                  <a:lnTo>
                    <a:pt x="4070" y="21187"/>
                  </a:lnTo>
                  <a:lnTo>
                    <a:pt x="3153" y="20668"/>
                  </a:lnTo>
                  <a:lnTo>
                    <a:pt x="3153" y="20668"/>
                  </a:lnTo>
                  <a:lnTo>
                    <a:pt x="3113" y="20628"/>
                  </a:lnTo>
                  <a:lnTo>
                    <a:pt x="3113" y="20628"/>
                  </a:lnTo>
                  <a:lnTo>
                    <a:pt x="2514" y="20229"/>
                  </a:lnTo>
                  <a:lnTo>
                    <a:pt x="1916" y="19830"/>
                  </a:lnTo>
                  <a:lnTo>
                    <a:pt x="1916" y="19830"/>
                  </a:lnTo>
                  <a:lnTo>
                    <a:pt x="1397" y="19391"/>
                  </a:lnTo>
                  <a:lnTo>
                    <a:pt x="878" y="18952"/>
                  </a:lnTo>
                  <a:lnTo>
                    <a:pt x="878" y="18952"/>
                  </a:lnTo>
                  <a:lnTo>
                    <a:pt x="759" y="18872"/>
                  </a:lnTo>
                  <a:lnTo>
                    <a:pt x="759" y="18872"/>
                  </a:lnTo>
                  <a:lnTo>
                    <a:pt x="719" y="18833"/>
                  </a:lnTo>
                  <a:lnTo>
                    <a:pt x="719" y="18833"/>
                  </a:lnTo>
                  <a:lnTo>
                    <a:pt x="719" y="18793"/>
                  </a:lnTo>
                  <a:lnTo>
                    <a:pt x="719" y="18793"/>
                  </a:lnTo>
                  <a:lnTo>
                    <a:pt x="679" y="18793"/>
                  </a:lnTo>
                  <a:lnTo>
                    <a:pt x="679" y="18793"/>
                  </a:lnTo>
                  <a:lnTo>
                    <a:pt x="1" y="18114"/>
                  </a:lnTo>
                  <a:lnTo>
                    <a:pt x="1" y="18114"/>
                  </a:lnTo>
                  <a:lnTo>
                    <a:pt x="280" y="17356"/>
                  </a:lnTo>
                  <a:lnTo>
                    <a:pt x="559" y="16518"/>
                  </a:lnTo>
                  <a:lnTo>
                    <a:pt x="918" y="15720"/>
                  </a:lnTo>
                  <a:lnTo>
                    <a:pt x="1317" y="14883"/>
                  </a:lnTo>
                  <a:lnTo>
                    <a:pt x="1716" y="14125"/>
                  </a:lnTo>
                  <a:lnTo>
                    <a:pt x="2115" y="13446"/>
                  </a:lnTo>
                  <a:lnTo>
                    <a:pt x="2514" y="12848"/>
                  </a:lnTo>
                  <a:lnTo>
                    <a:pt x="2873" y="12449"/>
                  </a:lnTo>
                  <a:lnTo>
                    <a:pt x="2873" y="12449"/>
                  </a:lnTo>
                  <a:lnTo>
                    <a:pt x="3312" y="12050"/>
                  </a:lnTo>
                  <a:lnTo>
                    <a:pt x="3671" y="11771"/>
                  </a:lnTo>
                  <a:lnTo>
                    <a:pt x="4030" y="11571"/>
                  </a:lnTo>
                  <a:lnTo>
                    <a:pt x="4310" y="11451"/>
                  </a:lnTo>
                  <a:lnTo>
                    <a:pt x="4709" y="11292"/>
                  </a:lnTo>
                  <a:lnTo>
                    <a:pt x="4868" y="11252"/>
                  </a:lnTo>
                  <a:lnTo>
                    <a:pt x="4868" y="11252"/>
                  </a:lnTo>
                  <a:lnTo>
                    <a:pt x="5706" y="9816"/>
                  </a:lnTo>
                  <a:lnTo>
                    <a:pt x="6624" y="8260"/>
                  </a:lnTo>
                  <a:lnTo>
                    <a:pt x="7701" y="6464"/>
                  </a:lnTo>
                  <a:lnTo>
                    <a:pt x="8898" y="4549"/>
                  </a:lnTo>
                  <a:lnTo>
                    <a:pt x="10095" y="2794"/>
                  </a:lnTo>
                  <a:lnTo>
                    <a:pt x="10693" y="1996"/>
                  </a:lnTo>
                  <a:lnTo>
                    <a:pt x="11212" y="1277"/>
                  </a:lnTo>
                  <a:lnTo>
                    <a:pt x="11691" y="719"/>
                  </a:lnTo>
                  <a:lnTo>
                    <a:pt x="12130" y="320"/>
                  </a:lnTo>
                  <a:lnTo>
                    <a:pt x="12130" y="320"/>
                  </a:lnTo>
                  <a:lnTo>
                    <a:pt x="12369" y="120"/>
                  </a:lnTo>
                  <a:lnTo>
                    <a:pt x="12369" y="120"/>
                  </a:lnTo>
                  <a:lnTo>
                    <a:pt x="12568" y="41"/>
                  </a:lnTo>
                  <a:lnTo>
                    <a:pt x="12728" y="1"/>
                  </a:lnTo>
                  <a:lnTo>
                    <a:pt x="12728" y="1"/>
                  </a:lnTo>
                  <a:lnTo>
                    <a:pt x="12848" y="80"/>
                  </a:lnTo>
                  <a:lnTo>
                    <a:pt x="12967" y="160"/>
                  </a:lnTo>
                  <a:lnTo>
                    <a:pt x="13047" y="280"/>
                  </a:lnTo>
                  <a:lnTo>
                    <a:pt x="13087" y="440"/>
                  </a:lnTo>
                  <a:lnTo>
                    <a:pt x="13087" y="440"/>
                  </a:lnTo>
                  <a:lnTo>
                    <a:pt x="13127" y="719"/>
                  </a:lnTo>
                  <a:lnTo>
                    <a:pt x="13127" y="719"/>
                  </a:lnTo>
                  <a:lnTo>
                    <a:pt x="13127" y="719"/>
                  </a:lnTo>
                  <a:lnTo>
                    <a:pt x="13127" y="719"/>
                  </a:lnTo>
                  <a:lnTo>
                    <a:pt x="13087" y="1078"/>
                  </a:lnTo>
                  <a:lnTo>
                    <a:pt x="13007" y="1557"/>
                  </a:lnTo>
                  <a:lnTo>
                    <a:pt x="12888" y="2075"/>
                  </a:lnTo>
                  <a:lnTo>
                    <a:pt x="12688" y="2594"/>
                  </a:lnTo>
                  <a:lnTo>
                    <a:pt x="12249" y="3791"/>
                  </a:lnTo>
                  <a:lnTo>
                    <a:pt x="11691" y="5028"/>
                  </a:lnTo>
                  <a:lnTo>
                    <a:pt x="11132" y="6225"/>
                  </a:lnTo>
                  <a:lnTo>
                    <a:pt x="10574" y="7302"/>
                  </a:lnTo>
                  <a:lnTo>
                    <a:pt x="9855" y="8698"/>
                  </a:lnTo>
                  <a:lnTo>
                    <a:pt x="9855" y="8698"/>
                  </a:lnTo>
                  <a:lnTo>
                    <a:pt x="9816" y="8698"/>
                  </a:lnTo>
                  <a:lnTo>
                    <a:pt x="9816" y="8698"/>
                  </a:lnTo>
                  <a:lnTo>
                    <a:pt x="9736" y="8858"/>
                  </a:lnTo>
                  <a:lnTo>
                    <a:pt x="9736" y="8858"/>
                  </a:lnTo>
                  <a:lnTo>
                    <a:pt x="9736" y="8858"/>
                  </a:lnTo>
                  <a:lnTo>
                    <a:pt x="9736" y="8858"/>
                  </a:lnTo>
                  <a:lnTo>
                    <a:pt x="9855" y="8898"/>
                  </a:lnTo>
                  <a:lnTo>
                    <a:pt x="10095" y="8978"/>
                  </a:lnTo>
                  <a:lnTo>
                    <a:pt x="10095" y="8978"/>
                  </a:lnTo>
                  <a:lnTo>
                    <a:pt x="10294" y="9058"/>
                  </a:lnTo>
                  <a:lnTo>
                    <a:pt x="10454" y="9177"/>
                  </a:lnTo>
                  <a:lnTo>
                    <a:pt x="10653" y="9337"/>
                  </a:lnTo>
                  <a:lnTo>
                    <a:pt x="10853" y="9536"/>
                  </a:lnTo>
                  <a:lnTo>
                    <a:pt x="11012" y="9816"/>
                  </a:lnTo>
                  <a:lnTo>
                    <a:pt x="11132" y="10135"/>
                  </a:lnTo>
                  <a:lnTo>
                    <a:pt x="11172" y="10534"/>
                  </a:lnTo>
                  <a:lnTo>
                    <a:pt x="11212" y="11013"/>
                  </a:lnTo>
                  <a:lnTo>
                    <a:pt x="11212" y="11013"/>
                  </a:lnTo>
                  <a:lnTo>
                    <a:pt x="11292" y="11052"/>
                  </a:lnTo>
                  <a:lnTo>
                    <a:pt x="11571" y="11172"/>
                  </a:lnTo>
                  <a:lnTo>
                    <a:pt x="11930" y="11372"/>
                  </a:lnTo>
                  <a:lnTo>
                    <a:pt x="12090" y="11531"/>
                  </a:lnTo>
                  <a:lnTo>
                    <a:pt x="12289" y="11691"/>
                  </a:lnTo>
                  <a:lnTo>
                    <a:pt x="12289" y="11691"/>
                  </a:lnTo>
                  <a:lnTo>
                    <a:pt x="12489" y="11930"/>
                  </a:lnTo>
                  <a:lnTo>
                    <a:pt x="12608" y="12209"/>
                  </a:lnTo>
                  <a:lnTo>
                    <a:pt x="12728" y="12529"/>
                  </a:lnTo>
                  <a:lnTo>
                    <a:pt x="12768" y="12888"/>
                  </a:lnTo>
                  <a:lnTo>
                    <a:pt x="12768" y="12888"/>
                  </a:lnTo>
                  <a:lnTo>
                    <a:pt x="12728" y="13606"/>
                  </a:lnTo>
                  <a:lnTo>
                    <a:pt x="12648" y="14164"/>
                  </a:lnTo>
                  <a:lnTo>
                    <a:pt x="12648" y="14164"/>
                  </a:lnTo>
                  <a:lnTo>
                    <a:pt x="12529" y="14643"/>
                  </a:lnTo>
                  <a:lnTo>
                    <a:pt x="12409" y="14962"/>
                  </a:lnTo>
                  <a:lnTo>
                    <a:pt x="12289" y="15282"/>
                  </a:lnTo>
                  <a:lnTo>
                    <a:pt x="12289" y="15282"/>
                  </a:lnTo>
                  <a:lnTo>
                    <a:pt x="12449" y="15322"/>
                  </a:lnTo>
                  <a:lnTo>
                    <a:pt x="12608" y="15401"/>
                  </a:lnTo>
                  <a:lnTo>
                    <a:pt x="12848" y="15521"/>
                  </a:lnTo>
                  <a:lnTo>
                    <a:pt x="13047" y="15760"/>
                  </a:lnTo>
                  <a:lnTo>
                    <a:pt x="13207" y="16040"/>
                  </a:lnTo>
                  <a:lnTo>
                    <a:pt x="13287" y="16199"/>
                  </a:lnTo>
                  <a:lnTo>
                    <a:pt x="13327" y="16399"/>
                  </a:lnTo>
                  <a:lnTo>
                    <a:pt x="13366" y="16638"/>
                  </a:lnTo>
                  <a:lnTo>
                    <a:pt x="13366" y="16878"/>
                  </a:lnTo>
                  <a:lnTo>
                    <a:pt x="13366" y="168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3"/>
            <p:cNvSpPr/>
            <p:nvPr/>
          </p:nvSpPr>
          <p:spPr>
            <a:xfrm>
              <a:off x="2347725" y="30674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3"/>
            <p:cNvSpPr/>
            <p:nvPr/>
          </p:nvSpPr>
          <p:spPr>
            <a:xfrm>
              <a:off x="2303825" y="2648525"/>
              <a:ext cx="37950" cy="49900"/>
            </a:xfrm>
            <a:custGeom>
              <a:rect b="b" l="l" r="r" t="t"/>
              <a:pathLst>
                <a:path extrusionOk="0" h="1996" w="1518">
                  <a:moveTo>
                    <a:pt x="759" y="0"/>
                  </a:moveTo>
                  <a:lnTo>
                    <a:pt x="520" y="200"/>
                  </a:lnTo>
                  <a:lnTo>
                    <a:pt x="280" y="679"/>
                  </a:lnTo>
                  <a:lnTo>
                    <a:pt x="81" y="1157"/>
                  </a:lnTo>
                  <a:lnTo>
                    <a:pt x="1" y="1397"/>
                  </a:lnTo>
                  <a:lnTo>
                    <a:pt x="1" y="1596"/>
                  </a:lnTo>
                  <a:lnTo>
                    <a:pt x="41" y="1756"/>
                  </a:lnTo>
                  <a:lnTo>
                    <a:pt x="121" y="1876"/>
                  </a:lnTo>
                  <a:lnTo>
                    <a:pt x="200" y="1955"/>
                  </a:lnTo>
                  <a:lnTo>
                    <a:pt x="320" y="1995"/>
                  </a:lnTo>
                  <a:lnTo>
                    <a:pt x="440" y="1995"/>
                  </a:lnTo>
                  <a:lnTo>
                    <a:pt x="559" y="1955"/>
                  </a:lnTo>
                  <a:lnTo>
                    <a:pt x="719" y="1915"/>
                  </a:lnTo>
                  <a:lnTo>
                    <a:pt x="839" y="1836"/>
                  </a:lnTo>
                  <a:lnTo>
                    <a:pt x="919" y="1716"/>
                  </a:lnTo>
                  <a:lnTo>
                    <a:pt x="1118" y="1477"/>
                  </a:lnTo>
                  <a:lnTo>
                    <a:pt x="1318" y="1038"/>
                  </a:lnTo>
                  <a:lnTo>
                    <a:pt x="1517" y="599"/>
                  </a:lnTo>
                  <a:lnTo>
                    <a:pt x="1477" y="320"/>
                  </a:lnTo>
                  <a:lnTo>
                    <a:pt x="1278" y="878"/>
                  </a:lnTo>
                  <a:lnTo>
                    <a:pt x="998" y="1397"/>
                  </a:lnTo>
                  <a:lnTo>
                    <a:pt x="839" y="1636"/>
                  </a:lnTo>
                  <a:lnTo>
                    <a:pt x="759" y="1716"/>
                  </a:lnTo>
                  <a:lnTo>
                    <a:pt x="639" y="1796"/>
                  </a:lnTo>
                  <a:lnTo>
                    <a:pt x="559" y="1836"/>
                  </a:lnTo>
                  <a:lnTo>
                    <a:pt x="440" y="1876"/>
                  </a:lnTo>
                  <a:lnTo>
                    <a:pt x="320" y="1836"/>
                  </a:lnTo>
                  <a:lnTo>
                    <a:pt x="200" y="1796"/>
                  </a:lnTo>
                  <a:lnTo>
                    <a:pt x="161" y="1676"/>
                  </a:lnTo>
                  <a:lnTo>
                    <a:pt x="121" y="1556"/>
                  </a:lnTo>
                  <a:lnTo>
                    <a:pt x="121" y="1397"/>
                  </a:lnTo>
                  <a:lnTo>
                    <a:pt x="200" y="1197"/>
                  </a:lnTo>
                  <a:lnTo>
                    <a:pt x="440" y="599"/>
                  </a:lnTo>
                  <a:lnTo>
                    <a:pt x="75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3"/>
            <p:cNvSpPr/>
            <p:nvPr/>
          </p:nvSpPr>
          <p:spPr>
            <a:xfrm>
              <a:off x="2303825" y="2648525"/>
              <a:ext cx="37950" cy="49900"/>
            </a:xfrm>
            <a:custGeom>
              <a:rect b="b" l="l" r="r" t="t"/>
              <a:pathLst>
                <a:path extrusionOk="0" fill="none" h="1996" w="1518">
                  <a:moveTo>
                    <a:pt x="1477" y="320"/>
                  </a:moveTo>
                  <a:lnTo>
                    <a:pt x="1477" y="320"/>
                  </a:lnTo>
                  <a:lnTo>
                    <a:pt x="1517" y="599"/>
                  </a:lnTo>
                  <a:lnTo>
                    <a:pt x="1517" y="599"/>
                  </a:lnTo>
                  <a:lnTo>
                    <a:pt x="1517" y="599"/>
                  </a:lnTo>
                  <a:lnTo>
                    <a:pt x="1517" y="599"/>
                  </a:lnTo>
                  <a:lnTo>
                    <a:pt x="1318" y="1038"/>
                  </a:lnTo>
                  <a:lnTo>
                    <a:pt x="1118" y="1477"/>
                  </a:lnTo>
                  <a:lnTo>
                    <a:pt x="1118" y="1477"/>
                  </a:lnTo>
                  <a:lnTo>
                    <a:pt x="919" y="1716"/>
                  </a:lnTo>
                  <a:lnTo>
                    <a:pt x="839" y="1836"/>
                  </a:lnTo>
                  <a:lnTo>
                    <a:pt x="719" y="1915"/>
                  </a:lnTo>
                  <a:lnTo>
                    <a:pt x="719" y="1915"/>
                  </a:lnTo>
                  <a:lnTo>
                    <a:pt x="559" y="1955"/>
                  </a:lnTo>
                  <a:lnTo>
                    <a:pt x="559" y="1955"/>
                  </a:lnTo>
                  <a:lnTo>
                    <a:pt x="440" y="1995"/>
                  </a:lnTo>
                  <a:lnTo>
                    <a:pt x="320" y="1995"/>
                  </a:lnTo>
                  <a:lnTo>
                    <a:pt x="200" y="1955"/>
                  </a:lnTo>
                  <a:lnTo>
                    <a:pt x="121" y="1876"/>
                  </a:lnTo>
                  <a:lnTo>
                    <a:pt x="121" y="1876"/>
                  </a:lnTo>
                  <a:lnTo>
                    <a:pt x="41" y="1756"/>
                  </a:lnTo>
                  <a:lnTo>
                    <a:pt x="1" y="1596"/>
                  </a:lnTo>
                  <a:lnTo>
                    <a:pt x="1" y="1397"/>
                  </a:lnTo>
                  <a:lnTo>
                    <a:pt x="81" y="1157"/>
                  </a:lnTo>
                  <a:lnTo>
                    <a:pt x="81" y="1157"/>
                  </a:lnTo>
                  <a:lnTo>
                    <a:pt x="280" y="679"/>
                  </a:lnTo>
                  <a:lnTo>
                    <a:pt x="520" y="200"/>
                  </a:lnTo>
                  <a:lnTo>
                    <a:pt x="520" y="200"/>
                  </a:lnTo>
                  <a:lnTo>
                    <a:pt x="759" y="0"/>
                  </a:lnTo>
                  <a:lnTo>
                    <a:pt x="759" y="0"/>
                  </a:lnTo>
                  <a:lnTo>
                    <a:pt x="440" y="599"/>
                  </a:lnTo>
                  <a:lnTo>
                    <a:pt x="200" y="1197"/>
                  </a:lnTo>
                  <a:lnTo>
                    <a:pt x="200" y="1197"/>
                  </a:lnTo>
                  <a:lnTo>
                    <a:pt x="121" y="1397"/>
                  </a:lnTo>
                  <a:lnTo>
                    <a:pt x="121" y="1556"/>
                  </a:lnTo>
                  <a:lnTo>
                    <a:pt x="161" y="1676"/>
                  </a:lnTo>
                  <a:lnTo>
                    <a:pt x="200" y="1796"/>
                  </a:lnTo>
                  <a:lnTo>
                    <a:pt x="200" y="1796"/>
                  </a:lnTo>
                  <a:lnTo>
                    <a:pt x="320" y="1836"/>
                  </a:lnTo>
                  <a:lnTo>
                    <a:pt x="440" y="1876"/>
                  </a:lnTo>
                  <a:lnTo>
                    <a:pt x="559" y="1836"/>
                  </a:lnTo>
                  <a:lnTo>
                    <a:pt x="639" y="1796"/>
                  </a:lnTo>
                  <a:lnTo>
                    <a:pt x="639" y="1796"/>
                  </a:lnTo>
                  <a:lnTo>
                    <a:pt x="759" y="1716"/>
                  </a:lnTo>
                  <a:lnTo>
                    <a:pt x="839" y="1636"/>
                  </a:lnTo>
                  <a:lnTo>
                    <a:pt x="998" y="1397"/>
                  </a:lnTo>
                  <a:lnTo>
                    <a:pt x="998" y="1397"/>
                  </a:lnTo>
                  <a:lnTo>
                    <a:pt x="1278" y="878"/>
                  </a:lnTo>
                  <a:lnTo>
                    <a:pt x="1477" y="320"/>
                  </a:lnTo>
                  <a:lnTo>
                    <a:pt x="1477" y="3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3"/>
            <p:cNvSpPr/>
            <p:nvPr/>
          </p:nvSpPr>
          <p:spPr>
            <a:xfrm>
              <a:off x="2340750" y="26565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3"/>
            <p:cNvSpPr/>
            <p:nvPr/>
          </p:nvSpPr>
          <p:spPr>
            <a:xfrm>
              <a:off x="2216050" y="2773200"/>
              <a:ext cx="89800" cy="173575"/>
            </a:xfrm>
            <a:custGeom>
              <a:rect b="b" l="l" r="r" t="t"/>
              <a:pathLst>
                <a:path extrusionOk="0" h="6943" w="3592">
                  <a:moveTo>
                    <a:pt x="3512" y="1"/>
                  </a:moveTo>
                  <a:lnTo>
                    <a:pt x="3472" y="41"/>
                  </a:lnTo>
                  <a:lnTo>
                    <a:pt x="1" y="6863"/>
                  </a:lnTo>
                  <a:lnTo>
                    <a:pt x="1" y="6903"/>
                  </a:lnTo>
                  <a:lnTo>
                    <a:pt x="41" y="6943"/>
                  </a:lnTo>
                  <a:lnTo>
                    <a:pt x="81" y="6943"/>
                  </a:lnTo>
                  <a:lnTo>
                    <a:pt x="121" y="6903"/>
                  </a:lnTo>
                  <a:lnTo>
                    <a:pt x="3592" y="80"/>
                  </a:lnTo>
                  <a:lnTo>
                    <a:pt x="3592" y="41"/>
                  </a:lnTo>
                  <a:lnTo>
                    <a:pt x="3552"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3"/>
            <p:cNvSpPr/>
            <p:nvPr/>
          </p:nvSpPr>
          <p:spPr>
            <a:xfrm>
              <a:off x="2216050" y="2773200"/>
              <a:ext cx="89800" cy="173575"/>
            </a:xfrm>
            <a:custGeom>
              <a:rect b="b" l="l" r="r" t="t"/>
              <a:pathLst>
                <a:path extrusionOk="0" fill="none" h="6943" w="3592">
                  <a:moveTo>
                    <a:pt x="81" y="6943"/>
                  </a:moveTo>
                  <a:lnTo>
                    <a:pt x="81" y="6943"/>
                  </a:lnTo>
                  <a:lnTo>
                    <a:pt x="41" y="6943"/>
                  </a:lnTo>
                  <a:lnTo>
                    <a:pt x="41" y="6943"/>
                  </a:lnTo>
                  <a:lnTo>
                    <a:pt x="1" y="6903"/>
                  </a:lnTo>
                  <a:lnTo>
                    <a:pt x="1" y="6863"/>
                  </a:lnTo>
                  <a:lnTo>
                    <a:pt x="1" y="6863"/>
                  </a:lnTo>
                  <a:lnTo>
                    <a:pt x="3472" y="41"/>
                  </a:lnTo>
                  <a:lnTo>
                    <a:pt x="3472" y="41"/>
                  </a:lnTo>
                  <a:lnTo>
                    <a:pt x="3512" y="1"/>
                  </a:lnTo>
                  <a:lnTo>
                    <a:pt x="3552" y="1"/>
                  </a:lnTo>
                  <a:lnTo>
                    <a:pt x="3552" y="1"/>
                  </a:lnTo>
                  <a:lnTo>
                    <a:pt x="3592" y="41"/>
                  </a:lnTo>
                  <a:lnTo>
                    <a:pt x="3592" y="80"/>
                  </a:lnTo>
                  <a:lnTo>
                    <a:pt x="3592" y="80"/>
                  </a:lnTo>
                  <a:lnTo>
                    <a:pt x="121" y="6903"/>
                  </a:lnTo>
                  <a:lnTo>
                    <a:pt x="121" y="6903"/>
                  </a:lnTo>
                  <a:lnTo>
                    <a:pt x="81" y="6943"/>
                  </a:lnTo>
                  <a:lnTo>
                    <a:pt x="81" y="694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3"/>
            <p:cNvSpPr/>
            <p:nvPr/>
          </p:nvSpPr>
          <p:spPr>
            <a:xfrm>
              <a:off x="2218050" y="29467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3"/>
            <p:cNvSpPr/>
            <p:nvPr/>
          </p:nvSpPr>
          <p:spPr>
            <a:xfrm>
              <a:off x="2256950" y="2864975"/>
              <a:ext cx="37925" cy="122700"/>
            </a:xfrm>
            <a:custGeom>
              <a:rect b="b" l="l" r="r" t="t"/>
              <a:pathLst>
                <a:path extrusionOk="0" h="4908" w="1517">
                  <a:moveTo>
                    <a:pt x="41" y="0"/>
                  </a:moveTo>
                  <a:lnTo>
                    <a:pt x="1" y="40"/>
                  </a:lnTo>
                  <a:lnTo>
                    <a:pt x="1" y="80"/>
                  </a:lnTo>
                  <a:lnTo>
                    <a:pt x="41" y="120"/>
                  </a:lnTo>
                  <a:lnTo>
                    <a:pt x="240" y="200"/>
                  </a:lnTo>
                  <a:lnTo>
                    <a:pt x="440" y="280"/>
                  </a:lnTo>
                  <a:lnTo>
                    <a:pt x="599" y="439"/>
                  </a:lnTo>
                  <a:lnTo>
                    <a:pt x="759" y="559"/>
                  </a:lnTo>
                  <a:lnTo>
                    <a:pt x="1038" y="918"/>
                  </a:lnTo>
                  <a:lnTo>
                    <a:pt x="1158" y="1117"/>
                  </a:lnTo>
                  <a:lnTo>
                    <a:pt x="1238" y="1357"/>
                  </a:lnTo>
                  <a:lnTo>
                    <a:pt x="1357" y="1716"/>
                  </a:lnTo>
                  <a:lnTo>
                    <a:pt x="1397" y="2155"/>
                  </a:lnTo>
                  <a:lnTo>
                    <a:pt x="1397" y="2634"/>
                  </a:lnTo>
                  <a:lnTo>
                    <a:pt x="1317" y="3112"/>
                  </a:lnTo>
                  <a:lnTo>
                    <a:pt x="1238" y="3551"/>
                  </a:lnTo>
                  <a:lnTo>
                    <a:pt x="1078" y="3990"/>
                  </a:lnTo>
                  <a:lnTo>
                    <a:pt x="799" y="4828"/>
                  </a:lnTo>
                  <a:lnTo>
                    <a:pt x="799" y="4868"/>
                  </a:lnTo>
                  <a:lnTo>
                    <a:pt x="799" y="4908"/>
                  </a:lnTo>
                  <a:lnTo>
                    <a:pt x="839" y="4908"/>
                  </a:lnTo>
                  <a:lnTo>
                    <a:pt x="878" y="4868"/>
                  </a:lnTo>
                  <a:lnTo>
                    <a:pt x="1198" y="3990"/>
                  </a:lnTo>
                  <a:lnTo>
                    <a:pt x="1357" y="3551"/>
                  </a:lnTo>
                  <a:lnTo>
                    <a:pt x="1437" y="3112"/>
                  </a:lnTo>
                  <a:lnTo>
                    <a:pt x="1517" y="2634"/>
                  </a:lnTo>
                  <a:lnTo>
                    <a:pt x="1517" y="2155"/>
                  </a:lnTo>
                  <a:lnTo>
                    <a:pt x="1477" y="1716"/>
                  </a:lnTo>
                  <a:lnTo>
                    <a:pt x="1357" y="1317"/>
                  </a:lnTo>
                  <a:lnTo>
                    <a:pt x="1238" y="1077"/>
                  </a:lnTo>
                  <a:lnTo>
                    <a:pt x="1118" y="838"/>
                  </a:lnTo>
                  <a:lnTo>
                    <a:pt x="998" y="679"/>
                  </a:lnTo>
                  <a:lnTo>
                    <a:pt x="839" y="479"/>
                  </a:lnTo>
                  <a:lnTo>
                    <a:pt x="679" y="319"/>
                  </a:lnTo>
                  <a:lnTo>
                    <a:pt x="479" y="200"/>
                  </a:lnTo>
                  <a:lnTo>
                    <a:pt x="280" y="80"/>
                  </a:lnTo>
                  <a:lnTo>
                    <a:pt x="8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3"/>
            <p:cNvSpPr/>
            <p:nvPr/>
          </p:nvSpPr>
          <p:spPr>
            <a:xfrm>
              <a:off x="2256950" y="2864975"/>
              <a:ext cx="37925" cy="122700"/>
            </a:xfrm>
            <a:custGeom>
              <a:rect b="b" l="l" r="r" t="t"/>
              <a:pathLst>
                <a:path extrusionOk="0" fill="none" h="4908" w="1517">
                  <a:moveTo>
                    <a:pt x="839" y="4908"/>
                  </a:moveTo>
                  <a:lnTo>
                    <a:pt x="839" y="4908"/>
                  </a:lnTo>
                  <a:lnTo>
                    <a:pt x="799" y="4908"/>
                  </a:lnTo>
                  <a:lnTo>
                    <a:pt x="799" y="4908"/>
                  </a:lnTo>
                  <a:lnTo>
                    <a:pt x="799" y="4868"/>
                  </a:lnTo>
                  <a:lnTo>
                    <a:pt x="799" y="4828"/>
                  </a:lnTo>
                  <a:lnTo>
                    <a:pt x="799" y="4828"/>
                  </a:lnTo>
                  <a:lnTo>
                    <a:pt x="1078" y="3990"/>
                  </a:lnTo>
                  <a:lnTo>
                    <a:pt x="1238" y="3551"/>
                  </a:lnTo>
                  <a:lnTo>
                    <a:pt x="1317" y="3112"/>
                  </a:lnTo>
                  <a:lnTo>
                    <a:pt x="1317" y="3112"/>
                  </a:lnTo>
                  <a:lnTo>
                    <a:pt x="1397" y="2634"/>
                  </a:lnTo>
                  <a:lnTo>
                    <a:pt x="1397" y="2155"/>
                  </a:lnTo>
                  <a:lnTo>
                    <a:pt x="1357" y="1716"/>
                  </a:lnTo>
                  <a:lnTo>
                    <a:pt x="1238" y="1357"/>
                  </a:lnTo>
                  <a:lnTo>
                    <a:pt x="1238" y="1357"/>
                  </a:lnTo>
                  <a:lnTo>
                    <a:pt x="1158" y="1117"/>
                  </a:lnTo>
                  <a:lnTo>
                    <a:pt x="1038" y="918"/>
                  </a:lnTo>
                  <a:lnTo>
                    <a:pt x="759" y="559"/>
                  </a:lnTo>
                  <a:lnTo>
                    <a:pt x="599" y="439"/>
                  </a:lnTo>
                  <a:lnTo>
                    <a:pt x="440" y="280"/>
                  </a:lnTo>
                  <a:lnTo>
                    <a:pt x="240" y="200"/>
                  </a:lnTo>
                  <a:lnTo>
                    <a:pt x="41" y="120"/>
                  </a:lnTo>
                  <a:lnTo>
                    <a:pt x="41" y="120"/>
                  </a:lnTo>
                  <a:lnTo>
                    <a:pt x="1" y="80"/>
                  </a:lnTo>
                  <a:lnTo>
                    <a:pt x="1" y="40"/>
                  </a:lnTo>
                  <a:lnTo>
                    <a:pt x="1" y="40"/>
                  </a:lnTo>
                  <a:lnTo>
                    <a:pt x="41" y="0"/>
                  </a:lnTo>
                  <a:lnTo>
                    <a:pt x="81" y="0"/>
                  </a:lnTo>
                  <a:lnTo>
                    <a:pt x="81" y="0"/>
                  </a:lnTo>
                  <a:lnTo>
                    <a:pt x="280" y="80"/>
                  </a:lnTo>
                  <a:lnTo>
                    <a:pt x="479" y="200"/>
                  </a:lnTo>
                  <a:lnTo>
                    <a:pt x="679" y="319"/>
                  </a:lnTo>
                  <a:lnTo>
                    <a:pt x="839" y="479"/>
                  </a:lnTo>
                  <a:lnTo>
                    <a:pt x="998" y="679"/>
                  </a:lnTo>
                  <a:lnTo>
                    <a:pt x="1118" y="838"/>
                  </a:lnTo>
                  <a:lnTo>
                    <a:pt x="1238" y="1077"/>
                  </a:lnTo>
                  <a:lnTo>
                    <a:pt x="1357" y="1317"/>
                  </a:lnTo>
                  <a:lnTo>
                    <a:pt x="1357" y="1317"/>
                  </a:lnTo>
                  <a:lnTo>
                    <a:pt x="1477" y="1716"/>
                  </a:lnTo>
                  <a:lnTo>
                    <a:pt x="1517" y="2155"/>
                  </a:lnTo>
                  <a:lnTo>
                    <a:pt x="1517" y="2634"/>
                  </a:lnTo>
                  <a:lnTo>
                    <a:pt x="1437" y="3112"/>
                  </a:lnTo>
                  <a:lnTo>
                    <a:pt x="1437" y="3112"/>
                  </a:lnTo>
                  <a:lnTo>
                    <a:pt x="1357" y="3551"/>
                  </a:lnTo>
                  <a:lnTo>
                    <a:pt x="1198" y="3990"/>
                  </a:lnTo>
                  <a:lnTo>
                    <a:pt x="878" y="4868"/>
                  </a:lnTo>
                  <a:lnTo>
                    <a:pt x="878" y="4868"/>
                  </a:lnTo>
                  <a:lnTo>
                    <a:pt x="839" y="4908"/>
                  </a:lnTo>
                  <a:lnTo>
                    <a:pt x="839" y="490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3"/>
            <p:cNvSpPr/>
            <p:nvPr/>
          </p:nvSpPr>
          <p:spPr>
            <a:xfrm>
              <a:off x="2277900" y="2987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3"/>
            <p:cNvSpPr/>
            <p:nvPr/>
          </p:nvSpPr>
          <p:spPr>
            <a:xfrm>
              <a:off x="2292875" y="2920825"/>
              <a:ext cx="42900" cy="129700"/>
            </a:xfrm>
            <a:custGeom>
              <a:rect b="b" l="l" r="r" t="t"/>
              <a:pathLst>
                <a:path extrusionOk="0" h="5188" w="1716">
                  <a:moveTo>
                    <a:pt x="40" y="1"/>
                  </a:moveTo>
                  <a:lnTo>
                    <a:pt x="0" y="40"/>
                  </a:lnTo>
                  <a:lnTo>
                    <a:pt x="0" y="80"/>
                  </a:lnTo>
                  <a:lnTo>
                    <a:pt x="40" y="120"/>
                  </a:lnTo>
                  <a:lnTo>
                    <a:pt x="359" y="280"/>
                  </a:lnTo>
                  <a:lnTo>
                    <a:pt x="678" y="439"/>
                  </a:lnTo>
                  <a:lnTo>
                    <a:pt x="997" y="639"/>
                  </a:lnTo>
                  <a:lnTo>
                    <a:pt x="1277" y="918"/>
                  </a:lnTo>
                  <a:lnTo>
                    <a:pt x="1436" y="1197"/>
                  </a:lnTo>
                  <a:lnTo>
                    <a:pt x="1516" y="1437"/>
                  </a:lnTo>
                  <a:lnTo>
                    <a:pt x="1596" y="1756"/>
                  </a:lnTo>
                  <a:lnTo>
                    <a:pt x="1596" y="2035"/>
                  </a:lnTo>
                  <a:lnTo>
                    <a:pt x="1596" y="2315"/>
                  </a:lnTo>
                  <a:lnTo>
                    <a:pt x="1556" y="2554"/>
                  </a:lnTo>
                  <a:lnTo>
                    <a:pt x="1476" y="3033"/>
                  </a:lnTo>
                  <a:lnTo>
                    <a:pt x="1277" y="3591"/>
                  </a:lnTo>
                  <a:lnTo>
                    <a:pt x="1077" y="4150"/>
                  </a:lnTo>
                  <a:lnTo>
                    <a:pt x="718" y="5107"/>
                  </a:lnTo>
                  <a:lnTo>
                    <a:pt x="718" y="5147"/>
                  </a:lnTo>
                  <a:lnTo>
                    <a:pt x="758" y="5187"/>
                  </a:lnTo>
                  <a:lnTo>
                    <a:pt x="798" y="5187"/>
                  </a:lnTo>
                  <a:lnTo>
                    <a:pt x="838" y="5147"/>
                  </a:lnTo>
                  <a:lnTo>
                    <a:pt x="1197" y="4190"/>
                  </a:lnTo>
                  <a:lnTo>
                    <a:pt x="1396" y="3631"/>
                  </a:lnTo>
                  <a:lnTo>
                    <a:pt x="1596" y="3033"/>
                  </a:lnTo>
                  <a:lnTo>
                    <a:pt x="1676" y="2594"/>
                  </a:lnTo>
                  <a:lnTo>
                    <a:pt x="1716" y="2315"/>
                  </a:lnTo>
                  <a:lnTo>
                    <a:pt x="1716" y="1995"/>
                  </a:lnTo>
                  <a:lnTo>
                    <a:pt x="1716" y="1716"/>
                  </a:lnTo>
                  <a:lnTo>
                    <a:pt x="1636" y="1397"/>
                  </a:lnTo>
                  <a:lnTo>
                    <a:pt x="1516" y="1118"/>
                  </a:lnTo>
                  <a:lnTo>
                    <a:pt x="1357" y="838"/>
                  </a:lnTo>
                  <a:lnTo>
                    <a:pt x="1077" y="559"/>
                  </a:lnTo>
                  <a:lnTo>
                    <a:pt x="758" y="320"/>
                  </a:lnTo>
                  <a:lnTo>
                    <a:pt x="399" y="160"/>
                  </a:lnTo>
                  <a:lnTo>
                    <a:pt x="8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3"/>
            <p:cNvSpPr/>
            <p:nvPr/>
          </p:nvSpPr>
          <p:spPr>
            <a:xfrm>
              <a:off x="2292875" y="2920825"/>
              <a:ext cx="42900" cy="129700"/>
            </a:xfrm>
            <a:custGeom>
              <a:rect b="b" l="l" r="r" t="t"/>
              <a:pathLst>
                <a:path extrusionOk="0" fill="none" h="5188" w="1716">
                  <a:moveTo>
                    <a:pt x="798" y="5187"/>
                  </a:moveTo>
                  <a:lnTo>
                    <a:pt x="798" y="5187"/>
                  </a:lnTo>
                  <a:lnTo>
                    <a:pt x="758" y="5187"/>
                  </a:lnTo>
                  <a:lnTo>
                    <a:pt x="758" y="5187"/>
                  </a:lnTo>
                  <a:lnTo>
                    <a:pt x="718" y="5147"/>
                  </a:lnTo>
                  <a:lnTo>
                    <a:pt x="718" y="5107"/>
                  </a:lnTo>
                  <a:lnTo>
                    <a:pt x="718" y="5107"/>
                  </a:lnTo>
                  <a:lnTo>
                    <a:pt x="1077" y="4150"/>
                  </a:lnTo>
                  <a:lnTo>
                    <a:pt x="1077" y="4150"/>
                  </a:lnTo>
                  <a:lnTo>
                    <a:pt x="1277" y="3591"/>
                  </a:lnTo>
                  <a:lnTo>
                    <a:pt x="1476" y="3033"/>
                  </a:lnTo>
                  <a:lnTo>
                    <a:pt x="1476" y="3033"/>
                  </a:lnTo>
                  <a:lnTo>
                    <a:pt x="1556" y="2554"/>
                  </a:lnTo>
                  <a:lnTo>
                    <a:pt x="1596" y="2315"/>
                  </a:lnTo>
                  <a:lnTo>
                    <a:pt x="1596" y="2035"/>
                  </a:lnTo>
                  <a:lnTo>
                    <a:pt x="1596" y="1756"/>
                  </a:lnTo>
                  <a:lnTo>
                    <a:pt x="1516" y="1437"/>
                  </a:lnTo>
                  <a:lnTo>
                    <a:pt x="1436" y="1197"/>
                  </a:lnTo>
                  <a:lnTo>
                    <a:pt x="1277" y="918"/>
                  </a:lnTo>
                  <a:lnTo>
                    <a:pt x="1277" y="918"/>
                  </a:lnTo>
                  <a:lnTo>
                    <a:pt x="997" y="639"/>
                  </a:lnTo>
                  <a:lnTo>
                    <a:pt x="678" y="439"/>
                  </a:lnTo>
                  <a:lnTo>
                    <a:pt x="359" y="280"/>
                  </a:lnTo>
                  <a:lnTo>
                    <a:pt x="40" y="120"/>
                  </a:lnTo>
                  <a:lnTo>
                    <a:pt x="40" y="120"/>
                  </a:lnTo>
                  <a:lnTo>
                    <a:pt x="0" y="80"/>
                  </a:lnTo>
                  <a:lnTo>
                    <a:pt x="0" y="40"/>
                  </a:lnTo>
                  <a:lnTo>
                    <a:pt x="0" y="40"/>
                  </a:lnTo>
                  <a:lnTo>
                    <a:pt x="40" y="1"/>
                  </a:lnTo>
                  <a:lnTo>
                    <a:pt x="80" y="1"/>
                  </a:lnTo>
                  <a:lnTo>
                    <a:pt x="80" y="1"/>
                  </a:lnTo>
                  <a:lnTo>
                    <a:pt x="399" y="160"/>
                  </a:lnTo>
                  <a:lnTo>
                    <a:pt x="758" y="320"/>
                  </a:lnTo>
                  <a:lnTo>
                    <a:pt x="1077" y="559"/>
                  </a:lnTo>
                  <a:lnTo>
                    <a:pt x="1357" y="838"/>
                  </a:lnTo>
                  <a:lnTo>
                    <a:pt x="1357" y="838"/>
                  </a:lnTo>
                  <a:lnTo>
                    <a:pt x="1516" y="1118"/>
                  </a:lnTo>
                  <a:lnTo>
                    <a:pt x="1636" y="1397"/>
                  </a:lnTo>
                  <a:lnTo>
                    <a:pt x="1716" y="1716"/>
                  </a:lnTo>
                  <a:lnTo>
                    <a:pt x="1716" y="1995"/>
                  </a:lnTo>
                  <a:lnTo>
                    <a:pt x="1716" y="2315"/>
                  </a:lnTo>
                  <a:lnTo>
                    <a:pt x="1676" y="2594"/>
                  </a:lnTo>
                  <a:lnTo>
                    <a:pt x="1596" y="3033"/>
                  </a:lnTo>
                  <a:lnTo>
                    <a:pt x="1596" y="3033"/>
                  </a:lnTo>
                  <a:lnTo>
                    <a:pt x="1396" y="3631"/>
                  </a:lnTo>
                  <a:lnTo>
                    <a:pt x="1197" y="4190"/>
                  </a:lnTo>
                  <a:lnTo>
                    <a:pt x="1197" y="4190"/>
                  </a:lnTo>
                  <a:lnTo>
                    <a:pt x="838" y="5147"/>
                  </a:lnTo>
                  <a:lnTo>
                    <a:pt x="838" y="5147"/>
                  </a:lnTo>
                  <a:lnTo>
                    <a:pt x="838" y="5147"/>
                  </a:lnTo>
                  <a:lnTo>
                    <a:pt x="798" y="5187"/>
                  </a:lnTo>
                  <a:lnTo>
                    <a:pt x="798" y="51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3"/>
            <p:cNvSpPr/>
            <p:nvPr/>
          </p:nvSpPr>
          <p:spPr>
            <a:xfrm>
              <a:off x="2312800" y="3050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3"/>
            <p:cNvSpPr/>
            <p:nvPr/>
          </p:nvSpPr>
          <p:spPr>
            <a:xfrm>
              <a:off x="1979675" y="2484950"/>
              <a:ext cx="752100" cy="88800"/>
            </a:xfrm>
            <a:custGeom>
              <a:rect b="b" l="l" r="r" t="t"/>
              <a:pathLst>
                <a:path extrusionOk="0" h="3552" w="30084">
                  <a:moveTo>
                    <a:pt x="1915" y="0"/>
                  </a:moveTo>
                  <a:lnTo>
                    <a:pt x="1556" y="40"/>
                  </a:lnTo>
                  <a:lnTo>
                    <a:pt x="1157" y="160"/>
                  </a:lnTo>
                  <a:lnTo>
                    <a:pt x="838" y="319"/>
                  </a:lnTo>
                  <a:lnTo>
                    <a:pt x="559" y="559"/>
                  </a:lnTo>
                  <a:lnTo>
                    <a:pt x="319" y="838"/>
                  </a:lnTo>
                  <a:lnTo>
                    <a:pt x="120" y="1157"/>
                  </a:lnTo>
                  <a:lnTo>
                    <a:pt x="40" y="1556"/>
                  </a:lnTo>
                  <a:lnTo>
                    <a:pt x="0" y="1915"/>
                  </a:lnTo>
                  <a:lnTo>
                    <a:pt x="0" y="3551"/>
                  </a:lnTo>
                  <a:lnTo>
                    <a:pt x="30083" y="3551"/>
                  </a:lnTo>
                  <a:lnTo>
                    <a:pt x="30083" y="1915"/>
                  </a:lnTo>
                  <a:lnTo>
                    <a:pt x="30043" y="1556"/>
                  </a:lnTo>
                  <a:lnTo>
                    <a:pt x="29924" y="1157"/>
                  </a:lnTo>
                  <a:lnTo>
                    <a:pt x="29724" y="838"/>
                  </a:lnTo>
                  <a:lnTo>
                    <a:pt x="29485" y="559"/>
                  </a:lnTo>
                  <a:lnTo>
                    <a:pt x="29205" y="319"/>
                  </a:lnTo>
                  <a:lnTo>
                    <a:pt x="28886" y="160"/>
                  </a:lnTo>
                  <a:lnTo>
                    <a:pt x="28527" y="40"/>
                  </a:lnTo>
                  <a:lnTo>
                    <a:pt x="28128"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3"/>
            <p:cNvSpPr/>
            <p:nvPr/>
          </p:nvSpPr>
          <p:spPr>
            <a:xfrm>
              <a:off x="1979675" y="2484950"/>
              <a:ext cx="752100" cy="88800"/>
            </a:xfrm>
            <a:custGeom>
              <a:rect b="b" l="l" r="r" t="t"/>
              <a:pathLst>
                <a:path extrusionOk="0" fill="none" h="3552" w="30084">
                  <a:moveTo>
                    <a:pt x="30083" y="1915"/>
                  </a:moveTo>
                  <a:lnTo>
                    <a:pt x="30083" y="3551"/>
                  </a:lnTo>
                  <a:lnTo>
                    <a:pt x="0" y="3551"/>
                  </a:lnTo>
                  <a:lnTo>
                    <a:pt x="0" y="1915"/>
                  </a:lnTo>
                  <a:lnTo>
                    <a:pt x="0" y="1915"/>
                  </a:lnTo>
                  <a:lnTo>
                    <a:pt x="40" y="1556"/>
                  </a:lnTo>
                  <a:lnTo>
                    <a:pt x="120" y="1157"/>
                  </a:lnTo>
                  <a:lnTo>
                    <a:pt x="319" y="838"/>
                  </a:lnTo>
                  <a:lnTo>
                    <a:pt x="559" y="559"/>
                  </a:lnTo>
                  <a:lnTo>
                    <a:pt x="838" y="319"/>
                  </a:lnTo>
                  <a:lnTo>
                    <a:pt x="1157" y="160"/>
                  </a:lnTo>
                  <a:lnTo>
                    <a:pt x="1556" y="40"/>
                  </a:lnTo>
                  <a:lnTo>
                    <a:pt x="1915" y="0"/>
                  </a:lnTo>
                  <a:lnTo>
                    <a:pt x="28128" y="0"/>
                  </a:lnTo>
                  <a:lnTo>
                    <a:pt x="28128" y="0"/>
                  </a:lnTo>
                  <a:lnTo>
                    <a:pt x="28527" y="40"/>
                  </a:lnTo>
                  <a:lnTo>
                    <a:pt x="28886" y="160"/>
                  </a:lnTo>
                  <a:lnTo>
                    <a:pt x="29205" y="319"/>
                  </a:lnTo>
                  <a:lnTo>
                    <a:pt x="29485" y="559"/>
                  </a:lnTo>
                  <a:lnTo>
                    <a:pt x="29724" y="838"/>
                  </a:lnTo>
                  <a:lnTo>
                    <a:pt x="29924" y="1157"/>
                  </a:lnTo>
                  <a:lnTo>
                    <a:pt x="30043" y="1556"/>
                  </a:lnTo>
                  <a:lnTo>
                    <a:pt x="30083" y="1915"/>
                  </a:lnTo>
                  <a:lnTo>
                    <a:pt x="30083" y="19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3"/>
            <p:cNvSpPr/>
            <p:nvPr/>
          </p:nvSpPr>
          <p:spPr>
            <a:xfrm>
              <a:off x="2731750" y="25328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3"/>
            <p:cNvSpPr/>
            <p:nvPr/>
          </p:nvSpPr>
          <p:spPr>
            <a:xfrm>
              <a:off x="2570150" y="2518850"/>
              <a:ext cx="29950" cy="29950"/>
            </a:xfrm>
            <a:custGeom>
              <a:rect b="b" l="l" r="r" t="t"/>
              <a:pathLst>
                <a:path extrusionOk="0" h="1198" w="1198">
                  <a:moveTo>
                    <a:pt x="479" y="1"/>
                  </a:moveTo>
                  <a:lnTo>
                    <a:pt x="360" y="41"/>
                  </a:lnTo>
                  <a:lnTo>
                    <a:pt x="200" y="160"/>
                  </a:lnTo>
                  <a:lnTo>
                    <a:pt x="41" y="360"/>
                  </a:lnTo>
                  <a:lnTo>
                    <a:pt x="41" y="479"/>
                  </a:lnTo>
                  <a:lnTo>
                    <a:pt x="1" y="599"/>
                  </a:lnTo>
                  <a:lnTo>
                    <a:pt x="41" y="719"/>
                  </a:lnTo>
                  <a:lnTo>
                    <a:pt x="41" y="838"/>
                  </a:lnTo>
                  <a:lnTo>
                    <a:pt x="200" y="998"/>
                  </a:lnTo>
                  <a:lnTo>
                    <a:pt x="360" y="1158"/>
                  </a:lnTo>
                  <a:lnTo>
                    <a:pt x="479" y="1198"/>
                  </a:lnTo>
                  <a:lnTo>
                    <a:pt x="719" y="1198"/>
                  </a:lnTo>
                  <a:lnTo>
                    <a:pt x="839" y="1158"/>
                  </a:lnTo>
                  <a:lnTo>
                    <a:pt x="1038" y="998"/>
                  </a:lnTo>
                  <a:lnTo>
                    <a:pt x="1158" y="838"/>
                  </a:lnTo>
                  <a:lnTo>
                    <a:pt x="1198" y="719"/>
                  </a:lnTo>
                  <a:lnTo>
                    <a:pt x="1198" y="599"/>
                  </a:lnTo>
                  <a:lnTo>
                    <a:pt x="1198" y="479"/>
                  </a:lnTo>
                  <a:lnTo>
                    <a:pt x="1158" y="360"/>
                  </a:lnTo>
                  <a:lnTo>
                    <a:pt x="1038" y="160"/>
                  </a:lnTo>
                  <a:lnTo>
                    <a:pt x="839" y="41"/>
                  </a:lnTo>
                  <a:lnTo>
                    <a:pt x="719" y="1"/>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3"/>
            <p:cNvSpPr/>
            <p:nvPr/>
          </p:nvSpPr>
          <p:spPr>
            <a:xfrm>
              <a:off x="2570150" y="2518850"/>
              <a:ext cx="29950" cy="29950"/>
            </a:xfrm>
            <a:custGeom>
              <a:rect b="b" l="l" r="r" t="t"/>
              <a:pathLst>
                <a:path extrusionOk="0" fill="none" h="1198" w="1198">
                  <a:moveTo>
                    <a:pt x="1198" y="599"/>
                  </a:moveTo>
                  <a:lnTo>
                    <a:pt x="1198" y="599"/>
                  </a:lnTo>
                  <a:lnTo>
                    <a:pt x="1198" y="719"/>
                  </a:lnTo>
                  <a:lnTo>
                    <a:pt x="1158" y="838"/>
                  </a:lnTo>
                  <a:lnTo>
                    <a:pt x="1038" y="998"/>
                  </a:lnTo>
                  <a:lnTo>
                    <a:pt x="839" y="1158"/>
                  </a:lnTo>
                  <a:lnTo>
                    <a:pt x="719" y="1198"/>
                  </a:lnTo>
                  <a:lnTo>
                    <a:pt x="599" y="1198"/>
                  </a:lnTo>
                  <a:lnTo>
                    <a:pt x="599" y="1198"/>
                  </a:lnTo>
                  <a:lnTo>
                    <a:pt x="479" y="1198"/>
                  </a:lnTo>
                  <a:lnTo>
                    <a:pt x="360" y="1158"/>
                  </a:lnTo>
                  <a:lnTo>
                    <a:pt x="200" y="998"/>
                  </a:lnTo>
                  <a:lnTo>
                    <a:pt x="41" y="838"/>
                  </a:lnTo>
                  <a:lnTo>
                    <a:pt x="41" y="719"/>
                  </a:lnTo>
                  <a:lnTo>
                    <a:pt x="1" y="599"/>
                  </a:lnTo>
                  <a:lnTo>
                    <a:pt x="1" y="599"/>
                  </a:lnTo>
                  <a:lnTo>
                    <a:pt x="41" y="479"/>
                  </a:lnTo>
                  <a:lnTo>
                    <a:pt x="41" y="360"/>
                  </a:lnTo>
                  <a:lnTo>
                    <a:pt x="200" y="160"/>
                  </a:lnTo>
                  <a:lnTo>
                    <a:pt x="360" y="41"/>
                  </a:lnTo>
                  <a:lnTo>
                    <a:pt x="479" y="1"/>
                  </a:lnTo>
                  <a:lnTo>
                    <a:pt x="599" y="1"/>
                  </a:lnTo>
                  <a:lnTo>
                    <a:pt x="599" y="1"/>
                  </a:lnTo>
                  <a:lnTo>
                    <a:pt x="719" y="1"/>
                  </a:lnTo>
                  <a:lnTo>
                    <a:pt x="839" y="41"/>
                  </a:lnTo>
                  <a:lnTo>
                    <a:pt x="1038" y="160"/>
                  </a:lnTo>
                  <a:lnTo>
                    <a:pt x="1158" y="360"/>
                  </a:lnTo>
                  <a:lnTo>
                    <a:pt x="1198" y="479"/>
                  </a:lnTo>
                  <a:lnTo>
                    <a:pt x="1198" y="599"/>
                  </a:lnTo>
                  <a:lnTo>
                    <a:pt x="1198"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3"/>
            <p:cNvSpPr/>
            <p:nvPr/>
          </p:nvSpPr>
          <p:spPr>
            <a:xfrm>
              <a:off x="2600075" y="25338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3"/>
            <p:cNvSpPr/>
            <p:nvPr/>
          </p:nvSpPr>
          <p:spPr>
            <a:xfrm>
              <a:off x="2615050" y="2518850"/>
              <a:ext cx="29950" cy="29950"/>
            </a:xfrm>
            <a:custGeom>
              <a:rect b="b" l="l" r="r" t="t"/>
              <a:pathLst>
                <a:path extrusionOk="0" h="1198" w="1198">
                  <a:moveTo>
                    <a:pt x="479" y="1"/>
                  </a:moveTo>
                  <a:lnTo>
                    <a:pt x="359" y="41"/>
                  </a:lnTo>
                  <a:lnTo>
                    <a:pt x="200" y="160"/>
                  </a:lnTo>
                  <a:lnTo>
                    <a:pt x="40" y="360"/>
                  </a:lnTo>
                  <a:lnTo>
                    <a:pt x="0" y="479"/>
                  </a:lnTo>
                  <a:lnTo>
                    <a:pt x="0" y="599"/>
                  </a:lnTo>
                  <a:lnTo>
                    <a:pt x="0" y="719"/>
                  </a:lnTo>
                  <a:lnTo>
                    <a:pt x="40" y="838"/>
                  </a:lnTo>
                  <a:lnTo>
                    <a:pt x="200" y="998"/>
                  </a:lnTo>
                  <a:lnTo>
                    <a:pt x="359" y="1158"/>
                  </a:lnTo>
                  <a:lnTo>
                    <a:pt x="479" y="1198"/>
                  </a:lnTo>
                  <a:lnTo>
                    <a:pt x="718" y="1198"/>
                  </a:lnTo>
                  <a:lnTo>
                    <a:pt x="838" y="1158"/>
                  </a:lnTo>
                  <a:lnTo>
                    <a:pt x="1037" y="998"/>
                  </a:lnTo>
                  <a:lnTo>
                    <a:pt x="1157" y="838"/>
                  </a:lnTo>
                  <a:lnTo>
                    <a:pt x="1197" y="719"/>
                  </a:lnTo>
                  <a:lnTo>
                    <a:pt x="1197" y="599"/>
                  </a:lnTo>
                  <a:lnTo>
                    <a:pt x="1197" y="479"/>
                  </a:lnTo>
                  <a:lnTo>
                    <a:pt x="1157" y="360"/>
                  </a:lnTo>
                  <a:lnTo>
                    <a:pt x="1037" y="160"/>
                  </a:lnTo>
                  <a:lnTo>
                    <a:pt x="838" y="41"/>
                  </a:lnTo>
                  <a:lnTo>
                    <a:pt x="718"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3"/>
            <p:cNvSpPr/>
            <p:nvPr/>
          </p:nvSpPr>
          <p:spPr>
            <a:xfrm>
              <a:off x="2615050" y="2518850"/>
              <a:ext cx="29950" cy="29950"/>
            </a:xfrm>
            <a:custGeom>
              <a:rect b="b" l="l" r="r" t="t"/>
              <a:pathLst>
                <a:path extrusionOk="0" fill="none" h="1198" w="1198">
                  <a:moveTo>
                    <a:pt x="1197" y="599"/>
                  </a:moveTo>
                  <a:lnTo>
                    <a:pt x="1197" y="599"/>
                  </a:lnTo>
                  <a:lnTo>
                    <a:pt x="1197" y="719"/>
                  </a:lnTo>
                  <a:lnTo>
                    <a:pt x="1157" y="838"/>
                  </a:lnTo>
                  <a:lnTo>
                    <a:pt x="1037" y="998"/>
                  </a:lnTo>
                  <a:lnTo>
                    <a:pt x="838" y="1158"/>
                  </a:lnTo>
                  <a:lnTo>
                    <a:pt x="718" y="1198"/>
                  </a:lnTo>
                  <a:lnTo>
                    <a:pt x="599" y="1198"/>
                  </a:lnTo>
                  <a:lnTo>
                    <a:pt x="599" y="1198"/>
                  </a:lnTo>
                  <a:lnTo>
                    <a:pt x="479" y="1198"/>
                  </a:lnTo>
                  <a:lnTo>
                    <a:pt x="359" y="1158"/>
                  </a:lnTo>
                  <a:lnTo>
                    <a:pt x="200" y="998"/>
                  </a:lnTo>
                  <a:lnTo>
                    <a:pt x="40" y="838"/>
                  </a:lnTo>
                  <a:lnTo>
                    <a:pt x="0" y="719"/>
                  </a:lnTo>
                  <a:lnTo>
                    <a:pt x="0" y="599"/>
                  </a:lnTo>
                  <a:lnTo>
                    <a:pt x="0" y="599"/>
                  </a:lnTo>
                  <a:lnTo>
                    <a:pt x="0" y="479"/>
                  </a:lnTo>
                  <a:lnTo>
                    <a:pt x="40" y="360"/>
                  </a:lnTo>
                  <a:lnTo>
                    <a:pt x="200" y="160"/>
                  </a:lnTo>
                  <a:lnTo>
                    <a:pt x="359" y="41"/>
                  </a:lnTo>
                  <a:lnTo>
                    <a:pt x="479" y="1"/>
                  </a:lnTo>
                  <a:lnTo>
                    <a:pt x="599" y="1"/>
                  </a:lnTo>
                  <a:lnTo>
                    <a:pt x="599" y="1"/>
                  </a:lnTo>
                  <a:lnTo>
                    <a:pt x="718" y="1"/>
                  </a:lnTo>
                  <a:lnTo>
                    <a:pt x="838" y="41"/>
                  </a:lnTo>
                  <a:lnTo>
                    <a:pt x="1037" y="160"/>
                  </a:lnTo>
                  <a:lnTo>
                    <a:pt x="1157" y="360"/>
                  </a:lnTo>
                  <a:lnTo>
                    <a:pt x="1197" y="479"/>
                  </a:lnTo>
                  <a:lnTo>
                    <a:pt x="1197" y="599"/>
                  </a:lnTo>
                  <a:lnTo>
                    <a:pt x="1197"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3"/>
            <p:cNvSpPr/>
            <p:nvPr/>
          </p:nvSpPr>
          <p:spPr>
            <a:xfrm>
              <a:off x="2644975" y="25338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3"/>
            <p:cNvSpPr/>
            <p:nvPr/>
          </p:nvSpPr>
          <p:spPr>
            <a:xfrm>
              <a:off x="2658925" y="2518850"/>
              <a:ext cx="29950" cy="29950"/>
            </a:xfrm>
            <a:custGeom>
              <a:rect b="b" l="l" r="r" t="t"/>
              <a:pathLst>
                <a:path extrusionOk="0" h="1198" w="1198">
                  <a:moveTo>
                    <a:pt x="479" y="1"/>
                  </a:moveTo>
                  <a:lnTo>
                    <a:pt x="360" y="41"/>
                  </a:lnTo>
                  <a:lnTo>
                    <a:pt x="160" y="160"/>
                  </a:lnTo>
                  <a:lnTo>
                    <a:pt x="41" y="360"/>
                  </a:lnTo>
                  <a:lnTo>
                    <a:pt x="1" y="479"/>
                  </a:lnTo>
                  <a:lnTo>
                    <a:pt x="1" y="599"/>
                  </a:lnTo>
                  <a:lnTo>
                    <a:pt x="1" y="719"/>
                  </a:lnTo>
                  <a:lnTo>
                    <a:pt x="41" y="838"/>
                  </a:lnTo>
                  <a:lnTo>
                    <a:pt x="160" y="998"/>
                  </a:lnTo>
                  <a:lnTo>
                    <a:pt x="360" y="1158"/>
                  </a:lnTo>
                  <a:lnTo>
                    <a:pt x="479" y="1198"/>
                  </a:lnTo>
                  <a:lnTo>
                    <a:pt x="719" y="1198"/>
                  </a:lnTo>
                  <a:lnTo>
                    <a:pt x="838" y="1158"/>
                  </a:lnTo>
                  <a:lnTo>
                    <a:pt x="1038" y="998"/>
                  </a:lnTo>
                  <a:lnTo>
                    <a:pt x="1158" y="838"/>
                  </a:lnTo>
                  <a:lnTo>
                    <a:pt x="1198" y="719"/>
                  </a:lnTo>
                  <a:lnTo>
                    <a:pt x="1198" y="599"/>
                  </a:lnTo>
                  <a:lnTo>
                    <a:pt x="1198" y="479"/>
                  </a:lnTo>
                  <a:lnTo>
                    <a:pt x="1158" y="360"/>
                  </a:lnTo>
                  <a:lnTo>
                    <a:pt x="1038" y="160"/>
                  </a:lnTo>
                  <a:lnTo>
                    <a:pt x="838" y="41"/>
                  </a:lnTo>
                  <a:lnTo>
                    <a:pt x="719"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3"/>
            <p:cNvSpPr/>
            <p:nvPr/>
          </p:nvSpPr>
          <p:spPr>
            <a:xfrm>
              <a:off x="2658925" y="2518850"/>
              <a:ext cx="29950" cy="29950"/>
            </a:xfrm>
            <a:custGeom>
              <a:rect b="b" l="l" r="r" t="t"/>
              <a:pathLst>
                <a:path extrusionOk="0" fill="none" h="1198" w="1198">
                  <a:moveTo>
                    <a:pt x="1198" y="599"/>
                  </a:moveTo>
                  <a:lnTo>
                    <a:pt x="1198" y="599"/>
                  </a:lnTo>
                  <a:lnTo>
                    <a:pt x="1198" y="719"/>
                  </a:lnTo>
                  <a:lnTo>
                    <a:pt x="1158" y="838"/>
                  </a:lnTo>
                  <a:lnTo>
                    <a:pt x="1038" y="998"/>
                  </a:lnTo>
                  <a:lnTo>
                    <a:pt x="838" y="1158"/>
                  </a:lnTo>
                  <a:lnTo>
                    <a:pt x="719" y="1198"/>
                  </a:lnTo>
                  <a:lnTo>
                    <a:pt x="599" y="1198"/>
                  </a:lnTo>
                  <a:lnTo>
                    <a:pt x="599" y="1198"/>
                  </a:lnTo>
                  <a:lnTo>
                    <a:pt x="479" y="1198"/>
                  </a:lnTo>
                  <a:lnTo>
                    <a:pt x="360" y="1158"/>
                  </a:lnTo>
                  <a:lnTo>
                    <a:pt x="160" y="998"/>
                  </a:lnTo>
                  <a:lnTo>
                    <a:pt x="41" y="838"/>
                  </a:lnTo>
                  <a:lnTo>
                    <a:pt x="1" y="719"/>
                  </a:lnTo>
                  <a:lnTo>
                    <a:pt x="1" y="599"/>
                  </a:lnTo>
                  <a:lnTo>
                    <a:pt x="1" y="599"/>
                  </a:lnTo>
                  <a:lnTo>
                    <a:pt x="1" y="479"/>
                  </a:lnTo>
                  <a:lnTo>
                    <a:pt x="41" y="360"/>
                  </a:lnTo>
                  <a:lnTo>
                    <a:pt x="160" y="160"/>
                  </a:lnTo>
                  <a:lnTo>
                    <a:pt x="360" y="41"/>
                  </a:lnTo>
                  <a:lnTo>
                    <a:pt x="479" y="1"/>
                  </a:lnTo>
                  <a:lnTo>
                    <a:pt x="599" y="1"/>
                  </a:lnTo>
                  <a:lnTo>
                    <a:pt x="599" y="1"/>
                  </a:lnTo>
                  <a:lnTo>
                    <a:pt x="719" y="1"/>
                  </a:lnTo>
                  <a:lnTo>
                    <a:pt x="838" y="41"/>
                  </a:lnTo>
                  <a:lnTo>
                    <a:pt x="1038" y="160"/>
                  </a:lnTo>
                  <a:lnTo>
                    <a:pt x="1158" y="360"/>
                  </a:lnTo>
                  <a:lnTo>
                    <a:pt x="1198" y="479"/>
                  </a:lnTo>
                  <a:lnTo>
                    <a:pt x="1198" y="599"/>
                  </a:lnTo>
                  <a:lnTo>
                    <a:pt x="1198"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3"/>
            <p:cNvSpPr/>
            <p:nvPr/>
          </p:nvSpPr>
          <p:spPr>
            <a:xfrm>
              <a:off x="2688850" y="25338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3"/>
            <p:cNvSpPr/>
            <p:nvPr/>
          </p:nvSpPr>
          <p:spPr>
            <a:xfrm>
              <a:off x="2632000" y="2717350"/>
              <a:ext cx="34925" cy="36925"/>
            </a:xfrm>
            <a:custGeom>
              <a:rect b="b" l="l" r="r" t="t"/>
              <a:pathLst>
                <a:path extrusionOk="0" h="1477" w="1397">
                  <a:moveTo>
                    <a:pt x="1237" y="0"/>
                  </a:moveTo>
                  <a:lnTo>
                    <a:pt x="40" y="758"/>
                  </a:lnTo>
                  <a:lnTo>
                    <a:pt x="0" y="798"/>
                  </a:lnTo>
                  <a:lnTo>
                    <a:pt x="0" y="878"/>
                  </a:lnTo>
                  <a:lnTo>
                    <a:pt x="40" y="918"/>
                  </a:lnTo>
                  <a:lnTo>
                    <a:pt x="120" y="918"/>
                  </a:lnTo>
                  <a:lnTo>
                    <a:pt x="1197" y="280"/>
                  </a:lnTo>
                  <a:lnTo>
                    <a:pt x="1157" y="1397"/>
                  </a:lnTo>
                  <a:lnTo>
                    <a:pt x="1197" y="1477"/>
                  </a:lnTo>
                  <a:lnTo>
                    <a:pt x="1357" y="1477"/>
                  </a:lnTo>
                  <a:lnTo>
                    <a:pt x="1357" y="1397"/>
                  </a:lnTo>
                  <a:lnTo>
                    <a:pt x="1397" y="80"/>
                  </a:lnTo>
                  <a:lnTo>
                    <a:pt x="1397" y="40"/>
                  </a:lnTo>
                  <a:lnTo>
                    <a:pt x="1357"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3"/>
            <p:cNvSpPr/>
            <p:nvPr/>
          </p:nvSpPr>
          <p:spPr>
            <a:xfrm>
              <a:off x="2632000" y="2717350"/>
              <a:ext cx="34925" cy="36925"/>
            </a:xfrm>
            <a:custGeom>
              <a:rect b="b" l="l" r="r" t="t"/>
              <a:pathLst>
                <a:path extrusionOk="0" fill="none" h="1477" w="1397">
                  <a:moveTo>
                    <a:pt x="1277" y="1477"/>
                  </a:moveTo>
                  <a:lnTo>
                    <a:pt x="1277" y="1477"/>
                  </a:lnTo>
                  <a:lnTo>
                    <a:pt x="1277" y="1477"/>
                  </a:lnTo>
                  <a:lnTo>
                    <a:pt x="1277" y="1477"/>
                  </a:lnTo>
                  <a:lnTo>
                    <a:pt x="1197" y="1477"/>
                  </a:lnTo>
                  <a:lnTo>
                    <a:pt x="1157" y="1397"/>
                  </a:lnTo>
                  <a:lnTo>
                    <a:pt x="1197" y="280"/>
                  </a:lnTo>
                  <a:lnTo>
                    <a:pt x="120" y="918"/>
                  </a:lnTo>
                  <a:lnTo>
                    <a:pt x="120" y="918"/>
                  </a:lnTo>
                  <a:lnTo>
                    <a:pt x="40" y="918"/>
                  </a:lnTo>
                  <a:lnTo>
                    <a:pt x="0" y="878"/>
                  </a:lnTo>
                  <a:lnTo>
                    <a:pt x="0" y="878"/>
                  </a:lnTo>
                  <a:lnTo>
                    <a:pt x="0" y="798"/>
                  </a:lnTo>
                  <a:lnTo>
                    <a:pt x="40" y="758"/>
                  </a:lnTo>
                  <a:lnTo>
                    <a:pt x="1237" y="0"/>
                  </a:lnTo>
                  <a:lnTo>
                    <a:pt x="1237" y="0"/>
                  </a:lnTo>
                  <a:lnTo>
                    <a:pt x="1277" y="0"/>
                  </a:lnTo>
                  <a:lnTo>
                    <a:pt x="1357" y="0"/>
                  </a:lnTo>
                  <a:lnTo>
                    <a:pt x="1357" y="0"/>
                  </a:lnTo>
                  <a:lnTo>
                    <a:pt x="1397" y="40"/>
                  </a:lnTo>
                  <a:lnTo>
                    <a:pt x="1397" y="80"/>
                  </a:lnTo>
                  <a:lnTo>
                    <a:pt x="1357" y="1397"/>
                  </a:lnTo>
                  <a:lnTo>
                    <a:pt x="1357" y="1397"/>
                  </a:lnTo>
                  <a:lnTo>
                    <a:pt x="1357" y="1477"/>
                  </a:lnTo>
                  <a:lnTo>
                    <a:pt x="1277" y="1477"/>
                  </a:lnTo>
                  <a:lnTo>
                    <a:pt x="1277" y="14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3"/>
            <p:cNvSpPr/>
            <p:nvPr/>
          </p:nvSpPr>
          <p:spPr>
            <a:xfrm>
              <a:off x="2663925" y="27542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3"/>
            <p:cNvSpPr/>
            <p:nvPr/>
          </p:nvSpPr>
          <p:spPr>
            <a:xfrm>
              <a:off x="2485375" y="2607625"/>
              <a:ext cx="142650" cy="142650"/>
            </a:xfrm>
            <a:custGeom>
              <a:rect b="b" l="l" r="r" t="t"/>
              <a:pathLst>
                <a:path extrusionOk="0" h="5706" w="5706">
                  <a:moveTo>
                    <a:pt x="2554" y="1"/>
                  </a:moveTo>
                  <a:lnTo>
                    <a:pt x="2275" y="40"/>
                  </a:lnTo>
                  <a:lnTo>
                    <a:pt x="1995" y="120"/>
                  </a:lnTo>
                  <a:lnTo>
                    <a:pt x="1716" y="240"/>
                  </a:lnTo>
                  <a:lnTo>
                    <a:pt x="1477" y="360"/>
                  </a:lnTo>
                  <a:lnTo>
                    <a:pt x="1237" y="479"/>
                  </a:lnTo>
                  <a:lnTo>
                    <a:pt x="1038" y="639"/>
                  </a:lnTo>
                  <a:lnTo>
                    <a:pt x="838" y="838"/>
                  </a:lnTo>
                  <a:lnTo>
                    <a:pt x="639" y="1038"/>
                  </a:lnTo>
                  <a:lnTo>
                    <a:pt x="479" y="1237"/>
                  </a:lnTo>
                  <a:lnTo>
                    <a:pt x="320" y="1477"/>
                  </a:lnTo>
                  <a:lnTo>
                    <a:pt x="200" y="1756"/>
                  </a:lnTo>
                  <a:lnTo>
                    <a:pt x="120" y="1995"/>
                  </a:lnTo>
                  <a:lnTo>
                    <a:pt x="40" y="2275"/>
                  </a:lnTo>
                  <a:lnTo>
                    <a:pt x="0" y="2554"/>
                  </a:lnTo>
                  <a:lnTo>
                    <a:pt x="0" y="2873"/>
                  </a:lnTo>
                  <a:lnTo>
                    <a:pt x="0" y="3152"/>
                  </a:lnTo>
                  <a:lnTo>
                    <a:pt x="40" y="3432"/>
                  </a:lnTo>
                  <a:lnTo>
                    <a:pt x="120" y="3711"/>
                  </a:lnTo>
                  <a:lnTo>
                    <a:pt x="200" y="3950"/>
                  </a:lnTo>
                  <a:lnTo>
                    <a:pt x="320" y="4230"/>
                  </a:lnTo>
                  <a:lnTo>
                    <a:pt x="479" y="4469"/>
                  </a:lnTo>
                  <a:lnTo>
                    <a:pt x="639" y="4669"/>
                  </a:lnTo>
                  <a:lnTo>
                    <a:pt x="838" y="4868"/>
                  </a:lnTo>
                  <a:lnTo>
                    <a:pt x="1038" y="5068"/>
                  </a:lnTo>
                  <a:lnTo>
                    <a:pt x="1237" y="5227"/>
                  </a:lnTo>
                  <a:lnTo>
                    <a:pt x="1477" y="5387"/>
                  </a:lnTo>
                  <a:lnTo>
                    <a:pt x="1716" y="5506"/>
                  </a:lnTo>
                  <a:lnTo>
                    <a:pt x="1995" y="5586"/>
                  </a:lnTo>
                  <a:lnTo>
                    <a:pt x="2275" y="5666"/>
                  </a:lnTo>
                  <a:lnTo>
                    <a:pt x="2554" y="5706"/>
                  </a:lnTo>
                  <a:lnTo>
                    <a:pt x="3152" y="5706"/>
                  </a:lnTo>
                  <a:lnTo>
                    <a:pt x="3432" y="5666"/>
                  </a:lnTo>
                  <a:lnTo>
                    <a:pt x="3711" y="5586"/>
                  </a:lnTo>
                  <a:lnTo>
                    <a:pt x="3950" y="5506"/>
                  </a:lnTo>
                  <a:lnTo>
                    <a:pt x="4190" y="5387"/>
                  </a:lnTo>
                  <a:lnTo>
                    <a:pt x="4429" y="5227"/>
                  </a:lnTo>
                  <a:lnTo>
                    <a:pt x="4668" y="5068"/>
                  </a:lnTo>
                  <a:lnTo>
                    <a:pt x="4868" y="4868"/>
                  </a:lnTo>
                  <a:lnTo>
                    <a:pt x="5067" y="4669"/>
                  </a:lnTo>
                  <a:lnTo>
                    <a:pt x="5227" y="4469"/>
                  </a:lnTo>
                  <a:lnTo>
                    <a:pt x="5347" y="4230"/>
                  </a:lnTo>
                  <a:lnTo>
                    <a:pt x="5466" y="3950"/>
                  </a:lnTo>
                  <a:lnTo>
                    <a:pt x="5586" y="3711"/>
                  </a:lnTo>
                  <a:lnTo>
                    <a:pt x="5626" y="3432"/>
                  </a:lnTo>
                  <a:lnTo>
                    <a:pt x="5666" y="3152"/>
                  </a:lnTo>
                  <a:lnTo>
                    <a:pt x="5706" y="2873"/>
                  </a:lnTo>
                  <a:lnTo>
                    <a:pt x="5666" y="2554"/>
                  </a:lnTo>
                  <a:lnTo>
                    <a:pt x="5626" y="2275"/>
                  </a:lnTo>
                  <a:lnTo>
                    <a:pt x="5586" y="1995"/>
                  </a:lnTo>
                  <a:lnTo>
                    <a:pt x="5466" y="1756"/>
                  </a:lnTo>
                  <a:lnTo>
                    <a:pt x="5347" y="1477"/>
                  </a:lnTo>
                  <a:lnTo>
                    <a:pt x="5227" y="1237"/>
                  </a:lnTo>
                  <a:lnTo>
                    <a:pt x="5067" y="1038"/>
                  </a:lnTo>
                  <a:lnTo>
                    <a:pt x="4868" y="838"/>
                  </a:lnTo>
                  <a:lnTo>
                    <a:pt x="4668" y="639"/>
                  </a:lnTo>
                  <a:lnTo>
                    <a:pt x="4429" y="479"/>
                  </a:lnTo>
                  <a:lnTo>
                    <a:pt x="4190" y="360"/>
                  </a:lnTo>
                  <a:lnTo>
                    <a:pt x="3950" y="240"/>
                  </a:lnTo>
                  <a:lnTo>
                    <a:pt x="3711" y="120"/>
                  </a:lnTo>
                  <a:lnTo>
                    <a:pt x="3432" y="40"/>
                  </a:lnTo>
                  <a:lnTo>
                    <a:pt x="3152"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3"/>
            <p:cNvSpPr/>
            <p:nvPr/>
          </p:nvSpPr>
          <p:spPr>
            <a:xfrm>
              <a:off x="2485375" y="2607625"/>
              <a:ext cx="142650" cy="142650"/>
            </a:xfrm>
            <a:custGeom>
              <a:rect b="b" l="l" r="r" t="t"/>
              <a:pathLst>
                <a:path extrusionOk="0" fill="none" h="5706" w="5706">
                  <a:moveTo>
                    <a:pt x="5706" y="2873"/>
                  </a:moveTo>
                  <a:lnTo>
                    <a:pt x="5706" y="2873"/>
                  </a:lnTo>
                  <a:lnTo>
                    <a:pt x="5666" y="3152"/>
                  </a:lnTo>
                  <a:lnTo>
                    <a:pt x="5626" y="3432"/>
                  </a:lnTo>
                  <a:lnTo>
                    <a:pt x="5586" y="3711"/>
                  </a:lnTo>
                  <a:lnTo>
                    <a:pt x="5466" y="3950"/>
                  </a:lnTo>
                  <a:lnTo>
                    <a:pt x="5347" y="4230"/>
                  </a:lnTo>
                  <a:lnTo>
                    <a:pt x="5227" y="4469"/>
                  </a:lnTo>
                  <a:lnTo>
                    <a:pt x="5067" y="4669"/>
                  </a:lnTo>
                  <a:lnTo>
                    <a:pt x="4868" y="4868"/>
                  </a:lnTo>
                  <a:lnTo>
                    <a:pt x="4668" y="5068"/>
                  </a:lnTo>
                  <a:lnTo>
                    <a:pt x="4429" y="5227"/>
                  </a:lnTo>
                  <a:lnTo>
                    <a:pt x="4190" y="5387"/>
                  </a:lnTo>
                  <a:lnTo>
                    <a:pt x="3950" y="5506"/>
                  </a:lnTo>
                  <a:lnTo>
                    <a:pt x="3711" y="5586"/>
                  </a:lnTo>
                  <a:lnTo>
                    <a:pt x="3432" y="5666"/>
                  </a:lnTo>
                  <a:lnTo>
                    <a:pt x="3152" y="5706"/>
                  </a:lnTo>
                  <a:lnTo>
                    <a:pt x="2833" y="5706"/>
                  </a:lnTo>
                  <a:lnTo>
                    <a:pt x="2833" y="5706"/>
                  </a:lnTo>
                  <a:lnTo>
                    <a:pt x="2554" y="5706"/>
                  </a:lnTo>
                  <a:lnTo>
                    <a:pt x="2275" y="5666"/>
                  </a:lnTo>
                  <a:lnTo>
                    <a:pt x="1995" y="5586"/>
                  </a:lnTo>
                  <a:lnTo>
                    <a:pt x="1716" y="5506"/>
                  </a:lnTo>
                  <a:lnTo>
                    <a:pt x="1477" y="5387"/>
                  </a:lnTo>
                  <a:lnTo>
                    <a:pt x="1237" y="5227"/>
                  </a:lnTo>
                  <a:lnTo>
                    <a:pt x="1038" y="5068"/>
                  </a:lnTo>
                  <a:lnTo>
                    <a:pt x="838" y="4868"/>
                  </a:lnTo>
                  <a:lnTo>
                    <a:pt x="639" y="4669"/>
                  </a:lnTo>
                  <a:lnTo>
                    <a:pt x="479" y="4469"/>
                  </a:lnTo>
                  <a:lnTo>
                    <a:pt x="320" y="4230"/>
                  </a:lnTo>
                  <a:lnTo>
                    <a:pt x="200" y="3950"/>
                  </a:lnTo>
                  <a:lnTo>
                    <a:pt x="120" y="3711"/>
                  </a:lnTo>
                  <a:lnTo>
                    <a:pt x="40" y="3432"/>
                  </a:lnTo>
                  <a:lnTo>
                    <a:pt x="0" y="3152"/>
                  </a:lnTo>
                  <a:lnTo>
                    <a:pt x="0" y="2873"/>
                  </a:lnTo>
                  <a:lnTo>
                    <a:pt x="0" y="2873"/>
                  </a:lnTo>
                  <a:lnTo>
                    <a:pt x="0" y="2554"/>
                  </a:lnTo>
                  <a:lnTo>
                    <a:pt x="40" y="2275"/>
                  </a:lnTo>
                  <a:lnTo>
                    <a:pt x="120" y="1995"/>
                  </a:lnTo>
                  <a:lnTo>
                    <a:pt x="200" y="1756"/>
                  </a:lnTo>
                  <a:lnTo>
                    <a:pt x="320" y="1477"/>
                  </a:lnTo>
                  <a:lnTo>
                    <a:pt x="479" y="1237"/>
                  </a:lnTo>
                  <a:lnTo>
                    <a:pt x="639" y="1038"/>
                  </a:lnTo>
                  <a:lnTo>
                    <a:pt x="838" y="838"/>
                  </a:lnTo>
                  <a:lnTo>
                    <a:pt x="1038" y="639"/>
                  </a:lnTo>
                  <a:lnTo>
                    <a:pt x="1237" y="479"/>
                  </a:lnTo>
                  <a:lnTo>
                    <a:pt x="1477" y="360"/>
                  </a:lnTo>
                  <a:lnTo>
                    <a:pt x="1716" y="240"/>
                  </a:lnTo>
                  <a:lnTo>
                    <a:pt x="1995" y="120"/>
                  </a:lnTo>
                  <a:lnTo>
                    <a:pt x="2275" y="40"/>
                  </a:lnTo>
                  <a:lnTo>
                    <a:pt x="2554" y="1"/>
                  </a:lnTo>
                  <a:lnTo>
                    <a:pt x="2833" y="1"/>
                  </a:lnTo>
                  <a:lnTo>
                    <a:pt x="2833" y="1"/>
                  </a:lnTo>
                  <a:lnTo>
                    <a:pt x="3152" y="1"/>
                  </a:lnTo>
                  <a:lnTo>
                    <a:pt x="3432" y="40"/>
                  </a:lnTo>
                  <a:lnTo>
                    <a:pt x="3711" y="120"/>
                  </a:lnTo>
                  <a:lnTo>
                    <a:pt x="3950" y="240"/>
                  </a:lnTo>
                  <a:lnTo>
                    <a:pt x="4190" y="360"/>
                  </a:lnTo>
                  <a:lnTo>
                    <a:pt x="4429" y="479"/>
                  </a:lnTo>
                  <a:lnTo>
                    <a:pt x="4668" y="639"/>
                  </a:lnTo>
                  <a:lnTo>
                    <a:pt x="4868" y="838"/>
                  </a:lnTo>
                  <a:lnTo>
                    <a:pt x="5067" y="1038"/>
                  </a:lnTo>
                  <a:lnTo>
                    <a:pt x="5227" y="1237"/>
                  </a:lnTo>
                  <a:lnTo>
                    <a:pt x="5347" y="1477"/>
                  </a:lnTo>
                  <a:lnTo>
                    <a:pt x="5466" y="1756"/>
                  </a:lnTo>
                  <a:lnTo>
                    <a:pt x="5586" y="1995"/>
                  </a:lnTo>
                  <a:lnTo>
                    <a:pt x="5626" y="2275"/>
                  </a:lnTo>
                  <a:lnTo>
                    <a:pt x="5666" y="2554"/>
                  </a:lnTo>
                  <a:lnTo>
                    <a:pt x="5706" y="2873"/>
                  </a:lnTo>
                  <a:lnTo>
                    <a:pt x="5706" y="287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3"/>
            <p:cNvSpPr/>
            <p:nvPr/>
          </p:nvSpPr>
          <p:spPr>
            <a:xfrm>
              <a:off x="2628000" y="2679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3"/>
            <p:cNvSpPr/>
            <p:nvPr/>
          </p:nvSpPr>
          <p:spPr>
            <a:xfrm>
              <a:off x="2490350" y="2612625"/>
              <a:ext cx="132700" cy="132675"/>
            </a:xfrm>
            <a:custGeom>
              <a:rect b="b" l="l" r="r" t="t"/>
              <a:pathLst>
                <a:path extrusionOk="0" h="5307" w="5308">
                  <a:moveTo>
                    <a:pt x="2634" y="40"/>
                  </a:moveTo>
                  <a:lnTo>
                    <a:pt x="2913" y="80"/>
                  </a:lnTo>
                  <a:lnTo>
                    <a:pt x="3153" y="120"/>
                  </a:lnTo>
                  <a:lnTo>
                    <a:pt x="3432" y="160"/>
                  </a:lnTo>
                  <a:lnTo>
                    <a:pt x="3671" y="239"/>
                  </a:lnTo>
                  <a:lnTo>
                    <a:pt x="3871" y="359"/>
                  </a:lnTo>
                  <a:lnTo>
                    <a:pt x="4110" y="479"/>
                  </a:lnTo>
                  <a:lnTo>
                    <a:pt x="4310" y="638"/>
                  </a:lnTo>
                  <a:lnTo>
                    <a:pt x="4469" y="798"/>
                  </a:lnTo>
                  <a:lnTo>
                    <a:pt x="4669" y="997"/>
                  </a:lnTo>
                  <a:lnTo>
                    <a:pt x="4789" y="1197"/>
                  </a:lnTo>
                  <a:lnTo>
                    <a:pt x="4948" y="1396"/>
                  </a:lnTo>
                  <a:lnTo>
                    <a:pt x="5028" y="1636"/>
                  </a:lnTo>
                  <a:lnTo>
                    <a:pt x="5148" y="1875"/>
                  </a:lnTo>
                  <a:lnTo>
                    <a:pt x="5188" y="2115"/>
                  </a:lnTo>
                  <a:lnTo>
                    <a:pt x="5228" y="2394"/>
                  </a:lnTo>
                  <a:lnTo>
                    <a:pt x="5267" y="2673"/>
                  </a:lnTo>
                  <a:lnTo>
                    <a:pt x="5228" y="2913"/>
                  </a:lnTo>
                  <a:lnTo>
                    <a:pt x="5188" y="3192"/>
                  </a:lnTo>
                  <a:lnTo>
                    <a:pt x="5148" y="3431"/>
                  </a:lnTo>
                  <a:lnTo>
                    <a:pt x="5028" y="3671"/>
                  </a:lnTo>
                  <a:lnTo>
                    <a:pt x="4948" y="3910"/>
                  </a:lnTo>
                  <a:lnTo>
                    <a:pt x="4789" y="4110"/>
                  </a:lnTo>
                  <a:lnTo>
                    <a:pt x="4669" y="4309"/>
                  </a:lnTo>
                  <a:lnTo>
                    <a:pt x="4469" y="4509"/>
                  </a:lnTo>
                  <a:lnTo>
                    <a:pt x="4310" y="4668"/>
                  </a:lnTo>
                  <a:lnTo>
                    <a:pt x="4110" y="4828"/>
                  </a:lnTo>
                  <a:lnTo>
                    <a:pt x="3871" y="4947"/>
                  </a:lnTo>
                  <a:lnTo>
                    <a:pt x="3671" y="5067"/>
                  </a:lnTo>
                  <a:lnTo>
                    <a:pt x="3432" y="5147"/>
                  </a:lnTo>
                  <a:lnTo>
                    <a:pt x="3153" y="5227"/>
                  </a:lnTo>
                  <a:lnTo>
                    <a:pt x="2913" y="5267"/>
                  </a:lnTo>
                  <a:lnTo>
                    <a:pt x="2395" y="5267"/>
                  </a:lnTo>
                  <a:lnTo>
                    <a:pt x="2115" y="5227"/>
                  </a:lnTo>
                  <a:lnTo>
                    <a:pt x="1876" y="5147"/>
                  </a:lnTo>
                  <a:lnTo>
                    <a:pt x="1637" y="5067"/>
                  </a:lnTo>
                  <a:lnTo>
                    <a:pt x="1397" y="4947"/>
                  </a:lnTo>
                  <a:lnTo>
                    <a:pt x="1198" y="4828"/>
                  </a:lnTo>
                  <a:lnTo>
                    <a:pt x="998" y="4668"/>
                  </a:lnTo>
                  <a:lnTo>
                    <a:pt x="799" y="4509"/>
                  </a:lnTo>
                  <a:lnTo>
                    <a:pt x="639" y="4309"/>
                  </a:lnTo>
                  <a:lnTo>
                    <a:pt x="480" y="4110"/>
                  </a:lnTo>
                  <a:lnTo>
                    <a:pt x="360" y="3910"/>
                  </a:lnTo>
                  <a:lnTo>
                    <a:pt x="240" y="3671"/>
                  </a:lnTo>
                  <a:lnTo>
                    <a:pt x="160" y="3431"/>
                  </a:lnTo>
                  <a:lnTo>
                    <a:pt x="81" y="3192"/>
                  </a:lnTo>
                  <a:lnTo>
                    <a:pt x="41" y="2913"/>
                  </a:lnTo>
                  <a:lnTo>
                    <a:pt x="41" y="2673"/>
                  </a:lnTo>
                  <a:lnTo>
                    <a:pt x="41" y="2394"/>
                  </a:lnTo>
                  <a:lnTo>
                    <a:pt x="81" y="2115"/>
                  </a:lnTo>
                  <a:lnTo>
                    <a:pt x="160" y="1875"/>
                  </a:lnTo>
                  <a:lnTo>
                    <a:pt x="240" y="1636"/>
                  </a:lnTo>
                  <a:lnTo>
                    <a:pt x="360" y="1396"/>
                  </a:lnTo>
                  <a:lnTo>
                    <a:pt x="480" y="1197"/>
                  </a:lnTo>
                  <a:lnTo>
                    <a:pt x="639" y="997"/>
                  </a:lnTo>
                  <a:lnTo>
                    <a:pt x="799" y="798"/>
                  </a:lnTo>
                  <a:lnTo>
                    <a:pt x="998" y="638"/>
                  </a:lnTo>
                  <a:lnTo>
                    <a:pt x="1198" y="479"/>
                  </a:lnTo>
                  <a:lnTo>
                    <a:pt x="1397" y="359"/>
                  </a:lnTo>
                  <a:lnTo>
                    <a:pt x="1637" y="239"/>
                  </a:lnTo>
                  <a:lnTo>
                    <a:pt x="1876" y="160"/>
                  </a:lnTo>
                  <a:lnTo>
                    <a:pt x="2115" y="120"/>
                  </a:lnTo>
                  <a:lnTo>
                    <a:pt x="2395" y="80"/>
                  </a:lnTo>
                  <a:lnTo>
                    <a:pt x="2634" y="40"/>
                  </a:lnTo>
                  <a:close/>
                  <a:moveTo>
                    <a:pt x="2355" y="0"/>
                  </a:moveTo>
                  <a:lnTo>
                    <a:pt x="2115" y="40"/>
                  </a:lnTo>
                  <a:lnTo>
                    <a:pt x="1836" y="120"/>
                  </a:lnTo>
                  <a:lnTo>
                    <a:pt x="1597" y="200"/>
                  </a:lnTo>
                  <a:lnTo>
                    <a:pt x="1397" y="319"/>
                  </a:lnTo>
                  <a:lnTo>
                    <a:pt x="1158" y="439"/>
                  </a:lnTo>
                  <a:lnTo>
                    <a:pt x="958" y="599"/>
                  </a:lnTo>
                  <a:lnTo>
                    <a:pt x="759" y="798"/>
                  </a:lnTo>
                  <a:lnTo>
                    <a:pt x="599" y="958"/>
                  </a:lnTo>
                  <a:lnTo>
                    <a:pt x="440" y="1157"/>
                  </a:lnTo>
                  <a:lnTo>
                    <a:pt x="320" y="1396"/>
                  </a:lnTo>
                  <a:lnTo>
                    <a:pt x="200" y="1636"/>
                  </a:lnTo>
                  <a:lnTo>
                    <a:pt x="121" y="1875"/>
                  </a:lnTo>
                  <a:lnTo>
                    <a:pt x="41" y="2115"/>
                  </a:lnTo>
                  <a:lnTo>
                    <a:pt x="1" y="2394"/>
                  </a:lnTo>
                  <a:lnTo>
                    <a:pt x="1" y="2673"/>
                  </a:lnTo>
                  <a:lnTo>
                    <a:pt x="1" y="2913"/>
                  </a:lnTo>
                  <a:lnTo>
                    <a:pt x="41" y="3192"/>
                  </a:lnTo>
                  <a:lnTo>
                    <a:pt x="121" y="3431"/>
                  </a:lnTo>
                  <a:lnTo>
                    <a:pt x="200" y="3671"/>
                  </a:lnTo>
                  <a:lnTo>
                    <a:pt x="320" y="3910"/>
                  </a:lnTo>
                  <a:lnTo>
                    <a:pt x="440" y="4149"/>
                  </a:lnTo>
                  <a:lnTo>
                    <a:pt x="599" y="4349"/>
                  </a:lnTo>
                  <a:lnTo>
                    <a:pt x="759" y="4509"/>
                  </a:lnTo>
                  <a:lnTo>
                    <a:pt x="958" y="4708"/>
                  </a:lnTo>
                  <a:lnTo>
                    <a:pt x="1158" y="4868"/>
                  </a:lnTo>
                  <a:lnTo>
                    <a:pt x="1397" y="4987"/>
                  </a:lnTo>
                  <a:lnTo>
                    <a:pt x="1597" y="5107"/>
                  </a:lnTo>
                  <a:lnTo>
                    <a:pt x="1836" y="5187"/>
                  </a:lnTo>
                  <a:lnTo>
                    <a:pt x="2115" y="5267"/>
                  </a:lnTo>
                  <a:lnTo>
                    <a:pt x="2355" y="5306"/>
                  </a:lnTo>
                  <a:lnTo>
                    <a:pt x="2913" y="5306"/>
                  </a:lnTo>
                  <a:lnTo>
                    <a:pt x="3193" y="5267"/>
                  </a:lnTo>
                  <a:lnTo>
                    <a:pt x="3432" y="5187"/>
                  </a:lnTo>
                  <a:lnTo>
                    <a:pt x="3671" y="5107"/>
                  </a:lnTo>
                  <a:lnTo>
                    <a:pt x="3911" y="4987"/>
                  </a:lnTo>
                  <a:lnTo>
                    <a:pt x="4110" y="4868"/>
                  </a:lnTo>
                  <a:lnTo>
                    <a:pt x="4310" y="4708"/>
                  </a:lnTo>
                  <a:lnTo>
                    <a:pt x="4509" y="4509"/>
                  </a:lnTo>
                  <a:lnTo>
                    <a:pt x="4669" y="4349"/>
                  </a:lnTo>
                  <a:lnTo>
                    <a:pt x="4829" y="4149"/>
                  </a:lnTo>
                  <a:lnTo>
                    <a:pt x="4988" y="3910"/>
                  </a:lnTo>
                  <a:lnTo>
                    <a:pt x="5068" y="3671"/>
                  </a:lnTo>
                  <a:lnTo>
                    <a:pt x="5188" y="3431"/>
                  </a:lnTo>
                  <a:lnTo>
                    <a:pt x="5228" y="3192"/>
                  </a:lnTo>
                  <a:lnTo>
                    <a:pt x="5267" y="2913"/>
                  </a:lnTo>
                  <a:lnTo>
                    <a:pt x="5307" y="2673"/>
                  </a:lnTo>
                  <a:lnTo>
                    <a:pt x="5267" y="2394"/>
                  </a:lnTo>
                  <a:lnTo>
                    <a:pt x="5228" y="2115"/>
                  </a:lnTo>
                  <a:lnTo>
                    <a:pt x="5188" y="1875"/>
                  </a:lnTo>
                  <a:lnTo>
                    <a:pt x="5068" y="1636"/>
                  </a:lnTo>
                  <a:lnTo>
                    <a:pt x="4988" y="1396"/>
                  </a:lnTo>
                  <a:lnTo>
                    <a:pt x="4829" y="1157"/>
                  </a:lnTo>
                  <a:lnTo>
                    <a:pt x="4669" y="958"/>
                  </a:lnTo>
                  <a:lnTo>
                    <a:pt x="4509" y="798"/>
                  </a:lnTo>
                  <a:lnTo>
                    <a:pt x="4310" y="599"/>
                  </a:lnTo>
                  <a:lnTo>
                    <a:pt x="4110" y="439"/>
                  </a:lnTo>
                  <a:lnTo>
                    <a:pt x="3911" y="319"/>
                  </a:lnTo>
                  <a:lnTo>
                    <a:pt x="3671" y="200"/>
                  </a:lnTo>
                  <a:lnTo>
                    <a:pt x="3432" y="120"/>
                  </a:lnTo>
                  <a:lnTo>
                    <a:pt x="3193" y="40"/>
                  </a:lnTo>
                  <a:lnTo>
                    <a:pt x="2913"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3"/>
            <p:cNvSpPr/>
            <p:nvPr/>
          </p:nvSpPr>
          <p:spPr>
            <a:xfrm>
              <a:off x="2490350" y="2612625"/>
              <a:ext cx="132700" cy="132675"/>
            </a:xfrm>
            <a:custGeom>
              <a:rect b="b" l="l" r="r" t="t"/>
              <a:pathLst>
                <a:path extrusionOk="0" fill="none" h="5307" w="5308">
                  <a:moveTo>
                    <a:pt x="2634" y="5306"/>
                  </a:moveTo>
                  <a:lnTo>
                    <a:pt x="2634" y="5306"/>
                  </a:lnTo>
                  <a:lnTo>
                    <a:pt x="2355" y="5306"/>
                  </a:lnTo>
                  <a:lnTo>
                    <a:pt x="2115" y="5267"/>
                  </a:lnTo>
                  <a:lnTo>
                    <a:pt x="1836" y="5187"/>
                  </a:lnTo>
                  <a:lnTo>
                    <a:pt x="1597" y="5107"/>
                  </a:lnTo>
                  <a:lnTo>
                    <a:pt x="1397" y="4987"/>
                  </a:lnTo>
                  <a:lnTo>
                    <a:pt x="1158" y="4868"/>
                  </a:lnTo>
                  <a:lnTo>
                    <a:pt x="958" y="4708"/>
                  </a:lnTo>
                  <a:lnTo>
                    <a:pt x="759" y="4509"/>
                  </a:lnTo>
                  <a:lnTo>
                    <a:pt x="599" y="4349"/>
                  </a:lnTo>
                  <a:lnTo>
                    <a:pt x="440" y="4149"/>
                  </a:lnTo>
                  <a:lnTo>
                    <a:pt x="320" y="3910"/>
                  </a:lnTo>
                  <a:lnTo>
                    <a:pt x="200" y="3671"/>
                  </a:lnTo>
                  <a:lnTo>
                    <a:pt x="121" y="3431"/>
                  </a:lnTo>
                  <a:lnTo>
                    <a:pt x="41" y="3192"/>
                  </a:lnTo>
                  <a:lnTo>
                    <a:pt x="1" y="2913"/>
                  </a:lnTo>
                  <a:lnTo>
                    <a:pt x="1" y="2673"/>
                  </a:lnTo>
                  <a:lnTo>
                    <a:pt x="1" y="2673"/>
                  </a:lnTo>
                  <a:lnTo>
                    <a:pt x="1" y="2394"/>
                  </a:lnTo>
                  <a:lnTo>
                    <a:pt x="41" y="2115"/>
                  </a:lnTo>
                  <a:lnTo>
                    <a:pt x="121" y="1875"/>
                  </a:lnTo>
                  <a:lnTo>
                    <a:pt x="200" y="1636"/>
                  </a:lnTo>
                  <a:lnTo>
                    <a:pt x="320" y="1396"/>
                  </a:lnTo>
                  <a:lnTo>
                    <a:pt x="440" y="1157"/>
                  </a:lnTo>
                  <a:lnTo>
                    <a:pt x="599" y="958"/>
                  </a:lnTo>
                  <a:lnTo>
                    <a:pt x="759" y="798"/>
                  </a:lnTo>
                  <a:lnTo>
                    <a:pt x="958" y="599"/>
                  </a:lnTo>
                  <a:lnTo>
                    <a:pt x="1158" y="439"/>
                  </a:lnTo>
                  <a:lnTo>
                    <a:pt x="1397" y="319"/>
                  </a:lnTo>
                  <a:lnTo>
                    <a:pt x="1597" y="200"/>
                  </a:lnTo>
                  <a:lnTo>
                    <a:pt x="1836" y="120"/>
                  </a:lnTo>
                  <a:lnTo>
                    <a:pt x="2115" y="40"/>
                  </a:lnTo>
                  <a:lnTo>
                    <a:pt x="2355" y="0"/>
                  </a:lnTo>
                  <a:lnTo>
                    <a:pt x="2634" y="0"/>
                  </a:lnTo>
                  <a:lnTo>
                    <a:pt x="2634" y="0"/>
                  </a:lnTo>
                  <a:lnTo>
                    <a:pt x="2913" y="0"/>
                  </a:lnTo>
                  <a:lnTo>
                    <a:pt x="3193" y="40"/>
                  </a:lnTo>
                  <a:lnTo>
                    <a:pt x="3432" y="120"/>
                  </a:lnTo>
                  <a:lnTo>
                    <a:pt x="3671" y="200"/>
                  </a:lnTo>
                  <a:lnTo>
                    <a:pt x="3911" y="319"/>
                  </a:lnTo>
                  <a:lnTo>
                    <a:pt x="4110" y="439"/>
                  </a:lnTo>
                  <a:lnTo>
                    <a:pt x="4310" y="599"/>
                  </a:lnTo>
                  <a:lnTo>
                    <a:pt x="4509" y="798"/>
                  </a:lnTo>
                  <a:lnTo>
                    <a:pt x="4669" y="958"/>
                  </a:lnTo>
                  <a:lnTo>
                    <a:pt x="4829" y="1157"/>
                  </a:lnTo>
                  <a:lnTo>
                    <a:pt x="4988" y="1396"/>
                  </a:lnTo>
                  <a:lnTo>
                    <a:pt x="5068" y="1636"/>
                  </a:lnTo>
                  <a:lnTo>
                    <a:pt x="5188" y="1875"/>
                  </a:lnTo>
                  <a:lnTo>
                    <a:pt x="5228" y="2115"/>
                  </a:lnTo>
                  <a:lnTo>
                    <a:pt x="5267" y="2394"/>
                  </a:lnTo>
                  <a:lnTo>
                    <a:pt x="5307" y="2673"/>
                  </a:lnTo>
                  <a:lnTo>
                    <a:pt x="5307" y="2673"/>
                  </a:lnTo>
                  <a:lnTo>
                    <a:pt x="5267" y="2913"/>
                  </a:lnTo>
                  <a:lnTo>
                    <a:pt x="5228" y="3192"/>
                  </a:lnTo>
                  <a:lnTo>
                    <a:pt x="5188" y="3431"/>
                  </a:lnTo>
                  <a:lnTo>
                    <a:pt x="5068" y="3671"/>
                  </a:lnTo>
                  <a:lnTo>
                    <a:pt x="4988" y="3910"/>
                  </a:lnTo>
                  <a:lnTo>
                    <a:pt x="4829" y="4149"/>
                  </a:lnTo>
                  <a:lnTo>
                    <a:pt x="4669" y="4349"/>
                  </a:lnTo>
                  <a:lnTo>
                    <a:pt x="4509" y="4509"/>
                  </a:lnTo>
                  <a:lnTo>
                    <a:pt x="4310" y="4708"/>
                  </a:lnTo>
                  <a:lnTo>
                    <a:pt x="4110" y="4868"/>
                  </a:lnTo>
                  <a:lnTo>
                    <a:pt x="3911" y="4987"/>
                  </a:lnTo>
                  <a:lnTo>
                    <a:pt x="3671" y="5107"/>
                  </a:lnTo>
                  <a:lnTo>
                    <a:pt x="3432" y="5187"/>
                  </a:lnTo>
                  <a:lnTo>
                    <a:pt x="3193" y="5267"/>
                  </a:lnTo>
                  <a:lnTo>
                    <a:pt x="2913" y="5306"/>
                  </a:lnTo>
                  <a:lnTo>
                    <a:pt x="2634" y="5306"/>
                  </a:lnTo>
                  <a:lnTo>
                    <a:pt x="2634" y="530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3"/>
            <p:cNvSpPr/>
            <p:nvPr/>
          </p:nvSpPr>
          <p:spPr>
            <a:xfrm>
              <a:off x="2491350" y="2613600"/>
              <a:ext cx="130700" cy="130700"/>
            </a:xfrm>
            <a:custGeom>
              <a:rect b="b" l="l" r="r" t="t"/>
              <a:pathLst>
                <a:path extrusionOk="0" fill="none" h="5228" w="5228">
                  <a:moveTo>
                    <a:pt x="2594" y="1"/>
                  </a:moveTo>
                  <a:lnTo>
                    <a:pt x="2594" y="1"/>
                  </a:lnTo>
                  <a:lnTo>
                    <a:pt x="2355" y="41"/>
                  </a:lnTo>
                  <a:lnTo>
                    <a:pt x="2075" y="81"/>
                  </a:lnTo>
                  <a:lnTo>
                    <a:pt x="1836" y="121"/>
                  </a:lnTo>
                  <a:lnTo>
                    <a:pt x="1597" y="200"/>
                  </a:lnTo>
                  <a:lnTo>
                    <a:pt x="1357" y="320"/>
                  </a:lnTo>
                  <a:lnTo>
                    <a:pt x="1158" y="440"/>
                  </a:lnTo>
                  <a:lnTo>
                    <a:pt x="958" y="599"/>
                  </a:lnTo>
                  <a:lnTo>
                    <a:pt x="759" y="759"/>
                  </a:lnTo>
                  <a:lnTo>
                    <a:pt x="599" y="958"/>
                  </a:lnTo>
                  <a:lnTo>
                    <a:pt x="440" y="1158"/>
                  </a:lnTo>
                  <a:lnTo>
                    <a:pt x="320" y="1357"/>
                  </a:lnTo>
                  <a:lnTo>
                    <a:pt x="200" y="1597"/>
                  </a:lnTo>
                  <a:lnTo>
                    <a:pt x="120" y="1836"/>
                  </a:lnTo>
                  <a:lnTo>
                    <a:pt x="41" y="2076"/>
                  </a:lnTo>
                  <a:lnTo>
                    <a:pt x="1" y="2355"/>
                  </a:lnTo>
                  <a:lnTo>
                    <a:pt x="1" y="2634"/>
                  </a:lnTo>
                  <a:lnTo>
                    <a:pt x="1" y="2634"/>
                  </a:lnTo>
                  <a:lnTo>
                    <a:pt x="1" y="2874"/>
                  </a:lnTo>
                  <a:lnTo>
                    <a:pt x="41" y="3153"/>
                  </a:lnTo>
                  <a:lnTo>
                    <a:pt x="120" y="3392"/>
                  </a:lnTo>
                  <a:lnTo>
                    <a:pt x="200" y="3632"/>
                  </a:lnTo>
                  <a:lnTo>
                    <a:pt x="320" y="3871"/>
                  </a:lnTo>
                  <a:lnTo>
                    <a:pt x="440" y="4071"/>
                  </a:lnTo>
                  <a:lnTo>
                    <a:pt x="599" y="4270"/>
                  </a:lnTo>
                  <a:lnTo>
                    <a:pt x="759" y="4470"/>
                  </a:lnTo>
                  <a:lnTo>
                    <a:pt x="958" y="4629"/>
                  </a:lnTo>
                  <a:lnTo>
                    <a:pt x="1158" y="4789"/>
                  </a:lnTo>
                  <a:lnTo>
                    <a:pt x="1357" y="4908"/>
                  </a:lnTo>
                  <a:lnTo>
                    <a:pt x="1597" y="5028"/>
                  </a:lnTo>
                  <a:lnTo>
                    <a:pt x="1836" y="5108"/>
                  </a:lnTo>
                  <a:lnTo>
                    <a:pt x="2075" y="5188"/>
                  </a:lnTo>
                  <a:lnTo>
                    <a:pt x="2355" y="5228"/>
                  </a:lnTo>
                  <a:lnTo>
                    <a:pt x="2594" y="5228"/>
                  </a:lnTo>
                  <a:lnTo>
                    <a:pt x="2594" y="5228"/>
                  </a:lnTo>
                  <a:lnTo>
                    <a:pt x="2873" y="5228"/>
                  </a:lnTo>
                  <a:lnTo>
                    <a:pt x="3113" y="5188"/>
                  </a:lnTo>
                  <a:lnTo>
                    <a:pt x="3392" y="5108"/>
                  </a:lnTo>
                  <a:lnTo>
                    <a:pt x="3631" y="5028"/>
                  </a:lnTo>
                  <a:lnTo>
                    <a:pt x="3831" y="4908"/>
                  </a:lnTo>
                  <a:lnTo>
                    <a:pt x="4070" y="4789"/>
                  </a:lnTo>
                  <a:lnTo>
                    <a:pt x="4270" y="4629"/>
                  </a:lnTo>
                  <a:lnTo>
                    <a:pt x="4429" y="4470"/>
                  </a:lnTo>
                  <a:lnTo>
                    <a:pt x="4629" y="4270"/>
                  </a:lnTo>
                  <a:lnTo>
                    <a:pt x="4749" y="4071"/>
                  </a:lnTo>
                  <a:lnTo>
                    <a:pt x="4908" y="3871"/>
                  </a:lnTo>
                  <a:lnTo>
                    <a:pt x="4988" y="3632"/>
                  </a:lnTo>
                  <a:lnTo>
                    <a:pt x="5108" y="3392"/>
                  </a:lnTo>
                  <a:lnTo>
                    <a:pt x="5148" y="3153"/>
                  </a:lnTo>
                  <a:lnTo>
                    <a:pt x="5188" y="2874"/>
                  </a:lnTo>
                  <a:lnTo>
                    <a:pt x="5227" y="2634"/>
                  </a:lnTo>
                  <a:lnTo>
                    <a:pt x="5227" y="2634"/>
                  </a:lnTo>
                  <a:lnTo>
                    <a:pt x="5188" y="2355"/>
                  </a:lnTo>
                  <a:lnTo>
                    <a:pt x="5148" y="2076"/>
                  </a:lnTo>
                  <a:lnTo>
                    <a:pt x="5108" y="1836"/>
                  </a:lnTo>
                  <a:lnTo>
                    <a:pt x="4988" y="1597"/>
                  </a:lnTo>
                  <a:lnTo>
                    <a:pt x="4908" y="1357"/>
                  </a:lnTo>
                  <a:lnTo>
                    <a:pt x="4749" y="1158"/>
                  </a:lnTo>
                  <a:lnTo>
                    <a:pt x="4629" y="958"/>
                  </a:lnTo>
                  <a:lnTo>
                    <a:pt x="4429" y="759"/>
                  </a:lnTo>
                  <a:lnTo>
                    <a:pt x="4270" y="599"/>
                  </a:lnTo>
                  <a:lnTo>
                    <a:pt x="4070" y="440"/>
                  </a:lnTo>
                  <a:lnTo>
                    <a:pt x="3831" y="320"/>
                  </a:lnTo>
                  <a:lnTo>
                    <a:pt x="3631" y="200"/>
                  </a:lnTo>
                  <a:lnTo>
                    <a:pt x="3392" y="121"/>
                  </a:lnTo>
                  <a:lnTo>
                    <a:pt x="3113" y="81"/>
                  </a:lnTo>
                  <a:lnTo>
                    <a:pt x="2873" y="41"/>
                  </a:lnTo>
                  <a:lnTo>
                    <a:pt x="2594" y="1"/>
                  </a:lnTo>
                  <a:lnTo>
                    <a:pt x="259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3"/>
            <p:cNvSpPr/>
            <p:nvPr/>
          </p:nvSpPr>
          <p:spPr>
            <a:xfrm>
              <a:off x="2556200" y="2613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3"/>
            <p:cNvSpPr/>
            <p:nvPr/>
          </p:nvSpPr>
          <p:spPr>
            <a:xfrm>
              <a:off x="2540225" y="2643525"/>
              <a:ext cx="35950" cy="69850"/>
            </a:xfrm>
            <a:custGeom>
              <a:rect b="b" l="l" r="r" t="t"/>
              <a:pathLst>
                <a:path extrusionOk="0" h="2794" w="1438">
                  <a:moveTo>
                    <a:pt x="719" y="440"/>
                  </a:moveTo>
                  <a:lnTo>
                    <a:pt x="719" y="1278"/>
                  </a:lnTo>
                  <a:lnTo>
                    <a:pt x="519" y="1198"/>
                  </a:lnTo>
                  <a:lnTo>
                    <a:pt x="400" y="1118"/>
                  </a:lnTo>
                  <a:lnTo>
                    <a:pt x="320" y="998"/>
                  </a:lnTo>
                  <a:lnTo>
                    <a:pt x="280" y="839"/>
                  </a:lnTo>
                  <a:lnTo>
                    <a:pt x="320" y="679"/>
                  </a:lnTo>
                  <a:lnTo>
                    <a:pt x="400" y="559"/>
                  </a:lnTo>
                  <a:lnTo>
                    <a:pt x="519" y="480"/>
                  </a:lnTo>
                  <a:lnTo>
                    <a:pt x="719" y="440"/>
                  </a:lnTo>
                  <a:close/>
                  <a:moveTo>
                    <a:pt x="839" y="1477"/>
                  </a:moveTo>
                  <a:lnTo>
                    <a:pt x="1038" y="1557"/>
                  </a:lnTo>
                  <a:lnTo>
                    <a:pt x="1158" y="1637"/>
                  </a:lnTo>
                  <a:lnTo>
                    <a:pt x="1238" y="1756"/>
                  </a:lnTo>
                  <a:lnTo>
                    <a:pt x="1277" y="1916"/>
                  </a:lnTo>
                  <a:lnTo>
                    <a:pt x="1238" y="2076"/>
                  </a:lnTo>
                  <a:lnTo>
                    <a:pt x="1158" y="2195"/>
                  </a:lnTo>
                  <a:lnTo>
                    <a:pt x="1038" y="2315"/>
                  </a:lnTo>
                  <a:lnTo>
                    <a:pt x="839" y="2355"/>
                  </a:lnTo>
                  <a:lnTo>
                    <a:pt x="839" y="1477"/>
                  </a:lnTo>
                  <a:close/>
                  <a:moveTo>
                    <a:pt x="719" y="1"/>
                  </a:moveTo>
                  <a:lnTo>
                    <a:pt x="719" y="280"/>
                  </a:lnTo>
                  <a:lnTo>
                    <a:pt x="480" y="320"/>
                  </a:lnTo>
                  <a:lnTo>
                    <a:pt x="280" y="440"/>
                  </a:lnTo>
                  <a:lnTo>
                    <a:pt x="160" y="599"/>
                  </a:lnTo>
                  <a:lnTo>
                    <a:pt x="120" y="719"/>
                  </a:lnTo>
                  <a:lnTo>
                    <a:pt x="120" y="839"/>
                  </a:lnTo>
                  <a:lnTo>
                    <a:pt x="120" y="958"/>
                  </a:lnTo>
                  <a:lnTo>
                    <a:pt x="160" y="1078"/>
                  </a:lnTo>
                  <a:lnTo>
                    <a:pt x="200" y="1158"/>
                  </a:lnTo>
                  <a:lnTo>
                    <a:pt x="280" y="1238"/>
                  </a:lnTo>
                  <a:lnTo>
                    <a:pt x="480" y="1357"/>
                  </a:lnTo>
                  <a:lnTo>
                    <a:pt x="719" y="1437"/>
                  </a:lnTo>
                  <a:lnTo>
                    <a:pt x="719" y="2355"/>
                  </a:lnTo>
                  <a:lnTo>
                    <a:pt x="519" y="2315"/>
                  </a:lnTo>
                  <a:lnTo>
                    <a:pt x="360" y="2235"/>
                  </a:lnTo>
                  <a:lnTo>
                    <a:pt x="240" y="2155"/>
                  </a:lnTo>
                  <a:lnTo>
                    <a:pt x="160" y="1996"/>
                  </a:lnTo>
                  <a:lnTo>
                    <a:pt x="1" y="2076"/>
                  </a:lnTo>
                  <a:lnTo>
                    <a:pt x="120" y="2235"/>
                  </a:lnTo>
                  <a:lnTo>
                    <a:pt x="240" y="2395"/>
                  </a:lnTo>
                  <a:lnTo>
                    <a:pt x="480" y="2475"/>
                  </a:lnTo>
                  <a:lnTo>
                    <a:pt x="719" y="2514"/>
                  </a:lnTo>
                  <a:lnTo>
                    <a:pt x="719" y="2794"/>
                  </a:lnTo>
                  <a:lnTo>
                    <a:pt x="839" y="2794"/>
                  </a:lnTo>
                  <a:lnTo>
                    <a:pt x="839" y="2514"/>
                  </a:lnTo>
                  <a:lnTo>
                    <a:pt x="1078" y="2435"/>
                  </a:lnTo>
                  <a:lnTo>
                    <a:pt x="1277" y="2315"/>
                  </a:lnTo>
                  <a:lnTo>
                    <a:pt x="1397" y="2155"/>
                  </a:lnTo>
                  <a:lnTo>
                    <a:pt x="1437" y="1916"/>
                  </a:lnTo>
                  <a:lnTo>
                    <a:pt x="1437" y="1796"/>
                  </a:lnTo>
                  <a:lnTo>
                    <a:pt x="1397" y="1677"/>
                  </a:lnTo>
                  <a:lnTo>
                    <a:pt x="1357" y="1597"/>
                  </a:lnTo>
                  <a:lnTo>
                    <a:pt x="1277" y="1517"/>
                  </a:lnTo>
                  <a:lnTo>
                    <a:pt x="1078" y="1397"/>
                  </a:lnTo>
                  <a:lnTo>
                    <a:pt x="839" y="1318"/>
                  </a:lnTo>
                  <a:lnTo>
                    <a:pt x="839" y="440"/>
                  </a:lnTo>
                  <a:lnTo>
                    <a:pt x="998" y="480"/>
                  </a:lnTo>
                  <a:lnTo>
                    <a:pt x="1118" y="520"/>
                  </a:lnTo>
                  <a:lnTo>
                    <a:pt x="1198" y="639"/>
                  </a:lnTo>
                  <a:lnTo>
                    <a:pt x="1277" y="759"/>
                  </a:lnTo>
                  <a:lnTo>
                    <a:pt x="1397" y="679"/>
                  </a:lnTo>
                  <a:lnTo>
                    <a:pt x="1317" y="520"/>
                  </a:lnTo>
                  <a:lnTo>
                    <a:pt x="1198" y="400"/>
                  </a:lnTo>
                  <a:lnTo>
                    <a:pt x="1038" y="320"/>
                  </a:lnTo>
                  <a:lnTo>
                    <a:pt x="839" y="280"/>
                  </a:lnTo>
                  <a:lnTo>
                    <a:pt x="8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3"/>
            <p:cNvSpPr/>
            <p:nvPr/>
          </p:nvSpPr>
          <p:spPr>
            <a:xfrm>
              <a:off x="2540225" y="2643525"/>
              <a:ext cx="35950" cy="69850"/>
            </a:xfrm>
            <a:custGeom>
              <a:rect b="b" l="l" r="r" t="t"/>
              <a:pathLst>
                <a:path extrusionOk="0" fill="none" h="2794" w="1438">
                  <a:moveTo>
                    <a:pt x="839" y="2514"/>
                  </a:moveTo>
                  <a:lnTo>
                    <a:pt x="839" y="2794"/>
                  </a:lnTo>
                  <a:lnTo>
                    <a:pt x="719" y="2794"/>
                  </a:lnTo>
                  <a:lnTo>
                    <a:pt x="719" y="2514"/>
                  </a:lnTo>
                  <a:lnTo>
                    <a:pt x="719" y="2514"/>
                  </a:lnTo>
                  <a:lnTo>
                    <a:pt x="480" y="2475"/>
                  </a:lnTo>
                  <a:lnTo>
                    <a:pt x="240" y="2395"/>
                  </a:lnTo>
                  <a:lnTo>
                    <a:pt x="120" y="2235"/>
                  </a:lnTo>
                  <a:lnTo>
                    <a:pt x="1" y="2076"/>
                  </a:lnTo>
                  <a:lnTo>
                    <a:pt x="160" y="1996"/>
                  </a:lnTo>
                  <a:lnTo>
                    <a:pt x="160" y="1996"/>
                  </a:lnTo>
                  <a:lnTo>
                    <a:pt x="240" y="2155"/>
                  </a:lnTo>
                  <a:lnTo>
                    <a:pt x="360" y="2235"/>
                  </a:lnTo>
                  <a:lnTo>
                    <a:pt x="519" y="2315"/>
                  </a:lnTo>
                  <a:lnTo>
                    <a:pt x="719" y="2355"/>
                  </a:lnTo>
                  <a:lnTo>
                    <a:pt x="719" y="1437"/>
                  </a:lnTo>
                  <a:lnTo>
                    <a:pt x="719" y="1437"/>
                  </a:lnTo>
                  <a:lnTo>
                    <a:pt x="480" y="1357"/>
                  </a:lnTo>
                  <a:lnTo>
                    <a:pt x="280" y="1238"/>
                  </a:lnTo>
                  <a:lnTo>
                    <a:pt x="200" y="1158"/>
                  </a:lnTo>
                  <a:lnTo>
                    <a:pt x="160" y="1078"/>
                  </a:lnTo>
                  <a:lnTo>
                    <a:pt x="120" y="958"/>
                  </a:lnTo>
                  <a:lnTo>
                    <a:pt x="120" y="839"/>
                  </a:lnTo>
                  <a:lnTo>
                    <a:pt x="120" y="839"/>
                  </a:lnTo>
                  <a:lnTo>
                    <a:pt x="120" y="719"/>
                  </a:lnTo>
                  <a:lnTo>
                    <a:pt x="160" y="599"/>
                  </a:lnTo>
                  <a:lnTo>
                    <a:pt x="280" y="440"/>
                  </a:lnTo>
                  <a:lnTo>
                    <a:pt x="480" y="320"/>
                  </a:lnTo>
                  <a:lnTo>
                    <a:pt x="719" y="280"/>
                  </a:lnTo>
                  <a:lnTo>
                    <a:pt x="719" y="1"/>
                  </a:lnTo>
                  <a:lnTo>
                    <a:pt x="839" y="1"/>
                  </a:lnTo>
                  <a:lnTo>
                    <a:pt x="839" y="280"/>
                  </a:lnTo>
                  <a:lnTo>
                    <a:pt x="839" y="280"/>
                  </a:lnTo>
                  <a:lnTo>
                    <a:pt x="1038" y="320"/>
                  </a:lnTo>
                  <a:lnTo>
                    <a:pt x="1198" y="400"/>
                  </a:lnTo>
                  <a:lnTo>
                    <a:pt x="1317" y="520"/>
                  </a:lnTo>
                  <a:lnTo>
                    <a:pt x="1397" y="679"/>
                  </a:lnTo>
                  <a:lnTo>
                    <a:pt x="1277" y="759"/>
                  </a:lnTo>
                  <a:lnTo>
                    <a:pt x="1277" y="759"/>
                  </a:lnTo>
                  <a:lnTo>
                    <a:pt x="1198" y="639"/>
                  </a:lnTo>
                  <a:lnTo>
                    <a:pt x="1118" y="520"/>
                  </a:lnTo>
                  <a:lnTo>
                    <a:pt x="998" y="480"/>
                  </a:lnTo>
                  <a:lnTo>
                    <a:pt x="839" y="440"/>
                  </a:lnTo>
                  <a:lnTo>
                    <a:pt x="839" y="1318"/>
                  </a:lnTo>
                  <a:lnTo>
                    <a:pt x="839" y="1318"/>
                  </a:lnTo>
                  <a:lnTo>
                    <a:pt x="1078" y="1397"/>
                  </a:lnTo>
                  <a:lnTo>
                    <a:pt x="1277" y="1517"/>
                  </a:lnTo>
                  <a:lnTo>
                    <a:pt x="1357" y="1597"/>
                  </a:lnTo>
                  <a:lnTo>
                    <a:pt x="1397" y="1677"/>
                  </a:lnTo>
                  <a:lnTo>
                    <a:pt x="1437" y="1796"/>
                  </a:lnTo>
                  <a:lnTo>
                    <a:pt x="1437" y="1916"/>
                  </a:lnTo>
                  <a:lnTo>
                    <a:pt x="1437" y="1916"/>
                  </a:lnTo>
                  <a:lnTo>
                    <a:pt x="1397" y="2155"/>
                  </a:lnTo>
                  <a:lnTo>
                    <a:pt x="1277" y="2315"/>
                  </a:lnTo>
                  <a:lnTo>
                    <a:pt x="1078" y="2435"/>
                  </a:lnTo>
                  <a:lnTo>
                    <a:pt x="839" y="2514"/>
                  </a:lnTo>
                  <a:lnTo>
                    <a:pt x="839" y="251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3"/>
            <p:cNvSpPr/>
            <p:nvPr/>
          </p:nvSpPr>
          <p:spPr>
            <a:xfrm>
              <a:off x="2547225" y="2654500"/>
              <a:ext cx="10975" cy="20975"/>
            </a:xfrm>
            <a:custGeom>
              <a:rect b="b" l="l" r="r" t="t"/>
              <a:pathLst>
                <a:path extrusionOk="0" fill="none" h="839" w="439">
                  <a:moveTo>
                    <a:pt x="439" y="839"/>
                  </a:moveTo>
                  <a:lnTo>
                    <a:pt x="439" y="1"/>
                  </a:lnTo>
                  <a:lnTo>
                    <a:pt x="439" y="1"/>
                  </a:lnTo>
                  <a:lnTo>
                    <a:pt x="239" y="41"/>
                  </a:lnTo>
                  <a:lnTo>
                    <a:pt x="120" y="120"/>
                  </a:lnTo>
                  <a:lnTo>
                    <a:pt x="40" y="240"/>
                  </a:lnTo>
                  <a:lnTo>
                    <a:pt x="0" y="400"/>
                  </a:lnTo>
                  <a:lnTo>
                    <a:pt x="0" y="400"/>
                  </a:lnTo>
                  <a:lnTo>
                    <a:pt x="40" y="559"/>
                  </a:lnTo>
                  <a:lnTo>
                    <a:pt x="120" y="679"/>
                  </a:lnTo>
                  <a:lnTo>
                    <a:pt x="239" y="759"/>
                  </a:lnTo>
                  <a:lnTo>
                    <a:pt x="439" y="839"/>
                  </a:lnTo>
                  <a:lnTo>
                    <a:pt x="439" y="8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3"/>
            <p:cNvSpPr/>
            <p:nvPr/>
          </p:nvSpPr>
          <p:spPr>
            <a:xfrm>
              <a:off x="2561175" y="2680450"/>
              <a:ext cx="11000" cy="21950"/>
            </a:xfrm>
            <a:custGeom>
              <a:rect b="b" l="l" r="r" t="t"/>
              <a:pathLst>
                <a:path extrusionOk="0" fill="none" h="878" w="440">
                  <a:moveTo>
                    <a:pt x="439" y="439"/>
                  </a:moveTo>
                  <a:lnTo>
                    <a:pt x="439" y="439"/>
                  </a:lnTo>
                  <a:lnTo>
                    <a:pt x="400" y="279"/>
                  </a:lnTo>
                  <a:lnTo>
                    <a:pt x="320" y="160"/>
                  </a:lnTo>
                  <a:lnTo>
                    <a:pt x="200" y="80"/>
                  </a:lnTo>
                  <a:lnTo>
                    <a:pt x="1" y="0"/>
                  </a:lnTo>
                  <a:lnTo>
                    <a:pt x="1" y="878"/>
                  </a:lnTo>
                  <a:lnTo>
                    <a:pt x="1" y="878"/>
                  </a:lnTo>
                  <a:lnTo>
                    <a:pt x="200" y="838"/>
                  </a:lnTo>
                  <a:lnTo>
                    <a:pt x="320" y="718"/>
                  </a:lnTo>
                  <a:lnTo>
                    <a:pt x="400" y="599"/>
                  </a:lnTo>
                  <a:lnTo>
                    <a:pt x="439" y="439"/>
                  </a:lnTo>
                  <a:lnTo>
                    <a:pt x="439"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3"/>
            <p:cNvSpPr/>
            <p:nvPr/>
          </p:nvSpPr>
          <p:spPr>
            <a:xfrm>
              <a:off x="2572150" y="26914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3"/>
            <p:cNvSpPr/>
            <p:nvPr/>
          </p:nvSpPr>
          <p:spPr>
            <a:xfrm>
              <a:off x="1945750" y="2396175"/>
              <a:ext cx="306250" cy="306225"/>
            </a:xfrm>
            <a:custGeom>
              <a:rect b="b" l="l" r="r" t="t"/>
              <a:pathLst>
                <a:path extrusionOk="0" h="12249" w="12250">
                  <a:moveTo>
                    <a:pt x="5706" y="0"/>
                  </a:moveTo>
                  <a:lnTo>
                    <a:pt x="4988" y="80"/>
                  </a:lnTo>
                  <a:lnTo>
                    <a:pt x="4270" y="279"/>
                  </a:lnTo>
                  <a:lnTo>
                    <a:pt x="6145" y="6105"/>
                  </a:lnTo>
                  <a:lnTo>
                    <a:pt x="6145" y="6105"/>
                  </a:lnTo>
                  <a:lnTo>
                    <a:pt x="40" y="5426"/>
                  </a:lnTo>
                  <a:lnTo>
                    <a:pt x="1" y="5785"/>
                  </a:lnTo>
                  <a:lnTo>
                    <a:pt x="1" y="6184"/>
                  </a:lnTo>
                  <a:lnTo>
                    <a:pt x="1" y="6583"/>
                  </a:lnTo>
                  <a:lnTo>
                    <a:pt x="80" y="6982"/>
                  </a:lnTo>
                  <a:lnTo>
                    <a:pt x="120" y="7341"/>
                  </a:lnTo>
                  <a:lnTo>
                    <a:pt x="200" y="7740"/>
                  </a:lnTo>
                  <a:lnTo>
                    <a:pt x="320" y="8099"/>
                  </a:lnTo>
                  <a:lnTo>
                    <a:pt x="479" y="8459"/>
                  </a:lnTo>
                  <a:lnTo>
                    <a:pt x="639" y="8818"/>
                  </a:lnTo>
                  <a:lnTo>
                    <a:pt x="838" y="9177"/>
                  </a:lnTo>
                  <a:lnTo>
                    <a:pt x="1038" y="9496"/>
                  </a:lnTo>
                  <a:lnTo>
                    <a:pt x="1277" y="9855"/>
                  </a:lnTo>
                  <a:lnTo>
                    <a:pt x="1517" y="10134"/>
                  </a:lnTo>
                  <a:lnTo>
                    <a:pt x="1796" y="10453"/>
                  </a:lnTo>
                  <a:lnTo>
                    <a:pt x="2075" y="10733"/>
                  </a:lnTo>
                  <a:lnTo>
                    <a:pt x="2434" y="11012"/>
                  </a:lnTo>
                  <a:lnTo>
                    <a:pt x="2953" y="11331"/>
                  </a:lnTo>
                  <a:lnTo>
                    <a:pt x="3472" y="11650"/>
                  </a:lnTo>
                  <a:lnTo>
                    <a:pt x="4030" y="11890"/>
                  </a:lnTo>
                  <a:lnTo>
                    <a:pt x="4589" y="12049"/>
                  </a:lnTo>
                  <a:lnTo>
                    <a:pt x="5187" y="12169"/>
                  </a:lnTo>
                  <a:lnTo>
                    <a:pt x="5786" y="12249"/>
                  </a:lnTo>
                  <a:lnTo>
                    <a:pt x="6384" y="12249"/>
                  </a:lnTo>
                  <a:lnTo>
                    <a:pt x="6943" y="12209"/>
                  </a:lnTo>
                  <a:lnTo>
                    <a:pt x="7541" y="12089"/>
                  </a:lnTo>
                  <a:lnTo>
                    <a:pt x="8100" y="11930"/>
                  </a:lnTo>
                  <a:lnTo>
                    <a:pt x="8658" y="11690"/>
                  </a:lnTo>
                  <a:lnTo>
                    <a:pt x="9177" y="11451"/>
                  </a:lnTo>
                  <a:lnTo>
                    <a:pt x="9696" y="11132"/>
                  </a:lnTo>
                  <a:lnTo>
                    <a:pt x="10175" y="10733"/>
                  </a:lnTo>
                  <a:lnTo>
                    <a:pt x="10613" y="10294"/>
                  </a:lnTo>
                  <a:lnTo>
                    <a:pt x="11012" y="9815"/>
                  </a:lnTo>
                  <a:lnTo>
                    <a:pt x="11371" y="9296"/>
                  </a:lnTo>
                  <a:lnTo>
                    <a:pt x="11651" y="8778"/>
                  </a:lnTo>
                  <a:lnTo>
                    <a:pt x="11890" y="8219"/>
                  </a:lnTo>
                  <a:lnTo>
                    <a:pt x="12090" y="7621"/>
                  </a:lnTo>
                  <a:lnTo>
                    <a:pt x="12209" y="7062"/>
                  </a:lnTo>
                  <a:lnTo>
                    <a:pt x="12249" y="6464"/>
                  </a:lnTo>
                  <a:lnTo>
                    <a:pt x="12249" y="5865"/>
                  </a:lnTo>
                  <a:lnTo>
                    <a:pt x="12209" y="5307"/>
                  </a:lnTo>
                  <a:lnTo>
                    <a:pt x="12090" y="4708"/>
                  </a:lnTo>
                  <a:lnTo>
                    <a:pt x="11930" y="4150"/>
                  </a:lnTo>
                  <a:lnTo>
                    <a:pt x="11731" y="3591"/>
                  </a:lnTo>
                  <a:lnTo>
                    <a:pt x="11451" y="3072"/>
                  </a:lnTo>
                  <a:lnTo>
                    <a:pt x="11132" y="2554"/>
                  </a:lnTo>
                  <a:lnTo>
                    <a:pt x="10773" y="2075"/>
                  </a:lnTo>
                  <a:lnTo>
                    <a:pt x="10334" y="1636"/>
                  </a:lnTo>
                  <a:lnTo>
                    <a:pt x="9855" y="1237"/>
                  </a:lnTo>
                  <a:lnTo>
                    <a:pt x="9536" y="998"/>
                  </a:lnTo>
                  <a:lnTo>
                    <a:pt x="9217" y="798"/>
                  </a:lnTo>
                  <a:lnTo>
                    <a:pt x="8539" y="479"/>
                  </a:lnTo>
                  <a:lnTo>
                    <a:pt x="7860" y="240"/>
                  </a:lnTo>
                  <a:lnTo>
                    <a:pt x="7142" y="80"/>
                  </a:lnTo>
                  <a:lnTo>
                    <a:pt x="6424" y="0"/>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3"/>
            <p:cNvSpPr/>
            <p:nvPr/>
          </p:nvSpPr>
          <p:spPr>
            <a:xfrm>
              <a:off x="1945750" y="2396175"/>
              <a:ext cx="306250" cy="306225"/>
            </a:xfrm>
            <a:custGeom>
              <a:rect b="b" l="l" r="r" t="t"/>
              <a:pathLst>
                <a:path extrusionOk="0" fill="none" h="12249" w="12250">
                  <a:moveTo>
                    <a:pt x="9855" y="1237"/>
                  </a:moveTo>
                  <a:lnTo>
                    <a:pt x="9855" y="1237"/>
                  </a:lnTo>
                  <a:lnTo>
                    <a:pt x="10334" y="1636"/>
                  </a:lnTo>
                  <a:lnTo>
                    <a:pt x="10773" y="2075"/>
                  </a:lnTo>
                  <a:lnTo>
                    <a:pt x="11132" y="2554"/>
                  </a:lnTo>
                  <a:lnTo>
                    <a:pt x="11451" y="3072"/>
                  </a:lnTo>
                  <a:lnTo>
                    <a:pt x="11731" y="3591"/>
                  </a:lnTo>
                  <a:lnTo>
                    <a:pt x="11930" y="4150"/>
                  </a:lnTo>
                  <a:lnTo>
                    <a:pt x="12090" y="4708"/>
                  </a:lnTo>
                  <a:lnTo>
                    <a:pt x="12209" y="5307"/>
                  </a:lnTo>
                  <a:lnTo>
                    <a:pt x="12249" y="5865"/>
                  </a:lnTo>
                  <a:lnTo>
                    <a:pt x="12249" y="6464"/>
                  </a:lnTo>
                  <a:lnTo>
                    <a:pt x="12209" y="7062"/>
                  </a:lnTo>
                  <a:lnTo>
                    <a:pt x="12090" y="7621"/>
                  </a:lnTo>
                  <a:lnTo>
                    <a:pt x="11890" y="8219"/>
                  </a:lnTo>
                  <a:lnTo>
                    <a:pt x="11651" y="8778"/>
                  </a:lnTo>
                  <a:lnTo>
                    <a:pt x="11371" y="9296"/>
                  </a:lnTo>
                  <a:lnTo>
                    <a:pt x="11012" y="9815"/>
                  </a:lnTo>
                  <a:lnTo>
                    <a:pt x="11012" y="9815"/>
                  </a:lnTo>
                  <a:lnTo>
                    <a:pt x="10613" y="10294"/>
                  </a:lnTo>
                  <a:lnTo>
                    <a:pt x="10175" y="10733"/>
                  </a:lnTo>
                  <a:lnTo>
                    <a:pt x="9696" y="11132"/>
                  </a:lnTo>
                  <a:lnTo>
                    <a:pt x="9177" y="11451"/>
                  </a:lnTo>
                  <a:lnTo>
                    <a:pt x="8658" y="11690"/>
                  </a:lnTo>
                  <a:lnTo>
                    <a:pt x="8100" y="11930"/>
                  </a:lnTo>
                  <a:lnTo>
                    <a:pt x="7541" y="12089"/>
                  </a:lnTo>
                  <a:lnTo>
                    <a:pt x="6943" y="12209"/>
                  </a:lnTo>
                  <a:lnTo>
                    <a:pt x="6384" y="12249"/>
                  </a:lnTo>
                  <a:lnTo>
                    <a:pt x="5786" y="12249"/>
                  </a:lnTo>
                  <a:lnTo>
                    <a:pt x="5187" y="12169"/>
                  </a:lnTo>
                  <a:lnTo>
                    <a:pt x="4589" y="12049"/>
                  </a:lnTo>
                  <a:lnTo>
                    <a:pt x="4030" y="11890"/>
                  </a:lnTo>
                  <a:lnTo>
                    <a:pt x="3472" y="11650"/>
                  </a:lnTo>
                  <a:lnTo>
                    <a:pt x="2953" y="11331"/>
                  </a:lnTo>
                  <a:lnTo>
                    <a:pt x="2434" y="11012"/>
                  </a:lnTo>
                  <a:lnTo>
                    <a:pt x="2434" y="11012"/>
                  </a:lnTo>
                  <a:lnTo>
                    <a:pt x="2075" y="10733"/>
                  </a:lnTo>
                  <a:lnTo>
                    <a:pt x="1796" y="10453"/>
                  </a:lnTo>
                  <a:lnTo>
                    <a:pt x="1517" y="10134"/>
                  </a:lnTo>
                  <a:lnTo>
                    <a:pt x="1277" y="9855"/>
                  </a:lnTo>
                  <a:lnTo>
                    <a:pt x="1038" y="9496"/>
                  </a:lnTo>
                  <a:lnTo>
                    <a:pt x="838" y="9177"/>
                  </a:lnTo>
                  <a:lnTo>
                    <a:pt x="639" y="8818"/>
                  </a:lnTo>
                  <a:lnTo>
                    <a:pt x="479" y="8459"/>
                  </a:lnTo>
                  <a:lnTo>
                    <a:pt x="320" y="8099"/>
                  </a:lnTo>
                  <a:lnTo>
                    <a:pt x="200" y="7740"/>
                  </a:lnTo>
                  <a:lnTo>
                    <a:pt x="120" y="7341"/>
                  </a:lnTo>
                  <a:lnTo>
                    <a:pt x="80" y="6982"/>
                  </a:lnTo>
                  <a:lnTo>
                    <a:pt x="1" y="6583"/>
                  </a:lnTo>
                  <a:lnTo>
                    <a:pt x="1" y="6184"/>
                  </a:lnTo>
                  <a:lnTo>
                    <a:pt x="1" y="5785"/>
                  </a:lnTo>
                  <a:lnTo>
                    <a:pt x="40" y="5426"/>
                  </a:lnTo>
                  <a:lnTo>
                    <a:pt x="6145" y="6105"/>
                  </a:lnTo>
                  <a:lnTo>
                    <a:pt x="4270" y="279"/>
                  </a:lnTo>
                  <a:lnTo>
                    <a:pt x="4270" y="279"/>
                  </a:lnTo>
                  <a:lnTo>
                    <a:pt x="4988" y="80"/>
                  </a:lnTo>
                  <a:lnTo>
                    <a:pt x="5706" y="0"/>
                  </a:lnTo>
                  <a:lnTo>
                    <a:pt x="6424" y="0"/>
                  </a:lnTo>
                  <a:lnTo>
                    <a:pt x="7142" y="80"/>
                  </a:lnTo>
                  <a:lnTo>
                    <a:pt x="7860" y="240"/>
                  </a:lnTo>
                  <a:lnTo>
                    <a:pt x="8539" y="479"/>
                  </a:lnTo>
                  <a:lnTo>
                    <a:pt x="9217" y="798"/>
                  </a:lnTo>
                  <a:lnTo>
                    <a:pt x="9536" y="998"/>
                  </a:lnTo>
                  <a:lnTo>
                    <a:pt x="9855" y="1237"/>
                  </a:lnTo>
                  <a:lnTo>
                    <a:pt x="9855" y="123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3"/>
            <p:cNvSpPr/>
            <p:nvPr/>
          </p:nvSpPr>
          <p:spPr>
            <a:xfrm>
              <a:off x="2192125" y="24271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3"/>
            <p:cNvSpPr/>
            <p:nvPr/>
          </p:nvSpPr>
          <p:spPr>
            <a:xfrm>
              <a:off x="1945750" y="2403150"/>
              <a:ext cx="153625" cy="146650"/>
            </a:xfrm>
            <a:custGeom>
              <a:rect b="b" l="l" r="r" t="t"/>
              <a:pathLst>
                <a:path extrusionOk="0" h="5866" w="6145">
                  <a:moveTo>
                    <a:pt x="4309" y="0"/>
                  </a:moveTo>
                  <a:lnTo>
                    <a:pt x="3871" y="120"/>
                  </a:lnTo>
                  <a:lnTo>
                    <a:pt x="3472" y="320"/>
                  </a:lnTo>
                  <a:lnTo>
                    <a:pt x="3033" y="559"/>
                  </a:lnTo>
                  <a:lnTo>
                    <a:pt x="2634" y="798"/>
                  </a:lnTo>
                  <a:lnTo>
                    <a:pt x="2275" y="1078"/>
                  </a:lnTo>
                  <a:lnTo>
                    <a:pt x="1916" y="1397"/>
                  </a:lnTo>
                  <a:lnTo>
                    <a:pt x="1557" y="1716"/>
                  </a:lnTo>
                  <a:lnTo>
                    <a:pt x="1237" y="2115"/>
                  </a:lnTo>
                  <a:lnTo>
                    <a:pt x="998" y="2474"/>
                  </a:lnTo>
                  <a:lnTo>
                    <a:pt x="798" y="2833"/>
                  </a:lnTo>
                  <a:lnTo>
                    <a:pt x="599" y="3192"/>
                  </a:lnTo>
                  <a:lnTo>
                    <a:pt x="439" y="3551"/>
                  </a:lnTo>
                  <a:lnTo>
                    <a:pt x="280" y="3950"/>
                  </a:lnTo>
                  <a:lnTo>
                    <a:pt x="160" y="4349"/>
                  </a:lnTo>
                  <a:lnTo>
                    <a:pt x="80" y="4748"/>
                  </a:lnTo>
                  <a:lnTo>
                    <a:pt x="1" y="5147"/>
                  </a:lnTo>
                  <a:lnTo>
                    <a:pt x="6145" y="5865"/>
                  </a:lnTo>
                  <a:lnTo>
                    <a:pt x="43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3"/>
            <p:cNvSpPr/>
            <p:nvPr/>
          </p:nvSpPr>
          <p:spPr>
            <a:xfrm>
              <a:off x="1945750" y="2403150"/>
              <a:ext cx="153625" cy="146650"/>
            </a:xfrm>
            <a:custGeom>
              <a:rect b="b" l="l" r="r" t="t"/>
              <a:pathLst>
                <a:path extrusionOk="0" fill="none" h="5866" w="6145">
                  <a:moveTo>
                    <a:pt x="4309" y="0"/>
                  </a:moveTo>
                  <a:lnTo>
                    <a:pt x="6145" y="5865"/>
                  </a:lnTo>
                  <a:lnTo>
                    <a:pt x="1" y="5147"/>
                  </a:lnTo>
                  <a:lnTo>
                    <a:pt x="1" y="5147"/>
                  </a:lnTo>
                  <a:lnTo>
                    <a:pt x="80" y="4748"/>
                  </a:lnTo>
                  <a:lnTo>
                    <a:pt x="160" y="4349"/>
                  </a:lnTo>
                  <a:lnTo>
                    <a:pt x="280" y="3950"/>
                  </a:lnTo>
                  <a:lnTo>
                    <a:pt x="439" y="3551"/>
                  </a:lnTo>
                  <a:lnTo>
                    <a:pt x="599" y="3192"/>
                  </a:lnTo>
                  <a:lnTo>
                    <a:pt x="798" y="2833"/>
                  </a:lnTo>
                  <a:lnTo>
                    <a:pt x="998" y="2474"/>
                  </a:lnTo>
                  <a:lnTo>
                    <a:pt x="1237" y="2115"/>
                  </a:lnTo>
                  <a:lnTo>
                    <a:pt x="1237" y="2115"/>
                  </a:lnTo>
                  <a:lnTo>
                    <a:pt x="1557" y="1716"/>
                  </a:lnTo>
                  <a:lnTo>
                    <a:pt x="1916" y="1397"/>
                  </a:lnTo>
                  <a:lnTo>
                    <a:pt x="2275" y="1078"/>
                  </a:lnTo>
                  <a:lnTo>
                    <a:pt x="2634" y="798"/>
                  </a:lnTo>
                  <a:lnTo>
                    <a:pt x="3033" y="559"/>
                  </a:lnTo>
                  <a:lnTo>
                    <a:pt x="3472" y="320"/>
                  </a:lnTo>
                  <a:lnTo>
                    <a:pt x="3871" y="120"/>
                  </a:lnTo>
                  <a:lnTo>
                    <a:pt x="4309" y="0"/>
                  </a:lnTo>
                  <a:lnTo>
                    <a:pt x="430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3"/>
            <p:cNvSpPr/>
            <p:nvPr/>
          </p:nvSpPr>
          <p:spPr>
            <a:xfrm>
              <a:off x="2053475" y="24031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3"/>
            <p:cNvSpPr/>
            <p:nvPr/>
          </p:nvSpPr>
          <p:spPr>
            <a:xfrm>
              <a:off x="2365675" y="3110350"/>
              <a:ext cx="42925" cy="41900"/>
            </a:xfrm>
            <a:custGeom>
              <a:rect b="b" l="l" r="r" t="t"/>
              <a:pathLst>
                <a:path extrusionOk="0" h="1676" w="1717">
                  <a:moveTo>
                    <a:pt x="599" y="0"/>
                  </a:moveTo>
                  <a:lnTo>
                    <a:pt x="439" y="80"/>
                  </a:lnTo>
                  <a:lnTo>
                    <a:pt x="320" y="160"/>
                  </a:lnTo>
                  <a:lnTo>
                    <a:pt x="200" y="279"/>
                  </a:lnTo>
                  <a:lnTo>
                    <a:pt x="120" y="439"/>
                  </a:lnTo>
                  <a:lnTo>
                    <a:pt x="40" y="599"/>
                  </a:lnTo>
                  <a:lnTo>
                    <a:pt x="1" y="758"/>
                  </a:lnTo>
                  <a:lnTo>
                    <a:pt x="1" y="918"/>
                  </a:lnTo>
                  <a:lnTo>
                    <a:pt x="40" y="1077"/>
                  </a:lnTo>
                  <a:lnTo>
                    <a:pt x="120" y="1237"/>
                  </a:lnTo>
                  <a:lnTo>
                    <a:pt x="200" y="1357"/>
                  </a:lnTo>
                  <a:lnTo>
                    <a:pt x="320" y="1476"/>
                  </a:lnTo>
                  <a:lnTo>
                    <a:pt x="479" y="1596"/>
                  </a:lnTo>
                  <a:lnTo>
                    <a:pt x="599" y="1636"/>
                  </a:lnTo>
                  <a:lnTo>
                    <a:pt x="759" y="1676"/>
                  </a:lnTo>
                  <a:lnTo>
                    <a:pt x="918" y="1676"/>
                  </a:lnTo>
                  <a:lnTo>
                    <a:pt x="1078" y="1636"/>
                  </a:lnTo>
                  <a:lnTo>
                    <a:pt x="1237" y="1596"/>
                  </a:lnTo>
                  <a:lnTo>
                    <a:pt x="1397" y="1476"/>
                  </a:lnTo>
                  <a:lnTo>
                    <a:pt x="1517" y="1357"/>
                  </a:lnTo>
                  <a:lnTo>
                    <a:pt x="1597" y="1237"/>
                  </a:lnTo>
                  <a:lnTo>
                    <a:pt x="1676" y="1077"/>
                  </a:lnTo>
                  <a:lnTo>
                    <a:pt x="1716" y="918"/>
                  </a:lnTo>
                  <a:lnTo>
                    <a:pt x="1716" y="758"/>
                  </a:lnTo>
                  <a:lnTo>
                    <a:pt x="1676" y="599"/>
                  </a:lnTo>
                  <a:lnTo>
                    <a:pt x="1597" y="439"/>
                  </a:lnTo>
                  <a:lnTo>
                    <a:pt x="1517" y="279"/>
                  </a:lnTo>
                  <a:lnTo>
                    <a:pt x="1397" y="160"/>
                  </a:lnTo>
                  <a:lnTo>
                    <a:pt x="1237" y="80"/>
                  </a:lnTo>
                  <a:lnTo>
                    <a:pt x="1118" y="40"/>
                  </a:lnTo>
                  <a:lnTo>
                    <a:pt x="95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3"/>
            <p:cNvSpPr/>
            <p:nvPr/>
          </p:nvSpPr>
          <p:spPr>
            <a:xfrm>
              <a:off x="2365675" y="3110350"/>
              <a:ext cx="42925" cy="41900"/>
            </a:xfrm>
            <a:custGeom>
              <a:rect b="b" l="l" r="r" t="t"/>
              <a:pathLst>
                <a:path extrusionOk="0" fill="none" h="1676" w="1717">
                  <a:moveTo>
                    <a:pt x="1597" y="439"/>
                  </a:moveTo>
                  <a:lnTo>
                    <a:pt x="1597" y="439"/>
                  </a:lnTo>
                  <a:lnTo>
                    <a:pt x="1676" y="599"/>
                  </a:lnTo>
                  <a:lnTo>
                    <a:pt x="1716" y="758"/>
                  </a:lnTo>
                  <a:lnTo>
                    <a:pt x="1716" y="918"/>
                  </a:lnTo>
                  <a:lnTo>
                    <a:pt x="1676" y="1077"/>
                  </a:lnTo>
                  <a:lnTo>
                    <a:pt x="1597" y="1237"/>
                  </a:lnTo>
                  <a:lnTo>
                    <a:pt x="1517" y="1357"/>
                  </a:lnTo>
                  <a:lnTo>
                    <a:pt x="1397" y="1476"/>
                  </a:lnTo>
                  <a:lnTo>
                    <a:pt x="1237" y="1596"/>
                  </a:lnTo>
                  <a:lnTo>
                    <a:pt x="1237" y="1596"/>
                  </a:lnTo>
                  <a:lnTo>
                    <a:pt x="1078" y="1636"/>
                  </a:lnTo>
                  <a:lnTo>
                    <a:pt x="918" y="1676"/>
                  </a:lnTo>
                  <a:lnTo>
                    <a:pt x="759" y="1676"/>
                  </a:lnTo>
                  <a:lnTo>
                    <a:pt x="599" y="1636"/>
                  </a:lnTo>
                  <a:lnTo>
                    <a:pt x="479" y="1596"/>
                  </a:lnTo>
                  <a:lnTo>
                    <a:pt x="320" y="1476"/>
                  </a:lnTo>
                  <a:lnTo>
                    <a:pt x="200" y="1357"/>
                  </a:lnTo>
                  <a:lnTo>
                    <a:pt x="120" y="1237"/>
                  </a:lnTo>
                  <a:lnTo>
                    <a:pt x="120" y="1237"/>
                  </a:lnTo>
                  <a:lnTo>
                    <a:pt x="40" y="1077"/>
                  </a:lnTo>
                  <a:lnTo>
                    <a:pt x="1" y="918"/>
                  </a:lnTo>
                  <a:lnTo>
                    <a:pt x="1" y="758"/>
                  </a:lnTo>
                  <a:lnTo>
                    <a:pt x="40" y="599"/>
                  </a:lnTo>
                  <a:lnTo>
                    <a:pt x="120" y="439"/>
                  </a:lnTo>
                  <a:lnTo>
                    <a:pt x="200" y="279"/>
                  </a:lnTo>
                  <a:lnTo>
                    <a:pt x="320" y="160"/>
                  </a:lnTo>
                  <a:lnTo>
                    <a:pt x="439" y="80"/>
                  </a:lnTo>
                  <a:lnTo>
                    <a:pt x="439" y="80"/>
                  </a:lnTo>
                  <a:lnTo>
                    <a:pt x="599" y="0"/>
                  </a:lnTo>
                  <a:lnTo>
                    <a:pt x="799" y="0"/>
                  </a:lnTo>
                  <a:lnTo>
                    <a:pt x="958" y="0"/>
                  </a:lnTo>
                  <a:lnTo>
                    <a:pt x="1118" y="40"/>
                  </a:lnTo>
                  <a:lnTo>
                    <a:pt x="1237" y="80"/>
                  </a:lnTo>
                  <a:lnTo>
                    <a:pt x="1397" y="160"/>
                  </a:lnTo>
                  <a:lnTo>
                    <a:pt x="1517" y="279"/>
                  </a:lnTo>
                  <a:lnTo>
                    <a:pt x="1597" y="439"/>
                  </a:lnTo>
                  <a:lnTo>
                    <a:pt x="1597"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3"/>
            <p:cNvSpPr/>
            <p:nvPr/>
          </p:nvSpPr>
          <p:spPr>
            <a:xfrm>
              <a:off x="2405575" y="3121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3"/>
            <p:cNvSpPr/>
            <p:nvPr/>
          </p:nvSpPr>
          <p:spPr>
            <a:xfrm>
              <a:off x="2444475" y="3020575"/>
              <a:ext cx="41925" cy="41925"/>
            </a:xfrm>
            <a:custGeom>
              <a:rect b="b" l="l" r="r" t="t"/>
              <a:pathLst>
                <a:path extrusionOk="0" h="1677" w="1677">
                  <a:moveTo>
                    <a:pt x="759" y="0"/>
                  </a:moveTo>
                  <a:lnTo>
                    <a:pt x="599" y="40"/>
                  </a:lnTo>
                  <a:lnTo>
                    <a:pt x="439" y="80"/>
                  </a:lnTo>
                  <a:lnTo>
                    <a:pt x="280" y="200"/>
                  </a:lnTo>
                  <a:lnTo>
                    <a:pt x="160" y="320"/>
                  </a:lnTo>
                  <a:lnTo>
                    <a:pt x="80" y="439"/>
                  </a:lnTo>
                  <a:lnTo>
                    <a:pt x="1" y="599"/>
                  </a:lnTo>
                  <a:lnTo>
                    <a:pt x="1" y="758"/>
                  </a:lnTo>
                  <a:lnTo>
                    <a:pt x="1" y="918"/>
                  </a:lnTo>
                  <a:lnTo>
                    <a:pt x="1" y="1078"/>
                  </a:lnTo>
                  <a:lnTo>
                    <a:pt x="80" y="1237"/>
                  </a:lnTo>
                  <a:lnTo>
                    <a:pt x="160" y="1397"/>
                  </a:lnTo>
                  <a:lnTo>
                    <a:pt x="280" y="1477"/>
                  </a:lnTo>
                  <a:lnTo>
                    <a:pt x="439" y="1596"/>
                  </a:lnTo>
                  <a:lnTo>
                    <a:pt x="599" y="1636"/>
                  </a:lnTo>
                  <a:lnTo>
                    <a:pt x="759" y="1676"/>
                  </a:lnTo>
                  <a:lnTo>
                    <a:pt x="918" y="1676"/>
                  </a:lnTo>
                  <a:lnTo>
                    <a:pt x="1078" y="1636"/>
                  </a:lnTo>
                  <a:lnTo>
                    <a:pt x="1237" y="1596"/>
                  </a:lnTo>
                  <a:lnTo>
                    <a:pt x="1357" y="1477"/>
                  </a:lnTo>
                  <a:lnTo>
                    <a:pt x="1477" y="1357"/>
                  </a:lnTo>
                  <a:lnTo>
                    <a:pt x="1596" y="1237"/>
                  </a:lnTo>
                  <a:lnTo>
                    <a:pt x="1636" y="1078"/>
                  </a:lnTo>
                  <a:lnTo>
                    <a:pt x="1676" y="918"/>
                  </a:lnTo>
                  <a:lnTo>
                    <a:pt x="1676" y="758"/>
                  </a:lnTo>
                  <a:lnTo>
                    <a:pt x="1636" y="599"/>
                  </a:lnTo>
                  <a:lnTo>
                    <a:pt x="1596" y="439"/>
                  </a:lnTo>
                  <a:lnTo>
                    <a:pt x="1477" y="280"/>
                  </a:lnTo>
                  <a:lnTo>
                    <a:pt x="1357" y="160"/>
                  </a:lnTo>
                  <a:lnTo>
                    <a:pt x="1237" y="80"/>
                  </a:lnTo>
                  <a:lnTo>
                    <a:pt x="1078" y="40"/>
                  </a:lnTo>
                  <a:lnTo>
                    <a:pt x="918"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3"/>
            <p:cNvSpPr/>
            <p:nvPr/>
          </p:nvSpPr>
          <p:spPr>
            <a:xfrm>
              <a:off x="2444475" y="3020575"/>
              <a:ext cx="41925" cy="41925"/>
            </a:xfrm>
            <a:custGeom>
              <a:rect b="b" l="l" r="r" t="t"/>
              <a:pathLst>
                <a:path extrusionOk="0" fill="none" h="1677" w="1677">
                  <a:moveTo>
                    <a:pt x="1596" y="439"/>
                  </a:moveTo>
                  <a:lnTo>
                    <a:pt x="1596" y="439"/>
                  </a:lnTo>
                  <a:lnTo>
                    <a:pt x="1636" y="599"/>
                  </a:lnTo>
                  <a:lnTo>
                    <a:pt x="1676" y="758"/>
                  </a:lnTo>
                  <a:lnTo>
                    <a:pt x="1676" y="918"/>
                  </a:lnTo>
                  <a:lnTo>
                    <a:pt x="1636" y="1078"/>
                  </a:lnTo>
                  <a:lnTo>
                    <a:pt x="1596" y="1237"/>
                  </a:lnTo>
                  <a:lnTo>
                    <a:pt x="1477" y="1357"/>
                  </a:lnTo>
                  <a:lnTo>
                    <a:pt x="1357" y="1477"/>
                  </a:lnTo>
                  <a:lnTo>
                    <a:pt x="1237" y="1596"/>
                  </a:lnTo>
                  <a:lnTo>
                    <a:pt x="1237" y="1596"/>
                  </a:lnTo>
                  <a:lnTo>
                    <a:pt x="1078" y="1636"/>
                  </a:lnTo>
                  <a:lnTo>
                    <a:pt x="918" y="1676"/>
                  </a:lnTo>
                  <a:lnTo>
                    <a:pt x="759" y="1676"/>
                  </a:lnTo>
                  <a:lnTo>
                    <a:pt x="599" y="1636"/>
                  </a:lnTo>
                  <a:lnTo>
                    <a:pt x="439" y="1596"/>
                  </a:lnTo>
                  <a:lnTo>
                    <a:pt x="280" y="1477"/>
                  </a:lnTo>
                  <a:lnTo>
                    <a:pt x="160" y="1397"/>
                  </a:lnTo>
                  <a:lnTo>
                    <a:pt x="80" y="1237"/>
                  </a:lnTo>
                  <a:lnTo>
                    <a:pt x="80" y="1237"/>
                  </a:lnTo>
                  <a:lnTo>
                    <a:pt x="1" y="1078"/>
                  </a:lnTo>
                  <a:lnTo>
                    <a:pt x="1" y="918"/>
                  </a:lnTo>
                  <a:lnTo>
                    <a:pt x="1" y="758"/>
                  </a:lnTo>
                  <a:lnTo>
                    <a:pt x="1" y="599"/>
                  </a:lnTo>
                  <a:lnTo>
                    <a:pt x="80" y="439"/>
                  </a:lnTo>
                  <a:lnTo>
                    <a:pt x="160" y="320"/>
                  </a:lnTo>
                  <a:lnTo>
                    <a:pt x="280" y="200"/>
                  </a:lnTo>
                  <a:lnTo>
                    <a:pt x="439" y="80"/>
                  </a:lnTo>
                  <a:lnTo>
                    <a:pt x="439" y="80"/>
                  </a:lnTo>
                  <a:lnTo>
                    <a:pt x="599" y="40"/>
                  </a:lnTo>
                  <a:lnTo>
                    <a:pt x="759" y="0"/>
                  </a:lnTo>
                  <a:lnTo>
                    <a:pt x="918" y="0"/>
                  </a:lnTo>
                  <a:lnTo>
                    <a:pt x="1078" y="40"/>
                  </a:lnTo>
                  <a:lnTo>
                    <a:pt x="1237" y="80"/>
                  </a:lnTo>
                  <a:lnTo>
                    <a:pt x="1357" y="160"/>
                  </a:lnTo>
                  <a:lnTo>
                    <a:pt x="1477" y="280"/>
                  </a:lnTo>
                  <a:lnTo>
                    <a:pt x="1596" y="439"/>
                  </a:lnTo>
                  <a:lnTo>
                    <a:pt x="1596"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3"/>
            <p:cNvSpPr/>
            <p:nvPr/>
          </p:nvSpPr>
          <p:spPr>
            <a:xfrm>
              <a:off x="2484375" y="30315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3"/>
            <p:cNvSpPr/>
            <p:nvPr/>
          </p:nvSpPr>
          <p:spPr>
            <a:xfrm>
              <a:off x="2353700" y="3036525"/>
              <a:ext cx="111750" cy="164600"/>
            </a:xfrm>
            <a:custGeom>
              <a:rect b="b" l="l" r="r" t="t"/>
              <a:pathLst>
                <a:path extrusionOk="0" h="6584" w="4470">
                  <a:moveTo>
                    <a:pt x="4430" y="1"/>
                  </a:moveTo>
                  <a:lnTo>
                    <a:pt x="4390" y="41"/>
                  </a:lnTo>
                  <a:lnTo>
                    <a:pt x="3791" y="2714"/>
                  </a:lnTo>
                  <a:lnTo>
                    <a:pt x="1517" y="3911"/>
                  </a:lnTo>
                  <a:lnTo>
                    <a:pt x="1477" y="3911"/>
                  </a:lnTo>
                  <a:lnTo>
                    <a:pt x="1" y="6544"/>
                  </a:lnTo>
                  <a:lnTo>
                    <a:pt x="1" y="6584"/>
                  </a:lnTo>
                  <a:lnTo>
                    <a:pt x="81" y="6584"/>
                  </a:lnTo>
                  <a:lnTo>
                    <a:pt x="1557" y="3990"/>
                  </a:lnTo>
                  <a:lnTo>
                    <a:pt x="3831" y="2754"/>
                  </a:lnTo>
                  <a:lnTo>
                    <a:pt x="3871" y="2714"/>
                  </a:lnTo>
                  <a:lnTo>
                    <a:pt x="4469" y="41"/>
                  </a:lnTo>
                  <a:lnTo>
                    <a:pt x="446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3"/>
            <p:cNvSpPr/>
            <p:nvPr/>
          </p:nvSpPr>
          <p:spPr>
            <a:xfrm>
              <a:off x="2353700" y="3036525"/>
              <a:ext cx="111750" cy="164600"/>
            </a:xfrm>
            <a:custGeom>
              <a:rect b="b" l="l" r="r" t="t"/>
              <a:pathLst>
                <a:path extrusionOk="0" fill="none" h="6584" w="4470">
                  <a:moveTo>
                    <a:pt x="41" y="6584"/>
                  </a:moveTo>
                  <a:lnTo>
                    <a:pt x="41" y="6584"/>
                  </a:lnTo>
                  <a:lnTo>
                    <a:pt x="41" y="6584"/>
                  </a:lnTo>
                  <a:lnTo>
                    <a:pt x="41" y="6584"/>
                  </a:lnTo>
                  <a:lnTo>
                    <a:pt x="1" y="6584"/>
                  </a:lnTo>
                  <a:lnTo>
                    <a:pt x="1" y="6544"/>
                  </a:lnTo>
                  <a:lnTo>
                    <a:pt x="1477" y="3911"/>
                  </a:lnTo>
                  <a:lnTo>
                    <a:pt x="1477" y="3911"/>
                  </a:lnTo>
                  <a:lnTo>
                    <a:pt x="1517" y="3911"/>
                  </a:lnTo>
                  <a:lnTo>
                    <a:pt x="3791" y="2714"/>
                  </a:lnTo>
                  <a:lnTo>
                    <a:pt x="4390" y="41"/>
                  </a:lnTo>
                  <a:lnTo>
                    <a:pt x="4390" y="41"/>
                  </a:lnTo>
                  <a:lnTo>
                    <a:pt x="4430" y="1"/>
                  </a:lnTo>
                  <a:lnTo>
                    <a:pt x="4469" y="1"/>
                  </a:lnTo>
                  <a:lnTo>
                    <a:pt x="4469" y="1"/>
                  </a:lnTo>
                  <a:lnTo>
                    <a:pt x="4469" y="41"/>
                  </a:lnTo>
                  <a:lnTo>
                    <a:pt x="3871" y="2714"/>
                  </a:lnTo>
                  <a:lnTo>
                    <a:pt x="3871" y="2714"/>
                  </a:lnTo>
                  <a:lnTo>
                    <a:pt x="3831" y="2754"/>
                  </a:lnTo>
                  <a:lnTo>
                    <a:pt x="1557" y="3990"/>
                  </a:lnTo>
                  <a:lnTo>
                    <a:pt x="81" y="6584"/>
                  </a:lnTo>
                  <a:lnTo>
                    <a:pt x="81" y="6584"/>
                  </a:lnTo>
                  <a:lnTo>
                    <a:pt x="41" y="6584"/>
                  </a:lnTo>
                  <a:lnTo>
                    <a:pt x="41" y="65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3"/>
            <p:cNvSpPr/>
            <p:nvPr/>
          </p:nvSpPr>
          <p:spPr>
            <a:xfrm>
              <a:off x="2354700" y="32011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3"/>
            <p:cNvSpPr/>
            <p:nvPr/>
          </p:nvSpPr>
          <p:spPr>
            <a:xfrm>
              <a:off x="2451450" y="3034525"/>
              <a:ext cx="22975" cy="18000"/>
            </a:xfrm>
            <a:custGeom>
              <a:rect b="b" l="l" r="r" t="t"/>
              <a:pathLst>
                <a:path extrusionOk="0" h="720" w="919">
                  <a:moveTo>
                    <a:pt x="559" y="1"/>
                  </a:moveTo>
                  <a:lnTo>
                    <a:pt x="520" y="41"/>
                  </a:lnTo>
                  <a:lnTo>
                    <a:pt x="1" y="639"/>
                  </a:lnTo>
                  <a:lnTo>
                    <a:pt x="1" y="719"/>
                  </a:lnTo>
                  <a:lnTo>
                    <a:pt x="41" y="719"/>
                  </a:lnTo>
                  <a:lnTo>
                    <a:pt x="520" y="121"/>
                  </a:lnTo>
                  <a:lnTo>
                    <a:pt x="839" y="719"/>
                  </a:lnTo>
                  <a:lnTo>
                    <a:pt x="918" y="719"/>
                  </a:lnTo>
                  <a:lnTo>
                    <a:pt x="918" y="679"/>
                  </a:lnTo>
                  <a:lnTo>
                    <a:pt x="559" y="41"/>
                  </a:lnTo>
                  <a:lnTo>
                    <a:pt x="55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3"/>
            <p:cNvSpPr/>
            <p:nvPr/>
          </p:nvSpPr>
          <p:spPr>
            <a:xfrm>
              <a:off x="2451450" y="3034525"/>
              <a:ext cx="22975" cy="18000"/>
            </a:xfrm>
            <a:custGeom>
              <a:rect b="b" l="l" r="r" t="t"/>
              <a:pathLst>
                <a:path extrusionOk="0" fill="none" h="720" w="919">
                  <a:moveTo>
                    <a:pt x="879" y="719"/>
                  </a:moveTo>
                  <a:lnTo>
                    <a:pt x="879" y="719"/>
                  </a:lnTo>
                  <a:lnTo>
                    <a:pt x="839" y="719"/>
                  </a:lnTo>
                  <a:lnTo>
                    <a:pt x="520" y="121"/>
                  </a:lnTo>
                  <a:lnTo>
                    <a:pt x="41" y="719"/>
                  </a:lnTo>
                  <a:lnTo>
                    <a:pt x="41" y="719"/>
                  </a:lnTo>
                  <a:lnTo>
                    <a:pt x="41" y="719"/>
                  </a:lnTo>
                  <a:lnTo>
                    <a:pt x="1" y="719"/>
                  </a:lnTo>
                  <a:lnTo>
                    <a:pt x="1" y="719"/>
                  </a:lnTo>
                  <a:lnTo>
                    <a:pt x="1" y="639"/>
                  </a:lnTo>
                  <a:lnTo>
                    <a:pt x="520" y="41"/>
                  </a:lnTo>
                  <a:lnTo>
                    <a:pt x="520" y="41"/>
                  </a:lnTo>
                  <a:lnTo>
                    <a:pt x="559" y="1"/>
                  </a:lnTo>
                  <a:lnTo>
                    <a:pt x="559" y="1"/>
                  </a:lnTo>
                  <a:lnTo>
                    <a:pt x="559" y="41"/>
                  </a:lnTo>
                  <a:lnTo>
                    <a:pt x="918" y="679"/>
                  </a:lnTo>
                  <a:lnTo>
                    <a:pt x="918" y="679"/>
                  </a:lnTo>
                  <a:lnTo>
                    <a:pt x="918" y="719"/>
                  </a:lnTo>
                  <a:lnTo>
                    <a:pt x="879" y="719"/>
                  </a:lnTo>
                  <a:lnTo>
                    <a:pt x="879" y="719"/>
                  </a:lnTo>
                  <a:lnTo>
                    <a:pt x="879" y="719"/>
                  </a:lnTo>
                  <a:lnTo>
                    <a:pt x="879" y="7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3"/>
            <p:cNvSpPr/>
            <p:nvPr/>
          </p:nvSpPr>
          <p:spPr>
            <a:xfrm>
              <a:off x="2473400" y="3052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3"/>
            <p:cNvSpPr/>
            <p:nvPr/>
          </p:nvSpPr>
          <p:spPr>
            <a:xfrm>
              <a:off x="2537250" y="3046500"/>
              <a:ext cx="13975" cy="13000"/>
            </a:xfrm>
            <a:custGeom>
              <a:rect b="b" l="l" r="r" t="t"/>
              <a:pathLst>
                <a:path extrusionOk="0" h="520" w="559">
                  <a:moveTo>
                    <a:pt x="200" y="1"/>
                  </a:moveTo>
                  <a:lnTo>
                    <a:pt x="80" y="80"/>
                  </a:lnTo>
                  <a:lnTo>
                    <a:pt x="40" y="160"/>
                  </a:lnTo>
                  <a:lnTo>
                    <a:pt x="0" y="240"/>
                  </a:lnTo>
                  <a:lnTo>
                    <a:pt x="40" y="360"/>
                  </a:lnTo>
                  <a:lnTo>
                    <a:pt x="80" y="440"/>
                  </a:lnTo>
                  <a:lnTo>
                    <a:pt x="200" y="519"/>
                  </a:lnTo>
                  <a:lnTo>
                    <a:pt x="399" y="519"/>
                  </a:lnTo>
                  <a:lnTo>
                    <a:pt x="479" y="440"/>
                  </a:lnTo>
                  <a:lnTo>
                    <a:pt x="559" y="360"/>
                  </a:lnTo>
                  <a:lnTo>
                    <a:pt x="559" y="240"/>
                  </a:lnTo>
                  <a:lnTo>
                    <a:pt x="559" y="160"/>
                  </a:lnTo>
                  <a:lnTo>
                    <a:pt x="479" y="80"/>
                  </a:lnTo>
                  <a:lnTo>
                    <a:pt x="39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3"/>
            <p:cNvSpPr/>
            <p:nvPr/>
          </p:nvSpPr>
          <p:spPr>
            <a:xfrm>
              <a:off x="2537250" y="3046500"/>
              <a:ext cx="13975" cy="13000"/>
            </a:xfrm>
            <a:custGeom>
              <a:rect b="b" l="l" r="r" t="t"/>
              <a:pathLst>
                <a:path extrusionOk="0" fill="none" h="520" w="559">
                  <a:moveTo>
                    <a:pt x="559" y="240"/>
                  </a:moveTo>
                  <a:lnTo>
                    <a:pt x="559" y="240"/>
                  </a:lnTo>
                  <a:lnTo>
                    <a:pt x="559" y="360"/>
                  </a:lnTo>
                  <a:lnTo>
                    <a:pt x="479" y="440"/>
                  </a:lnTo>
                  <a:lnTo>
                    <a:pt x="399" y="519"/>
                  </a:lnTo>
                  <a:lnTo>
                    <a:pt x="279" y="519"/>
                  </a:lnTo>
                  <a:lnTo>
                    <a:pt x="279" y="519"/>
                  </a:lnTo>
                  <a:lnTo>
                    <a:pt x="200" y="519"/>
                  </a:lnTo>
                  <a:lnTo>
                    <a:pt x="80" y="440"/>
                  </a:lnTo>
                  <a:lnTo>
                    <a:pt x="40" y="360"/>
                  </a:lnTo>
                  <a:lnTo>
                    <a:pt x="0" y="240"/>
                  </a:lnTo>
                  <a:lnTo>
                    <a:pt x="0" y="240"/>
                  </a:lnTo>
                  <a:lnTo>
                    <a:pt x="40" y="160"/>
                  </a:lnTo>
                  <a:lnTo>
                    <a:pt x="80" y="80"/>
                  </a:lnTo>
                  <a:lnTo>
                    <a:pt x="200" y="1"/>
                  </a:lnTo>
                  <a:lnTo>
                    <a:pt x="279" y="1"/>
                  </a:lnTo>
                  <a:lnTo>
                    <a:pt x="279" y="1"/>
                  </a:lnTo>
                  <a:lnTo>
                    <a:pt x="399" y="1"/>
                  </a:lnTo>
                  <a:lnTo>
                    <a:pt x="479" y="80"/>
                  </a:lnTo>
                  <a:lnTo>
                    <a:pt x="559" y="160"/>
                  </a:lnTo>
                  <a:lnTo>
                    <a:pt x="559" y="240"/>
                  </a:lnTo>
                  <a:lnTo>
                    <a:pt x="559"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3"/>
            <p:cNvSpPr/>
            <p:nvPr/>
          </p:nvSpPr>
          <p:spPr>
            <a:xfrm>
              <a:off x="2551200" y="3052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3"/>
            <p:cNvSpPr/>
            <p:nvPr/>
          </p:nvSpPr>
          <p:spPr>
            <a:xfrm>
              <a:off x="2566175" y="3046500"/>
              <a:ext cx="12975" cy="13000"/>
            </a:xfrm>
            <a:custGeom>
              <a:rect b="b" l="l" r="r" t="t"/>
              <a:pathLst>
                <a:path extrusionOk="0" h="520" w="519">
                  <a:moveTo>
                    <a:pt x="160" y="1"/>
                  </a:moveTo>
                  <a:lnTo>
                    <a:pt x="80" y="80"/>
                  </a:lnTo>
                  <a:lnTo>
                    <a:pt x="0" y="160"/>
                  </a:lnTo>
                  <a:lnTo>
                    <a:pt x="0" y="240"/>
                  </a:lnTo>
                  <a:lnTo>
                    <a:pt x="0" y="360"/>
                  </a:lnTo>
                  <a:lnTo>
                    <a:pt x="80" y="440"/>
                  </a:lnTo>
                  <a:lnTo>
                    <a:pt x="160" y="519"/>
                  </a:lnTo>
                  <a:lnTo>
                    <a:pt x="359" y="519"/>
                  </a:lnTo>
                  <a:lnTo>
                    <a:pt x="439" y="440"/>
                  </a:lnTo>
                  <a:lnTo>
                    <a:pt x="519" y="360"/>
                  </a:lnTo>
                  <a:lnTo>
                    <a:pt x="519" y="240"/>
                  </a:lnTo>
                  <a:lnTo>
                    <a:pt x="519" y="160"/>
                  </a:lnTo>
                  <a:lnTo>
                    <a:pt x="439" y="80"/>
                  </a:lnTo>
                  <a:lnTo>
                    <a:pt x="35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3"/>
            <p:cNvSpPr/>
            <p:nvPr/>
          </p:nvSpPr>
          <p:spPr>
            <a:xfrm>
              <a:off x="2566175" y="3046500"/>
              <a:ext cx="12975" cy="13000"/>
            </a:xfrm>
            <a:custGeom>
              <a:rect b="b" l="l" r="r" t="t"/>
              <a:pathLst>
                <a:path extrusionOk="0" fill="none" h="520" w="519">
                  <a:moveTo>
                    <a:pt x="519" y="240"/>
                  </a:moveTo>
                  <a:lnTo>
                    <a:pt x="519" y="240"/>
                  </a:lnTo>
                  <a:lnTo>
                    <a:pt x="519" y="360"/>
                  </a:lnTo>
                  <a:lnTo>
                    <a:pt x="439" y="440"/>
                  </a:lnTo>
                  <a:lnTo>
                    <a:pt x="359" y="519"/>
                  </a:lnTo>
                  <a:lnTo>
                    <a:pt x="279" y="519"/>
                  </a:lnTo>
                  <a:lnTo>
                    <a:pt x="279" y="519"/>
                  </a:lnTo>
                  <a:lnTo>
                    <a:pt x="160" y="519"/>
                  </a:lnTo>
                  <a:lnTo>
                    <a:pt x="80" y="440"/>
                  </a:lnTo>
                  <a:lnTo>
                    <a:pt x="0" y="360"/>
                  </a:lnTo>
                  <a:lnTo>
                    <a:pt x="0" y="240"/>
                  </a:lnTo>
                  <a:lnTo>
                    <a:pt x="0" y="240"/>
                  </a:lnTo>
                  <a:lnTo>
                    <a:pt x="0" y="160"/>
                  </a:lnTo>
                  <a:lnTo>
                    <a:pt x="80" y="80"/>
                  </a:lnTo>
                  <a:lnTo>
                    <a:pt x="160" y="1"/>
                  </a:lnTo>
                  <a:lnTo>
                    <a:pt x="279" y="1"/>
                  </a:lnTo>
                  <a:lnTo>
                    <a:pt x="279" y="1"/>
                  </a:lnTo>
                  <a:lnTo>
                    <a:pt x="359" y="1"/>
                  </a:lnTo>
                  <a:lnTo>
                    <a:pt x="439" y="80"/>
                  </a:lnTo>
                  <a:lnTo>
                    <a:pt x="519" y="160"/>
                  </a:lnTo>
                  <a:lnTo>
                    <a:pt x="519" y="240"/>
                  </a:lnTo>
                  <a:lnTo>
                    <a:pt x="519"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3"/>
            <p:cNvSpPr/>
            <p:nvPr/>
          </p:nvSpPr>
          <p:spPr>
            <a:xfrm>
              <a:off x="2579125" y="3052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3"/>
            <p:cNvSpPr/>
            <p:nvPr/>
          </p:nvSpPr>
          <p:spPr>
            <a:xfrm>
              <a:off x="2594100" y="3046500"/>
              <a:ext cx="13975" cy="13000"/>
            </a:xfrm>
            <a:custGeom>
              <a:rect b="b" l="l" r="r" t="t"/>
              <a:pathLst>
                <a:path extrusionOk="0" h="520" w="559">
                  <a:moveTo>
                    <a:pt x="160" y="1"/>
                  </a:moveTo>
                  <a:lnTo>
                    <a:pt x="80" y="80"/>
                  </a:lnTo>
                  <a:lnTo>
                    <a:pt x="40" y="160"/>
                  </a:lnTo>
                  <a:lnTo>
                    <a:pt x="0" y="240"/>
                  </a:lnTo>
                  <a:lnTo>
                    <a:pt x="40" y="360"/>
                  </a:lnTo>
                  <a:lnTo>
                    <a:pt x="80" y="440"/>
                  </a:lnTo>
                  <a:lnTo>
                    <a:pt x="160" y="519"/>
                  </a:lnTo>
                  <a:lnTo>
                    <a:pt x="359" y="519"/>
                  </a:lnTo>
                  <a:lnTo>
                    <a:pt x="479" y="440"/>
                  </a:lnTo>
                  <a:lnTo>
                    <a:pt x="519" y="360"/>
                  </a:lnTo>
                  <a:lnTo>
                    <a:pt x="559" y="240"/>
                  </a:lnTo>
                  <a:lnTo>
                    <a:pt x="519" y="160"/>
                  </a:lnTo>
                  <a:lnTo>
                    <a:pt x="479" y="80"/>
                  </a:lnTo>
                  <a:lnTo>
                    <a:pt x="35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3"/>
            <p:cNvSpPr/>
            <p:nvPr/>
          </p:nvSpPr>
          <p:spPr>
            <a:xfrm>
              <a:off x="2594100" y="3046500"/>
              <a:ext cx="13975" cy="13000"/>
            </a:xfrm>
            <a:custGeom>
              <a:rect b="b" l="l" r="r" t="t"/>
              <a:pathLst>
                <a:path extrusionOk="0" fill="none" h="520" w="559">
                  <a:moveTo>
                    <a:pt x="559" y="240"/>
                  </a:moveTo>
                  <a:lnTo>
                    <a:pt x="559" y="240"/>
                  </a:lnTo>
                  <a:lnTo>
                    <a:pt x="519" y="360"/>
                  </a:lnTo>
                  <a:lnTo>
                    <a:pt x="479" y="440"/>
                  </a:lnTo>
                  <a:lnTo>
                    <a:pt x="359" y="519"/>
                  </a:lnTo>
                  <a:lnTo>
                    <a:pt x="280" y="519"/>
                  </a:lnTo>
                  <a:lnTo>
                    <a:pt x="280" y="519"/>
                  </a:lnTo>
                  <a:lnTo>
                    <a:pt x="160" y="519"/>
                  </a:lnTo>
                  <a:lnTo>
                    <a:pt x="80" y="440"/>
                  </a:lnTo>
                  <a:lnTo>
                    <a:pt x="40" y="360"/>
                  </a:lnTo>
                  <a:lnTo>
                    <a:pt x="0" y="240"/>
                  </a:lnTo>
                  <a:lnTo>
                    <a:pt x="0" y="240"/>
                  </a:lnTo>
                  <a:lnTo>
                    <a:pt x="40" y="160"/>
                  </a:lnTo>
                  <a:lnTo>
                    <a:pt x="80" y="80"/>
                  </a:lnTo>
                  <a:lnTo>
                    <a:pt x="160" y="1"/>
                  </a:lnTo>
                  <a:lnTo>
                    <a:pt x="280" y="1"/>
                  </a:lnTo>
                  <a:lnTo>
                    <a:pt x="280" y="1"/>
                  </a:lnTo>
                  <a:lnTo>
                    <a:pt x="359" y="1"/>
                  </a:lnTo>
                  <a:lnTo>
                    <a:pt x="479" y="80"/>
                  </a:lnTo>
                  <a:lnTo>
                    <a:pt x="519" y="160"/>
                  </a:lnTo>
                  <a:lnTo>
                    <a:pt x="559" y="240"/>
                  </a:lnTo>
                  <a:lnTo>
                    <a:pt x="559"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3"/>
            <p:cNvSpPr/>
            <p:nvPr/>
          </p:nvSpPr>
          <p:spPr>
            <a:xfrm>
              <a:off x="2608050" y="3052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3"/>
            <p:cNvSpPr/>
            <p:nvPr/>
          </p:nvSpPr>
          <p:spPr>
            <a:xfrm>
              <a:off x="2304825" y="2447025"/>
              <a:ext cx="14000" cy="14000"/>
            </a:xfrm>
            <a:custGeom>
              <a:rect b="b" l="l" r="r" t="t"/>
              <a:pathLst>
                <a:path extrusionOk="0" h="560" w="560">
                  <a:moveTo>
                    <a:pt x="280" y="1"/>
                  </a:moveTo>
                  <a:lnTo>
                    <a:pt x="200" y="41"/>
                  </a:lnTo>
                  <a:lnTo>
                    <a:pt x="81" y="81"/>
                  </a:lnTo>
                  <a:lnTo>
                    <a:pt x="41" y="161"/>
                  </a:lnTo>
                  <a:lnTo>
                    <a:pt x="1" y="280"/>
                  </a:lnTo>
                  <a:lnTo>
                    <a:pt x="41" y="360"/>
                  </a:lnTo>
                  <a:lnTo>
                    <a:pt x="81" y="480"/>
                  </a:lnTo>
                  <a:lnTo>
                    <a:pt x="200" y="520"/>
                  </a:lnTo>
                  <a:lnTo>
                    <a:pt x="280" y="560"/>
                  </a:lnTo>
                  <a:lnTo>
                    <a:pt x="400" y="520"/>
                  </a:lnTo>
                  <a:lnTo>
                    <a:pt x="480" y="480"/>
                  </a:lnTo>
                  <a:lnTo>
                    <a:pt x="559" y="360"/>
                  </a:lnTo>
                  <a:lnTo>
                    <a:pt x="559" y="280"/>
                  </a:lnTo>
                  <a:lnTo>
                    <a:pt x="559" y="161"/>
                  </a:lnTo>
                  <a:lnTo>
                    <a:pt x="480" y="81"/>
                  </a:lnTo>
                  <a:lnTo>
                    <a:pt x="400" y="41"/>
                  </a:lnTo>
                  <a:lnTo>
                    <a:pt x="28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3"/>
            <p:cNvSpPr/>
            <p:nvPr/>
          </p:nvSpPr>
          <p:spPr>
            <a:xfrm>
              <a:off x="2304825" y="2447025"/>
              <a:ext cx="14000" cy="14000"/>
            </a:xfrm>
            <a:custGeom>
              <a:rect b="b" l="l" r="r" t="t"/>
              <a:pathLst>
                <a:path extrusionOk="0" fill="none" h="560" w="560">
                  <a:moveTo>
                    <a:pt x="559" y="280"/>
                  </a:moveTo>
                  <a:lnTo>
                    <a:pt x="559" y="280"/>
                  </a:lnTo>
                  <a:lnTo>
                    <a:pt x="559" y="360"/>
                  </a:lnTo>
                  <a:lnTo>
                    <a:pt x="480" y="480"/>
                  </a:lnTo>
                  <a:lnTo>
                    <a:pt x="400" y="520"/>
                  </a:lnTo>
                  <a:lnTo>
                    <a:pt x="280" y="560"/>
                  </a:lnTo>
                  <a:lnTo>
                    <a:pt x="280" y="560"/>
                  </a:lnTo>
                  <a:lnTo>
                    <a:pt x="200" y="520"/>
                  </a:lnTo>
                  <a:lnTo>
                    <a:pt x="81" y="480"/>
                  </a:lnTo>
                  <a:lnTo>
                    <a:pt x="41" y="360"/>
                  </a:lnTo>
                  <a:lnTo>
                    <a:pt x="1" y="280"/>
                  </a:lnTo>
                  <a:lnTo>
                    <a:pt x="1" y="280"/>
                  </a:lnTo>
                  <a:lnTo>
                    <a:pt x="41" y="161"/>
                  </a:lnTo>
                  <a:lnTo>
                    <a:pt x="81" y="81"/>
                  </a:lnTo>
                  <a:lnTo>
                    <a:pt x="200" y="41"/>
                  </a:lnTo>
                  <a:lnTo>
                    <a:pt x="280" y="1"/>
                  </a:lnTo>
                  <a:lnTo>
                    <a:pt x="280" y="1"/>
                  </a:lnTo>
                  <a:lnTo>
                    <a:pt x="400" y="41"/>
                  </a:lnTo>
                  <a:lnTo>
                    <a:pt x="480" y="81"/>
                  </a:lnTo>
                  <a:lnTo>
                    <a:pt x="559" y="161"/>
                  </a:lnTo>
                  <a:lnTo>
                    <a:pt x="559" y="280"/>
                  </a:lnTo>
                  <a:lnTo>
                    <a:pt x="559"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3"/>
            <p:cNvSpPr/>
            <p:nvPr/>
          </p:nvSpPr>
          <p:spPr>
            <a:xfrm>
              <a:off x="2318800" y="24540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3"/>
            <p:cNvSpPr/>
            <p:nvPr/>
          </p:nvSpPr>
          <p:spPr>
            <a:xfrm>
              <a:off x="2333750" y="2447025"/>
              <a:ext cx="13000" cy="14000"/>
            </a:xfrm>
            <a:custGeom>
              <a:rect b="b" l="l" r="r" t="t"/>
              <a:pathLst>
                <a:path extrusionOk="0" h="560" w="520">
                  <a:moveTo>
                    <a:pt x="280" y="1"/>
                  </a:moveTo>
                  <a:lnTo>
                    <a:pt x="160" y="41"/>
                  </a:lnTo>
                  <a:lnTo>
                    <a:pt x="81" y="81"/>
                  </a:lnTo>
                  <a:lnTo>
                    <a:pt x="1" y="161"/>
                  </a:lnTo>
                  <a:lnTo>
                    <a:pt x="1" y="280"/>
                  </a:lnTo>
                  <a:lnTo>
                    <a:pt x="1" y="360"/>
                  </a:lnTo>
                  <a:lnTo>
                    <a:pt x="81" y="480"/>
                  </a:lnTo>
                  <a:lnTo>
                    <a:pt x="160" y="520"/>
                  </a:lnTo>
                  <a:lnTo>
                    <a:pt x="280" y="560"/>
                  </a:lnTo>
                  <a:lnTo>
                    <a:pt x="360" y="520"/>
                  </a:lnTo>
                  <a:lnTo>
                    <a:pt x="440" y="480"/>
                  </a:lnTo>
                  <a:lnTo>
                    <a:pt x="520" y="360"/>
                  </a:lnTo>
                  <a:lnTo>
                    <a:pt x="520" y="280"/>
                  </a:lnTo>
                  <a:lnTo>
                    <a:pt x="520" y="161"/>
                  </a:lnTo>
                  <a:lnTo>
                    <a:pt x="440" y="81"/>
                  </a:lnTo>
                  <a:lnTo>
                    <a:pt x="360" y="41"/>
                  </a:lnTo>
                  <a:lnTo>
                    <a:pt x="28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3"/>
            <p:cNvSpPr/>
            <p:nvPr/>
          </p:nvSpPr>
          <p:spPr>
            <a:xfrm>
              <a:off x="2333750" y="2447025"/>
              <a:ext cx="13000" cy="14000"/>
            </a:xfrm>
            <a:custGeom>
              <a:rect b="b" l="l" r="r" t="t"/>
              <a:pathLst>
                <a:path extrusionOk="0" fill="none" h="560" w="520">
                  <a:moveTo>
                    <a:pt x="520" y="280"/>
                  </a:moveTo>
                  <a:lnTo>
                    <a:pt x="520" y="280"/>
                  </a:lnTo>
                  <a:lnTo>
                    <a:pt x="520" y="360"/>
                  </a:lnTo>
                  <a:lnTo>
                    <a:pt x="440" y="480"/>
                  </a:lnTo>
                  <a:lnTo>
                    <a:pt x="360" y="520"/>
                  </a:lnTo>
                  <a:lnTo>
                    <a:pt x="280" y="560"/>
                  </a:lnTo>
                  <a:lnTo>
                    <a:pt x="280" y="560"/>
                  </a:lnTo>
                  <a:lnTo>
                    <a:pt x="160" y="520"/>
                  </a:lnTo>
                  <a:lnTo>
                    <a:pt x="81" y="480"/>
                  </a:lnTo>
                  <a:lnTo>
                    <a:pt x="1" y="360"/>
                  </a:lnTo>
                  <a:lnTo>
                    <a:pt x="1" y="280"/>
                  </a:lnTo>
                  <a:lnTo>
                    <a:pt x="1" y="280"/>
                  </a:lnTo>
                  <a:lnTo>
                    <a:pt x="1" y="161"/>
                  </a:lnTo>
                  <a:lnTo>
                    <a:pt x="81" y="81"/>
                  </a:lnTo>
                  <a:lnTo>
                    <a:pt x="160" y="41"/>
                  </a:lnTo>
                  <a:lnTo>
                    <a:pt x="280" y="1"/>
                  </a:lnTo>
                  <a:lnTo>
                    <a:pt x="280" y="1"/>
                  </a:lnTo>
                  <a:lnTo>
                    <a:pt x="360" y="41"/>
                  </a:lnTo>
                  <a:lnTo>
                    <a:pt x="440" y="81"/>
                  </a:lnTo>
                  <a:lnTo>
                    <a:pt x="520" y="161"/>
                  </a:lnTo>
                  <a:lnTo>
                    <a:pt x="520" y="280"/>
                  </a:lnTo>
                  <a:lnTo>
                    <a:pt x="520"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3"/>
            <p:cNvSpPr/>
            <p:nvPr/>
          </p:nvSpPr>
          <p:spPr>
            <a:xfrm>
              <a:off x="2346725" y="2454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3"/>
            <p:cNvSpPr/>
            <p:nvPr/>
          </p:nvSpPr>
          <p:spPr>
            <a:xfrm>
              <a:off x="2361700" y="2447025"/>
              <a:ext cx="13975" cy="14000"/>
            </a:xfrm>
            <a:custGeom>
              <a:rect b="b" l="l" r="r" t="t"/>
              <a:pathLst>
                <a:path extrusionOk="0" h="560" w="559">
                  <a:moveTo>
                    <a:pt x="279" y="1"/>
                  </a:moveTo>
                  <a:lnTo>
                    <a:pt x="160" y="41"/>
                  </a:lnTo>
                  <a:lnTo>
                    <a:pt x="80" y="81"/>
                  </a:lnTo>
                  <a:lnTo>
                    <a:pt x="40" y="161"/>
                  </a:lnTo>
                  <a:lnTo>
                    <a:pt x="0" y="280"/>
                  </a:lnTo>
                  <a:lnTo>
                    <a:pt x="40" y="360"/>
                  </a:lnTo>
                  <a:lnTo>
                    <a:pt x="80" y="480"/>
                  </a:lnTo>
                  <a:lnTo>
                    <a:pt x="160" y="520"/>
                  </a:lnTo>
                  <a:lnTo>
                    <a:pt x="279" y="560"/>
                  </a:lnTo>
                  <a:lnTo>
                    <a:pt x="359" y="520"/>
                  </a:lnTo>
                  <a:lnTo>
                    <a:pt x="479" y="480"/>
                  </a:lnTo>
                  <a:lnTo>
                    <a:pt x="519" y="360"/>
                  </a:lnTo>
                  <a:lnTo>
                    <a:pt x="559" y="280"/>
                  </a:lnTo>
                  <a:lnTo>
                    <a:pt x="519" y="161"/>
                  </a:lnTo>
                  <a:lnTo>
                    <a:pt x="479" y="81"/>
                  </a:lnTo>
                  <a:lnTo>
                    <a:pt x="359" y="41"/>
                  </a:lnTo>
                  <a:lnTo>
                    <a:pt x="27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3"/>
            <p:cNvSpPr/>
            <p:nvPr/>
          </p:nvSpPr>
          <p:spPr>
            <a:xfrm>
              <a:off x="2361700" y="2447025"/>
              <a:ext cx="13975" cy="14000"/>
            </a:xfrm>
            <a:custGeom>
              <a:rect b="b" l="l" r="r" t="t"/>
              <a:pathLst>
                <a:path extrusionOk="0" fill="none" h="560" w="559">
                  <a:moveTo>
                    <a:pt x="559" y="280"/>
                  </a:moveTo>
                  <a:lnTo>
                    <a:pt x="559" y="280"/>
                  </a:lnTo>
                  <a:lnTo>
                    <a:pt x="519" y="360"/>
                  </a:lnTo>
                  <a:lnTo>
                    <a:pt x="479" y="480"/>
                  </a:lnTo>
                  <a:lnTo>
                    <a:pt x="359" y="520"/>
                  </a:lnTo>
                  <a:lnTo>
                    <a:pt x="279" y="560"/>
                  </a:lnTo>
                  <a:lnTo>
                    <a:pt x="279" y="560"/>
                  </a:lnTo>
                  <a:lnTo>
                    <a:pt x="160" y="520"/>
                  </a:lnTo>
                  <a:lnTo>
                    <a:pt x="80" y="480"/>
                  </a:lnTo>
                  <a:lnTo>
                    <a:pt x="40" y="360"/>
                  </a:lnTo>
                  <a:lnTo>
                    <a:pt x="0" y="280"/>
                  </a:lnTo>
                  <a:lnTo>
                    <a:pt x="0" y="280"/>
                  </a:lnTo>
                  <a:lnTo>
                    <a:pt x="40" y="161"/>
                  </a:lnTo>
                  <a:lnTo>
                    <a:pt x="80" y="81"/>
                  </a:lnTo>
                  <a:lnTo>
                    <a:pt x="160" y="41"/>
                  </a:lnTo>
                  <a:lnTo>
                    <a:pt x="279" y="1"/>
                  </a:lnTo>
                  <a:lnTo>
                    <a:pt x="279" y="1"/>
                  </a:lnTo>
                  <a:lnTo>
                    <a:pt x="359" y="41"/>
                  </a:lnTo>
                  <a:lnTo>
                    <a:pt x="479" y="81"/>
                  </a:lnTo>
                  <a:lnTo>
                    <a:pt x="519" y="161"/>
                  </a:lnTo>
                  <a:lnTo>
                    <a:pt x="559" y="280"/>
                  </a:lnTo>
                  <a:lnTo>
                    <a:pt x="559"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3"/>
            <p:cNvSpPr/>
            <p:nvPr/>
          </p:nvSpPr>
          <p:spPr>
            <a:xfrm>
              <a:off x="2375650" y="2454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3"/>
            <p:cNvSpPr/>
            <p:nvPr/>
          </p:nvSpPr>
          <p:spPr>
            <a:xfrm>
              <a:off x="1937775" y="2814100"/>
              <a:ext cx="12975" cy="13000"/>
            </a:xfrm>
            <a:custGeom>
              <a:rect b="b" l="l" r="r" t="t"/>
              <a:pathLst>
                <a:path extrusionOk="0" h="520" w="519">
                  <a:moveTo>
                    <a:pt x="160" y="0"/>
                  </a:moveTo>
                  <a:lnTo>
                    <a:pt x="80" y="80"/>
                  </a:lnTo>
                  <a:lnTo>
                    <a:pt x="0" y="160"/>
                  </a:lnTo>
                  <a:lnTo>
                    <a:pt x="0" y="240"/>
                  </a:lnTo>
                  <a:lnTo>
                    <a:pt x="0" y="360"/>
                  </a:lnTo>
                  <a:lnTo>
                    <a:pt x="80" y="439"/>
                  </a:lnTo>
                  <a:lnTo>
                    <a:pt x="160" y="519"/>
                  </a:lnTo>
                  <a:lnTo>
                    <a:pt x="359" y="519"/>
                  </a:lnTo>
                  <a:lnTo>
                    <a:pt x="439" y="439"/>
                  </a:lnTo>
                  <a:lnTo>
                    <a:pt x="519" y="360"/>
                  </a:lnTo>
                  <a:lnTo>
                    <a:pt x="519" y="240"/>
                  </a:lnTo>
                  <a:lnTo>
                    <a:pt x="519" y="160"/>
                  </a:lnTo>
                  <a:lnTo>
                    <a:pt x="439" y="80"/>
                  </a:lnTo>
                  <a:lnTo>
                    <a:pt x="35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3"/>
            <p:cNvSpPr/>
            <p:nvPr/>
          </p:nvSpPr>
          <p:spPr>
            <a:xfrm>
              <a:off x="1937775" y="2814100"/>
              <a:ext cx="12975" cy="13000"/>
            </a:xfrm>
            <a:custGeom>
              <a:rect b="b" l="l" r="r" t="t"/>
              <a:pathLst>
                <a:path extrusionOk="0" fill="none" h="520" w="519">
                  <a:moveTo>
                    <a:pt x="280" y="0"/>
                  </a:moveTo>
                  <a:lnTo>
                    <a:pt x="280" y="0"/>
                  </a:lnTo>
                  <a:lnTo>
                    <a:pt x="359" y="0"/>
                  </a:lnTo>
                  <a:lnTo>
                    <a:pt x="439" y="80"/>
                  </a:lnTo>
                  <a:lnTo>
                    <a:pt x="519" y="160"/>
                  </a:lnTo>
                  <a:lnTo>
                    <a:pt x="519" y="240"/>
                  </a:lnTo>
                  <a:lnTo>
                    <a:pt x="519" y="240"/>
                  </a:lnTo>
                  <a:lnTo>
                    <a:pt x="519" y="360"/>
                  </a:lnTo>
                  <a:lnTo>
                    <a:pt x="439" y="439"/>
                  </a:lnTo>
                  <a:lnTo>
                    <a:pt x="359" y="519"/>
                  </a:lnTo>
                  <a:lnTo>
                    <a:pt x="280" y="519"/>
                  </a:lnTo>
                  <a:lnTo>
                    <a:pt x="280" y="519"/>
                  </a:lnTo>
                  <a:lnTo>
                    <a:pt x="160" y="519"/>
                  </a:lnTo>
                  <a:lnTo>
                    <a:pt x="80" y="439"/>
                  </a:lnTo>
                  <a:lnTo>
                    <a:pt x="0" y="360"/>
                  </a:lnTo>
                  <a:lnTo>
                    <a:pt x="0" y="240"/>
                  </a:lnTo>
                  <a:lnTo>
                    <a:pt x="0" y="240"/>
                  </a:lnTo>
                  <a:lnTo>
                    <a:pt x="0" y="160"/>
                  </a:lnTo>
                  <a:lnTo>
                    <a:pt x="80" y="80"/>
                  </a:lnTo>
                  <a:lnTo>
                    <a:pt x="160" y="0"/>
                  </a:lnTo>
                  <a:lnTo>
                    <a:pt x="280" y="0"/>
                  </a:lnTo>
                  <a:lnTo>
                    <a:pt x="28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3"/>
            <p:cNvSpPr/>
            <p:nvPr/>
          </p:nvSpPr>
          <p:spPr>
            <a:xfrm>
              <a:off x="1944750" y="28141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3"/>
            <p:cNvSpPr/>
            <p:nvPr/>
          </p:nvSpPr>
          <p:spPr>
            <a:xfrm>
              <a:off x="1937775" y="2785175"/>
              <a:ext cx="12975" cy="13975"/>
            </a:xfrm>
            <a:custGeom>
              <a:rect b="b" l="l" r="r" t="t"/>
              <a:pathLst>
                <a:path extrusionOk="0" h="559" w="519">
                  <a:moveTo>
                    <a:pt x="280" y="0"/>
                  </a:moveTo>
                  <a:lnTo>
                    <a:pt x="160" y="40"/>
                  </a:lnTo>
                  <a:lnTo>
                    <a:pt x="80" y="80"/>
                  </a:lnTo>
                  <a:lnTo>
                    <a:pt x="0" y="160"/>
                  </a:lnTo>
                  <a:lnTo>
                    <a:pt x="0" y="280"/>
                  </a:lnTo>
                  <a:lnTo>
                    <a:pt x="0" y="399"/>
                  </a:lnTo>
                  <a:lnTo>
                    <a:pt x="80" y="479"/>
                  </a:lnTo>
                  <a:lnTo>
                    <a:pt x="160" y="519"/>
                  </a:lnTo>
                  <a:lnTo>
                    <a:pt x="280" y="559"/>
                  </a:lnTo>
                  <a:lnTo>
                    <a:pt x="359" y="519"/>
                  </a:lnTo>
                  <a:lnTo>
                    <a:pt x="439" y="479"/>
                  </a:lnTo>
                  <a:lnTo>
                    <a:pt x="519" y="399"/>
                  </a:lnTo>
                  <a:lnTo>
                    <a:pt x="519" y="280"/>
                  </a:lnTo>
                  <a:lnTo>
                    <a:pt x="519" y="160"/>
                  </a:lnTo>
                  <a:lnTo>
                    <a:pt x="439" y="80"/>
                  </a:lnTo>
                  <a:lnTo>
                    <a:pt x="359" y="40"/>
                  </a:lnTo>
                  <a:lnTo>
                    <a:pt x="28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3"/>
            <p:cNvSpPr/>
            <p:nvPr/>
          </p:nvSpPr>
          <p:spPr>
            <a:xfrm>
              <a:off x="1937775" y="2785175"/>
              <a:ext cx="12975" cy="13975"/>
            </a:xfrm>
            <a:custGeom>
              <a:rect b="b" l="l" r="r" t="t"/>
              <a:pathLst>
                <a:path extrusionOk="0" fill="none" h="559" w="519">
                  <a:moveTo>
                    <a:pt x="280" y="0"/>
                  </a:moveTo>
                  <a:lnTo>
                    <a:pt x="280" y="0"/>
                  </a:lnTo>
                  <a:lnTo>
                    <a:pt x="359" y="40"/>
                  </a:lnTo>
                  <a:lnTo>
                    <a:pt x="439" y="80"/>
                  </a:lnTo>
                  <a:lnTo>
                    <a:pt x="519" y="160"/>
                  </a:lnTo>
                  <a:lnTo>
                    <a:pt x="519" y="280"/>
                  </a:lnTo>
                  <a:lnTo>
                    <a:pt x="519" y="280"/>
                  </a:lnTo>
                  <a:lnTo>
                    <a:pt x="519" y="399"/>
                  </a:lnTo>
                  <a:lnTo>
                    <a:pt x="439" y="479"/>
                  </a:lnTo>
                  <a:lnTo>
                    <a:pt x="359" y="519"/>
                  </a:lnTo>
                  <a:lnTo>
                    <a:pt x="280" y="559"/>
                  </a:lnTo>
                  <a:lnTo>
                    <a:pt x="280" y="559"/>
                  </a:lnTo>
                  <a:lnTo>
                    <a:pt x="160" y="519"/>
                  </a:lnTo>
                  <a:lnTo>
                    <a:pt x="80" y="479"/>
                  </a:lnTo>
                  <a:lnTo>
                    <a:pt x="0" y="399"/>
                  </a:lnTo>
                  <a:lnTo>
                    <a:pt x="0" y="280"/>
                  </a:lnTo>
                  <a:lnTo>
                    <a:pt x="0" y="280"/>
                  </a:lnTo>
                  <a:lnTo>
                    <a:pt x="0" y="160"/>
                  </a:lnTo>
                  <a:lnTo>
                    <a:pt x="80" y="80"/>
                  </a:lnTo>
                  <a:lnTo>
                    <a:pt x="160" y="40"/>
                  </a:lnTo>
                  <a:lnTo>
                    <a:pt x="280" y="0"/>
                  </a:lnTo>
                  <a:lnTo>
                    <a:pt x="28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3"/>
            <p:cNvSpPr/>
            <p:nvPr/>
          </p:nvSpPr>
          <p:spPr>
            <a:xfrm>
              <a:off x="1944750" y="27851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3"/>
            <p:cNvSpPr/>
            <p:nvPr/>
          </p:nvSpPr>
          <p:spPr>
            <a:xfrm>
              <a:off x="1937775" y="2757250"/>
              <a:ext cx="12975" cy="13975"/>
            </a:xfrm>
            <a:custGeom>
              <a:rect b="b" l="l" r="r" t="t"/>
              <a:pathLst>
                <a:path extrusionOk="0" h="559" w="519">
                  <a:moveTo>
                    <a:pt x="280" y="0"/>
                  </a:moveTo>
                  <a:lnTo>
                    <a:pt x="160" y="40"/>
                  </a:lnTo>
                  <a:lnTo>
                    <a:pt x="80" y="80"/>
                  </a:lnTo>
                  <a:lnTo>
                    <a:pt x="0" y="160"/>
                  </a:lnTo>
                  <a:lnTo>
                    <a:pt x="0" y="280"/>
                  </a:lnTo>
                  <a:lnTo>
                    <a:pt x="0" y="359"/>
                  </a:lnTo>
                  <a:lnTo>
                    <a:pt x="80" y="479"/>
                  </a:lnTo>
                  <a:lnTo>
                    <a:pt x="160" y="519"/>
                  </a:lnTo>
                  <a:lnTo>
                    <a:pt x="280" y="559"/>
                  </a:lnTo>
                  <a:lnTo>
                    <a:pt x="359" y="519"/>
                  </a:lnTo>
                  <a:lnTo>
                    <a:pt x="439" y="479"/>
                  </a:lnTo>
                  <a:lnTo>
                    <a:pt x="519" y="359"/>
                  </a:lnTo>
                  <a:lnTo>
                    <a:pt x="519" y="280"/>
                  </a:lnTo>
                  <a:lnTo>
                    <a:pt x="519" y="160"/>
                  </a:lnTo>
                  <a:lnTo>
                    <a:pt x="439" y="80"/>
                  </a:lnTo>
                  <a:lnTo>
                    <a:pt x="359" y="40"/>
                  </a:lnTo>
                  <a:lnTo>
                    <a:pt x="28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3"/>
            <p:cNvSpPr/>
            <p:nvPr/>
          </p:nvSpPr>
          <p:spPr>
            <a:xfrm>
              <a:off x="1937775" y="2757250"/>
              <a:ext cx="12975" cy="13975"/>
            </a:xfrm>
            <a:custGeom>
              <a:rect b="b" l="l" r="r" t="t"/>
              <a:pathLst>
                <a:path extrusionOk="0" fill="none" h="559" w="519">
                  <a:moveTo>
                    <a:pt x="280" y="0"/>
                  </a:moveTo>
                  <a:lnTo>
                    <a:pt x="280" y="0"/>
                  </a:lnTo>
                  <a:lnTo>
                    <a:pt x="359" y="40"/>
                  </a:lnTo>
                  <a:lnTo>
                    <a:pt x="439" y="80"/>
                  </a:lnTo>
                  <a:lnTo>
                    <a:pt x="519" y="160"/>
                  </a:lnTo>
                  <a:lnTo>
                    <a:pt x="519" y="280"/>
                  </a:lnTo>
                  <a:lnTo>
                    <a:pt x="519" y="280"/>
                  </a:lnTo>
                  <a:lnTo>
                    <a:pt x="519" y="359"/>
                  </a:lnTo>
                  <a:lnTo>
                    <a:pt x="439" y="479"/>
                  </a:lnTo>
                  <a:lnTo>
                    <a:pt x="359" y="519"/>
                  </a:lnTo>
                  <a:lnTo>
                    <a:pt x="280" y="559"/>
                  </a:lnTo>
                  <a:lnTo>
                    <a:pt x="280" y="559"/>
                  </a:lnTo>
                  <a:lnTo>
                    <a:pt x="160" y="519"/>
                  </a:lnTo>
                  <a:lnTo>
                    <a:pt x="80" y="479"/>
                  </a:lnTo>
                  <a:lnTo>
                    <a:pt x="0" y="359"/>
                  </a:lnTo>
                  <a:lnTo>
                    <a:pt x="0" y="280"/>
                  </a:lnTo>
                  <a:lnTo>
                    <a:pt x="0" y="280"/>
                  </a:lnTo>
                  <a:lnTo>
                    <a:pt x="0" y="160"/>
                  </a:lnTo>
                  <a:lnTo>
                    <a:pt x="80" y="80"/>
                  </a:lnTo>
                  <a:lnTo>
                    <a:pt x="160" y="40"/>
                  </a:lnTo>
                  <a:lnTo>
                    <a:pt x="280" y="0"/>
                  </a:lnTo>
                  <a:lnTo>
                    <a:pt x="28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3"/>
            <p:cNvSpPr/>
            <p:nvPr/>
          </p:nvSpPr>
          <p:spPr>
            <a:xfrm>
              <a:off x="1944750" y="27572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6" name="Google Shape;1576;p53"/>
          <p:cNvSpPr txBox="1"/>
          <p:nvPr/>
        </p:nvSpPr>
        <p:spPr>
          <a:xfrm>
            <a:off x="5189675" y="1519675"/>
            <a:ext cx="4428300" cy="1129200"/>
          </a:xfrm>
          <a:prstGeom prst="rect">
            <a:avLst/>
          </a:prstGeom>
          <a:noFill/>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p>
            <a:pPr indent="0" lvl="0" marL="0" rtl="0" algn="ctr">
              <a:spcBef>
                <a:spcPts val="0"/>
              </a:spcBef>
              <a:spcAft>
                <a:spcPts val="0"/>
              </a:spcAft>
              <a:buNone/>
            </a:pPr>
            <a:r>
              <a:rPr lang="en" sz="5500">
                <a:solidFill>
                  <a:srgbClr val="5A2250"/>
                </a:solidFill>
                <a:latin typeface="DM Serif Display"/>
                <a:ea typeface="DM Serif Display"/>
                <a:cs typeface="DM Serif Display"/>
                <a:sym typeface="DM Serif Display"/>
              </a:rPr>
              <a:t>Integrity</a:t>
            </a:r>
            <a:endParaRPr sz="5500">
              <a:solidFill>
                <a:srgbClr val="FF7268"/>
              </a:solidFill>
              <a:latin typeface="DM Serif Display"/>
              <a:ea typeface="DM Serif Display"/>
              <a:cs typeface="DM Serif Display"/>
              <a:sym typeface="DM Serif Display"/>
            </a:endParaRPr>
          </a:p>
        </p:txBody>
      </p:sp>
      <p:sp>
        <p:nvSpPr>
          <p:cNvPr id="1577" name="Google Shape;1577;p53"/>
          <p:cNvSpPr txBox="1"/>
          <p:nvPr/>
        </p:nvSpPr>
        <p:spPr>
          <a:xfrm>
            <a:off x="5189675" y="5521550"/>
            <a:ext cx="4428300" cy="1129200"/>
          </a:xfrm>
          <a:prstGeom prst="rect">
            <a:avLst/>
          </a:prstGeom>
          <a:noFill/>
          <a:ln cap="flat" cmpd="sng" w="19050">
            <a:solidFill>
              <a:schemeClr val="accent1"/>
            </a:solidFill>
            <a:prstDash val="solid"/>
            <a:round/>
            <a:headEnd len="sm" w="sm" type="none"/>
            <a:tailEnd len="sm" w="sm" type="none"/>
          </a:ln>
        </p:spPr>
        <p:txBody>
          <a:bodyPr anchorCtr="0" anchor="t" bIns="129525" lIns="129525" spcFirstLastPara="1" rIns="129525" wrap="square" tIns="129525">
            <a:noAutofit/>
          </a:bodyPr>
          <a:lstStyle/>
          <a:p>
            <a:pPr indent="0" lvl="0" marL="0" rtl="0" algn="ctr">
              <a:spcBef>
                <a:spcPts val="0"/>
              </a:spcBef>
              <a:spcAft>
                <a:spcPts val="0"/>
              </a:spcAft>
              <a:buNone/>
            </a:pPr>
            <a:r>
              <a:rPr lang="en" sz="5500">
                <a:solidFill>
                  <a:srgbClr val="5A2250"/>
                </a:solidFill>
                <a:latin typeface="DM Serif Display"/>
                <a:ea typeface="DM Serif Display"/>
                <a:cs typeface="DM Serif Display"/>
                <a:sym typeface="DM Serif Display"/>
              </a:rPr>
              <a:t>Decisiveness</a:t>
            </a:r>
            <a:endParaRPr sz="5500">
              <a:solidFill>
                <a:srgbClr val="FF7268"/>
              </a:solidFill>
              <a:latin typeface="DM Serif Display"/>
              <a:ea typeface="DM Serif Display"/>
              <a:cs typeface="DM Serif Display"/>
              <a:sym typeface="DM Serif Display"/>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1" name="Shape 1581"/>
        <p:cNvGrpSpPr/>
        <p:nvPr/>
      </p:nvGrpSpPr>
      <p:grpSpPr>
        <a:xfrm>
          <a:off x="0" y="0"/>
          <a:ext cx="0" cy="0"/>
          <a:chOff x="0" y="0"/>
          <a:chExt cx="0" cy="0"/>
        </a:xfrm>
      </p:grpSpPr>
      <p:sp>
        <p:nvSpPr>
          <p:cNvPr id="1582" name="Google Shape;1582;p54"/>
          <p:cNvSpPr txBox="1"/>
          <p:nvPr>
            <p:ph type="title"/>
          </p:nvPr>
        </p:nvSpPr>
        <p:spPr>
          <a:xfrm>
            <a:off x="810000" y="1288875"/>
            <a:ext cx="7777500" cy="2884500"/>
          </a:xfrm>
          <a:prstGeom prst="rect">
            <a:avLst/>
          </a:prstGeom>
        </p:spPr>
        <p:txBody>
          <a:bodyPr anchorCtr="0" anchor="t" bIns="129525" lIns="129525" spcFirstLastPara="1" rIns="129525" wrap="square" tIns="129525">
            <a:noAutofit/>
          </a:bodyPr>
          <a:lstStyle/>
          <a:p>
            <a:pPr indent="0" lvl="0" marL="0" rtl="0" algn="l">
              <a:spcBef>
                <a:spcPts val="0"/>
              </a:spcBef>
              <a:spcAft>
                <a:spcPts val="0"/>
              </a:spcAft>
              <a:buNone/>
            </a:pPr>
            <a:r>
              <a:rPr lang="en"/>
              <a:t>Some of the most common </a:t>
            </a:r>
            <a:r>
              <a:rPr lang="en">
                <a:solidFill>
                  <a:schemeClr val="accent5"/>
                </a:solidFill>
              </a:rPr>
              <a:t>examples</a:t>
            </a:r>
            <a:r>
              <a:rPr lang="en"/>
              <a:t> </a:t>
            </a:r>
            <a:r>
              <a:rPr lang="en">
                <a:solidFill>
                  <a:schemeClr val="accent5"/>
                </a:solidFill>
              </a:rPr>
              <a:t>of hard skills</a:t>
            </a:r>
            <a:endParaRPr>
              <a:solidFill>
                <a:schemeClr val="accent5"/>
              </a:solidFill>
            </a:endParaRPr>
          </a:p>
        </p:txBody>
      </p:sp>
      <p:sp>
        <p:nvSpPr>
          <p:cNvPr id="1583" name="Google Shape;1583;p54"/>
          <p:cNvSpPr txBox="1"/>
          <p:nvPr>
            <p:ph idx="1" type="body"/>
          </p:nvPr>
        </p:nvSpPr>
        <p:spPr>
          <a:xfrm>
            <a:off x="810000" y="4398000"/>
            <a:ext cx="4803300" cy="3751800"/>
          </a:xfrm>
          <a:prstGeom prst="rect">
            <a:avLst/>
          </a:prstGeom>
        </p:spPr>
        <p:txBody>
          <a:bodyPr anchorCtr="0" anchor="t" bIns="129525" lIns="129525" spcFirstLastPara="1" rIns="129525" wrap="square" tIns="129525">
            <a:noAutofit/>
          </a:bodyPr>
          <a:lstStyle/>
          <a:p>
            <a:pPr indent="-406400" lvl="0" marL="457200" rtl="0" algn="l">
              <a:spcBef>
                <a:spcPts val="0"/>
              </a:spcBef>
              <a:spcAft>
                <a:spcPts val="0"/>
              </a:spcAft>
              <a:buSzPts val="2800"/>
              <a:buChar char="●"/>
            </a:pPr>
            <a:r>
              <a:rPr lang="en">
                <a:solidFill>
                  <a:schemeClr val="accent1"/>
                </a:solidFill>
              </a:rPr>
              <a:t>Foreign language skills</a:t>
            </a:r>
            <a:endParaRPr>
              <a:solidFill>
                <a:schemeClr val="accent1"/>
              </a:solidFill>
            </a:endParaRPr>
          </a:p>
          <a:p>
            <a:pPr indent="-406400" lvl="0" marL="457200" rtl="0" algn="l">
              <a:spcBef>
                <a:spcPts val="0"/>
              </a:spcBef>
              <a:spcAft>
                <a:spcPts val="0"/>
              </a:spcAft>
              <a:buSzPts val="2800"/>
              <a:buChar char="●"/>
            </a:pPr>
            <a:r>
              <a:rPr lang="en">
                <a:solidFill>
                  <a:schemeClr val="accent1"/>
                </a:solidFill>
              </a:rPr>
              <a:t>Typing speed</a:t>
            </a:r>
            <a:endParaRPr>
              <a:solidFill>
                <a:schemeClr val="accent1"/>
              </a:solidFill>
            </a:endParaRPr>
          </a:p>
          <a:p>
            <a:pPr indent="-406400" lvl="0" marL="457200" rtl="0" algn="l">
              <a:spcBef>
                <a:spcPts val="0"/>
              </a:spcBef>
              <a:spcAft>
                <a:spcPts val="0"/>
              </a:spcAft>
              <a:buSzPts val="2800"/>
              <a:buChar char="●"/>
            </a:pPr>
            <a:r>
              <a:rPr lang="en">
                <a:solidFill>
                  <a:schemeClr val="accent1"/>
                </a:solidFill>
              </a:rPr>
              <a:t>SEO marketing</a:t>
            </a:r>
            <a:endParaRPr>
              <a:solidFill>
                <a:schemeClr val="accent1"/>
              </a:solidFill>
            </a:endParaRPr>
          </a:p>
          <a:p>
            <a:pPr indent="-406400" lvl="0" marL="457200" rtl="0" algn="l">
              <a:spcBef>
                <a:spcPts val="0"/>
              </a:spcBef>
              <a:spcAft>
                <a:spcPts val="0"/>
              </a:spcAft>
              <a:buSzPts val="2800"/>
              <a:buChar char="●"/>
            </a:pPr>
            <a:r>
              <a:rPr lang="en">
                <a:solidFill>
                  <a:schemeClr val="accent1"/>
                </a:solidFill>
              </a:rPr>
              <a:t>Computer skills</a:t>
            </a:r>
            <a:endParaRPr>
              <a:solidFill>
                <a:schemeClr val="accent1"/>
              </a:solidFill>
            </a:endParaRPr>
          </a:p>
          <a:p>
            <a:pPr indent="-406400" lvl="0" marL="457200" rtl="0" algn="l">
              <a:spcBef>
                <a:spcPts val="0"/>
              </a:spcBef>
              <a:spcAft>
                <a:spcPts val="0"/>
              </a:spcAft>
              <a:buClr>
                <a:schemeClr val="accent1"/>
              </a:buClr>
              <a:buSzPts val="2800"/>
              <a:buChar char="●"/>
            </a:pPr>
            <a:r>
              <a:rPr lang="en">
                <a:solidFill>
                  <a:schemeClr val="accent1"/>
                </a:solidFill>
              </a:rPr>
              <a:t>Social media marketing</a:t>
            </a:r>
            <a:endParaRPr>
              <a:solidFill>
                <a:schemeClr val="accent1"/>
              </a:solidFill>
            </a:endParaRPr>
          </a:p>
          <a:p>
            <a:pPr indent="-406400" lvl="0" marL="457200" rtl="0" algn="l">
              <a:spcBef>
                <a:spcPts val="0"/>
              </a:spcBef>
              <a:spcAft>
                <a:spcPts val="0"/>
              </a:spcAft>
              <a:buClr>
                <a:schemeClr val="accent1"/>
              </a:buClr>
              <a:buSzPts val="2800"/>
              <a:buChar char="●"/>
            </a:pPr>
            <a:r>
              <a:rPr lang="en">
                <a:solidFill>
                  <a:schemeClr val="accent1"/>
                </a:solidFill>
              </a:rPr>
              <a:t>Proofreading</a:t>
            </a:r>
            <a:endParaRPr>
              <a:solidFill>
                <a:schemeClr val="accent1"/>
              </a:solidFill>
            </a:endParaRPr>
          </a:p>
          <a:p>
            <a:pPr indent="-406400" lvl="0" marL="457200" rtl="0" algn="l">
              <a:spcBef>
                <a:spcPts val="0"/>
              </a:spcBef>
              <a:spcAft>
                <a:spcPts val="0"/>
              </a:spcAft>
              <a:buClr>
                <a:schemeClr val="accent1"/>
              </a:buClr>
              <a:buSzPts val="2800"/>
              <a:buChar char="●"/>
            </a:pPr>
            <a:r>
              <a:rPr lang="en">
                <a:solidFill>
                  <a:schemeClr val="accent1"/>
                </a:solidFill>
              </a:rPr>
              <a:t>Bookkeeping</a:t>
            </a:r>
            <a:endParaRPr>
              <a:solidFill>
                <a:schemeClr val="accent1"/>
              </a:solidFill>
            </a:endParaRPr>
          </a:p>
          <a:p>
            <a:pPr indent="-406400" lvl="0" marL="457200" rtl="0" algn="l">
              <a:spcBef>
                <a:spcPts val="0"/>
              </a:spcBef>
              <a:spcAft>
                <a:spcPts val="0"/>
              </a:spcAft>
              <a:buClr>
                <a:schemeClr val="accent1"/>
              </a:buClr>
              <a:buSzPts val="2800"/>
              <a:buChar char="●"/>
            </a:pPr>
            <a:r>
              <a:rPr lang="en">
                <a:solidFill>
                  <a:schemeClr val="accent1"/>
                </a:solidFill>
              </a:rPr>
              <a:t>Coding</a:t>
            </a:r>
            <a:endParaRPr>
              <a:solidFill>
                <a:schemeClr val="accent1"/>
              </a:solidFill>
            </a:endParaRPr>
          </a:p>
        </p:txBody>
      </p:sp>
      <p:grpSp>
        <p:nvGrpSpPr>
          <p:cNvPr id="1584" name="Google Shape;1584;p54"/>
          <p:cNvGrpSpPr/>
          <p:nvPr/>
        </p:nvGrpSpPr>
        <p:grpSpPr>
          <a:xfrm>
            <a:off x="4761425" y="6221715"/>
            <a:ext cx="7297800" cy="4618200"/>
            <a:chOff x="4761425" y="6221715"/>
            <a:chExt cx="7297800" cy="4618200"/>
          </a:xfrm>
        </p:grpSpPr>
        <p:sp>
          <p:nvSpPr>
            <p:cNvPr id="1585" name="Google Shape;1585;p54"/>
            <p:cNvSpPr/>
            <p:nvPr/>
          </p:nvSpPr>
          <p:spPr>
            <a:xfrm rot="1365559">
              <a:off x="4883088" y="7506496"/>
              <a:ext cx="7054475" cy="2048637"/>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4"/>
            <p:cNvSpPr/>
            <p:nvPr/>
          </p:nvSpPr>
          <p:spPr>
            <a:xfrm>
              <a:off x="4971699" y="7307688"/>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 name="Google Shape;1587;p54"/>
          <p:cNvGrpSpPr/>
          <p:nvPr/>
        </p:nvGrpSpPr>
        <p:grpSpPr>
          <a:xfrm>
            <a:off x="5613398" y="5749322"/>
            <a:ext cx="4062027" cy="3890770"/>
            <a:chOff x="238125" y="2179725"/>
            <a:chExt cx="1206925" cy="1156075"/>
          </a:xfrm>
        </p:grpSpPr>
        <p:sp>
          <p:nvSpPr>
            <p:cNvPr id="1588" name="Google Shape;1588;p54"/>
            <p:cNvSpPr/>
            <p:nvPr/>
          </p:nvSpPr>
          <p:spPr>
            <a:xfrm>
              <a:off x="238125" y="2179725"/>
              <a:ext cx="1206925" cy="1156075"/>
            </a:xfrm>
            <a:custGeom>
              <a:rect b="b" l="l" r="r" t="t"/>
              <a:pathLst>
                <a:path extrusionOk="0" h="46243" w="48277">
                  <a:moveTo>
                    <a:pt x="23819" y="0"/>
                  </a:moveTo>
                  <a:lnTo>
                    <a:pt x="22941" y="40"/>
                  </a:lnTo>
                  <a:lnTo>
                    <a:pt x="22024" y="120"/>
                  </a:lnTo>
                  <a:lnTo>
                    <a:pt x="21146" y="200"/>
                  </a:lnTo>
                  <a:lnTo>
                    <a:pt x="20228" y="359"/>
                  </a:lnTo>
                  <a:lnTo>
                    <a:pt x="19351" y="519"/>
                  </a:lnTo>
                  <a:lnTo>
                    <a:pt x="18473" y="718"/>
                  </a:lnTo>
                  <a:lnTo>
                    <a:pt x="17595" y="918"/>
                  </a:lnTo>
                  <a:lnTo>
                    <a:pt x="16717" y="1197"/>
                  </a:lnTo>
                  <a:lnTo>
                    <a:pt x="15840" y="1477"/>
                  </a:lnTo>
                  <a:lnTo>
                    <a:pt x="15002" y="1796"/>
                  </a:lnTo>
                  <a:lnTo>
                    <a:pt x="14164" y="2155"/>
                  </a:lnTo>
                  <a:lnTo>
                    <a:pt x="13326" y="2554"/>
                  </a:lnTo>
                  <a:lnTo>
                    <a:pt x="12488" y="2953"/>
                  </a:lnTo>
                  <a:lnTo>
                    <a:pt x="11650" y="3392"/>
                  </a:lnTo>
                  <a:lnTo>
                    <a:pt x="10852" y="3870"/>
                  </a:lnTo>
                  <a:lnTo>
                    <a:pt x="10733" y="3950"/>
                  </a:lnTo>
                  <a:lnTo>
                    <a:pt x="9735" y="4628"/>
                  </a:lnTo>
                  <a:lnTo>
                    <a:pt x="8817" y="5347"/>
                  </a:lnTo>
                  <a:lnTo>
                    <a:pt x="7940" y="6105"/>
                  </a:lnTo>
                  <a:lnTo>
                    <a:pt x="7102" y="6903"/>
                  </a:lnTo>
                  <a:lnTo>
                    <a:pt x="6304" y="7780"/>
                  </a:lnTo>
                  <a:lnTo>
                    <a:pt x="5546" y="8618"/>
                  </a:lnTo>
                  <a:lnTo>
                    <a:pt x="4828" y="9536"/>
                  </a:lnTo>
                  <a:lnTo>
                    <a:pt x="4149" y="10493"/>
                  </a:lnTo>
                  <a:lnTo>
                    <a:pt x="3511" y="11451"/>
                  </a:lnTo>
                  <a:lnTo>
                    <a:pt x="3471" y="11531"/>
                  </a:lnTo>
                  <a:lnTo>
                    <a:pt x="3431" y="11611"/>
                  </a:lnTo>
                  <a:lnTo>
                    <a:pt x="2793" y="12768"/>
                  </a:lnTo>
                  <a:lnTo>
                    <a:pt x="2194" y="14005"/>
                  </a:lnTo>
                  <a:lnTo>
                    <a:pt x="1676" y="15241"/>
                  </a:lnTo>
                  <a:lnTo>
                    <a:pt x="1197" y="16478"/>
                  </a:lnTo>
                  <a:lnTo>
                    <a:pt x="798" y="17915"/>
                  </a:lnTo>
                  <a:lnTo>
                    <a:pt x="439" y="19391"/>
                  </a:lnTo>
                  <a:lnTo>
                    <a:pt x="239" y="20548"/>
                  </a:lnTo>
                  <a:lnTo>
                    <a:pt x="120" y="21705"/>
                  </a:lnTo>
                  <a:lnTo>
                    <a:pt x="40" y="22862"/>
                  </a:lnTo>
                  <a:lnTo>
                    <a:pt x="0" y="24019"/>
                  </a:lnTo>
                  <a:lnTo>
                    <a:pt x="0" y="44846"/>
                  </a:lnTo>
                  <a:lnTo>
                    <a:pt x="40" y="45125"/>
                  </a:lnTo>
                  <a:lnTo>
                    <a:pt x="120" y="45364"/>
                  </a:lnTo>
                  <a:lnTo>
                    <a:pt x="239" y="45604"/>
                  </a:lnTo>
                  <a:lnTo>
                    <a:pt x="439" y="45803"/>
                  </a:lnTo>
                  <a:lnTo>
                    <a:pt x="638" y="46003"/>
                  </a:lnTo>
                  <a:lnTo>
                    <a:pt x="878" y="46122"/>
                  </a:lnTo>
                  <a:lnTo>
                    <a:pt x="1117" y="46202"/>
                  </a:lnTo>
                  <a:lnTo>
                    <a:pt x="1396" y="46242"/>
                  </a:lnTo>
                  <a:lnTo>
                    <a:pt x="46880" y="46242"/>
                  </a:lnTo>
                  <a:lnTo>
                    <a:pt x="47160" y="46202"/>
                  </a:lnTo>
                  <a:lnTo>
                    <a:pt x="47399" y="46122"/>
                  </a:lnTo>
                  <a:lnTo>
                    <a:pt x="47638" y="46003"/>
                  </a:lnTo>
                  <a:lnTo>
                    <a:pt x="47878" y="45803"/>
                  </a:lnTo>
                  <a:lnTo>
                    <a:pt x="48037" y="45604"/>
                  </a:lnTo>
                  <a:lnTo>
                    <a:pt x="48157" y="45364"/>
                  </a:lnTo>
                  <a:lnTo>
                    <a:pt x="48237" y="45125"/>
                  </a:lnTo>
                  <a:lnTo>
                    <a:pt x="48277" y="44846"/>
                  </a:lnTo>
                  <a:lnTo>
                    <a:pt x="48277" y="24019"/>
                  </a:lnTo>
                  <a:lnTo>
                    <a:pt x="48237" y="23141"/>
                  </a:lnTo>
                  <a:lnTo>
                    <a:pt x="48197" y="22303"/>
                  </a:lnTo>
                  <a:lnTo>
                    <a:pt x="48117" y="21426"/>
                  </a:lnTo>
                  <a:lnTo>
                    <a:pt x="48037" y="20588"/>
                  </a:lnTo>
                  <a:lnTo>
                    <a:pt x="47878" y="19750"/>
                  </a:lnTo>
                  <a:lnTo>
                    <a:pt x="47718" y="18912"/>
                  </a:lnTo>
                  <a:lnTo>
                    <a:pt x="47519" y="18074"/>
                  </a:lnTo>
                  <a:lnTo>
                    <a:pt x="47319" y="17236"/>
                  </a:lnTo>
                  <a:lnTo>
                    <a:pt x="47040" y="16438"/>
                  </a:lnTo>
                  <a:lnTo>
                    <a:pt x="46761" y="15640"/>
                  </a:lnTo>
                  <a:lnTo>
                    <a:pt x="46481" y="14842"/>
                  </a:lnTo>
                  <a:lnTo>
                    <a:pt x="46122" y="14044"/>
                  </a:lnTo>
                  <a:lnTo>
                    <a:pt x="45763" y="13286"/>
                  </a:lnTo>
                  <a:lnTo>
                    <a:pt x="45364" y="12528"/>
                  </a:lnTo>
                  <a:lnTo>
                    <a:pt x="44925" y="11770"/>
                  </a:lnTo>
                  <a:lnTo>
                    <a:pt x="44486" y="11052"/>
                  </a:lnTo>
                  <a:lnTo>
                    <a:pt x="43848" y="10095"/>
                  </a:lnTo>
                  <a:lnTo>
                    <a:pt x="43170" y="9217"/>
                  </a:lnTo>
                  <a:lnTo>
                    <a:pt x="42452" y="8339"/>
                  </a:lnTo>
                  <a:lnTo>
                    <a:pt x="41733" y="7461"/>
                  </a:lnTo>
                  <a:lnTo>
                    <a:pt x="40935" y="6663"/>
                  </a:lnTo>
                  <a:lnTo>
                    <a:pt x="40098" y="5905"/>
                  </a:lnTo>
                  <a:lnTo>
                    <a:pt x="39220" y="5187"/>
                  </a:lnTo>
                  <a:lnTo>
                    <a:pt x="38342" y="4509"/>
                  </a:lnTo>
                  <a:lnTo>
                    <a:pt x="37544" y="3950"/>
                  </a:lnTo>
                  <a:lnTo>
                    <a:pt x="36746" y="3432"/>
                  </a:lnTo>
                  <a:lnTo>
                    <a:pt x="35948" y="2993"/>
                  </a:lnTo>
                  <a:lnTo>
                    <a:pt x="35150" y="2554"/>
                  </a:lnTo>
                  <a:lnTo>
                    <a:pt x="34312" y="2155"/>
                  </a:lnTo>
                  <a:lnTo>
                    <a:pt x="33474" y="1796"/>
                  </a:lnTo>
                  <a:lnTo>
                    <a:pt x="32637" y="1437"/>
                  </a:lnTo>
                  <a:lnTo>
                    <a:pt x="31799" y="1157"/>
                  </a:lnTo>
                  <a:lnTo>
                    <a:pt x="30921" y="878"/>
                  </a:lnTo>
                  <a:lnTo>
                    <a:pt x="30043" y="679"/>
                  </a:lnTo>
                  <a:lnTo>
                    <a:pt x="29165" y="479"/>
                  </a:lnTo>
                  <a:lnTo>
                    <a:pt x="28288" y="319"/>
                  </a:lnTo>
                  <a:lnTo>
                    <a:pt x="27410" y="200"/>
                  </a:lnTo>
                  <a:lnTo>
                    <a:pt x="26492"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4"/>
            <p:cNvSpPr/>
            <p:nvPr/>
          </p:nvSpPr>
          <p:spPr>
            <a:xfrm>
              <a:off x="238125" y="2179725"/>
              <a:ext cx="1206925" cy="1156075"/>
            </a:xfrm>
            <a:custGeom>
              <a:rect b="b" l="l" r="r" t="t"/>
              <a:pathLst>
                <a:path extrusionOk="0" fill="none" h="46243" w="48277">
                  <a:moveTo>
                    <a:pt x="1396" y="46242"/>
                  </a:moveTo>
                  <a:lnTo>
                    <a:pt x="1396" y="46242"/>
                  </a:lnTo>
                  <a:lnTo>
                    <a:pt x="1117" y="46202"/>
                  </a:lnTo>
                  <a:lnTo>
                    <a:pt x="878" y="46122"/>
                  </a:lnTo>
                  <a:lnTo>
                    <a:pt x="638" y="46003"/>
                  </a:lnTo>
                  <a:lnTo>
                    <a:pt x="439" y="45803"/>
                  </a:lnTo>
                  <a:lnTo>
                    <a:pt x="239" y="45604"/>
                  </a:lnTo>
                  <a:lnTo>
                    <a:pt x="120" y="45364"/>
                  </a:lnTo>
                  <a:lnTo>
                    <a:pt x="40" y="45125"/>
                  </a:lnTo>
                  <a:lnTo>
                    <a:pt x="0" y="44846"/>
                  </a:lnTo>
                  <a:lnTo>
                    <a:pt x="0" y="24019"/>
                  </a:lnTo>
                  <a:lnTo>
                    <a:pt x="0" y="24019"/>
                  </a:lnTo>
                  <a:lnTo>
                    <a:pt x="40" y="22862"/>
                  </a:lnTo>
                  <a:lnTo>
                    <a:pt x="120" y="21705"/>
                  </a:lnTo>
                  <a:lnTo>
                    <a:pt x="239" y="20548"/>
                  </a:lnTo>
                  <a:lnTo>
                    <a:pt x="439" y="19391"/>
                  </a:lnTo>
                  <a:lnTo>
                    <a:pt x="439" y="19391"/>
                  </a:lnTo>
                  <a:lnTo>
                    <a:pt x="798" y="17915"/>
                  </a:lnTo>
                  <a:lnTo>
                    <a:pt x="1197" y="16478"/>
                  </a:lnTo>
                  <a:lnTo>
                    <a:pt x="1197" y="16478"/>
                  </a:lnTo>
                  <a:lnTo>
                    <a:pt x="1676" y="15241"/>
                  </a:lnTo>
                  <a:lnTo>
                    <a:pt x="2194" y="14005"/>
                  </a:lnTo>
                  <a:lnTo>
                    <a:pt x="2793" y="12768"/>
                  </a:lnTo>
                  <a:lnTo>
                    <a:pt x="3431" y="11611"/>
                  </a:lnTo>
                  <a:lnTo>
                    <a:pt x="3431" y="11611"/>
                  </a:lnTo>
                  <a:lnTo>
                    <a:pt x="3471" y="11531"/>
                  </a:lnTo>
                  <a:lnTo>
                    <a:pt x="3471" y="11531"/>
                  </a:lnTo>
                  <a:lnTo>
                    <a:pt x="3511" y="11451"/>
                  </a:lnTo>
                  <a:lnTo>
                    <a:pt x="3511" y="11451"/>
                  </a:lnTo>
                  <a:lnTo>
                    <a:pt x="4149" y="10493"/>
                  </a:lnTo>
                  <a:lnTo>
                    <a:pt x="4828" y="9536"/>
                  </a:lnTo>
                  <a:lnTo>
                    <a:pt x="5546" y="8618"/>
                  </a:lnTo>
                  <a:lnTo>
                    <a:pt x="6304" y="7780"/>
                  </a:lnTo>
                  <a:lnTo>
                    <a:pt x="7102" y="6903"/>
                  </a:lnTo>
                  <a:lnTo>
                    <a:pt x="7940" y="6105"/>
                  </a:lnTo>
                  <a:lnTo>
                    <a:pt x="8817" y="5347"/>
                  </a:lnTo>
                  <a:lnTo>
                    <a:pt x="9735" y="4628"/>
                  </a:lnTo>
                  <a:lnTo>
                    <a:pt x="9735" y="4628"/>
                  </a:lnTo>
                  <a:lnTo>
                    <a:pt x="10733" y="3950"/>
                  </a:lnTo>
                  <a:lnTo>
                    <a:pt x="10733" y="3950"/>
                  </a:lnTo>
                  <a:lnTo>
                    <a:pt x="10852" y="3870"/>
                  </a:lnTo>
                  <a:lnTo>
                    <a:pt x="10852" y="3870"/>
                  </a:lnTo>
                  <a:lnTo>
                    <a:pt x="11650" y="3392"/>
                  </a:lnTo>
                  <a:lnTo>
                    <a:pt x="12488" y="2953"/>
                  </a:lnTo>
                  <a:lnTo>
                    <a:pt x="13326" y="2554"/>
                  </a:lnTo>
                  <a:lnTo>
                    <a:pt x="14164" y="2155"/>
                  </a:lnTo>
                  <a:lnTo>
                    <a:pt x="15002" y="1796"/>
                  </a:lnTo>
                  <a:lnTo>
                    <a:pt x="15840" y="1477"/>
                  </a:lnTo>
                  <a:lnTo>
                    <a:pt x="16717" y="1197"/>
                  </a:lnTo>
                  <a:lnTo>
                    <a:pt x="17595" y="918"/>
                  </a:lnTo>
                  <a:lnTo>
                    <a:pt x="18473" y="718"/>
                  </a:lnTo>
                  <a:lnTo>
                    <a:pt x="19351" y="519"/>
                  </a:lnTo>
                  <a:lnTo>
                    <a:pt x="20228" y="359"/>
                  </a:lnTo>
                  <a:lnTo>
                    <a:pt x="21146" y="200"/>
                  </a:lnTo>
                  <a:lnTo>
                    <a:pt x="22024" y="120"/>
                  </a:lnTo>
                  <a:lnTo>
                    <a:pt x="22941" y="40"/>
                  </a:lnTo>
                  <a:lnTo>
                    <a:pt x="23819" y="0"/>
                  </a:lnTo>
                  <a:lnTo>
                    <a:pt x="24737" y="0"/>
                  </a:lnTo>
                  <a:lnTo>
                    <a:pt x="25615" y="40"/>
                  </a:lnTo>
                  <a:lnTo>
                    <a:pt x="26492" y="80"/>
                  </a:lnTo>
                  <a:lnTo>
                    <a:pt x="27410" y="200"/>
                  </a:lnTo>
                  <a:lnTo>
                    <a:pt x="28288" y="319"/>
                  </a:lnTo>
                  <a:lnTo>
                    <a:pt x="29165" y="479"/>
                  </a:lnTo>
                  <a:lnTo>
                    <a:pt x="30043" y="679"/>
                  </a:lnTo>
                  <a:lnTo>
                    <a:pt x="30921" y="878"/>
                  </a:lnTo>
                  <a:lnTo>
                    <a:pt x="31799" y="1157"/>
                  </a:lnTo>
                  <a:lnTo>
                    <a:pt x="32637" y="1437"/>
                  </a:lnTo>
                  <a:lnTo>
                    <a:pt x="33474" y="1796"/>
                  </a:lnTo>
                  <a:lnTo>
                    <a:pt x="34312" y="2155"/>
                  </a:lnTo>
                  <a:lnTo>
                    <a:pt x="35150" y="2554"/>
                  </a:lnTo>
                  <a:lnTo>
                    <a:pt x="35948" y="2993"/>
                  </a:lnTo>
                  <a:lnTo>
                    <a:pt x="36746" y="3432"/>
                  </a:lnTo>
                  <a:lnTo>
                    <a:pt x="37544" y="3950"/>
                  </a:lnTo>
                  <a:lnTo>
                    <a:pt x="38342" y="4509"/>
                  </a:lnTo>
                  <a:lnTo>
                    <a:pt x="38342" y="4509"/>
                  </a:lnTo>
                  <a:lnTo>
                    <a:pt x="39220" y="5187"/>
                  </a:lnTo>
                  <a:lnTo>
                    <a:pt x="40098" y="5905"/>
                  </a:lnTo>
                  <a:lnTo>
                    <a:pt x="40935" y="6663"/>
                  </a:lnTo>
                  <a:lnTo>
                    <a:pt x="41733" y="7461"/>
                  </a:lnTo>
                  <a:lnTo>
                    <a:pt x="42452" y="8339"/>
                  </a:lnTo>
                  <a:lnTo>
                    <a:pt x="43170" y="9217"/>
                  </a:lnTo>
                  <a:lnTo>
                    <a:pt x="43848" y="10095"/>
                  </a:lnTo>
                  <a:lnTo>
                    <a:pt x="44486" y="11052"/>
                  </a:lnTo>
                  <a:lnTo>
                    <a:pt x="44486" y="11052"/>
                  </a:lnTo>
                  <a:lnTo>
                    <a:pt x="44925" y="11770"/>
                  </a:lnTo>
                  <a:lnTo>
                    <a:pt x="45364" y="12528"/>
                  </a:lnTo>
                  <a:lnTo>
                    <a:pt x="45763" y="13286"/>
                  </a:lnTo>
                  <a:lnTo>
                    <a:pt x="46122" y="14044"/>
                  </a:lnTo>
                  <a:lnTo>
                    <a:pt x="46481" y="14842"/>
                  </a:lnTo>
                  <a:lnTo>
                    <a:pt x="46761" y="15640"/>
                  </a:lnTo>
                  <a:lnTo>
                    <a:pt x="47040" y="16438"/>
                  </a:lnTo>
                  <a:lnTo>
                    <a:pt x="47319" y="17236"/>
                  </a:lnTo>
                  <a:lnTo>
                    <a:pt x="47519" y="18074"/>
                  </a:lnTo>
                  <a:lnTo>
                    <a:pt x="47718" y="18912"/>
                  </a:lnTo>
                  <a:lnTo>
                    <a:pt x="47878" y="19750"/>
                  </a:lnTo>
                  <a:lnTo>
                    <a:pt x="48037" y="20588"/>
                  </a:lnTo>
                  <a:lnTo>
                    <a:pt x="48117" y="21426"/>
                  </a:lnTo>
                  <a:lnTo>
                    <a:pt x="48197" y="22303"/>
                  </a:lnTo>
                  <a:lnTo>
                    <a:pt x="48237" y="23141"/>
                  </a:lnTo>
                  <a:lnTo>
                    <a:pt x="48277" y="24019"/>
                  </a:lnTo>
                  <a:lnTo>
                    <a:pt x="48277" y="44846"/>
                  </a:lnTo>
                  <a:lnTo>
                    <a:pt x="48277" y="44846"/>
                  </a:lnTo>
                  <a:lnTo>
                    <a:pt x="48237" y="45125"/>
                  </a:lnTo>
                  <a:lnTo>
                    <a:pt x="48157" y="45364"/>
                  </a:lnTo>
                  <a:lnTo>
                    <a:pt x="48037" y="45604"/>
                  </a:lnTo>
                  <a:lnTo>
                    <a:pt x="47878" y="45803"/>
                  </a:lnTo>
                  <a:lnTo>
                    <a:pt x="47638" y="46003"/>
                  </a:lnTo>
                  <a:lnTo>
                    <a:pt x="47399" y="46122"/>
                  </a:lnTo>
                  <a:lnTo>
                    <a:pt x="47160" y="46202"/>
                  </a:lnTo>
                  <a:lnTo>
                    <a:pt x="46880" y="46242"/>
                  </a:lnTo>
                  <a:lnTo>
                    <a:pt x="1396"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0" name="Google Shape;1590;p54"/>
            <p:cNvGrpSpPr/>
            <p:nvPr/>
          </p:nvGrpSpPr>
          <p:grpSpPr>
            <a:xfrm>
              <a:off x="273025" y="2236575"/>
              <a:ext cx="1112175" cy="1099225"/>
              <a:chOff x="273025" y="2236575"/>
              <a:chExt cx="1112175" cy="1099225"/>
            </a:xfrm>
          </p:grpSpPr>
          <p:sp>
            <p:nvSpPr>
              <p:cNvPr id="1591" name="Google Shape;1591;p54"/>
              <p:cNvSpPr/>
              <p:nvPr/>
            </p:nvSpPr>
            <p:spPr>
              <a:xfrm>
                <a:off x="273025" y="33357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4"/>
              <p:cNvSpPr/>
              <p:nvPr/>
            </p:nvSpPr>
            <p:spPr>
              <a:xfrm>
                <a:off x="297950" y="2236575"/>
                <a:ext cx="1087250" cy="1041375"/>
              </a:xfrm>
              <a:custGeom>
                <a:rect b="b" l="l" r="r" t="t"/>
                <a:pathLst>
                  <a:path extrusionOk="0" h="41655" w="43490">
                    <a:moveTo>
                      <a:pt x="21466" y="0"/>
                    </a:moveTo>
                    <a:lnTo>
                      <a:pt x="20668" y="40"/>
                    </a:lnTo>
                    <a:lnTo>
                      <a:pt x="19830" y="120"/>
                    </a:lnTo>
                    <a:lnTo>
                      <a:pt x="19032" y="200"/>
                    </a:lnTo>
                    <a:lnTo>
                      <a:pt x="18234" y="320"/>
                    </a:lnTo>
                    <a:lnTo>
                      <a:pt x="17436" y="479"/>
                    </a:lnTo>
                    <a:lnTo>
                      <a:pt x="16638" y="639"/>
                    </a:lnTo>
                    <a:lnTo>
                      <a:pt x="15840" y="838"/>
                    </a:lnTo>
                    <a:lnTo>
                      <a:pt x="15082" y="1078"/>
                    </a:lnTo>
                    <a:lnTo>
                      <a:pt x="14284" y="1357"/>
                    </a:lnTo>
                    <a:lnTo>
                      <a:pt x="13526" y="1636"/>
                    </a:lnTo>
                    <a:lnTo>
                      <a:pt x="12728" y="1955"/>
                    </a:lnTo>
                    <a:lnTo>
                      <a:pt x="12010" y="2315"/>
                    </a:lnTo>
                    <a:lnTo>
                      <a:pt x="11252" y="2674"/>
                    </a:lnTo>
                    <a:lnTo>
                      <a:pt x="10494" y="3073"/>
                    </a:lnTo>
                    <a:lnTo>
                      <a:pt x="9776" y="3512"/>
                    </a:lnTo>
                    <a:lnTo>
                      <a:pt x="9656" y="3591"/>
                    </a:lnTo>
                    <a:lnTo>
                      <a:pt x="8778" y="4190"/>
                    </a:lnTo>
                    <a:lnTo>
                      <a:pt x="7941" y="4828"/>
                    </a:lnTo>
                    <a:lnTo>
                      <a:pt x="7143" y="5546"/>
                    </a:lnTo>
                    <a:lnTo>
                      <a:pt x="6424" y="6264"/>
                    </a:lnTo>
                    <a:lnTo>
                      <a:pt x="5706" y="7023"/>
                    </a:lnTo>
                    <a:lnTo>
                      <a:pt x="4988" y="7781"/>
                    </a:lnTo>
                    <a:lnTo>
                      <a:pt x="4350" y="8618"/>
                    </a:lnTo>
                    <a:lnTo>
                      <a:pt x="3751" y="9456"/>
                    </a:lnTo>
                    <a:lnTo>
                      <a:pt x="3193" y="10334"/>
                    </a:lnTo>
                    <a:lnTo>
                      <a:pt x="3153" y="10414"/>
                    </a:lnTo>
                    <a:lnTo>
                      <a:pt x="3073" y="10494"/>
                    </a:lnTo>
                    <a:lnTo>
                      <a:pt x="2514" y="11531"/>
                    </a:lnTo>
                    <a:lnTo>
                      <a:pt x="1956" y="12608"/>
                    </a:lnTo>
                    <a:lnTo>
                      <a:pt x="1477" y="13725"/>
                    </a:lnTo>
                    <a:lnTo>
                      <a:pt x="1078" y="14882"/>
                    </a:lnTo>
                    <a:lnTo>
                      <a:pt x="719" y="16159"/>
                    </a:lnTo>
                    <a:lnTo>
                      <a:pt x="400" y="17476"/>
                    </a:lnTo>
                    <a:lnTo>
                      <a:pt x="240" y="18513"/>
                    </a:lnTo>
                    <a:lnTo>
                      <a:pt x="121" y="19551"/>
                    </a:lnTo>
                    <a:lnTo>
                      <a:pt x="41" y="20588"/>
                    </a:lnTo>
                    <a:lnTo>
                      <a:pt x="1" y="21665"/>
                    </a:lnTo>
                    <a:lnTo>
                      <a:pt x="1" y="40417"/>
                    </a:lnTo>
                    <a:lnTo>
                      <a:pt x="41" y="40657"/>
                    </a:lnTo>
                    <a:lnTo>
                      <a:pt x="121" y="40896"/>
                    </a:lnTo>
                    <a:lnTo>
                      <a:pt x="200" y="41095"/>
                    </a:lnTo>
                    <a:lnTo>
                      <a:pt x="360" y="41295"/>
                    </a:lnTo>
                    <a:lnTo>
                      <a:pt x="559" y="41455"/>
                    </a:lnTo>
                    <a:lnTo>
                      <a:pt x="759" y="41574"/>
                    </a:lnTo>
                    <a:lnTo>
                      <a:pt x="998" y="41654"/>
                    </a:lnTo>
                    <a:lnTo>
                      <a:pt x="42492" y="41654"/>
                    </a:lnTo>
                    <a:lnTo>
                      <a:pt x="42732" y="41574"/>
                    </a:lnTo>
                    <a:lnTo>
                      <a:pt x="42931" y="41455"/>
                    </a:lnTo>
                    <a:lnTo>
                      <a:pt x="43131" y="41295"/>
                    </a:lnTo>
                    <a:lnTo>
                      <a:pt x="43290" y="41095"/>
                    </a:lnTo>
                    <a:lnTo>
                      <a:pt x="43370" y="40896"/>
                    </a:lnTo>
                    <a:lnTo>
                      <a:pt x="43450" y="40657"/>
                    </a:lnTo>
                    <a:lnTo>
                      <a:pt x="43490" y="40417"/>
                    </a:lnTo>
                    <a:lnTo>
                      <a:pt x="43490" y="21665"/>
                    </a:lnTo>
                    <a:lnTo>
                      <a:pt x="43490" y="20867"/>
                    </a:lnTo>
                    <a:lnTo>
                      <a:pt x="43450" y="20109"/>
                    </a:lnTo>
                    <a:lnTo>
                      <a:pt x="43370" y="19311"/>
                    </a:lnTo>
                    <a:lnTo>
                      <a:pt x="43250" y="18553"/>
                    </a:lnTo>
                    <a:lnTo>
                      <a:pt x="43131" y="17795"/>
                    </a:lnTo>
                    <a:lnTo>
                      <a:pt x="43011" y="17037"/>
                    </a:lnTo>
                    <a:lnTo>
                      <a:pt x="42812" y="16279"/>
                    </a:lnTo>
                    <a:lnTo>
                      <a:pt x="42612" y="15561"/>
                    </a:lnTo>
                    <a:lnTo>
                      <a:pt x="42413" y="14843"/>
                    </a:lnTo>
                    <a:lnTo>
                      <a:pt x="42133" y="14084"/>
                    </a:lnTo>
                    <a:lnTo>
                      <a:pt x="41854" y="13366"/>
                    </a:lnTo>
                    <a:lnTo>
                      <a:pt x="41575" y="12688"/>
                    </a:lnTo>
                    <a:lnTo>
                      <a:pt x="41216" y="11970"/>
                    </a:lnTo>
                    <a:lnTo>
                      <a:pt x="40857" y="11292"/>
                    </a:lnTo>
                    <a:lnTo>
                      <a:pt x="40497" y="10613"/>
                    </a:lnTo>
                    <a:lnTo>
                      <a:pt x="40098" y="9975"/>
                    </a:lnTo>
                    <a:lnTo>
                      <a:pt x="39500" y="9137"/>
                    </a:lnTo>
                    <a:lnTo>
                      <a:pt x="38902" y="8299"/>
                    </a:lnTo>
                    <a:lnTo>
                      <a:pt x="38263" y="7501"/>
                    </a:lnTo>
                    <a:lnTo>
                      <a:pt x="37585" y="6743"/>
                    </a:lnTo>
                    <a:lnTo>
                      <a:pt x="36867" y="6025"/>
                    </a:lnTo>
                    <a:lnTo>
                      <a:pt x="36109" y="5347"/>
                    </a:lnTo>
                    <a:lnTo>
                      <a:pt x="35351" y="4669"/>
                    </a:lnTo>
                    <a:lnTo>
                      <a:pt x="34513" y="4070"/>
                    </a:lnTo>
                    <a:lnTo>
                      <a:pt x="33834" y="3591"/>
                    </a:lnTo>
                    <a:lnTo>
                      <a:pt x="33116" y="3113"/>
                    </a:lnTo>
                    <a:lnTo>
                      <a:pt x="32398" y="2714"/>
                    </a:lnTo>
                    <a:lnTo>
                      <a:pt x="31680" y="2315"/>
                    </a:lnTo>
                    <a:lnTo>
                      <a:pt x="30922" y="1955"/>
                    </a:lnTo>
                    <a:lnTo>
                      <a:pt x="30164" y="1596"/>
                    </a:lnTo>
                    <a:lnTo>
                      <a:pt x="29406" y="1317"/>
                    </a:lnTo>
                    <a:lnTo>
                      <a:pt x="28648" y="1038"/>
                    </a:lnTo>
                    <a:lnTo>
                      <a:pt x="27850" y="798"/>
                    </a:lnTo>
                    <a:lnTo>
                      <a:pt x="27052" y="599"/>
                    </a:lnTo>
                    <a:lnTo>
                      <a:pt x="26294" y="439"/>
                    </a:lnTo>
                    <a:lnTo>
                      <a:pt x="25496" y="280"/>
                    </a:lnTo>
                    <a:lnTo>
                      <a:pt x="24698" y="160"/>
                    </a:lnTo>
                    <a:lnTo>
                      <a:pt x="23900" y="80"/>
                    </a:lnTo>
                    <a:lnTo>
                      <a:pt x="23062" y="40"/>
                    </a:lnTo>
                    <a:lnTo>
                      <a:pt x="2226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4"/>
              <p:cNvSpPr/>
              <p:nvPr/>
            </p:nvSpPr>
            <p:spPr>
              <a:xfrm>
                <a:off x="297950" y="2236575"/>
                <a:ext cx="1087250" cy="1041375"/>
              </a:xfrm>
              <a:custGeom>
                <a:rect b="b" l="l" r="r" t="t"/>
                <a:pathLst>
                  <a:path extrusionOk="0" fill="none" h="41655" w="43490">
                    <a:moveTo>
                      <a:pt x="1278" y="41654"/>
                    </a:moveTo>
                    <a:lnTo>
                      <a:pt x="1278" y="41654"/>
                    </a:lnTo>
                    <a:lnTo>
                      <a:pt x="998" y="41654"/>
                    </a:lnTo>
                    <a:lnTo>
                      <a:pt x="759" y="41574"/>
                    </a:lnTo>
                    <a:lnTo>
                      <a:pt x="559" y="41455"/>
                    </a:lnTo>
                    <a:lnTo>
                      <a:pt x="360" y="41295"/>
                    </a:lnTo>
                    <a:lnTo>
                      <a:pt x="200" y="41095"/>
                    </a:lnTo>
                    <a:lnTo>
                      <a:pt x="121" y="40896"/>
                    </a:lnTo>
                    <a:lnTo>
                      <a:pt x="41" y="40657"/>
                    </a:lnTo>
                    <a:lnTo>
                      <a:pt x="1" y="40417"/>
                    </a:lnTo>
                    <a:lnTo>
                      <a:pt x="1" y="21665"/>
                    </a:lnTo>
                    <a:lnTo>
                      <a:pt x="1" y="21665"/>
                    </a:lnTo>
                    <a:lnTo>
                      <a:pt x="41" y="20588"/>
                    </a:lnTo>
                    <a:lnTo>
                      <a:pt x="121" y="19551"/>
                    </a:lnTo>
                    <a:lnTo>
                      <a:pt x="240" y="18513"/>
                    </a:lnTo>
                    <a:lnTo>
                      <a:pt x="400" y="17476"/>
                    </a:lnTo>
                    <a:lnTo>
                      <a:pt x="400" y="17476"/>
                    </a:lnTo>
                    <a:lnTo>
                      <a:pt x="719" y="16159"/>
                    </a:lnTo>
                    <a:lnTo>
                      <a:pt x="1078" y="14882"/>
                    </a:lnTo>
                    <a:lnTo>
                      <a:pt x="1078" y="14882"/>
                    </a:lnTo>
                    <a:lnTo>
                      <a:pt x="1477" y="13725"/>
                    </a:lnTo>
                    <a:lnTo>
                      <a:pt x="1956" y="12608"/>
                    </a:lnTo>
                    <a:lnTo>
                      <a:pt x="2514" y="11531"/>
                    </a:lnTo>
                    <a:lnTo>
                      <a:pt x="3073" y="10494"/>
                    </a:lnTo>
                    <a:lnTo>
                      <a:pt x="3073" y="10494"/>
                    </a:lnTo>
                    <a:lnTo>
                      <a:pt x="3153" y="10414"/>
                    </a:lnTo>
                    <a:lnTo>
                      <a:pt x="3153" y="10414"/>
                    </a:lnTo>
                    <a:lnTo>
                      <a:pt x="3193" y="10334"/>
                    </a:lnTo>
                    <a:lnTo>
                      <a:pt x="3193" y="10334"/>
                    </a:lnTo>
                    <a:lnTo>
                      <a:pt x="3751" y="9456"/>
                    </a:lnTo>
                    <a:lnTo>
                      <a:pt x="4350" y="8618"/>
                    </a:lnTo>
                    <a:lnTo>
                      <a:pt x="4988" y="7781"/>
                    </a:lnTo>
                    <a:lnTo>
                      <a:pt x="5706" y="7023"/>
                    </a:lnTo>
                    <a:lnTo>
                      <a:pt x="6424" y="6264"/>
                    </a:lnTo>
                    <a:lnTo>
                      <a:pt x="7143" y="5546"/>
                    </a:lnTo>
                    <a:lnTo>
                      <a:pt x="7941" y="4828"/>
                    </a:lnTo>
                    <a:lnTo>
                      <a:pt x="8778" y="4190"/>
                    </a:lnTo>
                    <a:lnTo>
                      <a:pt x="8778" y="4190"/>
                    </a:lnTo>
                    <a:lnTo>
                      <a:pt x="9656" y="3591"/>
                    </a:lnTo>
                    <a:lnTo>
                      <a:pt x="9656" y="3591"/>
                    </a:lnTo>
                    <a:lnTo>
                      <a:pt x="9776" y="3512"/>
                    </a:lnTo>
                    <a:lnTo>
                      <a:pt x="9776" y="3512"/>
                    </a:lnTo>
                    <a:lnTo>
                      <a:pt x="10494" y="3073"/>
                    </a:lnTo>
                    <a:lnTo>
                      <a:pt x="11252" y="2674"/>
                    </a:lnTo>
                    <a:lnTo>
                      <a:pt x="12010" y="2315"/>
                    </a:lnTo>
                    <a:lnTo>
                      <a:pt x="12728" y="1955"/>
                    </a:lnTo>
                    <a:lnTo>
                      <a:pt x="13526" y="1636"/>
                    </a:lnTo>
                    <a:lnTo>
                      <a:pt x="14284" y="1357"/>
                    </a:lnTo>
                    <a:lnTo>
                      <a:pt x="15082" y="1078"/>
                    </a:lnTo>
                    <a:lnTo>
                      <a:pt x="15840" y="838"/>
                    </a:lnTo>
                    <a:lnTo>
                      <a:pt x="16638" y="639"/>
                    </a:lnTo>
                    <a:lnTo>
                      <a:pt x="17436" y="479"/>
                    </a:lnTo>
                    <a:lnTo>
                      <a:pt x="18234" y="320"/>
                    </a:lnTo>
                    <a:lnTo>
                      <a:pt x="19032" y="200"/>
                    </a:lnTo>
                    <a:lnTo>
                      <a:pt x="19830" y="120"/>
                    </a:lnTo>
                    <a:lnTo>
                      <a:pt x="20668" y="40"/>
                    </a:lnTo>
                    <a:lnTo>
                      <a:pt x="21466" y="0"/>
                    </a:lnTo>
                    <a:lnTo>
                      <a:pt x="22264" y="0"/>
                    </a:lnTo>
                    <a:lnTo>
                      <a:pt x="23062" y="40"/>
                    </a:lnTo>
                    <a:lnTo>
                      <a:pt x="23900" y="80"/>
                    </a:lnTo>
                    <a:lnTo>
                      <a:pt x="24698" y="160"/>
                    </a:lnTo>
                    <a:lnTo>
                      <a:pt x="25496" y="280"/>
                    </a:lnTo>
                    <a:lnTo>
                      <a:pt x="26294" y="439"/>
                    </a:lnTo>
                    <a:lnTo>
                      <a:pt x="27052" y="599"/>
                    </a:lnTo>
                    <a:lnTo>
                      <a:pt x="27850" y="798"/>
                    </a:lnTo>
                    <a:lnTo>
                      <a:pt x="28648" y="1038"/>
                    </a:lnTo>
                    <a:lnTo>
                      <a:pt x="29406" y="1317"/>
                    </a:lnTo>
                    <a:lnTo>
                      <a:pt x="30164" y="1596"/>
                    </a:lnTo>
                    <a:lnTo>
                      <a:pt x="30922" y="1955"/>
                    </a:lnTo>
                    <a:lnTo>
                      <a:pt x="31680" y="2315"/>
                    </a:lnTo>
                    <a:lnTo>
                      <a:pt x="32398" y="2714"/>
                    </a:lnTo>
                    <a:lnTo>
                      <a:pt x="33116" y="3113"/>
                    </a:lnTo>
                    <a:lnTo>
                      <a:pt x="33834" y="3591"/>
                    </a:lnTo>
                    <a:lnTo>
                      <a:pt x="34513" y="4070"/>
                    </a:lnTo>
                    <a:lnTo>
                      <a:pt x="34513" y="4070"/>
                    </a:lnTo>
                    <a:lnTo>
                      <a:pt x="35351" y="4669"/>
                    </a:lnTo>
                    <a:lnTo>
                      <a:pt x="36109" y="5347"/>
                    </a:lnTo>
                    <a:lnTo>
                      <a:pt x="36867" y="6025"/>
                    </a:lnTo>
                    <a:lnTo>
                      <a:pt x="37585" y="6743"/>
                    </a:lnTo>
                    <a:lnTo>
                      <a:pt x="38263" y="7501"/>
                    </a:lnTo>
                    <a:lnTo>
                      <a:pt x="38902" y="8299"/>
                    </a:lnTo>
                    <a:lnTo>
                      <a:pt x="39500" y="9137"/>
                    </a:lnTo>
                    <a:lnTo>
                      <a:pt x="40098" y="9975"/>
                    </a:lnTo>
                    <a:lnTo>
                      <a:pt x="40098" y="9975"/>
                    </a:lnTo>
                    <a:lnTo>
                      <a:pt x="40497" y="10613"/>
                    </a:lnTo>
                    <a:lnTo>
                      <a:pt x="40857" y="11292"/>
                    </a:lnTo>
                    <a:lnTo>
                      <a:pt x="41216" y="11970"/>
                    </a:lnTo>
                    <a:lnTo>
                      <a:pt x="41575" y="12688"/>
                    </a:lnTo>
                    <a:lnTo>
                      <a:pt x="41854" y="13366"/>
                    </a:lnTo>
                    <a:lnTo>
                      <a:pt x="42133" y="14084"/>
                    </a:lnTo>
                    <a:lnTo>
                      <a:pt x="42413" y="14843"/>
                    </a:lnTo>
                    <a:lnTo>
                      <a:pt x="42612" y="15561"/>
                    </a:lnTo>
                    <a:lnTo>
                      <a:pt x="42812" y="16279"/>
                    </a:lnTo>
                    <a:lnTo>
                      <a:pt x="43011" y="17037"/>
                    </a:lnTo>
                    <a:lnTo>
                      <a:pt x="43131" y="17795"/>
                    </a:lnTo>
                    <a:lnTo>
                      <a:pt x="43250" y="18553"/>
                    </a:lnTo>
                    <a:lnTo>
                      <a:pt x="43370" y="19311"/>
                    </a:lnTo>
                    <a:lnTo>
                      <a:pt x="43450" y="20109"/>
                    </a:lnTo>
                    <a:lnTo>
                      <a:pt x="43490" y="20867"/>
                    </a:lnTo>
                    <a:lnTo>
                      <a:pt x="43490" y="21665"/>
                    </a:lnTo>
                    <a:lnTo>
                      <a:pt x="43490" y="40417"/>
                    </a:lnTo>
                    <a:lnTo>
                      <a:pt x="43490" y="40417"/>
                    </a:lnTo>
                    <a:lnTo>
                      <a:pt x="43450" y="40657"/>
                    </a:lnTo>
                    <a:lnTo>
                      <a:pt x="43370" y="40896"/>
                    </a:lnTo>
                    <a:lnTo>
                      <a:pt x="43290" y="41095"/>
                    </a:lnTo>
                    <a:lnTo>
                      <a:pt x="43131" y="41295"/>
                    </a:lnTo>
                    <a:lnTo>
                      <a:pt x="42931" y="41455"/>
                    </a:lnTo>
                    <a:lnTo>
                      <a:pt x="42732" y="41574"/>
                    </a:lnTo>
                    <a:lnTo>
                      <a:pt x="42492" y="41654"/>
                    </a:lnTo>
                    <a:lnTo>
                      <a:pt x="42213" y="41654"/>
                    </a:lnTo>
                    <a:lnTo>
                      <a:pt x="1278"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4"/>
              <p:cNvSpPr/>
              <p:nvPr/>
            </p:nvSpPr>
            <p:spPr>
              <a:xfrm>
                <a:off x="329875" y="32779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4"/>
              <p:cNvSpPr/>
              <p:nvPr/>
            </p:nvSpPr>
            <p:spPr>
              <a:xfrm>
                <a:off x="851550" y="2319375"/>
                <a:ext cx="54875" cy="55875"/>
              </a:xfrm>
              <a:custGeom>
                <a:rect b="b" l="l" r="r" t="t"/>
                <a:pathLst>
                  <a:path extrusionOk="0" h="2235" w="2195">
                    <a:moveTo>
                      <a:pt x="1078" y="0"/>
                    </a:moveTo>
                    <a:lnTo>
                      <a:pt x="1038" y="40"/>
                    </a:lnTo>
                    <a:lnTo>
                      <a:pt x="998" y="80"/>
                    </a:lnTo>
                    <a:lnTo>
                      <a:pt x="918" y="359"/>
                    </a:lnTo>
                    <a:lnTo>
                      <a:pt x="798" y="598"/>
                    </a:lnTo>
                    <a:lnTo>
                      <a:pt x="599" y="798"/>
                    </a:lnTo>
                    <a:lnTo>
                      <a:pt x="399" y="918"/>
                    </a:lnTo>
                    <a:lnTo>
                      <a:pt x="160" y="1037"/>
                    </a:lnTo>
                    <a:lnTo>
                      <a:pt x="40" y="1037"/>
                    </a:lnTo>
                    <a:lnTo>
                      <a:pt x="0" y="1077"/>
                    </a:lnTo>
                    <a:lnTo>
                      <a:pt x="0" y="1117"/>
                    </a:lnTo>
                    <a:lnTo>
                      <a:pt x="0" y="1157"/>
                    </a:lnTo>
                    <a:lnTo>
                      <a:pt x="40" y="1197"/>
                    </a:lnTo>
                    <a:lnTo>
                      <a:pt x="160" y="1197"/>
                    </a:lnTo>
                    <a:lnTo>
                      <a:pt x="359" y="1277"/>
                    </a:lnTo>
                    <a:lnTo>
                      <a:pt x="559" y="1396"/>
                    </a:lnTo>
                    <a:lnTo>
                      <a:pt x="718" y="1516"/>
                    </a:lnTo>
                    <a:lnTo>
                      <a:pt x="838" y="1676"/>
                    </a:lnTo>
                    <a:lnTo>
                      <a:pt x="958" y="1915"/>
                    </a:lnTo>
                    <a:lnTo>
                      <a:pt x="998" y="2155"/>
                    </a:lnTo>
                    <a:lnTo>
                      <a:pt x="1038" y="2194"/>
                    </a:lnTo>
                    <a:lnTo>
                      <a:pt x="1078" y="2234"/>
                    </a:lnTo>
                    <a:lnTo>
                      <a:pt x="1117" y="2194"/>
                    </a:lnTo>
                    <a:lnTo>
                      <a:pt x="1157" y="2155"/>
                    </a:lnTo>
                    <a:lnTo>
                      <a:pt x="1197" y="1955"/>
                    </a:lnTo>
                    <a:lnTo>
                      <a:pt x="1317" y="1716"/>
                    </a:lnTo>
                    <a:lnTo>
                      <a:pt x="1477" y="1516"/>
                    </a:lnTo>
                    <a:lnTo>
                      <a:pt x="1676" y="1357"/>
                    </a:lnTo>
                    <a:lnTo>
                      <a:pt x="1955" y="1237"/>
                    </a:lnTo>
                    <a:lnTo>
                      <a:pt x="2115" y="1157"/>
                    </a:lnTo>
                    <a:lnTo>
                      <a:pt x="2155" y="1157"/>
                    </a:lnTo>
                    <a:lnTo>
                      <a:pt x="2195" y="1117"/>
                    </a:lnTo>
                    <a:lnTo>
                      <a:pt x="2155" y="1077"/>
                    </a:lnTo>
                    <a:lnTo>
                      <a:pt x="2115" y="1077"/>
                    </a:lnTo>
                    <a:lnTo>
                      <a:pt x="1955" y="997"/>
                    </a:lnTo>
                    <a:lnTo>
                      <a:pt x="1676" y="878"/>
                    </a:lnTo>
                    <a:lnTo>
                      <a:pt x="1516" y="798"/>
                    </a:lnTo>
                    <a:lnTo>
                      <a:pt x="1397" y="678"/>
                    </a:lnTo>
                    <a:lnTo>
                      <a:pt x="1317" y="559"/>
                    </a:lnTo>
                    <a:lnTo>
                      <a:pt x="1237" y="399"/>
                    </a:lnTo>
                    <a:lnTo>
                      <a:pt x="1117" y="80"/>
                    </a:lnTo>
                    <a:lnTo>
                      <a:pt x="1117"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4"/>
              <p:cNvSpPr/>
              <p:nvPr/>
            </p:nvSpPr>
            <p:spPr>
              <a:xfrm>
                <a:off x="1162750" y="2478950"/>
                <a:ext cx="54875" cy="55875"/>
              </a:xfrm>
              <a:custGeom>
                <a:rect b="b" l="l" r="r" t="t"/>
                <a:pathLst>
                  <a:path extrusionOk="0" h="2235" w="2195">
                    <a:moveTo>
                      <a:pt x="1078" y="1"/>
                    </a:moveTo>
                    <a:lnTo>
                      <a:pt x="1038" y="41"/>
                    </a:lnTo>
                    <a:lnTo>
                      <a:pt x="998" y="81"/>
                    </a:lnTo>
                    <a:lnTo>
                      <a:pt x="918" y="360"/>
                    </a:lnTo>
                    <a:lnTo>
                      <a:pt x="798" y="599"/>
                    </a:lnTo>
                    <a:lnTo>
                      <a:pt x="599" y="799"/>
                    </a:lnTo>
                    <a:lnTo>
                      <a:pt x="399" y="918"/>
                    </a:lnTo>
                    <a:lnTo>
                      <a:pt x="160" y="1038"/>
                    </a:lnTo>
                    <a:lnTo>
                      <a:pt x="40" y="1038"/>
                    </a:lnTo>
                    <a:lnTo>
                      <a:pt x="1" y="1078"/>
                    </a:lnTo>
                    <a:lnTo>
                      <a:pt x="1" y="1118"/>
                    </a:lnTo>
                    <a:lnTo>
                      <a:pt x="1" y="1158"/>
                    </a:lnTo>
                    <a:lnTo>
                      <a:pt x="40" y="1198"/>
                    </a:lnTo>
                    <a:lnTo>
                      <a:pt x="160" y="1198"/>
                    </a:lnTo>
                    <a:lnTo>
                      <a:pt x="360" y="1277"/>
                    </a:lnTo>
                    <a:lnTo>
                      <a:pt x="559" y="1397"/>
                    </a:lnTo>
                    <a:lnTo>
                      <a:pt x="719" y="1517"/>
                    </a:lnTo>
                    <a:lnTo>
                      <a:pt x="838" y="1676"/>
                    </a:lnTo>
                    <a:lnTo>
                      <a:pt x="958" y="1916"/>
                    </a:lnTo>
                    <a:lnTo>
                      <a:pt x="998" y="2155"/>
                    </a:lnTo>
                    <a:lnTo>
                      <a:pt x="1038" y="2195"/>
                    </a:lnTo>
                    <a:lnTo>
                      <a:pt x="1078" y="2235"/>
                    </a:lnTo>
                    <a:lnTo>
                      <a:pt x="1118" y="2195"/>
                    </a:lnTo>
                    <a:lnTo>
                      <a:pt x="1158" y="2155"/>
                    </a:lnTo>
                    <a:lnTo>
                      <a:pt x="1197" y="1956"/>
                    </a:lnTo>
                    <a:lnTo>
                      <a:pt x="1317" y="1716"/>
                    </a:lnTo>
                    <a:lnTo>
                      <a:pt x="1477" y="1517"/>
                    </a:lnTo>
                    <a:lnTo>
                      <a:pt x="1676" y="1357"/>
                    </a:lnTo>
                    <a:lnTo>
                      <a:pt x="1956" y="1238"/>
                    </a:lnTo>
                    <a:lnTo>
                      <a:pt x="2115" y="1158"/>
                    </a:lnTo>
                    <a:lnTo>
                      <a:pt x="2155" y="1158"/>
                    </a:lnTo>
                    <a:lnTo>
                      <a:pt x="2195" y="1118"/>
                    </a:lnTo>
                    <a:lnTo>
                      <a:pt x="2155" y="1078"/>
                    </a:lnTo>
                    <a:lnTo>
                      <a:pt x="2115" y="1078"/>
                    </a:lnTo>
                    <a:lnTo>
                      <a:pt x="1956" y="998"/>
                    </a:lnTo>
                    <a:lnTo>
                      <a:pt x="1676" y="878"/>
                    </a:lnTo>
                    <a:lnTo>
                      <a:pt x="1517" y="799"/>
                    </a:lnTo>
                    <a:lnTo>
                      <a:pt x="1397" y="679"/>
                    </a:lnTo>
                    <a:lnTo>
                      <a:pt x="1317" y="559"/>
                    </a:lnTo>
                    <a:lnTo>
                      <a:pt x="1237" y="400"/>
                    </a:lnTo>
                    <a:lnTo>
                      <a:pt x="1118" y="81"/>
                    </a:lnTo>
                    <a:lnTo>
                      <a:pt x="1118" y="41"/>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4"/>
              <p:cNvSpPr/>
              <p:nvPr/>
            </p:nvSpPr>
            <p:spPr>
              <a:xfrm>
                <a:off x="1238550" y="2973700"/>
                <a:ext cx="54900" cy="55875"/>
              </a:xfrm>
              <a:custGeom>
                <a:rect b="b" l="l" r="r" t="t"/>
                <a:pathLst>
                  <a:path extrusionOk="0" h="2235" w="2196">
                    <a:moveTo>
                      <a:pt x="1078" y="0"/>
                    </a:moveTo>
                    <a:lnTo>
                      <a:pt x="1038" y="40"/>
                    </a:lnTo>
                    <a:lnTo>
                      <a:pt x="998" y="80"/>
                    </a:lnTo>
                    <a:lnTo>
                      <a:pt x="918" y="359"/>
                    </a:lnTo>
                    <a:lnTo>
                      <a:pt x="799" y="599"/>
                    </a:lnTo>
                    <a:lnTo>
                      <a:pt x="599" y="798"/>
                    </a:lnTo>
                    <a:lnTo>
                      <a:pt x="400" y="918"/>
                    </a:lnTo>
                    <a:lnTo>
                      <a:pt x="160" y="1037"/>
                    </a:lnTo>
                    <a:lnTo>
                      <a:pt x="41" y="1037"/>
                    </a:lnTo>
                    <a:lnTo>
                      <a:pt x="1" y="1077"/>
                    </a:lnTo>
                    <a:lnTo>
                      <a:pt x="1" y="1117"/>
                    </a:lnTo>
                    <a:lnTo>
                      <a:pt x="1" y="1157"/>
                    </a:lnTo>
                    <a:lnTo>
                      <a:pt x="41" y="1197"/>
                    </a:lnTo>
                    <a:lnTo>
                      <a:pt x="160" y="1197"/>
                    </a:lnTo>
                    <a:lnTo>
                      <a:pt x="360" y="1277"/>
                    </a:lnTo>
                    <a:lnTo>
                      <a:pt x="559" y="1397"/>
                    </a:lnTo>
                    <a:lnTo>
                      <a:pt x="719" y="1516"/>
                    </a:lnTo>
                    <a:lnTo>
                      <a:pt x="839" y="1676"/>
                    </a:lnTo>
                    <a:lnTo>
                      <a:pt x="958" y="1915"/>
                    </a:lnTo>
                    <a:lnTo>
                      <a:pt x="998" y="2155"/>
                    </a:lnTo>
                    <a:lnTo>
                      <a:pt x="1038" y="2195"/>
                    </a:lnTo>
                    <a:lnTo>
                      <a:pt x="1078" y="2234"/>
                    </a:lnTo>
                    <a:lnTo>
                      <a:pt x="1118" y="2195"/>
                    </a:lnTo>
                    <a:lnTo>
                      <a:pt x="1158" y="2155"/>
                    </a:lnTo>
                    <a:lnTo>
                      <a:pt x="1198" y="1955"/>
                    </a:lnTo>
                    <a:lnTo>
                      <a:pt x="1317" y="1716"/>
                    </a:lnTo>
                    <a:lnTo>
                      <a:pt x="1477" y="1516"/>
                    </a:lnTo>
                    <a:lnTo>
                      <a:pt x="1676" y="1357"/>
                    </a:lnTo>
                    <a:lnTo>
                      <a:pt x="1956" y="1237"/>
                    </a:lnTo>
                    <a:lnTo>
                      <a:pt x="2115" y="1157"/>
                    </a:lnTo>
                    <a:lnTo>
                      <a:pt x="2155" y="1157"/>
                    </a:lnTo>
                    <a:lnTo>
                      <a:pt x="2195" y="1117"/>
                    </a:lnTo>
                    <a:lnTo>
                      <a:pt x="2155" y="1077"/>
                    </a:lnTo>
                    <a:lnTo>
                      <a:pt x="2115" y="1077"/>
                    </a:lnTo>
                    <a:lnTo>
                      <a:pt x="1956" y="998"/>
                    </a:lnTo>
                    <a:lnTo>
                      <a:pt x="1676" y="878"/>
                    </a:lnTo>
                    <a:lnTo>
                      <a:pt x="1517" y="798"/>
                    </a:lnTo>
                    <a:lnTo>
                      <a:pt x="1397" y="678"/>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4"/>
              <p:cNvSpPr/>
              <p:nvPr/>
            </p:nvSpPr>
            <p:spPr>
              <a:xfrm>
                <a:off x="448575" y="2698400"/>
                <a:ext cx="54875" cy="55875"/>
              </a:xfrm>
              <a:custGeom>
                <a:rect b="b" l="l" r="r" t="t"/>
                <a:pathLst>
                  <a:path extrusionOk="0" h="2235" w="2195">
                    <a:moveTo>
                      <a:pt x="1078" y="0"/>
                    </a:moveTo>
                    <a:lnTo>
                      <a:pt x="1038" y="40"/>
                    </a:lnTo>
                    <a:lnTo>
                      <a:pt x="998" y="80"/>
                    </a:lnTo>
                    <a:lnTo>
                      <a:pt x="918" y="359"/>
                    </a:lnTo>
                    <a:lnTo>
                      <a:pt x="798" y="599"/>
                    </a:lnTo>
                    <a:lnTo>
                      <a:pt x="599" y="798"/>
                    </a:lnTo>
                    <a:lnTo>
                      <a:pt x="399" y="918"/>
                    </a:lnTo>
                    <a:lnTo>
                      <a:pt x="160" y="1038"/>
                    </a:lnTo>
                    <a:lnTo>
                      <a:pt x="40" y="1038"/>
                    </a:lnTo>
                    <a:lnTo>
                      <a:pt x="0" y="1078"/>
                    </a:lnTo>
                    <a:lnTo>
                      <a:pt x="0" y="1117"/>
                    </a:lnTo>
                    <a:lnTo>
                      <a:pt x="0" y="1157"/>
                    </a:lnTo>
                    <a:lnTo>
                      <a:pt x="40" y="1197"/>
                    </a:lnTo>
                    <a:lnTo>
                      <a:pt x="160" y="1197"/>
                    </a:lnTo>
                    <a:lnTo>
                      <a:pt x="360" y="1277"/>
                    </a:lnTo>
                    <a:lnTo>
                      <a:pt x="559" y="1397"/>
                    </a:lnTo>
                    <a:lnTo>
                      <a:pt x="719" y="1516"/>
                    </a:lnTo>
                    <a:lnTo>
                      <a:pt x="838" y="1676"/>
                    </a:lnTo>
                    <a:lnTo>
                      <a:pt x="958" y="1915"/>
                    </a:lnTo>
                    <a:lnTo>
                      <a:pt x="998" y="2155"/>
                    </a:lnTo>
                    <a:lnTo>
                      <a:pt x="1038" y="2195"/>
                    </a:lnTo>
                    <a:lnTo>
                      <a:pt x="1078" y="2235"/>
                    </a:lnTo>
                    <a:lnTo>
                      <a:pt x="1118" y="2195"/>
                    </a:lnTo>
                    <a:lnTo>
                      <a:pt x="1158" y="2155"/>
                    </a:lnTo>
                    <a:lnTo>
                      <a:pt x="1197" y="1955"/>
                    </a:lnTo>
                    <a:lnTo>
                      <a:pt x="1317" y="1716"/>
                    </a:lnTo>
                    <a:lnTo>
                      <a:pt x="1477" y="1516"/>
                    </a:lnTo>
                    <a:lnTo>
                      <a:pt x="1676" y="1357"/>
                    </a:lnTo>
                    <a:lnTo>
                      <a:pt x="1955" y="1237"/>
                    </a:lnTo>
                    <a:lnTo>
                      <a:pt x="2115" y="1157"/>
                    </a:lnTo>
                    <a:lnTo>
                      <a:pt x="2155" y="1157"/>
                    </a:lnTo>
                    <a:lnTo>
                      <a:pt x="2195" y="1117"/>
                    </a:lnTo>
                    <a:lnTo>
                      <a:pt x="2155" y="1078"/>
                    </a:lnTo>
                    <a:lnTo>
                      <a:pt x="2115" y="1078"/>
                    </a:lnTo>
                    <a:lnTo>
                      <a:pt x="1955" y="998"/>
                    </a:lnTo>
                    <a:lnTo>
                      <a:pt x="1676" y="878"/>
                    </a:lnTo>
                    <a:lnTo>
                      <a:pt x="1517" y="798"/>
                    </a:lnTo>
                    <a:lnTo>
                      <a:pt x="1397" y="679"/>
                    </a:lnTo>
                    <a:lnTo>
                      <a:pt x="1317" y="559"/>
                    </a:lnTo>
                    <a:lnTo>
                      <a:pt x="1237"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4"/>
              <p:cNvSpPr/>
              <p:nvPr/>
            </p:nvSpPr>
            <p:spPr>
              <a:xfrm>
                <a:off x="340850" y="2945750"/>
                <a:ext cx="54875" cy="55900"/>
              </a:xfrm>
              <a:custGeom>
                <a:rect b="b" l="l" r="r" t="t"/>
                <a:pathLst>
                  <a:path extrusionOk="0" h="2236" w="2195">
                    <a:moveTo>
                      <a:pt x="1078" y="1"/>
                    </a:moveTo>
                    <a:lnTo>
                      <a:pt x="1038" y="41"/>
                    </a:lnTo>
                    <a:lnTo>
                      <a:pt x="998" y="81"/>
                    </a:lnTo>
                    <a:lnTo>
                      <a:pt x="918" y="360"/>
                    </a:lnTo>
                    <a:lnTo>
                      <a:pt x="798" y="599"/>
                    </a:lnTo>
                    <a:lnTo>
                      <a:pt x="599" y="799"/>
                    </a:lnTo>
                    <a:lnTo>
                      <a:pt x="399" y="919"/>
                    </a:lnTo>
                    <a:lnTo>
                      <a:pt x="160" y="1038"/>
                    </a:lnTo>
                    <a:lnTo>
                      <a:pt x="40" y="1038"/>
                    </a:lnTo>
                    <a:lnTo>
                      <a:pt x="1" y="1078"/>
                    </a:lnTo>
                    <a:lnTo>
                      <a:pt x="1" y="1118"/>
                    </a:lnTo>
                    <a:lnTo>
                      <a:pt x="1" y="1158"/>
                    </a:lnTo>
                    <a:lnTo>
                      <a:pt x="40" y="1198"/>
                    </a:lnTo>
                    <a:lnTo>
                      <a:pt x="160" y="1198"/>
                    </a:lnTo>
                    <a:lnTo>
                      <a:pt x="360" y="1278"/>
                    </a:lnTo>
                    <a:lnTo>
                      <a:pt x="559" y="1397"/>
                    </a:lnTo>
                    <a:lnTo>
                      <a:pt x="719" y="1517"/>
                    </a:lnTo>
                    <a:lnTo>
                      <a:pt x="838" y="1677"/>
                    </a:lnTo>
                    <a:lnTo>
                      <a:pt x="958" y="1916"/>
                    </a:lnTo>
                    <a:lnTo>
                      <a:pt x="998" y="2155"/>
                    </a:lnTo>
                    <a:lnTo>
                      <a:pt x="1038" y="2195"/>
                    </a:lnTo>
                    <a:lnTo>
                      <a:pt x="1078" y="2235"/>
                    </a:lnTo>
                    <a:lnTo>
                      <a:pt x="1118" y="2195"/>
                    </a:lnTo>
                    <a:lnTo>
                      <a:pt x="1158" y="2155"/>
                    </a:lnTo>
                    <a:lnTo>
                      <a:pt x="1197" y="1956"/>
                    </a:lnTo>
                    <a:lnTo>
                      <a:pt x="1317" y="1717"/>
                    </a:lnTo>
                    <a:lnTo>
                      <a:pt x="1477" y="1517"/>
                    </a:lnTo>
                    <a:lnTo>
                      <a:pt x="1676" y="1358"/>
                    </a:lnTo>
                    <a:lnTo>
                      <a:pt x="1956" y="1238"/>
                    </a:lnTo>
                    <a:lnTo>
                      <a:pt x="2115" y="1158"/>
                    </a:lnTo>
                    <a:lnTo>
                      <a:pt x="2155" y="1158"/>
                    </a:lnTo>
                    <a:lnTo>
                      <a:pt x="2195" y="1118"/>
                    </a:lnTo>
                    <a:lnTo>
                      <a:pt x="2155" y="1078"/>
                    </a:lnTo>
                    <a:lnTo>
                      <a:pt x="2115" y="1078"/>
                    </a:lnTo>
                    <a:lnTo>
                      <a:pt x="1956" y="998"/>
                    </a:lnTo>
                    <a:lnTo>
                      <a:pt x="1676" y="879"/>
                    </a:lnTo>
                    <a:lnTo>
                      <a:pt x="1517" y="799"/>
                    </a:lnTo>
                    <a:lnTo>
                      <a:pt x="1397" y="679"/>
                    </a:lnTo>
                    <a:lnTo>
                      <a:pt x="1317" y="560"/>
                    </a:lnTo>
                    <a:lnTo>
                      <a:pt x="1237" y="400"/>
                    </a:lnTo>
                    <a:lnTo>
                      <a:pt x="1118" y="81"/>
                    </a:lnTo>
                    <a:lnTo>
                      <a:pt x="1118" y="41"/>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4"/>
              <p:cNvSpPr/>
              <p:nvPr/>
            </p:nvSpPr>
            <p:spPr>
              <a:xfrm>
                <a:off x="678975" y="2725325"/>
                <a:ext cx="491775" cy="553600"/>
              </a:xfrm>
              <a:custGeom>
                <a:rect b="b" l="l" r="r" t="t"/>
                <a:pathLst>
                  <a:path extrusionOk="0" h="22144" w="19671">
                    <a:moveTo>
                      <a:pt x="13726" y="1"/>
                    </a:moveTo>
                    <a:lnTo>
                      <a:pt x="13606" y="40"/>
                    </a:lnTo>
                    <a:lnTo>
                      <a:pt x="13566" y="40"/>
                    </a:lnTo>
                    <a:lnTo>
                      <a:pt x="13447" y="160"/>
                    </a:lnTo>
                    <a:lnTo>
                      <a:pt x="13327" y="360"/>
                    </a:lnTo>
                    <a:lnTo>
                      <a:pt x="13207" y="599"/>
                    </a:lnTo>
                    <a:lnTo>
                      <a:pt x="13127" y="878"/>
                    </a:lnTo>
                    <a:lnTo>
                      <a:pt x="12928" y="1596"/>
                    </a:lnTo>
                    <a:lnTo>
                      <a:pt x="12768" y="2434"/>
                    </a:lnTo>
                    <a:lnTo>
                      <a:pt x="12649" y="3392"/>
                    </a:lnTo>
                    <a:lnTo>
                      <a:pt x="12569" y="4389"/>
                    </a:lnTo>
                    <a:lnTo>
                      <a:pt x="12449" y="6584"/>
                    </a:lnTo>
                    <a:lnTo>
                      <a:pt x="12369" y="8698"/>
                    </a:lnTo>
                    <a:lnTo>
                      <a:pt x="12329" y="10494"/>
                    </a:lnTo>
                    <a:lnTo>
                      <a:pt x="12329" y="12249"/>
                    </a:lnTo>
                    <a:lnTo>
                      <a:pt x="11571" y="12289"/>
                    </a:lnTo>
                    <a:lnTo>
                      <a:pt x="10055" y="6424"/>
                    </a:lnTo>
                    <a:lnTo>
                      <a:pt x="1" y="11491"/>
                    </a:lnTo>
                    <a:lnTo>
                      <a:pt x="280" y="12409"/>
                    </a:lnTo>
                    <a:lnTo>
                      <a:pt x="1038" y="14683"/>
                    </a:lnTo>
                    <a:lnTo>
                      <a:pt x="1557" y="16079"/>
                    </a:lnTo>
                    <a:lnTo>
                      <a:pt x="2116" y="17596"/>
                    </a:lnTo>
                    <a:lnTo>
                      <a:pt x="2754" y="19032"/>
                    </a:lnTo>
                    <a:lnTo>
                      <a:pt x="3352" y="20388"/>
                    </a:lnTo>
                    <a:lnTo>
                      <a:pt x="3871" y="21266"/>
                    </a:lnTo>
                    <a:lnTo>
                      <a:pt x="4430" y="22144"/>
                    </a:lnTo>
                    <a:lnTo>
                      <a:pt x="19671" y="22144"/>
                    </a:lnTo>
                    <a:lnTo>
                      <a:pt x="19072" y="20548"/>
                    </a:lnTo>
                    <a:lnTo>
                      <a:pt x="18434" y="18713"/>
                    </a:lnTo>
                    <a:lnTo>
                      <a:pt x="17835" y="16917"/>
                    </a:lnTo>
                    <a:lnTo>
                      <a:pt x="17596" y="16119"/>
                    </a:lnTo>
                    <a:lnTo>
                      <a:pt x="17436" y="15361"/>
                    </a:lnTo>
                    <a:lnTo>
                      <a:pt x="16878" y="12568"/>
                    </a:lnTo>
                    <a:lnTo>
                      <a:pt x="16200" y="8938"/>
                    </a:lnTo>
                    <a:lnTo>
                      <a:pt x="15521" y="5267"/>
                    </a:lnTo>
                    <a:lnTo>
                      <a:pt x="15043" y="2394"/>
                    </a:lnTo>
                    <a:lnTo>
                      <a:pt x="14963" y="1876"/>
                    </a:lnTo>
                    <a:lnTo>
                      <a:pt x="14883" y="1477"/>
                    </a:lnTo>
                    <a:lnTo>
                      <a:pt x="14763" y="1078"/>
                    </a:lnTo>
                    <a:lnTo>
                      <a:pt x="14644" y="798"/>
                    </a:lnTo>
                    <a:lnTo>
                      <a:pt x="14524" y="559"/>
                    </a:lnTo>
                    <a:lnTo>
                      <a:pt x="14404" y="360"/>
                    </a:lnTo>
                    <a:lnTo>
                      <a:pt x="14284" y="240"/>
                    </a:lnTo>
                    <a:lnTo>
                      <a:pt x="14165" y="120"/>
                    </a:lnTo>
                    <a:lnTo>
                      <a:pt x="14045" y="40"/>
                    </a:lnTo>
                    <a:lnTo>
                      <a:pt x="13925"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4"/>
              <p:cNvSpPr/>
              <p:nvPr/>
            </p:nvSpPr>
            <p:spPr>
              <a:xfrm>
                <a:off x="492475" y="2345300"/>
                <a:ext cx="302250" cy="302250"/>
              </a:xfrm>
              <a:custGeom>
                <a:rect b="b" l="l" r="r" t="t"/>
                <a:pathLst>
                  <a:path extrusionOk="0" h="12090" w="12090">
                    <a:moveTo>
                      <a:pt x="6065" y="0"/>
                    </a:moveTo>
                    <a:lnTo>
                      <a:pt x="5426" y="40"/>
                    </a:lnTo>
                    <a:lnTo>
                      <a:pt x="4828" y="120"/>
                    </a:lnTo>
                    <a:lnTo>
                      <a:pt x="4269" y="280"/>
                    </a:lnTo>
                    <a:lnTo>
                      <a:pt x="3711" y="479"/>
                    </a:lnTo>
                    <a:lnTo>
                      <a:pt x="3192" y="719"/>
                    </a:lnTo>
                    <a:lnTo>
                      <a:pt x="2673" y="1038"/>
                    </a:lnTo>
                    <a:lnTo>
                      <a:pt x="2234" y="1397"/>
                    </a:lnTo>
                    <a:lnTo>
                      <a:pt x="1795" y="1756"/>
                    </a:lnTo>
                    <a:lnTo>
                      <a:pt x="1396" y="2195"/>
                    </a:lnTo>
                    <a:lnTo>
                      <a:pt x="1037" y="2674"/>
                    </a:lnTo>
                    <a:lnTo>
                      <a:pt x="758" y="3152"/>
                    </a:lnTo>
                    <a:lnTo>
                      <a:pt x="479" y="3671"/>
                    </a:lnTo>
                    <a:lnTo>
                      <a:pt x="279" y="4230"/>
                    </a:lnTo>
                    <a:lnTo>
                      <a:pt x="160" y="4828"/>
                    </a:lnTo>
                    <a:lnTo>
                      <a:pt x="40" y="5427"/>
                    </a:lnTo>
                    <a:lnTo>
                      <a:pt x="0" y="6025"/>
                    </a:lnTo>
                    <a:lnTo>
                      <a:pt x="40" y="6663"/>
                    </a:lnTo>
                    <a:lnTo>
                      <a:pt x="160" y="7262"/>
                    </a:lnTo>
                    <a:lnTo>
                      <a:pt x="279" y="7820"/>
                    </a:lnTo>
                    <a:lnTo>
                      <a:pt x="479" y="8379"/>
                    </a:lnTo>
                    <a:lnTo>
                      <a:pt x="758" y="8938"/>
                    </a:lnTo>
                    <a:lnTo>
                      <a:pt x="1037" y="9416"/>
                    </a:lnTo>
                    <a:lnTo>
                      <a:pt x="1396" y="9895"/>
                    </a:lnTo>
                    <a:lnTo>
                      <a:pt x="1795" y="10294"/>
                    </a:lnTo>
                    <a:lnTo>
                      <a:pt x="2234" y="10693"/>
                    </a:lnTo>
                    <a:lnTo>
                      <a:pt x="2673" y="11052"/>
                    </a:lnTo>
                    <a:lnTo>
                      <a:pt x="3192" y="11331"/>
                    </a:lnTo>
                    <a:lnTo>
                      <a:pt x="3711" y="11611"/>
                    </a:lnTo>
                    <a:lnTo>
                      <a:pt x="4269" y="11810"/>
                    </a:lnTo>
                    <a:lnTo>
                      <a:pt x="4828" y="11970"/>
                    </a:lnTo>
                    <a:lnTo>
                      <a:pt x="5426" y="12050"/>
                    </a:lnTo>
                    <a:lnTo>
                      <a:pt x="6065" y="12089"/>
                    </a:lnTo>
                    <a:lnTo>
                      <a:pt x="6663" y="12050"/>
                    </a:lnTo>
                    <a:lnTo>
                      <a:pt x="7261" y="11970"/>
                    </a:lnTo>
                    <a:lnTo>
                      <a:pt x="7860" y="11810"/>
                    </a:lnTo>
                    <a:lnTo>
                      <a:pt x="8419" y="11611"/>
                    </a:lnTo>
                    <a:lnTo>
                      <a:pt x="8937" y="11331"/>
                    </a:lnTo>
                    <a:lnTo>
                      <a:pt x="9416" y="11052"/>
                    </a:lnTo>
                    <a:lnTo>
                      <a:pt x="9895" y="10693"/>
                    </a:lnTo>
                    <a:lnTo>
                      <a:pt x="10334" y="10294"/>
                    </a:lnTo>
                    <a:lnTo>
                      <a:pt x="10733" y="9895"/>
                    </a:lnTo>
                    <a:lnTo>
                      <a:pt x="11052" y="9416"/>
                    </a:lnTo>
                    <a:lnTo>
                      <a:pt x="11371" y="8938"/>
                    </a:lnTo>
                    <a:lnTo>
                      <a:pt x="11610" y="8379"/>
                    </a:lnTo>
                    <a:lnTo>
                      <a:pt x="11810" y="7820"/>
                    </a:lnTo>
                    <a:lnTo>
                      <a:pt x="11969" y="7262"/>
                    </a:lnTo>
                    <a:lnTo>
                      <a:pt x="12049" y="6663"/>
                    </a:lnTo>
                    <a:lnTo>
                      <a:pt x="12089" y="6025"/>
                    </a:lnTo>
                    <a:lnTo>
                      <a:pt x="12049" y="5427"/>
                    </a:lnTo>
                    <a:lnTo>
                      <a:pt x="11969" y="4828"/>
                    </a:lnTo>
                    <a:lnTo>
                      <a:pt x="11810" y="4230"/>
                    </a:lnTo>
                    <a:lnTo>
                      <a:pt x="11610" y="3671"/>
                    </a:lnTo>
                    <a:lnTo>
                      <a:pt x="11371" y="3152"/>
                    </a:lnTo>
                    <a:lnTo>
                      <a:pt x="11052" y="2674"/>
                    </a:lnTo>
                    <a:lnTo>
                      <a:pt x="10733" y="2195"/>
                    </a:lnTo>
                    <a:lnTo>
                      <a:pt x="10334" y="1756"/>
                    </a:lnTo>
                    <a:lnTo>
                      <a:pt x="9895" y="1397"/>
                    </a:lnTo>
                    <a:lnTo>
                      <a:pt x="9416" y="1038"/>
                    </a:lnTo>
                    <a:lnTo>
                      <a:pt x="8937" y="719"/>
                    </a:lnTo>
                    <a:lnTo>
                      <a:pt x="8419" y="479"/>
                    </a:lnTo>
                    <a:lnTo>
                      <a:pt x="7860" y="280"/>
                    </a:lnTo>
                    <a:lnTo>
                      <a:pt x="7261" y="120"/>
                    </a:lnTo>
                    <a:lnTo>
                      <a:pt x="6663" y="40"/>
                    </a:lnTo>
                    <a:lnTo>
                      <a:pt x="60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4"/>
              <p:cNvSpPr/>
              <p:nvPr/>
            </p:nvSpPr>
            <p:spPr>
              <a:xfrm>
                <a:off x="492475" y="2345300"/>
                <a:ext cx="302250" cy="302250"/>
              </a:xfrm>
              <a:custGeom>
                <a:rect b="b" l="l" r="r" t="t"/>
                <a:pathLst>
                  <a:path extrusionOk="0" fill="none" h="12090" w="12090">
                    <a:moveTo>
                      <a:pt x="12089" y="6025"/>
                    </a:moveTo>
                    <a:lnTo>
                      <a:pt x="12089" y="6025"/>
                    </a:lnTo>
                    <a:lnTo>
                      <a:pt x="12049" y="6663"/>
                    </a:lnTo>
                    <a:lnTo>
                      <a:pt x="11969" y="7262"/>
                    </a:lnTo>
                    <a:lnTo>
                      <a:pt x="11810" y="7820"/>
                    </a:lnTo>
                    <a:lnTo>
                      <a:pt x="11610" y="8379"/>
                    </a:lnTo>
                    <a:lnTo>
                      <a:pt x="11371" y="8938"/>
                    </a:lnTo>
                    <a:lnTo>
                      <a:pt x="11052" y="9416"/>
                    </a:lnTo>
                    <a:lnTo>
                      <a:pt x="10733" y="9895"/>
                    </a:lnTo>
                    <a:lnTo>
                      <a:pt x="10334" y="10294"/>
                    </a:lnTo>
                    <a:lnTo>
                      <a:pt x="9895" y="10693"/>
                    </a:lnTo>
                    <a:lnTo>
                      <a:pt x="9416" y="11052"/>
                    </a:lnTo>
                    <a:lnTo>
                      <a:pt x="8937" y="11331"/>
                    </a:lnTo>
                    <a:lnTo>
                      <a:pt x="8419" y="11611"/>
                    </a:lnTo>
                    <a:lnTo>
                      <a:pt x="7860" y="11810"/>
                    </a:lnTo>
                    <a:lnTo>
                      <a:pt x="7261" y="11970"/>
                    </a:lnTo>
                    <a:lnTo>
                      <a:pt x="6663" y="12050"/>
                    </a:lnTo>
                    <a:lnTo>
                      <a:pt x="6065" y="12089"/>
                    </a:lnTo>
                    <a:lnTo>
                      <a:pt x="6065" y="12089"/>
                    </a:lnTo>
                    <a:lnTo>
                      <a:pt x="5426" y="12050"/>
                    </a:lnTo>
                    <a:lnTo>
                      <a:pt x="4828" y="11970"/>
                    </a:lnTo>
                    <a:lnTo>
                      <a:pt x="4269" y="11810"/>
                    </a:lnTo>
                    <a:lnTo>
                      <a:pt x="3711" y="11611"/>
                    </a:lnTo>
                    <a:lnTo>
                      <a:pt x="3192" y="11331"/>
                    </a:lnTo>
                    <a:lnTo>
                      <a:pt x="2673" y="11052"/>
                    </a:lnTo>
                    <a:lnTo>
                      <a:pt x="2234" y="10693"/>
                    </a:lnTo>
                    <a:lnTo>
                      <a:pt x="1795" y="10294"/>
                    </a:lnTo>
                    <a:lnTo>
                      <a:pt x="1396" y="9895"/>
                    </a:lnTo>
                    <a:lnTo>
                      <a:pt x="1037" y="9416"/>
                    </a:lnTo>
                    <a:lnTo>
                      <a:pt x="758" y="8938"/>
                    </a:lnTo>
                    <a:lnTo>
                      <a:pt x="479" y="8379"/>
                    </a:lnTo>
                    <a:lnTo>
                      <a:pt x="279" y="7820"/>
                    </a:lnTo>
                    <a:lnTo>
                      <a:pt x="160" y="7262"/>
                    </a:lnTo>
                    <a:lnTo>
                      <a:pt x="40" y="6663"/>
                    </a:lnTo>
                    <a:lnTo>
                      <a:pt x="0" y="6025"/>
                    </a:lnTo>
                    <a:lnTo>
                      <a:pt x="0" y="6025"/>
                    </a:lnTo>
                    <a:lnTo>
                      <a:pt x="40" y="5427"/>
                    </a:lnTo>
                    <a:lnTo>
                      <a:pt x="160" y="4828"/>
                    </a:lnTo>
                    <a:lnTo>
                      <a:pt x="279" y="4230"/>
                    </a:lnTo>
                    <a:lnTo>
                      <a:pt x="479" y="3671"/>
                    </a:lnTo>
                    <a:lnTo>
                      <a:pt x="758" y="3152"/>
                    </a:lnTo>
                    <a:lnTo>
                      <a:pt x="1037" y="2674"/>
                    </a:lnTo>
                    <a:lnTo>
                      <a:pt x="1396" y="2195"/>
                    </a:lnTo>
                    <a:lnTo>
                      <a:pt x="1795" y="1756"/>
                    </a:lnTo>
                    <a:lnTo>
                      <a:pt x="2234" y="1397"/>
                    </a:lnTo>
                    <a:lnTo>
                      <a:pt x="2673" y="1038"/>
                    </a:lnTo>
                    <a:lnTo>
                      <a:pt x="3192" y="719"/>
                    </a:lnTo>
                    <a:lnTo>
                      <a:pt x="3711" y="479"/>
                    </a:lnTo>
                    <a:lnTo>
                      <a:pt x="4269" y="280"/>
                    </a:lnTo>
                    <a:lnTo>
                      <a:pt x="4828" y="120"/>
                    </a:lnTo>
                    <a:lnTo>
                      <a:pt x="5426" y="40"/>
                    </a:lnTo>
                    <a:lnTo>
                      <a:pt x="6065" y="0"/>
                    </a:lnTo>
                    <a:lnTo>
                      <a:pt x="6065" y="0"/>
                    </a:lnTo>
                    <a:lnTo>
                      <a:pt x="6663" y="40"/>
                    </a:lnTo>
                    <a:lnTo>
                      <a:pt x="7261" y="120"/>
                    </a:lnTo>
                    <a:lnTo>
                      <a:pt x="7860" y="280"/>
                    </a:lnTo>
                    <a:lnTo>
                      <a:pt x="8419" y="479"/>
                    </a:lnTo>
                    <a:lnTo>
                      <a:pt x="8937" y="719"/>
                    </a:lnTo>
                    <a:lnTo>
                      <a:pt x="9416" y="1038"/>
                    </a:lnTo>
                    <a:lnTo>
                      <a:pt x="9895" y="1397"/>
                    </a:lnTo>
                    <a:lnTo>
                      <a:pt x="10334" y="1756"/>
                    </a:lnTo>
                    <a:lnTo>
                      <a:pt x="10733" y="2195"/>
                    </a:lnTo>
                    <a:lnTo>
                      <a:pt x="11052" y="2674"/>
                    </a:lnTo>
                    <a:lnTo>
                      <a:pt x="11371" y="3152"/>
                    </a:lnTo>
                    <a:lnTo>
                      <a:pt x="11610" y="3671"/>
                    </a:lnTo>
                    <a:lnTo>
                      <a:pt x="11810" y="4230"/>
                    </a:lnTo>
                    <a:lnTo>
                      <a:pt x="11969" y="4828"/>
                    </a:lnTo>
                    <a:lnTo>
                      <a:pt x="12049" y="5427"/>
                    </a:lnTo>
                    <a:lnTo>
                      <a:pt x="12089" y="6025"/>
                    </a:lnTo>
                    <a:lnTo>
                      <a:pt x="12089" y="602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4"/>
              <p:cNvSpPr/>
              <p:nvPr/>
            </p:nvSpPr>
            <p:spPr>
              <a:xfrm>
                <a:off x="794700" y="2495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4"/>
              <p:cNvSpPr/>
              <p:nvPr/>
            </p:nvSpPr>
            <p:spPr>
              <a:xfrm>
                <a:off x="449575" y="2934800"/>
                <a:ext cx="302250" cy="302250"/>
              </a:xfrm>
              <a:custGeom>
                <a:rect b="b" l="l" r="r" t="t"/>
                <a:pathLst>
                  <a:path extrusionOk="0" h="12090" w="12090">
                    <a:moveTo>
                      <a:pt x="6065" y="0"/>
                    </a:moveTo>
                    <a:lnTo>
                      <a:pt x="5427" y="40"/>
                    </a:lnTo>
                    <a:lnTo>
                      <a:pt x="4828" y="120"/>
                    </a:lnTo>
                    <a:lnTo>
                      <a:pt x="4269" y="279"/>
                    </a:lnTo>
                    <a:lnTo>
                      <a:pt x="3711" y="479"/>
                    </a:lnTo>
                    <a:lnTo>
                      <a:pt x="3192" y="718"/>
                    </a:lnTo>
                    <a:lnTo>
                      <a:pt x="2674" y="1037"/>
                    </a:lnTo>
                    <a:lnTo>
                      <a:pt x="2195" y="1357"/>
                    </a:lnTo>
                    <a:lnTo>
                      <a:pt x="1796" y="1756"/>
                    </a:lnTo>
                    <a:lnTo>
                      <a:pt x="1397" y="2194"/>
                    </a:lnTo>
                    <a:lnTo>
                      <a:pt x="1038" y="2673"/>
                    </a:lnTo>
                    <a:lnTo>
                      <a:pt x="758" y="3152"/>
                    </a:lnTo>
                    <a:lnTo>
                      <a:pt x="479" y="3671"/>
                    </a:lnTo>
                    <a:lnTo>
                      <a:pt x="280" y="4229"/>
                    </a:lnTo>
                    <a:lnTo>
                      <a:pt x="120" y="4828"/>
                    </a:lnTo>
                    <a:lnTo>
                      <a:pt x="40" y="5426"/>
                    </a:lnTo>
                    <a:lnTo>
                      <a:pt x="0" y="6025"/>
                    </a:lnTo>
                    <a:lnTo>
                      <a:pt x="40" y="6663"/>
                    </a:lnTo>
                    <a:lnTo>
                      <a:pt x="120" y="7262"/>
                    </a:lnTo>
                    <a:lnTo>
                      <a:pt x="280" y="7820"/>
                    </a:lnTo>
                    <a:lnTo>
                      <a:pt x="479" y="8379"/>
                    </a:lnTo>
                    <a:lnTo>
                      <a:pt x="758" y="8897"/>
                    </a:lnTo>
                    <a:lnTo>
                      <a:pt x="1038" y="9416"/>
                    </a:lnTo>
                    <a:lnTo>
                      <a:pt x="1397" y="9855"/>
                    </a:lnTo>
                    <a:lnTo>
                      <a:pt x="1796" y="10294"/>
                    </a:lnTo>
                    <a:lnTo>
                      <a:pt x="2195" y="10693"/>
                    </a:lnTo>
                    <a:lnTo>
                      <a:pt x="2674" y="11052"/>
                    </a:lnTo>
                    <a:lnTo>
                      <a:pt x="3192" y="11331"/>
                    </a:lnTo>
                    <a:lnTo>
                      <a:pt x="3711" y="11610"/>
                    </a:lnTo>
                    <a:lnTo>
                      <a:pt x="4269" y="11810"/>
                    </a:lnTo>
                    <a:lnTo>
                      <a:pt x="4828" y="11930"/>
                    </a:lnTo>
                    <a:lnTo>
                      <a:pt x="5427" y="12049"/>
                    </a:lnTo>
                    <a:lnTo>
                      <a:pt x="6065" y="12089"/>
                    </a:lnTo>
                    <a:lnTo>
                      <a:pt x="6663" y="12049"/>
                    </a:lnTo>
                    <a:lnTo>
                      <a:pt x="7262" y="11930"/>
                    </a:lnTo>
                    <a:lnTo>
                      <a:pt x="7860" y="11810"/>
                    </a:lnTo>
                    <a:lnTo>
                      <a:pt x="8419" y="11610"/>
                    </a:lnTo>
                    <a:lnTo>
                      <a:pt x="8938" y="11331"/>
                    </a:lnTo>
                    <a:lnTo>
                      <a:pt x="9416" y="11052"/>
                    </a:lnTo>
                    <a:lnTo>
                      <a:pt x="9895" y="10693"/>
                    </a:lnTo>
                    <a:lnTo>
                      <a:pt x="10334" y="10294"/>
                    </a:lnTo>
                    <a:lnTo>
                      <a:pt x="10733" y="9855"/>
                    </a:lnTo>
                    <a:lnTo>
                      <a:pt x="11052" y="9416"/>
                    </a:lnTo>
                    <a:lnTo>
                      <a:pt x="11371" y="8897"/>
                    </a:lnTo>
                    <a:lnTo>
                      <a:pt x="11611" y="8379"/>
                    </a:lnTo>
                    <a:lnTo>
                      <a:pt x="11810" y="7820"/>
                    </a:lnTo>
                    <a:lnTo>
                      <a:pt x="11970" y="7262"/>
                    </a:lnTo>
                    <a:lnTo>
                      <a:pt x="12050" y="6663"/>
                    </a:lnTo>
                    <a:lnTo>
                      <a:pt x="12090" y="6025"/>
                    </a:lnTo>
                    <a:lnTo>
                      <a:pt x="12050" y="5426"/>
                    </a:lnTo>
                    <a:lnTo>
                      <a:pt x="11970" y="4828"/>
                    </a:lnTo>
                    <a:lnTo>
                      <a:pt x="11810" y="4229"/>
                    </a:lnTo>
                    <a:lnTo>
                      <a:pt x="11611" y="3671"/>
                    </a:lnTo>
                    <a:lnTo>
                      <a:pt x="11371" y="3152"/>
                    </a:lnTo>
                    <a:lnTo>
                      <a:pt x="11052" y="2673"/>
                    </a:lnTo>
                    <a:lnTo>
                      <a:pt x="10733" y="2194"/>
                    </a:lnTo>
                    <a:lnTo>
                      <a:pt x="10334" y="1756"/>
                    </a:lnTo>
                    <a:lnTo>
                      <a:pt x="9895" y="1357"/>
                    </a:lnTo>
                    <a:lnTo>
                      <a:pt x="9416" y="1037"/>
                    </a:lnTo>
                    <a:lnTo>
                      <a:pt x="8938" y="718"/>
                    </a:lnTo>
                    <a:lnTo>
                      <a:pt x="8419" y="479"/>
                    </a:lnTo>
                    <a:lnTo>
                      <a:pt x="7860" y="279"/>
                    </a:lnTo>
                    <a:lnTo>
                      <a:pt x="7262" y="120"/>
                    </a:lnTo>
                    <a:lnTo>
                      <a:pt x="6663" y="40"/>
                    </a:lnTo>
                    <a:lnTo>
                      <a:pt x="6065"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4"/>
              <p:cNvSpPr/>
              <p:nvPr/>
            </p:nvSpPr>
            <p:spPr>
              <a:xfrm>
                <a:off x="449575" y="2934800"/>
                <a:ext cx="302250" cy="302250"/>
              </a:xfrm>
              <a:custGeom>
                <a:rect b="b" l="l" r="r" t="t"/>
                <a:pathLst>
                  <a:path extrusionOk="0" fill="none" h="12090" w="12090">
                    <a:moveTo>
                      <a:pt x="12090" y="6025"/>
                    </a:moveTo>
                    <a:lnTo>
                      <a:pt x="12090" y="6025"/>
                    </a:lnTo>
                    <a:lnTo>
                      <a:pt x="12050" y="6663"/>
                    </a:lnTo>
                    <a:lnTo>
                      <a:pt x="11970" y="7262"/>
                    </a:lnTo>
                    <a:lnTo>
                      <a:pt x="11810" y="7820"/>
                    </a:lnTo>
                    <a:lnTo>
                      <a:pt x="11611" y="8379"/>
                    </a:lnTo>
                    <a:lnTo>
                      <a:pt x="11371" y="8897"/>
                    </a:lnTo>
                    <a:lnTo>
                      <a:pt x="11052" y="9416"/>
                    </a:lnTo>
                    <a:lnTo>
                      <a:pt x="10733" y="9855"/>
                    </a:lnTo>
                    <a:lnTo>
                      <a:pt x="10334" y="10294"/>
                    </a:lnTo>
                    <a:lnTo>
                      <a:pt x="9895" y="10693"/>
                    </a:lnTo>
                    <a:lnTo>
                      <a:pt x="9416" y="11052"/>
                    </a:lnTo>
                    <a:lnTo>
                      <a:pt x="8938" y="11331"/>
                    </a:lnTo>
                    <a:lnTo>
                      <a:pt x="8419" y="11610"/>
                    </a:lnTo>
                    <a:lnTo>
                      <a:pt x="7860" y="11810"/>
                    </a:lnTo>
                    <a:lnTo>
                      <a:pt x="7262" y="11930"/>
                    </a:lnTo>
                    <a:lnTo>
                      <a:pt x="6663" y="12049"/>
                    </a:lnTo>
                    <a:lnTo>
                      <a:pt x="6065" y="12089"/>
                    </a:lnTo>
                    <a:lnTo>
                      <a:pt x="6065" y="12089"/>
                    </a:lnTo>
                    <a:lnTo>
                      <a:pt x="5427" y="12049"/>
                    </a:lnTo>
                    <a:lnTo>
                      <a:pt x="4828" y="11930"/>
                    </a:lnTo>
                    <a:lnTo>
                      <a:pt x="4269" y="11810"/>
                    </a:lnTo>
                    <a:lnTo>
                      <a:pt x="3711" y="11610"/>
                    </a:lnTo>
                    <a:lnTo>
                      <a:pt x="3192" y="11331"/>
                    </a:lnTo>
                    <a:lnTo>
                      <a:pt x="2674" y="11052"/>
                    </a:lnTo>
                    <a:lnTo>
                      <a:pt x="2195" y="10693"/>
                    </a:lnTo>
                    <a:lnTo>
                      <a:pt x="1796" y="10294"/>
                    </a:lnTo>
                    <a:lnTo>
                      <a:pt x="1397" y="9855"/>
                    </a:lnTo>
                    <a:lnTo>
                      <a:pt x="1038" y="9416"/>
                    </a:lnTo>
                    <a:lnTo>
                      <a:pt x="758" y="8897"/>
                    </a:lnTo>
                    <a:lnTo>
                      <a:pt x="479" y="8379"/>
                    </a:lnTo>
                    <a:lnTo>
                      <a:pt x="280" y="7820"/>
                    </a:lnTo>
                    <a:lnTo>
                      <a:pt x="120" y="7262"/>
                    </a:lnTo>
                    <a:lnTo>
                      <a:pt x="40" y="6663"/>
                    </a:lnTo>
                    <a:lnTo>
                      <a:pt x="0" y="6025"/>
                    </a:lnTo>
                    <a:lnTo>
                      <a:pt x="0" y="6025"/>
                    </a:lnTo>
                    <a:lnTo>
                      <a:pt x="40" y="5426"/>
                    </a:lnTo>
                    <a:lnTo>
                      <a:pt x="120" y="4828"/>
                    </a:lnTo>
                    <a:lnTo>
                      <a:pt x="280" y="4229"/>
                    </a:lnTo>
                    <a:lnTo>
                      <a:pt x="479" y="3671"/>
                    </a:lnTo>
                    <a:lnTo>
                      <a:pt x="758" y="3152"/>
                    </a:lnTo>
                    <a:lnTo>
                      <a:pt x="1038" y="2673"/>
                    </a:lnTo>
                    <a:lnTo>
                      <a:pt x="1397" y="2194"/>
                    </a:lnTo>
                    <a:lnTo>
                      <a:pt x="1796" y="1756"/>
                    </a:lnTo>
                    <a:lnTo>
                      <a:pt x="2195" y="1357"/>
                    </a:lnTo>
                    <a:lnTo>
                      <a:pt x="2674" y="1037"/>
                    </a:lnTo>
                    <a:lnTo>
                      <a:pt x="3192" y="718"/>
                    </a:lnTo>
                    <a:lnTo>
                      <a:pt x="3711" y="479"/>
                    </a:lnTo>
                    <a:lnTo>
                      <a:pt x="4269" y="279"/>
                    </a:lnTo>
                    <a:lnTo>
                      <a:pt x="4828" y="120"/>
                    </a:lnTo>
                    <a:lnTo>
                      <a:pt x="5427" y="40"/>
                    </a:lnTo>
                    <a:lnTo>
                      <a:pt x="6065" y="0"/>
                    </a:lnTo>
                    <a:lnTo>
                      <a:pt x="6065" y="0"/>
                    </a:lnTo>
                    <a:lnTo>
                      <a:pt x="6663" y="40"/>
                    </a:lnTo>
                    <a:lnTo>
                      <a:pt x="7262" y="120"/>
                    </a:lnTo>
                    <a:lnTo>
                      <a:pt x="7860" y="279"/>
                    </a:lnTo>
                    <a:lnTo>
                      <a:pt x="8419" y="479"/>
                    </a:lnTo>
                    <a:lnTo>
                      <a:pt x="8938" y="718"/>
                    </a:lnTo>
                    <a:lnTo>
                      <a:pt x="9416" y="1037"/>
                    </a:lnTo>
                    <a:lnTo>
                      <a:pt x="9895" y="1357"/>
                    </a:lnTo>
                    <a:lnTo>
                      <a:pt x="10334" y="1756"/>
                    </a:lnTo>
                    <a:lnTo>
                      <a:pt x="10733" y="2194"/>
                    </a:lnTo>
                    <a:lnTo>
                      <a:pt x="11052" y="2673"/>
                    </a:lnTo>
                    <a:lnTo>
                      <a:pt x="11371" y="3152"/>
                    </a:lnTo>
                    <a:lnTo>
                      <a:pt x="11611" y="3671"/>
                    </a:lnTo>
                    <a:lnTo>
                      <a:pt x="11810" y="4229"/>
                    </a:lnTo>
                    <a:lnTo>
                      <a:pt x="11970" y="4828"/>
                    </a:lnTo>
                    <a:lnTo>
                      <a:pt x="12050" y="5426"/>
                    </a:lnTo>
                    <a:lnTo>
                      <a:pt x="12090" y="6025"/>
                    </a:lnTo>
                    <a:lnTo>
                      <a:pt x="12090" y="602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4"/>
              <p:cNvSpPr/>
              <p:nvPr/>
            </p:nvSpPr>
            <p:spPr>
              <a:xfrm>
                <a:off x="751800" y="30854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4"/>
              <p:cNvSpPr/>
              <p:nvPr/>
            </p:nvSpPr>
            <p:spPr>
              <a:xfrm>
                <a:off x="960275" y="2572725"/>
                <a:ext cx="257350" cy="257350"/>
              </a:xfrm>
              <a:custGeom>
                <a:rect b="b" l="l" r="r" t="t"/>
                <a:pathLst>
                  <a:path extrusionOk="0" h="10294" w="10294">
                    <a:moveTo>
                      <a:pt x="5147" y="0"/>
                    </a:moveTo>
                    <a:lnTo>
                      <a:pt x="4628" y="40"/>
                    </a:lnTo>
                    <a:lnTo>
                      <a:pt x="4110" y="80"/>
                    </a:lnTo>
                    <a:lnTo>
                      <a:pt x="3631" y="240"/>
                    </a:lnTo>
                    <a:lnTo>
                      <a:pt x="3152" y="399"/>
                    </a:lnTo>
                    <a:lnTo>
                      <a:pt x="2713" y="599"/>
                    </a:lnTo>
                    <a:lnTo>
                      <a:pt x="2274" y="878"/>
                    </a:lnTo>
                    <a:lnTo>
                      <a:pt x="1875" y="1157"/>
                    </a:lnTo>
                    <a:lnTo>
                      <a:pt x="1516" y="1516"/>
                    </a:lnTo>
                    <a:lnTo>
                      <a:pt x="1157" y="1875"/>
                    </a:lnTo>
                    <a:lnTo>
                      <a:pt x="878" y="2274"/>
                    </a:lnTo>
                    <a:lnTo>
                      <a:pt x="639" y="2673"/>
                    </a:lnTo>
                    <a:lnTo>
                      <a:pt x="399" y="3152"/>
                    </a:lnTo>
                    <a:lnTo>
                      <a:pt x="240" y="3631"/>
                    </a:lnTo>
                    <a:lnTo>
                      <a:pt x="120" y="4110"/>
                    </a:lnTo>
                    <a:lnTo>
                      <a:pt x="40" y="4628"/>
                    </a:lnTo>
                    <a:lnTo>
                      <a:pt x="0" y="5147"/>
                    </a:lnTo>
                    <a:lnTo>
                      <a:pt x="40" y="5666"/>
                    </a:lnTo>
                    <a:lnTo>
                      <a:pt x="120" y="6184"/>
                    </a:lnTo>
                    <a:lnTo>
                      <a:pt x="240" y="6663"/>
                    </a:lnTo>
                    <a:lnTo>
                      <a:pt x="399" y="7142"/>
                    </a:lnTo>
                    <a:lnTo>
                      <a:pt x="639" y="7621"/>
                    </a:lnTo>
                    <a:lnTo>
                      <a:pt x="878" y="8020"/>
                    </a:lnTo>
                    <a:lnTo>
                      <a:pt x="1157" y="8419"/>
                    </a:lnTo>
                    <a:lnTo>
                      <a:pt x="1516" y="8778"/>
                    </a:lnTo>
                    <a:lnTo>
                      <a:pt x="1875" y="9137"/>
                    </a:lnTo>
                    <a:lnTo>
                      <a:pt x="2274" y="9416"/>
                    </a:lnTo>
                    <a:lnTo>
                      <a:pt x="2713" y="9695"/>
                    </a:lnTo>
                    <a:lnTo>
                      <a:pt x="3152" y="9895"/>
                    </a:lnTo>
                    <a:lnTo>
                      <a:pt x="3631" y="10054"/>
                    </a:lnTo>
                    <a:lnTo>
                      <a:pt x="4110" y="10214"/>
                    </a:lnTo>
                    <a:lnTo>
                      <a:pt x="4628" y="10294"/>
                    </a:lnTo>
                    <a:lnTo>
                      <a:pt x="5666" y="10294"/>
                    </a:lnTo>
                    <a:lnTo>
                      <a:pt x="6184" y="10214"/>
                    </a:lnTo>
                    <a:lnTo>
                      <a:pt x="6703" y="10054"/>
                    </a:lnTo>
                    <a:lnTo>
                      <a:pt x="7142" y="9895"/>
                    </a:lnTo>
                    <a:lnTo>
                      <a:pt x="7621" y="9695"/>
                    </a:lnTo>
                    <a:lnTo>
                      <a:pt x="8020" y="9416"/>
                    </a:lnTo>
                    <a:lnTo>
                      <a:pt x="8419" y="9137"/>
                    </a:lnTo>
                    <a:lnTo>
                      <a:pt x="8778" y="8778"/>
                    </a:lnTo>
                    <a:lnTo>
                      <a:pt x="9137" y="8419"/>
                    </a:lnTo>
                    <a:lnTo>
                      <a:pt x="9416" y="8020"/>
                    </a:lnTo>
                    <a:lnTo>
                      <a:pt x="9695" y="7621"/>
                    </a:lnTo>
                    <a:lnTo>
                      <a:pt x="9895" y="7142"/>
                    </a:lnTo>
                    <a:lnTo>
                      <a:pt x="10055" y="6663"/>
                    </a:lnTo>
                    <a:lnTo>
                      <a:pt x="10214" y="6184"/>
                    </a:lnTo>
                    <a:lnTo>
                      <a:pt x="10294" y="5666"/>
                    </a:lnTo>
                    <a:lnTo>
                      <a:pt x="10294" y="5147"/>
                    </a:lnTo>
                    <a:lnTo>
                      <a:pt x="10294" y="4628"/>
                    </a:lnTo>
                    <a:lnTo>
                      <a:pt x="10214" y="4110"/>
                    </a:lnTo>
                    <a:lnTo>
                      <a:pt x="10055" y="3631"/>
                    </a:lnTo>
                    <a:lnTo>
                      <a:pt x="9895" y="3152"/>
                    </a:lnTo>
                    <a:lnTo>
                      <a:pt x="9695" y="2673"/>
                    </a:lnTo>
                    <a:lnTo>
                      <a:pt x="9416" y="2274"/>
                    </a:lnTo>
                    <a:lnTo>
                      <a:pt x="9137" y="1875"/>
                    </a:lnTo>
                    <a:lnTo>
                      <a:pt x="8778" y="1516"/>
                    </a:lnTo>
                    <a:lnTo>
                      <a:pt x="8419" y="1157"/>
                    </a:lnTo>
                    <a:lnTo>
                      <a:pt x="8020" y="878"/>
                    </a:lnTo>
                    <a:lnTo>
                      <a:pt x="7621" y="599"/>
                    </a:lnTo>
                    <a:lnTo>
                      <a:pt x="7142" y="399"/>
                    </a:lnTo>
                    <a:lnTo>
                      <a:pt x="6703" y="240"/>
                    </a:lnTo>
                    <a:lnTo>
                      <a:pt x="6184" y="80"/>
                    </a:lnTo>
                    <a:lnTo>
                      <a:pt x="5666" y="40"/>
                    </a:lnTo>
                    <a:lnTo>
                      <a:pt x="5147"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4"/>
              <p:cNvSpPr/>
              <p:nvPr/>
            </p:nvSpPr>
            <p:spPr>
              <a:xfrm>
                <a:off x="960275" y="2572725"/>
                <a:ext cx="257350" cy="257350"/>
              </a:xfrm>
              <a:custGeom>
                <a:rect b="b" l="l" r="r" t="t"/>
                <a:pathLst>
                  <a:path extrusionOk="0" fill="none" h="10294" w="10294">
                    <a:moveTo>
                      <a:pt x="10294" y="5147"/>
                    </a:moveTo>
                    <a:lnTo>
                      <a:pt x="10294" y="5147"/>
                    </a:lnTo>
                    <a:lnTo>
                      <a:pt x="10294" y="5666"/>
                    </a:lnTo>
                    <a:lnTo>
                      <a:pt x="10214" y="6184"/>
                    </a:lnTo>
                    <a:lnTo>
                      <a:pt x="10055" y="6663"/>
                    </a:lnTo>
                    <a:lnTo>
                      <a:pt x="9895" y="7142"/>
                    </a:lnTo>
                    <a:lnTo>
                      <a:pt x="9695" y="7621"/>
                    </a:lnTo>
                    <a:lnTo>
                      <a:pt x="9416" y="8020"/>
                    </a:lnTo>
                    <a:lnTo>
                      <a:pt x="9137" y="8419"/>
                    </a:lnTo>
                    <a:lnTo>
                      <a:pt x="8778" y="8778"/>
                    </a:lnTo>
                    <a:lnTo>
                      <a:pt x="8419" y="9137"/>
                    </a:lnTo>
                    <a:lnTo>
                      <a:pt x="8020" y="9416"/>
                    </a:lnTo>
                    <a:lnTo>
                      <a:pt x="7621" y="9695"/>
                    </a:lnTo>
                    <a:lnTo>
                      <a:pt x="7142" y="9895"/>
                    </a:lnTo>
                    <a:lnTo>
                      <a:pt x="6703" y="10054"/>
                    </a:lnTo>
                    <a:lnTo>
                      <a:pt x="6184" y="10214"/>
                    </a:lnTo>
                    <a:lnTo>
                      <a:pt x="5666" y="10294"/>
                    </a:lnTo>
                    <a:lnTo>
                      <a:pt x="5147" y="10294"/>
                    </a:lnTo>
                    <a:lnTo>
                      <a:pt x="5147" y="10294"/>
                    </a:lnTo>
                    <a:lnTo>
                      <a:pt x="4628" y="10294"/>
                    </a:lnTo>
                    <a:lnTo>
                      <a:pt x="4110" y="10214"/>
                    </a:lnTo>
                    <a:lnTo>
                      <a:pt x="3631" y="10054"/>
                    </a:lnTo>
                    <a:lnTo>
                      <a:pt x="3152" y="9895"/>
                    </a:lnTo>
                    <a:lnTo>
                      <a:pt x="2713" y="9695"/>
                    </a:lnTo>
                    <a:lnTo>
                      <a:pt x="2274" y="9416"/>
                    </a:lnTo>
                    <a:lnTo>
                      <a:pt x="1875" y="9137"/>
                    </a:lnTo>
                    <a:lnTo>
                      <a:pt x="1516" y="8778"/>
                    </a:lnTo>
                    <a:lnTo>
                      <a:pt x="1157" y="8419"/>
                    </a:lnTo>
                    <a:lnTo>
                      <a:pt x="878" y="8020"/>
                    </a:lnTo>
                    <a:lnTo>
                      <a:pt x="639" y="7621"/>
                    </a:lnTo>
                    <a:lnTo>
                      <a:pt x="399" y="7142"/>
                    </a:lnTo>
                    <a:lnTo>
                      <a:pt x="240" y="6663"/>
                    </a:lnTo>
                    <a:lnTo>
                      <a:pt x="120" y="6184"/>
                    </a:lnTo>
                    <a:lnTo>
                      <a:pt x="40" y="5666"/>
                    </a:lnTo>
                    <a:lnTo>
                      <a:pt x="0" y="5147"/>
                    </a:lnTo>
                    <a:lnTo>
                      <a:pt x="0" y="5147"/>
                    </a:lnTo>
                    <a:lnTo>
                      <a:pt x="40" y="4628"/>
                    </a:lnTo>
                    <a:lnTo>
                      <a:pt x="120" y="4110"/>
                    </a:lnTo>
                    <a:lnTo>
                      <a:pt x="240" y="3631"/>
                    </a:lnTo>
                    <a:lnTo>
                      <a:pt x="399" y="3152"/>
                    </a:lnTo>
                    <a:lnTo>
                      <a:pt x="639" y="2673"/>
                    </a:lnTo>
                    <a:lnTo>
                      <a:pt x="878" y="2274"/>
                    </a:lnTo>
                    <a:lnTo>
                      <a:pt x="1157" y="1875"/>
                    </a:lnTo>
                    <a:lnTo>
                      <a:pt x="1516" y="1516"/>
                    </a:lnTo>
                    <a:lnTo>
                      <a:pt x="1875" y="1157"/>
                    </a:lnTo>
                    <a:lnTo>
                      <a:pt x="2274" y="878"/>
                    </a:lnTo>
                    <a:lnTo>
                      <a:pt x="2713" y="599"/>
                    </a:lnTo>
                    <a:lnTo>
                      <a:pt x="3152" y="399"/>
                    </a:lnTo>
                    <a:lnTo>
                      <a:pt x="3631" y="240"/>
                    </a:lnTo>
                    <a:lnTo>
                      <a:pt x="4110" y="80"/>
                    </a:lnTo>
                    <a:lnTo>
                      <a:pt x="4628" y="40"/>
                    </a:lnTo>
                    <a:lnTo>
                      <a:pt x="5147" y="0"/>
                    </a:lnTo>
                    <a:lnTo>
                      <a:pt x="5147" y="0"/>
                    </a:lnTo>
                    <a:lnTo>
                      <a:pt x="5666" y="40"/>
                    </a:lnTo>
                    <a:lnTo>
                      <a:pt x="6184" y="80"/>
                    </a:lnTo>
                    <a:lnTo>
                      <a:pt x="6703" y="240"/>
                    </a:lnTo>
                    <a:lnTo>
                      <a:pt x="7142" y="399"/>
                    </a:lnTo>
                    <a:lnTo>
                      <a:pt x="7621" y="599"/>
                    </a:lnTo>
                    <a:lnTo>
                      <a:pt x="8020" y="878"/>
                    </a:lnTo>
                    <a:lnTo>
                      <a:pt x="8419" y="1157"/>
                    </a:lnTo>
                    <a:lnTo>
                      <a:pt x="8778" y="1516"/>
                    </a:lnTo>
                    <a:lnTo>
                      <a:pt x="9137" y="1875"/>
                    </a:lnTo>
                    <a:lnTo>
                      <a:pt x="9416" y="2274"/>
                    </a:lnTo>
                    <a:lnTo>
                      <a:pt x="9695" y="2673"/>
                    </a:lnTo>
                    <a:lnTo>
                      <a:pt x="9895" y="3152"/>
                    </a:lnTo>
                    <a:lnTo>
                      <a:pt x="10055" y="3631"/>
                    </a:lnTo>
                    <a:lnTo>
                      <a:pt x="10214" y="4110"/>
                    </a:lnTo>
                    <a:lnTo>
                      <a:pt x="10294" y="4628"/>
                    </a:lnTo>
                    <a:lnTo>
                      <a:pt x="10294" y="5147"/>
                    </a:lnTo>
                    <a:lnTo>
                      <a:pt x="10294" y="514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4"/>
              <p:cNvSpPr/>
              <p:nvPr/>
            </p:nvSpPr>
            <p:spPr>
              <a:xfrm>
                <a:off x="1217600" y="2701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4"/>
              <p:cNvSpPr/>
              <p:nvPr/>
            </p:nvSpPr>
            <p:spPr>
              <a:xfrm>
                <a:off x="1006150" y="2618600"/>
                <a:ext cx="165600" cy="165600"/>
              </a:xfrm>
              <a:custGeom>
                <a:rect b="b" l="l" r="r" t="t"/>
                <a:pathLst>
                  <a:path extrusionOk="0" fill="none" h="6624" w="6624">
                    <a:moveTo>
                      <a:pt x="6624" y="3312"/>
                    </a:moveTo>
                    <a:lnTo>
                      <a:pt x="6624" y="3312"/>
                    </a:lnTo>
                    <a:lnTo>
                      <a:pt x="6624" y="3671"/>
                    </a:lnTo>
                    <a:lnTo>
                      <a:pt x="6544" y="3990"/>
                    </a:lnTo>
                    <a:lnTo>
                      <a:pt x="6464" y="4309"/>
                    </a:lnTo>
                    <a:lnTo>
                      <a:pt x="6344" y="4589"/>
                    </a:lnTo>
                    <a:lnTo>
                      <a:pt x="6225" y="4908"/>
                    </a:lnTo>
                    <a:lnTo>
                      <a:pt x="6065" y="5147"/>
                    </a:lnTo>
                    <a:lnTo>
                      <a:pt x="5866" y="5427"/>
                    </a:lnTo>
                    <a:lnTo>
                      <a:pt x="5666" y="5666"/>
                    </a:lnTo>
                    <a:lnTo>
                      <a:pt x="5427" y="5865"/>
                    </a:lnTo>
                    <a:lnTo>
                      <a:pt x="5147" y="6065"/>
                    </a:lnTo>
                    <a:lnTo>
                      <a:pt x="4908" y="6225"/>
                    </a:lnTo>
                    <a:lnTo>
                      <a:pt x="4589" y="6344"/>
                    </a:lnTo>
                    <a:lnTo>
                      <a:pt x="4310" y="6464"/>
                    </a:lnTo>
                    <a:lnTo>
                      <a:pt x="3990" y="6544"/>
                    </a:lnTo>
                    <a:lnTo>
                      <a:pt x="3671" y="6623"/>
                    </a:lnTo>
                    <a:lnTo>
                      <a:pt x="3312" y="6623"/>
                    </a:lnTo>
                    <a:lnTo>
                      <a:pt x="3312" y="6623"/>
                    </a:lnTo>
                    <a:lnTo>
                      <a:pt x="2993" y="6623"/>
                    </a:lnTo>
                    <a:lnTo>
                      <a:pt x="2634" y="6544"/>
                    </a:lnTo>
                    <a:lnTo>
                      <a:pt x="2315" y="6464"/>
                    </a:lnTo>
                    <a:lnTo>
                      <a:pt x="2035" y="6344"/>
                    </a:lnTo>
                    <a:lnTo>
                      <a:pt x="1756" y="6225"/>
                    </a:lnTo>
                    <a:lnTo>
                      <a:pt x="1477" y="6065"/>
                    </a:lnTo>
                    <a:lnTo>
                      <a:pt x="1197" y="5865"/>
                    </a:lnTo>
                    <a:lnTo>
                      <a:pt x="958" y="5666"/>
                    </a:lnTo>
                    <a:lnTo>
                      <a:pt x="759" y="5427"/>
                    </a:lnTo>
                    <a:lnTo>
                      <a:pt x="559" y="5147"/>
                    </a:lnTo>
                    <a:lnTo>
                      <a:pt x="399" y="4908"/>
                    </a:lnTo>
                    <a:lnTo>
                      <a:pt x="280" y="4589"/>
                    </a:lnTo>
                    <a:lnTo>
                      <a:pt x="160" y="4309"/>
                    </a:lnTo>
                    <a:lnTo>
                      <a:pt x="80" y="3990"/>
                    </a:lnTo>
                    <a:lnTo>
                      <a:pt x="40" y="3671"/>
                    </a:lnTo>
                    <a:lnTo>
                      <a:pt x="1" y="3312"/>
                    </a:lnTo>
                    <a:lnTo>
                      <a:pt x="1" y="3312"/>
                    </a:lnTo>
                    <a:lnTo>
                      <a:pt x="40" y="2993"/>
                    </a:lnTo>
                    <a:lnTo>
                      <a:pt x="80" y="2634"/>
                    </a:lnTo>
                    <a:lnTo>
                      <a:pt x="160" y="2315"/>
                    </a:lnTo>
                    <a:lnTo>
                      <a:pt x="280" y="2035"/>
                    </a:lnTo>
                    <a:lnTo>
                      <a:pt x="399" y="1756"/>
                    </a:lnTo>
                    <a:lnTo>
                      <a:pt x="559" y="1477"/>
                    </a:lnTo>
                    <a:lnTo>
                      <a:pt x="759" y="1197"/>
                    </a:lnTo>
                    <a:lnTo>
                      <a:pt x="958" y="958"/>
                    </a:lnTo>
                    <a:lnTo>
                      <a:pt x="1197" y="758"/>
                    </a:lnTo>
                    <a:lnTo>
                      <a:pt x="1477" y="559"/>
                    </a:lnTo>
                    <a:lnTo>
                      <a:pt x="1756" y="399"/>
                    </a:lnTo>
                    <a:lnTo>
                      <a:pt x="2035" y="280"/>
                    </a:lnTo>
                    <a:lnTo>
                      <a:pt x="2315" y="160"/>
                    </a:lnTo>
                    <a:lnTo>
                      <a:pt x="2634" y="80"/>
                    </a:lnTo>
                    <a:lnTo>
                      <a:pt x="2993" y="40"/>
                    </a:lnTo>
                    <a:lnTo>
                      <a:pt x="3312" y="0"/>
                    </a:lnTo>
                    <a:lnTo>
                      <a:pt x="3312" y="0"/>
                    </a:lnTo>
                    <a:lnTo>
                      <a:pt x="3671" y="40"/>
                    </a:lnTo>
                    <a:lnTo>
                      <a:pt x="3990" y="80"/>
                    </a:lnTo>
                    <a:lnTo>
                      <a:pt x="4310" y="160"/>
                    </a:lnTo>
                    <a:lnTo>
                      <a:pt x="4589" y="280"/>
                    </a:lnTo>
                    <a:lnTo>
                      <a:pt x="4908" y="399"/>
                    </a:lnTo>
                    <a:lnTo>
                      <a:pt x="5147" y="559"/>
                    </a:lnTo>
                    <a:lnTo>
                      <a:pt x="5427" y="758"/>
                    </a:lnTo>
                    <a:lnTo>
                      <a:pt x="5666" y="958"/>
                    </a:lnTo>
                    <a:lnTo>
                      <a:pt x="5866" y="1197"/>
                    </a:lnTo>
                    <a:lnTo>
                      <a:pt x="6065" y="1477"/>
                    </a:lnTo>
                    <a:lnTo>
                      <a:pt x="6225" y="1756"/>
                    </a:lnTo>
                    <a:lnTo>
                      <a:pt x="6344" y="2035"/>
                    </a:lnTo>
                    <a:lnTo>
                      <a:pt x="6464" y="2315"/>
                    </a:lnTo>
                    <a:lnTo>
                      <a:pt x="6544" y="2634"/>
                    </a:lnTo>
                    <a:lnTo>
                      <a:pt x="6624" y="2993"/>
                    </a:lnTo>
                    <a:lnTo>
                      <a:pt x="6624" y="3312"/>
                    </a:lnTo>
                    <a:lnTo>
                      <a:pt x="6624" y="3312"/>
                    </a:lnTo>
                  </a:path>
                </a:pathLst>
              </a:custGeom>
              <a:noFill/>
              <a:ln cap="rnd" cmpd="sng" w="199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4"/>
              <p:cNvSpPr/>
              <p:nvPr/>
            </p:nvSpPr>
            <p:spPr>
              <a:xfrm>
                <a:off x="1171725" y="2701375"/>
                <a:ext cx="25" cy="25"/>
              </a:xfrm>
              <a:custGeom>
                <a:rect b="b" l="l" r="r" t="t"/>
                <a:pathLst>
                  <a:path extrusionOk="0" fill="none" h="1" w="1">
                    <a:moveTo>
                      <a:pt x="1" y="1"/>
                    </a:moveTo>
                    <a:lnTo>
                      <a:pt x="1" y="1"/>
                    </a:lnTo>
                  </a:path>
                </a:pathLst>
              </a:custGeom>
              <a:noFill/>
              <a:ln cap="rnd" cmpd="sng" w="199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4"/>
              <p:cNvSpPr/>
              <p:nvPr/>
            </p:nvSpPr>
            <p:spPr>
              <a:xfrm>
                <a:off x="624125" y="2677450"/>
                <a:ext cx="42925" cy="64850"/>
              </a:xfrm>
              <a:custGeom>
                <a:rect b="b" l="l" r="r" t="t"/>
                <a:pathLst>
                  <a:path extrusionOk="0" h="2594" w="1717">
                    <a:moveTo>
                      <a:pt x="1357" y="0"/>
                    </a:moveTo>
                    <a:lnTo>
                      <a:pt x="1118" y="160"/>
                    </a:lnTo>
                    <a:lnTo>
                      <a:pt x="639" y="599"/>
                    </a:lnTo>
                    <a:lnTo>
                      <a:pt x="400" y="878"/>
                    </a:lnTo>
                    <a:lnTo>
                      <a:pt x="160" y="1157"/>
                    </a:lnTo>
                    <a:lnTo>
                      <a:pt x="40" y="1477"/>
                    </a:lnTo>
                    <a:lnTo>
                      <a:pt x="1" y="1636"/>
                    </a:lnTo>
                    <a:lnTo>
                      <a:pt x="1" y="1756"/>
                    </a:lnTo>
                    <a:lnTo>
                      <a:pt x="40" y="2035"/>
                    </a:lnTo>
                    <a:lnTo>
                      <a:pt x="200" y="2235"/>
                    </a:lnTo>
                    <a:lnTo>
                      <a:pt x="400" y="2394"/>
                    </a:lnTo>
                    <a:lnTo>
                      <a:pt x="599" y="2514"/>
                    </a:lnTo>
                    <a:lnTo>
                      <a:pt x="878" y="2554"/>
                    </a:lnTo>
                    <a:lnTo>
                      <a:pt x="1158" y="2594"/>
                    </a:lnTo>
                    <a:lnTo>
                      <a:pt x="1437" y="2554"/>
                    </a:lnTo>
                    <a:lnTo>
                      <a:pt x="1716" y="2474"/>
                    </a:lnTo>
                    <a:lnTo>
                      <a:pt x="1357"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4"/>
              <p:cNvSpPr/>
              <p:nvPr/>
            </p:nvSpPr>
            <p:spPr>
              <a:xfrm>
                <a:off x="624125" y="2677450"/>
                <a:ext cx="42925" cy="64850"/>
              </a:xfrm>
              <a:custGeom>
                <a:rect b="b" l="l" r="r" t="t"/>
                <a:pathLst>
                  <a:path extrusionOk="0" fill="none" h="2594" w="1717">
                    <a:moveTo>
                      <a:pt x="1357" y="0"/>
                    </a:moveTo>
                    <a:lnTo>
                      <a:pt x="1357" y="0"/>
                    </a:lnTo>
                    <a:lnTo>
                      <a:pt x="1118" y="160"/>
                    </a:lnTo>
                    <a:lnTo>
                      <a:pt x="639" y="599"/>
                    </a:lnTo>
                    <a:lnTo>
                      <a:pt x="400" y="878"/>
                    </a:lnTo>
                    <a:lnTo>
                      <a:pt x="160" y="1157"/>
                    </a:lnTo>
                    <a:lnTo>
                      <a:pt x="40" y="1477"/>
                    </a:lnTo>
                    <a:lnTo>
                      <a:pt x="1" y="1636"/>
                    </a:lnTo>
                    <a:lnTo>
                      <a:pt x="1" y="1756"/>
                    </a:lnTo>
                    <a:lnTo>
                      <a:pt x="1" y="1756"/>
                    </a:lnTo>
                    <a:lnTo>
                      <a:pt x="40" y="2035"/>
                    </a:lnTo>
                    <a:lnTo>
                      <a:pt x="200" y="2235"/>
                    </a:lnTo>
                    <a:lnTo>
                      <a:pt x="400" y="2394"/>
                    </a:lnTo>
                    <a:lnTo>
                      <a:pt x="599" y="2514"/>
                    </a:lnTo>
                    <a:lnTo>
                      <a:pt x="878" y="2554"/>
                    </a:lnTo>
                    <a:lnTo>
                      <a:pt x="1158" y="2594"/>
                    </a:lnTo>
                    <a:lnTo>
                      <a:pt x="1437" y="2554"/>
                    </a:lnTo>
                    <a:lnTo>
                      <a:pt x="1716" y="2474"/>
                    </a:lnTo>
                    <a:lnTo>
                      <a:pt x="135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4"/>
              <p:cNvSpPr/>
              <p:nvPr/>
            </p:nvSpPr>
            <p:spPr>
              <a:xfrm>
                <a:off x="658050" y="26774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4"/>
              <p:cNvSpPr/>
              <p:nvPr/>
            </p:nvSpPr>
            <p:spPr>
              <a:xfrm>
                <a:off x="601175" y="2774200"/>
                <a:ext cx="61875" cy="74825"/>
              </a:xfrm>
              <a:custGeom>
                <a:rect b="b" l="l" r="r" t="t"/>
                <a:pathLst>
                  <a:path extrusionOk="0" h="2993" w="2475">
                    <a:moveTo>
                      <a:pt x="2195" y="1"/>
                    </a:moveTo>
                    <a:lnTo>
                      <a:pt x="1876" y="40"/>
                    </a:lnTo>
                    <a:lnTo>
                      <a:pt x="1637" y="160"/>
                    </a:lnTo>
                    <a:lnTo>
                      <a:pt x="1357" y="280"/>
                    </a:lnTo>
                    <a:lnTo>
                      <a:pt x="1118" y="439"/>
                    </a:lnTo>
                    <a:lnTo>
                      <a:pt x="879" y="599"/>
                    </a:lnTo>
                    <a:lnTo>
                      <a:pt x="639" y="798"/>
                    </a:lnTo>
                    <a:lnTo>
                      <a:pt x="440" y="1038"/>
                    </a:lnTo>
                    <a:lnTo>
                      <a:pt x="280" y="1277"/>
                    </a:lnTo>
                    <a:lnTo>
                      <a:pt x="160" y="1517"/>
                    </a:lnTo>
                    <a:lnTo>
                      <a:pt x="41" y="1756"/>
                    </a:lnTo>
                    <a:lnTo>
                      <a:pt x="1" y="2035"/>
                    </a:lnTo>
                    <a:lnTo>
                      <a:pt x="41" y="2275"/>
                    </a:lnTo>
                    <a:lnTo>
                      <a:pt x="121" y="2434"/>
                    </a:lnTo>
                    <a:lnTo>
                      <a:pt x="200" y="2594"/>
                    </a:lnTo>
                    <a:lnTo>
                      <a:pt x="360" y="2714"/>
                    </a:lnTo>
                    <a:lnTo>
                      <a:pt x="480" y="2793"/>
                    </a:lnTo>
                    <a:lnTo>
                      <a:pt x="839" y="2953"/>
                    </a:lnTo>
                    <a:lnTo>
                      <a:pt x="1198" y="2993"/>
                    </a:lnTo>
                    <a:lnTo>
                      <a:pt x="1517" y="2993"/>
                    </a:lnTo>
                    <a:lnTo>
                      <a:pt x="1876" y="2953"/>
                    </a:lnTo>
                    <a:lnTo>
                      <a:pt x="2195" y="2833"/>
                    </a:lnTo>
                    <a:lnTo>
                      <a:pt x="2475" y="2714"/>
                    </a:lnTo>
                    <a:lnTo>
                      <a:pt x="2315" y="1357"/>
                    </a:lnTo>
                    <a:lnTo>
                      <a:pt x="2235" y="679"/>
                    </a:lnTo>
                    <a:lnTo>
                      <a:pt x="2195"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4"/>
              <p:cNvSpPr/>
              <p:nvPr/>
            </p:nvSpPr>
            <p:spPr>
              <a:xfrm>
                <a:off x="601175" y="2774200"/>
                <a:ext cx="61875" cy="74825"/>
              </a:xfrm>
              <a:custGeom>
                <a:rect b="b" l="l" r="r" t="t"/>
                <a:pathLst>
                  <a:path extrusionOk="0" fill="none" h="2993" w="2475">
                    <a:moveTo>
                      <a:pt x="2195" y="1"/>
                    </a:moveTo>
                    <a:lnTo>
                      <a:pt x="2195" y="1"/>
                    </a:lnTo>
                    <a:lnTo>
                      <a:pt x="1876" y="40"/>
                    </a:lnTo>
                    <a:lnTo>
                      <a:pt x="1637" y="160"/>
                    </a:lnTo>
                    <a:lnTo>
                      <a:pt x="1357" y="280"/>
                    </a:lnTo>
                    <a:lnTo>
                      <a:pt x="1118" y="439"/>
                    </a:lnTo>
                    <a:lnTo>
                      <a:pt x="879" y="599"/>
                    </a:lnTo>
                    <a:lnTo>
                      <a:pt x="639" y="798"/>
                    </a:lnTo>
                    <a:lnTo>
                      <a:pt x="440" y="1038"/>
                    </a:lnTo>
                    <a:lnTo>
                      <a:pt x="280" y="1277"/>
                    </a:lnTo>
                    <a:lnTo>
                      <a:pt x="280" y="1277"/>
                    </a:lnTo>
                    <a:lnTo>
                      <a:pt x="160" y="1517"/>
                    </a:lnTo>
                    <a:lnTo>
                      <a:pt x="41" y="1756"/>
                    </a:lnTo>
                    <a:lnTo>
                      <a:pt x="1" y="2035"/>
                    </a:lnTo>
                    <a:lnTo>
                      <a:pt x="41" y="2275"/>
                    </a:lnTo>
                    <a:lnTo>
                      <a:pt x="41" y="2275"/>
                    </a:lnTo>
                    <a:lnTo>
                      <a:pt x="121" y="2434"/>
                    </a:lnTo>
                    <a:lnTo>
                      <a:pt x="200" y="2594"/>
                    </a:lnTo>
                    <a:lnTo>
                      <a:pt x="360" y="2714"/>
                    </a:lnTo>
                    <a:lnTo>
                      <a:pt x="480" y="2793"/>
                    </a:lnTo>
                    <a:lnTo>
                      <a:pt x="839" y="2953"/>
                    </a:lnTo>
                    <a:lnTo>
                      <a:pt x="1198" y="2993"/>
                    </a:lnTo>
                    <a:lnTo>
                      <a:pt x="1198" y="2993"/>
                    </a:lnTo>
                    <a:lnTo>
                      <a:pt x="1517" y="2993"/>
                    </a:lnTo>
                    <a:lnTo>
                      <a:pt x="1876" y="2953"/>
                    </a:lnTo>
                    <a:lnTo>
                      <a:pt x="2195" y="2833"/>
                    </a:lnTo>
                    <a:lnTo>
                      <a:pt x="2475" y="2714"/>
                    </a:lnTo>
                    <a:lnTo>
                      <a:pt x="2475" y="2714"/>
                    </a:lnTo>
                    <a:lnTo>
                      <a:pt x="2315" y="1357"/>
                    </a:lnTo>
                    <a:lnTo>
                      <a:pt x="2235" y="679"/>
                    </a:lnTo>
                    <a:lnTo>
                      <a:pt x="2195" y="1"/>
                    </a:lnTo>
                    <a:lnTo>
                      <a:pt x="219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4"/>
              <p:cNvSpPr/>
              <p:nvPr/>
            </p:nvSpPr>
            <p:spPr>
              <a:xfrm>
                <a:off x="656050" y="27742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4"/>
              <p:cNvSpPr/>
              <p:nvPr/>
            </p:nvSpPr>
            <p:spPr>
              <a:xfrm>
                <a:off x="881475" y="2942775"/>
                <a:ext cx="116725" cy="238400"/>
              </a:xfrm>
              <a:custGeom>
                <a:rect b="b" l="l" r="r" t="t"/>
                <a:pathLst>
                  <a:path extrusionOk="0" h="9536" w="4669">
                    <a:moveTo>
                      <a:pt x="4628" y="0"/>
                    </a:moveTo>
                    <a:lnTo>
                      <a:pt x="4589" y="40"/>
                    </a:lnTo>
                    <a:lnTo>
                      <a:pt x="4110" y="479"/>
                    </a:lnTo>
                    <a:lnTo>
                      <a:pt x="3671" y="998"/>
                    </a:lnTo>
                    <a:lnTo>
                      <a:pt x="3232" y="1477"/>
                    </a:lnTo>
                    <a:lnTo>
                      <a:pt x="2793" y="2035"/>
                    </a:lnTo>
                    <a:lnTo>
                      <a:pt x="2434" y="2594"/>
                    </a:lnTo>
                    <a:lnTo>
                      <a:pt x="2075" y="3152"/>
                    </a:lnTo>
                    <a:lnTo>
                      <a:pt x="1716" y="3711"/>
                    </a:lnTo>
                    <a:lnTo>
                      <a:pt x="1437" y="4309"/>
                    </a:lnTo>
                    <a:lnTo>
                      <a:pt x="1157" y="4948"/>
                    </a:lnTo>
                    <a:lnTo>
                      <a:pt x="878" y="5546"/>
                    </a:lnTo>
                    <a:lnTo>
                      <a:pt x="679" y="6184"/>
                    </a:lnTo>
                    <a:lnTo>
                      <a:pt x="479" y="6823"/>
                    </a:lnTo>
                    <a:lnTo>
                      <a:pt x="319" y="7501"/>
                    </a:lnTo>
                    <a:lnTo>
                      <a:pt x="160" y="8139"/>
                    </a:lnTo>
                    <a:lnTo>
                      <a:pt x="80" y="8818"/>
                    </a:lnTo>
                    <a:lnTo>
                      <a:pt x="0" y="9496"/>
                    </a:lnTo>
                    <a:lnTo>
                      <a:pt x="40" y="9536"/>
                    </a:lnTo>
                    <a:lnTo>
                      <a:pt x="80" y="9536"/>
                    </a:lnTo>
                    <a:lnTo>
                      <a:pt x="120" y="9496"/>
                    </a:lnTo>
                    <a:lnTo>
                      <a:pt x="200" y="8818"/>
                    </a:lnTo>
                    <a:lnTo>
                      <a:pt x="280" y="8179"/>
                    </a:lnTo>
                    <a:lnTo>
                      <a:pt x="399" y="7501"/>
                    </a:lnTo>
                    <a:lnTo>
                      <a:pt x="559" y="6863"/>
                    </a:lnTo>
                    <a:lnTo>
                      <a:pt x="758" y="6224"/>
                    </a:lnTo>
                    <a:lnTo>
                      <a:pt x="998" y="5586"/>
                    </a:lnTo>
                    <a:lnTo>
                      <a:pt x="1237" y="4988"/>
                    </a:lnTo>
                    <a:lnTo>
                      <a:pt x="1516" y="4389"/>
                    </a:lnTo>
                    <a:lnTo>
                      <a:pt x="1836" y="3791"/>
                    </a:lnTo>
                    <a:lnTo>
                      <a:pt x="2155" y="3192"/>
                    </a:lnTo>
                    <a:lnTo>
                      <a:pt x="2514" y="2634"/>
                    </a:lnTo>
                    <a:lnTo>
                      <a:pt x="2913" y="2075"/>
                    </a:lnTo>
                    <a:lnTo>
                      <a:pt x="3312" y="1556"/>
                    </a:lnTo>
                    <a:lnTo>
                      <a:pt x="3751" y="1038"/>
                    </a:lnTo>
                    <a:lnTo>
                      <a:pt x="4190" y="559"/>
                    </a:lnTo>
                    <a:lnTo>
                      <a:pt x="4668" y="120"/>
                    </a:lnTo>
                    <a:lnTo>
                      <a:pt x="4668" y="80"/>
                    </a:lnTo>
                    <a:lnTo>
                      <a:pt x="4668" y="40"/>
                    </a:lnTo>
                    <a:lnTo>
                      <a:pt x="462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4"/>
              <p:cNvSpPr/>
              <p:nvPr/>
            </p:nvSpPr>
            <p:spPr>
              <a:xfrm>
                <a:off x="881475" y="2942775"/>
                <a:ext cx="116725" cy="238400"/>
              </a:xfrm>
              <a:custGeom>
                <a:rect b="b" l="l" r="r" t="t"/>
                <a:pathLst>
                  <a:path extrusionOk="0" fill="none" h="9536" w="4669">
                    <a:moveTo>
                      <a:pt x="80" y="9536"/>
                    </a:moveTo>
                    <a:lnTo>
                      <a:pt x="80" y="9536"/>
                    </a:lnTo>
                    <a:lnTo>
                      <a:pt x="40" y="9536"/>
                    </a:lnTo>
                    <a:lnTo>
                      <a:pt x="40" y="9536"/>
                    </a:lnTo>
                    <a:lnTo>
                      <a:pt x="40" y="9536"/>
                    </a:lnTo>
                    <a:lnTo>
                      <a:pt x="0" y="9496"/>
                    </a:lnTo>
                    <a:lnTo>
                      <a:pt x="0" y="9496"/>
                    </a:lnTo>
                    <a:lnTo>
                      <a:pt x="80" y="8818"/>
                    </a:lnTo>
                    <a:lnTo>
                      <a:pt x="160" y="8139"/>
                    </a:lnTo>
                    <a:lnTo>
                      <a:pt x="319" y="7501"/>
                    </a:lnTo>
                    <a:lnTo>
                      <a:pt x="479" y="6823"/>
                    </a:lnTo>
                    <a:lnTo>
                      <a:pt x="679" y="6184"/>
                    </a:lnTo>
                    <a:lnTo>
                      <a:pt x="878" y="5546"/>
                    </a:lnTo>
                    <a:lnTo>
                      <a:pt x="1157" y="4948"/>
                    </a:lnTo>
                    <a:lnTo>
                      <a:pt x="1437" y="4309"/>
                    </a:lnTo>
                    <a:lnTo>
                      <a:pt x="1716" y="3711"/>
                    </a:lnTo>
                    <a:lnTo>
                      <a:pt x="2075" y="3152"/>
                    </a:lnTo>
                    <a:lnTo>
                      <a:pt x="2434" y="2594"/>
                    </a:lnTo>
                    <a:lnTo>
                      <a:pt x="2793" y="2035"/>
                    </a:lnTo>
                    <a:lnTo>
                      <a:pt x="3232" y="1477"/>
                    </a:lnTo>
                    <a:lnTo>
                      <a:pt x="3671" y="998"/>
                    </a:lnTo>
                    <a:lnTo>
                      <a:pt x="4110" y="479"/>
                    </a:lnTo>
                    <a:lnTo>
                      <a:pt x="4589" y="40"/>
                    </a:lnTo>
                    <a:lnTo>
                      <a:pt x="4589" y="40"/>
                    </a:lnTo>
                    <a:lnTo>
                      <a:pt x="4628" y="0"/>
                    </a:lnTo>
                    <a:lnTo>
                      <a:pt x="4668" y="40"/>
                    </a:lnTo>
                    <a:lnTo>
                      <a:pt x="4668" y="40"/>
                    </a:lnTo>
                    <a:lnTo>
                      <a:pt x="4668" y="80"/>
                    </a:lnTo>
                    <a:lnTo>
                      <a:pt x="4668" y="120"/>
                    </a:lnTo>
                    <a:lnTo>
                      <a:pt x="4668" y="120"/>
                    </a:lnTo>
                    <a:lnTo>
                      <a:pt x="4190" y="559"/>
                    </a:lnTo>
                    <a:lnTo>
                      <a:pt x="3751" y="1038"/>
                    </a:lnTo>
                    <a:lnTo>
                      <a:pt x="3312" y="1556"/>
                    </a:lnTo>
                    <a:lnTo>
                      <a:pt x="2913" y="2075"/>
                    </a:lnTo>
                    <a:lnTo>
                      <a:pt x="2514" y="2634"/>
                    </a:lnTo>
                    <a:lnTo>
                      <a:pt x="2155" y="3192"/>
                    </a:lnTo>
                    <a:lnTo>
                      <a:pt x="1836" y="3791"/>
                    </a:lnTo>
                    <a:lnTo>
                      <a:pt x="1516" y="4389"/>
                    </a:lnTo>
                    <a:lnTo>
                      <a:pt x="1237" y="4988"/>
                    </a:lnTo>
                    <a:lnTo>
                      <a:pt x="998" y="5586"/>
                    </a:lnTo>
                    <a:lnTo>
                      <a:pt x="758" y="6224"/>
                    </a:lnTo>
                    <a:lnTo>
                      <a:pt x="559" y="6863"/>
                    </a:lnTo>
                    <a:lnTo>
                      <a:pt x="399" y="7501"/>
                    </a:lnTo>
                    <a:lnTo>
                      <a:pt x="280" y="8179"/>
                    </a:lnTo>
                    <a:lnTo>
                      <a:pt x="200" y="8818"/>
                    </a:lnTo>
                    <a:lnTo>
                      <a:pt x="120" y="9496"/>
                    </a:lnTo>
                    <a:lnTo>
                      <a:pt x="120" y="9496"/>
                    </a:lnTo>
                    <a:lnTo>
                      <a:pt x="80" y="9536"/>
                    </a:lnTo>
                    <a:lnTo>
                      <a:pt x="80" y="9536"/>
                    </a:lnTo>
                    <a:lnTo>
                      <a:pt x="80" y="95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4"/>
              <p:cNvSpPr/>
              <p:nvPr/>
            </p:nvSpPr>
            <p:spPr>
              <a:xfrm>
                <a:off x="883475" y="31811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4"/>
              <p:cNvSpPr/>
              <p:nvPr/>
            </p:nvSpPr>
            <p:spPr>
              <a:xfrm>
                <a:off x="657050" y="2431075"/>
                <a:ext cx="362100" cy="604475"/>
              </a:xfrm>
              <a:custGeom>
                <a:rect b="b" l="l" r="r" t="t"/>
                <a:pathLst>
                  <a:path extrusionOk="0" h="24179" w="14484">
                    <a:moveTo>
                      <a:pt x="120" y="1"/>
                    </a:moveTo>
                    <a:lnTo>
                      <a:pt x="40" y="41"/>
                    </a:lnTo>
                    <a:lnTo>
                      <a:pt x="0" y="120"/>
                    </a:lnTo>
                    <a:lnTo>
                      <a:pt x="0" y="240"/>
                    </a:lnTo>
                    <a:lnTo>
                      <a:pt x="0" y="23939"/>
                    </a:lnTo>
                    <a:lnTo>
                      <a:pt x="0" y="24019"/>
                    </a:lnTo>
                    <a:lnTo>
                      <a:pt x="40" y="24099"/>
                    </a:lnTo>
                    <a:lnTo>
                      <a:pt x="120" y="24139"/>
                    </a:lnTo>
                    <a:lnTo>
                      <a:pt x="240" y="24179"/>
                    </a:lnTo>
                    <a:lnTo>
                      <a:pt x="14204" y="24179"/>
                    </a:lnTo>
                    <a:lnTo>
                      <a:pt x="14324" y="24139"/>
                    </a:lnTo>
                    <a:lnTo>
                      <a:pt x="14403" y="24099"/>
                    </a:lnTo>
                    <a:lnTo>
                      <a:pt x="14443" y="24019"/>
                    </a:lnTo>
                    <a:lnTo>
                      <a:pt x="14483" y="23939"/>
                    </a:lnTo>
                    <a:lnTo>
                      <a:pt x="14483" y="240"/>
                    </a:lnTo>
                    <a:lnTo>
                      <a:pt x="14443" y="120"/>
                    </a:lnTo>
                    <a:lnTo>
                      <a:pt x="14403" y="41"/>
                    </a:lnTo>
                    <a:lnTo>
                      <a:pt x="1432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4"/>
              <p:cNvSpPr/>
              <p:nvPr/>
            </p:nvSpPr>
            <p:spPr>
              <a:xfrm>
                <a:off x="657050" y="2431075"/>
                <a:ext cx="362100" cy="604475"/>
              </a:xfrm>
              <a:custGeom>
                <a:rect b="b" l="l" r="r" t="t"/>
                <a:pathLst>
                  <a:path extrusionOk="0" fill="none" h="24179" w="14484">
                    <a:moveTo>
                      <a:pt x="14204" y="24179"/>
                    </a:moveTo>
                    <a:lnTo>
                      <a:pt x="240" y="24179"/>
                    </a:lnTo>
                    <a:lnTo>
                      <a:pt x="240" y="24179"/>
                    </a:lnTo>
                    <a:lnTo>
                      <a:pt x="120" y="24139"/>
                    </a:lnTo>
                    <a:lnTo>
                      <a:pt x="40" y="24099"/>
                    </a:lnTo>
                    <a:lnTo>
                      <a:pt x="0" y="24019"/>
                    </a:lnTo>
                    <a:lnTo>
                      <a:pt x="0" y="23939"/>
                    </a:lnTo>
                    <a:lnTo>
                      <a:pt x="0" y="240"/>
                    </a:lnTo>
                    <a:lnTo>
                      <a:pt x="0" y="240"/>
                    </a:lnTo>
                    <a:lnTo>
                      <a:pt x="0" y="120"/>
                    </a:lnTo>
                    <a:lnTo>
                      <a:pt x="40" y="41"/>
                    </a:lnTo>
                    <a:lnTo>
                      <a:pt x="120" y="1"/>
                    </a:lnTo>
                    <a:lnTo>
                      <a:pt x="240" y="1"/>
                    </a:lnTo>
                    <a:lnTo>
                      <a:pt x="14204" y="1"/>
                    </a:lnTo>
                    <a:lnTo>
                      <a:pt x="14204" y="1"/>
                    </a:lnTo>
                    <a:lnTo>
                      <a:pt x="14324" y="1"/>
                    </a:lnTo>
                    <a:lnTo>
                      <a:pt x="14403" y="41"/>
                    </a:lnTo>
                    <a:lnTo>
                      <a:pt x="14443" y="120"/>
                    </a:lnTo>
                    <a:lnTo>
                      <a:pt x="14483" y="240"/>
                    </a:lnTo>
                    <a:lnTo>
                      <a:pt x="14483" y="23939"/>
                    </a:lnTo>
                    <a:lnTo>
                      <a:pt x="14483" y="23939"/>
                    </a:lnTo>
                    <a:lnTo>
                      <a:pt x="14443" y="24019"/>
                    </a:lnTo>
                    <a:lnTo>
                      <a:pt x="14403" y="24099"/>
                    </a:lnTo>
                    <a:lnTo>
                      <a:pt x="14324" y="24139"/>
                    </a:lnTo>
                    <a:lnTo>
                      <a:pt x="14204" y="24179"/>
                    </a:lnTo>
                    <a:lnTo>
                      <a:pt x="14204" y="241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4"/>
              <p:cNvSpPr/>
              <p:nvPr/>
            </p:nvSpPr>
            <p:spPr>
              <a:xfrm>
                <a:off x="1012125" y="30355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4"/>
              <p:cNvSpPr/>
              <p:nvPr/>
            </p:nvSpPr>
            <p:spPr>
              <a:xfrm>
                <a:off x="676000" y="2451025"/>
                <a:ext cx="324200" cy="537650"/>
              </a:xfrm>
              <a:custGeom>
                <a:rect b="b" l="l" r="r" t="t"/>
                <a:pathLst>
                  <a:path extrusionOk="0" h="21506" w="12968">
                    <a:moveTo>
                      <a:pt x="0" y="1"/>
                    </a:moveTo>
                    <a:lnTo>
                      <a:pt x="0" y="21506"/>
                    </a:lnTo>
                    <a:lnTo>
                      <a:pt x="12967" y="21506"/>
                    </a:lnTo>
                    <a:lnTo>
                      <a:pt x="1296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4"/>
              <p:cNvSpPr/>
              <p:nvPr/>
            </p:nvSpPr>
            <p:spPr>
              <a:xfrm>
                <a:off x="766750" y="2999625"/>
                <a:ext cx="138675" cy="23975"/>
              </a:xfrm>
              <a:custGeom>
                <a:rect b="b" l="l" r="r" t="t"/>
                <a:pathLst>
                  <a:path extrusionOk="0" h="959" w="5547">
                    <a:moveTo>
                      <a:pt x="5068" y="40"/>
                    </a:moveTo>
                    <a:lnTo>
                      <a:pt x="5228" y="80"/>
                    </a:lnTo>
                    <a:lnTo>
                      <a:pt x="5347" y="160"/>
                    </a:lnTo>
                    <a:lnTo>
                      <a:pt x="5467" y="320"/>
                    </a:lnTo>
                    <a:lnTo>
                      <a:pt x="5467" y="479"/>
                    </a:lnTo>
                    <a:lnTo>
                      <a:pt x="5467" y="639"/>
                    </a:lnTo>
                    <a:lnTo>
                      <a:pt x="5347" y="759"/>
                    </a:lnTo>
                    <a:lnTo>
                      <a:pt x="5228" y="878"/>
                    </a:lnTo>
                    <a:lnTo>
                      <a:pt x="280" y="878"/>
                    </a:lnTo>
                    <a:lnTo>
                      <a:pt x="161" y="759"/>
                    </a:lnTo>
                    <a:lnTo>
                      <a:pt x="81" y="639"/>
                    </a:lnTo>
                    <a:lnTo>
                      <a:pt x="41" y="479"/>
                    </a:lnTo>
                    <a:lnTo>
                      <a:pt x="81" y="320"/>
                    </a:lnTo>
                    <a:lnTo>
                      <a:pt x="161" y="160"/>
                    </a:lnTo>
                    <a:lnTo>
                      <a:pt x="280" y="80"/>
                    </a:lnTo>
                    <a:lnTo>
                      <a:pt x="440" y="40"/>
                    </a:lnTo>
                    <a:close/>
                    <a:moveTo>
                      <a:pt x="440" y="0"/>
                    </a:moveTo>
                    <a:lnTo>
                      <a:pt x="280" y="40"/>
                    </a:lnTo>
                    <a:lnTo>
                      <a:pt x="121" y="160"/>
                    </a:lnTo>
                    <a:lnTo>
                      <a:pt x="1" y="280"/>
                    </a:lnTo>
                    <a:lnTo>
                      <a:pt x="1" y="479"/>
                    </a:lnTo>
                    <a:lnTo>
                      <a:pt x="1" y="679"/>
                    </a:lnTo>
                    <a:lnTo>
                      <a:pt x="121" y="798"/>
                    </a:lnTo>
                    <a:lnTo>
                      <a:pt x="280" y="918"/>
                    </a:lnTo>
                    <a:lnTo>
                      <a:pt x="440" y="958"/>
                    </a:lnTo>
                    <a:lnTo>
                      <a:pt x="5068" y="958"/>
                    </a:lnTo>
                    <a:lnTo>
                      <a:pt x="5268" y="918"/>
                    </a:lnTo>
                    <a:lnTo>
                      <a:pt x="5387" y="798"/>
                    </a:lnTo>
                    <a:lnTo>
                      <a:pt x="5507" y="679"/>
                    </a:lnTo>
                    <a:lnTo>
                      <a:pt x="5547" y="479"/>
                    </a:lnTo>
                    <a:lnTo>
                      <a:pt x="5507" y="280"/>
                    </a:lnTo>
                    <a:lnTo>
                      <a:pt x="5387" y="160"/>
                    </a:lnTo>
                    <a:lnTo>
                      <a:pt x="5268" y="40"/>
                    </a:lnTo>
                    <a:lnTo>
                      <a:pt x="5068"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4"/>
              <p:cNvSpPr/>
              <p:nvPr/>
            </p:nvSpPr>
            <p:spPr>
              <a:xfrm>
                <a:off x="766750" y="2999625"/>
                <a:ext cx="138675" cy="23975"/>
              </a:xfrm>
              <a:custGeom>
                <a:rect b="b" l="l" r="r" t="t"/>
                <a:pathLst>
                  <a:path extrusionOk="0" fill="none" h="959" w="5547">
                    <a:moveTo>
                      <a:pt x="5068" y="958"/>
                    </a:moveTo>
                    <a:lnTo>
                      <a:pt x="440" y="958"/>
                    </a:lnTo>
                    <a:lnTo>
                      <a:pt x="440" y="958"/>
                    </a:lnTo>
                    <a:lnTo>
                      <a:pt x="280" y="918"/>
                    </a:lnTo>
                    <a:lnTo>
                      <a:pt x="121" y="798"/>
                    </a:lnTo>
                    <a:lnTo>
                      <a:pt x="1" y="679"/>
                    </a:lnTo>
                    <a:lnTo>
                      <a:pt x="1" y="479"/>
                    </a:lnTo>
                    <a:lnTo>
                      <a:pt x="1" y="479"/>
                    </a:lnTo>
                    <a:lnTo>
                      <a:pt x="1" y="479"/>
                    </a:lnTo>
                    <a:lnTo>
                      <a:pt x="1" y="280"/>
                    </a:lnTo>
                    <a:lnTo>
                      <a:pt x="121" y="160"/>
                    </a:lnTo>
                    <a:lnTo>
                      <a:pt x="280" y="40"/>
                    </a:lnTo>
                    <a:lnTo>
                      <a:pt x="440" y="0"/>
                    </a:lnTo>
                    <a:lnTo>
                      <a:pt x="5068" y="0"/>
                    </a:lnTo>
                    <a:lnTo>
                      <a:pt x="5068" y="0"/>
                    </a:lnTo>
                    <a:lnTo>
                      <a:pt x="5268" y="40"/>
                    </a:lnTo>
                    <a:lnTo>
                      <a:pt x="5387" y="160"/>
                    </a:lnTo>
                    <a:lnTo>
                      <a:pt x="5507" y="280"/>
                    </a:lnTo>
                    <a:lnTo>
                      <a:pt x="5547" y="479"/>
                    </a:lnTo>
                    <a:lnTo>
                      <a:pt x="5547" y="479"/>
                    </a:lnTo>
                    <a:lnTo>
                      <a:pt x="5547" y="479"/>
                    </a:lnTo>
                    <a:lnTo>
                      <a:pt x="5507" y="679"/>
                    </a:lnTo>
                    <a:lnTo>
                      <a:pt x="5387" y="798"/>
                    </a:lnTo>
                    <a:lnTo>
                      <a:pt x="5268" y="918"/>
                    </a:lnTo>
                    <a:lnTo>
                      <a:pt x="5068" y="958"/>
                    </a:lnTo>
                    <a:lnTo>
                      <a:pt x="5068" y="9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4"/>
              <p:cNvSpPr/>
              <p:nvPr/>
            </p:nvSpPr>
            <p:spPr>
              <a:xfrm>
                <a:off x="767750" y="3000625"/>
                <a:ext cx="135700" cy="20975"/>
              </a:xfrm>
              <a:custGeom>
                <a:rect b="b" l="l" r="r" t="t"/>
                <a:pathLst>
                  <a:path extrusionOk="0" fill="none" h="839" w="5428">
                    <a:moveTo>
                      <a:pt x="400" y="0"/>
                    </a:moveTo>
                    <a:lnTo>
                      <a:pt x="400" y="0"/>
                    </a:lnTo>
                    <a:lnTo>
                      <a:pt x="240" y="40"/>
                    </a:lnTo>
                    <a:lnTo>
                      <a:pt x="121" y="120"/>
                    </a:lnTo>
                    <a:lnTo>
                      <a:pt x="41" y="280"/>
                    </a:lnTo>
                    <a:lnTo>
                      <a:pt x="1" y="439"/>
                    </a:lnTo>
                    <a:lnTo>
                      <a:pt x="1" y="439"/>
                    </a:lnTo>
                    <a:lnTo>
                      <a:pt x="1" y="439"/>
                    </a:lnTo>
                    <a:lnTo>
                      <a:pt x="41" y="599"/>
                    </a:lnTo>
                    <a:lnTo>
                      <a:pt x="121" y="719"/>
                    </a:lnTo>
                    <a:lnTo>
                      <a:pt x="240" y="838"/>
                    </a:lnTo>
                    <a:lnTo>
                      <a:pt x="400" y="838"/>
                    </a:lnTo>
                    <a:lnTo>
                      <a:pt x="5028" y="838"/>
                    </a:lnTo>
                    <a:lnTo>
                      <a:pt x="5028" y="838"/>
                    </a:lnTo>
                    <a:lnTo>
                      <a:pt x="5188" y="838"/>
                    </a:lnTo>
                    <a:lnTo>
                      <a:pt x="5307" y="719"/>
                    </a:lnTo>
                    <a:lnTo>
                      <a:pt x="5427" y="599"/>
                    </a:lnTo>
                    <a:lnTo>
                      <a:pt x="5427" y="439"/>
                    </a:lnTo>
                    <a:lnTo>
                      <a:pt x="5427" y="439"/>
                    </a:lnTo>
                    <a:lnTo>
                      <a:pt x="5427" y="439"/>
                    </a:lnTo>
                    <a:lnTo>
                      <a:pt x="5427" y="280"/>
                    </a:lnTo>
                    <a:lnTo>
                      <a:pt x="5307" y="120"/>
                    </a:lnTo>
                    <a:lnTo>
                      <a:pt x="5188" y="40"/>
                    </a:lnTo>
                    <a:lnTo>
                      <a:pt x="5028" y="0"/>
                    </a:lnTo>
                    <a:lnTo>
                      <a:pt x="40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4"/>
              <p:cNvSpPr/>
              <p:nvPr/>
            </p:nvSpPr>
            <p:spPr>
              <a:xfrm>
                <a:off x="777725" y="3000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4"/>
              <p:cNvSpPr/>
              <p:nvPr/>
            </p:nvSpPr>
            <p:spPr>
              <a:xfrm>
                <a:off x="729850" y="2568725"/>
                <a:ext cx="230450" cy="312225"/>
              </a:xfrm>
              <a:custGeom>
                <a:rect b="b" l="l" r="r" t="t"/>
                <a:pathLst>
                  <a:path extrusionOk="0" h="12489" w="9218">
                    <a:moveTo>
                      <a:pt x="4390" y="1"/>
                    </a:moveTo>
                    <a:lnTo>
                      <a:pt x="3951" y="80"/>
                    </a:lnTo>
                    <a:lnTo>
                      <a:pt x="3552" y="160"/>
                    </a:lnTo>
                    <a:lnTo>
                      <a:pt x="3153" y="320"/>
                    </a:lnTo>
                    <a:lnTo>
                      <a:pt x="2794" y="479"/>
                    </a:lnTo>
                    <a:lnTo>
                      <a:pt x="2435" y="679"/>
                    </a:lnTo>
                    <a:lnTo>
                      <a:pt x="2075" y="878"/>
                    </a:lnTo>
                    <a:lnTo>
                      <a:pt x="1676" y="1158"/>
                    </a:lnTo>
                    <a:lnTo>
                      <a:pt x="1317" y="1477"/>
                    </a:lnTo>
                    <a:lnTo>
                      <a:pt x="998" y="1836"/>
                    </a:lnTo>
                    <a:lnTo>
                      <a:pt x="759" y="2195"/>
                    </a:lnTo>
                    <a:lnTo>
                      <a:pt x="559" y="2594"/>
                    </a:lnTo>
                    <a:lnTo>
                      <a:pt x="400" y="2993"/>
                    </a:lnTo>
                    <a:lnTo>
                      <a:pt x="280" y="3392"/>
                    </a:lnTo>
                    <a:lnTo>
                      <a:pt x="160" y="3831"/>
                    </a:lnTo>
                    <a:lnTo>
                      <a:pt x="81" y="4270"/>
                    </a:lnTo>
                    <a:lnTo>
                      <a:pt x="41" y="4748"/>
                    </a:lnTo>
                    <a:lnTo>
                      <a:pt x="1" y="5227"/>
                    </a:lnTo>
                    <a:lnTo>
                      <a:pt x="1" y="5706"/>
                    </a:lnTo>
                    <a:lnTo>
                      <a:pt x="41" y="6185"/>
                    </a:lnTo>
                    <a:lnTo>
                      <a:pt x="120" y="6663"/>
                    </a:lnTo>
                    <a:lnTo>
                      <a:pt x="200" y="7102"/>
                    </a:lnTo>
                    <a:lnTo>
                      <a:pt x="360" y="7541"/>
                    </a:lnTo>
                    <a:lnTo>
                      <a:pt x="519" y="7900"/>
                    </a:lnTo>
                    <a:lnTo>
                      <a:pt x="719" y="8259"/>
                    </a:lnTo>
                    <a:lnTo>
                      <a:pt x="958" y="8579"/>
                    </a:lnTo>
                    <a:lnTo>
                      <a:pt x="1238" y="8898"/>
                    </a:lnTo>
                    <a:lnTo>
                      <a:pt x="1517" y="9177"/>
                    </a:lnTo>
                    <a:lnTo>
                      <a:pt x="1836" y="9416"/>
                    </a:lnTo>
                    <a:lnTo>
                      <a:pt x="2195" y="9616"/>
                    </a:lnTo>
                    <a:lnTo>
                      <a:pt x="2554" y="9815"/>
                    </a:lnTo>
                    <a:lnTo>
                      <a:pt x="2794" y="9935"/>
                    </a:lnTo>
                    <a:lnTo>
                      <a:pt x="2993" y="10135"/>
                    </a:lnTo>
                    <a:lnTo>
                      <a:pt x="3113" y="10374"/>
                    </a:lnTo>
                    <a:lnTo>
                      <a:pt x="3153" y="10653"/>
                    </a:lnTo>
                    <a:lnTo>
                      <a:pt x="3153" y="12050"/>
                    </a:lnTo>
                    <a:lnTo>
                      <a:pt x="3153" y="12130"/>
                    </a:lnTo>
                    <a:lnTo>
                      <a:pt x="3113" y="12209"/>
                    </a:lnTo>
                    <a:lnTo>
                      <a:pt x="3432" y="12329"/>
                    </a:lnTo>
                    <a:lnTo>
                      <a:pt x="3791" y="12409"/>
                    </a:lnTo>
                    <a:lnTo>
                      <a:pt x="4110" y="12489"/>
                    </a:lnTo>
                    <a:lnTo>
                      <a:pt x="4868" y="12489"/>
                    </a:lnTo>
                    <a:lnTo>
                      <a:pt x="5227" y="12449"/>
                    </a:lnTo>
                    <a:lnTo>
                      <a:pt x="5586" y="12409"/>
                    </a:lnTo>
                    <a:lnTo>
                      <a:pt x="5906" y="12329"/>
                    </a:lnTo>
                    <a:lnTo>
                      <a:pt x="5906" y="10813"/>
                    </a:lnTo>
                    <a:lnTo>
                      <a:pt x="5906" y="10773"/>
                    </a:lnTo>
                    <a:lnTo>
                      <a:pt x="5946" y="10613"/>
                    </a:lnTo>
                    <a:lnTo>
                      <a:pt x="5985" y="10494"/>
                    </a:lnTo>
                    <a:lnTo>
                      <a:pt x="6065" y="10374"/>
                    </a:lnTo>
                    <a:lnTo>
                      <a:pt x="6145" y="10254"/>
                    </a:lnTo>
                    <a:lnTo>
                      <a:pt x="6384" y="10055"/>
                    </a:lnTo>
                    <a:lnTo>
                      <a:pt x="6664" y="9935"/>
                    </a:lnTo>
                    <a:lnTo>
                      <a:pt x="6983" y="9855"/>
                    </a:lnTo>
                    <a:lnTo>
                      <a:pt x="7302" y="9696"/>
                    </a:lnTo>
                    <a:lnTo>
                      <a:pt x="7581" y="9496"/>
                    </a:lnTo>
                    <a:lnTo>
                      <a:pt x="7861" y="9297"/>
                    </a:lnTo>
                    <a:lnTo>
                      <a:pt x="8140" y="9057"/>
                    </a:lnTo>
                    <a:lnTo>
                      <a:pt x="8339" y="8778"/>
                    </a:lnTo>
                    <a:lnTo>
                      <a:pt x="8579" y="8499"/>
                    </a:lnTo>
                    <a:lnTo>
                      <a:pt x="8738" y="8180"/>
                    </a:lnTo>
                    <a:lnTo>
                      <a:pt x="8898" y="7781"/>
                    </a:lnTo>
                    <a:lnTo>
                      <a:pt x="9018" y="7382"/>
                    </a:lnTo>
                    <a:lnTo>
                      <a:pt x="9137" y="6943"/>
                    </a:lnTo>
                    <a:lnTo>
                      <a:pt x="9177" y="6544"/>
                    </a:lnTo>
                    <a:lnTo>
                      <a:pt x="9217" y="6105"/>
                    </a:lnTo>
                    <a:lnTo>
                      <a:pt x="9217" y="5666"/>
                    </a:lnTo>
                    <a:lnTo>
                      <a:pt x="9177" y="4788"/>
                    </a:lnTo>
                    <a:lnTo>
                      <a:pt x="9098" y="4110"/>
                    </a:lnTo>
                    <a:lnTo>
                      <a:pt x="8978" y="3432"/>
                    </a:lnTo>
                    <a:lnTo>
                      <a:pt x="8778" y="2753"/>
                    </a:lnTo>
                    <a:lnTo>
                      <a:pt x="8659" y="2434"/>
                    </a:lnTo>
                    <a:lnTo>
                      <a:pt x="8499" y="2155"/>
                    </a:lnTo>
                    <a:lnTo>
                      <a:pt x="8220" y="1716"/>
                    </a:lnTo>
                    <a:lnTo>
                      <a:pt x="7901" y="1317"/>
                    </a:lnTo>
                    <a:lnTo>
                      <a:pt x="7541" y="958"/>
                    </a:lnTo>
                    <a:lnTo>
                      <a:pt x="7103" y="679"/>
                    </a:lnTo>
                    <a:lnTo>
                      <a:pt x="6664" y="400"/>
                    </a:lnTo>
                    <a:lnTo>
                      <a:pt x="6185" y="200"/>
                    </a:lnTo>
                    <a:lnTo>
                      <a:pt x="5706" y="80"/>
                    </a:lnTo>
                    <a:lnTo>
                      <a:pt x="5227"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4"/>
              <p:cNvSpPr/>
              <p:nvPr/>
            </p:nvSpPr>
            <p:spPr>
              <a:xfrm>
                <a:off x="729850" y="2568725"/>
                <a:ext cx="230450" cy="312225"/>
              </a:xfrm>
              <a:custGeom>
                <a:rect b="b" l="l" r="r" t="t"/>
                <a:pathLst>
                  <a:path extrusionOk="0" fill="none" h="12489" w="9218">
                    <a:moveTo>
                      <a:pt x="5906" y="12329"/>
                    </a:moveTo>
                    <a:lnTo>
                      <a:pt x="5906" y="10813"/>
                    </a:lnTo>
                    <a:lnTo>
                      <a:pt x="5906" y="10813"/>
                    </a:lnTo>
                    <a:lnTo>
                      <a:pt x="5906" y="10773"/>
                    </a:lnTo>
                    <a:lnTo>
                      <a:pt x="5906" y="10773"/>
                    </a:lnTo>
                    <a:lnTo>
                      <a:pt x="5946" y="10613"/>
                    </a:lnTo>
                    <a:lnTo>
                      <a:pt x="5985" y="10494"/>
                    </a:lnTo>
                    <a:lnTo>
                      <a:pt x="6065" y="10374"/>
                    </a:lnTo>
                    <a:lnTo>
                      <a:pt x="6145" y="10254"/>
                    </a:lnTo>
                    <a:lnTo>
                      <a:pt x="6384" y="10055"/>
                    </a:lnTo>
                    <a:lnTo>
                      <a:pt x="6664" y="9935"/>
                    </a:lnTo>
                    <a:lnTo>
                      <a:pt x="6664" y="9935"/>
                    </a:lnTo>
                    <a:lnTo>
                      <a:pt x="6983" y="9855"/>
                    </a:lnTo>
                    <a:lnTo>
                      <a:pt x="7302" y="9696"/>
                    </a:lnTo>
                    <a:lnTo>
                      <a:pt x="7581" y="9496"/>
                    </a:lnTo>
                    <a:lnTo>
                      <a:pt x="7861" y="9297"/>
                    </a:lnTo>
                    <a:lnTo>
                      <a:pt x="8140" y="9057"/>
                    </a:lnTo>
                    <a:lnTo>
                      <a:pt x="8339" y="8778"/>
                    </a:lnTo>
                    <a:lnTo>
                      <a:pt x="8579" y="8499"/>
                    </a:lnTo>
                    <a:lnTo>
                      <a:pt x="8738" y="8180"/>
                    </a:lnTo>
                    <a:lnTo>
                      <a:pt x="8738" y="8180"/>
                    </a:lnTo>
                    <a:lnTo>
                      <a:pt x="8898" y="7781"/>
                    </a:lnTo>
                    <a:lnTo>
                      <a:pt x="9018" y="7382"/>
                    </a:lnTo>
                    <a:lnTo>
                      <a:pt x="9137" y="6943"/>
                    </a:lnTo>
                    <a:lnTo>
                      <a:pt x="9177" y="6544"/>
                    </a:lnTo>
                    <a:lnTo>
                      <a:pt x="9217" y="6105"/>
                    </a:lnTo>
                    <a:lnTo>
                      <a:pt x="9217" y="5666"/>
                    </a:lnTo>
                    <a:lnTo>
                      <a:pt x="9177" y="4788"/>
                    </a:lnTo>
                    <a:lnTo>
                      <a:pt x="9177" y="4788"/>
                    </a:lnTo>
                    <a:lnTo>
                      <a:pt x="9098" y="4110"/>
                    </a:lnTo>
                    <a:lnTo>
                      <a:pt x="8978" y="3432"/>
                    </a:lnTo>
                    <a:lnTo>
                      <a:pt x="8778" y="2753"/>
                    </a:lnTo>
                    <a:lnTo>
                      <a:pt x="8659" y="2434"/>
                    </a:lnTo>
                    <a:lnTo>
                      <a:pt x="8499" y="2155"/>
                    </a:lnTo>
                    <a:lnTo>
                      <a:pt x="8499" y="2155"/>
                    </a:lnTo>
                    <a:lnTo>
                      <a:pt x="8220" y="1716"/>
                    </a:lnTo>
                    <a:lnTo>
                      <a:pt x="7901" y="1317"/>
                    </a:lnTo>
                    <a:lnTo>
                      <a:pt x="7541" y="958"/>
                    </a:lnTo>
                    <a:lnTo>
                      <a:pt x="7103" y="679"/>
                    </a:lnTo>
                    <a:lnTo>
                      <a:pt x="6664" y="400"/>
                    </a:lnTo>
                    <a:lnTo>
                      <a:pt x="6185" y="200"/>
                    </a:lnTo>
                    <a:lnTo>
                      <a:pt x="5706" y="80"/>
                    </a:lnTo>
                    <a:lnTo>
                      <a:pt x="5227" y="1"/>
                    </a:lnTo>
                    <a:lnTo>
                      <a:pt x="5227" y="1"/>
                    </a:lnTo>
                    <a:lnTo>
                      <a:pt x="4789" y="1"/>
                    </a:lnTo>
                    <a:lnTo>
                      <a:pt x="4390" y="1"/>
                    </a:lnTo>
                    <a:lnTo>
                      <a:pt x="3951" y="80"/>
                    </a:lnTo>
                    <a:lnTo>
                      <a:pt x="3552" y="160"/>
                    </a:lnTo>
                    <a:lnTo>
                      <a:pt x="3153" y="320"/>
                    </a:lnTo>
                    <a:lnTo>
                      <a:pt x="2794" y="479"/>
                    </a:lnTo>
                    <a:lnTo>
                      <a:pt x="2435" y="679"/>
                    </a:lnTo>
                    <a:lnTo>
                      <a:pt x="2075" y="878"/>
                    </a:lnTo>
                    <a:lnTo>
                      <a:pt x="2075" y="878"/>
                    </a:lnTo>
                    <a:lnTo>
                      <a:pt x="1676" y="1158"/>
                    </a:lnTo>
                    <a:lnTo>
                      <a:pt x="1317" y="1477"/>
                    </a:lnTo>
                    <a:lnTo>
                      <a:pt x="998" y="1836"/>
                    </a:lnTo>
                    <a:lnTo>
                      <a:pt x="759" y="2195"/>
                    </a:lnTo>
                    <a:lnTo>
                      <a:pt x="759" y="2195"/>
                    </a:lnTo>
                    <a:lnTo>
                      <a:pt x="559" y="2594"/>
                    </a:lnTo>
                    <a:lnTo>
                      <a:pt x="400" y="2993"/>
                    </a:lnTo>
                    <a:lnTo>
                      <a:pt x="280" y="3392"/>
                    </a:lnTo>
                    <a:lnTo>
                      <a:pt x="160" y="3831"/>
                    </a:lnTo>
                    <a:lnTo>
                      <a:pt x="160" y="3831"/>
                    </a:lnTo>
                    <a:lnTo>
                      <a:pt x="81" y="4270"/>
                    </a:lnTo>
                    <a:lnTo>
                      <a:pt x="41" y="4748"/>
                    </a:lnTo>
                    <a:lnTo>
                      <a:pt x="1" y="5227"/>
                    </a:lnTo>
                    <a:lnTo>
                      <a:pt x="1" y="5706"/>
                    </a:lnTo>
                    <a:lnTo>
                      <a:pt x="41" y="6185"/>
                    </a:lnTo>
                    <a:lnTo>
                      <a:pt x="120" y="6663"/>
                    </a:lnTo>
                    <a:lnTo>
                      <a:pt x="200" y="7102"/>
                    </a:lnTo>
                    <a:lnTo>
                      <a:pt x="360" y="7541"/>
                    </a:lnTo>
                    <a:lnTo>
                      <a:pt x="360" y="7541"/>
                    </a:lnTo>
                    <a:lnTo>
                      <a:pt x="519" y="7900"/>
                    </a:lnTo>
                    <a:lnTo>
                      <a:pt x="719" y="8259"/>
                    </a:lnTo>
                    <a:lnTo>
                      <a:pt x="958" y="8579"/>
                    </a:lnTo>
                    <a:lnTo>
                      <a:pt x="1238" y="8898"/>
                    </a:lnTo>
                    <a:lnTo>
                      <a:pt x="1517" y="9177"/>
                    </a:lnTo>
                    <a:lnTo>
                      <a:pt x="1836" y="9416"/>
                    </a:lnTo>
                    <a:lnTo>
                      <a:pt x="2195" y="9616"/>
                    </a:lnTo>
                    <a:lnTo>
                      <a:pt x="2554" y="9815"/>
                    </a:lnTo>
                    <a:lnTo>
                      <a:pt x="2554" y="9815"/>
                    </a:lnTo>
                    <a:lnTo>
                      <a:pt x="2794" y="9935"/>
                    </a:lnTo>
                    <a:lnTo>
                      <a:pt x="2993" y="10135"/>
                    </a:lnTo>
                    <a:lnTo>
                      <a:pt x="3113" y="10374"/>
                    </a:lnTo>
                    <a:lnTo>
                      <a:pt x="3153" y="10653"/>
                    </a:lnTo>
                    <a:lnTo>
                      <a:pt x="3153" y="12050"/>
                    </a:lnTo>
                    <a:lnTo>
                      <a:pt x="3153" y="12050"/>
                    </a:lnTo>
                    <a:lnTo>
                      <a:pt x="3153" y="12130"/>
                    </a:lnTo>
                    <a:lnTo>
                      <a:pt x="3113" y="12209"/>
                    </a:lnTo>
                    <a:lnTo>
                      <a:pt x="3113" y="12209"/>
                    </a:lnTo>
                    <a:lnTo>
                      <a:pt x="3432" y="12329"/>
                    </a:lnTo>
                    <a:lnTo>
                      <a:pt x="3791" y="12409"/>
                    </a:lnTo>
                    <a:lnTo>
                      <a:pt x="4110" y="12489"/>
                    </a:lnTo>
                    <a:lnTo>
                      <a:pt x="4509" y="12489"/>
                    </a:lnTo>
                    <a:lnTo>
                      <a:pt x="4868" y="12489"/>
                    </a:lnTo>
                    <a:lnTo>
                      <a:pt x="5227" y="12449"/>
                    </a:lnTo>
                    <a:lnTo>
                      <a:pt x="5586" y="12409"/>
                    </a:lnTo>
                    <a:lnTo>
                      <a:pt x="5906" y="12329"/>
                    </a:lnTo>
                    <a:lnTo>
                      <a:pt x="5906" y="1232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4"/>
              <p:cNvSpPr/>
              <p:nvPr/>
            </p:nvSpPr>
            <p:spPr>
              <a:xfrm>
                <a:off x="877475" y="28769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4"/>
              <p:cNvSpPr/>
              <p:nvPr/>
            </p:nvSpPr>
            <p:spPr>
              <a:xfrm>
                <a:off x="775750" y="2693400"/>
                <a:ext cx="132675" cy="186550"/>
              </a:xfrm>
              <a:custGeom>
                <a:rect b="b" l="l" r="r" t="t"/>
                <a:pathLst>
                  <a:path extrusionOk="0" h="7462" w="5307">
                    <a:moveTo>
                      <a:pt x="2593" y="81"/>
                    </a:moveTo>
                    <a:lnTo>
                      <a:pt x="2753" y="160"/>
                    </a:lnTo>
                    <a:lnTo>
                      <a:pt x="2873" y="280"/>
                    </a:lnTo>
                    <a:lnTo>
                      <a:pt x="2953" y="440"/>
                    </a:lnTo>
                    <a:lnTo>
                      <a:pt x="2992" y="679"/>
                    </a:lnTo>
                    <a:lnTo>
                      <a:pt x="2953" y="1038"/>
                    </a:lnTo>
                    <a:lnTo>
                      <a:pt x="2833" y="1357"/>
                    </a:lnTo>
                    <a:lnTo>
                      <a:pt x="2633" y="1198"/>
                    </a:lnTo>
                    <a:lnTo>
                      <a:pt x="2434" y="1038"/>
                    </a:lnTo>
                    <a:lnTo>
                      <a:pt x="2314" y="799"/>
                    </a:lnTo>
                    <a:lnTo>
                      <a:pt x="2274" y="679"/>
                    </a:lnTo>
                    <a:lnTo>
                      <a:pt x="2234" y="519"/>
                    </a:lnTo>
                    <a:lnTo>
                      <a:pt x="2274" y="400"/>
                    </a:lnTo>
                    <a:lnTo>
                      <a:pt x="2314" y="240"/>
                    </a:lnTo>
                    <a:lnTo>
                      <a:pt x="2394" y="160"/>
                    </a:lnTo>
                    <a:lnTo>
                      <a:pt x="2514" y="120"/>
                    </a:lnTo>
                    <a:lnTo>
                      <a:pt x="2593" y="81"/>
                    </a:lnTo>
                    <a:close/>
                    <a:moveTo>
                      <a:pt x="4868" y="1078"/>
                    </a:moveTo>
                    <a:lnTo>
                      <a:pt x="4987" y="1118"/>
                    </a:lnTo>
                    <a:lnTo>
                      <a:pt x="5107" y="1158"/>
                    </a:lnTo>
                    <a:lnTo>
                      <a:pt x="5187" y="1238"/>
                    </a:lnTo>
                    <a:lnTo>
                      <a:pt x="5227" y="1317"/>
                    </a:lnTo>
                    <a:lnTo>
                      <a:pt x="5227" y="1437"/>
                    </a:lnTo>
                    <a:lnTo>
                      <a:pt x="5147" y="1517"/>
                    </a:lnTo>
                    <a:lnTo>
                      <a:pt x="5067" y="1597"/>
                    </a:lnTo>
                    <a:lnTo>
                      <a:pt x="4828" y="1676"/>
                    </a:lnTo>
                    <a:lnTo>
                      <a:pt x="4588" y="1756"/>
                    </a:lnTo>
                    <a:lnTo>
                      <a:pt x="4349" y="1796"/>
                    </a:lnTo>
                    <a:lnTo>
                      <a:pt x="4070" y="1796"/>
                    </a:lnTo>
                    <a:lnTo>
                      <a:pt x="4269" y="1477"/>
                    </a:lnTo>
                    <a:lnTo>
                      <a:pt x="4429" y="1357"/>
                    </a:lnTo>
                    <a:lnTo>
                      <a:pt x="4548" y="1238"/>
                    </a:lnTo>
                    <a:lnTo>
                      <a:pt x="4748" y="1118"/>
                    </a:lnTo>
                    <a:lnTo>
                      <a:pt x="4868" y="1078"/>
                    </a:lnTo>
                    <a:close/>
                    <a:moveTo>
                      <a:pt x="319" y="1996"/>
                    </a:moveTo>
                    <a:lnTo>
                      <a:pt x="439" y="2036"/>
                    </a:lnTo>
                    <a:lnTo>
                      <a:pt x="519" y="2075"/>
                    </a:lnTo>
                    <a:lnTo>
                      <a:pt x="678" y="2155"/>
                    </a:lnTo>
                    <a:lnTo>
                      <a:pt x="758" y="2235"/>
                    </a:lnTo>
                    <a:lnTo>
                      <a:pt x="918" y="2514"/>
                    </a:lnTo>
                    <a:lnTo>
                      <a:pt x="638" y="2514"/>
                    </a:lnTo>
                    <a:lnTo>
                      <a:pt x="399" y="2474"/>
                    </a:lnTo>
                    <a:lnTo>
                      <a:pt x="319" y="2474"/>
                    </a:lnTo>
                    <a:lnTo>
                      <a:pt x="239" y="2395"/>
                    </a:lnTo>
                    <a:lnTo>
                      <a:pt x="160" y="2355"/>
                    </a:lnTo>
                    <a:lnTo>
                      <a:pt x="120" y="2275"/>
                    </a:lnTo>
                    <a:lnTo>
                      <a:pt x="120" y="2155"/>
                    </a:lnTo>
                    <a:lnTo>
                      <a:pt x="160" y="2075"/>
                    </a:lnTo>
                    <a:lnTo>
                      <a:pt x="239" y="2036"/>
                    </a:lnTo>
                    <a:lnTo>
                      <a:pt x="319" y="1996"/>
                    </a:lnTo>
                    <a:close/>
                    <a:moveTo>
                      <a:pt x="2514" y="1"/>
                    </a:moveTo>
                    <a:lnTo>
                      <a:pt x="2354" y="81"/>
                    </a:lnTo>
                    <a:lnTo>
                      <a:pt x="2234" y="200"/>
                    </a:lnTo>
                    <a:lnTo>
                      <a:pt x="2155" y="360"/>
                    </a:lnTo>
                    <a:lnTo>
                      <a:pt x="2155" y="519"/>
                    </a:lnTo>
                    <a:lnTo>
                      <a:pt x="2155" y="679"/>
                    </a:lnTo>
                    <a:lnTo>
                      <a:pt x="2194" y="839"/>
                    </a:lnTo>
                    <a:lnTo>
                      <a:pt x="2354" y="1078"/>
                    </a:lnTo>
                    <a:lnTo>
                      <a:pt x="2554" y="1278"/>
                    </a:lnTo>
                    <a:lnTo>
                      <a:pt x="2793" y="1437"/>
                    </a:lnTo>
                    <a:lnTo>
                      <a:pt x="2673" y="1637"/>
                    </a:lnTo>
                    <a:lnTo>
                      <a:pt x="2554" y="1796"/>
                    </a:lnTo>
                    <a:lnTo>
                      <a:pt x="2394" y="1956"/>
                    </a:lnTo>
                    <a:lnTo>
                      <a:pt x="2234" y="2115"/>
                    </a:lnTo>
                    <a:lnTo>
                      <a:pt x="1955" y="2275"/>
                    </a:lnTo>
                    <a:lnTo>
                      <a:pt x="1676" y="2395"/>
                    </a:lnTo>
                    <a:lnTo>
                      <a:pt x="1357" y="2474"/>
                    </a:lnTo>
                    <a:lnTo>
                      <a:pt x="1037" y="2514"/>
                    </a:lnTo>
                    <a:lnTo>
                      <a:pt x="958" y="2355"/>
                    </a:lnTo>
                    <a:lnTo>
                      <a:pt x="878" y="2195"/>
                    </a:lnTo>
                    <a:lnTo>
                      <a:pt x="718" y="2075"/>
                    </a:lnTo>
                    <a:lnTo>
                      <a:pt x="599" y="1956"/>
                    </a:lnTo>
                    <a:lnTo>
                      <a:pt x="439" y="1916"/>
                    </a:lnTo>
                    <a:lnTo>
                      <a:pt x="160" y="1916"/>
                    </a:lnTo>
                    <a:lnTo>
                      <a:pt x="40" y="2036"/>
                    </a:lnTo>
                    <a:lnTo>
                      <a:pt x="0" y="2155"/>
                    </a:lnTo>
                    <a:lnTo>
                      <a:pt x="0" y="2275"/>
                    </a:lnTo>
                    <a:lnTo>
                      <a:pt x="80" y="2395"/>
                    </a:lnTo>
                    <a:lnTo>
                      <a:pt x="160" y="2514"/>
                    </a:lnTo>
                    <a:lnTo>
                      <a:pt x="279" y="2554"/>
                    </a:lnTo>
                    <a:lnTo>
                      <a:pt x="399" y="2594"/>
                    </a:lnTo>
                    <a:lnTo>
                      <a:pt x="599" y="2634"/>
                    </a:lnTo>
                    <a:lnTo>
                      <a:pt x="998" y="2634"/>
                    </a:lnTo>
                    <a:lnTo>
                      <a:pt x="1077" y="2873"/>
                    </a:lnTo>
                    <a:lnTo>
                      <a:pt x="1436" y="3951"/>
                    </a:lnTo>
                    <a:lnTo>
                      <a:pt x="1556" y="4469"/>
                    </a:lnTo>
                    <a:lnTo>
                      <a:pt x="1676" y="5068"/>
                    </a:lnTo>
                    <a:lnTo>
                      <a:pt x="1756" y="5626"/>
                    </a:lnTo>
                    <a:lnTo>
                      <a:pt x="1795" y="6185"/>
                    </a:lnTo>
                    <a:lnTo>
                      <a:pt x="1756" y="6783"/>
                    </a:lnTo>
                    <a:lnTo>
                      <a:pt x="1636" y="7342"/>
                    </a:lnTo>
                    <a:lnTo>
                      <a:pt x="1756" y="7382"/>
                    </a:lnTo>
                    <a:lnTo>
                      <a:pt x="1835" y="6783"/>
                    </a:lnTo>
                    <a:lnTo>
                      <a:pt x="1875" y="6185"/>
                    </a:lnTo>
                    <a:lnTo>
                      <a:pt x="1875" y="5626"/>
                    </a:lnTo>
                    <a:lnTo>
                      <a:pt x="1795" y="5028"/>
                    </a:lnTo>
                    <a:lnTo>
                      <a:pt x="1676" y="4469"/>
                    </a:lnTo>
                    <a:lnTo>
                      <a:pt x="1516" y="3911"/>
                    </a:lnTo>
                    <a:lnTo>
                      <a:pt x="1197" y="2834"/>
                    </a:lnTo>
                    <a:lnTo>
                      <a:pt x="1077" y="2634"/>
                    </a:lnTo>
                    <a:lnTo>
                      <a:pt x="1436" y="2554"/>
                    </a:lnTo>
                    <a:lnTo>
                      <a:pt x="1716" y="2474"/>
                    </a:lnTo>
                    <a:lnTo>
                      <a:pt x="2035" y="2355"/>
                    </a:lnTo>
                    <a:lnTo>
                      <a:pt x="2274" y="2195"/>
                    </a:lnTo>
                    <a:lnTo>
                      <a:pt x="2474" y="2036"/>
                    </a:lnTo>
                    <a:lnTo>
                      <a:pt x="2633" y="1876"/>
                    </a:lnTo>
                    <a:lnTo>
                      <a:pt x="2753" y="1716"/>
                    </a:lnTo>
                    <a:lnTo>
                      <a:pt x="2873" y="1517"/>
                    </a:lnTo>
                    <a:lnTo>
                      <a:pt x="2953" y="1557"/>
                    </a:lnTo>
                    <a:lnTo>
                      <a:pt x="3431" y="1756"/>
                    </a:lnTo>
                    <a:lnTo>
                      <a:pt x="3910" y="1876"/>
                    </a:lnTo>
                    <a:lnTo>
                      <a:pt x="3750" y="2315"/>
                    </a:lnTo>
                    <a:lnTo>
                      <a:pt x="3671" y="2794"/>
                    </a:lnTo>
                    <a:lnTo>
                      <a:pt x="3471" y="3951"/>
                    </a:lnTo>
                    <a:lnTo>
                      <a:pt x="3352" y="5108"/>
                    </a:lnTo>
                    <a:lnTo>
                      <a:pt x="3312" y="6265"/>
                    </a:lnTo>
                    <a:lnTo>
                      <a:pt x="3312" y="7462"/>
                    </a:lnTo>
                    <a:lnTo>
                      <a:pt x="3431" y="7462"/>
                    </a:lnTo>
                    <a:lnTo>
                      <a:pt x="3391" y="6265"/>
                    </a:lnTo>
                    <a:lnTo>
                      <a:pt x="3471" y="5108"/>
                    </a:lnTo>
                    <a:lnTo>
                      <a:pt x="3591" y="3951"/>
                    </a:lnTo>
                    <a:lnTo>
                      <a:pt x="3750" y="2794"/>
                    </a:lnTo>
                    <a:lnTo>
                      <a:pt x="3870" y="2315"/>
                    </a:lnTo>
                    <a:lnTo>
                      <a:pt x="4030" y="1876"/>
                    </a:lnTo>
                    <a:lnTo>
                      <a:pt x="4309" y="1916"/>
                    </a:lnTo>
                    <a:lnTo>
                      <a:pt x="4588" y="1876"/>
                    </a:lnTo>
                    <a:lnTo>
                      <a:pt x="4868" y="1796"/>
                    </a:lnTo>
                    <a:lnTo>
                      <a:pt x="5107" y="1676"/>
                    </a:lnTo>
                    <a:lnTo>
                      <a:pt x="5227" y="1597"/>
                    </a:lnTo>
                    <a:lnTo>
                      <a:pt x="5307" y="1437"/>
                    </a:lnTo>
                    <a:lnTo>
                      <a:pt x="5307" y="1317"/>
                    </a:lnTo>
                    <a:lnTo>
                      <a:pt x="5267" y="1198"/>
                    </a:lnTo>
                    <a:lnTo>
                      <a:pt x="5187" y="1078"/>
                    </a:lnTo>
                    <a:lnTo>
                      <a:pt x="5027" y="998"/>
                    </a:lnTo>
                    <a:lnTo>
                      <a:pt x="4748" y="998"/>
                    </a:lnTo>
                    <a:lnTo>
                      <a:pt x="4509" y="1118"/>
                    </a:lnTo>
                    <a:lnTo>
                      <a:pt x="4349" y="1278"/>
                    </a:lnTo>
                    <a:lnTo>
                      <a:pt x="4189" y="1437"/>
                    </a:lnTo>
                    <a:lnTo>
                      <a:pt x="4070" y="1597"/>
                    </a:lnTo>
                    <a:lnTo>
                      <a:pt x="3950" y="1796"/>
                    </a:lnTo>
                    <a:lnTo>
                      <a:pt x="3511" y="1676"/>
                    </a:lnTo>
                    <a:lnTo>
                      <a:pt x="2992" y="1437"/>
                    </a:lnTo>
                    <a:lnTo>
                      <a:pt x="2953" y="1397"/>
                    </a:lnTo>
                    <a:lnTo>
                      <a:pt x="3072" y="1078"/>
                    </a:lnTo>
                    <a:lnTo>
                      <a:pt x="3112" y="679"/>
                    </a:lnTo>
                    <a:lnTo>
                      <a:pt x="3072" y="440"/>
                    </a:lnTo>
                    <a:lnTo>
                      <a:pt x="2992" y="200"/>
                    </a:lnTo>
                    <a:lnTo>
                      <a:pt x="2873" y="120"/>
                    </a:lnTo>
                    <a:lnTo>
                      <a:pt x="2753" y="41"/>
                    </a:lnTo>
                    <a:lnTo>
                      <a:pt x="2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4"/>
              <p:cNvSpPr/>
              <p:nvPr/>
            </p:nvSpPr>
            <p:spPr>
              <a:xfrm>
                <a:off x="775750" y="2693400"/>
                <a:ext cx="132675" cy="186550"/>
              </a:xfrm>
              <a:custGeom>
                <a:rect b="b" l="l" r="r" t="t"/>
                <a:pathLst>
                  <a:path extrusionOk="0" fill="none" h="7462" w="5307">
                    <a:moveTo>
                      <a:pt x="3312" y="7462"/>
                    </a:moveTo>
                    <a:lnTo>
                      <a:pt x="3312" y="7462"/>
                    </a:lnTo>
                    <a:lnTo>
                      <a:pt x="3312" y="6265"/>
                    </a:lnTo>
                    <a:lnTo>
                      <a:pt x="3352" y="5108"/>
                    </a:lnTo>
                    <a:lnTo>
                      <a:pt x="3471" y="3951"/>
                    </a:lnTo>
                    <a:lnTo>
                      <a:pt x="3671" y="2794"/>
                    </a:lnTo>
                    <a:lnTo>
                      <a:pt x="3671" y="2794"/>
                    </a:lnTo>
                    <a:lnTo>
                      <a:pt x="3750" y="2315"/>
                    </a:lnTo>
                    <a:lnTo>
                      <a:pt x="3910" y="1876"/>
                    </a:lnTo>
                    <a:lnTo>
                      <a:pt x="3910" y="1876"/>
                    </a:lnTo>
                    <a:lnTo>
                      <a:pt x="3431" y="1756"/>
                    </a:lnTo>
                    <a:lnTo>
                      <a:pt x="2953" y="1557"/>
                    </a:lnTo>
                    <a:lnTo>
                      <a:pt x="2953" y="1557"/>
                    </a:lnTo>
                    <a:lnTo>
                      <a:pt x="2873" y="1517"/>
                    </a:lnTo>
                    <a:lnTo>
                      <a:pt x="2873" y="1517"/>
                    </a:lnTo>
                    <a:lnTo>
                      <a:pt x="2753" y="1716"/>
                    </a:lnTo>
                    <a:lnTo>
                      <a:pt x="2633" y="1876"/>
                    </a:lnTo>
                    <a:lnTo>
                      <a:pt x="2474" y="2036"/>
                    </a:lnTo>
                    <a:lnTo>
                      <a:pt x="2274" y="2195"/>
                    </a:lnTo>
                    <a:lnTo>
                      <a:pt x="2274" y="2195"/>
                    </a:lnTo>
                    <a:lnTo>
                      <a:pt x="2035" y="2355"/>
                    </a:lnTo>
                    <a:lnTo>
                      <a:pt x="1716" y="2474"/>
                    </a:lnTo>
                    <a:lnTo>
                      <a:pt x="1436" y="2554"/>
                    </a:lnTo>
                    <a:lnTo>
                      <a:pt x="1077" y="2634"/>
                    </a:lnTo>
                    <a:lnTo>
                      <a:pt x="1077" y="2634"/>
                    </a:lnTo>
                    <a:lnTo>
                      <a:pt x="1197" y="2834"/>
                    </a:lnTo>
                    <a:lnTo>
                      <a:pt x="1197" y="2834"/>
                    </a:lnTo>
                    <a:lnTo>
                      <a:pt x="1516" y="3911"/>
                    </a:lnTo>
                    <a:lnTo>
                      <a:pt x="1676" y="4469"/>
                    </a:lnTo>
                    <a:lnTo>
                      <a:pt x="1795" y="5028"/>
                    </a:lnTo>
                    <a:lnTo>
                      <a:pt x="1875" y="5626"/>
                    </a:lnTo>
                    <a:lnTo>
                      <a:pt x="1875" y="6185"/>
                    </a:lnTo>
                    <a:lnTo>
                      <a:pt x="1835" y="6783"/>
                    </a:lnTo>
                    <a:lnTo>
                      <a:pt x="1756" y="7382"/>
                    </a:lnTo>
                    <a:lnTo>
                      <a:pt x="1636" y="7342"/>
                    </a:lnTo>
                    <a:lnTo>
                      <a:pt x="1636" y="7342"/>
                    </a:lnTo>
                    <a:lnTo>
                      <a:pt x="1756" y="6783"/>
                    </a:lnTo>
                    <a:lnTo>
                      <a:pt x="1795" y="6185"/>
                    </a:lnTo>
                    <a:lnTo>
                      <a:pt x="1756" y="5626"/>
                    </a:lnTo>
                    <a:lnTo>
                      <a:pt x="1676" y="5068"/>
                    </a:lnTo>
                    <a:lnTo>
                      <a:pt x="1556" y="4469"/>
                    </a:lnTo>
                    <a:lnTo>
                      <a:pt x="1436" y="3951"/>
                    </a:lnTo>
                    <a:lnTo>
                      <a:pt x="1077" y="2873"/>
                    </a:lnTo>
                    <a:lnTo>
                      <a:pt x="1077" y="2873"/>
                    </a:lnTo>
                    <a:lnTo>
                      <a:pt x="998" y="2634"/>
                    </a:lnTo>
                    <a:lnTo>
                      <a:pt x="998" y="2634"/>
                    </a:lnTo>
                    <a:lnTo>
                      <a:pt x="599" y="2634"/>
                    </a:lnTo>
                    <a:lnTo>
                      <a:pt x="599" y="2634"/>
                    </a:lnTo>
                    <a:lnTo>
                      <a:pt x="399" y="2594"/>
                    </a:lnTo>
                    <a:lnTo>
                      <a:pt x="279" y="2554"/>
                    </a:lnTo>
                    <a:lnTo>
                      <a:pt x="160" y="2514"/>
                    </a:lnTo>
                    <a:lnTo>
                      <a:pt x="160" y="2514"/>
                    </a:lnTo>
                    <a:lnTo>
                      <a:pt x="80" y="2395"/>
                    </a:lnTo>
                    <a:lnTo>
                      <a:pt x="0" y="2275"/>
                    </a:lnTo>
                    <a:lnTo>
                      <a:pt x="0" y="2155"/>
                    </a:lnTo>
                    <a:lnTo>
                      <a:pt x="40" y="2036"/>
                    </a:lnTo>
                    <a:lnTo>
                      <a:pt x="40" y="2036"/>
                    </a:lnTo>
                    <a:lnTo>
                      <a:pt x="160" y="1916"/>
                    </a:lnTo>
                    <a:lnTo>
                      <a:pt x="279" y="1916"/>
                    </a:lnTo>
                    <a:lnTo>
                      <a:pt x="439" y="1916"/>
                    </a:lnTo>
                    <a:lnTo>
                      <a:pt x="599" y="1956"/>
                    </a:lnTo>
                    <a:lnTo>
                      <a:pt x="599" y="1956"/>
                    </a:lnTo>
                    <a:lnTo>
                      <a:pt x="718" y="2075"/>
                    </a:lnTo>
                    <a:lnTo>
                      <a:pt x="878" y="2195"/>
                    </a:lnTo>
                    <a:lnTo>
                      <a:pt x="958" y="2355"/>
                    </a:lnTo>
                    <a:lnTo>
                      <a:pt x="1037" y="2514"/>
                    </a:lnTo>
                    <a:lnTo>
                      <a:pt x="1037" y="2514"/>
                    </a:lnTo>
                    <a:lnTo>
                      <a:pt x="1357" y="2474"/>
                    </a:lnTo>
                    <a:lnTo>
                      <a:pt x="1676" y="2395"/>
                    </a:lnTo>
                    <a:lnTo>
                      <a:pt x="1955" y="2275"/>
                    </a:lnTo>
                    <a:lnTo>
                      <a:pt x="2234" y="2115"/>
                    </a:lnTo>
                    <a:lnTo>
                      <a:pt x="2234" y="2115"/>
                    </a:lnTo>
                    <a:lnTo>
                      <a:pt x="2394" y="1956"/>
                    </a:lnTo>
                    <a:lnTo>
                      <a:pt x="2554" y="1796"/>
                    </a:lnTo>
                    <a:lnTo>
                      <a:pt x="2673" y="1637"/>
                    </a:lnTo>
                    <a:lnTo>
                      <a:pt x="2793" y="1437"/>
                    </a:lnTo>
                    <a:lnTo>
                      <a:pt x="2793" y="1437"/>
                    </a:lnTo>
                    <a:lnTo>
                      <a:pt x="2554" y="1278"/>
                    </a:lnTo>
                    <a:lnTo>
                      <a:pt x="2354" y="1078"/>
                    </a:lnTo>
                    <a:lnTo>
                      <a:pt x="2194" y="839"/>
                    </a:lnTo>
                    <a:lnTo>
                      <a:pt x="2155" y="679"/>
                    </a:lnTo>
                    <a:lnTo>
                      <a:pt x="2155" y="519"/>
                    </a:lnTo>
                    <a:lnTo>
                      <a:pt x="2155" y="519"/>
                    </a:lnTo>
                    <a:lnTo>
                      <a:pt x="2155" y="360"/>
                    </a:lnTo>
                    <a:lnTo>
                      <a:pt x="2234" y="200"/>
                    </a:lnTo>
                    <a:lnTo>
                      <a:pt x="2354" y="81"/>
                    </a:lnTo>
                    <a:lnTo>
                      <a:pt x="2514" y="1"/>
                    </a:lnTo>
                    <a:lnTo>
                      <a:pt x="2514" y="1"/>
                    </a:lnTo>
                    <a:lnTo>
                      <a:pt x="2633" y="1"/>
                    </a:lnTo>
                    <a:lnTo>
                      <a:pt x="2753" y="41"/>
                    </a:lnTo>
                    <a:lnTo>
                      <a:pt x="2873" y="120"/>
                    </a:lnTo>
                    <a:lnTo>
                      <a:pt x="2992" y="200"/>
                    </a:lnTo>
                    <a:lnTo>
                      <a:pt x="2992" y="200"/>
                    </a:lnTo>
                    <a:lnTo>
                      <a:pt x="3072" y="440"/>
                    </a:lnTo>
                    <a:lnTo>
                      <a:pt x="3112" y="679"/>
                    </a:lnTo>
                    <a:lnTo>
                      <a:pt x="3112" y="679"/>
                    </a:lnTo>
                    <a:lnTo>
                      <a:pt x="3072" y="1078"/>
                    </a:lnTo>
                    <a:lnTo>
                      <a:pt x="2953" y="1397"/>
                    </a:lnTo>
                    <a:lnTo>
                      <a:pt x="2953" y="1397"/>
                    </a:lnTo>
                    <a:lnTo>
                      <a:pt x="2992" y="1437"/>
                    </a:lnTo>
                    <a:lnTo>
                      <a:pt x="2992" y="1437"/>
                    </a:lnTo>
                    <a:lnTo>
                      <a:pt x="3511" y="1676"/>
                    </a:lnTo>
                    <a:lnTo>
                      <a:pt x="3950" y="1796"/>
                    </a:lnTo>
                    <a:lnTo>
                      <a:pt x="3950" y="1796"/>
                    </a:lnTo>
                    <a:lnTo>
                      <a:pt x="4070" y="1597"/>
                    </a:lnTo>
                    <a:lnTo>
                      <a:pt x="4189" y="1437"/>
                    </a:lnTo>
                    <a:lnTo>
                      <a:pt x="4349" y="1278"/>
                    </a:lnTo>
                    <a:lnTo>
                      <a:pt x="4509" y="1118"/>
                    </a:lnTo>
                    <a:lnTo>
                      <a:pt x="4509" y="1118"/>
                    </a:lnTo>
                    <a:lnTo>
                      <a:pt x="4748" y="998"/>
                    </a:lnTo>
                    <a:lnTo>
                      <a:pt x="4868" y="998"/>
                    </a:lnTo>
                    <a:lnTo>
                      <a:pt x="5027" y="998"/>
                    </a:lnTo>
                    <a:lnTo>
                      <a:pt x="5027" y="998"/>
                    </a:lnTo>
                    <a:lnTo>
                      <a:pt x="5187" y="1078"/>
                    </a:lnTo>
                    <a:lnTo>
                      <a:pt x="5267" y="1198"/>
                    </a:lnTo>
                    <a:lnTo>
                      <a:pt x="5267" y="1198"/>
                    </a:lnTo>
                    <a:lnTo>
                      <a:pt x="5307" y="1317"/>
                    </a:lnTo>
                    <a:lnTo>
                      <a:pt x="5307" y="1437"/>
                    </a:lnTo>
                    <a:lnTo>
                      <a:pt x="5307" y="1437"/>
                    </a:lnTo>
                    <a:lnTo>
                      <a:pt x="5227" y="1597"/>
                    </a:lnTo>
                    <a:lnTo>
                      <a:pt x="5107" y="1676"/>
                    </a:lnTo>
                    <a:lnTo>
                      <a:pt x="5107" y="1676"/>
                    </a:lnTo>
                    <a:lnTo>
                      <a:pt x="4868" y="1796"/>
                    </a:lnTo>
                    <a:lnTo>
                      <a:pt x="4588" y="1876"/>
                    </a:lnTo>
                    <a:lnTo>
                      <a:pt x="4309" y="1916"/>
                    </a:lnTo>
                    <a:lnTo>
                      <a:pt x="4030" y="1876"/>
                    </a:lnTo>
                    <a:lnTo>
                      <a:pt x="4030" y="1876"/>
                    </a:lnTo>
                    <a:lnTo>
                      <a:pt x="3870" y="2315"/>
                    </a:lnTo>
                    <a:lnTo>
                      <a:pt x="3750" y="2794"/>
                    </a:lnTo>
                    <a:lnTo>
                      <a:pt x="3750" y="2794"/>
                    </a:lnTo>
                    <a:lnTo>
                      <a:pt x="3591" y="3951"/>
                    </a:lnTo>
                    <a:lnTo>
                      <a:pt x="3471" y="5108"/>
                    </a:lnTo>
                    <a:lnTo>
                      <a:pt x="3391" y="6265"/>
                    </a:lnTo>
                    <a:lnTo>
                      <a:pt x="3431" y="7462"/>
                    </a:lnTo>
                    <a:lnTo>
                      <a:pt x="3312" y="74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4"/>
              <p:cNvSpPr/>
              <p:nvPr/>
            </p:nvSpPr>
            <p:spPr>
              <a:xfrm>
                <a:off x="778725" y="2743275"/>
                <a:ext cx="19975" cy="13000"/>
              </a:xfrm>
              <a:custGeom>
                <a:rect b="b" l="l" r="r" t="t"/>
                <a:pathLst>
                  <a:path extrusionOk="0" fill="none" h="520" w="799">
                    <a:moveTo>
                      <a:pt x="200" y="1"/>
                    </a:moveTo>
                    <a:lnTo>
                      <a:pt x="200" y="1"/>
                    </a:lnTo>
                    <a:lnTo>
                      <a:pt x="120" y="41"/>
                    </a:lnTo>
                    <a:lnTo>
                      <a:pt x="41" y="80"/>
                    </a:lnTo>
                    <a:lnTo>
                      <a:pt x="41" y="80"/>
                    </a:lnTo>
                    <a:lnTo>
                      <a:pt x="1" y="160"/>
                    </a:lnTo>
                    <a:lnTo>
                      <a:pt x="1" y="280"/>
                    </a:lnTo>
                    <a:lnTo>
                      <a:pt x="41" y="360"/>
                    </a:lnTo>
                    <a:lnTo>
                      <a:pt x="120" y="400"/>
                    </a:lnTo>
                    <a:lnTo>
                      <a:pt x="120" y="400"/>
                    </a:lnTo>
                    <a:lnTo>
                      <a:pt x="200" y="479"/>
                    </a:lnTo>
                    <a:lnTo>
                      <a:pt x="280" y="479"/>
                    </a:lnTo>
                    <a:lnTo>
                      <a:pt x="519" y="519"/>
                    </a:lnTo>
                    <a:lnTo>
                      <a:pt x="519" y="519"/>
                    </a:lnTo>
                    <a:lnTo>
                      <a:pt x="799" y="519"/>
                    </a:lnTo>
                    <a:lnTo>
                      <a:pt x="799" y="519"/>
                    </a:lnTo>
                    <a:lnTo>
                      <a:pt x="639" y="240"/>
                    </a:lnTo>
                    <a:lnTo>
                      <a:pt x="559" y="160"/>
                    </a:lnTo>
                    <a:lnTo>
                      <a:pt x="400" y="80"/>
                    </a:lnTo>
                    <a:lnTo>
                      <a:pt x="400" y="80"/>
                    </a:lnTo>
                    <a:lnTo>
                      <a:pt x="320" y="41"/>
                    </a:lnTo>
                    <a:lnTo>
                      <a:pt x="200" y="1"/>
                    </a:lnTo>
                    <a:lnTo>
                      <a:pt x="20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4"/>
              <p:cNvSpPr/>
              <p:nvPr/>
            </p:nvSpPr>
            <p:spPr>
              <a:xfrm>
                <a:off x="877475" y="2720350"/>
                <a:ext cx="28950" cy="17975"/>
              </a:xfrm>
              <a:custGeom>
                <a:rect b="b" l="l" r="r" t="t"/>
                <a:pathLst>
                  <a:path extrusionOk="0" fill="none" h="719" w="1158">
                    <a:moveTo>
                      <a:pt x="1" y="718"/>
                    </a:moveTo>
                    <a:lnTo>
                      <a:pt x="1" y="718"/>
                    </a:lnTo>
                    <a:lnTo>
                      <a:pt x="280" y="718"/>
                    </a:lnTo>
                    <a:lnTo>
                      <a:pt x="519" y="678"/>
                    </a:lnTo>
                    <a:lnTo>
                      <a:pt x="759" y="598"/>
                    </a:lnTo>
                    <a:lnTo>
                      <a:pt x="998" y="519"/>
                    </a:lnTo>
                    <a:lnTo>
                      <a:pt x="998" y="519"/>
                    </a:lnTo>
                    <a:lnTo>
                      <a:pt x="1078" y="439"/>
                    </a:lnTo>
                    <a:lnTo>
                      <a:pt x="1158" y="359"/>
                    </a:lnTo>
                    <a:lnTo>
                      <a:pt x="1158" y="359"/>
                    </a:lnTo>
                    <a:lnTo>
                      <a:pt x="1158" y="239"/>
                    </a:lnTo>
                    <a:lnTo>
                      <a:pt x="1118" y="160"/>
                    </a:lnTo>
                    <a:lnTo>
                      <a:pt x="1118" y="160"/>
                    </a:lnTo>
                    <a:lnTo>
                      <a:pt x="1038" y="80"/>
                    </a:lnTo>
                    <a:lnTo>
                      <a:pt x="918" y="40"/>
                    </a:lnTo>
                    <a:lnTo>
                      <a:pt x="918" y="40"/>
                    </a:lnTo>
                    <a:lnTo>
                      <a:pt x="799" y="0"/>
                    </a:lnTo>
                    <a:lnTo>
                      <a:pt x="679" y="40"/>
                    </a:lnTo>
                    <a:lnTo>
                      <a:pt x="479" y="160"/>
                    </a:lnTo>
                    <a:lnTo>
                      <a:pt x="479" y="160"/>
                    </a:lnTo>
                    <a:lnTo>
                      <a:pt x="360" y="279"/>
                    </a:lnTo>
                    <a:lnTo>
                      <a:pt x="200" y="399"/>
                    </a:lnTo>
                    <a:lnTo>
                      <a:pt x="1" y="718"/>
                    </a:lnTo>
                    <a:lnTo>
                      <a:pt x="1" y="7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4"/>
              <p:cNvSpPr/>
              <p:nvPr/>
            </p:nvSpPr>
            <p:spPr>
              <a:xfrm>
                <a:off x="831600" y="2695400"/>
                <a:ext cx="18975" cy="31950"/>
              </a:xfrm>
              <a:custGeom>
                <a:rect b="b" l="l" r="r" t="t"/>
                <a:pathLst>
                  <a:path extrusionOk="0" fill="none" h="1278" w="759">
                    <a:moveTo>
                      <a:pt x="359" y="1"/>
                    </a:moveTo>
                    <a:lnTo>
                      <a:pt x="359" y="1"/>
                    </a:lnTo>
                    <a:lnTo>
                      <a:pt x="280" y="40"/>
                    </a:lnTo>
                    <a:lnTo>
                      <a:pt x="280" y="40"/>
                    </a:lnTo>
                    <a:lnTo>
                      <a:pt x="160" y="80"/>
                    </a:lnTo>
                    <a:lnTo>
                      <a:pt x="80" y="160"/>
                    </a:lnTo>
                    <a:lnTo>
                      <a:pt x="40" y="320"/>
                    </a:lnTo>
                    <a:lnTo>
                      <a:pt x="0" y="439"/>
                    </a:lnTo>
                    <a:lnTo>
                      <a:pt x="0" y="439"/>
                    </a:lnTo>
                    <a:lnTo>
                      <a:pt x="40" y="599"/>
                    </a:lnTo>
                    <a:lnTo>
                      <a:pt x="80" y="719"/>
                    </a:lnTo>
                    <a:lnTo>
                      <a:pt x="200" y="958"/>
                    </a:lnTo>
                    <a:lnTo>
                      <a:pt x="399" y="1118"/>
                    </a:lnTo>
                    <a:lnTo>
                      <a:pt x="599" y="1277"/>
                    </a:lnTo>
                    <a:lnTo>
                      <a:pt x="599" y="1277"/>
                    </a:lnTo>
                    <a:lnTo>
                      <a:pt x="719" y="958"/>
                    </a:lnTo>
                    <a:lnTo>
                      <a:pt x="758" y="599"/>
                    </a:lnTo>
                    <a:lnTo>
                      <a:pt x="758" y="599"/>
                    </a:lnTo>
                    <a:lnTo>
                      <a:pt x="719" y="360"/>
                    </a:lnTo>
                    <a:lnTo>
                      <a:pt x="639" y="200"/>
                    </a:lnTo>
                    <a:lnTo>
                      <a:pt x="639" y="200"/>
                    </a:lnTo>
                    <a:lnTo>
                      <a:pt x="519" y="80"/>
                    </a:lnTo>
                    <a:lnTo>
                      <a:pt x="359" y="1"/>
                    </a:lnTo>
                    <a:lnTo>
                      <a:pt x="35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4"/>
              <p:cNvSpPr/>
              <p:nvPr/>
            </p:nvSpPr>
            <p:spPr>
              <a:xfrm>
                <a:off x="840575" y="26954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4"/>
              <p:cNvSpPr/>
              <p:nvPr/>
            </p:nvSpPr>
            <p:spPr>
              <a:xfrm>
                <a:off x="807650" y="2871950"/>
                <a:ext cx="69850" cy="46900"/>
              </a:xfrm>
              <a:custGeom>
                <a:rect b="b" l="l" r="r" t="t"/>
                <a:pathLst>
                  <a:path extrusionOk="0" h="1876" w="2794">
                    <a:moveTo>
                      <a:pt x="2794" y="1"/>
                    </a:moveTo>
                    <a:lnTo>
                      <a:pt x="1" y="80"/>
                    </a:lnTo>
                    <a:lnTo>
                      <a:pt x="1" y="360"/>
                    </a:lnTo>
                    <a:lnTo>
                      <a:pt x="1" y="400"/>
                    </a:lnTo>
                    <a:lnTo>
                      <a:pt x="1" y="878"/>
                    </a:lnTo>
                    <a:lnTo>
                      <a:pt x="1" y="1158"/>
                    </a:lnTo>
                    <a:lnTo>
                      <a:pt x="1" y="1437"/>
                    </a:lnTo>
                    <a:lnTo>
                      <a:pt x="240" y="1557"/>
                    </a:lnTo>
                    <a:lnTo>
                      <a:pt x="519" y="1676"/>
                    </a:lnTo>
                    <a:lnTo>
                      <a:pt x="839" y="1796"/>
                    </a:lnTo>
                    <a:lnTo>
                      <a:pt x="1278" y="1876"/>
                    </a:lnTo>
                    <a:lnTo>
                      <a:pt x="1756" y="1836"/>
                    </a:lnTo>
                    <a:lnTo>
                      <a:pt x="1996" y="1836"/>
                    </a:lnTo>
                    <a:lnTo>
                      <a:pt x="2235" y="1756"/>
                    </a:lnTo>
                    <a:lnTo>
                      <a:pt x="2514" y="1636"/>
                    </a:lnTo>
                    <a:lnTo>
                      <a:pt x="2794" y="1517"/>
                    </a:lnTo>
                    <a:lnTo>
                      <a:pt x="2794" y="1158"/>
                    </a:lnTo>
                    <a:lnTo>
                      <a:pt x="2794" y="1118"/>
                    </a:lnTo>
                    <a:lnTo>
                      <a:pt x="2794" y="479"/>
                    </a:lnTo>
                    <a:lnTo>
                      <a:pt x="2794" y="439"/>
                    </a:lnTo>
                    <a:lnTo>
                      <a:pt x="2794" y="240"/>
                    </a:lnTo>
                    <a:lnTo>
                      <a:pt x="2794" y="160"/>
                    </a:lnTo>
                    <a:lnTo>
                      <a:pt x="2794"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4"/>
              <p:cNvSpPr/>
              <p:nvPr/>
            </p:nvSpPr>
            <p:spPr>
              <a:xfrm>
                <a:off x="807650" y="2871950"/>
                <a:ext cx="69850" cy="46900"/>
              </a:xfrm>
              <a:custGeom>
                <a:rect b="b" l="l" r="r" t="t"/>
                <a:pathLst>
                  <a:path extrusionOk="0" fill="none" h="1876" w="2794">
                    <a:moveTo>
                      <a:pt x="2794" y="1"/>
                    </a:moveTo>
                    <a:lnTo>
                      <a:pt x="2794" y="160"/>
                    </a:lnTo>
                    <a:lnTo>
                      <a:pt x="2794" y="240"/>
                    </a:lnTo>
                    <a:lnTo>
                      <a:pt x="2794" y="439"/>
                    </a:lnTo>
                    <a:lnTo>
                      <a:pt x="2794" y="479"/>
                    </a:lnTo>
                    <a:lnTo>
                      <a:pt x="2794" y="1118"/>
                    </a:lnTo>
                    <a:lnTo>
                      <a:pt x="2794" y="1158"/>
                    </a:lnTo>
                    <a:lnTo>
                      <a:pt x="2794" y="1517"/>
                    </a:lnTo>
                    <a:lnTo>
                      <a:pt x="2794" y="1517"/>
                    </a:lnTo>
                    <a:lnTo>
                      <a:pt x="2514" y="1636"/>
                    </a:lnTo>
                    <a:lnTo>
                      <a:pt x="2235" y="1756"/>
                    </a:lnTo>
                    <a:lnTo>
                      <a:pt x="1996" y="1836"/>
                    </a:lnTo>
                    <a:lnTo>
                      <a:pt x="1756" y="1836"/>
                    </a:lnTo>
                    <a:lnTo>
                      <a:pt x="1278" y="1876"/>
                    </a:lnTo>
                    <a:lnTo>
                      <a:pt x="839" y="1796"/>
                    </a:lnTo>
                    <a:lnTo>
                      <a:pt x="519" y="1676"/>
                    </a:lnTo>
                    <a:lnTo>
                      <a:pt x="240" y="1557"/>
                    </a:lnTo>
                    <a:lnTo>
                      <a:pt x="1" y="1437"/>
                    </a:lnTo>
                    <a:lnTo>
                      <a:pt x="1" y="1158"/>
                    </a:lnTo>
                    <a:lnTo>
                      <a:pt x="1" y="878"/>
                    </a:lnTo>
                    <a:lnTo>
                      <a:pt x="1" y="400"/>
                    </a:lnTo>
                    <a:lnTo>
                      <a:pt x="1" y="360"/>
                    </a:lnTo>
                    <a:lnTo>
                      <a:pt x="1" y="80"/>
                    </a:lnTo>
                    <a:lnTo>
                      <a:pt x="279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4"/>
              <p:cNvSpPr/>
              <p:nvPr/>
            </p:nvSpPr>
            <p:spPr>
              <a:xfrm>
                <a:off x="877475" y="28719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4"/>
              <p:cNvSpPr/>
              <p:nvPr/>
            </p:nvSpPr>
            <p:spPr>
              <a:xfrm>
                <a:off x="807650" y="2875950"/>
                <a:ext cx="69850" cy="9000"/>
              </a:xfrm>
              <a:custGeom>
                <a:rect b="b" l="l" r="r" t="t"/>
                <a:pathLst>
                  <a:path extrusionOk="0" h="360" w="2794">
                    <a:moveTo>
                      <a:pt x="2794" y="0"/>
                    </a:moveTo>
                    <a:lnTo>
                      <a:pt x="2474" y="120"/>
                    </a:lnTo>
                    <a:lnTo>
                      <a:pt x="2115" y="200"/>
                    </a:lnTo>
                    <a:lnTo>
                      <a:pt x="1756" y="279"/>
                    </a:lnTo>
                    <a:lnTo>
                      <a:pt x="1437" y="319"/>
                    </a:lnTo>
                    <a:lnTo>
                      <a:pt x="719" y="319"/>
                    </a:lnTo>
                    <a:lnTo>
                      <a:pt x="360" y="279"/>
                    </a:lnTo>
                    <a:lnTo>
                      <a:pt x="1" y="200"/>
                    </a:lnTo>
                    <a:lnTo>
                      <a:pt x="1" y="240"/>
                    </a:lnTo>
                    <a:lnTo>
                      <a:pt x="559" y="359"/>
                    </a:lnTo>
                    <a:lnTo>
                      <a:pt x="1517" y="359"/>
                    </a:lnTo>
                    <a:lnTo>
                      <a:pt x="1956" y="319"/>
                    </a:lnTo>
                    <a:lnTo>
                      <a:pt x="2395" y="200"/>
                    </a:lnTo>
                    <a:lnTo>
                      <a:pt x="2794" y="80"/>
                    </a:lnTo>
                    <a:lnTo>
                      <a:pt x="2794"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4"/>
              <p:cNvSpPr/>
              <p:nvPr/>
            </p:nvSpPr>
            <p:spPr>
              <a:xfrm>
                <a:off x="807650" y="2875950"/>
                <a:ext cx="69850" cy="9000"/>
              </a:xfrm>
              <a:custGeom>
                <a:rect b="b" l="l" r="r" t="t"/>
                <a:pathLst>
                  <a:path extrusionOk="0" fill="none" h="360" w="2794">
                    <a:moveTo>
                      <a:pt x="2794" y="0"/>
                    </a:moveTo>
                    <a:lnTo>
                      <a:pt x="2794" y="80"/>
                    </a:lnTo>
                    <a:lnTo>
                      <a:pt x="2794" y="80"/>
                    </a:lnTo>
                    <a:lnTo>
                      <a:pt x="2395" y="200"/>
                    </a:lnTo>
                    <a:lnTo>
                      <a:pt x="1956" y="319"/>
                    </a:lnTo>
                    <a:lnTo>
                      <a:pt x="1517" y="359"/>
                    </a:lnTo>
                    <a:lnTo>
                      <a:pt x="1078" y="359"/>
                    </a:lnTo>
                    <a:lnTo>
                      <a:pt x="1078" y="359"/>
                    </a:lnTo>
                    <a:lnTo>
                      <a:pt x="559" y="359"/>
                    </a:lnTo>
                    <a:lnTo>
                      <a:pt x="1" y="240"/>
                    </a:lnTo>
                    <a:lnTo>
                      <a:pt x="1" y="200"/>
                    </a:lnTo>
                    <a:lnTo>
                      <a:pt x="1" y="200"/>
                    </a:lnTo>
                    <a:lnTo>
                      <a:pt x="360" y="279"/>
                    </a:lnTo>
                    <a:lnTo>
                      <a:pt x="719" y="319"/>
                    </a:lnTo>
                    <a:lnTo>
                      <a:pt x="1078" y="319"/>
                    </a:lnTo>
                    <a:lnTo>
                      <a:pt x="1437" y="319"/>
                    </a:lnTo>
                    <a:lnTo>
                      <a:pt x="1756" y="279"/>
                    </a:lnTo>
                    <a:lnTo>
                      <a:pt x="2115" y="200"/>
                    </a:lnTo>
                    <a:lnTo>
                      <a:pt x="2474" y="120"/>
                    </a:lnTo>
                    <a:lnTo>
                      <a:pt x="2794" y="0"/>
                    </a:lnTo>
                    <a:lnTo>
                      <a:pt x="279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4"/>
              <p:cNvSpPr/>
              <p:nvPr/>
            </p:nvSpPr>
            <p:spPr>
              <a:xfrm>
                <a:off x="877475" y="28759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4"/>
              <p:cNvSpPr/>
              <p:nvPr/>
            </p:nvSpPr>
            <p:spPr>
              <a:xfrm>
                <a:off x="807650" y="2882925"/>
                <a:ext cx="69850" cy="13000"/>
              </a:xfrm>
              <a:custGeom>
                <a:rect b="b" l="l" r="r" t="t"/>
                <a:pathLst>
                  <a:path extrusionOk="0" h="520" w="2794">
                    <a:moveTo>
                      <a:pt x="2794" y="0"/>
                    </a:moveTo>
                    <a:lnTo>
                      <a:pt x="2235" y="200"/>
                    </a:lnTo>
                    <a:lnTo>
                      <a:pt x="1677" y="359"/>
                    </a:lnTo>
                    <a:lnTo>
                      <a:pt x="1278" y="439"/>
                    </a:lnTo>
                    <a:lnTo>
                      <a:pt x="440" y="439"/>
                    </a:lnTo>
                    <a:lnTo>
                      <a:pt x="41" y="399"/>
                    </a:lnTo>
                    <a:lnTo>
                      <a:pt x="1" y="399"/>
                    </a:lnTo>
                    <a:lnTo>
                      <a:pt x="1" y="439"/>
                    </a:lnTo>
                    <a:lnTo>
                      <a:pt x="41" y="439"/>
                    </a:lnTo>
                    <a:lnTo>
                      <a:pt x="360" y="479"/>
                    </a:lnTo>
                    <a:lnTo>
                      <a:pt x="719" y="519"/>
                    </a:lnTo>
                    <a:lnTo>
                      <a:pt x="1198" y="479"/>
                    </a:lnTo>
                    <a:lnTo>
                      <a:pt x="1716" y="399"/>
                    </a:lnTo>
                    <a:lnTo>
                      <a:pt x="2235" y="240"/>
                    </a:lnTo>
                    <a:lnTo>
                      <a:pt x="2794" y="40"/>
                    </a:lnTo>
                    <a:lnTo>
                      <a:pt x="2794"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4"/>
              <p:cNvSpPr/>
              <p:nvPr/>
            </p:nvSpPr>
            <p:spPr>
              <a:xfrm>
                <a:off x="807650" y="2882925"/>
                <a:ext cx="69850" cy="13000"/>
              </a:xfrm>
              <a:custGeom>
                <a:rect b="b" l="l" r="r" t="t"/>
                <a:pathLst>
                  <a:path extrusionOk="0" fill="none" h="520" w="2794">
                    <a:moveTo>
                      <a:pt x="2794" y="0"/>
                    </a:moveTo>
                    <a:lnTo>
                      <a:pt x="2794" y="40"/>
                    </a:lnTo>
                    <a:lnTo>
                      <a:pt x="2794" y="40"/>
                    </a:lnTo>
                    <a:lnTo>
                      <a:pt x="2235" y="240"/>
                    </a:lnTo>
                    <a:lnTo>
                      <a:pt x="1716" y="399"/>
                    </a:lnTo>
                    <a:lnTo>
                      <a:pt x="1716" y="399"/>
                    </a:lnTo>
                    <a:lnTo>
                      <a:pt x="1198" y="479"/>
                    </a:lnTo>
                    <a:lnTo>
                      <a:pt x="719" y="519"/>
                    </a:lnTo>
                    <a:lnTo>
                      <a:pt x="719" y="519"/>
                    </a:lnTo>
                    <a:lnTo>
                      <a:pt x="360" y="479"/>
                    </a:lnTo>
                    <a:lnTo>
                      <a:pt x="41" y="439"/>
                    </a:lnTo>
                    <a:lnTo>
                      <a:pt x="41" y="439"/>
                    </a:lnTo>
                    <a:lnTo>
                      <a:pt x="1" y="439"/>
                    </a:lnTo>
                    <a:lnTo>
                      <a:pt x="1" y="399"/>
                    </a:lnTo>
                    <a:lnTo>
                      <a:pt x="1" y="399"/>
                    </a:lnTo>
                    <a:lnTo>
                      <a:pt x="41" y="399"/>
                    </a:lnTo>
                    <a:lnTo>
                      <a:pt x="41" y="399"/>
                    </a:lnTo>
                    <a:lnTo>
                      <a:pt x="440" y="439"/>
                    </a:lnTo>
                    <a:lnTo>
                      <a:pt x="839" y="439"/>
                    </a:lnTo>
                    <a:lnTo>
                      <a:pt x="1278" y="439"/>
                    </a:lnTo>
                    <a:lnTo>
                      <a:pt x="1677" y="359"/>
                    </a:lnTo>
                    <a:lnTo>
                      <a:pt x="1677" y="359"/>
                    </a:lnTo>
                    <a:lnTo>
                      <a:pt x="2235" y="200"/>
                    </a:lnTo>
                    <a:lnTo>
                      <a:pt x="2794" y="0"/>
                    </a:lnTo>
                    <a:lnTo>
                      <a:pt x="279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4"/>
              <p:cNvSpPr/>
              <p:nvPr/>
            </p:nvSpPr>
            <p:spPr>
              <a:xfrm>
                <a:off x="877475" y="28829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4"/>
              <p:cNvSpPr/>
              <p:nvPr/>
            </p:nvSpPr>
            <p:spPr>
              <a:xfrm>
                <a:off x="807650" y="2899875"/>
                <a:ext cx="69850" cy="6025"/>
              </a:xfrm>
              <a:custGeom>
                <a:rect b="b" l="l" r="r" t="t"/>
                <a:pathLst>
                  <a:path extrusionOk="0" h="241" w="2794">
                    <a:moveTo>
                      <a:pt x="2794" y="1"/>
                    </a:moveTo>
                    <a:lnTo>
                      <a:pt x="2115" y="120"/>
                    </a:lnTo>
                    <a:lnTo>
                      <a:pt x="1397" y="200"/>
                    </a:lnTo>
                    <a:lnTo>
                      <a:pt x="719" y="160"/>
                    </a:lnTo>
                    <a:lnTo>
                      <a:pt x="1" y="41"/>
                    </a:lnTo>
                    <a:lnTo>
                      <a:pt x="1" y="80"/>
                    </a:lnTo>
                    <a:lnTo>
                      <a:pt x="639" y="200"/>
                    </a:lnTo>
                    <a:lnTo>
                      <a:pt x="1278" y="240"/>
                    </a:lnTo>
                    <a:lnTo>
                      <a:pt x="1677" y="240"/>
                    </a:lnTo>
                    <a:lnTo>
                      <a:pt x="2036" y="200"/>
                    </a:lnTo>
                    <a:lnTo>
                      <a:pt x="2435" y="120"/>
                    </a:lnTo>
                    <a:lnTo>
                      <a:pt x="2794" y="41"/>
                    </a:lnTo>
                    <a:lnTo>
                      <a:pt x="279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4"/>
              <p:cNvSpPr/>
              <p:nvPr/>
            </p:nvSpPr>
            <p:spPr>
              <a:xfrm>
                <a:off x="807650" y="2899875"/>
                <a:ext cx="69850" cy="6025"/>
              </a:xfrm>
              <a:custGeom>
                <a:rect b="b" l="l" r="r" t="t"/>
                <a:pathLst>
                  <a:path extrusionOk="0" fill="none" h="241" w="2794">
                    <a:moveTo>
                      <a:pt x="2794" y="1"/>
                    </a:moveTo>
                    <a:lnTo>
                      <a:pt x="2794" y="41"/>
                    </a:lnTo>
                    <a:lnTo>
                      <a:pt x="2794" y="41"/>
                    </a:lnTo>
                    <a:lnTo>
                      <a:pt x="2435" y="120"/>
                    </a:lnTo>
                    <a:lnTo>
                      <a:pt x="2036" y="200"/>
                    </a:lnTo>
                    <a:lnTo>
                      <a:pt x="1677" y="240"/>
                    </a:lnTo>
                    <a:lnTo>
                      <a:pt x="1278" y="240"/>
                    </a:lnTo>
                    <a:lnTo>
                      <a:pt x="1278" y="240"/>
                    </a:lnTo>
                    <a:lnTo>
                      <a:pt x="639" y="200"/>
                    </a:lnTo>
                    <a:lnTo>
                      <a:pt x="1" y="80"/>
                    </a:lnTo>
                    <a:lnTo>
                      <a:pt x="1" y="41"/>
                    </a:lnTo>
                    <a:lnTo>
                      <a:pt x="1" y="41"/>
                    </a:lnTo>
                    <a:lnTo>
                      <a:pt x="719" y="160"/>
                    </a:lnTo>
                    <a:lnTo>
                      <a:pt x="1397" y="200"/>
                    </a:lnTo>
                    <a:lnTo>
                      <a:pt x="2115" y="120"/>
                    </a:lnTo>
                    <a:lnTo>
                      <a:pt x="2794" y="1"/>
                    </a:lnTo>
                    <a:lnTo>
                      <a:pt x="279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4"/>
              <p:cNvSpPr/>
              <p:nvPr/>
            </p:nvSpPr>
            <p:spPr>
              <a:xfrm>
                <a:off x="877475" y="28998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4"/>
              <p:cNvSpPr/>
              <p:nvPr/>
            </p:nvSpPr>
            <p:spPr>
              <a:xfrm>
                <a:off x="546325" y="2464000"/>
                <a:ext cx="84800" cy="66850"/>
              </a:xfrm>
              <a:custGeom>
                <a:rect b="b" l="l" r="r" t="t"/>
                <a:pathLst>
                  <a:path extrusionOk="0" h="2674" w="3392">
                    <a:moveTo>
                      <a:pt x="798" y="559"/>
                    </a:moveTo>
                    <a:lnTo>
                      <a:pt x="878" y="639"/>
                    </a:lnTo>
                    <a:lnTo>
                      <a:pt x="918" y="718"/>
                    </a:lnTo>
                    <a:lnTo>
                      <a:pt x="918" y="798"/>
                    </a:lnTo>
                    <a:lnTo>
                      <a:pt x="918" y="878"/>
                    </a:lnTo>
                    <a:lnTo>
                      <a:pt x="878" y="958"/>
                    </a:lnTo>
                    <a:lnTo>
                      <a:pt x="798" y="998"/>
                    </a:lnTo>
                    <a:lnTo>
                      <a:pt x="599" y="998"/>
                    </a:lnTo>
                    <a:lnTo>
                      <a:pt x="559" y="958"/>
                    </a:lnTo>
                    <a:lnTo>
                      <a:pt x="519" y="878"/>
                    </a:lnTo>
                    <a:lnTo>
                      <a:pt x="479" y="758"/>
                    </a:lnTo>
                    <a:lnTo>
                      <a:pt x="519" y="679"/>
                    </a:lnTo>
                    <a:lnTo>
                      <a:pt x="559" y="599"/>
                    </a:lnTo>
                    <a:lnTo>
                      <a:pt x="639" y="559"/>
                    </a:lnTo>
                    <a:close/>
                    <a:moveTo>
                      <a:pt x="599" y="80"/>
                    </a:moveTo>
                    <a:lnTo>
                      <a:pt x="439" y="120"/>
                    </a:lnTo>
                    <a:lnTo>
                      <a:pt x="320" y="200"/>
                    </a:lnTo>
                    <a:lnTo>
                      <a:pt x="200" y="280"/>
                    </a:lnTo>
                    <a:lnTo>
                      <a:pt x="120" y="399"/>
                    </a:lnTo>
                    <a:lnTo>
                      <a:pt x="40" y="519"/>
                    </a:lnTo>
                    <a:lnTo>
                      <a:pt x="1" y="639"/>
                    </a:lnTo>
                    <a:lnTo>
                      <a:pt x="1" y="758"/>
                    </a:lnTo>
                    <a:lnTo>
                      <a:pt x="1" y="918"/>
                    </a:lnTo>
                    <a:lnTo>
                      <a:pt x="40" y="1038"/>
                    </a:lnTo>
                    <a:lnTo>
                      <a:pt x="80" y="1157"/>
                    </a:lnTo>
                    <a:lnTo>
                      <a:pt x="200" y="1277"/>
                    </a:lnTo>
                    <a:lnTo>
                      <a:pt x="280" y="1357"/>
                    </a:lnTo>
                    <a:lnTo>
                      <a:pt x="399" y="1437"/>
                    </a:lnTo>
                    <a:lnTo>
                      <a:pt x="519" y="1476"/>
                    </a:lnTo>
                    <a:lnTo>
                      <a:pt x="679" y="1516"/>
                    </a:lnTo>
                    <a:lnTo>
                      <a:pt x="838" y="1476"/>
                    </a:lnTo>
                    <a:lnTo>
                      <a:pt x="958" y="1437"/>
                    </a:lnTo>
                    <a:lnTo>
                      <a:pt x="1118" y="1397"/>
                    </a:lnTo>
                    <a:lnTo>
                      <a:pt x="1197" y="1277"/>
                    </a:lnTo>
                    <a:lnTo>
                      <a:pt x="1317" y="1197"/>
                    </a:lnTo>
                    <a:lnTo>
                      <a:pt x="1357" y="1077"/>
                    </a:lnTo>
                    <a:lnTo>
                      <a:pt x="1437" y="918"/>
                    </a:lnTo>
                    <a:lnTo>
                      <a:pt x="1437" y="798"/>
                    </a:lnTo>
                    <a:lnTo>
                      <a:pt x="1437" y="679"/>
                    </a:lnTo>
                    <a:lnTo>
                      <a:pt x="1397" y="519"/>
                    </a:lnTo>
                    <a:lnTo>
                      <a:pt x="1317" y="399"/>
                    </a:lnTo>
                    <a:lnTo>
                      <a:pt x="1237" y="280"/>
                    </a:lnTo>
                    <a:lnTo>
                      <a:pt x="1118" y="200"/>
                    </a:lnTo>
                    <a:lnTo>
                      <a:pt x="998" y="120"/>
                    </a:lnTo>
                    <a:lnTo>
                      <a:pt x="878" y="80"/>
                    </a:lnTo>
                    <a:close/>
                    <a:moveTo>
                      <a:pt x="2674" y="1516"/>
                    </a:moveTo>
                    <a:lnTo>
                      <a:pt x="2793" y="1556"/>
                    </a:lnTo>
                    <a:lnTo>
                      <a:pt x="2833" y="1596"/>
                    </a:lnTo>
                    <a:lnTo>
                      <a:pt x="2873" y="1676"/>
                    </a:lnTo>
                    <a:lnTo>
                      <a:pt x="2913" y="1756"/>
                    </a:lnTo>
                    <a:lnTo>
                      <a:pt x="2873" y="1836"/>
                    </a:lnTo>
                    <a:lnTo>
                      <a:pt x="2833" y="1915"/>
                    </a:lnTo>
                    <a:lnTo>
                      <a:pt x="2753" y="1955"/>
                    </a:lnTo>
                    <a:lnTo>
                      <a:pt x="2674" y="1995"/>
                    </a:lnTo>
                    <a:lnTo>
                      <a:pt x="2594" y="1955"/>
                    </a:lnTo>
                    <a:lnTo>
                      <a:pt x="2514" y="1915"/>
                    </a:lnTo>
                    <a:lnTo>
                      <a:pt x="2474" y="1836"/>
                    </a:lnTo>
                    <a:lnTo>
                      <a:pt x="2474" y="1756"/>
                    </a:lnTo>
                    <a:lnTo>
                      <a:pt x="2474" y="1676"/>
                    </a:lnTo>
                    <a:lnTo>
                      <a:pt x="2514" y="1596"/>
                    </a:lnTo>
                    <a:lnTo>
                      <a:pt x="2594" y="1556"/>
                    </a:lnTo>
                    <a:lnTo>
                      <a:pt x="2674" y="1516"/>
                    </a:lnTo>
                    <a:close/>
                    <a:moveTo>
                      <a:pt x="2554" y="1038"/>
                    </a:moveTo>
                    <a:lnTo>
                      <a:pt x="2434" y="1077"/>
                    </a:lnTo>
                    <a:lnTo>
                      <a:pt x="2275" y="1157"/>
                    </a:lnTo>
                    <a:lnTo>
                      <a:pt x="2195" y="1237"/>
                    </a:lnTo>
                    <a:lnTo>
                      <a:pt x="2075" y="1357"/>
                    </a:lnTo>
                    <a:lnTo>
                      <a:pt x="2035" y="1476"/>
                    </a:lnTo>
                    <a:lnTo>
                      <a:pt x="1956" y="1596"/>
                    </a:lnTo>
                    <a:lnTo>
                      <a:pt x="1956" y="1716"/>
                    </a:lnTo>
                    <a:lnTo>
                      <a:pt x="1956" y="1875"/>
                    </a:lnTo>
                    <a:lnTo>
                      <a:pt x="1995" y="1995"/>
                    </a:lnTo>
                    <a:lnTo>
                      <a:pt x="2075" y="2155"/>
                    </a:lnTo>
                    <a:lnTo>
                      <a:pt x="2155" y="2235"/>
                    </a:lnTo>
                    <a:lnTo>
                      <a:pt x="2275" y="2354"/>
                    </a:lnTo>
                    <a:lnTo>
                      <a:pt x="2394" y="2394"/>
                    </a:lnTo>
                    <a:lnTo>
                      <a:pt x="2514" y="2434"/>
                    </a:lnTo>
                    <a:lnTo>
                      <a:pt x="2634" y="2474"/>
                    </a:lnTo>
                    <a:lnTo>
                      <a:pt x="2793" y="2434"/>
                    </a:lnTo>
                    <a:lnTo>
                      <a:pt x="2953" y="2394"/>
                    </a:lnTo>
                    <a:lnTo>
                      <a:pt x="3073" y="2354"/>
                    </a:lnTo>
                    <a:lnTo>
                      <a:pt x="3192" y="2274"/>
                    </a:lnTo>
                    <a:lnTo>
                      <a:pt x="3272" y="2155"/>
                    </a:lnTo>
                    <a:lnTo>
                      <a:pt x="3352" y="2035"/>
                    </a:lnTo>
                    <a:lnTo>
                      <a:pt x="3392" y="1915"/>
                    </a:lnTo>
                    <a:lnTo>
                      <a:pt x="3392" y="1756"/>
                    </a:lnTo>
                    <a:lnTo>
                      <a:pt x="3392" y="1636"/>
                    </a:lnTo>
                    <a:lnTo>
                      <a:pt x="3352" y="1476"/>
                    </a:lnTo>
                    <a:lnTo>
                      <a:pt x="3312" y="1357"/>
                    </a:lnTo>
                    <a:lnTo>
                      <a:pt x="3192" y="1237"/>
                    </a:lnTo>
                    <a:lnTo>
                      <a:pt x="3113" y="1157"/>
                    </a:lnTo>
                    <a:lnTo>
                      <a:pt x="2993" y="1077"/>
                    </a:lnTo>
                    <a:lnTo>
                      <a:pt x="2873" y="1038"/>
                    </a:lnTo>
                    <a:close/>
                    <a:moveTo>
                      <a:pt x="2035" y="0"/>
                    </a:moveTo>
                    <a:lnTo>
                      <a:pt x="998" y="2594"/>
                    </a:lnTo>
                    <a:lnTo>
                      <a:pt x="1317" y="2673"/>
                    </a:lnTo>
                    <a:lnTo>
                      <a:pt x="2354" y="40"/>
                    </a:lnTo>
                    <a:lnTo>
                      <a:pt x="203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4"/>
              <p:cNvSpPr/>
              <p:nvPr/>
            </p:nvSpPr>
            <p:spPr>
              <a:xfrm>
                <a:off x="546325" y="2466000"/>
                <a:ext cx="35925" cy="35925"/>
              </a:xfrm>
              <a:custGeom>
                <a:rect b="b" l="l" r="r" t="t"/>
                <a:pathLst>
                  <a:path extrusionOk="0" fill="none" h="1437" w="1437">
                    <a:moveTo>
                      <a:pt x="1397" y="439"/>
                    </a:moveTo>
                    <a:lnTo>
                      <a:pt x="1397" y="439"/>
                    </a:lnTo>
                    <a:lnTo>
                      <a:pt x="1317" y="319"/>
                    </a:lnTo>
                    <a:lnTo>
                      <a:pt x="1237" y="200"/>
                    </a:lnTo>
                    <a:lnTo>
                      <a:pt x="1118" y="120"/>
                    </a:lnTo>
                    <a:lnTo>
                      <a:pt x="998" y="40"/>
                    </a:lnTo>
                    <a:lnTo>
                      <a:pt x="878" y="0"/>
                    </a:lnTo>
                    <a:lnTo>
                      <a:pt x="759" y="0"/>
                    </a:lnTo>
                    <a:lnTo>
                      <a:pt x="599" y="0"/>
                    </a:lnTo>
                    <a:lnTo>
                      <a:pt x="439" y="40"/>
                    </a:lnTo>
                    <a:lnTo>
                      <a:pt x="439" y="40"/>
                    </a:lnTo>
                    <a:lnTo>
                      <a:pt x="320" y="120"/>
                    </a:lnTo>
                    <a:lnTo>
                      <a:pt x="200" y="200"/>
                    </a:lnTo>
                    <a:lnTo>
                      <a:pt x="120" y="319"/>
                    </a:lnTo>
                    <a:lnTo>
                      <a:pt x="40" y="439"/>
                    </a:lnTo>
                    <a:lnTo>
                      <a:pt x="1" y="559"/>
                    </a:lnTo>
                    <a:lnTo>
                      <a:pt x="1" y="678"/>
                    </a:lnTo>
                    <a:lnTo>
                      <a:pt x="1" y="838"/>
                    </a:lnTo>
                    <a:lnTo>
                      <a:pt x="40" y="958"/>
                    </a:lnTo>
                    <a:lnTo>
                      <a:pt x="40" y="958"/>
                    </a:lnTo>
                    <a:lnTo>
                      <a:pt x="80" y="1077"/>
                    </a:lnTo>
                    <a:lnTo>
                      <a:pt x="200" y="1197"/>
                    </a:lnTo>
                    <a:lnTo>
                      <a:pt x="280" y="1277"/>
                    </a:lnTo>
                    <a:lnTo>
                      <a:pt x="399" y="1357"/>
                    </a:lnTo>
                    <a:lnTo>
                      <a:pt x="519" y="1396"/>
                    </a:lnTo>
                    <a:lnTo>
                      <a:pt x="679" y="1436"/>
                    </a:lnTo>
                    <a:lnTo>
                      <a:pt x="838" y="1396"/>
                    </a:lnTo>
                    <a:lnTo>
                      <a:pt x="958" y="1357"/>
                    </a:lnTo>
                    <a:lnTo>
                      <a:pt x="958" y="1357"/>
                    </a:lnTo>
                    <a:lnTo>
                      <a:pt x="1118" y="1317"/>
                    </a:lnTo>
                    <a:lnTo>
                      <a:pt x="1197" y="1197"/>
                    </a:lnTo>
                    <a:lnTo>
                      <a:pt x="1317" y="1117"/>
                    </a:lnTo>
                    <a:lnTo>
                      <a:pt x="1357" y="997"/>
                    </a:lnTo>
                    <a:lnTo>
                      <a:pt x="1437" y="838"/>
                    </a:lnTo>
                    <a:lnTo>
                      <a:pt x="1437" y="718"/>
                    </a:lnTo>
                    <a:lnTo>
                      <a:pt x="1437" y="599"/>
                    </a:lnTo>
                    <a:lnTo>
                      <a:pt x="1397" y="439"/>
                    </a:lnTo>
                    <a:lnTo>
                      <a:pt x="1397"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4"/>
              <p:cNvSpPr/>
              <p:nvPr/>
            </p:nvSpPr>
            <p:spPr>
              <a:xfrm>
                <a:off x="558300" y="2477950"/>
                <a:ext cx="11000" cy="11000"/>
              </a:xfrm>
              <a:custGeom>
                <a:rect b="b" l="l" r="r" t="t"/>
                <a:pathLst>
                  <a:path extrusionOk="0" fill="none" h="440" w="440">
                    <a:moveTo>
                      <a:pt x="319" y="440"/>
                    </a:moveTo>
                    <a:lnTo>
                      <a:pt x="319" y="440"/>
                    </a:lnTo>
                    <a:lnTo>
                      <a:pt x="240" y="440"/>
                    </a:lnTo>
                    <a:lnTo>
                      <a:pt x="120" y="440"/>
                    </a:lnTo>
                    <a:lnTo>
                      <a:pt x="80" y="400"/>
                    </a:lnTo>
                    <a:lnTo>
                      <a:pt x="40" y="320"/>
                    </a:lnTo>
                    <a:lnTo>
                      <a:pt x="40" y="320"/>
                    </a:lnTo>
                    <a:lnTo>
                      <a:pt x="0" y="200"/>
                    </a:lnTo>
                    <a:lnTo>
                      <a:pt x="40" y="121"/>
                    </a:lnTo>
                    <a:lnTo>
                      <a:pt x="80" y="41"/>
                    </a:lnTo>
                    <a:lnTo>
                      <a:pt x="160" y="1"/>
                    </a:lnTo>
                    <a:lnTo>
                      <a:pt x="160" y="1"/>
                    </a:lnTo>
                    <a:lnTo>
                      <a:pt x="240" y="1"/>
                    </a:lnTo>
                    <a:lnTo>
                      <a:pt x="319" y="1"/>
                    </a:lnTo>
                    <a:lnTo>
                      <a:pt x="399" y="81"/>
                    </a:lnTo>
                    <a:lnTo>
                      <a:pt x="439" y="160"/>
                    </a:lnTo>
                    <a:lnTo>
                      <a:pt x="439" y="160"/>
                    </a:lnTo>
                    <a:lnTo>
                      <a:pt x="439" y="240"/>
                    </a:lnTo>
                    <a:lnTo>
                      <a:pt x="439" y="320"/>
                    </a:lnTo>
                    <a:lnTo>
                      <a:pt x="399" y="400"/>
                    </a:lnTo>
                    <a:lnTo>
                      <a:pt x="319" y="440"/>
                    </a:lnTo>
                    <a:lnTo>
                      <a:pt x="319" y="4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4"/>
              <p:cNvSpPr/>
              <p:nvPr/>
            </p:nvSpPr>
            <p:spPr>
              <a:xfrm>
                <a:off x="571250" y="2464000"/>
                <a:ext cx="33950" cy="66850"/>
              </a:xfrm>
              <a:custGeom>
                <a:rect b="b" l="l" r="r" t="t"/>
                <a:pathLst>
                  <a:path extrusionOk="0" fill="none" h="2674" w="1358">
                    <a:moveTo>
                      <a:pt x="1038" y="0"/>
                    </a:moveTo>
                    <a:lnTo>
                      <a:pt x="1" y="2594"/>
                    </a:lnTo>
                    <a:lnTo>
                      <a:pt x="320" y="2673"/>
                    </a:lnTo>
                    <a:lnTo>
                      <a:pt x="1357" y="40"/>
                    </a:lnTo>
                    <a:lnTo>
                      <a:pt x="103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4"/>
              <p:cNvSpPr/>
              <p:nvPr/>
            </p:nvSpPr>
            <p:spPr>
              <a:xfrm>
                <a:off x="595200" y="2489925"/>
                <a:ext cx="35925" cy="35925"/>
              </a:xfrm>
              <a:custGeom>
                <a:rect b="b" l="l" r="r" t="t"/>
                <a:pathLst>
                  <a:path extrusionOk="0" fill="none" h="1437" w="1437">
                    <a:moveTo>
                      <a:pt x="1397" y="439"/>
                    </a:moveTo>
                    <a:lnTo>
                      <a:pt x="1397" y="439"/>
                    </a:lnTo>
                    <a:lnTo>
                      <a:pt x="1357" y="320"/>
                    </a:lnTo>
                    <a:lnTo>
                      <a:pt x="1237" y="200"/>
                    </a:lnTo>
                    <a:lnTo>
                      <a:pt x="1158" y="120"/>
                    </a:lnTo>
                    <a:lnTo>
                      <a:pt x="1038" y="40"/>
                    </a:lnTo>
                    <a:lnTo>
                      <a:pt x="918" y="1"/>
                    </a:lnTo>
                    <a:lnTo>
                      <a:pt x="759" y="1"/>
                    </a:lnTo>
                    <a:lnTo>
                      <a:pt x="599" y="1"/>
                    </a:lnTo>
                    <a:lnTo>
                      <a:pt x="479" y="40"/>
                    </a:lnTo>
                    <a:lnTo>
                      <a:pt x="479" y="40"/>
                    </a:lnTo>
                    <a:lnTo>
                      <a:pt x="320" y="120"/>
                    </a:lnTo>
                    <a:lnTo>
                      <a:pt x="240" y="200"/>
                    </a:lnTo>
                    <a:lnTo>
                      <a:pt x="120" y="320"/>
                    </a:lnTo>
                    <a:lnTo>
                      <a:pt x="80" y="439"/>
                    </a:lnTo>
                    <a:lnTo>
                      <a:pt x="1" y="559"/>
                    </a:lnTo>
                    <a:lnTo>
                      <a:pt x="1" y="679"/>
                    </a:lnTo>
                    <a:lnTo>
                      <a:pt x="1" y="838"/>
                    </a:lnTo>
                    <a:lnTo>
                      <a:pt x="40" y="958"/>
                    </a:lnTo>
                    <a:lnTo>
                      <a:pt x="40" y="958"/>
                    </a:lnTo>
                    <a:lnTo>
                      <a:pt x="120" y="1118"/>
                    </a:lnTo>
                    <a:lnTo>
                      <a:pt x="200" y="1198"/>
                    </a:lnTo>
                    <a:lnTo>
                      <a:pt x="320" y="1317"/>
                    </a:lnTo>
                    <a:lnTo>
                      <a:pt x="439" y="1357"/>
                    </a:lnTo>
                    <a:lnTo>
                      <a:pt x="559" y="1397"/>
                    </a:lnTo>
                    <a:lnTo>
                      <a:pt x="679" y="1437"/>
                    </a:lnTo>
                    <a:lnTo>
                      <a:pt x="838" y="1397"/>
                    </a:lnTo>
                    <a:lnTo>
                      <a:pt x="998" y="1357"/>
                    </a:lnTo>
                    <a:lnTo>
                      <a:pt x="998" y="1357"/>
                    </a:lnTo>
                    <a:lnTo>
                      <a:pt x="1118" y="1317"/>
                    </a:lnTo>
                    <a:lnTo>
                      <a:pt x="1237" y="1237"/>
                    </a:lnTo>
                    <a:lnTo>
                      <a:pt x="1317" y="1118"/>
                    </a:lnTo>
                    <a:lnTo>
                      <a:pt x="1397" y="998"/>
                    </a:lnTo>
                    <a:lnTo>
                      <a:pt x="1437" y="878"/>
                    </a:lnTo>
                    <a:lnTo>
                      <a:pt x="1437" y="719"/>
                    </a:lnTo>
                    <a:lnTo>
                      <a:pt x="1437" y="599"/>
                    </a:lnTo>
                    <a:lnTo>
                      <a:pt x="1397" y="439"/>
                    </a:lnTo>
                    <a:lnTo>
                      <a:pt x="1397"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4"/>
              <p:cNvSpPr/>
              <p:nvPr/>
            </p:nvSpPr>
            <p:spPr>
              <a:xfrm>
                <a:off x="608175" y="2501900"/>
                <a:ext cx="11000" cy="12000"/>
              </a:xfrm>
              <a:custGeom>
                <a:rect b="b" l="l" r="r" t="t"/>
                <a:pathLst>
                  <a:path extrusionOk="0" fill="none" h="480" w="440">
                    <a:moveTo>
                      <a:pt x="279" y="439"/>
                    </a:moveTo>
                    <a:lnTo>
                      <a:pt x="279" y="439"/>
                    </a:lnTo>
                    <a:lnTo>
                      <a:pt x="200" y="479"/>
                    </a:lnTo>
                    <a:lnTo>
                      <a:pt x="120" y="439"/>
                    </a:lnTo>
                    <a:lnTo>
                      <a:pt x="40" y="399"/>
                    </a:lnTo>
                    <a:lnTo>
                      <a:pt x="0" y="320"/>
                    </a:lnTo>
                    <a:lnTo>
                      <a:pt x="0" y="320"/>
                    </a:lnTo>
                    <a:lnTo>
                      <a:pt x="0" y="240"/>
                    </a:lnTo>
                    <a:lnTo>
                      <a:pt x="0" y="160"/>
                    </a:lnTo>
                    <a:lnTo>
                      <a:pt x="40" y="80"/>
                    </a:lnTo>
                    <a:lnTo>
                      <a:pt x="120" y="40"/>
                    </a:lnTo>
                    <a:lnTo>
                      <a:pt x="120" y="40"/>
                    </a:lnTo>
                    <a:lnTo>
                      <a:pt x="200" y="0"/>
                    </a:lnTo>
                    <a:lnTo>
                      <a:pt x="319" y="40"/>
                    </a:lnTo>
                    <a:lnTo>
                      <a:pt x="359" y="80"/>
                    </a:lnTo>
                    <a:lnTo>
                      <a:pt x="399" y="160"/>
                    </a:lnTo>
                    <a:lnTo>
                      <a:pt x="399" y="160"/>
                    </a:lnTo>
                    <a:lnTo>
                      <a:pt x="439" y="240"/>
                    </a:lnTo>
                    <a:lnTo>
                      <a:pt x="399" y="320"/>
                    </a:lnTo>
                    <a:lnTo>
                      <a:pt x="359" y="399"/>
                    </a:lnTo>
                    <a:lnTo>
                      <a:pt x="279" y="439"/>
                    </a:lnTo>
                    <a:lnTo>
                      <a:pt x="279"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4"/>
              <p:cNvSpPr/>
              <p:nvPr/>
            </p:nvSpPr>
            <p:spPr>
              <a:xfrm>
                <a:off x="615150" y="25128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4"/>
              <p:cNvSpPr/>
              <p:nvPr/>
            </p:nvSpPr>
            <p:spPr>
              <a:xfrm>
                <a:off x="521400" y="3062475"/>
                <a:ext cx="59850" cy="108725"/>
              </a:xfrm>
              <a:custGeom>
                <a:rect b="b" l="l" r="r" t="t"/>
                <a:pathLst>
                  <a:path extrusionOk="0" h="4349" w="2394">
                    <a:moveTo>
                      <a:pt x="1157" y="0"/>
                    </a:moveTo>
                    <a:lnTo>
                      <a:pt x="0" y="359"/>
                    </a:lnTo>
                    <a:lnTo>
                      <a:pt x="1237" y="4349"/>
                    </a:lnTo>
                    <a:lnTo>
                      <a:pt x="2394" y="3990"/>
                    </a:lnTo>
                    <a:lnTo>
                      <a:pt x="1157" y="0"/>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4"/>
              <p:cNvSpPr/>
              <p:nvPr/>
            </p:nvSpPr>
            <p:spPr>
              <a:xfrm>
                <a:off x="556300" y="3031550"/>
                <a:ext cx="65850" cy="126700"/>
              </a:xfrm>
              <a:custGeom>
                <a:rect b="b" l="l" r="r" t="t"/>
                <a:pathLst>
                  <a:path extrusionOk="0" h="5068" w="2634">
                    <a:moveTo>
                      <a:pt x="1158" y="0"/>
                    </a:moveTo>
                    <a:lnTo>
                      <a:pt x="0" y="359"/>
                    </a:lnTo>
                    <a:lnTo>
                      <a:pt x="1477" y="5067"/>
                    </a:lnTo>
                    <a:lnTo>
                      <a:pt x="2634" y="4708"/>
                    </a:lnTo>
                    <a:lnTo>
                      <a:pt x="1158"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4"/>
              <p:cNvSpPr/>
              <p:nvPr/>
            </p:nvSpPr>
            <p:spPr>
              <a:xfrm>
                <a:off x="592200" y="3001625"/>
                <a:ext cx="70850" cy="143650"/>
              </a:xfrm>
              <a:custGeom>
                <a:rect b="b" l="l" r="r" t="t"/>
                <a:pathLst>
                  <a:path extrusionOk="0" h="5746" w="2834">
                    <a:moveTo>
                      <a:pt x="1158" y="0"/>
                    </a:moveTo>
                    <a:lnTo>
                      <a:pt x="1" y="399"/>
                    </a:lnTo>
                    <a:lnTo>
                      <a:pt x="1677" y="5746"/>
                    </a:lnTo>
                    <a:lnTo>
                      <a:pt x="2834" y="5386"/>
                    </a:lnTo>
                    <a:lnTo>
                      <a:pt x="11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3" name="Shape 1663"/>
        <p:cNvGrpSpPr/>
        <p:nvPr/>
      </p:nvGrpSpPr>
      <p:grpSpPr>
        <a:xfrm>
          <a:off x="0" y="0"/>
          <a:ext cx="0" cy="0"/>
          <a:chOff x="0" y="0"/>
          <a:chExt cx="0" cy="0"/>
        </a:xfrm>
      </p:grpSpPr>
      <p:grpSp>
        <p:nvGrpSpPr>
          <p:cNvPr id="1664" name="Google Shape;1664;p55"/>
          <p:cNvGrpSpPr/>
          <p:nvPr/>
        </p:nvGrpSpPr>
        <p:grpSpPr>
          <a:xfrm>
            <a:off x="3237690" y="4762447"/>
            <a:ext cx="3908100" cy="2473200"/>
            <a:chOff x="3237690" y="4762447"/>
            <a:chExt cx="3908100" cy="2473200"/>
          </a:xfrm>
        </p:grpSpPr>
        <p:sp>
          <p:nvSpPr>
            <p:cNvPr id="1665" name="Google Shape;1665;p55"/>
            <p:cNvSpPr/>
            <p:nvPr/>
          </p:nvSpPr>
          <p:spPr>
            <a:xfrm rot="1365676">
              <a:off x="3302842" y="5450518"/>
              <a:ext cx="3777796" cy="1097057"/>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5"/>
            <p:cNvSpPr/>
            <p:nvPr/>
          </p:nvSpPr>
          <p:spPr>
            <a:xfrm>
              <a:off x="3416793" y="5010757"/>
              <a:ext cx="275881" cy="278954"/>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7" name="Google Shape;1667;p55"/>
          <p:cNvSpPr txBox="1"/>
          <p:nvPr>
            <p:ph idx="4294967295" type="subTitle"/>
          </p:nvPr>
        </p:nvSpPr>
        <p:spPr>
          <a:xfrm>
            <a:off x="7061150" y="4588125"/>
            <a:ext cx="2565600" cy="1213200"/>
          </a:xfrm>
          <a:prstGeom prst="rect">
            <a:avLst/>
          </a:prstGeom>
          <a:ln cap="flat" cmpd="sng" w="9525">
            <a:solidFill>
              <a:schemeClr val="accent1"/>
            </a:solidFill>
            <a:prstDash val="solid"/>
            <a:round/>
            <a:headEnd len="sm" w="sm" type="none"/>
            <a:tailEnd len="sm" w="sm" type="none"/>
          </a:ln>
        </p:spPr>
        <p:txBody>
          <a:bodyPr anchorCtr="0" anchor="ctr" bIns="129525" lIns="129525" spcFirstLastPara="1" rIns="129525" wrap="square" tIns="129525">
            <a:noAutofit/>
          </a:bodyPr>
          <a:lstStyle/>
          <a:p>
            <a:pPr indent="0" lvl="0" marL="0" rtl="0" algn="ctr">
              <a:spcBef>
                <a:spcPts val="0"/>
              </a:spcBef>
              <a:spcAft>
                <a:spcPts val="0"/>
              </a:spcAft>
              <a:buNone/>
            </a:pPr>
            <a:r>
              <a:rPr lang="en"/>
              <a:t>Planning</a:t>
            </a:r>
            <a:endParaRPr/>
          </a:p>
        </p:txBody>
      </p:sp>
      <p:sp>
        <p:nvSpPr>
          <p:cNvPr id="1668" name="Google Shape;1668;p55"/>
          <p:cNvSpPr txBox="1"/>
          <p:nvPr>
            <p:ph idx="4294967295" type="subTitle"/>
          </p:nvPr>
        </p:nvSpPr>
        <p:spPr>
          <a:xfrm>
            <a:off x="7061150" y="6381500"/>
            <a:ext cx="2565600" cy="1213200"/>
          </a:xfrm>
          <a:prstGeom prst="rect">
            <a:avLst/>
          </a:prstGeom>
          <a:ln cap="flat" cmpd="sng" w="9525">
            <a:solidFill>
              <a:schemeClr val="accent1"/>
            </a:solidFill>
            <a:prstDash val="solid"/>
            <a:round/>
            <a:headEnd len="sm" w="sm" type="none"/>
            <a:tailEnd len="sm" w="sm" type="none"/>
          </a:ln>
        </p:spPr>
        <p:txBody>
          <a:bodyPr anchorCtr="0" anchor="ctr" bIns="129525" lIns="129525" spcFirstLastPara="1" rIns="129525" wrap="square" tIns="129525">
            <a:noAutofit/>
          </a:bodyPr>
          <a:lstStyle/>
          <a:p>
            <a:pPr indent="0" lvl="0" marL="0" rtl="0" algn="ctr">
              <a:spcBef>
                <a:spcPts val="0"/>
              </a:spcBef>
              <a:spcAft>
                <a:spcPts val="0"/>
              </a:spcAft>
              <a:buNone/>
            </a:pPr>
            <a:r>
              <a:rPr lang="en"/>
              <a:t>Motivating</a:t>
            </a:r>
            <a:endParaRPr/>
          </a:p>
        </p:txBody>
      </p:sp>
      <p:sp>
        <p:nvSpPr>
          <p:cNvPr id="1669" name="Google Shape;1669;p55"/>
          <p:cNvSpPr txBox="1"/>
          <p:nvPr>
            <p:ph idx="4294967295" type="subTitle"/>
          </p:nvPr>
        </p:nvSpPr>
        <p:spPr>
          <a:xfrm>
            <a:off x="660174" y="4588125"/>
            <a:ext cx="2565600" cy="1213200"/>
          </a:xfrm>
          <a:prstGeom prst="rect">
            <a:avLst/>
          </a:prstGeom>
          <a:ln cap="flat" cmpd="sng" w="9525">
            <a:solidFill>
              <a:schemeClr val="accent1"/>
            </a:solidFill>
            <a:prstDash val="solid"/>
            <a:round/>
            <a:headEnd len="sm" w="sm" type="none"/>
            <a:tailEnd len="sm" w="sm" type="none"/>
          </a:ln>
        </p:spPr>
        <p:txBody>
          <a:bodyPr anchorCtr="0" anchor="ctr" bIns="129525" lIns="129525" spcFirstLastPara="1" rIns="129525" wrap="square" tIns="129525">
            <a:noAutofit/>
          </a:bodyPr>
          <a:lstStyle/>
          <a:p>
            <a:pPr indent="0" lvl="0" marL="0" rtl="0" algn="ctr">
              <a:spcBef>
                <a:spcPts val="0"/>
              </a:spcBef>
              <a:spcAft>
                <a:spcPts val="0"/>
              </a:spcAft>
              <a:buNone/>
            </a:pPr>
            <a:r>
              <a:rPr lang="en"/>
              <a:t>Risk-taking</a:t>
            </a:r>
            <a:endParaRPr/>
          </a:p>
        </p:txBody>
      </p:sp>
      <p:sp>
        <p:nvSpPr>
          <p:cNvPr id="1670" name="Google Shape;1670;p55"/>
          <p:cNvSpPr txBox="1"/>
          <p:nvPr>
            <p:ph idx="4294967295" type="subTitle"/>
          </p:nvPr>
        </p:nvSpPr>
        <p:spPr>
          <a:xfrm>
            <a:off x="660174" y="6381500"/>
            <a:ext cx="2565600" cy="1213200"/>
          </a:xfrm>
          <a:prstGeom prst="rect">
            <a:avLst/>
          </a:prstGeom>
          <a:ln cap="flat" cmpd="sng" w="9525">
            <a:solidFill>
              <a:schemeClr val="accent1"/>
            </a:solidFill>
            <a:prstDash val="solid"/>
            <a:round/>
            <a:headEnd len="sm" w="sm" type="none"/>
            <a:tailEnd len="sm" w="sm" type="none"/>
          </a:ln>
        </p:spPr>
        <p:txBody>
          <a:bodyPr anchorCtr="0" anchor="ctr" bIns="129525" lIns="129525" spcFirstLastPara="1" rIns="129525" wrap="square" tIns="129525">
            <a:noAutofit/>
          </a:bodyPr>
          <a:lstStyle/>
          <a:p>
            <a:pPr indent="0" lvl="0" marL="0" rtl="0" algn="ctr">
              <a:spcBef>
                <a:spcPts val="0"/>
              </a:spcBef>
              <a:spcAft>
                <a:spcPts val="0"/>
              </a:spcAft>
              <a:buNone/>
            </a:pPr>
            <a:r>
              <a:rPr lang="en"/>
              <a:t>Dedication</a:t>
            </a:r>
            <a:endParaRPr/>
          </a:p>
        </p:txBody>
      </p:sp>
      <p:sp>
        <p:nvSpPr>
          <p:cNvPr id="1671" name="Google Shape;1671;p55"/>
          <p:cNvSpPr txBox="1"/>
          <p:nvPr>
            <p:ph idx="4294967295" type="subTitle"/>
          </p:nvPr>
        </p:nvSpPr>
        <p:spPr>
          <a:xfrm>
            <a:off x="3328050" y="2794750"/>
            <a:ext cx="3630900" cy="1213200"/>
          </a:xfrm>
          <a:prstGeom prst="rect">
            <a:avLst/>
          </a:prstGeom>
          <a:ln cap="flat" cmpd="sng" w="9525">
            <a:solidFill>
              <a:schemeClr val="accent1"/>
            </a:solidFill>
            <a:prstDash val="solid"/>
            <a:round/>
            <a:headEnd len="sm" w="sm" type="none"/>
            <a:tailEnd len="sm" w="sm" type="none"/>
          </a:ln>
        </p:spPr>
        <p:txBody>
          <a:bodyPr anchorCtr="0" anchor="ctr" bIns="129525" lIns="129525" spcFirstLastPara="1" rIns="129525" wrap="square" tIns="129525">
            <a:noAutofit/>
          </a:bodyPr>
          <a:lstStyle/>
          <a:p>
            <a:pPr indent="0" lvl="0" marL="0" rtl="0" algn="ctr">
              <a:spcBef>
                <a:spcPts val="0"/>
              </a:spcBef>
              <a:spcAft>
                <a:spcPts val="0"/>
              </a:spcAft>
              <a:buNone/>
            </a:pPr>
            <a:r>
              <a:rPr lang="en"/>
              <a:t>Communicating</a:t>
            </a:r>
            <a:endParaRPr/>
          </a:p>
        </p:txBody>
      </p:sp>
      <p:sp>
        <p:nvSpPr>
          <p:cNvPr id="1672" name="Google Shape;1672;p55"/>
          <p:cNvSpPr txBox="1"/>
          <p:nvPr>
            <p:ph idx="4294967295" type="subTitle"/>
          </p:nvPr>
        </p:nvSpPr>
        <p:spPr>
          <a:xfrm>
            <a:off x="3328050" y="8174875"/>
            <a:ext cx="3630900" cy="1213200"/>
          </a:xfrm>
          <a:prstGeom prst="rect">
            <a:avLst/>
          </a:prstGeom>
          <a:ln cap="flat" cmpd="sng" w="9525">
            <a:solidFill>
              <a:schemeClr val="accent1"/>
            </a:solidFill>
            <a:prstDash val="solid"/>
            <a:round/>
            <a:headEnd len="sm" w="sm" type="none"/>
            <a:tailEnd len="sm" w="sm" type="none"/>
          </a:ln>
        </p:spPr>
        <p:txBody>
          <a:bodyPr anchorCtr="0" anchor="ctr" bIns="129525" lIns="129525" spcFirstLastPara="1" rIns="129525" wrap="square" tIns="129525">
            <a:noAutofit/>
          </a:bodyPr>
          <a:lstStyle/>
          <a:p>
            <a:pPr indent="0" lvl="0" marL="0" rtl="0" algn="ctr">
              <a:spcBef>
                <a:spcPts val="0"/>
              </a:spcBef>
              <a:spcAft>
                <a:spcPts val="0"/>
              </a:spcAft>
              <a:buNone/>
            </a:pPr>
            <a:r>
              <a:rPr lang="en"/>
              <a:t>Processing</a:t>
            </a:r>
            <a:endParaRPr/>
          </a:p>
        </p:txBody>
      </p:sp>
      <p:cxnSp>
        <p:nvCxnSpPr>
          <p:cNvPr id="1673" name="Google Shape;1673;p55"/>
          <p:cNvCxnSpPr>
            <a:stCxn id="1670" idx="0"/>
            <a:endCxn id="1669" idx="2"/>
          </p:cNvCxnSpPr>
          <p:nvPr/>
        </p:nvCxnSpPr>
        <p:spPr>
          <a:xfrm rot="10800000">
            <a:off x="1942974" y="5801300"/>
            <a:ext cx="0" cy="580200"/>
          </a:xfrm>
          <a:prstGeom prst="straightConnector1">
            <a:avLst/>
          </a:prstGeom>
          <a:noFill/>
          <a:ln cap="flat" cmpd="sng" w="19050">
            <a:solidFill>
              <a:schemeClr val="accent1"/>
            </a:solidFill>
            <a:prstDash val="solid"/>
            <a:round/>
            <a:headEnd len="med" w="med" type="none"/>
            <a:tailEnd len="med" w="med" type="none"/>
          </a:ln>
        </p:spPr>
      </p:cxnSp>
      <p:cxnSp>
        <p:nvCxnSpPr>
          <p:cNvPr id="1674" name="Google Shape;1674;p55"/>
          <p:cNvCxnSpPr>
            <a:stCxn id="1668" idx="0"/>
            <a:endCxn id="1667" idx="2"/>
          </p:cNvCxnSpPr>
          <p:nvPr/>
        </p:nvCxnSpPr>
        <p:spPr>
          <a:xfrm rot="10800000">
            <a:off x="8343950" y="5801300"/>
            <a:ext cx="0" cy="580200"/>
          </a:xfrm>
          <a:prstGeom prst="straightConnector1">
            <a:avLst/>
          </a:prstGeom>
          <a:noFill/>
          <a:ln cap="flat" cmpd="sng" w="19050">
            <a:solidFill>
              <a:schemeClr val="accent1"/>
            </a:solidFill>
            <a:prstDash val="solid"/>
            <a:round/>
            <a:headEnd len="med" w="med" type="none"/>
            <a:tailEnd len="med" w="med" type="none"/>
          </a:ln>
        </p:spPr>
      </p:cxnSp>
      <p:grpSp>
        <p:nvGrpSpPr>
          <p:cNvPr id="1675" name="Google Shape;1675;p55"/>
          <p:cNvGrpSpPr/>
          <p:nvPr/>
        </p:nvGrpSpPr>
        <p:grpSpPr>
          <a:xfrm>
            <a:off x="3591664" y="4470600"/>
            <a:ext cx="3103793" cy="2972898"/>
            <a:chOff x="3206525" y="823200"/>
            <a:chExt cx="1206950" cy="1156050"/>
          </a:xfrm>
        </p:grpSpPr>
        <p:sp>
          <p:nvSpPr>
            <p:cNvPr id="1676" name="Google Shape;1676;p55"/>
            <p:cNvSpPr/>
            <p:nvPr/>
          </p:nvSpPr>
          <p:spPr>
            <a:xfrm>
              <a:off x="3206525" y="823200"/>
              <a:ext cx="1206950" cy="1156050"/>
            </a:xfrm>
            <a:custGeom>
              <a:rect b="b" l="l" r="r" t="t"/>
              <a:pathLst>
                <a:path extrusionOk="0" h="46242" w="48278">
                  <a:moveTo>
                    <a:pt x="23820" y="0"/>
                  </a:moveTo>
                  <a:lnTo>
                    <a:pt x="22942" y="40"/>
                  </a:lnTo>
                  <a:lnTo>
                    <a:pt x="22024" y="120"/>
                  </a:lnTo>
                  <a:lnTo>
                    <a:pt x="21147" y="199"/>
                  </a:lnTo>
                  <a:lnTo>
                    <a:pt x="20229" y="359"/>
                  </a:lnTo>
                  <a:lnTo>
                    <a:pt x="19351" y="519"/>
                  </a:lnTo>
                  <a:lnTo>
                    <a:pt x="18473" y="718"/>
                  </a:lnTo>
                  <a:lnTo>
                    <a:pt x="17596" y="918"/>
                  </a:lnTo>
                  <a:lnTo>
                    <a:pt x="16718" y="1197"/>
                  </a:lnTo>
                  <a:lnTo>
                    <a:pt x="15840" y="1476"/>
                  </a:lnTo>
                  <a:lnTo>
                    <a:pt x="15002" y="1795"/>
                  </a:lnTo>
                  <a:lnTo>
                    <a:pt x="14164" y="2154"/>
                  </a:lnTo>
                  <a:lnTo>
                    <a:pt x="13327" y="2553"/>
                  </a:lnTo>
                  <a:lnTo>
                    <a:pt x="12489" y="2952"/>
                  </a:lnTo>
                  <a:lnTo>
                    <a:pt x="11651" y="3391"/>
                  </a:lnTo>
                  <a:lnTo>
                    <a:pt x="10853" y="3870"/>
                  </a:lnTo>
                  <a:lnTo>
                    <a:pt x="10733" y="3950"/>
                  </a:lnTo>
                  <a:lnTo>
                    <a:pt x="9736" y="4628"/>
                  </a:lnTo>
                  <a:lnTo>
                    <a:pt x="8818" y="5346"/>
                  </a:lnTo>
                  <a:lnTo>
                    <a:pt x="7940" y="6104"/>
                  </a:lnTo>
                  <a:lnTo>
                    <a:pt x="7103" y="6902"/>
                  </a:lnTo>
                  <a:lnTo>
                    <a:pt x="6305" y="7780"/>
                  </a:lnTo>
                  <a:lnTo>
                    <a:pt x="5547" y="8618"/>
                  </a:lnTo>
                  <a:lnTo>
                    <a:pt x="4828" y="9536"/>
                  </a:lnTo>
                  <a:lnTo>
                    <a:pt x="4150" y="10493"/>
                  </a:lnTo>
                  <a:lnTo>
                    <a:pt x="3512" y="11451"/>
                  </a:lnTo>
                  <a:lnTo>
                    <a:pt x="3472" y="11531"/>
                  </a:lnTo>
                  <a:lnTo>
                    <a:pt x="3432" y="11610"/>
                  </a:lnTo>
                  <a:lnTo>
                    <a:pt x="2794" y="12767"/>
                  </a:lnTo>
                  <a:lnTo>
                    <a:pt x="2195" y="14004"/>
                  </a:lnTo>
                  <a:lnTo>
                    <a:pt x="1676" y="15241"/>
                  </a:lnTo>
                  <a:lnTo>
                    <a:pt x="1198" y="16478"/>
                  </a:lnTo>
                  <a:lnTo>
                    <a:pt x="799" y="17914"/>
                  </a:lnTo>
                  <a:lnTo>
                    <a:pt x="440" y="19390"/>
                  </a:lnTo>
                  <a:lnTo>
                    <a:pt x="240" y="20547"/>
                  </a:lnTo>
                  <a:lnTo>
                    <a:pt x="120" y="21705"/>
                  </a:lnTo>
                  <a:lnTo>
                    <a:pt x="41" y="22862"/>
                  </a:lnTo>
                  <a:lnTo>
                    <a:pt x="1" y="24019"/>
                  </a:lnTo>
                  <a:lnTo>
                    <a:pt x="1" y="44845"/>
                  </a:lnTo>
                  <a:lnTo>
                    <a:pt x="41" y="45125"/>
                  </a:lnTo>
                  <a:lnTo>
                    <a:pt x="120" y="45364"/>
                  </a:lnTo>
                  <a:lnTo>
                    <a:pt x="240" y="45603"/>
                  </a:lnTo>
                  <a:lnTo>
                    <a:pt x="440" y="45803"/>
                  </a:lnTo>
                  <a:lnTo>
                    <a:pt x="639" y="46002"/>
                  </a:lnTo>
                  <a:lnTo>
                    <a:pt x="878" y="46122"/>
                  </a:lnTo>
                  <a:lnTo>
                    <a:pt x="1118" y="46202"/>
                  </a:lnTo>
                  <a:lnTo>
                    <a:pt x="1397" y="46242"/>
                  </a:lnTo>
                  <a:lnTo>
                    <a:pt x="46881" y="46242"/>
                  </a:lnTo>
                  <a:lnTo>
                    <a:pt x="47160" y="46202"/>
                  </a:lnTo>
                  <a:lnTo>
                    <a:pt x="47400" y="46122"/>
                  </a:lnTo>
                  <a:lnTo>
                    <a:pt x="47639" y="46002"/>
                  </a:lnTo>
                  <a:lnTo>
                    <a:pt x="47878" y="45803"/>
                  </a:lnTo>
                  <a:lnTo>
                    <a:pt x="48038" y="45603"/>
                  </a:lnTo>
                  <a:lnTo>
                    <a:pt x="48158" y="45364"/>
                  </a:lnTo>
                  <a:lnTo>
                    <a:pt x="48237" y="45125"/>
                  </a:lnTo>
                  <a:lnTo>
                    <a:pt x="48277" y="44845"/>
                  </a:lnTo>
                  <a:lnTo>
                    <a:pt x="48277" y="24019"/>
                  </a:lnTo>
                  <a:lnTo>
                    <a:pt x="48237" y="23141"/>
                  </a:lnTo>
                  <a:lnTo>
                    <a:pt x="48198" y="22303"/>
                  </a:lnTo>
                  <a:lnTo>
                    <a:pt x="48118" y="21425"/>
                  </a:lnTo>
                  <a:lnTo>
                    <a:pt x="48038" y="20587"/>
                  </a:lnTo>
                  <a:lnTo>
                    <a:pt x="47878" y="19750"/>
                  </a:lnTo>
                  <a:lnTo>
                    <a:pt x="47719" y="18912"/>
                  </a:lnTo>
                  <a:lnTo>
                    <a:pt x="47519" y="18074"/>
                  </a:lnTo>
                  <a:lnTo>
                    <a:pt x="47320" y="17236"/>
                  </a:lnTo>
                  <a:lnTo>
                    <a:pt x="47041" y="16438"/>
                  </a:lnTo>
                  <a:lnTo>
                    <a:pt x="46761" y="15640"/>
                  </a:lnTo>
                  <a:lnTo>
                    <a:pt x="46482" y="14842"/>
                  </a:lnTo>
                  <a:lnTo>
                    <a:pt x="46123" y="14044"/>
                  </a:lnTo>
                  <a:lnTo>
                    <a:pt x="45764" y="13286"/>
                  </a:lnTo>
                  <a:lnTo>
                    <a:pt x="45365" y="12528"/>
                  </a:lnTo>
                  <a:lnTo>
                    <a:pt x="44926" y="11770"/>
                  </a:lnTo>
                  <a:lnTo>
                    <a:pt x="44487" y="11052"/>
                  </a:lnTo>
                  <a:lnTo>
                    <a:pt x="43849" y="10094"/>
                  </a:lnTo>
                  <a:lnTo>
                    <a:pt x="43170" y="9216"/>
                  </a:lnTo>
                  <a:lnTo>
                    <a:pt x="42452" y="8339"/>
                  </a:lnTo>
                  <a:lnTo>
                    <a:pt x="41734" y="7461"/>
                  </a:lnTo>
                  <a:lnTo>
                    <a:pt x="40936" y="6663"/>
                  </a:lnTo>
                  <a:lnTo>
                    <a:pt x="40098" y="5905"/>
                  </a:lnTo>
                  <a:lnTo>
                    <a:pt x="39220" y="5187"/>
                  </a:lnTo>
                  <a:lnTo>
                    <a:pt x="38343" y="4508"/>
                  </a:lnTo>
                  <a:lnTo>
                    <a:pt x="37545" y="3950"/>
                  </a:lnTo>
                  <a:lnTo>
                    <a:pt x="36747" y="3431"/>
                  </a:lnTo>
                  <a:lnTo>
                    <a:pt x="35949" y="2992"/>
                  </a:lnTo>
                  <a:lnTo>
                    <a:pt x="35151" y="2553"/>
                  </a:lnTo>
                  <a:lnTo>
                    <a:pt x="34313" y="2154"/>
                  </a:lnTo>
                  <a:lnTo>
                    <a:pt x="33475" y="1795"/>
                  </a:lnTo>
                  <a:lnTo>
                    <a:pt x="32637" y="1436"/>
                  </a:lnTo>
                  <a:lnTo>
                    <a:pt x="31799" y="1157"/>
                  </a:lnTo>
                  <a:lnTo>
                    <a:pt x="30922" y="878"/>
                  </a:lnTo>
                  <a:lnTo>
                    <a:pt x="30044" y="678"/>
                  </a:lnTo>
                  <a:lnTo>
                    <a:pt x="29166" y="479"/>
                  </a:lnTo>
                  <a:lnTo>
                    <a:pt x="28288" y="319"/>
                  </a:lnTo>
                  <a:lnTo>
                    <a:pt x="27411" y="199"/>
                  </a:lnTo>
                  <a:lnTo>
                    <a:pt x="26493"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5"/>
            <p:cNvSpPr/>
            <p:nvPr/>
          </p:nvSpPr>
          <p:spPr>
            <a:xfrm>
              <a:off x="3206525" y="823200"/>
              <a:ext cx="1206950" cy="1156050"/>
            </a:xfrm>
            <a:custGeom>
              <a:rect b="b" l="l" r="r" t="t"/>
              <a:pathLst>
                <a:path extrusionOk="0" fill="none" h="46242" w="48278">
                  <a:moveTo>
                    <a:pt x="1397" y="46242"/>
                  </a:moveTo>
                  <a:lnTo>
                    <a:pt x="1397" y="46242"/>
                  </a:lnTo>
                  <a:lnTo>
                    <a:pt x="1118" y="46202"/>
                  </a:lnTo>
                  <a:lnTo>
                    <a:pt x="878" y="46122"/>
                  </a:lnTo>
                  <a:lnTo>
                    <a:pt x="639" y="46002"/>
                  </a:lnTo>
                  <a:lnTo>
                    <a:pt x="440" y="45803"/>
                  </a:lnTo>
                  <a:lnTo>
                    <a:pt x="240" y="45603"/>
                  </a:lnTo>
                  <a:lnTo>
                    <a:pt x="120" y="45364"/>
                  </a:lnTo>
                  <a:lnTo>
                    <a:pt x="41" y="45125"/>
                  </a:lnTo>
                  <a:lnTo>
                    <a:pt x="1" y="44845"/>
                  </a:lnTo>
                  <a:lnTo>
                    <a:pt x="1" y="24019"/>
                  </a:lnTo>
                  <a:lnTo>
                    <a:pt x="1" y="24019"/>
                  </a:lnTo>
                  <a:lnTo>
                    <a:pt x="41" y="22862"/>
                  </a:lnTo>
                  <a:lnTo>
                    <a:pt x="120" y="21705"/>
                  </a:lnTo>
                  <a:lnTo>
                    <a:pt x="240" y="20547"/>
                  </a:lnTo>
                  <a:lnTo>
                    <a:pt x="440" y="19390"/>
                  </a:lnTo>
                  <a:lnTo>
                    <a:pt x="440" y="19390"/>
                  </a:lnTo>
                  <a:lnTo>
                    <a:pt x="799" y="17914"/>
                  </a:lnTo>
                  <a:lnTo>
                    <a:pt x="1198" y="16478"/>
                  </a:lnTo>
                  <a:lnTo>
                    <a:pt x="1198" y="16478"/>
                  </a:lnTo>
                  <a:lnTo>
                    <a:pt x="1676" y="15241"/>
                  </a:lnTo>
                  <a:lnTo>
                    <a:pt x="2195" y="14004"/>
                  </a:lnTo>
                  <a:lnTo>
                    <a:pt x="2794" y="12767"/>
                  </a:lnTo>
                  <a:lnTo>
                    <a:pt x="3432" y="11610"/>
                  </a:lnTo>
                  <a:lnTo>
                    <a:pt x="3432" y="11610"/>
                  </a:lnTo>
                  <a:lnTo>
                    <a:pt x="3472" y="11531"/>
                  </a:lnTo>
                  <a:lnTo>
                    <a:pt x="3472" y="11531"/>
                  </a:lnTo>
                  <a:lnTo>
                    <a:pt x="3512" y="11451"/>
                  </a:lnTo>
                  <a:lnTo>
                    <a:pt x="3512" y="11451"/>
                  </a:lnTo>
                  <a:lnTo>
                    <a:pt x="4150" y="10493"/>
                  </a:lnTo>
                  <a:lnTo>
                    <a:pt x="4828" y="9536"/>
                  </a:lnTo>
                  <a:lnTo>
                    <a:pt x="5547" y="8618"/>
                  </a:lnTo>
                  <a:lnTo>
                    <a:pt x="6305" y="7780"/>
                  </a:lnTo>
                  <a:lnTo>
                    <a:pt x="7103" y="6902"/>
                  </a:lnTo>
                  <a:lnTo>
                    <a:pt x="7940" y="6104"/>
                  </a:lnTo>
                  <a:lnTo>
                    <a:pt x="8818" y="5346"/>
                  </a:lnTo>
                  <a:lnTo>
                    <a:pt x="9736" y="4628"/>
                  </a:lnTo>
                  <a:lnTo>
                    <a:pt x="9736" y="4628"/>
                  </a:lnTo>
                  <a:lnTo>
                    <a:pt x="10733" y="3950"/>
                  </a:lnTo>
                  <a:lnTo>
                    <a:pt x="10733" y="3950"/>
                  </a:lnTo>
                  <a:lnTo>
                    <a:pt x="10853" y="3870"/>
                  </a:lnTo>
                  <a:lnTo>
                    <a:pt x="10853" y="3870"/>
                  </a:lnTo>
                  <a:lnTo>
                    <a:pt x="11651" y="3391"/>
                  </a:lnTo>
                  <a:lnTo>
                    <a:pt x="12489" y="2952"/>
                  </a:lnTo>
                  <a:lnTo>
                    <a:pt x="13327" y="2553"/>
                  </a:lnTo>
                  <a:lnTo>
                    <a:pt x="14164" y="2154"/>
                  </a:lnTo>
                  <a:lnTo>
                    <a:pt x="15002" y="1795"/>
                  </a:lnTo>
                  <a:lnTo>
                    <a:pt x="15840" y="1476"/>
                  </a:lnTo>
                  <a:lnTo>
                    <a:pt x="16718" y="1197"/>
                  </a:lnTo>
                  <a:lnTo>
                    <a:pt x="17596" y="918"/>
                  </a:lnTo>
                  <a:lnTo>
                    <a:pt x="18473" y="718"/>
                  </a:lnTo>
                  <a:lnTo>
                    <a:pt x="19351" y="519"/>
                  </a:lnTo>
                  <a:lnTo>
                    <a:pt x="20229" y="359"/>
                  </a:lnTo>
                  <a:lnTo>
                    <a:pt x="21147" y="199"/>
                  </a:lnTo>
                  <a:lnTo>
                    <a:pt x="22024" y="120"/>
                  </a:lnTo>
                  <a:lnTo>
                    <a:pt x="22942" y="40"/>
                  </a:lnTo>
                  <a:lnTo>
                    <a:pt x="23820" y="0"/>
                  </a:lnTo>
                  <a:lnTo>
                    <a:pt x="24737" y="0"/>
                  </a:lnTo>
                  <a:lnTo>
                    <a:pt x="25615" y="40"/>
                  </a:lnTo>
                  <a:lnTo>
                    <a:pt x="26493" y="80"/>
                  </a:lnTo>
                  <a:lnTo>
                    <a:pt x="27411" y="199"/>
                  </a:lnTo>
                  <a:lnTo>
                    <a:pt x="28288" y="319"/>
                  </a:lnTo>
                  <a:lnTo>
                    <a:pt x="29166" y="479"/>
                  </a:lnTo>
                  <a:lnTo>
                    <a:pt x="30044" y="678"/>
                  </a:lnTo>
                  <a:lnTo>
                    <a:pt x="30922" y="878"/>
                  </a:lnTo>
                  <a:lnTo>
                    <a:pt x="31799" y="1157"/>
                  </a:lnTo>
                  <a:lnTo>
                    <a:pt x="32637" y="1436"/>
                  </a:lnTo>
                  <a:lnTo>
                    <a:pt x="33475" y="1795"/>
                  </a:lnTo>
                  <a:lnTo>
                    <a:pt x="34313" y="2154"/>
                  </a:lnTo>
                  <a:lnTo>
                    <a:pt x="35151" y="2553"/>
                  </a:lnTo>
                  <a:lnTo>
                    <a:pt x="35949" y="2992"/>
                  </a:lnTo>
                  <a:lnTo>
                    <a:pt x="36747" y="3431"/>
                  </a:lnTo>
                  <a:lnTo>
                    <a:pt x="37545" y="3950"/>
                  </a:lnTo>
                  <a:lnTo>
                    <a:pt x="38343" y="4508"/>
                  </a:lnTo>
                  <a:lnTo>
                    <a:pt x="38343" y="4508"/>
                  </a:lnTo>
                  <a:lnTo>
                    <a:pt x="39220" y="5187"/>
                  </a:lnTo>
                  <a:lnTo>
                    <a:pt x="40098" y="5905"/>
                  </a:lnTo>
                  <a:lnTo>
                    <a:pt x="40936" y="6663"/>
                  </a:lnTo>
                  <a:lnTo>
                    <a:pt x="41734" y="7461"/>
                  </a:lnTo>
                  <a:lnTo>
                    <a:pt x="42452" y="8339"/>
                  </a:lnTo>
                  <a:lnTo>
                    <a:pt x="43170" y="9216"/>
                  </a:lnTo>
                  <a:lnTo>
                    <a:pt x="43849" y="10094"/>
                  </a:lnTo>
                  <a:lnTo>
                    <a:pt x="44487" y="11052"/>
                  </a:lnTo>
                  <a:lnTo>
                    <a:pt x="44487" y="11052"/>
                  </a:lnTo>
                  <a:lnTo>
                    <a:pt x="44926" y="11770"/>
                  </a:lnTo>
                  <a:lnTo>
                    <a:pt x="45365" y="12528"/>
                  </a:lnTo>
                  <a:lnTo>
                    <a:pt x="45764" y="13286"/>
                  </a:lnTo>
                  <a:lnTo>
                    <a:pt x="46123" y="14044"/>
                  </a:lnTo>
                  <a:lnTo>
                    <a:pt x="46482" y="14842"/>
                  </a:lnTo>
                  <a:lnTo>
                    <a:pt x="46761" y="15640"/>
                  </a:lnTo>
                  <a:lnTo>
                    <a:pt x="47041" y="16438"/>
                  </a:lnTo>
                  <a:lnTo>
                    <a:pt x="47320" y="17236"/>
                  </a:lnTo>
                  <a:lnTo>
                    <a:pt x="47519" y="18074"/>
                  </a:lnTo>
                  <a:lnTo>
                    <a:pt x="47719" y="18912"/>
                  </a:lnTo>
                  <a:lnTo>
                    <a:pt x="47878" y="19750"/>
                  </a:lnTo>
                  <a:lnTo>
                    <a:pt x="48038" y="20587"/>
                  </a:lnTo>
                  <a:lnTo>
                    <a:pt x="48118" y="21425"/>
                  </a:lnTo>
                  <a:lnTo>
                    <a:pt x="48198" y="22303"/>
                  </a:lnTo>
                  <a:lnTo>
                    <a:pt x="48237" y="23141"/>
                  </a:lnTo>
                  <a:lnTo>
                    <a:pt x="48277" y="24019"/>
                  </a:lnTo>
                  <a:lnTo>
                    <a:pt x="48277" y="44845"/>
                  </a:lnTo>
                  <a:lnTo>
                    <a:pt x="48277" y="44845"/>
                  </a:lnTo>
                  <a:lnTo>
                    <a:pt x="48237" y="45125"/>
                  </a:lnTo>
                  <a:lnTo>
                    <a:pt x="48158" y="45364"/>
                  </a:lnTo>
                  <a:lnTo>
                    <a:pt x="48038" y="45603"/>
                  </a:lnTo>
                  <a:lnTo>
                    <a:pt x="47878" y="45803"/>
                  </a:lnTo>
                  <a:lnTo>
                    <a:pt x="47639" y="46002"/>
                  </a:lnTo>
                  <a:lnTo>
                    <a:pt x="47400" y="46122"/>
                  </a:lnTo>
                  <a:lnTo>
                    <a:pt x="47160" y="46202"/>
                  </a:lnTo>
                  <a:lnTo>
                    <a:pt x="46881"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8" name="Google Shape;1678;p55"/>
            <p:cNvGrpSpPr/>
            <p:nvPr/>
          </p:nvGrpSpPr>
          <p:grpSpPr>
            <a:xfrm>
              <a:off x="3241450" y="880050"/>
              <a:ext cx="1112175" cy="1099200"/>
              <a:chOff x="3241450" y="880050"/>
              <a:chExt cx="1112175" cy="1099200"/>
            </a:xfrm>
          </p:grpSpPr>
          <p:sp>
            <p:nvSpPr>
              <p:cNvPr id="1679" name="Google Shape;1679;p55"/>
              <p:cNvSpPr/>
              <p:nvPr/>
            </p:nvSpPr>
            <p:spPr>
              <a:xfrm>
                <a:off x="3241450" y="19792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5"/>
              <p:cNvSpPr/>
              <p:nvPr/>
            </p:nvSpPr>
            <p:spPr>
              <a:xfrm>
                <a:off x="3266375" y="880050"/>
                <a:ext cx="1087250" cy="1041350"/>
              </a:xfrm>
              <a:custGeom>
                <a:rect b="b" l="l" r="r" t="t"/>
                <a:pathLst>
                  <a:path extrusionOk="0" h="41654" w="43490">
                    <a:moveTo>
                      <a:pt x="21466" y="0"/>
                    </a:moveTo>
                    <a:lnTo>
                      <a:pt x="20668" y="40"/>
                    </a:lnTo>
                    <a:lnTo>
                      <a:pt x="19830" y="120"/>
                    </a:lnTo>
                    <a:lnTo>
                      <a:pt x="19032" y="200"/>
                    </a:lnTo>
                    <a:lnTo>
                      <a:pt x="18234" y="319"/>
                    </a:lnTo>
                    <a:lnTo>
                      <a:pt x="17436" y="479"/>
                    </a:lnTo>
                    <a:lnTo>
                      <a:pt x="16638" y="639"/>
                    </a:lnTo>
                    <a:lnTo>
                      <a:pt x="15840" y="838"/>
                    </a:lnTo>
                    <a:lnTo>
                      <a:pt x="15082" y="1077"/>
                    </a:lnTo>
                    <a:lnTo>
                      <a:pt x="14284" y="1357"/>
                    </a:lnTo>
                    <a:lnTo>
                      <a:pt x="13526" y="1636"/>
                    </a:lnTo>
                    <a:lnTo>
                      <a:pt x="12728" y="1955"/>
                    </a:lnTo>
                    <a:lnTo>
                      <a:pt x="12010" y="2314"/>
                    </a:lnTo>
                    <a:lnTo>
                      <a:pt x="11252" y="2673"/>
                    </a:lnTo>
                    <a:lnTo>
                      <a:pt x="10494" y="3072"/>
                    </a:lnTo>
                    <a:lnTo>
                      <a:pt x="9776" y="3511"/>
                    </a:lnTo>
                    <a:lnTo>
                      <a:pt x="9656" y="3591"/>
                    </a:lnTo>
                    <a:lnTo>
                      <a:pt x="8778" y="4189"/>
                    </a:lnTo>
                    <a:lnTo>
                      <a:pt x="7940" y="4828"/>
                    </a:lnTo>
                    <a:lnTo>
                      <a:pt x="7142" y="5546"/>
                    </a:lnTo>
                    <a:lnTo>
                      <a:pt x="6424" y="6264"/>
                    </a:lnTo>
                    <a:lnTo>
                      <a:pt x="5706" y="7022"/>
                    </a:lnTo>
                    <a:lnTo>
                      <a:pt x="4988" y="7780"/>
                    </a:lnTo>
                    <a:lnTo>
                      <a:pt x="4349" y="8618"/>
                    </a:lnTo>
                    <a:lnTo>
                      <a:pt x="3751" y="9456"/>
                    </a:lnTo>
                    <a:lnTo>
                      <a:pt x="3192" y="10334"/>
                    </a:lnTo>
                    <a:lnTo>
                      <a:pt x="3153" y="10414"/>
                    </a:lnTo>
                    <a:lnTo>
                      <a:pt x="3073" y="10493"/>
                    </a:lnTo>
                    <a:lnTo>
                      <a:pt x="2514" y="11531"/>
                    </a:lnTo>
                    <a:lnTo>
                      <a:pt x="1956" y="12608"/>
                    </a:lnTo>
                    <a:lnTo>
                      <a:pt x="1477" y="13725"/>
                    </a:lnTo>
                    <a:lnTo>
                      <a:pt x="1078" y="14882"/>
                    </a:lnTo>
                    <a:lnTo>
                      <a:pt x="719" y="16159"/>
                    </a:lnTo>
                    <a:lnTo>
                      <a:pt x="400" y="17476"/>
                    </a:lnTo>
                    <a:lnTo>
                      <a:pt x="240" y="18513"/>
                    </a:lnTo>
                    <a:lnTo>
                      <a:pt x="120" y="19550"/>
                    </a:lnTo>
                    <a:lnTo>
                      <a:pt x="40" y="20588"/>
                    </a:lnTo>
                    <a:lnTo>
                      <a:pt x="1" y="21665"/>
                    </a:lnTo>
                    <a:lnTo>
                      <a:pt x="1" y="40417"/>
                    </a:lnTo>
                    <a:lnTo>
                      <a:pt x="40" y="40656"/>
                    </a:lnTo>
                    <a:lnTo>
                      <a:pt x="120" y="40896"/>
                    </a:lnTo>
                    <a:lnTo>
                      <a:pt x="200" y="41095"/>
                    </a:lnTo>
                    <a:lnTo>
                      <a:pt x="360" y="41295"/>
                    </a:lnTo>
                    <a:lnTo>
                      <a:pt x="559" y="41454"/>
                    </a:lnTo>
                    <a:lnTo>
                      <a:pt x="759" y="41574"/>
                    </a:lnTo>
                    <a:lnTo>
                      <a:pt x="998" y="41654"/>
                    </a:lnTo>
                    <a:lnTo>
                      <a:pt x="42492" y="41654"/>
                    </a:lnTo>
                    <a:lnTo>
                      <a:pt x="42731" y="41574"/>
                    </a:lnTo>
                    <a:lnTo>
                      <a:pt x="42931" y="41454"/>
                    </a:lnTo>
                    <a:lnTo>
                      <a:pt x="43130" y="41295"/>
                    </a:lnTo>
                    <a:lnTo>
                      <a:pt x="43290" y="41095"/>
                    </a:lnTo>
                    <a:lnTo>
                      <a:pt x="43370" y="40896"/>
                    </a:lnTo>
                    <a:lnTo>
                      <a:pt x="43450" y="40656"/>
                    </a:lnTo>
                    <a:lnTo>
                      <a:pt x="43489" y="40417"/>
                    </a:lnTo>
                    <a:lnTo>
                      <a:pt x="43489" y="21665"/>
                    </a:lnTo>
                    <a:lnTo>
                      <a:pt x="43489" y="20867"/>
                    </a:lnTo>
                    <a:lnTo>
                      <a:pt x="43450" y="20109"/>
                    </a:lnTo>
                    <a:lnTo>
                      <a:pt x="43370" y="19311"/>
                    </a:lnTo>
                    <a:lnTo>
                      <a:pt x="43250" y="18553"/>
                    </a:lnTo>
                    <a:lnTo>
                      <a:pt x="43130" y="17795"/>
                    </a:lnTo>
                    <a:lnTo>
                      <a:pt x="43011" y="17037"/>
                    </a:lnTo>
                    <a:lnTo>
                      <a:pt x="42811" y="16279"/>
                    </a:lnTo>
                    <a:lnTo>
                      <a:pt x="42612" y="15560"/>
                    </a:lnTo>
                    <a:lnTo>
                      <a:pt x="42412" y="14842"/>
                    </a:lnTo>
                    <a:lnTo>
                      <a:pt x="42133" y="14084"/>
                    </a:lnTo>
                    <a:lnTo>
                      <a:pt x="41854" y="13366"/>
                    </a:lnTo>
                    <a:lnTo>
                      <a:pt x="41574" y="12688"/>
                    </a:lnTo>
                    <a:lnTo>
                      <a:pt x="41215" y="11970"/>
                    </a:lnTo>
                    <a:lnTo>
                      <a:pt x="40856" y="11291"/>
                    </a:lnTo>
                    <a:lnTo>
                      <a:pt x="40497" y="10613"/>
                    </a:lnTo>
                    <a:lnTo>
                      <a:pt x="40098" y="9975"/>
                    </a:lnTo>
                    <a:lnTo>
                      <a:pt x="39500" y="9137"/>
                    </a:lnTo>
                    <a:lnTo>
                      <a:pt x="38901" y="8299"/>
                    </a:lnTo>
                    <a:lnTo>
                      <a:pt x="38263" y="7501"/>
                    </a:lnTo>
                    <a:lnTo>
                      <a:pt x="37585" y="6743"/>
                    </a:lnTo>
                    <a:lnTo>
                      <a:pt x="36866" y="6025"/>
                    </a:lnTo>
                    <a:lnTo>
                      <a:pt x="36108" y="5347"/>
                    </a:lnTo>
                    <a:lnTo>
                      <a:pt x="35350" y="4668"/>
                    </a:lnTo>
                    <a:lnTo>
                      <a:pt x="34512" y="4070"/>
                    </a:lnTo>
                    <a:lnTo>
                      <a:pt x="33834" y="3591"/>
                    </a:lnTo>
                    <a:lnTo>
                      <a:pt x="33116" y="3112"/>
                    </a:lnTo>
                    <a:lnTo>
                      <a:pt x="32398" y="2713"/>
                    </a:lnTo>
                    <a:lnTo>
                      <a:pt x="31680" y="2314"/>
                    </a:lnTo>
                    <a:lnTo>
                      <a:pt x="30922" y="1955"/>
                    </a:lnTo>
                    <a:lnTo>
                      <a:pt x="30164" y="1596"/>
                    </a:lnTo>
                    <a:lnTo>
                      <a:pt x="29405" y="1317"/>
                    </a:lnTo>
                    <a:lnTo>
                      <a:pt x="28647" y="1038"/>
                    </a:lnTo>
                    <a:lnTo>
                      <a:pt x="27849" y="798"/>
                    </a:lnTo>
                    <a:lnTo>
                      <a:pt x="27051" y="599"/>
                    </a:lnTo>
                    <a:lnTo>
                      <a:pt x="26293" y="439"/>
                    </a:lnTo>
                    <a:lnTo>
                      <a:pt x="25495" y="279"/>
                    </a:lnTo>
                    <a:lnTo>
                      <a:pt x="24697" y="160"/>
                    </a:lnTo>
                    <a:lnTo>
                      <a:pt x="23900" y="80"/>
                    </a:lnTo>
                    <a:lnTo>
                      <a:pt x="23062" y="40"/>
                    </a:lnTo>
                    <a:lnTo>
                      <a:pt x="22264"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5"/>
              <p:cNvSpPr/>
              <p:nvPr/>
            </p:nvSpPr>
            <p:spPr>
              <a:xfrm>
                <a:off x="3266375" y="880050"/>
                <a:ext cx="1087250" cy="1041350"/>
              </a:xfrm>
              <a:custGeom>
                <a:rect b="b" l="l" r="r" t="t"/>
                <a:pathLst>
                  <a:path extrusionOk="0" fill="none" h="41654" w="43490">
                    <a:moveTo>
                      <a:pt x="1277" y="41654"/>
                    </a:moveTo>
                    <a:lnTo>
                      <a:pt x="1277" y="41654"/>
                    </a:lnTo>
                    <a:lnTo>
                      <a:pt x="998" y="41654"/>
                    </a:lnTo>
                    <a:lnTo>
                      <a:pt x="759" y="41574"/>
                    </a:lnTo>
                    <a:lnTo>
                      <a:pt x="559" y="41454"/>
                    </a:lnTo>
                    <a:lnTo>
                      <a:pt x="360" y="41295"/>
                    </a:lnTo>
                    <a:lnTo>
                      <a:pt x="200" y="41095"/>
                    </a:lnTo>
                    <a:lnTo>
                      <a:pt x="120" y="40896"/>
                    </a:lnTo>
                    <a:lnTo>
                      <a:pt x="40" y="40656"/>
                    </a:lnTo>
                    <a:lnTo>
                      <a:pt x="1" y="40417"/>
                    </a:lnTo>
                    <a:lnTo>
                      <a:pt x="1" y="21665"/>
                    </a:lnTo>
                    <a:lnTo>
                      <a:pt x="1" y="21665"/>
                    </a:lnTo>
                    <a:lnTo>
                      <a:pt x="40" y="20588"/>
                    </a:lnTo>
                    <a:lnTo>
                      <a:pt x="120" y="19550"/>
                    </a:lnTo>
                    <a:lnTo>
                      <a:pt x="240" y="18513"/>
                    </a:lnTo>
                    <a:lnTo>
                      <a:pt x="400" y="17476"/>
                    </a:lnTo>
                    <a:lnTo>
                      <a:pt x="400" y="17476"/>
                    </a:lnTo>
                    <a:lnTo>
                      <a:pt x="719" y="16159"/>
                    </a:lnTo>
                    <a:lnTo>
                      <a:pt x="1078" y="14882"/>
                    </a:lnTo>
                    <a:lnTo>
                      <a:pt x="1078" y="14882"/>
                    </a:lnTo>
                    <a:lnTo>
                      <a:pt x="1477" y="13725"/>
                    </a:lnTo>
                    <a:lnTo>
                      <a:pt x="1956" y="12608"/>
                    </a:lnTo>
                    <a:lnTo>
                      <a:pt x="2514" y="11531"/>
                    </a:lnTo>
                    <a:lnTo>
                      <a:pt x="3073" y="10493"/>
                    </a:lnTo>
                    <a:lnTo>
                      <a:pt x="3073" y="10493"/>
                    </a:lnTo>
                    <a:lnTo>
                      <a:pt x="3153" y="10414"/>
                    </a:lnTo>
                    <a:lnTo>
                      <a:pt x="3153" y="10414"/>
                    </a:lnTo>
                    <a:lnTo>
                      <a:pt x="3192" y="10334"/>
                    </a:lnTo>
                    <a:lnTo>
                      <a:pt x="3192" y="10334"/>
                    </a:lnTo>
                    <a:lnTo>
                      <a:pt x="3751" y="9456"/>
                    </a:lnTo>
                    <a:lnTo>
                      <a:pt x="4349" y="8618"/>
                    </a:lnTo>
                    <a:lnTo>
                      <a:pt x="4988" y="7780"/>
                    </a:lnTo>
                    <a:lnTo>
                      <a:pt x="5706" y="7022"/>
                    </a:lnTo>
                    <a:lnTo>
                      <a:pt x="6424" y="6264"/>
                    </a:lnTo>
                    <a:lnTo>
                      <a:pt x="7142" y="5546"/>
                    </a:lnTo>
                    <a:lnTo>
                      <a:pt x="7940" y="4828"/>
                    </a:lnTo>
                    <a:lnTo>
                      <a:pt x="8778" y="4189"/>
                    </a:lnTo>
                    <a:lnTo>
                      <a:pt x="8778" y="4189"/>
                    </a:lnTo>
                    <a:lnTo>
                      <a:pt x="9656" y="3591"/>
                    </a:lnTo>
                    <a:lnTo>
                      <a:pt x="9656" y="3591"/>
                    </a:lnTo>
                    <a:lnTo>
                      <a:pt x="9776" y="3511"/>
                    </a:lnTo>
                    <a:lnTo>
                      <a:pt x="9776" y="3511"/>
                    </a:lnTo>
                    <a:lnTo>
                      <a:pt x="10494" y="3072"/>
                    </a:lnTo>
                    <a:lnTo>
                      <a:pt x="11252" y="2673"/>
                    </a:lnTo>
                    <a:lnTo>
                      <a:pt x="12010" y="2314"/>
                    </a:lnTo>
                    <a:lnTo>
                      <a:pt x="12728" y="1955"/>
                    </a:lnTo>
                    <a:lnTo>
                      <a:pt x="13526" y="1636"/>
                    </a:lnTo>
                    <a:lnTo>
                      <a:pt x="14284" y="1357"/>
                    </a:lnTo>
                    <a:lnTo>
                      <a:pt x="15082" y="1077"/>
                    </a:lnTo>
                    <a:lnTo>
                      <a:pt x="15840" y="838"/>
                    </a:lnTo>
                    <a:lnTo>
                      <a:pt x="16638" y="639"/>
                    </a:lnTo>
                    <a:lnTo>
                      <a:pt x="17436" y="479"/>
                    </a:lnTo>
                    <a:lnTo>
                      <a:pt x="18234" y="319"/>
                    </a:lnTo>
                    <a:lnTo>
                      <a:pt x="19032" y="200"/>
                    </a:lnTo>
                    <a:lnTo>
                      <a:pt x="19830" y="120"/>
                    </a:lnTo>
                    <a:lnTo>
                      <a:pt x="20668" y="40"/>
                    </a:lnTo>
                    <a:lnTo>
                      <a:pt x="21466" y="0"/>
                    </a:lnTo>
                    <a:lnTo>
                      <a:pt x="22264" y="0"/>
                    </a:lnTo>
                    <a:lnTo>
                      <a:pt x="23062" y="40"/>
                    </a:lnTo>
                    <a:lnTo>
                      <a:pt x="23900" y="80"/>
                    </a:lnTo>
                    <a:lnTo>
                      <a:pt x="24697" y="160"/>
                    </a:lnTo>
                    <a:lnTo>
                      <a:pt x="25495" y="279"/>
                    </a:lnTo>
                    <a:lnTo>
                      <a:pt x="26293" y="439"/>
                    </a:lnTo>
                    <a:lnTo>
                      <a:pt x="27051" y="599"/>
                    </a:lnTo>
                    <a:lnTo>
                      <a:pt x="27849" y="798"/>
                    </a:lnTo>
                    <a:lnTo>
                      <a:pt x="28647" y="1038"/>
                    </a:lnTo>
                    <a:lnTo>
                      <a:pt x="29405" y="1317"/>
                    </a:lnTo>
                    <a:lnTo>
                      <a:pt x="30164" y="1596"/>
                    </a:lnTo>
                    <a:lnTo>
                      <a:pt x="30922" y="1955"/>
                    </a:lnTo>
                    <a:lnTo>
                      <a:pt x="31680" y="2314"/>
                    </a:lnTo>
                    <a:lnTo>
                      <a:pt x="32398" y="2713"/>
                    </a:lnTo>
                    <a:lnTo>
                      <a:pt x="33116" y="3112"/>
                    </a:lnTo>
                    <a:lnTo>
                      <a:pt x="33834" y="3591"/>
                    </a:lnTo>
                    <a:lnTo>
                      <a:pt x="34512" y="4070"/>
                    </a:lnTo>
                    <a:lnTo>
                      <a:pt x="34512" y="4070"/>
                    </a:lnTo>
                    <a:lnTo>
                      <a:pt x="35350" y="4668"/>
                    </a:lnTo>
                    <a:lnTo>
                      <a:pt x="36108" y="5347"/>
                    </a:lnTo>
                    <a:lnTo>
                      <a:pt x="36866" y="6025"/>
                    </a:lnTo>
                    <a:lnTo>
                      <a:pt x="37585" y="6743"/>
                    </a:lnTo>
                    <a:lnTo>
                      <a:pt x="38263" y="7501"/>
                    </a:lnTo>
                    <a:lnTo>
                      <a:pt x="38901" y="8299"/>
                    </a:lnTo>
                    <a:lnTo>
                      <a:pt x="39500" y="9137"/>
                    </a:lnTo>
                    <a:lnTo>
                      <a:pt x="40098" y="9975"/>
                    </a:lnTo>
                    <a:lnTo>
                      <a:pt x="40098" y="9975"/>
                    </a:lnTo>
                    <a:lnTo>
                      <a:pt x="40497" y="10613"/>
                    </a:lnTo>
                    <a:lnTo>
                      <a:pt x="40856" y="11291"/>
                    </a:lnTo>
                    <a:lnTo>
                      <a:pt x="41215" y="11970"/>
                    </a:lnTo>
                    <a:lnTo>
                      <a:pt x="41574" y="12688"/>
                    </a:lnTo>
                    <a:lnTo>
                      <a:pt x="41854" y="13366"/>
                    </a:lnTo>
                    <a:lnTo>
                      <a:pt x="42133" y="14084"/>
                    </a:lnTo>
                    <a:lnTo>
                      <a:pt x="42412" y="14842"/>
                    </a:lnTo>
                    <a:lnTo>
                      <a:pt x="42612" y="15560"/>
                    </a:lnTo>
                    <a:lnTo>
                      <a:pt x="42811" y="16279"/>
                    </a:lnTo>
                    <a:lnTo>
                      <a:pt x="43011" y="17037"/>
                    </a:lnTo>
                    <a:lnTo>
                      <a:pt x="43130" y="17795"/>
                    </a:lnTo>
                    <a:lnTo>
                      <a:pt x="43250" y="18553"/>
                    </a:lnTo>
                    <a:lnTo>
                      <a:pt x="43370" y="19311"/>
                    </a:lnTo>
                    <a:lnTo>
                      <a:pt x="43450" y="20109"/>
                    </a:lnTo>
                    <a:lnTo>
                      <a:pt x="43489" y="20867"/>
                    </a:lnTo>
                    <a:lnTo>
                      <a:pt x="43489" y="21665"/>
                    </a:lnTo>
                    <a:lnTo>
                      <a:pt x="43489" y="40417"/>
                    </a:lnTo>
                    <a:lnTo>
                      <a:pt x="43489" y="40417"/>
                    </a:lnTo>
                    <a:lnTo>
                      <a:pt x="43450" y="40656"/>
                    </a:lnTo>
                    <a:lnTo>
                      <a:pt x="43370" y="40896"/>
                    </a:lnTo>
                    <a:lnTo>
                      <a:pt x="43290" y="41095"/>
                    </a:lnTo>
                    <a:lnTo>
                      <a:pt x="43130" y="41295"/>
                    </a:lnTo>
                    <a:lnTo>
                      <a:pt x="42931" y="41454"/>
                    </a:lnTo>
                    <a:lnTo>
                      <a:pt x="42731" y="41574"/>
                    </a:lnTo>
                    <a:lnTo>
                      <a:pt x="42492" y="41654"/>
                    </a:lnTo>
                    <a:lnTo>
                      <a:pt x="42213"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5"/>
              <p:cNvSpPr/>
              <p:nvPr/>
            </p:nvSpPr>
            <p:spPr>
              <a:xfrm>
                <a:off x="3298300" y="19213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5"/>
              <p:cNvSpPr/>
              <p:nvPr/>
            </p:nvSpPr>
            <p:spPr>
              <a:xfrm>
                <a:off x="3414000" y="1072550"/>
                <a:ext cx="805975" cy="805975"/>
              </a:xfrm>
              <a:custGeom>
                <a:rect b="b" l="l" r="r" t="t"/>
                <a:pathLst>
                  <a:path extrusionOk="0" h="32239" w="32239">
                    <a:moveTo>
                      <a:pt x="16119" y="1"/>
                    </a:moveTo>
                    <a:lnTo>
                      <a:pt x="15281" y="40"/>
                    </a:lnTo>
                    <a:lnTo>
                      <a:pt x="14483" y="80"/>
                    </a:lnTo>
                    <a:lnTo>
                      <a:pt x="13646" y="200"/>
                    </a:lnTo>
                    <a:lnTo>
                      <a:pt x="12888" y="320"/>
                    </a:lnTo>
                    <a:lnTo>
                      <a:pt x="12090" y="519"/>
                    </a:lnTo>
                    <a:lnTo>
                      <a:pt x="11332" y="719"/>
                    </a:lnTo>
                    <a:lnTo>
                      <a:pt x="10573" y="998"/>
                    </a:lnTo>
                    <a:lnTo>
                      <a:pt x="9855" y="1277"/>
                    </a:lnTo>
                    <a:lnTo>
                      <a:pt x="9137" y="1596"/>
                    </a:lnTo>
                    <a:lnTo>
                      <a:pt x="8419" y="1956"/>
                    </a:lnTo>
                    <a:lnTo>
                      <a:pt x="7781" y="2315"/>
                    </a:lnTo>
                    <a:lnTo>
                      <a:pt x="7102" y="2753"/>
                    </a:lnTo>
                    <a:lnTo>
                      <a:pt x="6464" y="3192"/>
                    </a:lnTo>
                    <a:lnTo>
                      <a:pt x="5865" y="3671"/>
                    </a:lnTo>
                    <a:lnTo>
                      <a:pt x="5267" y="4190"/>
                    </a:lnTo>
                    <a:lnTo>
                      <a:pt x="4708" y="4708"/>
                    </a:lnTo>
                    <a:lnTo>
                      <a:pt x="4190" y="5267"/>
                    </a:lnTo>
                    <a:lnTo>
                      <a:pt x="3671" y="5866"/>
                    </a:lnTo>
                    <a:lnTo>
                      <a:pt x="3192" y="6464"/>
                    </a:lnTo>
                    <a:lnTo>
                      <a:pt x="2753" y="7102"/>
                    </a:lnTo>
                    <a:lnTo>
                      <a:pt x="2315" y="7781"/>
                    </a:lnTo>
                    <a:lnTo>
                      <a:pt x="1955" y="8419"/>
                    </a:lnTo>
                    <a:lnTo>
                      <a:pt x="1596" y="9137"/>
                    </a:lnTo>
                    <a:lnTo>
                      <a:pt x="1277" y="9855"/>
                    </a:lnTo>
                    <a:lnTo>
                      <a:pt x="998" y="10573"/>
                    </a:lnTo>
                    <a:lnTo>
                      <a:pt x="719" y="11332"/>
                    </a:lnTo>
                    <a:lnTo>
                      <a:pt x="519" y="12090"/>
                    </a:lnTo>
                    <a:lnTo>
                      <a:pt x="320" y="12888"/>
                    </a:lnTo>
                    <a:lnTo>
                      <a:pt x="200" y="13646"/>
                    </a:lnTo>
                    <a:lnTo>
                      <a:pt x="80" y="14483"/>
                    </a:lnTo>
                    <a:lnTo>
                      <a:pt x="40" y="15281"/>
                    </a:lnTo>
                    <a:lnTo>
                      <a:pt x="0" y="16119"/>
                    </a:lnTo>
                    <a:lnTo>
                      <a:pt x="40" y="16957"/>
                    </a:lnTo>
                    <a:lnTo>
                      <a:pt x="80" y="17755"/>
                    </a:lnTo>
                    <a:lnTo>
                      <a:pt x="200" y="18593"/>
                    </a:lnTo>
                    <a:lnTo>
                      <a:pt x="320" y="19351"/>
                    </a:lnTo>
                    <a:lnTo>
                      <a:pt x="519" y="20149"/>
                    </a:lnTo>
                    <a:lnTo>
                      <a:pt x="719" y="20907"/>
                    </a:lnTo>
                    <a:lnTo>
                      <a:pt x="998" y="21665"/>
                    </a:lnTo>
                    <a:lnTo>
                      <a:pt x="1277" y="22383"/>
                    </a:lnTo>
                    <a:lnTo>
                      <a:pt x="1596" y="23101"/>
                    </a:lnTo>
                    <a:lnTo>
                      <a:pt x="1955" y="23820"/>
                    </a:lnTo>
                    <a:lnTo>
                      <a:pt x="2315" y="24458"/>
                    </a:lnTo>
                    <a:lnTo>
                      <a:pt x="2753" y="25136"/>
                    </a:lnTo>
                    <a:lnTo>
                      <a:pt x="3192" y="25775"/>
                    </a:lnTo>
                    <a:lnTo>
                      <a:pt x="3671" y="26373"/>
                    </a:lnTo>
                    <a:lnTo>
                      <a:pt x="4190" y="26972"/>
                    </a:lnTo>
                    <a:lnTo>
                      <a:pt x="4708" y="27530"/>
                    </a:lnTo>
                    <a:lnTo>
                      <a:pt x="5267" y="28049"/>
                    </a:lnTo>
                    <a:lnTo>
                      <a:pt x="5865" y="28567"/>
                    </a:lnTo>
                    <a:lnTo>
                      <a:pt x="6464" y="29046"/>
                    </a:lnTo>
                    <a:lnTo>
                      <a:pt x="7102" y="29485"/>
                    </a:lnTo>
                    <a:lnTo>
                      <a:pt x="7781" y="29924"/>
                    </a:lnTo>
                    <a:lnTo>
                      <a:pt x="8419" y="30283"/>
                    </a:lnTo>
                    <a:lnTo>
                      <a:pt x="9137" y="30642"/>
                    </a:lnTo>
                    <a:lnTo>
                      <a:pt x="9855" y="30961"/>
                    </a:lnTo>
                    <a:lnTo>
                      <a:pt x="10573" y="31241"/>
                    </a:lnTo>
                    <a:lnTo>
                      <a:pt x="11332" y="31520"/>
                    </a:lnTo>
                    <a:lnTo>
                      <a:pt x="12090" y="31719"/>
                    </a:lnTo>
                    <a:lnTo>
                      <a:pt x="12888" y="31919"/>
                    </a:lnTo>
                    <a:lnTo>
                      <a:pt x="13646" y="32039"/>
                    </a:lnTo>
                    <a:lnTo>
                      <a:pt x="14483" y="32158"/>
                    </a:lnTo>
                    <a:lnTo>
                      <a:pt x="15281" y="32198"/>
                    </a:lnTo>
                    <a:lnTo>
                      <a:pt x="16119" y="32238"/>
                    </a:lnTo>
                    <a:lnTo>
                      <a:pt x="16957" y="32198"/>
                    </a:lnTo>
                    <a:lnTo>
                      <a:pt x="17755" y="32158"/>
                    </a:lnTo>
                    <a:lnTo>
                      <a:pt x="18593" y="32039"/>
                    </a:lnTo>
                    <a:lnTo>
                      <a:pt x="19351" y="31919"/>
                    </a:lnTo>
                    <a:lnTo>
                      <a:pt x="20149" y="31719"/>
                    </a:lnTo>
                    <a:lnTo>
                      <a:pt x="20907" y="31520"/>
                    </a:lnTo>
                    <a:lnTo>
                      <a:pt x="21665" y="31241"/>
                    </a:lnTo>
                    <a:lnTo>
                      <a:pt x="22383" y="30961"/>
                    </a:lnTo>
                    <a:lnTo>
                      <a:pt x="23101" y="30642"/>
                    </a:lnTo>
                    <a:lnTo>
                      <a:pt x="23820" y="30283"/>
                    </a:lnTo>
                    <a:lnTo>
                      <a:pt x="24458" y="29924"/>
                    </a:lnTo>
                    <a:lnTo>
                      <a:pt x="25136" y="29485"/>
                    </a:lnTo>
                    <a:lnTo>
                      <a:pt x="25775" y="29046"/>
                    </a:lnTo>
                    <a:lnTo>
                      <a:pt x="26373" y="28567"/>
                    </a:lnTo>
                    <a:lnTo>
                      <a:pt x="26972" y="28049"/>
                    </a:lnTo>
                    <a:lnTo>
                      <a:pt x="27530" y="27530"/>
                    </a:lnTo>
                    <a:lnTo>
                      <a:pt x="28049" y="26972"/>
                    </a:lnTo>
                    <a:lnTo>
                      <a:pt x="28567" y="26373"/>
                    </a:lnTo>
                    <a:lnTo>
                      <a:pt x="29046" y="25775"/>
                    </a:lnTo>
                    <a:lnTo>
                      <a:pt x="29485" y="25136"/>
                    </a:lnTo>
                    <a:lnTo>
                      <a:pt x="29924" y="24458"/>
                    </a:lnTo>
                    <a:lnTo>
                      <a:pt x="30283" y="23820"/>
                    </a:lnTo>
                    <a:lnTo>
                      <a:pt x="30642" y="23101"/>
                    </a:lnTo>
                    <a:lnTo>
                      <a:pt x="30961" y="22383"/>
                    </a:lnTo>
                    <a:lnTo>
                      <a:pt x="31241" y="21665"/>
                    </a:lnTo>
                    <a:lnTo>
                      <a:pt x="31520" y="20907"/>
                    </a:lnTo>
                    <a:lnTo>
                      <a:pt x="31719" y="20149"/>
                    </a:lnTo>
                    <a:lnTo>
                      <a:pt x="31919" y="19351"/>
                    </a:lnTo>
                    <a:lnTo>
                      <a:pt x="32039" y="18593"/>
                    </a:lnTo>
                    <a:lnTo>
                      <a:pt x="32158" y="17755"/>
                    </a:lnTo>
                    <a:lnTo>
                      <a:pt x="32198" y="16957"/>
                    </a:lnTo>
                    <a:lnTo>
                      <a:pt x="32238" y="16119"/>
                    </a:lnTo>
                    <a:lnTo>
                      <a:pt x="32198" y="15281"/>
                    </a:lnTo>
                    <a:lnTo>
                      <a:pt x="32158" y="14483"/>
                    </a:lnTo>
                    <a:lnTo>
                      <a:pt x="32039" y="13646"/>
                    </a:lnTo>
                    <a:lnTo>
                      <a:pt x="31919" y="12888"/>
                    </a:lnTo>
                    <a:lnTo>
                      <a:pt x="31719" y="12090"/>
                    </a:lnTo>
                    <a:lnTo>
                      <a:pt x="31520" y="11332"/>
                    </a:lnTo>
                    <a:lnTo>
                      <a:pt x="31241" y="10573"/>
                    </a:lnTo>
                    <a:lnTo>
                      <a:pt x="30961" y="9855"/>
                    </a:lnTo>
                    <a:lnTo>
                      <a:pt x="30642" y="9137"/>
                    </a:lnTo>
                    <a:lnTo>
                      <a:pt x="30283" y="8419"/>
                    </a:lnTo>
                    <a:lnTo>
                      <a:pt x="29924" y="7781"/>
                    </a:lnTo>
                    <a:lnTo>
                      <a:pt x="29485" y="7102"/>
                    </a:lnTo>
                    <a:lnTo>
                      <a:pt x="29046" y="6464"/>
                    </a:lnTo>
                    <a:lnTo>
                      <a:pt x="28567" y="5866"/>
                    </a:lnTo>
                    <a:lnTo>
                      <a:pt x="28049" y="5267"/>
                    </a:lnTo>
                    <a:lnTo>
                      <a:pt x="27530" y="4708"/>
                    </a:lnTo>
                    <a:lnTo>
                      <a:pt x="26972" y="4190"/>
                    </a:lnTo>
                    <a:lnTo>
                      <a:pt x="26373" y="3671"/>
                    </a:lnTo>
                    <a:lnTo>
                      <a:pt x="25775" y="3192"/>
                    </a:lnTo>
                    <a:lnTo>
                      <a:pt x="25136" y="2753"/>
                    </a:lnTo>
                    <a:lnTo>
                      <a:pt x="24458" y="2315"/>
                    </a:lnTo>
                    <a:lnTo>
                      <a:pt x="23820" y="1956"/>
                    </a:lnTo>
                    <a:lnTo>
                      <a:pt x="23101" y="1596"/>
                    </a:lnTo>
                    <a:lnTo>
                      <a:pt x="22383" y="1277"/>
                    </a:lnTo>
                    <a:lnTo>
                      <a:pt x="21665" y="998"/>
                    </a:lnTo>
                    <a:lnTo>
                      <a:pt x="20907" y="719"/>
                    </a:lnTo>
                    <a:lnTo>
                      <a:pt x="20149" y="519"/>
                    </a:lnTo>
                    <a:lnTo>
                      <a:pt x="19351" y="320"/>
                    </a:lnTo>
                    <a:lnTo>
                      <a:pt x="18593" y="200"/>
                    </a:lnTo>
                    <a:lnTo>
                      <a:pt x="17755" y="80"/>
                    </a:lnTo>
                    <a:lnTo>
                      <a:pt x="16957" y="40"/>
                    </a:lnTo>
                    <a:lnTo>
                      <a:pt x="1611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5"/>
              <p:cNvSpPr/>
              <p:nvPr/>
            </p:nvSpPr>
            <p:spPr>
              <a:xfrm>
                <a:off x="3433950" y="1008725"/>
                <a:ext cx="442900" cy="442875"/>
              </a:xfrm>
              <a:custGeom>
                <a:rect b="b" l="l" r="r" t="t"/>
                <a:pathLst>
                  <a:path extrusionOk="0" h="17715" w="17716">
                    <a:moveTo>
                      <a:pt x="8858" y="0"/>
                    </a:moveTo>
                    <a:lnTo>
                      <a:pt x="7940" y="40"/>
                    </a:lnTo>
                    <a:lnTo>
                      <a:pt x="7062" y="200"/>
                    </a:lnTo>
                    <a:lnTo>
                      <a:pt x="6225" y="399"/>
                    </a:lnTo>
                    <a:lnTo>
                      <a:pt x="5427" y="678"/>
                    </a:lnTo>
                    <a:lnTo>
                      <a:pt x="4629" y="1077"/>
                    </a:lnTo>
                    <a:lnTo>
                      <a:pt x="3910" y="1516"/>
                    </a:lnTo>
                    <a:lnTo>
                      <a:pt x="3232" y="2035"/>
                    </a:lnTo>
                    <a:lnTo>
                      <a:pt x="2594" y="2593"/>
                    </a:lnTo>
                    <a:lnTo>
                      <a:pt x="2035" y="3232"/>
                    </a:lnTo>
                    <a:lnTo>
                      <a:pt x="1517" y="3910"/>
                    </a:lnTo>
                    <a:lnTo>
                      <a:pt x="1078" y="4628"/>
                    </a:lnTo>
                    <a:lnTo>
                      <a:pt x="679" y="5426"/>
                    </a:lnTo>
                    <a:lnTo>
                      <a:pt x="399" y="6224"/>
                    </a:lnTo>
                    <a:lnTo>
                      <a:pt x="200" y="7062"/>
                    </a:lnTo>
                    <a:lnTo>
                      <a:pt x="40" y="7940"/>
                    </a:lnTo>
                    <a:lnTo>
                      <a:pt x="0" y="8857"/>
                    </a:lnTo>
                    <a:lnTo>
                      <a:pt x="40" y="9775"/>
                    </a:lnTo>
                    <a:lnTo>
                      <a:pt x="200" y="10653"/>
                    </a:lnTo>
                    <a:lnTo>
                      <a:pt x="399" y="11491"/>
                    </a:lnTo>
                    <a:lnTo>
                      <a:pt x="679" y="12289"/>
                    </a:lnTo>
                    <a:lnTo>
                      <a:pt x="1078" y="13087"/>
                    </a:lnTo>
                    <a:lnTo>
                      <a:pt x="1517" y="13805"/>
                    </a:lnTo>
                    <a:lnTo>
                      <a:pt x="2035" y="14483"/>
                    </a:lnTo>
                    <a:lnTo>
                      <a:pt x="2594" y="15121"/>
                    </a:lnTo>
                    <a:lnTo>
                      <a:pt x="3232" y="15680"/>
                    </a:lnTo>
                    <a:lnTo>
                      <a:pt x="3910" y="16199"/>
                    </a:lnTo>
                    <a:lnTo>
                      <a:pt x="4629" y="16638"/>
                    </a:lnTo>
                    <a:lnTo>
                      <a:pt x="5427" y="17036"/>
                    </a:lnTo>
                    <a:lnTo>
                      <a:pt x="6225" y="17316"/>
                    </a:lnTo>
                    <a:lnTo>
                      <a:pt x="7062" y="17515"/>
                    </a:lnTo>
                    <a:lnTo>
                      <a:pt x="7940" y="17675"/>
                    </a:lnTo>
                    <a:lnTo>
                      <a:pt x="8858" y="17715"/>
                    </a:lnTo>
                    <a:lnTo>
                      <a:pt x="9775" y="17675"/>
                    </a:lnTo>
                    <a:lnTo>
                      <a:pt x="10653" y="17515"/>
                    </a:lnTo>
                    <a:lnTo>
                      <a:pt x="11491" y="17316"/>
                    </a:lnTo>
                    <a:lnTo>
                      <a:pt x="12289" y="17036"/>
                    </a:lnTo>
                    <a:lnTo>
                      <a:pt x="13087" y="16638"/>
                    </a:lnTo>
                    <a:lnTo>
                      <a:pt x="13805" y="16199"/>
                    </a:lnTo>
                    <a:lnTo>
                      <a:pt x="14483" y="15680"/>
                    </a:lnTo>
                    <a:lnTo>
                      <a:pt x="15122" y="15121"/>
                    </a:lnTo>
                    <a:lnTo>
                      <a:pt x="15680" y="14483"/>
                    </a:lnTo>
                    <a:lnTo>
                      <a:pt x="16199" y="13805"/>
                    </a:lnTo>
                    <a:lnTo>
                      <a:pt x="16638" y="13087"/>
                    </a:lnTo>
                    <a:lnTo>
                      <a:pt x="17037" y="12289"/>
                    </a:lnTo>
                    <a:lnTo>
                      <a:pt x="17316" y="11491"/>
                    </a:lnTo>
                    <a:lnTo>
                      <a:pt x="17516" y="10653"/>
                    </a:lnTo>
                    <a:lnTo>
                      <a:pt x="17675" y="9775"/>
                    </a:lnTo>
                    <a:lnTo>
                      <a:pt x="17715" y="8857"/>
                    </a:lnTo>
                    <a:lnTo>
                      <a:pt x="17675" y="7940"/>
                    </a:lnTo>
                    <a:lnTo>
                      <a:pt x="17516" y="7062"/>
                    </a:lnTo>
                    <a:lnTo>
                      <a:pt x="17316" y="6224"/>
                    </a:lnTo>
                    <a:lnTo>
                      <a:pt x="17037" y="5426"/>
                    </a:lnTo>
                    <a:lnTo>
                      <a:pt x="16638" y="4628"/>
                    </a:lnTo>
                    <a:lnTo>
                      <a:pt x="16199" y="3910"/>
                    </a:lnTo>
                    <a:lnTo>
                      <a:pt x="15680" y="3232"/>
                    </a:lnTo>
                    <a:lnTo>
                      <a:pt x="15122" y="2593"/>
                    </a:lnTo>
                    <a:lnTo>
                      <a:pt x="14483" y="2035"/>
                    </a:lnTo>
                    <a:lnTo>
                      <a:pt x="13805" y="1516"/>
                    </a:lnTo>
                    <a:lnTo>
                      <a:pt x="13087" y="1077"/>
                    </a:lnTo>
                    <a:lnTo>
                      <a:pt x="12289" y="678"/>
                    </a:lnTo>
                    <a:lnTo>
                      <a:pt x="11491" y="399"/>
                    </a:lnTo>
                    <a:lnTo>
                      <a:pt x="10653" y="200"/>
                    </a:lnTo>
                    <a:lnTo>
                      <a:pt x="9775" y="40"/>
                    </a:lnTo>
                    <a:lnTo>
                      <a:pt x="8858"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5"/>
              <p:cNvSpPr/>
              <p:nvPr/>
            </p:nvSpPr>
            <p:spPr>
              <a:xfrm>
                <a:off x="3942650" y="1508425"/>
                <a:ext cx="365100" cy="256375"/>
              </a:xfrm>
              <a:custGeom>
                <a:rect b="b" l="l" r="r" t="t"/>
                <a:pathLst>
                  <a:path extrusionOk="0" h="10255" w="14604">
                    <a:moveTo>
                      <a:pt x="12050" y="1"/>
                    </a:moveTo>
                    <a:lnTo>
                      <a:pt x="11411" y="81"/>
                    </a:lnTo>
                    <a:lnTo>
                      <a:pt x="10813" y="200"/>
                    </a:lnTo>
                    <a:lnTo>
                      <a:pt x="10813" y="240"/>
                    </a:lnTo>
                    <a:lnTo>
                      <a:pt x="10773" y="240"/>
                    </a:lnTo>
                    <a:lnTo>
                      <a:pt x="10214" y="400"/>
                    </a:lnTo>
                    <a:lnTo>
                      <a:pt x="9656" y="639"/>
                    </a:lnTo>
                    <a:lnTo>
                      <a:pt x="9097" y="879"/>
                    </a:lnTo>
                    <a:lnTo>
                      <a:pt x="8579" y="1198"/>
                    </a:lnTo>
                    <a:lnTo>
                      <a:pt x="8539" y="1198"/>
                    </a:lnTo>
                    <a:lnTo>
                      <a:pt x="7900" y="1597"/>
                    </a:lnTo>
                    <a:lnTo>
                      <a:pt x="7262" y="2076"/>
                    </a:lnTo>
                    <a:lnTo>
                      <a:pt x="6663" y="2594"/>
                    </a:lnTo>
                    <a:lnTo>
                      <a:pt x="6105" y="3113"/>
                    </a:lnTo>
                    <a:lnTo>
                      <a:pt x="6065" y="2913"/>
                    </a:lnTo>
                    <a:lnTo>
                      <a:pt x="5945" y="2714"/>
                    </a:lnTo>
                    <a:lnTo>
                      <a:pt x="5786" y="2554"/>
                    </a:lnTo>
                    <a:lnTo>
                      <a:pt x="5586" y="2435"/>
                    </a:lnTo>
                    <a:lnTo>
                      <a:pt x="5347" y="2355"/>
                    </a:lnTo>
                    <a:lnTo>
                      <a:pt x="5107" y="2315"/>
                    </a:lnTo>
                    <a:lnTo>
                      <a:pt x="4868" y="2315"/>
                    </a:lnTo>
                    <a:lnTo>
                      <a:pt x="4629" y="2355"/>
                    </a:lnTo>
                    <a:lnTo>
                      <a:pt x="4589" y="2355"/>
                    </a:lnTo>
                    <a:lnTo>
                      <a:pt x="4549" y="2395"/>
                    </a:lnTo>
                    <a:lnTo>
                      <a:pt x="4349" y="2475"/>
                    </a:lnTo>
                    <a:lnTo>
                      <a:pt x="4150" y="2594"/>
                    </a:lnTo>
                    <a:lnTo>
                      <a:pt x="3791" y="2874"/>
                    </a:lnTo>
                    <a:lnTo>
                      <a:pt x="3472" y="3193"/>
                    </a:lnTo>
                    <a:lnTo>
                      <a:pt x="3152" y="3552"/>
                    </a:lnTo>
                    <a:lnTo>
                      <a:pt x="2354" y="4549"/>
                    </a:lnTo>
                    <a:lnTo>
                      <a:pt x="2315" y="4589"/>
                    </a:lnTo>
                    <a:lnTo>
                      <a:pt x="1596" y="5547"/>
                    </a:lnTo>
                    <a:lnTo>
                      <a:pt x="1277" y="6026"/>
                    </a:lnTo>
                    <a:lnTo>
                      <a:pt x="998" y="6544"/>
                    </a:lnTo>
                    <a:lnTo>
                      <a:pt x="719" y="7023"/>
                    </a:lnTo>
                    <a:lnTo>
                      <a:pt x="439" y="7582"/>
                    </a:lnTo>
                    <a:lnTo>
                      <a:pt x="240" y="8100"/>
                    </a:lnTo>
                    <a:lnTo>
                      <a:pt x="80" y="8659"/>
                    </a:lnTo>
                    <a:lnTo>
                      <a:pt x="40" y="8938"/>
                    </a:lnTo>
                    <a:lnTo>
                      <a:pt x="0" y="9297"/>
                    </a:lnTo>
                    <a:lnTo>
                      <a:pt x="80" y="9656"/>
                    </a:lnTo>
                    <a:lnTo>
                      <a:pt x="120" y="9816"/>
                    </a:lnTo>
                    <a:lnTo>
                      <a:pt x="200" y="9936"/>
                    </a:lnTo>
                    <a:lnTo>
                      <a:pt x="200" y="9975"/>
                    </a:lnTo>
                    <a:lnTo>
                      <a:pt x="240" y="10055"/>
                    </a:lnTo>
                    <a:lnTo>
                      <a:pt x="439" y="10175"/>
                    </a:lnTo>
                    <a:lnTo>
                      <a:pt x="639" y="10215"/>
                    </a:lnTo>
                    <a:lnTo>
                      <a:pt x="838" y="10255"/>
                    </a:lnTo>
                    <a:lnTo>
                      <a:pt x="3033" y="10255"/>
                    </a:lnTo>
                    <a:lnTo>
                      <a:pt x="4030" y="10215"/>
                    </a:lnTo>
                    <a:lnTo>
                      <a:pt x="5028" y="10175"/>
                    </a:lnTo>
                    <a:lnTo>
                      <a:pt x="5985" y="10095"/>
                    </a:lnTo>
                    <a:lnTo>
                      <a:pt x="6983" y="10015"/>
                    </a:lnTo>
                    <a:lnTo>
                      <a:pt x="7940" y="9856"/>
                    </a:lnTo>
                    <a:lnTo>
                      <a:pt x="8898" y="9616"/>
                    </a:lnTo>
                    <a:lnTo>
                      <a:pt x="9576" y="9417"/>
                    </a:lnTo>
                    <a:lnTo>
                      <a:pt x="9895" y="9297"/>
                    </a:lnTo>
                    <a:lnTo>
                      <a:pt x="10214" y="9138"/>
                    </a:lnTo>
                    <a:lnTo>
                      <a:pt x="10254" y="9098"/>
                    </a:lnTo>
                    <a:lnTo>
                      <a:pt x="10334" y="9018"/>
                    </a:lnTo>
                    <a:lnTo>
                      <a:pt x="10653" y="8739"/>
                    </a:lnTo>
                    <a:lnTo>
                      <a:pt x="10853" y="8419"/>
                    </a:lnTo>
                    <a:lnTo>
                      <a:pt x="10933" y="8260"/>
                    </a:lnTo>
                    <a:lnTo>
                      <a:pt x="11012" y="8060"/>
                    </a:lnTo>
                    <a:lnTo>
                      <a:pt x="11012" y="7861"/>
                    </a:lnTo>
                    <a:lnTo>
                      <a:pt x="11012" y="7701"/>
                    </a:lnTo>
                    <a:lnTo>
                      <a:pt x="11012" y="7502"/>
                    </a:lnTo>
                    <a:lnTo>
                      <a:pt x="10933" y="7302"/>
                    </a:lnTo>
                    <a:lnTo>
                      <a:pt x="10853" y="7103"/>
                    </a:lnTo>
                    <a:lnTo>
                      <a:pt x="10733" y="6943"/>
                    </a:lnTo>
                    <a:lnTo>
                      <a:pt x="10613" y="6784"/>
                    </a:lnTo>
                    <a:lnTo>
                      <a:pt x="10454" y="6704"/>
                    </a:lnTo>
                    <a:lnTo>
                      <a:pt x="10294" y="6624"/>
                    </a:lnTo>
                    <a:lnTo>
                      <a:pt x="10135" y="6624"/>
                    </a:lnTo>
                    <a:lnTo>
                      <a:pt x="10773" y="6345"/>
                    </a:lnTo>
                    <a:lnTo>
                      <a:pt x="11371" y="5986"/>
                    </a:lnTo>
                    <a:lnTo>
                      <a:pt x="11411" y="5986"/>
                    </a:lnTo>
                    <a:lnTo>
                      <a:pt x="11810" y="5706"/>
                    </a:lnTo>
                    <a:lnTo>
                      <a:pt x="12209" y="5387"/>
                    </a:lnTo>
                    <a:lnTo>
                      <a:pt x="12608" y="5068"/>
                    </a:lnTo>
                    <a:lnTo>
                      <a:pt x="12967" y="4749"/>
                    </a:lnTo>
                    <a:lnTo>
                      <a:pt x="12967" y="4709"/>
                    </a:lnTo>
                    <a:lnTo>
                      <a:pt x="13326" y="4350"/>
                    </a:lnTo>
                    <a:lnTo>
                      <a:pt x="13646" y="3951"/>
                    </a:lnTo>
                    <a:lnTo>
                      <a:pt x="13925" y="3552"/>
                    </a:lnTo>
                    <a:lnTo>
                      <a:pt x="14204" y="3113"/>
                    </a:lnTo>
                    <a:lnTo>
                      <a:pt x="14324" y="2913"/>
                    </a:lnTo>
                    <a:lnTo>
                      <a:pt x="14324" y="2874"/>
                    </a:lnTo>
                    <a:lnTo>
                      <a:pt x="14483" y="2475"/>
                    </a:lnTo>
                    <a:lnTo>
                      <a:pt x="14563" y="2275"/>
                    </a:lnTo>
                    <a:lnTo>
                      <a:pt x="14603" y="2036"/>
                    </a:lnTo>
                    <a:lnTo>
                      <a:pt x="14603" y="1756"/>
                    </a:lnTo>
                    <a:lnTo>
                      <a:pt x="14563" y="1517"/>
                    </a:lnTo>
                    <a:lnTo>
                      <a:pt x="14444" y="1238"/>
                    </a:lnTo>
                    <a:lnTo>
                      <a:pt x="14324" y="998"/>
                    </a:lnTo>
                    <a:lnTo>
                      <a:pt x="14164" y="799"/>
                    </a:lnTo>
                    <a:lnTo>
                      <a:pt x="13965" y="599"/>
                    </a:lnTo>
                    <a:lnTo>
                      <a:pt x="13725" y="440"/>
                    </a:lnTo>
                    <a:lnTo>
                      <a:pt x="13486" y="280"/>
                    </a:lnTo>
                    <a:lnTo>
                      <a:pt x="13446" y="280"/>
                    </a:lnTo>
                    <a:lnTo>
                      <a:pt x="13247" y="161"/>
                    </a:lnTo>
                    <a:lnTo>
                      <a:pt x="12927" y="81"/>
                    </a:lnTo>
                    <a:lnTo>
                      <a:pt x="12648" y="41"/>
                    </a:lnTo>
                    <a:lnTo>
                      <a:pt x="12329"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5"/>
              <p:cNvSpPr/>
              <p:nvPr/>
            </p:nvSpPr>
            <p:spPr>
              <a:xfrm>
                <a:off x="3942650" y="1508425"/>
                <a:ext cx="365100" cy="256375"/>
              </a:xfrm>
              <a:custGeom>
                <a:rect b="b" l="l" r="r" t="t"/>
                <a:pathLst>
                  <a:path extrusionOk="0" fill="none" h="10255" w="14604">
                    <a:moveTo>
                      <a:pt x="14324" y="2874"/>
                    </a:moveTo>
                    <a:lnTo>
                      <a:pt x="14324" y="2874"/>
                    </a:lnTo>
                    <a:lnTo>
                      <a:pt x="14324" y="2913"/>
                    </a:lnTo>
                    <a:lnTo>
                      <a:pt x="14324" y="2913"/>
                    </a:lnTo>
                    <a:lnTo>
                      <a:pt x="14204" y="3113"/>
                    </a:lnTo>
                    <a:lnTo>
                      <a:pt x="14204" y="3113"/>
                    </a:lnTo>
                    <a:lnTo>
                      <a:pt x="13925" y="3552"/>
                    </a:lnTo>
                    <a:lnTo>
                      <a:pt x="13646" y="3951"/>
                    </a:lnTo>
                    <a:lnTo>
                      <a:pt x="13326" y="4350"/>
                    </a:lnTo>
                    <a:lnTo>
                      <a:pt x="12967" y="4709"/>
                    </a:lnTo>
                    <a:lnTo>
                      <a:pt x="12967" y="4709"/>
                    </a:lnTo>
                    <a:lnTo>
                      <a:pt x="12967" y="4749"/>
                    </a:lnTo>
                    <a:lnTo>
                      <a:pt x="12967" y="4749"/>
                    </a:lnTo>
                    <a:lnTo>
                      <a:pt x="12608" y="5068"/>
                    </a:lnTo>
                    <a:lnTo>
                      <a:pt x="12209" y="5387"/>
                    </a:lnTo>
                    <a:lnTo>
                      <a:pt x="11810" y="5706"/>
                    </a:lnTo>
                    <a:lnTo>
                      <a:pt x="11411" y="5986"/>
                    </a:lnTo>
                    <a:lnTo>
                      <a:pt x="11411" y="5986"/>
                    </a:lnTo>
                    <a:lnTo>
                      <a:pt x="11371" y="5986"/>
                    </a:lnTo>
                    <a:lnTo>
                      <a:pt x="11371" y="5986"/>
                    </a:lnTo>
                    <a:lnTo>
                      <a:pt x="10773" y="6345"/>
                    </a:lnTo>
                    <a:lnTo>
                      <a:pt x="10135" y="6624"/>
                    </a:lnTo>
                    <a:lnTo>
                      <a:pt x="10135" y="6624"/>
                    </a:lnTo>
                    <a:lnTo>
                      <a:pt x="10294" y="6624"/>
                    </a:lnTo>
                    <a:lnTo>
                      <a:pt x="10454" y="6704"/>
                    </a:lnTo>
                    <a:lnTo>
                      <a:pt x="10613" y="6784"/>
                    </a:lnTo>
                    <a:lnTo>
                      <a:pt x="10733" y="6943"/>
                    </a:lnTo>
                    <a:lnTo>
                      <a:pt x="10853" y="7103"/>
                    </a:lnTo>
                    <a:lnTo>
                      <a:pt x="10933" y="7302"/>
                    </a:lnTo>
                    <a:lnTo>
                      <a:pt x="11012" y="7502"/>
                    </a:lnTo>
                    <a:lnTo>
                      <a:pt x="11012" y="7701"/>
                    </a:lnTo>
                    <a:lnTo>
                      <a:pt x="11012" y="7701"/>
                    </a:lnTo>
                    <a:lnTo>
                      <a:pt x="11012" y="7861"/>
                    </a:lnTo>
                    <a:lnTo>
                      <a:pt x="11012" y="8060"/>
                    </a:lnTo>
                    <a:lnTo>
                      <a:pt x="10933" y="8260"/>
                    </a:lnTo>
                    <a:lnTo>
                      <a:pt x="10853" y="8419"/>
                    </a:lnTo>
                    <a:lnTo>
                      <a:pt x="10653" y="8739"/>
                    </a:lnTo>
                    <a:lnTo>
                      <a:pt x="10334" y="9018"/>
                    </a:lnTo>
                    <a:lnTo>
                      <a:pt x="10334" y="9018"/>
                    </a:lnTo>
                    <a:lnTo>
                      <a:pt x="10254" y="9098"/>
                    </a:lnTo>
                    <a:lnTo>
                      <a:pt x="10254" y="9098"/>
                    </a:lnTo>
                    <a:lnTo>
                      <a:pt x="10214" y="9138"/>
                    </a:lnTo>
                    <a:lnTo>
                      <a:pt x="10214" y="9138"/>
                    </a:lnTo>
                    <a:lnTo>
                      <a:pt x="9895" y="9297"/>
                    </a:lnTo>
                    <a:lnTo>
                      <a:pt x="9576" y="9417"/>
                    </a:lnTo>
                    <a:lnTo>
                      <a:pt x="8898" y="9616"/>
                    </a:lnTo>
                    <a:lnTo>
                      <a:pt x="8898" y="9616"/>
                    </a:lnTo>
                    <a:lnTo>
                      <a:pt x="7940" y="9856"/>
                    </a:lnTo>
                    <a:lnTo>
                      <a:pt x="6983" y="10015"/>
                    </a:lnTo>
                    <a:lnTo>
                      <a:pt x="5985" y="10095"/>
                    </a:lnTo>
                    <a:lnTo>
                      <a:pt x="5028" y="10175"/>
                    </a:lnTo>
                    <a:lnTo>
                      <a:pt x="4030" y="10215"/>
                    </a:lnTo>
                    <a:lnTo>
                      <a:pt x="3033" y="10255"/>
                    </a:lnTo>
                    <a:lnTo>
                      <a:pt x="1038" y="10255"/>
                    </a:lnTo>
                    <a:lnTo>
                      <a:pt x="1038" y="10255"/>
                    </a:lnTo>
                    <a:lnTo>
                      <a:pt x="838" y="10255"/>
                    </a:lnTo>
                    <a:lnTo>
                      <a:pt x="639" y="10215"/>
                    </a:lnTo>
                    <a:lnTo>
                      <a:pt x="439" y="10175"/>
                    </a:lnTo>
                    <a:lnTo>
                      <a:pt x="240" y="10055"/>
                    </a:lnTo>
                    <a:lnTo>
                      <a:pt x="240" y="10055"/>
                    </a:lnTo>
                    <a:lnTo>
                      <a:pt x="200" y="9975"/>
                    </a:lnTo>
                    <a:lnTo>
                      <a:pt x="200" y="9975"/>
                    </a:lnTo>
                    <a:lnTo>
                      <a:pt x="200" y="9936"/>
                    </a:lnTo>
                    <a:lnTo>
                      <a:pt x="200" y="9936"/>
                    </a:lnTo>
                    <a:lnTo>
                      <a:pt x="120" y="9816"/>
                    </a:lnTo>
                    <a:lnTo>
                      <a:pt x="80" y="9656"/>
                    </a:lnTo>
                    <a:lnTo>
                      <a:pt x="0" y="9297"/>
                    </a:lnTo>
                    <a:lnTo>
                      <a:pt x="40" y="8938"/>
                    </a:lnTo>
                    <a:lnTo>
                      <a:pt x="80" y="8659"/>
                    </a:lnTo>
                    <a:lnTo>
                      <a:pt x="80" y="8659"/>
                    </a:lnTo>
                    <a:lnTo>
                      <a:pt x="240" y="8100"/>
                    </a:lnTo>
                    <a:lnTo>
                      <a:pt x="439" y="7582"/>
                    </a:lnTo>
                    <a:lnTo>
                      <a:pt x="719" y="7023"/>
                    </a:lnTo>
                    <a:lnTo>
                      <a:pt x="998" y="6544"/>
                    </a:lnTo>
                    <a:lnTo>
                      <a:pt x="1277" y="6026"/>
                    </a:lnTo>
                    <a:lnTo>
                      <a:pt x="1596" y="5547"/>
                    </a:lnTo>
                    <a:lnTo>
                      <a:pt x="2315" y="4589"/>
                    </a:lnTo>
                    <a:lnTo>
                      <a:pt x="2315" y="4589"/>
                    </a:lnTo>
                    <a:lnTo>
                      <a:pt x="2315" y="4589"/>
                    </a:lnTo>
                    <a:lnTo>
                      <a:pt x="2315" y="4589"/>
                    </a:lnTo>
                    <a:lnTo>
                      <a:pt x="2354" y="4549"/>
                    </a:lnTo>
                    <a:lnTo>
                      <a:pt x="2354" y="4549"/>
                    </a:lnTo>
                    <a:lnTo>
                      <a:pt x="3152" y="3552"/>
                    </a:lnTo>
                    <a:lnTo>
                      <a:pt x="3152" y="3552"/>
                    </a:lnTo>
                    <a:lnTo>
                      <a:pt x="3472" y="3193"/>
                    </a:lnTo>
                    <a:lnTo>
                      <a:pt x="3791" y="2874"/>
                    </a:lnTo>
                    <a:lnTo>
                      <a:pt x="4150" y="2594"/>
                    </a:lnTo>
                    <a:lnTo>
                      <a:pt x="4349" y="2475"/>
                    </a:lnTo>
                    <a:lnTo>
                      <a:pt x="4549" y="2395"/>
                    </a:lnTo>
                    <a:lnTo>
                      <a:pt x="4549" y="2395"/>
                    </a:lnTo>
                    <a:lnTo>
                      <a:pt x="4589" y="2355"/>
                    </a:lnTo>
                    <a:lnTo>
                      <a:pt x="4589" y="2355"/>
                    </a:lnTo>
                    <a:lnTo>
                      <a:pt x="4629" y="2355"/>
                    </a:lnTo>
                    <a:lnTo>
                      <a:pt x="4629" y="2355"/>
                    </a:lnTo>
                    <a:lnTo>
                      <a:pt x="4868" y="2315"/>
                    </a:lnTo>
                    <a:lnTo>
                      <a:pt x="5107" y="2315"/>
                    </a:lnTo>
                    <a:lnTo>
                      <a:pt x="5347" y="2355"/>
                    </a:lnTo>
                    <a:lnTo>
                      <a:pt x="5586" y="2435"/>
                    </a:lnTo>
                    <a:lnTo>
                      <a:pt x="5786" y="2554"/>
                    </a:lnTo>
                    <a:lnTo>
                      <a:pt x="5945" y="2714"/>
                    </a:lnTo>
                    <a:lnTo>
                      <a:pt x="6065" y="2913"/>
                    </a:lnTo>
                    <a:lnTo>
                      <a:pt x="6105" y="3113"/>
                    </a:lnTo>
                    <a:lnTo>
                      <a:pt x="6105" y="3113"/>
                    </a:lnTo>
                    <a:lnTo>
                      <a:pt x="6663" y="2594"/>
                    </a:lnTo>
                    <a:lnTo>
                      <a:pt x="7262" y="2076"/>
                    </a:lnTo>
                    <a:lnTo>
                      <a:pt x="7900" y="1597"/>
                    </a:lnTo>
                    <a:lnTo>
                      <a:pt x="8539" y="1198"/>
                    </a:lnTo>
                    <a:lnTo>
                      <a:pt x="8539" y="1198"/>
                    </a:lnTo>
                    <a:lnTo>
                      <a:pt x="8579" y="1198"/>
                    </a:lnTo>
                    <a:lnTo>
                      <a:pt x="8579" y="1198"/>
                    </a:lnTo>
                    <a:lnTo>
                      <a:pt x="8579" y="1198"/>
                    </a:lnTo>
                    <a:lnTo>
                      <a:pt x="8579" y="1198"/>
                    </a:lnTo>
                    <a:lnTo>
                      <a:pt x="9097" y="879"/>
                    </a:lnTo>
                    <a:lnTo>
                      <a:pt x="9656" y="639"/>
                    </a:lnTo>
                    <a:lnTo>
                      <a:pt x="10214" y="400"/>
                    </a:lnTo>
                    <a:lnTo>
                      <a:pt x="10773" y="240"/>
                    </a:lnTo>
                    <a:lnTo>
                      <a:pt x="10773" y="240"/>
                    </a:lnTo>
                    <a:lnTo>
                      <a:pt x="10813" y="240"/>
                    </a:lnTo>
                    <a:lnTo>
                      <a:pt x="10813" y="240"/>
                    </a:lnTo>
                    <a:lnTo>
                      <a:pt x="10813" y="200"/>
                    </a:lnTo>
                    <a:lnTo>
                      <a:pt x="10813" y="200"/>
                    </a:lnTo>
                    <a:lnTo>
                      <a:pt x="11411" y="81"/>
                    </a:lnTo>
                    <a:lnTo>
                      <a:pt x="12050" y="1"/>
                    </a:lnTo>
                    <a:lnTo>
                      <a:pt x="12329" y="1"/>
                    </a:lnTo>
                    <a:lnTo>
                      <a:pt x="12648" y="41"/>
                    </a:lnTo>
                    <a:lnTo>
                      <a:pt x="12927" y="81"/>
                    </a:lnTo>
                    <a:lnTo>
                      <a:pt x="13247" y="161"/>
                    </a:lnTo>
                    <a:lnTo>
                      <a:pt x="13247" y="161"/>
                    </a:lnTo>
                    <a:lnTo>
                      <a:pt x="13446" y="280"/>
                    </a:lnTo>
                    <a:lnTo>
                      <a:pt x="13446" y="280"/>
                    </a:lnTo>
                    <a:lnTo>
                      <a:pt x="13486" y="280"/>
                    </a:lnTo>
                    <a:lnTo>
                      <a:pt x="13486" y="280"/>
                    </a:lnTo>
                    <a:lnTo>
                      <a:pt x="13725" y="440"/>
                    </a:lnTo>
                    <a:lnTo>
                      <a:pt x="13965" y="599"/>
                    </a:lnTo>
                    <a:lnTo>
                      <a:pt x="14164" y="799"/>
                    </a:lnTo>
                    <a:lnTo>
                      <a:pt x="14324" y="998"/>
                    </a:lnTo>
                    <a:lnTo>
                      <a:pt x="14444" y="1238"/>
                    </a:lnTo>
                    <a:lnTo>
                      <a:pt x="14563" y="1517"/>
                    </a:lnTo>
                    <a:lnTo>
                      <a:pt x="14603" y="1756"/>
                    </a:lnTo>
                    <a:lnTo>
                      <a:pt x="14603" y="2036"/>
                    </a:lnTo>
                    <a:lnTo>
                      <a:pt x="14603" y="2036"/>
                    </a:lnTo>
                    <a:lnTo>
                      <a:pt x="14563" y="2275"/>
                    </a:lnTo>
                    <a:lnTo>
                      <a:pt x="14483" y="2475"/>
                    </a:lnTo>
                    <a:lnTo>
                      <a:pt x="14324" y="2874"/>
                    </a:lnTo>
                    <a:lnTo>
                      <a:pt x="14324" y="287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5"/>
              <p:cNvSpPr/>
              <p:nvPr/>
            </p:nvSpPr>
            <p:spPr>
              <a:xfrm>
                <a:off x="4300725" y="15802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5"/>
              <p:cNvSpPr/>
              <p:nvPr/>
            </p:nvSpPr>
            <p:spPr>
              <a:xfrm>
                <a:off x="3940650" y="1515425"/>
                <a:ext cx="339150" cy="251375"/>
              </a:xfrm>
              <a:custGeom>
                <a:rect b="b" l="l" r="r" t="t"/>
                <a:pathLst>
                  <a:path extrusionOk="0" h="10055" w="13566">
                    <a:moveTo>
                      <a:pt x="13526" y="0"/>
                    </a:moveTo>
                    <a:lnTo>
                      <a:pt x="12529" y="399"/>
                    </a:lnTo>
                    <a:lnTo>
                      <a:pt x="11611" y="838"/>
                    </a:lnTo>
                    <a:lnTo>
                      <a:pt x="10973" y="1157"/>
                    </a:lnTo>
                    <a:lnTo>
                      <a:pt x="9816" y="1756"/>
                    </a:lnTo>
                    <a:lnTo>
                      <a:pt x="8738" y="2394"/>
                    </a:lnTo>
                    <a:lnTo>
                      <a:pt x="8698" y="2394"/>
                    </a:lnTo>
                    <a:lnTo>
                      <a:pt x="7781" y="2953"/>
                    </a:lnTo>
                    <a:lnTo>
                      <a:pt x="6903" y="3551"/>
                    </a:lnTo>
                    <a:lnTo>
                      <a:pt x="6815" y="3611"/>
                    </a:lnTo>
                    <a:lnTo>
                      <a:pt x="6815" y="3611"/>
                    </a:lnTo>
                    <a:lnTo>
                      <a:pt x="7741" y="3032"/>
                    </a:lnTo>
                    <a:lnTo>
                      <a:pt x="8738" y="2434"/>
                    </a:lnTo>
                    <a:lnTo>
                      <a:pt x="8778" y="2394"/>
                    </a:lnTo>
                    <a:lnTo>
                      <a:pt x="9855" y="1796"/>
                    </a:lnTo>
                    <a:lnTo>
                      <a:pt x="10973" y="1197"/>
                    </a:lnTo>
                    <a:lnTo>
                      <a:pt x="11013" y="1157"/>
                    </a:lnTo>
                    <a:lnTo>
                      <a:pt x="11611" y="878"/>
                    </a:lnTo>
                    <a:lnTo>
                      <a:pt x="12569" y="439"/>
                    </a:lnTo>
                    <a:lnTo>
                      <a:pt x="13566" y="0"/>
                    </a:lnTo>
                    <a:close/>
                    <a:moveTo>
                      <a:pt x="6815" y="3611"/>
                    </a:moveTo>
                    <a:lnTo>
                      <a:pt x="6783" y="3631"/>
                    </a:lnTo>
                    <a:lnTo>
                      <a:pt x="6783" y="3633"/>
                    </a:lnTo>
                    <a:lnTo>
                      <a:pt x="6815" y="3611"/>
                    </a:lnTo>
                    <a:close/>
                    <a:moveTo>
                      <a:pt x="6783" y="3633"/>
                    </a:moveTo>
                    <a:lnTo>
                      <a:pt x="6025" y="4150"/>
                    </a:lnTo>
                    <a:lnTo>
                      <a:pt x="5227" y="4748"/>
                    </a:lnTo>
                    <a:lnTo>
                      <a:pt x="4469" y="5347"/>
                    </a:lnTo>
                    <a:lnTo>
                      <a:pt x="4429" y="5347"/>
                    </a:lnTo>
                    <a:lnTo>
                      <a:pt x="3392" y="6264"/>
                    </a:lnTo>
                    <a:lnTo>
                      <a:pt x="2434" y="7182"/>
                    </a:lnTo>
                    <a:lnTo>
                      <a:pt x="2395" y="7222"/>
                    </a:lnTo>
                    <a:lnTo>
                      <a:pt x="1836" y="7820"/>
                    </a:lnTo>
                    <a:lnTo>
                      <a:pt x="1277" y="8419"/>
                    </a:lnTo>
                    <a:lnTo>
                      <a:pt x="759" y="9017"/>
                    </a:lnTo>
                    <a:lnTo>
                      <a:pt x="280" y="9656"/>
                    </a:lnTo>
                    <a:lnTo>
                      <a:pt x="1" y="10015"/>
                    </a:lnTo>
                    <a:lnTo>
                      <a:pt x="41" y="10055"/>
                    </a:lnTo>
                    <a:lnTo>
                      <a:pt x="280" y="9695"/>
                    </a:lnTo>
                    <a:lnTo>
                      <a:pt x="759" y="9057"/>
                    </a:lnTo>
                    <a:lnTo>
                      <a:pt x="1277" y="8459"/>
                    </a:lnTo>
                    <a:lnTo>
                      <a:pt x="1836" y="7860"/>
                    </a:lnTo>
                    <a:lnTo>
                      <a:pt x="2395" y="7262"/>
                    </a:lnTo>
                    <a:lnTo>
                      <a:pt x="2434" y="7222"/>
                    </a:lnTo>
                    <a:lnTo>
                      <a:pt x="3432" y="6264"/>
                    </a:lnTo>
                    <a:lnTo>
                      <a:pt x="4469" y="5386"/>
                    </a:lnTo>
                    <a:lnTo>
                      <a:pt x="4509" y="5347"/>
                    </a:lnTo>
                    <a:lnTo>
                      <a:pt x="5586" y="4509"/>
                    </a:lnTo>
                    <a:lnTo>
                      <a:pt x="6783" y="3671"/>
                    </a:lnTo>
                    <a:lnTo>
                      <a:pt x="6783" y="3633"/>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5"/>
              <p:cNvSpPr/>
              <p:nvPr/>
            </p:nvSpPr>
            <p:spPr>
              <a:xfrm>
                <a:off x="3940650" y="1515425"/>
                <a:ext cx="339150" cy="251375"/>
              </a:xfrm>
              <a:custGeom>
                <a:rect b="b" l="l" r="r" t="t"/>
                <a:pathLst>
                  <a:path extrusionOk="0" fill="none" h="10055" w="13566">
                    <a:moveTo>
                      <a:pt x="13566" y="0"/>
                    </a:moveTo>
                    <a:lnTo>
                      <a:pt x="13566" y="0"/>
                    </a:lnTo>
                    <a:lnTo>
                      <a:pt x="12569" y="439"/>
                    </a:lnTo>
                    <a:lnTo>
                      <a:pt x="11611" y="878"/>
                    </a:lnTo>
                    <a:lnTo>
                      <a:pt x="11611" y="878"/>
                    </a:lnTo>
                    <a:lnTo>
                      <a:pt x="11013" y="1157"/>
                    </a:lnTo>
                    <a:lnTo>
                      <a:pt x="11013" y="1157"/>
                    </a:lnTo>
                    <a:lnTo>
                      <a:pt x="10973" y="1197"/>
                    </a:lnTo>
                    <a:lnTo>
                      <a:pt x="10973" y="1197"/>
                    </a:lnTo>
                    <a:lnTo>
                      <a:pt x="9855" y="1796"/>
                    </a:lnTo>
                    <a:lnTo>
                      <a:pt x="8778" y="2394"/>
                    </a:lnTo>
                    <a:lnTo>
                      <a:pt x="8778" y="2394"/>
                    </a:lnTo>
                    <a:lnTo>
                      <a:pt x="8738" y="2434"/>
                    </a:lnTo>
                    <a:lnTo>
                      <a:pt x="8738" y="2434"/>
                    </a:lnTo>
                    <a:lnTo>
                      <a:pt x="7741" y="3032"/>
                    </a:lnTo>
                    <a:lnTo>
                      <a:pt x="6783" y="3631"/>
                    </a:lnTo>
                    <a:lnTo>
                      <a:pt x="6783" y="3631"/>
                    </a:lnTo>
                    <a:lnTo>
                      <a:pt x="6783" y="3671"/>
                    </a:lnTo>
                    <a:lnTo>
                      <a:pt x="6783" y="3671"/>
                    </a:lnTo>
                    <a:lnTo>
                      <a:pt x="5586" y="4509"/>
                    </a:lnTo>
                    <a:lnTo>
                      <a:pt x="4509" y="5347"/>
                    </a:lnTo>
                    <a:lnTo>
                      <a:pt x="4509" y="5347"/>
                    </a:lnTo>
                    <a:lnTo>
                      <a:pt x="4469" y="5386"/>
                    </a:lnTo>
                    <a:lnTo>
                      <a:pt x="4469" y="5386"/>
                    </a:lnTo>
                    <a:lnTo>
                      <a:pt x="3432" y="6264"/>
                    </a:lnTo>
                    <a:lnTo>
                      <a:pt x="2434" y="7222"/>
                    </a:lnTo>
                    <a:lnTo>
                      <a:pt x="2434" y="7222"/>
                    </a:lnTo>
                    <a:lnTo>
                      <a:pt x="2395" y="7262"/>
                    </a:lnTo>
                    <a:lnTo>
                      <a:pt x="2395" y="7262"/>
                    </a:lnTo>
                    <a:lnTo>
                      <a:pt x="1836" y="7860"/>
                    </a:lnTo>
                    <a:lnTo>
                      <a:pt x="1277" y="8459"/>
                    </a:lnTo>
                    <a:lnTo>
                      <a:pt x="759" y="9057"/>
                    </a:lnTo>
                    <a:lnTo>
                      <a:pt x="280" y="9695"/>
                    </a:lnTo>
                    <a:lnTo>
                      <a:pt x="280" y="9695"/>
                    </a:lnTo>
                    <a:lnTo>
                      <a:pt x="41" y="10055"/>
                    </a:lnTo>
                    <a:lnTo>
                      <a:pt x="1" y="10015"/>
                    </a:lnTo>
                    <a:lnTo>
                      <a:pt x="1" y="10015"/>
                    </a:lnTo>
                    <a:lnTo>
                      <a:pt x="280" y="9656"/>
                    </a:lnTo>
                    <a:lnTo>
                      <a:pt x="280" y="9656"/>
                    </a:lnTo>
                    <a:lnTo>
                      <a:pt x="759" y="9017"/>
                    </a:lnTo>
                    <a:lnTo>
                      <a:pt x="1277" y="8419"/>
                    </a:lnTo>
                    <a:lnTo>
                      <a:pt x="1836" y="7820"/>
                    </a:lnTo>
                    <a:lnTo>
                      <a:pt x="2395" y="7222"/>
                    </a:lnTo>
                    <a:lnTo>
                      <a:pt x="2395" y="7222"/>
                    </a:lnTo>
                    <a:lnTo>
                      <a:pt x="2434" y="7182"/>
                    </a:lnTo>
                    <a:lnTo>
                      <a:pt x="2434" y="7182"/>
                    </a:lnTo>
                    <a:lnTo>
                      <a:pt x="3392" y="6264"/>
                    </a:lnTo>
                    <a:lnTo>
                      <a:pt x="4429" y="5347"/>
                    </a:lnTo>
                    <a:lnTo>
                      <a:pt x="4429" y="5347"/>
                    </a:lnTo>
                    <a:lnTo>
                      <a:pt x="4469" y="5347"/>
                    </a:lnTo>
                    <a:lnTo>
                      <a:pt x="4469" y="5347"/>
                    </a:lnTo>
                    <a:lnTo>
                      <a:pt x="5227" y="4748"/>
                    </a:lnTo>
                    <a:lnTo>
                      <a:pt x="5227" y="4748"/>
                    </a:lnTo>
                    <a:lnTo>
                      <a:pt x="6025" y="4150"/>
                    </a:lnTo>
                    <a:lnTo>
                      <a:pt x="6903" y="3551"/>
                    </a:lnTo>
                    <a:lnTo>
                      <a:pt x="7781" y="2953"/>
                    </a:lnTo>
                    <a:lnTo>
                      <a:pt x="8698" y="2394"/>
                    </a:lnTo>
                    <a:lnTo>
                      <a:pt x="8698" y="2394"/>
                    </a:lnTo>
                    <a:lnTo>
                      <a:pt x="8738" y="2394"/>
                    </a:lnTo>
                    <a:lnTo>
                      <a:pt x="8738" y="2394"/>
                    </a:lnTo>
                    <a:lnTo>
                      <a:pt x="9816" y="1756"/>
                    </a:lnTo>
                    <a:lnTo>
                      <a:pt x="10973" y="1157"/>
                    </a:lnTo>
                    <a:lnTo>
                      <a:pt x="10973" y="1157"/>
                    </a:lnTo>
                    <a:lnTo>
                      <a:pt x="10973" y="1157"/>
                    </a:lnTo>
                    <a:lnTo>
                      <a:pt x="10973" y="1157"/>
                    </a:lnTo>
                    <a:lnTo>
                      <a:pt x="11611" y="838"/>
                    </a:lnTo>
                    <a:lnTo>
                      <a:pt x="11611" y="838"/>
                    </a:lnTo>
                    <a:lnTo>
                      <a:pt x="12529" y="399"/>
                    </a:lnTo>
                    <a:lnTo>
                      <a:pt x="13526" y="0"/>
                    </a:lnTo>
                    <a:lnTo>
                      <a:pt x="13526" y="0"/>
                    </a:lnTo>
                    <a:lnTo>
                      <a:pt x="13566" y="0"/>
                    </a:lnTo>
                    <a:lnTo>
                      <a:pt x="1356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5"/>
              <p:cNvSpPr/>
              <p:nvPr/>
            </p:nvSpPr>
            <p:spPr>
              <a:xfrm>
                <a:off x="4279800" y="1515425"/>
                <a:ext cx="0" cy="25"/>
              </a:xfrm>
              <a:custGeom>
                <a:rect b="b" l="l" r="r" t="t"/>
                <a:pathLst>
                  <a:path extrusionOk="0" fill="none" h="1" w="0">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5"/>
              <p:cNvSpPr/>
              <p:nvPr/>
            </p:nvSpPr>
            <p:spPr>
              <a:xfrm>
                <a:off x="4212950" y="1513425"/>
                <a:ext cx="87800" cy="67850"/>
              </a:xfrm>
              <a:custGeom>
                <a:rect b="b" l="l" r="r" t="t"/>
                <a:pathLst>
                  <a:path extrusionOk="0" h="2714" w="3512">
                    <a:moveTo>
                      <a:pt x="1" y="0"/>
                    </a:moveTo>
                    <a:lnTo>
                      <a:pt x="1" y="40"/>
                    </a:lnTo>
                    <a:lnTo>
                      <a:pt x="81" y="1237"/>
                    </a:lnTo>
                    <a:lnTo>
                      <a:pt x="1" y="0"/>
                    </a:lnTo>
                    <a:close/>
                    <a:moveTo>
                      <a:pt x="81" y="1237"/>
                    </a:moveTo>
                    <a:lnTo>
                      <a:pt x="81" y="1277"/>
                    </a:lnTo>
                    <a:lnTo>
                      <a:pt x="1038" y="1716"/>
                    </a:lnTo>
                    <a:lnTo>
                      <a:pt x="2275" y="2235"/>
                    </a:lnTo>
                    <a:lnTo>
                      <a:pt x="3512" y="2713"/>
                    </a:lnTo>
                    <a:lnTo>
                      <a:pt x="3512" y="2674"/>
                    </a:lnTo>
                    <a:lnTo>
                      <a:pt x="1796" y="1995"/>
                    </a:lnTo>
                    <a:lnTo>
                      <a:pt x="121" y="1237"/>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5"/>
              <p:cNvSpPr/>
              <p:nvPr/>
            </p:nvSpPr>
            <p:spPr>
              <a:xfrm>
                <a:off x="4212950" y="1513425"/>
                <a:ext cx="87800" cy="67850"/>
              </a:xfrm>
              <a:custGeom>
                <a:rect b="b" l="l" r="r" t="t"/>
                <a:pathLst>
                  <a:path extrusionOk="0" fill="none" h="2714" w="3512">
                    <a:moveTo>
                      <a:pt x="3512" y="2674"/>
                    </a:moveTo>
                    <a:lnTo>
                      <a:pt x="3512" y="2674"/>
                    </a:lnTo>
                    <a:lnTo>
                      <a:pt x="3512" y="2713"/>
                    </a:lnTo>
                    <a:lnTo>
                      <a:pt x="3512" y="2713"/>
                    </a:lnTo>
                    <a:lnTo>
                      <a:pt x="2275" y="2235"/>
                    </a:lnTo>
                    <a:lnTo>
                      <a:pt x="1038" y="1716"/>
                    </a:lnTo>
                    <a:lnTo>
                      <a:pt x="1038" y="1716"/>
                    </a:lnTo>
                    <a:lnTo>
                      <a:pt x="81" y="1277"/>
                    </a:lnTo>
                    <a:lnTo>
                      <a:pt x="81" y="1277"/>
                    </a:lnTo>
                    <a:lnTo>
                      <a:pt x="81" y="1237"/>
                    </a:lnTo>
                    <a:lnTo>
                      <a:pt x="81" y="1237"/>
                    </a:lnTo>
                    <a:lnTo>
                      <a:pt x="1" y="40"/>
                    </a:lnTo>
                    <a:lnTo>
                      <a:pt x="1" y="40"/>
                    </a:lnTo>
                    <a:lnTo>
                      <a:pt x="1" y="0"/>
                    </a:lnTo>
                    <a:lnTo>
                      <a:pt x="81" y="1237"/>
                    </a:lnTo>
                    <a:lnTo>
                      <a:pt x="81" y="1237"/>
                    </a:lnTo>
                    <a:lnTo>
                      <a:pt x="81" y="1237"/>
                    </a:lnTo>
                    <a:lnTo>
                      <a:pt x="121" y="1237"/>
                    </a:lnTo>
                    <a:lnTo>
                      <a:pt x="121" y="1237"/>
                    </a:lnTo>
                    <a:lnTo>
                      <a:pt x="1796" y="1995"/>
                    </a:lnTo>
                    <a:lnTo>
                      <a:pt x="3512" y="2674"/>
                    </a:lnTo>
                    <a:lnTo>
                      <a:pt x="3512" y="267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5"/>
              <p:cNvSpPr/>
              <p:nvPr/>
            </p:nvSpPr>
            <p:spPr>
              <a:xfrm>
                <a:off x="4300725" y="15802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5"/>
              <p:cNvSpPr/>
              <p:nvPr/>
            </p:nvSpPr>
            <p:spPr>
              <a:xfrm>
                <a:off x="4156100" y="1538350"/>
                <a:ext cx="110750" cy="88800"/>
              </a:xfrm>
              <a:custGeom>
                <a:rect b="b" l="l" r="r" t="t"/>
                <a:pathLst>
                  <a:path extrusionOk="0" h="3552" w="4430">
                    <a:moveTo>
                      <a:pt x="1" y="1"/>
                    </a:moveTo>
                    <a:lnTo>
                      <a:pt x="1" y="719"/>
                    </a:lnTo>
                    <a:lnTo>
                      <a:pt x="80" y="1477"/>
                    </a:lnTo>
                    <a:lnTo>
                      <a:pt x="120" y="1517"/>
                    </a:lnTo>
                    <a:lnTo>
                      <a:pt x="1517" y="2235"/>
                    </a:lnTo>
                    <a:lnTo>
                      <a:pt x="2953" y="2913"/>
                    </a:lnTo>
                    <a:lnTo>
                      <a:pt x="3224" y="3031"/>
                    </a:lnTo>
                    <a:lnTo>
                      <a:pt x="2235" y="2554"/>
                    </a:lnTo>
                    <a:lnTo>
                      <a:pt x="1198" y="2036"/>
                    </a:lnTo>
                    <a:lnTo>
                      <a:pt x="160" y="1477"/>
                    </a:lnTo>
                    <a:lnTo>
                      <a:pt x="120" y="1477"/>
                    </a:lnTo>
                    <a:lnTo>
                      <a:pt x="120" y="1437"/>
                    </a:lnTo>
                    <a:lnTo>
                      <a:pt x="41" y="719"/>
                    </a:lnTo>
                    <a:lnTo>
                      <a:pt x="41" y="1"/>
                    </a:lnTo>
                    <a:close/>
                    <a:moveTo>
                      <a:pt x="3224" y="3031"/>
                    </a:moveTo>
                    <a:lnTo>
                      <a:pt x="3312" y="3073"/>
                    </a:lnTo>
                    <a:lnTo>
                      <a:pt x="3421" y="3116"/>
                    </a:lnTo>
                    <a:lnTo>
                      <a:pt x="3224" y="3031"/>
                    </a:lnTo>
                    <a:close/>
                    <a:moveTo>
                      <a:pt x="3421" y="3116"/>
                    </a:moveTo>
                    <a:lnTo>
                      <a:pt x="4429" y="3552"/>
                    </a:lnTo>
                    <a:lnTo>
                      <a:pt x="4429" y="3512"/>
                    </a:lnTo>
                    <a:lnTo>
                      <a:pt x="3421" y="3116"/>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5"/>
              <p:cNvSpPr/>
              <p:nvPr/>
            </p:nvSpPr>
            <p:spPr>
              <a:xfrm>
                <a:off x="4156100" y="1538350"/>
                <a:ext cx="110750" cy="88800"/>
              </a:xfrm>
              <a:custGeom>
                <a:rect b="b" l="l" r="r" t="t"/>
                <a:pathLst>
                  <a:path extrusionOk="0" fill="none" h="3552" w="4430">
                    <a:moveTo>
                      <a:pt x="4429" y="3512"/>
                    </a:moveTo>
                    <a:lnTo>
                      <a:pt x="4429" y="3512"/>
                    </a:lnTo>
                    <a:lnTo>
                      <a:pt x="4429" y="3552"/>
                    </a:lnTo>
                    <a:lnTo>
                      <a:pt x="4429" y="3552"/>
                    </a:lnTo>
                    <a:lnTo>
                      <a:pt x="2953" y="2913"/>
                    </a:lnTo>
                    <a:lnTo>
                      <a:pt x="2953" y="2913"/>
                    </a:lnTo>
                    <a:lnTo>
                      <a:pt x="1517" y="2235"/>
                    </a:lnTo>
                    <a:lnTo>
                      <a:pt x="120" y="1517"/>
                    </a:lnTo>
                    <a:lnTo>
                      <a:pt x="120" y="1517"/>
                    </a:lnTo>
                    <a:lnTo>
                      <a:pt x="80" y="1477"/>
                    </a:lnTo>
                    <a:lnTo>
                      <a:pt x="80" y="1477"/>
                    </a:lnTo>
                    <a:lnTo>
                      <a:pt x="80" y="1477"/>
                    </a:lnTo>
                    <a:lnTo>
                      <a:pt x="80" y="1477"/>
                    </a:lnTo>
                    <a:lnTo>
                      <a:pt x="80" y="1477"/>
                    </a:lnTo>
                    <a:lnTo>
                      <a:pt x="80" y="1477"/>
                    </a:lnTo>
                    <a:lnTo>
                      <a:pt x="1" y="719"/>
                    </a:lnTo>
                    <a:lnTo>
                      <a:pt x="1" y="1"/>
                    </a:lnTo>
                    <a:lnTo>
                      <a:pt x="1" y="1"/>
                    </a:lnTo>
                    <a:lnTo>
                      <a:pt x="41" y="1"/>
                    </a:lnTo>
                    <a:lnTo>
                      <a:pt x="41" y="1"/>
                    </a:lnTo>
                    <a:lnTo>
                      <a:pt x="41" y="719"/>
                    </a:lnTo>
                    <a:lnTo>
                      <a:pt x="120" y="1437"/>
                    </a:lnTo>
                    <a:lnTo>
                      <a:pt x="120" y="1437"/>
                    </a:lnTo>
                    <a:lnTo>
                      <a:pt x="120" y="1477"/>
                    </a:lnTo>
                    <a:lnTo>
                      <a:pt x="120" y="1477"/>
                    </a:lnTo>
                    <a:lnTo>
                      <a:pt x="160" y="1477"/>
                    </a:lnTo>
                    <a:lnTo>
                      <a:pt x="160" y="1477"/>
                    </a:lnTo>
                    <a:lnTo>
                      <a:pt x="1198" y="2036"/>
                    </a:lnTo>
                    <a:lnTo>
                      <a:pt x="2235" y="2554"/>
                    </a:lnTo>
                    <a:lnTo>
                      <a:pt x="3312" y="3073"/>
                    </a:lnTo>
                    <a:lnTo>
                      <a:pt x="4429" y="3512"/>
                    </a:lnTo>
                    <a:lnTo>
                      <a:pt x="4429" y="35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5"/>
              <p:cNvSpPr/>
              <p:nvPr/>
            </p:nvSpPr>
            <p:spPr>
              <a:xfrm>
                <a:off x="4266825" y="16261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5"/>
              <p:cNvSpPr/>
              <p:nvPr/>
            </p:nvSpPr>
            <p:spPr>
              <a:xfrm>
                <a:off x="4109225" y="1606175"/>
                <a:ext cx="118725" cy="51900"/>
              </a:xfrm>
              <a:custGeom>
                <a:rect b="b" l="l" r="r" t="t"/>
                <a:pathLst>
                  <a:path extrusionOk="0" h="2076" w="4749">
                    <a:moveTo>
                      <a:pt x="0" y="1"/>
                    </a:moveTo>
                    <a:lnTo>
                      <a:pt x="0" y="41"/>
                    </a:lnTo>
                    <a:lnTo>
                      <a:pt x="40" y="41"/>
                    </a:lnTo>
                    <a:lnTo>
                      <a:pt x="1876" y="919"/>
                    </a:lnTo>
                    <a:lnTo>
                      <a:pt x="3312" y="1517"/>
                    </a:lnTo>
                    <a:lnTo>
                      <a:pt x="4708" y="2076"/>
                    </a:lnTo>
                    <a:lnTo>
                      <a:pt x="4748" y="2076"/>
                    </a:lnTo>
                    <a:lnTo>
                      <a:pt x="3551" y="1597"/>
                    </a:lnTo>
                    <a:lnTo>
                      <a:pt x="2394" y="1078"/>
                    </a:lnTo>
                    <a:lnTo>
                      <a:pt x="1197" y="560"/>
                    </a:lnTo>
                    <a:lnTo>
                      <a:pt x="40"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5"/>
              <p:cNvSpPr/>
              <p:nvPr/>
            </p:nvSpPr>
            <p:spPr>
              <a:xfrm>
                <a:off x="4109225" y="1606175"/>
                <a:ext cx="118725" cy="51900"/>
              </a:xfrm>
              <a:custGeom>
                <a:rect b="b" l="l" r="r" t="t"/>
                <a:pathLst>
                  <a:path extrusionOk="0" fill="none" h="2076" w="4749">
                    <a:moveTo>
                      <a:pt x="4748" y="2076"/>
                    </a:moveTo>
                    <a:lnTo>
                      <a:pt x="4748" y="2076"/>
                    </a:lnTo>
                    <a:lnTo>
                      <a:pt x="4708" y="2076"/>
                    </a:lnTo>
                    <a:lnTo>
                      <a:pt x="4708" y="2076"/>
                    </a:lnTo>
                    <a:lnTo>
                      <a:pt x="3312" y="1517"/>
                    </a:lnTo>
                    <a:lnTo>
                      <a:pt x="1876" y="919"/>
                    </a:lnTo>
                    <a:lnTo>
                      <a:pt x="1876" y="919"/>
                    </a:lnTo>
                    <a:lnTo>
                      <a:pt x="40" y="41"/>
                    </a:lnTo>
                    <a:lnTo>
                      <a:pt x="40" y="41"/>
                    </a:lnTo>
                    <a:lnTo>
                      <a:pt x="0" y="41"/>
                    </a:lnTo>
                    <a:lnTo>
                      <a:pt x="0" y="1"/>
                    </a:lnTo>
                    <a:lnTo>
                      <a:pt x="0" y="1"/>
                    </a:lnTo>
                    <a:lnTo>
                      <a:pt x="40" y="1"/>
                    </a:lnTo>
                    <a:lnTo>
                      <a:pt x="40" y="1"/>
                    </a:lnTo>
                    <a:lnTo>
                      <a:pt x="1197" y="560"/>
                    </a:lnTo>
                    <a:lnTo>
                      <a:pt x="2394" y="1078"/>
                    </a:lnTo>
                    <a:lnTo>
                      <a:pt x="3551" y="1597"/>
                    </a:lnTo>
                    <a:lnTo>
                      <a:pt x="4748" y="2076"/>
                    </a:lnTo>
                    <a:lnTo>
                      <a:pt x="4748" y="207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5"/>
              <p:cNvSpPr/>
              <p:nvPr/>
            </p:nvSpPr>
            <p:spPr>
              <a:xfrm>
                <a:off x="4227925" y="1658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5"/>
              <p:cNvSpPr/>
              <p:nvPr/>
            </p:nvSpPr>
            <p:spPr>
              <a:xfrm>
                <a:off x="4049375" y="1567275"/>
                <a:ext cx="149650" cy="169600"/>
              </a:xfrm>
              <a:custGeom>
                <a:rect b="b" l="l" r="r" t="t"/>
                <a:pathLst>
                  <a:path extrusionOk="0" h="6784" w="5986">
                    <a:moveTo>
                      <a:pt x="320" y="1"/>
                    </a:moveTo>
                    <a:lnTo>
                      <a:pt x="280" y="41"/>
                    </a:lnTo>
                    <a:lnTo>
                      <a:pt x="120" y="799"/>
                    </a:lnTo>
                    <a:lnTo>
                      <a:pt x="320" y="1"/>
                    </a:lnTo>
                    <a:close/>
                    <a:moveTo>
                      <a:pt x="120" y="799"/>
                    </a:moveTo>
                    <a:lnTo>
                      <a:pt x="120" y="799"/>
                    </a:lnTo>
                    <a:lnTo>
                      <a:pt x="120" y="799"/>
                    </a:lnTo>
                    <a:close/>
                    <a:moveTo>
                      <a:pt x="120" y="799"/>
                    </a:moveTo>
                    <a:lnTo>
                      <a:pt x="1" y="1637"/>
                    </a:lnTo>
                    <a:lnTo>
                      <a:pt x="1" y="2435"/>
                    </a:lnTo>
                    <a:lnTo>
                      <a:pt x="40" y="3233"/>
                    </a:lnTo>
                    <a:lnTo>
                      <a:pt x="40" y="3273"/>
                    </a:lnTo>
                    <a:lnTo>
                      <a:pt x="80" y="3273"/>
                    </a:lnTo>
                    <a:lnTo>
                      <a:pt x="120" y="3312"/>
                    </a:lnTo>
                    <a:lnTo>
                      <a:pt x="679" y="3791"/>
                    </a:lnTo>
                    <a:lnTo>
                      <a:pt x="1277" y="4230"/>
                    </a:lnTo>
                    <a:lnTo>
                      <a:pt x="1916" y="4629"/>
                    </a:lnTo>
                    <a:lnTo>
                      <a:pt x="2554" y="5028"/>
                    </a:lnTo>
                    <a:lnTo>
                      <a:pt x="3152" y="5427"/>
                    </a:lnTo>
                    <a:lnTo>
                      <a:pt x="3831" y="5786"/>
                    </a:lnTo>
                    <a:lnTo>
                      <a:pt x="4469" y="6105"/>
                    </a:lnTo>
                    <a:lnTo>
                      <a:pt x="5147" y="6425"/>
                    </a:lnTo>
                    <a:lnTo>
                      <a:pt x="5945" y="6784"/>
                    </a:lnTo>
                    <a:lnTo>
                      <a:pt x="5985" y="6744"/>
                    </a:lnTo>
                    <a:lnTo>
                      <a:pt x="5187" y="6425"/>
                    </a:lnTo>
                    <a:lnTo>
                      <a:pt x="4429" y="6065"/>
                    </a:lnTo>
                    <a:lnTo>
                      <a:pt x="3671" y="5666"/>
                    </a:lnTo>
                    <a:lnTo>
                      <a:pt x="2953" y="5267"/>
                    </a:lnTo>
                    <a:lnTo>
                      <a:pt x="2235" y="4789"/>
                    </a:lnTo>
                    <a:lnTo>
                      <a:pt x="1517" y="4310"/>
                    </a:lnTo>
                    <a:lnTo>
                      <a:pt x="799" y="3831"/>
                    </a:lnTo>
                    <a:lnTo>
                      <a:pt x="160" y="3273"/>
                    </a:lnTo>
                    <a:lnTo>
                      <a:pt x="120" y="3273"/>
                    </a:lnTo>
                    <a:lnTo>
                      <a:pt x="80" y="3233"/>
                    </a:lnTo>
                    <a:lnTo>
                      <a:pt x="40" y="2435"/>
                    </a:lnTo>
                    <a:lnTo>
                      <a:pt x="40" y="1597"/>
                    </a:lnTo>
                    <a:lnTo>
                      <a:pt x="120" y="799"/>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5"/>
              <p:cNvSpPr/>
              <p:nvPr/>
            </p:nvSpPr>
            <p:spPr>
              <a:xfrm>
                <a:off x="4049375" y="1567275"/>
                <a:ext cx="149650" cy="169600"/>
              </a:xfrm>
              <a:custGeom>
                <a:rect b="b" l="l" r="r" t="t"/>
                <a:pathLst>
                  <a:path extrusionOk="0" fill="none" h="6784" w="5986">
                    <a:moveTo>
                      <a:pt x="5985" y="6744"/>
                    </a:moveTo>
                    <a:lnTo>
                      <a:pt x="5985" y="6744"/>
                    </a:lnTo>
                    <a:lnTo>
                      <a:pt x="5945" y="6784"/>
                    </a:lnTo>
                    <a:lnTo>
                      <a:pt x="5945" y="6784"/>
                    </a:lnTo>
                    <a:lnTo>
                      <a:pt x="5147" y="6425"/>
                    </a:lnTo>
                    <a:lnTo>
                      <a:pt x="5147" y="6425"/>
                    </a:lnTo>
                    <a:lnTo>
                      <a:pt x="4469" y="6105"/>
                    </a:lnTo>
                    <a:lnTo>
                      <a:pt x="3831" y="5786"/>
                    </a:lnTo>
                    <a:lnTo>
                      <a:pt x="3152" y="5427"/>
                    </a:lnTo>
                    <a:lnTo>
                      <a:pt x="2554" y="5028"/>
                    </a:lnTo>
                    <a:lnTo>
                      <a:pt x="1916" y="4629"/>
                    </a:lnTo>
                    <a:lnTo>
                      <a:pt x="1277" y="4230"/>
                    </a:lnTo>
                    <a:lnTo>
                      <a:pt x="679" y="3791"/>
                    </a:lnTo>
                    <a:lnTo>
                      <a:pt x="120" y="3312"/>
                    </a:lnTo>
                    <a:lnTo>
                      <a:pt x="120" y="3312"/>
                    </a:lnTo>
                    <a:lnTo>
                      <a:pt x="80" y="3273"/>
                    </a:lnTo>
                    <a:lnTo>
                      <a:pt x="80" y="3273"/>
                    </a:lnTo>
                    <a:lnTo>
                      <a:pt x="40" y="3273"/>
                    </a:lnTo>
                    <a:lnTo>
                      <a:pt x="40" y="3233"/>
                    </a:lnTo>
                    <a:lnTo>
                      <a:pt x="40" y="3233"/>
                    </a:lnTo>
                    <a:lnTo>
                      <a:pt x="40" y="3233"/>
                    </a:lnTo>
                    <a:lnTo>
                      <a:pt x="1" y="2435"/>
                    </a:lnTo>
                    <a:lnTo>
                      <a:pt x="1" y="1637"/>
                    </a:lnTo>
                    <a:lnTo>
                      <a:pt x="120" y="799"/>
                    </a:lnTo>
                    <a:lnTo>
                      <a:pt x="280" y="41"/>
                    </a:lnTo>
                    <a:lnTo>
                      <a:pt x="280" y="41"/>
                    </a:lnTo>
                    <a:lnTo>
                      <a:pt x="320" y="1"/>
                    </a:lnTo>
                    <a:lnTo>
                      <a:pt x="320" y="1"/>
                    </a:lnTo>
                    <a:lnTo>
                      <a:pt x="120" y="799"/>
                    </a:lnTo>
                    <a:lnTo>
                      <a:pt x="40" y="1597"/>
                    </a:lnTo>
                    <a:lnTo>
                      <a:pt x="40" y="2435"/>
                    </a:lnTo>
                    <a:lnTo>
                      <a:pt x="80" y="3233"/>
                    </a:lnTo>
                    <a:lnTo>
                      <a:pt x="80" y="3233"/>
                    </a:lnTo>
                    <a:lnTo>
                      <a:pt x="120" y="3273"/>
                    </a:lnTo>
                    <a:lnTo>
                      <a:pt x="120" y="3273"/>
                    </a:lnTo>
                    <a:lnTo>
                      <a:pt x="160" y="3273"/>
                    </a:lnTo>
                    <a:lnTo>
                      <a:pt x="160" y="3273"/>
                    </a:lnTo>
                    <a:lnTo>
                      <a:pt x="799" y="3831"/>
                    </a:lnTo>
                    <a:lnTo>
                      <a:pt x="1517" y="4310"/>
                    </a:lnTo>
                    <a:lnTo>
                      <a:pt x="2235" y="4789"/>
                    </a:lnTo>
                    <a:lnTo>
                      <a:pt x="2953" y="5267"/>
                    </a:lnTo>
                    <a:lnTo>
                      <a:pt x="3671" y="5666"/>
                    </a:lnTo>
                    <a:lnTo>
                      <a:pt x="4429" y="6065"/>
                    </a:lnTo>
                    <a:lnTo>
                      <a:pt x="5187" y="6425"/>
                    </a:lnTo>
                    <a:lnTo>
                      <a:pt x="5985" y="6744"/>
                    </a:lnTo>
                    <a:lnTo>
                      <a:pt x="5985" y="67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5"/>
              <p:cNvSpPr/>
              <p:nvPr/>
            </p:nvSpPr>
            <p:spPr>
              <a:xfrm>
                <a:off x="4199000" y="17358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5"/>
              <p:cNvSpPr/>
              <p:nvPr/>
            </p:nvSpPr>
            <p:spPr>
              <a:xfrm>
                <a:off x="3997500" y="1622150"/>
                <a:ext cx="4025" cy="74825"/>
              </a:xfrm>
              <a:custGeom>
                <a:rect b="b" l="l" r="r" t="t"/>
                <a:pathLst>
                  <a:path extrusionOk="0" h="2993" w="161">
                    <a:moveTo>
                      <a:pt x="160" y="0"/>
                    </a:moveTo>
                    <a:lnTo>
                      <a:pt x="121" y="40"/>
                    </a:lnTo>
                    <a:lnTo>
                      <a:pt x="41" y="758"/>
                    </a:lnTo>
                    <a:lnTo>
                      <a:pt x="1" y="1477"/>
                    </a:lnTo>
                    <a:lnTo>
                      <a:pt x="41" y="2235"/>
                    </a:lnTo>
                    <a:lnTo>
                      <a:pt x="121" y="2953"/>
                    </a:lnTo>
                    <a:lnTo>
                      <a:pt x="121" y="2993"/>
                    </a:lnTo>
                    <a:lnTo>
                      <a:pt x="160" y="2993"/>
                    </a:lnTo>
                    <a:lnTo>
                      <a:pt x="160" y="2953"/>
                    </a:lnTo>
                    <a:lnTo>
                      <a:pt x="160" y="2913"/>
                    </a:lnTo>
                    <a:lnTo>
                      <a:pt x="81" y="2195"/>
                    </a:lnTo>
                    <a:lnTo>
                      <a:pt x="41" y="1437"/>
                    </a:lnTo>
                    <a:lnTo>
                      <a:pt x="81" y="718"/>
                    </a:lnTo>
                    <a:lnTo>
                      <a:pt x="160"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5"/>
              <p:cNvSpPr/>
              <p:nvPr/>
            </p:nvSpPr>
            <p:spPr>
              <a:xfrm>
                <a:off x="3997500" y="1622150"/>
                <a:ext cx="4025" cy="74825"/>
              </a:xfrm>
              <a:custGeom>
                <a:rect b="b" l="l" r="r" t="t"/>
                <a:pathLst>
                  <a:path extrusionOk="0" fill="none" h="2993" w="161">
                    <a:moveTo>
                      <a:pt x="160" y="2993"/>
                    </a:moveTo>
                    <a:lnTo>
                      <a:pt x="121" y="2993"/>
                    </a:lnTo>
                    <a:lnTo>
                      <a:pt x="121" y="2993"/>
                    </a:lnTo>
                    <a:lnTo>
                      <a:pt x="121" y="2993"/>
                    </a:lnTo>
                    <a:lnTo>
                      <a:pt x="121" y="2993"/>
                    </a:lnTo>
                    <a:lnTo>
                      <a:pt x="121" y="2993"/>
                    </a:lnTo>
                    <a:lnTo>
                      <a:pt x="121" y="2953"/>
                    </a:lnTo>
                    <a:lnTo>
                      <a:pt x="121" y="2953"/>
                    </a:lnTo>
                    <a:lnTo>
                      <a:pt x="41" y="2235"/>
                    </a:lnTo>
                    <a:lnTo>
                      <a:pt x="1" y="1477"/>
                    </a:lnTo>
                    <a:lnTo>
                      <a:pt x="41" y="758"/>
                    </a:lnTo>
                    <a:lnTo>
                      <a:pt x="121" y="40"/>
                    </a:lnTo>
                    <a:lnTo>
                      <a:pt x="121" y="40"/>
                    </a:lnTo>
                    <a:lnTo>
                      <a:pt x="121" y="40"/>
                    </a:lnTo>
                    <a:lnTo>
                      <a:pt x="121" y="40"/>
                    </a:lnTo>
                    <a:lnTo>
                      <a:pt x="160" y="0"/>
                    </a:lnTo>
                    <a:lnTo>
                      <a:pt x="160" y="0"/>
                    </a:lnTo>
                    <a:lnTo>
                      <a:pt x="81" y="718"/>
                    </a:lnTo>
                    <a:lnTo>
                      <a:pt x="41" y="1437"/>
                    </a:lnTo>
                    <a:lnTo>
                      <a:pt x="81" y="2195"/>
                    </a:lnTo>
                    <a:lnTo>
                      <a:pt x="160" y="2913"/>
                    </a:lnTo>
                    <a:lnTo>
                      <a:pt x="160" y="2913"/>
                    </a:lnTo>
                    <a:lnTo>
                      <a:pt x="160" y="2953"/>
                    </a:lnTo>
                    <a:lnTo>
                      <a:pt x="160" y="2953"/>
                    </a:lnTo>
                    <a:lnTo>
                      <a:pt x="160" y="2993"/>
                    </a:lnTo>
                    <a:lnTo>
                      <a:pt x="160" y="299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5"/>
              <p:cNvSpPr/>
              <p:nvPr/>
            </p:nvSpPr>
            <p:spPr>
              <a:xfrm>
                <a:off x="4001500" y="16969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5"/>
              <p:cNvSpPr/>
              <p:nvPr/>
            </p:nvSpPr>
            <p:spPr>
              <a:xfrm>
                <a:off x="3901750" y="1360825"/>
                <a:ext cx="293275" cy="325175"/>
              </a:xfrm>
              <a:custGeom>
                <a:rect b="b" l="l" r="r" t="t"/>
                <a:pathLst>
                  <a:path extrusionOk="0" h="13007" w="11731">
                    <a:moveTo>
                      <a:pt x="9576" y="0"/>
                    </a:moveTo>
                    <a:lnTo>
                      <a:pt x="9297" y="40"/>
                    </a:lnTo>
                    <a:lnTo>
                      <a:pt x="8978" y="80"/>
                    </a:lnTo>
                    <a:lnTo>
                      <a:pt x="8659" y="239"/>
                    </a:lnTo>
                    <a:lnTo>
                      <a:pt x="8339" y="399"/>
                    </a:lnTo>
                    <a:lnTo>
                      <a:pt x="8260" y="399"/>
                    </a:lnTo>
                    <a:lnTo>
                      <a:pt x="7861" y="678"/>
                    </a:lnTo>
                    <a:lnTo>
                      <a:pt x="7501" y="997"/>
                    </a:lnTo>
                    <a:lnTo>
                      <a:pt x="7142" y="1357"/>
                    </a:lnTo>
                    <a:lnTo>
                      <a:pt x="6783" y="1716"/>
                    </a:lnTo>
                    <a:lnTo>
                      <a:pt x="6305" y="2354"/>
                    </a:lnTo>
                    <a:lnTo>
                      <a:pt x="5826" y="2992"/>
                    </a:lnTo>
                    <a:lnTo>
                      <a:pt x="5746" y="3072"/>
                    </a:lnTo>
                    <a:lnTo>
                      <a:pt x="5347" y="3711"/>
                    </a:lnTo>
                    <a:lnTo>
                      <a:pt x="4988" y="4349"/>
                    </a:lnTo>
                    <a:lnTo>
                      <a:pt x="4948" y="3591"/>
                    </a:lnTo>
                    <a:lnTo>
                      <a:pt x="4908" y="3232"/>
                    </a:lnTo>
                    <a:lnTo>
                      <a:pt x="4788" y="2873"/>
                    </a:lnTo>
                    <a:lnTo>
                      <a:pt x="4629" y="2514"/>
                    </a:lnTo>
                    <a:lnTo>
                      <a:pt x="4389" y="2234"/>
                    </a:lnTo>
                    <a:lnTo>
                      <a:pt x="4230" y="2115"/>
                    </a:lnTo>
                    <a:lnTo>
                      <a:pt x="4070" y="2035"/>
                    </a:lnTo>
                    <a:lnTo>
                      <a:pt x="3911" y="1955"/>
                    </a:lnTo>
                    <a:lnTo>
                      <a:pt x="3711" y="1915"/>
                    </a:lnTo>
                    <a:lnTo>
                      <a:pt x="3512" y="1915"/>
                    </a:lnTo>
                    <a:lnTo>
                      <a:pt x="3272" y="1955"/>
                    </a:lnTo>
                    <a:lnTo>
                      <a:pt x="3073" y="2035"/>
                    </a:lnTo>
                    <a:lnTo>
                      <a:pt x="2873" y="2155"/>
                    </a:lnTo>
                    <a:lnTo>
                      <a:pt x="2714" y="2274"/>
                    </a:lnTo>
                    <a:lnTo>
                      <a:pt x="2514" y="2434"/>
                    </a:lnTo>
                    <a:lnTo>
                      <a:pt x="2235" y="2833"/>
                    </a:lnTo>
                    <a:lnTo>
                      <a:pt x="2035" y="3152"/>
                    </a:lnTo>
                    <a:lnTo>
                      <a:pt x="1836" y="3471"/>
                    </a:lnTo>
                    <a:lnTo>
                      <a:pt x="1796" y="3551"/>
                    </a:lnTo>
                    <a:lnTo>
                      <a:pt x="1636" y="3950"/>
                    </a:lnTo>
                    <a:lnTo>
                      <a:pt x="1477" y="4389"/>
                    </a:lnTo>
                    <a:lnTo>
                      <a:pt x="1237" y="5267"/>
                    </a:lnTo>
                    <a:lnTo>
                      <a:pt x="1078" y="6144"/>
                    </a:lnTo>
                    <a:lnTo>
                      <a:pt x="918" y="7062"/>
                    </a:lnTo>
                    <a:lnTo>
                      <a:pt x="838" y="7780"/>
                    </a:lnTo>
                    <a:lnTo>
                      <a:pt x="799" y="7900"/>
                    </a:lnTo>
                    <a:lnTo>
                      <a:pt x="479" y="10094"/>
                    </a:lnTo>
                    <a:lnTo>
                      <a:pt x="280" y="11371"/>
                    </a:lnTo>
                    <a:lnTo>
                      <a:pt x="1" y="12927"/>
                    </a:lnTo>
                    <a:lnTo>
                      <a:pt x="1" y="13007"/>
                    </a:lnTo>
                    <a:lnTo>
                      <a:pt x="41" y="12967"/>
                    </a:lnTo>
                    <a:lnTo>
                      <a:pt x="719" y="12408"/>
                    </a:lnTo>
                    <a:lnTo>
                      <a:pt x="1437" y="11850"/>
                    </a:lnTo>
                    <a:lnTo>
                      <a:pt x="2913" y="10812"/>
                    </a:lnTo>
                    <a:lnTo>
                      <a:pt x="2953" y="10812"/>
                    </a:lnTo>
                    <a:lnTo>
                      <a:pt x="3033" y="10772"/>
                    </a:lnTo>
                    <a:lnTo>
                      <a:pt x="5227" y="9256"/>
                    </a:lnTo>
                    <a:lnTo>
                      <a:pt x="5307" y="9216"/>
                    </a:lnTo>
                    <a:lnTo>
                      <a:pt x="6464" y="8379"/>
                    </a:lnTo>
                    <a:lnTo>
                      <a:pt x="7621" y="7541"/>
                    </a:lnTo>
                    <a:lnTo>
                      <a:pt x="7701" y="7461"/>
                    </a:lnTo>
                    <a:lnTo>
                      <a:pt x="8379" y="6902"/>
                    </a:lnTo>
                    <a:lnTo>
                      <a:pt x="9057" y="6344"/>
                    </a:lnTo>
                    <a:lnTo>
                      <a:pt x="9656" y="5745"/>
                    </a:lnTo>
                    <a:lnTo>
                      <a:pt x="10254" y="5107"/>
                    </a:lnTo>
                    <a:lnTo>
                      <a:pt x="10614" y="4668"/>
                    </a:lnTo>
                    <a:lnTo>
                      <a:pt x="10933" y="4189"/>
                    </a:lnTo>
                    <a:lnTo>
                      <a:pt x="11252" y="3711"/>
                    </a:lnTo>
                    <a:lnTo>
                      <a:pt x="11491" y="3192"/>
                    </a:lnTo>
                    <a:lnTo>
                      <a:pt x="11491" y="3112"/>
                    </a:lnTo>
                    <a:lnTo>
                      <a:pt x="11611" y="2793"/>
                    </a:lnTo>
                    <a:lnTo>
                      <a:pt x="11691" y="2474"/>
                    </a:lnTo>
                    <a:lnTo>
                      <a:pt x="11691" y="2155"/>
                    </a:lnTo>
                    <a:lnTo>
                      <a:pt x="11731" y="1835"/>
                    </a:lnTo>
                    <a:lnTo>
                      <a:pt x="11691" y="1596"/>
                    </a:lnTo>
                    <a:lnTo>
                      <a:pt x="11651" y="1317"/>
                    </a:lnTo>
                    <a:lnTo>
                      <a:pt x="11571" y="1077"/>
                    </a:lnTo>
                    <a:lnTo>
                      <a:pt x="11451" y="838"/>
                    </a:lnTo>
                    <a:lnTo>
                      <a:pt x="11292" y="638"/>
                    </a:lnTo>
                    <a:lnTo>
                      <a:pt x="11252" y="599"/>
                    </a:lnTo>
                    <a:lnTo>
                      <a:pt x="11012" y="399"/>
                    </a:lnTo>
                    <a:lnTo>
                      <a:pt x="10773" y="239"/>
                    </a:lnTo>
                    <a:lnTo>
                      <a:pt x="10494" y="120"/>
                    </a:lnTo>
                    <a:lnTo>
                      <a:pt x="10215" y="40"/>
                    </a:lnTo>
                    <a:lnTo>
                      <a:pt x="9895"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5"/>
              <p:cNvSpPr/>
              <p:nvPr/>
            </p:nvSpPr>
            <p:spPr>
              <a:xfrm>
                <a:off x="3901750" y="1360825"/>
                <a:ext cx="293275" cy="325175"/>
              </a:xfrm>
              <a:custGeom>
                <a:rect b="b" l="l" r="r" t="t"/>
                <a:pathLst>
                  <a:path extrusionOk="0" fill="none" h="13007" w="11731">
                    <a:moveTo>
                      <a:pt x="11731" y="1835"/>
                    </a:moveTo>
                    <a:lnTo>
                      <a:pt x="11731" y="1835"/>
                    </a:lnTo>
                    <a:lnTo>
                      <a:pt x="11691" y="2155"/>
                    </a:lnTo>
                    <a:lnTo>
                      <a:pt x="11691" y="2474"/>
                    </a:lnTo>
                    <a:lnTo>
                      <a:pt x="11611" y="2793"/>
                    </a:lnTo>
                    <a:lnTo>
                      <a:pt x="11491" y="3112"/>
                    </a:lnTo>
                    <a:lnTo>
                      <a:pt x="11491" y="3112"/>
                    </a:lnTo>
                    <a:lnTo>
                      <a:pt x="11491" y="3192"/>
                    </a:lnTo>
                    <a:lnTo>
                      <a:pt x="11491" y="3192"/>
                    </a:lnTo>
                    <a:lnTo>
                      <a:pt x="11252" y="3711"/>
                    </a:lnTo>
                    <a:lnTo>
                      <a:pt x="10933" y="4189"/>
                    </a:lnTo>
                    <a:lnTo>
                      <a:pt x="10614" y="4668"/>
                    </a:lnTo>
                    <a:lnTo>
                      <a:pt x="10254" y="5107"/>
                    </a:lnTo>
                    <a:lnTo>
                      <a:pt x="10254" y="5107"/>
                    </a:lnTo>
                    <a:lnTo>
                      <a:pt x="9656" y="5745"/>
                    </a:lnTo>
                    <a:lnTo>
                      <a:pt x="9057" y="6344"/>
                    </a:lnTo>
                    <a:lnTo>
                      <a:pt x="8379" y="6902"/>
                    </a:lnTo>
                    <a:lnTo>
                      <a:pt x="7701" y="7461"/>
                    </a:lnTo>
                    <a:lnTo>
                      <a:pt x="7701" y="7461"/>
                    </a:lnTo>
                    <a:lnTo>
                      <a:pt x="7621" y="7541"/>
                    </a:lnTo>
                    <a:lnTo>
                      <a:pt x="7621" y="7541"/>
                    </a:lnTo>
                    <a:lnTo>
                      <a:pt x="7621" y="7541"/>
                    </a:lnTo>
                    <a:lnTo>
                      <a:pt x="6464" y="8379"/>
                    </a:lnTo>
                    <a:lnTo>
                      <a:pt x="5307" y="9216"/>
                    </a:lnTo>
                    <a:lnTo>
                      <a:pt x="5307" y="9216"/>
                    </a:lnTo>
                    <a:lnTo>
                      <a:pt x="5227" y="9256"/>
                    </a:lnTo>
                    <a:lnTo>
                      <a:pt x="5227" y="9256"/>
                    </a:lnTo>
                    <a:lnTo>
                      <a:pt x="3033" y="10772"/>
                    </a:lnTo>
                    <a:lnTo>
                      <a:pt x="3033" y="10772"/>
                    </a:lnTo>
                    <a:lnTo>
                      <a:pt x="2953" y="10812"/>
                    </a:lnTo>
                    <a:lnTo>
                      <a:pt x="2913" y="10812"/>
                    </a:lnTo>
                    <a:lnTo>
                      <a:pt x="2913" y="10812"/>
                    </a:lnTo>
                    <a:lnTo>
                      <a:pt x="1437" y="11850"/>
                    </a:lnTo>
                    <a:lnTo>
                      <a:pt x="719" y="12408"/>
                    </a:lnTo>
                    <a:lnTo>
                      <a:pt x="41" y="12967"/>
                    </a:lnTo>
                    <a:lnTo>
                      <a:pt x="41" y="12967"/>
                    </a:lnTo>
                    <a:lnTo>
                      <a:pt x="1" y="13007"/>
                    </a:lnTo>
                    <a:lnTo>
                      <a:pt x="1" y="13007"/>
                    </a:lnTo>
                    <a:lnTo>
                      <a:pt x="1" y="12927"/>
                    </a:lnTo>
                    <a:lnTo>
                      <a:pt x="1" y="12927"/>
                    </a:lnTo>
                    <a:lnTo>
                      <a:pt x="280" y="11371"/>
                    </a:lnTo>
                    <a:lnTo>
                      <a:pt x="479" y="10094"/>
                    </a:lnTo>
                    <a:lnTo>
                      <a:pt x="479" y="10094"/>
                    </a:lnTo>
                    <a:lnTo>
                      <a:pt x="799" y="7900"/>
                    </a:lnTo>
                    <a:lnTo>
                      <a:pt x="799" y="7900"/>
                    </a:lnTo>
                    <a:lnTo>
                      <a:pt x="799" y="7900"/>
                    </a:lnTo>
                    <a:lnTo>
                      <a:pt x="838" y="7780"/>
                    </a:lnTo>
                    <a:lnTo>
                      <a:pt x="838" y="7780"/>
                    </a:lnTo>
                    <a:lnTo>
                      <a:pt x="838" y="7780"/>
                    </a:lnTo>
                    <a:lnTo>
                      <a:pt x="918" y="7062"/>
                    </a:lnTo>
                    <a:lnTo>
                      <a:pt x="918" y="7062"/>
                    </a:lnTo>
                    <a:lnTo>
                      <a:pt x="1078" y="6144"/>
                    </a:lnTo>
                    <a:lnTo>
                      <a:pt x="1237" y="5267"/>
                    </a:lnTo>
                    <a:lnTo>
                      <a:pt x="1477" y="4389"/>
                    </a:lnTo>
                    <a:lnTo>
                      <a:pt x="1636" y="3950"/>
                    </a:lnTo>
                    <a:lnTo>
                      <a:pt x="1796" y="3551"/>
                    </a:lnTo>
                    <a:lnTo>
                      <a:pt x="1796" y="3551"/>
                    </a:lnTo>
                    <a:lnTo>
                      <a:pt x="1836" y="3471"/>
                    </a:lnTo>
                    <a:lnTo>
                      <a:pt x="1836" y="3471"/>
                    </a:lnTo>
                    <a:lnTo>
                      <a:pt x="2035" y="3152"/>
                    </a:lnTo>
                    <a:lnTo>
                      <a:pt x="2235" y="2833"/>
                    </a:lnTo>
                    <a:lnTo>
                      <a:pt x="2235" y="2833"/>
                    </a:lnTo>
                    <a:lnTo>
                      <a:pt x="2514" y="2434"/>
                    </a:lnTo>
                    <a:lnTo>
                      <a:pt x="2714" y="2274"/>
                    </a:lnTo>
                    <a:lnTo>
                      <a:pt x="2873" y="2155"/>
                    </a:lnTo>
                    <a:lnTo>
                      <a:pt x="3073" y="2035"/>
                    </a:lnTo>
                    <a:lnTo>
                      <a:pt x="3272" y="1955"/>
                    </a:lnTo>
                    <a:lnTo>
                      <a:pt x="3512" y="1915"/>
                    </a:lnTo>
                    <a:lnTo>
                      <a:pt x="3711" y="1915"/>
                    </a:lnTo>
                    <a:lnTo>
                      <a:pt x="3711" y="1915"/>
                    </a:lnTo>
                    <a:lnTo>
                      <a:pt x="3911" y="1955"/>
                    </a:lnTo>
                    <a:lnTo>
                      <a:pt x="4070" y="2035"/>
                    </a:lnTo>
                    <a:lnTo>
                      <a:pt x="4230" y="2115"/>
                    </a:lnTo>
                    <a:lnTo>
                      <a:pt x="4389" y="2234"/>
                    </a:lnTo>
                    <a:lnTo>
                      <a:pt x="4629" y="2514"/>
                    </a:lnTo>
                    <a:lnTo>
                      <a:pt x="4788" y="2873"/>
                    </a:lnTo>
                    <a:lnTo>
                      <a:pt x="4788" y="2873"/>
                    </a:lnTo>
                    <a:lnTo>
                      <a:pt x="4908" y="3232"/>
                    </a:lnTo>
                    <a:lnTo>
                      <a:pt x="4948" y="3591"/>
                    </a:lnTo>
                    <a:lnTo>
                      <a:pt x="4988" y="4349"/>
                    </a:lnTo>
                    <a:lnTo>
                      <a:pt x="4988" y="4349"/>
                    </a:lnTo>
                    <a:lnTo>
                      <a:pt x="5347" y="3711"/>
                    </a:lnTo>
                    <a:lnTo>
                      <a:pt x="5746" y="3072"/>
                    </a:lnTo>
                    <a:lnTo>
                      <a:pt x="5746" y="3072"/>
                    </a:lnTo>
                    <a:lnTo>
                      <a:pt x="5826" y="2992"/>
                    </a:lnTo>
                    <a:lnTo>
                      <a:pt x="5826" y="2992"/>
                    </a:lnTo>
                    <a:lnTo>
                      <a:pt x="6305" y="2354"/>
                    </a:lnTo>
                    <a:lnTo>
                      <a:pt x="6783" y="1716"/>
                    </a:lnTo>
                    <a:lnTo>
                      <a:pt x="6783" y="1716"/>
                    </a:lnTo>
                    <a:lnTo>
                      <a:pt x="7142" y="1357"/>
                    </a:lnTo>
                    <a:lnTo>
                      <a:pt x="7501" y="997"/>
                    </a:lnTo>
                    <a:lnTo>
                      <a:pt x="7861" y="678"/>
                    </a:lnTo>
                    <a:lnTo>
                      <a:pt x="8260" y="399"/>
                    </a:lnTo>
                    <a:lnTo>
                      <a:pt x="8260" y="399"/>
                    </a:lnTo>
                    <a:lnTo>
                      <a:pt x="8339" y="399"/>
                    </a:lnTo>
                    <a:lnTo>
                      <a:pt x="8339" y="399"/>
                    </a:lnTo>
                    <a:lnTo>
                      <a:pt x="8659" y="239"/>
                    </a:lnTo>
                    <a:lnTo>
                      <a:pt x="8978" y="80"/>
                    </a:lnTo>
                    <a:lnTo>
                      <a:pt x="8978" y="80"/>
                    </a:lnTo>
                    <a:lnTo>
                      <a:pt x="9297" y="40"/>
                    </a:lnTo>
                    <a:lnTo>
                      <a:pt x="9576" y="0"/>
                    </a:lnTo>
                    <a:lnTo>
                      <a:pt x="9895" y="0"/>
                    </a:lnTo>
                    <a:lnTo>
                      <a:pt x="10215" y="40"/>
                    </a:lnTo>
                    <a:lnTo>
                      <a:pt x="10494" y="120"/>
                    </a:lnTo>
                    <a:lnTo>
                      <a:pt x="10773" y="239"/>
                    </a:lnTo>
                    <a:lnTo>
                      <a:pt x="11012" y="399"/>
                    </a:lnTo>
                    <a:lnTo>
                      <a:pt x="11252" y="599"/>
                    </a:lnTo>
                    <a:lnTo>
                      <a:pt x="11252" y="599"/>
                    </a:lnTo>
                    <a:lnTo>
                      <a:pt x="11292" y="638"/>
                    </a:lnTo>
                    <a:lnTo>
                      <a:pt x="11292" y="638"/>
                    </a:lnTo>
                    <a:lnTo>
                      <a:pt x="11451" y="838"/>
                    </a:lnTo>
                    <a:lnTo>
                      <a:pt x="11451" y="838"/>
                    </a:lnTo>
                    <a:lnTo>
                      <a:pt x="11571" y="1077"/>
                    </a:lnTo>
                    <a:lnTo>
                      <a:pt x="11651" y="1317"/>
                    </a:lnTo>
                    <a:lnTo>
                      <a:pt x="11691" y="1596"/>
                    </a:lnTo>
                    <a:lnTo>
                      <a:pt x="11731" y="1835"/>
                    </a:lnTo>
                    <a:lnTo>
                      <a:pt x="11731" y="18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5"/>
              <p:cNvSpPr/>
              <p:nvPr/>
            </p:nvSpPr>
            <p:spPr>
              <a:xfrm>
                <a:off x="4195000" y="14067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5"/>
              <p:cNvSpPr/>
              <p:nvPr/>
            </p:nvSpPr>
            <p:spPr>
              <a:xfrm>
                <a:off x="3895775" y="1375775"/>
                <a:ext cx="288275" cy="316225"/>
              </a:xfrm>
              <a:custGeom>
                <a:rect b="b" l="l" r="r" t="t"/>
                <a:pathLst>
                  <a:path extrusionOk="0" h="12649" w="11531">
                    <a:moveTo>
                      <a:pt x="11491" y="1"/>
                    </a:moveTo>
                    <a:lnTo>
                      <a:pt x="10414" y="1397"/>
                    </a:lnTo>
                    <a:lnTo>
                      <a:pt x="9257" y="2753"/>
                    </a:lnTo>
                    <a:lnTo>
                      <a:pt x="9217" y="2833"/>
                    </a:lnTo>
                    <a:lnTo>
                      <a:pt x="8020" y="4150"/>
                    </a:lnTo>
                    <a:lnTo>
                      <a:pt x="6783" y="5427"/>
                    </a:lnTo>
                    <a:lnTo>
                      <a:pt x="6743" y="5467"/>
                    </a:lnTo>
                    <a:lnTo>
                      <a:pt x="5785" y="6464"/>
                    </a:lnTo>
                    <a:lnTo>
                      <a:pt x="5746" y="6504"/>
                    </a:lnTo>
                    <a:lnTo>
                      <a:pt x="4948" y="7302"/>
                    </a:lnTo>
                    <a:lnTo>
                      <a:pt x="4030" y="8219"/>
                    </a:lnTo>
                    <a:lnTo>
                      <a:pt x="3990" y="8259"/>
                    </a:lnTo>
                    <a:lnTo>
                      <a:pt x="2274" y="10055"/>
                    </a:lnTo>
                    <a:lnTo>
                      <a:pt x="2235" y="10095"/>
                    </a:lnTo>
                    <a:lnTo>
                      <a:pt x="1237" y="11212"/>
                    </a:lnTo>
                    <a:lnTo>
                      <a:pt x="240" y="12329"/>
                    </a:lnTo>
                    <a:lnTo>
                      <a:pt x="0" y="12608"/>
                    </a:lnTo>
                    <a:lnTo>
                      <a:pt x="40" y="12648"/>
                    </a:lnTo>
                    <a:lnTo>
                      <a:pt x="280" y="12369"/>
                    </a:lnTo>
                    <a:lnTo>
                      <a:pt x="1277" y="11252"/>
                    </a:lnTo>
                    <a:lnTo>
                      <a:pt x="2274" y="10135"/>
                    </a:lnTo>
                    <a:lnTo>
                      <a:pt x="2314" y="10095"/>
                    </a:lnTo>
                    <a:lnTo>
                      <a:pt x="4030" y="8339"/>
                    </a:lnTo>
                    <a:lnTo>
                      <a:pt x="4070" y="8299"/>
                    </a:lnTo>
                    <a:lnTo>
                      <a:pt x="5027" y="7342"/>
                    </a:lnTo>
                    <a:lnTo>
                      <a:pt x="5785" y="6544"/>
                    </a:lnTo>
                    <a:lnTo>
                      <a:pt x="5825" y="6504"/>
                    </a:lnTo>
                    <a:lnTo>
                      <a:pt x="7581" y="4708"/>
                    </a:lnTo>
                    <a:lnTo>
                      <a:pt x="8419" y="3751"/>
                    </a:lnTo>
                    <a:lnTo>
                      <a:pt x="9296" y="2833"/>
                    </a:lnTo>
                    <a:lnTo>
                      <a:pt x="9336" y="2753"/>
                    </a:lnTo>
                    <a:lnTo>
                      <a:pt x="10454" y="1437"/>
                    </a:lnTo>
                    <a:lnTo>
                      <a:pt x="11531" y="40"/>
                    </a:lnTo>
                    <a:lnTo>
                      <a:pt x="1149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5"/>
              <p:cNvSpPr/>
              <p:nvPr/>
            </p:nvSpPr>
            <p:spPr>
              <a:xfrm>
                <a:off x="3895775" y="1375775"/>
                <a:ext cx="288275" cy="316225"/>
              </a:xfrm>
              <a:custGeom>
                <a:rect b="b" l="l" r="r" t="t"/>
                <a:pathLst>
                  <a:path extrusionOk="0" fill="none" h="12649" w="11531">
                    <a:moveTo>
                      <a:pt x="11531" y="40"/>
                    </a:moveTo>
                    <a:lnTo>
                      <a:pt x="11531" y="40"/>
                    </a:lnTo>
                    <a:lnTo>
                      <a:pt x="10454" y="1437"/>
                    </a:lnTo>
                    <a:lnTo>
                      <a:pt x="9336" y="2753"/>
                    </a:lnTo>
                    <a:lnTo>
                      <a:pt x="9336" y="2753"/>
                    </a:lnTo>
                    <a:lnTo>
                      <a:pt x="9296" y="2833"/>
                    </a:lnTo>
                    <a:lnTo>
                      <a:pt x="9296" y="2833"/>
                    </a:lnTo>
                    <a:lnTo>
                      <a:pt x="8419" y="3751"/>
                    </a:lnTo>
                    <a:lnTo>
                      <a:pt x="7581" y="4708"/>
                    </a:lnTo>
                    <a:lnTo>
                      <a:pt x="5825" y="6504"/>
                    </a:lnTo>
                    <a:lnTo>
                      <a:pt x="5825" y="6504"/>
                    </a:lnTo>
                    <a:lnTo>
                      <a:pt x="5785" y="6544"/>
                    </a:lnTo>
                    <a:lnTo>
                      <a:pt x="5785" y="6544"/>
                    </a:lnTo>
                    <a:lnTo>
                      <a:pt x="5027" y="7342"/>
                    </a:lnTo>
                    <a:lnTo>
                      <a:pt x="5027" y="7342"/>
                    </a:lnTo>
                    <a:lnTo>
                      <a:pt x="4070" y="8299"/>
                    </a:lnTo>
                    <a:lnTo>
                      <a:pt x="4070" y="8299"/>
                    </a:lnTo>
                    <a:lnTo>
                      <a:pt x="4070" y="8299"/>
                    </a:lnTo>
                    <a:lnTo>
                      <a:pt x="4030" y="8339"/>
                    </a:lnTo>
                    <a:lnTo>
                      <a:pt x="4030" y="8339"/>
                    </a:lnTo>
                    <a:lnTo>
                      <a:pt x="2314" y="10095"/>
                    </a:lnTo>
                    <a:lnTo>
                      <a:pt x="2314" y="10095"/>
                    </a:lnTo>
                    <a:lnTo>
                      <a:pt x="2274" y="10135"/>
                    </a:lnTo>
                    <a:lnTo>
                      <a:pt x="2274" y="10135"/>
                    </a:lnTo>
                    <a:lnTo>
                      <a:pt x="1277" y="11252"/>
                    </a:lnTo>
                    <a:lnTo>
                      <a:pt x="280" y="12369"/>
                    </a:lnTo>
                    <a:lnTo>
                      <a:pt x="280" y="12369"/>
                    </a:lnTo>
                    <a:lnTo>
                      <a:pt x="40" y="12648"/>
                    </a:lnTo>
                    <a:lnTo>
                      <a:pt x="0" y="12608"/>
                    </a:lnTo>
                    <a:lnTo>
                      <a:pt x="0" y="12608"/>
                    </a:lnTo>
                    <a:lnTo>
                      <a:pt x="240" y="12329"/>
                    </a:lnTo>
                    <a:lnTo>
                      <a:pt x="240" y="12329"/>
                    </a:lnTo>
                    <a:lnTo>
                      <a:pt x="1237" y="11212"/>
                    </a:lnTo>
                    <a:lnTo>
                      <a:pt x="2235" y="10095"/>
                    </a:lnTo>
                    <a:lnTo>
                      <a:pt x="2235" y="10095"/>
                    </a:lnTo>
                    <a:lnTo>
                      <a:pt x="2274" y="10055"/>
                    </a:lnTo>
                    <a:lnTo>
                      <a:pt x="2274" y="10055"/>
                    </a:lnTo>
                    <a:lnTo>
                      <a:pt x="3990" y="8259"/>
                    </a:lnTo>
                    <a:lnTo>
                      <a:pt x="3990" y="8259"/>
                    </a:lnTo>
                    <a:lnTo>
                      <a:pt x="4030" y="8219"/>
                    </a:lnTo>
                    <a:lnTo>
                      <a:pt x="4030" y="8219"/>
                    </a:lnTo>
                    <a:lnTo>
                      <a:pt x="4948" y="7302"/>
                    </a:lnTo>
                    <a:lnTo>
                      <a:pt x="4948" y="7302"/>
                    </a:lnTo>
                    <a:lnTo>
                      <a:pt x="5746" y="6504"/>
                    </a:lnTo>
                    <a:lnTo>
                      <a:pt x="5746" y="6504"/>
                    </a:lnTo>
                    <a:lnTo>
                      <a:pt x="5746" y="6504"/>
                    </a:lnTo>
                    <a:lnTo>
                      <a:pt x="5785" y="6464"/>
                    </a:lnTo>
                    <a:lnTo>
                      <a:pt x="5785" y="6464"/>
                    </a:lnTo>
                    <a:lnTo>
                      <a:pt x="6743" y="5467"/>
                    </a:lnTo>
                    <a:lnTo>
                      <a:pt x="6743" y="5467"/>
                    </a:lnTo>
                    <a:lnTo>
                      <a:pt x="6783" y="5427"/>
                    </a:lnTo>
                    <a:lnTo>
                      <a:pt x="6783" y="5427"/>
                    </a:lnTo>
                    <a:lnTo>
                      <a:pt x="8020" y="4150"/>
                    </a:lnTo>
                    <a:lnTo>
                      <a:pt x="9217" y="2833"/>
                    </a:lnTo>
                    <a:lnTo>
                      <a:pt x="9257" y="2753"/>
                    </a:lnTo>
                    <a:lnTo>
                      <a:pt x="9257" y="2753"/>
                    </a:lnTo>
                    <a:lnTo>
                      <a:pt x="10414" y="1397"/>
                    </a:lnTo>
                    <a:lnTo>
                      <a:pt x="11491" y="1"/>
                    </a:lnTo>
                    <a:lnTo>
                      <a:pt x="11491" y="1"/>
                    </a:lnTo>
                    <a:lnTo>
                      <a:pt x="11531" y="40"/>
                    </a:lnTo>
                    <a:lnTo>
                      <a:pt x="11531" y="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5"/>
              <p:cNvSpPr/>
              <p:nvPr/>
            </p:nvSpPr>
            <p:spPr>
              <a:xfrm>
                <a:off x="4184025" y="13767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5"/>
              <p:cNvSpPr/>
              <p:nvPr/>
            </p:nvSpPr>
            <p:spPr>
              <a:xfrm>
                <a:off x="4108225" y="1370800"/>
                <a:ext cx="80825" cy="75825"/>
              </a:xfrm>
              <a:custGeom>
                <a:rect b="b" l="l" r="r" t="t"/>
                <a:pathLst>
                  <a:path extrusionOk="0" h="3033" w="3233">
                    <a:moveTo>
                      <a:pt x="1" y="0"/>
                    </a:moveTo>
                    <a:lnTo>
                      <a:pt x="679" y="2992"/>
                    </a:lnTo>
                    <a:lnTo>
                      <a:pt x="719" y="3032"/>
                    </a:lnTo>
                    <a:lnTo>
                      <a:pt x="1437" y="3032"/>
                    </a:lnTo>
                    <a:lnTo>
                      <a:pt x="2035" y="2992"/>
                    </a:lnTo>
                    <a:lnTo>
                      <a:pt x="2634" y="2913"/>
                    </a:lnTo>
                    <a:lnTo>
                      <a:pt x="3232" y="2793"/>
                    </a:lnTo>
                    <a:lnTo>
                      <a:pt x="3232" y="2713"/>
                    </a:lnTo>
                    <a:lnTo>
                      <a:pt x="2674" y="2833"/>
                    </a:lnTo>
                    <a:lnTo>
                      <a:pt x="2075" y="2913"/>
                    </a:lnTo>
                    <a:lnTo>
                      <a:pt x="1477" y="2992"/>
                    </a:lnTo>
                    <a:lnTo>
                      <a:pt x="838" y="2952"/>
                    </a:lnTo>
                    <a:lnTo>
                      <a:pt x="759" y="2952"/>
                    </a:lnTo>
                    <a:lnTo>
                      <a:pt x="8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5"/>
              <p:cNvSpPr/>
              <p:nvPr/>
            </p:nvSpPr>
            <p:spPr>
              <a:xfrm>
                <a:off x="4108225" y="1370800"/>
                <a:ext cx="80825" cy="75825"/>
              </a:xfrm>
              <a:custGeom>
                <a:rect b="b" l="l" r="r" t="t"/>
                <a:pathLst>
                  <a:path extrusionOk="0" fill="none" h="3033" w="3233">
                    <a:moveTo>
                      <a:pt x="3232" y="2713"/>
                    </a:moveTo>
                    <a:lnTo>
                      <a:pt x="3232" y="2713"/>
                    </a:lnTo>
                    <a:lnTo>
                      <a:pt x="3232" y="2793"/>
                    </a:lnTo>
                    <a:lnTo>
                      <a:pt x="3232" y="2793"/>
                    </a:lnTo>
                    <a:lnTo>
                      <a:pt x="2634" y="2913"/>
                    </a:lnTo>
                    <a:lnTo>
                      <a:pt x="2035" y="2992"/>
                    </a:lnTo>
                    <a:lnTo>
                      <a:pt x="1437" y="3032"/>
                    </a:lnTo>
                    <a:lnTo>
                      <a:pt x="798" y="3032"/>
                    </a:lnTo>
                    <a:lnTo>
                      <a:pt x="798" y="3032"/>
                    </a:lnTo>
                    <a:lnTo>
                      <a:pt x="719" y="3032"/>
                    </a:lnTo>
                    <a:lnTo>
                      <a:pt x="719" y="3032"/>
                    </a:lnTo>
                    <a:lnTo>
                      <a:pt x="719" y="3032"/>
                    </a:lnTo>
                    <a:lnTo>
                      <a:pt x="679" y="2992"/>
                    </a:lnTo>
                    <a:lnTo>
                      <a:pt x="679" y="2992"/>
                    </a:lnTo>
                    <a:lnTo>
                      <a:pt x="1" y="0"/>
                    </a:lnTo>
                    <a:lnTo>
                      <a:pt x="1" y="0"/>
                    </a:lnTo>
                    <a:lnTo>
                      <a:pt x="80" y="0"/>
                    </a:lnTo>
                    <a:lnTo>
                      <a:pt x="80" y="0"/>
                    </a:lnTo>
                    <a:lnTo>
                      <a:pt x="759" y="2952"/>
                    </a:lnTo>
                    <a:lnTo>
                      <a:pt x="759" y="2952"/>
                    </a:lnTo>
                    <a:lnTo>
                      <a:pt x="759" y="2952"/>
                    </a:lnTo>
                    <a:lnTo>
                      <a:pt x="759" y="2952"/>
                    </a:lnTo>
                    <a:lnTo>
                      <a:pt x="838" y="2952"/>
                    </a:lnTo>
                    <a:lnTo>
                      <a:pt x="838" y="2952"/>
                    </a:lnTo>
                    <a:lnTo>
                      <a:pt x="1477" y="2992"/>
                    </a:lnTo>
                    <a:lnTo>
                      <a:pt x="2075" y="2913"/>
                    </a:lnTo>
                    <a:lnTo>
                      <a:pt x="2674" y="2833"/>
                    </a:lnTo>
                    <a:lnTo>
                      <a:pt x="3232" y="2713"/>
                    </a:lnTo>
                    <a:lnTo>
                      <a:pt x="3232" y="27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5"/>
              <p:cNvSpPr/>
              <p:nvPr/>
            </p:nvSpPr>
            <p:spPr>
              <a:xfrm>
                <a:off x="4189025" y="14386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5"/>
              <p:cNvSpPr/>
              <p:nvPr/>
            </p:nvSpPr>
            <p:spPr>
              <a:xfrm>
                <a:off x="4045375" y="1435625"/>
                <a:ext cx="20975" cy="77825"/>
              </a:xfrm>
              <a:custGeom>
                <a:rect b="b" l="l" r="r" t="t"/>
                <a:pathLst>
                  <a:path extrusionOk="0" h="3113" w="839">
                    <a:moveTo>
                      <a:pt x="81" y="0"/>
                    </a:moveTo>
                    <a:lnTo>
                      <a:pt x="1" y="80"/>
                    </a:lnTo>
                    <a:lnTo>
                      <a:pt x="360" y="1596"/>
                    </a:lnTo>
                    <a:lnTo>
                      <a:pt x="759" y="3073"/>
                    </a:lnTo>
                    <a:lnTo>
                      <a:pt x="759" y="3112"/>
                    </a:lnTo>
                    <a:lnTo>
                      <a:pt x="839" y="3112"/>
                    </a:lnTo>
                    <a:lnTo>
                      <a:pt x="799" y="3033"/>
                    </a:lnTo>
                    <a:lnTo>
                      <a:pt x="400" y="1556"/>
                    </a:lnTo>
                    <a:lnTo>
                      <a:pt x="8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5"/>
              <p:cNvSpPr/>
              <p:nvPr/>
            </p:nvSpPr>
            <p:spPr>
              <a:xfrm>
                <a:off x="4045375" y="1435625"/>
                <a:ext cx="20975" cy="77825"/>
              </a:xfrm>
              <a:custGeom>
                <a:rect b="b" l="l" r="r" t="t"/>
                <a:pathLst>
                  <a:path extrusionOk="0" fill="none" h="3113" w="839">
                    <a:moveTo>
                      <a:pt x="81" y="0"/>
                    </a:moveTo>
                    <a:lnTo>
                      <a:pt x="81" y="0"/>
                    </a:lnTo>
                    <a:lnTo>
                      <a:pt x="400" y="1556"/>
                    </a:lnTo>
                    <a:lnTo>
                      <a:pt x="799" y="3033"/>
                    </a:lnTo>
                    <a:lnTo>
                      <a:pt x="799" y="3033"/>
                    </a:lnTo>
                    <a:lnTo>
                      <a:pt x="839" y="3112"/>
                    </a:lnTo>
                    <a:lnTo>
                      <a:pt x="759" y="3112"/>
                    </a:lnTo>
                    <a:lnTo>
                      <a:pt x="759" y="3073"/>
                    </a:lnTo>
                    <a:lnTo>
                      <a:pt x="759" y="3073"/>
                    </a:lnTo>
                    <a:lnTo>
                      <a:pt x="360" y="1596"/>
                    </a:lnTo>
                    <a:lnTo>
                      <a:pt x="1" y="80"/>
                    </a:lnTo>
                    <a:lnTo>
                      <a:pt x="1" y="80"/>
                    </a:lnTo>
                    <a:lnTo>
                      <a:pt x="81" y="0"/>
                    </a:lnTo>
                    <a:lnTo>
                      <a:pt x="8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5"/>
              <p:cNvSpPr/>
              <p:nvPr/>
            </p:nvSpPr>
            <p:spPr>
              <a:xfrm>
                <a:off x="4047375" y="1435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5"/>
              <p:cNvSpPr/>
              <p:nvPr/>
            </p:nvSpPr>
            <p:spPr>
              <a:xfrm>
                <a:off x="4039400" y="1537350"/>
                <a:ext cx="54875" cy="12000"/>
              </a:xfrm>
              <a:custGeom>
                <a:rect b="b" l="l" r="r" t="t"/>
                <a:pathLst>
                  <a:path extrusionOk="0" h="480" w="2195">
                    <a:moveTo>
                      <a:pt x="1" y="1"/>
                    </a:moveTo>
                    <a:lnTo>
                      <a:pt x="1" y="41"/>
                    </a:lnTo>
                    <a:lnTo>
                      <a:pt x="1" y="81"/>
                    </a:lnTo>
                    <a:lnTo>
                      <a:pt x="40" y="81"/>
                    </a:lnTo>
                    <a:lnTo>
                      <a:pt x="559" y="240"/>
                    </a:lnTo>
                    <a:lnTo>
                      <a:pt x="1078" y="360"/>
                    </a:lnTo>
                    <a:lnTo>
                      <a:pt x="1596" y="440"/>
                    </a:lnTo>
                    <a:lnTo>
                      <a:pt x="2115" y="480"/>
                    </a:lnTo>
                    <a:lnTo>
                      <a:pt x="2195" y="400"/>
                    </a:lnTo>
                    <a:lnTo>
                      <a:pt x="1676" y="360"/>
                    </a:lnTo>
                    <a:lnTo>
                      <a:pt x="1118" y="320"/>
                    </a:lnTo>
                    <a:lnTo>
                      <a:pt x="599" y="200"/>
                    </a:lnTo>
                    <a:lnTo>
                      <a:pt x="80" y="41"/>
                    </a:lnTo>
                    <a:lnTo>
                      <a:pt x="4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5"/>
              <p:cNvSpPr/>
              <p:nvPr/>
            </p:nvSpPr>
            <p:spPr>
              <a:xfrm>
                <a:off x="4039400" y="1537350"/>
                <a:ext cx="54875" cy="12000"/>
              </a:xfrm>
              <a:custGeom>
                <a:rect b="b" l="l" r="r" t="t"/>
                <a:pathLst>
                  <a:path extrusionOk="0" fill="none" h="480" w="2195">
                    <a:moveTo>
                      <a:pt x="2195" y="400"/>
                    </a:moveTo>
                    <a:lnTo>
                      <a:pt x="2195" y="400"/>
                    </a:lnTo>
                    <a:lnTo>
                      <a:pt x="2115" y="480"/>
                    </a:lnTo>
                    <a:lnTo>
                      <a:pt x="2115" y="480"/>
                    </a:lnTo>
                    <a:lnTo>
                      <a:pt x="2115" y="480"/>
                    </a:lnTo>
                    <a:lnTo>
                      <a:pt x="1596" y="440"/>
                    </a:lnTo>
                    <a:lnTo>
                      <a:pt x="1078" y="360"/>
                    </a:lnTo>
                    <a:lnTo>
                      <a:pt x="559" y="240"/>
                    </a:lnTo>
                    <a:lnTo>
                      <a:pt x="40" y="81"/>
                    </a:lnTo>
                    <a:lnTo>
                      <a:pt x="40" y="81"/>
                    </a:lnTo>
                    <a:lnTo>
                      <a:pt x="1" y="81"/>
                    </a:lnTo>
                    <a:lnTo>
                      <a:pt x="1" y="41"/>
                    </a:lnTo>
                    <a:lnTo>
                      <a:pt x="1" y="1"/>
                    </a:lnTo>
                    <a:lnTo>
                      <a:pt x="1" y="1"/>
                    </a:lnTo>
                    <a:lnTo>
                      <a:pt x="40" y="1"/>
                    </a:lnTo>
                    <a:lnTo>
                      <a:pt x="40" y="1"/>
                    </a:lnTo>
                    <a:lnTo>
                      <a:pt x="80" y="41"/>
                    </a:lnTo>
                    <a:lnTo>
                      <a:pt x="80" y="41"/>
                    </a:lnTo>
                    <a:lnTo>
                      <a:pt x="599" y="200"/>
                    </a:lnTo>
                    <a:lnTo>
                      <a:pt x="1118" y="320"/>
                    </a:lnTo>
                    <a:lnTo>
                      <a:pt x="1676" y="360"/>
                    </a:lnTo>
                    <a:lnTo>
                      <a:pt x="2195" y="400"/>
                    </a:lnTo>
                    <a:lnTo>
                      <a:pt x="2195" y="4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5"/>
              <p:cNvSpPr/>
              <p:nvPr/>
            </p:nvSpPr>
            <p:spPr>
              <a:xfrm>
                <a:off x="4094250" y="15473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5"/>
              <p:cNvSpPr/>
              <p:nvPr/>
            </p:nvSpPr>
            <p:spPr>
              <a:xfrm>
                <a:off x="3946650" y="1447600"/>
                <a:ext cx="87800" cy="144650"/>
              </a:xfrm>
              <a:custGeom>
                <a:rect b="b" l="l" r="r" t="t"/>
                <a:pathLst>
                  <a:path extrusionOk="0" h="5786" w="3512">
                    <a:moveTo>
                      <a:pt x="40" y="0"/>
                    </a:moveTo>
                    <a:lnTo>
                      <a:pt x="0" y="80"/>
                    </a:lnTo>
                    <a:lnTo>
                      <a:pt x="439" y="1436"/>
                    </a:lnTo>
                    <a:lnTo>
                      <a:pt x="878" y="2793"/>
                    </a:lnTo>
                    <a:lnTo>
                      <a:pt x="1396" y="4110"/>
                    </a:lnTo>
                    <a:lnTo>
                      <a:pt x="1955" y="5386"/>
                    </a:lnTo>
                    <a:lnTo>
                      <a:pt x="1995" y="5466"/>
                    </a:lnTo>
                    <a:lnTo>
                      <a:pt x="1995" y="5506"/>
                    </a:lnTo>
                    <a:lnTo>
                      <a:pt x="2035" y="5506"/>
                    </a:lnTo>
                    <a:lnTo>
                      <a:pt x="2713" y="5706"/>
                    </a:lnTo>
                    <a:lnTo>
                      <a:pt x="3431" y="5785"/>
                    </a:lnTo>
                    <a:lnTo>
                      <a:pt x="3511" y="5745"/>
                    </a:lnTo>
                    <a:lnTo>
                      <a:pt x="2793" y="5666"/>
                    </a:lnTo>
                    <a:lnTo>
                      <a:pt x="2035" y="5466"/>
                    </a:lnTo>
                    <a:lnTo>
                      <a:pt x="2035" y="5426"/>
                    </a:lnTo>
                    <a:lnTo>
                      <a:pt x="1995" y="5346"/>
                    </a:lnTo>
                    <a:lnTo>
                      <a:pt x="1436" y="4030"/>
                    </a:lnTo>
                    <a:lnTo>
                      <a:pt x="918" y="2713"/>
                    </a:lnTo>
                    <a:lnTo>
                      <a:pt x="479" y="1357"/>
                    </a:lnTo>
                    <a:lnTo>
                      <a:pt x="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5"/>
              <p:cNvSpPr/>
              <p:nvPr/>
            </p:nvSpPr>
            <p:spPr>
              <a:xfrm>
                <a:off x="3946650" y="1447600"/>
                <a:ext cx="87800" cy="144650"/>
              </a:xfrm>
              <a:custGeom>
                <a:rect b="b" l="l" r="r" t="t"/>
                <a:pathLst>
                  <a:path extrusionOk="0" fill="none" h="5786" w="3512">
                    <a:moveTo>
                      <a:pt x="3511" y="5745"/>
                    </a:moveTo>
                    <a:lnTo>
                      <a:pt x="3511" y="5745"/>
                    </a:lnTo>
                    <a:lnTo>
                      <a:pt x="3431" y="5785"/>
                    </a:lnTo>
                    <a:lnTo>
                      <a:pt x="3431" y="5785"/>
                    </a:lnTo>
                    <a:lnTo>
                      <a:pt x="2713" y="5706"/>
                    </a:lnTo>
                    <a:lnTo>
                      <a:pt x="2035" y="5506"/>
                    </a:lnTo>
                    <a:lnTo>
                      <a:pt x="1995" y="5506"/>
                    </a:lnTo>
                    <a:lnTo>
                      <a:pt x="1995" y="5506"/>
                    </a:lnTo>
                    <a:lnTo>
                      <a:pt x="1995" y="5506"/>
                    </a:lnTo>
                    <a:lnTo>
                      <a:pt x="1995" y="5466"/>
                    </a:lnTo>
                    <a:lnTo>
                      <a:pt x="1995" y="5466"/>
                    </a:lnTo>
                    <a:lnTo>
                      <a:pt x="1955" y="5386"/>
                    </a:lnTo>
                    <a:lnTo>
                      <a:pt x="1955" y="5386"/>
                    </a:lnTo>
                    <a:lnTo>
                      <a:pt x="1396" y="4110"/>
                    </a:lnTo>
                    <a:lnTo>
                      <a:pt x="878" y="2793"/>
                    </a:lnTo>
                    <a:lnTo>
                      <a:pt x="439" y="1436"/>
                    </a:lnTo>
                    <a:lnTo>
                      <a:pt x="0" y="80"/>
                    </a:lnTo>
                    <a:lnTo>
                      <a:pt x="0" y="80"/>
                    </a:lnTo>
                    <a:lnTo>
                      <a:pt x="40" y="0"/>
                    </a:lnTo>
                    <a:lnTo>
                      <a:pt x="40" y="0"/>
                    </a:lnTo>
                    <a:lnTo>
                      <a:pt x="479" y="1357"/>
                    </a:lnTo>
                    <a:lnTo>
                      <a:pt x="918" y="2713"/>
                    </a:lnTo>
                    <a:lnTo>
                      <a:pt x="1436" y="4030"/>
                    </a:lnTo>
                    <a:lnTo>
                      <a:pt x="1995" y="5346"/>
                    </a:lnTo>
                    <a:lnTo>
                      <a:pt x="1995" y="5346"/>
                    </a:lnTo>
                    <a:lnTo>
                      <a:pt x="2035" y="5426"/>
                    </a:lnTo>
                    <a:lnTo>
                      <a:pt x="2035" y="5426"/>
                    </a:lnTo>
                    <a:lnTo>
                      <a:pt x="2035" y="5426"/>
                    </a:lnTo>
                    <a:lnTo>
                      <a:pt x="2035" y="5466"/>
                    </a:lnTo>
                    <a:lnTo>
                      <a:pt x="2035" y="5466"/>
                    </a:lnTo>
                    <a:lnTo>
                      <a:pt x="2793" y="5666"/>
                    </a:lnTo>
                    <a:lnTo>
                      <a:pt x="3511" y="5745"/>
                    </a:lnTo>
                    <a:lnTo>
                      <a:pt x="3511" y="57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5"/>
              <p:cNvSpPr/>
              <p:nvPr/>
            </p:nvSpPr>
            <p:spPr>
              <a:xfrm>
                <a:off x="4034425" y="15912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5"/>
              <p:cNvSpPr/>
              <p:nvPr/>
            </p:nvSpPr>
            <p:spPr>
              <a:xfrm>
                <a:off x="3921700" y="1555325"/>
                <a:ext cx="55875" cy="75825"/>
              </a:xfrm>
              <a:custGeom>
                <a:rect b="b" l="l" r="r" t="t"/>
                <a:pathLst>
                  <a:path extrusionOk="0" h="3033" w="2235">
                    <a:moveTo>
                      <a:pt x="40" y="0"/>
                    </a:moveTo>
                    <a:lnTo>
                      <a:pt x="1" y="120"/>
                    </a:lnTo>
                    <a:lnTo>
                      <a:pt x="240" y="838"/>
                    </a:lnTo>
                    <a:lnTo>
                      <a:pt x="519" y="1556"/>
                    </a:lnTo>
                    <a:lnTo>
                      <a:pt x="838" y="2234"/>
                    </a:lnTo>
                    <a:lnTo>
                      <a:pt x="1198" y="2913"/>
                    </a:lnTo>
                    <a:lnTo>
                      <a:pt x="1198" y="2953"/>
                    </a:lnTo>
                    <a:lnTo>
                      <a:pt x="1237" y="2953"/>
                    </a:lnTo>
                    <a:lnTo>
                      <a:pt x="2115" y="3032"/>
                    </a:lnTo>
                    <a:lnTo>
                      <a:pt x="2155" y="3032"/>
                    </a:lnTo>
                    <a:lnTo>
                      <a:pt x="2235" y="2992"/>
                    </a:lnTo>
                    <a:lnTo>
                      <a:pt x="1277" y="2913"/>
                    </a:lnTo>
                    <a:lnTo>
                      <a:pt x="1237" y="2873"/>
                    </a:lnTo>
                    <a:lnTo>
                      <a:pt x="878" y="2195"/>
                    </a:lnTo>
                    <a:lnTo>
                      <a:pt x="559" y="1476"/>
                    </a:lnTo>
                    <a:lnTo>
                      <a:pt x="280" y="718"/>
                    </a:lnTo>
                    <a:lnTo>
                      <a:pt x="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5"/>
              <p:cNvSpPr/>
              <p:nvPr/>
            </p:nvSpPr>
            <p:spPr>
              <a:xfrm>
                <a:off x="3921700" y="1555325"/>
                <a:ext cx="55875" cy="75825"/>
              </a:xfrm>
              <a:custGeom>
                <a:rect b="b" l="l" r="r" t="t"/>
                <a:pathLst>
                  <a:path extrusionOk="0" fill="none" h="3033" w="2235">
                    <a:moveTo>
                      <a:pt x="2235" y="2992"/>
                    </a:moveTo>
                    <a:lnTo>
                      <a:pt x="2235" y="2992"/>
                    </a:lnTo>
                    <a:lnTo>
                      <a:pt x="2155" y="3032"/>
                    </a:lnTo>
                    <a:lnTo>
                      <a:pt x="2115" y="3032"/>
                    </a:lnTo>
                    <a:lnTo>
                      <a:pt x="2115" y="3032"/>
                    </a:lnTo>
                    <a:lnTo>
                      <a:pt x="1237" y="2953"/>
                    </a:lnTo>
                    <a:lnTo>
                      <a:pt x="1237" y="2953"/>
                    </a:lnTo>
                    <a:lnTo>
                      <a:pt x="1237" y="2953"/>
                    </a:lnTo>
                    <a:lnTo>
                      <a:pt x="1237" y="2953"/>
                    </a:lnTo>
                    <a:lnTo>
                      <a:pt x="1198" y="2953"/>
                    </a:lnTo>
                    <a:lnTo>
                      <a:pt x="1198" y="2953"/>
                    </a:lnTo>
                    <a:lnTo>
                      <a:pt x="1198" y="2913"/>
                    </a:lnTo>
                    <a:lnTo>
                      <a:pt x="1198" y="2913"/>
                    </a:lnTo>
                    <a:lnTo>
                      <a:pt x="838" y="2234"/>
                    </a:lnTo>
                    <a:lnTo>
                      <a:pt x="519" y="1556"/>
                    </a:lnTo>
                    <a:lnTo>
                      <a:pt x="240" y="838"/>
                    </a:lnTo>
                    <a:lnTo>
                      <a:pt x="1" y="120"/>
                    </a:lnTo>
                    <a:lnTo>
                      <a:pt x="1" y="120"/>
                    </a:lnTo>
                    <a:lnTo>
                      <a:pt x="1" y="120"/>
                    </a:lnTo>
                    <a:lnTo>
                      <a:pt x="40" y="0"/>
                    </a:lnTo>
                    <a:lnTo>
                      <a:pt x="40" y="0"/>
                    </a:lnTo>
                    <a:lnTo>
                      <a:pt x="280" y="718"/>
                    </a:lnTo>
                    <a:lnTo>
                      <a:pt x="559" y="1476"/>
                    </a:lnTo>
                    <a:lnTo>
                      <a:pt x="878" y="2195"/>
                    </a:lnTo>
                    <a:lnTo>
                      <a:pt x="1237" y="2873"/>
                    </a:lnTo>
                    <a:lnTo>
                      <a:pt x="1237" y="2873"/>
                    </a:lnTo>
                    <a:lnTo>
                      <a:pt x="1277" y="2913"/>
                    </a:lnTo>
                    <a:lnTo>
                      <a:pt x="1277" y="2913"/>
                    </a:lnTo>
                    <a:lnTo>
                      <a:pt x="1277" y="2913"/>
                    </a:lnTo>
                    <a:lnTo>
                      <a:pt x="1277" y="2913"/>
                    </a:lnTo>
                    <a:lnTo>
                      <a:pt x="2235" y="2992"/>
                    </a:lnTo>
                    <a:lnTo>
                      <a:pt x="2235" y="299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5"/>
              <p:cNvSpPr/>
              <p:nvPr/>
            </p:nvSpPr>
            <p:spPr>
              <a:xfrm>
                <a:off x="3977550" y="16301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5"/>
              <p:cNvSpPr/>
              <p:nvPr/>
            </p:nvSpPr>
            <p:spPr>
              <a:xfrm>
                <a:off x="3628450" y="1305950"/>
                <a:ext cx="313225" cy="390025"/>
              </a:xfrm>
              <a:custGeom>
                <a:rect b="b" l="l" r="r" t="t"/>
                <a:pathLst>
                  <a:path extrusionOk="0" h="15601" w="12529">
                    <a:moveTo>
                      <a:pt x="1995" y="1"/>
                    </a:moveTo>
                    <a:lnTo>
                      <a:pt x="1676" y="41"/>
                    </a:lnTo>
                    <a:lnTo>
                      <a:pt x="1397" y="120"/>
                    </a:lnTo>
                    <a:lnTo>
                      <a:pt x="1158" y="240"/>
                    </a:lnTo>
                    <a:lnTo>
                      <a:pt x="1078" y="280"/>
                    </a:lnTo>
                    <a:lnTo>
                      <a:pt x="799" y="479"/>
                    </a:lnTo>
                    <a:lnTo>
                      <a:pt x="599" y="719"/>
                    </a:lnTo>
                    <a:lnTo>
                      <a:pt x="400" y="1038"/>
                    </a:lnTo>
                    <a:lnTo>
                      <a:pt x="240" y="1317"/>
                    </a:lnTo>
                    <a:lnTo>
                      <a:pt x="120" y="1676"/>
                    </a:lnTo>
                    <a:lnTo>
                      <a:pt x="40" y="1996"/>
                    </a:lnTo>
                    <a:lnTo>
                      <a:pt x="1" y="2355"/>
                    </a:lnTo>
                    <a:lnTo>
                      <a:pt x="40" y="2714"/>
                    </a:lnTo>
                    <a:lnTo>
                      <a:pt x="80" y="3113"/>
                    </a:lnTo>
                    <a:lnTo>
                      <a:pt x="200" y="3512"/>
                    </a:lnTo>
                    <a:lnTo>
                      <a:pt x="240" y="3591"/>
                    </a:lnTo>
                    <a:lnTo>
                      <a:pt x="439" y="4070"/>
                    </a:lnTo>
                    <a:lnTo>
                      <a:pt x="719" y="4589"/>
                    </a:lnTo>
                    <a:lnTo>
                      <a:pt x="1038" y="5068"/>
                    </a:lnTo>
                    <a:lnTo>
                      <a:pt x="1397" y="5507"/>
                    </a:lnTo>
                    <a:lnTo>
                      <a:pt x="1995" y="6225"/>
                    </a:lnTo>
                    <a:lnTo>
                      <a:pt x="2594" y="6903"/>
                    </a:lnTo>
                    <a:lnTo>
                      <a:pt x="2674" y="6983"/>
                    </a:lnTo>
                    <a:lnTo>
                      <a:pt x="3272" y="7581"/>
                    </a:lnTo>
                    <a:lnTo>
                      <a:pt x="3950" y="8140"/>
                    </a:lnTo>
                    <a:lnTo>
                      <a:pt x="3512" y="8060"/>
                    </a:lnTo>
                    <a:lnTo>
                      <a:pt x="3073" y="7980"/>
                    </a:lnTo>
                    <a:lnTo>
                      <a:pt x="2634" y="7940"/>
                    </a:lnTo>
                    <a:lnTo>
                      <a:pt x="2235" y="7980"/>
                    </a:lnTo>
                    <a:lnTo>
                      <a:pt x="1995" y="8060"/>
                    </a:lnTo>
                    <a:lnTo>
                      <a:pt x="1796" y="8100"/>
                    </a:lnTo>
                    <a:lnTo>
                      <a:pt x="1596" y="8220"/>
                    </a:lnTo>
                    <a:lnTo>
                      <a:pt x="1437" y="8339"/>
                    </a:lnTo>
                    <a:lnTo>
                      <a:pt x="1237" y="8459"/>
                    </a:lnTo>
                    <a:lnTo>
                      <a:pt x="1118" y="8619"/>
                    </a:lnTo>
                    <a:lnTo>
                      <a:pt x="998" y="8778"/>
                    </a:lnTo>
                    <a:lnTo>
                      <a:pt x="918" y="8978"/>
                    </a:lnTo>
                    <a:lnTo>
                      <a:pt x="878" y="9257"/>
                    </a:lnTo>
                    <a:lnTo>
                      <a:pt x="878" y="9496"/>
                    </a:lnTo>
                    <a:lnTo>
                      <a:pt x="918" y="9736"/>
                    </a:lnTo>
                    <a:lnTo>
                      <a:pt x="998" y="10015"/>
                    </a:lnTo>
                    <a:lnTo>
                      <a:pt x="1118" y="10215"/>
                    </a:lnTo>
                    <a:lnTo>
                      <a:pt x="1277" y="10454"/>
                    </a:lnTo>
                    <a:lnTo>
                      <a:pt x="1596" y="10853"/>
                    </a:lnTo>
                    <a:lnTo>
                      <a:pt x="1916" y="11172"/>
                    </a:lnTo>
                    <a:lnTo>
                      <a:pt x="2275" y="11451"/>
                    </a:lnTo>
                    <a:lnTo>
                      <a:pt x="2355" y="11531"/>
                    </a:lnTo>
                    <a:lnTo>
                      <a:pt x="2754" y="11810"/>
                    </a:lnTo>
                    <a:lnTo>
                      <a:pt x="3192" y="12050"/>
                    </a:lnTo>
                    <a:lnTo>
                      <a:pt x="3671" y="12289"/>
                    </a:lnTo>
                    <a:lnTo>
                      <a:pt x="4110" y="12529"/>
                    </a:lnTo>
                    <a:lnTo>
                      <a:pt x="5108" y="12888"/>
                    </a:lnTo>
                    <a:lnTo>
                      <a:pt x="6065" y="13247"/>
                    </a:lnTo>
                    <a:lnTo>
                      <a:pt x="6863" y="13526"/>
                    </a:lnTo>
                    <a:lnTo>
                      <a:pt x="7023" y="13566"/>
                    </a:lnTo>
                    <a:lnTo>
                      <a:pt x="9377" y="14404"/>
                    </a:lnTo>
                    <a:lnTo>
                      <a:pt x="10773" y="14883"/>
                    </a:lnTo>
                    <a:lnTo>
                      <a:pt x="12449" y="15561"/>
                    </a:lnTo>
                    <a:lnTo>
                      <a:pt x="12529" y="15601"/>
                    </a:lnTo>
                    <a:lnTo>
                      <a:pt x="12489" y="15521"/>
                    </a:lnTo>
                    <a:lnTo>
                      <a:pt x="12010" y="14643"/>
                    </a:lnTo>
                    <a:lnTo>
                      <a:pt x="11571" y="13726"/>
                    </a:lnTo>
                    <a:lnTo>
                      <a:pt x="10733" y="11810"/>
                    </a:lnTo>
                    <a:lnTo>
                      <a:pt x="10693" y="11731"/>
                    </a:lnTo>
                    <a:lnTo>
                      <a:pt x="9496" y="8938"/>
                    </a:lnTo>
                    <a:lnTo>
                      <a:pt x="9456" y="8818"/>
                    </a:lnTo>
                    <a:lnTo>
                      <a:pt x="8778" y="7302"/>
                    </a:lnTo>
                    <a:lnTo>
                      <a:pt x="8060" y="5866"/>
                    </a:lnTo>
                    <a:lnTo>
                      <a:pt x="8020" y="5746"/>
                    </a:lnTo>
                    <a:lnTo>
                      <a:pt x="7541" y="4868"/>
                    </a:lnTo>
                    <a:lnTo>
                      <a:pt x="7023" y="3990"/>
                    </a:lnTo>
                    <a:lnTo>
                      <a:pt x="6504" y="3192"/>
                    </a:lnTo>
                    <a:lnTo>
                      <a:pt x="5905" y="2395"/>
                    </a:lnTo>
                    <a:lnTo>
                      <a:pt x="5506" y="1876"/>
                    </a:lnTo>
                    <a:lnTo>
                      <a:pt x="5028" y="1397"/>
                    </a:lnTo>
                    <a:lnTo>
                      <a:pt x="4549" y="958"/>
                    </a:lnTo>
                    <a:lnTo>
                      <a:pt x="4030" y="599"/>
                    </a:lnTo>
                    <a:lnTo>
                      <a:pt x="3950" y="559"/>
                    </a:lnTo>
                    <a:lnTo>
                      <a:pt x="3631" y="360"/>
                    </a:lnTo>
                    <a:lnTo>
                      <a:pt x="3312" y="200"/>
                    </a:lnTo>
                    <a:lnTo>
                      <a:pt x="2953" y="120"/>
                    </a:lnTo>
                    <a:lnTo>
                      <a:pt x="2594" y="41"/>
                    </a:lnTo>
                    <a:lnTo>
                      <a:pt x="2275"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5"/>
              <p:cNvSpPr/>
              <p:nvPr/>
            </p:nvSpPr>
            <p:spPr>
              <a:xfrm>
                <a:off x="3628450" y="1305950"/>
                <a:ext cx="313225" cy="390025"/>
              </a:xfrm>
              <a:custGeom>
                <a:rect b="b" l="l" r="r" t="t"/>
                <a:pathLst>
                  <a:path extrusionOk="0" fill="none" h="15601" w="12529">
                    <a:moveTo>
                      <a:pt x="2594" y="41"/>
                    </a:moveTo>
                    <a:lnTo>
                      <a:pt x="2594" y="41"/>
                    </a:lnTo>
                    <a:lnTo>
                      <a:pt x="2953" y="120"/>
                    </a:lnTo>
                    <a:lnTo>
                      <a:pt x="3312" y="200"/>
                    </a:lnTo>
                    <a:lnTo>
                      <a:pt x="3631" y="360"/>
                    </a:lnTo>
                    <a:lnTo>
                      <a:pt x="3950" y="559"/>
                    </a:lnTo>
                    <a:lnTo>
                      <a:pt x="3950" y="559"/>
                    </a:lnTo>
                    <a:lnTo>
                      <a:pt x="4030" y="599"/>
                    </a:lnTo>
                    <a:lnTo>
                      <a:pt x="4030" y="599"/>
                    </a:lnTo>
                    <a:lnTo>
                      <a:pt x="4549" y="958"/>
                    </a:lnTo>
                    <a:lnTo>
                      <a:pt x="5028" y="1397"/>
                    </a:lnTo>
                    <a:lnTo>
                      <a:pt x="5506" y="1876"/>
                    </a:lnTo>
                    <a:lnTo>
                      <a:pt x="5905" y="2395"/>
                    </a:lnTo>
                    <a:lnTo>
                      <a:pt x="5905" y="2395"/>
                    </a:lnTo>
                    <a:lnTo>
                      <a:pt x="6504" y="3192"/>
                    </a:lnTo>
                    <a:lnTo>
                      <a:pt x="7023" y="3990"/>
                    </a:lnTo>
                    <a:lnTo>
                      <a:pt x="7541" y="4868"/>
                    </a:lnTo>
                    <a:lnTo>
                      <a:pt x="8020" y="5746"/>
                    </a:lnTo>
                    <a:lnTo>
                      <a:pt x="8020" y="5746"/>
                    </a:lnTo>
                    <a:lnTo>
                      <a:pt x="8060" y="5866"/>
                    </a:lnTo>
                    <a:lnTo>
                      <a:pt x="8060" y="5866"/>
                    </a:lnTo>
                    <a:lnTo>
                      <a:pt x="8060" y="5866"/>
                    </a:lnTo>
                    <a:lnTo>
                      <a:pt x="8778" y="7302"/>
                    </a:lnTo>
                    <a:lnTo>
                      <a:pt x="9456" y="8818"/>
                    </a:lnTo>
                    <a:lnTo>
                      <a:pt x="9456" y="8818"/>
                    </a:lnTo>
                    <a:lnTo>
                      <a:pt x="9496" y="8938"/>
                    </a:lnTo>
                    <a:lnTo>
                      <a:pt x="9496" y="8938"/>
                    </a:lnTo>
                    <a:lnTo>
                      <a:pt x="10693" y="11731"/>
                    </a:lnTo>
                    <a:lnTo>
                      <a:pt x="10693" y="11731"/>
                    </a:lnTo>
                    <a:lnTo>
                      <a:pt x="10733" y="11810"/>
                    </a:lnTo>
                    <a:lnTo>
                      <a:pt x="10733" y="11810"/>
                    </a:lnTo>
                    <a:lnTo>
                      <a:pt x="10733" y="11810"/>
                    </a:lnTo>
                    <a:lnTo>
                      <a:pt x="11571" y="13726"/>
                    </a:lnTo>
                    <a:lnTo>
                      <a:pt x="12010" y="14643"/>
                    </a:lnTo>
                    <a:lnTo>
                      <a:pt x="12489" y="15521"/>
                    </a:lnTo>
                    <a:lnTo>
                      <a:pt x="12489" y="15521"/>
                    </a:lnTo>
                    <a:lnTo>
                      <a:pt x="12529" y="15601"/>
                    </a:lnTo>
                    <a:lnTo>
                      <a:pt x="12529" y="15601"/>
                    </a:lnTo>
                    <a:lnTo>
                      <a:pt x="12449" y="15561"/>
                    </a:lnTo>
                    <a:lnTo>
                      <a:pt x="12449" y="15561"/>
                    </a:lnTo>
                    <a:lnTo>
                      <a:pt x="10773" y="14883"/>
                    </a:lnTo>
                    <a:lnTo>
                      <a:pt x="9377" y="14404"/>
                    </a:lnTo>
                    <a:lnTo>
                      <a:pt x="9377" y="14404"/>
                    </a:lnTo>
                    <a:lnTo>
                      <a:pt x="7023" y="13566"/>
                    </a:lnTo>
                    <a:lnTo>
                      <a:pt x="7023" y="13566"/>
                    </a:lnTo>
                    <a:lnTo>
                      <a:pt x="7023" y="13566"/>
                    </a:lnTo>
                    <a:lnTo>
                      <a:pt x="6863" y="13526"/>
                    </a:lnTo>
                    <a:lnTo>
                      <a:pt x="6863" y="13526"/>
                    </a:lnTo>
                    <a:lnTo>
                      <a:pt x="6863" y="13526"/>
                    </a:lnTo>
                    <a:lnTo>
                      <a:pt x="6065" y="13247"/>
                    </a:lnTo>
                    <a:lnTo>
                      <a:pt x="6065" y="13247"/>
                    </a:lnTo>
                    <a:lnTo>
                      <a:pt x="5108" y="12888"/>
                    </a:lnTo>
                    <a:lnTo>
                      <a:pt x="4110" y="12529"/>
                    </a:lnTo>
                    <a:lnTo>
                      <a:pt x="3671" y="12289"/>
                    </a:lnTo>
                    <a:lnTo>
                      <a:pt x="3192" y="12050"/>
                    </a:lnTo>
                    <a:lnTo>
                      <a:pt x="2754" y="11810"/>
                    </a:lnTo>
                    <a:lnTo>
                      <a:pt x="2355" y="11531"/>
                    </a:lnTo>
                    <a:lnTo>
                      <a:pt x="2355" y="11531"/>
                    </a:lnTo>
                    <a:lnTo>
                      <a:pt x="2275" y="11451"/>
                    </a:lnTo>
                    <a:lnTo>
                      <a:pt x="2275" y="11451"/>
                    </a:lnTo>
                    <a:lnTo>
                      <a:pt x="1916" y="11172"/>
                    </a:lnTo>
                    <a:lnTo>
                      <a:pt x="1596" y="10853"/>
                    </a:lnTo>
                    <a:lnTo>
                      <a:pt x="1596" y="10853"/>
                    </a:lnTo>
                    <a:lnTo>
                      <a:pt x="1277" y="10454"/>
                    </a:lnTo>
                    <a:lnTo>
                      <a:pt x="1118" y="10215"/>
                    </a:lnTo>
                    <a:lnTo>
                      <a:pt x="998" y="10015"/>
                    </a:lnTo>
                    <a:lnTo>
                      <a:pt x="918" y="9736"/>
                    </a:lnTo>
                    <a:lnTo>
                      <a:pt x="878" y="9496"/>
                    </a:lnTo>
                    <a:lnTo>
                      <a:pt x="878" y="9257"/>
                    </a:lnTo>
                    <a:lnTo>
                      <a:pt x="918" y="8978"/>
                    </a:lnTo>
                    <a:lnTo>
                      <a:pt x="918" y="8978"/>
                    </a:lnTo>
                    <a:lnTo>
                      <a:pt x="998" y="8778"/>
                    </a:lnTo>
                    <a:lnTo>
                      <a:pt x="1118" y="8619"/>
                    </a:lnTo>
                    <a:lnTo>
                      <a:pt x="1237" y="8459"/>
                    </a:lnTo>
                    <a:lnTo>
                      <a:pt x="1437" y="8339"/>
                    </a:lnTo>
                    <a:lnTo>
                      <a:pt x="1596" y="8220"/>
                    </a:lnTo>
                    <a:lnTo>
                      <a:pt x="1796" y="8100"/>
                    </a:lnTo>
                    <a:lnTo>
                      <a:pt x="1995" y="8060"/>
                    </a:lnTo>
                    <a:lnTo>
                      <a:pt x="2235" y="7980"/>
                    </a:lnTo>
                    <a:lnTo>
                      <a:pt x="2235" y="7980"/>
                    </a:lnTo>
                    <a:lnTo>
                      <a:pt x="2634" y="7940"/>
                    </a:lnTo>
                    <a:lnTo>
                      <a:pt x="3073" y="7980"/>
                    </a:lnTo>
                    <a:lnTo>
                      <a:pt x="3512" y="8060"/>
                    </a:lnTo>
                    <a:lnTo>
                      <a:pt x="3950" y="8140"/>
                    </a:lnTo>
                    <a:lnTo>
                      <a:pt x="3950" y="8140"/>
                    </a:lnTo>
                    <a:lnTo>
                      <a:pt x="3272" y="7581"/>
                    </a:lnTo>
                    <a:lnTo>
                      <a:pt x="2674" y="6983"/>
                    </a:lnTo>
                    <a:lnTo>
                      <a:pt x="2674" y="6983"/>
                    </a:lnTo>
                    <a:lnTo>
                      <a:pt x="2594" y="6903"/>
                    </a:lnTo>
                    <a:lnTo>
                      <a:pt x="2594" y="6903"/>
                    </a:lnTo>
                    <a:lnTo>
                      <a:pt x="1995" y="6225"/>
                    </a:lnTo>
                    <a:lnTo>
                      <a:pt x="1397" y="5507"/>
                    </a:lnTo>
                    <a:lnTo>
                      <a:pt x="1397" y="5507"/>
                    </a:lnTo>
                    <a:lnTo>
                      <a:pt x="1038" y="5068"/>
                    </a:lnTo>
                    <a:lnTo>
                      <a:pt x="719" y="4589"/>
                    </a:lnTo>
                    <a:lnTo>
                      <a:pt x="439" y="4070"/>
                    </a:lnTo>
                    <a:lnTo>
                      <a:pt x="240" y="3591"/>
                    </a:lnTo>
                    <a:lnTo>
                      <a:pt x="240" y="3591"/>
                    </a:lnTo>
                    <a:lnTo>
                      <a:pt x="200" y="3512"/>
                    </a:lnTo>
                    <a:lnTo>
                      <a:pt x="200" y="3512"/>
                    </a:lnTo>
                    <a:lnTo>
                      <a:pt x="80" y="3113"/>
                    </a:lnTo>
                    <a:lnTo>
                      <a:pt x="40" y="2714"/>
                    </a:lnTo>
                    <a:lnTo>
                      <a:pt x="40" y="2714"/>
                    </a:lnTo>
                    <a:lnTo>
                      <a:pt x="1" y="2355"/>
                    </a:lnTo>
                    <a:lnTo>
                      <a:pt x="40" y="1996"/>
                    </a:lnTo>
                    <a:lnTo>
                      <a:pt x="120" y="1676"/>
                    </a:lnTo>
                    <a:lnTo>
                      <a:pt x="240" y="1317"/>
                    </a:lnTo>
                    <a:lnTo>
                      <a:pt x="400" y="1038"/>
                    </a:lnTo>
                    <a:lnTo>
                      <a:pt x="599" y="719"/>
                    </a:lnTo>
                    <a:lnTo>
                      <a:pt x="799" y="479"/>
                    </a:lnTo>
                    <a:lnTo>
                      <a:pt x="1078" y="280"/>
                    </a:lnTo>
                    <a:lnTo>
                      <a:pt x="1078" y="280"/>
                    </a:lnTo>
                    <a:lnTo>
                      <a:pt x="1158" y="240"/>
                    </a:lnTo>
                    <a:lnTo>
                      <a:pt x="1158" y="240"/>
                    </a:lnTo>
                    <a:lnTo>
                      <a:pt x="1397" y="120"/>
                    </a:lnTo>
                    <a:lnTo>
                      <a:pt x="1397" y="120"/>
                    </a:lnTo>
                    <a:lnTo>
                      <a:pt x="1676" y="41"/>
                    </a:lnTo>
                    <a:lnTo>
                      <a:pt x="1995" y="1"/>
                    </a:lnTo>
                    <a:lnTo>
                      <a:pt x="2275" y="1"/>
                    </a:lnTo>
                    <a:lnTo>
                      <a:pt x="2594" y="41"/>
                    </a:lnTo>
                    <a:lnTo>
                      <a:pt x="2594" y="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5"/>
              <p:cNvSpPr/>
              <p:nvPr/>
            </p:nvSpPr>
            <p:spPr>
              <a:xfrm>
                <a:off x="3693275" y="13069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5"/>
              <p:cNvSpPr/>
              <p:nvPr/>
            </p:nvSpPr>
            <p:spPr>
              <a:xfrm>
                <a:off x="3655375" y="1311950"/>
                <a:ext cx="292275" cy="392000"/>
              </a:xfrm>
              <a:custGeom>
                <a:rect b="b" l="l" r="r" t="t"/>
                <a:pathLst>
                  <a:path extrusionOk="0" h="15680" w="11691">
                    <a:moveTo>
                      <a:pt x="81" y="0"/>
                    </a:moveTo>
                    <a:lnTo>
                      <a:pt x="1" y="40"/>
                    </a:lnTo>
                    <a:lnTo>
                      <a:pt x="679" y="798"/>
                    </a:lnTo>
                    <a:lnTo>
                      <a:pt x="1357" y="1556"/>
                    </a:lnTo>
                    <a:lnTo>
                      <a:pt x="2634" y="3152"/>
                    </a:lnTo>
                    <a:lnTo>
                      <a:pt x="2674" y="3232"/>
                    </a:lnTo>
                    <a:lnTo>
                      <a:pt x="3911" y="4828"/>
                    </a:lnTo>
                    <a:lnTo>
                      <a:pt x="5068" y="6503"/>
                    </a:lnTo>
                    <a:lnTo>
                      <a:pt x="5108" y="6543"/>
                    </a:lnTo>
                    <a:lnTo>
                      <a:pt x="6025" y="7860"/>
                    </a:lnTo>
                    <a:lnTo>
                      <a:pt x="6025" y="7900"/>
                    </a:lnTo>
                    <a:lnTo>
                      <a:pt x="6744" y="8937"/>
                    </a:lnTo>
                    <a:lnTo>
                      <a:pt x="7621" y="10174"/>
                    </a:lnTo>
                    <a:lnTo>
                      <a:pt x="7661" y="10254"/>
                    </a:lnTo>
                    <a:lnTo>
                      <a:pt x="9257" y="12528"/>
                    </a:lnTo>
                    <a:lnTo>
                      <a:pt x="9297" y="12608"/>
                    </a:lnTo>
                    <a:lnTo>
                      <a:pt x="10334" y="13964"/>
                    </a:lnTo>
                    <a:lnTo>
                      <a:pt x="11372" y="15321"/>
                    </a:lnTo>
                    <a:lnTo>
                      <a:pt x="11651" y="15680"/>
                    </a:lnTo>
                    <a:lnTo>
                      <a:pt x="11691" y="15640"/>
                    </a:lnTo>
                    <a:lnTo>
                      <a:pt x="11412" y="15281"/>
                    </a:lnTo>
                    <a:lnTo>
                      <a:pt x="10374" y="13924"/>
                    </a:lnTo>
                    <a:lnTo>
                      <a:pt x="9377" y="12568"/>
                    </a:lnTo>
                    <a:lnTo>
                      <a:pt x="9337" y="12488"/>
                    </a:lnTo>
                    <a:lnTo>
                      <a:pt x="7741" y="10214"/>
                    </a:lnTo>
                    <a:lnTo>
                      <a:pt x="7701" y="10174"/>
                    </a:lnTo>
                    <a:lnTo>
                      <a:pt x="6823" y="8897"/>
                    </a:lnTo>
                    <a:lnTo>
                      <a:pt x="6105" y="7860"/>
                    </a:lnTo>
                    <a:lnTo>
                      <a:pt x="6065" y="7780"/>
                    </a:lnTo>
                    <a:lnTo>
                      <a:pt x="4429" y="5426"/>
                    </a:lnTo>
                    <a:lnTo>
                      <a:pt x="3552" y="4269"/>
                    </a:lnTo>
                    <a:lnTo>
                      <a:pt x="2714" y="3112"/>
                    </a:lnTo>
                    <a:lnTo>
                      <a:pt x="2634" y="3072"/>
                    </a:lnTo>
                    <a:lnTo>
                      <a:pt x="1397" y="1516"/>
                    </a:lnTo>
                    <a:lnTo>
                      <a:pt x="719" y="758"/>
                    </a:lnTo>
                    <a:lnTo>
                      <a:pt x="8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5"/>
              <p:cNvSpPr/>
              <p:nvPr/>
            </p:nvSpPr>
            <p:spPr>
              <a:xfrm>
                <a:off x="3655375" y="1311950"/>
                <a:ext cx="292275" cy="392000"/>
              </a:xfrm>
              <a:custGeom>
                <a:rect b="b" l="l" r="r" t="t"/>
                <a:pathLst>
                  <a:path extrusionOk="0" fill="none" h="15680" w="11691">
                    <a:moveTo>
                      <a:pt x="81" y="0"/>
                    </a:moveTo>
                    <a:lnTo>
                      <a:pt x="81" y="0"/>
                    </a:lnTo>
                    <a:lnTo>
                      <a:pt x="719" y="758"/>
                    </a:lnTo>
                    <a:lnTo>
                      <a:pt x="1397" y="1516"/>
                    </a:lnTo>
                    <a:lnTo>
                      <a:pt x="2634" y="3072"/>
                    </a:lnTo>
                    <a:lnTo>
                      <a:pt x="2634" y="3072"/>
                    </a:lnTo>
                    <a:lnTo>
                      <a:pt x="2714" y="3112"/>
                    </a:lnTo>
                    <a:lnTo>
                      <a:pt x="2714" y="3112"/>
                    </a:lnTo>
                    <a:lnTo>
                      <a:pt x="3552" y="4269"/>
                    </a:lnTo>
                    <a:lnTo>
                      <a:pt x="4429" y="5426"/>
                    </a:lnTo>
                    <a:lnTo>
                      <a:pt x="6065" y="7780"/>
                    </a:lnTo>
                    <a:lnTo>
                      <a:pt x="6065" y="7780"/>
                    </a:lnTo>
                    <a:lnTo>
                      <a:pt x="6105" y="7860"/>
                    </a:lnTo>
                    <a:lnTo>
                      <a:pt x="6105" y="7860"/>
                    </a:lnTo>
                    <a:lnTo>
                      <a:pt x="6823" y="8897"/>
                    </a:lnTo>
                    <a:lnTo>
                      <a:pt x="6823" y="8897"/>
                    </a:lnTo>
                    <a:lnTo>
                      <a:pt x="7701" y="10174"/>
                    </a:lnTo>
                    <a:lnTo>
                      <a:pt x="7701" y="10174"/>
                    </a:lnTo>
                    <a:lnTo>
                      <a:pt x="7701" y="10174"/>
                    </a:lnTo>
                    <a:lnTo>
                      <a:pt x="7741" y="10214"/>
                    </a:lnTo>
                    <a:lnTo>
                      <a:pt x="7741" y="10214"/>
                    </a:lnTo>
                    <a:lnTo>
                      <a:pt x="9337" y="12488"/>
                    </a:lnTo>
                    <a:lnTo>
                      <a:pt x="9337" y="12488"/>
                    </a:lnTo>
                    <a:lnTo>
                      <a:pt x="9377" y="12568"/>
                    </a:lnTo>
                    <a:lnTo>
                      <a:pt x="9377" y="12568"/>
                    </a:lnTo>
                    <a:lnTo>
                      <a:pt x="10374" y="13924"/>
                    </a:lnTo>
                    <a:lnTo>
                      <a:pt x="11412" y="15281"/>
                    </a:lnTo>
                    <a:lnTo>
                      <a:pt x="11412" y="15281"/>
                    </a:lnTo>
                    <a:lnTo>
                      <a:pt x="11691" y="15640"/>
                    </a:lnTo>
                    <a:lnTo>
                      <a:pt x="11651" y="15680"/>
                    </a:lnTo>
                    <a:lnTo>
                      <a:pt x="11651" y="15680"/>
                    </a:lnTo>
                    <a:lnTo>
                      <a:pt x="11372" y="15321"/>
                    </a:lnTo>
                    <a:lnTo>
                      <a:pt x="11372" y="15321"/>
                    </a:lnTo>
                    <a:lnTo>
                      <a:pt x="10334" y="13964"/>
                    </a:lnTo>
                    <a:lnTo>
                      <a:pt x="9297" y="12608"/>
                    </a:lnTo>
                    <a:lnTo>
                      <a:pt x="9297" y="12608"/>
                    </a:lnTo>
                    <a:lnTo>
                      <a:pt x="9257" y="12528"/>
                    </a:lnTo>
                    <a:lnTo>
                      <a:pt x="9257" y="12528"/>
                    </a:lnTo>
                    <a:lnTo>
                      <a:pt x="7661" y="10254"/>
                    </a:lnTo>
                    <a:lnTo>
                      <a:pt x="7661" y="10254"/>
                    </a:lnTo>
                    <a:lnTo>
                      <a:pt x="7621" y="10174"/>
                    </a:lnTo>
                    <a:lnTo>
                      <a:pt x="7621" y="10174"/>
                    </a:lnTo>
                    <a:lnTo>
                      <a:pt x="6744" y="8937"/>
                    </a:lnTo>
                    <a:lnTo>
                      <a:pt x="6744" y="8937"/>
                    </a:lnTo>
                    <a:lnTo>
                      <a:pt x="6025" y="7900"/>
                    </a:lnTo>
                    <a:lnTo>
                      <a:pt x="6025" y="7900"/>
                    </a:lnTo>
                    <a:lnTo>
                      <a:pt x="6025" y="7900"/>
                    </a:lnTo>
                    <a:lnTo>
                      <a:pt x="6025" y="7860"/>
                    </a:lnTo>
                    <a:lnTo>
                      <a:pt x="6025" y="7860"/>
                    </a:lnTo>
                    <a:lnTo>
                      <a:pt x="5108" y="6543"/>
                    </a:lnTo>
                    <a:lnTo>
                      <a:pt x="5108" y="6543"/>
                    </a:lnTo>
                    <a:lnTo>
                      <a:pt x="5068" y="6503"/>
                    </a:lnTo>
                    <a:lnTo>
                      <a:pt x="5068" y="6503"/>
                    </a:lnTo>
                    <a:lnTo>
                      <a:pt x="3911" y="4828"/>
                    </a:lnTo>
                    <a:lnTo>
                      <a:pt x="2674" y="3232"/>
                    </a:lnTo>
                    <a:lnTo>
                      <a:pt x="2634" y="3152"/>
                    </a:lnTo>
                    <a:lnTo>
                      <a:pt x="2634" y="3152"/>
                    </a:lnTo>
                    <a:lnTo>
                      <a:pt x="1357" y="1556"/>
                    </a:lnTo>
                    <a:lnTo>
                      <a:pt x="679" y="798"/>
                    </a:lnTo>
                    <a:lnTo>
                      <a:pt x="1" y="40"/>
                    </a:lnTo>
                    <a:lnTo>
                      <a:pt x="1" y="40"/>
                    </a:lnTo>
                    <a:lnTo>
                      <a:pt x="81" y="0"/>
                    </a:lnTo>
                    <a:lnTo>
                      <a:pt x="8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5"/>
              <p:cNvSpPr/>
              <p:nvPr/>
            </p:nvSpPr>
            <p:spPr>
              <a:xfrm>
                <a:off x="3657375" y="13119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5"/>
              <p:cNvSpPr/>
              <p:nvPr/>
            </p:nvSpPr>
            <p:spPr>
              <a:xfrm>
                <a:off x="3633450" y="1319925"/>
                <a:ext cx="96775" cy="75825"/>
              </a:xfrm>
              <a:custGeom>
                <a:rect b="b" l="l" r="r" t="t"/>
                <a:pathLst>
                  <a:path extrusionOk="0" h="3033" w="3871">
                    <a:moveTo>
                      <a:pt x="3750" y="0"/>
                    </a:moveTo>
                    <a:lnTo>
                      <a:pt x="3790" y="639"/>
                    </a:lnTo>
                    <a:lnTo>
                      <a:pt x="3750" y="1317"/>
                    </a:lnTo>
                    <a:lnTo>
                      <a:pt x="3671" y="2035"/>
                    </a:lnTo>
                    <a:lnTo>
                      <a:pt x="3511" y="2753"/>
                    </a:lnTo>
                    <a:lnTo>
                      <a:pt x="3511" y="2833"/>
                    </a:lnTo>
                    <a:lnTo>
                      <a:pt x="1756" y="2873"/>
                    </a:lnTo>
                    <a:lnTo>
                      <a:pt x="0" y="2953"/>
                    </a:lnTo>
                    <a:lnTo>
                      <a:pt x="40" y="3032"/>
                    </a:lnTo>
                    <a:lnTo>
                      <a:pt x="1795" y="2953"/>
                    </a:lnTo>
                    <a:lnTo>
                      <a:pt x="3511" y="2913"/>
                    </a:lnTo>
                    <a:lnTo>
                      <a:pt x="3551" y="2913"/>
                    </a:lnTo>
                    <a:lnTo>
                      <a:pt x="3551" y="2873"/>
                    </a:lnTo>
                    <a:lnTo>
                      <a:pt x="3591" y="2793"/>
                    </a:lnTo>
                    <a:lnTo>
                      <a:pt x="3711" y="2075"/>
                    </a:lnTo>
                    <a:lnTo>
                      <a:pt x="3830" y="1397"/>
                    </a:lnTo>
                    <a:lnTo>
                      <a:pt x="3870" y="718"/>
                    </a:lnTo>
                    <a:lnTo>
                      <a:pt x="3830" y="40"/>
                    </a:lnTo>
                    <a:lnTo>
                      <a:pt x="375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5"/>
              <p:cNvSpPr/>
              <p:nvPr/>
            </p:nvSpPr>
            <p:spPr>
              <a:xfrm>
                <a:off x="3633450" y="1319925"/>
                <a:ext cx="96775" cy="75825"/>
              </a:xfrm>
              <a:custGeom>
                <a:rect b="b" l="l" r="r" t="t"/>
                <a:pathLst>
                  <a:path extrusionOk="0" fill="none" h="3033" w="3871">
                    <a:moveTo>
                      <a:pt x="3750" y="0"/>
                    </a:moveTo>
                    <a:lnTo>
                      <a:pt x="3750" y="0"/>
                    </a:lnTo>
                    <a:lnTo>
                      <a:pt x="3830" y="40"/>
                    </a:lnTo>
                    <a:lnTo>
                      <a:pt x="3830" y="40"/>
                    </a:lnTo>
                    <a:lnTo>
                      <a:pt x="3870" y="718"/>
                    </a:lnTo>
                    <a:lnTo>
                      <a:pt x="3830" y="1397"/>
                    </a:lnTo>
                    <a:lnTo>
                      <a:pt x="3711" y="2075"/>
                    </a:lnTo>
                    <a:lnTo>
                      <a:pt x="3591" y="2793"/>
                    </a:lnTo>
                    <a:lnTo>
                      <a:pt x="3591" y="2793"/>
                    </a:lnTo>
                    <a:lnTo>
                      <a:pt x="3551" y="2873"/>
                    </a:lnTo>
                    <a:lnTo>
                      <a:pt x="3551" y="2913"/>
                    </a:lnTo>
                    <a:lnTo>
                      <a:pt x="3551" y="2913"/>
                    </a:lnTo>
                    <a:lnTo>
                      <a:pt x="3511" y="2913"/>
                    </a:lnTo>
                    <a:lnTo>
                      <a:pt x="3511" y="2913"/>
                    </a:lnTo>
                    <a:lnTo>
                      <a:pt x="1795" y="2953"/>
                    </a:lnTo>
                    <a:lnTo>
                      <a:pt x="40" y="3032"/>
                    </a:lnTo>
                    <a:lnTo>
                      <a:pt x="40" y="3032"/>
                    </a:lnTo>
                    <a:lnTo>
                      <a:pt x="0" y="2953"/>
                    </a:lnTo>
                    <a:lnTo>
                      <a:pt x="0" y="2953"/>
                    </a:lnTo>
                    <a:lnTo>
                      <a:pt x="1756" y="2873"/>
                    </a:lnTo>
                    <a:lnTo>
                      <a:pt x="3511" y="2833"/>
                    </a:lnTo>
                    <a:lnTo>
                      <a:pt x="3511" y="2833"/>
                    </a:lnTo>
                    <a:lnTo>
                      <a:pt x="3511" y="2833"/>
                    </a:lnTo>
                    <a:lnTo>
                      <a:pt x="3511" y="2833"/>
                    </a:lnTo>
                    <a:lnTo>
                      <a:pt x="3511" y="2753"/>
                    </a:lnTo>
                    <a:lnTo>
                      <a:pt x="3511" y="2753"/>
                    </a:lnTo>
                    <a:lnTo>
                      <a:pt x="3671" y="2035"/>
                    </a:lnTo>
                    <a:lnTo>
                      <a:pt x="3750" y="1317"/>
                    </a:lnTo>
                    <a:lnTo>
                      <a:pt x="3790" y="639"/>
                    </a:lnTo>
                    <a:lnTo>
                      <a:pt x="3750" y="0"/>
                    </a:lnTo>
                    <a:lnTo>
                      <a:pt x="375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5"/>
              <p:cNvSpPr/>
              <p:nvPr/>
            </p:nvSpPr>
            <p:spPr>
              <a:xfrm>
                <a:off x="3727200" y="13199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5"/>
              <p:cNvSpPr/>
              <p:nvPr/>
            </p:nvSpPr>
            <p:spPr>
              <a:xfrm>
                <a:off x="3693275" y="1473525"/>
                <a:ext cx="90800" cy="7000"/>
              </a:xfrm>
              <a:custGeom>
                <a:rect b="b" l="l" r="r" t="t"/>
                <a:pathLst>
                  <a:path extrusionOk="0" h="280" w="3632">
                    <a:moveTo>
                      <a:pt x="3632" y="1"/>
                    </a:moveTo>
                    <a:lnTo>
                      <a:pt x="3552" y="40"/>
                    </a:lnTo>
                    <a:lnTo>
                      <a:pt x="1796" y="160"/>
                    </a:lnTo>
                    <a:lnTo>
                      <a:pt x="1" y="200"/>
                    </a:lnTo>
                    <a:lnTo>
                      <a:pt x="81" y="280"/>
                    </a:lnTo>
                    <a:lnTo>
                      <a:pt x="1836" y="240"/>
                    </a:lnTo>
                    <a:lnTo>
                      <a:pt x="3592" y="80"/>
                    </a:lnTo>
                    <a:lnTo>
                      <a:pt x="3632" y="80"/>
                    </a:lnTo>
                    <a:lnTo>
                      <a:pt x="3632"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5"/>
              <p:cNvSpPr/>
              <p:nvPr/>
            </p:nvSpPr>
            <p:spPr>
              <a:xfrm>
                <a:off x="3693275" y="1473525"/>
                <a:ext cx="90800" cy="7000"/>
              </a:xfrm>
              <a:custGeom>
                <a:rect b="b" l="l" r="r" t="t"/>
                <a:pathLst>
                  <a:path extrusionOk="0" fill="none" h="280" w="3632">
                    <a:moveTo>
                      <a:pt x="1" y="200"/>
                    </a:moveTo>
                    <a:lnTo>
                      <a:pt x="1" y="200"/>
                    </a:lnTo>
                    <a:lnTo>
                      <a:pt x="1796" y="160"/>
                    </a:lnTo>
                    <a:lnTo>
                      <a:pt x="3552" y="40"/>
                    </a:lnTo>
                    <a:lnTo>
                      <a:pt x="3552" y="40"/>
                    </a:lnTo>
                    <a:lnTo>
                      <a:pt x="3632" y="1"/>
                    </a:lnTo>
                    <a:lnTo>
                      <a:pt x="3632" y="80"/>
                    </a:lnTo>
                    <a:lnTo>
                      <a:pt x="3592" y="80"/>
                    </a:lnTo>
                    <a:lnTo>
                      <a:pt x="3592" y="80"/>
                    </a:lnTo>
                    <a:lnTo>
                      <a:pt x="1836" y="240"/>
                    </a:lnTo>
                    <a:lnTo>
                      <a:pt x="81" y="280"/>
                    </a:lnTo>
                    <a:lnTo>
                      <a:pt x="81" y="280"/>
                    </a:lnTo>
                    <a:lnTo>
                      <a:pt x="1" y="200"/>
                    </a:lnTo>
                    <a:lnTo>
                      <a:pt x="1"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5"/>
              <p:cNvSpPr/>
              <p:nvPr/>
            </p:nvSpPr>
            <p:spPr>
              <a:xfrm>
                <a:off x="3693275" y="14785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5"/>
              <p:cNvSpPr/>
              <p:nvPr/>
            </p:nvSpPr>
            <p:spPr>
              <a:xfrm>
                <a:off x="3806000" y="1449575"/>
                <a:ext cx="23950" cy="59875"/>
              </a:xfrm>
              <a:custGeom>
                <a:rect b="b" l="l" r="r" t="t"/>
                <a:pathLst>
                  <a:path extrusionOk="0" h="2395" w="958">
                    <a:moveTo>
                      <a:pt x="918" y="1"/>
                    </a:moveTo>
                    <a:lnTo>
                      <a:pt x="758" y="599"/>
                    </a:lnTo>
                    <a:lnTo>
                      <a:pt x="559" y="1198"/>
                    </a:lnTo>
                    <a:lnTo>
                      <a:pt x="320" y="1756"/>
                    </a:lnTo>
                    <a:lnTo>
                      <a:pt x="40" y="2275"/>
                    </a:lnTo>
                    <a:lnTo>
                      <a:pt x="0" y="2355"/>
                    </a:lnTo>
                    <a:lnTo>
                      <a:pt x="0" y="2395"/>
                    </a:lnTo>
                    <a:lnTo>
                      <a:pt x="40" y="2395"/>
                    </a:lnTo>
                    <a:lnTo>
                      <a:pt x="80" y="2355"/>
                    </a:lnTo>
                    <a:lnTo>
                      <a:pt x="359" y="1796"/>
                    </a:lnTo>
                    <a:lnTo>
                      <a:pt x="599" y="1278"/>
                    </a:lnTo>
                    <a:lnTo>
                      <a:pt x="798" y="679"/>
                    </a:lnTo>
                    <a:lnTo>
                      <a:pt x="958" y="121"/>
                    </a:lnTo>
                    <a:lnTo>
                      <a:pt x="91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5"/>
              <p:cNvSpPr/>
              <p:nvPr/>
            </p:nvSpPr>
            <p:spPr>
              <a:xfrm>
                <a:off x="3806000" y="1449575"/>
                <a:ext cx="23950" cy="59875"/>
              </a:xfrm>
              <a:custGeom>
                <a:rect b="b" l="l" r="r" t="t"/>
                <a:pathLst>
                  <a:path extrusionOk="0" fill="none" h="2395" w="958">
                    <a:moveTo>
                      <a:pt x="918" y="1"/>
                    </a:moveTo>
                    <a:lnTo>
                      <a:pt x="918" y="1"/>
                    </a:lnTo>
                    <a:lnTo>
                      <a:pt x="958" y="121"/>
                    </a:lnTo>
                    <a:lnTo>
                      <a:pt x="958" y="121"/>
                    </a:lnTo>
                    <a:lnTo>
                      <a:pt x="958" y="121"/>
                    </a:lnTo>
                    <a:lnTo>
                      <a:pt x="798" y="679"/>
                    </a:lnTo>
                    <a:lnTo>
                      <a:pt x="599" y="1278"/>
                    </a:lnTo>
                    <a:lnTo>
                      <a:pt x="359" y="1796"/>
                    </a:lnTo>
                    <a:lnTo>
                      <a:pt x="80" y="2355"/>
                    </a:lnTo>
                    <a:lnTo>
                      <a:pt x="80" y="2355"/>
                    </a:lnTo>
                    <a:lnTo>
                      <a:pt x="40" y="2395"/>
                    </a:lnTo>
                    <a:lnTo>
                      <a:pt x="0" y="2395"/>
                    </a:lnTo>
                    <a:lnTo>
                      <a:pt x="0" y="2355"/>
                    </a:lnTo>
                    <a:lnTo>
                      <a:pt x="0" y="2355"/>
                    </a:lnTo>
                    <a:lnTo>
                      <a:pt x="0" y="2355"/>
                    </a:lnTo>
                    <a:lnTo>
                      <a:pt x="0" y="2355"/>
                    </a:lnTo>
                    <a:lnTo>
                      <a:pt x="40" y="2275"/>
                    </a:lnTo>
                    <a:lnTo>
                      <a:pt x="40" y="2275"/>
                    </a:lnTo>
                    <a:lnTo>
                      <a:pt x="320" y="1756"/>
                    </a:lnTo>
                    <a:lnTo>
                      <a:pt x="559" y="1198"/>
                    </a:lnTo>
                    <a:lnTo>
                      <a:pt x="758" y="599"/>
                    </a:lnTo>
                    <a:lnTo>
                      <a:pt x="918" y="1"/>
                    </a:lnTo>
                    <a:lnTo>
                      <a:pt x="91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5"/>
              <p:cNvSpPr/>
              <p:nvPr/>
            </p:nvSpPr>
            <p:spPr>
              <a:xfrm>
                <a:off x="3828950" y="14495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5"/>
              <p:cNvSpPr/>
              <p:nvPr/>
            </p:nvSpPr>
            <p:spPr>
              <a:xfrm>
                <a:off x="3685300" y="1526400"/>
                <a:ext cx="180575" cy="67850"/>
              </a:xfrm>
              <a:custGeom>
                <a:rect b="b" l="l" r="r" t="t"/>
                <a:pathLst>
                  <a:path extrusionOk="0" h="2714" w="7223">
                    <a:moveTo>
                      <a:pt x="7182" y="0"/>
                    </a:moveTo>
                    <a:lnTo>
                      <a:pt x="7063" y="399"/>
                    </a:lnTo>
                    <a:lnTo>
                      <a:pt x="6903" y="798"/>
                    </a:lnTo>
                    <a:lnTo>
                      <a:pt x="6544" y="1556"/>
                    </a:lnTo>
                    <a:lnTo>
                      <a:pt x="6504" y="1596"/>
                    </a:lnTo>
                    <a:lnTo>
                      <a:pt x="6424" y="1596"/>
                    </a:lnTo>
                    <a:lnTo>
                      <a:pt x="4828" y="1955"/>
                    </a:lnTo>
                    <a:lnTo>
                      <a:pt x="3232" y="2234"/>
                    </a:lnTo>
                    <a:lnTo>
                      <a:pt x="1597" y="2474"/>
                    </a:lnTo>
                    <a:lnTo>
                      <a:pt x="1" y="2633"/>
                    </a:lnTo>
                    <a:lnTo>
                      <a:pt x="81" y="2713"/>
                    </a:lnTo>
                    <a:lnTo>
                      <a:pt x="1676" y="2514"/>
                    </a:lnTo>
                    <a:lnTo>
                      <a:pt x="3272" y="2274"/>
                    </a:lnTo>
                    <a:lnTo>
                      <a:pt x="4868" y="1995"/>
                    </a:lnTo>
                    <a:lnTo>
                      <a:pt x="6464" y="1676"/>
                    </a:lnTo>
                    <a:lnTo>
                      <a:pt x="6544" y="1636"/>
                    </a:lnTo>
                    <a:lnTo>
                      <a:pt x="6584" y="1636"/>
                    </a:lnTo>
                    <a:lnTo>
                      <a:pt x="6943" y="878"/>
                    </a:lnTo>
                    <a:lnTo>
                      <a:pt x="7222" y="120"/>
                    </a:lnTo>
                    <a:lnTo>
                      <a:pt x="718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5"/>
              <p:cNvSpPr/>
              <p:nvPr/>
            </p:nvSpPr>
            <p:spPr>
              <a:xfrm>
                <a:off x="3685300" y="1526400"/>
                <a:ext cx="180575" cy="67850"/>
              </a:xfrm>
              <a:custGeom>
                <a:rect b="b" l="l" r="r" t="t"/>
                <a:pathLst>
                  <a:path extrusionOk="0" fill="none" h="2714" w="7223">
                    <a:moveTo>
                      <a:pt x="7182" y="0"/>
                    </a:moveTo>
                    <a:lnTo>
                      <a:pt x="7182" y="0"/>
                    </a:lnTo>
                    <a:lnTo>
                      <a:pt x="7222" y="120"/>
                    </a:lnTo>
                    <a:lnTo>
                      <a:pt x="7222" y="120"/>
                    </a:lnTo>
                    <a:lnTo>
                      <a:pt x="6943" y="878"/>
                    </a:lnTo>
                    <a:lnTo>
                      <a:pt x="6584" y="1636"/>
                    </a:lnTo>
                    <a:lnTo>
                      <a:pt x="6584" y="1636"/>
                    </a:lnTo>
                    <a:lnTo>
                      <a:pt x="6584" y="1636"/>
                    </a:lnTo>
                    <a:lnTo>
                      <a:pt x="6584" y="1636"/>
                    </a:lnTo>
                    <a:lnTo>
                      <a:pt x="6544" y="1636"/>
                    </a:lnTo>
                    <a:lnTo>
                      <a:pt x="6544" y="1636"/>
                    </a:lnTo>
                    <a:lnTo>
                      <a:pt x="6464" y="1676"/>
                    </a:lnTo>
                    <a:lnTo>
                      <a:pt x="6464" y="1676"/>
                    </a:lnTo>
                    <a:lnTo>
                      <a:pt x="4868" y="1995"/>
                    </a:lnTo>
                    <a:lnTo>
                      <a:pt x="3272" y="2274"/>
                    </a:lnTo>
                    <a:lnTo>
                      <a:pt x="1676" y="2514"/>
                    </a:lnTo>
                    <a:lnTo>
                      <a:pt x="81" y="2713"/>
                    </a:lnTo>
                    <a:lnTo>
                      <a:pt x="81" y="2713"/>
                    </a:lnTo>
                    <a:lnTo>
                      <a:pt x="1" y="2633"/>
                    </a:lnTo>
                    <a:lnTo>
                      <a:pt x="1" y="2633"/>
                    </a:lnTo>
                    <a:lnTo>
                      <a:pt x="1597" y="2474"/>
                    </a:lnTo>
                    <a:lnTo>
                      <a:pt x="3232" y="2234"/>
                    </a:lnTo>
                    <a:lnTo>
                      <a:pt x="4828" y="1955"/>
                    </a:lnTo>
                    <a:lnTo>
                      <a:pt x="6424" y="1596"/>
                    </a:lnTo>
                    <a:lnTo>
                      <a:pt x="6424" y="1596"/>
                    </a:lnTo>
                    <a:lnTo>
                      <a:pt x="6504" y="1596"/>
                    </a:lnTo>
                    <a:lnTo>
                      <a:pt x="6504" y="1596"/>
                    </a:lnTo>
                    <a:lnTo>
                      <a:pt x="6504" y="1596"/>
                    </a:lnTo>
                    <a:lnTo>
                      <a:pt x="6544" y="1556"/>
                    </a:lnTo>
                    <a:lnTo>
                      <a:pt x="6544" y="1556"/>
                    </a:lnTo>
                    <a:lnTo>
                      <a:pt x="6903" y="798"/>
                    </a:lnTo>
                    <a:lnTo>
                      <a:pt x="7063" y="399"/>
                    </a:lnTo>
                    <a:lnTo>
                      <a:pt x="7182" y="0"/>
                    </a:lnTo>
                    <a:lnTo>
                      <a:pt x="718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5"/>
              <p:cNvSpPr/>
              <p:nvPr/>
            </p:nvSpPr>
            <p:spPr>
              <a:xfrm>
                <a:off x="3864850" y="15264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5"/>
              <p:cNvSpPr/>
              <p:nvPr/>
            </p:nvSpPr>
            <p:spPr>
              <a:xfrm>
                <a:off x="3800025" y="1599200"/>
                <a:ext cx="96775" cy="45900"/>
              </a:xfrm>
              <a:custGeom>
                <a:rect b="b" l="l" r="r" t="t"/>
                <a:pathLst>
                  <a:path extrusionOk="0" h="1836" w="3871">
                    <a:moveTo>
                      <a:pt x="3830" y="1"/>
                    </a:moveTo>
                    <a:lnTo>
                      <a:pt x="3711" y="519"/>
                    </a:lnTo>
                    <a:lnTo>
                      <a:pt x="3551" y="998"/>
                    </a:lnTo>
                    <a:lnTo>
                      <a:pt x="3511" y="1038"/>
                    </a:lnTo>
                    <a:lnTo>
                      <a:pt x="3471" y="1038"/>
                    </a:lnTo>
                    <a:lnTo>
                      <a:pt x="2633" y="1317"/>
                    </a:lnTo>
                    <a:lnTo>
                      <a:pt x="1756" y="1517"/>
                    </a:lnTo>
                    <a:lnTo>
                      <a:pt x="878" y="1676"/>
                    </a:lnTo>
                    <a:lnTo>
                      <a:pt x="0" y="1796"/>
                    </a:lnTo>
                    <a:lnTo>
                      <a:pt x="160" y="1836"/>
                    </a:lnTo>
                    <a:lnTo>
                      <a:pt x="997" y="1716"/>
                    </a:lnTo>
                    <a:lnTo>
                      <a:pt x="1835" y="1557"/>
                    </a:lnTo>
                    <a:lnTo>
                      <a:pt x="2713" y="1357"/>
                    </a:lnTo>
                    <a:lnTo>
                      <a:pt x="3511" y="1118"/>
                    </a:lnTo>
                    <a:lnTo>
                      <a:pt x="3591" y="1118"/>
                    </a:lnTo>
                    <a:lnTo>
                      <a:pt x="3591" y="1078"/>
                    </a:lnTo>
                    <a:lnTo>
                      <a:pt x="3870" y="80"/>
                    </a:lnTo>
                    <a:lnTo>
                      <a:pt x="383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5"/>
              <p:cNvSpPr/>
              <p:nvPr/>
            </p:nvSpPr>
            <p:spPr>
              <a:xfrm>
                <a:off x="3800025" y="1599200"/>
                <a:ext cx="96775" cy="45900"/>
              </a:xfrm>
              <a:custGeom>
                <a:rect b="b" l="l" r="r" t="t"/>
                <a:pathLst>
                  <a:path extrusionOk="0" fill="none" h="1836" w="3871">
                    <a:moveTo>
                      <a:pt x="3830" y="1"/>
                    </a:moveTo>
                    <a:lnTo>
                      <a:pt x="3830" y="1"/>
                    </a:lnTo>
                    <a:lnTo>
                      <a:pt x="3870" y="80"/>
                    </a:lnTo>
                    <a:lnTo>
                      <a:pt x="3870" y="80"/>
                    </a:lnTo>
                    <a:lnTo>
                      <a:pt x="3870" y="80"/>
                    </a:lnTo>
                    <a:lnTo>
                      <a:pt x="3591" y="1078"/>
                    </a:lnTo>
                    <a:lnTo>
                      <a:pt x="3591" y="1078"/>
                    </a:lnTo>
                    <a:lnTo>
                      <a:pt x="3591" y="1078"/>
                    </a:lnTo>
                    <a:lnTo>
                      <a:pt x="3591" y="1118"/>
                    </a:lnTo>
                    <a:lnTo>
                      <a:pt x="3551" y="1118"/>
                    </a:lnTo>
                    <a:lnTo>
                      <a:pt x="3551" y="1118"/>
                    </a:lnTo>
                    <a:lnTo>
                      <a:pt x="3511" y="1118"/>
                    </a:lnTo>
                    <a:lnTo>
                      <a:pt x="3511" y="1118"/>
                    </a:lnTo>
                    <a:lnTo>
                      <a:pt x="2713" y="1357"/>
                    </a:lnTo>
                    <a:lnTo>
                      <a:pt x="1835" y="1557"/>
                    </a:lnTo>
                    <a:lnTo>
                      <a:pt x="997" y="1716"/>
                    </a:lnTo>
                    <a:lnTo>
                      <a:pt x="160" y="1836"/>
                    </a:lnTo>
                    <a:lnTo>
                      <a:pt x="160" y="1836"/>
                    </a:lnTo>
                    <a:lnTo>
                      <a:pt x="160" y="1836"/>
                    </a:lnTo>
                    <a:lnTo>
                      <a:pt x="0" y="1796"/>
                    </a:lnTo>
                    <a:lnTo>
                      <a:pt x="0" y="1796"/>
                    </a:lnTo>
                    <a:lnTo>
                      <a:pt x="878" y="1676"/>
                    </a:lnTo>
                    <a:lnTo>
                      <a:pt x="1756" y="1517"/>
                    </a:lnTo>
                    <a:lnTo>
                      <a:pt x="2633" y="1317"/>
                    </a:lnTo>
                    <a:lnTo>
                      <a:pt x="3471" y="1038"/>
                    </a:lnTo>
                    <a:lnTo>
                      <a:pt x="3471" y="1038"/>
                    </a:lnTo>
                    <a:lnTo>
                      <a:pt x="3511" y="1038"/>
                    </a:lnTo>
                    <a:lnTo>
                      <a:pt x="3511" y="1038"/>
                    </a:lnTo>
                    <a:lnTo>
                      <a:pt x="3551" y="998"/>
                    </a:lnTo>
                    <a:lnTo>
                      <a:pt x="3551" y="998"/>
                    </a:lnTo>
                    <a:lnTo>
                      <a:pt x="3711" y="519"/>
                    </a:lnTo>
                    <a:lnTo>
                      <a:pt x="3830" y="1"/>
                    </a:lnTo>
                    <a:lnTo>
                      <a:pt x="383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5"/>
              <p:cNvSpPr/>
              <p:nvPr/>
            </p:nvSpPr>
            <p:spPr>
              <a:xfrm>
                <a:off x="3895775" y="15992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5"/>
              <p:cNvSpPr/>
              <p:nvPr/>
            </p:nvSpPr>
            <p:spPr>
              <a:xfrm>
                <a:off x="3787050" y="1198225"/>
                <a:ext cx="263350" cy="297275"/>
              </a:xfrm>
              <a:custGeom>
                <a:rect b="b" l="l" r="r" t="t"/>
                <a:pathLst>
                  <a:path extrusionOk="0" h="11891" w="10534">
                    <a:moveTo>
                      <a:pt x="5267" y="1"/>
                    </a:moveTo>
                    <a:lnTo>
                      <a:pt x="4708" y="41"/>
                    </a:lnTo>
                    <a:lnTo>
                      <a:pt x="4190" y="120"/>
                    </a:lnTo>
                    <a:lnTo>
                      <a:pt x="3671" y="240"/>
                    </a:lnTo>
                    <a:lnTo>
                      <a:pt x="3192" y="400"/>
                    </a:lnTo>
                    <a:lnTo>
                      <a:pt x="2753" y="639"/>
                    </a:lnTo>
                    <a:lnTo>
                      <a:pt x="2314" y="918"/>
                    </a:lnTo>
                    <a:lnTo>
                      <a:pt x="1915" y="1198"/>
                    </a:lnTo>
                    <a:lnTo>
                      <a:pt x="1516" y="1557"/>
                    </a:lnTo>
                    <a:lnTo>
                      <a:pt x="1197" y="1916"/>
                    </a:lnTo>
                    <a:lnTo>
                      <a:pt x="878" y="2315"/>
                    </a:lnTo>
                    <a:lnTo>
                      <a:pt x="639" y="2754"/>
                    </a:lnTo>
                    <a:lnTo>
                      <a:pt x="399" y="3232"/>
                    </a:lnTo>
                    <a:lnTo>
                      <a:pt x="240" y="3711"/>
                    </a:lnTo>
                    <a:lnTo>
                      <a:pt x="80" y="4190"/>
                    </a:lnTo>
                    <a:lnTo>
                      <a:pt x="0" y="4749"/>
                    </a:lnTo>
                    <a:lnTo>
                      <a:pt x="0" y="5267"/>
                    </a:lnTo>
                    <a:lnTo>
                      <a:pt x="0" y="5666"/>
                    </a:lnTo>
                    <a:lnTo>
                      <a:pt x="40" y="6105"/>
                    </a:lnTo>
                    <a:lnTo>
                      <a:pt x="120" y="6504"/>
                    </a:lnTo>
                    <a:lnTo>
                      <a:pt x="240" y="6863"/>
                    </a:lnTo>
                    <a:lnTo>
                      <a:pt x="359" y="7262"/>
                    </a:lnTo>
                    <a:lnTo>
                      <a:pt x="519" y="7621"/>
                    </a:lnTo>
                    <a:lnTo>
                      <a:pt x="719" y="7940"/>
                    </a:lnTo>
                    <a:lnTo>
                      <a:pt x="918" y="8260"/>
                    </a:lnTo>
                    <a:lnTo>
                      <a:pt x="1157" y="8579"/>
                    </a:lnTo>
                    <a:lnTo>
                      <a:pt x="1437" y="8898"/>
                    </a:lnTo>
                    <a:lnTo>
                      <a:pt x="1716" y="9137"/>
                    </a:lnTo>
                    <a:lnTo>
                      <a:pt x="1995" y="9417"/>
                    </a:lnTo>
                    <a:lnTo>
                      <a:pt x="2314" y="9616"/>
                    </a:lnTo>
                    <a:lnTo>
                      <a:pt x="2634" y="9855"/>
                    </a:lnTo>
                    <a:lnTo>
                      <a:pt x="2993" y="10015"/>
                    </a:lnTo>
                    <a:lnTo>
                      <a:pt x="3352" y="10175"/>
                    </a:lnTo>
                    <a:lnTo>
                      <a:pt x="3352" y="11890"/>
                    </a:lnTo>
                    <a:lnTo>
                      <a:pt x="7182" y="11890"/>
                    </a:lnTo>
                    <a:lnTo>
                      <a:pt x="7182" y="10175"/>
                    </a:lnTo>
                    <a:lnTo>
                      <a:pt x="7541" y="10015"/>
                    </a:lnTo>
                    <a:lnTo>
                      <a:pt x="7860" y="9816"/>
                    </a:lnTo>
                    <a:lnTo>
                      <a:pt x="8219" y="9616"/>
                    </a:lnTo>
                    <a:lnTo>
                      <a:pt x="8499" y="9377"/>
                    </a:lnTo>
                    <a:lnTo>
                      <a:pt x="8818" y="9137"/>
                    </a:lnTo>
                    <a:lnTo>
                      <a:pt x="9097" y="8858"/>
                    </a:lnTo>
                    <a:lnTo>
                      <a:pt x="9337" y="8579"/>
                    </a:lnTo>
                    <a:lnTo>
                      <a:pt x="9576" y="8260"/>
                    </a:lnTo>
                    <a:lnTo>
                      <a:pt x="9775" y="7940"/>
                    </a:lnTo>
                    <a:lnTo>
                      <a:pt x="9975" y="7581"/>
                    </a:lnTo>
                    <a:lnTo>
                      <a:pt x="10134" y="7222"/>
                    </a:lnTo>
                    <a:lnTo>
                      <a:pt x="10254" y="6863"/>
                    </a:lnTo>
                    <a:lnTo>
                      <a:pt x="10374" y="6504"/>
                    </a:lnTo>
                    <a:lnTo>
                      <a:pt x="10454" y="6105"/>
                    </a:lnTo>
                    <a:lnTo>
                      <a:pt x="10494" y="5666"/>
                    </a:lnTo>
                    <a:lnTo>
                      <a:pt x="10533" y="5267"/>
                    </a:lnTo>
                    <a:lnTo>
                      <a:pt x="10494" y="4749"/>
                    </a:lnTo>
                    <a:lnTo>
                      <a:pt x="10414" y="4190"/>
                    </a:lnTo>
                    <a:lnTo>
                      <a:pt x="10294" y="3711"/>
                    </a:lnTo>
                    <a:lnTo>
                      <a:pt x="10095" y="3232"/>
                    </a:lnTo>
                    <a:lnTo>
                      <a:pt x="9895" y="2754"/>
                    </a:lnTo>
                    <a:lnTo>
                      <a:pt x="9616" y="2315"/>
                    </a:lnTo>
                    <a:lnTo>
                      <a:pt x="9297" y="1916"/>
                    </a:lnTo>
                    <a:lnTo>
                      <a:pt x="8977" y="1557"/>
                    </a:lnTo>
                    <a:lnTo>
                      <a:pt x="8618" y="1198"/>
                    </a:lnTo>
                    <a:lnTo>
                      <a:pt x="8179" y="918"/>
                    </a:lnTo>
                    <a:lnTo>
                      <a:pt x="7780" y="639"/>
                    </a:lnTo>
                    <a:lnTo>
                      <a:pt x="7302" y="400"/>
                    </a:lnTo>
                    <a:lnTo>
                      <a:pt x="6823" y="240"/>
                    </a:lnTo>
                    <a:lnTo>
                      <a:pt x="6304" y="120"/>
                    </a:lnTo>
                    <a:lnTo>
                      <a:pt x="5786" y="41"/>
                    </a:lnTo>
                    <a:lnTo>
                      <a:pt x="5267"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5"/>
              <p:cNvSpPr/>
              <p:nvPr/>
            </p:nvSpPr>
            <p:spPr>
              <a:xfrm>
                <a:off x="3787050" y="1198225"/>
                <a:ext cx="263350" cy="297275"/>
              </a:xfrm>
              <a:custGeom>
                <a:rect b="b" l="l" r="r" t="t"/>
                <a:pathLst>
                  <a:path extrusionOk="0" fill="none" h="11891" w="10534">
                    <a:moveTo>
                      <a:pt x="10533" y="5267"/>
                    </a:moveTo>
                    <a:lnTo>
                      <a:pt x="10533" y="5267"/>
                    </a:lnTo>
                    <a:lnTo>
                      <a:pt x="10494" y="4749"/>
                    </a:lnTo>
                    <a:lnTo>
                      <a:pt x="10414" y="4190"/>
                    </a:lnTo>
                    <a:lnTo>
                      <a:pt x="10294" y="3711"/>
                    </a:lnTo>
                    <a:lnTo>
                      <a:pt x="10095" y="3232"/>
                    </a:lnTo>
                    <a:lnTo>
                      <a:pt x="9895" y="2754"/>
                    </a:lnTo>
                    <a:lnTo>
                      <a:pt x="9616" y="2315"/>
                    </a:lnTo>
                    <a:lnTo>
                      <a:pt x="9297" y="1916"/>
                    </a:lnTo>
                    <a:lnTo>
                      <a:pt x="8977" y="1557"/>
                    </a:lnTo>
                    <a:lnTo>
                      <a:pt x="8618" y="1198"/>
                    </a:lnTo>
                    <a:lnTo>
                      <a:pt x="8179" y="918"/>
                    </a:lnTo>
                    <a:lnTo>
                      <a:pt x="7780" y="639"/>
                    </a:lnTo>
                    <a:lnTo>
                      <a:pt x="7302" y="400"/>
                    </a:lnTo>
                    <a:lnTo>
                      <a:pt x="6823" y="240"/>
                    </a:lnTo>
                    <a:lnTo>
                      <a:pt x="6304" y="120"/>
                    </a:lnTo>
                    <a:lnTo>
                      <a:pt x="5786" y="41"/>
                    </a:lnTo>
                    <a:lnTo>
                      <a:pt x="5267" y="1"/>
                    </a:lnTo>
                    <a:lnTo>
                      <a:pt x="5267" y="1"/>
                    </a:lnTo>
                    <a:lnTo>
                      <a:pt x="4708" y="41"/>
                    </a:lnTo>
                    <a:lnTo>
                      <a:pt x="4190" y="120"/>
                    </a:lnTo>
                    <a:lnTo>
                      <a:pt x="3671" y="240"/>
                    </a:lnTo>
                    <a:lnTo>
                      <a:pt x="3192" y="400"/>
                    </a:lnTo>
                    <a:lnTo>
                      <a:pt x="2753" y="639"/>
                    </a:lnTo>
                    <a:lnTo>
                      <a:pt x="2314" y="918"/>
                    </a:lnTo>
                    <a:lnTo>
                      <a:pt x="1915" y="1198"/>
                    </a:lnTo>
                    <a:lnTo>
                      <a:pt x="1516" y="1557"/>
                    </a:lnTo>
                    <a:lnTo>
                      <a:pt x="1197" y="1916"/>
                    </a:lnTo>
                    <a:lnTo>
                      <a:pt x="878" y="2315"/>
                    </a:lnTo>
                    <a:lnTo>
                      <a:pt x="639" y="2754"/>
                    </a:lnTo>
                    <a:lnTo>
                      <a:pt x="399" y="3232"/>
                    </a:lnTo>
                    <a:lnTo>
                      <a:pt x="240" y="3711"/>
                    </a:lnTo>
                    <a:lnTo>
                      <a:pt x="80" y="4190"/>
                    </a:lnTo>
                    <a:lnTo>
                      <a:pt x="0" y="4749"/>
                    </a:lnTo>
                    <a:lnTo>
                      <a:pt x="0" y="5267"/>
                    </a:lnTo>
                    <a:lnTo>
                      <a:pt x="0" y="5267"/>
                    </a:lnTo>
                    <a:lnTo>
                      <a:pt x="0" y="5666"/>
                    </a:lnTo>
                    <a:lnTo>
                      <a:pt x="40" y="6105"/>
                    </a:lnTo>
                    <a:lnTo>
                      <a:pt x="120" y="6504"/>
                    </a:lnTo>
                    <a:lnTo>
                      <a:pt x="240" y="6863"/>
                    </a:lnTo>
                    <a:lnTo>
                      <a:pt x="359" y="7262"/>
                    </a:lnTo>
                    <a:lnTo>
                      <a:pt x="519" y="7621"/>
                    </a:lnTo>
                    <a:lnTo>
                      <a:pt x="719" y="7940"/>
                    </a:lnTo>
                    <a:lnTo>
                      <a:pt x="918" y="8260"/>
                    </a:lnTo>
                    <a:lnTo>
                      <a:pt x="1157" y="8579"/>
                    </a:lnTo>
                    <a:lnTo>
                      <a:pt x="1437" y="8898"/>
                    </a:lnTo>
                    <a:lnTo>
                      <a:pt x="1716" y="9137"/>
                    </a:lnTo>
                    <a:lnTo>
                      <a:pt x="1995" y="9417"/>
                    </a:lnTo>
                    <a:lnTo>
                      <a:pt x="2314" y="9616"/>
                    </a:lnTo>
                    <a:lnTo>
                      <a:pt x="2634" y="9855"/>
                    </a:lnTo>
                    <a:lnTo>
                      <a:pt x="2993" y="10015"/>
                    </a:lnTo>
                    <a:lnTo>
                      <a:pt x="3352" y="10175"/>
                    </a:lnTo>
                    <a:lnTo>
                      <a:pt x="3352" y="11890"/>
                    </a:lnTo>
                    <a:lnTo>
                      <a:pt x="7182" y="11890"/>
                    </a:lnTo>
                    <a:lnTo>
                      <a:pt x="7182" y="10175"/>
                    </a:lnTo>
                    <a:lnTo>
                      <a:pt x="7182" y="10175"/>
                    </a:lnTo>
                    <a:lnTo>
                      <a:pt x="7541" y="10015"/>
                    </a:lnTo>
                    <a:lnTo>
                      <a:pt x="7860" y="9816"/>
                    </a:lnTo>
                    <a:lnTo>
                      <a:pt x="8219" y="9616"/>
                    </a:lnTo>
                    <a:lnTo>
                      <a:pt x="8499" y="9377"/>
                    </a:lnTo>
                    <a:lnTo>
                      <a:pt x="8818" y="9137"/>
                    </a:lnTo>
                    <a:lnTo>
                      <a:pt x="9097" y="8858"/>
                    </a:lnTo>
                    <a:lnTo>
                      <a:pt x="9337" y="8579"/>
                    </a:lnTo>
                    <a:lnTo>
                      <a:pt x="9576" y="8260"/>
                    </a:lnTo>
                    <a:lnTo>
                      <a:pt x="9775" y="7940"/>
                    </a:lnTo>
                    <a:lnTo>
                      <a:pt x="9975" y="7581"/>
                    </a:lnTo>
                    <a:lnTo>
                      <a:pt x="10134" y="7222"/>
                    </a:lnTo>
                    <a:lnTo>
                      <a:pt x="10254" y="6863"/>
                    </a:lnTo>
                    <a:lnTo>
                      <a:pt x="10374" y="6504"/>
                    </a:lnTo>
                    <a:lnTo>
                      <a:pt x="10454" y="6105"/>
                    </a:lnTo>
                    <a:lnTo>
                      <a:pt x="10494" y="5666"/>
                    </a:lnTo>
                    <a:lnTo>
                      <a:pt x="10533" y="5267"/>
                    </a:lnTo>
                    <a:lnTo>
                      <a:pt x="10533" y="52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5"/>
              <p:cNvSpPr/>
              <p:nvPr/>
            </p:nvSpPr>
            <p:spPr>
              <a:xfrm>
                <a:off x="4050375" y="1329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5"/>
              <p:cNvSpPr/>
              <p:nvPr/>
            </p:nvSpPr>
            <p:spPr>
              <a:xfrm>
                <a:off x="3878800" y="1318925"/>
                <a:ext cx="75850" cy="182550"/>
              </a:xfrm>
              <a:custGeom>
                <a:rect b="b" l="l" r="r" t="t"/>
                <a:pathLst>
                  <a:path extrusionOk="0" h="7302" w="3034">
                    <a:moveTo>
                      <a:pt x="1956" y="639"/>
                    </a:moveTo>
                    <a:lnTo>
                      <a:pt x="2036" y="878"/>
                    </a:lnTo>
                    <a:lnTo>
                      <a:pt x="2036" y="1117"/>
                    </a:lnTo>
                    <a:lnTo>
                      <a:pt x="2036" y="1317"/>
                    </a:lnTo>
                    <a:lnTo>
                      <a:pt x="1996" y="1516"/>
                    </a:lnTo>
                    <a:lnTo>
                      <a:pt x="1956" y="1556"/>
                    </a:lnTo>
                    <a:lnTo>
                      <a:pt x="1876" y="1596"/>
                    </a:lnTo>
                    <a:lnTo>
                      <a:pt x="1836" y="1596"/>
                    </a:lnTo>
                    <a:lnTo>
                      <a:pt x="1796" y="1556"/>
                    </a:lnTo>
                    <a:lnTo>
                      <a:pt x="1756" y="1437"/>
                    </a:lnTo>
                    <a:lnTo>
                      <a:pt x="1756" y="1277"/>
                    </a:lnTo>
                    <a:lnTo>
                      <a:pt x="1756" y="1078"/>
                    </a:lnTo>
                    <a:lnTo>
                      <a:pt x="1796" y="918"/>
                    </a:lnTo>
                    <a:lnTo>
                      <a:pt x="1876" y="758"/>
                    </a:lnTo>
                    <a:lnTo>
                      <a:pt x="1956" y="639"/>
                    </a:lnTo>
                    <a:close/>
                    <a:moveTo>
                      <a:pt x="839" y="639"/>
                    </a:moveTo>
                    <a:lnTo>
                      <a:pt x="919" y="798"/>
                    </a:lnTo>
                    <a:lnTo>
                      <a:pt x="1038" y="1117"/>
                    </a:lnTo>
                    <a:lnTo>
                      <a:pt x="1038" y="1477"/>
                    </a:lnTo>
                    <a:lnTo>
                      <a:pt x="998" y="1596"/>
                    </a:lnTo>
                    <a:lnTo>
                      <a:pt x="959" y="1676"/>
                    </a:lnTo>
                    <a:lnTo>
                      <a:pt x="879" y="1676"/>
                    </a:lnTo>
                    <a:lnTo>
                      <a:pt x="839" y="1596"/>
                    </a:lnTo>
                    <a:lnTo>
                      <a:pt x="759" y="1357"/>
                    </a:lnTo>
                    <a:lnTo>
                      <a:pt x="719" y="1117"/>
                    </a:lnTo>
                    <a:lnTo>
                      <a:pt x="759" y="878"/>
                    </a:lnTo>
                    <a:lnTo>
                      <a:pt x="839" y="639"/>
                    </a:lnTo>
                    <a:close/>
                    <a:moveTo>
                      <a:pt x="1437" y="0"/>
                    </a:moveTo>
                    <a:lnTo>
                      <a:pt x="1278" y="80"/>
                    </a:lnTo>
                    <a:lnTo>
                      <a:pt x="1038" y="240"/>
                    </a:lnTo>
                    <a:lnTo>
                      <a:pt x="839" y="479"/>
                    </a:lnTo>
                    <a:lnTo>
                      <a:pt x="719" y="399"/>
                    </a:lnTo>
                    <a:lnTo>
                      <a:pt x="599" y="319"/>
                    </a:lnTo>
                    <a:lnTo>
                      <a:pt x="440" y="359"/>
                    </a:lnTo>
                    <a:lnTo>
                      <a:pt x="320" y="399"/>
                    </a:lnTo>
                    <a:lnTo>
                      <a:pt x="200" y="479"/>
                    </a:lnTo>
                    <a:lnTo>
                      <a:pt x="121" y="599"/>
                    </a:lnTo>
                    <a:lnTo>
                      <a:pt x="41" y="758"/>
                    </a:lnTo>
                    <a:lnTo>
                      <a:pt x="41" y="878"/>
                    </a:lnTo>
                    <a:lnTo>
                      <a:pt x="1" y="1157"/>
                    </a:lnTo>
                    <a:lnTo>
                      <a:pt x="41" y="1676"/>
                    </a:lnTo>
                    <a:lnTo>
                      <a:pt x="121" y="2155"/>
                    </a:lnTo>
                    <a:lnTo>
                      <a:pt x="280" y="3152"/>
                    </a:lnTo>
                    <a:lnTo>
                      <a:pt x="679" y="5147"/>
                    </a:lnTo>
                    <a:lnTo>
                      <a:pt x="879" y="6145"/>
                    </a:lnTo>
                    <a:lnTo>
                      <a:pt x="1118" y="7142"/>
                    </a:lnTo>
                    <a:lnTo>
                      <a:pt x="1118" y="7182"/>
                    </a:lnTo>
                    <a:lnTo>
                      <a:pt x="1198" y="7182"/>
                    </a:lnTo>
                    <a:lnTo>
                      <a:pt x="1238" y="7102"/>
                    </a:lnTo>
                    <a:lnTo>
                      <a:pt x="1198" y="7102"/>
                    </a:lnTo>
                    <a:lnTo>
                      <a:pt x="1198" y="7062"/>
                    </a:lnTo>
                    <a:lnTo>
                      <a:pt x="1158" y="7062"/>
                    </a:lnTo>
                    <a:lnTo>
                      <a:pt x="919" y="6105"/>
                    </a:lnTo>
                    <a:lnTo>
                      <a:pt x="719" y="5107"/>
                    </a:lnTo>
                    <a:lnTo>
                      <a:pt x="360" y="3112"/>
                    </a:lnTo>
                    <a:lnTo>
                      <a:pt x="161" y="2155"/>
                    </a:lnTo>
                    <a:lnTo>
                      <a:pt x="121" y="1676"/>
                    </a:lnTo>
                    <a:lnTo>
                      <a:pt x="81" y="1157"/>
                    </a:lnTo>
                    <a:lnTo>
                      <a:pt x="81" y="918"/>
                    </a:lnTo>
                    <a:lnTo>
                      <a:pt x="121" y="758"/>
                    </a:lnTo>
                    <a:lnTo>
                      <a:pt x="161" y="639"/>
                    </a:lnTo>
                    <a:lnTo>
                      <a:pt x="240" y="559"/>
                    </a:lnTo>
                    <a:lnTo>
                      <a:pt x="320" y="479"/>
                    </a:lnTo>
                    <a:lnTo>
                      <a:pt x="440" y="399"/>
                    </a:lnTo>
                    <a:lnTo>
                      <a:pt x="560" y="399"/>
                    </a:lnTo>
                    <a:lnTo>
                      <a:pt x="719" y="479"/>
                    </a:lnTo>
                    <a:lnTo>
                      <a:pt x="799" y="559"/>
                    </a:lnTo>
                    <a:lnTo>
                      <a:pt x="719" y="838"/>
                    </a:lnTo>
                    <a:lnTo>
                      <a:pt x="679" y="1078"/>
                    </a:lnTo>
                    <a:lnTo>
                      <a:pt x="679" y="1357"/>
                    </a:lnTo>
                    <a:lnTo>
                      <a:pt x="759" y="1636"/>
                    </a:lnTo>
                    <a:lnTo>
                      <a:pt x="799" y="1716"/>
                    </a:lnTo>
                    <a:lnTo>
                      <a:pt x="839" y="1756"/>
                    </a:lnTo>
                    <a:lnTo>
                      <a:pt x="959" y="1756"/>
                    </a:lnTo>
                    <a:lnTo>
                      <a:pt x="1038" y="1716"/>
                    </a:lnTo>
                    <a:lnTo>
                      <a:pt x="1078" y="1636"/>
                    </a:lnTo>
                    <a:lnTo>
                      <a:pt x="1118" y="1477"/>
                    </a:lnTo>
                    <a:lnTo>
                      <a:pt x="1078" y="1117"/>
                    </a:lnTo>
                    <a:lnTo>
                      <a:pt x="998" y="758"/>
                    </a:lnTo>
                    <a:lnTo>
                      <a:pt x="879" y="559"/>
                    </a:lnTo>
                    <a:lnTo>
                      <a:pt x="1078" y="319"/>
                    </a:lnTo>
                    <a:lnTo>
                      <a:pt x="1318" y="120"/>
                    </a:lnTo>
                    <a:lnTo>
                      <a:pt x="1437" y="80"/>
                    </a:lnTo>
                    <a:lnTo>
                      <a:pt x="1557" y="80"/>
                    </a:lnTo>
                    <a:lnTo>
                      <a:pt x="1677" y="120"/>
                    </a:lnTo>
                    <a:lnTo>
                      <a:pt x="1796" y="280"/>
                    </a:lnTo>
                    <a:lnTo>
                      <a:pt x="1876" y="399"/>
                    </a:lnTo>
                    <a:lnTo>
                      <a:pt x="1956" y="559"/>
                    </a:lnTo>
                    <a:lnTo>
                      <a:pt x="1836" y="718"/>
                    </a:lnTo>
                    <a:lnTo>
                      <a:pt x="1756" y="918"/>
                    </a:lnTo>
                    <a:lnTo>
                      <a:pt x="1717" y="1078"/>
                    </a:lnTo>
                    <a:lnTo>
                      <a:pt x="1677" y="1277"/>
                    </a:lnTo>
                    <a:lnTo>
                      <a:pt x="1677" y="1437"/>
                    </a:lnTo>
                    <a:lnTo>
                      <a:pt x="1756" y="1596"/>
                    </a:lnTo>
                    <a:lnTo>
                      <a:pt x="1796" y="1676"/>
                    </a:lnTo>
                    <a:lnTo>
                      <a:pt x="1876" y="1676"/>
                    </a:lnTo>
                    <a:lnTo>
                      <a:pt x="1996" y="1636"/>
                    </a:lnTo>
                    <a:lnTo>
                      <a:pt x="2036" y="1516"/>
                    </a:lnTo>
                    <a:lnTo>
                      <a:pt x="2116" y="1317"/>
                    </a:lnTo>
                    <a:lnTo>
                      <a:pt x="2116" y="1078"/>
                    </a:lnTo>
                    <a:lnTo>
                      <a:pt x="2076" y="838"/>
                    </a:lnTo>
                    <a:lnTo>
                      <a:pt x="2036" y="559"/>
                    </a:lnTo>
                    <a:lnTo>
                      <a:pt x="2275" y="359"/>
                    </a:lnTo>
                    <a:lnTo>
                      <a:pt x="2395" y="319"/>
                    </a:lnTo>
                    <a:lnTo>
                      <a:pt x="2515" y="280"/>
                    </a:lnTo>
                    <a:lnTo>
                      <a:pt x="2634" y="280"/>
                    </a:lnTo>
                    <a:lnTo>
                      <a:pt x="2714" y="319"/>
                    </a:lnTo>
                    <a:lnTo>
                      <a:pt x="2794" y="439"/>
                    </a:lnTo>
                    <a:lnTo>
                      <a:pt x="2874" y="599"/>
                    </a:lnTo>
                    <a:lnTo>
                      <a:pt x="2914" y="758"/>
                    </a:lnTo>
                    <a:lnTo>
                      <a:pt x="2953" y="998"/>
                    </a:lnTo>
                    <a:lnTo>
                      <a:pt x="2953" y="1437"/>
                    </a:lnTo>
                    <a:lnTo>
                      <a:pt x="2914" y="1836"/>
                    </a:lnTo>
                    <a:lnTo>
                      <a:pt x="2834" y="2434"/>
                    </a:lnTo>
                    <a:lnTo>
                      <a:pt x="2714" y="3033"/>
                    </a:lnTo>
                    <a:lnTo>
                      <a:pt x="2554" y="3751"/>
                    </a:lnTo>
                    <a:lnTo>
                      <a:pt x="1956" y="7262"/>
                    </a:lnTo>
                    <a:lnTo>
                      <a:pt x="1956" y="7302"/>
                    </a:lnTo>
                    <a:lnTo>
                      <a:pt x="1996" y="7262"/>
                    </a:lnTo>
                    <a:lnTo>
                      <a:pt x="2634" y="3751"/>
                    </a:lnTo>
                    <a:lnTo>
                      <a:pt x="2794" y="3072"/>
                    </a:lnTo>
                    <a:lnTo>
                      <a:pt x="2874" y="2474"/>
                    </a:lnTo>
                    <a:lnTo>
                      <a:pt x="2993" y="1876"/>
                    </a:lnTo>
                    <a:lnTo>
                      <a:pt x="3033" y="1596"/>
                    </a:lnTo>
                    <a:lnTo>
                      <a:pt x="3033" y="1117"/>
                    </a:lnTo>
                    <a:lnTo>
                      <a:pt x="2993" y="838"/>
                    </a:lnTo>
                    <a:lnTo>
                      <a:pt x="2953" y="599"/>
                    </a:lnTo>
                    <a:lnTo>
                      <a:pt x="2874" y="399"/>
                    </a:lnTo>
                    <a:lnTo>
                      <a:pt x="2754" y="280"/>
                    </a:lnTo>
                    <a:lnTo>
                      <a:pt x="2634" y="240"/>
                    </a:lnTo>
                    <a:lnTo>
                      <a:pt x="2515" y="200"/>
                    </a:lnTo>
                    <a:lnTo>
                      <a:pt x="2395" y="240"/>
                    </a:lnTo>
                    <a:lnTo>
                      <a:pt x="2235" y="319"/>
                    </a:lnTo>
                    <a:lnTo>
                      <a:pt x="1996" y="479"/>
                    </a:lnTo>
                    <a:lnTo>
                      <a:pt x="1876" y="240"/>
                    </a:lnTo>
                    <a:lnTo>
                      <a:pt x="1717" y="80"/>
                    </a:lnTo>
                    <a:lnTo>
                      <a:pt x="1557"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5"/>
              <p:cNvSpPr/>
              <p:nvPr/>
            </p:nvSpPr>
            <p:spPr>
              <a:xfrm>
                <a:off x="3878800" y="1318925"/>
                <a:ext cx="75850" cy="182550"/>
              </a:xfrm>
              <a:custGeom>
                <a:rect b="b" l="l" r="r" t="t"/>
                <a:pathLst>
                  <a:path extrusionOk="0" fill="none" h="7302" w="3034">
                    <a:moveTo>
                      <a:pt x="1956" y="7302"/>
                    </a:moveTo>
                    <a:lnTo>
                      <a:pt x="1956" y="7302"/>
                    </a:lnTo>
                    <a:lnTo>
                      <a:pt x="1956" y="7302"/>
                    </a:lnTo>
                    <a:lnTo>
                      <a:pt x="1956" y="7302"/>
                    </a:lnTo>
                    <a:lnTo>
                      <a:pt x="1956" y="7262"/>
                    </a:lnTo>
                    <a:lnTo>
                      <a:pt x="2554" y="3751"/>
                    </a:lnTo>
                    <a:lnTo>
                      <a:pt x="2554" y="3751"/>
                    </a:lnTo>
                    <a:lnTo>
                      <a:pt x="2714" y="3033"/>
                    </a:lnTo>
                    <a:lnTo>
                      <a:pt x="2714" y="3033"/>
                    </a:lnTo>
                    <a:lnTo>
                      <a:pt x="2834" y="2434"/>
                    </a:lnTo>
                    <a:lnTo>
                      <a:pt x="2914" y="1836"/>
                    </a:lnTo>
                    <a:lnTo>
                      <a:pt x="2914" y="1836"/>
                    </a:lnTo>
                    <a:lnTo>
                      <a:pt x="2953" y="1437"/>
                    </a:lnTo>
                    <a:lnTo>
                      <a:pt x="2953" y="998"/>
                    </a:lnTo>
                    <a:lnTo>
                      <a:pt x="2914" y="758"/>
                    </a:lnTo>
                    <a:lnTo>
                      <a:pt x="2874" y="599"/>
                    </a:lnTo>
                    <a:lnTo>
                      <a:pt x="2794" y="439"/>
                    </a:lnTo>
                    <a:lnTo>
                      <a:pt x="2714" y="319"/>
                    </a:lnTo>
                    <a:lnTo>
                      <a:pt x="2714" y="319"/>
                    </a:lnTo>
                    <a:lnTo>
                      <a:pt x="2634" y="280"/>
                    </a:lnTo>
                    <a:lnTo>
                      <a:pt x="2515" y="280"/>
                    </a:lnTo>
                    <a:lnTo>
                      <a:pt x="2395" y="319"/>
                    </a:lnTo>
                    <a:lnTo>
                      <a:pt x="2275" y="359"/>
                    </a:lnTo>
                    <a:lnTo>
                      <a:pt x="2275" y="359"/>
                    </a:lnTo>
                    <a:lnTo>
                      <a:pt x="2036" y="559"/>
                    </a:lnTo>
                    <a:lnTo>
                      <a:pt x="2036" y="559"/>
                    </a:lnTo>
                    <a:lnTo>
                      <a:pt x="2076" y="838"/>
                    </a:lnTo>
                    <a:lnTo>
                      <a:pt x="2116" y="1078"/>
                    </a:lnTo>
                    <a:lnTo>
                      <a:pt x="2116" y="1317"/>
                    </a:lnTo>
                    <a:lnTo>
                      <a:pt x="2036" y="1516"/>
                    </a:lnTo>
                    <a:lnTo>
                      <a:pt x="2036" y="1516"/>
                    </a:lnTo>
                    <a:lnTo>
                      <a:pt x="1996" y="1636"/>
                    </a:lnTo>
                    <a:lnTo>
                      <a:pt x="1876" y="1676"/>
                    </a:lnTo>
                    <a:lnTo>
                      <a:pt x="1876" y="1676"/>
                    </a:lnTo>
                    <a:lnTo>
                      <a:pt x="1796" y="1676"/>
                    </a:lnTo>
                    <a:lnTo>
                      <a:pt x="1756" y="1596"/>
                    </a:lnTo>
                    <a:lnTo>
                      <a:pt x="1756" y="1596"/>
                    </a:lnTo>
                    <a:lnTo>
                      <a:pt x="1677" y="1437"/>
                    </a:lnTo>
                    <a:lnTo>
                      <a:pt x="1677" y="1277"/>
                    </a:lnTo>
                    <a:lnTo>
                      <a:pt x="1717" y="1078"/>
                    </a:lnTo>
                    <a:lnTo>
                      <a:pt x="1756" y="918"/>
                    </a:lnTo>
                    <a:lnTo>
                      <a:pt x="1756" y="918"/>
                    </a:lnTo>
                    <a:lnTo>
                      <a:pt x="1836" y="718"/>
                    </a:lnTo>
                    <a:lnTo>
                      <a:pt x="1956" y="559"/>
                    </a:lnTo>
                    <a:lnTo>
                      <a:pt x="1956" y="559"/>
                    </a:lnTo>
                    <a:lnTo>
                      <a:pt x="1876" y="399"/>
                    </a:lnTo>
                    <a:lnTo>
                      <a:pt x="1796" y="280"/>
                    </a:lnTo>
                    <a:lnTo>
                      <a:pt x="1796" y="280"/>
                    </a:lnTo>
                    <a:lnTo>
                      <a:pt x="1677" y="120"/>
                    </a:lnTo>
                    <a:lnTo>
                      <a:pt x="1557" y="80"/>
                    </a:lnTo>
                    <a:lnTo>
                      <a:pt x="1557" y="80"/>
                    </a:lnTo>
                    <a:lnTo>
                      <a:pt x="1437" y="80"/>
                    </a:lnTo>
                    <a:lnTo>
                      <a:pt x="1318" y="120"/>
                    </a:lnTo>
                    <a:lnTo>
                      <a:pt x="1318" y="120"/>
                    </a:lnTo>
                    <a:lnTo>
                      <a:pt x="1078" y="319"/>
                    </a:lnTo>
                    <a:lnTo>
                      <a:pt x="879" y="559"/>
                    </a:lnTo>
                    <a:lnTo>
                      <a:pt x="879" y="559"/>
                    </a:lnTo>
                    <a:lnTo>
                      <a:pt x="998" y="758"/>
                    </a:lnTo>
                    <a:lnTo>
                      <a:pt x="998" y="758"/>
                    </a:lnTo>
                    <a:lnTo>
                      <a:pt x="1078" y="1117"/>
                    </a:lnTo>
                    <a:lnTo>
                      <a:pt x="1118" y="1477"/>
                    </a:lnTo>
                    <a:lnTo>
                      <a:pt x="1118" y="1477"/>
                    </a:lnTo>
                    <a:lnTo>
                      <a:pt x="1078" y="1636"/>
                    </a:lnTo>
                    <a:lnTo>
                      <a:pt x="1038" y="1716"/>
                    </a:lnTo>
                    <a:lnTo>
                      <a:pt x="959" y="1756"/>
                    </a:lnTo>
                    <a:lnTo>
                      <a:pt x="959" y="1756"/>
                    </a:lnTo>
                    <a:lnTo>
                      <a:pt x="919" y="1756"/>
                    </a:lnTo>
                    <a:lnTo>
                      <a:pt x="839" y="1756"/>
                    </a:lnTo>
                    <a:lnTo>
                      <a:pt x="839" y="1756"/>
                    </a:lnTo>
                    <a:lnTo>
                      <a:pt x="799" y="1716"/>
                    </a:lnTo>
                    <a:lnTo>
                      <a:pt x="759" y="1636"/>
                    </a:lnTo>
                    <a:lnTo>
                      <a:pt x="759" y="1636"/>
                    </a:lnTo>
                    <a:lnTo>
                      <a:pt x="679" y="1357"/>
                    </a:lnTo>
                    <a:lnTo>
                      <a:pt x="679" y="1078"/>
                    </a:lnTo>
                    <a:lnTo>
                      <a:pt x="719" y="838"/>
                    </a:lnTo>
                    <a:lnTo>
                      <a:pt x="799" y="559"/>
                    </a:lnTo>
                    <a:lnTo>
                      <a:pt x="799" y="559"/>
                    </a:lnTo>
                    <a:lnTo>
                      <a:pt x="719" y="479"/>
                    </a:lnTo>
                    <a:lnTo>
                      <a:pt x="560" y="399"/>
                    </a:lnTo>
                    <a:lnTo>
                      <a:pt x="560" y="399"/>
                    </a:lnTo>
                    <a:lnTo>
                      <a:pt x="440" y="399"/>
                    </a:lnTo>
                    <a:lnTo>
                      <a:pt x="320" y="479"/>
                    </a:lnTo>
                    <a:lnTo>
                      <a:pt x="240" y="559"/>
                    </a:lnTo>
                    <a:lnTo>
                      <a:pt x="161" y="639"/>
                    </a:lnTo>
                    <a:lnTo>
                      <a:pt x="161" y="639"/>
                    </a:lnTo>
                    <a:lnTo>
                      <a:pt x="121" y="758"/>
                    </a:lnTo>
                    <a:lnTo>
                      <a:pt x="81" y="918"/>
                    </a:lnTo>
                    <a:lnTo>
                      <a:pt x="81" y="1157"/>
                    </a:lnTo>
                    <a:lnTo>
                      <a:pt x="81" y="1157"/>
                    </a:lnTo>
                    <a:lnTo>
                      <a:pt x="121" y="1676"/>
                    </a:lnTo>
                    <a:lnTo>
                      <a:pt x="161" y="2155"/>
                    </a:lnTo>
                    <a:lnTo>
                      <a:pt x="360" y="3112"/>
                    </a:lnTo>
                    <a:lnTo>
                      <a:pt x="360" y="3112"/>
                    </a:lnTo>
                    <a:lnTo>
                      <a:pt x="719" y="5107"/>
                    </a:lnTo>
                    <a:lnTo>
                      <a:pt x="919" y="6105"/>
                    </a:lnTo>
                    <a:lnTo>
                      <a:pt x="1158" y="7062"/>
                    </a:lnTo>
                    <a:lnTo>
                      <a:pt x="1158" y="7062"/>
                    </a:lnTo>
                    <a:lnTo>
                      <a:pt x="1198" y="7062"/>
                    </a:lnTo>
                    <a:lnTo>
                      <a:pt x="1198" y="7062"/>
                    </a:lnTo>
                    <a:lnTo>
                      <a:pt x="1198" y="7102"/>
                    </a:lnTo>
                    <a:lnTo>
                      <a:pt x="1238" y="7102"/>
                    </a:lnTo>
                    <a:lnTo>
                      <a:pt x="1238" y="7102"/>
                    </a:lnTo>
                    <a:lnTo>
                      <a:pt x="1198" y="7182"/>
                    </a:lnTo>
                    <a:lnTo>
                      <a:pt x="1158" y="7182"/>
                    </a:lnTo>
                    <a:lnTo>
                      <a:pt x="1158" y="7182"/>
                    </a:lnTo>
                    <a:lnTo>
                      <a:pt x="1118" y="7182"/>
                    </a:lnTo>
                    <a:lnTo>
                      <a:pt x="1118" y="7142"/>
                    </a:lnTo>
                    <a:lnTo>
                      <a:pt x="1118" y="7142"/>
                    </a:lnTo>
                    <a:lnTo>
                      <a:pt x="879" y="6145"/>
                    </a:lnTo>
                    <a:lnTo>
                      <a:pt x="679" y="5147"/>
                    </a:lnTo>
                    <a:lnTo>
                      <a:pt x="280" y="3152"/>
                    </a:lnTo>
                    <a:lnTo>
                      <a:pt x="280" y="3152"/>
                    </a:lnTo>
                    <a:lnTo>
                      <a:pt x="121" y="2155"/>
                    </a:lnTo>
                    <a:lnTo>
                      <a:pt x="41" y="1676"/>
                    </a:lnTo>
                    <a:lnTo>
                      <a:pt x="1" y="1157"/>
                    </a:lnTo>
                    <a:lnTo>
                      <a:pt x="1" y="1157"/>
                    </a:lnTo>
                    <a:lnTo>
                      <a:pt x="41" y="878"/>
                    </a:lnTo>
                    <a:lnTo>
                      <a:pt x="41" y="758"/>
                    </a:lnTo>
                    <a:lnTo>
                      <a:pt x="121" y="599"/>
                    </a:lnTo>
                    <a:lnTo>
                      <a:pt x="121" y="599"/>
                    </a:lnTo>
                    <a:lnTo>
                      <a:pt x="200" y="479"/>
                    </a:lnTo>
                    <a:lnTo>
                      <a:pt x="320" y="399"/>
                    </a:lnTo>
                    <a:lnTo>
                      <a:pt x="440" y="359"/>
                    </a:lnTo>
                    <a:lnTo>
                      <a:pt x="599" y="319"/>
                    </a:lnTo>
                    <a:lnTo>
                      <a:pt x="599" y="319"/>
                    </a:lnTo>
                    <a:lnTo>
                      <a:pt x="719" y="399"/>
                    </a:lnTo>
                    <a:lnTo>
                      <a:pt x="839" y="479"/>
                    </a:lnTo>
                    <a:lnTo>
                      <a:pt x="839" y="479"/>
                    </a:lnTo>
                    <a:lnTo>
                      <a:pt x="1038" y="240"/>
                    </a:lnTo>
                    <a:lnTo>
                      <a:pt x="1278" y="80"/>
                    </a:lnTo>
                    <a:lnTo>
                      <a:pt x="1278" y="80"/>
                    </a:lnTo>
                    <a:lnTo>
                      <a:pt x="1437" y="0"/>
                    </a:lnTo>
                    <a:lnTo>
                      <a:pt x="1557" y="0"/>
                    </a:lnTo>
                    <a:lnTo>
                      <a:pt x="1557" y="0"/>
                    </a:lnTo>
                    <a:lnTo>
                      <a:pt x="1717" y="80"/>
                    </a:lnTo>
                    <a:lnTo>
                      <a:pt x="1876" y="240"/>
                    </a:lnTo>
                    <a:lnTo>
                      <a:pt x="1876" y="240"/>
                    </a:lnTo>
                    <a:lnTo>
                      <a:pt x="1996" y="479"/>
                    </a:lnTo>
                    <a:lnTo>
                      <a:pt x="1996" y="479"/>
                    </a:lnTo>
                    <a:lnTo>
                      <a:pt x="2235" y="319"/>
                    </a:lnTo>
                    <a:lnTo>
                      <a:pt x="2235" y="319"/>
                    </a:lnTo>
                    <a:lnTo>
                      <a:pt x="2395" y="240"/>
                    </a:lnTo>
                    <a:lnTo>
                      <a:pt x="2515" y="200"/>
                    </a:lnTo>
                    <a:lnTo>
                      <a:pt x="2634" y="240"/>
                    </a:lnTo>
                    <a:lnTo>
                      <a:pt x="2754" y="280"/>
                    </a:lnTo>
                    <a:lnTo>
                      <a:pt x="2754" y="280"/>
                    </a:lnTo>
                    <a:lnTo>
                      <a:pt x="2874" y="399"/>
                    </a:lnTo>
                    <a:lnTo>
                      <a:pt x="2953" y="599"/>
                    </a:lnTo>
                    <a:lnTo>
                      <a:pt x="2993" y="838"/>
                    </a:lnTo>
                    <a:lnTo>
                      <a:pt x="3033" y="1117"/>
                    </a:lnTo>
                    <a:lnTo>
                      <a:pt x="3033" y="1596"/>
                    </a:lnTo>
                    <a:lnTo>
                      <a:pt x="2993" y="1876"/>
                    </a:lnTo>
                    <a:lnTo>
                      <a:pt x="2993" y="1876"/>
                    </a:lnTo>
                    <a:lnTo>
                      <a:pt x="2874" y="2474"/>
                    </a:lnTo>
                    <a:lnTo>
                      <a:pt x="2794" y="3072"/>
                    </a:lnTo>
                    <a:lnTo>
                      <a:pt x="2794" y="3072"/>
                    </a:lnTo>
                    <a:lnTo>
                      <a:pt x="2634" y="3751"/>
                    </a:lnTo>
                    <a:lnTo>
                      <a:pt x="1996" y="7262"/>
                    </a:lnTo>
                    <a:lnTo>
                      <a:pt x="1996" y="7262"/>
                    </a:lnTo>
                    <a:lnTo>
                      <a:pt x="1956" y="7302"/>
                    </a:lnTo>
                    <a:lnTo>
                      <a:pt x="1956" y="730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5"/>
              <p:cNvSpPr/>
              <p:nvPr/>
            </p:nvSpPr>
            <p:spPr>
              <a:xfrm>
                <a:off x="3908725" y="1497475"/>
                <a:ext cx="25" cy="25"/>
              </a:xfrm>
              <a:custGeom>
                <a:rect b="b" l="l" r="r" t="t"/>
                <a:pathLst>
                  <a:path extrusionOk="0" fill="none" h="1" w="1">
                    <a:moveTo>
                      <a:pt x="1" y="0"/>
                    </a:move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5"/>
              <p:cNvSpPr/>
              <p:nvPr/>
            </p:nvSpPr>
            <p:spPr>
              <a:xfrm>
                <a:off x="3896775" y="1334875"/>
                <a:ext cx="8000" cy="25975"/>
              </a:xfrm>
              <a:custGeom>
                <a:rect b="b" l="l" r="r" t="t"/>
                <a:pathLst>
                  <a:path extrusionOk="0" fill="none" h="1039" w="320">
                    <a:moveTo>
                      <a:pt x="120" y="1"/>
                    </a:moveTo>
                    <a:lnTo>
                      <a:pt x="120" y="1"/>
                    </a:lnTo>
                    <a:lnTo>
                      <a:pt x="40" y="240"/>
                    </a:lnTo>
                    <a:lnTo>
                      <a:pt x="0" y="479"/>
                    </a:lnTo>
                    <a:lnTo>
                      <a:pt x="40" y="719"/>
                    </a:lnTo>
                    <a:lnTo>
                      <a:pt x="120" y="958"/>
                    </a:lnTo>
                    <a:lnTo>
                      <a:pt x="120" y="958"/>
                    </a:lnTo>
                    <a:lnTo>
                      <a:pt x="160" y="1038"/>
                    </a:lnTo>
                    <a:lnTo>
                      <a:pt x="160" y="1038"/>
                    </a:lnTo>
                    <a:lnTo>
                      <a:pt x="240" y="1038"/>
                    </a:lnTo>
                    <a:lnTo>
                      <a:pt x="240" y="1038"/>
                    </a:lnTo>
                    <a:lnTo>
                      <a:pt x="279" y="958"/>
                    </a:lnTo>
                    <a:lnTo>
                      <a:pt x="319" y="839"/>
                    </a:lnTo>
                    <a:lnTo>
                      <a:pt x="319" y="839"/>
                    </a:lnTo>
                    <a:lnTo>
                      <a:pt x="319" y="479"/>
                    </a:lnTo>
                    <a:lnTo>
                      <a:pt x="200" y="160"/>
                    </a:lnTo>
                    <a:lnTo>
                      <a:pt x="200" y="160"/>
                    </a:lnTo>
                    <a:lnTo>
                      <a:pt x="120" y="1"/>
                    </a:lnTo>
                    <a:lnTo>
                      <a:pt x="1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5"/>
              <p:cNvSpPr/>
              <p:nvPr/>
            </p:nvSpPr>
            <p:spPr>
              <a:xfrm>
                <a:off x="3922700" y="1334875"/>
                <a:ext cx="7000" cy="23975"/>
              </a:xfrm>
              <a:custGeom>
                <a:rect b="b" l="l" r="r" t="t"/>
                <a:pathLst>
                  <a:path extrusionOk="0" fill="none" h="959" w="280">
                    <a:moveTo>
                      <a:pt x="200" y="1"/>
                    </a:moveTo>
                    <a:lnTo>
                      <a:pt x="200" y="1"/>
                    </a:lnTo>
                    <a:lnTo>
                      <a:pt x="120" y="120"/>
                    </a:lnTo>
                    <a:lnTo>
                      <a:pt x="40" y="280"/>
                    </a:lnTo>
                    <a:lnTo>
                      <a:pt x="40" y="280"/>
                    </a:lnTo>
                    <a:lnTo>
                      <a:pt x="0" y="440"/>
                    </a:lnTo>
                    <a:lnTo>
                      <a:pt x="0" y="639"/>
                    </a:lnTo>
                    <a:lnTo>
                      <a:pt x="0" y="799"/>
                    </a:lnTo>
                    <a:lnTo>
                      <a:pt x="40" y="918"/>
                    </a:lnTo>
                    <a:lnTo>
                      <a:pt x="40" y="918"/>
                    </a:lnTo>
                    <a:lnTo>
                      <a:pt x="80" y="958"/>
                    </a:lnTo>
                    <a:lnTo>
                      <a:pt x="120" y="958"/>
                    </a:lnTo>
                    <a:lnTo>
                      <a:pt x="120" y="958"/>
                    </a:lnTo>
                    <a:lnTo>
                      <a:pt x="200" y="918"/>
                    </a:lnTo>
                    <a:lnTo>
                      <a:pt x="240" y="878"/>
                    </a:lnTo>
                    <a:lnTo>
                      <a:pt x="240" y="878"/>
                    </a:lnTo>
                    <a:lnTo>
                      <a:pt x="280" y="679"/>
                    </a:lnTo>
                    <a:lnTo>
                      <a:pt x="280" y="479"/>
                    </a:lnTo>
                    <a:lnTo>
                      <a:pt x="280" y="240"/>
                    </a:lnTo>
                    <a:lnTo>
                      <a:pt x="200" y="1"/>
                    </a:lnTo>
                    <a:lnTo>
                      <a:pt x="20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5"/>
              <p:cNvSpPr/>
              <p:nvPr/>
            </p:nvSpPr>
            <p:spPr>
              <a:xfrm>
                <a:off x="3927675" y="13348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5"/>
              <p:cNvSpPr/>
              <p:nvPr/>
            </p:nvSpPr>
            <p:spPr>
              <a:xfrm>
                <a:off x="3863850" y="1494475"/>
                <a:ext cx="108750" cy="14975"/>
              </a:xfrm>
              <a:custGeom>
                <a:rect b="b" l="l" r="r" t="t"/>
                <a:pathLst>
                  <a:path extrusionOk="0" h="599" w="4350">
                    <a:moveTo>
                      <a:pt x="200" y="0"/>
                    </a:moveTo>
                    <a:lnTo>
                      <a:pt x="120" y="80"/>
                    </a:lnTo>
                    <a:lnTo>
                      <a:pt x="40" y="200"/>
                    </a:lnTo>
                    <a:lnTo>
                      <a:pt x="1" y="320"/>
                    </a:lnTo>
                    <a:lnTo>
                      <a:pt x="40" y="399"/>
                    </a:lnTo>
                    <a:lnTo>
                      <a:pt x="120" y="519"/>
                    </a:lnTo>
                    <a:lnTo>
                      <a:pt x="200" y="599"/>
                    </a:lnTo>
                    <a:lnTo>
                      <a:pt x="4190" y="599"/>
                    </a:lnTo>
                    <a:lnTo>
                      <a:pt x="4270" y="519"/>
                    </a:lnTo>
                    <a:lnTo>
                      <a:pt x="4349" y="399"/>
                    </a:lnTo>
                    <a:lnTo>
                      <a:pt x="4349" y="320"/>
                    </a:lnTo>
                    <a:lnTo>
                      <a:pt x="4349" y="200"/>
                    </a:lnTo>
                    <a:lnTo>
                      <a:pt x="4270" y="80"/>
                    </a:lnTo>
                    <a:lnTo>
                      <a:pt x="4190"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5"/>
              <p:cNvSpPr/>
              <p:nvPr/>
            </p:nvSpPr>
            <p:spPr>
              <a:xfrm>
                <a:off x="3863850" y="1494475"/>
                <a:ext cx="108750" cy="14975"/>
              </a:xfrm>
              <a:custGeom>
                <a:rect b="b" l="l" r="r" t="t"/>
                <a:pathLst>
                  <a:path extrusionOk="0" fill="none" h="599" w="4350">
                    <a:moveTo>
                      <a:pt x="4070" y="599"/>
                    </a:moveTo>
                    <a:lnTo>
                      <a:pt x="320" y="599"/>
                    </a:lnTo>
                    <a:lnTo>
                      <a:pt x="320" y="599"/>
                    </a:lnTo>
                    <a:lnTo>
                      <a:pt x="200" y="599"/>
                    </a:lnTo>
                    <a:lnTo>
                      <a:pt x="120" y="519"/>
                    </a:lnTo>
                    <a:lnTo>
                      <a:pt x="40" y="399"/>
                    </a:lnTo>
                    <a:lnTo>
                      <a:pt x="1" y="320"/>
                    </a:lnTo>
                    <a:lnTo>
                      <a:pt x="1" y="320"/>
                    </a:lnTo>
                    <a:lnTo>
                      <a:pt x="40" y="200"/>
                    </a:lnTo>
                    <a:lnTo>
                      <a:pt x="120" y="80"/>
                    </a:lnTo>
                    <a:lnTo>
                      <a:pt x="200" y="0"/>
                    </a:lnTo>
                    <a:lnTo>
                      <a:pt x="320" y="0"/>
                    </a:lnTo>
                    <a:lnTo>
                      <a:pt x="4070" y="0"/>
                    </a:lnTo>
                    <a:lnTo>
                      <a:pt x="4070" y="0"/>
                    </a:lnTo>
                    <a:lnTo>
                      <a:pt x="4190" y="0"/>
                    </a:lnTo>
                    <a:lnTo>
                      <a:pt x="4270" y="80"/>
                    </a:lnTo>
                    <a:lnTo>
                      <a:pt x="4349" y="200"/>
                    </a:lnTo>
                    <a:lnTo>
                      <a:pt x="4349" y="320"/>
                    </a:lnTo>
                    <a:lnTo>
                      <a:pt x="4349" y="320"/>
                    </a:lnTo>
                    <a:lnTo>
                      <a:pt x="4349" y="399"/>
                    </a:lnTo>
                    <a:lnTo>
                      <a:pt x="4270" y="519"/>
                    </a:lnTo>
                    <a:lnTo>
                      <a:pt x="4190" y="599"/>
                    </a:lnTo>
                    <a:lnTo>
                      <a:pt x="4070" y="599"/>
                    </a:lnTo>
                    <a:lnTo>
                      <a:pt x="4070"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5"/>
              <p:cNvSpPr/>
              <p:nvPr/>
            </p:nvSpPr>
            <p:spPr>
              <a:xfrm>
                <a:off x="3965600" y="15094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5"/>
              <p:cNvSpPr/>
              <p:nvPr/>
            </p:nvSpPr>
            <p:spPr>
              <a:xfrm>
                <a:off x="3863850" y="1508425"/>
                <a:ext cx="108750" cy="16000"/>
              </a:xfrm>
              <a:custGeom>
                <a:rect b="b" l="l" r="r" t="t"/>
                <a:pathLst>
                  <a:path extrusionOk="0" h="640" w="4350">
                    <a:moveTo>
                      <a:pt x="320" y="1"/>
                    </a:moveTo>
                    <a:lnTo>
                      <a:pt x="200" y="41"/>
                    </a:lnTo>
                    <a:lnTo>
                      <a:pt x="120" y="121"/>
                    </a:lnTo>
                    <a:lnTo>
                      <a:pt x="40" y="200"/>
                    </a:lnTo>
                    <a:lnTo>
                      <a:pt x="1" y="320"/>
                    </a:lnTo>
                    <a:lnTo>
                      <a:pt x="40" y="440"/>
                    </a:lnTo>
                    <a:lnTo>
                      <a:pt x="120" y="520"/>
                    </a:lnTo>
                    <a:lnTo>
                      <a:pt x="200" y="599"/>
                    </a:lnTo>
                    <a:lnTo>
                      <a:pt x="320" y="639"/>
                    </a:lnTo>
                    <a:lnTo>
                      <a:pt x="4070" y="639"/>
                    </a:lnTo>
                    <a:lnTo>
                      <a:pt x="4190" y="599"/>
                    </a:lnTo>
                    <a:lnTo>
                      <a:pt x="4270" y="520"/>
                    </a:lnTo>
                    <a:lnTo>
                      <a:pt x="4349" y="440"/>
                    </a:lnTo>
                    <a:lnTo>
                      <a:pt x="4349" y="320"/>
                    </a:lnTo>
                    <a:lnTo>
                      <a:pt x="4349" y="200"/>
                    </a:lnTo>
                    <a:lnTo>
                      <a:pt x="4270" y="121"/>
                    </a:lnTo>
                    <a:lnTo>
                      <a:pt x="4190" y="41"/>
                    </a:lnTo>
                    <a:lnTo>
                      <a:pt x="4070"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5"/>
              <p:cNvSpPr/>
              <p:nvPr/>
            </p:nvSpPr>
            <p:spPr>
              <a:xfrm>
                <a:off x="3863850" y="1508425"/>
                <a:ext cx="108750" cy="16000"/>
              </a:xfrm>
              <a:custGeom>
                <a:rect b="b" l="l" r="r" t="t"/>
                <a:pathLst>
                  <a:path extrusionOk="0" fill="none" h="640" w="4350">
                    <a:moveTo>
                      <a:pt x="4070" y="639"/>
                    </a:moveTo>
                    <a:lnTo>
                      <a:pt x="320" y="639"/>
                    </a:lnTo>
                    <a:lnTo>
                      <a:pt x="320" y="639"/>
                    </a:lnTo>
                    <a:lnTo>
                      <a:pt x="200" y="599"/>
                    </a:lnTo>
                    <a:lnTo>
                      <a:pt x="120" y="520"/>
                    </a:lnTo>
                    <a:lnTo>
                      <a:pt x="40" y="440"/>
                    </a:lnTo>
                    <a:lnTo>
                      <a:pt x="1" y="320"/>
                    </a:lnTo>
                    <a:lnTo>
                      <a:pt x="1" y="320"/>
                    </a:lnTo>
                    <a:lnTo>
                      <a:pt x="40" y="200"/>
                    </a:lnTo>
                    <a:lnTo>
                      <a:pt x="120" y="121"/>
                    </a:lnTo>
                    <a:lnTo>
                      <a:pt x="200" y="41"/>
                    </a:lnTo>
                    <a:lnTo>
                      <a:pt x="320" y="1"/>
                    </a:lnTo>
                    <a:lnTo>
                      <a:pt x="4070" y="1"/>
                    </a:lnTo>
                    <a:lnTo>
                      <a:pt x="4070" y="1"/>
                    </a:lnTo>
                    <a:lnTo>
                      <a:pt x="4190" y="41"/>
                    </a:lnTo>
                    <a:lnTo>
                      <a:pt x="4270" y="121"/>
                    </a:lnTo>
                    <a:lnTo>
                      <a:pt x="4349" y="200"/>
                    </a:lnTo>
                    <a:lnTo>
                      <a:pt x="4349" y="320"/>
                    </a:lnTo>
                    <a:lnTo>
                      <a:pt x="4349" y="320"/>
                    </a:lnTo>
                    <a:lnTo>
                      <a:pt x="4349" y="440"/>
                    </a:lnTo>
                    <a:lnTo>
                      <a:pt x="4270" y="520"/>
                    </a:lnTo>
                    <a:lnTo>
                      <a:pt x="4190" y="599"/>
                    </a:lnTo>
                    <a:lnTo>
                      <a:pt x="4070" y="639"/>
                    </a:lnTo>
                    <a:lnTo>
                      <a:pt x="4070"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5"/>
              <p:cNvSpPr/>
              <p:nvPr/>
            </p:nvSpPr>
            <p:spPr>
              <a:xfrm>
                <a:off x="3965600" y="15244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5"/>
              <p:cNvSpPr/>
              <p:nvPr/>
            </p:nvSpPr>
            <p:spPr>
              <a:xfrm>
                <a:off x="3863850" y="1524400"/>
                <a:ext cx="108750" cy="14975"/>
              </a:xfrm>
              <a:custGeom>
                <a:rect b="b" l="l" r="r" t="t"/>
                <a:pathLst>
                  <a:path extrusionOk="0" h="599" w="4350">
                    <a:moveTo>
                      <a:pt x="200" y="0"/>
                    </a:moveTo>
                    <a:lnTo>
                      <a:pt x="120" y="80"/>
                    </a:lnTo>
                    <a:lnTo>
                      <a:pt x="40" y="160"/>
                    </a:lnTo>
                    <a:lnTo>
                      <a:pt x="1" y="280"/>
                    </a:lnTo>
                    <a:lnTo>
                      <a:pt x="40" y="399"/>
                    </a:lnTo>
                    <a:lnTo>
                      <a:pt x="120" y="519"/>
                    </a:lnTo>
                    <a:lnTo>
                      <a:pt x="200" y="559"/>
                    </a:lnTo>
                    <a:lnTo>
                      <a:pt x="320" y="599"/>
                    </a:lnTo>
                    <a:lnTo>
                      <a:pt x="4070" y="599"/>
                    </a:lnTo>
                    <a:lnTo>
                      <a:pt x="4190" y="559"/>
                    </a:lnTo>
                    <a:lnTo>
                      <a:pt x="4270" y="519"/>
                    </a:lnTo>
                    <a:lnTo>
                      <a:pt x="4349" y="399"/>
                    </a:lnTo>
                    <a:lnTo>
                      <a:pt x="4349" y="280"/>
                    </a:lnTo>
                    <a:lnTo>
                      <a:pt x="4349" y="160"/>
                    </a:lnTo>
                    <a:lnTo>
                      <a:pt x="4270" y="80"/>
                    </a:lnTo>
                    <a:lnTo>
                      <a:pt x="4190"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5"/>
              <p:cNvSpPr/>
              <p:nvPr/>
            </p:nvSpPr>
            <p:spPr>
              <a:xfrm>
                <a:off x="3863850" y="1524400"/>
                <a:ext cx="108750" cy="14975"/>
              </a:xfrm>
              <a:custGeom>
                <a:rect b="b" l="l" r="r" t="t"/>
                <a:pathLst>
                  <a:path extrusionOk="0" fill="none" h="599" w="4350">
                    <a:moveTo>
                      <a:pt x="4070" y="599"/>
                    </a:moveTo>
                    <a:lnTo>
                      <a:pt x="320" y="599"/>
                    </a:lnTo>
                    <a:lnTo>
                      <a:pt x="320" y="599"/>
                    </a:lnTo>
                    <a:lnTo>
                      <a:pt x="200" y="559"/>
                    </a:lnTo>
                    <a:lnTo>
                      <a:pt x="120" y="519"/>
                    </a:lnTo>
                    <a:lnTo>
                      <a:pt x="40" y="399"/>
                    </a:lnTo>
                    <a:lnTo>
                      <a:pt x="1" y="280"/>
                    </a:lnTo>
                    <a:lnTo>
                      <a:pt x="1" y="280"/>
                    </a:lnTo>
                    <a:lnTo>
                      <a:pt x="40" y="160"/>
                    </a:lnTo>
                    <a:lnTo>
                      <a:pt x="120" y="80"/>
                    </a:lnTo>
                    <a:lnTo>
                      <a:pt x="200" y="0"/>
                    </a:lnTo>
                    <a:lnTo>
                      <a:pt x="320" y="0"/>
                    </a:lnTo>
                    <a:lnTo>
                      <a:pt x="4070" y="0"/>
                    </a:lnTo>
                    <a:lnTo>
                      <a:pt x="4070" y="0"/>
                    </a:lnTo>
                    <a:lnTo>
                      <a:pt x="4190" y="0"/>
                    </a:lnTo>
                    <a:lnTo>
                      <a:pt x="4270" y="80"/>
                    </a:lnTo>
                    <a:lnTo>
                      <a:pt x="4349" y="160"/>
                    </a:lnTo>
                    <a:lnTo>
                      <a:pt x="4349" y="280"/>
                    </a:lnTo>
                    <a:lnTo>
                      <a:pt x="4349" y="280"/>
                    </a:lnTo>
                    <a:lnTo>
                      <a:pt x="4349" y="399"/>
                    </a:lnTo>
                    <a:lnTo>
                      <a:pt x="4270" y="519"/>
                    </a:lnTo>
                    <a:lnTo>
                      <a:pt x="4190" y="559"/>
                    </a:lnTo>
                    <a:lnTo>
                      <a:pt x="4070" y="599"/>
                    </a:lnTo>
                    <a:lnTo>
                      <a:pt x="4070"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5"/>
              <p:cNvSpPr/>
              <p:nvPr/>
            </p:nvSpPr>
            <p:spPr>
              <a:xfrm>
                <a:off x="3965600" y="1539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5"/>
              <p:cNvSpPr/>
              <p:nvPr/>
            </p:nvSpPr>
            <p:spPr>
              <a:xfrm>
                <a:off x="3882800" y="1537350"/>
                <a:ext cx="69850" cy="15000"/>
              </a:xfrm>
              <a:custGeom>
                <a:rect b="b" l="l" r="r" t="t"/>
                <a:pathLst>
                  <a:path extrusionOk="0" h="600" w="2794">
                    <a:moveTo>
                      <a:pt x="120" y="1"/>
                    </a:moveTo>
                    <a:lnTo>
                      <a:pt x="40" y="41"/>
                    </a:lnTo>
                    <a:lnTo>
                      <a:pt x="1" y="121"/>
                    </a:lnTo>
                    <a:lnTo>
                      <a:pt x="1" y="480"/>
                    </a:lnTo>
                    <a:lnTo>
                      <a:pt x="40" y="599"/>
                    </a:lnTo>
                    <a:lnTo>
                      <a:pt x="2754" y="599"/>
                    </a:lnTo>
                    <a:lnTo>
                      <a:pt x="2793" y="480"/>
                    </a:lnTo>
                    <a:lnTo>
                      <a:pt x="2793" y="121"/>
                    </a:lnTo>
                    <a:lnTo>
                      <a:pt x="2754" y="41"/>
                    </a:lnTo>
                    <a:lnTo>
                      <a:pt x="2674"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5"/>
              <p:cNvSpPr/>
              <p:nvPr/>
            </p:nvSpPr>
            <p:spPr>
              <a:xfrm>
                <a:off x="3882800" y="1537350"/>
                <a:ext cx="69850" cy="15000"/>
              </a:xfrm>
              <a:custGeom>
                <a:rect b="b" l="l" r="r" t="t"/>
                <a:pathLst>
                  <a:path extrusionOk="0" fill="none" h="600" w="2794">
                    <a:moveTo>
                      <a:pt x="2674" y="599"/>
                    </a:moveTo>
                    <a:lnTo>
                      <a:pt x="120" y="599"/>
                    </a:lnTo>
                    <a:lnTo>
                      <a:pt x="120" y="599"/>
                    </a:lnTo>
                    <a:lnTo>
                      <a:pt x="40" y="599"/>
                    </a:lnTo>
                    <a:lnTo>
                      <a:pt x="1" y="480"/>
                    </a:lnTo>
                    <a:lnTo>
                      <a:pt x="1" y="121"/>
                    </a:lnTo>
                    <a:lnTo>
                      <a:pt x="1" y="121"/>
                    </a:lnTo>
                    <a:lnTo>
                      <a:pt x="40" y="41"/>
                    </a:lnTo>
                    <a:lnTo>
                      <a:pt x="120" y="1"/>
                    </a:lnTo>
                    <a:lnTo>
                      <a:pt x="2674" y="1"/>
                    </a:lnTo>
                    <a:lnTo>
                      <a:pt x="2674" y="1"/>
                    </a:lnTo>
                    <a:lnTo>
                      <a:pt x="2754" y="41"/>
                    </a:lnTo>
                    <a:lnTo>
                      <a:pt x="2793" y="121"/>
                    </a:lnTo>
                    <a:lnTo>
                      <a:pt x="2793" y="480"/>
                    </a:lnTo>
                    <a:lnTo>
                      <a:pt x="2793" y="480"/>
                    </a:lnTo>
                    <a:lnTo>
                      <a:pt x="2754" y="599"/>
                    </a:lnTo>
                    <a:lnTo>
                      <a:pt x="2674" y="599"/>
                    </a:lnTo>
                    <a:lnTo>
                      <a:pt x="2674"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5"/>
              <p:cNvSpPr/>
              <p:nvPr/>
            </p:nvSpPr>
            <p:spPr>
              <a:xfrm>
                <a:off x="3949625" y="1552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5"/>
              <p:cNvSpPr/>
              <p:nvPr/>
            </p:nvSpPr>
            <p:spPr>
              <a:xfrm>
                <a:off x="3867850" y="1508425"/>
                <a:ext cx="101750" cy="2025"/>
              </a:xfrm>
              <a:custGeom>
                <a:rect b="b" l="l" r="r" t="t"/>
                <a:pathLst>
                  <a:path extrusionOk="0" h="81" w="4070">
                    <a:moveTo>
                      <a:pt x="40" y="1"/>
                    </a:moveTo>
                    <a:lnTo>
                      <a:pt x="0" y="41"/>
                    </a:lnTo>
                    <a:lnTo>
                      <a:pt x="40" y="81"/>
                    </a:lnTo>
                    <a:lnTo>
                      <a:pt x="4030" y="81"/>
                    </a:lnTo>
                    <a:lnTo>
                      <a:pt x="4070" y="41"/>
                    </a:lnTo>
                    <a:lnTo>
                      <a:pt x="403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5"/>
              <p:cNvSpPr/>
              <p:nvPr/>
            </p:nvSpPr>
            <p:spPr>
              <a:xfrm>
                <a:off x="3867850" y="1508425"/>
                <a:ext cx="101750" cy="2025"/>
              </a:xfrm>
              <a:custGeom>
                <a:rect b="b" l="l" r="r" t="t"/>
                <a:pathLst>
                  <a:path extrusionOk="0" fill="none" h="81" w="4070">
                    <a:moveTo>
                      <a:pt x="4030" y="81"/>
                    </a:moveTo>
                    <a:lnTo>
                      <a:pt x="40" y="81"/>
                    </a:lnTo>
                    <a:lnTo>
                      <a:pt x="40" y="81"/>
                    </a:lnTo>
                    <a:lnTo>
                      <a:pt x="0" y="41"/>
                    </a:lnTo>
                    <a:lnTo>
                      <a:pt x="0" y="41"/>
                    </a:lnTo>
                    <a:lnTo>
                      <a:pt x="40" y="1"/>
                    </a:lnTo>
                    <a:lnTo>
                      <a:pt x="4030" y="1"/>
                    </a:lnTo>
                    <a:lnTo>
                      <a:pt x="4030" y="1"/>
                    </a:lnTo>
                    <a:lnTo>
                      <a:pt x="4070" y="41"/>
                    </a:lnTo>
                    <a:lnTo>
                      <a:pt x="4070" y="41"/>
                    </a:lnTo>
                    <a:lnTo>
                      <a:pt x="4030" y="81"/>
                    </a:lnTo>
                    <a:lnTo>
                      <a:pt x="4030" y="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5"/>
              <p:cNvSpPr/>
              <p:nvPr/>
            </p:nvSpPr>
            <p:spPr>
              <a:xfrm>
                <a:off x="3968575" y="15104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5"/>
              <p:cNvSpPr/>
              <p:nvPr/>
            </p:nvSpPr>
            <p:spPr>
              <a:xfrm>
                <a:off x="3867850" y="1523400"/>
                <a:ext cx="101750" cy="2025"/>
              </a:xfrm>
              <a:custGeom>
                <a:rect b="b" l="l" r="r" t="t"/>
                <a:pathLst>
                  <a:path extrusionOk="0" h="81" w="4070">
                    <a:moveTo>
                      <a:pt x="40" y="0"/>
                    </a:moveTo>
                    <a:lnTo>
                      <a:pt x="0" y="40"/>
                    </a:lnTo>
                    <a:lnTo>
                      <a:pt x="40" y="80"/>
                    </a:lnTo>
                    <a:lnTo>
                      <a:pt x="4030" y="80"/>
                    </a:lnTo>
                    <a:lnTo>
                      <a:pt x="4070" y="40"/>
                    </a:lnTo>
                    <a:lnTo>
                      <a:pt x="403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5"/>
              <p:cNvSpPr/>
              <p:nvPr/>
            </p:nvSpPr>
            <p:spPr>
              <a:xfrm>
                <a:off x="3867850" y="1523400"/>
                <a:ext cx="101750" cy="2025"/>
              </a:xfrm>
              <a:custGeom>
                <a:rect b="b" l="l" r="r" t="t"/>
                <a:pathLst>
                  <a:path extrusionOk="0" fill="none" h="81" w="4070">
                    <a:moveTo>
                      <a:pt x="4030" y="80"/>
                    </a:moveTo>
                    <a:lnTo>
                      <a:pt x="40" y="80"/>
                    </a:lnTo>
                    <a:lnTo>
                      <a:pt x="40" y="80"/>
                    </a:lnTo>
                    <a:lnTo>
                      <a:pt x="0" y="40"/>
                    </a:lnTo>
                    <a:lnTo>
                      <a:pt x="0" y="40"/>
                    </a:lnTo>
                    <a:lnTo>
                      <a:pt x="40" y="0"/>
                    </a:lnTo>
                    <a:lnTo>
                      <a:pt x="4030" y="0"/>
                    </a:lnTo>
                    <a:lnTo>
                      <a:pt x="4030" y="0"/>
                    </a:lnTo>
                    <a:lnTo>
                      <a:pt x="4070" y="40"/>
                    </a:lnTo>
                    <a:lnTo>
                      <a:pt x="4070" y="40"/>
                    </a:lnTo>
                    <a:lnTo>
                      <a:pt x="4030" y="80"/>
                    </a:lnTo>
                    <a:lnTo>
                      <a:pt x="4030"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5"/>
              <p:cNvSpPr/>
              <p:nvPr/>
            </p:nvSpPr>
            <p:spPr>
              <a:xfrm>
                <a:off x="3968575" y="15254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5"/>
              <p:cNvSpPr/>
              <p:nvPr/>
            </p:nvSpPr>
            <p:spPr>
              <a:xfrm>
                <a:off x="3882800" y="1538350"/>
                <a:ext cx="68850" cy="2025"/>
              </a:xfrm>
              <a:custGeom>
                <a:rect b="b" l="l" r="r" t="t"/>
                <a:pathLst>
                  <a:path extrusionOk="0" h="81" w="2754">
                    <a:moveTo>
                      <a:pt x="40" y="1"/>
                    </a:moveTo>
                    <a:lnTo>
                      <a:pt x="1" y="41"/>
                    </a:lnTo>
                    <a:lnTo>
                      <a:pt x="40" y="81"/>
                    </a:lnTo>
                    <a:lnTo>
                      <a:pt x="2714" y="81"/>
                    </a:lnTo>
                    <a:lnTo>
                      <a:pt x="2754" y="41"/>
                    </a:lnTo>
                    <a:lnTo>
                      <a:pt x="271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5"/>
              <p:cNvSpPr/>
              <p:nvPr/>
            </p:nvSpPr>
            <p:spPr>
              <a:xfrm>
                <a:off x="3882800" y="1538350"/>
                <a:ext cx="68850" cy="2025"/>
              </a:xfrm>
              <a:custGeom>
                <a:rect b="b" l="l" r="r" t="t"/>
                <a:pathLst>
                  <a:path extrusionOk="0" fill="none" h="81" w="2754">
                    <a:moveTo>
                      <a:pt x="2714" y="81"/>
                    </a:moveTo>
                    <a:lnTo>
                      <a:pt x="40" y="81"/>
                    </a:lnTo>
                    <a:lnTo>
                      <a:pt x="40" y="81"/>
                    </a:lnTo>
                    <a:lnTo>
                      <a:pt x="1" y="41"/>
                    </a:lnTo>
                    <a:lnTo>
                      <a:pt x="1" y="41"/>
                    </a:lnTo>
                    <a:lnTo>
                      <a:pt x="40" y="1"/>
                    </a:lnTo>
                    <a:lnTo>
                      <a:pt x="2714" y="1"/>
                    </a:lnTo>
                    <a:lnTo>
                      <a:pt x="2714" y="1"/>
                    </a:lnTo>
                    <a:lnTo>
                      <a:pt x="2754" y="41"/>
                    </a:lnTo>
                    <a:lnTo>
                      <a:pt x="2754" y="41"/>
                    </a:lnTo>
                    <a:lnTo>
                      <a:pt x="2714" y="81"/>
                    </a:lnTo>
                    <a:lnTo>
                      <a:pt x="2714" y="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5"/>
              <p:cNvSpPr/>
              <p:nvPr/>
            </p:nvSpPr>
            <p:spPr>
              <a:xfrm>
                <a:off x="3950625" y="15403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5"/>
              <p:cNvSpPr/>
              <p:nvPr/>
            </p:nvSpPr>
            <p:spPr>
              <a:xfrm>
                <a:off x="3969575" y="1251100"/>
                <a:ext cx="34950" cy="50900"/>
              </a:xfrm>
              <a:custGeom>
                <a:rect b="b" l="l" r="r" t="t"/>
                <a:pathLst>
                  <a:path extrusionOk="0" h="2036" w="1398">
                    <a:moveTo>
                      <a:pt x="360" y="0"/>
                    </a:moveTo>
                    <a:lnTo>
                      <a:pt x="280" y="80"/>
                    </a:lnTo>
                    <a:lnTo>
                      <a:pt x="160" y="120"/>
                    </a:lnTo>
                    <a:lnTo>
                      <a:pt x="80" y="240"/>
                    </a:lnTo>
                    <a:lnTo>
                      <a:pt x="41" y="319"/>
                    </a:lnTo>
                    <a:lnTo>
                      <a:pt x="1" y="559"/>
                    </a:lnTo>
                    <a:lnTo>
                      <a:pt x="1" y="838"/>
                    </a:lnTo>
                    <a:lnTo>
                      <a:pt x="120" y="1117"/>
                    </a:lnTo>
                    <a:lnTo>
                      <a:pt x="240" y="1397"/>
                    </a:lnTo>
                    <a:lnTo>
                      <a:pt x="400" y="1636"/>
                    </a:lnTo>
                    <a:lnTo>
                      <a:pt x="559" y="1836"/>
                    </a:lnTo>
                    <a:lnTo>
                      <a:pt x="719" y="1955"/>
                    </a:lnTo>
                    <a:lnTo>
                      <a:pt x="878" y="2035"/>
                    </a:lnTo>
                    <a:lnTo>
                      <a:pt x="1038" y="2035"/>
                    </a:lnTo>
                    <a:lnTo>
                      <a:pt x="1158" y="1995"/>
                    </a:lnTo>
                    <a:lnTo>
                      <a:pt x="1238" y="1915"/>
                    </a:lnTo>
                    <a:lnTo>
                      <a:pt x="1317" y="1836"/>
                    </a:lnTo>
                    <a:lnTo>
                      <a:pt x="1357" y="1756"/>
                    </a:lnTo>
                    <a:lnTo>
                      <a:pt x="1397" y="1516"/>
                    </a:lnTo>
                    <a:lnTo>
                      <a:pt x="1397" y="1277"/>
                    </a:lnTo>
                    <a:lnTo>
                      <a:pt x="1357" y="1077"/>
                    </a:lnTo>
                    <a:lnTo>
                      <a:pt x="1238" y="838"/>
                    </a:lnTo>
                    <a:lnTo>
                      <a:pt x="1118" y="599"/>
                    </a:lnTo>
                    <a:lnTo>
                      <a:pt x="958" y="359"/>
                    </a:lnTo>
                    <a:lnTo>
                      <a:pt x="799" y="160"/>
                    </a:lnTo>
                    <a:lnTo>
                      <a:pt x="599" y="40"/>
                    </a:ln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5"/>
              <p:cNvSpPr/>
              <p:nvPr/>
            </p:nvSpPr>
            <p:spPr>
              <a:xfrm>
                <a:off x="3969575" y="1251100"/>
                <a:ext cx="34950" cy="50900"/>
              </a:xfrm>
              <a:custGeom>
                <a:rect b="b" l="l" r="r" t="t"/>
                <a:pathLst>
                  <a:path extrusionOk="0" fill="none" h="2036" w="1398">
                    <a:moveTo>
                      <a:pt x="719" y="1955"/>
                    </a:moveTo>
                    <a:lnTo>
                      <a:pt x="719" y="1955"/>
                    </a:lnTo>
                    <a:lnTo>
                      <a:pt x="878" y="2035"/>
                    </a:lnTo>
                    <a:lnTo>
                      <a:pt x="1038" y="2035"/>
                    </a:lnTo>
                    <a:lnTo>
                      <a:pt x="1038" y="2035"/>
                    </a:lnTo>
                    <a:lnTo>
                      <a:pt x="1158" y="1995"/>
                    </a:lnTo>
                    <a:lnTo>
                      <a:pt x="1238" y="1915"/>
                    </a:lnTo>
                    <a:lnTo>
                      <a:pt x="1317" y="1836"/>
                    </a:lnTo>
                    <a:lnTo>
                      <a:pt x="1357" y="1756"/>
                    </a:lnTo>
                    <a:lnTo>
                      <a:pt x="1357" y="1756"/>
                    </a:lnTo>
                    <a:lnTo>
                      <a:pt x="1397" y="1516"/>
                    </a:lnTo>
                    <a:lnTo>
                      <a:pt x="1397" y="1277"/>
                    </a:lnTo>
                    <a:lnTo>
                      <a:pt x="1397" y="1277"/>
                    </a:lnTo>
                    <a:lnTo>
                      <a:pt x="1357" y="1077"/>
                    </a:lnTo>
                    <a:lnTo>
                      <a:pt x="1238" y="838"/>
                    </a:lnTo>
                    <a:lnTo>
                      <a:pt x="1118" y="599"/>
                    </a:lnTo>
                    <a:lnTo>
                      <a:pt x="958" y="359"/>
                    </a:lnTo>
                    <a:lnTo>
                      <a:pt x="799" y="160"/>
                    </a:lnTo>
                    <a:lnTo>
                      <a:pt x="599" y="40"/>
                    </a:lnTo>
                    <a:lnTo>
                      <a:pt x="479" y="0"/>
                    </a:lnTo>
                    <a:lnTo>
                      <a:pt x="360" y="0"/>
                    </a:lnTo>
                    <a:lnTo>
                      <a:pt x="280" y="80"/>
                    </a:lnTo>
                    <a:lnTo>
                      <a:pt x="160" y="120"/>
                    </a:lnTo>
                    <a:lnTo>
                      <a:pt x="160" y="120"/>
                    </a:lnTo>
                    <a:lnTo>
                      <a:pt x="80" y="240"/>
                    </a:lnTo>
                    <a:lnTo>
                      <a:pt x="41" y="319"/>
                    </a:lnTo>
                    <a:lnTo>
                      <a:pt x="1" y="559"/>
                    </a:lnTo>
                    <a:lnTo>
                      <a:pt x="1" y="838"/>
                    </a:lnTo>
                    <a:lnTo>
                      <a:pt x="120" y="1117"/>
                    </a:lnTo>
                    <a:lnTo>
                      <a:pt x="240" y="1397"/>
                    </a:lnTo>
                    <a:lnTo>
                      <a:pt x="400" y="1636"/>
                    </a:lnTo>
                    <a:lnTo>
                      <a:pt x="559" y="1836"/>
                    </a:lnTo>
                    <a:lnTo>
                      <a:pt x="719" y="1955"/>
                    </a:lnTo>
                    <a:lnTo>
                      <a:pt x="719" y="19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5"/>
              <p:cNvSpPr/>
              <p:nvPr/>
            </p:nvSpPr>
            <p:spPr>
              <a:xfrm>
                <a:off x="3987525" y="12999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5"/>
              <p:cNvSpPr/>
              <p:nvPr/>
            </p:nvSpPr>
            <p:spPr>
              <a:xfrm>
                <a:off x="3992525" y="1309950"/>
                <a:ext cx="27950" cy="39925"/>
              </a:xfrm>
              <a:custGeom>
                <a:rect b="b" l="l" r="r" t="t"/>
                <a:pathLst>
                  <a:path extrusionOk="0" h="1597" w="1118">
                    <a:moveTo>
                      <a:pt x="559" y="0"/>
                    </a:moveTo>
                    <a:lnTo>
                      <a:pt x="439" y="40"/>
                    </a:lnTo>
                    <a:lnTo>
                      <a:pt x="320" y="120"/>
                    </a:lnTo>
                    <a:lnTo>
                      <a:pt x="200" y="240"/>
                    </a:lnTo>
                    <a:lnTo>
                      <a:pt x="120" y="359"/>
                    </a:lnTo>
                    <a:lnTo>
                      <a:pt x="40" y="639"/>
                    </a:lnTo>
                    <a:lnTo>
                      <a:pt x="0" y="838"/>
                    </a:lnTo>
                    <a:lnTo>
                      <a:pt x="40" y="1038"/>
                    </a:lnTo>
                    <a:lnTo>
                      <a:pt x="120" y="1237"/>
                    </a:lnTo>
                    <a:lnTo>
                      <a:pt x="240" y="1397"/>
                    </a:lnTo>
                    <a:lnTo>
                      <a:pt x="320" y="1516"/>
                    </a:lnTo>
                    <a:lnTo>
                      <a:pt x="479" y="1596"/>
                    </a:lnTo>
                    <a:lnTo>
                      <a:pt x="639" y="1596"/>
                    </a:lnTo>
                    <a:lnTo>
                      <a:pt x="838" y="1556"/>
                    </a:lnTo>
                    <a:lnTo>
                      <a:pt x="958" y="1437"/>
                    </a:lnTo>
                    <a:lnTo>
                      <a:pt x="1078" y="1277"/>
                    </a:lnTo>
                    <a:lnTo>
                      <a:pt x="1118" y="1077"/>
                    </a:lnTo>
                    <a:lnTo>
                      <a:pt x="1118" y="918"/>
                    </a:lnTo>
                    <a:lnTo>
                      <a:pt x="1078" y="718"/>
                    </a:lnTo>
                    <a:lnTo>
                      <a:pt x="1038" y="559"/>
                    </a:lnTo>
                    <a:lnTo>
                      <a:pt x="958" y="319"/>
                    </a:lnTo>
                    <a:lnTo>
                      <a:pt x="838" y="160"/>
                    </a:lnTo>
                    <a:lnTo>
                      <a:pt x="679" y="40"/>
                    </a:lnTo>
                    <a:lnTo>
                      <a:pt x="5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5"/>
              <p:cNvSpPr/>
              <p:nvPr/>
            </p:nvSpPr>
            <p:spPr>
              <a:xfrm>
                <a:off x="3992525" y="1309950"/>
                <a:ext cx="27950" cy="39925"/>
              </a:xfrm>
              <a:custGeom>
                <a:rect b="b" l="l" r="r" t="t"/>
                <a:pathLst>
                  <a:path extrusionOk="0" fill="none" h="1597" w="1118">
                    <a:moveTo>
                      <a:pt x="40" y="639"/>
                    </a:moveTo>
                    <a:lnTo>
                      <a:pt x="40" y="639"/>
                    </a:lnTo>
                    <a:lnTo>
                      <a:pt x="0" y="838"/>
                    </a:lnTo>
                    <a:lnTo>
                      <a:pt x="40" y="1038"/>
                    </a:lnTo>
                    <a:lnTo>
                      <a:pt x="120" y="1237"/>
                    </a:lnTo>
                    <a:lnTo>
                      <a:pt x="240" y="1397"/>
                    </a:lnTo>
                    <a:lnTo>
                      <a:pt x="240" y="1397"/>
                    </a:lnTo>
                    <a:lnTo>
                      <a:pt x="320" y="1516"/>
                    </a:lnTo>
                    <a:lnTo>
                      <a:pt x="479" y="1596"/>
                    </a:lnTo>
                    <a:lnTo>
                      <a:pt x="479" y="1596"/>
                    </a:lnTo>
                    <a:lnTo>
                      <a:pt x="639" y="1596"/>
                    </a:lnTo>
                    <a:lnTo>
                      <a:pt x="838" y="1556"/>
                    </a:lnTo>
                    <a:lnTo>
                      <a:pt x="958" y="1437"/>
                    </a:lnTo>
                    <a:lnTo>
                      <a:pt x="1078" y="1277"/>
                    </a:lnTo>
                    <a:lnTo>
                      <a:pt x="1078" y="1277"/>
                    </a:lnTo>
                    <a:lnTo>
                      <a:pt x="1118" y="1077"/>
                    </a:lnTo>
                    <a:lnTo>
                      <a:pt x="1118" y="918"/>
                    </a:lnTo>
                    <a:lnTo>
                      <a:pt x="1078" y="718"/>
                    </a:lnTo>
                    <a:lnTo>
                      <a:pt x="1038" y="559"/>
                    </a:lnTo>
                    <a:lnTo>
                      <a:pt x="1038" y="559"/>
                    </a:lnTo>
                    <a:lnTo>
                      <a:pt x="958" y="319"/>
                    </a:lnTo>
                    <a:lnTo>
                      <a:pt x="838" y="160"/>
                    </a:lnTo>
                    <a:lnTo>
                      <a:pt x="838" y="160"/>
                    </a:lnTo>
                    <a:lnTo>
                      <a:pt x="679" y="40"/>
                    </a:lnTo>
                    <a:lnTo>
                      <a:pt x="559" y="0"/>
                    </a:lnTo>
                    <a:lnTo>
                      <a:pt x="439" y="40"/>
                    </a:lnTo>
                    <a:lnTo>
                      <a:pt x="320" y="120"/>
                    </a:lnTo>
                    <a:lnTo>
                      <a:pt x="200" y="240"/>
                    </a:lnTo>
                    <a:lnTo>
                      <a:pt x="120" y="359"/>
                    </a:lnTo>
                    <a:lnTo>
                      <a:pt x="40" y="639"/>
                    </a:lnTo>
                    <a:lnTo>
                      <a:pt x="40"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5"/>
              <p:cNvSpPr/>
              <p:nvPr/>
            </p:nvSpPr>
            <p:spPr>
              <a:xfrm>
                <a:off x="3993525" y="1325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5"/>
              <p:cNvSpPr/>
              <p:nvPr/>
            </p:nvSpPr>
            <p:spPr>
              <a:xfrm>
                <a:off x="3341175" y="1435625"/>
                <a:ext cx="628425" cy="321200"/>
              </a:xfrm>
              <a:custGeom>
                <a:rect b="b" l="l" r="r" t="t"/>
                <a:pathLst>
                  <a:path extrusionOk="0" h="12848" w="25137">
                    <a:moveTo>
                      <a:pt x="20908" y="0"/>
                    </a:moveTo>
                    <a:lnTo>
                      <a:pt x="10494" y="80"/>
                    </a:lnTo>
                    <a:lnTo>
                      <a:pt x="3312" y="120"/>
                    </a:lnTo>
                    <a:lnTo>
                      <a:pt x="1" y="120"/>
                    </a:lnTo>
                    <a:lnTo>
                      <a:pt x="4549" y="12848"/>
                    </a:lnTo>
                    <a:lnTo>
                      <a:pt x="25137" y="12848"/>
                    </a:lnTo>
                    <a:lnTo>
                      <a:pt x="2090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5"/>
              <p:cNvSpPr/>
              <p:nvPr/>
            </p:nvSpPr>
            <p:spPr>
              <a:xfrm>
                <a:off x="3341175" y="1435625"/>
                <a:ext cx="628425" cy="321200"/>
              </a:xfrm>
              <a:custGeom>
                <a:rect b="b" l="l" r="r" t="t"/>
                <a:pathLst>
                  <a:path extrusionOk="0" fill="none" h="12848" w="25137">
                    <a:moveTo>
                      <a:pt x="1" y="120"/>
                    </a:moveTo>
                    <a:lnTo>
                      <a:pt x="4549" y="12848"/>
                    </a:lnTo>
                    <a:lnTo>
                      <a:pt x="25137" y="12848"/>
                    </a:lnTo>
                    <a:lnTo>
                      <a:pt x="20908" y="0"/>
                    </a:lnTo>
                    <a:lnTo>
                      <a:pt x="20908" y="0"/>
                    </a:lnTo>
                    <a:lnTo>
                      <a:pt x="10494" y="80"/>
                    </a:lnTo>
                    <a:lnTo>
                      <a:pt x="3312" y="120"/>
                    </a:lnTo>
                    <a:lnTo>
                      <a:pt x="1" y="120"/>
                    </a:lnTo>
                    <a:lnTo>
                      <a:pt x="1"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5"/>
              <p:cNvSpPr/>
              <p:nvPr/>
            </p:nvSpPr>
            <p:spPr>
              <a:xfrm>
                <a:off x="3341175" y="1438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5"/>
              <p:cNvSpPr/>
              <p:nvPr/>
            </p:nvSpPr>
            <p:spPr>
              <a:xfrm>
                <a:off x="3454900" y="1752800"/>
                <a:ext cx="687275" cy="22975"/>
              </a:xfrm>
              <a:custGeom>
                <a:rect b="b" l="l" r="r" t="t"/>
                <a:pathLst>
                  <a:path extrusionOk="0" h="919" w="27491">
                    <a:moveTo>
                      <a:pt x="20588" y="1"/>
                    </a:moveTo>
                    <a:lnTo>
                      <a:pt x="7222" y="41"/>
                    </a:lnTo>
                    <a:lnTo>
                      <a:pt x="2075" y="81"/>
                    </a:lnTo>
                    <a:lnTo>
                      <a:pt x="519" y="121"/>
                    </a:lnTo>
                    <a:lnTo>
                      <a:pt x="0" y="161"/>
                    </a:lnTo>
                    <a:lnTo>
                      <a:pt x="1437" y="919"/>
                    </a:lnTo>
                    <a:lnTo>
                      <a:pt x="26772" y="919"/>
                    </a:lnTo>
                    <a:lnTo>
                      <a:pt x="2749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5"/>
              <p:cNvSpPr/>
              <p:nvPr/>
            </p:nvSpPr>
            <p:spPr>
              <a:xfrm>
                <a:off x="3454900" y="1752800"/>
                <a:ext cx="687275" cy="22975"/>
              </a:xfrm>
              <a:custGeom>
                <a:rect b="b" l="l" r="r" t="t"/>
                <a:pathLst>
                  <a:path extrusionOk="0" fill="none" h="919" w="27491">
                    <a:moveTo>
                      <a:pt x="27490" y="1"/>
                    </a:moveTo>
                    <a:lnTo>
                      <a:pt x="26772" y="919"/>
                    </a:lnTo>
                    <a:lnTo>
                      <a:pt x="1437" y="919"/>
                    </a:lnTo>
                    <a:lnTo>
                      <a:pt x="0" y="161"/>
                    </a:lnTo>
                    <a:lnTo>
                      <a:pt x="0" y="161"/>
                    </a:lnTo>
                    <a:lnTo>
                      <a:pt x="519" y="121"/>
                    </a:lnTo>
                    <a:lnTo>
                      <a:pt x="2075" y="81"/>
                    </a:lnTo>
                    <a:lnTo>
                      <a:pt x="7222" y="41"/>
                    </a:lnTo>
                    <a:lnTo>
                      <a:pt x="20588" y="1"/>
                    </a:lnTo>
                    <a:lnTo>
                      <a:pt x="20588" y="1"/>
                    </a:lnTo>
                    <a:lnTo>
                      <a:pt x="27490" y="1"/>
                    </a:lnTo>
                    <a:lnTo>
                      <a:pt x="2749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5"/>
              <p:cNvSpPr/>
              <p:nvPr/>
            </p:nvSpPr>
            <p:spPr>
              <a:xfrm>
                <a:off x="4142150" y="17528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5"/>
              <p:cNvSpPr/>
              <p:nvPr/>
            </p:nvSpPr>
            <p:spPr>
              <a:xfrm>
                <a:off x="3891775" y="966825"/>
                <a:ext cx="54900" cy="55875"/>
              </a:xfrm>
              <a:custGeom>
                <a:rect b="b" l="l" r="r" t="t"/>
                <a:pathLst>
                  <a:path extrusionOk="0" h="2235" w="2196">
                    <a:moveTo>
                      <a:pt x="1078" y="0"/>
                    </a:moveTo>
                    <a:lnTo>
                      <a:pt x="1038" y="40"/>
                    </a:lnTo>
                    <a:lnTo>
                      <a:pt x="998" y="80"/>
                    </a:lnTo>
                    <a:lnTo>
                      <a:pt x="918" y="359"/>
                    </a:lnTo>
                    <a:lnTo>
                      <a:pt x="799" y="599"/>
                    </a:lnTo>
                    <a:lnTo>
                      <a:pt x="599" y="798"/>
                    </a:lnTo>
                    <a:lnTo>
                      <a:pt x="400" y="918"/>
                    </a:lnTo>
                    <a:lnTo>
                      <a:pt x="160" y="1038"/>
                    </a:lnTo>
                    <a:lnTo>
                      <a:pt x="41" y="1038"/>
                    </a:lnTo>
                    <a:lnTo>
                      <a:pt x="1" y="1078"/>
                    </a:lnTo>
                    <a:lnTo>
                      <a:pt x="1" y="1117"/>
                    </a:lnTo>
                    <a:lnTo>
                      <a:pt x="1" y="1157"/>
                    </a:lnTo>
                    <a:lnTo>
                      <a:pt x="41" y="1197"/>
                    </a:lnTo>
                    <a:lnTo>
                      <a:pt x="160" y="1197"/>
                    </a:lnTo>
                    <a:lnTo>
                      <a:pt x="360" y="1277"/>
                    </a:lnTo>
                    <a:lnTo>
                      <a:pt x="559" y="1397"/>
                    </a:lnTo>
                    <a:lnTo>
                      <a:pt x="719" y="1516"/>
                    </a:lnTo>
                    <a:lnTo>
                      <a:pt x="839" y="1676"/>
                    </a:lnTo>
                    <a:lnTo>
                      <a:pt x="958" y="1915"/>
                    </a:lnTo>
                    <a:lnTo>
                      <a:pt x="998" y="2155"/>
                    </a:lnTo>
                    <a:lnTo>
                      <a:pt x="1038" y="2195"/>
                    </a:lnTo>
                    <a:lnTo>
                      <a:pt x="1078" y="2235"/>
                    </a:lnTo>
                    <a:lnTo>
                      <a:pt x="1118" y="2195"/>
                    </a:lnTo>
                    <a:lnTo>
                      <a:pt x="1158" y="2155"/>
                    </a:lnTo>
                    <a:lnTo>
                      <a:pt x="1198" y="1955"/>
                    </a:lnTo>
                    <a:lnTo>
                      <a:pt x="1317" y="1716"/>
                    </a:lnTo>
                    <a:lnTo>
                      <a:pt x="1477" y="1516"/>
                    </a:lnTo>
                    <a:lnTo>
                      <a:pt x="1676" y="1357"/>
                    </a:lnTo>
                    <a:lnTo>
                      <a:pt x="1956" y="1237"/>
                    </a:lnTo>
                    <a:lnTo>
                      <a:pt x="2115" y="1157"/>
                    </a:lnTo>
                    <a:lnTo>
                      <a:pt x="2155" y="1157"/>
                    </a:lnTo>
                    <a:lnTo>
                      <a:pt x="2195" y="1117"/>
                    </a:lnTo>
                    <a:lnTo>
                      <a:pt x="2155" y="1078"/>
                    </a:lnTo>
                    <a:lnTo>
                      <a:pt x="2115" y="1078"/>
                    </a:lnTo>
                    <a:lnTo>
                      <a:pt x="1956" y="998"/>
                    </a:lnTo>
                    <a:lnTo>
                      <a:pt x="1676" y="878"/>
                    </a:lnTo>
                    <a:lnTo>
                      <a:pt x="1517" y="798"/>
                    </a:lnTo>
                    <a:lnTo>
                      <a:pt x="1397" y="679"/>
                    </a:lnTo>
                    <a:lnTo>
                      <a:pt x="1317" y="559"/>
                    </a:lnTo>
                    <a:lnTo>
                      <a:pt x="1237"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5"/>
              <p:cNvSpPr/>
              <p:nvPr/>
            </p:nvSpPr>
            <p:spPr>
              <a:xfrm>
                <a:off x="4171075" y="1146350"/>
                <a:ext cx="54875" cy="55900"/>
              </a:xfrm>
              <a:custGeom>
                <a:rect b="b" l="l" r="r" t="t"/>
                <a:pathLst>
                  <a:path extrusionOk="0" h="2236" w="2195">
                    <a:moveTo>
                      <a:pt x="1077" y="1"/>
                    </a:moveTo>
                    <a:lnTo>
                      <a:pt x="1037" y="41"/>
                    </a:lnTo>
                    <a:lnTo>
                      <a:pt x="998" y="81"/>
                    </a:lnTo>
                    <a:lnTo>
                      <a:pt x="918" y="360"/>
                    </a:lnTo>
                    <a:lnTo>
                      <a:pt x="798" y="599"/>
                    </a:lnTo>
                    <a:lnTo>
                      <a:pt x="599" y="799"/>
                    </a:lnTo>
                    <a:lnTo>
                      <a:pt x="399" y="919"/>
                    </a:lnTo>
                    <a:lnTo>
                      <a:pt x="160" y="1038"/>
                    </a:lnTo>
                    <a:lnTo>
                      <a:pt x="40" y="1038"/>
                    </a:lnTo>
                    <a:lnTo>
                      <a:pt x="0" y="1078"/>
                    </a:lnTo>
                    <a:lnTo>
                      <a:pt x="0" y="1118"/>
                    </a:lnTo>
                    <a:lnTo>
                      <a:pt x="0" y="1158"/>
                    </a:lnTo>
                    <a:lnTo>
                      <a:pt x="40" y="1198"/>
                    </a:lnTo>
                    <a:lnTo>
                      <a:pt x="160" y="1198"/>
                    </a:lnTo>
                    <a:lnTo>
                      <a:pt x="359" y="1278"/>
                    </a:lnTo>
                    <a:lnTo>
                      <a:pt x="559" y="1397"/>
                    </a:lnTo>
                    <a:lnTo>
                      <a:pt x="718" y="1517"/>
                    </a:lnTo>
                    <a:lnTo>
                      <a:pt x="838" y="1677"/>
                    </a:lnTo>
                    <a:lnTo>
                      <a:pt x="958" y="1916"/>
                    </a:lnTo>
                    <a:lnTo>
                      <a:pt x="998" y="2155"/>
                    </a:lnTo>
                    <a:lnTo>
                      <a:pt x="1037" y="2195"/>
                    </a:lnTo>
                    <a:lnTo>
                      <a:pt x="1077" y="2235"/>
                    </a:lnTo>
                    <a:lnTo>
                      <a:pt x="1117" y="2195"/>
                    </a:lnTo>
                    <a:lnTo>
                      <a:pt x="1157" y="2155"/>
                    </a:lnTo>
                    <a:lnTo>
                      <a:pt x="1197" y="1956"/>
                    </a:lnTo>
                    <a:lnTo>
                      <a:pt x="1317" y="1717"/>
                    </a:lnTo>
                    <a:lnTo>
                      <a:pt x="1476" y="1517"/>
                    </a:lnTo>
                    <a:lnTo>
                      <a:pt x="1676" y="1357"/>
                    </a:lnTo>
                    <a:lnTo>
                      <a:pt x="1955" y="1238"/>
                    </a:lnTo>
                    <a:lnTo>
                      <a:pt x="2115" y="1158"/>
                    </a:lnTo>
                    <a:lnTo>
                      <a:pt x="2155" y="1158"/>
                    </a:lnTo>
                    <a:lnTo>
                      <a:pt x="2195" y="1118"/>
                    </a:lnTo>
                    <a:lnTo>
                      <a:pt x="2155" y="1078"/>
                    </a:lnTo>
                    <a:lnTo>
                      <a:pt x="2115" y="1078"/>
                    </a:lnTo>
                    <a:lnTo>
                      <a:pt x="1955" y="998"/>
                    </a:lnTo>
                    <a:lnTo>
                      <a:pt x="1676" y="879"/>
                    </a:lnTo>
                    <a:lnTo>
                      <a:pt x="1516" y="799"/>
                    </a:lnTo>
                    <a:lnTo>
                      <a:pt x="1397" y="679"/>
                    </a:lnTo>
                    <a:lnTo>
                      <a:pt x="1317" y="560"/>
                    </a:lnTo>
                    <a:lnTo>
                      <a:pt x="1237" y="400"/>
                    </a:lnTo>
                    <a:lnTo>
                      <a:pt x="1117" y="81"/>
                    </a:lnTo>
                    <a:lnTo>
                      <a:pt x="1117" y="41"/>
                    </a:lnTo>
                    <a:lnTo>
                      <a:pt x="107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5"/>
              <p:cNvSpPr/>
              <p:nvPr/>
            </p:nvSpPr>
            <p:spPr>
              <a:xfrm>
                <a:off x="4230900" y="1800700"/>
                <a:ext cx="54900" cy="55875"/>
              </a:xfrm>
              <a:custGeom>
                <a:rect b="b" l="l" r="r" t="t"/>
                <a:pathLst>
                  <a:path extrusionOk="0" h="2235" w="2196">
                    <a:moveTo>
                      <a:pt x="1078" y="0"/>
                    </a:moveTo>
                    <a:lnTo>
                      <a:pt x="1038" y="40"/>
                    </a:lnTo>
                    <a:lnTo>
                      <a:pt x="998" y="80"/>
                    </a:lnTo>
                    <a:lnTo>
                      <a:pt x="919" y="359"/>
                    </a:lnTo>
                    <a:lnTo>
                      <a:pt x="799" y="599"/>
                    </a:lnTo>
                    <a:lnTo>
                      <a:pt x="599" y="798"/>
                    </a:lnTo>
                    <a:lnTo>
                      <a:pt x="400" y="918"/>
                    </a:lnTo>
                    <a:lnTo>
                      <a:pt x="161" y="1037"/>
                    </a:lnTo>
                    <a:lnTo>
                      <a:pt x="41" y="1037"/>
                    </a:lnTo>
                    <a:lnTo>
                      <a:pt x="1" y="1077"/>
                    </a:lnTo>
                    <a:lnTo>
                      <a:pt x="1" y="1117"/>
                    </a:lnTo>
                    <a:lnTo>
                      <a:pt x="1" y="1157"/>
                    </a:lnTo>
                    <a:lnTo>
                      <a:pt x="41" y="1197"/>
                    </a:lnTo>
                    <a:lnTo>
                      <a:pt x="161" y="1197"/>
                    </a:lnTo>
                    <a:lnTo>
                      <a:pt x="360" y="1277"/>
                    </a:lnTo>
                    <a:lnTo>
                      <a:pt x="560" y="1396"/>
                    </a:lnTo>
                    <a:lnTo>
                      <a:pt x="719" y="1516"/>
                    </a:lnTo>
                    <a:lnTo>
                      <a:pt x="839" y="1676"/>
                    </a:lnTo>
                    <a:lnTo>
                      <a:pt x="959" y="1915"/>
                    </a:lnTo>
                    <a:lnTo>
                      <a:pt x="998" y="2155"/>
                    </a:lnTo>
                    <a:lnTo>
                      <a:pt x="1038" y="2194"/>
                    </a:lnTo>
                    <a:lnTo>
                      <a:pt x="1078" y="2234"/>
                    </a:lnTo>
                    <a:lnTo>
                      <a:pt x="1118" y="2194"/>
                    </a:lnTo>
                    <a:lnTo>
                      <a:pt x="1158" y="2155"/>
                    </a:lnTo>
                    <a:lnTo>
                      <a:pt x="1198" y="1955"/>
                    </a:lnTo>
                    <a:lnTo>
                      <a:pt x="1318" y="1716"/>
                    </a:lnTo>
                    <a:lnTo>
                      <a:pt x="1477" y="1516"/>
                    </a:lnTo>
                    <a:lnTo>
                      <a:pt x="1677" y="1357"/>
                    </a:lnTo>
                    <a:lnTo>
                      <a:pt x="1956" y="1237"/>
                    </a:lnTo>
                    <a:lnTo>
                      <a:pt x="2116" y="1157"/>
                    </a:lnTo>
                    <a:lnTo>
                      <a:pt x="2155" y="1157"/>
                    </a:lnTo>
                    <a:lnTo>
                      <a:pt x="2195" y="1117"/>
                    </a:lnTo>
                    <a:lnTo>
                      <a:pt x="2155" y="1077"/>
                    </a:lnTo>
                    <a:lnTo>
                      <a:pt x="2116" y="1077"/>
                    </a:lnTo>
                    <a:lnTo>
                      <a:pt x="1956" y="998"/>
                    </a:lnTo>
                    <a:lnTo>
                      <a:pt x="1677" y="878"/>
                    </a:lnTo>
                    <a:lnTo>
                      <a:pt x="1517" y="798"/>
                    </a:lnTo>
                    <a:lnTo>
                      <a:pt x="1397" y="678"/>
                    </a:lnTo>
                    <a:lnTo>
                      <a:pt x="1318"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5"/>
              <p:cNvSpPr/>
              <p:nvPr/>
            </p:nvSpPr>
            <p:spPr>
              <a:xfrm>
                <a:off x="3341175" y="1800700"/>
                <a:ext cx="54900" cy="55875"/>
              </a:xfrm>
              <a:custGeom>
                <a:rect b="b" l="l" r="r" t="t"/>
                <a:pathLst>
                  <a:path extrusionOk="0" h="2235" w="2196">
                    <a:moveTo>
                      <a:pt x="1078" y="0"/>
                    </a:moveTo>
                    <a:lnTo>
                      <a:pt x="1038" y="40"/>
                    </a:lnTo>
                    <a:lnTo>
                      <a:pt x="998" y="80"/>
                    </a:lnTo>
                    <a:lnTo>
                      <a:pt x="919" y="359"/>
                    </a:lnTo>
                    <a:lnTo>
                      <a:pt x="799" y="599"/>
                    </a:lnTo>
                    <a:lnTo>
                      <a:pt x="599" y="798"/>
                    </a:lnTo>
                    <a:lnTo>
                      <a:pt x="400" y="918"/>
                    </a:lnTo>
                    <a:lnTo>
                      <a:pt x="161" y="1037"/>
                    </a:lnTo>
                    <a:lnTo>
                      <a:pt x="41" y="1037"/>
                    </a:lnTo>
                    <a:lnTo>
                      <a:pt x="1" y="1077"/>
                    </a:lnTo>
                    <a:lnTo>
                      <a:pt x="1" y="1117"/>
                    </a:lnTo>
                    <a:lnTo>
                      <a:pt x="1" y="1157"/>
                    </a:lnTo>
                    <a:lnTo>
                      <a:pt x="41" y="1197"/>
                    </a:lnTo>
                    <a:lnTo>
                      <a:pt x="161" y="1197"/>
                    </a:lnTo>
                    <a:lnTo>
                      <a:pt x="360" y="1277"/>
                    </a:lnTo>
                    <a:lnTo>
                      <a:pt x="559" y="1396"/>
                    </a:lnTo>
                    <a:lnTo>
                      <a:pt x="719" y="1516"/>
                    </a:lnTo>
                    <a:lnTo>
                      <a:pt x="839" y="1676"/>
                    </a:lnTo>
                    <a:lnTo>
                      <a:pt x="958" y="1915"/>
                    </a:lnTo>
                    <a:lnTo>
                      <a:pt x="998" y="2155"/>
                    </a:lnTo>
                    <a:lnTo>
                      <a:pt x="1038" y="2194"/>
                    </a:lnTo>
                    <a:lnTo>
                      <a:pt x="1078" y="2234"/>
                    </a:lnTo>
                    <a:lnTo>
                      <a:pt x="1118" y="2194"/>
                    </a:lnTo>
                    <a:lnTo>
                      <a:pt x="1158" y="2155"/>
                    </a:lnTo>
                    <a:lnTo>
                      <a:pt x="1198" y="1955"/>
                    </a:lnTo>
                    <a:lnTo>
                      <a:pt x="1318" y="1716"/>
                    </a:lnTo>
                    <a:lnTo>
                      <a:pt x="1477" y="1516"/>
                    </a:lnTo>
                    <a:lnTo>
                      <a:pt x="1677" y="1357"/>
                    </a:lnTo>
                    <a:lnTo>
                      <a:pt x="1956" y="1237"/>
                    </a:lnTo>
                    <a:lnTo>
                      <a:pt x="2116" y="1157"/>
                    </a:lnTo>
                    <a:lnTo>
                      <a:pt x="2155" y="1157"/>
                    </a:lnTo>
                    <a:lnTo>
                      <a:pt x="2195" y="1117"/>
                    </a:lnTo>
                    <a:lnTo>
                      <a:pt x="2155" y="1077"/>
                    </a:lnTo>
                    <a:lnTo>
                      <a:pt x="2116" y="1077"/>
                    </a:lnTo>
                    <a:lnTo>
                      <a:pt x="1956" y="998"/>
                    </a:lnTo>
                    <a:lnTo>
                      <a:pt x="1677" y="878"/>
                    </a:lnTo>
                    <a:lnTo>
                      <a:pt x="1517" y="798"/>
                    </a:lnTo>
                    <a:lnTo>
                      <a:pt x="1397" y="678"/>
                    </a:lnTo>
                    <a:lnTo>
                      <a:pt x="1318"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5"/>
              <p:cNvSpPr/>
              <p:nvPr/>
            </p:nvSpPr>
            <p:spPr>
              <a:xfrm>
                <a:off x="3313250" y="1297975"/>
                <a:ext cx="54900" cy="55875"/>
              </a:xfrm>
              <a:custGeom>
                <a:rect b="b" l="l" r="r" t="t"/>
                <a:pathLst>
                  <a:path extrusionOk="0" h="2235" w="2196">
                    <a:moveTo>
                      <a:pt x="1078" y="0"/>
                    </a:moveTo>
                    <a:lnTo>
                      <a:pt x="1038" y="40"/>
                    </a:lnTo>
                    <a:lnTo>
                      <a:pt x="998" y="80"/>
                    </a:lnTo>
                    <a:lnTo>
                      <a:pt x="918" y="360"/>
                    </a:lnTo>
                    <a:lnTo>
                      <a:pt x="799" y="599"/>
                    </a:lnTo>
                    <a:lnTo>
                      <a:pt x="599" y="798"/>
                    </a:lnTo>
                    <a:lnTo>
                      <a:pt x="400" y="918"/>
                    </a:lnTo>
                    <a:lnTo>
                      <a:pt x="160" y="1038"/>
                    </a:lnTo>
                    <a:lnTo>
                      <a:pt x="41" y="1038"/>
                    </a:lnTo>
                    <a:lnTo>
                      <a:pt x="1" y="1078"/>
                    </a:lnTo>
                    <a:lnTo>
                      <a:pt x="1" y="1118"/>
                    </a:lnTo>
                    <a:lnTo>
                      <a:pt x="1" y="1157"/>
                    </a:lnTo>
                    <a:lnTo>
                      <a:pt x="41" y="1197"/>
                    </a:lnTo>
                    <a:lnTo>
                      <a:pt x="160" y="1197"/>
                    </a:lnTo>
                    <a:lnTo>
                      <a:pt x="360" y="1277"/>
                    </a:lnTo>
                    <a:lnTo>
                      <a:pt x="559" y="1397"/>
                    </a:lnTo>
                    <a:lnTo>
                      <a:pt x="719" y="1517"/>
                    </a:lnTo>
                    <a:lnTo>
                      <a:pt x="839" y="1676"/>
                    </a:lnTo>
                    <a:lnTo>
                      <a:pt x="958" y="1916"/>
                    </a:lnTo>
                    <a:lnTo>
                      <a:pt x="998" y="2155"/>
                    </a:lnTo>
                    <a:lnTo>
                      <a:pt x="1038" y="2195"/>
                    </a:lnTo>
                    <a:lnTo>
                      <a:pt x="1078" y="2235"/>
                    </a:lnTo>
                    <a:lnTo>
                      <a:pt x="1118" y="2195"/>
                    </a:lnTo>
                    <a:lnTo>
                      <a:pt x="1158" y="2155"/>
                    </a:lnTo>
                    <a:lnTo>
                      <a:pt x="1198" y="1955"/>
                    </a:lnTo>
                    <a:lnTo>
                      <a:pt x="1317" y="1716"/>
                    </a:lnTo>
                    <a:lnTo>
                      <a:pt x="1477" y="1517"/>
                    </a:lnTo>
                    <a:lnTo>
                      <a:pt x="1676" y="1357"/>
                    </a:lnTo>
                    <a:lnTo>
                      <a:pt x="1956" y="1237"/>
                    </a:lnTo>
                    <a:lnTo>
                      <a:pt x="2115" y="1157"/>
                    </a:lnTo>
                    <a:lnTo>
                      <a:pt x="2155" y="1157"/>
                    </a:lnTo>
                    <a:lnTo>
                      <a:pt x="2195" y="1118"/>
                    </a:lnTo>
                    <a:lnTo>
                      <a:pt x="2155" y="1078"/>
                    </a:lnTo>
                    <a:lnTo>
                      <a:pt x="2115" y="1078"/>
                    </a:lnTo>
                    <a:lnTo>
                      <a:pt x="1956" y="998"/>
                    </a:lnTo>
                    <a:lnTo>
                      <a:pt x="1676" y="878"/>
                    </a:lnTo>
                    <a:lnTo>
                      <a:pt x="1517" y="798"/>
                    </a:lnTo>
                    <a:lnTo>
                      <a:pt x="1397" y="679"/>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5"/>
              <p:cNvSpPr/>
              <p:nvPr/>
            </p:nvSpPr>
            <p:spPr>
              <a:xfrm>
                <a:off x="3560625" y="1520400"/>
                <a:ext cx="126700" cy="127700"/>
              </a:xfrm>
              <a:custGeom>
                <a:rect b="b" l="l" r="r" t="t"/>
                <a:pathLst>
                  <a:path extrusionOk="0" h="5108" w="5068">
                    <a:moveTo>
                      <a:pt x="1756" y="1"/>
                    </a:moveTo>
                    <a:lnTo>
                      <a:pt x="1716" y="41"/>
                    </a:lnTo>
                    <a:lnTo>
                      <a:pt x="1716" y="160"/>
                    </a:lnTo>
                    <a:lnTo>
                      <a:pt x="1716" y="479"/>
                    </a:lnTo>
                    <a:lnTo>
                      <a:pt x="1676" y="799"/>
                    </a:lnTo>
                    <a:lnTo>
                      <a:pt x="1596" y="1118"/>
                    </a:lnTo>
                    <a:lnTo>
                      <a:pt x="1517" y="1357"/>
                    </a:lnTo>
                    <a:lnTo>
                      <a:pt x="1397" y="1597"/>
                    </a:lnTo>
                    <a:lnTo>
                      <a:pt x="1237" y="1796"/>
                    </a:lnTo>
                    <a:lnTo>
                      <a:pt x="1038" y="1956"/>
                    </a:lnTo>
                    <a:lnTo>
                      <a:pt x="838" y="2115"/>
                    </a:lnTo>
                    <a:lnTo>
                      <a:pt x="599" y="2235"/>
                    </a:lnTo>
                    <a:lnTo>
                      <a:pt x="320" y="2315"/>
                    </a:lnTo>
                    <a:lnTo>
                      <a:pt x="80" y="2395"/>
                    </a:lnTo>
                    <a:lnTo>
                      <a:pt x="0" y="2434"/>
                    </a:lnTo>
                    <a:lnTo>
                      <a:pt x="0" y="2474"/>
                    </a:lnTo>
                    <a:lnTo>
                      <a:pt x="0" y="2554"/>
                    </a:lnTo>
                    <a:lnTo>
                      <a:pt x="80" y="2634"/>
                    </a:lnTo>
                    <a:lnTo>
                      <a:pt x="160" y="2674"/>
                    </a:lnTo>
                    <a:lnTo>
                      <a:pt x="439" y="2754"/>
                    </a:lnTo>
                    <a:lnTo>
                      <a:pt x="958" y="2913"/>
                    </a:lnTo>
                    <a:lnTo>
                      <a:pt x="1437" y="3153"/>
                    </a:lnTo>
                    <a:lnTo>
                      <a:pt x="1916" y="3472"/>
                    </a:lnTo>
                    <a:lnTo>
                      <a:pt x="2354" y="3871"/>
                    </a:lnTo>
                    <a:lnTo>
                      <a:pt x="2554" y="4110"/>
                    </a:lnTo>
                    <a:lnTo>
                      <a:pt x="2714" y="4389"/>
                    </a:lnTo>
                    <a:lnTo>
                      <a:pt x="3033" y="4908"/>
                    </a:lnTo>
                    <a:lnTo>
                      <a:pt x="3113" y="5028"/>
                    </a:lnTo>
                    <a:lnTo>
                      <a:pt x="3152" y="5068"/>
                    </a:lnTo>
                    <a:lnTo>
                      <a:pt x="3232" y="5108"/>
                    </a:lnTo>
                    <a:lnTo>
                      <a:pt x="3272" y="5068"/>
                    </a:lnTo>
                    <a:lnTo>
                      <a:pt x="3312" y="5028"/>
                    </a:lnTo>
                    <a:lnTo>
                      <a:pt x="3352" y="4948"/>
                    </a:lnTo>
                    <a:lnTo>
                      <a:pt x="3392" y="4469"/>
                    </a:lnTo>
                    <a:lnTo>
                      <a:pt x="3432" y="4150"/>
                    </a:lnTo>
                    <a:lnTo>
                      <a:pt x="3472" y="3871"/>
                    </a:lnTo>
                    <a:lnTo>
                      <a:pt x="3591" y="3631"/>
                    </a:lnTo>
                    <a:lnTo>
                      <a:pt x="3711" y="3432"/>
                    </a:lnTo>
                    <a:lnTo>
                      <a:pt x="3871" y="3232"/>
                    </a:lnTo>
                    <a:lnTo>
                      <a:pt x="4070" y="3073"/>
                    </a:lnTo>
                    <a:lnTo>
                      <a:pt x="4309" y="2913"/>
                    </a:lnTo>
                    <a:lnTo>
                      <a:pt x="4589" y="2794"/>
                    </a:lnTo>
                    <a:lnTo>
                      <a:pt x="4988" y="2674"/>
                    </a:lnTo>
                    <a:lnTo>
                      <a:pt x="5028" y="2634"/>
                    </a:lnTo>
                    <a:lnTo>
                      <a:pt x="5068" y="2594"/>
                    </a:lnTo>
                    <a:lnTo>
                      <a:pt x="5068" y="2554"/>
                    </a:lnTo>
                    <a:lnTo>
                      <a:pt x="4988" y="2434"/>
                    </a:lnTo>
                    <a:lnTo>
                      <a:pt x="4908" y="2395"/>
                    </a:lnTo>
                    <a:lnTo>
                      <a:pt x="4469" y="2315"/>
                    </a:lnTo>
                    <a:lnTo>
                      <a:pt x="4110" y="2155"/>
                    </a:lnTo>
                    <a:lnTo>
                      <a:pt x="3711" y="1996"/>
                    </a:lnTo>
                    <a:lnTo>
                      <a:pt x="3352" y="1796"/>
                    </a:lnTo>
                    <a:lnTo>
                      <a:pt x="2993" y="1517"/>
                    </a:lnTo>
                    <a:lnTo>
                      <a:pt x="2714" y="1198"/>
                    </a:lnTo>
                    <a:lnTo>
                      <a:pt x="2434" y="878"/>
                    </a:lnTo>
                    <a:lnTo>
                      <a:pt x="2195" y="519"/>
                    </a:lnTo>
                    <a:lnTo>
                      <a:pt x="1995" y="160"/>
                    </a:lnTo>
                    <a:lnTo>
                      <a:pt x="1916" y="81"/>
                    </a:lnTo>
                    <a:lnTo>
                      <a:pt x="1876" y="41"/>
                    </a:lnTo>
                    <a:lnTo>
                      <a:pt x="17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5"/>
              <p:cNvSpPr/>
              <p:nvPr/>
            </p:nvSpPr>
            <p:spPr>
              <a:xfrm>
                <a:off x="3576575" y="1153350"/>
                <a:ext cx="128700" cy="100750"/>
              </a:xfrm>
              <a:custGeom>
                <a:rect b="b" l="l" r="r" t="t"/>
                <a:pathLst>
                  <a:path extrusionOk="0" h="4030" w="5148">
                    <a:moveTo>
                      <a:pt x="1118" y="838"/>
                    </a:moveTo>
                    <a:lnTo>
                      <a:pt x="1238" y="878"/>
                    </a:lnTo>
                    <a:lnTo>
                      <a:pt x="1317" y="958"/>
                    </a:lnTo>
                    <a:lnTo>
                      <a:pt x="1397" y="1077"/>
                    </a:lnTo>
                    <a:lnTo>
                      <a:pt x="1437" y="1197"/>
                    </a:lnTo>
                    <a:lnTo>
                      <a:pt x="1397" y="1317"/>
                    </a:lnTo>
                    <a:lnTo>
                      <a:pt x="1317" y="1437"/>
                    </a:lnTo>
                    <a:lnTo>
                      <a:pt x="1198" y="1516"/>
                    </a:lnTo>
                    <a:lnTo>
                      <a:pt x="1078" y="1556"/>
                    </a:lnTo>
                    <a:lnTo>
                      <a:pt x="958" y="1516"/>
                    </a:lnTo>
                    <a:lnTo>
                      <a:pt x="839" y="1437"/>
                    </a:lnTo>
                    <a:lnTo>
                      <a:pt x="799" y="1317"/>
                    </a:lnTo>
                    <a:lnTo>
                      <a:pt x="759" y="1197"/>
                    </a:lnTo>
                    <a:lnTo>
                      <a:pt x="799" y="1038"/>
                    </a:lnTo>
                    <a:lnTo>
                      <a:pt x="839" y="958"/>
                    </a:lnTo>
                    <a:lnTo>
                      <a:pt x="958" y="878"/>
                    </a:lnTo>
                    <a:lnTo>
                      <a:pt x="1118" y="838"/>
                    </a:lnTo>
                    <a:close/>
                    <a:moveTo>
                      <a:pt x="919" y="120"/>
                    </a:moveTo>
                    <a:lnTo>
                      <a:pt x="719" y="200"/>
                    </a:lnTo>
                    <a:lnTo>
                      <a:pt x="520" y="280"/>
                    </a:lnTo>
                    <a:lnTo>
                      <a:pt x="320" y="439"/>
                    </a:lnTo>
                    <a:lnTo>
                      <a:pt x="200" y="599"/>
                    </a:lnTo>
                    <a:lnTo>
                      <a:pt x="81" y="758"/>
                    </a:lnTo>
                    <a:lnTo>
                      <a:pt x="41" y="958"/>
                    </a:lnTo>
                    <a:lnTo>
                      <a:pt x="1" y="1157"/>
                    </a:lnTo>
                    <a:lnTo>
                      <a:pt x="1" y="1357"/>
                    </a:lnTo>
                    <a:lnTo>
                      <a:pt x="81" y="1596"/>
                    </a:lnTo>
                    <a:lnTo>
                      <a:pt x="160" y="1796"/>
                    </a:lnTo>
                    <a:lnTo>
                      <a:pt x="320" y="1955"/>
                    </a:lnTo>
                    <a:lnTo>
                      <a:pt x="480" y="2075"/>
                    </a:lnTo>
                    <a:lnTo>
                      <a:pt x="639" y="2195"/>
                    </a:lnTo>
                    <a:lnTo>
                      <a:pt x="839" y="2235"/>
                    </a:lnTo>
                    <a:lnTo>
                      <a:pt x="1038" y="2274"/>
                    </a:lnTo>
                    <a:lnTo>
                      <a:pt x="1278" y="2235"/>
                    </a:lnTo>
                    <a:lnTo>
                      <a:pt x="1477" y="2195"/>
                    </a:lnTo>
                    <a:lnTo>
                      <a:pt x="1677" y="2075"/>
                    </a:lnTo>
                    <a:lnTo>
                      <a:pt x="1836" y="1955"/>
                    </a:lnTo>
                    <a:lnTo>
                      <a:pt x="1996" y="1796"/>
                    </a:lnTo>
                    <a:lnTo>
                      <a:pt x="2076" y="1636"/>
                    </a:lnTo>
                    <a:lnTo>
                      <a:pt x="2155" y="1437"/>
                    </a:lnTo>
                    <a:lnTo>
                      <a:pt x="2195" y="1237"/>
                    </a:lnTo>
                    <a:lnTo>
                      <a:pt x="2155" y="998"/>
                    </a:lnTo>
                    <a:lnTo>
                      <a:pt x="2115" y="798"/>
                    </a:lnTo>
                    <a:lnTo>
                      <a:pt x="1996" y="599"/>
                    </a:lnTo>
                    <a:lnTo>
                      <a:pt x="1876" y="439"/>
                    </a:lnTo>
                    <a:lnTo>
                      <a:pt x="1716" y="319"/>
                    </a:lnTo>
                    <a:lnTo>
                      <a:pt x="1557" y="200"/>
                    </a:lnTo>
                    <a:lnTo>
                      <a:pt x="1357" y="160"/>
                    </a:lnTo>
                    <a:lnTo>
                      <a:pt x="1158" y="120"/>
                    </a:lnTo>
                    <a:close/>
                    <a:moveTo>
                      <a:pt x="4190" y="2314"/>
                    </a:moveTo>
                    <a:lnTo>
                      <a:pt x="4310" y="2394"/>
                    </a:lnTo>
                    <a:lnTo>
                      <a:pt x="4390" y="2514"/>
                    </a:lnTo>
                    <a:lnTo>
                      <a:pt x="4390" y="2673"/>
                    </a:lnTo>
                    <a:lnTo>
                      <a:pt x="4390" y="2793"/>
                    </a:lnTo>
                    <a:lnTo>
                      <a:pt x="4310" y="2913"/>
                    </a:lnTo>
                    <a:lnTo>
                      <a:pt x="4190" y="2953"/>
                    </a:lnTo>
                    <a:lnTo>
                      <a:pt x="4031" y="2993"/>
                    </a:lnTo>
                    <a:lnTo>
                      <a:pt x="3911" y="2953"/>
                    </a:lnTo>
                    <a:lnTo>
                      <a:pt x="3831" y="2873"/>
                    </a:lnTo>
                    <a:lnTo>
                      <a:pt x="3751" y="2753"/>
                    </a:lnTo>
                    <a:lnTo>
                      <a:pt x="3711" y="2634"/>
                    </a:lnTo>
                    <a:lnTo>
                      <a:pt x="3751" y="2514"/>
                    </a:lnTo>
                    <a:lnTo>
                      <a:pt x="3831" y="2394"/>
                    </a:lnTo>
                    <a:lnTo>
                      <a:pt x="3951" y="2314"/>
                    </a:lnTo>
                    <a:close/>
                    <a:moveTo>
                      <a:pt x="4110" y="1556"/>
                    </a:moveTo>
                    <a:lnTo>
                      <a:pt x="3911" y="1596"/>
                    </a:lnTo>
                    <a:lnTo>
                      <a:pt x="3671" y="1636"/>
                    </a:lnTo>
                    <a:lnTo>
                      <a:pt x="3472" y="1756"/>
                    </a:lnTo>
                    <a:lnTo>
                      <a:pt x="3312" y="1875"/>
                    </a:lnTo>
                    <a:lnTo>
                      <a:pt x="3153" y="2035"/>
                    </a:lnTo>
                    <a:lnTo>
                      <a:pt x="3073" y="2235"/>
                    </a:lnTo>
                    <a:lnTo>
                      <a:pt x="2993" y="2434"/>
                    </a:lnTo>
                    <a:lnTo>
                      <a:pt x="2953" y="2634"/>
                    </a:lnTo>
                    <a:lnTo>
                      <a:pt x="2993" y="2833"/>
                    </a:lnTo>
                    <a:lnTo>
                      <a:pt x="3033" y="3032"/>
                    </a:lnTo>
                    <a:lnTo>
                      <a:pt x="3153" y="3232"/>
                    </a:lnTo>
                    <a:lnTo>
                      <a:pt x="3273" y="3392"/>
                    </a:lnTo>
                    <a:lnTo>
                      <a:pt x="3432" y="3551"/>
                    </a:lnTo>
                    <a:lnTo>
                      <a:pt x="3592" y="3631"/>
                    </a:lnTo>
                    <a:lnTo>
                      <a:pt x="3791" y="3711"/>
                    </a:lnTo>
                    <a:lnTo>
                      <a:pt x="4230" y="3711"/>
                    </a:lnTo>
                    <a:lnTo>
                      <a:pt x="4430" y="3631"/>
                    </a:lnTo>
                    <a:lnTo>
                      <a:pt x="4629" y="3551"/>
                    </a:lnTo>
                    <a:lnTo>
                      <a:pt x="4829" y="3392"/>
                    </a:lnTo>
                    <a:lnTo>
                      <a:pt x="4948" y="3272"/>
                    </a:lnTo>
                    <a:lnTo>
                      <a:pt x="5068" y="3072"/>
                    </a:lnTo>
                    <a:lnTo>
                      <a:pt x="5108" y="2873"/>
                    </a:lnTo>
                    <a:lnTo>
                      <a:pt x="5148" y="2673"/>
                    </a:lnTo>
                    <a:lnTo>
                      <a:pt x="5148" y="2474"/>
                    </a:lnTo>
                    <a:lnTo>
                      <a:pt x="5068" y="2274"/>
                    </a:lnTo>
                    <a:lnTo>
                      <a:pt x="4988" y="2075"/>
                    </a:lnTo>
                    <a:lnTo>
                      <a:pt x="4829" y="1915"/>
                    </a:lnTo>
                    <a:lnTo>
                      <a:pt x="4709" y="1756"/>
                    </a:lnTo>
                    <a:lnTo>
                      <a:pt x="4509" y="1676"/>
                    </a:lnTo>
                    <a:lnTo>
                      <a:pt x="4310" y="1596"/>
                    </a:lnTo>
                    <a:lnTo>
                      <a:pt x="4110" y="1556"/>
                    </a:lnTo>
                    <a:close/>
                    <a:moveTo>
                      <a:pt x="3073" y="0"/>
                    </a:moveTo>
                    <a:lnTo>
                      <a:pt x="1557" y="3950"/>
                    </a:lnTo>
                    <a:lnTo>
                      <a:pt x="2036" y="4030"/>
                    </a:lnTo>
                    <a:lnTo>
                      <a:pt x="3552" y="80"/>
                    </a:lnTo>
                    <a:lnTo>
                      <a:pt x="307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5"/>
              <p:cNvSpPr/>
              <p:nvPr/>
            </p:nvSpPr>
            <p:spPr>
              <a:xfrm>
                <a:off x="3576575" y="1156325"/>
                <a:ext cx="54900" cy="53900"/>
              </a:xfrm>
              <a:custGeom>
                <a:rect b="b" l="l" r="r" t="t"/>
                <a:pathLst>
                  <a:path extrusionOk="0" fill="none" h="2156" w="2196">
                    <a:moveTo>
                      <a:pt x="2115" y="679"/>
                    </a:moveTo>
                    <a:lnTo>
                      <a:pt x="2115" y="679"/>
                    </a:lnTo>
                    <a:lnTo>
                      <a:pt x="1996" y="480"/>
                    </a:lnTo>
                    <a:lnTo>
                      <a:pt x="1876" y="320"/>
                    </a:lnTo>
                    <a:lnTo>
                      <a:pt x="1716" y="200"/>
                    </a:lnTo>
                    <a:lnTo>
                      <a:pt x="1557" y="81"/>
                    </a:lnTo>
                    <a:lnTo>
                      <a:pt x="1357" y="41"/>
                    </a:lnTo>
                    <a:lnTo>
                      <a:pt x="1158" y="1"/>
                    </a:lnTo>
                    <a:lnTo>
                      <a:pt x="919" y="1"/>
                    </a:lnTo>
                    <a:lnTo>
                      <a:pt x="719" y="81"/>
                    </a:lnTo>
                    <a:lnTo>
                      <a:pt x="719" y="81"/>
                    </a:lnTo>
                    <a:lnTo>
                      <a:pt x="520" y="161"/>
                    </a:lnTo>
                    <a:lnTo>
                      <a:pt x="320" y="320"/>
                    </a:lnTo>
                    <a:lnTo>
                      <a:pt x="200" y="480"/>
                    </a:lnTo>
                    <a:lnTo>
                      <a:pt x="81" y="639"/>
                    </a:lnTo>
                    <a:lnTo>
                      <a:pt x="41" y="839"/>
                    </a:lnTo>
                    <a:lnTo>
                      <a:pt x="1" y="1038"/>
                    </a:lnTo>
                    <a:lnTo>
                      <a:pt x="1" y="1238"/>
                    </a:lnTo>
                    <a:lnTo>
                      <a:pt x="81" y="1477"/>
                    </a:lnTo>
                    <a:lnTo>
                      <a:pt x="81" y="1477"/>
                    </a:lnTo>
                    <a:lnTo>
                      <a:pt x="160" y="1677"/>
                    </a:lnTo>
                    <a:lnTo>
                      <a:pt x="320" y="1836"/>
                    </a:lnTo>
                    <a:lnTo>
                      <a:pt x="480" y="1956"/>
                    </a:lnTo>
                    <a:lnTo>
                      <a:pt x="639" y="2076"/>
                    </a:lnTo>
                    <a:lnTo>
                      <a:pt x="839" y="2116"/>
                    </a:lnTo>
                    <a:lnTo>
                      <a:pt x="1038" y="2155"/>
                    </a:lnTo>
                    <a:lnTo>
                      <a:pt x="1278" y="2116"/>
                    </a:lnTo>
                    <a:lnTo>
                      <a:pt x="1477" y="2076"/>
                    </a:lnTo>
                    <a:lnTo>
                      <a:pt x="1477" y="2076"/>
                    </a:lnTo>
                    <a:lnTo>
                      <a:pt x="1677" y="1956"/>
                    </a:lnTo>
                    <a:lnTo>
                      <a:pt x="1836" y="1836"/>
                    </a:lnTo>
                    <a:lnTo>
                      <a:pt x="1996" y="1677"/>
                    </a:lnTo>
                    <a:lnTo>
                      <a:pt x="2076" y="1517"/>
                    </a:lnTo>
                    <a:lnTo>
                      <a:pt x="2155" y="1318"/>
                    </a:lnTo>
                    <a:lnTo>
                      <a:pt x="2195" y="1118"/>
                    </a:lnTo>
                    <a:lnTo>
                      <a:pt x="2155" y="879"/>
                    </a:lnTo>
                    <a:lnTo>
                      <a:pt x="2115" y="679"/>
                    </a:lnTo>
                    <a:lnTo>
                      <a:pt x="2115" y="6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5"/>
              <p:cNvSpPr/>
              <p:nvPr/>
            </p:nvSpPr>
            <p:spPr>
              <a:xfrm>
                <a:off x="3595525" y="1174300"/>
                <a:ext cx="17000" cy="17975"/>
              </a:xfrm>
              <a:custGeom>
                <a:rect b="b" l="l" r="r" t="t"/>
                <a:pathLst>
                  <a:path extrusionOk="0" fill="none" h="719" w="680">
                    <a:moveTo>
                      <a:pt x="440" y="678"/>
                    </a:moveTo>
                    <a:lnTo>
                      <a:pt x="440" y="678"/>
                    </a:lnTo>
                    <a:lnTo>
                      <a:pt x="320" y="718"/>
                    </a:lnTo>
                    <a:lnTo>
                      <a:pt x="200" y="678"/>
                    </a:lnTo>
                    <a:lnTo>
                      <a:pt x="81" y="599"/>
                    </a:lnTo>
                    <a:lnTo>
                      <a:pt x="41" y="479"/>
                    </a:lnTo>
                    <a:lnTo>
                      <a:pt x="41" y="479"/>
                    </a:lnTo>
                    <a:lnTo>
                      <a:pt x="1" y="359"/>
                    </a:lnTo>
                    <a:lnTo>
                      <a:pt x="41" y="200"/>
                    </a:lnTo>
                    <a:lnTo>
                      <a:pt x="81" y="120"/>
                    </a:lnTo>
                    <a:lnTo>
                      <a:pt x="200" y="40"/>
                    </a:lnTo>
                    <a:lnTo>
                      <a:pt x="200" y="40"/>
                    </a:lnTo>
                    <a:lnTo>
                      <a:pt x="360" y="0"/>
                    </a:lnTo>
                    <a:lnTo>
                      <a:pt x="480" y="40"/>
                    </a:lnTo>
                    <a:lnTo>
                      <a:pt x="559" y="120"/>
                    </a:lnTo>
                    <a:lnTo>
                      <a:pt x="639" y="239"/>
                    </a:lnTo>
                    <a:lnTo>
                      <a:pt x="639" y="239"/>
                    </a:lnTo>
                    <a:lnTo>
                      <a:pt x="679" y="359"/>
                    </a:lnTo>
                    <a:lnTo>
                      <a:pt x="639" y="479"/>
                    </a:lnTo>
                    <a:lnTo>
                      <a:pt x="559" y="599"/>
                    </a:lnTo>
                    <a:lnTo>
                      <a:pt x="440" y="678"/>
                    </a:lnTo>
                    <a:lnTo>
                      <a:pt x="440" y="6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5"/>
              <p:cNvSpPr/>
              <p:nvPr/>
            </p:nvSpPr>
            <p:spPr>
              <a:xfrm>
                <a:off x="3615475" y="1153350"/>
                <a:ext cx="49900" cy="100750"/>
              </a:xfrm>
              <a:custGeom>
                <a:rect b="b" l="l" r="r" t="t"/>
                <a:pathLst>
                  <a:path extrusionOk="0" fill="none" h="4030" w="1996">
                    <a:moveTo>
                      <a:pt x="1517" y="0"/>
                    </a:moveTo>
                    <a:lnTo>
                      <a:pt x="1" y="3950"/>
                    </a:lnTo>
                    <a:lnTo>
                      <a:pt x="480" y="4030"/>
                    </a:lnTo>
                    <a:lnTo>
                      <a:pt x="1996" y="80"/>
                    </a:lnTo>
                    <a:lnTo>
                      <a:pt x="151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5"/>
              <p:cNvSpPr/>
              <p:nvPr/>
            </p:nvSpPr>
            <p:spPr>
              <a:xfrm>
                <a:off x="3650400" y="1192250"/>
                <a:ext cx="54875" cy="53875"/>
              </a:xfrm>
              <a:custGeom>
                <a:rect b="b" l="l" r="r" t="t"/>
                <a:pathLst>
                  <a:path extrusionOk="0" fill="none" h="2155" w="2195">
                    <a:moveTo>
                      <a:pt x="2115" y="718"/>
                    </a:moveTo>
                    <a:lnTo>
                      <a:pt x="2115" y="718"/>
                    </a:lnTo>
                    <a:lnTo>
                      <a:pt x="2035" y="519"/>
                    </a:lnTo>
                    <a:lnTo>
                      <a:pt x="1876" y="359"/>
                    </a:lnTo>
                    <a:lnTo>
                      <a:pt x="1756" y="200"/>
                    </a:lnTo>
                    <a:lnTo>
                      <a:pt x="1556" y="120"/>
                    </a:lnTo>
                    <a:lnTo>
                      <a:pt x="1357" y="40"/>
                    </a:lnTo>
                    <a:lnTo>
                      <a:pt x="1157" y="0"/>
                    </a:lnTo>
                    <a:lnTo>
                      <a:pt x="958" y="40"/>
                    </a:lnTo>
                    <a:lnTo>
                      <a:pt x="718" y="80"/>
                    </a:lnTo>
                    <a:lnTo>
                      <a:pt x="718" y="80"/>
                    </a:lnTo>
                    <a:lnTo>
                      <a:pt x="519" y="200"/>
                    </a:lnTo>
                    <a:lnTo>
                      <a:pt x="359" y="319"/>
                    </a:lnTo>
                    <a:lnTo>
                      <a:pt x="200" y="479"/>
                    </a:lnTo>
                    <a:lnTo>
                      <a:pt x="120" y="679"/>
                    </a:lnTo>
                    <a:lnTo>
                      <a:pt x="40" y="878"/>
                    </a:lnTo>
                    <a:lnTo>
                      <a:pt x="0" y="1078"/>
                    </a:lnTo>
                    <a:lnTo>
                      <a:pt x="40" y="1277"/>
                    </a:lnTo>
                    <a:lnTo>
                      <a:pt x="80" y="1476"/>
                    </a:lnTo>
                    <a:lnTo>
                      <a:pt x="80" y="1476"/>
                    </a:lnTo>
                    <a:lnTo>
                      <a:pt x="200" y="1676"/>
                    </a:lnTo>
                    <a:lnTo>
                      <a:pt x="320" y="1836"/>
                    </a:lnTo>
                    <a:lnTo>
                      <a:pt x="479" y="1995"/>
                    </a:lnTo>
                    <a:lnTo>
                      <a:pt x="639" y="2075"/>
                    </a:lnTo>
                    <a:lnTo>
                      <a:pt x="838" y="2155"/>
                    </a:lnTo>
                    <a:lnTo>
                      <a:pt x="1038" y="2155"/>
                    </a:lnTo>
                    <a:lnTo>
                      <a:pt x="1277" y="2155"/>
                    </a:lnTo>
                    <a:lnTo>
                      <a:pt x="1477" y="2075"/>
                    </a:lnTo>
                    <a:lnTo>
                      <a:pt x="1477" y="2075"/>
                    </a:lnTo>
                    <a:lnTo>
                      <a:pt x="1676" y="1995"/>
                    </a:lnTo>
                    <a:lnTo>
                      <a:pt x="1876" y="1836"/>
                    </a:lnTo>
                    <a:lnTo>
                      <a:pt x="1995" y="1716"/>
                    </a:lnTo>
                    <a:lnTo>
                      <a:pt x="2115" y="1516"/>
                    </a:lnTo>
                    <a:lnTo>
                      <a:pt x="2155" y="1317"/>
                    </a:lnTo>
                    <a:lnTo>
                      <a:pt x="2195" y="1117"/>
                    </a:lnTo>
                    <a:lnTo>
                      <a:pt x="2195" y="918"/>
                    </a:lnTo>
                    <a:lnTo>
                      <a:pt x="2115" y="718"/>
                    </a:lnTo>
                    <a:lnTo>
                      <a:pt x="2115" y="7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5"/>
              <p:cNvSpPr/>
              <p:nvPr/>
            </p:nvSpPr>
            <p:spPr>
              <a:xfrm>
                <a:off x="3669350" y="1211200"/>
                <a:ext cx="16975" cy="16975"/>
              </a:xfrm>
              <a:custGeom>
                <a:rect b="b" l="l" r="r" t="t"/>
                <a:pathLst>
                  <a:path extrusionOk="0" fill="none" h="679" w="679">
                    <a:moveTo>
                      <a:pt x="479" y="639"/>
                    </a:moveTo>
                    <a:lnTo>
                      <a:pt x="479" y="639"/>
                    </a:lnTo>
                    <a:lnTo>
                      <a:pt x="320" y="679"/>
                    </a:lnTo>
                    <a:lnTo>
                      <a:pt x="200" y="639"/>
                    </a:lnTo>
                    <a:lnTo>
                      <a:pt x="120" y="559"/>
                    </a:lnTo>
                    <a:lnTo>
                      <a:pt x="40" y="439"/>
                    </a:lnTo>
                    <a:lnTo>
                      <a:pt x="40" y="439"/>
                    </a:lnTo>
                    <a:lnTo>
                      <a:pt x="0" y="320"/>
                    </a:lnTo>
                    <a:lnTo>
                      <a:pt x="40" y="200"/>
                    </a:lnTo>
                    <a:lnTo>
                      <a:pt x="120" y="80"/>
                    </a:lnTo>
                    <a:lnTo>
                      <a:pt x="240" y="0"/>
                    </a:lnTo>
                    <a:lnTo>
                      <a:pt x="240" y="0"/>
                    </a:lnTo>
                    <a:lnTo>
                      <a:pt x="359" y="0"/>
                    </a:lnTo>
                    <a:lnTo>
                      <a:pt x="479" y="0"/>
                    </a:lnTo>
                    <a:lnTo>
                      <a:pt x="599" y="80"/>
                    </a:lnTo>
                    <a:lnTo>
                      <a:pt x="679" y="200"/>
                    </a:lnTo>
                    <a:lnTo>
                      <a:pt x="679" y="200"/>
                    </a:lnTo>
                    <a:lnTo>
                      <a:pt x="679" y="359"/>
                    </a:lnTo>
                    <a:lnTo>
                      <a:pt x="679" y="479"/>
                    </a:lnTo>
                    <a:lnTo>
                      <a:pt x="599" y="599"/>
                    </a:lnTo>
                    <a:lnTo>
                      <a:pt x="479" y="639"/>
                    </a:lnTo>
                    <a:lnTo>
                      <a:pt x="479"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5"/>
              <p:cNvSpPr/>
              <p:nvPr/>
            </p:nvSpPr>
            <p:spPr>
              <a:xfrm>
                <a:off x="3681325" y="12271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803" name="Google Shape;1803;p55"/>
          <p:cNvCxnSpPr>
            <a:stCxn id="1671" idx="3"/>
            <a:endCxn id="1667" idx="0"/>
          </p:cNvCxnSpPr>
          <p:nvPr/>
        </p:nvCxnSpPr>
        <p:spPr>
          <a:xfrm>
            <a:off x="6958950" y="3401350"/>
            <a:ext cx="1385100" cy="1186800"/>
          </a:xfrm>
          <a:prstGeom prst="curvedConnector2">
            <a:avLst/>
          </a:prstGeom>
          <a:noFill/>
          <a:ln cap="flat" cmpd="sng" w="19050">
            <a:solidFill>
              <a:schemeClr val="accent1"/>
            </a:solidFill>
            <a:prstDash val="solid"/>
            <a:round/>
            <a:headEnd len="med" w="med" type="none"/>
            <a:tailEnd len="med" w="med" type="none"/>
          </a:ln>
        </p:spPr>
      </p:cxnSp>
      <p:cxnSp>
        <p:nvCxnSpPr>
          <p:cNvPr id="1804" name="Google Shape;1804;p55"/>
          <p:cNvCxnSpPr>
            <a:stCxn id="1668" idx="2"/>
            <a:endCxn id="1672" idx="3"/>
          </p:cNvCxnSpPr>
          <p:nvPr/>
        </p:nvCxnSpPr>
        <p:spPr>
          <a:xfrm rot="5400000">
            <a:off x="7058000" y="7495550"/>
            <a:ext cx="1186800" cy="1385100"/>
          </a:xfrm>
          <a:prstGeom prst="curvedConnector2">
            <a:avLst/>
          </a:prstGeom>
          <a:noFill/>
          <a:ln cap="flat" cmpd="sng" w="19050">
            <a:solidFill>
              <a:schemeClr val="accent1"/>
            </a:solidFill>
            <a:prstDash val="solid"/>
            <a:round/>
            <a:headEnd len="med" w="med" type="none"/>
            <a:tailEnd len="med" w="med" type="none"/>
          </a:ln>
        </p:spPr>
      </p:cxnSp>
      <p:cxnSp>
        <p:nvCxnSpPr>
          <p:cNvPr id="1805" name="Google Shape;1805;p55"/>
          <p:cNvCxnSpPr>
            <a:stCxn id="1672" idx="1"/>
            <a:endCxn id="1670" idx="2"/>
          </p:cNvCxnSpPr>
          <p:nvPr/>
        </p:nvCxnSpPr>
        <p:spPr>
          <a:xfrm rot="10800000">
            <a:off x="1942950" y="7594675"/>
            <a:ext cx="1385100" cy="1186800"/>
          </a:xfrm>
          <a:prstGeom prst="curvedConnector2">
            <a:avLst/>
          </a:prstGeom>
          <a:noFill/>
          <a:ln cap="flat" cmpd="sng" w="19050">
            <a:solidFill>
              <a:schemeClr val="accent1"/>
            </a:solidFill>
            <a:prstDash val="solid"/>
            <a:round/>
            <a:headEnd len="med" w="med" type="none"/>
            <a:tailEnd len="med" w="med" type="none"/>
          </a:ln>
        </p:spPr>
      </p:cxnSp>
      <p:cxnSp>
        <p:nvCxnSpPr>
          <p:cNvPr id="1806" name="Google Shape;1806;p55"/>
          <p:cNvCxnSpPr>
            <a:stCxn id="1669" idx="0"/>
            <a:endCxn id="1671" idx="1"/>
          </p:cNvCxnSpPr>
          <p:nvPr/>
        </p:nvCxnSpPr>
        <p:spPr>
          <a:xfrm rot="-5400000">
            <a:off x="2042124" y="3302175"/>
            <a:ext cx="1186800" cy="1385100"/>
          </a:xfrm>
          <a:prstGeom prst="curvedConnector2">
            <a:avLst/>
          </a:prstGeom>
          <a:noFill/>
          <a:ln cap="flat" cmpd="sng" w="19050">
            <a:solidFill>
              <a:schemeClr val="accent1"/>
            </a:solidFill>
            <a:prstDash val="solid"/>
            <a:round/>
            <a:headEnd len="med" w="med" type="none"/>
            <a:tailEnd len="med" w="med" type="none"/>
          </a:ln>
        </p:spPr>
      </p:cxnSp>
      <p:sp>
        <p:nvSpPr>
          <p:cNvPr id="1807" name="Google Shape;1807;p55"/>
          <p:cNvSpPr txBox="1"/>
          <p:nvPr>
            <p:ph idx="1" type="subTitle"/>
          </p:nvPr>
        </p:nvSpPr>
        <p:spPr>
          <a:xfrm>
            <a:off x="1224000" y="1128879"/>
            <a:ext cx="7839000" cy="10440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Top 6 </a:t>
            </a:r>
            <a:r>
              <a:rPr lang="en">
                <a:solidFill>
                  <a:schemeClr val="accent5"/>
                </a:solidFill>
              </a:rPr>
              <a:t>leadership</a:t>
            </a:r>
            <a:r>
              <a:rPr lang="en"/>
              <a:t> skills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1" name="Shape 1811"/>
        <p:cNvGrpSpPr/>
        <p:nvPr/>
      </p:nvGrpSpPr>
      <p:grpSpPr>
        <a:xfrm>
          <a:off x="0" y="0"/>
          <a:ext cx="0" cy="0"/>
          <a:chOff x="0" y="0"/>
          <a:chExt cx="0" cy="0"/>
        </a:xfrm>
      </p:grpSpPr>
      <p:grpSp>
        <p:nvGrpSpPr>
          <p:cNvPr id="1812" name="Google Shape;1812;p56"/>
          <p:cNvGrpSpPr/>
          <p:nvPr/>
        </p:nvGrpSpPr>
        <p:grpSpPr>
          <a:xfrm>
            <a:off x="3002399" y="1699551"/>
            <a:ext cx="7665600" cy="4851000"/>
            <a:chOff x="3002399" y="1699551"/>
            <a:chExt cx="7665600" cy="4851000"/>
          </a:xfrm>
        </p:grpSpPr>
        <p:sp>
          <p:nvSpPr>
            <p:cNvPr id="1813" name="Google Shape;1813;p56"/>
            <p:cNvSpPr/>
            <p:nvPr/>
          </p:nvSpPr>
          <p:spPr>
            <a:xfrm rot="1365618">
              <a:off x="3130141" y="3049166"/>
              <a:ext cx="7410115" cy="2151768"/>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6"/>
            <p:cNvSpPr/>
            <p:nvPr/>
          </p:nvSpPr>
          <p:spPr>
            <a:xfrm>
              <a:off x="3353575" y="2186586"/>
              <a:ext cx="541113" cy="547158"/>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5" name="Google Shape;1815;p56"/>
          <p:cNvSpPr txBox="1"/>
          <p:nvPr>
            <p:ph type="title"/>
          </p:nvPr>
        </p:nvSpPr>
        <p:spPr>
          <a:xfrm>
            <a:off x="1244550" y="5855075"/>
            <a:ext cx="7797900" cy="3119700"/>
          </a:xfrm>
          <a:prstGeom prst="rect">
            <a:avLst/>
          </a:prstGeom>
        </p:spPr>
        <p:txBody>
          <a:bodyPr anchorCtr="0" anchor="t" bIns="129525" lIns="129525" spcFirstLastPara="1" rIns="129525" wrap="square" tIns="129525">
            <a:noAutofit/>
          </a:bodyPr>
          <a:lstStyle/>
          <a:p>
            <a:pPr indent="0" lvl="0" marL="0" rtl="0" algn="r">
              <a:spcBef>
                <a:spcPts val="0"/>
              </a:spcBef>
              <a:spcAft>
                <a:spcPts val="0"/>
              </a:spcAft>
              <a:buNone/>
            </a:pPr>
            <a:r>
              <a:rPr lang="en">
                <a:solidFill>
                  <a:schemeClr val="accent5"/>
                </a:solidFill>
              </a:rPr>
              <a:t>Problem-solving skills</a:t>
            </a:r>
            <a:r>
              <a:rPr lang="en"/>
              <a:t> can help make quick decisions</a:t>
            </a:r>
            <a:endParaRPr/>
          </a:p>
        </p:txBody>
      </p:sp>
      <p:grpSp>
        <p:nvGrpSpPr>
          <p:cNvPr id="1816" name="Google Shape;1816;p56"/>
          <p:cNvGrpSpPr/>
          <p:nvPr/>
        </p:nvGrpSpPr>
        <p:grpSpPr>
          <a:xfrm>
            <a:off x="4502851" y="1200103"/>
            <a:ext cx="4539607" cy="4348251"/>
            <a:chOff x="4718675" y="3735750"/>
            <a:chExt cx="1206925" cy="1156050"/>
          </a:xfrm>
        </p:grpSpPr>
        <p:sp>
          <p:nvSpPr>
            <p:cNvPr id="1817" name="Google Shape;1817;p56"/>
            <p:cNvSpPr/>
            <p:nvPr/>
          </p:nvSpPr>
          <p:spPr>
            <a:xfrm>
              <a:off x="4718675" y="3735750"/>
              <a:ext cx="1206925" cy="1156050"/>
            </a:xfrm>
            <a:custGeom>
              <a:rect b="b" l="l" r="r" t="t"/>
              <a:pathLst>
                <a:path extrusionOk="0" h="46242" w="48277">
                  <a:moveTo>
                    <a:pt x="23819" y="0"/>
                  </a:moveTo>
                  <a:lnTo>
                    <a:pt x="22942" y="40"/>
                  </a:lnTo>
                  <a:lnTo>
                    <a:pt x="22024" y="120"/>
                  </a:lnTo>
                  <a:lnTo>
                    <a:pt x="21146" y="200"/>
                  </a:lnTo>
                  <a:lnTo>
                    <a:pt x="20228" y="359"/>
                  </a:lnTo>
                  <a:lnTo>
                    <a:pt x="19351" y="519"/>
                  </a:lnTo>
                  <a:lnTo>
                    <a:pt x="18473" y="718"/>
                  </a:lnTo>
                  <a:lnTo>
                    <a:pt x="17595" y="918"/>
                  </a:lnTo>
                  <a:lnTo>
                    <a:pt x="16717" y="1197"/>
                  </a:lnTo>
                  <a:lnTo>
                    <a:pt x="15840" y="1476"/>
                  </a:lnTo>
                  <a:lnTo>
                    <a:pt x="15002" y="1796"/>
                  </a:lnTo>
                  <a:lnTo>
                    <a:pt x="14164" y="2155"/>
                  </a:lnTo>
                  <a:lnTo>
                    <a:pt x="13326" y="2554"/>
                  </a:lnTo>
                  <a:lnTo>
                    <a:pt x="12488" y="2953"/>
                  </a:lnTo>
                  <a:lnTo>
                    <a:pt x="11650" y="3392"/>
                  </a:lnTo>
                  <a:lnTo>
                    <a:pt x="10852" y="3870"/>
                  </a:lnTo>
                  <a:lnTo>
                    <a:pt x="10733" y="3950"/>
                  </a:lnTo>
                  <a:lnTo>
                    <a:pt x="9735" y="4628"/>
                  </a:lnTo>
                  <a:lnTo>
                    <a:pt x="8818" y="5347"/>
                  </a:lnTo>
                  <a:lnTo>
                    <a:pt x="7940" y="6105"/>
                  </a:lnTo>
                  <a:lnTo>
                    <a:pt x="7102" y="6903"/>
                  </a:lnTo>
                  <a:lnTo>
                    <a:pt x="6304" y="7780"/>
                  </a:lnTo>
                  <a:lnTo>
                    <a:pt x="5546" y="8618"/>
                  </a:lnTo>
                  <a:lnTo>
                    <a:pt x="4828" y="9536"/>
                  </a:lnTo>
                  <a:lnTo>
                    <a:pt x="4150" y="10493"/>
                  </a:lnTo>
                  <a:lnTo>
                    <a:pt x="3511" y="11451"/>
                  </a:lnTo>
                  <a:lnTo>
                    <a:pt x="3471" y="11531"/>
                  </a:lnTo>
                  <a:lnTo>
                    <a:pt x="3431" y="11611"/>
                  </a:lnTo>
                  <a:lnTo>
                    <a:pt x="2793" y="12768"/>
                  </a:lnTo>
                  <a:lnTo>
                    <a:pt x="2195" y="14004"/>
                  </a:lnTo>
                  <a:lnTo>
                    <a:pt x="1676" y="15241"/>
                  </a:lnTo>
                  <a:lnTo>
                    <a:pt x="1197" y="16478"/>
                  </a:lnTo>
                  <a:lnTo>
                    <a:pt x="798" y="17914"/>
                  </a:lnTo>
                  <a:lnTo>
                    <a:pt x="439" y="19391"/>
                  </a:lnTo>
                  <a:lnTo>
                    <a:pt x="240" y="20548"/>
                  </a:lnTo>
                  <a:lnTo>
                    <a:pt x="120" y="21705"/>
                  </a:lnTo>
                  <a:lnTo>
                    <a:pt x="40" y="22862"/>
                  </a:lnTo>
                  <a:lnTo>
                    <a:pt x="0" y="24019"/>
                  </a:lnTo>
                  <a:lnTo>
                    <a:pt x="0" y="44846"/>
                  </a:lnTo>
                  <a:lnTo>
                    <a:pt x="40" y="45125"/>
                  </a:lnTo>
                  <a:lnTo>
                    <a:pt x="120" y="45364"/>
                  </a:lnTo>
                  <a:lnTo>
                    <a:pt x="240" y="45604"/>
                  </a:lnTo>
                  <a:lnTo>
                    <a:pt x="439" y="45803"/>
                  </a:lnTo>
                  <a:lnTo>
                    <a:pt x="639" y="46003"/>
                  </a:lnTo>
                  <a:lnTo>
                    <a:pt x="878" y="46122"/>
                  </a:lnTo>
                  <a:lnTo>
                    <a:pt x="1117" y="46202"/>
                  </a:lnTo>
                  <a:lnTo>
                    <a:pt x="1397" y="46242"/>
                  </a:lnTo>
                  <a:lnTo>
                    <a:pt x="46880" y="46242"/>
                  </a:lnTo>
                  <a:lnTo>
                    <a:pt x="47160" y="46202"/>
                  </a:lnTo>
                  <a:lnTo>
                    <a:pt x="47399" y="46122"/>
                  </a:lnTo>
                  <a:lnTo>
                    <a:pt x="47638" y="46003"/>
                  </a:lnTo>
                  <a:lnTo>
                    <a:pt x="47878" y="45803"/>
                  </a:lnTo>
                  <a:lnTo>
                    <a:pt x="48037" y="45604"/>
                  </a:lnTo>
                  <a:lnTo>
                    <a:pt x="48157" y="45364"/>
                  </a:lnTo>
                  <a:lnTo>
                    <a:pt x="48237" y="45125"/>
                  </a:lnTo>
                  <a:lnTo>
                    <a:pt x="48277" y="44846"/>
                  </a:lnTo>
                  <a:lnTo>
                    <a:pt x="48277" y="24019"/>
                  </a:lnTo>
                  <a:lnTo>
                    <a:pt x="48237" y="23141"/>
                  </a:lnTo>
                  <a:lnTo>
                    <a:pt x="48197" y="22303"/>
                  </a:lnTo>
                  <a:lnTo>
                    <a:pt x="48117" y="21425"/>
                  </a:lnTo>
                  <a:lnTo>
                    <a:pt x="48037" y="20588"/>
                  </a:lnTo>
                  <a:lnTo>
                    <a:pt x="47878" y="19750"/>
                  </a:lnTo>
                  <a:lnTo>
                    <a:pt x="47718" y="18912"/>
                  </a:lnTo>
                  <a:lnTo>
                    <a:pt x="47519" y="18074"/>
                  </a:lnTo>
                  <a:lnTo>
                    <a:pt x="47319" y="17236"/>
                  </a:lnTo>
                  <a:lnTo>
                    <a:pt x="47040" y="16438"/>
                  </a:lnTo>
                  <a:lnTo>
                    <a:pt x="46761" y="15640"/>
                  </a:lnTo>
                  <a:lnTo>
                    <a:pt x="46481" y="14842"/>
                  </a:lnTo>
                  <a:lnTo>
                    <a:pt x="46122" y="14044"/>
                  </a:lnTo>
                  <a:lnTo>
                    <a:pt x="45763" y="13286"/>
                  </a:lnTo>
                  <a:lnTo>
                    <a:pt x="45364" y="12528"/>
                  </a:lnTo>
                  <a:lnTo>
                    <a:pt x="44925" y="11770"/>
                  </a:lnTo>
                  <a:lnTo>
                    <a:pt x="44487" y="11052"/>
                  </a:lnTo>
                  <a:lnTo>
                    <a:pt x="43848" y="10094"/>
                  </a:lnTo>
                  <a:lnTo>
                    <a:pt x="43170" y="9217"/>
                  </a:lnTo>
                  <a:lnTo>
                    <a:pt x="42452" y="8339"/>
                  </a:lnTo>
                  <a:lnTo>
                    <a:pt x="41734" y="7461"/>
                  </a:lnTo>
                  <a:lnTo>
                    <a:pt x="40936" y="6663"/>
                  </a:lnTo>
                  <a:lnTo>
                    <a:pt x="40098" y="5905"/>
                  </a:lnTo>
                  <a:lnTo>
                    <a:pt x="39220" y="5187"/>
                  </a:lnTo>
                  <a:lnTo>
                    <a:pt x="38342" y="4509"/>
                  </a:lnTo>
                  <a:lnTo>
                    <a:pt x="37544" y="3950"/>
                  </a:lnTo>
                  <a:lnTo>
                    <a:pt x="36746" y="3431"/>
                  </a:lnTo>
                  <a:lnTo>
                    <a:pt x="35948" y="2993"/>
                  </a:lnTo>
                  <a:lnTo>
                    <a:pt x="35150" y="2554"/>
                  </a:lnTo>
                  <a:lnTo>
                    <a:pt x="34312" y="2155"/>
                  </a:lnTo>
                  <a:lnTo>
                    <a:pt x="33475" y="1796"/>
                  </a:lnTo>
                  <a:lnTo>
                    <a:pt x="32637" y="1437"/>
                  </a:lnTo>
                  <a:lnTo>
                    <a:pt x="31799" y="1157"/>
                  </a:lnTo>
                  <a:lnTo>
                    <a:pt x="30921" y="878"/>
                  </a:lnTo>
                  <a:lnTo>
                    <a:pt x="30043" y="678"/>
                  </a:lnTo>
                  <a:lnTo>
                    <a:pt x="29166" y="479"/>
                  </a:lnTo>
                  <a:lnTo>
                    <a:pt x="28288" y="319"/>
                  </a:lnTo>
                  <a:lnTo>
                    <a:pt x="27410" y="200"/>
                  </a:lnTo>
                  <a:lnTo>
                    <a:pt x="26492"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6"/>
            <p:cNvSpPr/>
            <p:nvPr/>
          </p:nvSpPr>
          <p:spPr>
            <a:xfrm>
              <a:off x="4718675" y="3735750"/>
              <a:ext cx="1206925" cy="1156050"/>
            </a:xfrm>
            <a:custGeom>
              <a:rect b="b" l="l" r="r" t="t"/>
              <a:pathLst>
                <a:path extrusionOk="0" fill="none" h="46242" w="48277">
                  <a:moveTo>
                    <a:pt x="1397" y="46242"/>
                  </a:moveTo>
                  <a:lnTo>
                    <a:pt x="1397" y="46242"/>
                  </a:lnTo>
                  <a:lnTo>
                    <a:pt x="1117" y="46202"/>
                  </a:lnTo>
                  <a:lnTo>
                    <a:pt x="878" y="46122"/>
                  </a:lnTo>
                  <a:lnTo>
                    <a:pt x="639" y="46003"/>
                  </a:lnTo>
                  <a:lnTo>
                    <a:pt x="439" y="45803"/>
                  </a:lnTo>
                  <a:lnTo>
                    <a:pt x="240" y="45604"/>
                  </a:lnTo>
                  <a:lnTo>
                    <a:pt x="120" y="45364"/>
                  </a:lnTo>
                  <a:lnTo>
                    <a:pt x="40" y="45125"/>
                  </a:lnTo>
                  <a:lnTo>
                    <a:pt x="0" y="44846"/>
                  </a:lnTo>
                  <a:lnTo>
                    <a:pt x="0" y="24019"/>
                  </a:lnTo>
                  <a:lnTo>
                    <a:pt x="0" y="24019"/>
                  </a:lnTo>
                  <a:lnTo>
                    <a:pt x="40" y="22862"/>
                  </a:lnTo>
                  <a:lnTo>
                    <a:pt x="120" y="21705"/>
                  </a:lnTo>
                  <a:lnTo>
                    <a:pt x="240" y="20548"/>
                  </a:lnTo>
                  <a:lnTo>
                    <a:pt x="439" y="19391"/>
                  </a:lnTo>
                  <a:lnTo>
                    <a:pt x="439" y="19391"/>
                  </a:lnTo>
                  <a:lnTo>
                    <a:pt x="798" y="17914"/>
                  </a:lnTo>
                  <a:lnTo>
                    <a:pt x="1197" y="16478"/>
                  </a:lnTo>
                  <a:lnTo>
                    <a:pt x="1197" y="16478"/>
                  </a:lnTo>
                  <a:lnTo>
                    <a:pt x="1676" y="15241"/>
                  </a:lnTo>
                  <a:lnTo>
                    <a:pt x="2195" y="14004"/>
                  </a:lnTo>
                  <a:lnTo>
                    <a:pt x="2793" y="12768"/>
                  </a:lnTo>
                  <a:lnTo>
                    <a:pt x="3431" y="11611"/>
                  </a:lnTo>
                  <a:lnTo>
                    <a:pt x="3431" y="11611"/>
                  </a:lnTo>
                  <a:lnTo>
                    <a:pt x="3471" y="11531"/>
                  </a:lnTo>
                  <a:lnTo>
                    <a:pt x="3471" y="11531"/>
                  </a:lnTo>
                  <a:lnTo>
                    <a:pt x="3511" y="11451"/>
                  </a:lnTo>
                  <a:lnTo>
                    <a:pt x="3511" y="11451"/>
                  </a:lnTo>
                  <a:lnTo>
                    <a:pt x="4150" y="10493"/>
                  </a:lnTo>
                  <a:lnTo>
                    <a:pt x="4828" y="9536"/>
                  </a:lnTo>
                  <a:lnTo>
                    <a:pt x="5546" y="8618"/>
                  </a:lnTo>
                  <a:lnTo>
                    <a:pt x="6304" y="7780"/>
                  </a:lnTo>
                  <a:lnTo>
                    <a:pt x="7102" y="6903"/>
                  </a:lnTo>
                  <a:lnTo>
                    <a:pt x="7940" y="6105"/>
                  </a:lnTo>
                  <a:lnTo>
                    <a:pt x="8818" y="5347"/>
                  </a:lnTo>
                  <a:lnTo>
                    <a:pt x="9735" y="4628"/>
                  </a:lnTo>
                  <a:lnTo>
                    <a:pt x="9735" y="4628"/>
                  </a:lnTo>
                  <a:lnTo>
                    <a:pt x="10733" y="3950"/>
                  </a:lnTo>
                  <a:lnTo>
                    <a:pt x="10733" y="3950"/>
                  </a:lnTo>
                  <a:lnTo>
                    <a:pt x="10852" y="3870"/>
                  </a:lnTo>
                  <a:lnTo>
                    <a:pt x="10852" y="3870"/>
                  </a:lnTo>
                  <a:lnTo>
                    <a:pt x="11650" y="3392"/>
                  </a:lnTo>
                  <a:lnTo>
                    <a:pt x="12488" y="2953"/>
                  </a:lnTo>
                  <a:lnTo>
                    <a:pt x="13326" y="2554"/>
                  </a:lnTo>
                  <a:lnTo>
                    <a:pt x="14164" y="2155"/>
                  </a:lnTo>
                  <a:lnTo>
                    <a:pt x="15002" y="1796"/>
                  </a:lnTo>
                  <a:lnTo>
                    <a:pt x="15840" y="1476"/>
                  </a:lnTo>
                  <a:lnTo>
                    <a:pt x="16717" y="1197"/>
                  </a:lnTo>
                  <a:lnTo>
                    <a:pt x="17595" y="918"/>
                  </a:lnTo>
                  <a:lnTo>
                    <a:pt x="18473" y="718"/>
                  </a:lnTo>
                  <a:lnTo>
                    <a:pt x="19351" y="519"/>
                  </a:lnTo>
                  <a:lnTo>
                    <a:pt x="20228" y="359"/>
                  </a:lnTo>
                  <a:lnTo>
                    <a:pt x="21146" y="200"/>
                  </a:lnTo>
                  <a:lnTo>
                    <a:pt x="22024" y="120"/>
                  </a:lnTo>
                  <a:lnTo>
                    <a:pt x="22942" y="40"/>
                  </a:lnTo>
                  <a:lnTo>
                    <a:pt x="23819" y="0"/>
                  </a:lnTo>
                  <a:lnTo>
                    <a:pt x="24737" y="0"/>
                  </a:lnTo>
                  <a:lnTo>
                    <a:pt x="25615" y="40"/>
                  </a:lnTo>
                  <a:lnTo>
                    <a:pt x="26492" y="80"/>
                  </a:lnTo>
                  <a:lnTo>
                    <a:pt x="27410" y="200"/>
                  </a:lnTo>
                  <a:lnTo>
                    <a:pt x="28288" y="319"/>
                  </a:lnTo>
                  <a:lnTo>
                    <a:pt x="29166" y="479"/>
                  </a:lnTo>
                  <a:lnTo>
                    <a:pt x="30043" y="678"/>
                  </a:lnTo>
                  <a:lnTo>
                    <a:pt x="30921" y="878"/>
                  </a:lnTo>
                  <a:lnTo>
                    <a:pt x="31799" y="1157"/>
                  </a:lnTo>
                  <a:lnTo>
                    <a:pt x="32637" y="1437"/>
                  </a:lnTo>
                  <a:lnTo>
                    <a:pt x="33475" y="1796"/>
                  </a:lnTo>
                  <a:lnTo>
                    <a:pt x="34312" y="2155"/>
                  </a:lnTo>
                  <a:lnTo>
                    <a:pt x="35150" y="2554"/>
                  </a:lnTo>
                  <a:lnTo>
                    <a:pt x="35948" y="2993"/>
                  </a:lnTo>
                  <a:lnTo>
                    <a:pt x="36746" y="3431"/>
                  </a:lnTo>
                  <a:lnTo>
                    <a:pt x="37544" y="3950"/>
                  </a:lnTo>
                  <a:lnTo>
                    <a:pt x="38342" y="4509"/>
                  </a:lnTo>
                  <a:lnTo>
                    <a:pt x="38342" y="4509"/>
                  </a:lnTo>
                  <a:lnTo>
                    <a:pt x="39220" y="5187"/>
                  </a:lnTo>
                  <a:lnTo>
                    <a:pt x="40098" y="5905"/>
                  </a:lnTo>
                  <a:lnTo>
                    <a:pt x="40936" y="6663"/>
                  </a:lnTo>
                  <a:lnTo>
                    <a:pt x="41734" y="7461"/>
                  </a:lnTo>
                  <a:lnTo>
                    <a:pt x="42452" y="8339"/>
                  </a:lnTo>
                  <a:lnTo>
                    <a:pt x="43170" y="9217"/>
                  </a:lnTo>
                  <a:lnTo>
                    <a:pt x="43848" y="10094"/>
                  </a:lnTo>
                  <a:lnTo>
                    <a:pt x="44487" y="11052"/>
                  </a:lnTo>
                  <a:lnTo>
                    <a:pt x="44487" y="11052"/>
                  </a:lnTo>
                  <a:lnTo>
                    <a:pt x="44925" y="11770"/>
                  </a:lnTo>
                  <a:lnTo>
                    <a:pt x="45364" y="12528"/>
                  </a:lnTo>
                  <a:lnTo>
                    <a:pt x="45763" y="13286"/>
                  </a:lnTo>
                  <a:lnTo>
                    <a:pt x="46122" y="14044"/>
                  </a:lnTo>
                  <a:lnTo>
                    <a:pt x="46481" y="14842"/>
                  </a:lnTo>
                  <a:lnTo>
                    <a:pt x="46761" y="15640"/>
                  </a:lnTo>
                  <a:lnTo>
                    <a:pt x="47040" y="16438"/>
                  </a:lnTo>
                  <a:lnTo>
                    <a:pt x="47319" y="17236"/>
                  </a:lnTo>
                  <a:lnTo>
                    <a:pt x="47519" y="18074"/>
                  </a:lnTo>
                  <a:lnTo>
                    <a:pt x="47718" y="18912"/>
                  </a:lnTo>
                  <a:lnTo>
                    <a:pt x="47878" y="19750"/>
                  </a:lnTo>
                  <a:lnTo>
                    <a:pt x="48037" y="20588"/>
                  </a:lnTo>
                  <a:lnTo>
                    <a:pt x="48117" y="21425"/>
                  </a:lnTo>
                  <a:lnTo>
                    <a:pt x="48197" y="22303"/>
                  </a:lnTo>
                  <a:lnTo>
                    <a:pt x="48237" y="23141"/>
                  </a:lnTo>
                  <a:lnTo>
                    <a:pt x="48277" y="24019"/>
                  </a:lnTo>
                  <a:lnTo>
                    <a:pt x="48277" y="44846"/>
                  </a:lnTo>
                  <a:lnTo>
                    <a:pt x="48277" y="44846"/>
                  </a:lnTo>
                  <a:lnTo>
                    <a:pt x="48237" y="45125"/>
                  </a:lnTo>
                  <a:lnTo>
                    <a:pt x="48157" y="45364"/>
                  </a:lnTo>
                  <a:lnTo>
                    <a:pt x="48037" y="45604"/>
                  </a:lnTo>
                  <a:lnTo>
                    <a:pt x="47878" y="45803"/>
                  </a:lnTo>
                  <a:lnTo>
                    <a:pt x="47638" y="46003"/>
                  </a:lnTo>
                  <a:lnTo>
                    <a:pt x="47399" y="46122"/>
                  </a:lnTo>
                  <a:lnTo>
                    <a:pt x="47160" y="46202"/>
                  </a:lnTo>
                  <a:lnTo>
                    <a:pt x="46880"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6"/>
            <p:cNvSpPr/>
            <p:nvPr/>
          </p:nvSpPr>
          <p:spPr>
            <a:xfrm>
              <a:off x="4753575" y="4891800"/>
              <a:ext cx="25" cy="0"/>
            </a:xfrm>
            <a:custGeom>
              <a:rect b="b" l="l" r="r" t="t"/>
              <a:pathLst>
                <a:path extrusionOk="0" fill="none" h="0"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6"/>
            <p:cNvSpPr/>
            <p:nvPr/>
          </p:nvSpPr>
          <p:spPr>
            <a:xfrm>
              <a:off x="4778525" y="3792600"/>
              <a:ext cx="1087225" cy="1041350"/>
            </a:xfrm>
            <a:custGeom>
              <a:rect b="b" l="l" r="r" t="t"/>
              <a:pathLst>
                <a:path extrusionOk="0" h="41654" w="43489">
                  <a:moveTo>
                    <a:pt x="21465" y="0"/>
                  </a:moveTo>
                  <a:lnTo>
                    <a:pt x="20667" y="40"/>
                  </a:lnTo>
                  <a:lnTo>
                    <a:pt x="19829" y="120"/>
                  </a:lnTo>
                  <a:lnTo>
                    <a:pt x="19031" y="200"/>
                  </a:lnTo>
                  <a:lnTo>
                    <a:pt x="18233" y="320"/>
                  </a:lnTo>
                  <a:lnTo>
                    <a:pt x="17435" y="479"/>
                  </a:lnTo>
                  <a:lnTo>
                    <a:pt x="16638" y="639"/>
                  </a:lnTo>
                  <a:lnTo>
                    <a:pt x="15840" y="838"/>
                  </a:lnTo>
                  <a:lnTo>
                    <a:pt x="15082" y="1078"/>
                  </a:lnTo>
                  <a:lnTo>
                    <a:pt x="14284" y="1357"/>
                  </a:lnTo>
                  <a:lnTo>
                    <a:pt x="13525" y="1636"/>
                  </a:lnTo>
                  <a:lnTo>
                    <a:pt x="12728" y="1955"/>
                  </a:lnTo>
                  <a:lnTo>
                    <a:pt x="12009" y="2314"/>
                  </a:lnTo>
                  <a:lnTo>
                    <a:pt x="11251" y="2674"/>
                  </a:lnTo>
                  <a:lnTo>
                    <a:pt x="10493" y="3073"/>
                  </a:lnTo>
                  <a:lnTo>
                    <a:pt x="9775" y="3511"/>
                  </a:lnTo>
                  <a:lnTo>
                    <a:pt x="9655" y="3591"/>
                  </a:lnTo>
                  <a:lnTo>
                    <a:pt x="8778" y="4190"/>
                  </a:lnTo>
                  <a:lnTo>
                    <a:pt x="7940" y="4828"/>
                  </a:lnTo>
                  <a:lnTo>
                    <a:pt x="7142" y="5546"/>
                  </a:lnTo>
                  <a:lnTo>
                    <a:pt x="6424" y="6264"/>
                  </a:lnTo>
                  <a:lnTo>
                    <a:pt x="5705" y="7022"/>
                  </a:lnTo>
                  <a:lnTo>
                    <a:pt x="4987" y="7781"/>
                  </a:lnTo>
                  <a:lnTo>
                    <a:pt x="4349" y="8618"/>
                  </a:lnTo>
                  <a:lnTo>
                    <a:pt x="3750" y="9456"/>
                  </a:lnTo>
                  <a:lnTo>
                    <a:pt x="3192" y="10334"/>
                  </a:lnTo>
                  <a:lnTo>
                    <a:pt x="3152" y="10414"/>
                  </a:lnTo>
                  <a:lnTo>
                    <a:pt x="3072" y="10494"/>
                  </a:lnTo>
                  <a:lnTo>
                    <a:pt x="2514" y="11531"/>
                  </a:lnTo>
                  <a:lnTo>
                    <a:pt x="1955" y="12608"/>
                  </a:lnTo>
                  <a:lnTo>
                    <a:pt x="1476" y="13725"/>
                  </a:lnTo>
                  <a:lnTo>
                    <a:pt x="1077" y="14882"/>
                  </a:lnTo>
                  <a:lnTo>
                    <a:pt x="718" y="16159"/>
                  </a:lnTo>
                  <a:lnTo>
                    <a:pt x="399" y="17476"/>
                  </a:lnTo>
                  <a:lnTo>
                    <a:pt x="239" y="18513"/>
                  </a:lnTo>
                  <a:lnTo>
                    <a:pt x="120" y="19550"/>
                  </a:lnTo>
                  <a:lnTo>
                    <a:pt x="40" y="20588"/>
                  </a:lnTo>
                  <a:lnTo>
                    <a:pt x="0" y="21665"/>
                  </a:lnTo>
                  <a:lnTo>
                    <a:pt x="0" y="40417"/>
                  </a:lnTo>
                  <a:lnTo>
                    <a:pt x="40" y="40656"/>
                  </a:lnTo>
                  <a:lnTo>
                    <a:pt x="120" y="40896"/>
                  </a:lnTo>
                  <a:lnTo>
                    <a:pt x="200" y="41095"/>
                  </a:lnTo>
                  <a:lnTo>
                    <a:pt x="359" y="41295"/>
                  </a:lnTo>
                  <a:lnTo>
                    <a:pt x="559" y="41454"/>
                  </a:lnTo>
                  <a:lnTo>
                    <a:pt x="758" y="41574"/>
                  </a:lnTo>
                  <a:lnTo>
                    <a:pt x="997" y="41654"/>
                  </a:lnTo>
                  <a:lnTo>
                    <a:pt x="42491" y="41654"/>
                  </a:lnTo>
                  <a:lnTo>
                    <a:pt x="42731" y="41574"/>
                  </a:lnTo>
                  <a:lnTo>
                    <a:pt x="42930" y="41454"/>
                  </a:lnTo>
                  <a:lnTo>
                    <a:pt x="43130" y="41295"/>
                  </a:lnTo>
                  <a:lnTo>
                    <a:pt x="43289" y="41095"/>
                  </a:lnTo>
                  <a:lnTo>
                    <a:pt x="43369" y="40896"/>
                  </a:lnTo>
                  <a:lnTo>
                    <a:pt x="43449" y="40656"/>
                  </a:lnTo>
                  <a:lnTo>
                    <a:pt x="43489" y="40417"/>
                  </a:lnTo>
                  <a:lnTo>
                    <a:pt x="43489" y="21665"/>
                  </a:lnTo>
                  <a:lnTo>
                    <a:pt x="43489" y="20867"/>
                  </a:lnTo>
                  <a:lnTo>
                    <a:pt x="43449" y="20109"/>
                  </a:lnTo>
                  <a:lnTo>
                    <a:pt x="43369" y="19311"/>
                  </a:lnTo>
                  <a:lnTo>
                    <a:pt x="43250" y="18553"/>
                  </a:lnTo>
                  <a:lnTo>
                    <a:pt x="43130" y="17795"/>
                  </a:lnTo>
                  <a:lnTo>
                    <a:pt x="43010" y="17037"/>
                  </a:lnTo>
                  <a:lnTo>
                    <a:pt x="42811" y="16279"/>
                  </a:lnTo>
                  <a:lnTo>
                    <a:pt x="42611" y="15561"/>
                  </a:lnTo>
                  <a:lnTo>
                    <a:pt x="42412" y="14842"/>
                  </a:lnTo>
                  <a:lnTo>
                    <a:pt x="42132" y="14084"/>
                  </a:lnTo>
                  <a:lnTo>
                    <a:pt x="41853" y="13366"/>
                  </a:lnTo>
                  <a:lnTo>
                    <a:pt x="41574" y="12688"/>
                  </a:lnTo>
                  <a:lnTo>
                    <a:pt x="41215" y="11970"/>
                  </a:lnTo>
                  <a:lnTo>
                    <a:pt x="40856" y="11292"/>
                  </a:lnTo>
                  <a:lnTo>
                    <a:pt x="40497" y="10613"/>
                  </a:lnTo>
                  <a:lnTo>
                    <a:pt x="40098" y="9975"/>
                  </a:lnTo>
                  <a:lnTo>
                    <a:pt x="39499" y="9137"/>
                  </a:lnTo>
                  <a:lnTo>
                    <a:pt x="38901" y="8299"/>
                  </a:lnTo>
                  <a:lnTo>
                    <a:pt x="38262" y="7501"/>
                  </a:lnTo>
                  <a:lnTo>
                    <a:pt x="37584" y="6743"/>
                  </a:lnTo>
                  <a:lnTo>
                    <a:pt x="36866" y="6025"/>
                  </a:lnTo>
                  <a:lnTo>
                    <a:pt x="36108" y="5347"/>
                  </a:lnTo>
                  <a:lnTo>
                    <a:pt x="35350" y="4668"/>
                  </a:lnTo>
                  <a:lnTo>
                    <a:pt x="34512" y="4070"/>
                  </a:lnTo>
                  <a:lnTo>
                    <a:pt x="33834" y="3591"/>
                  </a:lnTo>
                  <a:lnTo>
                    <a:pt x="33115" y="3112"/>
                  </a:lnTo>
                  <a:lnTo>
                    <a:pt x="32397" y="2713"/>
                  </a:lnTo>
                  <a:lnTo>
                    <a:pt x="31679" y="2314"/>
                  </a:lnTo>
                  <a:lnTo>
                    <a:pt x="30921" y="1955"/>
                  </a:lnTo>
                  <a:lnTo>
                    <a:pt x="30163" y="1596"/>
                  </a:lnTo>
                  <a:lnTo>
                    <a:pt x="29405" y="1317"/>
                  </a:lnTo>
                  <a:lnTo>
                    <a:pt x="28647" y="1038"/>
                  </a:lnTo>
                  <a:lnTo>
                    <a:pt x="27849" y="798"/>
                  </a:lnTo>
                  <a:lnTo>
                    <a:pt x="27051" y="599"/>
                  </a:lnTo>
                  <a:lnTo>
                    <a:pt x="26293" y="439"/>
                  </a:lnTo>
                  <a:lnTo>
                    <a:pt x="25495" y="280"/>
                  </a:lnTo>
                  <a:lnTo>
                    <a:pt x="24697" y="160"/>
                  </a:lnTo>
                  <a:lnTo>
                    <a:pt x="23899" y="80"/>
                  </a:lnTo>
                  <a:lnTo>
                    <a:pt x="23061" y="40"/>
                  </a:lnTo>
                  <a:lnTo>
                    <a:pt x="22263"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6"/>
            <p:cNvSpPr/>
            <p:nvPr/>
          </p:nvSpPr>
          <p:spPr>
            <a:xfrm>
              <a:off x="4778525" y="3792600"/>
              <a:ext cx="1087225" cy="1041350"/>
            </a:xfrm>
            <a:custGeom>
              <a:rect b="b" l="l" r="r" t="t"/>
              <a:pathLst>
                <a:path extrusionOk="0" fill="none" h="41654" w="43489">
                  <a:moveTo>
                    <a:pt x="1277" y="41654"/>
                  </a:moveTo>
                  <a:lnTo>
                    <a:pt x="1277" y="41654"/>
                  </a:lnTo>
                  <a:lnTo>
                    <a:pt x="997" y="41654"/>
                  </a:lnTo>
                  <a:lnTo>
                    <a:pt x="758" y="41574"/>
                  </a:lnTo>
                  <a:lnTo>
                    <a:pt x="559" y="41454"/>
                  </a:lnTo>
                  <a:lnTo>
                    <a:pt x="359" y="41295"/>
                  </a:lnTo>
                  <a:lnTo>
                    <a:pt x="200" y="41095"/>
                  </a:lnTo>
                  <a:lnTo>
                    <a:pt x="120" y="40896"/>
                  </a:lnTo>
                  <a:lnTo>
                    <a:pt x="40" y="40656"/>
                  </a:lnTo>
                  <a:lnTo>
                    <a:pt x="0" y="40417"/>
                  </a:lnTo>
                  <a:lnTo>
                    <a:pt x="0" y="21665"/>
                  </a:lnTo>
                  <a:lnTo>
                    <a:pt x="0" y="21665"/>
                  </a:lnTo>
                  <a:lnTo>
                    <a:pt x="40" y="20588"/>
                  </a:lnTo>
                  <a:lnTo>
                    <a:pt x="120" y="19550"/>
                  </a:lnTo>
                  <a:lnTo>
                    <a:pt x="239" y="18513"/>
                  </a:lnTo>
                  <a:lnTo>
                    <a:pt x="399" y="17476"/>
                  </a:lnTo>
                  <a:lnTo>
                    <a:pt x="399" y="17476"/>
                  </a:lnTo>
                  <a:lnTo>
                    <a:pt x="718" y="16159"/>
                  </a:lnTo>
                  <a:lnTo>
                    <a:pt x="1077" y="14882"/>
                  </a:lnTo>
                  <a:lnTo>
                    <a:pt x="1077" y="14882"/>
                  </a:lnTo>
                  <a:lnTo>
                    <a:pt x="1476" y="13725"/>
                  </a:lnTo>
                  <a:lnTo>
                    <a:pt x="1955" y="12608"/>
                  </a:lnTo>
                  <a:lnTo>
                    <a:pt x="2514" y="11531"/>
                  </a:lnTo>
                  <a:lnTo>
                    <a:pt x="3072" y="10494"/>
                  </a:lnTo>
                  <a:lnTo>
                    <a:pt x="3072" y="10494"/>
                  </a:lnTo>
                  <a:lnTo>
                    <a:pt x="3152" y="10414"/>
                  </a:lnTo>
                  <a:lnTo>
                    <a:pt x="3152" y="10414"/>
                  </a:lnTo>
                  <a:lnTo>
                    <a:pt x="3192" y="10334"/>
                  </a:lnTo>
                  <a:lnTo>
                    <a:pt x="3192" y="10334"/>
                  </a:lnTo>
                  <a:lnTo>
                    <a:pt x="3750" y="9456"/>
                  </a:lnTo>
                  <a:lnTo>
                    <a:pt x="4349" y="8618"/>
                  </a:lnTo>
                  <a:lnTo>
                    <a:pt x="4987" y="7781"/>
                  </a:lnTo>
                  <a:lnTo>
                    <a:pt x="5705" y="7022"/>
                  </a:lnTo>
                  <a:lnTo>
                    <a:pt x="6424" y="6264"/>
                  </a:lnTo>
                  <a:lnTo>
                    <a:pt x="7142" y="5546"/>
                  </a:lnTo>
                  <a:lnTo>
                    <a:pt x="7940" y="4828"/>
                  </a:lnTo>
                  <a:lnTo>
                    <a:pt x="8778" y="4190"/>
                  </a:lnTo>
                  <a:lnTo>
                    <a:pt x="8778" y="4190"/>
                  </a:lnTo>
                  <a:lnTo>
                    <a:pt x="9655" y="3591"/>
                  </a:lnTo>
                  <a:lnTo>
                    <a:pt x="9655" y="3591"/>
                  </a:lnTo>
                  <a:lnTo>
                    <a:pt x="9775" y="3511"/>
                  </a:lnTo>
                  <a:lnTo>
                    <a:pt x="9775" y="3511"/>
                  </a:lnTo>
                  <a:lnTo>
                    <a:pt x="10493" y="3073"/>
                  </a:lnTo>
                  <a:lnTo>
                    <a:pt x="11251" y="2674"/>
                  </a:lnTo>
                  <a:lnTo>
                    <a:pt x="12009" y="2314"/>
                  </a:lnTo>
                  <a:lnTo>
                    <a:pt x="12728" y="1955"/>
                  </a:lnTo>
                  <a:lnTo>
                    <a:pt x="13525" y="1636"/>
                  </a:lnTo>
                  <a:lnTo>
                    <a:pt x="14284" y="1357"/>
                  </a:lnTo>
                  <a:lnTo>
                    <a:pt x="15082" y="1078"/>
                  </a:lnTo>
                  <a:lnTo>
                    <a:pt x="15840" y="838"/>
                  </a:lnTo>
                  <a:lnTo>
                    <a:pt x="16638" y="639"/>
                  </a:lnTo>
                  <a:lnTo>
                    <a:pt x="17435" y="479"/>
                  </a:lnTo>
                  <a:lnTo>
                    <a:pt x="18233" y="320"/>
                  </a:lnTo>
                  <a:lnTo>
                    <a:pt x="19031" y="200"/>
                  </a:lnTo>
                  <a:lnTo>
                    <a:pt x="19829" y="120"/>
                  </a:lnTo>
                  <a:lnTo>
                    <a:pt x="20667" y="40"/>
                  </a:lnTo>
                  <a:lnTo>
                    <a:pt x="21465" y="0"/>
                  </a:lnTo>
                  <a:lnTo>
                    <a:pt x="22263" y="0"/>
                  </a:lnTo>
                  <a:lnTo>
                    <a:pt x="23061" y="40"/>
                  </a:lnTo>
                  <a:lnTo>
                    <a:pt x="23899" y="80"/>
                  </a:lnTo>
                  <a:lnTo>
                    <a:pt x="24697" y="160"/>
                  </a:lnTo>
                  <a:lnTo>
                    <a:pt x="25495" y="280"/>
                  </a:lnTo>
                  <a:lnTo>
                    <a:pt x="26293" y="439"/>
                  </a:lnTo>
                  <a:lnTo>
                    <a:pt x="27051" y="599"/>
                  </a:lnTo>
                  <a:lnTo>
                    <a:pt x="27849" y="798"/>
                  </a:lnTo>
                  <a:lnTo>
                    <a:pt x="28647" y="1038"/>
                  </a:lnTo>
                  <a:lnTo>
                    <a:pt x="29405" y="1317"/>
                  </a:lnTo>
                  <a:lnTo>
                    <a:pt x="30163" y="1596"/>
                  </a:lnTo>
                  <a:lnTo>
                    <a:pt x="30921" y="1955"/>
                  </a:lnTo>
                  <a:lnTo>
                    <a:pt x="31679" y="2314"/>
                  </a:lnTo>
                  <a:lnTo>
                    <a:pt x="32397" y="2713"/>
                  </a:lnTo>
                  <a:lnTo>
                    <a:pt x="33115" y="3112"/>
                  </a:lnTo>
                  <a:lnTo>
                    <a:pt x="33834" y="3591"/>
                  </a:lnTo>
                  <a:lnTo>
                    <a:pt x="34512" y="4070"/>
                  </a:lnTo>
                  <a:lnTo>
                    <a:pt x="34512" y="4070"/>
                  </a:lnTo>
                  <a:lnTo>
                    <a:pt x="35350" y="4668"/>
                  </a:lnTo>
                  <a:lnTo>
                    <a:pt x="36108" y="5347"/>
                  </a:lnTo>
                  <a:lnTo>
                    <a:pt x="36866" y="6025"/>
                  </a:lnTo>
                  <a:lnTo>
                    <a:pt x="37584" y="6743"/>
                  </a:lnTo>
                  <a:lnTo>
                    <a:pt x="38262" y="7501"/>
                  </a:lnTo>
                  <a:lnTo>
                    <a:pt x="38901" y="8299"/>
                  </a:lnTo>
                  <a:lnTo>
                    <a:pt x="39499" y="9137"/>
                  </a:lnTo>
                  <a:lnTo>
                    <a:pt x="40098" y="9975"/>
                  </a:lnTo>
                  <a:lnTo>
                    <a:pt x="40098" y="9975"/>
                  </a:lnTo>
                  <a:lnTo>
                    <a:pt x="40497" y="10613"/>
                  </a:lnTo>
                  <a:lnTo>
                    <a:pt x="40856" y="11292"/>
                  </a:lnTo>
                  <a:lnTo>
                    <a:pt x="41215" y="11970"/>
                  </a:lnTo>
                  <a:lnTo>
                    <a:pt x="41574" y="12688"/>
                  </a:lnTo>
                  <a:lnTo>
                    <a:pt x="41853" y="13366"/>
                  </a:lnTo>
                  <a:lnTo>
                    <a:pt x="42132" y="14084"/>
                  </a:lnTo>
                  <a:lnTo>
                    <a:pt x="42412" y="14842"/>
                  </a:lnTo>
                  <a:lnTo>
                    <a:pt x="42611" y="15561"/>
                  </a:lnTo>
                  <a:lnTo>
                    <a:pt x="42811" y="16279"/>
                  </a:lnTo>
                  <a:lnTo>
                    <a:pt x="43010" y="17037"/>
                  </a:lnTo>
                  <a:lnTo>
                    <a:pt x="43130" y="17795"/>
                  </a:lnTo>
                  <a:lnTo>
                    <a:pt x="43250" y="18553"/>
                  </a:lnTo>
                  <a:lnTo>
                    <a:pt x="43369" y="19311"/>
                  </a:lnTo>
                  <a:lnTo>
                    <a:pt x="43449" y="20109"/>
                  </a:lnTo>
                  <a:lnTo>
                    <a:pt x="43489" y="20867"/>
                  </a:lnTo>
                  <a:lnTo>
                    <a:pt x="43489" y="21665"/>
                  </a:lnTo>
                  <a:lnTo>
                    <a:pt x="43489" y="40417"/>
                  </a:lnTo>
                  <a:lnTo>
                    <a:pt x="43489" y="40417"/>
                  </a:lnTo>
                  <a:lnTo>
                    <a:pt x="43449" y="40656"/>
                  </a:lnTo>
                  <a:lnTo>
                    <a:pt x="43369" y="40896"/>
                  </a:lnTo>
                  <a:lnTo>
                    <a:pt x="43289" y="41095"/>
                  </a:lnTo>
                  <a:lnTo>
                    <a:pt x="43130" y="41295"/>
                  </a:lnTo>
                  <a:lnTo>
                    <a:pt x="42930" y="41454"/>
                  </a:lnTo>
                  <a:lnTo>
                    <a:pt x="42731" y="41574"/>
                  </a:lnTo>
                  <a:lnTo>
                    <a:pt x="42491" y="41654"/>
                  </a:lnTo>
                  <a:lnTo>
                    <a:pt x="42212"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6"/>
            <p:cNvSpPr/>
            <p:nvPr/>
          </p:nvSpPr>
          <p:spPr>
            <a:xfrm>
              <a:off x="4810425" y="48339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6"/>
            <p:cNvSpPr/>
            <p:nvPr/>
          </p:nvSpPr>
          <p:spPr>
            <a:xfrm>
              <a:off x="5210400" y="3876375"/>
              <a:ext cx="411975" cy="411975"/>
            </a:xfrm>
            <a:custGeom>
              <a:rect b="b" l="l" r="r" t="t"/>
              <a:pathLst>
                <a:path extrusionOk="0" h="16479" w="16479">
                  <a:moveTo>
                    <a:pt x="8260" y="1"/>
                  </a:moveTo>
                  <a:lnTo>
                    <a:pt x="7422" y="41"/>
                  </a:lnTo>
                  <a:lnTo>
                    <a:pt x="6584" y="160"/>
                  </a:lnTo>
                  <a:lnTo>
                    <a:pt x="5786" y="360"/>
                  </a:lnTo>
                  <a:lnTo>
                    <a:pt x="5028" y="639"/>
                  </a:lnTo>
                  <a:lnTo>
                    <a:pt x="4310" y="998"/>
                  </a:lnTo>
                  <a:lnTo>
                    <a:pt x="3632" y="1397"/>
                  </a:lnTo>
                  <a:lnTo>
                    <a:pt x="2993" y="1876"/>
                  </a:lnTo>
                  <a:lnTo>
                    <a:pt x="2435" y="2395"/>
                  </a:lnTo>
                  <a:lnTo>
                    <a:pt x="1876" y="2993"/>
                  </a:lnTo>
                  <a:lnTo>
                    <a:pt x="1437" y="3632"/>
                  </a:lnTo>
                  <a:lnTo>
                    <a:pt x="998" y="4310"/>
                  </a:lnTo>
                  <a:lnTo>
                    <a:pt x="679" y="5028"/>
                  </a:lnTo>
                  <a:lnTo>
                    <a:pt x="400" y="5786"/>
                  </a:lnTo>
                  <a:lnTo>
                    <a:pt x="160" y="6584"/>
                  </a:lnTo>
                  <a:lnTo>
                    <a:pt x="41" y="7382"/>
                  </a:lnTo>
                  <a:lnTo>
                    <a:pt x="1" y="8220"/>
                  </a:lnTo>
                  <a:lnTo>
                    <a:pt x="41" y="9058"/>
                  </a:lnTo>
                  <a:lnTo>
                    <a:pt x="160" y="9896"/>
                  </a:lnTo>
                  <a:lnTo>
                    <a:pt x="400" y="10693"/>
                  </a:lnTo>
                  <a:lnTo>
                    <a:pt x="679" y="11452"/>
                  </a:lnTo>
                  <a:lnTo>
                    <a:pt x="998" y="12170"/>
                  </a:lnTo>
                  <a:lnTo>
                    <a:pt x="1437" y="12848"/>
                  </a:lnTo>
                  <a:lnTo>
                    <a:pt x="1876" y="13486"/>
                  </a:lnTo>
                  <a:lnTo>
                    <a:pt x="2435" y="14045"/>
                  </a:lnTo>
                  <a:lnTo>
                    <a:pt x="2993" y="14604"/>
                  </a:lnTo>
                  <a:lnTo>
                    <a:pt x="3632" y="15042"/>
                  </a:lnTo>
                  <a:lnTo>
                    <a:pt x="4310" y="15481"/>
                  </a:lnTo>
                  <a:lnTo>
                    <a:pt x="5028" y="15800"/>
                  </a:lnTo>
                  <a:lnTo>
                    <a:pt x="5786" y="16080"/>
                  </a:lnTo>
                  <a:lnTo>
                    <a:pt x="6584" y="16319"/>
                  </a:lnTo>
                  <a:lnTo>
                    <a:pt x="7422" y="16439"/>
                  </a:lnTo>
                  <a:lnTo>
                    <a:pt x="8260" y="16479"/>
                  </a:lnTo>
                  <a:lnTo>
                    <a:pt x="9098" y="16439"/>
                  </a:lnTo>
                  <a:lnTo>
                    <a:pt x="9896" y="16319"/>
                  </a:lnTo>
                  <a:lnTo>
                    <a:pt x="10694" y="16080"/>
                  </a:lnTo>
                  <a:lnTo>
                    <a:pt x="11452" y="15800"/>
                  </a:lnTo>
                  <a:lnTo>
                    <a:pt x="12170" y="15481"/>
                  </a:lnTo>
                  <a:lnTo>
                    <a:pt x="12848" y="15042"/>
                  </a:lnTo>
                  <a:lnTo>
                    <a:pt x="13486" y="14604"/>
                  </a:lnTo>
                  <a:lnTo>
                    <a:pt x="14085" y="14045"/>
                  </a:lnTo>
                  <a:lnTo>
                    <a:pt x="14604" y="13486"/>
                  </a:lnTo>
                  <a:lnTo>
                    <a:pt x="15082" y="12848"/>
                  </a:lnTo>
                  <a:lnTo>
                    <a:pt x="15481" y="12170"/>
                  </a:lnTo>
                  <a:lnTo>
                    <a:pt x="15840" y="11452"/>
                  </a:lnTo>
                  <a:lnTo>
                    <a:pt x="16120" y="10693"/>
                  </a:lnTo>
                  <a:lnTo>
                    <a:pt x="16319" y="9896"/>
                  </a:lnTo>
                  <a:lnTo>
                    <a:pt x="16439" y="9058"/>
                  </a:lnTo>
                  <a:lnTo>
                    <a:pt x="16479" y="8220"/>
                  </a:lnTo>
                  <a:lnTo>
                    <a:pt x="16439" y="7382"/>
                  </a:lnTo>
                  <a:lnTo>
                    <a:pt x="16319" y="6584"/>
                  </a:lnTo>
                  <a:lnTo>
                    <a:pt x="16120" y="5786"/>
                  </a:lnTo>
                  <a:lnTo>
                    <a:pt x="15840" y="5028"/>
                  </a:lnTo>
                  <a:lnTo>
                    <a:pt x="15481" y="4310"/>
                  </a:lnTo>
                  <a:lnTo>
                    <a:pt x="15082" y="3632"/>
                  </a:lnTo>
                  <a:lnTo>
                    <a:pt x="14604" y="2993"/>
                  </a:lnTo>
                  <a:lnTo>
                    <a:pt x="14085" y="2395"/>
                  </a:lnTo>
                  <a:lnTo>
                    <a:pt x="13486" y="1876"/>
                  </a:lnTo>
                  <a:lnTo>
                    <a:pt x="12848" y="1397"/>
                  </a:lnTo>
                  <a:lnTo>
                    <a:pt x="12170" y="998"/>
                  </a:lnTo>
                  <a:lnTo>
                    <a:pt x="11452" y="639"/>
                  </a:lnTo>
                  <a:lnTo>
                    <a:pt x="10694" y="360"/>
                  </a:lnTo>
                  <a:lnTo>
                    <a:pt x="9896" y="160"/>
                  </a:lnTo>
                  <a:lnTo>
                    <a:pt x="9098" y="41"/>
                  </a:lnTo>
                  <a:lnTo>
                    <a:pt x="8260"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6"/>
            <p:cNvSpPr/>
            <p:nvPr/>
          </p:nvSpPr>
          <p:spPr>
            <a:xfrm>
              <a:off x="4882250" y="4392075"/>
              <a:ext cx="361100" cy="361100"/>
            </a:xfrm>
            <a:custGeom>
              <a:rect b="b" l="l" r="r" t="t"/>
              <a:pathLst>
                <a:path extrusionOk="0" h="14444" w="14444">
                  <a:moveTo>
                    <a:pt x="7222" y="0"/>
                  </a:moveTo>
                  <a:lnTo>
                    <a:pt x="6504" y="40"/>
                  </a:lnTo>
                  <a:lnTo>
                    <a:pt x="5786" y="120"/>
                  </a:lnTo>
                  <a:lnTo>
                    <a:pt x="5067" y="319"/>
                  </a:lnTo>
                  <a:lnTo>
                    <a:pt x="4429" y="559"/>
                  </a:lnTo>
                  <a:lnTo>
                    <a:pt x="3791" y="878"/>
                  </a:lnTo>
                  <a:lnTo>
                    <a:pt x="3192" y="1237"/>
                  </a:lnTo>
                  <a:lnTo>
                    <a:pt x="2634" y="1636"/>
                  </a:lnTo>
                  <a:lnTo>
                    <a:pt x="2115" y="2115"/>
                  </a:lnTo>
                  <a:lnTo>
                    <a:pt x="1676" y="2633"/>
                  </a:lnTo>
                  <a:lnTo>
                    <a:pt x="1237" y="3192"/>
                  </a:lnTo>
                  <a:lnTo>
                    <a:pt x="878" y="3751"/>
                  </a:lnTo>
                  <a:lnTo>
                    <a:pt x="559" y="4389"/>
                  </a:lnTo>
                  <a:lnTo>
                    <a:pt x="320" y="5067"/>
                  </a:lnTo>
                  <a:lnTo>
                    <a:pt x="160" y="5745"/>
                  </a:lnTo>
                  <a:lnTo>
                    <a:pt x="40" y="6464"/>
                  </a:lnTo>
                  <a:lnTo>
                    <a:pt x="0" y="7222"/>
                  </a:lnTo>
                  <a:lnTo>
                    <a:pt x="40" y="7940"/>
                  </a:lnTo>
                  <a:lnTo>
                    <a:pt x="160" y="8658"/>
                  </a:lnTo>
                  <a:lnTo>
                    <a:pt x="320" y="9376"/>
                  </a:lnTo>
                  <a:lnTo>
                    <a:pt x="559" y="10015"/>
                  </a:lnTo>
                  <a:lnTo>
                    <a:pt x="878" y="10653"/>
                  </a:lnTo>
                  <a:lnTo>
                    <a:pt x="1237" y="11251"/>
                  </a:lnTo>
                  <a:lnTo>
                    <a:pt x="1676" y="11810"/>
                  </a:lnTo>
                  <a:lnTo>
                    <a:pt x="2115" y="12329"/>
                  </a:lnTo>
                  <a:lnTo>
                    <a:pt x="2634" y="12807"/>
                  </a:lnTo>
                  <a:lnTo>
                    <a:pt x="3192" y="13206"/>
                  </a:lnTo>
                  <a:lnTo>
                    <a:pt x="3791" y="13565"/>
                  </a:lnTo>
                  <a:lnTo>
                    <a:pt x="4429" y="13885"/>
                  </a:lnTo>
                  <a:lnTo>
                    <a:pt x="5067" y="14124"/>
                  </a:lnTo>
                  <a:lnTo>
                    <a:pt x="5786" y="14284"/>
                  </a:lnTo>
                  <a:lnTo>
                    <a:pt x="6504" y="14403"/>
                  </a:lnTo>
                  <a:lnTo>
                    <a:pt x="7222" y="14443"/>
                  </a:lnTo>
                  <a:lnTo>
                    <a:pt x="7980" y="14403"/>
                  </a:lnTo>
                  <a:lnTo>
                    <a:pt x="8698" y="14284"/>
                  </a:lnTo>
                  <a:lnTo>
                    <a:pt x="9376" y="14124"/>
                  </a:lnTo>
                  <a:lnTo>
                    <a:pt x="10055" y="13885"/>
                  </a:lnTo>
                  <a:lnTo>
                    <a:pt x="10693" y="13565"/>
                  </a:lnTo>
                  <a:lnTo>
                    <a:pt x="11292" y="13206"/>
                  </a:lnTo>
                  <a:lnTo>
                    <a:pt x="11850" y="12807"/>
                  </a:lnTo>
                  <a:lnTo>
                    <a:pt x="12329" y="12329"/>
                  </a:lnTo>
                  <a:lnTo>
                    <a:pt x="12808" y="11810"/>
                  </a:lnTo>
                  <a:lnTo>
                    <a:pt x="13207" y="11251"/>
                  </a:lnTo>
                  <a:lnTo>
                    <a:pt x="13606" y="10653"/>
                  </a:lnTo>
                  <a:lnTo>
                    <a:pt x="13885" y="10015"/>
                  </a:lnTo>
                  <a:lnTo>
                    <a:pt x="14124" y="9376"/>
                  </a:lnTo>
                  <a:lnTo>
                    <a:pt x="14324" y="8658"/>
                  </a:lnTo>
                  <a:lnTo>
                    <a:pt x="14404" y="7940"/>
                  </a:lnTo>
                  <a:lnTo>
                    <a:pt x="14444" y="7222"/>
                  </a:lnTo>
                  <a:lnTo>
                    <a:pt x="14404" y="6464"/>
                  </a:lnTo>
                  <a:lnTo>
                    <a:pt x="14324" y="5745"/>
                  </a:lnTo>
                  <a:lnTo>
                    <a:pt x="14124" y="5067"/>
                  </a:lnTo>
                  <a:lnTo>
                    <a:pt x="13885" y="4389"/>
                  </a:lnTo>
                  <a:lnTo>
                    <a:pt x="13606" y="3751"/>
                  </a:lnTo>
                  <a:lnTo>
                    <a:pt x="13207" y="3192"/>
                  </a:lnTo>
                  <a:lnTo>
                    <a:pt x="12808" y="2633"/>
                  </a:lnTo>
                  <a:lnTo>
                    <a:pt x="12329" y="2115"/>
                  </a:lnTo>
                  <a:lnTo>
                    <a:pt x="11850" y="1636"/>
                  </a:lnTo>
                  <a:lnTo>
                    <a:pt x="11292" y="1237"/>
                  </a:lnTo>
                  <a:lnTo>
                    <a:pt x="10693" y="878"/>
                  </a:lnTo>
                  <a:lnTo>
                    <a:pt x="10055" y="559"/>
                  </a:lnTo>
                  <a:lnTo>
                    <a:pt x="9376" y="319"/>
                  </a:lnTo>
                  <a:lnTo>
                    <a:pt x="8698" y="120"/>
                  </a:lnTo>
                  <a:lnTo>
                    <a:pt x="7980" y="40"/>
                  </a:lnTo>
                  <a:lnTo>
                    <a:pt x="7222"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6"/>
            <p:cNvSpPr/>
            <p:nvPr/>
          </p:nvSpPr>
          <p:spPr>
            <a:xfrm>
              <a:off x="4869275" y="4186600"/>
              <a:ext cx="54900" cy="55875"/>
            </a:xfrm>
            <a:custGeom>
              <a:rect b="b" l="l" r="r" t="t"/>
              <a:pathLst>
                <a:path extrusionOk="0" h="2235" w="2196">
                  <a:moveTo>
                    <a:pt x="1078" y="0"/>
                  </a:moveTo>
                  <a:lnTo>
                    <a:pt x="1038" y="40"/>
                  </a:lnTo>
                  <a:lnTo>
                    <a:pt x="998" y="80"/>
                  </a:lnTo>
                  <a:lnTo>
                    <a:pt x="918" y="359"/>
                  </a:lnTo>
                  <a:lnTo>
                    <a:pt x="799" y="599"/>
                  </a:lnTo>
                  <a:lnTo>
                    <a:pt x="599" y="798"/>
                  </a:lnTo>
                  <a:lnTo>
                    <a:pt x="400" y="918"/>
                  </a:lnTo>
                  <a:lnTo>
                    <a:pt x="160" y="1037"/>
                  </a:lnTo>
                  <a:lnTo>
                    <a:pt x="41" y="1037"/>
                  </a:lnTo>
                  <a:lnTo>
                    <a:pt x="1" y="1077"/>
                  </a:lnTo>
                  <a:lnTo>
                    <a:pt x="1" y="1117"/>
                  </a:lnTo>
                  <a:lnTo>
                    <a:pt x="1" y="1157"/>
                  </a:lnTo>
                  <a:lnTo>
                    <a:pt x="41" y="1197"/>
                  </a:lnTo>
                  <a:lnTo>
                    <a:pt x="160" y="1197"/>
                  </a:lnTo>
                  <a:lnTo>
                    <a:pt x="360" y="1277"/>
                  </a:lnTo>
                  <a:lnTo>
                    <a:pt x="559" y="1397"/>
                  </a:lnTo>
                  <a:lnTo>
                    <a:pt x="719" y="1516"/>
                  </a:lnTo>
                  <a:lnTo>
                    <a:pt x="839" y="1676"/>
                  </a:lnTo>
                  <a:lnTo>
                    <a:pt x="958" y="1915"/>
                  </a:lnTo>
                  <a:lnTo>
                    <a:pt x="998" y="2155"/>
                  </a:lnTo>
                  <a:lnTo>
                    <a:pt x="1038" y="2195"/>
                  </a:lnTo>
                  <a:lnTo>
                    <a:pt x="1078" y="2234"/>
                  </a:lnTo>
                  <a:lnTo>
                    <a:pt x="1118" y="2195"/>
                  </a:lnTo>
                  <a:lnTo>
                    <a:pt x="1158" y="2155"/>
                  </a:lnTo>
                  <a:lnTo>
                    <a:pt x="1198" y="1955"/>
                  </a:lnTo>
                  <a:lnTo>
                    <a:pt x="1317" y="1716"/>
                  </a:lnTo>
                  <a:lnTo>
                    <a:pt x="1477" y="1516"/>
                  </a:lnTo>
                  <a:lnTo>
                    <a:pt x="1676" y="1357"/>
                  </a:lnTo>
                  <a:lnTo>
                    <a:pt x="1956" y="1237"/>
                  </a:lnTo>
                  <a:lnTo>
                    <a:pt x="2115" y="1157"/>
                  </a:lnTo>
                  <a:lnTo>
                    <a:pt x="2155" y="1157"/>
                  </a:lnTo>
                  <a:lnTo>
                    <a:pt x="2195" y="1117"/>
                  </a:lnTo>
                  <a:lnTo>
                    <a:pt x="2155" y="1077"/>
                  </a:lnTo>
                  <a:lnTo>
                    <a:pt x="2115" y="1077"/>
                  </a:lnTo>
                  <a:lnTo>
                    <a:pt x="1956" y="998"/>
                  </a:lnTo>
                  <a:lnTo>
                    <a:pt x="1676" y="878"/>
                  </a:lnTo>
                  <a:lnTo>
                    <a:pt x="1517" y="798"/>
                  </a:lnTo>
                  <a:lnTo>
                    <a:pt x="1397" y="678"/>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6"/>
            <p:cNvSpPr/>
            <p:nvPr/>
          </p:nvSpPr>
          <p:spPr>
            <a:xfrm>
              <a:off x="5731075" y="4453900"/>
              <a:ext cx="54900" cy="55900"/>
            </a:xfrm>
            <a:custGeom>
              <a:rect b="b" l="l" r="r" t="t"/>
              <a:pathLst>
                <a:path extrusionOk="0" h="2236" w="2196">
                  <a:moveTo>
                    <a:pt x="1078" y="1"/>
                  </a:moveTo>
                  <a:lnTo>
                    <a:pt x="1038" y="41"/>
                  </a:lnTo>
                  <a:lnTo>
                    <a:pt x="998" y="81"/>
                  </a:lnTo>
                  <a:lnTo>
                    <a:pt x="918" y="360"/>
                  </a:lnTo>
                  <a:lnTo>
                    <a:pt x="799" y="599"/>
                  </a:lnTo>
                  <a:lnTo>
                    <a:pt x="599" y="799"/>
                  </a:lnTo>
                  <a:lnTo>
                    <a:pt x="400" y="918"/>
                  </a:lnTo>
                  <a:lnTo>
                    <a:pt x="160" y="1038"/>
                  </a:lnTo>
                  <a:lnTo>
                    <a:pt x="41" y="1038"/>
                  </a:lnTo>
                  <a:lnTo>
                    <a:pt x="1" y="1078"/>
                  </a:lnTo>
                  <a:lnTo>
                    <a:pt x="1" y="1118"/>
                  </a:lnTo>
                  <a:lnTo>
                    <a:pt x="1" y="1158"/>
                  </a:lnTo>
                  <a:lnTo>
                    <a:pt x="41" y="1198"/>
                  </a:lnTo>
                  <a:lnTo>
                    <a:pt x="160" y="1198"/>
                  </a:lnTo>
                  <a:lnTo>
                    <a:pt x="360" y="1278"/>
                  </a:lnTo>
                  <a:lnTo>
                    <a:pt x="559" y="1397"/>
                  </a:lnTo>
                  <a:lnTo>
                    <a:pt x="719" y="1517"/>
                  </a:lnTo>
                  <a:lnTo>
                    <a:pt x="839" y="1676"/>
                  </a:lnTo>
                  <a:lnTo>
                    <a:pt x="958" y="1916"/>
                  </a:lnTo>
                  <a:lnTo>
                    <a:pt x="998" y="2155"/>
                  </a:lnTo>
                  <a:lnTo>
                    <a:pt x="1038" y="2195"/>
                  </a:lnTo>
                  <a:lnTo>
                    <a:pt x="1078" y="2235"/>
                  </a:lnTo>
                  <a:lnTo>
                    <a:pt x="1118" y="2195"/>
                  </a:lnTo>
                  <a:lnTo>
                    <a:pt x="1158" y="2155"/>
                  </a:lnTo>
                  <a:lnTo>
                    <a:pt x="1198" y="1956"/>
                  </a:lnTo>
                  <a:lnTo>
                    <a:pt x="1317" y="1716"/>
                  </a:lnTo>
                  <a:lnTo>
                    <a:pt x="1477" y="1517"/>
                  </a:lnTo>
                  <a:lnTo>
                    <a:pt x="1676" y="1357"/>
                  </a:lnTo>
                  <a:lnTo>
                    <a:pt x="1956" y="1238"/>
                  </a:lnTo>
                  <a:lnTo>
                    <a:pt x="2115" y="1158"/>
                  </a:lnTo>
                  <a:lnTo>
                    <a:pt x="2155" y="1158"/>
                  </a:lnTo>
                  <a:lnTo>
                    <a:pt x="2195" y="1118"/>
                  </a:lnTo>
                  <a:lnTo>
                    <a:pt x="2155" y="1078"/>
                  </a:lnTo>
                  <a:lnTo>
                    <a:pt x="2115" y="1078"/>
                  </a:lnTo>
                  <a:lnTo>
                    <a:pt x="1956" y="998"/>
                  </a:lnTo>
                  <a:lnTo>
                    <a:pt x="1676" y="879"/>
                  </a:lnTo>
                  <a:lnTo>
                    <a:pt x="1517" y="799"/>
                  </a:lnTo>
                  <a:lnTo>
                    <a:pt x="1397" y="679"/>
                  </a:lnTo>
                  <a:lnTo>
                    <a:pt x="1317" y="559"/>
                  </a:lnTo>
                  <a:lnTo>
                    <a:pt x="1238" y="400"/>
                  </a:lnTo>
                  <a:lnTo>
                    <a:pt x="1118" y="81"/>
                  </a:lnTo>
                  <a:lnTo>
                    <a:pt x="1118" y="41"/>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6"/>
            <p:cNvSpPr/>
            <p:nvPr/>
          </p:nvSpPr>
          <p:spPr>
            <a:xfrm>
              <a:off x="5719100" y="4142700"/>
              <a:ext cx="54900" cy="55875"/>
            </a:xfrm>
            <a:custGeom>
              <a:rect b="b" l="l" r="r" t="t"/>
              <a:pathLst>
                <a:path extrusionOk="0" h="2235" w="2196">
                  <a:moveTo>
                    <a:pt x="1078" y="1"/>
                  </a:moveTo>
                  <a:lnTo>
                    <a:pt x="1038" y="40"/>
                  </a:lnTo>
                  <a:lnTo>
                    <a:pt x="998" y="80"/>
                  </a:lnTo>
                  <a:lnTo>
                    <a:pt x="919" y="360"/>
                  </a:lnTo>
                  <a:lnTo>
                    <a:pt x="799" y="599"/>
                  </a:lnTo>
                  <a:lnTo>
                    <a:pt x="599" y="799"/>
                  </a:lnTo>
                  <a:lnTo>
                    <a:pt x="400" y="918"/>
                  </a:lnTo>
                  <a:lnTo>
                    <a:pt x="161" y="1038"/>
                  </a:lnTo>
                  <a:lnTo>
                    <a:pt x="41" y="1038"/>
                  </a:lnTo>
                  <a:lnTo>
                    <a:pt x="1" y="1078"/>
                  </a:lnTo>
                  <a:lnTo>
                    <a:pt x="1" y="1118"/>
                  </a:lnTo>
                  <a:lnTo>
                    <a:pt x="1" y="1158"/>
                  </a:lnTo>
                  <a:lnTo>
                    <a:pt x="41" y="1198"/>
                  </a:lnTo>
                  <a:lnTo>
                    <a:pt x="161" y="1198"/>
                  </a:lnTo>
                  <a:lnTo>
                    <a:pt x="360" y="1277"/>
                  </a:lnTo>
                  <a:lnTo>
                    <a:pt x="559" y="1397"/>
                  </a:lnTo>
                  <a:lnTo>
                    <a:pt x="719" y="1517"/>
                  </a:lnTo>
                  <a:lnTo>
                    <a:pt x="839" y="1676"/>
                  </a:lnTo>
                  <a:lnTo>
                    <a:pt x="958" y="1916"/>
                  </a:lnTo>
                  <a:lnTo>
                    <a:pt x="998" y="2155"/>
                  </a:lnTo>
                  <a:lnTo>
                    <a:pt x="1038" y="2195"/>
                  </a:lnTo>
                  <a:lnTo>
                    <a:pt x="1078" y="2235"/>
                  </a:lnTo>
                  <a:lnTo>
                    <a:pt x="1118" y="2195"/>
                  </a:lnTo>
                  <a:lnTo>
                    <a:pt x="1158" y="2155"/>
                  </a:lnTo>
                  <a:lnTo>
                    <a:pt x="1198" y="1956"/>
                  </a:lnTo>
                  <a:lnTo>
                    <a:pt x="1318" y="1716"/>
                  </a:lnTo>
                  <a:lnTo>
                    <a:pt x="1477" y="1517"/>
                  </a:lnTo>
                  <a:lnTo>
                    <a:pt x="1677" y="1357"/>
                  </a:lnTo>
                  <a:lnTo>
                    <a:pt x="1956" y="1237"/>
                  </a:lnTo>
                  <a:lnTo>
                    <a:pt x="2116" y="1158"/>
                  </a:lnTo>
                  <a:lnTo>
                    <a:pt x="2155" y="1158"/>
                  </a:lnTo>
                  <a:lnTo>
                    <a:pt x="2195" y="1118"/>
                  </a:lnTo>
                  <a:lnTo>
                    <a:pt x="2155" y="1078"/>
                  </a:lnTo>
                  <a:lnTo>
                    <a:pt x="2116" y="1078"/>
                  </a:lnTo>
                  <a:lnTo>
                    <a:pt x="1956" y="998"/>
                  </a:lnTo>
                  <a:lnTo>
                    <a:pt x="1677" y="878"/>
                  </a:lnTo>
                  <a:lnTo>
                    <a:pt x="1517" y="799"/>
                  </a:lnTo>
                  <a:lnTo>
                    <a:pt x="1397" y="679"/>
                  </a:lnTo>
                  <a:lnTo>
                    <a:pt x="1318" y="559"/>
                  </a:lnTo>
                  <a:lnTo>
                    <a:pt x="1238" y="400"/>
                  </a:lnTo>
                  <a:lnTo>
                    <a:pt x="1118" y="80"/>
                  </a:lnTo>
                  <a:lnTo>
                    <a:pt x="1118" y="40"/>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6"/>
            <p:cNvSpPr/>
            <p:nvPr/>
          </p:nvSpPr>
          <p:spPr>
            <a:xfrm>
              <a:off x="5132600" y="3911300"/>
              <a:ext cx="54900" cy="55875"/>
            </a:xfrm>
            <a:custGeom>
              <a:rect b="b" l="l" r="r" t="t"/>
              <a:pathLst>
                <a:path extrusionOk="0" h="2235" w="2196">
                  <a:moveTo>
                    <a:pt x="1078" y="0"/>
                  </a:moveTo>
                  <a:lnTo>
                    <a:pt x="1038" y="40"/>
                  </a:lnTo>
                  <a:lnTo>
                    <a:pt x="998" y="80"/>
                  </a:lnTo>
                  <a:lnTo>
                    <a:pt x="919" y="359"/>
                  </a:lnTo>
                  <a:lnTo>
                    <a:pt x="799" y="599"/>
                  </a:lnTo>
                  <a:lnTo>
                    <a:pt x="599" y="798"/>
                  </a:lnTo>
                  <a:lnTo>
                    <a:pt x="400" y="918"/>
                  </a:lnTo>
                  <a:lnTo>
                    <a:pt x="160" y="1038"/>
                  </a:lnTo>
                  <a:lnTo>
                    <a:pt x="41" y="1038"/>
                  </a:lnTo>
                  <a:lnTo>
                    <a:pt x="1" y="1078"/>
                  </a:lnTo>
                  <a:lnTo>
                    <a:pt x="1" y="1117"/>
                  </a:lnTo>
                  <a:lnTo>
                    <a:pt x="1" y="1157"/>
                  </a:lnTo>
                  <a:lnTo>
                    <a:pt x="41" y="1197"/>
                  </a:lnTo>
                  <a:lnTo>
                    <a:pt x="160" y="1197"/>
                  </a:lnTo>
                  <a:lnTo>
                    <a:pt x="360" y="1277"/>
                  </a:lnTo>
                  <a:lnTo>
                    <a:pt x="559" y="1397"/>
                  </a:lnTo>
                  <a:lnTo>
                    <a:pt x="719" y="1516"/>
                  </a:lnTo>
                  <a:lnTo>
                    <a:pt x="839" y="1676"/>
                  </a:lnTo>
                  <a:lnTo>
                    <a:pt x="958" y="1915"/>
                  </a:lnTo>
                  <a:lnTo>
                    <a:pt x="998" y="2155"/>
                  </a:lnTo>
                  <a:lnTo>
                    <a:pt x="1038" y="2195"/>
                  </a:lnTo>
                  <a:lnTo>
                    <a:pt x="1078" y="2235"/>
                  </a:lnTo>
                  <a:lnTo>
                    <a:pt x="1118" y="2195"/>
                  </a:lnTo>
                  <a:lnTo>
                    <a:pt x="1158" y="2155"/>
                  </a:lnTo>
                  <a:lnTo>
                    <a:pt x="1198" y="1955"/>
                  </a:lnTo>
                  <a:lnTo>
                    <a:pt x="1317" y="1716"/>
                  </a:lnTo>
                  <a:lnTo>
                    <a:pt x="1477" y="1516"/>
                  </a:lnTo>
                  <a:lnTo>
                    <a:pt x="1677" y="1357"/>
                  </a:lnTo>
                  <a:lnTo>
                    <a:pt x="1956" y="1237"/>
                  </a:lnTo>
                  <a:lnTo>
                    <a:pt x="2115" y="1157"/>
                  </a:lnTo>
                  <a:lnTo>
                    <a:pt x="2155" y="1157"/>
                  </a:lnTo>
                  <a:lnTo>
                    <a:pt x="2195" y="1117"/>
                  </a:lnTo>
                  <a:lnTo>
                    <a:pt x="2155" y="1078"/>
                  </a:lnTo>
                  <a:lnTo>
                    <a:pt x="2115" y="1078"/>
                  </a:lnTo>
                  <a:lnTo>
                    <a:pt x="1956" y="998"/>
                  </a:lnTo>
                  <a:lnTo>
                    <a:pt x="1677" y="878"/>
                  </a:lnTo>
                  <a:lnTo>
                    <a:pt x="1517" y="798"/>
                  </a:lnTo>
                  <a:lnTo>
                    <a:pt x="1397" y="679"/>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6"/>
            <p:cNvSpPr/>
            <p:nvPr/>
          </p:nvSpPr>
          <p:spPr>
            <a:xfrm>
              <a:off x="5659275" y="4721225"/>
              <a:ext cx="54875" cy="55875"/>
            </a:xfrm>
            <a:custGeom>
              <a:rect b="b" l="l" r="r" t="t"/>
              <a:pathLst>
                <a:path extrusionOk="0" h="2235" w="2195">
                  <a:moveTo>
                    <a:pt x="1077" y="0"/>
                  </a:moveTo>
                  <a:lnTo>
                    <a:pt x="1037" y="40"/>
                  </a:lnTo>
                  <a:lnTo>
                    <a:pt x="997" y="80"/>
                  </a:lnTo>
                  <a:lnTo>
                    <a:pt x="918" y="360"/>
                  </a:lnTo>
                  <a:lnTo>
                    <a:pt x="798" y="599"/>
                  </a:lnTo>
                  <a:lnTo>
                    <a:pt x="599" y="798"/>
                  </a:lnTo>
                  <a:lnTo>
                    <a:pt x="399" y="918"/>
                  </a:lnTo>
                  <a:lnTo>
                    <a:pt x="160" y="1038"/>
                  </a:lnTo>
                  <a:lnTo>
                    <a:pt x="40" y="1038"/>
                  </a:lnTo>
                  <a:lnTo>
                    <a:pt x="0" y="1078"/>
                  </a:lnTo>
                  <a:lnTo>
                    <a:pt x="0" y="1118"/>
                  </a:lnTo>
                  <a:lnTo>
                    <a:pt x="0" y="1157"/>
                  </a:lnTo>
                  <a:lnTo>
                    <a:pt x="40" y="1197"/>
                  </a:lnTo>
                  <a:lnTo>
                    <a:pt x="160" y="1197"/>
                  </a:lnTo>
                  <a:lnTo>
                    <a:pt x="359" y="1277"/>
                  </a:lnTo>
                  <a:lnTo>
                    <a:pt x="559" y="1397"/>
                  </a:lnTo>
                  <a:lnTo>
                    <a:pt x="718" y="1517"/>
                  </a:lnTo>
                  <a:lnTo>
                    <a:pt x="838" y="1676"/>
                  </a:lnTo>
                  <a:lnTo>
                    <a:pt x="958" y="1916"/>
                  </a:lnTo>
                  <a:lnTo>
                    <a:pt x="997" y="2155"/>
                  </a:lnTo>
                  <a:lnTo>
                    <a:pt x="1037" y="2195"/>
                  </a:lnTo>
                  <a:lnTo>
                    <a:pt x="1077" y="2235"/>
                  </a:lnTo>
                  <a:lnTo>
                    <a:pt x="1117" y="2195"/>
                  </a:lnTo>
                  <a:lnTo>
                    <a:pt x="1157" y="2155"/>
                  </a:lnTo>
                  <a:lnTo>
                    <a:pt x="1197" y="1955"/>
                  </a:lnTo>
                  <a:lnTo>
                    <a:pt x="1317" y="1716"/>
                  </a:lnTo>
                  <a:lnTo>
                    <a:pt x="1476" y="1517"/>
                  </a:lnTo>
                  <a:lnTo>
                    <a:pt x="1676" y="1357"/>
                  </a:lnTo>
                  <a:lnTo>
                    <a:pt x="1955" y="1237"/>
                  </a:lnTo>
                  <a:lnTo>
                    <a:pt x="2115" y="1157"/>
                  </a:lnTo>
                  <a:lnTo>
                    <a:pt x="2155" y="1157"/>
                  </a:lnTo>
                  <a:lnTo>
                    <a:pt x="2194" y="1118"/>
                  </a:lnTo>
                  <a:lnTo>
                    <a:pt x="2155" y="1078"/>
                  </a:lnTo>
                  <a:lnTo>
                    <a:pt x="2115" y="1078"/>
                  </a:lnTo>
                  <a:lnTo>
                    <a:pt x="1955" y="998"/>
                  </a:lnTo>
                  <a:lnTo>
                    <a:pt x="1676" y="878"/>
                  </a:lnTo>
                  <a:lnTo>
                    <a:pt x="1516" y="798"/>
                  </a:lnTo>
                  <a:lnTo>
                    <a:pt x="1396" y="679"/>
                  </a:lnTo>
                  <a:lnTo>
                    <a:pt x="1317" y="559"/>
                  </a:lnTo>
                  <a:lnTo>
                    <a:pt x="1237" y="399"/>
                  </a:lnTo>
                  <a:lnTo>
                    <a:pt x="1117" y="80"/>
                  </a:lnTo>
                  <a:lnTo>
                    <a:pt x="1117" y="40"/>
                  </a:lnTo>
                  <a:lnTo>
                    <a:pt x="1077"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6"/>
            <p:cNvSpPr/>
            <p:nvPr/>
          </p:nvSpPr>
          <p:spPr>
            <a:xfrm>
              <a:off x="5000950" y="4032975"/>
              <a:ext cx="666325" cy="617450"/>
            </a:xfrm>
            <a:custGeom>
              <a:rect b="b" l="l" r="r" t="t"/>
              <a:pathLst>
                <a:path extrusionOk="0" h="24698" w="26653">
                  <a:moveTo>
                    <a:pt x="26094" y="1"/>
                  </a:moveTo>
                  <a:lnTo>
                    <a:pt x="19391" y="41"/>
                  </a:lnTo>
                  <a:lnTo>
                    <a:pt x="9656" y="41"/>
                  </a:lnTo>
                  <a:lnTo>
                    <a:pt x="6783" y="81"/>
                  </a:lnTo>
                  <a:lnTo>
                    <a:pt x="599" y="81"/>
                  </a:lnTo>
                  <a:lnTo>
                    <a:pt x="479" y="121"/>
                  </a:lnTo>
                  <a:lnTo>
                    <a:pt x="319" y="160"/>
                  </a:lnTo>
                  <a:lnTo>
                    <a:pt x="240" y="240"/>
                  </a:lnTo>
                  <a:lnTo>
                    <a:pt x="120" y="320"/>
                  </a:lnTo>
                  <a:lnTo>
                    <a:pt x="80" y="440"/>
                  </a:lnTo>
                  <a:lnTo>
                    <a:pt x="40" y="559"/>
                  </a:lnTo>
                  <a:lnTo>
                    <a:pt x="0" y="679"/>
                  </a:lnTo>
                  <a:lnTo>
                    <a:pt x="40" y="839"/>
                  </a:lnTo>
                  <a:lnTo>
                    <a:pt x="998" y="4350"/>
                  </a:lnTo>
                  <a:lnTo>
                    <a:pt x="3152" y="12329"/>
                  </a:lnTo>
                  <a:lnTo>
                    <a:pt x="2195" y="18194"/>
                  </a:lnTo>
                  <a:lnTo>
                    <a:pt x="1078" y="24698"/>
                  </a:lnTo>
                  <a:lnTo>
                    <a:pt x="25615" y="24698"/>
                  </a:lnTo>
                  <a:lnTo>
                    <a:pt x="24059" y="12329"/>
                  </a:lnTo>
                  <a:lnTo>
                    <a:pt x="24378" y="10893"/>
                  </a:lnTo>
                  <a:lnTo>
                    <a:pt x="25056" y="7941"/>
                  </a:lnTo>
                  <a:lnTo>
                    <a:pt x="25056" y="7861"/>
                  </a:lnTo>
                  <a:lnTo>
                    <a:pt x="25735" y="4868"/>
                  </a:lnTo>
                  <a:lnTo>
                    <a:pt x="25735" y="4828"/>
                  </a:lnTo>
                  <a:lnTo>
                    <a:pt x="26652" y="719"/>
                  </a:lnTo>
                  <a:lnTo>
                    <a:pt x="26652" y="559"/>
                  </a:lnTo>
                  <a:lnTo>
                    <a:pt x="26652" y="440"/>
                  </a:lnTo>
                  <a:lnTo>
                    <a:pt x="26612" y="320"/>
                  </a:lnTo>
                  <a:lnTo>
                    <a:pt x="26533" y="200"/>
                  </a:lnTo>
                  <a:lnTo>
                    <a:pt x="26453" y="121"/>
                  </a:lnTo>
                  <a:lnTo>
                    <a:pt x="26333" y="41"/>
                  </a:lnTo>
                  <a:lnTo>
                    <a:pt x="2621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6"/>
            <p:cNvSpPr/>
            <p:nvPr/>
          </p:nvSpPr>
          <p:spPr>
            <a:xfrm>
              <a:off x="5028875" y="4080850"/>
              <a:ext cx="618450" cy="265350"/>
            </a:xfrm>
            <a:custGeom>
              <a:rect b="b" l="l" r="r" t="t"/>
              <a:pathLst>
                <a:path extrusionOk="0" h="10614" w="24738">
                  <a:moveTo>
                    <a:pt x="24737" y="1"/>
                  </a:moveTo>
                  <a:lnTo>
                    <a:pt x="0" y="81"/>
                  </a:lnTo>
                  <a:lnTo>
                    <a:pt x="2634" y="10614"/>
                  </a:lnTo>
                  <a:lnTo>
                    <a:pt x="22503" y="10614"/>
                  </a:lnTo>
                  <a:lnTo>
                    <a:pt x="24737"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6"/>
            <p:cNvSpPr/>
            <p:nvPr/>
          </p:nvSpPr>
          <p:spPr>
            <a:xfrm>
              <a:off x="5028875" y="4080850"/>
              <a:ext cx="618450" cy="265350"/>
            </a:xfrm>
            <a:custGeom>
              <a:rect b="b" l="l" r="r" t="t"/>
              <a:pathLst>
                <a:path extrusionOk="0" fill="none" h="10614" w="24738">
                  <a:moveTo>
                    <a:pt x="0" y="81"/>
                  </a:moveTo>
                  <a:lnTo>
                    <a:pt x="2634" y="10614"/>
                  </a:lnTo>
                  <a:lnTo>
                    <a:pt x="22503" y="10614"/>
                  </a:lnTo>
                  <a:lnTo>
                    <a:pt x="24737" y="1"/>
                  </a:lnTo>
                  <a:lnTo>
                    <a:pt x="0" y="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6"/>
            <p:cNvSpPr/>
            <p:nvPr/>
          </p:nvSpPr>
          <p:spPr>
            <a:xfrm>
              <a:off x="5028875" y="40828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6"/>
            <p:cNvSpPr/>
            <p:nvPr/>
          </p:nvSpPr>
          <p:spPr>
            <a:xfrm>
              <a:off x="5079750" y="4340200"/>
              <a:ext cx="522675" cy="1025"/>
            </a:xfrm>
            <a:custGeom>
              <a:rect b="b" l="l" r="r" t="t"/>
              <a:pathLst>
                <a:path extrusionOk="0" h="41" w="20907">
                  <a:moveTo>
                    <a:pt x="0" y="0"/>
                  </a:moveTo>
                  <a:lnTo>
                    <a:pt x="0" y="40"/>
                  </a:lnTo>
                  <a:lnTo>
                    <a:pt x="20907" y="40"/>
                  </a:lnTo>
                  <a:lnTo>
                    <a:pt x="20907"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6"/>
            <p:cNvSpPr/>
            <p:nvPr/>
          </p:nvSpPr>
          <p:spPr>
            <a:xfrm>
              <a:off x="5136600" y="4340200"/>
              <a:ext cx="421950" cy="21975"/>
            </a:xfrm>
            <a:custGeom>
              <a:rect b="b" l="l" r="r" t="t"/>
              <a:pathLst>
                <a:path extrusionOk="0" h="879" w="16878">
                  <a:moveTo>
                    <a:pt x="8379" y="40"/>
                  </a:moveTo>
                  <a:lnTo>
                    <a:pt x="16718" y="80"/>
                  </a:lnTo>
                  <a:lnTo>
                    <a:pt x="16837" y="798"/>
                  </a:lnTo>
                  <a:lnTo>
                    <a:pt x="40" y="798"/>
                  </a:lnTo>
                  <a:lnTo>
                    <a:pt x="120" y="80"/>
                  </a:lnTo>
                  <a:lnTo>
                    <a:pt x="8379" y="40"/>
                  </a:lnTo>
                  <a:close/>
                  <a:moveTo>
                    <a:pt x="2195" y="0"/>
                  </a:moveTo>
                  <a:lnTo>
                    <a:pt x="80" y="40"/>
                  </a:lnTo>
                  <a:lnTo>
                    <a:pt x="0" y="838"/>
                  </a:lnTo>
                  <a:lnTo>
                    <a:pt x="0" y="878"/>
                  </a:lnTo>
                  <a:lnTo>
                    <a:pt x="16877" y="878"/>
                  </a:lnTo>
                  <a:lnTo>
                    <a:pt x="16758"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6"/>
            <p:cNvSpPr/>
            <p:nvPr/>
          </p:nvSpPr>
          <p:spPr>
            <a:xfrm>
              <a:off x="5136600" y="4340200"/>
              <a:ext cx="421950" cy="21975"/>
            </a:xfrm>
            <a:custGeom>
              <a:rect b="b" l="l" r="r" t="t"/>
              <a:pathLst>
                <a:path extrusionOk="0" fill="none" h="879" w="16878">
                  <a:moveTo>
                    <a:pt x="16877" y="878"/>
                  </a:moveTo>
                  <a:lnTo>
                    <a:pt x="0" y="878"/>
                  </a:lnTo>
                  <a:lnTo>
                    <a:pt x="0" y="838"/>
                  </a:lnTo>
                  <a:lnTo>
                    <a:pt x="80" y="40"/>
                  </a:lnTo>
                  <a:lnTo>
                    <a:pt x="80" y="40"/>
                  </a:lnTo>
                  <a:lnTo>
                    <a:pt x="80" y="40"/>
                  </a:lnTo>
                  <a:lnTo>
                    <a:pt x="2195" y="0"/>
                  </a:lnTo>
                  <a:lnTo>
                    <a:pt x="16758" y="0"/>
                  </a:lnTo>
                  <a:lnTo>
                    <a:pt x="16758" y="0"/>
                  </a:lnTo>
                  <a:lnTo>
                    <a:pt x="16877" y="8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6"/>
            <p:cNvSpPr/>
            <p:nvPr/>
          </p:nvSpPr>
          <p:spPr>
            <a:xfrm>
              <a:off x="5137600" y="4341200"/>
              <a:ext cx="419950" cy="18975"/>
            </a:xfrm>
            <a:custGeom>
              <a:rect b="b" l="l" r="r" t="t"/>
              <a:pathLst>
                <a:path extrusionOk="0" fill="none" h="759" w="16798">
                  <a:moveTo>
                    <a:pt x="0" y="758"/>
                  </a:moveTo>
                  <a:lnTo>
                    <a:pt x="16797" y="758"/>
                  </a:lnTo>
                  <a:lnTo>
                    <a:pt x="16678" y="40"/>
                  </a:lnTo>
                  <a:lnTo>
                    <a:pt x="16678" y="40"/>
                  </a:lnTo>
                  <a:lnTo>
                    <a:pt x="8339" y="0"/>
                  </a:lnTo>
                  <a:lnTo>
                    <a:pt x="80" y="40"/>
                  </a:lnTo>
                  <a:lnTo>
                    <a:pt x="0" y="7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6"/>
            <p:cNvSpPr/>
            <p:nvPr/>
          </p:nvSpPr>
          <p:spPr>
            <a:xfrm>
              <a:off x="5137600" y="43601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6"/>
            <p:cNvSpPr/>
            <p:nvPr/>
          </p:nvSpPr>
          <p:spPr>
            <a:xfrm>
              <a:off x="5069775" y="4376100"/>
              <a:ext cx="543625" cy="171600"/>
            </a:xfrm>
            <a:custGeom>
              <a:rect b="b" l="l" r="r" t="t"/>
              <a:pathLst>
                <a:path extrusionOk="0" h="6864" w="21745">
                  <a:moveTo>
                    <a:pt x="20787" y="41"/>
                  </a:moveTo>
                  <a:lnTo>
                    <a:pt x="21226" y="3312"/>
                  </a:lnTo>
                  <a:lnTo>
                    <a:pt x="21465" y="5068"/>
                  </a:lnTo>
                  <a:lnTo>
                    <a:pt x="21545" y="5946"/>
                  </a:lnTo>
                  <a:lnTo>
                    <a:pt x="21665" y="6823"/>
                  </a:lnTo>
                  <a:lnTo>
                    <a:pt x="40" y="6823"/>
                  </a:lnTo>
                  <a:lnTo>
                    <a:pt x="280" y="5108"/>
                  </a:lnTo>
                  <a:lnTo>
                    <a:pt x="319" y="4828"/>
                  </a:lnTo>
                  <a:lnTo>
                    <a:pt x="439" y="4230"/>
                  </a:lnTo>
                  <a:lnTo>
                    <a:pt x="559" y="3312"/>
                  </a:lnTo>
                  <a:lnTo>
                    <a:pt x="679" y="2435"/>
                  </a:lnTo>
                  <a:lnTo>
                    <a:pt x="798" y="1517"/>
                  </a:lnTo>
                  <a:lnTo>
                    <a:pt x="958" y="639"/>
                  </a:lnTo>
                  <a:lnTo>
                    <a:pt x="1038" y="41"/>
                  </a:lnTo>
                  <a:close/>
                  <a:moveTo>
                    <a:pt x="998" y="1"/>
                  </a:moveTo>
                  <a:lnTo>
                    <a:pt x="280" y="4788"/>
                  </a:lnTo>
                  <a:lnTo>
                    <a:pt x="0" y="6863"/>
                  </a:lnTo>
                  <a:lnTo>
                    <a:pt x="21745" y="6863"/>
                  </a:lnTo>
                  <a:lnTo>
                    <a:pt x="20827"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6"/>
            <p:cNvSpPr/>
            <p:nvPr/>
          </p:nvSpPr>
          <p:spPr>
            <a:xfrm>
              <a:off x="5069775" y="4376100"/>
              <a:ext cx="543625" cy="171600"/>
            </a:xfrm>
            <a:custGeom>
              <a:rect b="b" l="l" r="r" t="t"/>
              <a:pathLst>
                <a:path extrusionOk="0" fill="none" h="6864" w="21745">
                  <a:moveTo>
                    <a:pt x="20827" y="1"/>
                  </a:moveTo>
                  <a:lnTo>
                    <a:pt x="998" y="1"/>
                  </a:lnTo>
                  <a:lnTo>
                    <a:pt x="280" y="4788"/>
                  </a:lnTo>
                  <a:lnTo>
                    <a:pt x="0" y="6863"/>
                  </a:lnTo>
                  <a:lnTo>
                    <a:pt x="0" y="6863"/>
                  </a:lnTo>
                  <a:lnTo>
                    <a:pt x="21745" y="6863"/>
                  </a:lnTo>
                  <a:lnTo>
                    <a:pt x="2082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6"/>
            <p:cNvSpPr/>
            <p:nvPr/>
          </p:nvSpPr>
          <p:spPr>
            <a:xfrm>
              <a:off x="5070775" y="4377100"/>
              <a:ext cx="540625" cy="169600"/>
            </a:xfrm>
            <a:custGeom>
              <a:rect b="b" l="l" r="r" t="t"/>
              <a:pathLst>
                <a:path extrusionOk="0" fill="none" h="6784" w="21625">
                  <a:moveTo>
                    <a:pt x="0" y="6783"/>
                  </a:moveTo>
                  <a:lnTo>
                    <a:pt x="240" y="5068"/>
                  </a:lnTo>
                  <a:lnTo>
                    <a:pt x="279" y="4788"/>
                  </a:lnTo>
                  <a:lnTo>
                    <a:pt x="399" y="4190"/>
                  </a:lnTo>
                  <a:lnTo>
                    <a:pt x="519" y="3272"/>
                  </a:lnTo>
                  <a:lnTo>
                    <a:pt x="639" y="2395"/>
                  </a:lnTo>
                  <a:lnTo>
                    <a:pt x="758" y="1477"/>
                  </a:lnTo>
                  <a:lnTo>
                    <a:pt x="918" y="599"/>
                  </a:lnTo>
                  <a:lnTo>
                    <a:pt x="998" y="1"/>
                  </a:lnTo>
                  <a:lnTo>
                    <a:pt x="20747" y="1"/>
                  </a:lnTo>
                  <a:lnTo>
                    <a:pt x="21186" y="3272"/>
                  </a:lnTo>
                  <a:lnTo>
                    <a:pt x="21425" y="5028"/>
                  </a:lnTo>
                  <a:lnTo>
                    <a:pt x="21505" y="5906"/>
                  </a:lnTo>
                  <a:lnTo>
                    <a:pt x="21625" y="6783"/>
                  </a:lnTo>
                  <a:lnTo>
                    <a:pt x="0" y="678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6"/>
            <p:cNvSpPr/>
            <p:nvPr/>
          </p:nvSpPr>
          <p:spPr>
            <a:xfrm>
              <a:off x="5070775" y="45466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6"/>
            <p:cNvSpPr/>
            <p:nvPr/>
          </p:nvSpPr>
          <p:spPr>
            <a:xfrm>
              <a:off x="5093700" y="4391075"/>
              <a:ext cx="496775" cy="1025"/>
            </a:xfrm>
            <a:custGeom>
              <a:rect b="b" l="l" r="r" t="t"/>
              <a:pathLst>
                <a:path extrusionOk="0" h="41" w="19871">
                  <a:moveTo>
                    <a:pt x="1" y="0"/>
                  </a:moveTo>
                  <a:lnTo>
                    <a:pt x="1" y="40"/>
                  </a:lnTo>
                  <a:lnTo>
                    <a:pt x="19870" y="40"/>
                  </a:lnTo>
                  <a:lnTo>
                    <a:pt x="19870"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6"/>
            <p:cNvSpPr/>
            <p:nvPr/>
          </p:nvSpPr>
          <p:spPr>
            <a:xfrm>
              <a:off x="5089725" y="4414000"/>
              <a:ext cx="504725" cy="1025"/>
            </a:xfrm>
            <a:custGeom>
              <a:rect b="b" l="l" r="r" t="t"/>
              <a:pathLst>
                <a:path extrusionOk="0" h="41" w="20189">
                  <a:moveTo>
                    <a:pt x="0" y="1"/>
                  </a:moveTo>
                  <a:lnTo>
                    <a:pt x="0" y="41"/>
                  </a:lnTo>
                  <a:lnTo>
                    <a:pt x="20189" y="41"/>
                  </a:lnTo>
                  <a:lnTo>
                    <a:pt x="20189"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6"/>
            <p:cNvSpPr/>
            <p:nvPr/>
          </p:nvSpPr>
          <p:spPr>
            <a:xfrm>
              <a:off x="5086725" y="4435950"/>
              <a:ext cx="510725" cy="1025"/>
            </a:xfrm>
            <a:custGeom>
              <a:rect b="b" l="l" r="r" t="t"/>
              <a:pathLst>
                <a:path extrusionOk="0" h="41" w="20429">
                  <a:moveTo>
                    <a:pt x="1" y="1"/>
                  </a:moveTo>
                  <a:lnTo>
                    <a:pt x="1" y="41"/>
                  </a:lnTo>
                  <a:lnTo>
                    <a:pt x="20428" y="41"/>
                  </a:lnTo>
                  <a:lnTo>
                    <a:pt x="20428"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6"/>
            <p:cNvSpPr/>
            <p:nvPr/>
          </p:nvSpPr>
          <p:spPr>
            <a:xfrm>
              <a:off x="5086725" y="4435950"/>
              <a:ext cx="510725" cy="1025"/>
            </a:xfrm>
            <a:custGeom>
              <a:rect b="b" l="l" r="r" t="t"/>
              <a:pathLst>
                <a:path extrusionOk="0" fill="none" h="41" w="20429">
                  <a:moveTo>
                    <a:pt x="1" y="41"/>
                  </a:moveTo>
                  <a:lnTo>
                    <a:pt x="1" y="1"/>
                  </a:lnTo>
                  <a:lnTo>
                    <a:pt x="20428" y="1"/>
                  </a:lnTo>
                  <a:lnTo>
                    <a:pt x="20428" y="41"/>
                  </a:lnTo>
                  <a:lnTo>
                    <a:pt x="1" y="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6"/>
            <p:cNvSpPr/>
            <p:nvPr/>
          </p:nvSpPr>
          <p:spPr>
            <a:xfrm>
              <a:off x="5086725" y="44369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6"/>
            <p:cNvSpPr/>
            <p:nvPr/>
          </p:nvSpPr>
          <p:spPr>
            <a:xfrm>
              <a:off x="5083725" y="4457900"/>
              <a:ext cx="516725" cy="2025"/>
            </a:xfrm>
            <a:custGeom>
              <a:rect b="b" l="l" r="r" t="t"/>
              <a:pathLst>
                <a:path extrusionOk="0" h="81" w="20669">
                  <a:moveTo>
                    <a:pt x="20668" y="0"/>
                  </a:moveTo>
                  <a:lnTo>
                    <a:pt x="1" y="40"/>
                  </a:lnTo>
                  <a:lnTo>
                    <a:pt x="1" y="80"/>
                  </a:lnTo>
                  <a:lnTo>
                    <a:pt x="20668" y="40"/>
                  </a:lnTo>
                  <a:lnTo>
                    <a:pt x="20668"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6"/>
            <p:cNvSpPr/>
            <p:nvPr/>
          </p:nvSpPr>
          <p:spPr>
            <a:xfrm>
              <a:off x="5083725" y="4457900"/>
              <a:ext cx="516725" cy="2025"/>
            </a:xfrm>
            <a:custGeom>
              <a:rect b="b" l="l" r="r" t="t"/>
              <a:pathLst>
                <a:path extrusionOk="0" fill="none" h="81" w="20669">
                  <a:moveTo>
                    <a:pt x="1" y="80"/>
                  </a:moveTo>
                  <a:lnTo>
                    <a:pt x="1" y="40"/>
                  </a:lnTo>
                  <a:lnTo>
                    <a:pt x="20668" y="0"/>
                  </a:lnTo>
                  <a:lnTo>
                    <a:pt x="20668" y="40"/>
                  </a:lnTo>
                  <a:lnTo>
                    <a:pt x="1"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6"/>
            <p:cNvSpPr/>
            <p:nvPr/>
          </p:nvSpPr>
          <p:spPr>
            <a:xfrm>
              <a:off x="5083725" y="44599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6"/>
            <p:cNvSpPr/>
            <p:nvPr/>
          </p:nvSpPr>
          <p:spPr>
            <a:xfrm>
              <a:off x="5080750" y="4479850"/>
              <a:ext cx="522675" cy="3000"/>
            </a:xfrm>
            <a:custGeom>
              <a:rect b="b" l="l" r="r" t="t"/>
              <a:pathLst>
                <a:path extrusionOk="0" h="120" w="20907">
                  <a:moveTo>
                    <a:pt x="20907" y="0"/>
                  </a:moveTo>
                  <a:lnTo>
                    <a:pt x="0" y="40"/>
                  </a:lnTo>
                  <a:lnTo>
                    <a:pt x="0" y="120"/>
                  </a:lnTo>
                  <a:lnTo>
                    <a:pt x="20907" y="40"/>
                  </a:lnTo>
                  <a:lnTo>
                    <a:pt x="20907"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6"/>
            <p:cNvSpPr/>
            <p:nvPr/>
          </p:nvSpPr>
          <p:spPr>
            <a:xfrm>
              <a:off x="5080750" y="4479850"/>
              <a:ext cx="522675" cy="3000"/>
            </a:xfrm>
            <a:custGeom>
              <a:rect b="b" l="l" r="r" t="t"/>
              <a:pathLst>
                <a:path extrusionOk="0" fill="none" h="120" w="20907">
                  <a:moveTo>
                    <a:pt x="0" y="120"/>
                  </a:moveTo>
                  <a:lnTo>
                    <a:pt x="0" y="40"/>
                  </a:lnTo>
                  <a:lnTo>
                    <a:pt x="20907" y="0"/>
                  </a:lnTo>
                  <a:lnTo>
                    <a:pt x="20907" y="40"/>
                  </a:lnTo>
                  <a:lnTo>
                    <a:pt x="0"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6"/>
            <p:cNvSpPr/>
            <p:nvPr/>
          </p:nvSpPr>
          <p:spPr>
            <a:xfrm>
              <a:off x="5080750" y="44828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6"/>
            <p:cNvSpPr/>
            <p:nvPr/>
          </p:nvSpPr>
          <p:spPr>
            <a:xfrm>
              <a:off x="5076750" y="4501775"/>
              <a:ext cx="529675" cy="3025"/>
            </a:xfrm>
            <a:custGeom>
              <a:rect b="b" l="l" r="r" t="t"/>
              <a:pathLst>
                <a:path extrusionOk="0" h="121" w="21187">
                  <a:moveTo>
                    <a:pt x="21186" y="1"/>
                  </a:moveTo>
                  <a:lnTo>
                    <a:pt x="1" y="81"/>
                  </a:lnTo>
                  <a:lnTo>
                    <a:pt x="1" y="121"/>
                  </a:lnTo>
                  <a:lnTo>
                    <a:pt x="21186" y="81"/>
                  </a:lnTo>
                  <a:lnTo>
                    <a:pt x="21186"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6"/>
            <p:cNvSpPr/>
            <p:nvPr/>
          </p:nvSpPr>
          <p:spPr>
            <a:xfrm>
              <a:off x="5076750" y="4501775"/>
              <a:ext cx="529675" cy="3025"/>
            </a:xfrm>
            <a:custGeom>
              <a:rect b="b" l="l" r="r" t="t"/>
              <a:pathLst>
                <a:path extrusionOk="0" fill="none" h="121" w="21187">
                  <a:moveTo>
                    <a:pt x="1" y="121"/>
                  </a:moveTo>
                  <a:lnTo>
                    <a:pt x="1" y="81"/>
                  </a:lnTo>
                  <a:lnTo>
                    <a:pt x="21186" y="1"/>
                  </a:lnTo>
                  <a:lnTo>
                    <a:pt x="21186" y="81"/>
                  </a:lnTo>
                  <a:lnTo>
                    <a:pt x="1" y="1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6"/>
            <p:cNvSpPr/>
            <p:nvPr/>
          </p:nvSpPr>
          <p:spPr>
            <a:xfrm>
              <a:off x="5076750" y="45047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6"/>
            <p:cNvSpPr/>
            <p:nvPr/>
          </p:nvSpPr>
          <p:spPr>
            <a:xfrm>
              <a:off x="5073750" y="4524725"/>
              <a:ext cx="535675" cy="3025"/>
            </a:xfrm>
            <a:custGeom>
              <a:rect b="b" l="l" r="r" t="t"/>
              <a:pathLst>
                <a:path extrusionOk="0" h="121" w="21427">
                  <a:moveTo>
                    <a:pt x="21426" y="1"/>
                  </a:moveTo>
                  <a:lnTo>
                    <a:pt x="1" y="40"/>
                  </a:lnTo>
                  <a:lnTo>
                    <a:pt x="1" y="120"/>
                  </a:lnTo>
                  <a:lnTo>
                    <a:pt x="21426" y="40"/>
                  </a:lnTo>
                  <a:lnTo>
                    <a:pt x="21426"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6"/>
            <p:cNvSpPr/>
            <p:nvPr/>
          </p:nvSpPr>
          <p:spPr>
            <a:xfrm>
              <a:off x="5073750" y="4524725"/>
              <a:ext cx="535675" cy="3025"/>
            </a:xfrm>
            <a:custGeom>
              <a:rect b="b" l="l" r="r" t="t"/>
              <a:pathLst>
                <a:path extrusionOk="0" fill="none" h="121" w="21427">
                  <a:moveTo>
                    <a:pt x="1" y="120"/>
                  </a:moveTo>
                  <a:lnTo>
                    <a:pt x="1" y="40"/>
                  </a:lnTo>
                  <a:lnTo>
                    <a:pt x="21426" y="1"/>
                  </a:lnTo>
                  <a:lnTo>
                    <a:pt x="21426" y="40"/>
                  </a:lnTo>
                  <a:lnTo>
                    <a:pt x="1"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6"/>
            <p:cNvSpPr/>
            <p:nvPr/>
          </p:nvSpPr>
          <p:spPr>
            <a:xfrm>
              <a:off x="5073750" y="45277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6"/>
            <p:cNvSpPr/>
            <p:nvPr/>
          </p:nvSpPr>
          <p:spPr>
            <a:xfrm>
              <a:off x="5102675" y="4377100"/>
              <a:ext cx="22975" cy="170600"/>
            </a:xfrm>
            <a:custGeom>
              <a:rect b="b" l="l" r="r" t="t"/>
              <a:pathLst>
                <a:path extrusionOk="0" h="6824" w="919">
                  <a:moveTo>
                    <a:pt x="879" y="1"/>
                  </a:moveTo>
                  <a:lnTo>
                    <a:pt x="1" y="6823"/>
                  </a:lnTo>
                  <a:lnTo>
                    <a:pt x="41" y="6823"/>
                  </a:lnTo>
                  <a:lnTo>
                    <a:pt x="919"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6"/>
            <p:cNvSpPr/>
            <p:nvPr/>
          </p:nvSpPr>
          <p:spPr>
            <a:xfrm>
              <a:off x="5102675" y="4377100"/>
              <a:ext cx="22975" cy="170600"/>
            </a:xfrm>
            <a:custGeom>
              <a:rect b="b" l="l" r="r" t="t"/>
              <a:pathLst>
                <a:path extrusionOk="0" fill="none" h="6824" w="919">
                  <a:moveTo>
                    <a:pt x="41" y="6823"/>
                  </a:moveTo>
                  <a:lnTo>
                    <a:pt x="1" y="6823"/>
                  </a:lnTo>
                  <a:lnTo>
                    <a:pt x="879" y="1"/>
                  </a:lnTo>
                  <a:lnTo>
                    <a:pt x="919" y="1"/>
                  </a:lnTo>
                  <a:lnTo>
                    <a:pt x="41" y="682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6"/>
            <p:cNvSpPr/>
            <p:nvPr/>
          </p:nvSpPr>
          <p:spPr>
            <a:xfrm>
              <a:off x="5103675" y="45476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6"/>
            <p:cNvSpPr/>
            <p:nvPr/>
          </p:nvSpPr>
          <p:spPr>
            <a:xfrm>
              <a:off x="5143575" y="4377100"/>
              <a:ext cx="18975" cy="169600"/>
            </a:xfrm>
            <a:custGeom>
              <a:rect b="b" l="l" r="r" t="t"/>
              <a:pathLst>
                <a:path extrusionOk="0" h="6784" w="759">
                  <a:moveTo>
                    <a:pt x="719" y="1"/>
                  </a:moveTo>
                  <a:lnTo>
                    <a:pt x="1" y="6783"/>
                  </a:lnTo>
                  <a:lnTo>
                    <a:pt x="81" y="6783"/>
                  </a:lnTo>
                  <a:lnTo>
                    <a:pt x="759"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6"/>
            <p:cNvSpPr/>
            <p:nvPr/>
          </p:nvSpPr>
          <p:spPr>
            <a:xfrm>
              <a:off x="5143575" y="4377100"/>
              <a:ext cx="18975" cy="169600"/>
            </a:xfrm>
            <a:custGeom>
              <a:rect b="b" l="l" r="r" t="t"/>
              <a:pathLst>
                <a:path extrusionOk="0" fill="none" h="6784" w="759">
                  <a:moveTo>
                    <a:pt x="1" y="6783"/>
                  </a:moveTo>
                  <a:lnTo>
                    <a:pt x="719" y="1"/>
                  </a:lnTo>
                  <a:lnTo>
                    <a:pt x="759" y="1"/>
                  </a:lnTo>
                  <a:lnTo>
                    <a:pt x="81" y="6783"/>
                  </a:lnTo>
                  <a:lnTo>
                    <a:pt x="1" y="678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6"/>
            <p:cNvSpPr/>
            <p:nvPr/>
          </p:nvSpPr>
          <p:spPr>
            <a:xfrm>
              <a:off x="5143575" y="45466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6"/>
            <p:cNvSpPr/>
            <p:nvPr/>
          </p:nvSpPr>
          <p:spPr>
            <a:xfrm>
              <a:off x="5557525" y="4377100"/>
              <a:ext cx="23950" cy="170600"/>
            </a:xfrm>
            <a:custGeom>
              <a:rect b="b" l="l" r="r" t="t"/>
              <a:pathLst>
                <a:path extrusionOk="0" h="6824" w="958">
                  <a:moveTo>
                    <a:pt x="0" y="1"/>
                  </a:moveTo>
                  <a:lnTo>
                    <a:pt x="878" y="6823"/>
                  </a:lnTo>
                  <a:lnTo>
                    <a:pt x="958" y="6823"/>
                  </a:lnTo>
                  <a:lnTo>
                    <a:pt x="40"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6"/>
            <p:cNvSpPr/>
            <p:nvPr/>
          </p:nvSpPr>
          <p:spPr>
            <a:xfrm>
              <a:off x="5557525" y="4377100"/>
              <a:ext cx="23950" cy="170600"/>
            </a:xfrm>
            <a:custGeom>
              <a:rect b="b" l="l" r="r" t="t"/>
              <a:pathLst>
                <a:path extrusionOk="0" fill="none" h="6824" w="958">
                  <a:moveTo>
                    <a:pt x="878" y="6823"/>
                  </a:moveTo>
                  <a:lnTo>
                    <a:pt x="0" y="1"/>
                  </a:lnTo>
                  <a:lnTo>
                    <a:pt x="40" y="1"/>
                  </a:lnTo>
                  <a:lnTo>
                    <a:pt x="958" y="6823"/>
                  </a:lnTo>
                  <a:lnTo>
                    <a:pt x="878" y="682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6"/>
            <p:cNvSpPr/>
            <p:nvPr/>
          </p:nvSpPr>
          <p:spPr>
            <a:xfrm>
              <a:off x="5579475" y="45476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6"/>
            <p:cNvSpPr/>
            <p:nvPr/>
          </p:nvSpPr>
          <p:spPr>
            <a:xfrm>
              <a:off x="5520625" y="4377100"/>
              <a:ext cx="18975" cy="169600"/>
            </a:xfrm>
            <a:custGeom>
              <a:rect b="b" l="l" r="r" t="t"/>
              <a:pathLst>
                <a:path extrusionOk="0" h="6784" w="759">
                  <a:moveTo>
                    <a:pt x="0" y="1"/>
                  </a:moveTo>
                  <a:lnTo>
                    <a:pt x="718" y="6783"/>
                  </a:lnTo>
                  <a:lnTo>
                    <a:pt x="758" y="6783"/>
                  </a:lnTo>
                  <a:lnTo>
                    <a:pt x="80"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6"/>
            <p:cNvSpPr/>
            <p:nvPr/>
          </p:nvSpPr>
          <p:spPr>
            <a:xfrm>
              <a:off x="5520625" y="4377100"/>
              <a:ext cx="18975" cy="169600"/>
            </a:xfrm>
            <a:custGeom>
              <a:rect b="b" l="l" r="r" t="t"/>
              <a:pathLst>
                <a:path extrusionOk="0" fill="none" h="6784" w="759">
                  <a:moveTo>
                    <a:pt x="0" y="1"/>
                  </a:moveTo>
                  <a:lnTo>
                    <a:pt x="80" y="1"/>
                  </a:lnTo>
                  <a:lnTo>
                    <a:pt x="758" y="6783"/>
                  </a:lnTo>
                  <a:lnTo>
                    <a:pt x="718" y="6783"/>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6"/>
            <p:cNvSpPr/>
            <p:nvPr/>
          </p:nvSpPr>
          <p:spPr>
            <a:xfrm>
              <a:off x="5520625" y="43771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6"/>
            <p:cNvSpPr/>
            <p:nvPr/>
          </p:nvSpPr>
          <p:spPr>
            <a:xfrm>
              <a:off x="5188475" y="4377100"/>
              <a:ext cx="11000" cy="149650"/>
            </a:xfrm>
            <a:custGeom>
              <a:rect b="b" l="l" r="r" t="t"/>
              <a:pathLst>
                <a:path extrusionOk="0" h="5986" w="440">
                  <a:moveTo>
                    <a:pt x="399" y="1"/>
                  </a:moveTo>
                  <a:lnTo>
                    <a:pt x="0" y="5985"/>
                  </a:lnTo>
                  <a:lnTo>
                    <a:pt x="40" y="5985"/>
                  </a:lnTo>
                  <a:lnTo>
                    <a:pt x="439"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6"/>
            <p:cNvSpPr/>
            <p:nvPr/>
          </p:nvSpPr>
          <p:spPr>
            <a:xfrm>
              <a:off x="5188475" y="4377100"/>
              <a:ext cx="11000" cy="149650"/>
            </a:xfrm>
            <a:custGeom>
              <a:rect b="b" l="l" r="r" t="t"/>
              <a:pathLst>
                <a:path extrusionOk="0" fill="none" h="5986" w="440">
                  <a:moveTo>
                    <a:pt x="40" y="5985"/>
                  </a:moveTo>
                  <a:lnTo>
                    <a:pt x="0" y="5985"/>
                  </a:lnTo>
                  <a:lnTo>
                    <a:pt x="399" y="1"/>
                  </a:lnTo>
                  <a:lnTo>
                    <a:pt x="439" y="1"/>
                  </a:lnTo>
                  <a:lnTo>
                    <a:pt x="40" y="598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6"/>
            <p:cNvSpPr/>
            <p:nvPr/>
          </p:nvSpPr>
          <p:spPr>
            <a:xfrm>
              <a:off x="5189475" y="45267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6"/>
            <p:cNvSpPr/>
            <p:nvPr/>
          </p:nvSpPr>
          <p:spPr>
            <a:xfrm>
              <a:off x="5231350" y="4377100"/>
              <a:ext cx="6025" cy="149650"/>
            </a:xfrm>
            <a:custGeom>
              <a:rect b="b" l="l" r="r" t="t"/>
              <a:pathLst>
                <a:path extrusionOk="0" h="5986" w="241">
                  <a:moveTo>
                    <a:pt x="200" y="1"/>
                  </a:moveTo>
                  <a:lnTo>
                    <a:pt x="1" y="5985"/>
                  </a:lnTo>
                  <a:lnTo>
                    <a:pt x="41" y="5985"/>
                  </a:lnTo>
                  <a:lnTo>
                    <a:pt x="240"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6"/>
            <p:cNvSpPr/>
            <p:nvPr/>
          </p:nvSpPr>
          <p:spPr>
            <a:xfrm>
              <a:off x="5231350" y="4377100"/>
              <a:ext cx="6025" cy="149650"/>
            </a:xfrm>
            <a:custGeom>
              <a:rect b="b" l="l" r="r" t="t"/>
              <a:pathLst>
                <a:path extrusionOk="0" fill="none" h="5986" w="241">
                  <a:moveTo>
                    <a:pt x="1" y="5985"/>
                  </a:moveTo>
                  <a:lnTo>
                    <a:pt x="200" y="1"/>
                  </a:lnTo>
                  <a:lnTo>
                    <a:pt x="240" y="1"/>
                  </a:lnTo>
                  <a:lnTo>
                    <a:pt x="41" y="5985"/>
                  </a:lnTo>
                  <a:lnTo>
                    <a:pt x="1" y="598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6"/>
            <p:cNvSpPr/>
            <p:nvPr/>
          </p:nvSpPr>
          <p:spPr>
            <a:xfrm>
              <a:off x="5231350" y="45267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6"/>
            <p:cNvSpPr/>
            <p:nvPr/>
          </p:nvSpPr>
          <p:spPr>
            <a:xfrm>
              <a:off x="5275250" y="4378100"/>
              <a:ext cx="3000" cy="148650"/>
            </a:xfrm>
            <a:custGeom>
              <a:rect b="b" l="l" r="r" t="t"/>
              <a:pathLst>
                <a:path extrusionOk="0" h="5946" w="120">
                  <a:moveTo>
                    <a:pt x="80" y="1"/>
                  </a:moveTo>
                  <a:lnTo>
                    <a:pt x="0" y="5945"/>
                  </a:lnTo>
                  <a:lnTo>
                    <a:pt x="80" y="5945"/>
                  </a:lnTo>
                  <a:lnTo>
                    <a:pt x="120"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6"/>
            <p:cNvSpPr/>
            <p:nvPr/>
          </p:nvSpPr>
          <p:spPr>
            <a:xfrm>
              <a:off x="5275250" y="4378100"/>
              <a:ext cx="3000" cy="148650"/>
            </a:xfrm>
            <a:custGeom>
              <a:rect b="b" l="l" r="r" t="t"/>
              <a:pathLst>
                <a:path extrusionOk="0" fill="none" h="5946" w="120">
                  <a:moveTo>
                    <a:pt x="0" y="5945"/>
                  </a:moveTo>
                  <a:lnTo>
                    <a:pt x="80" y="1"/>
                  </a:lnTo>
                  <a:lnTo>
                    <a:pt x="120" y="1"/>
                  </a:lnTo>
                  <a:lnTo>
                    <a:pt x="80" y="5945"/>
                  </a:lnTo>
                  <a:lnTo>
                    <a:pt x="0" y="59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6"/>
            <p:cNvSpPr/>
            <p:nvPr/>
          </p:nvSpPr>
          <p:spPr>
            <a:xfrm>
              <a:off x="5275250" y="45267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6"/>
            <p:cNvSpPr/>
            <p:nvPr/>
          </p:nvSpPr>
          <p:spPr>
            <a:xfrm>
              <a:off x="5320125" y="4377100"/>
              <a:ext cx="4025" cy="147650"/>
            </a:xfrm>
            <a:custGeom>
              <a:rect b="b" l="l" r="r" t="t"/>
              <a:pathLst>
                <a:path extrusionOk="0" h="5906" w="161">
                  <a:moveTo>
                    <a:pt x="1" y="1"/>
                  </a:moveTo>
                  <a:lnTo>
                    <a:pt x="80" y="5906"/>
                  </a:lnTo>
                  <a:lnTo>
                    <a:pt x="160" y="5906"/>
                  </a:lnTo>
                  <a:lnTo>
                    <a:pt x="41"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6"/>
            <p:cNvSpPr/>
            <p:nvPr/>
          </p:nvSpPr>
          <p:spPr>
            <a:xfrm>
              <a:off x="5320125" y="4377100"/>
              <a:ext cx="4025" cy="147650"/>
            </a:xfrm>
            <a:custGeom>
              <a:rect b="b" l="l" r="r" t="t"/>
              <a:pathLst>
                <a:path extrusionOk="0" fill="none" h="5906" w="161">
                  <a:moveTo>
                    <a:pt x="80" y="5906"/>
                  </a:moveTo>
                  <a:lnTo>
                    <a:pt x="1" y="1"/>
                  </a:lnTo>
                  <a:lnTo>
                    <a:pt x="41" y="1"/>
                  </a:lnTo>
                  <a:lnTo>
                    <a:pt x="160" y="5906"/>
                  </a:lnTo>
                  <a:lnTo>
                    <a:pt x="80" y="590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6"/>
            <p:cNvSpPr/>
            <p:nvPr/>
          </p:nvSpPr>
          <p:spPr>
            <a:xfrm>
              <a:off x="5322125" y="45247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6"/>
            <p:cNvSpPr/>
            <p:nvPr/>
          </p:nvSpPr>
          <p:spPr>
            <a:xfrm>
              <a:off x="5445800" y="4377100"/>
              <a:ext cx="12000" cy="148650"/>
            </a:xfrm>
            <a:custGeom>
              <a:rect b="b" l="l" r="r" t="t"/>
              <a:pathLst>
                <a:path extrusionOk="0" h="5946" w="480">
                  <a:moveTo>
                    <a:pt x="1" y="1"/>
                  </a:moveTo>
                  <a:lnTo>
                    <a:pt x="440" y="5906"/>
                  </a:lnTo>
                  <a:lnTo>
                    <a:pt x="480" y="5945"/>
                  </a:lnTo>
                  <a:lnTo>
                    <a:pt x="480" y="5945"/>
                  </a:lnTo>
                  <a:lnTo>
                    <a:pt x="81"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6"/>
            <p:cNvSpPr/>
            <p:nvPr/>
          </p:nvSpPr>
          <p:spPr>
            <a:xfrm>
              <a:off x="5445800" y="4377100"/>
              <a:ext cx="12000" cy="148650"/>
            </a:xfrm>
            <a:custGeom>
              <a:rect b="b" l="l" r="r" t="t"/>
              <a:pathLst>
                <a:path extrusionOk="0" fill="none" h="5946" w="480">
                  <a:moveTo>
                    <a:pt x="440" y="5906"/>
                  </a:moveTo>
                  <a:lnTo>
                    <a:pt x="1" y="1"/>
                  </a:lnTo>
                  <a:lnTo>
                    <a:pt x="81" y="1"/>
                  </a:lnTo>
                  <a:lnTo>
                    <a:pt x="480" y="5945"/>
                  </a:lnTo>
                  <a:lnTo>
                    <a:pt x="440" y="590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6"/>
            <p:cNvSpPr/>
            <p:nvPr/>
          </p:nvSpPr>
          <p:spPr>
            <a:xfrm>
              <a:off x="5456775" y="45247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6"/>
            <p:cNvSpPr/>
            <p:nvPr/>
          </p:nvSpPr>
          <p:spPr>
            <a:xfrm>
              <a:off x="5402925" y="4378100"/>
              <a:ext cx="1025" cy="148650"/>
            </a:xfrm>
            <a:custGeom>
              <a:rect b="b" l="l" r="r" t="t"/>
              <a:pathLst>
                <a:path extrusionOk="0" h="5946" w="41">
                  <a:moveTo>
                    <a:pt x="0" y="1"/>
                  </a:moveTo>
                  <a:lnTo>
                    <a:pt x="0" y="5945"/>
                  </a:lnTo>
                  <a:lnTo>
                    <a:pt x="40" y="5945"/>
                  </a:lnTo>
                  <a:lnTo>
                    <a:pt x="40"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6"/>
            <p:cNvSpPr/>
            <p:nvPr/>
          </p:nvSpPr>
          <p:spPr>
            <a:xfrm>
              <a:off x="5358025" y="4378100"/>
              <a:ext cx="5025" cy="148650"/>
            </a:xfrm>
            <a:custGeom>
              <a:rect b="b" l="l" r="r" t="t"/>
              <a:pathLst>
                <a:path extrusionOk="0" h="5946" w="201">
                  <a:moveTo>
                    <a:pt x="1" y="1"/>
                  </a:moveTo>
                  <a:lnTo>
                    <a:pt x="121" y="5945"/>
                  </a:lnTo>
                  <a:lnTo>
                    <a:pt x="200" y="5945"/>
                  </a:lnTo>
                  <a:lnTo>
                    <a:pt x="41"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6"/>
            <p:cNvSpPr/>
            <p:nvPr/>
          </p:nvSpPr>
          <p:spPr>
            <a:xfrm>
              <a:off x="5358025" y="4378100"/>
              <a:ext cx="5025" cy="148650"/>
            </a:xfrm>
            <a:custGeom>
              <a:rect b="b" l="l" r="r" t="t"/>
              <a:pathLst>
                <a:path extrusionOk="0" fill="none" h="5946" w="201">
                  <a:moveTo>
                    <a:pt x="121" y="5945"/>
                  </a:moveTo>
                  <a:lnTo>
                    <a:pt x="1" y="1"/>
                  </a:lnTo>
                  <a:lnTo>
                    <a:pt x="41" y="1"/>
                  </a:lnTo>
                  <a:lnTo>
                    <a:pt x="200" y="5945"/>
                  </a:lnTo>
                  <a:lnTo>
                    <a:pt x="121" y="59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6"/>
            <p:cNvSpPr/>
            <p:nvPr/>
          </p:nvSpPr>
          <p:spPr>
            <a:xfrm>
              <a:off x="5361025" y="45267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6"/>
            <p:cNvSpPr/>
            <p:nvPr/>
          </p:nvSpPr>
          <p:spPr>
            <a:xfrm>
              <a:off x="5486700" y="4378100"/>
              <a:ext cx="12000" cy="147650"/>
            </a:xfrm>
            <a:custGeom>
              <a:rect b="b" l="l" r="r" t="t"/>
              <a:pathLst>
                <a:path extrusionOk="0" h="5906" w="480">
                  <a:moveTo>
                    <a:pt x="1" y="1"/>
                  </a:moveTo>
                  <a:lnTo>
                    <a:pt x="400" y="5905"/>
                  </a:lnTo>
                  <a:lnTo>
                    <a:pt x="479" y="5905"/>
                  </a:lnTo>
                  <a:lnTo>
                    <a:pt x="41"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6"/>
            <p:cNvSpPr/>
            <p:nvPr/>
          </p:nvSpPr>
          <p:spPr>
            <a:xfrm>
              <a:off x="5486700" y="4378100"/>
              <a:ext cx="12000" cy="147650"/>
            </a:xfrm>
            <a:custGeom>
              <a:rect b="b" l="l" r="r" t="t"/>
              <a:pathLst>
                <a:path extrusionOk="0" fill="none" h="5906" w="480">
                  <a:moveTo>
                    <a:pt x="1" y="1"/>
                  </a:moveTo>
                  <a:lnTo>
                    <a:pt x="41" y="1"/>
                  </a:lnTo>
                  <a:lnTo>
                    <a:pt x="479" y="5905"/>
                  </a:lnTo>
                  <a:lnTo>
                    <a:pt x="400" y="5905"/>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6"/>
            <p:cNvSpPr/>
            <p:nvPr/>
          </p:nvSpPr>
          <p:spPr>
            <a:xfrm>
              <a:off x="5486700" y="43781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6"/>
            <p:cNvSpPr/>
            <p:nvPr/>
          </p:nvSpPr>
          <p:spPr>
            <a:xfrm>
              <a:off x="5216400" y="4577600"/>
              <a:ext cx="252375" cy="72825"/>
            </a:xfrm>
            <a:custGeom>
              <a:rect b="b" l="l" r="r" t="t"/>
              <a:pathLst>
                <a:path extrusionOk="0" h="2913" w="10095">
                  <a:moveTo>
                    <a:pt x="399" y="0"/>
                  </a:moveTo>
                  <a:lnTo>
                    <a:pt x="359" y="40"/>
                  </a:lnTo>
                  <a:lnTo>
                    <a:pt x="0" y="2913"/>
                  </a:lnTo>
                  <a:lnTo>
                    <a:pt x="40" y="2913"/>
                  </a:lnTo>
                  <a:lnTo>
                    <a:pt x="399" y="80"/>
                  </a:lnTo>
                  <a:lnTo>
                    <a:pt x="9696" y="80"/>
                  </a:lnTo>
                  <a:lnTo>
                    <a:pt x="10055" y="2913"/>
                  </a:lnTo>
                  <a:lnTo>
                    <a:pt x="10095" y="2913"/>
                  </a:lnTo>
                  <a:lnTo>
                    <a:pt x="9735" y="40"/>
                  </a:lnTo>
                  <a:lnTo>
                    <a:pt x="399" y="40"/>
                  </a:lnTo>
                  <a:lnTo>
                    <a:pt x="399"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6"/>
            <p:cNvSpPr/>
            <p:nvPr/>
          </p:nvSpPr>
          <p:spPr>
            <a:xfrm>
              <a:off x="5147575" y="4196575"/>
              <a:ext cx="60875" cy="85800"/>
            </a:xfrm>
            <a:custGeom>
              <a:rect b="b" l="l" r="r" t="t"/>
              <a:pathLst>
                <a:path extrusionOk="0" h="3432" w="2435">
                  <a:moveTo>
                    <a:pt x="0" y="0"/>
                  </a:moveTo>
                  <a:lnTo>
                    <a:pt x="439" y="3431"/>
                  </a:lnTo>
                  <a:lnTo>
                    <a:pt x="758" y="3391"/>
                  </a:lnTo>
                  <a:lnTo>
                    <a:pt x="1437" y="3431"/>
                  </a:lnTo>
                  <a:lnTo>
                    <a:pt x="2434" y="3431"/>
                  </a:lnTo>
                  <a:lnTo>
                    <a:pt x="2035"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6"/>
            <p:cNvSpPr/>
            <p:nvPr/>
          </p:nvSpPr>
          <p:spPr>
            <a:xfrm>
              <a:off x="5147575" y="4196575"/>
              <a:ext cx="60875" cy="85800"/>
            </a:xfrm>
            <a:custGeom>
              <a:rect b="b" l="l" r="r" t="t"/>
              <a:pathLst>
                <a:path extrusionOk="0" fill="none" h="3432" w="2435">
                  <a:moveTo>
                    <a:pt x="439" y="3431"/>
                  </a:moveTo>
                  <a:lnTo>
                    <a:pt x="0" y="0"/>
                  </a:lnTo>
                  <a:lnTo>
                    <a:pt x="2035" y="0"/>
                  </a:lnTo>
                  <a:lnTo>
                    <a:pt x="2434" y="3431"/>
                  </a:lnTo>
                  <a:lnTo>
                    <a:pt x="2434" y="3431"/>
                  </a:lnTo>
                  <a:lnTo>
                    <a:pt x="1437" y="3431"/>
                  </a:lnTo>
                  <a:lnTo>
                    <a:pt x="758" y="3391"/>
                  </a:lnTo>
                  <a:lnTo>
                    <a:pt x="439" y="3431"/>
                  </a:lnTo>
                  <a:lnTo>
                    <a:pt x="439" y="34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6"/>
            <p:cNvSpPr/>
            <p:nvPr/>
          </p:nvSpPr>
          <p:spPr>
            <a:xfrm>
              <a:off x="5158550" y="42823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6"/>
            <p:cNvSpPr/>
            <p:nvPr/>
          </p:nvSpPr>
          <p:spPr>
            <a:xfrm>
              <a:off x="5214400" y="4155675"/>
              <a:ext cx="70850" cy="125700"/>
            </a:xfrm>
            <a:custGeom>
              <a:rect b="b" l="l" r="r" t="t"/>
              <a:pathLst>
                <a:path extrusionOk="0" h="5028" w="2834">
                  <a:moveTo>
                    <a:pt x="0" y="0"/>
                  </a:moveTo>
                  <a:lnTo>
                    <a:pt x="559" y="5027"/>
                  </a:lnTo>
                  <a:lnTo>
                    <a:pt x="2833" y="5027"/>
                  </a:lnTo>
                  <a:lnTo>
                    <a:pt x="2634"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6"/>
            <p:cNvSpPr/>
            <p:nvPr/>
          </p:nvSpPr>
          <p:spPr>
            <a:xfrm>
              <a:off x="5214400" y="4155675"/>
              <a:ext cx="70850" cy="125700"/>
            </a:xfrm>
            <a:custGeom>
              <a:rect b="b" l="l" r="r" t="t"/>
              <a:pathLst>
                <a:path extrusionOk="0" fill="none" h="5028" w="2834">
                  <a:moveTo>
                    <a:pt x="559" y="5027"/>
                  </a:moveTo>
                  <a:lnTo>
                    <a:pt x="0" y="0"/>
                  </a:lnTo>
                  <a:lnTo>
                    <a:pt x="2634" y="0"/>
                  </a:lnTo>
                  <a:lnTo>
                    <a:pt x="2833" y="5027"/>
                  </a:lnTo>
                  <a:lnTo>
                    <a:pt x="2833" y="5027"/>
                  </a:lnTo>
                  <a:lnTo>
                    <a:pt x="1676" y="5027"/>
                  </a:lnTo>
                  <a:lnTo>
                    <a:pt x="559" y="5027"/>
                  </a:lnTo>
                  <a:lnTo>
                    <a:pt x="559" y="502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6"/>
            <p:cNvSpPr/>
            <p:nvPr/>
          </p:nvSpPr>
          <p:spPr>
            <a:xfrm>
              <a:off x="5228375" y="42813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6"/>
            <p:cNvSpPr/>
            <p:nvPr/>
          </p:nvSpPr>
          <p:spPr>
            <a:xfrm>
              <a:off x="5307175" y="4127750"/>
              <a:ext cx="58850" cy="154625"/>
            </a:xfrm>
            <a:custGeom>
              <a:rect b="b" l="l" r="r" t="t"/>
              <a:pathLst>
                <a:path extrusionOk="0" h="6185" w="2354">
                  <a:moveTo>
                    <a:pt x="0" y="0"/>
                  </a:moveTo>
                  <a:lnTo>
                    <a:pt x="40" y="6184"/>
                  </a:lnTo>
                  <a:lnTo>
                    <a:pt x="2354" y="6144"/>
                  </a:lnTo>
                  <a:lnTo>
                    <a:pt x="2234"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6"/>
            <p:cNvSpPr/>
            <p:nvPr/>
          </p:nvSpPr>
          <p:spPr>
            <a:xfrm>
              <a:off x="5307175" y="4127750"/>
              <a:ext cx="58850" cy="154625"/>
            </a:xfrm>
            <a:custGeom>
              <a:rect b="b" l="l" r="r" t="t"/>
              <a:pathLst>
                <a:path extrusionOk="0" fill="none" h="6185" w="2354">
                  <a:moveTo>
                    <a:pt x="40" y="6184"/>
                  </a:moveTo>
                  <a:lnTo>
                    <a:pt x="0" y="0"/>
                  </a:lnTo>
                  <a:lnTo>
                    <a:pt x="2234" y="0"/>
                  </a:lnTo>
                  <a:lnTo>
                    <a:pt x="2354" y="6144"/>
                  </a:lnTo>
                  <a:lnTo>
                    <a:pt x="40" y="61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6"/>
            <p:cNvSpPr/>
            <p:nvPr/>
          </p:nvSpPr>
          <p:spPr>
            <a:xfrm>
              <a:off x="5308150" y="42823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6"/>
            <p:cNvSpPr/>
            <p:nvPr/>
          </p:nvSpPr>
          <p:spPr>
            <a:xfrm>
              <a:off x="5089725" y="4108800"/>
              <a:ext cx="355100" cy="176550"/>
            </a:xfrm>
            <a:custGeom>
              <a:rect b="b" l="l" r="r" t="t"/>
              <a:pathLst>
                <a:path extrusionOk="0" h="7062" w="14204">
                  <a:moveTo>
                    <a:pt x="80" y="0"/>
                  </a:moveTo>
                  <a:lnTo>
                    <a:pt x="40" y="40"/>
                  </a:lnTo>
                  <a:lnTo>
                    <a:pt x="0" y="120"/>
                  </a:lnTo>
                  <a:lnTo>
                    <a:pt x="1516" y="7022"/>
                  </a:lnTo>
                  <a:lnTo>
                    <a:pt x="1556" y="7062"/>
                  </a:lnTo>
                  <a:lnTo>
                    <a:pt x="14204" y="7062"/>
                  </a:lnTo>
                  <a:lnTo>
                    <a:pt x="14204" y="6982"/>
                  </a:lnTo>
                  <a:lnTo>
                    <a:pt x="14204" y="6902"/>
                  </a:lnTo>
                  <a:lnTo>
                    <a:pt x="1676" y="6902"/>
                  </a:lnTo>
                  <a:lnTo>
                    <a:pt x="200" y="80"/>
                  </a:lnTo>
                  <a:lnTo>
                    <a:pt x="16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6"/>
            <p:cNvSpPr/>
            <p:nvPr/>
          </p:nvSpPr>
          <p:spPr>
            <a:xfrm>
              <a:off x="5089725" y="4108800"/>
              <a:ext cx="355100" cy="176550"/>
            </a:xfrm>
            <a:custGeom>
              <a:rect b="b" l="l" r="r" t="t"/>
              <a:pathLst>
                <a:path extrusionOk="0" fill="none" h="7062" w="14204">
                  <a:moveTo>
                    <a:pt x="14124" y="7062"/>
                  </a:moveTo>
                  <a:lnTo>
                    <a:pt x="1596" y="7062"/>
                  </a:lnTo>
                  <a:lnTo>
                    <a:pt x="1596" y="7062"/>
                  </a:lnTo>
                  <a:lnTo>
                    <a:pt x="1556" y="7062"/>
                  </a:lnTo>
                  <a:lnTo>
                    <a:pt x="1516" y="7022"/>
                  </a:lnTo>
                  <a:lnTo>
                    <a:pt x="0" y="120"/>
                  </a:lnTo>
                  <a:lnTo>
                    <a:pt x="0" y="120"/>
                  </a:lnTo>
                  <a:lnTo>
                    <a:pt x="40" y="40"/>
                  </a:lnTo>
                  <a:lnTo>
                    <a:pt x="80" y="0"/>
                  </a:lnTo>
                  <a:lnTo>
                    <a:pt x="80" y="0"/>
                  </a:lnTo>
                  <a:lnTo>
                    <a:pt x="160" y="0"/>
                  </a:lnTo>
                  <a:lnTo>
                    <a:pt x="200" y="80"/>
                  </a:lnTo>
                  <a:lnTo>
                    <a:pt x="1676" y="6902"/>
                  </a:lnTo>
                  <a:lnTo>
                    <a:pt x="14124" y="6902"/>
                  </a:lnTo>
                  <a:lnTo>
                    <a:pt x="14124" y="6902"/>
                  </a:lnTo>
                  <a:lnTo>
                    <a:pt x="14204" y="6902"/>
                  </a:lnTo>
                  <a:lnTo>
                    <a:pt x="14204" y="6982"/>
                  </a:lnTo>
                  <a:lnTo>
                    <a:pt x="14204" y="6982"/>
                  </a:lnTo>
                  <a:lnTo>
                    <a:pt x="14204" y="7062"/>
                  </a:lnTo>
                  <a:lnTo>
                    <a:pt x="14124" y="7062"/>
                  </a:lnTo>
                  <a:lnTo>
                    <a:pt x="14124" y="70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6"/>
            <p:cNvSpPr/>
            <p:nvPr/>
          </p:nvSpPr>
          <p:spPr>
            <a:xfrm>
              <a:off x="5442825" y="4285350"/>
              <a:ext cx="25" cy="0"/>
            </a:xfrm>
            <a:custGeom>
              <a:rect b="b" l="l" r="r" t="t"/>
              <a:pathLst>
                <a:path extrusionOk="0" fill="none" h="0"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6"/>
            <p:cNvSpPr/>
            <p:nvPr/>
          </p:nvSpPr>
          <p:spPr>
            <a:xfrm>
              <a:off x="5154550" y="4110775"/>
              <a:ext cx="165600" cy="70850"/>
            </a:xfrm>
            <a:custGeom>
              <a:rect b="b" l="l" r="r" t="t"/>
              <a:pathLst>
                <a:path extrusionOk="0" h="2834" w="6624">
                  <a:moveTo>
                    <a:pt x="6544" y="1"/>
                  </a:moveTo>
                  <a:lnTo>
                    <a:pt x="6464" y="41"/>
                  </a:lnTo>
                  <a:lnTo>
                    <a:pt x="6145" y="360"/>
                  </a:lnTo>
                  <a:lnTo>
                    <a:pt x="5826" y="639"/>
                  </a:lnTo>
                  <a:lnTo>
                    <a:pt x="5108" y="1198"/>
                  </a:lnTo>
                  <a:lnTo>
                    <a:pt x="4350" y="1637"/>
                  </a:lnTo>
                  <a:lnTo>
                    <a:pt x="3552" y="2036"/>
                  </a:lnTo>
                  <a:lnTo>
                    <a:pt x="2714" y="2315"/>
                  </a:lnTo>
                  <a:lnTo>
                    <a:pt x="1836" y="2514"/>
                  </a:lnTo>
                  <a:lnTo>
                    <a:pt x="958" y="2634"/>
                  </a:lnTo>
                  <a:lnTo>
                    <a:pt x="80" y="2634"/>
                  </a:lnTo>
                  <a:lnTo>
                    <a:pt x="1" y="2674"/>
                  </a:lnTo>
                  <a:lnTo>
                    <a:pt x="1" y="2714"/>
                  </a:lnTo>
                  <a:lnTo>
                    <a:pt x="1" y="2794"/>
                  </a:lnTo>
                  <a:lnTo>
                    <a:pt x="80" y="2834"/>
                  </a:lnTo>
                  <a:lnTo>
                    <a:pt x="400" y="2834"/>
                  </a:lnTo>
                  <a:lnTo>
                    <a:pt x="1237" y="2794"/>
                  </a:lnTo>
                  <a:lnTo>
                    <a:pt x="2115" y="2674"/>
                  </a:lnTo>
                  <a:lnTo>
                    <a:pt x="2953" y="2435"/>
                  </a:lnTo>
                  <a:lnTo>
                    <a:pt x="3751" y="2155"/>
                  </a:lnTo>
                  <a:lnTo>
                    <a:pt x="4549" y="1756"/>
                  </a:lnTo>
                  <a:lnTo>
                    <a:pt x="5267" y="1317"/>
                  </a:lnTo>
                  <a:lnTo>
                    <a:pt x="5985" y="759"/>
                  </a:lnTo>
                  <a:lnTo>
                    <a:pt x="6584" y="200"/>
                  </a:lnTo>
                  <a:lnTo>
                    <a:pt x="6624" y="121"/>
                  </a:lnTo>
                  <a:lnTo>
                    <a:pt x="6584" y="41"/>
                  </a:lnTo>
                  <a:lnTo>
                    <a:pt x="654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6"/>
            <p:cNvSpPr/>
            <p:nvPr/>
          </p:nvSpPr>
          <p:spPr>
            <a:xfrm>
              <a:off x="5154550" y="4110775"/>
              <a:ext cx="165600" cy="70850"/>
            </a:xfrm>
            <a:custGeom>
              <a:rect b="b" l="l" r="r" t="t"/>
              <a:pathLst>
                <a:path extrusionOk="0" fill="none" h="2834" w="6624">
                  <a:moveTo>
                    <a:pt x="400" y="2834"/>
                  </a:moveTo>
                  <a:lnTo>
                    <a:pt x="400" y="2834"/>
                  </a:lnTo>
                  <a:lnTo>
                    <a:pt x="80" y="2834"/>
                  </a:lnTo>
                  <a:lnTo>
                    <a:pt x="80" y="2834"/>
                  </a:lnTo>
                  <a:lnTo>
                    <a:pt x="1" y="2794"/>
                  </a:lnTo>
                  <a:lnTo>
                    <a:pt x="1" y="2714"/>
                  </a:lnTo>
                  <a:lnTo>
                    <a:pt x="1" y="2714"/>
                  </a:lnTo>
                  <a:lnTo>
                    <a:pt x="1" y="2674"/>
                  </a:lnTo>
                  <a:lnTo>
                    <a:pt x="80" y="2634"/>
                  </a:lnTo>
                  <a:lnTo>
                    <a:pt x="80" y="2634"/>
                  </a:lnTo>
                  <a:lnTo>
                    <a:pt x="519" y="2634"/>
                  </a:lnTo>
                  <a:lnTo>
                    <a:pt x="958" y="2634"/>
                  </a:lnTo>
                  <a:lnTo>
                    <a:pt x="1836" y="2514"/>
                  </a:lnTo>
                  <a:lnTo>
                    <a:pt x="2714" y="2315"/>
                  </a:lnTo>
                  <a:lnTo>
                    <a:pt x="3552" y="2036"/>
                  </a:lnTo>
                  <a:lnTo>
                    <a:pt x="4350" y="1637"/>
                  </a:lnTo>
                  <a:lnTo>
                    <a:pt x="5108" y="1198"/>
                  </a:lnTo>
                  <a:lnTo>
                    <a:pt x="5826" y="639"/>
                  </a:lnTo>
                  <a:lnTo>
                    <a:pt x="6145" y="360"/>
                  </a:lnTo>
                  <a:lnTo>
                    <a:pt x="6464" y="41"/>
                  </a:lnTo>
                  <a:lnTo>
                    <a:pt x="6464" y="41"/>
                  </a:lnTo>
                  <a:lnTo>
                    <a:pt x="6544" y="1"/>
                  </a:lnTo>
                  <a:lnTo>
                    <a:pt x="6584" y="41"/>
                  </a:lnTo>
                  <a:lnTo>
                    <a:pt x="6584" y="41"/>
                  </a:lnTo>
                  <a:lnTo>
                    <a:pt x="6624" y="121"/>
                  </a:lnTo>
                  <a:lnTo>
                    <a:pt x="6584" y="200"/>
                  </a:lnTo>
                  <a:lnTo>
                    <a:pt x="6584" y="200"/>
                  </a:lnTo>
                  <a:lnTo>
                    <a:pt x="5985" y="759"/>
                  </a:lnTo>
                  <a:lnTo>
                    <a:pt x="5267" y="1317"/>
                  </a:lnTo>
                  <a:lnTo>
                    <a:pt x="4549" y="1756"/>
                  </a:lnTo>
                  <a:lnTo>
                    <a:pt x="3751" y="2155"/>
                  </a:lnTo>
                  <a:lnTo>
                    <a:pt x="2953" y="2435"/>
                  </a:lnTo>
                  <a:lnTo>
                    <a:pt x="2115" y="2674"/>
                  </a:lnTo>
                  <a:lnTo>
                    <a:pt x="1237" y="2794"/>
                  </a:lnTo>
                  <a:lnTo>
                    <a:pt x="400" y="2834"/>
                  </a:lnTo>
                  <a:lnTo>
                    <a:pt x="400" y="283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6"/>
            <p:cNvSpPr/>
            <p:nvPr/>
          </p:nvSpPr>
          <p:spPr>
            <a:xfrm>
              <a:off x="5164525" y="4181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6"/>
            <p:cNvSpPr/>
            <p:nvPr/>
          </p:nvSpPr>
          <p:spPr>
            <a:xfrm>
              <a:off x="5280225" y="4109775"/>
              <a:ext cx="41925" cy="41925"/>
            </a:xfrm>
            <a:custGeom>
              <a:rect b="b" l="l" r="r" t="t"/>
              <a:pathLst>
                <a:path extrusionOk="0" h="1677" w="1677">
                  <a:moveTo>
                    <a:pt x="1517" y="1"/>
                  </a:moveTo>
                  <a:lnTo>
                    <a:pt x="41" y="560"/>
                  </a:lnTo>
                  <a:lnTo>
                    <a:pt x="1" y="599"/>
                  </a:lnTo>
                  <a:lnTo>
                    <a:pt x="1" y="679"/>
                  </a:lnTo>
                  <a:lnTo>
                    <a:pt x="41" y="759"/>
                  </a:lnTo>
                  <a:lnTo>
                    <a:pt x="120" y="759"/>
                  </a:lnTo>
                  <a:lnTo>
                    <a:pt x="1437" y="240"/>
                  </a:lnTo>
                  <a:lnTo>
                    <a:pt x="1118" y="1557"/>
                  </a:lnTo>
                  <a:lnTo>
                    <a:pt x="1118" y="1637"/>
                  </a:lnTo>
                  <a:lnTo>
                    <a:pt x="1158" y="1677"/>
                  </a:lnTo>
                  <a:lnTo>
                    <a:pt x="1198" y="1677"/>
                  </a:lnTo>
                  <a:lnTo>
                    <a:pt x="1278" y="1637"/>
                  </a:lnTo>
                  <a:lnTo>
                    <a:pt x="1278" y="1597"/>
                  </a:lnTo>
                  <a:lnTo>
                    <a:pt x="1676" y="121"/>
                  </a:lnTo>
                  <a:lnTo>
                    <a:pt x="1676" y="81"/>
                  </a:lnTo>
                  <a:lnTo>
                    <a:pt x="1637" y="41"/>
                  </a:lnTo>
                  <a:lnTo>
                    <a:pt x="1597"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6"/>
            <p:cNvSpPr/>
            <p:nvPr/>
          </p:nvSpPr>
          <p:spPr>
            <a:xfrm>
              <a:off x="5280225" y="4109775"/>
              <a:ext cx="41925" cy="41925"/>
            </a:xfrm>
            <a:custGeom>
              <a:rect b="b" l="l" r="r" t="t"/>
              <a:pathLst>
                <a:path extrusionOk="0" fill="none" h="1677" w="1677">
                  <a:moveTo>
                    <a:pt x="1198" y="1677"/>
                  </a:moveTo>
                  <a:lnTo>
                    <a:pt x="1198" y="1677"/>
                  </a:lnTo>
                  <a:lnTo>
                    <a:pt x="1158" y="1677"/>
                  </a:lnTo>
                  <a:lnTo>
                    <a:pt x="1158" y="1677"/>
                  </a:lnTo>
                  <a:lnTo>
                    <a:pt x="1118" y="1637"/>
                  </a:lnTo>
                  <a:lnTo>
                    <a:pt x="1118" y="1557"/>
                  </a:lnTo>
                  <a:lnTo>
                    <a:pt x="1437" y="240"/>
                  </a:lnTo>
                  <a:lnTo>
                    <a:pt x="120" y="759"/>
                  </a:lnTo>
                  <a:lnTo>
                    <a:pt x="120" y="759"/>
                  </a:lnTo>
                  <a:lnTo>
                    <a:pt x="41" y="759"/>
                  </a:lnTo>
                  <a:lnTo>
                    <a:pt x="1" y="679"/>
                  </a:lnTo>
                  <a:lnTo>
                    <a:pt x="1" y="679"/>
                  </a:lnTo>
                  <a:lnTo>
                    <a:pt x="1" y="599"/>
                  </a:lnTo>
                  <a:lnTo>
                    <a:pt x="41" y="560"/>
                  </a:lnTo>
                  <a:lnTo>
                    <a:pt x="1517" y="1"/>
                  </a:lnTo>
                  <a:lnTo>
                    <a:pt x="1517" y="1"/>
                  </a:lnTo>
                  <a:lnTo>
                    <a:pt x="1597" y="1"/>
                  </a:lnTo>
                  <a:lnTo>
                    <a:pt x="1637" y="41"/>
                  </a:lnTo>
                  <a:lnTo>
                    <a:pt x="1637" y="41"/>
                  </a:lnTo>
                  <a:lnTo>
                    <a:pt x="1676" y="81"/>
                  </a:lnTo>
                  <a:lnTo>
                    <a:pt x="1676" y="121"/>
                  </a:lnTo>
                  <a:lnTo>
                    <a:pt x="1278" y="1597"/>
                  </a:lnTo>
                  <a:lnTo>
                    <a:pt x="1278" y="1597"/>
                  </a:lnTo>
                  <a:lnTo>
                    <a:pt x="1278" y="1637"/>
                  </a:lnTo>
                  <a:lnTo>
                    <a:pt x="1198" y="1677"/>
                  </a:lnTo>
                  <a:lnTo>
                    <a:pt x="1198" y="16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6"/>
            <p:cNvSpPr/>
            <p:nvPr/>
          </p:nvSpPr>
          <p:spPr>
            <a:xfrm>
              <a:off x="5310150" y="41516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6"/>
            <p:cNvSpPr/>
            <p:nvPr/>
          </p:nvSpPr>
          <p:spPr>
            <a:xfrm>
              <a:off x="5439825" y="4111775"/>
              <a:ext cx="154625" cy="64875"/>
            </a:xfrm>
            <a:custGeom>
              <a:rect b="b" l="l" r="r" t="t"/>
              <a:pathLst>
                <a:path extrusionOk="0" h="2595" w="6185">
                  <a:moveTo>
                    <a:pt x="6145" y="1"/>
                  </a:moveTo>
                  <a:lnTo>
                    <a:pt x="6105" y="41"/>
                  </a:lnTo>
                  <a:lnTo>
                    <a:pt x="3990" y="2315"/>
                  </a:lnTo>
                  <a:lnTo>
                    <a:pt x="1796" y="759"/>
                  </a:lnTo>
                  <a:lnTo>
                    <a:pt x="1756" y="759"/>
                  </a:lnTo>
                  <a:lnTo>
                    <a:pt x="40" y="2514"/>
                  </a:lnTo>
                  <a:lnTo>
                    <a:pt x="0" y="2554"/>
                  </a:lnTo>
                  <a:lnTo>
                    <a:pt x="40" y="2594"/>
                  </a:lnTo>
                  <a:lnTo>
                    <a:pt x="80" y="2594"/>
                  </a:lnTo>
                  <a:lnTo>
                    <a:pt x="1796" y="839"/>
                  </a:lnTo>
                  <a:lnTo>
                    <a:pt x="3990" y="2435"/>
                  </a:lnTo>
                  <a:lnTo>
                    <a:pt x="4030" y="2435"/>
                  </a:lnTo>
                  <a:lnTo>
                    <a:pt x="6185" y="81"/>
                  </a:lnTo>
                  <a:lnTo>
                    <a:pt x="6185" y="41"/>
                  </a:lnTo>
                  <a:lnTo>
                    <a:pt x="614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6"/>
            <p:cNvSpPr/>
            <p:nvPr/>
          </p:nvSpPr>
          <p:spPr>
            <a:xfrm>
              <a:off x="5439825" y="4111775"/>
              <a:ext cx="154625" cy="64875"/>
            </a:xfrm>
            <a:custGeom>
              <a:rect b="b" l="l" r="r" t="t"/>
              <a:pathLst>
                <a:path extrusionOk="0" fill="none" h="2595" w="6185">
                  <a:moveTo>
                    <a:pt x="80" y="2594"/>
                  </a:moveTo>
                  <a:lnTo>
                    <a:pt x="80" y="2594"/>
                  </a:lnTo>
                  <a:lnTo>
                    <a:pt x="40" y="2594"/>
                  </a:lnTo>
                  <a:lnTo>
                    <a:pt x="40" y="2594"/>
                  </a:lnTo>
                  <a:lnTo>
                    <a:pt x="0" y="2554"/>
                  </a:lnTo>
                  <a:lnTo>
                    <a:pt x="40" y="2514"/>
                  </a:lnTo>
                  <a:lnTo>
                    <a:pt x="1756" y="759"/>
                  </a:lnTo>
                  <a:lnTo>
                    <a:pt x="1756" y="759"/>
                  </a:lnTo>
                  <a:lnTo>
                    <a:pt x="1796" y="759"/>
                  </a:lnTo>
                  <a:lnTo>
                    <a:pt x="3990" y="2315"/>
                  </a:lnTo>
                  <a:lnTo>
                    <a:pt x="6105" y="41"/>
                  </a:lnTo>
                  <a:lnTo>
                    <a:pt x="6105" y="41"/>
                  </a:lnTo>
                  <a:lnTo>
                    <a:pt x="6145" y="1"/>
                  </a:lnTo>
                  <a:lnTo>
                    <a:pt x="6185" y="41"/>
                  </a:lnTo>
                  <a:lnTo>
                    <a:pt x="6185" y="41"/>
                  </a:lnTo>
                  <a:lnTo>
                    <a:pt x="6185" y="41"/>
                  </a:lnTo>
                  <a:lnTo>
                    <a:pt x="6185" y="81"/>
                  </a:lnTo>
                  <a:lnTo>
                    <a:pt x="4030" y="2435"/>
                  </a:lnTo>
                  <a:lnTo>
                    <a:pt x="4030" y="2435"/>
                  </a:lnTo>
                  <a:lnTo>
                    <a:pt x="3990" y="2435"/>
                  </a:lnTo>
                  <a:lnTo>
                    <a:pt x="3990" y="2435"/>
                  </a:lnTo>
                  <a:lnTo>
                    <a:pt x="1796" y="839"/>
                  </a:lnTo>
                  <a:lnTo>
                    <a:pt x="80" y="2594"/>
                  </a:lnTo>
                  <a:lnTo>
                    <a:pt x="80" y="2594"/>
                  </a:lnTo>
                  <a:lnTo>
                    <a:pt x="80" y="2594"/>
                  </a:lnTo>
                  <a:lnTo>
                    <a:pt x="80" y="259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6"/>
            <p:cNvSpPr/>
            <p:nvPr/>
          </p:nvSpPr>
          <p:spPr>
            <a:xfrm>
              <a:off x="5441825" y="41766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6"/>
            <p:cNvSpPr/>
            <p:nvPr/>
          </p:nvSpPr>
          <p:spPr>
            <a:xfrm>
              <a:off x="5432850" y="4169625"/>
              <a:ext cx="12975" cy="13000"/>
            </a:xfrm>
            <a:custGeom>
              <a:rect b="b" l="l" r="r" t="t"/>
              <a:pathLst>
                <a:path extrusionOk="0" h="520" w="519">
                  <a:moveTo>
                    <a:pt x="240" y="1"/>
                  </a:moveTo>
                  <a:lnTo>
                    <a:pt x="160" y="41"/>
                  </a:lnTo>
                  <a:lnTo>
                    <a:pt x="80" y="81"/>
                  </a:lnTo>
                  <a:lnTo>
                    <a:pt x="0" y="160"/>
                  </a:lnTo>
                  <a:lnTo>
                    <a:pt x="0" y="280"/>
                  </a:lnTo>
                  <a:lnTo>
                    <a:pt x="0" y="360"/>
                  </a:lnTo>
                  <a:lnTo>
                    <a:pt x="80" y="440"/>
                  </a:lnTo>
                  <a:lnTo>
                    <a:pt x="160" y="480"/>
                  </a:lnTo>
                  <a:lnTo>
                    <a:pt x="240" y="520"/>
                  </a:lnTo>
                  <a:lnTo>
                    <a:pt x="359" y="480"/>
                  </a:lnTo>
                  <a:lnTo>
                    <a:pt x="439" y="440"/>
                  </a:lnTo>
                  <a:lnTo>
                    <a:pt x="479" y="360"/>
                  </a:lnTo>
                  <a:lnTo>
                    <a:pt x="519" y="280"/>
                  </a:lnTo>
                  <a:lnTo>
                    <a:pt x="479" y="160"/>
                  </a:lnTo>
                  <a:lnTo>
                    <a:pt x="439" y="81"/>
                  </a:lnTo>
                  <a:lnTo>
                    <a:pt x="359" y="41"/>
                  </a:lnTo>
                  <a:lnTo>
                    <a:pt x="240"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6"/>
            <p:cNvSpPr/>
            <p:nvPr/>
          </p:nvSpPr>
          <p:spPr>
            <a:xfrm>
              <a:off x="5432850" y="4169625"/>
              <a:ext cx="12975" cy="13000"/>
            </a:xfrm>
            <a:custGeom>
              <a:rect b="b" l="l" r="r" t="t"/>
              <a:pathLst>
                <a:path extrusionOk="0" fill="none" h="520" w="519">
                  <a:moveTo>
                    <a:pt x="519" y="280"/>
                  </a:moveTo>
                  <a:lnTo>
                    <a:pt x="519" y="280"/>
                  </a:lnTo>
                  <a:lnTo>
                    <a:pt x="479" y="360"/>
                  </a:lnTo>
                  <a:lnTo>
                    <a:pt x="439" y="440"/>
                  </a:lnTo>
                  <a:lnTo>
                    <a:pt x="359" y="480"/>
                  </a:lnTo>
                  <a:lnTo>
                    <a:pt x="240" y="520"/>
                  </a:lnTo>
                  <a:lnTo>
                    <a:pt x="240" y="520"/>
                  </a:lnTo>
                  <a:lnTo>
                    <a:pt x="160" y="480"/>
                  </a:lnTo>
                  <a:lnTo>
                    <a:pt x="80" y="440"/>
                  </a:lnTo>
                  <a:lnTo>
                    <a:pt x="0" y="360"/>
                  </a:lnTo>
                  <a:lnTo>
                    <a:pt x="0" y="280"/>
                  </a:lnTo>
                  <a:lnTo>
                    <a:pt x="0" y="280"/>
                  </a:lnTo>
                  <a:lnTo>
                    <a:pt x="0" y="160"/>
                  </a:lnTo>
                  <a:lnTo>
                    <a:pt x="80" y="81"/>
                  </a:lnTo>
                  <a:lnTo>
                    <a:pt x="160" y="41"/>
                  </a:lnTo>
                  <a:lnTo>
                    <a:pt x="240" y="1"/>
                  </a:lnTo>
                  <a:lnTo>
                    <a:pt x="240" y="1"/>
                  </a:lnTo>
                  <a:lnTo>
                    <a:pt x="359" y="41"/>
                  </a:lnTo>
                  <a:lnTo>
                    <a:pt x="439" y="81"/>
                  </a:lnTo>
                  <a:lnTo>
                    <a:pt x="479" y="160"/>
                  </a:lnTo>
                  <a:lnTo>
                    <a:pt x="519" y="280"/>
                  </a:lnTo>
                  <a:lnTo>
                    <a:pt x="519"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6"/>
            <p:cNvSpPr/>
            <p:nvPr/>
          </p:nvSpPr>
          <p:spPr>
            <a:xfrm>
              <a:off x="5445800" y="4176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6"/>
            <p:cNvSpPr/>
            <p:nvPr/>
          </p:nvSpPr>
          <p:spPr>
            <a:xfrm>
              <a:off x="5476725" y="4125750"/>
              <a:ext cx="13000" cy="12975"/>
            </a:xfrm>
            <a:custGeom>
              <a:rect b="b" l="l" r="r" t="t"/>
              <a:pathLst>
                <a:path extrusionOk="0" h="519" w="520">
                  <a:moveTo>
                    <a:pt x="240" y="0"/>
                  </a:moveTo>
                  <a:lnTo>
                    <a:pt x="160" y="40"/>
                  </a:lnTo>
                  <a:lnTo>
                    <a:pt x="80" y="80"/>
                  </a:lnTo>
                  <a:lnTo>
                    <a:pt x="1" y="160"/>
                  </a:lnTo>
                  <a:lnTo>
                    <a:pt x="1" y="280"/>
                  </a:lnTo>
                  <a:lnTo>
                    <a:pt x="1" y="359"/>
                  </a:lnTo>
                  <a:lnTo>
                    <a:pt x="80" y="439"/>
                  </a:lnTo>
                  <a:lnTo>
                    <a:pt x="160" y="479"/>
                  </a:lnTo>
                  <a:lnTo>
                    <a:pt x="240" y="519"/>
                  </a:lnTo>
                  <a:lnTo>
                    <a:pt x="360" y="479"/>
                  </a:lnTo>
                  <a:lnTo>
                    <a:pt x="440" y="439"/>
                  </a:lnTo>
                  <a:lnTo>
                    <a:pt x="479" y="359"/>
                  </a:lnTo>
                  <a:lnTo>
                    <a:pt x="519" y="280"/>
                  </a:lnTo>
                  <a:lnTo>
                    <a:pt x="479" y="160"/>
                  </a:lnTo>
                  <a:lnTo>
                    <a:pt x="440" y="80"/>
                  </a:lnTo>
                  <a:lnTo>
                    <a:pt x="360" y="40"/>
                  </a:lnTo>
                  <a:lnTo>
                    <a:pt x="24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6"/>
            <p:cNvSpPr/>
            <p:nvPr/>
          </p:nvSpPr>
          <p:spPr>
            <a:xfrm>
              <a:off x="5476725" y="4125750"/>
              <a:ext cx="13000" cy="12975"/>
            </a:xfrm>
            <a:custGeom>
              <a:rect b="b" l="l" r="r" t="t"/>
              <a:pathLst>
                <a:path extrusionOk="0" fill="none" h="519" w="520">
                  <a:moveTo>
                    <a:pt x="519" y="280"/>
                  </a:moveTo>
                  <a:lnTo>
                    <a:pt x="519" y="280"/>
                  </a:lnTo>
                  <a:lnTo>
                    <a:pt x="479" y="359"/>
                  </a:lnTo>
                  <a:lnTo>
                    <a:pt x="440" y="439"/>
                  </a:lnTo>
                  <a:lnTo>
                    <a:pt x="360" y="479"/>
                  </a:lnTo>
                  <a:lnTo>
                    <a:pt x="240" y="519"/>
                  </a:lnTo>
                  <a:lnTo>
                    <a:pt x="240" y="519"/>
                  </a:lnTo>
                  <a:lnTo>
                    <a:pt x="160" y="479"/>
                  </a:lnTo>
                  <a:lnTo>
                    <a:pt x="80" y="439"/>
                  </a:lnTo>
                  <a:lnTo>
                    <a:pt x="1" y="359"/>
                  </a:lnTo>
                  <a:lnTo>
                    <a:pt x="1" y="280"/>
                  </a:lnTo>
                  <a:lnTo>
                    <a:pt x="1" y="280"/>
                  </a:lnTo>
                  <a:lnTo>
                    <a:pt x="1" y="160"/>
                  </a:lnTo>
                  <a:lnTo>
                    <a:pt x="80" y="80"/>
                  </a:lnTo>
                  <a:lnTo>
                    <a:pt x="160" y="40"/>
                  </a:lnTo>
                  <a:lnTo>
                    <a:pt x="240" y="0"/>
                  </a:lnTo>
                  <a:lnTo>
                    <a:pt x="240" y="0"/>
                  </a:lnTo>
                  <a:lnTo>
                    <a:pt x="360" y="40"/>
                  </a:lnTo>
                  <a:lnTo>
                    <a:pt x="440" y="80"/>
                  </a:lnTo>
                  <a:lnTo>
                    <a:pt x="479" y="160"/>
                  </a:lnTo>
                  <a:lnTo>
                    <a:pt x="519" y="280"/>
                  </a:lnTo>
                  <a:lnTo>
                    <a:pt x="519"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6"/>
            <p:cNvSpPr/>
            <p:nvPr/>
          </p:nvSpPr>
          <p:spPr>
            <a:xfrm>
              <a:off x="5489700" y="41327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6"/>
            <p:cNvSpPr/>
            <p:nvPr/>
          </p:nvSpPr>
          <p:spPr>
            <a:xfrm>
              <a:off x="5532575" y="4165650"/>
              <a:ext cx="13000" cy="12975"/>
            </a:xfrm>
            <a:custGeom>
              <a:rect b="b" l="l" r="r" t="t"/>
              <a:pathLst>
                <a:path extrusionOk="0" h="519" w="520">
                  <a:moveTo>
                    <a:pt x="161" y="0"/>
                  </a:moveTo>
                  <a:lnTo>
                    <a:pt x="81" y="80"/>
                  </a:lnTo>
                  <a:lnTo>
                    <a:pt x="1" y="160"/>
                  </a:lnTo>
                  <a:lnTo>
                    <a:pt x="1" y="240"/>
                  </a:lnTo>
                  <a:lnTo>
                    <a:pt x="1" y="359"/>
                  </a:lnTo>
                  <a:lnTo>
                    <a:pt x="81" y="439"/>
                  </a:lnTo>
                  <a:lnTo>
                    <a:pt x="161" y="479"/>
                  </a:lnTo>
                  <a:lnTo>
                    <a:pt x="240" y="519"/>
                  </a:lnTo>
                  <a:lnTo>
                    <a:pt x="360" y="479"/>
                  </a:lnTo>
                  <a:lnTo>
                    <a:pt x="440" y="439"/>
                  </a:lnTo>
                  <a:lnTo>
                    <a:pt x="480" y="359"/>
                  </a:lnTo>
                  <a:lnTo>
                    <a:pt x="520" y="240"/>
                  </a:lnTo>
                  <a:lnTo>
                    <a:pt x="480" y="160"/>
                  </a:lnTo>
                  <a:lnTo>
                    <a:pt x="440" y="80"/>
                  </a:lnTo>
                  <a:lnTo>
                    <a:pt x="36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6"/>
            <p:cNvSpPr/>
            <p:nvPr/>
          </p:nvSpPr>
          <p:spPr>
            <a:xfrm>
              <a:off x="5532575" y="4165650"/>
              <a:ext cx="13000" cy="12975"/>
            </a:xfrm>
            <a:custGeom>
              <a:rect b="b" l="l" r="r" t="t"/>
              <a:pathLst>
                <a:path extrusionOk="0" fill="none" h="519" w="520">
                  <a:moveTo>
                    <a:pt x="520" y="240"/>
                  </a:moveTo>
                  <a:lnTo>
                    <a:pt x="520" y="240"/>
                  </a:lnTo>
                  <a:lnTo>
                    <a:pt x="480" y="359"/>
                  </a:lnTo>
                  <a:lnTo>
                    <a:pt x="440" y="439"/>
                  </a:lnTo>
                  <a:lnTo>
                    <a:pt x="360" y="479"/>
                  </a:lnTo>
                  <a:lnTo>
                    <a:pt x="240" y="519"/>
                  </a:lnTo>
                  <a:lnTo>
                    <a:pt x="240" y="519"/>
                  </a:lnTo>
                  <a:lnTo>
                    <a:pt x="161" y="479"/>
                  </a:lnTo>
                  <a:lnTo>
                    <a:pt x="81" y="439"/>
                  </a:lnTo>
                  <a:lnTo>
                    <a:pt x="1" y="359"/>
                  </a:lnTo>
                  <a:lnTo>
                    <a:pt x="1" y="240"/>
                  </a:lnTo>
                  <a:lnTo>
                    <a:pt x="1" y="240"/>
                  </a:lnTo>
                  <a:lnTo>
                    <a:pt x="1" y="160"/>
                  </a:lnTo>
                  <a:lnTo>
                    <a:pt x="81" y="80"/>
                  </a:lnTo>
                  <a:lnTo>
                    <a:pt x="161" y="0"/>
                  </a:lnTo>
                  <a:lnTo>
                    <a:pt x="240" y="0"/>
                  </a:lnTo>
                  <a:lnTo>
                    <a:pt x="240" y="0"/>
                  </a:lnTo>
                  <a:lnTo>
                    <a:pt x="360" y="0"/>
                  </a:lnTo>
                  <a:lnTo>
                    <a:pt x="440" y="80"/>
                  </a:lnTo>
                  <a:lnTo>
                    <a:pt x="480" y="160"/>
                  </a:lnTo>
                  <a:lnTo>
                    <a:pt x="520" y="240"/>
                  </a:lnTo>
                  <a:lnTo>
                    <a:pt x="520"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6"/>
            <p:cNvSpPr/>
            <p:nvPr/>
          </p:nvSpPr>
          <p:spPr>
            <a:xfrm>
              <a:off x="5545550" y="41716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6"/>
            <p:cNvSpPr/>
            <p:nvPr/>
          </p:nvSpPr>
          <p:spPr>
            <a:xfrm>
              <a:off x="5586450" y="4107800"/>
              <a:ext cx="13000" cy="12975"/>
            </a:xfrm>
            <a:custGeom>
              <a:rect b="b" l="l" r="r" t="t"/>
              <a:pathLst>
                <a:path extrusionOk="0" h="519" w="520">
                  <a:moveTo>
                    <a:pt x="160" y="0"/>
                  </a:moveTo>
                  <a:lnTo>
                    <a:pt x="80" y="80"/>
                  </a:lnTo>
                  <a:lnTo>
                    <a:pt x="0" y="160"/>
                  </a:lnTo>
                  <a:lnTo>
                    <a:pt x="0" y="240"/>
                  </a:lnTo>
                  <a:lnTo>
                    <a:pt x="0" y="359"/>
                  </a:lnTo>
                  <a:lnTo>
                    <a:pt x="80" y="439"/>
                  </a:lnTo>
                  <a:lnTo>
                    <a:pt x="160" y="479"/>
                  </a:lnTo>
                  <a:lnTo>
                    <a:pt x="240" y="519"/>
                  </a:lnTo>
                  <a:lnTo>
                    <a:pt x="360" y="479"/>
                  </a:lnTo>
                  <a:lnTo>
                    <a:pt x="439" y="439"/>
                  </a:lnTo>
                  <a:lnTo>
                    <a:pt x="479" y="359"/>
                  </a:lnTo>
                  <a:lnTo>
                    <a:pt x="519" y="240"/>
                  </a:lnTo>
                  <a:lnTo>
                    <a:pt x="479" y="160"/>
                  </a:lnTo>
                  <a:lnTo>
                    <a:pt x="439" y="80"/>
                  </a:lnTo>
                  <a:lnTo>
                    <a:pt x="36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6"/>
            <p:cNvSpPr/>
            <p:nvPr/>
          </p:nvSpPr>
          <p:spPr>
            <a:xfrm>
              <a:off x="5586450" y="4107800"/>
              <a:ext cx="13000" cy="12975"/>
            </a:xfrm>
            <a:custGeom>
              <a:rect b="b" l="l" r="r" t="t"/>
              <a:pathLst>
                <a:path extrusionOk="0" fill="none" h="519" w="520">
                  <a:moveTo>
                    <a:pt x="519" y="240"/>
                  </a:moveTo>
                  <a:lnTo>
                    <a:pt x="519" y="240"/>
                  </a:lnTo>
                  <a:lnTo>
                    <a:pt x="479" y="359"/>
                  </a:lnTo>
                  <a:lnTo>
                    <a:pt x="439" y="439"/>
                  </a:lnTo>
                  <a:lnTo>
                    <a:pt x="360" y="479"/>
                  </a:lnTo>
                  <a:lnTo>
                    <a:pt x="240" y="519"/>
                  </a:lnTo>
                  <a:lnTo>
                    <a:pt x="240" y="519"/>
                  </a:lnTo>
                  <a:lnTo>
                    <a:pt x="160" y="479"/>
                  </a:lnTo>
                  <a:lnTo>
                    <a:pt x="80" y="439"/>
                  </a:lnTo>
                  <a:lnTo>
                    <a:pt x="0" y="359"/>
                  </a:lnTo>
                  <a:lnTo>
                    <a:pt x="0" y="240"/>
                  </a:lnTo>
                  <a:lnTo>
                    <a:pt x="0" y="240"/>
                  </a:lnTo>
                  <a:lnTo>
                    <a:pt x="0" y="160"/>
                  </a:lnTo>
                  <a:lnTo>
                    <a:pt x="80" y="80"/>
                  </a:lnTo>
                  <a:lnTo>
                    <a:pt x="160" y="0"/>
                  </a:lnTo>
                  <a:lnTo>
                    <a:pt x="240" y="0"/>
                  </a:lnTo>
                  <a:lnTo>
                    <a:pt x="240" y="0"/>
                  </a:lnTo>
                  <a:lnTo>
                    <a:pt x="360" y="0"/>
                  </a:lnTo>
                  <a:lnTo>
                    <a:pt x="439" y="80"/>
                  </a:lnTo>
                  <a:lnTo>
                    <a:pt x="479" y="160"/>
                  </a:lnTo>
                  <a:lnTo>
                    <a:pt x="519" y="240"/>
                  </a:lnTo>
                  <a:lnTo>
                    <a:pt x="519"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6"/>
            <p:cNvSpPr/>
            <p:nvPr/>
          </p:nvSpPr>
          <p:spPr>
            <a:xfrm>
              <a:off x="5599425" y="41137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6"/>
            <p:cNvSpPr/>
            <p:nvPr/>
          </p:nvSpPr>
          <p:spPr>
            <a:xfrm>
              <a:off x="5476725" y="4219500"/>
              <a:ext cx="117725" cy="7025"/>
            </a:xfrm>
            <a:custGeom>
              <a:rect b="b" l="l" r="r" t="t"/>
              <a:pathLst>
                <a:path extrusionOk="0" h="281" w="4709">
                  <a:moveTo>
                    <a:pt x="1" y="1"/>
                  </a:moveTo>
                  <a:lnTo>
                    <a:pt x="41" y="280"/>
                  </a:lnTo>
                  <a:lnTo>
                    <a:pt x="4669" y="280"/>
                  </a:lnTo>
                  <a:lnTo>
                    <a:pt x="470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6"/>
            <p:cNvSpPr/>
            <p:nvPr/>
          </p:nvSpPr>
          <p:spPr>
            <a:xfrm>
              <a:off x="5476725" y="4219500"/>
              <a:ext cx="117725" cy="7025"/>
            </a:xfrm>
            <a:custGeom>
              <a:rect b="b" l="l" r="r" t="t"/>
              <a:pathLst>
                <a:path extrusionOk="0" fill="none" h="281" w="4709">
                  <a:moveTo>
                    <a:pt x="41" y="280"/>
                  </a:moveTo>
                  <a:lnTo>
                    <a:pt x="1" y="1"/>
                  </a:lnTo>
                  <a:lnTo>
                    <a:pt x="4709" y="1"/>
                  </a:lnTo>
                  <a:lnTo>
                    <a:pt x="4669" y="280"/>
                  </a:lnTo>
                  <a:lnTo>
                    <a:pt x="41"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6"/>
            <p:cNvSpPr/>
            <p:nvPr/>
          </p:nvSpPr>
          <p:spPr>
            <a:xfrm>
              <a:off x="5477725" y="4226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6"/>
            <p:cNvSpPr/>
            <p:nvPr/>
          </p:nvSpPr>
          <p:spPr>
            <a:xfrm>
              <a:off x="5485700" y="4232475"/>
              <a:ext cx="104775" cy="7000"/>
            </a:xfrm>
            <a:custGeom>
              <a:rect b="b" l="l" r="r" t="t"/>
              <a:pathLst>
                <a:path extrusionOk="0" h="280" w="4191">
                  <a:moveTo>
                    <a:pt x="1" y="0"/>
                  </a:moveTo>
                  <a:lnTo>
                    <a:pt x="41" y="280"/>
                  </a:lnTo>
                  <a:lnTo>
                    <a:pt x="4150" y="280"/>
                  </a:lnTo>
                  <a:lnTo>
                    <a:pt x="419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6"/>
            <p:cNvSpPr/>
            <p:nvPr/>
          </p:nvSpPr>
          <p:spPr>
            <a:xfrm>
              <a:off x="5485700" y="4232475"/>
              <a:ext cx="104775" cy="7000"/>
            </a:xfrm>
            <a:custGeom>
              <a:rect b="b" l="l" r="r" t="t"/>
              <a:pathLst>
                <a:path extrusionOk="0" fill="none" h="280" w="4191">
                  <a:moveTo>
                    <a:pt x="41" y="280"/>
                  </a:moveTo>
                  <a:lnTo>
                    <a:pt x="1" y="0"/>
                  </a:lnTo>
                  <a:lnTo>
                    <a:pt x="4190" y="0"/>
                  </a:lnTo>
                  <a:lnTo>
                    <a:pt x="4150" y="280"/>
                  </a:lnTo>
                  <a:lnTo>
                    <a:pt x="41"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6"/>
            <p:cNvSpPr/>
            <p:nvPr/>
          </p:nvSpPr>
          <p:spPr>
            <a:xfrm>
              <a:off x="5486700" y="42394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6"/>
            <p:cNvSpPr/>
            <p:nvPr/>
          </p:nvSpPr>
          <p:spPr>
            <a:xfrm>
              <a:off x="5518625" y="4246425"/>
              <a:ext cx="67850" cy="7025"/>
            </a:xfrm>
            <a:custGeom>
              <a:rect b="b" l="l" r="r" t="t"/>
              <a:pathLst>
                <a:path extrusionOk="0" h="281" w="2714">
                  <a:moveTo>
                    <a:pt x="0" y="1"/>
                  </a:moveTo>
                  <a:lnTo>
                    <a:pt x="40" y="280"/>
                  </a:lnTo>
                  <a:lnTo>
                    <a:pt x="2713" y="280"/>
                  </a:lnTo>
                  <a:lnTo>
                    <a:pt x="271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6"/>
            <p:cNvSpPr/>
            <p:nvPr/>
          </p:nvSpPr>
          <p:spPr>
            <a:xfrm>
              <a:off x="5518625" y="4246425"/>
              <a:ext cx="67850" cy="7025"/>
            </a:xfrm>
            <a:custGeom>
              <a:rect b="b" l="l" r="r" t="t"/>
              <a:pathLst>
                <a:path extrusionOk="0" fill="none" h="281" w="2714">
                  <a:moveTo>
                    <a:pt x="40" y="280"/>
                  </a:moveTo>
                  <a:lnTo>
                    <a:pt x="0" y="1"/>
                  </a:lnTo>
                  <a:lnTo>
                    <a:pt x="2713" y="1"/>
                  </a:lnTo>
                  <a:lnTo>
                    <a:pt x="2713" y="280"/>
                  </a:lnTo>
                  <a:lnTo>
                    <a:pt x="40"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6"/>
            <p:cNvSpPr/>
            <p:nvPr/>
          </p:nvSpPr>
          <p:spPr>
            <a:xfrm>
              <a:off x="5519625" y="42534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6"/>
            <p:cNvSpPr/>
            <p:nvPr/>
          </p:nvSpPr>
          <p:spPr>
            <a:xfrm>
              <a:off x="5062775" y="4357150"/>
              <a:ext cx="217475" cy="363100"/>
            </a:xfrm>
            <a:custGeom>
              <a:rect b="b" l="l" r="r" t="t"/>
              <a:pathLst>
                <a:path extrusionOk="0" h="14524" w="8699">
                  <a:moveTo>
                    <a:pt x="5746" y="1"/>
                  </a:moveTo>
                  <a:lnTo>
                    <a:pt x="5627" y="80"/>
                  </a:lnTo>
                  <a:lnTo>
                    <a:pt x="5507" y="160"/>
                  </a:lnTo>
                  <a:lnTo>
                    <a:pt x="5228" y="440"/>
                  </a:lnTo>
                  <a:lnTo>
                    <a:pt x="4948" y="759"/>
                  </a:lnTo>
                  <a:lnTo>
                    <a:pt x="4908" y="799"/>
                  </a:lnTo>
                  <a:lnTo>
                    <a:pt x="4869" y="878"/>
                  </a:lnTo>
                  <a:lnTo>
                    <a:pt x="4829" y="918"/>
                  </a:lnTo>
                  <a:lnTo>
                    <a:pt x="4589" y="1277"/>
                  </a:lnTo>
                  <a:lnTo>
                    <a:pt x="4509" y="1397"/>
                  </a:lnTo>
                  <a:lnTo>
                    <a:pt x="4589" y="1158"/>
                  </a:lnTo>
                  <a:lnTo>
                    <a:pt x="4709" y="799"/>
                  </a:lnTo>
                  <a:lnTo>
                    <a:pt x="4709" y="759"/>
                  </a:lnTo>
                  <a:lnTo>
                    <a:pt x="4789" y="519"/>
                  </a:lnTo>
                  <a:lnTo>
                    <a:pt x="4789" y="479"/>
                  </a:lnTo>
                  <a:lnTo>
                    <a:pt x="4789" y="320"/>
                  </a:lnTo>
                  <a:lnTo>
                    <a:pt x="4749" y="160"/>
                  </a:lnTo>
                  <a:lnTo>
                    <a:pt x="4669" y="80"/>
                  </a:lnTo>
                  <a:lnTo>
                    <a:pt x="4589" y="41"/>
                  </a:lnTo>
                  <a:lnTo>
                    <a:pt x="4509" y="41"/>
                  </a:lnTo>
                  <a:lnTo>
                    <a:pt x="4470" y="80"/>
                  </a:lnTo>
                  <a:lnTo>
                    <a:pt x="4350" y="160"/>
                  </a:lnTo>
                  <a:lnTo>
                    <a:pt x="4150" y="400"/>
                  </a:lnTo>
                  <a:lnTo>
                    <a:pt x="3871" y="759"/>
                  </a:lnTo>
                  <a:lnTo>
                    <a:pt x="3831" y="799"/>
                  </a:lnTo>
                  <a:lnTo>
                    <a:pt x="3751" y="918"/>
                  </a:lnTo>
                  <a:lnTo>
                    <a:pt x="3712" y="998"/>
                  </a:lnTo>
                  <a:lnTo>
                    <a:pt x="3472" y="1397"/>
                  </a:lnTo>
                  <a:lnTo>
                    <a:pt x="2953" y="2275"/>
                  </a:lnTo>
                  <a:lnTo>
                    <a:pt x="2475" y="3193"/>
                  </a:lnTo>
                  <a:lnTo>
                    <a:pt x="2435" y="3272"/>
                  </a:lnTo>
                  <a:lnTo>
                    <a:pt x="2435" y="3312"/>
                  </a:lnTo>
                  <a:lnTo>
                    <a:pt x="2395" y="3392"/>
                  </a:lnTo>
                  <a:lnTo>
                    <a:pt x="2435" y="3193"/>
                  </a:lnTo>
                  <a:lnTo>
                    <a:pt x="2554" y="2275"/>
                  </a:lnTo>
                  <a:lnTo>
                    <a:pt x="2594" y="1796"/>
                  </a:lnTo>
                  <a:lnTo>
                    <a:pt x="2594" y="1397"/>
                  </a:lnTo>
                  <a:lnTo>
                    <a:pt x="2554" y="1238"/>
                  </a:lnTo>
                  <a:lnTo>
                    <a:pt x="2475" y="1158"/>
                  </a:lnTo>
                  <a:lnTo>
                    <a:pt x="2435" y="1118"/>
                  </a:lnTo>
                  <a:lnTo>
                    <a:pt x="2355" y="1078"/>
                  </a:lnTo>
                  <a:lnTo>
                    <a:pt x="2275" y="1118"/>
                  </a:lnTo>
                  <a:lnTo>
                    <a:pt x="2195" y="1158"/>
                  </a:lnTo>
                  <a:lnTo>
                    <a:pt x="2076" y="1397"/>
                  </a:lnTo>
                  <a:lnTo>
                    <a:pt x="1916" y="1756"/>
                  </a:lnTo>
                  <a:lnTo>
                    <a:pt x="1757" y="2275"/>
                  </a:lnTo>
                  <a:lnTo>
                    <a:pt x="1517" y="3193"/>
                  </a:lnTo>
                  <a:lnTo>
                    <a:pt x="1318" y="4070"/>
                  </a:lnTo>
                  <a:lnTo>
                    <a:pt x="1158" y="4988"/>
                  </a:lnTo>
                  <a:lnTo>
                    <a:pt x="1038" y="5826"/>
                  </a:lnTo>
                  <a:lnTo>
                    <a:pt x="1038" y="5866"/>
                  </a:lnTo>
                  <a:lnTo>
                    <a:pt x="998" y="6544"/>
                  </a:lnTo>
                  <a:lnTo>
                    <a:pt x="998" y="6783"/>
                  </a:lnTo>
                  <a:lnTo>
                    <a:pt x="959" y="7581"/>
                  </a:lnTo>
                  <a:lnTo>
                    <a:pt x="959" y="7621"/>
                  </a:lnTo>
                  <a:lnTo>
                    <a:pt x="879" y="8379"/>
                  </a:lnTo>
                  <a:lnTo>
                    <a:pt x="759" y="9058"/>
                  </a:lnTo>
                  <a:lnTo>
                    <a:pt x="599" y="9816"/>
                  </a:lnTo>
                  <a:lnTo>
                    <a:pt x="400" y="10534"/>
                  </a:lnTo>
                  <a:lnTo>
                    <a:pt x="1" y="11731"/>
                  </a:lnTo>
                  <a:lnTo>
                    <a:pt x="161" y="12130"/>
                  </a:lnTo>
                  <a:lnTo>
                    <a:pt x="400" y="12529"/>
                  </a:lnTo>
                  <a:lnTo>
                    <a:pt x="639" y="13007"/>
                  </a:lnTo>
                  <a:lnTo>
                    <a:pt x="959" y="13486"/>
                  </a:lnTo>
                  <a:lnTo>
                    <a:pt x="1318" y="13925"/>
                  </a:lnTo>
                  <a:lnTo>
                    <a:pt x="1517" y="14085"/>
                  </a:lnTo>
                  <a:lnTo>
                    <a:pt x="1717" y="14244"/>
                  </a:lnTo>
                  <a:lnTo>
                    <a:pt x="1956" y="14364"/>
                  </a:lnTo>
                  <a:lnTo>
                    <a:pt x="2155" y="14444"/>
                  </a:lnTo>
                  <a:lnTo>
                    <a:pt x="2435" y="14484"/>
                  </a:lnTo>
                  <a:lnTo>
                    <a:pt x="2754" y="14524"/>
                  </a:lnTo>
                  <a:lnTo>
                    <a:pt x="3073" y="14524"/>
                  </a:lnTo>
                  <a:lnTo>
                    <a:pt x="3392" y="14484"/>
                  </a:lnTo>
                  <a:lnTo>
                    <a:pt x="3991" y="14324"/>
                  </a:lnTo>
                  <a:lnTo>
                    <a:pt x="4549" y="14125"/>
                  </a:lnTo>
                  <a:lnTo>
                    <a:pt x="5068" y="13925"/>
                  </a:lnTo>
                  <a:lnTo>
                    <a:pt x="5467" y="13726"/>
                  </a:lnTo>
                  <a:lnTo>
                    <a:pt x="5786" y="13566"/>
                  </a:lnTo>
                  <a:lnTo>
                    <a:pt x="6065" y="12648"/>
                  </a:lnTo>
                  <a:lnTo>
                    <a:pt x="7143" y="8898"/>
                  </a:lnTo>
                  <a:lnTo>
                    <a:pt x="7382" y="8180"/>
                  </a:lnTo>
                  <a:lnTo>
                    <a:pt x="7542" y="7621"/>
                  </a:lnTo>
                  <a:lnTo>
                    <a:pt x="7582" y="7581"/>
                  </a:lnTo>
                  <a:lnTo>
                    <a:pt x="7861" y="6743"/>
                  </a:lnTo>
                  <a:lnTo>
                    <a:pt x="8140" y="5866"/>
                  </a:lnTo>
                  <a:lnTo>
                    <a:pt x="8419" y="4988"/>
                  </a:lnTo>
                  <a:lnTo>
                    <a:pt x="8539" y="4629"/>
                  </a:lnTo>
                  <a:lnTo>
                    <a:pt x="8579" y="4429"/>
                  </a:lnTo>
                  <a:lnTo>
                    <a:pt x="8659" y="4070"/>
                  </a:lnTo>
                  <a:lnTo>
                    <a:pt x="8699" y="3831"/>
                  </a:lnTo>
                  <a:lnTo>
                    <a:pt x="8699" y="3631"/>
                  </a:lnTo>
                  <a:lnTo>
                    <a:pt x="8659" y="3512"/>
                  </a:lnTo>
                  <a:lnTo>
                    <a:pt x="8579" y="3432"/>
                  </a:lnTo>
                  <a:lnTo>
                    <a:pt x="8539" y="3432"/>
                  </a:lnTo>
                  <a:lnTo>
                    <a:pt x="8419" y="3472"/>
                  </a:lnTo>
                  <a:lnTo>
                    <a:pt x="8260" y="3591"/>
                  </a:lnTo>
                  <a:lnTo>
                    <a:pt x="8060" y="3791"/>
                  </a:lnTo>
                  <a:lnTo>
                    <a:pt x="7821" y="4070"/>
                  </a:lnTo>
                  <a:lnTo>
                    <a:pt x="7183" y="4988"/>
                  </a:lnTo>
                  <a:lnTo>
                    <a:pt x="6824" y="5546"/>
                  </a:lnTo>
                  <a:lnTo>
                    <a:pt x="6784" y="5626"/>
                  </a:lnTo>
                  <a:lnTo>
                    <a:pt x="6624" y="5866"/>
                  </a:lnTo>
                  <a:lnTo>
                    <a:pt x="6105" y="6783"/>
                  </a:lnTo>
                  <a:lnTo>
                    <a:pt x="5866" y="7142"/>
                  </a:lnTo>
                  <a:lnTo>
                    <a:pt x="5866" y="7142"/>
                  </a:lnTo>
                  <a:lnTo>
                    <a:pt x="5906" y="6783"/>
                  </a:lnTo>
                  <a:lnTo>
                    <a:pt x="6065" y="5866"/>
                  </a:lnTo>
                  <a:lnTo>
                    <a:pt x="6185" y="5307"/>
                  </a:lnTo>
                  <a:lnTo>
                    <a:pt x="6305" y="4988"/>
                  </a:lnTo>
                  <a:lnTo>
                    <a:pt x="6624" y="4070"/>
                  </a:lnTo>
                  <a:lnTo>
                    <a:pt x="6824" y="3591"/>
                  </a:lnTo>
                  <a:lnTo>
                    <a:pt x="6903" y="3432"/>
                  </a:lnTo>
                  <a:lnTo>
                    <a:pt x="6983" y="3193"/>
                  </a:lnTo>
                  <a:lnTo>
                    <a:pt x="7342" y="2275"/>
                  </a:lnTo>
                  <a:lnTo>
                    <a:pt x="7502" y="1796"/>
                  </a:lnTo>
                  <a:lnTo>
                    <a:pt x="7622" y="1397"/>
                  </a:lnTo>
                  <a:lnTo>
                    <a:pt x="7661" y="1158"/>
                  </a:lnTo>
                  <a:lnTo>
                    <a:pt x="7661" y="998"/>
                  </a:lnTo>
                  <a:lnTo>
                    <a:pt x="7622" y="878"/>
                  </a:lnTo>
                  <a:lnTo>
                    <a:pt x="7582" y="839"/>
                  </a:lnTo>
                  <a:lnTo>
                    <a:pt x="7462" y="878"/>
                  </a:lnTo>
                  <a:lnTo>
                    <a:pt x="7302" y="958"/>
                  </a:lnTo>
                  <a:lnTo>
                    <a:pt x="6943" y="1317"/>
                  </a:lnTo>
                  <a:lnTo>
                    <a:pt x="6903" y="1357"/>
                  </a:lnTo>
                  <a:lnTo>
                    <a:pt x="6903" y="1397"/>
                  </a:lnTo>
                  <a:lnTo>
                    <a:pt x="6145" y="2275"/>
                  </a:lnTo>
                  <a:lnTo>
                    <a:pt x="5507" y="3193"/>
                  </a:lnTo>
                  <a:lnTo>
                    <a:pt x="5307" y="3432"/>
                  </a:lnTo>
                  <a:lnTo>
                    <a:pt x="5268" y="3512"/>
                  </a:lnTo>
                  <a:lnTo>
                    <a:pt x="4869" y="4070"/>
                  </a:lnTo>
                  <a:lnTo>
                    <a:pt x="4669" y="4350"/>
                  </a:lnTo>
                  <a:lnTo>
                    <a:pt x="4629" y="4429"/>
                  </a:lnTo>
                  <a:lnTo>
                    <a:pt x="4629" y="4429"/>
                  </a:lnTo>
                  <a:lnTo>
                    <a:pt x="4789" y="4070"/>
                  </a:lnTo>
                  <a:lnTo>
                    <a:pt x="4908" y="3791"/>
                  </a:lnTo>
                  <a:lnTo>
                    <a:pt x="4948" y="3631"/>
                  </a:lnTo>
                  <a:lnTo>
                    <a:pt x="5148" y="3193"/>
                  </a:lnTo>
                  <a:lnTo>
                    <a:pt x="5307" y="2714"/>
                  </a:lnTo>
                  <a:lnTo>
                    <a:pt x="5387" y="2554"/>
                  </a:lnTo>
                  <a:lnTo>
                    <a:pt x="5467" y="2275"/>
                  </a:lnTo>
                  <a:lnTo>
                    <a:pt x="5627" y="1836"/>
                  </a:lnTo>
                  <a:lnTo>
                    <a:pt x="5667" y="1716"/>
                  </a:lnTo>
                  <a:lnTo>
                    <a:pt x="5706" y="1597"/>
                  </a:lnTo>
                  <a:lnTo>
                    <a:pt x="5786" y="1397"/>
                  </a:lnTo>
                  <a:lnTo>
                    <a:pt x="5946" y="799"/>
                  </a:lnTo>
                  <a:lnTo>
                    <a:pt x="5946" y="759"/>
                  </a:lnTo>
                  <a:lnTo>
                    <a:pt x="6026" y="400"/>
                  </a:lnTo>
                  <a:lnTo>
                    <a:pt x="6026" y="160"/>
                  </a:lnTo>
                  <a:lnTo>
                    <a:pt x="5986" y="80"/>
                  </a:lnTo>
                  <a:lnTo>
                    <a:pt x="5986" y="41"/>
                  </a:lnTo>
                  <a:lnTo>
                    <a:pt x="5946" y="41"/>
                  </a:lnTo>
                  <a:lnTo>
                    <a:pt x="5866"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6"/>
            <p:cNvSpPr/>
            <p:nvPr/>
          </p:nvSpPr>
          <p:spPr>
            <a:xfrm>
              <a:off x="5062775" y="4357150"/>
              <a:ext cx="217475" cy="363100"/>
            </a:xfrm>
            <a:custGeom>
              <a:rect b="b" l="l" r="r" t="t"/>
              <a:pathLst>
                <a:path extrusionOk="0" fill="none" h="14524" w="8699">
                  <a:moveTo>
                    <a:pt x="8659" y="4070"/>
                  </a:moveTo>
                  <a:lnTo>
                    <a:pt x="8659" y="4070"/>
                  </a:lnTo>
                  <a:lnTo>
                    <a:pt x="8579" y="4429"/>
                  </a:lnTo>
                  <a:lnTo>
                    <a:pt x="8579" y="4429"/>
                  </a:lnTo>
                  <a:lnTo>
                    <a:pt x="8539" y="4629"/>
                  </a:lnTo>
                  <a:lnTo>
                    <a:pt x="8539" y="4629"/>
                  </a:lnTo>
                  <a:lnTo>
                    <a:pt x="8539" y="4629"/>
                  </a:lnTo>
                  <a:lnTo>
                    <a:pt x="8539" y="4629"/>
                  </a:lnTo>
                  <a:lnTo>
                    <a:pt x="8419" y="4988"/>
                  </a:lnTo>
                  <a:lnTo>
                    <a:pt x="8419" y="4988"/>
                  </a:lnTo>
                  <a:lnTo>
                    <a:pt x="8140" y="5866"/>
                  </a:lnTo>
                  <a:lnTo>
                    <a:pt x="8140" y="5866"/>
                  </a:lnTo>
                  <a:lnTo>
                    <a:pt x="7861" y="6743"/>
                  </a:lnTo>
                  <a:lnTo>
                    <a:pt x="7861" y="6743"/>
                  </a:lnTo>
                  <a:lnTo>
                    <a:pt x="7582" y="7581"/>
                  </a:lnTo>
                  <a:lnTo>
                    <a:pt x="7582" y="7581"/>
                  </a:lnTo>
                  <a:lnTo>
                    <a:pt x="7542" y="7621"/>
                  </a:lnTo>
                  <a:lnTo>
                    <a:pt x="7542" y="7621"/>
                  </a:lnTo>
                  <a:lnTo>
                    <a:pt x="7382" y="8180"/>
                  </a:lnTo>
                  <a:lnTo>
                    <a:pt x="7382" y="8180"/>
                  </a:lnTo>
                  <a:lnTo>
                    <a:pt x="7143" y="8898"/>
                  </a:lnTo>
                  <a:lnTo>
                    <a:pt x="7143" y="8898"/>
                  </a:lnTo>
                  <a:lnTo>
                    <a:pt x="6065" y="12648"/>
                  </a:lnTo>
                  <a:lnTo>
                    <a:pt x="6065" y="12648"/>
                  </a:lnTo>
                  <a:lnTo>
                    <a:pt x="5786" y="13566"/>
                  </a:lnTo>
                  <a:lnTo>
                    <a:pt x="5786" y="13566"/>
                  </a:lnTo>
                  <a:lnTo>
                    <a:pt x="5467" y="13726"/>
                  </a:lnTo>
                  <a:lnTo>
                    <a:pt x="5068" y="13925"/>
                  </a:lnTo>
                  <a:lnTo>
                    <a:pt x="4549" y="14125"/>
                  </a:lnTo>
                  <a:lnTo>
                    <a:pt x="3991" y="14324"/>
                  </a:lnTo>
                  <a:lnTo>
                    <a:pt x="3392" y="14484"/>
                  </a:lnTo>
                  <a:lnTo>
                    <a:pt x="3073" y="14524"/>
                  </a:lnTo>
                  <a:lnTo>
                    <a:pt x="2754" y="14524"/>
                  </a:lnTo>
                  <a:lnTo>
                    <a:pt x="2435" y="14484"/>
                  </a:lnTo>
                  <a:lnTo>
                    <a:pt x="2155" y="14444"/>
                  </a:lnTo>
                  <a:lnTo>
                    <a:pt x="2155" y="14444"/>
                  </a:lnTo>
                  <a:lnTo>
                    <a:pt x="1956" y="14364"/>
                  </a:lnTo>
                  <a:lnTo>
                    <a:pt x="1717" y="14244"/>
                  </a:lnTo>
                  <a:lnTo>
                    <a:pt x="1517" y="14085"/>
                  </a:lnTo>
                  <a:lnTo>
                    <a:pt x="1318" y="13925"/>
                  </a:lnTo>
                  <a:lnTo>
                    <a:pt x="959" y="13486"/>
                  </a:lnTo>
                  <a:lnTo>
                    <a:pt x="639" y="13007"/>
                  </a:lnTo>
                  <a:lnTo>
                    <a:pt x="400" y="12529"/>
                  </a:lnTo>
                  <a:lnTo>
                    <a:pt x="161" y="12130"/>
                  </a:lnTo>
                  <a:lnTo>
                    <a:pt x="1" y="11731"/>
                  </a:lnTo>
                  <a:lnTo>
                    <a:pt x="1" y="11731"/>
                  </a:lnTo>
                  <a:lnTo>
                    <a:pt x="400" y="10534"/>
                  </a:lnTo>
                  <a:lnTo>
                    <a:pt x="400" y="10534"/>
                  </a:lnTo>
                  <a:lnTo>
                    <a:pt x="599" y="9816"/>
                  </a:lnTo>
                  <a:lnTo>
                    <a:pt x="759" y="9058"/>
                  </a:lnTo>
                  <a:lnTo>
                    <a:pt x="879" y="8379"/>
                  </a:lnTo>
                  <a:lnTo>
                    <a:pt x="959" y="7621"/>
                  </a:lnTo>
                  <a:lnTo>
                    <a:pt x="959" y="7621"/>
                  </a:lnTo>
                  <a:lnTo>
                    <a:pt x="959" y="7581"/>
                  </a:lnTo>
                  <a:lnTo>
                    <a:pt x="959" y="7581"/>
                  </a:lnTo>
                  <a:lnTo>
                    <a:pt x="998" y="6783"/>
                  </a:lnTo>
                  <a:lnTo>
                    <a:pt x="998" y="6783"/>
                  </a:lnTo>
                  <a:lnTo>
                    <a:pt x="998" y="6544"/>
                  </a:lnTo>
                  <a:lnTo>
                    <a:pt x="998" y="6544"/>
                  </a:lnTo>
                  <a:lnTo>
                    <a:pt x="1038" y="5866"/>
                  </a:lnTo>
                  <a:lnTo>
                    <a:pt x="1038" y="5866"/>
                  </a:lnTo>
                  <a:lnTo>
                    <a:pt x="1038" y="5826"/>
                  </a:lnTo>
                  <a:lnTo>
                    <a:pt x="1038" y="5826"/>
                  </a:lnTo>
                  <a:lnTo>
                    <a:pt x="1158" y="4988"/>
                  </a:lnTo>
                  <a:lnTo>
                    <a:pt x="1158" y="4988"/>
                  </a:lnTo>
                  <a:lnTo>
                    <a:pt x="1318" y="4070"/>
                  </a:lnTo>
                  <a:lnTo>
                    <a:pt x="1318" y="4070"/>
                  </a:lnTo>
                  <a:lnTo>
                    <a:pt x="1517" y="3193"/>
                  </a:lnTo>
                  <a:lnTo>
                    <a:pt x="1517" y="3193"/>
                  </a:lnTo>
                  <a:lnTo>
                    <a:pt x="1757" y="2275"/>
                  </a:lnTo>
                  <a:lnTo>
                    <a:pt x="1757" y="2275"/>
                  </a:lnTo>
                  <a:lnTo>
                    <a:pt x="1916" y="1756"/>
                  </a:lnTo>
                  <a:lnTo>
                    <a:pt x="2076" y="1397"/>
                  </a:lnTo>
                  <a:lnTo>
                    <a:pt x="2076" y="1397"/>
                  </a:lnTo>
                  <a:lnTo>
                    <a:pt x="2195" y="1158"/>
                  </a:lnTo>
                  <a:lnTo>
                    <a:pt x="2275" y="1118"/>
                  </a:lnTo>
                  <a:lnTo>
                    <a:pt x="2355" y="1078"/>
                  </a:lnTo>
                  <a:lnTo>
                    <a:pt x="2355" y="1078"/>
                  </a:lnTo>
                  <a:lnTo>
                    <a:pt x="2435" y="1118"/>
                  </a:lnTo>
                  <a:lnTo>
                    <a:pt x="2435" y="1118"/>
                  </a:lnTo>
                  <a:lnTo>
                    <a:pt x="2475" y="1158"/>
                  </a:lnTo>
                  <a:lnTo>
                    <a:pt x="2475" y="1158"/>
                  </a:lnTo>
                  <a:lnTo>
                    <a:pt x="2554" y="1238"/>
                  </a:lnTo>
                  <a:lnTo>
                    <a:pt x="2594" y="1397"/>
                  </a:lnTo>
                  <a:lnTo>
                    <a:pt x="2594" y="1397"/>
                  </a:lnTo>
                  <a:lnTo>
                    <a:pt x="2594" y="1796"/>
                  </a:lnTo>
                  <a:lnTo>
                    <a:pt x="2554" y="2275"/>
                  </a:lnTo>
                  <a:lnTo>
                    <a:pt x="2554" y="2275"/>
                  </a:lnTo>
                  <a:lnTo>
                    <a:pt x="2435" y="3193"/>
                  </a:lnTo>
                  <a:lnTo>
                    <a:pt x="2435" y="3193"/>
                  </a:lnTo>
                  <a:lnTo>
                    <a:pt x="2395" y="3392"/>
                  </a:lnTo>
                  <a:lnTo>
                    <a:pt x="2395" y="3392"/>
                  </a:lnTo>
                  <a:lnTo>
                    <a:pt x="2435" y="3312"/>
                  </a:lnTo>
                  <a:lnTo>
                    <a:pt x="2435" y="3312"/>
                  </a:lnTo>
                  <a:lnTo>
                    <a:pt x="2435" y="3272"/>
                  </a:lnTo>
                  <a:lnTo>
                    <a:pt x="2435" y="3272"/>
                  </a:lnTo>
                  <a:lnTo>
                    <a:pt x="2475" y="3193"/>
                  </a:lnTo>
                  <a:lnTo>
                    <a:pt x="2475" y="3193"/>
                  </a:lnTo>
                  <a:lnTo>
                    <a:pt x="2953" y="2275"/>
                  </a:lnTo>
                  <a:lnTo>
                    <a:pt x="2953" y="2275"/>
                  </a:lnTo>
                  <a:lnTo>
                    <a:pt x="3472" y="1397"/>
                  </a:lnTo>
                  <a:lnTo>
                    <a:pt x="3472" y="1397"/>
                  </a:lnTo>
                  <a:lnTo>
                    <a:pt x="3712" y="998"/>
                  </a:lnTo>
                  <a:lnTo>
                    <a:pt x="3712" y="998"/>
                  </a:lnTo>
                  <a:lnTo>
                    <a:pt x="3751" y="918"/>
                  </a:lnTo>
                  <a:lnTo>
                    <a:pt x="3751" y="918"/>
                  </a:lnTo>
                  <a:lnTo>
                    <a:pt x="3831" y="799"/>
                  </a:lnTo>
                  <a:lnTo>
                    <a:pt x="3831" y="799"/>
                  </a:lnTo>
                  <a:lnTo>
                    <a:pt x="3871" y="759"/>
                  </a:lnTo>
                  <a:lnTo>
                    <a:pt x="3871" y="759"/>
                  </a:lnTo>
                  <a:lnTo>
                    <a:pt x="4150" y="400"/>
                  </a:lnTo>
                  <a:lnTo>
                    <a:pt x="4350" y="160"/>
                  </a:lnTo>
                  <a:lnTo>
                    <a:pt x="4350" y="160"/>
                  </a:lnTo>
                  <a:lnTo>
                    <a:pt x="4470" y="80"/>
                  </a:lnTo>
                  <a:lnTo>
                    <a:pt x="4470" y="80"/>
                  </a:lnTo>
                  <a:lnTo>
                    <a:pt x="4509" y="41"/>
                  </a:lnTo>
                  <a:lnTo>
                    <a:pt x="4509" y="41"/>
                  </a:lnTo>
                  <a:lnTo>
                    <a:pt x="4549" y="41"/>
                  </a:lnTo>
                  <a:lnTo>
                    <a:pt x="4549" y="41"/>
                  </a:lnTo>
                  <a:lnTo>
                    <a:pt x="4589" y="41"/>
                  </a:lnTo>
                  <a:lnTo>
                    <a:pt x="4589" y="41"/>
                  </a:lnTo>
                  <a:lnTo>
                    <a:pt x="4669" y="80"/>
                  </a:lnTo>
                  <a:lnTo>
                    <a:pt x="4749" y="160"/>
                  </a:lnTo>
                  <a:lnTo>
                    <a:pt x="4749" y="160"/>
                  </a:lnTo>
                  <a:lnTo>
                    <a:pt x="4789" y="320"/>
                  </a:lnTo>
                  <a:lnTo>
                    <a:pt x="4789" y="479"/>
                  </a:lnTo>
                  <a:lnTo>
                    <a:pt x="4789" y="479"/>
                  </a:lnTo>
                  <a:lnTo>
                    <a:pt x="4789" y="519"/>
                  </a:lnTo>
                  <a:lnTo>
                    <a:pt x="4789" y="519"/>
                  </a:lnTo>
                  <a:lnTo>
                    <a:pt x="4709" y="759"/>
                  </a:lnTo>
                  <a:lnTo>
                    <a:pt x="4709" y="759"/>
                  </a:lnTo>
                  <a:lnTo>
                    <a:pt x="4709" y="799"/>
                  </a:lnTo>
                  <a:lnTo>
                    <a:pt x="4709" y="799"/>
                  </a:lnTo>
                  <a:lnTo>
                    <a:pt x="4589" y="1158"/>
                  </a:lnTo>
                  <a:lnTo>
                    <a:pt x="4509" y="1397"/>
                  </a:lnTo>
                  <a:lnTo>
                    <a:pt x="4509" y="1397"/>
                  </a:lnTo>
                  <a:lnTo>
                    <a:pt x="4470" y="1437"/>
                  </a:lnTo>
                  <a:lnTo>
                    <a:pt x="4470" y="1437"/>
                  </a:lnTo>
                  <a:lnTo>
                    <a:pt x="4509" y="1397"/>
                  </a:lnTo>
                  <a:lnTo>
                    <a:pt x="4509" y="1397"/>
                  </a:lnTo>
                  <a:lnTo>
                    <a:pt x="4589" y="1277"/>
                  </a:lnTo>
                  <a:lnTo>
                    <a:pt x="4589" y="1277"/>
                  </a:lnTo>
                  <a:lnTo>
                    <a:pt x="4829" y="918"/>
                  </a:lnTo>
                  <a:lnTo>
                    <a:pt x="4829" y="918"/>
                  </a:lnTo>
                  <a:lnTo>
                    <a:pt x="4869" y="878"/>
                  </a:lnTo>
                  <a:lnTo>
                    <a:pt x="4869" y="878"/>
                  </a:lnTo>
                  <a:lnTo>
                    <a:pt x="4908" y="799"/>
                  </a:lnTo>
                  <a:lnTo>
                    <a:pt x="4908" y="799"/>
                  </a:lnTo>
                  <a:lnTo>
                    <a:pt x="4948" y="759"/>
                  </a:lnTo>
                  <a:lnTo>
                    <a:pt x="4948" y="759"/>
                  </a:lnTo>
                  <a:lnTo>
                    <a:pt x="5228" y="440"/>
                  </a:lnTo>
                  <a:lnTo>
                    <a:pt x="5507" y="160"/>
                  </a:lnTo>
                  <a:lnTo>
                    <a:pt x="5507" y="160"/>
                  </a:lnTo>
                  <a:lnTo>
                    <a:pt x="5627" y="80"/>
                  </a:lnTo>
                  <a:lnTo>
                    <a:pt x="5746" y="1"/>
                  </a:lnTo>
                  <a:lnTo>
                    <a:pt x="5866" y="1"/>
                  </a:lnTo>
                  <a:lnTo>
                    <a:pt x="5946" y="41"/>
                  </a:lnTo>
                  <a:lnTo>
                    <a:pt x="5946" y="41"/>
                  </a:lnTo>
                  <a:lnTo>
                    <a:pt x="5986" y="41"/>
                  </a:lnTo>
                  <a:lnTo>
                    <a:pt x="5986" y="41"/>
                  </a:lnTo>
                  <a:lnTo>
                    <a:pt x="5986" y="80"/>
                  </a:lnTo>
                  <a:lnTo>
                    <a:pt x="5986" y="80"/>
                  </a:lnTo>
                  <a:lnTo>
                    <a:pt x="6026" y="160"/>
                  </a:lnTo>
                  <a:lnTo>
                    <a:pt x="6026" y="160"/>
                  </a:lnTo>
                  <a:lnTo>
                    <a:pt x="6026" y="400"/>
                  </a:lnTo>
                  <a:lnTo>
                    <a:pt x="5946" y="759"/>
                  </a:lnTo>
                  <a:lnTo>
                    <a:pt x="5946" y="759"/>
                  </a:lnTo>
                  <a:lnTo>
                    <a:pt x="5946" y="799"/>
                  </a:lnTo>
                  <a:lnTo>
                    <a:pt x="5946" y="799"/>
                  </a:lnTo>
                  <a:lnTo>
                    <a:pt x="5786" y="1397"/>
                  </a:lnTo>
                  <a:lnTo>
                    <a:pt x="5786" y="1397"/>
                  </a:lnTo>
                  <a:lnTo>
                    <a:pt x="5706" y="1597"/>
                  </a:lnTo>
                  <a:lnTo>
                    <a:pt x="5706" y="1597"/>
                  </a:lnTo>
                  <a:lnTo>
                    <a:pt x="5667" y="1716"/>
                  </a:lnTo>
                  <a:lnTo>
                    <a:pt x="5667" y="1716"/>
                  </a:lnTo>
                  <a:lnTo>
                    <a:pt x="5627" y="1836"/>
                  </a:lnTo>
                  <a:lnTo>
                    <a:pt x="5627" y="1836"/>
                  </a:lnTo>
                  <a:lnTo>
                    <a:pt x="5467" y="2275"/>
                  </a:lnTo>
                  <a:lnTo>
                    <a:pt x="5467" y="2275"/>
                  </a:lnTo>
                  <a:lnTo>
                    <a:pt x="5387" y="2554"/>
                  </a:lnTo>
                  <a:lnTo>
                    <a:pt x="5387" y="2554"/>
                  </a:lnTo>
                  <a:lnTo>
                    <a:pt x="5307" y="2714"/>
                  </a:lnTo>
                  <a:lnTo>
                    <a:pt x="5307" y="2714"/>
                  </a:lnTo>
                  <a:lnTo>
                    <a:pt x="5148" y="3193"/>
                  </a:lnTo>
                  <a:lnTo>
                    <a:pt x="5148" y="3193"/>
                  </a:lnTo>
                  <a:lnTo>
                    <a:pt x="4948" y="3631"/>
                  </a:lnTo>
                  <a:lnTo>
                    <a:pt x="4948" y="3631"/>
                  </a:lnTo>
                  <a:lnTo>
                    <a:pt x="4908" y="3791"/>
                  </a:lnTo>
                  <a:lnTo>
                    <a:pt x="4908" y="3791"/>
                  </a:lnTo>
                  <a:lnTo>
                    <a:pt x="4789" y="4070"/>
                  </a:lnTo>
                  <a:lnTo>
                    <a:pt x="4789" y="4070"/>
                  </a:lnTo>
                  <a:lnTo>
                    <a:pt x="4629" y="4429"/>
                  </a:lnTo>
                  <a:lnTo>
                    <a:pt x="4629" y="4429"/>
                  </a:lnTo>
                  <a:lnTo>
                    <a:pt x="4669" y="4350"/>
                  </a:lnTo>
                  <a:lnTo>
                    <a:pt x="4669" y="4350"/>
                  </a:lnTo>
                  <a:lnTo>
                    <a:pt x="4669" y="4350"/>
                  </a:lnTo>
                  <a:lnTo>
                    <a:pt x="4669" y="4350"/>
                  </a:lnTo>
                  <a:lnTo>
                    <a:pt x="4869" y="4070"/>
                  </a:lnTo>
                  <a:lnTo>
                    <a:pt x="4869" y="4070"/>
                  </a:lnTo>
                  <a:lnTo>
                    <a:pt x="5268" y="3512"/>
                  </a:lnTo>
                  <a:lnTo>
                    <a:pt x="5268" y="3512"/>
                  </a:lnTo>
                  <a:lnTo>
                    <a:pt x="5307" y="3432"/>
                  </a:lnTo>
                  <a:lnTo>
                    <a:pt x="5307" y="3432"/>
                  </a:lnTo>
                  <a:lnTo>
                    <a:pt x="5507" y="3193"/>
                  </a:lnTo>
                  <a:lnTo>
                    <a:pt x="5507" y="3193"/>
                  </a:lnTo>
                  <a:lnTo>
                    <a:pt x="6145" y="2275"/>
                  </a:lnTo>
                  <a:lnTo>
                    <a:pt x="6145" y="2275"/>
                  </a:lnTo>
                  <a:lnTo>
                    <a:pt x="6903" y="1397"/>
                  </a:lnTo>
                  <a:lnTo>
                    <a:pt x="6903" y="1397"/>
                  </a:lnTo>
                  <a:lnTo>
                    <a:pt x="6903" y="1357"/>
                  </a:lnTo>
                  <a:lnTo>
                    <a:pt x="6903" y="1357"/>
                  </a:lnTo>
                  <a:lnTo>
                    <a:pt x="6943" y="1317"/>
                  </a:lnTo>
                  <a:lnTo>
                    <a:pt x="6943" y="1317"/>
                  </a:lnTo>
                  <a:lnTo>
                    <a:pt x="7302" y="958"/>
                  </a:lnTo>
                  <a:lnTo>
                    <a:pt x="7462" y="878"/>
                  </a:lnTo>
                  <a:lnTo>
                    <a:pt x="7582" y="839"/>
                  </a:lnTo>
                  <a:lnTo>
                    <a:pt x="7582" y="839"/>
                  </a:lnTo>
                  <a:lnTo>
                    <a:pt x="7622" y="878"/>
                  </a:lnTo>
                  <a:lnTo>
                    <a:pt x="7661" y="998"/>
                  </a:lnTo>
                  <a:lnTo>
                    <a:pt x="7661" y="1158"/>
                  </a:lnTo>
                  <a:lnTo>
                    <a:pt x="7622" y="1397"/>
                  </a:lnTo>
                  <a:lnTo>
                    <a:pt x="7622" y="1397"/>
                  </a:lnTo>
                  <a:lnTo>
                    <a:pt x="7502" y="1796"/>
                  </a:lnTo>
                  <a:lnTo>
                    <a:pt x="7342" y="2275"/>
                  </a:lnTo>
                  <a:lnTo>
                    <a:pt x="7342" y="2275"/>
                  </a:lnTo>
                  <a:lnTo>
                    <a:pt x="6983" y="3193"/>
                  </a:lnTo>
                  <a:lnTo>
                    <a:pt x="6983" y="3193"/>
                  </a:lnTo>
                  <a:lnTo>
                    <a:pt x="6903" y="3432"/>
                  </a:lnTo>
                  <a:lnTo>
                    <a:pt x="6903" y="3432"/>
                  </a:lnTo>
                  <a:lnTo>
                    <a:pt x="6824" y="3591"/>
                  </a:lnTo>
                  <a:lnTo>
                    <a:pt x="6824" y="3591"/>
                  </a:lnTo>
                  <a:lnTo>
                    <a:pt x="6624" y="4070"/>
                  </a:lnTo>
                  <a:lnTo>
                    <a:pt x="6624" y="4070"/>
                  </a:lnTo>
                  <a:lnTo>
                    <a:pt x="6305" y="4988"/>
                  </a:lnTo>
                  <a:lnTo>
                    <a:pt x="6305" y="4988"/>
                  </a:lnTo>
                  <a:lnTo>
                    <a:pt x="6185" y="5307"/>
                  </a:lnTo>
                  <a:lnTo>
                    <a:pt x="6185" y="5307"/>
                  </a:lnTo>
                  <a:lnTo>
                    <a:pt x="6065" y="5866"/>
                  </a:lnTo>
                  <a:lnTo>
                    <a:pt x="6065" y="5866"/>
                  </a:lnTo>
                  <a:lnTo>
                    <a:pt x="5906" y="6783"/>
                  </a:lnTo>
                  <a:lnTo>
                    <a:pt x="5906" y="6783"/>
                  </a:lnTo>
                  <a:lnTo>
                    <a:pt x="5866" y="7142"/>
                  </a:lnTo>
                  <a:lnTo>
                    <a:pt x="5866" y="7142"/>
                  </a:lnTo>
                  <a:lnTo>
                    <a:pt x="6105" y="6783"/>
                  </a:lnTo>
                  <a:lnTo>
                    <a:pt x="6105" y="6783"/>
                  </a:lnTo>
                  <a:lnTo>
                    <a:pt x="6624" y="5866"/>
                  </a:lnTo>
                  <a:lnTo>
                    <a:pt x="6624" y="5866"/>
                  </a:lnTo>
                  <a:lnTo>
                    <a:pt x="6784" y="5626"/>
                  </a:lnTo>
                  <a:lnTo>
                    <a:pt x="6784" y="5626"/>
                  </a:lnTo>
                  <a:lnTo>
                    <a:pt x="6824" y="5546"/>
                  </a:lnTo>
                  <a:lnTo>
                    <a:pt x="6824" y="5546"/>
                  </a:lnTo>
                  <a:lnTo>
                    <a:pt x="7183" y="4988"/>
                  </a:lnTo>
                  <a:lnTo>
                    <a:pt x="7183" y="4988"/>
                  </a:lnTo>
                  <a:lnTo>
                    <a:pt x="7821" y="4070"/>
                  </a:lnTo>
                  <a:lnTo>
                    <a:pt x="7821" y="4070"/>
                  </a:lnTo>
                  <a:lnTo>
                    <a:pt x="8060" y="3791"/>
                  </a:lnTo>
                  <a:lnTo>
                    <a:pt x="8260" y="3591"/>
                  </a:lnTo>
                  <a:lnTo>
                    <a:pt x="8419" y="3472"/>
                  </a:lnTo>
                  <a:lnTo>
                    <a:pt x="8539" y="3432"/>
                  </a:lnTo>
                  <a:lnTo>
                    <a:pt x="8539" y="3432"/>
                  </a:lnTo>
                  <a:lnTo>
                    <a:pt x="8539" y="3432"/>
                  </a:lnTo>
                  <a:lnTo>
                    <a:pt x="8539" y="3432"/>
                  </a:lnTo>
                  <a:lnTo>
                    <a:pt x="8579" y="3432"/>
                  </a:lnTo>
                  <a:lnTo>
                    <a:pt x="8579" y="3432"/>
                  </a:lnTo>
                  <a:lnTo>
                    <a:pt x="8659" y="3512"/>
                  </a:lnTo>
                  <a:lnTo>
                    <a:pt x="8699" y="3631"/>
                  </a:lnTo>
                  <a:lnTo>
                    <a:pt x="8699" y="3831"/>
                  </a:lnTo>
                  <a:lnTo>
                    <a:pt x="8659" y="4070"/>
                  </a:lnTo>
                  <a:lnTo>
                    <a:pt x="8659" y="407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6"/>
            <p:cNvSpPr/>
            <p:nvPr/>
          </p:nvSpPr>
          <p:spPr>
            <a:xfrm>
              <a:off x="5279225" y="44589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6"/>
            <p:cNvSpPr/>
            <p:nvPr/>
          </p:nvSpPr>
          <p:spPr>
            <a:xfrm>
              <a:off x="5048825" y="4650400"/>
              <a:ext cx="158625" cy="127700"/>
            </a:xfrm>
            <a:custGeom>
              <a:rect b="b" l="l" r="r" t="t"/>
              <a:pathLst>
                <a:path extrusionOk="0" h="5108" w="6345">
                  <a:moveTo>
                    <a:pt x="559" y="1"/>
                  </a:moveTo>
                  <a:lnTo>
                    <a:pt x="0" y="1557"/>
                  </a:lnTo>
                  <a:lnTo>
                    <a:pt x="120" y="1676"/>
                  </a:lnTo>
                  <a:lnTo>
                    <a:pt x="519" y="2035"/>
                  </a:lnTo>
                  <a:lnTo>
                    <a:pt x="758" y="2275"/>
                  </a:lnTo>
                  <a:lnTo>
                    <a:pt x="918" y="2395"/>
                  </a:lnTo>
                  <a:lnTo>
                    <a:pt x="1078" y="2514"/>
                  </a:lnTo>
                  <a:lnTo>
                    <a:pt x="1317" y="2714"/>
                  </a:lnTo>
                  <a:lnTo>
                    <a:pt x="1477" y="2833"/>
                  </a:lnTo>
                  <a:lnTo>
                    <a:pt x="1676" y="2993"/>
                  </a:lnTo>
                  <a:lnTo>
                    <a:pt x="1916" y="3153"/>
                  </a:lnTo>
                  <a:lnTo>
                    <a:pt x="2155" y="3352"/>
                  </a:lnTo>
                  <a:lnTo>
                    <a:pt x="2554" y="3592"/>
                  </a:lnTo>
                  <a:lnTo>
                    <a:pt x="2793" y="3751"/>
                  </a:lnTo>
                  <a:lnTo>
                    <a:pt x="2913" y="3791"/>
                  </a:lnTo>
                  <a:lnTo>
                    <a:pt x="3033" y="3911"/>
                  </a:lnTo>
                  <a:lnTo>
                    <a:pt x="3392" y="4110"/>
                  </a:lnTo>
                  <a:lnTo>
                    <a:pt x="4389" y="4629"/>
                  </a:lnTo>
                  <a:lnTo>
                    <a:pt x="4908" y="4868"/>
                  </a:lnTo>
                  <a:lnTo>
                    <a:pt x="5427" y="5108"/>
                  </a:lnTo>
                  <a:lnTo>
                    <a:pt x="6105" y="2714"/>
                  </a:lnTo>
                  <a:lnTo>
                    <a:pt x="6105" y="2674"/>
                  </a:lnTo>
                  <a:lnTo>
                    <a:pt x="6145" y="2554"/>
                  </a:lnTo>
                  <a:lnTo>
                    <a:pt x="6344" y="1836"/>
                  </a:lnTo>
                  <a:lnTo>
                    <a:pt x="5546" y="1716"/>
                  </a:lnTo>
                  <a:lnTo>
                    <a:pt x="4708" y="1557"/>
                  </a:lnTo>
                  <a:lnTo>
                    <a:pt x="3631" y="1277"/>
                  </a:lnTo>
                  <a:lnTo>
                    <a:pt x="2594" y="918"/>
                  </a:lnTo>
                  <a:lnTo>
                    <a:pt x="1556" y="519"/>
                  </a:lnTo>
                  <a:lnTo>
                    <a:pt x="559"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6"/>
            <p:cNvSpPr/>
            <p:nvPr/>
          </p:nvSpPr>
          <p:spPr>
            <a:xfrm>
              <a:off x="5048825" y="4650400"/>
              <a:ext cx="158625" cy="127700"/>
            </a:xfrm>
            <a:custGeom>
              <a:rect b="b" l="l" r="r" t="t"/>
              <a:pathLst>
                <a:path extrusionOk="0" fill="none" h="5108" w="6345">
                  <a:moveTo>
                    <a:pt x="6344" y="1836"/>
                  </a:moveTo>
                  <a:lnTo>
                    <a:pt x="6344" y="1836"/>
                  </a:lnTo>
                  <a:lnTo>
                    <a:pt x="6145" y="2554"/>
                  </a:lnTo>
                  <a:lnTo>
                    <a:pt x="6145" y="2554"/>
                  </a:lnTo>
                  <a:lnTo>
                    <a:pt x="6105" y="2674"/>
                  </a:lnTo>
                  <a:lnTo>
                    <a:pt x="6105" y="2674"/>
                  </a:lnTo>
                  <a:lnTo>
                    <a:pt x="6105" y="2714"/>
                  </a:lnTo>
                  <a:lnTo>
                    <a:pt x="6105" y="2714"/>
                  </a:lnTo>
                  <a:lnTo>
                    <a:pt x="5427" y="5108"/>
                  </a:lnTo>
                  <a:lnTo>
                    <a:pt x="5427" y="5108"/>
                  </a:lnTo>
                  <a:lnTo>
                    <a:pt x="4908" y="4868"/>
                  </a:lnTo>
                  <a:lnTo>
                    <a:pt x="4389" y="4629"/>
                  </a:lnTo>
                  <a:lnTo>
                    <a:pt x="3392" y="4110"/>
                  </a:lnTo>
                  <a:lnTo>
                    <a:pt x="3392" y="4110"/>
                  </a:lnTo>
                  <a:lnTo>
                    <a:pt x="3033" y="3911"/>
                  </a:lnTo>
                  <a:lnTo>
                    <a:pt x="3033" y="3911"/>
                  </a:lnTo>
                  <a:lnTo>
                    <a:pt x="2913" y="3791"/>
                  </a:lnTo>
                  <a:lnTo>
                    <a:pt x="2913" y="3791"/>
                  </a:lnTo>
                  <a:lnTo>
                    <a:pt x="2793" y="3751"/>
                  </a:lnTo>
                  <a:lnTo>
                    <a:pt x="2793" y="3751"/>
                  </a:lnTo>
                  <a:lnTo>
                    <a:pt x="2554" y="3592"/>
                  </a:lnTo>
                  <a:lnTo>
                    <a:pt x="2554" y="3592"/>
                  </a:lnTo>
                  <a:lnTo>
                    <a:pt x="2155" y="3352"/>
                  </a:lnTo>
                  <a:lnTo>
                    <a:pt x="2155" y="3352"/>
                  </a:lnTo>
                  <a:lnTo>
                    <a:pt x="1916" y="3153"/>
                  </a:lnTo>
                  <a:lnTo>
                    <a:pt x="1916" y="3153"/>
                  </a:lnTo>
                  <a:lnTo>
                    <a:pt x="1676" y="2993"/>
                  </a:lnTo>
                  <a:lnTo>
                    <a:pt x="1676" y="2993"/>
                  </a:lnTo>
                  <a:lnTo>
                    <a:pt x="1477" y="2833"/>
                  </a:lnTo>
                  <a:lnTo>
                    <a:pt x="1477" y="2833"/>
                  </a:lnTo>
                  <a:lnTo>
                    <a:pt x="1317" y="2714"/>
                  </a:lnTo>
                  <a:lnTo>
                    <a:pt x="1317" y="2714"/>
                  </a:lnTo>
                  <a:lnTo>
                    <a:pt x="1317" y="2714"/>
                  </a:lnTo>
                  <a:lnTo>
                    <a:pt x="1317" y="2714"/>
                  </a:lnTo>
                  <a:lnTo>
                    <a:pt x="1078" y="2514"/>
                  </a:lnTo>
                  <a:lnTo>
                    <a:pt x="1078" y="2514"/>
                  </a:lnTo>
                  <a:lnTo>
                    <a:pt x="918" y="2395"/>
                  </a:lnTo>
                  <a:lnTo>
                    <a:pt x="918" y="2395"/>
                  </a:lnTo>
                  <a:lnTo>
                    <a:pt x="758" y="2275"/>
                  </a:lnTo>
                  <a:lnTo>
                    <a:pt x="758" y="2275"/>
                  </a:lnTo>
                  <a:lnTo>
                    <a:pt x="519" y="2035"/>
                  </a:lnTo>
                  <a:lnTo>
                    <a:pt x="519" y="2035"/>
                  </a:lnTo>
                  <a:lnTo>
                    <a:pt x="120" y="1676"/>
                  </a:lnTo>
                  <a:lnTo>
                    <a:pt x="120" y="1676"/>
                  </a:lnTo>
                  <a:lnTo>
                    <a:pt x="0" y="1557"/>
                  </a:lnTo>
                  <a:lnTo>
                    <a:pt x="0" y="1557"/>
                  </a:lnTo>
                  <a:lnTo>
                    <a:pt x="0" y="1557"/>
                  </a:lnTo>
                  <a:lnTo>
                    <a:pt x="0" y="1557"/>
                  </a:lnTo>
                  <a:lnTo>
                    <a:pt x="559" y="1"/>
                  </a:lnTo>
                  <a:lnTo>
                    <a:pt x="559" y="1"/>
                  </a:lnTo>
                  <a:lnTo>
                    <a:pt x="1556" y="519"/>
                  </a:lnTo>
                  <a:lnTo>
                    <a:pt x="2594" y="918"/>
                  </a:lnTo>
                  <a:lnTo>
                    <a:pt x="3631" y="1277"/>
                  </a:lnTo>
                  <a:lnTo>
                    <a:pt x="4708" y="1557"/>
                  </a:lnTo>
                  <a:lnTo>
                    <a:pt x="4708" y="1557"/>
                  </a:lnTo>
                  <a:lnTo>
                    <a:pt x="5546" y="1716"/>
                  </a:lnTo>
                  <a:lnTo>
                    <a:pt x="6344" y="1836"/>
                  </a:lnTo>
                  <a:lnTo>
                    <a:pt x="6344" y="18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6"/>
            <p:cNvSpPr/>
            <p:nvPr/>
          </p:nvSpPr>
          <p:spPr>
            <a:xfrm>
              <a:off x="5207425" y="46962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6"/>
            <p:cNvSpPr/>
            <p:nvPr/>
          </p:nvSpPr>
          <p:spPr>
            <a:xfrm>
              <a:off x="5163525" y="4719225"/>
              <a:ext cx="19975" cy="19975"/>
            </a:xfrm>
            <a:custGeom>
              <a:rect b="b" l="l" r="r" t="t"/>
              <a:pathLst>
                <a:path extrusionOk="0" h="799" w="799">
                  <a:moveTo>
                    <a:pt x="400" y="1"/>
                  </a:moveTo>
                  <a:lnTo>
                    <a:pt x="240" y="41"/>
                  </a:lnTo>
                  <a:lnTo>
                    <a:pt x="120" y="120"/>
                  </a:lnTo>
                  <a:lnTo>
                    <a:pt x="41" y="240"/>
                  </a:lnTo>
                  <a:lnTo>
                    <a:pt x="1" y="400"/>
                  </a:lnTo>
                  <a:lnTo>
                    <a:pt x="41" y="559"/>
                  </a:lnTo>
                  <a:lnTo>
                    <a:pt x="120" y="679"/>
                  </a:lnTo>
                  <a:lnTo>
                    <a:pt x="240" y="759"/>
                  </a:lnTo>
                  <a:lnTo>
                    <a:pt x="400" y="799"/>
                  </a:lnTo>
                  <a:lnTo>
                    <a:pt x="559" y="759"/>
                  </a:lnTo>
                  <a:lnTo>
                    <a:pt x="679" y="679"/>
                  </a:lnTo>
                  <a:lnTo>
                    <a:pt x="759" y="559"/>
                  </a:lnTo>
                  <a:lnTo>
                    <a:pt x="799" y="400"/>
                  </a:lnTo>
                  <a:lnTo>
                    <a:pt x="759" y="240"/>
                  </a:lnTo>
                  <a:lnTo>
                    <a:pt x="679" y="120"/>
                  </a:lnTo>
                  <a:lnTo>
                    <a:pt x="559" y="41"/>
                  </a:lnTo>
                  <a:lnTo>
                    <a:pt x="40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6"/>
            <p:cNvSpPr/>
            <p:nvPr/>
          </p:nvSpPr>
          <p:spPr>
            <a:xfrm>
              <a:off x="5163525" y="4719225"/>
              <a:ext cx="19975" cy="19975"/>
            </a:xfrm>
            <a:custGeom>
              <a:rect b="b" l="l" r="r" t="t"/>
              <a:pathLst>
                <a:path extrusionOk="0" fill="none" h="799" w="799">
                  <a:moveTo>
                    <a:pt x="799" y="400"/>
                  </a:moveTo>
                  <a:lnTo>
                    <a:pt x="799" y="400"/>
                  </a:lnTo>
                  <a:lnTo>
                    <a:pt x="759" y="559"/>
                  </a:lnTo>
                  <a:lnTo>
                    <a:pt x="679" y="679"/>
                  </a:lnTo>
                  <a:lnTo>
                    <a:pt x="559" y="759"/>
                  </a:lnTo>
                  <a:lnTo>
                    <a:pt x="400" y="799"/>
                  </a:lnTo>
                  <a:lnTo>
                    <a:pt x="400" y="799"/>
                  </a:lnTo>
                  <a:lnTo>
                    <a:pt x="240" y="759"/>
                  </a:lnTo>
                  <a:lnTo>
                    <a:pt x="120" y="679"/>
                  </a:lnTo>
                  <a:lnTo>
                    <a:pt x="41" y="559"/>
                  </a:lnTo>
                  <a:lnTo>
                    <a:pt x="1" y="400"/>
                  </a:lnTo>
                  <a:lnTo>
                    <a:pt x="1" y="400"/>
                  </a:lnTo>
                  <a:lnTo>
                    <a:pt x="41" y="240"/>
                  </a:lnTo>
                  <a:lnTo>
                    <a:pt x="120" y="120"/>
                  </a:lnTo>
                  <a:lnTo>
                    <a:pt x="240" y="41"/>
                  </a:lnTo>
                  <a:lnTo>
                    <a:pt x="400" y="1"/>
                  </a:lnTo>
                  <a:lnTo>
                    <a:pt x="400" y="1"/>
                  </a:lnTo>
                  <a:lnTo>
                    <a:pt x="559" y="41"/>
                  </a:lnTo>
                  <a:lnTo>
                    <a:pt x="679" y="120"/>
                  </a:lnTo>
                  <a:lnTo>
                    <a:pt x="759" y="240"/>
                  </a:lnTo>
                  <a:lnTo>
                    <a:pt x="799" y="400"/>
                  </a:lnTo>
                  <a:lnTo>
                    <a:pt x="799" y="4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6"/>
            <p:cNvSpPr/>
            <p:nvPr/>
          </p:nvSpPr>
          <p:spPr>
            <a:xfrm>
              <a:off x="5183475" y="4729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6"/>
            <p:cNvSpPr/>
            <p:nvPr/>
          </p:nvSpPr>
          <p:spPr>
            <a:xfrm>
              <a:off x="5106675" y="4358150"/>
              <a:ext cx="75825" cy="119725"/>
            </a:xfrm>
            <a:custGeom>
              <a:rect b="b" l="l" r="r" t="t"/>
              <a:pathLst>
                <a:path extrusionOk="0" h="4789" w="3033">
                  <a:moveTo>
                    <a:pt x="2714" y="1"/>
                  </a:moveTo>
                  <a:lnTo>
                    <a:pt x="2594" y="80"/>
                  </a:lnTo>
                  <a:lnTo>
                    <a:pt x="2354" y="400"/>
                  </a:lnTo>
                  <a:lnTo>
                    <a:pt x="2035" y="838"/>
                  </a:lnTo>
                  <a:lnTo>
                    <a:pt x="1676" y="1357"/>
                  </a:lnTo>
                  <a:lnTo>
                    <a:pt x="1078" y="2434"/>
                  </a:lnTo>
                  <a:lnTo>
                    <a:pt x="679" y="3153"/>
                  </a:lnTo>
                  <a:lnTo>
                    <a:pt x="240" y="4190"/>
                  </a:lnTo>
                  <a:lnTo>
                    <a:pt x="1" y="4748"/>
                  </a:lnTo>
                  <a:lnTo>
                    <a:pt x="1" y="4788"/>
                  </a:lnTo>
                  <a:lnTo>
                    <a:pt x="40" y="4788"/>
                  </a:lnTo>
                  <a:lnTo>
                    <a:pt x="280" y="4230"/>
                  </a:lnTo>
                  <a:lnTo>
                    <a:pt x="719" y="3192"/>
                  </a:lnTo>
                  <a:lnTo>
                    <a:pt x="1118" y="2394"/>
                  </a:lnTo>
                  <a:lnTo>
                    <a:pt x="1756" y="1357"/>
                  </a:lnTo>
                  <a:lnTo>
                    <a:pt x="2075" y="838"/>
                  </a:lnTo>
                  <a:lnTo>
                    <a:pt x="2394" y="439"/>
                  </a:lnTo>
                  <a:lnTo>
                    <a:pt x="2634" y="120"/>
                  </a:lnTo>
                  <a:lnTo>
                    <a:pt x="2753" y="40"/>
                  </a:lnTo>
                  <a:lnTo>
                    <a:pt x="2913" y="40"/>
                  </a:lnTo>
                  <a:lnTo>
                    <a:pt x="2953" y="120"/>
                  </a:lnTo>
                  <a:lnTo>
                    <a:pt x="2993" y="240"/>
                  </a:lnTo>
                  <a:lnTo>
                    <a:pt x="2993" y="360"/>
                  </a:lnTo>
                  <a:lnTo>
                    <a:pt x="2953" y="679"/>
                  </a:lnTo>
                  <a:lnTo>
                    <a:pt x="2873" y="998"/>
                  </a:lnTo>
                  <a:lnTo>
                    <a:pt x="2793" y="1317"/>
                  </a:lnTo>
                  <a:lnTo>
                    <a:pt x="2793" y="1357"/>
                  </a:lnTo>
                  <a:lnTo>
                    <a:pt x="2833" y="1317"/>
                  </a:lnTo>
                  <a:lnTo>
                    <a:pt x="2913" y="1038"/>
                  </a:lnTo>
                  <a:lnTo>
                    <a:pt x="2993" y="679"/>
                  </a:lnTo>
                  <a:lnTo>
                    <a:pt x="3033" y="360"/>
                  </a:lnTo>
                  <a:lnTo>
                    <a:pt x="3033" y="200"/>
                  </a:lnTo>
                  <a:lnTo>
                    <a:pt x="2993" y="80"/>
                  </a:lnTo>
                  <a:lnTo>
                    <a:pt x="291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6"/>
            <p:cNvSpPr/>
            <p:nvPr/>
          </p:nvSpPr>
          <p:spPr>
            <a:xfrm>
              <a:off x="5106675" y="4358150"/>
              <a:ext cx="75825" cy="119725"/>
            </a:xfrm>
            <a:custGeom>
              <a:rect b="b" l="l" r="r" t="t"/>
              <a:pathLst>
                <a:path extrusionOk="0" fill="none" h="4789" w="3033">
                  <a:moveTo>
                    <a:pt x="1" y="4788"/>
                  </a:moveTo>
                  <a:lnTo>
                    <a:pt x="1" y="4788"/>
                  </a:lnTo>
                  <a:lnTo>
                    <a:pt x="1" y="4788"/>
                  </a:lnTo>
                  <a:lnTo>
                    <a:pt x="1" y="4788"/>
                  </a:lnTo>
                  <a:lnTo>
                    <a:pt x="1" y="4748"/>
                  </a:lnTo>
                  <a:lnTo>
                    <a:pt x="1" y="4748"/>
                  </a:lnTo>
                  <a:lnTo>
                    <a:pt x="240" y="4190"/>
                  </a:lnTo>
                  <a:lnTo>
                    <a:pt x="679" y="3153"/>
                  </a:lnTo>
                  <a:lnTo>
                    <a:pt x="679" y="3153"/>
                  </a:lnTo>
                  <a:lnTo>
                    <a:pt x="1078" y="2434"/>
                  </a:lnTo>
                  <a:lnTo>
                    <a:pt x="1676" y="1357"/>
                  </a:lnTo>
                  <a:lnTo>
                    <a:pt x="2035" y="838"/>
                  </a:lnTo>
                  <a:lnTo>
                    <a:pt x="2354" y="400"/>
                  </a:lnTo>
                  <a:lnTo>
                    <a:pt x="2594" y="80"/>
                  </a:lnTo>
                  <a:lnTo>
                    <a:pt x="2714" y="1"/>
                  </a:lnTo>
                  <a:lnTo>
                    <a:pt x="2833" y="1"/>
                  </a:lnTo>
                  <a:lnTo>
                    <a:pt x="2833" y="1"/>
                  </a:lnTo>
                  <a:lnTo>
                    <a:pt x="2833" y="1"/>
                  </a:lnTo>
                  <a:lnTo>
                    <a:pt x="2833" y="1"/>
                  </a:lnTo>
                  <a:lnTo>
                    <a:pt x="2913" y="1"/>
                  </a:lnTo>
                  <a:lnTo>
                    <a:pt x="2993" y="80"/>
                  </a:lnTo>
                  <a:lnTo>
                    <a:pt x="2993" y="80"/>
                  </a:lnTo>
                  <a:lnTo>
                    <a:pt x="3033" y="200"/>
                  </a:lnTo>
                  <a:lnTo>
                    <a:pt x="3033" y="360"/>
                  </a:lnTo>
                  <a:lnTo>
                    <a:pt x="2993" y="679"/>
                  </a:lnTo>
                  <a:lnTo>
                    <a:pt x="2913" y="1038"/>
                  </a:lnTo>
                  <a:lnTo>
                    <a:pt x="2833" y="1317"/>
                  </a:lnTo>
                  <a:lnTo>
                    <a:pt x="2833" y="1317"/>
                  </a:lnTo>
                  <a:lnTo>
                    <a:pt x="2793" y="1357"/>
                  </a:lnTo>
                  <a:lnTo>
                    <a:pt x="2793" y="1357"/>
                  </a:lnTo>
                  <a:lnTo>
                    <a:pt x="2793" y="1317"/>
                  </a:lnTo>
                  <a:lnTo>
                    <a:pt x="2793" y="1317"/>
                  </a:lnTo>
                  <a:lnTo>
                    <a:pt x="2873" y="998"/>
                  </a:lnTo>
                  <a:lnTo>
                    <a:pt x="2953" y="679"/>
                  </a:lnTo>
                  <a:lnTo>
                    <a:pt x="2993" y="360"/>
                  </a:lnTo>
                  <a:lnTo>
                    <a:pt x="2993" y="240"/>
                  </a:lnTo>
                  <a:lnTo>
                    <a:pt x="2953" y="120"/>
                  </a:lnTo>
                  <a:lnTo>
                    <a:pt x="2953" y="120"/>
                  </a:lnTo>
                  <a:lnTo>
                    <a:pt x="2913" y="40"/>
                  </a:lnTo>
                  <a:lnTo>
                    <a:pt x="2833" y="40"/>
                  </a:lnTo>
                  <a:lnTo>
                    <a:pt x="2833" y="40"/>
                  </a:lnTo>
                  <a:lnTo>
                    <a:pt x="2793" y="40"/>
                  </a:lnTo>
                  <a:lnTo>
                    <a:pt x="2793" y="40"/>
                  </a:lnTo>
                  <a:lnTo>
                    <a:pt x="2753" y="40"/>
                  </a:lnTo>
                  <a:lnTo>
                    <a:pt x="2634" y="120"/>
                  </a:lnTo>
                  <a:lnTo>
                    <a:pt x="2394" y="439"/>
                  </a:lnTo>
                  <a:lnTo>
                    <a:pt x="2075" y="838"/>
                  </a:lnTo>
                  <a:lnTo>
                    <a:pt x="1756" y="1357"/>
                  </a:lnTo>
                  <a:lnTo>
                    <a:pt x="1118" y="2394"/>
                  </a:lnTo>
                  <a:lnTo>
                    <a:pt x="719" y="3192"/>
                  </a:lnTo>
                  <a:lnTo>
                    <a:pt x="719" y="3192"/>
                  </a:lnTo>
                  <a:lnTo>
                    <a:pt x="280" y="4230"/>
                  </a:lnTo>
                  <a:lnTo>
                    <a:pt x="40" y="4788"/>
                  </a:lnTo>
                  <a:lnTo>
                    <a:pt x="40" y="4788"/>
                  </a:lnTo>
                  <a:lnTo>
                    <a:pt x="1" y="4788"/>
                  </a:lnTo>
                  <a:lnTo>
                    <a:pt x="1" y="47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6"/>
            <p:cNvSpPr/>
            <p:nvPr/>
          </p:nvSpPr>
          <p:spPr>
            <a:xfrm>
              <a:off x="5106675" y="44778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6"/>
            <p:cNvSpPr/>
            <p:nvPr/>
          </p:nvSpPr>
          <p:spPr>
            <a:xfrm>
              <a:off x="5133600" y="4356150"/>
              <a:ext cx="80825" cy="115725"/>
            </a:xfrm>
            <a:custGeom>
              <a:rect b="b" l="l" r="r" t="t"/>
              <a:pathLst>
                <a:path extrusionOk="0" h="4629" w="3233">
                  <a:moveTo>
                    <a:pt x="2873" y="1"/>
                  </a:moveTo>
                  <a:lnTo>
                    <a:pt x="2674" y="120"/>
                  </a:lnTo>
                  <a:lnTo>
                    <a:pt x="2474" y="320"/>
                  </a:lnTo>
                  <a:lnTo>
                    <a:pt x="2235" y="599"/>
                  </a:lnTo>
                  <a:lnTo>
                    <a:pt x="1796" y="1238"/>
                  </a:lnTo>
                  <a:lnTo>
                    <a:pt x="1397" y="1876"/>
                  </a:lnTo>
                  <a:lnTo>
                    <a:pt x="1238" y="2155"/>
                  </a:lnTo>
                  <a:lnTo>
                    <a:pt x="879" y="2834"/>
                  </a:lnTo>
                  <a:lnTo>
                    <a:pt x="480" y="3631"/>
                  </a:lnTo>
                  <a:lnTo>
                    <a:pt x="1" y="4589"/>
                  </a:lnTo>
                  <a:lnTo>
                    <a:pt x="1" y="4629"/>
                  </a:lnTo>
                  <a:lnTo>
                    <a:pt x="41" y="4629"/>
                  </a:lnTo>
                  <a:lnTo>
                    <a:pt x="41" y="4589"/>
                  </a:lnTo>
                  <a:lnTo>
                    <a:pt x="519" y="3631"/>
                  </a:lnTo>
                  <a:lnTo>
                    <a:pt x="918" y="2834"/>
                  </a:lnTo>
                  <a:lnTo>
                    <a:pt x="1277" y="2155"/>
                  </a:lnTo>
                  <a:lnTo>
                    <a:pt x="1437" y="1876"/>
                  </a:lnTo>
                  <a:lnTo>
                    <a:pt x="1836" y="1278"/>
                  </a:lnTo>
                  <a:lnTo>
                    <a:pt x="2235" y="639"/>
                  </a:lnTo>
                  <a:lnTo>
                    <a:pt x="2474" y="400"/>
                  </a:lnTo>
                  <a:lnTo>
                    <a:pt x="2674" y="160"/>
                  </a:lnTo>
                  <a:lnTo>
                    <a:pt x="2873" y="41"/>
                  </a:lnTo>
                  <a:lnTo>
                    <a:pt x="3073" y="41"/>
                  </a:lnTo>
                  <a:lnTo>
                    <a:pt x="3113" y="81"/>
                  </a:lnTo>
                  <a:lnTo>
                    <a:pt x="3153" y="120"/>
                  </a:lnTo>
                  <a:lnTo>
                    <a:pt x="3193" y="240"/>
                  </a:lnTo>
                  <a:lnTo>
                    <a:pt x="3193" y="400"/>
                  </a:lnTo>
                  <a:lnTo>
                    <a:pt x="3113" y="799"/>
                  </a:lnTo>
                  <a:lnTo>
                    <a:pt x="2993" y="1238"/>
                  </a:lnTo>
                  <a:lnTo>
                    <a:pt x="2873" y="1597"/>
                  </a:lnTo>
                  <a:lnTo>
                    <a:pt x="2834" y="1716"/>
                  </a:lnTo>
                  <a:lnTo>
                    <a:pt x="1756" y="4549"/>
                  </a:lnTo>
                  <a:lnTo>
                    <a:pt x="1796" y="4549"/>
                  </a:lnTo>
                  <a:lnTo>
                    <a:pt x="2873" y="1756"/>
                  </a:lnTo>
                  <a:lnTo>
                    <a:pt x="2913" y="1597"/>
                  </a:lnTo>
                  <a:lnTo>
                    <a:pt x="3033" y="1238"/>
                  </a:lnTo>
                  <a:lnTo>
                    <a:pt x="3153" y="799"/>
                  </a:lnTo>
                  <a:lnTo>
                    <a:pt x="3232" y="400"/>
                  </a:lnTo>
                  <a:lnTo>
                    <a:pt x="3232" y="240"/>
                  </a:lnTo>
                  <a:lnTo>
                    <a:pt x="3193" y="120"/>
                  </a:lnTo>
                  <a:lnTo>
                    <a:pt x="3153" y="41"/>
                  </a:lnTo>
                  <a:lnTo>
                    <a:pt x="307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6"/>
            <p:cNvSpPr/>
            <p:nvPr/>
          </p:nvSpPr>
          <p:spPr>
            <a:xfrm>
              <a:off x="5133600" y="4356150"/>
              <a:ext cx="80825" cy="115725"/>
            </a:xfrm>
            <a:custGeom>
              <a:rect b="b" l="l" r="r" t="t"/>
              <a:pathLst>
                <a:path extrusionOk="0" fill="none" h="4629" w="3233">
                  <a:moveTo>
                    <a:pt x="41" y="4629"/>
                  </a:moveTo>
                  <a:lnTo>
                    <a:pt x="41" y="4629"/>
                  </a:lnTo>
                  <a:lnTo>
                    <a:pt x="1" y="4629"/>
                  </a:lnTo>
                  <a:lnTo>
                    <a:pt x="1" y="4629"/>
                  </a:lnTo>
                  <a:lnTo>
                    <a:pt x="1" y="4589"/>
                  </a:lnTo>
                  <a:lnTo>
                    <a:pt x="1" y="4589"/>
                  </a:lnTo>
                  <a:lnTo>
                    <a:pt x="480" y="3631"/>
                  </a:lnTo>
                  <a:lnTo>
                    <a:pt x="879" y="2834"/>
                  </a:lnTo>
                  <a:lnTo>
                    <a:pt x="1238" y="2155"/>
                  </a:lnTo>
                  <a:lnTo>
                    <a:pt x="1238" y="2155"/>
                  </a:lnTo>
                  <a:lnTo>
                    <a:pt x="1397" y="1876"/>
                  </a:lnTo>
                  <a:lnTo>
                    <a:pt x="1397" y="1876"/>
                  </a:lnTo>
                  <a:lnTo>
                    <a:pt x="1796" y="1238"/>
                  </a:lnTo>
                  <a:lnTo>
                    <a:pt x="2235" y="599"/>
                  </a:lnTo>
                  <a:lnTo>
                    <a:pt x="2474" y="320"/>
                  </a:lnTo>
                  <a:lnTo>
                    <a:pt x="2674" y="120"/>
                  </a:lnTo>
                  <a:lnTo>
                    <a:pt x="2873" y="1"/>
                  </a:lnTo>
                  <a:lnTo>
                    <a:pt x="2993" y="1"/>
                  </a:lnTo>
                  <a:lnTo>
                    <a:pt x="3073" y="1"/>
                  </a:lnTo>
                  <a:lnTo>
                    <a:pt x="3073" y="1"/>
                  </a:lnTo>
                  <a:lnTo>
                    <a:pt x="3153" y="41"/>
                  </a:lnTo>
                  <a:lnTo>
                    <a:pt x="3193" y="120"/>
                  </a:lnTo>
                  <a:lnTo>
                    <a:pt x="3193" y="120"/>
                  </a:lnTo>
                  <a:lnTo>
                    <a:pt x="3232" y="240"/>
                  </a:lnTo>
                  <a:lnTo>
                    <a:pt x="3232" y="400"/>
                  </a:lnTo>
                  <a:lnTo>
                    <a:pt x="3153" y="799"/>
                  </a:lnTo>
                  <a:lnTo>
                    <a:pt x="3033" y="1238"/>
                  </a:lnTo>
                  <a:lnTo>
                    <a:pt x="2913" y="1597"/>
                  </a:lnTo>
                  <a:lnTo>
                    <a:pt x="2913" y="1597"/>
                  </a:lnTo>
                  <a:lnTo>
                    <a:pt x="2873" y="1756"/>
                  </a:lnTo>
                  <a:lnTo>
                    <a:pt x="2873" y="1756"/>
                  </a:lnTo>
                  <a:lnTo>
                    <a:pt x="1796" y="4549"/>
                  </a:lnTo>
                  <a:lnTo>
                    <a:pt x="1796" y="4549"/>
                  </a:lnTo>
                  <a:lnTo>
                    <a:pt x="1796" y="4549"/>
                  </a:lnTo>
                  <a:lnTo>
                    <a:pt x="1796" y="4549"/>
                  </a:lnTo>
                  <a:lnTo>
                    <a:pt x="1756" y="4549"/>
                  </a:lnTo>
                  <a:lnTo>
                    <a:pt x="1756" y="4549"/>
                  </a:lnTo>
                  <a:lnTo>
                    <a:pt x="2834" y="1716"/>
                  </a:lnTo>
                  <a:lnTo>
                    <a:pt x="2834" y="1716"/>
                  </a:lnTo>
                  <a:lnTo>
                    <a:pt x="2873" y="1597"/>
                  </a:lnTo>
                  <a:lnTo>
                    <a:pt x="2873" y="1597"/>
                  </a:lnTo>
                  <a:lnTo>
                    <a:pt x="2993" y="1238"/>
                  </a:lnTo>
                  <a:lnTo>
                    <a:pt x="3113" y="799"/>
                  </a:lnTo>
                  <a:lnTo>
                    <a:pt x="3193" y="400"/>
                  </a:lnTo>
                  <a:lnTo>
                    <a:pt x="3193" y="240"/>
                  </a:lnTo>
                  <a:lnTo>
                    <a:pt x="3153" y="120"/>
                  </a:lnTo>
                  <a:lnTo>
                    <a:pt x="3153" y="120"/>
                  </a:lnTo>
                  <a:lnTo>
                    <a:pt x="3113" y="81"/>
                  </a:lnTo>
                  <a:lnTo>
                    <a:pt x="3073" y="41"/>
                  </a:lnTo>
                  <a:lnTo>
                    <a:pt x="3073" y="41"/>
                  </a:lnTo>
                  <a:lnTo>
                    <a:pt x="2993" y="41"/>
                  </a:lnTo>
                  <a:lnTo>
                    <a:pt x="2873" y="41"/>
                  </a:lnTo>
                  <a:lnTo>
                    <a:pt x="2674" y="160"/>
                  </a:lnTo>
                  <a:lnTo>
                    <a:pt x="2474" y="400"/>
                  </a:lnTo>
                  <a:lnTo>
                    <a:pt x="2235" y="639"/>
                  </a:lnTo>
                  <a:lnTo>
                    <a:pt x="1836" y="1278"/>
                  </a:lnTo>
                  <a:lnTo>
                    <a:pt x="1437" y="1876"/>
                  </a:lnTo>
                  <a:lnTo>
                    <a:pt x="1437" y="1876"/>
                  </a:lnTo>
                  <a:lnTo>
                    <a:pt x="1277" y="2155"/>
                  </a:lnTo>
                  <a:lnTo>
                    <a:pt x="1277" y="2155"/>
                  </a:lnTo>
                  <a:lnTo>
                    <a:pt x="918" y="2834"/>
                  </a:lnTo>
                  <a:lnTo>
                    <a:pt x="519" y="3631"/>
                  </a:lnTo>
                  <a:lnTo>
                    <a:pt x="41" y="4589"/>
                  </a:lnTo>
                  <a:lnTo>
                    <a:pt x="41" y="4589"/>
                  </a:lnTo>
                  <a:lnTo>
                    <a:pt x="41" y="4629"/>
                  </a:lnTo>
                  <a:lnTo>
                    <a:pt x="41" y="462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6"/>
            <p:cNvSpPr/>
            <p:nvPr/>
          </p:nvSpPr>
          <p:spPr>
            <a:xfrm>
              <a:off x="5134600" y="44718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6"/>
            <p:cNvSpPr/>
            <p:nvPr/>
          </p:nvSpPr>
          <p:spPr>
            <a:xfrm>
              <a:off x="5386950" y="4411025"/>
              <a:ext cx="215475" cy="345125"/>
            </a:xfrm>
            <a:custGeom>
              <a:rect b="b" l="l" r="r" t="t"/>
              <a:pathLst>
                <a:path extrusionOk="0" h="13805" w="8619">
                  <a:moveTo>
                    <a:pt x="2754" y="0"/>
                  </a:moveTo>
                  <a:lnTo>
                    <a:pt x="2714" y="40"/>
                  </a:lnTo>
                  <a:lnTo>
                    <a:pt x="2674" y="120"/>
                  </a:lnTo>
                  <a:lnTo>
                    <a:pt x="2674" y="279"/>
                  </a:lnTo>
                  <a:lnTo>
                    <a:pt x="2714" y="479"/>
                  </a:lnTo>
                  <a:lnTo>
                    <a:pt x="2834" y="998"/>
                  </a:lnTo>
                  <a:lnTo>
                    <a:pt x="3113" y="1915"/>
                  </a:lnTo>
                  <a:lnTo>
                    <a:pt x="3312" y="2514"/>
                  </a:lnTo>
                  <a:lnTo>
                    <a:pt x="3432" y="2793"/>
                  </a:lnTo>
                  <a:lnTo>
                    <a:pt x="3592" y="3272"/>
                  </a:lnTo>
                  <a:lnTo>
                    <a:pt x="3751" y="3671"/>
                  </a:lnTo>
                  <a:lnTo>
                    <a:pt x="4070" y="4389"/>
                  </a:lnTo>
                  <a:lnTo>
                    <a:pt x="4031" y="4349"/>
                  </a:lnTo>
                  <a:lnTo>
                    <a:pt x="3552" y="3671"/>
                  </a:lnTo>
                  <a:lnTo>
                    <a:pt x="2953" y="2793"/>
                  </a:lnTo>
                  <a:lnTo>
                    <a:pt x="2714" y="2474"/>
                  </a:lnTo>
                  <a:lnTo>
                    <a:pt x="2634" y="2394"/>
                  </a:lnTo>
                  <a:lnTo>
                    <a:pt x="2275" y="1915"/>
                  </a:lnTo>
                  <a:lnTo>
                    <a:pt x="1836" y="1397"/>
                  </a:lnTo>
                  <a:lnTo>
                    <a:pt x="1437" y="998"/>
                  </a:lnTo>
                  <a:lnTo>
                    <a:pt x="1278" y="878"/>
                  </a:lnTo>
                  <a:lnTo>
                    <a:pt x="1118" y="838"/>
                  </a:lnTo>
                  <a:lnTo>
                    <a:pt x="1078" y="838"/>
                  </a:lnTo>
                  <a:lnTo>
                    <a:pt x="1038" y="878"/>
                  </a:lnTo>
                  <a:lnTo>
                    <a:pt x="1038" y="998"/>
                  </a:lnTo>
                  <a:lnTo>
                    <a:pt x="1078" y="1397"/>
                  </a:lnTo>
                  <a:lnTo>
                    <a:pt x="1238" y="1915"/>
                  </a:lnTo>
                  <a:lnTo>
                    <a:pt x="1557" y="2793"/>
                  </a:lnTo>
                  <a:lnTo>
                    <a:pt x="1916" y="3711"/>
                  </a:lnTo>
                  <a:lnTo>
                    <a:pt x="2275" y="4588"/>
                  </a:lnTo>
                  <a:lnTo>
                    <a:pt x="2514" y="5307"/>
                  </a:lnTo>
                  <a:lnTo>
                    <a:pt x="2554" y="5426"/>
                  </a:lnTo>
                  <a:lnTo>
                    <a:pt x="2554" y="5466"/>
                  </a:lnTo>
                  <a:lnTo>
                    <a:pt x="2714" y="6144"/>
                  </a:lnTo>
                  <a:lnTo>
                    <a:pt x="2794" y="6703"/>
                  </a:lnTo>
                  <a:lnTo>
                    <a:pt x="2834" y="7142"/>
                  </a:lnTo>
                  <a:lnTo>
                    <a:pt x="2834" y="7142"/>
                  </a:lnTo>
                  <a:lnTo>
                    <a:pt x="2594" y="6703"/>
                  </a:lnTo>
                  <a:lnTo>
                    <a:pt x="1836" y="5466"/>
                  </a:lnTo>
                  <a:lnTo>
                    <a:pt x="1796" y="5426"/>
                  </a:lnTo>
                  <a:lnTo>
                    <a:pt x="1238" y="4588"/>
                  </a:lnTo>
                  <a:lnTo>
                    <a:pt x="958" y="4189"/>
                  </a:lnTo>
                  <a:lnTo>
                    <a:pt x="679" y="3830"/>
                  </a:lnTo>
                  <a:lnTo>
                    <a:pt x="639" y="3790"/>
                  </a:lnTo>
                  <a:lnTo>
                    <a:pt x="559" y="3711"/>
                  </a:lnTo>
                  <a:lnTo>
                    <a:pt x="320" y="3471"/>
                  </a:lnTo>
                  <a:lnTo>
                    <a:pt x="240" y="3431"/>
                  </a:lnTo>
                  <a:lnTo>
                    <a:pt x="81" y="3431"/>
                  </a:lnTo>
                  <a:lnTo>
                    <a:pt x="41" y="3511"/>
                  </a:lnTo>
                  <a:lnTo>
                    <a:pt x="1" y="3711"/>
                  </a:lnTo>
                  <a:lnTo>
                    <a:pt x="41" y="4070"/>
                  </a:lnTo>
                  <a:lnTo>
                    <a:pt x="160" y="4588"/>
                  </a:lnTo>
                  <a:lnTo>
                    <a:pt x="400" y="5426"/>
                  </a:lnTo>
                  <a:lnTo>
                    <a:pt x="400" y="5466"/>
                  </a:lnTo>
                  <a:lnTo>
                    <a:pt x="839" y="6743"/>
                  </a:lnTo>
                  <a:lnTo>
                    <a:pt x="1317" y="8179"/>
                  </a:lnTo>
                  <a:lnTo>
                    <a:pt x="2235" y="11291"/>
                  </a:lnTo>
                  <a:lnTo>
                    <a:pt x="2554" y="12289"/>
                  </a:lnTo>
                  <a:lnTo>
                    <a:pt x="2913" y="13565"/>
                  </a:lnTo>
                  <a:lnTo>
                    <a:pt x="3073" y="13605"/>
                  </a:lnTo>
                  <a:lnTo>
                    <a:pt x="3552" y="13765"/>
                  </a:lnTo>
                  <a:lnTo>
                    <a:pt x="3871" y="13805"/>
                  </a:lnTo>
                  <a:lnTo>
                    <a:pt x="4629" y="13805"/>
                  </a:lnTo>
                  <a:lnTo>
                    <a:pt x="5068" y="13725"/>
                  </a:lnTo>
                  <a:lnTo>
                    <a:pt x="5427" y="13565"/>
                  </a:lnTo>
                  <a:lnTo>
                    <a:pt x="5826" y="13366"/>
                  </a:lnTo>
                  <a:lnTo>
                    <a:pt x="6704" y="12887"/>
                  </a:lnTo>
                  <a:lnTo>
                    <a:pt x="7422" y="12408"/>
                  </a:lnTo>
                  <a:lnTo>
                    <a:pt x="7701" y="12249"/>
                  </a:lnTo>
                  <a:lnTo>
                    <a:pt x="8619" y="11451"/>
                  </a:lnTo>
                  <a:lnTo>
                    <a:pt x="8300" y="10533"/>
                  </a:lnTo>
                  <a:lnTo>
                    <a:pt x="8180" y="10134"/>
                  </a:lnTo>
                  <a:lnTo>
                    <a:pt x="8140" y="9975"/>
                  </a:lnTo>
                  <a:lnTo>
                    <a:pt x="7941" y="9137"/>
                  </a:lnTo>
                  <a:lnTo>
                    <a:pt x="7821" y="8259"/>
                  </a:lnTo>
                  <a:lnTo>
                    <a:pt x="7701" y="7421"/>
                  </a:lnTo>
                  <a:lnTo>
                    <a:pt x="7701" y="6543"/>
                  </a:lnTo>
                  <a:lnTo>
                    <a:pt x="7661" y="6065"/>
                  </a:lnTo>
                  <a:lnTo>
                    <a:pt x="7621" y="5466"/>
                  </a:lnTo>
                  <a:lnTo>
                    <a:pt x="7621" y="5426"/>
                  </a:lnTo>
                  <a:lnTo>
                    <a:pt x="7462" y="4549"/>
                  </a:lnTo>
                  <a:lnTo>
                    <a:pt x="7302" y="3671"/>
                  </a:lnTo>
                  <a:lnTo>
                    <a:pt x="7103" y="2793"/>
                  </a:lnTo>
                  <a:lnTo>
                    <a:pt x="6823" y="1915"/>
                  </a:lnTo>
                  <a:lnTo>
                    <a:pt x="6664" y="1476"/>
                  </a:lnTo>
                  <a:lnTo>
                    <a:pt x="6504" y="1197"/>
                  </a:lnTo>
                  <a:lnTo>
                    <a:pt x="6424" y="1117"/>
                  </a:lnTo>
                  <a:lnTo>
                    <a:pt x="6345" y="1077"/>
                  </a:lnTo>
                  <a:lnTo>
                    <a:pt x="6265" y="1077"/>
                  </a:lnTo>
                  <a:lnTo>
                    <a:pt x="6225" y="1157"/>
                  </a:lnTo>
                  <a:lnTo>
                    <a:pt x="6145" y="1317"/>
                  </a:lnTo>
                  <a:lnTo>
                    <a:pt x="6105" y="1596"/>
                  </a:lnTo>
                  <a:lnTo>
                    <a:pt x="6105" y="1915"/>
                  </a:lnTo>
                  <a:lnTo>
                    <a:pt x="6105" y="2075"/>
                  </a:lnTo>
                  <a:lnTo>
                    <a:pt x="6145" y="2354"/>
                  </a:lnTo>
                  <a:lnTo>
                    <a:pt x="6185" y="2793"/>
                  </a:lnTo>
                  <a:lnTo>
                    <a:pt x="6305" y="3391"/>
                  </a:lnTo>
                  <a:lnTo>
                    <a:pt x="6265" y="3272"/>
                  </a:lnTo>
                  <a:lnTo>
                    <a:pt x="6025" y="2833"/>
                  </a:lnTo>
                  <a:lnTo>
                    <a:pt x="5986" y="2793"/>
                  </a:lnTo>
                  <a:lnTo>
                    <a:pt x="5946" y="2713"/>
                  </a:lnTo>
                  <a:lnTo>
                    <a:pt x="5786" y="2394"/>
                  </a:lnTo>
                  <a:lnTo>
                    <a:pt x="5746" y="2274"/>
                  </a:lnTo>
                  <a:lnTo>
                    <a:pt x="5507" y="1915"/>
                  </a:lnTo>
                  <a:lnTo>
                    <a:pt x="5028" y="1077"/>
                  </a:lnTo>
                  <a:lnTo>
                    <a:pt x="4988" y="998"/>
                  </a:lnTo>
                  <a:lnTo>
                    <a:pt x="4589" y="479"/>
                  </a:lnTo>
                  <a:lnTo>
                    <a:pt x="4430" y="279"/>
                  </a:lnTo>
                  <a:lnTo>
                    <a:pt x="4310" y="120"/>
                  </a:lnTo>
                  <a:lnTo>
                    <a:pt x="4230" y="80"/>
                  </a:lnTo>
                  <a:lnTo>
                    <a:pt x="4190" y="40"/>
                  </a:lnTo>
                  <a:lnTo>
                    <a:pt x="4070" y="40"/>
                  </a:lnTo>
                  <a:lnTo>
                    <a:pt x="4031" y="80"/>
                  </a:lnTo>
                  <a:lnTo>
                    <a:pt x="3991" y="120"/>
                  </a:lnTo>
                  <a:lnTo>
                    <a:pt x="3911" y="279"/>
                  </a:lnTo>
                  <a:lnTo>
                    <a:pt x="3911" y="479"/>
                  </a:lnTo>
                  <a:lnTo>
                    <a:pt x="3911" y="519"/>
                  </a:lnTo>
                  <a:lnTo>
                    <a:pt x="3991" y="758"/>
                  </a:lnTo>
                  <a:lnTo>
                    <a:pt x="4070" y="998"/>
                  </a:lnTo>
                  <a:lnTo>
                    <a:pt x="4190" y="1357"/>
                  </a:lnTo>
                  <a:lnTo>
                    <a:pt x="4190" y="1357"/>
                  </a:lnTo>
                  <a:lnTo>
                    <a:pt x="4110" y="1237"/>
                  </a:lnTo>
                  <a:lnTo>
                    <a:pt x="3951" y="998"/>
                  </a:lnTo>
                  <a:lnTo>
                    <a:pt x="3791" y="838"/>
                  </a:lnTo>
                  <a:lnTo>
                    <a:pt x="3791" y="798"/>
                  </a:lnTo>
                  <a:lnTo>
                    <a:pt x="3472" y="439"/>
                  </a:lnTo>
                  <a:lnTo>
                    <a:pt x="3153" y="120"/>
                  </a:lnTo>
                  <a:lnTo>
                    <a:pt x="2953"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6"/>
            <p:cNvSpPr/>
            <p:nvPr/>
          </p:nvSpPr>
          <p:spPr>
            <a:xfrm>
              <a:off x="5386950" y="4411025"/>
              <a:ext cx="215475" cy="345125"/>
            </a:xfrm>
            <a:custGeom>
              <a:rect b="b" l="l" r="r" t="t"/>
              <a:pathLst>
                <a:path extrusionOk="0" fill="none" h="13805" w="8619">
                  <a:moveTo>
                    <a:pt x="8619" y="11451"/>
                  </a:moveTo>
                  <a:lnTo>
                    <a:pt x="8619" y="11451"/>
                  </a:lnTo>
                  <a:lnTo>
                    <a:pt x="7701" y="12249"/>
                  </a:lnTo>
                  <a:lnTo>
                    <a:pt x="7701" y="12249"/>
                  </a:lnTo>
                  <a:lnTo>
                    <a:pt x="7422" y="12408"/>
                  </a:lnTo>
                  <a:lnTo>
                    <a:pt x="6704" y="12887"/>
                  </a:lnTo>
                  <a:lnTo>
                    <a:pt x="5826" y="13366"/>
                  </a:lnTo>
                  <a:lnTo>
                    <a:pt x="5427" y="13565"/>
                  </a:lnTo>
                  <a:lnTo>
                    <a:pt x="5068" y="13725"/>
                  </a:lnTo>
                  <a:lnTo>
                    <a:pt x="5068" y="13725"/>
                  </a:lnTo>
                  <a:lnTo>
                    <a:pt x="4629" y="13805"/>
                  </a:lnTo>
                  <a:lnTo>
                    <a:pt x="4230" y="13805"/>
                  </a:lnTo>
                  <a:lnTo>
                    <a:pt x="3871" y="13805"/>
                  </a:lnTo>
                  <a:lnTo>
                    <a:pt x="3552" y="13765"/>
                  </a:lnTo>
                  <a:lnTo>
                    <a:pt x="3073" y="13605"/>
                  </a:lnTo>
                  <a:lnTo>
                    <a:pt x="2913" y="13565"/>
                  </a:lnTo>
                  <a:lnTo>
                    <a:pt x="2913" y="13565"/>
                  </a:lnTo>
                  <a:lnTo>
                    <a:pt x="2554" y="12289"/>
                  </a:lnTo>
                  <a:lnTo>
                    <a:pt x="2554" y="12289"/>
                  </a:lnTo>
                  <a:lnTo>
                    <a:pt x="2235" y="11291"/>
                  </a:lnTo>
                  <a:lnTo>
                    <a:pt x="2235" y="11291"/>
                  </a:lnTo>
                  <a:lnTo>
                    <a:pt x="1317" y="8179"/>
                  </a:lnTo>
                  <a:lnTo>
                    <a:pt x="1317" y="8179"/>
                  </a:lnTo>
                  <a:lnTo>
                    <a:pt x="839" y="6743"/>
                  </a:lnTo>
                  <a:lnTo>
                    <a:pt x="839" y="6743"/>
                  </a:lnTo>
                  <a:lnTo>
                    <a:pt x="400" y="5466"/>
                  </a:lnTo>
                  <a:lnTo>
                    <a:pt x="400" y="5466"/>
                  </a:lnTo>
                  <a:lnTo>
                    <a:pt x="400" y="5426"/>
                  </a:lnTo>
                  <a:lnTo>
                    <a:pt x="400" y="5426"/>
                  </a:lnTo>
                  <a:lnTo>
                    <a:pt x="160" y="4588"/>
                  </a:lnTo>
                  <a:lnTo>
                    <a:pt x="160" y="4588"/>
                  </a:lnTo>
                  <a:lnTo>
                    <a:pt x="41" y="4070"/>
                  </a:lnTo>
                  <a:lnTo>
                    <a:pt x="1" y="3711"/>
                  </a:lnTo>
                  <a:lnTo>
                    <a:pt x="1" y="3711"/>
                  </a:lnTo>
                  <a:lnTo>
                    <a:pt x="41" y="3511"/>
                  </a:lnTo>
                  <a:lnTo>
                    <a:pt x="81" y="3431"/>
                  </a:lnTo>
                  <a:lnTo>
                    <a:pt x="160" y="3431"/>
                  </a:lnTo>
                  <a:lnTo>
                    <a:pt x="160" y="3431"/>
                  </a:lnTo>
                  <a:lnTo>
                    <a:pt x="240" y="3431"/>
                  </a:lnTo>
                  <a:lnTo>
                    <a:pt x="320" y="3471"/>
                  </a:lnTo>
                  <a:lnTo>
                    <a:pt x="559" y="3711"/>
                  </a:lnTo>
                  <a:lnTo>
                    <a:pt x="559" y="3711"/>
                  </a:lnTo>
                  <a:lnTo>
                    <a:pt x="639" y="3790"/>
                  </a:lnTo>
                  <a:lnTo>
                    <a:pt x="639" y="3790"/>
                  </a:lnTo>
                  <a:lnTo>
                    <a:pt x="679" y="3830"/>
                  </a:lnTo>
                  <a:lnTo>
                    <a:pt x="679" y="3830"/>
                  </a:lnTo>
                  <a:lnTo>
                    <a:pt x="958" y="4189"/>
                  </a:lnTo>
                  <a:lnTo>
                    <a:pt x="1238" y="4588"/>
                  </a:lnTo>
                  <a:lnTo>
                    <a:pt x="1238" y="4588"/>
                  </a:lnTo>
                  <a:lnTo>
                    <a:pt x="1796" y="5426"/>
                  </a:lnTo>
                  <a:lnTo>
                    <a:pt x="1796" y="5426"/>
                  </a:lnTo>
                  <a:lnTo>
                    <a:pt x="1836" y="5466"/>
                  </a:lnTo>
                  <a:lnTo>
                    <a:pt x="1836" y="5466"/>
                  </a:lnTo>
                  <a:lnTo>
                    <a:pt x="2594" y="6703"/>
                  </a:lnTo>
                  <a:lnTo>
                    <a:pt x="2594" y="6703"/>
                  </a:lnTo>
                  <a:lnTo>
                    <a:pt x="2834" y="7142"/>
                  </a:lnTo>
                  <a:lnTo>
                    <a:pt x="2834" y="7142"/>
                  </a:lnTo>
                  <a:lnTo>
                    <a:pt x="2794" y="6703"/>
                  </a:lnTo>
                  <a:lnTo>
                    <a:pt x="2794" y="6703"/>
                  </a:lnTo>
                  <a:lnTo>
                    <a:pt x="2714" y="6144"/>
                  </a:lnTo>
                  <a:lnTo>
                    <a:pt x="2554" y="5466"/>
                  </a:lnTo>
                  <a:lnTo>
                    <a:pt x="2554" y="5466"/>
                  </a:lnTo>
                  <a:lnTo>
                    <a:pt x="2554" y="5426"/>
                  </a:lnTo>
                  <a:lnTo>
                    <a:pt x="2554" y="5426"/>
                  </a:lnTo>
                  <a:lnTo>
                    <a:pt x="2514" y="5307"/>
                  </a:lnTo>
                  <a:lnTo>
                    <a:pt x="2514" y="5307"/>
                  </a:lnTo>
                  <a:lnTo>
                    <a:pt x="2275" y="4588"/>
                  </a:lnTo>
                  <a:lnTo>
                    <a:pt x="2275" y="4588"/>
                  </a:lnTo>
                  <a:lnTo>
                    <a:pt x="1916" y="3711"/>
                  </a:lnTo>
                  <a:lnTo>
                    <a:pt x="1916" y="3711"/>
                  </a:lnTo>
                  <a:lnTo>
                    <a:pt x="1557" y="2793"/>
                  </a:lnTo>
                  <a:lnTo>
                    <a:pt x="1557" y="2793"/>
                  </a:lnTo>
                  <a:lnTo>
                    <a:pt x="1238" y="1915"/>
                  </a:lnTo>
                  <a:lnTo>
                    <a:pt x="1238" y="1915"/>
                  </a:lnTo>
                  <a:lnTo>
                    <a:pt x="1078" y="1397"/>
                  </a:lnTo>
                  <a:lnTo>
                    <a:pt x="1038" y="998"/>
                  </a:lnTo>
                  <a:lnTo>
                    <a:pt x="1038" y="998"/>
                  </a:lnTo>
                  <a:lnTo>
                    <a:pt x="1038" y="878"/>
                  </a:lnTo>
                  <a:lnTo>
                    <a:pt x="1078" y="838"/>
                  </a:lnTo>
                  <a:lnTo>
                    <a:pt x="1118" y="838"/>
                  </a:lnTo>
                  <a:lnTo>
                    <a:pt x="1118" y="838"/>
                  </a:lnTo>
                  <a:lnTo>
                    <a:pt x="1278" y="878"/>
                  </a:lnTo>
                  <a:lnTo>
                    <a:pt x="1437" y="998"/>
                  </a:lnTo>
                  <a:lnTo>
                    <a:pt x="1437" y="998"/>
                  </a:lnTo>
                  <a:lnTo>
                    <a:pt x="1836" y="1397"/>
                  </a:lnTo>
                  <a:lnTo>
                    <a:pt x="2275" y="1915"/>
                  </a:lnTo>
                  <a:lnTo>
                    <a:pt x="2275" y="1915"/>
                  </a:lnTo>
                  <a:lnTo>
                    <a:pt x="2634" y="2394"/>
                  </a:lnTo>
                  <a:lnTo>
                    <a:pt x="2634" y="2394"/>
                  </a:lnTo>
                  <a:lnTo>
                    <a:pt x="2714" y="2474"/>
                  </a:lnTo>
                  <a:lnTo>
                    <a:pt x="2714" y="2474"/>
                  </a:lnTo>
                  <a:lnTo>
                    <a:pt x="2953" y="2793"/>
                  </a:lnTo>
                  <a:lnTo>
                    <a:pt x="2953" y="2793"/>
                  </a:lnTo>
                  <a:lnTo>
                    <a:pt x="3552" y="3671"/>
                  </a:lnTo>
                  <a:lnTo>
                    <a:pt x="3552" y="3671"/>
                  </a:lnTo>
                  <a:lnTo>
                    <a:pt x="4031" y="4349"/>
                  </a:lnTo>
                  <a:lnTo>
                    <a:pt x="4031" y="4349"/>
                  </a:lnTo>
                  <a:lnTo>
                    <a:pt x="4031" y="4349"/>
                  </a:lnTo>
                  <a:lnTo>
                    <a:pt x="4031" y="4349"/>
                  </a:lnTo>
                  <a:lnTo>
                    <a:pt x="4070" y="4389"/>
                  </a:lnTo>
                  <a:lnTo>
                    <a:pt x="4070" y="4389"/>
                  </a:lnTo>
                  <a:lnTo>
                    <a:pt x="3751" y="3671"/>
                  </a:lnTo>
                  <a:lnTo>
                    <a:pt x="3751" y="3671"/>
                  </a:lnTo>
                  <a:lnTo>
                    <a:pt x="3592" y="3272"/>
                  </a:lnTo>
                  <a:lnTo>
                    <a:pt x="3592" y="3272"/>
                  </a:lnTo>
                  <a:lnTo>
                    <a:pt x="3432" y="2793"/>
                  </a:lnTo>
                  <a:lnTo>
                    <a:pt x="3432" y="2793"/>
                  </a:lnTo>
                  <a:lnTo>
                    <a:pt x="3312" y="2514"/>
                  </a:lnTo>
                  <a:lnTo>
                    <a:pt x="3312" y="2514"/>
                  </a:lnTo>
                  <a:lnTo>
                    <a:pt x="3113" y="1915"/>
                  </a:lnTo>
                  <a:lnTo>
                    <a:pt x="3113" y="1915"/>
                  </a:lnTo>
                  <a:lnTo>
                    <a:pt x="2834" y="998"/>
                  </a:lnTo>
                  <a:lnTo>
                    <a:pt x="2834" y="998"/>
                  </a:lnTo>
                  <a:lnTo>
                    <a:pt x="2714" y="479"/>
                  </a:lnTo>
                  <a:lnTo>
                    <a:pt x="2674" y="279"/>
                  </a:lnTo>
                  <a:lnTo>
                    <a:pt x="2674" y="120"/>
                  </a:lnTo>
                  <a:lnTo>
                    <a:pt x="2674" y="120"/>
                  </a:lnTo>
                  <a:lnTo>
                    <a:pt x="2714" y="40"/>
                  </a:lnTo>
                  <a:lnTo>
                    <a:pt x="2714" y="40"/>
                  </a:lnTo>
                  <a:lnTo>
                    <a:pt x="2754" y="0"/>
                  </a:lnTo>
                  <a:lnTo>
                    <a:pt x="2754" y="0"/>
                  </a:lnTo>
                  <a:lnTo>
                    <a:pt x="2834" y="0"/>
                  </a:lnTo>
                  <a:lnTo>
                    <a:pt x="2953" y="0"/>
                  </a:lnTo>
                  <a:lnTo>
                    <a:pt x="3153" y="120"/>
                  </a:lnTo>
                  <a:lnTo>
                    <a:pt x="3153" y="120"/>
                  </a:lnTo>
                  <a:lnTo>
                    <a:pt x="3472" y="439"/>
                  </a:lnTo>
                  <a:lnTo>
                    <a:pt x="3791" y="798"/>
                  </a:lnTo>
                  <a:lnTo>
                    <a:pt x="3791" y="798"/>
                  </a:lnTo>
                  <a:lnTo>
                    <a:pt x="3791" y="838"/>
                  </a:lnTo>
                  <a:lnTo>
                    <a:pt x="3791" y="838"/>
                  </a:lnTo>
                  <a:lnTo>
                    <a:pt x="3951" y="998"/>
                  </a:lnTo>
                  <a:lnTo>
                    <a:pt x="3951" y="998"/>
                  </a:lnTo>
                  <a:lnTo>
                    <a:pt x="4110" y="1237"/>
                  </a:lnTo>
                  <a:lnTo>
                    <a:pt x="4110" y="1237"/>
                  </a:lnTo>
                  <a:lnTo>
                    <a:pt x="4110" y="1237"/>
                  </a:lnTo>
                  <a:lnTo>
                    <a:pt x="4190" y="1357"/>
                  </a:lnTo>
                  <a:lnTo>
                    <a:pt x="4190" y="1357"/>
                  </a:lnTo>
                  <a:lnTo>
                    <a:pt x="4190" y="1397"/>
                  </a:lnTo>
                  <a:lnTo>
                    <a:pt x="4190" y="1397"/>
                  </a:lnTo>
                  <a:lnTo>
                    <a:pt x="4190" y="1357"/>
                  </a:lnTo>
                  <a:lnTo>
                    <a:pt x="4190" y="1357"/>
                  </a:lnTo>
                  <a:lnTo>
                    <a:pt x="4070" y="998"/>
                  </a:lnTo>
                  <a:lnTo>
                    <a:pt x="4070" y="998"/>
                  </a:lnTo>
                  <a:lnTo>
                    <a:pt x="3991" y="758"/>
                  </a:lnTo>
                  <a:lnTo>
                    <a:pt x="3911" y="519"/>
                  </a:lnTo>
                  <a:lnTo>
                    <a:pt x="3911" y="519"/>
                  </a:lnTo>
                  <a:lnTo>
                    <a:pt x="3911" y="479"/>
                  </a:lnTo>
                  <a:lnTo>
                    <a:pt x="3911" y="479"/>
                  </a:lnTo>
                  <a:lnTo>
                    <a:pt x="3911" y="279"/>
                  </a:lnTo>
                  <a:lnTo>
                    <a:pt x="3991" y="120"/>
                  </a:lnTo>
                  <a:lnTo>
                    <a:pt x="3991" y="120"/>
                  </a:lnTo>
                  <a:lnTo>
                    <a:pt x="4031" y="80"/>
                  </a:lnTo>
                  <a:lnTo>
                    <a:pt x="4070" y="40"/>
                  </a:lnTo>
                  <a:lnTo>
                    <a:pt x="4070" y="40"/>
                  </a:lnTo>
                  <a:lnTo>
                    <a:pt x="4110" y="40"/>
                  </a:lnTo>
                  <a:lnTo>
                    <a:pt x="4150" y="40"/>
                  </a:lnTo>
                  <a:lnTo>
                    <a:pt x="4150" y="40"/>
                  </a:lnTo>
                  <a:lnTo>
                    <a:pt x="4150" y="40"/>
                  </a:lnTo>
                  <a:lnTo>
                    <a:pt x="4150" y="40"/>
                  </a:lnTo>
                  <a:lnTo>
                    <a:pt x="4150" y="40"/>
                  </a:lnTo>
                  <a:lnTo>
                    <a:pt x="4150" y="40"/>
                  </a:lnTo>
                  <a:lnTo>
                    <a:pt x="4150" y="40"/>
                  </a:lnTo>
                  <a:lnTo>
                    <a:pt x="4150" y="40"/>
                  </a:lnTo>
                  <a:lnTo>
                    <a:pt x="4190" y="40"/>
                  </a:lnTo>
                  <a:lnTo>
                    <a:pt x="4190" y="40"/>
                  </a:lnTo>
                  <a:lnTo>
                    <a:pt x="4230" y="80"/>
                  </a:lnTo>
                  <a:lnTo>
                    <a:pt x="4230" y="80"/>
                  </a:lnTo>
                  <a:lnTo>
                    <a:pt x="4310" y="120"/>
                  </a:lnTo>
                  <a:lnTo>
                    <a:pt x="4310" y="120"/>
                  </a:lnTo>
                  <a:lnTo>
                    <a:pt x="4430" y="279"/>
                  </a:lnTo>
                  <a:lnTo>
                    <a:pt x="4589" y="479"/>
                  </a:lnTo>
                  <a:lnTo>
                    <a:pt x="4988" y="998"/>
                  </a:lnTo>
                  <a:lnTo>
                    <a:pt x="4988" y="998"/>
                  </a:lnTo>
                  <a:lnTo>
                    <a:pt x="4988" y="998"/>
                  </a:lnTo>
                  <a:lnTo>
                    <a:pt x="4988" y="998"/>
                  </a:lnTo>
                  <a:lnTo>
                    <a:pt x="4988" y="998"/>
                  </a:lnTo>
                  <a:lnTo>
                    <a:pt x="5028" y="1077"/>
                  </a:lnTo>
                  <a:lnTo>
                    <a:pt x="5028" y="1077"/>
                  </a:lnTo>
                  <a:lnTo>
                    <a:pt x="5507" y="1915"/>
                  </a:lnTo>
                  <a:lnTo>
                    <a:pt x="5507" y="1915"/>
                  </a:lnTo>
                  <a:lnTo>
                    <a:pt x="5746" y="2274"/>
                  </a:lnTo>
                  <a:lnTo>
                    <a:pt x="5746" y="2274"/>
                  </a:lnTo>
                  <a:lnTo>
                    <a:pt x="5746" y="2274"/>
                  </a:lnTo>
                  <a:lnTo>
                    <a:pt x="5786" y="2394"/>
                  </a:lnTo>
                  <a:lnTo>
                    <a:pt x="5786" y="2394"/>
                  </a:lnTo>
                  <a:lnTo>
                    <a:pt x="5786" y="2394"/>
                  </a:lnTo>
                  <a:lnTo>
                    <a:pt x="5786" y="2394"/>
                  </a:lnTo>
                  <a:lnTo>
                    <a:pt x="5946" y="2713"/>
                  </a:lnTo>
                  <a:lnTo>
                    <a:pt x="5946" y="2713"/>
                  </a:lnTo>
                  <a:lnTo>
                    <a:pt x="5986" y="2793"/>
                  </a:lnTo>
                  <a:lnTo>
                    <a:pt x="5986" y="2793"/>
                  </a:lnTo>
                  <a:lnTo>
                    <a:pt x="6025" y="2833"/>
                  </a:lnTo>
                  <a:lnTo>
                    <a:pt x="6025" y="2833"/>
                  </a:lnTo>
                  <a:lnTo>
                    <a:pt x="6265" y="3272"/>
                  </a:lnTo>
                  <a:lnTo>
                    <a:pt x="6265" y="3272"/>
                  </a:lnTo>
                  <a:lnTo>
                    <a:pt x="6265" y="3272"/>
                  </a:lnTo>
                  <a:lnTo>
                    <a:pt x="6265" y="3272"/>
                  </a:lnTo>
                  <a:lnTo>
                    <a:pt x="6305" y="3391"/>
                  </a:lnTo>
                  <a:lnTo>
                    <a:pt x="6305" y="3391"/>
                  </a:lnTo>
                  <a:lnTo>
                    <a:pt x="6185" y="2793"/>
                  </a:lnTo>
                  <a:lnTo>
                    <a:pt x="6185" y="2793"/>
                  </a:lnTo>
                  <a:lnTo>
                    <a:pt x="6145" y="2354"/>
                  </a:lnTo>
                  <a:lnTo>
                    <a:pt x="6145" y="2354"/>
                  </a:lnTo>
                  <a:lnTo>
                    <a:pt x="6105" y="2075"/>
                  </a:lnTo>
                  <a:lnTo>
                    <a:pt x="6105" y="2075"/>
                  </a:lnTo>
                  <a:lnTo>
                    <a:pt x="6105" y="1915"/>
                  </a:lnTo>
                  <a:lnTo>
                    <a:pt x="6105" y="1915"/>
                  </a:lnTo>
                  <a:lnTo>
                    <a:pt x="6105" y="1596"/>
                  </a:lnTo>
                  <a:lnTo>
                    <a:pt x="6145" y="1317"/>
                  </a:lnTo>
                  <a:lnTo>
                    <a:pt x="6225" y="1157"/>
                  </a:lnTo>
                  <a:lnTo>
                    <a:pt x="6265" y="1077"/>
                  </a:lnTo>
                  <a:lnTo>
                    <a:pt x="6345" y="1077"/>
                  </a:lnTo>
                  <a:lnTo>
                    <a:pt x="6345" y="1077"/>
                  </a:lnTo>
                  <a:lnTo>
                    <a:pt x="6424" y="1117"/>
                  </a:lnTo>
                  <a:lnTo>
                    <a:pt x="6424" y="1117"/>
                  </a:lnTo>
                  <a:lnTo>
                    <a:pt x="6504" y="1197"/>
                  </a:lnTo>
                  <a:lnTo>
                    <a:pt x="6504" y="1197"/>
                  </a:lnTo>
                  <a:lnTo>
                    <a:pt x="6664" y="1476"/>
                  </a:lnTo>
                  <a:lnTo>
                    <a:pt x="6823" y="1915"/>
                  </a:lnTo>
                  <a:lnTo>
                    <a:pt x="6823" y="1915"/>
                  </a:lnTo>
                  <a:lnTo>
                    <a:pt x="7103" y="2793"/>
                  </a:lnTo>
                  <a:lnTo>
                    <a:pt x="7103" y="2793"/>
                  </a:lnTo>
                  <a:lnTo>
                    <a:pt x="7302" y="3671"/>
                  </a:lnTo>
                  <a:lnTo>
                    <a:pt x="7302" y="3671"/>
                  </a:lnTo>
                  <a:lnTo>
                    <a:pt x="7462" y="4549"/>
                  </a:lnTo>
                  <a:lnTo>
                    <a:pt x="7462" y="4549"/>
                  </a:lnTo>
                  <a:lnTo>
                    <a:pt x="7621" y="5426"/>
                  </a:lnTo>
                  <a:lnTo>
                    <a:pt x="7621" y="5426"/>
                  </a:lnTo>
                  <a:lnTo>
                    <a:pt x="7621" y="5466"/>
                  </a:lnTo>
                  <a:lnTo>
                    <a:pt x="7621" y="5466"/>
                  </a:lnTo>
                  <a:lnTo>
                    <a:pt x="7661" y="6065"/>
                  </a:lnTo>
                  <a:lnTo>
                    <a:pt x="7701" y="6543"/>
                  </a:lnTo>
                  <a:lnTo>
                    <a:pt x="7701" y="6543"/>
                  </a:lnTo>
                  <a:lnTo>
                    <a:pt x="7701" y="7421"/>
                  </a:lnTo>
                  <a:lnTo>
                    <a:pt x="7821" y="8259"/>
                  </a:lnTo>
                  <a:lnTo>
                    <a:pt x="7941" y="9137"/>
                  </a:lnTo>
                  <a:lnTo>
                    <a:pt x="8140" y="9975"/>
                  </a:lnTo>
                  <a:lnTo>
                    <a:pt x="8140" y="9975"/>
                  </a:lnTo>
                  <a:lnTo>
                    <a:pt x="8180" y="10134"/>
                  </a:lnTo>
                  <a:lnTo>
                    <a:pt x="8180" y="10134"/>
                  </a:lnTo>
                  <a:lnTo>
                    <a:pt x="8300" y="10533"/>
                  </a:lnTo>
                  <a:lnTo>
                    <a:pt x="8300" y="10533"/>
                  </a:lnTo>
                  <a:lnTo>
                    <a:pt x="8619" y="11451"/>
                  </a:lnTo>
                  <a:lnTo>
                    <a:pt x="8619" y="1145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6"/>
            <p:cNvSpPr/>
            <p:nvPr/>
          </p:nvSpPr>
          <p:spPr>
            <a:xfrm>
              <a:off x="5602400" y="46972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6"/>
            <p:cNvSpPr/>
            <p:nvPr/>
          </p:nvSpPr>
          <p:spPr>
            <a:xfrm>
              <a:off x="5459775" y="4717225"/>
              <a:ext cx="119725" cy="62875"/>
            </a:xfrm>
            <a:custGeom>
              <a:rect b="b" l="l" r="r" t="t"/>
              <a:pathLst>
                <a:path extrusionOk="0" h="2515" w="4789">
                  <a:moveTo>
                    <a:pt x="4788" y="1"/>
                  </a:moveTo>
                  <a:lnTo>
                    <a:pt x="4629" y="41"/>
                  </a:lnTo>
                  <a:lnTo>
                    <a:pt x="3511" y="480"/>
                  </a:lnTo>
                  <a:lnTo>
                    <a:pt x="2354" y="839"/>
                  </a:lnTo>
                  <a:lnTo>
                    <a:pt x="1197" y="1118"/>
                  </a:lnTo>
                  <a:lnTo>
                    <a:pt x="0" y="1317"/>
                  </a:lnTo>
                  <a:lnTo>
                    <a:pt x="320" y="2514"/>
                  </a:lnTo>
                  <a:lnTo>
                    <a:pt x="918" y="2275"/>
                  </a:lnTo>
                  <a:lnTo>
                    <a:pt x="1517" y="2036"/>
                  </a:lnTo>
                  <a:lnTo>
                    <a:pt x="2075" y="1756"/>
                  </a:lnTo>
                  <a:lnTo>
                    <a:pt x="2634" y="1437"/>
                  </a:lnTo>
                  <a:lnTo>
                    <a:pt x="3152" y="1118"/>
                  </a:lnTo>
                  <a:lnTo>
                    <a:pt x="3711" y="799"/>
                  </a:lnTo>
                  <a:lnTo>
                    <a:pt x="4708" y="41"/>
                  </a:lnTo>
                  <a:lnTo>
                    <a:pt x="4788"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6"/>
            <p:cNvSpPr/>
            <p:nvPr/>
          </p:nvSpPr>
          <p:spPr>
            <a:xfrm>
              <a:off x="5459775" y="4717225"/>
              <a:ext cx="119725" cy="62875"/>
            </a:xfrm>
            <a:custGeom>
              <a:rect b="b" l="l" r="r" t="t"/>
              <a:pathLst>
                <a:path extrusionOk="0" fill="none" h="2515" w="4789">
                  <a:moveTo>
                    <a:pt x="4788" y="1"/>
                  </a:moveTo>
                  <a:lnTo>
                    <a:pt x="4788" y="1"/>
                  </a:lnTo>
                  <a:lnTo>
                    <a:pt x="4708" y="41"/>
                  </a:lnTo>
                  <a:lnTo>
                    <a:pt x="4708" y="41"/>
                  </a:lnTo>
                  <a:lnTo>
                    <a:pt x="3711" y="799"/>
                  </a:lnTo>
                  <a:lnTo>
                    <a:pt x="3152" y="1118"/>
                  </a:lnTo>
                  <a:lnTo>
                    <a:pt x="2634" y="1437"/>
                  </a:lnTo>
                  <a:lnTo>
                    <a:pt x="2075" y="1756"/>
                  </a:lnTo>
                  <a:lnTo>
                    <a:pt x="1517" y="2036"/>
                  </a:lnTo>
                  <a:lnTo>
                    <a:pt x="918" y="2275"/>
                  </a:lnTo>
                  <a:lnTo>
                    <a:pt x="320" y="2514"/>
                  </a:lnTo>
                  <a:lnTo>
                    <a:pt x="320" y="2514"/>
                  </a:lnTo>
                  <a:lnTo>
                    <a:pt x="0" y="1317"/>
                  </a:lnTo>
                  <a:lnTo>
                    <a:pt x="0" y="1317"/>
                  </a:lnTo>
                  <a:lnTo>
                    <a:pt x="1197" y="1118"/>
                  </a:lnTo>
                  <a:lnTo>
                    <a:pt x="2354" y="839"/>
                  </a:lnTo>
                  <a:lnTo>
                    <a:pt x="3511" y="480"/>
                  </a:lnTo>
                  <a:lnTo>
                    <a:pt x="4629" y="41"/>
                  </a:lnTo>
                  <a:lnTo>
                    <a:pt x="4629" y="41"/>
                  </a:lnTo>
                  <a:lnTo>
                    <a:pt x="4788" y="1"/>
                  </a:lnTo>
                  <a:lnTo>
                    <a:pt x="478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6"/>
            <p:cNvSpPr/>
            <p:nvPr/>
          </p:nvSpPr>
          <p:spPr>
            <a:xfrm>
              <a:off x="5579475" y="47172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6"/>
            <p:cNvSpPr/>
            <p:nvPr/>
          </p:nvSpPr>
          <p:spPr>
            <a:xfrm>
              <a:off x="5484700" y="4411025"/>
              <a:ext cx="75850" cy="120700"/>
            </a:xfrm>
            <a:custGeom>
              <a:rect b="b" l="l" r="r" t="t"/>
              <a:pathLst>
                <a:path extrusionOk="0" h="4828" w="3034">
                  <a:moveTo>
                    <a:pt x="200" y="0"/>
                  </a:moveTo>
                  <a:lnTo>
                    <a:pt x="121" y="40"/>
                  </a:lnTo>
                  <a:lnTo>
                    <a:pt x="41" y="120"/>
                  </a:lnTo>
                  <a:lnTo>
                    <a:pt x="1" y="240"/>
                  </a:lnTo>
                  <a:lnTo>
                    <a:pt x="1" y="399"/>
                  </a:lnTo>
                  <a:lnTo>
                    <a:pt x="41" y="718"/>
                  </a:lnTo>
                  <a:lnTo>
                    <a:pt x="121" y="1077"/>
                  </a:lnTo>
                  <a:lnTo>
                    <a:pt x="200" y="1357"/>
                  </a:lnTo>
                  <a:lnTo>
                    <a:pt x="240" y="1397"/>
                  </a:lnTo>
                  <a:lnTo>
                    <a:pt x="240" y="1357"/>
                  </a:lnTo>
                  <a:lnTo>
                    <a:pt x="160" y="1038"/>
                  </a:lnTo>
                  <a:lnTo>
                    <a:pt x="81" y="718"/>
                  </a:lnTo>
                  <a:lnTo>
                    <a:pt x="41" y="399"/>
                  </a:lnTo>
                  <a:lnTo>
                    <a:pt x="41" y="279"/>
                  </a:lnTo>
                  <a:lnTo>
                    <a:pt x="81" y="160"/>
                  </a:lnTo>
                  <a:lnTo>
                    <a:pt x="121" y="80"/>
                  </a:lnTo>
                  <a:lnTo>
                    <a:pt x="280" y="80"/>
                  </a:lnTo>
                  <a:lnTo>
                    <a:pt x="400" y="160"/>
                  </a:lnTo>
                  <a:lnTo>
                    <a:pt x="639" y="479"/>
                  </a:lnTo>
                  <a:lnTo>
                    <a:pt x="958" y="878"/>
                  </a:lnTo>
                  <a:lnTo>
                    <a:pt x="1278" y="1397"/>
                  </a:lnTo>
                  <a:lnTo>
                    <a:pt x="1916" y="2434"/>
                  </a:lnTo>
                  <a:lnTo>
                    <a:pt x="2275" y="3232"/>
                  </a:lnTo>
                  <a:lnTo>
                    <a:pt x="2754" y="4269"/>
                  </a:lnTo>
                  <a:lnTo>
                    <a:pt x="2993" y="4828"/>
                  </a:lnTo>
                  <a:lnTo>
                    <a:pt x="3033" y="4828"/>
                  </a:lnTo>
                  <a:lnTo>
                    <a:pt x="3033" y="4788"/>
                  </a:lnTo>
                  <a:lnTo>
                    <a:pt x="2794" y="4229"/>
                  </a:lnTo>
                  <a:lnTo>
                    <a:pt x="2355" y="3192"/>
                  </a:lnTo>
                  <a:lnTo>
                    <a:pt x="1956" y="2474"/>
                  </a:lnTo>
                  <a:lnTo>
                    <a:pt x="1357" y="1397"/>
                  </a:lnTo>
                  <a:lnTo>
                    <a:pt x="998" y="878"/>
                  </a:lnTo>
                  <a:lnTo>
                    <a:pt x="679" y="439"/>
                  </a:lnTo>
                  <a:lnTo>
                    <a:pt x="440" y="120"/>
                  </a:lnTo>
                  <a:lnTo>
                    <a:pt x="320" y="40"/>
                  </a:lnTo>
                  <a:lnTo>
                    <a:pt x="20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6"/>
            <p:cNvSpPr/>
            <p:nvPr/>
          </p:nvSpPr>
          <p:spPr>
            <a:xfrm>
              <a:off x="5484700" y="4411025"/>
              <a:ext cx="75850" cy="120700"/>
            </a:xfrm>
            <a:custGeom>
              <a:rect b="b" l="l" r="r" t="t"/>
              <a:pathLst>
                <a:path extrusionOk="0" fill="none" h="4828" w="3034">
                  <a:moveTo>
                    <a:pt x="2993" y="4828"/>
                  </a:moveTo>
                  <a:lnTo>
                    <a:pt x="2993" y="4828"/>
                  </a:lnTo>
                  <a:lnTo>
                    <a:pt x="2993" y="4828"/>
                  </a:lnTo>
                  <a:lnTo>
                    <a:pt x="2993" y="4828"/>
                  </a:lnTo>
                  <a:lnTo>
                    <a:pt x="2754" y="4269"/>
                  </a:lnTo>
                  <a:lnTo>
                    <a:pt x="2275" y="3232"/>
                  </a:lnTo>
                  <a:lnTo>
                    <a:pt x="2275" y="3232"/>
                  </a:lnTo>
                  <a:lnTo>
                    <a:pt x="1916" y="2434"/>
                  </a:lnTo>
                  <a:lnTo>
                    <a:pt x="1278" y="1397"/>
                  </a:lnTo>
                  <a:lnTo>
                    <a:pt x="958" y="878"/>
                  </a:lnTo>
                  <a:lnTo>
                    <a:pt x="639" y="479"/>
                  </a:lnTo>
                  <a:lnTo>
                    <a:pt x="400" y="160"/>
                  </a:lnTo>
                  <a:lnTo>
                    <a:pt x="280" y="80"/>
                  </a:lnTo>
                  <a:lnTo>
                    <a:pt x="240" y="80"/>
                  </a:lnTo>
                  <a:lnTo>
                    <a:pt x="240" y="80"/>
                  </a:lnTo>
                  <a:lnTo>
                    <a:pt x="200" y="80"/>
                  </a:lnTo>
                  <a:lnTo>
                    <a:pt x="200" y="80"/>
                  </a:lnTo>
                  <a:lnTo>
                    <a:pt x="121" y="80"/>
                  </a:lnTo>
                  <a:lnTo>
                    <a:pt x="81" y="160"/>
                  </a:lnTo>
                  <a:lnTo>
                    <a:pt x="81" y="160"/>
                  </a:lnTo>
                  <a:lnTo>
                    <a:pt x="41" y="279"/>
                  </a:lnTo>
                  <a:lnTo>
                    <a:pt x="41" y="399"/>
                  </a:lnTo>
                  <a:lnTo>
                    <a:pt x="81" y="718"/>
                  </a:lnTo>
                  <a:lnTo>
                    <a:pt x="160" y="1038"/>
                  </a:lnTo>
                  <a:lnTo>
                    <a:pt x="240" y="1357"/>
                  </a:lnTo>
                  <a:lnTo>
                    <a:pt x="240" y="1357"/>
                  </a:lnTo>
                  <a:lnTo>
                    <a:pt x="240" y="1397"/>
                  </a:lnTo>
                  <a:lnTo>
                    <a:pt x="240" y="1397"/>
                  </a:lnTo>
                  <a:lnTo>
                    <a:pt x="200" y="1357"/>
                  </a:lnTo>
                  <a:lnTo>
                    <a:pt x="200" y="1357"/>
                  </a:lnTo>
                  <a:lnTo>
                    <a:pt x="121" y="1077"/>
                  </a:lnTo>
                  <a:lnTo>
                    <a:pt x="41" y="718"/>
                  </a:lnTo>
                  <a:lnTo>
                    <a:pt x="1" y="399"/>
                  </a:lnTo>
                  <a:lnTo>
                    <a:pt x="1" y="240"/>
                  </a:lnTo>
                  <a:lnTo>
                    <a:pt x="41" y="120"/>
                  </a:lnTo>
                  <a:lnTo>
                    <a:pt x="41" y="120"/>
                  </a:lnTo>
                  <a:lnTo>
                    <a:pt x="121" y="40"/>
                  </a:lnTo>
                  <a:lnTo>
                    <a:pt x="200" y="0"/>
                  </a:lnTo>
                  <a:lnTo>
                    <a:pt x="200" y="0"/>
                  </a:lnTo>
                  <a:lnTo>
                    <a:pt x="200" y="0"/>
                  </a:lnTo>
                  <a:lnTo>
                    <a:pt x="200" y="0"/>
                  </a:lnTo>
                  <a:lnTo>
                    <a:pt x="320" y="40"/>
                  </a:lnTo>
                  <a:lnTo>
                    <a:pt x="440" y="120"/>
                  </a:lnTo>
                  <a:lnTo>
                    <a:pt x="679" y="439"/>
                  </a:lnTo>
                  <a:lnTo>
                    <a:pt x="998" y="878"/>
                  </a:lnTo>
                  <a:lnTo>
                    <a:pt x="1357" y="1397"/>
                  </a:lnTo>
                  <a:lnTo>
                    <a:pt x="1956" y="2474"/>
                  </a:lnTo>
                  <a:lnTo>
                    <a:pt x="2355" y="3192"/>
                  </a:lnTo>
                  <a:lnTo>
                    <a:pt x="2355" y="3192"/>
                  </a:lnTo>
                  <a:lnTo>
                    <a:pt x="2794" y="4229"/>
                  </a:lnTo>
                  <a:lnTo>
                    <a:pt x="3033" y="4788"/>
                  </a:lnTo>
                  <a:lnTo>
                    <a:pt x="3033" y="4788"/>
                  </a:lnTo>
                  <a:lnTo>
                    <a:pt x="3033" y="4828"/>
                  </a:lnTo>
                  <a:lnTo>
                    <a:pt x="3033" y="4828"/>
                  </a:lnTo>
                  <a:lnTo>
                    <a:pt x="2993" y="4828"/>
                  </a:lnTo>
                  <a:lnTo>
                    <a:pt x="2993" y="482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6"/>
            <p:cNvSpPr/>
            <p:nvPr/>
          </p:nvSpPr>
          <p:spPr>
            <a:xfrm>
              <a:off x="5559525" y="45317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6"/>
            <p:cNvSpPr/>
            <p:nvPr/>
          </p:nvSpPr>
          <p:spPr>
            <a:xfrm>
              <a:off x="5452800" y="4410025"/>
              <a:ext cx="80800" cy="115725"/>
            </a:xfrm>
            <a:custGeom>
              <a:rect b="b" l="l" r="r" t="t"/>
              <a:pathLst>
                <a:path extrusionOk="0" h="4629" w="3232">
                  <a:moveTo>
                    <a:pt x="160" y="0"/>
                  </a:moveTo>
                  <a:lnTo>
                    <a:pt x="80" y="40"/>
                  </a:lnTo>
                  <a:lnTo>
                    <a:pt x="40" y="80"/>
                  </a:lnTo>
                  <a:lnTo>
                    <a:pt x="0" y="200"/>
                  </a:lnTo>
                  <a:lnTo>
                    <a:pt x="0" y="359"/>
                  </a:lnTo>
                  <a:lnTo>
                    <a:pt x="40" y="718"/>
                  </a:lnTo>
                  <a:lnTo>
                    <a:pt x="160" y="1117"/>
                  </a:lnTo>
                  <a:lnTo>
                    <a:pt x="279" y="1476"/>
                  </a:lnTo>
                  <a:lnTo>
                    <a:pt x="359" y="1716"/>
                  </a:lnTo>
                  <a:lnTo>
                    <a:pt x="918" y="3272"/>
                  </a:lnTo>
                  <a:lnTo>
                    <a:pt x="1436" y="4549"/>
                  </a:lnTo>
                  <a:lnTo>
                    <a:pt x="1476" y="4549"/>
                  </a:lnTo>
                  <a:lnTo>
                    <a:pt x="958" y="3232"/>
                  </a:lnTo>
                  <a:lnTo>
                    <a:pt x="399" y="1716"/>
                  </a:lnTo>
                  <a:lnTo>
                    <a:pt x="319" y="1476"/>
                  </a:lnTo>
                  <a:lnTo>
                    <a:pt x="200" y="1117"/>
                  </a:lnTo>
                  <a:lnTo>
                    <a:pt x="120" y="758"/>
                  </a:lnTo>
                  <a:lnTo>
                    <a:pt x="40" y="399"/>
                  </a:lnTo>
                  <a:lnTo>
                    <a:pt x="40" y="240"/>
                  </a:lnTo>
                  <a:lnTo>
                    <a:pt x="80" y="120"/>
                  </a:lnTo>
                  <a:lnTo>
                    <a:pt x="120" y="80"/>
                  </a:lnTo>
                  <a:lnTo>
                    <a:pt x="160" y="40"/>
                  </a:lnTo>
                  <a:lnTo>
                    <a:pt x="359" y="40"/>
                  </a:lnTo>
                  <a:lnTo>
                    <a:pt x="559" y="160"/>
                  </a:lnTo>
                  <a:lnTo>
                    <a:pt x="758" y="359"/>
                  </a:lnTo>
                  <a:lnTo>
                    <a:pt x="998" y="639"/>
                  </a:lnTo>
                  <a:lnTo>
                    <a:pt x="1397" y="1277"/>
                  </a:lnTo>
                  <a:lnTo>
                    <a:pt x="1796" y="1875"/>
                  </a:lnTo>
                  <a:lnTo>
                    <a:pt x="1955" y="2155"/>
                  </a:lnTo>
                  <a:lnTo>
                    <a:pt x="2314" y="2833"/>
                  </a:lnTo>
                  <a:lnTo>
                    <a:pt x="2713" y="3631"/>
                  </a:lnTo>
                  <a:lnTo>
                    <a:pt x="3192" y="4589"/>
                  </a:lnTo>
                  <a:lnTo>
                    <a:pt x="3192" y="4628"/>
                  </a:lnTo>
                  <a:lnTo>
                    <a:pt x="3232" y="4628"/>
                  </a:lnTo>
                  <a:lnTo>
                    <a:pt x="3232" y="4589"/>
                  </a:lnTo>
                  <a:lnTo>
                    <a:pt x="2753" y="3631"/>
                  </a:lnTo>
                  <a:lnTo>
                    <a:pt x="2354" y="2793"/>
                  </a:lnTo>
                  <a:lnTo>
                    <a:pt x="1995" y="2155"/>
                  </a:lnTo>
                  <a:lnTo>
                    <a:pt x="1835" y="1875"/>
                  </a:lnTo>
                  <a:lnTo>
                    <a:pt x="1436" y="1237"/>
                  </a:lnTo>
                  <a:lnTo>
                    <a:pt x="1037" y="639"/>
                  </a:lnTo>
                  <a:lnTo>
                    <a:pt x="838" y="399"/>
                  </a:lnTo>
                  <a:lnTo>
                    <a:pt x="639" y="160"/>
                  </a:lnTo>
                  <a:lnTo>
                    <a:pt x="439" y="40"/>
                  </a:lnTo>
                  <a:lnTo>
                    <a:pt x="2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6"/>
            <p:cNvSpPr/>
            <p:nvPr/>
          </p:nvSpPr>
          <p:spPr>
            <a:xfrm>
              <a:off x="5452800" y="4410025"/>
              <a:ext cx="80800" cy="115725"/>
            </a:xfrm>
            <a:custGeom>
              <a:rect b="b" l="l" r="r" t="t"/>
              <a:pathLst>
                <a:path extrusionOk="0" fill="none" h="4629" w="3232">
                  <a:moveTo>
                    <a:pt x="3192" y="4628"/>
                  </a:moveTo>
                  <a:lnTo>
                    <a:pt x="3192" y="4628"/>
                  </a:lnTo>
                  <a:lnTo>
                    <a:pt x="3192" y="4589"/>
                  </a:lnTo>
                  <a:lnTo>
                    <a:pt x="3192" y="4589"/>
                  </a:lnTo>
                  <a:lnTo>
                    <a:pt x="2713" y="3631"/>
                  </a:lnTo>
                  <a:lnTo>
                    <a:pt x="2314" y="2833"/>
                  </a:lnTo>
                  <a:lnTo>
                    <a:pt x="1955" y="2155"/>
                  </a:lnTo>
                  <a:lnTo>
                    <a:pt x="1955" y="2155"/>
                  </a:lnTo>
                  <a:lnTo>
                    <a:pt x="1796" y="1875"/>
                  </a:lnTo>
                  <a:lnTo>
                    <a:pt x="1796" y="1875"/>
                  </a:lnTo>
                  <a:lnTo>
                    <a:pt x="1397" y="1277"/>
                  </a:lnTo>
                  <a:lnTo>
                    <a:pt x="998" y="639"/>
                  </a:lnTo>
                  <a:lnTo>
                    <a:pt x="758" y="359"/>
                  </a:lnTo>
                  <a:lnTo>
                    <a:pt x="559" y="160"/>
                  </a:lnTo>
                  <a:lnTo>
                    <a:pt x="359" y="40"/>
                  </a:lnTo>
                  <a:lnTo>
                    <a:pt x="240" y="40"/>
                  </a:lnTo>
                  <a:lnTo>
                    <a:pt x="160" y="40"/>
                  </a:lnTo>
                  <a:lnTo>
                    <a:pt x="160" y="40"/>
                  </a:lnTo>
                  <a:lnTo>
                    <a:pt x="120" y="80"/>
                  </a:lnTo>
                  <a:lnTo>
                    <a:pt x="80" y="120"/>
                  </a:lnTo>
                  <a:lnTo>
                    <a:pt x="80" y="120"/>
                  </a:lnTo>
                  <a:lnTo>
                    <a:pt x="40" y="240"/>
                  </a:lnTo>
                  <a:lnTo>
                    <a:pt x="40" y="399"/>
                  </a:lnTo>
                  <a:lnTo>
                    <a:pt x="120" y="758"/>
                  </a:lnTo>
                  <a:lnTo>
                    <a:pt x="200" y="1117"/>
                  </a:lnTo>
                  <a:lnTo>
                    <a:pt x="319" y="1476"/>
                  </a:lnTo>
                  <a:lnTo>
                    <a:pt x="319" y="1476"/>
                  </a:lnTo>
                  <a:lnTo>
                    <a:pt x="399" y="1716"/>
                  </a:lnTo>
                  <a:lnTo>
                    <a:pt x="399" y="1716"/>
                  </a:lnTo>
                  <a:lnTo>
                    <a:pt x="958" y="3232"/>
                  </a:lnTo>
                  <a:lnTo>
                    <a:pt x="1476" y="4549"/>
                  </a:lnTo>
                  <a:lnTo>
                    <a:pt x="1476" y="4549"/>
                  </a:lnTo>
                  <a:lnTo>
                    <a:pt x="1436" y="4549"/>
                  </a:lnTo>
                  <a:lnTo>
                    <a:pt x="1436" y="4549"/>
                  </a:lnTo>
                  <a:lnTo>
                    <a:pt x="1436" y="4549"/>
                  </a:lnTo>
                  <a:lnTo>
                    <a:pt x="1436" y="4549"/>
                  </a:lnTo>
                  <a:lnTo>
                    <a:pt x="918" y="3272"/>
                  </a:lnTo>
                  <a:lnTo>
                    <a:pt x="359" y="1716"/>
                  </a:lnTo>
                  <a:lnTo>
                    <a:pt x="359" y="1716"/>
                  </a:lnTo>
                  <a:lnTo>
                    <a:pt x="279" y="1476"/>
                  </a:lnTo>
                  <a:lnTo>
                    <a:pt x="279" y="1476"/>
                  </a:lnTo>
                  <a:lnTo>
                    <a:pt x="160" y="1117"/>
                  </a:lnTo>
                  <a:lnTo>
                    <a:pt x="40" y="718"/>
                  </a:lnTo>
                  <a:lnTo>
                    <a:pt x="0" y="359"/>
                  </a:lnTo>
                  <a:lnTo>
                    <a:pt x="0" y="200"/>
                  </a:lnTo>
                  <a:lnTo>
                    <a:pt x="40" y="80"/>
                  </a:lnTo>
                  <a:lnTo>
                    <a:pt x="40" y="80"/>
                  </a:lnTo>
                  <a:lnTo>
                    <a:pt x="80" y="40"/>
                  </a:lnTo>
                  <a:lnTo>
                    <a:pt x="160" y="0"/>
                  </a:lnTo>
                  <a:lnTo>
                    <a:pt x="160" y="0"/>
                  </a:lnTo>
                  <a:lnTo>
                    <a:pt x="240" y="0"/>
                  </a:lnTo>
                  <a:lnTo>
                    <a:pt x="240" y="0"/>
                  </a:lnTo>
                  <a:lnTo>
                    <a:pt x="439" y="40"/>
                  </a:lnTo>
                  <a:lnTo>
                    <a:pt x="639" y="160"/>
                  </a:lnTo>
                  <a:lnTo>
                    <a:pt x="838" y="399"/>
                  </a:lnTo>
                  <a:lnTo>
                    <a:pt x="1037" y="639"/>
                  </a:lnTo>
                  <a:lnTo>
                    <a:pt x="1436" y="1237"/>
                  </a:lnTo>
                  <a:lnTo>
                    <a:pt x="1835" y="1875"/>
                  </a:lnTo>
                  <a:lnTo>
                    <a:pt x="1835" y="1875"/>
                  </a:lnTo>
                  <a:lnTo>
                    <a:pt x="1995" y="2155"/>
                  </a:lnTo>
                  <a:lnTo>
                    <a:pt x="1995" y="2155"/>
                  </a:lnTo>
                  <a:lnTo>
                    <a:pt x="2354" y="2793"/>
                  </a:lnTo>
                  <a:lnTo>
                    <a:pt x="2753" y="3631"/>
                  </a:lnTo>
                  <a:lnTo>
                    <a:pt x="3232" y="4589"/>
                  </a:lnTo>
                  <a:lnTo>
                    <a:pt x="3232" y="4589"/>
                  </a:lnTo>
                  <a:lnTo>
                    <a:pt x="3232" y="4628"/>
                  </a:lnTo>
                  <a:lnTo>
                    <a:pt x="3232" y="4628"/>
                  </a:lnTo>
                  <a:lnTo>
                    <a:pt x="3192" y="4628"/>
                  </a:lnTo>
                  <a:lnTo>
                    <a:pt x="3192" y="462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6"/>
            <p:cNvSpPr/>
            <p:nvPr/>
          </p:nvSpPr>
          <p:spPr>
            <a:xfrm>
              <a:off x="5532575" y="45257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6"/>
            <p:cNvSpPr/>
            <p:nvPr/>
          </p:nvSpPr>
          <p:spPr>
            <a:xfrm>
              <a:off x="4855325" y="4318250"/>
              <a:ext cx="194525" cy="195525"/>
            </a:xfrm>
            <a:custGeom>
              <a:rect b="b" l="l" r="r" t="t"/>
              <a:pathLst>
                <a:path extrusionOk="0" h="7821" w="7781">
                  <a:moveTo>
                    <a:pt x="3791" y="1"/>
                  </a:moveTo>
                  <a:lnTo>
                    <a:pt x="3431" y="41"/>
                  </a:lnTo>
                  <a:lnTo>
                    <a:pt x="3032" y="120"/>
                  </a:lnTo>
                  <a:lnTo>
                    <a:pt x="2633" y="200"/>
                  </a:lnTo>
                  <a:lnTo>
                    <a:pt x="2274" y="360"/>
                  </a:lnTo>
                  <a:lnTo>
                    <a:pt x="1955" y="519"/>
                  </a:lnTo>
                  <a:lnTo>
                    <a:pt x="1636" y="719"/>
                  </a:lnTo>
                  <a:lnTo>
                    <a:pt x="1317" y="958"/>
                  </a:lnTo>
                  <a:lnTo>
                    <a:pt x="1077" y="1237"/>
                  </a:lnTo>
                  <a:lnTo>
                    <a:pt x="838" y="1517"/>
                  </a:lnTo>
                  <a:lnTo>
                    <a:pt x="599" y="1836"/>
                  </a:lnTo>
                  <a:lnTo>
                    <a:pt x="439" y="2155"/>
                  </a:lnTo>
                  <a:lnTo>
                    <a:pt x="279" y="2474"/>
                  </a:lnTo>
                  <a:lnTo>
                    <a:pt x="160" y="2833"/>
                  </a:lnTo>
                  <a:lnTo>
                    <a:pt x="40" y="3232"/>
                  </a:lnTo>
                  <a:lnTo>
                    <a:pt x="0" y="3591"/>
                  </a:lnTo>
                  <a:lnTo>
                    <a:pt x="0" y="3990"/>
                  </a:lnTo>
                  <a:lnTo>
                    <a:pt x="40" y="4389"/>
                  </a:lnTo>
                  <a:lnTo>
                    <a:pt x="80" y="4788"/>
                  </a:lnTo>
                  <a:lnTo>
                    <a:pt x="200" y="5147"/>
                  </a:lnTo>
                  <a:lnTo>
                    <a:pt x="359" y="5507"/>
                  </a:lnTo>
                  <a:lnTo>
                    <a:pt x="519" y="5866"/>
                  </a:lnTo>
                  <a:lnTo>
                    <a:pt x="718" y="6185"/>
                  </a:lnTo>
                  <a:lnTo>
                    <a:pt x="958" y="6464"/>
                  </a:lnTo>
                  <a:lnTo>
                    <a:pt x="1197" y="6743"/>
                  </a:lnTo>
                  <a:lnTo>
                    <a:pt x="1516" y="6983"/>
                  </a:lnTo>
                  <a:lnTo>
                    <a:pt x="1796" y="7182"/>
                  </a:lnTo>
                  <a:lnTo>
                    <a:pt x="2115" y="7382"/>
                  </a:lnTo>
                  <a:lnTo>
                    <a:pt x="2474" y="7541"/>
                  </a:lnTo>
                  <a:lnTo>
                    <a:pt x="2833" y="7661"/>
                  </a:lnTo>
                  <a:lnTo>
                    <a:pt x="3192" y="7741"/>
                  </a:lnTo>
                  <a:lnTo>
                    <a:pt x="3591" y="7781"/>
                  </a:lnTo>
                  <a:lnTo>
                    <a:pt x="3990" y="7821"/>
                  </a:lnTo>
                  <a:lnTo>
                    <a:pt x="4389" y="7781"/>
                  </a:lnTo>
                  <a:lnTo>
                    <a:pt x="4748" y="7701"/>
                  </a:lnTo>
                  <a:lnTo>
                    <a:pt x="5147" y="7581"/>
                  </a:lnTo>
                  <a:lnTo>
                    <a:pt x="5506" y="7462"/>
                  </a:lnTo>
                  <a:lnTo>
                    <a:pt x="5825" y="7262"/>
                  </a:lnTo>
                  <a:lnTo>
                    <a:pt x="6144" y="7063"/>
                  </a:lnTo>
                  <a:lnTo>
                    <a:pt x="6464" y="6863"/>
                  </a:lnTo>
                  <a:lnTo>
                    <a:pt x="6703" y="6584"/>
                  </a:lnTo>
                  <a:lnTo>
                    <a:pt x="6982" y="6305"/>
                  </a:lnTo>
                  <a:lnTo>
                    <a:pt x="7182" y="5985"/>
                  </a:lnTo>
                  <a:lnTo>
                    <a:pt x="7381" y="5666"/>
                  </a:lnTo>
                  <a:lnTo>
                    <a:pt x="7501" y="5347"/>
                  </a:lnTo>
                  <a:lnTo>
                    <a:pt x="7621" y="4988"/>
                  </a:lnTo>
                  <a:lnTo>
                    <a:pt x="7740" y="4589"/>
                  </a:lnTo>
                  <a:lnTo>
                    <a:pt x="7780" y="4230"/>
                  </a:lnTo>
                  <a:lnTo>
                    <a:pt x="7780" y="3831"/>
                  </a:lnTo>
                  <a:lnTo>
                    <a:pt x="7740" y="3432"/>
                  </a:lnTo>
                  <a:lnTo>
                    <a:pt x="7701" y="3033"/>
                  </a:lnTo>
                  <a:lnTo>
                    <a:pt x="7581" y="2674"/>
                  </a:lnTo>
                  <a:lnTo>
                    <a:pt x="7421" y="2315"/>
                  </a:lnTo>
                  <a:lnTo>
                    <a:pt x="7262" y="1956"/>
                  </a:lnTo>
                  <a:lnTo>
                    <a:pt x="7062" y="1636"/>
                  </a:lnTo>
                  <a:lnTo>
                    <a:pt x="6823" y="1357"/>
                  </a:lnTo>
                  <a:lnTo>
                    <a:pt x="6583" y="1078"/>
                  </a:lnTo>
                  <a:lnTo>
                    <a:pt x="6304" y="839"/>
                  </a:lnTo>
                  <a:lnTo>
                    <a:pt x="5985" y="639"/>
                  </a:lnTo>
                  <a:lnTo>
                    <a:pt x="5666" y="440"/>
                  </a:lnTo>
                  <a:lnTo>
                    <a:pt x="5307" y="280"/>
                  </a:lnTo>
                  <a:lnTo>
                    <a:pt x="4948" y="160"/>
                  </a:lnTo>
                  <a:lnTo>
                    <a:pt x="4588" y="80"/>
                  </a:lnTo>
                  <a:lnTo>
                    <a:pt x="4189" y="41"/>
                  </a:lnTo>
                  <a:lnTo>
                    <a:pt x="3791"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6"/>
            <p:cNvSpPr/>
            <p:nvPr/>
          </p:nvSpPr>
          <p:spPr>
            <a:xfrm>
              <a:off x="4855325" y="4318250"/>
              <a:ext cx="194525" cy="195525"/>
            </a:xfrm>
            <a:custGeom>
              <a:rect b="b" l="l" r="r" t="t"/>
              <a:pathLst>
                <a:path extrusionOk="0" fill="none" h="7821" w="7781">
                  <a:moveTo>
                    <a:pt x="7740" y="3432"/>
                  </a:moveTo>
                  <a:lnTo>
                    <a:pt x="7740" y="3432"/>
                  </a:lnTo>
                  <a:lnTo>
                    <a:pt x="7780" y="3831"/>
                  </a:lnTo>
                  <a:lnTo>
                    <a:pt x="7780" y="4230"/>
                  </a:lnTo>
                  <a:lnTo>
                    <a:pt x="7740" y="4589"/>
                  </a:lnTo>
                  <a:lnTo>
                    <a:pt x="7621" y="4988"/>
                  </a:lnTo>
                  <a:lnTo>
                    <a:pt x="7501" y="5347"/>
                  </a:lnTo>
                  <a:lnTo>
                    <a:pt x="7381" y="5666"/>
                  </a:lnTo>
                  <a:lnTo>
                    <a:pt x="7182" y="5985"/>
                  </a:lnTo>
                  <a:lnTo>
                    <a:pt x="6982" y="6305"/>
                  </a:lnTo>
                  <a:lnTo>
                    <a:pt x="6703" y="6584"/>
                  </a:lnTo>
                  <a:lnTo>
                    <a:pt x="6464" y="6863"/>
                  </a:lnTo>
                  <a:lnTo>
                    <a:pt x="6144" y="7063"/>
                  </a:lnTo>
                  <a:lnTo>
                    <a:pt x="5825" y="7262"/>
                  </a:lnTo>
                  <a:lnTo>
                    <a:pt x="5506" y="7462"/>
                  </a:lnTo>
                  <a:lnTo>
                    <a:pt x="5147" y="7581"/>
                  </a:lnTo>
                  <a:lnTo>
                    <a:pt x="4748" y="7701"/>
                  </a:lnTo>
                  <a:lnTo>
                    <a:pt x="4389" y="7781"/>
                  </a:lnTo>
                  <a:lnTo>
                    <a:pt x="4389" y="7781"/>
                  </a:lnTo>
                  <a:lnTo>
                    <a:pt x="3990" y="7821"/>
                  </a:lnTo>
                  <a:lnTo>
                    <a:pt x="3591" y="7781"/>
                  </a:lnTo>
                  <a:lnTo>
                    <a:pt x="3192" y="7741"/>
                  </a:lnTo>
                  <a:lnTo>
                    <a:pt x="2833" y="7661"/>
                  </a:lnTo>
                  <a:lnTo>
                    <a:pt x="2474" y="7541"/>
                  </a:lnTo>
                  <a:lnTo>
                    <a:pt x="2115" y="7382"/>
                  </a:lnTo>
                  <a:lnTo>
                    <a:pt x="1796" y="7182"/>
                  </a:lnTo>
                  <a:lnTo>
                    <a:pt x="1516" y="6983"/>
                  </a:lnTo>
                  <a:lnTo>
                    <a:pt x="1197" y="6743"/>
                  </a:lnTo>
                  <a:lnTo>
                    <a:pt x="958" y="6464"/>
                  </a:lnTo>
                  <a:lnTo>
                    <a:pt x="718" y="6185"/>
                  </a:lnTo>
                  <a:lnTo>
                    <a:pt x="519" y="5866"/>
                  </a:lnTo>
                  <a:lnTo>
                    <a:pt x="359" y="5507"/>
                  </a:lnTo>
                  <a:lnTo>
                    <a:pt x="200" y="5147"/>
                  </a:lnTo>
                  <a:lnTo>
                    <a:pt x="80" y="4788"/>
                  </a:lnTo>
                  <a:lnTo>
                    <a:pt x="40" y="4389"/>
                  </a:lnTo>
                  <a:lnTo>
                    <a:pt x="40" y="4389"/>
                  </a:lnTo>
                  <a:lnTo>
                    <a:pt x="0" y="3990"/>
                  </a:lnTo>
                  <a:lnTo>
                    <a:pt x="0" y="3591"/>
                  </a:lnTo>
                  <a:lnTo>
                    <a:pt x="40" y="3232"/>
                  </a:lnTo>
                  <a:lnTo>
                    <a:pt x="160" y="2833"/>
                  </a:lnTo>
                  <a:lnTo>
                    <a:pt x="279" y="2474"/>
                  </a:lnTo>
                  <a:lnTo>
                    <a:pt x="439" y="2155"/>
                  </a:lnTo>
                  <a:lnTo>
                    <a:pt x="599" y="1836"/>
                  </a:lnTo>
                  <a:lnTo>
                    <a:pt x="838" y="1517"/>
                  </a:lnTo>
                  <a:lnTo>
                    <a:pt x="1077" y="1237"/>
                  </a:lnTo>
                  <a:lnTo>
                    <a:pt x="1317" y="958"/>
                  </a:lnTo>
                  <a:lnTo>
                    <a:pt x="1636" y="719"/>
                  </a:lnTo>
                  <a:lnTo>
                    <a:pt x="1955" y="519"/>
                  </a:lnTo>
                  <a:lnTo>
                    <a:pt x="2274" y="360"/>
                  </a:lnTo>
                  <a:lnTo>
                    <a:pt x="2633" y="200"/>
                  </a:lnTo>
                  <a:lnTo>
                    <a:pt x="3032" y="120"/>
                  </a:lnTo>
                  <a:lnTo>
                    <a:pt x="3431" y="41"/>
                  </a:lnTo>
                  <a:lnTo>
                    <a:pt x="3431" y="41"/>
                  </a:lnTo>
                  <a:lnTo>
                    <a:pt x="3791" y="1"/>
                  </a:lnTo>
                  <a:lnTo>
                    <a:pt x="4189" y="41"/>
                  </a:lnTo>
                  <a:lnTo>
                    <a:pt x="4588" y="80"/>
                  </a:lnTo>
                  <a:lnTo>
                    <a:pt x="4948" y="160"/>
                  </a:lnTo>
                  <a:lnTo>
                    <a:pt x="5307" y="280"/>
                  </a:lnTo>
                  <a:lnTo>
                    <a:pt x="5666" y="440"/>
                  </a:lnTo>
                  <a:lnTo>
                    <a:pt x="5985" y="639"/>
                  </a:lnTo>
                  <a:lnTo>
                    <a:pt x="6304" y="839"/>
                  </a:lnTo>
                  <a:lnTo>
                    <a:pt x="6583" y="1078"/>
                  </a:lnTo>
                  <a:lnTo>
                    <a:pt x="6823" y="1357"/>
                  </a:lnTo>
                  <a:lnTo>
                    <a:pt x="7062" y="1636"/>
                  </a:lnTo>
                  <a:lnTo>
                    <a:pt x="7262" y="1956"/>
                  </a:lnTo>
                  <a:lnTo>
                    <a:pt x="7421" y="2315"/>
                  </a:lnTo>
                  <a:lnTo>
                    <a:pt x="7581" y="2674"/>
                  </a:lnTo>
                  <a:lnTo>
                    <a:pt x="7701" y="3033"/>
                  </a:lnTo>
                  <a:lnTo>
                    <a:pt x="7740" y="3432"/>
                  </a:lnTo>
                  <a:lnTo>
                    <a:pt x="7740" y="343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6"/>
            <p:cNvSpPr/>
            <p:nvPr/>
          </p:nvSpPr>
          <p:spPr>
            <a:xfrm>
              <a:off x="5048825" y="4404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6"/>
            <p:cNvSpPr/>
            <p:nvPr/>
          </p:nvSpPr>
          <p:spPr>
            <a:xfrm>
              <a:off x="5026875" y="4402050"/>
              <a:ext cx="66850" cy="44900"/>
            </a:xfrm>
            <a:custGeom>
              <a:rect b="b" l="l" r="r" t="t"/>
              <a:pathLst>
                <a:path extrusionOk="0" h="1796" w="2674">
                  <a:moveTo>
                    <a:pt x="160" y="0"/>
                  </a:moveTo>
                  <a:lnTo>
                    <a:pt x="1" y="1795"/>
                  </a:lnTo>
                  <a:lnTo>
                    <a:pt x="1" y="1795"/>
                  </a:lnTo>
                  <a:lnTo>
                    <a:pt x="2674" y="559"/>
                  </a:lnTo>
                  <a:lnTo>
                    <a:pt x="160"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6"/>
            <p:cNvSpPr/>
            <p:nvPr/>
          </p:nvSpPr>
          <p:spPr>
            <a:xfrm>
              <a:off x="5026875" y="4402050"/>
              <a:ext cx="66850" cy="44900"/>
            </a:xfrm>
            <a:custGeom>
              <a:rect b="b" l="l" r="r" t="t"/>
              <a:pathLst>
                <a:path extrusionOk="0" fill="none" h="1796" w="2674">
                  <a:moveTo>
                    <a:pt x="160" y="0"/>
                  </a:moveTo>
                  <a:lnTo>
                    <a:pt x="2674" y="559"/>
                  </a:lnTo>
                  <a:lnTo>
                    <a:pt x="1" y="1795"/>
                  </a:lnTo>
                  <a:lnTo>
                    <a:pt x="16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6"/>
            <p:cNvSpPr/>
            <p:nvPr/>
          </p:nvSpPr>
          <p:spPr>
            <a:xfrm>
              <a:off x="5030875" y="4402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6"/>
            <p:cNvSpPr/>
            <p:nvPr/>
          </p:nvSpPr>
          <p:spPr>
            <a:xfrm>
              <a:off x="4915175" y="4356150"/>
              <a:ext cx="98750" cy="112750"/>
            </a:xfrm>
            <a:custGeom>
              <a:rect b="b" l="l" r="r" t="t"/>
              <a:pathLst>
                <a:path extrusionOk="0" h="4510" w="3950">
                  <a:moveTo>
                    <a:pt x="279" y="120"/>
                  </a:moveTo>
                  <a:lnTo>
                    <a:pt x="399" y="160"/>
                  </a:lnTo>
                  <a:lnTo>
                    <a:pt x="718" y="440"/>
                  </a:lnTo>
                  <a:lnTo>
                    <a:pt x="1117" y="839"/>
                  </a:lnTo>
                  <a:lnTo>
                    <a:pt x="1516" y="1238"/>
                  </a:lnTo>
                  <a:lnTo>
                    <a:pt x="1556" y="1278"/>
                  </a:lnTo>
                  <a:lnTo>
                    <a:pt x="1915" y="1038"/>
                  </a:lnTo>
                  <a:lnTo>
                    <a:pt x="2274" y="799"/>
                  </a:lnTo>
                  <a:lnTo>
                    <a:pt x="2593" y="679"/>
                  </a:lnTo>
                  <a:lnTo>
                    <a:pt x="2713" y="639"/>
                  </a:lnTo>
                  <a:lnTo>
                    <a:pt x="2793" y="639"/>
                  </a:lnTo>
                  <a:lnTo>
                    <a:pt x="2833" y="719"/>
                  </a:lnTo>
                  <a:lnTo>
                    <a:pt x="2913" y="839"/>
                  </a:lnTo>
                  <a:lnTo>
                    <a:pt x="2953" y="1118"/>
                  </a:lnTo>
                  <a:lnTo>
                    <a:pt x="2992" y="1238"/>
                  </a:lnTo>
                  <a:lnTo>
                    <a:pt x="3032" y="1317"/>
                  </a:lnTo>
                  <a:lnTo>
                    <a:pt x="3152" y="1437"/>
                  </a:lnTo>
                  <a:lnTo>
                    <a:pt x="3352" y="1597"/>
                  </a:lnTo>
                  <a:lnTo>
                    <a:pt x="3471" y="1676"/>
                  </a:lnTo>
                  <a:lnTo>
                    <a:pt x="3551" y="1796"/>
                  </a:lnTo>
                  <a:lnTo>
                    <a:pt x="3591" y="2036"/>
                  </a:lnTo>
                  <a:lnTo>
                    <a:pt x="3591" y="2275"/>
                  </a:lnTo>
                  <a:lnTo>
                    <a:pt x="3591" y="2514"/>
                  </a:lnTo>
                  <a:lnTo>
                    <a:pt x="3671" y="2714"/>
                  </a:lnTo>
                  <a:lnTo>
                    <a:pt x="3750" y="2834"/>
                  </a:lnTo>
                  <a:lnTo>
                    <a:pt x="3830" y="3033"/>
                  </a:lnTo>
                  <a:lnTo>
                    <a:pt x="3870" y="3233"/>
                  </a:lnTo>
                  <a:lnTo>
                    <a:pt x="3830" y="3312"/>
                  </a:lnTo>
                  <a:lnTo>
                    <a:pt x="3790" y="3432"/>
                  </a:lnTo>
                  <a:lnTo>
                    <a:pt x="3671" y="3512"/>
                  </a:lnTo>
                  <a:lnTo>
                    <a:pt x="3471" y="3631"/>
                  </a:lnTo>
                  <a:lnTo>
                    <a:pt x="2833" y="3911"/>
                  </a:lnTo>
                  <a:lnTo>
                    <a:pt x="1556" y="4390"/>
                  </a:lnTo>
                  <a:lnTo>
                    <a:pt x="359" y="2275"/>
                  </a:lnTo>
                  <a:lnTo>
                    <a:pt x="439" y="2155"/>
                  </a:lnTo>
                  <a:lnTo>
                    <a:pt x="519" y="1956"/>
                  </a:lnTo>
                  <a:lnTo>
                    <a:pt x="519" y="1716"/>
                  </a:lnTo>
                  <a:lnTo>
                    <a:pt x="519" y="1597"/>
                  </a:lnTo>
                  <a:lnTo>
                    <a:pt x="479" y="1477"/>
                  </a:lnTo>
                  <a:lnTo>
                    <a:pt x="399" y="1238"/>
                  </a:lnTo>
                  <a:lnTo>
                    <a:pt x="279" y="918"/>
                  </a:lnTo>
                  <a:lnTo>
                    <a:pt x="160" y="599"/>
                  </a:lnTo>
                  <a:lnTo>
                    <a:pt x="120" y="320"/>
                  </a:lnTo>
                  <a:lnTo>
                    <a:pt x="120" y="200"/>
                  </a:lnTo>
                  <a:lnTo>
                    <a:pt x="160" y="120"/>
                  </a:lnTo>
                  <a:close/>
                  <a:moveTo>
                    <a:pt x="239" y="1"/>
                  </a:moveTo>
                  <a:lnTo>
                    <a:pt x="160" y="41"/>
                  </a:lnTo>
                  <a:lnTo>
                    <a:pt x="120" y="41"/>
                  </a:lnTo>
                  <a:lnTo>
                    <a:pt x="40" y="160"/>
                  </a:lnTo>
                  <a:lnTo>
                    <a:pt x="0" y="280"/>
                  </a:lnTo>
                  <a:lnTo>
                    <a:pt x="0" y="400"/>
                  </a:lnTo>
                  <a:lnTo>
                    <a:pt x="40" y="559"/>
                  </a:lnTo>
                  <a:lnTo>
                    <a:pt x="160" y="918"/>
                  </a:lnTo>
                  <a:lnTo>
                    <a:pt x="319" y="1278"/>
                  </a:lnTo>
                  <a:lnTo>
                    <a:pt x="399" y="1517"/>
                  </a:lnTo>
                  <a:lnTo>
                    <a:pt x="439" y="1637"/>
                  </a:lnTo>
                  <a:lnTo>
                    <a:pt x="439" y="1756"/>
                  </a:lnTo>
                  <a:lnTo>
                    <a:pt x="399" y="1996"/>
                  </a:lnTo>
                  <a:lnTo>
                    <a:pt x="319" y="2155"/>
                  </a:lnTo>
                  <a:lnTo>
                    <a:pt x="279" y="2235"/>
                  </a:lnTo>
                  <a:lnTo>
                    <a:pt x="279" y="2275"/>
                  </a:lnTo>
                  <a:lnTo>
                    <a:pt x="1476" y="4469"/>
                  </a:lnTo>
                  <a:lnTo>
                    <a:pt x="1516" y="4509"/>
                  </a:lnTo>
                  <a:lnTo>
                    <a:pt x="1556" y="4509"/>
                  </a:lnTo>
                  <a:lnTo>
                    <a:pt x="2713" y="4070"/>
                  </a:lnTo>
                  <a:lnTo>
                    <a:pt x="3471" y="3751"/>
                  </a:lnTo>
                  <a:lnTo>
                    <a:pt x="3711" y="3592"/>
                  </a:lnTo>
                  <a:lnTo>
                    <a:pt x="3870" y="3472"/>
                  </a:lnTo>
                  <a:lnTo>
                    <a:pt x="3950" y="3352"/>
                  </a:lnTo>
                  <a:lnTo>
                    <a:pt x="3950" y="3233"/>
                  </a:lnTo>
                  <a:lnTo>
                    <a:pt x="3950" y="3113"/>
                  </a:lnTo>
                  <a:lnTo>
                    <a:pt x="3910" y="2993"/>
                  </a:lnTo>
                  <a:lnTo>
                    <a:pt x="3830" y="2794"/>
                  </a:lnTo>
                  <a:lnTo>
                    <a:pt x="3750" y="2634"/>
                  </a:lnTo>
                  <a:lnTo>
                    <a:pt x="3711" y="2474"/>
                  </a:lnTo>
                  <a:lnTo>
                    <a:pt x="3671" y="2235"/>
                  </a:lnTo>
                  <a:lnTo>
                    <a:pt x="3671" y="1996"/>
                  </a:lnTo>
                  <a:lnTo>
                    <a:pt x="3631" y="1796"/>
                  </a:lnTo>
                  <a:lnTo>
                    <a:pt x="3551" y="1637"/>
                  </a:lnTo>
                  <a:lnTo>
                    <a:pt x="3431" y="1517"/>
                  </a:lnTo>
                  <a:lnTo>
                    <a:pt x="3192" y="1357"/>
                  </a:lnTo>
                  <a:lnTo>
                    <a:pt x="3112" y="1278"/>
                  </a:lnTo>
                  <a:lnTo>
                    <a:pt x="3072" y="1078"/>
                  </a:lnTo>
                  <a:lnTo>
                    <a:pt x="2992" y="759"/>
                  </a:lnTo>
                  <a:lnTo>
                    <a:pt x="2913" y="639"/>
                  </a:lnTo>
                  <a:lnTo>
                    <a:pt x="2833" y="559"/>
                  </a:lnTo>
                  <a:lnTo>
                    <a:pt x="2713" y="559"/>
                  </a:lnTo>
                  <a:lnTo>
                    <a:pt x="2554" y="599"/>
                  </a:lnTo>
                  <a:lnTo>
                    <a:pt x="2194" y="759"/>
                  </a:lnTo>
                  <a:lnTo>
                    <a:pt x="1835" y="998"/>
                  </a:lnTo>
                  <a:lnTo>
                    <a:pt x="1556" y="1158"/>
                  </a:lnTo>
                  <a:lnTo>
                    <a:pt x="1277" y="839"/>
                  </a:lnTo>
                  <a:lnTo>
                    <a:pt x="838" y="400"/>
                  </a:lnTo>
                  <a:lnTo>
                    <a:pt x="638" y="240"/>
                  </a:lnTo>
                  <a:lnTo>
                    <a:pt x="439" y="81"/>
                  </a:lnTo>
                  <a:lnTo>
                    <a:pt x="23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6"/>
            <p:cNvSpPr/>
            <p:nvPr/>
          </p:nvSpPr>
          <p:spPr>
            <a:xfrm>
              <a:off x="4915175" y="4356150"/>
              <a:ext cx="98750" cy="112750"/>
            </a:xfrm>
            <a:custGeom>
              <a:rect b="b" l="l" r="r" t="t"/>
              <a:pathLst>
                <a:path extrusionOk="0" fill="none" h="4510" w="3950">
                  <a:moveTo>
                    <a:pt x="1516" y="4509"/>
                  </a:moveTo>
                  <a:lnTo>
                    <a:pt x="1516" y="4509"/>
                  </a:lnTo>
                  <a:lnTo>
                    <a:pt x="1476" y="4469"/>
                  </a:lnTo>
                  <a:lnTo>
                    <a:pt x="279" y="2275"/>
                  </a:lnTo>
                  <a:lnTo>
                    <a:pt x="279" y="2275"/>
                  </a:lnTo>
                  <a:lnTo>
                    <a:pt x="279" y="2235"/>
                  </a:lnTo>
                  <a:lnTo>
                    <a:pt x="279" y="2235"/>
                  </a:lnTo>
                  <a:lnTo>
                    <a:pt x="319" y="2155"/>
                  </a:lnTo>
                  <a:lnTo>
                    <a:pt x="399" y="1996"/>
                  </a:lnTo>
                  <a:lnTo>
                    <a:pt x="439" y="1756"/>
                  </a:lnTo>
                  <a:lnTo>
                    <a:pt x="439" y="1637"/>
                  </a:lnTo>
                  <a:lnTo>
                    <a:pt x="399" y="1517"/>
                  </a:lnTo>
                  <a:lnTo>
                    <a:pt x="399" y="1517"/>
                  </a:lnTo>
                  <a:lnTo>
                    <a:pt x="319" y="1278"/>
                  </a:lnTo>
                  <a:lnTo>
                    <a:pt x="319" y="1278"/>
                  </a:lnTo>
                  <a:lnTo>
                    <a:pt x="160" y="918"/>
                  </a:lnTo>
                  <a:lnTo>
                    <a:pt x="40" y="559"/>
                  </a:lnTo>
                  <a:lnTo>
                    <a:pt x="0" y="400"/>
                  </a:lnTo>
                  <a:lnTo>
                    <a:pt x="0" y="280"/>
                  </a:lnTo>
                  <a:lnTo>
                    <a:pt x="40" y="160"/>
                  </a:lnTo>
                  <a:lnTo>
                    <a:pt x="120" y="41"/>
                  </a:lnTo>
                  <a:lnTo>
                    <a:pt x="120" y="41"/>
                  </a:lnTo>
                  <a:lnTo>
                    <a:pt x="160" y="41"/>
                  </a:lnTo>
                  <a:lnTo>
                    <a:pt x="239" y="1"/>
                  </a:lnTo>
                  <a:lnTo>
                    <a:pt x="439" y="81"/>
                  </a:lnTo>
                  <a:lnTo>
                    <a:pt x="638" y="240"/>
                  </a:lnTo>
                  <a:lnTo>
                    <a:pt x="838" y="400"/>
                  </a:lnTo>
                  <a:lnTo>
                    <a:pt x="1277" y="839"/>
                  </a:lnTo>
                  <a:lnTo>
                    <a:pt x="1556" y="1158"/>
                  </a:lnTo>
                  <a:lnTo>
                    <a:pt x="1556" y="1158"/>
                  </a:lnTo>
                  <a:lnTo>
                    <a:pt x="1835" y="998"/>
                  </a:lnTo>
                  <a:lnTo>
                    <a:pt x="2194" y="759"/>
                  </a:lnTo>
                  <a:lnTo>
                    <a:pt x="2554" y="599"/>
                  </a:lnTo>
                  <a:lnTo>
                    <a:pt x="2713" y="559"/>
                  </a:lnTo>
                  <a:lnTo>
                    <a:pt x="2833" y="559"/>
                  </a:lnTo>
                  <a:lnTo>
                    <a:pt x="2833" y="559"/>
                  </a:lnTo>
                  <a:lnTo>
                    <a:pt x="2913" y="639"/>
                  </a:lnTo>
                  <a:lnTo>
                    <a:pt x="2992" y="759"/>
                  </a:lnTo>
                  <a:lnTo>
                    <a:pt x="3072" y="1078"/>
                  </a:lnTo>
                  <a:lnTo>
                    <a:pt x="3072" y="1078"/>
                  </a:lnTo>
                  <a:lnTo>
                    <a:pt x="3112" y="1278"/>
                  </a:lnTo>
                  <a:lnTo>
                    <a:pt x="3112" y="1278"/>
                  </a:lnTo>
                  <a:lnTo>
                    <a:pt x="3192" y="1357"/>
                  </a:lnTo>
                  <a:lnTo>
                    <a:pt x="3192" y="1357"/>
                  </a:lnTo>
                  <a:lnTo>
                    <a:pt x="3431" y="1517"/>
                  </a:lnTo>
                  <a:lnTo>
                    <a:pt x="3551" y="1637"/>
                  </a:lnTo>
                  <a:lnTo>
                    <a:pt x="3631" y="1796"/>
                  </a:lnTo>
                  <a:lnTo>
                    <a:pt x="3631" y="1796"/>
                  </a:lnTo>
                  <a:lnTo>
                    <a:pt x="3671" y="1996"/>
                  </a:lnTo>
                  <a:lnTo>
                    <a:pt x="3671" y="2235"/>
                  </a:lnTo>
                  <a:lnTo>
                    <a:pt x="3671" y="2235"/>
                  </a:lnTo>
                  <a:lnTo>
                    <a:pt x="3711" y="2474"/>
                  </a:lnTo>
                  <a:lnTo>
                    <a:pt x="3750" y="2634"/>
                  </a:lnTo>
                  <a:lnTo>
                    <a:pt x="3750" y="2634"/>
                  </a:lnTo>
                  <a:lnTo>
                    <a:pt x="3830" y="2794"/>
                  </a:lnTo>
                  <a:lnTo>
                    <a:pt x="3910" y="2993"/>
                  </a:lnTo>
                  <a:lnTo>
                    <a:pt x="3950" y="3113"/>
                  </a:lnTo>
                  <a:lnTo>
                    <a:pt x="3950" y="3233"/>
                  </a:lnTo>
                  <a:lnTo>
                    <a:pt x="3950" y="3352"/>
                  </a:lnTo>
                  <a:lnTo>
                    <a:pt x="3870" y="3472"/>
                  </a:lnTo>
                  <a:lnTo>
                    <a:pt x="3870" y="3472"/>
                  </a:lnTo>
                  <a:lnTo>
                    <a:pt x="3711" y="3592"/>
                  </a:lnTo>
                  <a:lnTo>
                    <a:pt x="3471" y="3751"/>
                  </a:lnTo>
                  <a:lnTo>
                    <a:pt x="2713" y="4070"/>
                  </a:lnTo>
                  <a:lnTo>
                    <a:pt x="1556" y="4509"/>
                  </a:lnTo>
                  <a:lnTo>
                    <a:pt x="1556" y="4509"/>
                  </a:lnTo>
                  <a:lnTo>
                    <a:pt x="1516" y="4509"/>
                  </a:lnTo>
                  <a:lnTo>
                    <a:pt x="1516" y="450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6"/>
            <p:cNvSpPr/>
            <p:nvPr/>
          </p:nvSpPr>
          <p:spPr>
            <a:xfrm>
              <a:off x="4918150" y="4359150"/>
              <a:ext cx="93800" cy="106750"/>
            </a:xfrm>
            <a:custGeom>
              <a:rect b="b" l="l" r="r" t="t"/>
              <a:pathLst>
                <a:path extrusionOk="0" fill="none" h="4270" w="3752">
                  <a:moveTo>
                    <a:pt x="240" y="2155"/>
                  </a:moveTo>
                  <a:lnTo>
                    <a:pt x="1437" y="4270"/>
                  </a:lnTo>
                  <a:lnTo>
                    <a:pt x="1437" y="4270"/>
                  </a:lnTo>
                  <a:lnTo>
                    <a:pt x="2714" y="3791"/>
                  </a:lnTo>
                  <a:lnTo>
                    <a:pt x="3352" y="3511"/>
                  </a:lnTo>
                  <a:lnTo>
                    <a:pt x="3552" y="3392"/>
                  </a:lnTo>
                  <a:lnTo>
                    <a:pt x="3671" y="3312"/>
                  </a:lnTo>
                  <a:lnTo>
                    <a:pt x="3671" y="3312"/>
                  </a:lnTo>
                  <a:lnTo>
                    <a:pt x="3711" y="3192"/>
                  </a:lnTo>
                  <a:lnTo>
                    <a:pt x="3751" y="3113"/>
                  </a:lnTo>
                  <a:lnTo>
                    <a:pt x="3711" y="2913"/>
                  </a:lnTo>
                  <a:lnTo>
                    <a:pt x="3631" y="2714"/>
                  </a:lnTo>
                  <a:lnTo>
                    <a:pt x="3552" y="2594"/>
                  </a:lnTo>
                  <a:lnTo>
                    <a:pt x="3552" y="2594"/>
                  </a:lnTo>
                  <a:lnTo>
                    <a:pt x="3472" y="2394"/>
                  </a:lnTo>
                  <a:lnTo>
                    <a:pt x="3472" y="2155"/>
                  </a:lnTo>
                  <a:lnTo>
                    <a:pt x="3472" y="2155"/>
                  </a:lnTo>
                  <a:lnTo>
                    <a:pt x="3472" y="1916"/>
                  </a:lnTo>
                  <a:lnTo>
                    <a:pt x="3432" y="1676"/>
                  </a:lnTo>
                  <a:lnTo>
                    <a:pt x="3432" y="1676"/>
                  </a:lnTo>
                  <a:lnTo>
                    <a:pt x="3352" y="1556"/>
                  </a:lnTo>
                  <a:lnTo>
                    <a:pt x="3233" y="1477"/>
                  </a:lnTo>
                  <a:lnTo>
                    <a:pt x="3033" y="1317"/>
                  </a:lnTo>
                  <a:lnTo>
                    <a:pt x="3033" y="1317"/>
                  </a:lnTo>
                  <a:lnTo>
                    <a:pt x="2913" y="1197"/>
                  </a:lnTo>
                  <a:lnTo>
                    <a:pt x="2913" y="1197"/>
                  </a:lnTo>
                  <a:lnTo>
                    <a:pt x="2873" y="1118"/>
                  </a:lnTo>
                  <a:lnTo>
                    <a:pt x="2834" y="998"/>
                  </a:lnTo>
                  <a:lnTo>
                    <a:pt x="2834" y="998"/>
                  </a:lnTo>
                  <a:lnTo>
                    <a:pt x="2794" y="719"/>
                  </a:lnTo>
                  <a:lnTo>
                    <a:pt x="2714" y="599"/>
                  </a:lnTo>
                  <a:lnTo>
                    <a:pt x="2674" y="519"/>
                  </a:lnTo>
                  <a:lnTo>
                    <a:pt x="2674" y="519"/>
                  </a:lnTo>
                  <a:lnTo>
                    <a:pt x="2594" y="519"/>
                  </a:lnTo>
                  <a:lnTo>
                    <a:pt x="2474" y="559"/>
                  </a:lnTo>
                  <a:lnTo>
                    <a:pt x="2155" y="679"/>
                  </a:lnTo>
                  <a:lnTo>
                    <a:pt x="1796" y="918"/>
                  </a:lnTo>
                  <a:lnTo>
                    <a:pt x="1437" y="1158"/>
                  </a:lnTo>
                  <a:lnTo>
                    <a:pt x="1437" y="1158"/>
                  </a:lnTo>
                  <a:lnTo>
                    <a:pt x="1437" y="1158"/>
                  </a:lnTo>
                  <a:lnTo>
                    <a:pt x="1397" y="1118"/>
                  </a:lnTo>
                  <a:lnTo>
                    <a:pt x="1397" y="1118"/>
                  </a:lnTo>
                  <a:lnTo>
                    <a:pt x="998" y="719"/>
                  </a:lnTo>
                  <a:lnTo>
                    <a:pt x="599" y="320"/>
                  </a:lnTo>
                  <a:lnTo>
                    <a:pt x="280" y="40"/>
                  </a:lnTo>
                  <a:lnTo>
                    <a:pt x="160" y="0"/>
                  </a:lnTo>
                  <a:lnTo>
                    <a:pt x="41" y="0"/>
                  </a:lnTo>
                  <a:lnTo>
                    <a:pt x="41" y="0"/>
                  </a:lnTo>
                  <a:lnTo>
                    <a:pt x="1" y="80"/>
                  </a:lnTo>
                  <a:lnTo>
                    <a:pt x="1" y="200"/>
                  </a:lnTo>
                  <a:lnTo>
                    <a:pt x="41" y="479"/>
                  </a:lnTo>
                  <a:lnTo>
                    <a:pt x="160" y="798"/>
                  </a:lnTo>
                  <a:lnTo>
                    <a:pt x="280" y="1118"/>
                  </a:lnTo>
                  <a:lnTo>
                    <a:pt x="280" y="1118"/>
                  </a:lnTo>
                  <a:lnTo>
                    <a:pt x="360" y="1357"/>
                  </a:lnTo>
                  <a:lnTo>
                    <a:pt x="360" y="1357"/>
                  </a:lnTo>
                  <a:lnTo>
                    <a:pt x="400" y="1477"/>
                  </a:lnTo>
                  <a:lnTo>
                    <a:pt x="400" y="1596"/>
                  </a:lnTo>
                  <a:lnTo>
                    <a:pt x="400" y="1836"/>
                  </a:lnTo>
                  <a:lnTo>
                    <a:pt x="320" y="2035"/>
                  </a:lnTo>
                  <a:lnTo>
                    <a:pt x="240" y="2155"/>
                  </a:lnTo>
                  <a:lnTo>
                    <a:pt x="240" y="21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6"/>
            <p:cNvSpPr/>
            <p:nvPr/>
          </p:nvSpPr>
          <p:spPr>
            <a:xfrm>
              <a:off x="4924150" y="44130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6"/>
            <p:cNvSpPr/>
            <p:nvPr/>
          </p:nvSpPr>
          <p:spPr>
            <a:xfrm>
              <a:off x="4897200" y="4413000"/>
              <a:ext cx="55900" cy="67875"/>
            </a:xfrm>
            <a:custGeom>
              <a:rect b="b" l="l" r="r" t="t"/>
              <a:pathLst>
                <a:path extrusionOk="0" h="2715" w="2236">
                  <a:moveTo>
                    <a:pt x="1038" y="1"/>
                  </a:moveTo>
                  <a:lnTo>
                    <a:pt x="1" y="520"/>
                  </a:lnTo>
                  <a:lnTo>
                    <a:pt x="1158" y="2714"/>
                  </a:lnTo>
                  <a:lnTo>
                    <a:pt x="2235" y="2155"/>
                  </a:lnTo>
                  <a:lnTo>
                    <a:pt x="103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6"/>
            <p:cNvSpPr/>
            <p:nvPr/>
          </p:nvSpPr>
          <p:spPr>
            <a:xfrm>
              <a:off x="4897200" y="4413000"/>
              <a:ext cx="55900" cy="67875"/>
            </a:xfrm>
            <a:custGeom>
              <a:rect b="b" l="l" r="r" t="t"/>
              <a:pathLst>
                <a:path extrusionOk="0" fill="none" h="2715" w="2236">
                  <a:moveTo>
                    <a:pt x="1038" y="1"/>
                  </a:moveTo>
                  <a:lnTo>
                    <a:pt x="1" y="520"/>
                  </a:lnTo>
                  <a:lnTo>
                    <a:pt x="1158" y="2714"/>
                  </a:lnTo>
                  <a:lnTo>
                    <a:pt x="2235" y="2155"/>
                  </a:lnTo>
                  <a:lnTo>
                    <a:pt x="103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6"/>
            <p:cNvSpPr/>
            <p:nvPr/>
          </p:nvSpPr>
          <p:spPr>
            <a:xfrm>
              <a:off x="4923150" y="44130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0" name="Shape 1980"/>
        <p:cNvGrpSpPr/>
        <p:nvPr/>
      </p:nvGrpSpPr>
      <p:grpSpPr>
        <a:xfrm>
          <a:off x="0" y="0"/>
          <a:ext cx="0" cy="0"/>
          <a:chOff x="0" y="0"/>
          <a:chExt cx="0" cy="0"/>
        </a:xfrm>
      </p:grpSpPr>
      <p:sp>
        <p:nvSpPr>
          <p:cNvPr id="1981" name="Google Shape;1981;p57"/>
          <p:cNvSpPr txBox="1"/>
          <p:nvPr>
            <p:ph type="title"/>
          </p:nvPr>
        </p:nvSpPr>
        <p:spPr>
          <a:xfrm>
            <a:off x="685375" y="1038275"/>
            <a:ext cx="5901900" cy="1965600"/>
          </a:xfrm>
          <a:prstGeom prst="rect">
            <a:avLst/>
          </a:prstGeom>
        </p:spPr>
        <p:txBody>
          <a:bodyPr anchorCtr="0" anchor="t" bIns="129525" lIns="129525" spcFirstLastPara="1" rIns="129525" wrap="square" tIns="129525">
            <a:noAutofit/>
          </a:bodyPr>
          <a:lstStyle/>
          <a:p>
            <a:pPr indent="0" lvl="0" marL="0" rtl="0" algn="l">
              <a:spcBef>
                <a:spcPts val="0"/>
              </a:spcBef>
              <a:spcAft>
                <a:spcPts val="0"/>
              </a:spcAft>
              <a:buNone/>
            </a:pPr>
            <a:r>
              <a:rPr lang="en"/>
              <a:t>The core of </a:t>
            </a:r>
            <a:r>
              <a:rPr lang="en">
                <a:solidFill>
                  <a:schemeClr val="accent5"/>
                </a:solidFill>
              </a:rPr>
              <a:t>l</a:t>
            </a:r>
            <a:r>
              <a:rPr lang="en">
                <a:solidFill>
                  <a:schemeClr val="accent5"/>
                </a:solidFill>
              </a:rPr>
              <a:t>eadership </a:t>
            </a:r>
            <a:r>
              <a:rPr lang="en"/>
              <a:t>skills</a:t>
            </a:r>
            <a:endParaRPr/>
          </a:p>
        </p:txBody>
      </p:sp>
      <p:sp>
        <p:nvSpPr>
          <p:cNvPr id="1982" name="Google Shape;1982;p57"/>
          <p:cNvSpPr/>
          <p:nvPr/>
        </p:nvSpPr>
        <p:spPr>
          <a:xfrm>
            <a:off x="1966763" y="3609873"/>
            <a:ext cx="1987619" cy="1904809"/>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7"/>
          <p:cNvSpPr/>
          <p:nvPr/>
        </p:nvSpPr>
        <p:spPr>
          <a:xfrm>
            <a:off x="6447712" y="3609873"/>
            <a:ext cx="1987619" cy="1904809"/>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7"/>
          <p:cNvSpPr txBox="1"/>
          <p:nvPr>
            <p:ph idx="2" type="title"/>
          </p:nvPr>
        </p:nvSpPr>
        <p:spPr>
          <a:xfrm>
            <a:off x="1012425" y="5971100"/>
            <a:ext cx="3896100" cy="870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Vision</a:t>
            </a:r>
            <a:endParaRPr/>
          </a:p>
        </p:txBody>
      </p:sp>
      <p:sp>
        <p:nvSpPr>
          <p:cNvPr id="1985" name="Google Shape;1985;p57"/>
          <p:cNvSpPr txBox="1"/>
          <p:nvPr>
            <p:ph idx="3" type="title"/>
          </p:nvPr>
        </p:nvSpPr>
        <p:spPr>
          <a:xfrm>
            <a:off x="5493326" y="5971100"/>
            <a:ext cx="3896700" cy="870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Teamwork</a:t>
            </a:r>
            <a:endParaRPr/>
          </a:p>
        </p:txBody>
      </p:sp>
      <p:sp>
        <p:nvSpPr>
          <p:cNvPr id="1986" name="Google Shape;1986;p57"/>
          <p:cNvSpPr txBox="1"/>
          <p:nvPr>
            <p:ph idx="1" type="subTitle"/>
          </p:nvPr>
        </p:nvSpPr>
        <p:spPr>
          <a:xfrm>
            <a:off x="5493175" y="7028175"/>
            <a:ext cx="3896700" cy="15897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Venus has a beautiful name and high temperatures</a:t>
            </a:r>
            <a:endParaRPr/>
          </a:p>
        </p:txBody>
      </p:sp>
      <p:sp>
        <p:nvSpPr>
          <p:cNvPr id="1987" name="Google Shape;1987;p57"/>
          <p:cNvSpPr txBox="1"/>
          <p:nvPr>
            <p:ph idx="4" type="subTitle"/>
          </p:nvPr>
        </p:nvSpPr>
        <p:spPr>
          <a:xfrm>
            <a:off x="1012525" y="7028175"/>
            <a:ext cx="3896100" cy="15897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Mercury is the closest planet to the Sun and the smallest one</a:t>
            </a:r>
            <a:endParaRPr/>
          </a:p>
        </p:txBody>
      </p:sp>
      <p:grpSp>
        <p:nvGrpSpPr>
          <p:cNvPr id="1988" name="Google Shape;1988;p57"/>
          <p:cNvGrpSpPr/>
          <p:nvPr/>
        </p:nvGrpSpPr>
        <p:grpSpPr>
          <a:xfrm>
            <a:off x="2106454" y="3787843"/>
            <a:ext cx="1708234" cy="1844376"/>
            <a:chOff x="258525" y="3331025"/>
            <a:chExt cx="499075" cy="538850"/>
          </a:xfrm>
        </p:grpSpPr>
        <p:sp>
          <p:nvSpPr>
            <p:cNvPr id="1989" name="Google Shape;1989;p57"/>
            <p:cNvSpPr/>
            <p:nvPr/>
          </p:nvSpPr>
          <p:spPr>
            <a:xfrm>
              <a:off x="286075" y="3331025"/>
              <a:ext cx="374575" cy="519475"/>
            </a:xfrm>
            <a:custGeom>
              <a:rect b="b" l="l" r="r" t="t"/>
              <a:pathLst>
                <a:path extrusionOk="0" h="20779" w="14983">
                  <a:moveTo>
                    <a:pt x="817" y="0"/>
                  </a:moveTo>
                  <a:lnTo>
                    <a:pt x="654" y="41"/>
                  </a:lnTo>
                  <a:lnTo>
                    <a:pt x="490" y="82"/>
                  </a:lnTo>
                  <a:lnTo>
                    <a:pt x="368" y="163"/>
                  </a:lnTo>
                  <a:lnTo>
                    <a:pt x="246" y="245"/>
                  </a:lnTo>
                  <a:lnTo>
                    <a:pt x="164" y="368"/>
                  </a:lnTo>
                  <a:lnTo>
                    <a:pt x="82" y="490"/>
                  </a:lnTo>
                  <a:lnTo>
                    <a:pt x="41" y="653"/>
                  </a:lnTo>
                  <a:lnTo>
                    <a:pt x="1" y="817"/>
                  </a:lnTo>
                  <a:lnTo>
                    <a:pt x="1" y="20003"/>
                  </a:lnTo>
                  <a:lnTo>
                    <a:pt x="41" y="20166"/>
                  </a:lnTo>
                  <a:lnTo>
                    <a:pt x="82" y="20288"/>
                  </a:lnTo>
                  <a:lnTo>
                    <a:pt x="164" y="20452"/>
                  </a:lnTo>
                  <a:lnTo>
                    <a:pt x="246" y="20574"/>
                  </a:lnTo>
                  <a:lnTo>
                    <a:pt x="368" y="20656"/>
                  </a:lnTo>
                  <a:lnTo>
                    <a:pt x="490" y="20737"/>
                  </a:lnTo>
                  <a:lnTo>
                    <a:pt x="654" y="20778"/>
                  </a:lnTo>
                  <a:lnTo>
                    <a:pt x="12819" y="20778"/>
                  </a:lnTo>
                  <a:lnTo>
                    <a:pt x="13227" y="20737"/>
                  </a:lnTo>
                  <a:lnTo>
                    <a:pt x="13635" y="20615"/>
                  </a:lnTo>
                  <a:lnTo>
                    <a:pt x="14002" y="20411"/>
                  </a:lnTo>
                  <a:lnTo>
                    <a:pt x="14329" y="20166"/>
                  </a:lnTo>
                  <a:lnTo>
                    <a:pt x="14615" y="19839"/>
                  </a:lnTo>
                  <a:lnTo>
                    <a:pt x="14819" y="19472"/>
                  </a:lnTo>
                  <a:lnTo>
                    <a:pt x="14941" y="19064"/>
                  </a:lnTo>
                  <a:lnTo>
                    <a:pt x="14982" y="18615"/>
                  </a:lnTo>
                  <a:lnTo>
                    <a:pt x="14982" y="2164"/>
                  </a:lnTo>
                  <a:lnTo>
                    <a:pt x="14941" y="1755"/>
                  </a:lnTo>
                  <a:lnTo>
                    <a:pt x="14819" y="1347"/>
                  </a:lnTo>
                  <a:lnTo>
                    <a:pt x="14615" y="980"/>
                  </a:lnTo>
                  <a:lnTo>
                    <a:pt x="14329" y="653"/>
                  </a:lnTo>
                  <a:lnTo>
                    <a:pt x="14002" y="368"/>
                  </a:lnTo>
                  <a:lnTo>
                    <a:pt x="13635" y="204"/>
                  </a:lnTo>
                  <a:lnTo>
                    <a:pt x="13227" y="41"/>
                  </a:lnTo>
                  <a:lnTo>
                    <a:pt x="1281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7"/>
            <p:cNvSpPr/>
            <p:nvPr/>
          </p:nvSpPr>
          <p:spPr>
            <a:xfrm>
              <a:off x="286075" y="3331025"/>
              <a:ext cx="374575" cy="519475"/>
            </a:xfrm>
            <a:custGeom>
              <a:rect b="b" l="l" r="r" t="t"/>
              <a:pathLst>
                <a:path extrusionOk="0" fill="none" h="20779" w="14983">
                  <a:moveTo>
                    <a:pt x="12819" y="0"/>
                  </a:moveTo>
                  <a:lnTo>
                    <a:pt x="817" y="0"/>
                  </a:lnTo>
                  <a:lnTo>
                    <a:pt x="817" y="0"/>
                  </a:lnTo>
                  <a:lnTo>
                    <a:pt x="654" y="41"/>
                  </a:lnTo>
                  <a:lnTo>
                    <a:pt x="490" y="82"/>
                  </a:lnTo>
                  <a:lnTo>
                    <a:pt x="368" y="163"/>
                  </a:lnTo>
                  <a:lnTo>
                    <a:pt x="246" y="245"/>
                  </a:lnTo>
                  <a:lnTo>
                    <a:pt x="164" y="368"/>
                  </a:lnTo>
                  <a:lnTo>
                    <a:pt x="82" y="490"/>
                  </a:lnTo>
                  <a:lnTo>
                    <a:pt x="41" y="653"/>
                  </a:lnTo>
                  <a:lnTo>
                    <a:pt x="1" y="817"/>
                  </a:lnTo>
                  <a:lnTo>
                    <a:pt x="1" y="20003"/>
                  </a:lnTo>
                  <a:lnTo>
                    <a:pt x="1" y="20003"/>
                  </a:lnTo>
                  <a:lnTo>
                    <a:pt x="41" y="20166"/>
                  </a:lnTo>
                  <a:lnTo>
                    <a:pt x="82" y="20288"/>
                  </a:lnTo>
                  <a:lnTo>
                    <a:pt x="164" y="20452"/>
                  </a:lnTo>
                  <a:lnTo>
                    <a:pt x="246" y="20574"/>
                  </a:lnTo>
                  <a:lnTo>
                    <a:pt x="368" y="20656"/>
                  </a:lnTo>
                  <a:lnTo>
                    <a:pt x="490" y="20737"/>
                  </a:lnTo>
                  <a:lnTo>
                    <a:pt x="654" y="20778"/>
                  </a:lnTo>
                  <a:lnTo>
                    <a:pt x="817" y="20778"/>
                  </a:lnTo>
                  <a:lnTo>
                    <a:pt x="12819" y="20778"/>
                  </a:lnTo>
                  <a:lnTo>
                    <a:pt x="12819" y="20778"/>
                  </a:lnTo>
                  <a:lnTo>
                    <a:pt x="13227" y="20737"/>
                  </a:lnTo>
                  <a:lnTo>
                    <a:pt x="13635" y="20615"/>
                  </a:lnTo>
                  <a:lnTo>
                    <a:pt x="14002" y="20411"/>
                  </a:lnTo>
                  <a:lnTo>
                    <a:pt x="14329" y="20166"/>
                  </a:lnTo>
                  <a:lnTo>
                    <a:pt x="14615" y="19839"/>
                  </a:lnTo>
                  <a:lnTo>
                    <a:pt x="14819" y="19472"/>
                  </a:lnTo>
                  <a:lnTo>
                    <a:pt x="14941" y="19064"/>
                  </a:lnTo>
                  <a:lnTo>
                    <a:pt x="14982" y="18615"/>
                  </a:lnTo>
                  <a:lnTo>
                    <a:pt x="14982" y="2164"/>
                  </a:lnTo>
                  <a:lnTo>
                    <a:pt x="14982" y="2164"/>
                  </a:lnTo>
                  <a:lnTo>
                    <a:pt x="14941" y="1755"/>
                  </a:lnTo>
                  <a:lnTo>
                    <a:pt x="14819" y="1347"/>
                  </a:lnTo>
                  <a:lnTo>
                    <a:pt x="14615" y="980"/>
                  </a:lnTo>
                  <a:lnTo>
                    <a:pt x="14329" y="653"/>
                  </a:lnTo>
                  <a:lnTo>
                    <a:pt x="14002" y="368"/>
                  </a:lnTo>
                  <a:lnTo>
                    <a:pt x="13635" y="204"/>
                  </a:lnTo>
                  <a:lnTo>
                    <a:pt x="13227" y="41"/>
                  </a:lnTo>
                  <a:lnTo>
                    <a:pt x="12819" y="0"/>
                  </a:lnTo>
                  <a:lnTo>
                    <a:pt x="1281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7"/>
            <p:cNvSpPr/>
            <p:nvPr/>
          </p:nvSpPr>
          <p:spPr>
            <a:xfrm>
              <a:off x="606525" y="3331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7"/>
            <p:cNvSpPr/>
            <p:nvPr/>
          </p:nvSpPr>
          <p:spPr>
            <a:xfrm>
              <a:off x="578975" y="3331025"/>
              <a:ext cx="81675" cy="519475"/>
            </a:xfrm>
            <a:custGeom>
              <a:rect b="b" l="l" r="r" t="t"/>
              <a:pathLst>
                <a:path extrusionOk="0" h="20779" w="3267">
                  <a:moveTo>
                    <a:pt x="0" y="0"/>
                  </a:moveTo>
                  <a:lnTo>
                    <a:pt x="409" y="41"/>
                  </a:lnTo>
                  <a:lnTo>
                    <a:pt x="817" y="204"/>
                  </a:lnTo>
                  <a:lnTo>
                    <a:pt x="1184" y="368"/>
                  </a:lnTo>
                  <a:lnTo>
                    <a:pt x="1511" y="653"/>
                  </a:lnTo>
                  <a:lnTo>
                    <a:pt x="1756" y="980"/>
                  </a:lnTo>
                  <a:lnTo>
                    <a:pt x="1960" y="1347"/>
                  </a:lnTo>
                  <a:lnTo>
                    <a:pt x="2082" y="1755"/>
                  </a:lnTo>
                  <a:lnTo>
                    <a:pt x="2123" y="2164"/>
                  </a:lnTo>
                  <a:lnTo>
                    <a:pt x="2123" y="18615"/>
                  </a:lnTo>
                  <a:lnTo>
                    <a:pt x="2082" y="19064"/>
                  </a:lnTo>
                  <a:lnTo>
                    <a:pt x="1960" y="19472"/>
                  </a:lnTo>
                  <a:lnTo>
                    <a:pt x="1756" y="19839"/>
                  </a:lnTo>
                  <a:lnTo>
                    <a:pt x="1511" y="20166"/>
                  </a:lnTo>
                  <a:lnTo>
                    <a:pt x="1184" y="20411"/>
                  </a:lnTo>
                  <a:lnTo>
                    <a:pt x="817" y="20615"/>
                  </a:lnTo>
                  <a:lnTo>
                    <a:pt x="409" y="20737"/>
                  </a:lnTo>
                  <a:lnTo>
                    <a:pt x="0" y="20778"/>
                  </a:lnTo>
                  <a:lnTo>
                    <a:pt x="1103" y="20778"/>
                  </a:lnTo>
                  <a:lnTo>
                    <a:pt x="1511" y="20737"/>
                  </a:lnTo>
                  <a:lnTo>
                    <a:pt x="1919" y="20615"/>
                  </a:lnTo>
                  <a:lnTo>
                    <a:pt x="2286" y="20411"/>
                  </a:lnTo>
                  <a:lnTo>
                    <a:pt x="2613" y="20166"/>
                  </a:lnTo>
                  <a:lnTo>
                    <a:pt x="2899" y="19839"/>
                  </a:lnTo>
                  <a:lnTo>
                    <a:pt x="3103" y="19472"/>
                  </a:lnTo>
                  <a:lnTo>
                    <a:pt x="3225" y="19064"/>
                  </a:lnTo>
                  <a:lnTo>
                    <a:pt x="3266" y="18615"/>
                  </a:lnTo>
                  <a:lnTo>
                    <a:pt x="3266" y="2164"/>
                  </a:lnTo>
                  <a:lnTo>
                    <a:pt x="3225" y="1755"/>
                  </a:lnTo>
                  <a:lnTo>
                    <a:pt x="3103" y="1347"/>
                  </a:lnTo>
                  <a:lnTo>
                    <a:pt x="2899" y="980"/>
                  </a:lnTo>
                  <a:lnTo>
                    <a:pt x="2613" y="653"/>
                  </a:lnTo>
                  <a:lnTo>
                    <a:pt x="2286" y="368"/>
                  </a:lnTo>
                  <a:lnTo>
                    <a:pt x="1919" y="204"/>
                  </a:lnTo>
                  <a:lnTo>
                    <a:pt x="1511" y="41"/>
                  </a:lnTo>
                  <a:lnTo>
                    <a:pt x="1103"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7"/>
            <p:cNvSpPr/>
            <p:nvPr/>
          </p:nvSpPr>
          <p:spPr>
            <a:xfrm>
              <a:off x="578975" y="3331025"/>
              <a:ext cx="81675" cy="519475"/>
            </a:xfrm>
            <a:custGeom>
              <a:rect b="b" l="l" r="r" t="t"/>
              <a:pathLst>
                <a:path extrusionOk="0" fill="none" h="20779" w="3267">
                  <a:moveTo>
                    <a:pt x="1103" y="0"/>
                  </a:moveTo>
                  <a:lnTo>
                    <a:pt x="0" y="0"/>
                  </a:lnTo>
                  <a:lnTo>
                    <a:pt x="0" y="0"/>
                  </a:lnTo>
                  <a:lnTo>
                    <a:pt x="409" y="41"/>
                  </a:lnTo>
                  <a:lnTo>
                    <a:pt x="817" y="204"/>
                  </a:lnTo>
                  <a:lnTo>
                    <a:pt x="1184" y="368"/>
                  </a:lnTo>
                  <a:lnTo>
                    <a:pt x="1511" y="653"/>
                  </a:lnTo>
                  <a:lnTo>
                    <a:pt x="1756" y="980"/>
                  </a:lnTo>
                  <a:lnTo>
                    <a:pt x="1960" y="1347"/>
                  </a:lnTo>
                  <a:lnTo>
                    <a:pt x="2082" y="1755"/>
                  </a:lnTo>
                  <a:lnTo>
                    <a:pt x="2123" y="2164"/>
                  </a:lnTo>
                  <a:lnTo>
                    <a:pt x="2123" y="18615"/>
                  </a:lnTo>
                  <a:lnTo>
                    <a:pt x="2123" y="18615"/>
                  </a:lnTo>
                  <a:lnTo>
                    <a:pt x="2082" y="19064"/>
                  </a:lnTo>
                  <a:lnTo>
                    <a:pt x="1960" y="19472"/>
                  </a:lnTo>
                  <a:lnTo>
                    <a:pt x="1756" y="19839"/>
                  </a:lnTo>
                  <a:lnTo>
                    <a:pt x="1511" y="20166"/>
                  </a:lnTo>
                  <a:lnTo>
                    <a:pt x="1184" y="20411"/>
                  </a:lnTo>
                  <a:lnTo>
                    <a:pt x="817" y="20615"/>
                  </a:lnTo>
                  <a:lnTo>
                    <a:pt x="409" y="20737"/>
                  </a:lnTo>
                  <a:lnTo>
                    <a:pt x="0" y="20778"/>
                  </a:lnTo>
                  <a:lnTo>
                    <a:pt x="1103" y="20778"/>
                  </a:lnTo>
                  <a:lnTo>
                    <a:pt x="1103" y="20778"/>
                  </a:lnTo>
                  <a:lnTo>
                    <a:pt x="1511" y="20737"/>
                  </a:lnTo>
                  <a:lnTo>
                    <a:pt x="1919" y="20615"/>
                  </a:lnTo>
                  <a:lnTo>
                    <a:pt x="2286" y="20411"/>
                  </a:lnTo>
                  <a:lnTo>
                    <a:pt x="2613" y="20166"/>
                  </a:lnTo>
                  <a:lnTo>
                    <a:pt x="2899" y="19839"/>
                  </a:lnTo>
                  <a:lnTo>
                    <a:pt x="3103" y="19472"/>
                  </a:lnTo>
                  <a:lnTo>
                    <a:pt x="3225" y="19064"/>
                  </a:lnTo>
                  <a:lnTo>
                    <a:pt x="3266" y="18615"/>
                  </a:lnTo>
                  <a:lnTo>
                    <a:pt x="3266" y="2164"/>
                  </a:lnTo>
                  <a:lnTo>
                    <a:pt x="3266" y="2164"/>
                  </a:lnTo>
                  <a:lnTo>
                    <a:pt x="3225" y="1755"/>
                  </a:lnTo>
                  <a:lnTo>
                    <a:pt x="3103" y="1347"/>
                  </a:lnTo>
                  <a:lnTo>
                    <a:pt x="2899" y="980"/>
                  </a:lnTo>
                  <a:lnTo>
                    <a:pt x="2613" y="653"/>
                  </a:lnTo>
                  <a:lnTo>
                    <a:pt x="2286" y="368"/>
                  </a:lnTo>
                  <a:lnTo>
                    <a:pt x="1919" y="204"/>
                  </a:lnTo>
                  <a:lnTo>
                    <a:pt x="1511" y="41"/>
                  </a:lnTo>
                  <a:lnTo>
                    <a:pt x="1103" y="0"/>
                  </a:lnTo>
                  <a:lnTo>
                    <a:pt x="110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7"/>
            <p:cNvSpPr/>
            <p:nvPr/>
          </p:nvSpPr>
          <p:spPr>
            <a:xfrm>
              <a:off x="606525" y="3331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7"/>
            <p:cNvSpPr/>
            <p:nvPr/>
          </p:nvSpPr>
          <p:spPr>
            <a:xfrm>
              <a:off x="547325" y="3809650"/>
              <a:ext cx="210275" cy="60225"/>
            </a:xfrm>
            <a:custGeom>
              <a:rect b="b" l="l" r="r" t="t"/>
              <a:pathLst>
                <a:path extrusionOk="0" h="2409" w="8411">
                  <a:moveTo>
                    <a:pt x="572" y="0"/>
                  </a:moveTo>
                  <a:lnTo>
                    <a:pt x="450" y="41"/>
                  </a:lnTo>
                  <a:lnTo>
                    <a:pt x="327" y="123"/>
                  </a:lnTo>
                  <a:lnTo>
                    <a:pt x="205" y="205"/>
                  </a:lnTo>
                  <a:lnTo>
                    <a:pt x="123" y="327"/>
                  </a:lnTo>
                  <a:lnTo>
                    <a:pt x="42" y="449"/>
                  </a:lnTo>
                  <a:lnTo>
                    <a:pt x="1" y="572"/>
                  </a:lnTo>
                  <a:lnTo>
                    <a:pt x="1" y="735"/>
                  </a:lnTo>
                  <a:lnTo>
                    <a:pt x="1" y="2164"/>
                  </a:lnTo>
                  <a:lnTo>
                    <a:pt x="1" y="2246"/>
                  </a:lnTo>
                  <a:lnTo>
                    <a:pt x="42" y="2327"/>
                  </a:lnTo>
                  <a:lnTo>
                    <a:pt x="123" y="2368"/>
                  </a:lnTo>
                  <a:lnTo>
                    <a:pt x="205" y="2409"/>
                  </a:lnTo>
                  <a:lnTo>
                    <a:pt x="8206" y="2409"/>
                  </a:lnTo>
                  <a:lnTo>
                    <a:pt x="8288" y="2368"/>
                  </a:lnTo>
                  <a:lnTo>
                    <a:pt x="8369" y="2327"/>
                  </a:lnTo>
                  <a:lnTo>
                    <a:pt x="8410" y="2246"/>
                  </a:lnTo>
                  <a:lnTo>
                    <a:pt x="8410" y="2164"/>
                  </a:lnTo>
                  <a:lnTo>
                    <a:pt x="8410" y="735"/>
                  </a:lnTo>
                  <a:lnTo>
                    <a:pt x="8410" y="572"/>
                  </a:lnTo>
                  <a:lnTo>
                    <a:pt x="8369" y="449"/>
                  </a:lnTo>
                  <a:lnTo>
                    <a:pt x="8288" y="327"/>
                  </a:lnTo>
                  <a:lnTo>
                    <a:pt x="8206" y="205"/>
                  </a:lnTo>
                  <a:lnTo>
                    <a:pt x="8084" y="123"/>
                  </a:lnTo>
                  <a:lnTo>
                    <a:pt x="7961" y="41"/>
                  </a:lnTo>
                  <a:lnTo>
                    <a:pt x="783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7"/>
            <p:cNvSpPr/>
            <p:nvPr/>
          </p:nvSpPr>
          <p:spPr>
            <a:xfrm>
              <a:off x="547325" y="3809650"/>
              <a:ext cx="210275" cy="60225"/>
            </a:xfrm>
            <a:custGeom>
              <a:rect b="b" l="l" r="r" t="t"/>
              <a:pathLst>
                <a:path extrusionOk="0" fill="none" h="2409" w="8411">
                  <a:moveTo>
                    <a:pt x="1" y="735"/>
                  </a:moveTo>
                  <a:lnTo>
                    <a:pt x="1" y="2164"/>
                  </a:lnTo>
                  <a:lnTo>
                    <a:pt x="1" y="2164"/>
                  </a:lnTo>
                  <a:lnTo>
                    <a:pt x="1" y="2246"/>
                  </a:lnTo>
                  <a:lnTo>
                    <a:pt x="42" y="2327"/>
                  </a:lnTo>
                  <a:lnTo>
                    <a:pt x="123" y="2368"/>
                  </a:lnTo>
                  <a:lnTo>
                    <a:pt x="205" y="2409"/>
                  </a:lnTo>
                  <a:lnTo>
                    <a:pt x="8206" y="2409"/>
                  </a:lnTo>
                  <a:lnTo>
                    <a:pt x="8206" y="2409"/>
                  </a:lnTo>
                  <a:lnTo>
                    <a:pt x="8288" y="2368"/>
                  </a:lnTo>
                  <a:lnTo>
                    <a:pt x="8369" y="2327"/>
                  </a:lnTo>
                  <a:lnTo>
                    <a:pt x="8410" y="2246"/>
                  </a:lnTo>
                  <a:lnTo>
                    <a:pt x="8410" y="2164"/>
                  </a:lnTo>
                  <a:lnTo>
                    <a:pt x="8410" y="735"/>
                  </a:lnTo>
                  <a:lnTo>
                    <a:pt x="8410" y="735"/>
                  </a:lnTo>
                  <a:lnTo>
                    <a:pt x="8410" y="572"/>
                  </a:lnTo>
                  <a:lnTo>
                    <a:pt x="8369" y="449"/>
                  </a:lnTo>
                  <a:lnTo>
                    <a:pt x="8288" y="327"/>
                  </a:lnTo>
                  <a:lnTo>
                    <a:pt x="8206" y="205"/>
                  </a:lnTo>
                  <a:lnTo>
                    <a:pt x="8084" y="123"/>
                  </a:lnTo>
                  <a:lnTo>
                    <a:pt x="7961" y="41"/>
                  </a:lnTo>
                  <a:lnTo>
                    <a:pt x="7839" y="0"/>
                  </a:lnTo>
                  <a:lnTo>
                    <a:pt x="7675" y="0"/>
                  </a:lnTo>
                  <a:lnTo>
                    <a:pt x="736" y="0"/>
                  </a:lnTo>
                  <a:lnTo>
                    <a:pt x="736" y="0"/>
                  </a:lnTo>
                  <a:lnTo>
                    <a:pt x="572" y="0"/>
                  </a:lnTo>
                  <a:lnTo>
                    <a:pt x="450" y="41"/>
                  </a:lnTo>
                  <a:lnTo>
                    <a:pt x="327" y="123"/>
                  </a:lnTo>
                  <a:lnTo>
                    <a:pt x="205" y="205"/>
                  </a:lnTo>
                  <a:lnTo>
                    <a:pt x="123" y="327"/>
                  </a:lnTo>
                  <a:lnTo>
                    <a:pt x="42" y="449"/>
                  </a:lnTo>
                  <a:lnTo>
                    <a:pt x="1" y="572"/>
                  </a:lnTo>
                  <a:lnTo>
                    <a:pt x="1" y="735"/>
                  </a:lnTo>
                  <a:lnTo>
                    <a:pt x="1" y="7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7"/>
            <p:cNvSpPr/>
            <p:nvPr/>
          </p:nvSpPr>
          <p:spPr>
            <a:xfrm>
              <a:off x="547325" y="3828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7"/>
            <p:cNvSpPr/>
            <p:nvPr/>
          </p:nvSpPr>
          <p:spPr>
            <a:xfrm>
              <a:off x="718775" y="3809650"/>
              <a:ext cx="38825" cy="60225"/>
            </a:xfrm>
            <a:custGeom>
              <a:rect b="b" l="l" r="r" t="t"/>
              <a:pathLst>
                <a:path extrusionOk="0" h="2409" w="1553">
                  <a:moveTo>
                    <a:pt x="1" y="0"/>
                  </a:moveTo>
                  <a:lnTo>
                    <a:pt x="123" y="41"/>
                  </a:lnTo>
                  <a:lnTo>
                    <a:pt x="246" y="123"/>
                  </a:lnTo>
                  <a:lnTo>
                    <a:pt x="368" y="205"/>
                  </a:lnTo>
                  <a:lnTo>
                    <a:pt x="450" y="327"/>
                  </a:lnTo>
                  <a:lnTo>
                    <a:pt x="532" y="449"/>
                  </a:lnTo>
                  <a:lnTo>
                    <a:pt x="572" y="572"/>
                  </a:lnTo>
                  <a:lnTo>
                    <a:pt x="613" y="735"/>
                  </a:lnTo>
                  <a:lnTo>
                    <a:pt x="613" y="2409"/>
                  </a:lnTo>
                  <a:lnTo>
                    <a:pt x="1348" y="2409"/>
                  </a:lnTo>
                  <a:lnTo>
                    <a:pt x="1430" y="2368"/>
                  </a:lnTo>
                  <a:lnTo>
                    <a:pt x="1511" y="2327"/>
                  </a:lnTo>
                  <a:lnTo>
                    <a:pt x="1552" y="2246"/>
                  </a:lnTo>
                  <a:lnTo>
                    <a:pt x="1552" y="2164"/>
                  </a:lnTo>
                  <a:lnTo>
                    <a:pt x="1552" y="735"/>
                  </a:lnTo>
                  <a:lnTo>
                    <a:pt x="1552" y="572"/>
                  </a:lnTo>
                  <a:lnTo>
                    <a:pt x="1511" y="449"/>
                  </a:lnTo>
                  <a:lnTo>
                    <a:pt x="1430" y="327"/>
                  </a:lnTo>
                  <a:lnTo>
                    <a:pt x="1348" y="205"/>
                  </a:lnTo>
                  <a:lnTo>
                    <a:pt x="1226" y="123"/>
                  </a:lnTo>
                  <a:lnTo>
                    <a:pt x="1103" y="41"/>
                  </a:lnTo>
                  <a:lnTo>
                    <a:pt x="981"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7"/>
            <p:cNvSpPr/>
            <p:nvPr/>
          </p:nvSpPr>
          <p:spPr>
            <a:xfrm>
              <a:off x="714700" y="3809650"/>
              <a:ext cx="42900" cy="60225"/>
            </a:xfrm>
            <a:custGeom>
              <a:rect b="b" l="l" r="r" t="t"/>
              <a:pathLst>
                <a:path extrusionOk="0" fill="none" h="2409" w="1716">
                  <a:moveTo>
                    <a:pt x="980" y="0"/>
                  </a:moveTo>
                  <a:lnTo>
                    <a:pt x="1" y="0"/>
                  </a:lnTo>
                  <a:lnTo>
                    <a:pt x="1" y="0"/>
                  </a:lnTo>
                  <a:lnTo>
                    <a:pt x="164" y="0"/>
                  </a:lnTo>
                  <a:lnTo>
                    <a:pt x="286" y="41"/>
                  </a:lnTo>
                  <a:lnTo>
                    <a:pt x="409" y="123"/>
                  </a:lnTo>
                  <a:lnTo>
                    <a:pt x="531" y="205"/>
                  </a:lnTo>
                  <a:lnTo>
                    <a:pt x="613" y="327"/>
                  </a:lnTo>
                  <a:lnTo>
                    <a:pt x="695" y="449"/>
                  </a:lnTo>
                  <a:lnTo>
                    <a:pt x="735" y="572"/>
                  </a:lnTo>
                  <a:lnTo>
                    <a:pt x="776" y="735"/>
                  </a:lnTo>
                  <a:lnTo>
                    <a:pt x="776" y="2409"/>
                  </a:lnTo>
                  <a:lnTo>
                    <a:pt x="1511" y="2409"/>
                  </a:lnTo>
                  <a:lnTo>
                    <a:pt x="1511" y="2409"/>
                  </a:lnTo>
                  <a:lnTo>
                    <a:pt x="1593" y="2368"/>
                  </a:lnTo>
                  <a:lnTo>
                    <a:pt x="1674" y="2327"/>
                  </a:lnTo>
                  <a:lnTo>
                    <a:pt x="1715" y="2246"/>
                  </a:lnTo>
                  <a:lnTo>
                    <a:pt x="1715" y="2164"/>
                  </a:lnTo>
                  <a:lnTo>
                    <a:pt x="1715" y="735"/>
                  </a:lnTo>
                  <a:lnTo>
                    <a:pt x="1715" y="735"/>
                  </a:lnTo>
                  <a:lnTo>
                    <a:pt x="1715" y="572"/>
                  </a:lnTo>
                  <a:lnTo>
                    <a:pt x="1674" y="449"/>
                  </a:lnTo>
                  <a:lnTo>
                    <a:pt x="1593" y="327"/>
                  </a:lnTo>
                  <a:lnTo>
                    <a:pt x="1511" y="205"/>
                  </a:lnTo>
                  <a:lnTo>
                    <a:pt x="1389" y="123"/>
                  </a:lnTo>
                  <a:lnTo>
                    <a:pt x="1266" y="41"/>
                  </a:lnTo>
                  <a:lnTo>
                    <a:pt x="1144" y="0"/>
                  </a:lnTo>
                  <a:lnTo>
                    <a:pt x="980" y="0"/>
                  </a:lnTo>
                  <a:lnTo>
                    <a:pt x="98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7"/>
            <p:cNvSpPr/>
            <p:nvPr/>
          </p:nvSpPr>
          <p:spPr>
            <a:xfrm>
              <a:off x="739200" y="3809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7"/>
            <p:cNvSpPr/>
            <p:nvPr/>
          </p:nvSpPr>
          <p:spPr>
            <a:xfrm>
              <a:off x="561625" y="3554525"/>
              <a:ext cx="181675" cy="86750"/>
            </a:xfrm>
            <a:custGeom>
              <a:rect b="b" l="l" r="r" t="t"/>
              <a:pathLst>
                <a:path extrusionOk="0" h="3470" w="7267">
                  <a:moveTo>
                    <a:pt x="245" y="0"/>
                  </a:moveTo>
                  <a:lnTo>
                    <a:pt x="123" y="41"/>
                  </a:lnTo>
                  <a:lnTo>
                    <a:pt x="41" y="82"/>
                  </a:lnTo>
                  <a:lnTo>
                    <a:pt x="0" y="163"/>
                  </a:lnTo>
                  <a:lnTo>
                    <a:pt x="0" y="286"/>
                  </a:lnTo>
                  <a:lnTo>
                    <a:pt x="245" y="3021"/>
                  </a:lnTo>
                  <a:lnTo>
                    <a:pt x="286" y="3184"/>
                  </a:lnTo>
                  <a:lnTo>
                    <a:pt x="409" y="3347"/>
                  </a:lnTo>
                  <a:lnTo>
                    <a:pt x="531" y="3429"/>
                  </a:lnTo>
                  <a:lnTo>
                    <a:pt x="735" y="3470"/>
                  </a:lnTo>
                  <a:lnTo>
                    <a:pt x="6532" y="3470"/>
                  </a:lnTo>
                  <a:lnTo>
                    <a:pt x="6736" y="3429"/>
                  </a:lnTo>
                  <a:lnTo>
                    <a:pt x="6858" y="3347"/>
                  </a:lnTo>
                  <a:lnTo>
                    <a:pt x="6981" y="3184"/>
                  </a:lnTo>
                  <a:lnTo>
                    <a:pt x="7022" y="3021"/>
                  </a:lnTo>
                  <a:lnTo>
                    <a:pt x="7267" y="286"/>
                  </a:lnTo>
                  <a:lnTo>
                    <a:pt x="7267" y="163"/>
                  </a:lnTo>
                  <a:lnTo>
                    <a:pt x="7226" y="82"/>
                  </a:lnTo>
                  <a:lnTo>
                    <a:pt x="7144" y="41"/>
                  </a:lnTo>
                  <a:lnTo>
                    <a:pt x="7022" y="0"/>
                  </a:lnTo>
                  <a:lnTo>
                    <a:pt x="6205" y="0"/>
                  </a:lnTo>
                  <a:lnTo>
                    <a:pt x="6124" y="41"/>
                  </a:lnTo>
                  <a:lnTo>
                    <a:pt x="6042" y="82"/>
                  </a:lnTo>
                  <a:lnTo>
                    <a:pt x="5960" y="163"/>
                  </a:lnTo>
                  <a:lnTo>
                    <a:pt x="5960" y="286"/>
                  </a:lnTo>
                  <a:lnTo>
                    <a:pt x="5960" y="1061"/>
                  </a:lnTo>
                  <a:lnTo>
                    <a:pt x="4777" y="1061"/>
                  </a:lnTo>
                  <a:lnTo>
                    <a:pt x="4654" y="245"/>
                  </a:lnTo>
                  <a:lnTo>
                    <a:pt x="4654" y="163"/>
                  </a:lnTo>
                  <a:lnTo>
                    <a:pt x="4572" y="82"/>
                  </a:lnTo>
                  <a:lnTo>
                    <a:pt x="4491" y="41"/>
                  </a:lnTo>
                  <a:lnTo>
                    <a:pt x="4409" y="0"/>
                  </a:lnTo>
                  <a:lnTo>
                    <a:pt x="2858" y="0"/>
                  </a:lnTo>
                  <a:lnTo>
                    <a:pt x="2776" y="41"/>
                  </a:lnTo>
                  <a:lnTo>
                    <a:pt x="2695" y="82"/>
                  </a:lnTo>
                  <a:lnTo>
                    <a:pt x="2613" y="163"/>
                  </a:lnTo>
                  <a:lnTo>
                    <a:pt x="2613" y="245"/>
                  </a:lnTo>
                  <a:lnTo>
                    <a:pt x="2491" y="1061"/>
                  </a:lnTo>
                  <a:lnTo>
                    <a:pt x="1307" y="1061"/>
                  </a:lnTo>
                  <a:lnTo>
                    <a:pt x="1307" y="286"/>
                  </a:lnTo>
                  <a:lnTo>
                    <a:pt x="1307" y="163"/>
                  </a:lnTo>
                  <a:lnTo>
                    <a:pt x="1225" y="82"/>
                  </a:lnTo>
                  <a:lnTo>
                    <a:pt x="1143" y="41"/>
                  </a:lnTo>
                  <a:lnTo>
                    <a:pt x="106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7"/>
            <p:cNvSpPr/>
            <p:nvPr/>
          </p:nvSpPr>
          <p:spPr>
            <a:xfrm>
              <a:off x="561625" y="3554525"/>
              <a:ext cx="181675" cy="86750"/>
            </a:xfrm>
            <a:custGeom>
              <a:rect b="b" l="l" r="r" t="t"/>
              <a:pathLst>
                <a:path extrusionOk="0" fill="none" h="3470" w="7267">
                  <a:moveTo>
                    <a:pt x="5960" y="286"/>
                  </a:moveTo>
                  <a:lnTo>
                    <a:pt x="5960" y="1061"/>
                  </a:lnTo>
                  <a:lnTo>
                    <a:pt x="4777" y="1061"/>
                  </a:lnTo>
                  <a:lnTo>
                    <a:pt x="4654" y="245"/>
                  </a:lnTo>
                  <a:lnTo>
                    <a:pt x="4654" y="245"/>
                  </a:lnTo>
                  <a:lnTo>
                    <a:pt x="4654" y="163"/>
                  </a:lnTo>
                  <a:lnTo>
                    <a:pt x="4572" y="82"/>
                  </a:lnTo>
                  <a:lnTo>
                    <a:pt x="4491" y="41"/>
                  </a:lnTo>
                  <a:lnTo>
                    <a:pt x="4409" y="0"/>
                  </a:lnTo>
                  <a:lnTo>
                    <a:pt x="2858" y="0"/>
                  </a:lnTo>
                  <a:lnTo>
                    <a:pt x="2858" y="0"/>
                  </a:lnTo>
                  <a:lnTo>
                    <a:pt x="2776" y="41"/>
                  </a:lnTo>
                  <a:lnTo>
                    <a:pt x="2695" y="82"/>
                  </a:lnTo>
                  <a:lnTo>
                    <a:pt x="2613" y="163"/>
                  </a:lnTo>
                  <a:lnTo>
                    <a:pt x="2613" y="245"/>
                  </a:lnTo>
                  <a:lnTo>
                    <a:pt x="2491" y="1061"/>
                  </a:lnTo>
                  <a:lnTo>
                    <a:pt x="1307" y="1061"/>
                  </a:lnTo>
                  <a:lnTo>
                    <a:pt x="1307" y="286"/>
                  </a:lnTo>
                  <a:lnTo>
                    <a:pt x="1307" y="286"/>
                  </a:lnTo>
                  <a:lnTo>
                    <a:pt x="1307" y="163"/>
                  </a:lnTo>
                  <a:lnTo>
                    <a:pt x="1225" y="82"/>
                  </a:lnTo>
                  <a:lnTo>
                    <a:pt x="1143" y="41"/>
                  </a:lnTo>
                  <a:lnTo>
                    <a:pt x="1062" y="0"/>
                  </a:lnTo>
                  <a:lnTo>
                    <a:pt x="245" y="0"/>
                  </a:lnTo>
                  <a:lnTo>
                    <a:pt x="245" y="0"/>
                  </a:lnTo>
                  <a:lnTo>
                    <a:pt x="123" y="41"/>
                  </a:lnTo>
                  <a:lnTo>
                    <a:pt x="41" y="82"/>
                  </a:lnTo>
                  <a:lnTo>
                    <a:pt x="0" y="163"/>
                  </a:lnTo>
                  <a:lnTo>
                    <a:pt x="0" y="286"/>
                  </a:lnTo>
                  <a:lnTo>
                    <a:pt x="245" y="3021"/>
                  </a:lnTo>
                  <a:lnTo>
                    <a:pt x="245" y="3021"/>
                  </a:lnTo>
                  <a:lnTo>
                    <a:pt x="286" y="3184"/>
                  </a:lnTo>
                  <a:lnTo>
                    <a:pt x="409" y="3347"/>
                  </a:lnTo>
                  <a:lnTo>
                    <a:pt x="531" y="3429"/>
                  </a:lnTo>
                  <a:lnTo>
                    <a:pt x="735" y="3470"/>
                  </a:lnTo>
                  <a:lnTo>
                    <a:pt x="6532" y="3470"/>
                  </a:lnTo>
                  <a:lnTo>
                    <a:pt x="6532" y="3470"/>
                  </a:lnTo>
                  <a:lnTo>
                    <a:pt x="6736" y="3429"/>
                  </a:lnTo>
                  <a:lnTo>
                    <a:pt x="6858" y="3347"/>
                  </a:lnTo>
                  <a:lnTo>
                    <a:pt x="6981" y="3184"/>
                  </a:lnTo>
                  <a:lnTo>
                    <a:pt x="7022" y="3021"/>
                  </a:lnTo>
                  <a:lnTo>
                    <a:pt x="7267" y="286"/>
                  </a:lnTo>
                  <a:lnTo>
                    <a:pt x="7267" y="286"/>
                  </a:lnTo>
                  <a:lnTo>
                    <a:pt x="7267" y="163"/>
                  </a:lnTo>
                  <a:lnTo>
                    <a:pt x="7226" y="82"/>
                  </a:lnTo>
                  <a:lnTo>
                    <a:pt x="7144" y="41"/>
                  </a:lnTo>
                  <a:lnTo>
                    <a:pt x="7022" y="0"/>
                  </a:lnTo>
                  <a:lnTo>
                    <a:pt x="6205" y="0"/>
                  </a:lnTo>
                  <a:lnTo>
                    <a:pt x="6205" y="0"/>
                  </a:lnTo>
                  <a:lnTo>
                    <a:pt x="6124" y="41"/>
                  </a:lnTo>
                  <a:lnTo>
                    <a:pt x="6042" y="82"/>
                  </a:lnTo>
                  <a:lnTo>
                    <a:pt x="5960" y="163"/>
                  </a:lnTo>
                  <a:lnTo>
                    <a:pt x="5960" y="286"/>
                  </a:lnTo>
                  <a:lnTo>
                    <a:pt x="5960" y="2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7"/>
            <p:cNvSpPr/>
            <p:nvPr/>
          </p:nvSpPr>
          <p:spPr>
            <a:xfrm>
              <a:off x="710625" y="3561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7"/>
            <p:cNvSpPr/>
            <p:nvPr/>
          </p:nvSpPr>
          <p:spPr>
            <a:xfrm>
              <a:off x="570800" y="3554525"/>
              <a:ext cx="23500" cy="26550"/>
            </a:xfrm>
            <a:custGeom>
              <a:rect b="b" l="l" r="r" t="t"/>
              <a:pathLst>
                <a:path extrusionOk="0" h="1062" w="940">
                  <a:moveTo>
                    <a:pt x="1" y="0"/>
                  </a:moveTo>
                  <a:lnTo>
                    <a:pt x="82" y="41"/>
                  </a:lnTo>
                  <a:lnTo>
                    <a:pt x="164" y="82"/>
                  </a:lnTo>
                  <a:lnTo>
                    <a:pt x="246" y="163"/>
                  </a:lnTo>
                  <a:lnTo>
                    <a:pt x="246" y="286"/>
                  </a:lnTo>
                  <a:lnTo>
                    <a:pt x="246" y="1061"/>
                  </a:lnTo>
                  <a:lnTo>
                    <a:pt x="940" y="1061"/>
                  </a:lnTo>
                  <a:lnTo>
                    <a:pt x="940" y="286"/>
                  </a:lnTo>
                  <a:lnTo>
                    <a:pt x="940" y="163"/>
                  </a:lnTo>
                  <a:lnTo>
                    <a:pt x="858" y="82"/>
                  </a:lnTo>
                  <a:lnTo>
                    <a:pt x="776" y="41"/>
                  </a:lnTo>
                  <a:lnTo>
                    <a:pt x="695"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7"/>
            <p:cNvSpPr/>
            <p:nvPr/>
          </p:nvSpPr>
          <p:spPr>
            <a:xfrm>
              <a:off x="570800" y="3554525"/>
              <a:ext cx="23500" cy="26550"/>
            </a:xfrm>
            <a:custGeom>
              <a:rect b="b" l="l" r="r" t="t"/>
              <a:pathLst>
                <a:path extrusionOk="0" fill="none" h="1062" w="940">
                  <a:moveTo>
                    <a:pt x="246" y="286"/>
                  </a:moveTo>
                  <a:lnTo>
                    <a:pt x="246" y="1061"/>
                  </a:lnTo>
                  <a:lnTo>
                    <a:pt x="940" y="1061"/>
                  </a:lnTo>
                  <a:lnTo>
                    <a:pt x="940" y="286"/>
                  </a:lnTo>
                  <a:lnTo>
                    <a:pt x="940" y="286"/>
                  </a:lnTo>
                  <a:lnTo>
                    <a:pt x="940" y="163"/>
                  </a:lnTo>
                  <a:lnTo>
                    <a:pt x="858" y="82"/>
                  </a:lnTo>
                  <a:lnTo>
                    <a:pt x="776" y="41"/>
                  </a:lnTo>
                  <a:lnTo>
                    <a:pt x="695" y="0"/>
                  </a:lnTo>
                  <a:lnTo>
                    <a:pt x="1" y="0"/>
                  </a:lnTo>
                  <a:lnTo>
                    <a:pt x="1" y="0"/>
                  </a:lnTo>
                  <a:lnTo>
                    <a:pt x="82" y="41"/>
                  </a:lnTo>
                  <a:lnTo>
                    <a:pt x="164" y="82"/>
                  </a:lnTo>
                  <a:lnTo>
                    <a:pt x="246" y="163"/>
                  </a:lnTo>
                  <a:lnTo>
                    <a:pt x="246" y="286"/>
                  </a:lnTo>
                  <a:lnTo>
                    <a:pt x="246" y="2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7"/>
            <p:cNvSpPr/>
            <p:nvPr/>
          </p:nvSpPr>
          <p:spPr>
            <a:xfrm>
              <a:off x="576925" y="3561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7"/>
            <p:cNvSpPr/>
            <p:nvPr/>
          </p:nvSpPr>
          <p:spPr>
            <a:xfrm>
              <a:off x="654500" y="3554525"/>
              <a:ext cx="26550" cy="26550"/>
            </a:xfrm>
            <a:custGeom>
              <a:rect b="b" l="l" r="r" t="t"/>
              <a:pathLst>
                <a:path extrusionOk="0" h="1062" w="1062">
                  <a:moveTo>
                    <a:pt x="0" y="0"/>
                  </a:moveTo>
                  <a:lnTo>
                    <a:pt x="82" y="41"/>
                  </a:lnTo>
                  <a:lnTo>
                    <a:pt x="163" y="82"/>
                  </a:lnTo>
                  <a:lnTo>
                    <a:pt x="245" y="163"/>
                  </a:lnTo>
                  <a:lnTo>
                    <a:pt x="245" y="245"/>
                  </a:lnTo>
                  <a:lnTo>
                    <a:pt x="368" y="1061"/>
                  </a:lnTo>
                  <a:lnTo>
                    <a:pt x="1062" y="1061"/>
                  </a:lnTo>
                  <a:lnTo>
                    <a:pt x="939" y="245"/>
                  </a:lnTo>
                  <a:lnTo>
                    <a:pt x="939" y="163"/>
                  </a:lnTo>
                  <a:lnTo>
                    <a:pt x="857" y="82"/>
                  </a:lnTo>
                  <a:lnTo>
                    <a:pt x="776" y="41"/>
                  </a:lnTo>
                  <a:lnTo>
                    <a:pt x="694"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7"/>
            <p:cNvSpPr/>
            <p:nvPr/>
          </p:nvSpPr>
          <p:spPr>
            <a:xfrm>
              <a:off x="654500" y="3554525"/>
              <a:ext cx="26550" cy="26550"/>
            </a:xfrm>
            <a:custGeom>
              <a:rect b="b" l="l" r="r" t="t"/>
              <a:pathLst>
                <a:path extrusionOk="0" fill="none" h="1062" w="1062">
                  <a:moveTo>
                    <a:pt x="245" y="245"/>
                  </a:moveTo>
                  <a:lnTo>
                    <a:pt x="368" y="1061"/>
                  </a:lnTo>
                  <a:lnTo>
                    <a:pt x="1062" y="1061"/>
                  </a:lnTo>
                  <a:lnTo>
                    <a:pt x="939" y="245"/>
                  </a:lnTo>
                  <a:lnTo>
                    <a:pt x="939" y="245"/>
                  </a:lnTo>
                  <a:lnTo>
                    <a:pt x="939" y="163"/>
                  </a:lnTo>
                  <a:lnTo>
                    <a:pt x="857" y="82"/>
                  </a:lnTo>
                  <a:lnTo>
                    <a:pt x="776" y="41"/>
                  </a:lnTo>
                  <a:lnTo>
                    <a:pt x="694" y="0"/>
                  </a:lnTo>
                  <a:lnTo>
                    <a:pt x="0" y="0"/>
                  </a:lnTo>
                  <a:lnTo>
                    <a:pt x="0" y="0"/>
                  </a:lnTo>
                  <a:lnTo>
                    <a:pt x="82" y="41"/>
                  </a:lnTo>
                  <a:lnTo>
                    <a:pt x="163" y="82"/>
                  </a:lnTo>
                  <a:lnTo>
                    <a:pt x="245" y="163"/>
                  </a:lnTo>
                  <a:lnTo>
                    <a:pt x="245" y="245"/>
                  </a:lnTo>
                  <a:lnTo>
                    <a:pt x="245" y="2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7"/>
            <p:cNvSpPr/>
            <p:nvPr/>
          </p:nvSpPr>
          <p:spPr>
            <a:xfrm>
              <a:off x="660625" y="35606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7"/>
            <p:cNvSpPr/>
            <p:nvPr/>
          </p:nvSpPr>
          <p:spPr>
            <a:xfrm>
              <a:off x="707550" y="3554525"/>
              <a:ext cx="35750" cy="86750"/>
            </a:xfrm>
            <a:custGeom>
              <a:rect b="b" l="l" r="r" t="t"/>
              <a:pathLst>
                <a:path extrusionOk="0" h="3470" w="1430">
                  <a:moveTo>
                    <a:pt x="491" y="0"/>
                  </a:moveTo>
                  <a:lnTo>
                    <a:pt x="613" y="41"/>
                  </a:lnTo>
                  <a:lnTo>
                    <a:pt x="695" y="82"/>
                  </a:lnTo>
                  <a:lnTo>
                    <a:pt x="736" y="163"/>
                  </a:lnTo>
                  <a:lnTo>
                    <a:pt x="736" y="286"/>
                  </a:lnTo>
                  <a:lnTo>
                    <a:pt x="491" y="3021"/>
                  </a:lnTo>
                  <a:lnTo>
                    <a:pt x="450" y="3184"/>
                  </a:lnTo>
                  <a:lnTo>
                    <a:pt x="327" y="3347"/>
                  </a:lnTo>
                  <a:lnTo>
                    <a:pt x="205" y="3429"/>
                  </a:lnTo>
                  <a:lnTo>
                    <a:pt x="1" y="3470"/>
                  </a:lnTo>
                  <a:lnTo>
                    <a:pt x="695" y="3470"/>
                  </a:lnTo>
                  <a:lnTo>
                    <a:pt x="899" y="3429"/>
                  </a:lnTo>
                  <a:lnTo>
                    <a:pt x="1021" y="3347"/>
                  </a:lnTo>
                  <a:lnTo>
                    <a:pt x="1144" y="3184"/>
                  </a:lnTo>
                  <a:lnTo>
                    <a:pt x="1185" y="3021"/>
                  </a:lnTo>
                  <a:lnTo>
                    <a:pt x="1430" y="286"/>
                  </a:lnTo>
                  <a:lnTo>
                    <a:pt x="1430" y="163"/>
                  </a:lnTo>
                  <a:lnTo>
                    <a:pt x="1389" y="82"/>
                  </a:lnTo>
                  <a:lnTo>
                    <a:pt x="1307" y="41"/>
                  </a:lnTo>
                  <a:lnTo>
                    <a:pt x="1185"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7"/>
            <p:cNvSpPr/>
            <p:nvPr/>
          </p:nvSpPr>
          <p:spPr>
            <a:xfrm>
              <a:off x="707550" y="3554525"/>
              <a:ext cx="35750" cy="86750"/>
            </a:xfrm>
            <a:custGeom>
              <a:rect b="b" l="l" r="r" t="t"/>
              <a:pathLst>
                <a:path extrusionOk="0" fill="none" h="3470" w="1430">
                  <a:moveTo>
                    <a:pt x="1185" y="0"/>
                  </a:moveTo>
                  <a:lnTo>
                    <a:pt x="491" y="0"/>
                  </a:lnTo>
                  <a:lnTo>
                    <a:pt x="491" y="0"/>
                  </a:lnTo>
                  <a:lnTo>
                    <a:pt x="613" y="41"/>
                  </a:lnTo>
                  <a:lnTo>
                    <a:pt x="695" y="82"/>
                  </a:lnTo>
                  <a:lnTo>
                    <a:pt x="736" y="163"/>
                  </a:lnTo>
                  <a:lnTo>
                    <a:pt x="736" y="286"/>
                  </a:lnTo>
                  <a:lnTo>
                    <a:pt x="491" y="3021"/>
                  </a:lnTo>
                  <a:lnTo>
                    <a:pt x="491" y="3021"/>
                  </a:lnTo>
                  <a:lnTo>
                    <a:pt x="450" y="3184"/>
                  </a:lnTo>
                  <a:lnTo>
                    <a:pt x="327" y="3347"/>
                  </a:lnTo>
                  <a:lnTo>
                    <a:pt x="205" y="3429"/>
                  </a:lnTo>
                  <a:lnTo>
                    <a:pt x="1" y="3470"/>
                  </a:lnTo>
                  <a:lnTo>
                    <a:pt x="695" y="3470"/>
                  </a:lnTo>
                  <a:lnTo>
                    <a:pt x="695" y="3470"/>
                  </a:lnTo>
                  <a:lnTo>
                    <a:pt x="899" y="3429"/>
                  </a:lnTo>
                  <a:lnTo>
                    <a:pt x="1021" y="3347"/>
                  </a:lnTo>
                  <a:lnTo>
                    <a:pt x="1144" y="3184"/>
                  </a:lnTo>
                  <a:lnTo>
                    <a:pt x="1185" y="3021"/>
                  </a:lnTo>
                  <a:lnTo>
                    <a:pt x="1430" y="286"/>
                  </a:lnTo>
                  <a:lnTo>
                    <a:pt x="1430" y="286"/>
                  </a:lnTo>
                  <a:lnTo>
                    <a:pt x="1430" y="163"/>
                  </a:lnTo>
                  <a:lnTo>
                    <a:pt x="1389" y="82"/>
                  </a:lnTo>
                  <a:lnTo>
                    <a:pt x="1307" y="41"/>
                  </a:lnTo>
                  <a:lnTo>
                    <a:pt x="1185" y="0"/>
                  </a:lnTo>
                  <a:lnTo>
                    <a:pt x="118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7"/>
            <p:cNvSpPr/>
            <p:nvPr/>
          </p:nvSpPr>
          <p:spPr>
            <a:xfrm>
              <a:off x="737150" y="35545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7"/>
            <p:cNvSpPr/>
            <p:nvPr/>
          </p:nvSpPr>
          <p:spPr>
            <a:xfrm>
              <a:off x="574900" y="3641250"/>
              <a:ext cx="155125" cy="168425"/>
            </a:xfrm>
            <a:custGeom>
              <a:rect b="b" l="l" r="r" t="t"/>
              <a:pathLst>
                <a:path extrusionOk="0" h="6737" w="6205">
                  <a:moveTo>
                    <a:pt x="776" y="1"/>
                  </a:moveTo>
                  <a:lnTo>
                    <a:pt x="572" y="5675"/>
                  </a:lnTo>
                  <a:lnTo>
                    <a:pt x="327" y="5716"/>
                  </a:lnTo>
                  <a:lnTo>
                    <a:pt x="163" y="5838"/>
                  </a:lnTo>
                  <a:lnTo>
                    <a:pt x="41" y="6002"/>
                  </a:lnTo>
                  <a:lnTo>
                    <a:pt x="0" y="6206"/>
                  </a:lnTo>
                  <a:lnTo>
                    <a:pt x="0" y="6736"/>
                  </a:lnTo>
                  <a:lnTo>
                    <a:pt x="6205" y="6736"/>
                  </a:lnTo>
                  <a:lnTo>
                    <a:pt x="6205" y="6206"/>
                  </a:lnTo>
                  <a:lnTo>
                    <a:pt x="6164" y="6002"/>
                  </a:lnTo>
                  <a:lnTo>
                    <a:pt x="6042" y="5838"/>
                  </a:lnTo>
                  <a:lnTo>
                    <a:pt x="5878" y="5716"/>
                  </a:lnTo>
                  <a:lnTo>
                    <a:pt x="5633" y="5675"/>
                  </a:lnTo>
                  <a:lnTo>
                    <a:pt x="542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7"/>
            <p:cNvSpPr/>
            <p:nvPr/>
          </p:nvSpPr>
          <p:spPr>
            <a:xfrm>
              <a:off x="574900" y="3641250"/>
              <a:ext cx="155125" cy="168425"/>
            </a:xfrm>
            <a:custGeom>
              <a:rect b="b" l="l" r="r" t="t"/>
              <a:pathLst>
                <a:path extrusionOk="0" fill="none" h="6737" w="6205">
                  <a:moveTo>
                    <a:pt x="5633" y="5675"/>
                  </a:moveTo>
                  <a:lnTo>
                    <a:pt x="5429" y="1"/>
                  </a:lnTo>
                  <a:lnTo>
                    <a:pt x="776" y="1"/>
                  </a:lnTo>
                  <a:lnTo>
                    <a:pt x="572" y="5675"/>
                  </a:lnTo>
                  <a:lnTo>
                    <a:pt x="572" y="5675"/>
                  </a:lnTo>
                  <a:lnTo>
                    <a:pt x="327" y="5716"/>
                  </a:lnTo>
                  <a:lnTo>
                    <a:pt x="163" y="5838"/>
                  </a:lnTo>
                  <a:lnTo>
                    <a:pt x="41" y="6002"/>
                  </a:lnTo>
                  <a:lnTo>
                    <a:pt x="0" y="6206"/>
                  </a:lnTo>
                  <a:lnTo>
                    <a:pt x="0" y="6736"/>
                  </a:lnTo>
                  <a:lnTo>
                    <a:pt x="6205" y="6736"/>
                  </a:lnTo>
                  <a:lnTo>
                    <a:pt x="6205" y="6206"/>
                  </a:lnTo>
                  <a:lnTo>
                    <a:pt x="6205" y="6206"/>
                  </a:lnTo>
                  <a:lnTo>
                    <a:pt x="6164" y="6002"/>
                  </a:lnTo>
                  <a:lnTo>
                    <a:pt x="6042" y="5838"/>
                  </a:lnTo>
                  <a:lnTo>
                    <a:pt x="5878" y="5716"/>
                  </a:lnTo>
                  <a:lnTo>
                    <a:pt x="5633" y="5675"/>
                  </a:lnTo>
                  <a:lnTo>
                    <a:pt x="5633" y="56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7"/>
            <p:cNvSpPr/>
            <p:nvPr/>
          </p:nvSpPr>
          <p:spPr>
            <a:xfrm>
              <a:off x="715725" y="37831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7"/>
            <p:cNvSpPr/>
            <p:nvPr/>
          </p:nvSpPr>
          <p:spPr>
            <a:xfrm>
              <a:off x="685100" y="3641250"/>
              <a:ext cx="44925" cy="168425"/>
            </a:xfrm>
            <a:custGeom>
              <a:rect b="b" l="l" r="r" t="t"/>
              <a:pathLst>
                <a:path extrusionOk="0" h="6737" w="1797">
                  <a:moveTo>
                    <a:pt x="1" y="1"/>
                  </a:moveTo>
                  <a:lnTo>
                    <a:pt x="246" y="5675"/>
                  </a:lnTo>
                  <a:lnTo>
                    <a:pt x="491" y="5716"/>
                  </a:lnTo>
                  <a:lnTo>
                    <a:pt x="654" y="5838"/>
                  </a:lnTo>
                  <a:lnTo>
                    <a:pt x="776" y="6002"/>
                  </a:lnTo>
                  <a:lnTo>
                    <a:pt x="817" y="6206"/>
                  </a:lnTo>
                  <a:lnTo>
                    <a:pt x="817" y="6736"/>
                  </a:lnTo>
                  <a:lnTo>
                    <a:pt x="1797" y="6736"/>
                  </a:lnTo>
                  <a:lnTo>
                    <a:pt x="1797" y="6206"/>
                  </a:lnTo>
                  <a:lnTo>
                    <a:pt x="1756" y="6002"/>
                  </a:lnTo>
                  <a:lnTo>
                    <a:pt x="1634" y="5838"/>
                  </a:lnTo>
                  <a:lnTo>
                    <a:pt x="1470" y="5716"/>
                  </a:lnTo>
                  <a:lnTo>
                    <a:pt x="1225" y="5675"/>
                  </a:lnTo>
                  <a:lnTo>
                    <a:pt x="102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7"/>
            <p:cNvSpPr/>
            <p:nvPr/>
          </p:nvSpPr>
          <p:spPr>
            <a:xfrm>
              <a:off x="685100" y="3641250"/>
              <a:ext cx="44925" cy="168425"/>
            </a:xfrm>
            <a:custGeom>
              <a:rect b="b" l="l" r="r" t="t"/>
              <a:pathLst>
                <a:path extrusionOk="0" fill="none" h="6737" w="1797">
                  <a:moveTo>
                    <a:pt x="1225" y="5675"/>
                  </a:moveTo>
                  <a:lnTo>
                    <a:pt x="1021" y="1"/>
                  </a:lnTo>
                  <a:lnTo>
                    <a:pt x="1" y="1"/>
                  </a:lnTo>
                  <a:lnTo>
                    <a:pt x="246" y="5675"/>
                  </a:lnTo>
                  <a:lnTo>
                    <a:pt x="246" y="5675"/>
                  </a:lnTo>
                  <a:lnTo>
                    <a:pt x="491" y="5716"/>
                  </a:lnTo>
                  <a:lnTo>
                    <a:pt x="654" y="5838"/>
                  </a:lnTo>
                  <a:lnTo>
                    <a:pt x="776" y="6002"/>
                  </a:lnTo>
                  <a:lnTo>
                    <a:pt x="817" y="6206"/>
                  </a:lnTo>
                  <a:lnTo>
                    <a:pt x="817" y="6736"/>
                  </a:lnTo>
                  <a:lnTo>
                    <a:pt x="1797" y="6736"/>
                  </a:lnTo>
                  <a:lnTo>
                    <a:pt x="1797" y="6206"/>
                  </a:lnTo>
                  <a:lnTo>
                    <a:pt x="1797" y="6206"/>
                  </a:lnTo>
                  <a:lnTo>
                    <a:pt x="1756" y="6002"/>
                  </a:lnTo>
                  <a:lnTo>
                    <a:pt x="1634" y="5838"/>
                  </a:lnTo>
                  <a:lnTo>
                    <a:pt x="1470" y="5716"/>
                  </a:lnTo>
                  <a:lnTo>
                    <a:pt x="1225" y="5675"/>
                  </a:lnTo>
                  <a:lnTo>
                    <a:pt x="1225" y="56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7"/>
            <p:cNvSpPr/>
            <p:nvPr/>
          </p:nvSpPr>
          <p:spPr>
            <a:xfrm>
              <a:off x="715725" y="37831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7"/>
            <p:cNvSpPr/>
            <p:nvPr/>
          </p:nvSpPr>
          <p:spPr>
            <a:xfrm>
              <a:off x="258525" y="3414700"/>
              <a:ext cx="71450" cy="37775"/>
            </a:xfrm>
            <a:custGeom>
              <a:rect b="b" l="l" r="r" t="t"/>
              <a:pathLst>
                <a:path extrusionOk="0" h="1511" w="2858">
                  <a:moveTo>
                    <a:pt x="613" y="1"/>
                  </a:moveTo>
                  <a:lnTo>
                    <a:pt x="449" y="41"/>
                  </a:lnTo>
                  <a:lnTo>
                    <a:pt x="327" y="123"/>
                  </a:lnTo>
                  <a:lnTo>
                    <a:pt x="205" y="205"/>
                  </a:lnTo>
                  <a:lnTo>
                    <a:pt x="123" y="327"/>
                  </a:lnTo>
                  <a:lnTo>
                    <a:pt x="41" y="450"/>
                  </a:lnTo>
                  <a:lnTo>
                    <a:pt x="0" y="613"/>
                  </a:lnTo>
                  <a:lnTo>
                    <a:pt x="0" y="735"/>
                  </a:lnTo>
                  <a:lnTo>
                    <a:pt x="0" y="899"/>
                  </a:lnTo>
                  <a:lnTo>
                    <a:pt x="41" y="1062"/>
                  </a:lnTo>
                  <a:lnTo>
                    <a:pt x="123" y="1184"/>
                  </a:lnTo>
                  <a:lnTo>
                    <a:pt x="205" y="1307"/>
                  </a:lnTo>
                  <a:lnTo>
                    <a:pt x="327" y="1388"/>
                  </a:lnTo>
                  <a:lnTo>
                    <a:pt x="449" y="1429"/>
                  </a:lnTo>
                  <a:lnTo>
                    <a:pt x="613" y="1511"/>
                  </a:lnTo>
                  <a:lnTo>
                    <a:pt x="2246" y="1511"/>
                  </a:lnTo>
                  <a:lnTo>
                    <a:pt x="2409" y="1429"/>
                  </a:lnTo>
                  <a:lnTo>
                    <a:pt x="2531" y="1388"/>
                  </a:lnTo>
                  <a:lnTo>
                    <a:pt x="2613" y="1307"/>
                  </a:lnTo>
                  <a:lnTo>
                    <a:pt x="2735" y="1184"/>
                  </a:lnTo>
                  <a:lnTo>
                    <a:pt x="2776" y="1062"/>
                  </a:lnTo>
                  <a:lnTo>
                    <a:pt x="2858" y="899"/>
                  </a:lnTo>
                  <a:lnTo>
                    <a:pt x="2858" y="735"/>
                  </a:lnTo>
                  <a:lnTo>
                    <a:pt x="2858" y="613"/>
                  </a:lnTo>
                  <a:lnTo>
                    <a:pt x="2776" y="450"/>
                  </a:lnTo>
                  <a:lnTo>
                    <a:pt x="2735" y="327"/>
                  </a:lnTo>
                  <a:lnTo>
                    <a:pt x="2613" y="205"/>
                  </a:lnTo>
                  <a:lnTo>
                    <a:pt x="2531" y="123"/>
                  </a:lnTo>
                  <a:lnTo>
                    <a:pt x="2409" y="41"/>
                  </a:lnTo>
                  <a:lnTo>
                    <a:pt x="2246"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7"/>
            <p:cNvSpPr/>
            <p:nvPr/>
          </p:nvSpPr>
          <p:spPr>
            <a:xfrm>
              <a:off x="258525" y="3414700"/>
              <a:ext cx="71450" cy="37775"/>
            </a:xfrm>
            <a:custGeom>
              <a:rect b="b" l="l" r="r" t="t"/>
              <a:pathLst>
                <a:path extrusionOk="0" fill="none" h="1511" w="2858">
                  <a:moveTo>
                    <a:pt x="2082" y="1"/>
                  </a:moveTo>
                  <a:lnTo>
                    <a:pt x="735" y="1"/>
                  </a:lnTo>
                  <a:lnTo>
                    <a:pt x="735" y="1"/>
                  </a:lnTo>
                  <a:lnTo>
                    <a:pt x="613" y="1"/>
                  </a:lnTo>
                  <a:lnTo>
                    <a:pt x="449" y="41"/>
                  </a:lnTo>
                  <a:lnTo>
                    <a:pt x="327" y="123"/>
                  </a:lnTo>
                  <a:lnTo>
                    <a:pt x="205" y="205"/>
                  </a:lnTo>
                  <a:lnTo>
                    <a:pt x="123" y="327"/>
                  </a:lnTo>
                  <a:lnTo>
                    <a:pt x="41" y="450"/>
                  </a:lnTo>
                  <a:lnTo>
                    <a:pt x="0" y="613"/>
                  </a:lnTo>
                  <a:lnTo>
                    <a:pt x="0" y="735"/>
                  </a:lnTo>
                  <a:lnTo>
                    <a:pt x="0" y="735"/>
                  </a:lnTo>
                  <a:lnTo>
                    <a:pt x="0" y="899"/>
                  </a:lnTo>
                  <a:lnTo>
                    <a:pt x="41" y="1062"/>
                  </a:lnTo>
                  <a:lnTo>
                    <a:pt x="123" y="1184"/>
                  </a:lnTo>
                  <a:lnTo>
                    <a:pt x="205" y="1307"/>
                  </a:lnTo>
                  <a:lnTo>
                    <a:pt x="327" y="1388"/>
                  </a:lnTo>
                  <a:lnTo>
                    <a:pt x="449" y="1429"/>
                  </a:lnTo>
                  <a:lnTo>
                    <a:pt x="613" y="1511"/>
                  </a:lnTo>
                  <a:lnTo>
                    <a:pt x="735" y="1511"/>
                  </a:lnTo>
                  <a:lnTo>
                    <a:pt x="2082" y="1511"/>
                  </a:lnTo>
                  <a:lnTo>
                    <a:pt x="2082" y="1511"/>
                  </a:lnTo>
                  <a:lnTo>
                    <a:pt x="2246" y="1511"/>
                  </a:lnTo>
                  <a:lnTo>
                    <a:pt x="2409" y="1429"/>
                  </a:lnTo>
                  <a:lnTo>
                    <a:pt x="2531" y="1388"/>
                  </a:lnTo>
                  <a:lnTo>
                    <a:pt x="2613" y="1307"/>
                  </a:lnTo>
                  <a:lnTo>
                    <a:pt x="2735" y="1184"/>
                  </a:lnTo>
                  <a:lnTo>
                    <a:pt x="2776" y="1062"/>
                  </a:lnTo>
                  <a:lnTo>
                    <a:pt x="2858" y="899"/>
                  </a:lnTo>
                  <a:lnTo>
                    <a:pt x="2858" y="735"/>
                  </a:lnTo>
                  <a:lnTo>
                    <a:pt x="2858" y="735"/>
                  </a:lnTo>
                  <a:lnTo>
                    <a:pt x="2858" y="613"/>
                  </a:lnTo>
                  <a:lnTo>
                    <a:pt x="2776" y="450"/>
                  </a:lnTo>
                  <a:lnTo>
                    <a:pt x="2735" y="327"/>
                  </a:lnTo>
                  <a:lnTo>
                    <a:pt x="2613" y="205"/>
                  </a:lnTo>
                  <a:lnTo>
                    <a:pt x="2531" y="123"/>
                  </a:lnTo>
                  <a:lnTo>
                    <a:pt x="2409" y="41"/>
                  </a:lnTo>
                  <a:lnTo>
                    <a:pt x="2246" y="1"/>
                  </a:lnTo>
                  <a:lnTo>
                    <a:pt x="2082" y="1"/>
                  </a:lnTo>
                  <a:lnTo>
                    <a:pt x="208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7"/>
            <p:cNvSpPr/>
            <p:nvPr/>
          </p:nvSpPr>
          <p:spPr>
            <a:xfrm>
              <a:off x="310575" y="34147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7"/>
            <p:cNvSpPr/>
            <p:nvPr/>
          </p:nvSpPr>
          <p:spPr>
            <a:xfrm>
              <a:off x="258525" y="3519825"/>
              <a:ext cx="71450" cy="37775"/>
            </a:xfrm>
            <a:custGeom>
              <a:rect b="b" l="l" r="r" t="t"/>
              <a:pathLst>
                <a:path extrusionOk="0" h="1511" w="2858">
                  <a:moveTo>
                    <a:pt x="613" y="0"/>
                  </a:moveTo>
                  <a:lnTo>
                    <a:pt x="449" y="41"/>
                  </a:lnTo>
                  <a:lnTo>
                    <a:pt x="327" y="123"/>
                  </a:lnTo>
                  <a:lnTo>
                    <a:pt x="205" y="204"/>
                  </a:lnTo>
                  <a:lnTo>
                    <a:pt x="123" y="327"/>
                  </a:lnTo>
                  <a:lnTo>
                    <a:pt x="41" y="449"/>
                  </a:lnTo>
                  <a:lnTo>
                    <a:pt x="0" y="612"/>
                  </a:lnTo>
                  <a:lnTo>
                    <a:pt x="0" y="735"/>
                  </a:lnTo>
                  <a:lnTo>
                    <a:pt x="0" y="898"/>
                  </a:lnTo>
                  <a:lnTo>
                    <a:pt x="41" y="1061"/>
                  </a:lnTo>
                  <a:lnTo>
                    <a:pt x="123" y="1184"/>
                  </a:lnTo>
                  <a:lnTo>
                    <a:pt x="205" y="1266"/>
                  </a:lnTo>
                  <a:lnTo>
                    <a:pt x="327" y="1388"/>
                  </a:lnTo>
                  <a:lnTo>
                    <a:pt x="449" y="1429"/>
                  </a:lnTo>
                  <a:lnTo>
                    <a:pt x="613" y="1511"/>
                  </a:lnTo>
                  <a:lnTo>
                    <a:pt x="2246" y="1511"/>
                  </a:lnTo>
                  <a:lnTo>
                    <a:pt x="2409" y="1429"/>
                  </a:lnTo>
                  <a:lnTo>
                    <a:pt x="2531" y="1388"/>
                  </a:lnTo>
                  <a:lnTo>
                    <a:pt x="2613" y="1266"/>
                  </a:lnTo>
                  <a:lnTo>
                    <a:pt x="2735" y="1184"/>
                  </a:lnTo>
                  <a:lnTo>
                    <a:pt x="2776" y="1061"/>
                  </a:lnTo>
                  <a:lnTo>
                    <a:pt x="2858" y="898"/>
                  </a:lnTo>
                  <a:lnTo>
                    <a:pt x="2858" y="735"/>
                  </a:lnTo>
                  <a:lnTo>
                    <a:pt x="2858" y="612"/>
                  </a:lnTo>
                  <a:lnTo>
                    <a:pt x="2776" y="449"/>
                  </a:lnTo>
                  <a:lnTo>
                    <a:pt x="2735" y="327"/>
                  </a:lnTo>
                  <a:lnTo>
                    <a:pt x="2613" y="204"/>
                  </a:lnTo>
                  <a:lnTo>
                    <a:pt x="2531" y="123"/>
                  </a:lnTo>
                  <a:lnTo>
                    <a:pt x="2409" y="41"/>
                  </a:lnTo>
                  <a:lnTo>
                    <a:pt x="2246"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7"/>
            <p:cNvSpPr/>
            <p:nvPr/>
          </p:nvSpPr>
          <p:spPr>
            <a:xfrm>
              <a:off x="258525" y="3519825"/>
              <a:ext cx="71450" cy="37775"/>
            </a:xfrm>
            <a:custGeom>
              <a:rect b="b" l="l" r="r" t="t"/>
              <a:pathLst>
                <a:path extrusionOk="0" fill="none" h="1511" w="2858">
                  <a:moveTo>
                    <a:pt x="2082" y="0"/>
                  </a:moveTo>
                  <a:lnTo>
                    <a:pt x="735" y="0"/>
                  </a:lnTo>
                  <a:lnTo>
                    <a:pt x="735" y="0"/>
                  </a:lnTo>
                  <a:lnTo>
                    <a:pt x="613" y="0"/>
                  </a:lnTo>
                  <a:lnTo>
                    <a:pt x="449" y="41"/>
                  </a:lnTo>
                  <a:lnTo>
                    <a:pt x="327" y="123"/>
                  </a:lnTo>
                  <a:lnTo>
                    <a:pt x="205" y="204"/>
                  </a:lnTo>
                  <a:lnTo>
                    <a:pt x="123" y="327"/>
                  </a:lnTo>
                  <a:lnTo>
                    <a:pt x="41" y="449"/>
                  </a:lnTo>
                  <a:lnTo>
                    <a:pt x="0" y="612"/>
                  </a:lnTo>
                  <a:lnTo>
                    <a:pt x="0" y="735"/>
                  </a:lnTo>
                  <a:lnTo>
                    <a:pt x="0" y="735"/>
                  </a:lnTo>
                  <a:lnTo>
                    <a:pt x="0" y="898"/>
                  </a:lnTo>
                  <a:lnTo>
                    <a:pt x="41" y="1061"/>
                  </a:lnTo>
                  <a:lnTo>
                    <a:pt x="123" y="1184"/>
                  </a:lnTo>
                  <a:lnTo>
                    <a:pt x="205" y="1266"/>
                  </a:lnTo>
                  <a:lnTo>
                    <a:pt x="327" y="1388"/>
                  </a:lnTo>
                  <a:lnTo>
                    <a:pt x="449" y="1429"/>
                  </a:lnTo>
                  <a:lnTo>
                    <a:pt x="613" y="1511"/>
                  </a:lnTo>
                  <a:lnTo>
                    <a:pt x="735" y="1511"/>
                  </a:lnTo>
                  <a:lnTo>
                    <a:pt x="2082" y="1511"/>
                  </a:lnTo>
                  <a:lnTo>
                    <a:pt x="2082" y="1511"/>
                  </a:lnTo>
                  <a:lnTo>
                    <a:pt x="2246" y="1511"/>
                  </a:lnTo>
                  <a:lnTo>
                    <a:pt x="2409" y="1429"/>
                  </a:lnTo>
                  <a:lnTo>
                    <a:pt x="2531" y="1388"/>
                  </a:lnTo>
                  <a:lnTo>
                    <a:pt x="2613" y="1266"/>
                  </a:lnTo>
                  <a:lnTo>
                    <a:pt x="2735" y="1184"/>
                  </a:lnTo>
                  <a:lnTo>
                    <a:pt x="2776" y="1061"/>
                  </a:lnTo>
                  <a:lnTo>
                    <a:pt x="2858" y="898"/>
                  </a:lnTo>
                  <a:lnTo>
                    <a:pt x="2858" y="735"/>
                  </a:lnTo>
                  <a:lnTo>
                    <a:pt x="2858" y="735"/>
                  </a:lnTo>
                  <a:lnTo>
                    <a:pt x="2858" y="612"/>
                  </a:lnTo>
                  <a:lnTo>
                    <a:pt x="2776" y="449"/>
                  </a:lnTo>
                  <a:lnTo>
                    <a:pt x="2735" y="327"/>
                  </a:lnTo>
                  <a:lnTo>
                    <a:pt x="2613" y="204"/>
                  </a:lnTo>
                  <a:lnTo>
                    <a:pt x="2531" y="123"/>
                  </a:lnTo>
                  <a:lnTo>
                    <a:pt x="2409" y="41"/>
                  </a:lnTo>
                  <a:lnTo>
                    <a:pt x="2246" y="0"/>
                  </a:lnTo>
                  <a:lnTo>
                    <a:pt x="2082" y="0"/>
                  </a:lnTo>
                  <a:lnTo>
                    <a:pt x="208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7"/>
            <p:cNvSpPr/>
            <p:nvPr/>
          </p:nvSpPr>
          <p:spPr>
            <a:xfrm>
              <a:off x="310575" y="35198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7"/>
            <p:cNvSpPr/>
            <p:nvPr/>
          </p:nvSpPr>
          <p:spPr>
            <a:xfrm>
              <a:off x="258525" y="3624925"/>
              <a:ext cx="71450" cy="37800"/>
            </a:xfrm>
            <a:custGeom>
              <a:rect b="b" l="l" r="r" t="t"/>
              <a:pathLst>
                <a:path extrusionOk="0" h="1512" w="2858">
                  <a:moveTo>
                    <a:pt x="613" y="1"/>
                  </a:moveTo>
                  <a:lnTo>
                    <a:pt x="449" y="42"/>
                  </a:lnTo>
                  <a:lnTo>
                    <a:pt x="327" y="123"/>
                  </a:lnTo>
                  <a:lnTo>
                    <a:pt x="205" y="205"/>
                  </a:lnTo>
                  <a:lnTo>
                    <a:pt x="123" y="327"/>
                  </a:lnTo>
                  <a:lnTo>
                    <a:pt x="41" y="450"/>
                  </a:lnTo>
                  <a:lnTo>
                    <a:pt x="0" y="613"/>
                  </a:lnTo>
                  <a:lnTo>
                    <a:pt x="0" y="736"/>
                  </a:lnTo>
                  <a:lnTo>
                    <a:pt x="0" y="899"/>
                  </a:lnTo>
                  <a:lnTo>
                    <a:pt x="41" y="1062"/>
                  </a:lnTo>
                  <a:lnTo>
                    <a:pt x="123" y="1185"/>
                  </a:lnTo>
                  <a:lnTo>
                    <a:pt x="205" y="1266"/>
                  </a:lnTo>
                  <a:lnTo>
                    <a:pt x="327" y="1389"/>
                  </a:lnTo>
                  <a:lnTo>
                    <a:pt x="449" y="1429"/>
                  </a:lnTo>
                  <a:lnTo>
                    <a:pt x="613" y="1470"/>
                  </a:lnTo>
                  <a:lnTo>
                    <a:pt x="735" y="1511"/>
                  </a:lnTo>
                  <a:lnTo>
                    <a:pt x="2082" y="1511"/>
                  </a:lnTo>
                  <a:lnTo>
                    <a:pt x="2246" y="1470"/>
                  </a:lnTo>
                  <a:lnTo>
                    <a:pt x="2409" y="1429"/>
                  </a:lnTo>
                  <a:lnTo>
                    <a:pt x="2531" y="1389"/>
                  </a:lnTo>
                  <a:lnTo>
                    <a:pt x="2613" y="1266"/>
                  </a:lnTo>
                  <a:lnTo>
                    <a:pt x="2735" y="1185"/>
                  </a:lnTo>
                  <a:lnTo>
                    <a:pt x="2776" y="1062"/>
                  </a:lnTo>
                  <a:lnTo>
                    <a:pt x="2858" y="899"/>
                  </a:lnTo>
                  <a:lnTo>
                    <a:pt x="2858" y="736"/>
                  </a:lnTo>
                  <a:lnTo>
                    <a:pt x="2858" y="613"/>
                  </a:lnTo>
                  <a:lnTo>
                    <a:pt x="2776" y="450"/>
                  </a:lnTo>
                  <a:lnTo>
                    <a:pt x="2735" y="327"/>
                  </a:lnTo>
                  <a:lnTo>
                    <a:pt x="2613" y="205"/>
                  </a:lnTo>
                  <a:lnTo>
                    <a:pt x="2531" y="123"/>
                  </a:lnTo>
                  <a:lnTo>
                    <a:pt x="2409" y="42"/>
                  </a:lnTo>
                  <a:lnTo>
                    <a:pt x="2246"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7"/>
            <p:cNvSpPr/>
            <p:nvPr/>
          </p:nvSpPr>
          <p:spPr>
            <a:xfrm>
              <a:off x="258525" y="3624925"/>
              <a:ext cx="71450" cy="37800"/>
            </a:xfrm>
            <a:custGeom>
              <a:rect b="b" l="l" r="r" t="t"/>
              <a:pathLst>
                <a:path extrusionOk="0" fill="none" h="1512" w="2858">
                  <a:moveTo>
                    <a:pt x="2082" y="1"/>
                  </a:moveTo>
                  <a:lnTo>
                    <a:pt x="735" y="1"/>
                  </a:lnTo>
                  <a:lnTo>
                    <a:pt x="735" y="1"/>
                  </a:lnTo>
                  <a:lnTo>
                    <a:pt x="613" y="1"/>
                  </a:lnTo>
                  <a:lnTo>
                    <a:pt x="449" y="42"/>
                  </a:lnTo>
                  <a:lnTo>
                    <a:pt x="327" y="123"/>
                  </a:lnTo>
                  <a:lnTo>
                    <a:pt x="205" y="205"/>
                  </a:lnTo>
                  <a:lnTo>
                    <a:pt x="123" y="327"/>
                  </a:lnTo>
                  <a:lnTo>
                    <a:pt x="41" y="450"/>
                  </a:lnTo>
                  <a:lnTo>
                    <a:pt x="0" y="613"/>
                  </a:lnTo>
                  <a:lnTo>
                    <a:pt x="0" y="736"/>
                  </a:lnTo>
                  <a:lnTo>
                    <a:pt x="0" y="736"/>
                  </a:lnTo>
                  <a:lnTo>
                    <a:pt x="0" y="899"/>
                  </a:lnTo>
                  <a:lnTo>
                    <a:pt x="41" y="1062"/>
                  </a:lnTo>
                  <a:lnTo>
                    <a:pt x="123" y="1185"/>
                  </a:lnTo>
                  <a:lnTo>
                    <a:pt x="205" y="1266"/>
                  </a:lnTo>
                  <a:lnTo>
                    <a:pt x="327" y="1389"/>
                  </a:lnTo>
                  <a:lnTo>
                    <a:pt x="449" y="1429"/>
                  </a:lnTo>
                  <a:lnTo>
                    <a:pt x="613" y="1470"/>
                  </a:lnTo>
                  <a:lnTo>
                    <a:pt x="735" y="1511"/>
                  </a:lnTo>
                  <a:lnTo>
                    <a:pt x="2082" y="1511"/>
                  </a:lnTo>
                  <a:lnTo>
                    <a:pt x="2082" y="1511"/>
                  </a:lnTo>
                  <a:lnTo>
                    <a:pt x="2246" y="1470"/>
                  </a:lnTo>
                  <a:lnTo>
                    <a:pt x="2409" y="1429"/>
                  </a:lnTo>
                  <a:lnTo>
                    <a:pt x="2531" y="1389"/>
                  </a:lnTo>
                  <a:lnTo>
                    <a:pt x="2613" y="1266"/>
                  </a:lnTo>
                  <a:lnTo>
                    <a:pt x="2735" y="1185"/>
                  </a:lnTo>
                  <a:lnTo>
                    <a:pt x="2776" y="1062"/>
                  </a:lnTo>
                  <a:lnTo>
                    <a:pt x="2858" y="899"/>
                  </a:lnTo>
                  <a:lnTo>
                    <a:pt x="2858" y="736"/>
                  </a:lnTo>
                  <a:lnTo>
                    <a:pt x="2858" y="736"/>
                  </a:lnTo>
                  <a:lnTo>
                    <a:pt x="2858" y="613"/>
                  </a:lnTo>
                  <a:lnTo>
                    <a:pt x="2776" y="450"/>
                  </a:lnTo>
                  <a:lnTo>
                    <a:pt x="2735" y="327"/>
                  </a:lnTo>
                  <a:lnTo>
                    <a:pt x="2613" y="205"/>
                  </a:lnTo>
                  <a:lnTo>
                    <a:pt x="2531" y="123"/>
                  </a:lnTo>
                  <a:lnTo>
                    <a:pt x="2409" y="42"/>
                  </a:lnTo>
                  <a:lnTo>
                    <a:pt x="2246" y="1"/>
                  </a:lnTo>
                  <a:lnTo>
                    <a:pt x="2082" y="1"/>
                  </a:lnTo>
                  <a:lnTo>
                    <a:pt x="208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7"/>
            <p:cNvSpPr/>
            <p:nvPr/>
          </p:nvSpPr>
          <p:spPr>
            <a:xfrm>
              <a:off x="310575" y="3624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7"/>
            <p:cNvSpPr/>
            <p:nvPr/>
          </p:nvSpPr>
          <p:spPr>
            <a:xfrm>
              <a:off x="258525" y="3730050"/>
              <a:ext cx="71450" cy="37775"/>
            </a:xfrm>
            <a:custGeom>
              <a:rect b="b" l="l" r="r" t="t"/>
              <a:pathLst>
                <a:path extrusionOk="0" h="1511" w="2858">
                  <a:moveTo>
                    <a:pt x="613" y="0"/>
                  </a:moveTo>
                  <a:lnTo>
                    <a:pt x="449" y="41"/>
                  </a:lnTo>
                  <a:lnTo>
                    <a:pt x="327" y="123"/>
                  </a:lnTo>
                  <a:lnTo>
                    <a:pt x="205" y="204"/>
                  </a:lnTo>
                  <a:lnTo>
                    <a:pt x="123" y="327"/>
                  </a:lnTo>
                  <a:lnTo>
                    <a:pt x="41" y="449"/>
                  </a:lnTo>
                  <a:lnTo>
                    <a:pt x="0" y="613"/>
                  </a:lnTo>
                  <a:lnTo>
                    <a:pt x="0" y="735"/>
                  </a:lnTo>
                  <a:lnTo>
                    <a:pt x="0" y="898"/>
                  </a:lnTo>
                  <a:lnTo>
                    <a:pt x="41" y="1062"/>
                  </a:lnTo>
                  <a:lnTo>
                    <a:pt x="123" y="1184"/>
                  </a:lnTo>
                  <a:lnTo>
                    <a:pt x="205" y="1266"/>
                  </a:lnTo>
                  <a:lnTo>
                    <a:pt x="327" y="1388"/>
                  </a:lnTo>
                  <a:lnTo>
                    <a:pt x="449" y="1429"/>
                  </a:lnTo>
                  <a:lnTo>
                    <a:pt x="613" y="1470"/>
                  </a:lnTo>
                  <a:lnTo>
                    <a:pt x="735" y="1511"/>
                  </a:lnTo>
                  <a:lnTo>
                    <a:pt x="2082" y="1511"/>
                  </a:lnTo>
                  <a:lnTo>
                    <a:pt x="2246" y="1470"/>
                  </a:lnTo>
                  <a:lnTo>
                    <a:pt x="2409" y="1429"/>
                  </a:lnTo>
                  <a:lnTo>
                    <a:pt x="2531" y="1388"/>
                  </a:lnTo>
                  <a:lnTo>
                    <a:pt x="2613" y="1266"/>
                  </a:lnTo>
                  <a:lnTo>
                    <a:pt x="2735" y="1184"/>
                  </a:lnTo>
                  <a:lnTo>
                    <a:pt x="2776" y="1062"/>
                  </a:lnTo>
                  <a:lnTo>
                    <a:pt x="2858" y="898"/>
                  </a:lnTo>
                  <a:lnTo>
                    <a:pt x="2858" y="735"/>
                  </a:lnTo>
                  <a:lnTo>
                    <a:pt x="2858" y="613"/>
                  </a:lnTo>
                  <a:lnTo>
                    <a:pt x="2776" y="449"/>
                  </a:lnTo>
                  <a:lnTo>
                    <a:pt x="2735" y="327"/>
                  </a:lnTo>
                  <a:lnTo>
                    <a:pt x="2613" y="204"/>
                  </a:lnTo>
                  <a:lnTo>
                    <a:pt x="2531" y="123"/>
                  </a:lnTo>
                  <a:lnTo>
                    <a:pt x="2409" y="41"/>
                  </a:lnTo>
                  <a:lnTo>
                    <a:pt x="2246"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7"/>
            <p:cNvSpPr/>
            <p:nvPr/>
          </p:nvSpPr>
          <p:spPr>
            <a:xfrm>
              <a:off x="258525" y="3730050"/>
              <a:ext cx="71450" cy="37775"/>
            </a:xfrm>
            <a:custGeom>
              <a:rect b="b" l="l" r="r" t="t"/>
              <a:pathLst>
                <a:path extrusionOk="0" fill="none" h="1511" w="2858">
                  <a:moveTo>
                    <a:pt x="2082" y="0"/>
                  </a:moveTo>
                  <a:lnTo>
                    <a:pt x="735" y="0"/>
                  </a:lnTo>
                  <a:lnTo>
                    <a:pt x="735" y="0"/>
                  </a:lnTo>
                  <a:lnTo>
                    <a:pt x="613" y="0"/>
                  </a:lnTo>
                  <a:lnTo>
                    <a:pt x="449" y="41"/>
                  </a:lnTo>
                  <a:lnTo>
                    <a:pt x="327" y="123"/>
                  </a:lnTo>
                  <a:lnTo>
                    <a:pt x="205" y="204"/>
                  </a:lnTo>
                  <a:lnTo>
                    <a:pt x="123" y="327"/>
                  </a:lnTo>
                  <a:lnTo>
                    <a:pt x="41" y="449"/>
                  </a:lnTo>
                  <a:lnTo>
                    <a:pt x="0" y="613"/>
                  </a:lnTo>
                  <a:lnTo>
                    <a:pt x="0" y="735"/>
                  </a:lnTo>
                  <a:lnTo>
                    <a:pt x="0" y="735"/>
                  </a:lnTo>
                  <a:lnTo>
                    <a:pt x="0" y="898"/>
                  </a:lnTo>
                  <a:lnTo>
                    <a:pt x="41" y="1062"/>
                  </a:lnTo>
                  <a:lnTo>
                    <a:pt x="123" y="1184"/>
                  </a:lnTo>
                  <a:lnTo>
                    <a:pt x="205" y="1266"/>
                  </a:lnTo>
                  <a:lnTo>
                    <a:pt x="327" y="1388"/>
                  </a:lnTo>
                  <a:lnTo>
                    <a:pt x="449" y="1429"/>
                  </a:lnTo>
                  <a:lnTo>
                    <a:pt x="613" y="1470"/>
                  </a:lnTo>
                  <a:lnTo>
                    <a:pt x="735" y="1511"/>
                  </a:lnTo>
                  <a:lnTo>
                    <a:pt x="2082" y="1511"/>
                  </a:lnTo>
                  <a:lnTo>
                    <a:pt x="2082" y="1511"/>
                  </a:lnTo>
                  <a:lnTo>
                    <a:pt x="2246" y="1470"/>
                  </a:lnTo>
                  <a:lnTo>
                    <a:pt x="2409" y="1429"/>
                  </a:lnTo>
                  <a:lnTo>
                    <a:pt x="2531" y="1388"/>
                  </a:lnTo>
                  <a:lnTo>
                    <a:pt x="2613" y="1266"/>
                  </a:lnTo>
                  <a:lnTo>
                    <a:pt x="2735" y="1184"/>
                  </a:lnTo>
                  <a:lnTo>
                    <a:pt x="2776" y="1062"/>
                  </a:lnTo>
                  <a:lnTo>
                    <a:pt x="2858" y="898"/>
                  </a:lnTo>
                  <a:lnTo>
                    <a:pt x="2858" y="735"/>
                  </a:lnTo>
                  <a:lnTo>
                    <a:pt x="2858" y="735"/>
                  </a:lnTo>
                  <a:lnTo>
                    <a:pt x="2858" y="613"/>
                  </a:lnTo>
                  <a:lnTo>
                    <a:pt x="2776" y="449"/>
                  </a:lnTo>
                  <a:lnTo>
                    <a:pt x="2735" y="327"/>
                  </a:lnTo>
                  <a:lnTo>
                    <a:pt x="2613" y="204"/>
                  </a:lnTo>
                  <a:lnTo>
                    <a:pt x="2531" y="123"/>
                  </a:lnTo>
                  <a:lnTo>
                    <a:pt x="2409" y="41"/>
                  </a:lnTo>
                  <a:lnTo>
                    <a:pt x="2246" y="0"/>
                  </a:lnTo>
                  <a:lnTo>
                    <a:pt x="2082" y="0"/>
                  </a:lnTo>
                  <a:lnTo>
                    <a:pt x="208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7"/>
            <p:cNvSpPr/>
            <p:nvPr/>
          </p:nvSpPr>
          <p:spPr>
            <a:xfrm>
              <a:off x="310575" y="3730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7"/>
            <p:cNvSpPr/>
            <p:nvPr/>
          </p:nvSpPr>
          <p:spPr>
            <a:xfrm>
              <a:off x="397325" y="3394300"/>
              <a:ext cx="68400" cy="69400"/>
            </a:xfrm>
            <a:custGeom>
              <a:rect b="b" l="l" r="r" t="t"/>
              <a:pathLst>
                <a:path extrusionOk="0" h="2776" w="2736">
                  <a:moveTo>
                    <a:pt x="1388" y="612"/>
                  </a:moveTo>
                  <a:lnTo>
                    <a:pt x="1511" y="653"/>
                  </a:lnTo>
                  <a:lnTo>
                    <a:pt x="1674" y="694"/>
                  </a:lnTo>
                  <a:lnTo>
                    <a:pt x="1796" y="776"/>
                  </a:lnTo>
                  <a:lnTo>
                    <a:pt x="1878" y="857"/>
                  </a:lnTo>
                  <a:lnTo>
                    <a:pt x="2000" y="939"/>
                  </a:lnTo>
                  <a:lnTo>
                    <a:pt x="2041" y="1102"/>
                  </a:lnTo>
                  <a:lnTo>
                    <a:pt x="2123" y="1225"/>
                  </a:lnTo>
                  <a:lnTo>
                    <a:pt x="2123" y="1388"/>
                  </a:lnTo>
                  <a:lnTo>
                    <a:pt x="2123" y="1510"/>
                  </a:lnTo>
                  <a:lnTo>
                    <a:pt x="2041" y="1674"/>
                  </a:lnTo>
                  <a:lnTo>
                    <a:pt x="2000" y="1796"/>
                  </a:lnTo>
                  <a:lnTo>
                    <a:pt x="1878" y="1919"/>
                  </a:lnTo>
                  <a:lnTo>
                    <a:pt x="1796" y="2000"/>
                  </a:lnTo>
                  <a:lnTo>
                    <a:pt x="1674" y="2082"/>
                  </a:lnTo>
                  <a:lnTo>
                    <a:pt x="1511" y="2123"/>
                  </a:lnTo>
                  <a:lnTo>
                    <a:pt x="1225" y="2123"/>
                  </a:lnTo>
                  <a:lnTo>
                    <a:pt x="1062" y="2082"/>
                  </a:lnTo>
                  <a:lnTo>
                    <a:pt x="939" y="2000"/>
                  </a:lnTo>
                  <a:lnTo>
                    <a:pt x="857" y="1919"/>
                  </a:lnTo>
                  <a:lnTo>
                    <a:pt x="735" y="1796"/>
                  </a:lnTo>
                  <a:lnTo>
                    <a:pt x="694" y="1674"/>
                  </a:lnTo>
                  <a:lnTo>
                    <a:pt x="653" y="1510"/>
                  </a:lnTo>
                  <a:lnTo>
                    <a:pt x="612" y="1388"/>
                  </a:lnTo>
                  <a:lnTo>
                    <a:pt x="653" y="1225"/>
                  </a:lnTo>
                  <a:lnTo>
                    <a:pt x="694" y="1102"/>
                  </a:lnTo>
                  <a:lnTo>
                    <a:pt x="735" y="939"/>
                  </a:lnTo>
                  <a:lnTo>
                    <a:pt x="857" y="857"/>
                  </a:lnTo>
                  <a:lnTo>
                    <a:pt x="939" y="776"/>
                  </a:lnTo>
                  <a:lnTo>
                    <a:pt x="1062" y="694"/>
                  </a:lnTo>
                  <a:lnTo>
                    <a:pt x="1225" y="653"/>
                  </a:lnTo>
                  <a:lnTo>
                    <a:pt x="1388" y="612"/>
                  </a:lnTo>
                  <a:close/>
                  <a:moveTo>
                    <a:pt x="1388" y="0"/>
                  </a:moveTo>
                  <a:lnTo>
                    <a:pt x="1102" y="41"/>
                  </a:lnTo>
                  <a:lnTo>
                    <a:pt x="817" y="123"/>
                  </a:lnTo>
                  <a:lnTo>
                    <a:pt x="612" y="245"/>
                  </a:lnTo>
                  <a:lnTo>
                    <a:pt x="408" y="408"/>
                  </a:lnTo>
                  <a:lnTo>
                    <a:pt x="204" y="612"/>
                  </a:lnTo>
                  <a:lnTo>
                    <a:pt x="82" y="857"/>
                  </a:lnTo>
                  <a:lnTo>
                    <a:pt x="0" y="1102"/>
                  </a:lnTo>
                  <a:lnTo>
                    <a:pt x="0" y="1388"/>
                  </a:lnTo>
                  <a:lnTo>
                    <a:pt x="0" y="1674"/>
                  </a:lnTo>
                  <a:lnTo>
                    <a:pt x="82" y="1919"/>
                  </a:lnTo>
                  <a:lnTo>
                    <a:pt x="204" y="2164"/>
                  </a:lnTo>
                  <a:lnTo>
                    <a:pt x="408" y="2368"/>
                  </a:lnTo>
                  <a:lnTo>
                    <a:pt x="612" y="2531"/>
                  </a:lnTo>
                  <a:lnTo>
                    <a:pt x="817" y="2653"/>
                  </a:lnTo>
                  <a:lnTo>
                    <a:pt x="1102" y="2735"/>
                  </a:lnTo>
                  <a:lnTo>
                    <a:pt x="1388" y="2776"/>
                  </a:lnTo>
                  <a:lnTo>
                    <a:pt x="1633" y="2735"/>
                  </a:lnTo>
                  <a:lnTo>
                    <a:pt x="1919" y="2653"/>
                  </a:lnTo>
                  <a:lnTo>
                    <a:pt x="2123" y="2531"/>
                  </a:lnTo>
                  <a:lnTo>
                    <a:pt x="2327" y="2368"/>
                  </a:lnTo>
                  <a:lnTo>
                    <a:pt x="2531" y="2164"/>
                  </a:lnTo>
                  <a:lnTo>
                    <a:pt x="2654" y="1919"/>
                  </a:lnTo>
                  <a:lnTo>
                    <a:pt x="2735" y="1674"/>
                  </a:lnTo>
                  <a:lnTo>
                    <a:pt x="2735" y="1388"/>
                  </a:lnTo>
                  <a:lnTo>
                    <a:pt x="2735" y="1102"/>
                  </a:lnTo>
                  <a:lnTo>
                    <a:pt x="2654" y="857"/>
                  </a:lnTo>
                  <a:lnTo>
                    <a:pt x="2531" y="612"/>
                  </a:lnTo>
                  <a:lnTo>
                    <a:pt x="2327" y="408"/>
                  </a:lnTo>
                  <a:lnTo>
                    <a:pt x="2123" y="245"/>
                  </a:lnTo>
                  <a:lnTo>
                    <a:pt x="1919" y="123"/>
                  </a:lnTo>
                  <a:lnTo>
                    <a:pt x="1633" y="41"/>
                  </a:lnTo>
                  <a:lnTo>
                    <a:pt x="1388"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7"/>
            <p:cNvSpPr/>
            <p:nvPr/>
          </p:nvSpPr>
          <p:spPr>
            <a:xfrm>
              <a:off x="397325" y="3394300"/>
              <a:ext cx="68400" cy="69400"/>
            </a:xfrm>
            <a:custGeom>
              <a:rect b="b" l="l" r="r" t="t"/>
              <a:pathLst>
                <a:path extrusionOk="0" fill="none" h="2776" w="2736">
                  <a:moveTo>
                    <a:pt x="1388" y="2776"/>
                  </a:moveTo>
                  <a:lnTo>
                    <a:pt x="1388" y="2776"/>
                  </a:lnTo>
                  <a:lnTo>
                    <a:pt x="1102" y="2735"/>
                  </a:lnTo>
                  <a:lnTo>
                    <a:pt x="817" y="2653"/>
                  </a:lnTo>
                  <a:lnTo>
                    <a:pt x="612" y="2531"/>
                  </a:lnTo>
                  <a:lnTo>
                    <a:pt x="408" y="2368"/>
                  </a:lnTo>
                  <a:lnTo>
                    <a:pt x="204" y="2164"/>
                  </a:lnTo>
                  <a:lnTo>
                    <a:pt x="82" y="1919"/>
                  </a:lnTo>
                  <a:lnTo>
                    <a:pt x="0" y="1674"/>
                  </a:lnTo>
                  <a:lnTo>
                    <a:pt x="0" y="1388"/>
                  </a:lnTo>
                  <a:lnTo>
                    <a:pt x="0" y="1388"/>
                  </a:lnTo>
                  <a:lnTo>
                    <a:pt x="0" y="1102"/>
                  </a:lnTo>
                  <a:lnTo>
                    <a:pt x="82" y="857"/>
                  </a:lnTo>
                  <a:lnTo>
                    <a:pt x="204" y="612"/>
                  </a:lnTo>
                  <a:lnTo>
                    <a:pt x="408" y="408"/>
                  </a:lnTo>
                  <a:lnTo>
                    <a:pt x="612" y="245"/>
                  </a:lnTo>
                  <a:lnTo>
                    <a:pt x="817" y="123"/>
                  </a:lnTo>
                  <a:lnTo>
                    <a:pt x="1102" y="41"/>
                  </a:lnTo>
                  <a:lnTo>
                    <a:pt x="1388" y="0"/>
                  </a:lnTo>
                  <a:lnTo>
                    <a:pt x="1388" y="0"/>
                  </a:lnTo>
                  <a:lnTo>
                    <a:pt x="1633" y="41"/>
                  </a:lnTo>
                  <a:lnTo>
                    <a:pt x="1919" y="123"/>
                  </a:lnTo>
                  <a:lnTo>
                    <a:pt x="2123" y="245"/>
                  </a:lnTo>
                  <a:lnTo>
                    <a:pt x="2327" y="408"/>
                  </a:lnTo>
                  <a:lnTo>
                    <a:pt x="2531" y="612"/>
                  </a:lnTo>
                  <a:lnTo>
                    <a:pt x="2654" y="857"/>
                  </a:lnTo>
                  <a:lnTo>
                    <a:pt x="2735" y="1102"/>
                  </a:lnTo>
                  <a:lnTo>
                    <a:pt x="2735" y="1388"/>
                  </a:lnTo>
                  <a:lnTo>
                    <a:pt x="2735" y="1388"/>
                  </a:lnTo>
                  <a:lnTo>
                    <a:pt x="2735" y="1674"/>
                  </a:lnTo>
                  <a:lnTo>
                    <a:pt x="2654" y="1919"/>
                  </a:lnTo>
                  <a:lnTo>
                    <a:pt x="2531" y="2164"/>
                  </a:lnTo>
                  <a:lnTo>
                    <a:pt x="2327" y="2368"/>
                  </a:lnTo>
                  <a:lnTo>
                    <a:pt x="2123" y="2531"/>
                  </a:lnTo>
                  <a:lnTo>
                    <a:pt x="1919" y="2653"/>
                  </a:lnTo>
                  <a:lnTo>
                    <a:pt x="1633" y="2735"/>
                  </a:lnTo>
                  <a:lnTo>
                    <a:pt x="1388" y="2776"/>
                  </a:lnTo>
                  <a:lnTo>
                    <a:pt x="1388" y="277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7"/>
            <p:cNvSpPr/>
            <p:nvPr/>
          </p:nvSpPr>
          <p:spPr>
            <a:xfrm>
              <a:off x="412625" y="3409600"/>
              <a:ext cx="37775" cy="37775"/>
            </a:xfrm>
            <a:custGeom>
              <a:rect b="b" l="l" r="r" t="t"/>
              <a:pathLst>
                <a:path extrusionOk="0" fill="none" h="1511" w="1511">
                  <a:moveTo>
                    <a:pt x="776" y="0"/>
                  </a:moveTo>
                  <a:lnTo>
                    <a:pt x="776" y="0"/>
                  </a:lnTo>
                  <a:lnTo>
                    <a:pt x="613" y="41"/>
                  </a:lnTo>
                  <a:lnTo>
                    <a:pt x="450" y="82"/>
                  </a:lnTo>
                  <a:lnTo>
                    <a:pt x="327" y="164"/>
                  </a:lnTo>
                  <a:lnTo>
                    <a:pt x="245" y="245"/>
                  </a:lnTo>
                  <a:lnTo>
                    <a:pt x="123" y="327"/>
                  </a:lnTo>
                  <a:lnTo>
                    <a:pt x="82" y="490"/>
                  </a:lnTo>
                  <a:lnTo>
                    <a:pt x="41" y="613"/>
                  </a:lnTo>
                  <a:lnTo>
                    <a:pt x="0" y="776"/>
                  </a:lnTo>
                  <a:lnTo>
                    <a:pt x="0" y="776"/>
                  </a:lnTo>
                  <a:lnTo>
                    <a:pt x="41" y="898"/>
                  </a:lnTo>
                  <a:lnTo>
                    <a:pt x="82" y="1062"/>
                  </a:lnTo>
                  <a:lnTo>
                    <a:pt x="123" y="1184"/>
                  </a:lnTo>
                  <a:lnTo>
                    <a:pt x="245" y="1307"/>
                  </a:lnTo>
                  <a:lnTo>
                    <a:pt x="327" y="1388"/>
                  </a:lnTo>
                  <a:lnTo>
                    <a:pt x="450" y="1470"/>
                  </a:lnTo>
                  <a:lnTo>
                    <a:pt x="613" y="1511"/>
                  </a:lnTo>
                  <a:lnTo>
                    <a:pt x="776" y="1511"/>
                  </a:lnTo>
                  <a:lnTo>
                    <a:pt x="776" y="1511"/>
                  </a:lnTo>
                  <a:lnTo>
                    <a:pt x="899" y="1511"/>
                  </a:lnTo>
                  <a:lnTo>
                    <a:pt x="1062" y="1470"/>
                  </a:lnTo>
                  <a:lnTo>
                    <a:pt x="1184" y="1388"/>
                  </a:lnTo>
                  <a:lnTo>
                    <a:pt x="1266" y="1307"/>
                  </a:lnTo>
                  <a:lnTo>
                    <a:pt x="1388" y="1184"/>
                  </a:lnTo>
                  <a:lnTo>
                    <a:pt x="1429" y="1062"/>
                  </a:lnTo>
                  <a:lnTo>
                    <a:pt x="1511" y="898"/>
                  </a:lnTo>
                  <a:lnTo>
                    <a:pt x="1511" y="776"/>
                  </a:lnTo>
                  <a:lnTo>
                    <a:pt x="1511" y="776"/>
                  </a:lnTo>
                  <a:lnTo>
                    <a:pt x="1511" y="613"/>
                  </a:lnTo>
                  <a:lnTo>
                    <a:pt x="1429" y="490"/>
                  </a:lnTo>
                  <a:lnTo>
                    <a:pt x="1388" y="327"/>
                  </a:lnTo>
                  <a:lnTo>
                    <a:pt x="1266" y="245"/>
                  </a:lnTo>
                  <a:lnTo>
                    <a:pt x="1184" y="164"/>
                  </a:lnTo>
                  <a:lnTo>
                    <a:pt x="1062" y="82"/>
                  </a:lnTo>
                  <a:lnTo>
                    <a:pt x="899" y="41"/>
                  </a:lnTo>
                  <a:lnTo>
                    <a:pt x="776" y="0"/>
                  </a:lnTo>
                  <a:lnTo>
                    <a:pt x="77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7"/>
            <p:cNvSpPr/>
            <p:nvPr/>
          </p:nvSpPr>
          <p:spPr>
            <a:xfrm>
              <a:off x="432025" y="3409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7"/>
            <p:cNvSpPr/>
            <p:nvPr/>
          </p:nvSpPr>
          <p:spPr>
            <a:xfrm>
              <a:off x="423850" y="3488175"/>
              <a:ext cx="119425" cy="211275"/>
            </a:xfrm>
            <a:custGeom>
              <a:rect b="b" l="l" r="r" t="t"/>
              <a:pathLst>
                <a:path extrusionOk="0" h="8451" w="4777">
                  <a:moveTo>
                    <a:pt x="327" y="1"/>
                  </a:moveTo>
                  <a:lnTo>
                    <a:pt x="205" y="41"/>
                  </a:lnTo>
                  <a:lnTo>
                    <a:pt x="82" y="123"/>
                  </a:lnTo>
                  <a:lnTo>
                    <a:pt x="1" y="205"/>
                  </a:lnTo>
                  <a:lnTo>
                    <a:pt x="1" y="327"/>
                  </a:lnTo>
                  <a:lnTo>
                    <a:pt x="1" y="409"/>
                  </a:lnTo>
                  <a:lnTo>
                    <a:pt x="1" y="531"/>
                  </a:lnTo>
                  <a:lnTo>
                    <a:pt x="82" y="613"/>
                  </a:lnTo>
                  <a:lnTo>
                    <a:pt x="205" y="695"/>
                  </a:lnTo>
                  <a:lnTo>
                    <a:pt x="327" y="735"/>
                  </a:lnTo>
                  <a:lnTo>
                    <a:pt x="450" y="695"/>
                  </a:lnTo>
                  <a:lnTo>
                    <a:pt x="531" y="613"/>
                  </a:lnTo>
                  <a:lnTo>
                    <a:pt x="613" y="531"/>
                  </a:lnTo>
                  <a:lnTo>
                    <a:pt x="613" y="409"/>
                  </a:lnTo>
                  <a:lnTo>
                    <a:pt x="613" y="327"/>
                  </a:lnTo>
                  <a:lnTo>
                    <a:pt x="613" y="205"/>
                  </a:lnTo>
                  <a:lnTo>
                    <a:pt x="531" y="123"/>
                  </a:lnTo>
                  <a:lnTo>
                    <a:pt x="450" y="41"/>
                  </a:lnTo>
                  <a:lnTo>
                    <a:pt x="327" y="1"/>
                  </a:lnTo>
                  <a:close/>
                  <a:moveTo>
                    <a:pt x="327" y="1348"/>
                  </a:moveTo>
                  <a:lnTo>
                    <a:pt x="205" y="1389"/>
                  </a:lnTo>
                  <a:lnTo>
                    <a:pt x="82" y="1429"/>
                  </a:lnTo>
                  <a:lnTo>
                    <a:pt x="1" y="1552"/>
                  </a:lnTo>
                  <a:lnTo>
                    <a:pt x="1" y="1674"/>
                  </a:lnTo>
                  <a:lnTo>
                    <a:pt x="1" y="2001"/>
                  </a:lnTo>
                  <a:lnTo>
                    <a:pt x="1" y="2327"/>
                  </a:lnTo>
                  <a:lnTo>
                    <a:pt x="41" y="2450"/>
                  </a:lnTo>
                  <a:lnTo>
                    <a:pt x="82" y="2532"/>
                  </a:lnTo>
                  <a:lnTo>
                    <a:pt x="205" y="2572"/>
                  </a:lnTo>
                  <a:lnTo>
                    <a:pt x="327" y="2613"/>
                  </a:lnTo>
                  <a:lnTo>
                    <a:pt x="450" y="2572"/>
                  </a:lnTo>
                  <a:lnTo>
                    <a:pt x="531" y="2491"/>
                  </a:lnTo>
                  <a:lnTo>
                    <a:pt x="613" y="2409"/>
                  </a:lnTo>
                  <a:lnTo>
                    <a:pt x="613" y="2287"/>
                  </a:lnTo>
                  <a:lnTo>
                    <a:pt x="613" y="2001"/>
                  </a:lnTo>
                  <a:lnTo>
                    <a:pt x="613" y="1674"/>
                  </a:lnTo>
                  <a:lnTo>
                    <a:pt x="613" y="1552"/>
                  </a:lnTo>
                  <a:lnTo>
                    <a:pt x="531" y="1429"/>
                  </a:lnTo>
                  <a:lnTo>
                    <a:pt x="450" y="1389"/>
                  </a:lnTo>
                  <a:lnTo>
                    <a:pt x="327" y="1348"/>
                  </a:lnTo>
                  <a:close/>
                  <a:moveTo>
                    <a:pt x="409" y="3226"/>
                  </a:moveTo>
                  <a:lnTo>
                    <a:pt x="286" y="3307"/>
                  </a:lnTo>
                  <a:lnTo>
                    <a:pt x="205" y="3389"/>
                  </a:lnTo>
                  <a:lnTo>
                    <a:pt x="164" y="3511"/>
                  </a:lnTo>
                  <a:lnTo>
                    <a:pt x="164" y="3634"/>
                  </a:lnTo>
                  <a:lnTo>
                    <a:pt x="368" y="4246"/>
                  </a:lnTo>
                  <a:lnTo>
                    <a:pt x="409" y="4328"/>
                  </a:lnTo>
                  <a:lnTo>
                    <a:pt x="490" y="4409"/>
                  </a:lnTo>
                  <a:lnTo>
                    <a:pt x="572" y="4450"/>
                  </a:lnTo>
                  <a:lnTo>
                    <a:pt x="776" y="4450"/>
                  </a:lnTo>
                  <a:lnTo>
                    <a:pt x="858" y="4369"/>
                  </a:lnTo>
                  <a:lnTo>
                    <a:pt x="939" y="4287"/>
                  </a:lnTo>
                  <a:lnTo>
                    <a:pt x="980" y="4164"/>
                  </a:lnTo>
                  <a:lnTo>
                    <a:pt x="939" y="4042"/>
                  </a:lnTo>
                  <a:lnTo>
                    <a:pt x="776" y="3470"/>
                  </a:lnTo>
                  <a:lnTo>
                    <a:pt x="735" y="3348"/>
                  </a:lnTo>
                  <a:lnTo>
                    <a:pt x="654" y="3266"/>
                  </a:lnTo>
                  <a:lnTo>
                    <a:pt x="531" y="3226"/>
                  </a:lnTo>
                  <a:close/>
                  <a:moveTo>
                    <a:pt x="1144" y="4981"/>
                  </a:moveTo>
                  <a:lnTo>
                    <a:pt x="1021" y="5022"/>
                  </a:lnTo>
                  <a:lnTo>
                    <a:pt x="939" y="5103"/>
                  </a:lnTo>
                  <a:lnTo>
                    <a:pt x="858" y="5226"/>
                  </a:lnTo>
                  <a:lnTo>
                    <a:pt x="858" y="5348"/>
                  </a:lnTo>
                  <a:lnTo>
                    <a:pt x="899" y="5471"/>
                  </a:lnTo>
                  <a:lnTo>
                    <a:pt x="1266" y="6001"/>
                  </a:lnTo>
                  <a:lnTo>
                    <a:pt x="1388" y="6124"/>
                  </a:lnTo>
                  <a:lnTo>
                    <a:pt x="1633" y="6124"/>
                  </a:lnTo>
                  <a:lnTo>
                    <a:pt x="1715" y="6083"/>
                  </a:lnTo>
                  <a:lnTo>
                    <a:pt x="1797" y="6001"/>
                  </a:lnTo>
                  <a:lnTo>
                    <a:pt x="1837" y="5879"/>
                  </a:lnTo>
                  <a:lnTo>
                    <a:pt x="1837" y="5756"/>
                  </a:lnTo>
                  <a:lnTo>
                    <a:pt x="1797" y="5634"/>
                  </a:lnTo>
                  <a:lnTo>
                    <a:pt x="1470" y="5144"/>
                  </a:lnTo>
                  <a:lnTo>
                    <a:pt x="1388" y="5063"/>
                  </a:lnTo>
                  <a:lnTo>
                    <a:pt x="1266" y="4981"/>
                  </a:lnTo>
                  <a:close/>
                  <a:moveTo>
                    <a:pt x="2327" y="6450"/>
                  </a:moveTo>
                  <a:lnTo>
                    <a:pt x="2205" y="6491"/>
                  </a:lnTo>
                  <a:lnTo>
                    <a:pt x="2123" y="6573"/>
                  </a:lnTo>
                  <a:lnTo>
                    <a:pt x="2042" y="6655"/>
                  </a:lnTo>
                  <a:lnTo>
                    <a:pt x="2042" y="6777"/>
                  </a:lnTo>
                  <a:lnTo>
                    <a:pt x="2042" y="6899"/>
                  </a:lnTo>
                  <a:lnTo>
                    <a:pt x="2123" y="7022"/>
                  </a:lnTo>
                  <a:lnTo>
                    <a:pt x="2613" y="7430"/>
                  </a:lnTo>
                  <a:lnTo>
                    <a:pt x="2736" y="7512"/>
                  </a:lnTo>
                  <a:lnTo>
                    <a:pt x="2817" y="7512"/>
                  </a:lnTo>
                  <a:lnTo>
                    <a:pt x="2940" y="7471"/>
                  </a:lnTo>
                  <a:lnTo>
                    <a:pt x="3062" y="7389"/>
                  </a:lnTo>
                  <a:lnTo>
                    <a:pt x="3144" y="7267"/>
                  </a:lnTo>
                  <a:lnTo>
                    <a:pt x="3144" y="7144"/>
                  </a:lnTo>
                  <a:lnTo>
                    <a:pt x="3103" y="7022"/>
                  </a:lnTo>
                  <a:lnTo>
                    <a:pt x="3021" y="6940"/>
                  </a:lnTo>
                  <a:lnTo>
                    <a:pt x="2572" y="6573"/>
                  </a:lnTo>
                  <a:lnTo>
                    <a:pt x="2450" y="6491"/>
                  </a:lnTo>
                  <a:lnTo>
                    <a:pt x="2327" y="6450"/>
                  </a:lnTo>
                  <a:close/>
                  <a:moveTo>
                    <a:pt x="3919" y="7553"/>
                  </a:moveTo>
                  <a:lnTo>
                    <a:pt x="3797" y="7593"/>
                  </a:lnTo>
                  <a:lnTo>
                    <a:pt x="3674" y="7634"/>
                  </a:lnTo>
                  <a:lnTo>
                    <a:pt x="3593" y="7716"/>
                  </a:lnTo>
                  <a:lnTo>
                    <a:pt x="3552" y="7838"/>
                  </a:lnTo>
                  <a:lnTo>
                    <a:pt x="3593" y="7961"/>
                  </a:lnTo>
                  <a:lnTo>
                    <a:pt x="3634" y="8083"/>
                  </a:lnTo>
                  <a:lnTo>
                    <a:pt x="3715" y="8165"/>
                  </a:lnTo>
                  <a:lnTo>
                    <a:pt x="4328" y="8451"/>
                  </a:lnTo>
                  <a:lnTo>
                    <a:pt x="4532" y="8451"/>
                  </a:lnTo>
                  <a:lnTo>
                    <a:pt x="4613" y="8410"/>
                  </a:lnTo>
                  <a:lnTo>
                    <a:pt x="4695" y="8328"/>
                  </a:lnTo>
                  <a:lnTo>
                    <a:pt x="4736" y="8247"/>
                  </a:lnTo>
                  <a:lnTo>
                    <a:pt x="4777" y="8124"/>
                  </a:lnTo>
                  <a:lnTo>
                    <a:pt x="4736" y="8002"/>
                  </a:lnTo>
                  <a:lnTo>
                    <a:pt x="4695" y="7920"/>
                  </a:lnTo>
                  <a:lnTo>
                    <a:pt x="4573" y="7838"/>
                  </a:lnTo>
                  <a:lnTo>
                    <a:pt x="4042" y="7593"/>
                  </a:lnTo>
                  <a:lnTo>
                    <a:pt x="3919" y="7553"/>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7"/>
            <p:cNvSpPr/>
            <p:nvPr/>
          </p:nvSpPr>
          <p:spPr>
            <a:xfrm>
              <a:off x="512625" y="3676975"/>
              <a:ext cx="30650" cy="22475"/>
            </a:xfrm>
            <a:custGeom>
              <a:rect b="b" l="l" r="r" t="t"/>
              <a:pathLst>
                <a:path extrusionOk="0" fill="none" h="899" w="1226">
                  <a:moveTo>
                    <a:pt x="899" y="899"/>
                  </a:moveTo>
                  <a:lnTo>
                    <a:pt x="899" y="899"/>
                  </a:lnTo>
                  <a:lnTo>
                    <a:pt x="777" y="899"/>
                  </a:lnTo>
                  <a:lnTo>
                    <a:pt x="777" y="899"/>
                  </a:lnTo>
                  <a:lnTo>
                    <a:pt x="164" y="613"/>
                  </a:lnTo>
                  <a:lnTo>
                    <a:pt x="164" y="613"/>
                  </a:lnTo>
                  <a:lnTo>
                    <a:pt x="83" y="531"/>
                  </a:lnTo>
                  <a:lnTo>
                    <a:pt x="42" y="409"/>
                  </a:lnTo>
                  <a:lnTo>
                    <a:pt x="1" y="286"/>
                  </a:lnTo>
                  <a:lnTo>
                    <a:pt x="42" y="164"/>
                  </a:lnTo>
                  <a:lnTo>
                    <a:pt x="42" y="164"/>
                  </a:lnTo>
                  <a:lnTo>
                    <a:pt x="123" y="82"/>
                  </a:lnTo>
                  <a:lnTo>
                    <a:pt x="246" y="41"/>
                  </a:lnTo>
                  <a:lnTo>
                    <a:pt x="368" y="1"/>
                  </a:lnTo>
                  <a:lnTo>
                    <a:pt x="491" y="41"/>
                  </a:lnTo>
                  <a:lnTo>
                    <a:pt x="491" y="41"/>
                  </a:lnTo>
                  <a:lnTo>
                    <a:pt x="1022" y="286"/>
                  </a:lnTo>
                  <a:lnTo>
                    <a:pt x="1022" y="286"/>
                  </a:lnTo>
                  <a:lnTo>
                    <a:pt x="1144" y="368"/>
                  </a:lnTo>
                  <a:lnTo>
                    <a:pt x="1185" y="450"/>
                  </a:lnTo>
                  <a:lnTo>
                    <a:pt x="1226" y="572"/>
                  </a:lnTo>
                  <a:lnTo>
                    <a:pt x="1185" y="695"/>
                  </a:lnTo>
                  <a:lnTo>
                    <a:pt x="1185" y="695"/>
                  </a:lnTo>
                  <a:lnTo>
                    <a:pt x="1144" y="776"/>
                  </a:lnTo>
                  <a:lnTo>
                    <a:pt x="1062" y="858"/>
                  </a:lnTo>
                  <a:lnTo>
                    <a:pt x="981" y="899"/>
                  </a:lnTo>
                  <a:lnTo>
                    <a:pt x="899" y="899"/>
                  </a:lnTo>
                  <a:lnTo>
                    <a:pt x="899" y="8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7"/>
            <p:cNvSpPr/>
            <p:nvPr/>
          </p:nvSpPr>
          <p:spPr>
            <a:xfrm>
              <a:off x="474875" y="3649425"/>
              <a:ext cx="27575" cy="26550"/>
            </a:xfrm>
            <a:custGeom>
              <a:rect b="b" l="l" r="r" t="t"/>
              <a:pathLst>
                <a:path extrusionOk="0" fill="none" h="1062" w="1103">
                  <a:moveTo>
                    <a:pt x="776" y="1062"/>
                  </a:moveTo>
                  <a:lnTo>
                    <a:pt x="776" y="1062"/>
                  </a:lnTo>
                  <a:lnTo>
                    <a:pt x="695" y="1062"/>
                  </a:lnTo>
                  <a:lnTo>
                    <a:pt x="572" y="980"/>
                  </a:lnTo>
                  <a:lnTo>
                    <a:pt x="572" y="980"/>
                  </a:lnTo>
                  <a:lnTo>
                    <a:pt x="82" y="572"/>
                  </a:lnTo>
                  <a:lnTo>
                    <a:pt x="82" y="572"/>
                  </a:lnTo>
                  <a:lnTo>
                    <a:pt x="1" y="449"/>
                  </a:lnTo>
                  <a:lnTo>
                    <a:pt x="1" y="327"/>
                  </a:lnTo>
                  <a:lnTo>
                    <a:pt x="1" y="205"/>
                  </a:lnTo>
                  <a:lnTo>
                    <a:pt x="82" y="123"/>
                  </a:lnTo>
                  <a:lnTo>
                    <a:pt x="82" y="123"/>
                  </a:lnTo>
                  <a:lnTo>
                    <a:pt x="164" y="41"/>
                  </a:lnTo>
                  <a:lnTo>
                    <a:pt x="286" y="0"/>
                  </a:lnTo>
                  <a:lnTo>
                    <a:pt x="409" y="41"/>
                  </a:lnTo>
                  <a:lnTo>
                    <a:pt x="531" y="123"/>
                  </a:lnTo>
                  <a:lnTo>
                    <a:pt x="531" y="123"/>
                  </a:lnTo>
                  <a:lnTo>
                    <a:pt x="980" y="490"/>
                  </a:lnTo>
                  <a:lnTo>
                    <a:pt x="980" y="490"/>
                  </a:lnTo>
                  <a:lnTo>
                    <a:pt x="1062" y="572"/>
                  </a:lnTo>
                  <a:lnTo>
                    <a:pt x="1103" y="694"/>
                  </a:lnTo>
                  <a:lnTo>
                    <a:pt x="1103" y="817"/>
                  </a:lnTo>
                  <a:lnTo>
                    <a:pt x="1021" y="939"/>
                  </a:lnTo>
                  <a:lnTo>
                    <a:pt x="1021" y="939"/>
                  </a:lnTo>
                  <a:lnTo>
                    <a:pt x="899" y="1021"/>
                  </a:lnTo>
                  <a:lnTo>
                    <a:pt x="776" y="1062"/>
                  </a:lnTo>
                  <a:lnTo>
                    <a:pt x="776" y="10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7"/>
            <p:cNvSpPr/>
            <p:nvPr/>
          </p:nvSpPr>
          <p:spPr>
            <a:xfrm>
              <a:off x="445275" y="3612675"/>
              <a:ext cx="24525" cy="28600"/>
            </a:xfrm>
            <a:custGeom>
              <a:rect b="b" l="l" r="r" t="t"/>
              <a:pathLst>
                <a:path extrusionOk="0" fill="none" h="1144" w="981">
                  <a:moveTo>
                    <a:pt x="654" y="1144"/>
                  </a:moveTo>
                  <a:lnTo>
                    <a:pt x="654" y="1144"/>
                  </a:lnTo>
                  <a:lnTo>
                    <a:pt x="531" y="1144"/>
                  </a:lnTo>
                  <a:lnTo>
                    <a:pt x="409" y="1021"/>
                  </a:lnTo>
                  <a:lnTo>
                    <a:pt x="409" y="1021"/>
                  </a:lnTo>
                  <a:lnTo>
                    <a:pt x="42" y="491"/>
                  </a:lnTo>
                  <a:lnTo>
                    <a:pt x="42" y="491"/>
                  </a:lnTo>
                  <a:lnTo>
                    <a:pt x="1" y="368"/>
                  </a:lnTo>
                  <a:lnTo>
                    <a:pt x="1" y="246"/>
                  </a:lnTo>
                  <a:lnTo>
                    <a:pt x="82" y="123"/>
                  </a:lnTo>
                  <a:lnTo>
                    <a:pt x="164" y="42"/>
                  </a:lnTo>
                  <a:lnTo>
                    <a:pt x="164" y="42"/>
                  </a:lnTo>
                  <a:lnTo>
                    <a:pt x="287" y="1"/>
                  </a:lnTo>
                  <a:lnTo>
                    <a:pt x="409" y="1"/>
                  </a:lnTo>
                  <a:lnTo>
                    <a:pt x="531" y="83"/>
                  </a:lnTo>
                  <a:lnTo>
                    <a:pt x="613" y="164"/>
                  </a:lnTo>
                  <a:lnTo>
                    <a:pt x="613" y="164"/>
                  </a:lnTo>
                  <a:lnTo>
                    <a:pt x="940" y="654"/>
                  </a:lnTo>
                  <a:lnTo>
                    <a:pt x="940" y="654"/>
                  </a:lnTo>
                  <a:lnTo>
                    <a:pt x="980" y="776"/>
                  </a:lnTo>
                  <a:lnTo>
                    <a:pt x="980" y="899"/>
                  </a:lnTo>
                  <a:lnTo>
                    <a:pt x="940" y="1021"/>
                  </a:lnTo>
                  <a:lnTo>
                    <a:pt x="858" y="1103"/>
                  </a:lnTo>
                  <a:lnTo>
                    <a:pt x="858" y="1103"/>
                  </a:lnTo>
                  <a:lnTo>
                    <a:pt x="776" y="1144"/>
                  </a:lnTo>
                  <a:lnTo>
                    <a:pt x="654" y="1144"/>
                  </a:lnTo>
                  <a:lnTo>
                    <a:pt x="654" y="11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7"/>
            <p:cNvSpPr/>
            <p:nvPr/>
          </p:nvSpPr>
          <p:spPr>
            <a:xfrm>
              <a:off x="427925" y="3568800"/>
              <a:ext cx="20450" cy="30650"/>
            </a:xfrm>
            <a:custGeom>
              <a:rect b="b" l="l" r="r" t="t"/>
              <a:pathLst>
                <a:path extrusionOk="0" fill="none" h="1226" w="818">
                  <a:moveTo>
                    <a:pt x="491" y="1225"/>
                  </a:moveTo>
                  <a:lnTo>
                    <a:pt x="491" y="1225"/>
                  </a:lnTo>
                  <a:lnTo>
                    <a:pt x="409" y="1225"/>
                  </a:lnTo>
                  <a:lnTo>
                    <a:pt x="327" y="1184"/>
                  </a:lnTo>
                  <a:lnTo>
                    <a:pt x="246" y="1103"/>
                  </a:lnTo>
                  <a:lnTo>
                    <a:pt x="205" y="1021"/>
                  </a:lnTo>
                  <a:lnTo>
                    <a:pt x="205" y="1021"/>
                  </a:lnTo>
                  <a:lnTo>
                    <a:pt x="1" y="409"/>
                  </a:lnTo>
                  <a:lnTo>
                    <a:pt x="1" y="409"/>
                  </a:lnTo>
                  <a:lnTo>
                    <a:pt x="1" y="286"/>
                  </a:lnTo>
                  <a:lnTo>
                    <a:pt x="42" y="164"/>
                  </a:lnTo>
                  <a:lnTo>
                    <a:pt x="123" y="82"/>
                  </a:lnTo>
                  <a:lnTo>
                    <a:pt x="246" y="1"/>
                  </a:lnTo>
                  <a:lnTo>
                    <a:pt x="246" y="1"/>
                  </a:lnTo>
                  <a:lnTo>
                    <a:pt x="368" y="1"/>
                  </a:lnTo>
                  <a:lnTo>
                    <a:pt x="491" y="41"/>
                  </a:lnTo>
                  <a:lnTo>
                    <a:pt x="572" y="123"/>
                  </a:lnTo>
                  <a:lnTo>
                    <a:pt x="613" y="245"/>
                  </a:lnTo>
                  <a:lnTo>
                    <a:pt x="613" y="245"/>
                  </a:lnTo>
                  <a:lnTo>
                    <a:pt x="776" y="817"/>
                  </a:lnTo>
                  <a:lnTo>
                    <a:pt x="776" y="817"/>
                  </a:lnTo>
                  <a:lnTo>
                    <a:pt x="817" y="939"/>
                  </a:lnTo>
                  <a:lnTo>
                    <a:pt x="776" y="1062"/>
                  </a:lnTo>
                  <a:lnTo>
                    <a:pt x="695" y="1144"/>
                  </a:lnTo>
                  <a:lnTo>
                    <a:pt x="613" y="1225"/>
                  </a:lnTo>
                  <a:lnTo>
                    <a:pt x="613" y="1225"/>
                  </a:lnTo>
                  <a:lnTo>
                    <a:pt x="491" y="1225"/>
                  </a:lnTo>
                  <a:lnTo>
                    <a:pt x="491" y="122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7"/>
            <p:cNvSpPr/>
            <p:nvPr/>
          </p:nvSpPr>
          <p:spPr>
            <a:xfrm>
              <a:off x="423850" y="3521850"/>
              <a:ext cx="15325" cy="31675"/>
            </a:xfrm>
            <a:custGeom>
              <a:rect b="b" l="l" r="r" t="t"/>
              <a:pathLst>
                <a:path extrusionOk="0" fill="none" h="1267" w="613">
                  <a:moveTo>
                    <a:pt x="327" y="1266"/>
                  </a:moveTo>
                  <a:lnTo>
                    <a:pt x="327" y="1266"/>
                  </a:lnTo>
                  <a:lnTo>
                    <a:pt x="205" y="1225"/>
                  </a:lnTo>
                  <a:lnTo>
                    <a:pt x="82" y="1185"/>
                  </a:lnTo>
                  <a:lnTo>
                    <a:pt x="41" y="1103"/>
                  </a:lnTo>
                  <a:lnTo>
                    <a:pt x="1" y="980"/>
                  </a:lnTo>
                  <a:lnTo>
                    <a:pt x="1" y="980"/>
                  </a:lnTo>
                  <a:lnTo>
                    <a:pt x="1" y="654"/>
                  </a:lnTo>
                  <a:lnTo>
                    <a:pt x="1" y="327"/>
                  </a:lnTo>
                  <a:lnTo>
                    <a:pt x="1" y="327"/>
                  </a:lnTo>
                  <a:lnTo>
                    <a:pt x="1" y="205"/>
                  </a:lnTo>
                  <a:lnTo>
                    <a:pt x="82" y="82"/>
                  </a:lnTo>
                  <a:lnTo>
                    <a:pt x="205" y="42"/>
                  </a:lnTo>
                  <a:lnTo>
                    <a:pt x="327" y="1"/>
                  </a:lnTo>
                  <a:lnTo>
                    <a:pt x="327" y="1"/>
                  </a:lnTo>
                  <a:lnTo>
                    <a:pt x="450" y="42"/>
                  </a:lnTo>
                  <a:lnTo>
                    <a:pt x="531" y="82"/>
                  </a:lnTo>
                  <a:lnTo>
                    <a:pt x="613" y="205"/>
                  </a:lnTo>
                  <a:lnTo>
                    <a:pt x="613" y="327"/>
                  </a:lnTo>
                  <a:lnTo>
                    <a:pt x="613" y="654"/>
                  </a:lnTo>
                  <a:lnTo>
                    <a:pt x="613" y="654"/>
                  </a:lnTo>
                  <a:lnTo>
                    <a:pt x="613" y="940"/>
                  </a:lnTo>
                  <a:lnTo>
                    <a:pt x="613" y="940"/>
                  </a:lnTo>
                  <a:lnTo>
                    <a:pt x="613" y="1062"/>
                  </a:lnTo>
                  <a:lnTo>
                    <a:pt x="531" y="1144"/>
                  </a:lnTo>
                  <a:lnTo>
                    <a:pt x="450" y="1225"/>
                  </a:lnTo>
                  <a:lnTo>
                    <a:pt x="327" y="1266"/>
                  </a:lnTo>
                  <a:lnTo>
                    <a:pt x="327" y="1266"/>
                  </a:lnTo>
                  <a:lnTo>
                    <a:pt x="327" y="1266"/>
                  </a:lnTo>
                  <a:lnTo>
                    <a:pt x="327" y="126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7"/>
            <p:cNvSpPr/>
            <p:nvPr/>
          </p:nvSpPr>
          <p:spPr>
            <a:xfrm>
              <a:off x="423850" y="3488175"/>
              <a:ext cx="15325" cy="18400"/>
            </a:xfrm>
            <a:custGeom>
              <a:rect b="b" l="l" r="r" t="t"/>
              <a:pathLst>
                <a:path extrusionOk="0" fill="none" h="736" w="613">
                  <a:moveTo>
                    <a:pt x="327" y="735"/>
                  </a:moveTo>
                  <a:lnTo>
                    <a:pt x="327" y="735"/>
                  </a:lnTo>
                  <a:lnTo>
                    <a:pt x="205" y="695"/>
                  </a:lnTo>
                  <a:lnTo>
                    <a:pt x="82" y="613"/>
                  </a:lnTo>
                  <a:lnTo>
                    <a:pt x="1" y="531"/>
                  </a:lnTo>
                  <a:lnTo>
                    <a:pt x="1" y="409"/>
                  </a:lnTo>
                  <a:lnTo>
                    <a:pt x="1" y="327"/>
                  </a:lnTo>
                  <a:lnTo>
                    <a:pt x="1" y="327"/>
                  </a:lnTo>
                  <a:lnTo>
                    <a:pt x="1" y="205"/>
                  </a:lnTo>
                  <a:lnTo>
                    <a:pt x="82" y="123"/>
                  </a:lnTo>
                  <a:lnTo>
                    <a:pt x="205" y="41"/>
                  </a:lnTo>
                  <a:lnTo>
                    <a:pt x="327" y="1"/>
                  </a:lnTo>
                  <a:lnTo>
                    <a:pt x="327" y="1"/>
                  </a:lnTo>
                  <a:lnTo>
                    <a:pt x="450" y="41"/>
                  </a:lnTo>
                  <a:lnTo>
                    <a:pt x="531" y="123"/>
                  </a:lnTo>
                  <a:lnTo>
                    <a:pt x="613" y="205"/>
                  </a:lnTo>
                  <a:lnTo>
                    <a:pt x="613" y="327"/>
                  </a:lnTo>
                  <a:lnTo>
                    <a:pt x="613" y="409"/>
                  </a:lnTo>
                  <a:lnTo>
                    <a:pt x="613" y="409"/>
                  </a:lnTo>
                  <a:lnTo>
                    <a:pt x="613" y="531"/>
                  </a:lnTo>
                  <a:lnTo>
                    <a:pt x="531" y="613"/>
                  </a:lnTo>
                  <a:lnTo>
                    <a:pt x="450" y="695"/>
                  </a:lnTo>
                  <a:lnTo>
                    <a:pt x="327" y="735"/>
                  </a:lnTo>
                  <a:lnTo>
                    <a:pt x="327" y="7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7"/>
            <p:cNvSpPr/>
            <p:nvPr/>
          </p:nvSpPr>
          <p:spPr>
            <a:xfrm>
              <a:off x="432025" y="35065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7"/>
            <p:cNvSpPr/>
            <p:nvPr/>
          </p:nvSpPr>
          <p:spPr>
            <a:xfrm>
              <a:off x="388125" y="3488175"/>
              <a:ext cx="86775" cy="49025"/>
            </a:xfrm>
            <a:custGeom>
              <a:rect b="b" l="l" r="r" t="t"/>
              <a:pathLst>
                <a:path extrusionOk="0" h="1961" w="3471">
                  <a:moveTo>
                    <a:pt x="1756" y="1"/>
                  </a:moveTo>
                  <a:lnTo>
                    <a:pt x="1634" y="41"/>
                  </a:lnTo>
                  <a:lnTo>
                    <a:pt x="1511" y="82"/>
                  </a:lnTo>
                  <a:lnTo>
                    <a:pt x="82" y="1389"/>
                  </a:lnTo>
                  <a:lnTo>
                    <a:pt x="1" y="1511"/>
                  </a:lnTo>
                  <a:lnTo>
                    <a:pt x="1" y="1593"/>
                  </a:lnTo>
                  <a:lnTo>
                    <a:pt x="1" y="1715"/>
                  </a:lnTo>
                  <a:lnTo>
                    <a:pt x="82" y="1838"/>
                  </a:lnTo>
                  <a:lnTo>
                    <a:pt x="164" y="1919"/>
                  </a:lnTo>
                  <a:lnTo>
                    <a:pt x="287" y="1960"/>
                  </a:lnTo>
                  <a:lnTo>
                    <a:pt x="409" y="1919"/>
                  </a:lnTo>
                  <a:lnTo>
                    <a:pt x="491" y="1878"/>
                  </a:lnTo>
                  <a:lnTo>
                    <a:pt x="1756" y="776"/>
                  </a:lnTo>
                  <a:lnTo>
                    <a:pt x="2981" y="1878"/>
                  </a:lnTo>
                  <a:lnTo>
                    <a:pt x="3062" y="1919"/>
                  </a:lnTo>
                  <a:lnTo>
                    <a:pt x="3185" y="1960"/>
                  </a:lnTo>
                  <a:lnTo>
                    <a:pt x="3307" y="1919"/>
                  </a:lnTo>
                  <a:lnTo>
                    <a:pt x="3389" y="1838"/>
                  </a:lnTo>
                  <a:lnTo>
                    <a:pt x="3471" y="1715"/>
                  </a:lnTo>
                  <a:lnTo>
                    <a:pt x="3471" y="1593"/>
                  </a:lnTo>
                  <a:lnTo>
                    <a:pt x="3471" y="1511"/>
                  </a:lnTo>
                  <a:lnTo>
                    <a:pt x="3389" y="1389"/>
                  </a:lnTo>
                  <a:lnTo>
                    <a:pt x="1960" y="82"/>
                  </a:lnTo>
                  <a:lnTo>
                    <a:pt x="1838" y="41"/>
                  </a:lnTo>
                  <a:lnTo>
                    <a:pt x="175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7"/>
            <p:cNvSpPr/>
            <p:nvPr/>
          </p:nvSpPr>
          <p:spPr>
            <a:xfrm>
              <a:off x="388125" y="3488175"/>
              <a:ext cx="86775" cy="49025"/>
            </a:xfrm>
            <a:custGeom>
              <a:rect b="b" l="l" r="r" t="t"/>
              <a:pathLst>
                <a:path extrusionOk="0" fill="none" h="1961" w="3471">
                  <a:moveTo>
                    <a:pt x="287" y="1960"/>
                  </a:moveTo>
                  <a:lnTo>
                    <a:pt x="287" y="1960"/>
                  </a:lnTo>
                  <a:lnTo>
                    <a:pt x="164" y="1919"/>
                  </a:lnTo>
                  <a:lnTo>
                    <a:pt x="82" y="1838"/>
                  </a:lnTo>
                  <a:lnTo>
                    <a:pt x="82" y="1838"/>
                  </a:lnTo>
                  <a:lnTo>
                    <a:pt x="1" y="1715"/>
                  </a:lnTo>
                  <a:lnTo>
                    <a:pt x="1" y="1593"/>
                  </a:lnTo>
                  <a:lnTo>
                    <a:pt x="1" y="1511"/>
                  </a:lnTo>
                  <a:lnTo>
                    <a:pt x="82" y="1389"/>
                  </a:lnTo>
                  <a:lnTo>
                    <a:pt x="1511" y="82"/>
                  </a:lnTo>
                  <a:lnTo>
                    <a:pt x="1511" y="82"/>
                  </a:lnTo>
                  <a:lnTo>
                    <a:pt x="1634" y="41"/>
                  </a:lnTo>
                  <a:lnTo>
                    <a:pt x="1756" y="1"/>
                  </a:lnTo>
                  <a:lnTo>
                    <a:pt x="1838" y="41"/>
                  </a:lnTo>
                  <a:lnTo>
                    <a:pt x="1960" y="82"/>
                  </a:lnTo>
                  <a:lnTo>
                    <a:pt x="3389" y="1389"/>
                  </a:lnTo>
                  <a:lnTo>
                    <a:pt x="3389" y="1389"/>
                  </a:lnTo>
                  <a:lnTo>
                    <a:pt x="3471" y="1511"/>
                  </a:lnTo>
                  <a:lnTo>
                    <a:pt x="3471" y="1593"/>
                  </a:lnTo>
                  <a:lnTo>
                    <a:pt x="3471" y="1715"/>
                  </a:lnTo>
                  <a:lnTo>
                    <a:pt x="3389" y="1838"/>
                  </a:lnTo>
                  <a:lnTo>
                    <a:pt x="3389" y="1838"/>
                  </a:lnTo>
                  <a:lnTo>
                    <a:pt x="3307" y="1919"/>
                  </a:lnTo>
                  <a:lnTo>
                    <a:pt x="3185" y="1960"/>
                  </a:lnTo>
                  <a:lnTo>
                    <a:pt x="3062" y="1919"/>
                  </a:lnTo>
                  <a:lnTo>
                    <a:pt x="2981" y="1878"/>
                  </a:lnTo>
                  <a:lnTo>
                    <a:pt x="1756" y="776"/>
                  </a:lnTo>
                  <a:lnTo>
                    <a:pt x="491" y="1878"/>
                  </a:lnTo>
                  <a:lnTo>
                    <a:pt x="491" y="1878"/>
                  </a:lnTo>
                  <a:lnTo>
                    <a:pt x="409" y="1919"/>
                  </a:lnTo>
                  <a:lnTo>
                    <a:pt x="287" y="1960"/>
                  </a:lnTo>
                  <a:lnTo>
                    <a:pt x="287" y="19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7"/>
            <p:cNvSpPr/>
            <p:nvPr/>
          </p:nvSpPr>
          <p:spPr>
            <a:xfrm>
              <a:off x="395275" y="35371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7"/>
            <p:cNvSpPr/>
            <p:nvPr/>
          </p:nvSpPr>
          <p:spPr>
            <a:xfrm>
              <a:off x="398325" y="3718825"/>
              <a:ext cx="66375" cy="66350"/>
            </a:xfrm>
            <a:custGeom>
              <a:rect b="b" l="l" r="r" t="t"/>
              <a:pathLst>
                <a:path extrusionOk="0" h="2654" w="2655">
                  <a:moveTo>
                    <a:pt x="328" y="0"/>
                  </a:moveTo>
                  <a:lnTo>
                    <a:pt x="205" y="41"/>
                  </a:lnTo>
                  <a:lnTo>
                    <a:pt x="83" y="123"/>
                  </a:lnTo>
                  <a:lnTo>
                    <a:pt x="42" y="204"/>
                  </a:lnTo>
                  <a:lnTo>
                    <a:pt x="1" y="327"/>
                  </a:lnTo>
                  <a:lnTo>
                    <a:pt x="42" y="449"/>
                  </a:lnTo>
                  <a:lnTo>
                    <a:pt x="83" y="531"/>
                  </a:lnTo>
                  <a:lnTo>
                    <a:pt x="2124" y="2572"/>
                  </a:lnTo>
                  <a:lnTo>
                    <a:pt x="2205" y="2613"/>
                  </a:lnTo>
                  <a:lnTo>
                    <a:pt x="2328" y="2654"/>
                  </a:lnTo>
                  <a:lnTo>
                    <a:pt x="2450" y="2613"/>
                  </a:lnTo>
                  <a:lnTo>
                    <a:pt x="2573" y="2572"/>
                  </a:lnTo>
                  <a:lnTo>
                    <a:pt x="2614" y="2450"/>
                  </a:lnTo>
                  <a:lnTo>
                    <a:pt x="2654" y="2327"/>
                  </a:lnTo>
                  <a:lnTo>
                    <a:pt x="2614" y="2205"/>
                  </a:lnTo>
                  <a:lnTo>
                    <a:pt x="2573" y="2123"/>
                  </a:lnTo>
                  <a:lnTo>
                    <a:pt x="532" y="123"/>
                  </a:lnTo>
                  <a:lnTo>
                    <a:pt x="450" y="41"/>
                  </a:lnTo>
                  <a:lnTo>
                    <a:pt x="328"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7"/>
            <p:cNvSpPr/>
            <p:nvPr/>
          </p:nvSpPr>
          <p:spPr>
            <a:xfrm>
              <a:off x="398325" y="3718825"/>
              <a:ext cx="66375" cy="66350"/>
            </a:xfrm>
            <a:custGeom>
              <a:rect b="b" l="l" r="r" t="t"/>
              <a:pathLst>
                <a:path extrusionOk="0" fill="none" h="2654" w="2655">
                  <a:moveTo>
                    <a:pt x="2328" y="2654"/>
                  </a:moveTo>
                  <a:lnTo>
                    <a:pt x="2328" y="2654"/>
                  </a:lnTo>
                  <a:lnTo>
                    <a:pt x="2205" y="2613"/>
                  </a:lnTo>
                  <a:lnTo>
                    <a:pt x="2124" y="2572"/>
                  </a:lnTo>
                  <a:lnTo>
                    <a:pt x="83" y="531"/>
                  </a:lnTo>
                  <a:lnTo>
                    <a:pt x="83" y="531"/>
                  </a:lnTo>
                  <a:lnTo>
                    <a:pt x="42" y="449"/>
                  </a:lnTo>
                  <a:lnTo>
                    <a:pt x="1" y="327"/>
                  </a:lnTo>
                  <a:lnTo>
                    <a:pt x="42" y="204"/>
                  </a:lnTo>
                  <a:lnTo>
                    <a:pt x="83" y="123"/>
                  </a:lnTo>
                  <a:lnTo>
                    <a:pt x="83" y="123"/>
                  </a:lnTo>
                  <a:lnTo>
                    <a:pt x="205" y="41"/>
                  </a:lnTo>
                  <a:lnTo>
                    <a:pt x="328" y="0"/>
                  </a:lnTo>
                  <a:lnTo>
                    <a:pt x="450" y="41"/>
                  </a:lnTo>
                  <a:lnTo>
                    <a:pt x="532" y="123"/>
                  </a:lnTo>
                  <a:lnTo>
                    <a:pt x="2573" y="2123"/>
                  </a:lnTo>
                  <a:lnTo>
                    <a:pt x="2573" y="2123"/>
                  </a:lnTo>
                  <a:lnTo>
                    <a:pt x="2614" y="2205"/>
                  </a:lnTo>
                  <a:lnTo>
                    <a:pt x="2654" y="2327"/>
                  </a:lnTo>
                  <a:lnTo>
                    <a:pt x="2614" y="2450"/>
                  </a:lnTo>
                  <a:lnTo>
                    <a:pt x="2573" y="2572"/>
                  </a:lnTo>
                  <a:lnTo>
                    <a:pt x="2573" y="2572"/>
                  </a:lnTo>
                  <a:lnTo>
                    <a:pt x="2450" y="2613"/>
                  </a:lnTo>
                  <a:lnTo>
                    <a:pt x="2328" y="2654"/>
                  </a:lnTo>
                  <a:lnTo>
                    <a:pt x="2328" y="2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7"/>
            <p:cNvSpPr/>
            <p:nvPr/>
          </p:nvSpPr>
          <p:spPr>
            <a:xfrm>
              <a:off x="456500" y="37851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7"/>
            <p:cNvSpPr/>
            <p:nvPr/>
          </p:nvSpPr>
          <p:spPr>
            <a:xfrm>
              <a:off x="398325" y="3718825"/>
              <a:ext cx="66375" cy="66350"/>
            </a:xfrm>
            <a:custGeom>
              <a:rect b="b" l="l" r="r" t="t"/>
              <a:pathLst>
                <a:path extrusionOk="0" h="2654" w="2655">
                  <a:moveTo>
                    <a:pt x="2328" y="0"/>
                  </a:moveTo>
                  <a:lnTo>
                    <a:pt x="2205" y="41"/>
                  </a:lnTo>
                  <a:lnTo>
                    <a:pt x="2124" y="123"/>
                  </a:lnTo>
                  <a:lnTo>
                    <a:pt x="83" y="2123"/>
                  </a:lnTo>
                  <a:lnTo>
                    <a:pt x="42" y="2205"/>
                  </a:lnTo>
                  <a:lnTo>
                    <a:pt x="1" y="2327"/>
                  </a:lnTo>
                  <a:lnTo>
                    <a:pt x="42" y="2450"/>
                  </a:lnTo>
                  <a:lnTo>
                    <a:pt x="83" y="2572"/>
                  </a:lnTo>
                  <a:lnTo>
                    <a:pt x="205" y="2613"/>
                  </a:lnTo>
                  <a:lnTo>
                    <a:pt x="328" y="2654"/>
                  </a:lnTo>
                  <a:lnTo>
                    <a:pt x="450" y="2613"/>
                  </a:lnTo>
                  <a:lnTo>
                    <a:pt x="532" y="2572"/>
                  </a:lnTo>
                  <a:lnTo>
                    <a:pt x="2573" y="531"/>
                  </a:lnTo>
                  <a:lnTo>
                    <a:pt x="2614" y="449"/>
                  </a:lnTo>
                  <a:lnTo>
                    <a:pt x="2654" y="327"/>
                  </a:lnTo>
                  <a:lnTo>
                    <a:pt x="2614" y="204"/>
                  </a:lnTo>
                  <a:lnTo>
                    <a:pt x="2573" y="123"/>
                  </a:lnTo>
                  <a:lnTo>
                    <a:pt x="2450" y="41"/>
                  </a:lnTo>
                  <a:lnTo>
                    <a:pt x="2328"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7"/>
            <p:cNvSpPr/>
            <p:nvPr/>
          </p:nvSpPr>
          <p:spPr>
            <a:xfrm>
              <a:off x="398325" y="3718825"/>
              <a:ext cx="66375" cy="66350"/>
            </a:xfrm>
            <a:custGeom>
              <a:rect b="b" l="l" r="r" t="t"/>
              <a:pathLst>
                <a:path extrusionOk="0" fill="none" h="2654" w="2655">
                  <a:moveTo>
                    <a:pt x="328" y="2654"/>
                  </a:moveTo>
                  <a:lnTo>
                    <a:pt x="328" y="2654"/>
                  </a:lnTo>
                  <a:lnTo>
                    <a:pt x="205" y="2613"/>
                  </a:lnTo>
                  <a:lnTo>
                    <a:pt x="83" y="2572"/>
                  </a:lnTo>
                  <a:lnTo>
                    <a:pt x="83" y="2572"/>
                  </a:lnTo>
                  <a:lnTo>
                    <a:pt x="42" y="2450"/>
                  </a:lnTo>
                  <a:lnTo>
                    <a:pt x="1" y="2327"/>
                  </a:lnTo>
                  <a:lnTo>
                    <a:pt x="42" y="2205"/>
                  </a:lnTo>
                  <a:lnTo>
                    <a:pt x="83" y="2123"/>
                  </a:lnTo>
                  <a:lnTo>
                    <a:pt x="2124" y="123"/>
                  </a:lnTo>
                  <a:lnTo>
                    <a:pt x="2124" y="123"/>
                  </a:lnTo>
                  <a:lnTo>
                    <a:pt x="2205" y="41"/>
                  </a:lnTo>
                  <a:lnTo>
                    <a:pt x="2328" y="0"/>
                  </a:lnTo>
                  <a:lnTo>
                    <a:pt x="2450" y="41"/>
                  </a:lnTo>
                  <a:lnTo>
                    <a:pt x="2573" y="123"/>
                  </a:lnTo>
                  <a:lnTo>
                    <a:pt x="2573" y="123"/>
                  </a:lnTo>
                  <a:lnTo>
                    <a:pt x="2614" y="204"/>
                  </a:lnTo>
                  <a:lnTo>
                    <a:pt x="2654" y="327"/>
                  </a:lnTo>
                  <a:lnTo>
                    <a:pt x="2614" y="449"/>
                  </a:lnTo>
                  <a:lnTo>
                    <a:pt x="2573" y="531"/>
                  </a:lnTo>
                  <a:lnTo>
                    <a:pt x="532" y="2572"/>
                  </a:lnTo>
                  <a:lnTo>
                    <a:pt x="532" y="2572"/>
                  </a:lnTo>
                  <a:lnTo>
                    <a:pt x="450" y="2613"/>
                  </a:lnTo>
                  <a:lnTo>
                    <a:pt x="328" y="2654"/>
                  </a:lnTo>
                  <a:lnTo>
                    <a:pt x="328" y="2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7"/>
            <p:cNvSpPr/>
            <p:nvPr/>
          </p:nvSpPr>
          <p:spPr>
            <a:xfrm>
              <a:off x="406500" y="37851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7"/>
            <p:cNvSpPr/>
            <p:nvPr/>
          </p:nvSpPr>
          <p:spPr>
            <a:xfrm>
              <a:off x="589175" y="3772900"/>
              <a:ext cx="111275" cy="10250"/>
            </a:xfrm>
            <a:custGeom>
              <a:rect b="b" l="l" r="r" t="t"/>
              <a:pathLst>
                <a:path extrusionOk="0" h="410" w="4451">
                  <a:moveTo>
                    <a:pt x="1" y="1"/>
                  </a:moveTo>
                  <a:lnTo>
                    <a:pt x="1" y="409"/>
                  </a:lnTo>
                  <a:lnTo>
                    <a:pt x="4450" y="409"/>
                  </a:lnTo>
                  <a:lnTo>
                    <a:pt x="445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7"/>
            <p:cNvSpPr/>
            <p:nvPr/>
          </p:nvSpPr>
          <p:spPr>
            <a:xfrm>
              <a:off x="589175" y="3772900"/>
              <a:ext cx="111275" cy="10250"/>
            </a:xfrm>
            <a:custGeom>
              <a:rect b="b" l="l" r="r" t="t"/>
              <a:pathLst>
                <a:path extrusionOk="0" fill="none" h="410" w="4451">
                  <a:moveTo>
                    <a:pt x="1" y="1"/>
                  </a:moveTo>
                  <a:lnTo>
                    <a:pt x="1" y="409"/>
                  </a:lnTo>
                  <a:lnTo>
                    <a:pt x="4450" y="409"/>
                  </a:lnTo>
                  <a:lnTo>
                    <a:pt x="445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7"/>
            <p:cNvSpPr/>
            <p:nvPr/>
          </p:nvSpPr>
          <p:spPr>
            <a:xfrm>
              <a:off x="589175" y="3772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 name="Google Shape;2055;p57"/>
          <p:cNvGrpSpPr/>
          <p:nvPr/>
        </p:nvGrpSpPr>
        <p:grpSpPr>
          <a:xfrm>
            <a:off x="6587401" y="3733426"/>
            <a:ext cx="1708250" cy="1898800"/>
            <a:chOff x="2538400" y="3331025"/>
            <a:chExt cx="484775" cy="538850"/>
          </a:xfrm>
        </p:grpSpPr>
        <p:sp>
          <p:nvSpPr>
            <p:cNvPr id="2056" name="Google Shape;2056;p57"/>
            <p:cNvSpPr/>
            <p:nvPr/>
          </p:nvSpPr>
          <p:spPr>
            <a:xfrm>
              <a:off x="2704750" y="3621875"/>
              <a:ext cx="152075" cy="152075"/>
            </a:xfrm>
            <a:custGeom>
              <a:rect b="b" l="l" r="r" t="t"/>
              <a:pathLst>
                <a:path extrusionOk="0" h="6083" w="6083">
                  <a:moveTo>
                    <a:pt x="2286" y="0"/>
                  </a:moveTo>
                  <a:lnTo>
                    <a:pt x="2164" y="41"/>
                  </a:lnTo>
                  <a:lnTo>
                    <a:pt x="2082" y="82"/>
                  </a:lnTo>
                  <a:lnTo>
                    <a:pt x="2041" y="164"/>
                  </a:lnTo>
                  <a:lnTo>
                    <a:pt x="2001" y="245"/>
                  </a:lnTo>
                  <a:lnTo>
                    <a:pt x="2001" y="1756"/>
                  </a:lnTo>
                  <a:lnTo>
                    <a:pt x="2001" y="1878"/>
                  </a:lnTo>
                  <a:lnTo>
                    <a:pt x="1960" y="1960"/>
                  </a:lnTo>
                  <a:lnTo>
                    <a:pt x="1878" y="2001"/>
                  </a:lnTo>
                  <a:lnTo>
                    <a:pt x="1756" y="2041"/>
                  </a:lnTo>
                  <a:lnTo>
                    <a:pt x="164" y="2041"/>
                  </a:lnTo>
                  <a:lnTo>
                    <a:pt x="82" y="2082"/>
                  </a:lnTo>
                  <a:lnTo>
                    <a:pt x="41" y="2164"/>
                  </a:lnTo>
                  <a:lnTo>
                    <a:pt x="0" y="2286"/>
                  </a:lnTo>
                  <a:lnTo>
                    <a:pt x="0" y="3797"/>
                  </a:lnTo>
                  <a:lnTo>
                    <a:pt x="41" y="3919"/>
                  </a:lnTo>
                  <a:lnTo>
                    <a:pt x="82" y="4001"/>
                  </a:lnTo>
                  <a:lnTo>
                    <a:pt x="164" y="4042"/>
                  </a:lnTo>
                  <a:lnTo>
                    <a:pt x="245" y="4082"/>
                  </a:lnTo>
                  <a:lnTo>
                    <a:pt x="1878" y="4082"/>
                  </a:lnTo>
                  <a:lnTo>
                    <a:pt x="1960" y="4123"/>
                  </a:lnTo>
                  <a:lnTo>
                    <a:pt x="2001" y="4205"/>
                  </a:lnTo>
                  <a:lnTo>
                    <a:pt x="2001" y="4327"/>
                  </a:lnTo>
                  <a:lnTo>
                    <a:pt x="2001" y="5838"/>
                  </a:lnTo>
                  <a:lnTo>
                    <a:pt x="2041" y="5919"/>
                  </a:lnTo>
                  <a:lnTo>
                    <a:pt x="2082" y="6001"/>
                  </a:lnTo>
                  <a:lnTo>
                    <a:pt x="2164" y="6042"/>
                  </a:lnTo>
                  <a:lnTo>
                    <a:pt x="2286" y="6083"/>
                  </a:lnTo>
                  <a:lnTo>
                    <a:pt x="3797" y="6083"/>
                  </a:lnTo>
                  <a:lnTo>
                    <a:pt x="3919" y="6042"/>
                  </a:lnTo>
                  <a:lnTo>
                    <a:pt x="4001" y="6001"/>
                  </a:lnTo>
                  <a:lnTo>
                    <a:pt x="4042" y="5919"/>
                  </a:lnTo>
                  <a:lnTo>
                    <a:pt x="4042" y="5838"/>
                  </a:lnTo>
                  <a:lnTo>
                    <a:pt x="4042" y="4327"/>
                  </a:lnTo>
                  <a:lnTo>
                    <a:pt x="4083" y="4205"/>
                  </a:lnTo>
                  <a:lnTo>
                    <a:pt x="4123" y="4123"/>
                  </a:lnTo>
                  <a:lnTo>
                    <a:pt x="4205" y="4082"/>
                  </a:lnTo>
                  <a:lnTo>
                    <a:pt x="5838" y="4082"/>
                  </a:lnTo>
                  <a:lnTo>
                    <a:pt x="5920" y="4042"/>
                  </a:lnTo>
                  <a:lnTo>
                    <a:pt x="6001" y="4001"/>
                  </a:lnTo>
                  <a:lnTo>
                    <a:pt x="6042" y="3919"/>
                  </a:lnTo>
                  <a:lnTo>
                    <a:pt x="6083" y="3797"/>
                  </a:lnTo>
                  <a:lnTo>
                    <a:pt x="6083" y="2286"/>
                  </a:lnTo>
                  <a:lnTo>
                    <a:pt x="6042" y="2164"/>
                  </a:lnTo>
                  <a:lnTo>
                    <a:pt x="6001" y="2082"/>
                  </a:lnTo>
                  <a:lnTo>
                    <a:pt x="5920" y="2041"/>
                  </a:lnTo>
                  <a:lnTo>
                    <a:pt x="4287" y="2041"/>
                  </a:lnTo>
                  <a:lnTo>
                    <a:pt x="4205" y="2001"/>
                  </a:lnTo>
                  <a:lnTo>
                    <a:pt x="4123" y="1960"/>
                  </a:lnTo>
                  <a:lnTo>
                    <a:pt x="4083" y="1878"/>
                  </a:lnTo>
                  <a:lnTo>
                    <a:pt x="4042" y="1756"/>
                  </a:lnTo>
                  <a:lnTo>
                    <a:pt x="4042" y="245"/>
                  </a:lnTo>
                  <a:lnTo>
                    <a:pt x="4042" y="164"/>
                  </a:lnTo>
                  <a:lnTo>
                    <a:pt x="4001" y="82"/>
                  </a:lnTo>
                  <a:lnTo>
                    <a:pt x="3919" y="41"/>
                  </a:lnTo>
                  <a:lnTo>
                    <a:pt x="3797"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7"/>
            <p:cNvSpPr/>
            <p:nvPr/>
          </p:nvSpPr>
          <p:spPr>
            <a:xfrm>
              <a:off x="2704750" y="3621875"/>
              <a:ext cx="152075" cy="152075"/>
            </a:xfrm>
            <a:custGeom>
              <a:rect b="b" l="l" r="r" t="t"/>
              <a:pathLst>
                <a:path extrusionOk="0" fill="none" h="6083" w="6083">
                  <a:moveTo>
                    <a:pt x="5838" y="2041"/>
                  </a:moveTo>
                  <a:lnTo>
                    <a:pt x="4287" y="2041"/>
                  </a:lnTo>
                  <a:lnTo>
                    <a:pt x="4287" y="2041"/>
                  </a:lnTo>
                  <a:lnTo>
                    <a:pt x="4205" y="2001"/>
                  </a:lnTo>
                  <a:lnTo>
                    <a:pt x="4123" y="1960"/>
                  </a:lnTo>
                  <a:lnTo>
                    <a:pt x="4083" y="1878"/>
                  </a:lnTo>
                  <a:lnTo>
                    <a:pt x="4042" y="1756"/>
                  </a:lnTo>
                  <a:lnTo>
                    <a:pt x="4042" y="245"/>
                  </a:lnTo>
                  <a:lnTo>
                    <a:pt x="4042" y="245"/>
                  </a:lnTo>
                  <a:lnTo>
                    <a:pt x="4042" y="164"/>
                  </a:lnTo>
                  <a:lnTo>
                    <a:pt x="4001" y="82"/>
                  </a:lnTo>
                  <a:lnTo>
                    <a:pt x="3919" y="41"/>
                  </a:lnTo>
                  <a:lnTo>
                    <a:pt x="3797" y="0"/>
                  </a:lnTo>
                  <a:lnTo>
                    <a:pt x="2286" y="0"/>
                  </a:lnTo>
                  <a:lnTo>
                    <a:pt x="2286" y="0"/>
                  </a:lnTo>
                  <a:lnTo>
                    <a:pt x="2164" y="41"/>
                  </a:lnTo>
                  <a:lnTo>
                    <a:pt x="2082" y="82"/>
                  </a:lnTo>
                  <a:lnTo>
                    <a:pt x="2041" y="164"/>
                  </a:lnTo>
                  <a:lnTo>
                    <a:pt x="2001" y="245"/>
                  </a:lnTo>
                  <a:lnTo>
                    <a:pt x="2001" y="1756"/>
                  </a:lnTo>
                  <a:lnTo>
                    <a:pt x="2001" y="1756"/>
                  </a:lnTo>
                  <a:lnTo>
                    <a:pt x="2001" y="1878"/>
                  </a:lnTo>
                  <a:lnTo>
                    <a:pt x="1960" y="1960"/>
                  </a:lnTo>
                  <a:lnTo>
                    <a:pt x="1878" y="2001"/>
                  </a:lnTo>
                  <a:lnTo>
                    <a:pt x="1756" y="2041"/>
                  </a:lnTo>
                  <a:lnTo>
                    <a:pt x="245" y="2041"/>
                  </a:lnTo>
                  <a:lnTo>
                    <a:pt x="245" y="2041"/>
                  </a:lnTo>
                  <a:lnTo>
                    <a:pt x="164" y="2041"/>
                  </a:lnTo>
                  <a:lnTo>
                    <a:pt x="82" y="2082"/>
                  </a:lnTo>
                  <a:lnTo>
                    <a:pt x="41" y="2164"/>
                  </a:lnTo>
                  <a:lnTo>
                    <a:pt x="0" y="2286"/>
                  </a:lnTo>
                  <a:lnTo>
                    <a:pt x="0" y="3797"/>
                  </a:lnTo>
                  <a:lnTo>
                    <a:pt x="0" y="3797"/>
                  </a:lnTo>
                  <a:lnTo>
                    <a:pt x="41" y="3919"/>
                  </a:lnTo>
                  <a:lnTo>
                    <a:pt x="82" y="4001"/>
                  </a:lnTo>
                  <a:lnTo>
                    <a:pt x="164" y="4042"/>
                  </a:lnTo>
                  <a:lnTo>
                    <a:pt x="245" y="4082"/>
                  </a:lnTo>
                  <a:lnTo>
                    <a:pt x="1756" y="4082"/>
                  </a:lnTo>
                  <a:lnTo>
                    <a:pt x="1756" y="4082"/>
                  </a:lnTo>
                  <a:lnTo>
                    <a:pt x="1878" y="4082"/>
                  </a:lnTo>
                  <a:lnTo>
                    <a:pt x="1960" y="4123"/>
                  </a:lnTo>
                  <a:lnTo>
                    <a:pt x="2001" y="4205"/>
                  </a:lnTo>
                  <a:lnTo>
                    <a:pt x="2001" y="4327"/>
                  </a:lnTo>
                  <a:lnTo>
                    <a:pt x="2001" y="5838"/>
                  </a:lnTo>
                  <a:lnTo>
                    <a:pt x="2001" y="5838"/>
                  </a:lnTo>
                  <a:lnTo>
                    <a:pt x="2041" y="5919"/>
                  </a:lnTo>
                  <a:lnTo>
                    <a:pt x="2082" y="6001"/>
                  </a:lnTo>
                  <a:lnTo>
                    <a:pt x="2164" y="6042"/>
                  </a:lnTo>
                  <a:lnTo>
                    <a:pt x="2286" y="6083"/>
                  </a:lnTo>
                  <a:lnTo>
                    <a:pt x="3797" y="6083"/>
                  </a:lnTo>
                  <a:lnTo>
                    <a:pt x="3797" y="6083"/>
                  </a:lnTo>
                  <a:lnTo>
                    <a:pt x="3919" y="6042"/>
                  </a:lnTo>
                  <a:lnTo>
                    <a:pt x="4001" y="6001"/>
                  </a:lnTo>
                  <a:lnTo>
                    <a:pt x="4042" y="5919"/>
                  </a:lnTo>
                  <a:lnTo>
                    <a:pt x="4042" y="5838"/>
                  </a:lnTo>
                  <a:lnTo>
                    <a:pt x="4042" y="4327"/>
                  </a:lnTo>
                  <a:lnTo>
                    <a:pt x="4042" y="4327"/>
                  </a:lnTo>
                  <a:lnTo>
                    <a:pt x="4083" y="4205"/>
                  </a:lnTo>
                  <a:lnTo>
                    <a:pt x="4123" y="4123"/>
                  </a:lnTo>
                  <a:lnTo>
                    <a:pt x="4205" y="4082"/>
                  </a:lnTo>
                  <a:lnTo>
                    <a:pt x="4287" y="4082"/>
                  </a:lnTo>
                  <a:lnTo>
                    <a:pt x="5838" y="4082"/>
                  </a:lnTo>
                  <a:lnTo>
                    <a:pt x="5838" y="4082"/>
                  </a:lnTo>
                  <a:lnTo>
                    <a:pt x="5920" y="4042"/>
                  </a:lnTo>
                  <a:lnTo>
                    <a:pt x="6001" y="4001"/>
                  </a:lnTo>
                  <a:lnTo>
                    <a:pt x="6042" y="3919"/>
                  </a:lnTo>
                  <a:lnTo>
                    <a:pt x="6083" y="3797"/>
                  </a:lnTo>
                  <a:lnTo>
                    <a:pt x="6083" y="2286"/>
                  </a:lnTo>
                  <a:lnTo>
                    <a:pt x="6083" y="2286"/>
                  </a:lnTo>
                  <a:lnTo>
                    <a:pt x="6042" y="2164"/>
                  </a:lnTo>
                  <a:lnTo>
                    <a:pt x="6001" y="2082"/>
                  </a:lnTo>
                  <a:lnTo>
                    <a:pt x="5920" y="2041"/>
                  </a:lnTo>
                  <a:lnTo>
                    <a:pt x="5838" y="2041"/>
                  </a:lnTo>
                  <a:lnTo>
                    <a:pt x="5838" y="20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7"/>
            <p:cNvSpPr/>
            <p:nvPr/>
          </p:nvSpPr>
          <p:spPr>
            <a:xfrm>
              <a:off x="2850675" y="36729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7"/>
            <p:cNvSpPr/>
            <p:nvPr/>
          </p:nvSpPr>
          <p:spPr>
            <a:xfrm>
              <a:off x="2708825" y="3481025"/>
              <a:ext cx="143925" cy="110250"/>
            </a:xfrm>
            <a:custGeom>
              <a:rect b="b" l="l" r="r" t="t"/>
              <a:pathLst>
                <a:path extrusionOk="0" h="4410" w="5757">
                  <a:moveTo>
                    <a:pt x="2123" y="1"/>
                  </a:moveTo>
                  <a:lnTo>
                    <a:pt x="1715" y="42"/>
                  </a:lnTo>
                  <a:lnTo>
                    <a:pt x="1307" y="164"/>
                  </a:lnTo>
                  <a:lnTo>
                    <a:pt x="940" y="368"/>
                  </a:lnTo>
                  <a:lnTo>
                    <a:pt x="613" y="654"/>
                  </a:lnTo>
                  <a:lnTo>
                    <a:pt x="368" y="981"/>
                  </a:lnTo>
                  <a:lnTo>
                    <a:pt x="164" y="1307"/>
                  </a:lnTo>
                  <a:lnTo>
                    <a:pt x="42" y="1715"/>
                  </a:lnTo>
                  <a:lnTo>
                    <a:pt x="1" y="2164"/>
                  </a:lnTo>
                  <a:lnTo>
                    <a:pt x="1" y="4083"/>
                  </a:lnTo>
                  <a:lnTo>
                    <a:pt x="1" y="4206"/>
                  </a:lnTo>
                  <a:lnTo>
                    <a:pt x="82" y="4287"/>
                  </a:lnTo>
                  <a:lnTo>
                    <a:pt x="164" y="4369"/>
                  </a:lnTo>
                  <a:lnTo>
                    <a:pt x="286" y="4410"/>
                  </a:lnTo>
                  <a:lnTo>
                    <a:pt x="5430" y="4410"/>
                  </a:lnTo>
                  <a:lnTo>
                    <a:pt x="5552" y="4369"/>
                  </a:lnTo>
                  <a:lnTo>
                    <a:pt x="5675" y="4287"/>
                  </a:lnTo>
                  <a:lnTo>
                    <a:pt x="5757" y="4206"/>
                  </a:lnTo>
                  <a:lnTo>
                    <a:pt x="5757" y="4083"/>
                  </a:lnTo>
                  <a:lnTo>
                    <a:pt x="5757" y="2164"/>
                  </a:lnTo>
                  <a:lnTo>
                    <a:pt x="5716" y="1715"/>
                  </a:lnTo>
                  <a:lnTo>
                    <a:pt x="5593" y="1307"/>
                  </a:lnTo>
                  <a:lnTo>
                    <a:pt x="5389" y="981"/>
                  </a:lnTo>
                  <a:lnTo>
                    <a:pt x="5144" y="654"/>
                  </a:lnTo>
                  <a:lnTo>
                    <a:pt x="4818" y="368"/>
                  </a:lnTo>
                  <a:lnTo>
                    <a:pt x="4450" y="164"/>
                  </a:lnTo>
                  <a:lnTo>
                    <a:pt x="4042" y="42"/>
                  </a:lnTo>
                  <a:lnTo>
                    <a:pt x="3593"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7"/>
            <p:cNvSpPr/>
            <p:nvPr/>
          </p:nvSpPr>
          <p:spPr>
            <a:xfrm>
              <a:off x="2708825" y="3481025"/>
              <a:ext cx="143925" cy="110250"/>
            </a:xfrm>
            <a:custGeom>
              <a:rect b="b" l="l" r="r" t="t"/>
              <a:pathLst>
                <a:path extrusionOk="0" fill="none" h="4410" w="5757">
                  <a:moveTo>
                    <a:pt x="3593" y="1"/>
                  </a:moveTo>
                  <a:lnTo>
                    <a:pt x="2123" y="1"/>
                  </a:lnTo>
                  <a:lnTo>
                    <a:pt x="2123" y="1"/>
                  </a:lnTo>
                  <a:lnTo>
                    <a:pt x="1715" y="42"/>
                  </a:lnTo>
                  <a:lnTo>
                    <a:pt x="1307" y="164"/>
                  </a:lnTo>
                  <a:lnTo>
                    <a:pt x="940" y="368"/>
                  </a:lnTo>
                  <a:lnTo>
                    <a:pt x="613" y="654"/>
                  </a:lnTo>
                  <a:lnTo>
                    <a:pt x="368" y="981"/>
                  </a:lnTo>
                  <a:lnTo>
                    <a:pt x="164" y="1307"/>
                  </a:lnTo>
                  <a:lnTo>
                    <a:pt x="42" y="1715"/>
                  </a:lnTo>
                  <a:lnTo>
                    <a:pt x="1" y="2164"/>
                  </a:lnTo>
                  <a:lnTo>
                    <a:pt x="1" y="4083"/>
                  </a:lnTo>
                  <a:lnTo>
                    <a:pt x="1" y="4083"/>
                  </a:lnTo>
                  <a:lnTo>
                    <a:pt x="1" y="4206"/>
                  </a:lnTo>
                  <a:lnTo>
                    <a:pt x="82" y="4287"/>
                  </a:lnTo>
                  <a:lnTo>
                    <a:pt x="164" y="4369"/>
                  </a:lnTo>
                  <a:lnTo>
                    <a:pt x="286" y="4410"/>
                  </a:lnTo>
                  <a:lnTo>
                    <a:pt x="5430" y="4410"/>
                  </a:lnTo>
                  <a:lnTo>
                    <a:pt x="5430" y="4410"/>
                  </a:lnTo>
                  <a:lnTo>
                    <a:pt x="5552" y="4369"/>
                  </a:lnTo>
                  <a:lnTo>
                    <a:pt x="5675" y="4287"/>
                  </a:lnTo>
                  <a:lnTo>
                    <a:pt x="5757" y="4206"/>
                  </a:lnTo>
                  <a:lnTo>
                    <a:pt x="5757" y="4083"/>
                  </a:lnTo>
                  <a:lnTo>
                    <a:pt x="5757" y="2164"/>
                  </a:lnTo>
                  <a:lnTo>
                    <a:pt x="5757" y="2164"/>
                  </a:lnTo>
                  <a:lnTo>
                    <a:pt x="5716" y="1715"/>
                  </a:lnTo>
                  <a:lnTo>
                    <a:pt x="5593" y="1307"/>
                  </a:lnTo>
                  <a:lnTo>
                    <a:pt x="5389" y="981"/>
                  </a:lnTo>
                  <a:lnTo>
                    <a:pt x="5144" y="654"/>
                  </a:lnTo>
                  <a:lnTo>
                    <a:pt x="4818" y="368"/>
                  </a:lnTo>
                  <a:lnTo>
                    <a:pt x="4450" y="164"/>
                  </a:lnTo>
                  <a:lnTo>
                    <a:pt x="4042" y="42"/>
                  </a:lnTo>
                  <a:lnTo>
                    <a:pt x="3593" y="1"/>
                  </a:lnTo>
                  <a:lnTo>
                    <a:pt x="359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7"/>
            <p:cNvSpPr/>
            <p:nvPr/>
          </p:nvSpPr>
          <p:spPr>
            <a:xfrm>
              <a:off x="2798625" y="34810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7"/>
            <p:cNvSpPr/>
            <p:nvPr/>
          </p:nvSpPr>
          <p:spPr>
            <a:xfrm>
              <a:off x="2775175" y="3481025"/>
              <a:ext cx="77575" cy="110250"/>
            </a:xfrm>
            <a:custGeom>
              <a:rect b="b" l="l" r="r" t="t"/>
              <a:pathLst>
                <a:path extrusionOk="0" h="4410" w="3103">
                  <a:moveTo>
                    <a:pt x="0" y="1"/>
                  </a:moveTo>
                  <a:lnTo>
                    <a:pt x="449" y="42"/>
                  </a:lnTo>
                  <a:lnTo>
                    <a:pt x="857" y="164"/>
                  </a:lnTo>
                  <a:lnTo>
                    <a:pt x="1225" y="368"/>
                  </a:lnTo>
                  <a:lnTo>
                    <a:pt x="1551" y="654"/>
                  </a:lnTo>
                  <a:lnTo>
                    <a:pt x="1796" y="981"/>
                  </a:lnTo>
                  <a:lnTo>
                    <a:pt x="2000" y="1307"/>
                  </a:lnTo>
                  <a:lnTo>
                    <a:pt x="2123" y="1715"/>
                  </a:lnTo>
                  <a:lnTo>
                    <a:pt x="2164" y="2164"/>
                  </a:lnTo>
                  <a:lnTo>
                    <a:pt x="2164" y="4083"/>
                  </a:lnTo>
                  <a:lnTo>
                    <a:pt x="2123" y="4206"/>
                  </a:lnTo>
                  <a:lnTo>
                    <a:pt x="2082" y="4287"/>
                  </a:lnTo>
                  <a:lnTo>
                    <a:pt x="1960" y="4369"/>
                  </a:lnTo>
                  <a:lnTo>
                    <a:pt x="1837" y="4410"/>
                  </a:lnTo>
                  <a:lnTo>
                    <a:pt x="2776" y="4410"/>
                  </a:lnTo>
                  <a:lnTo>
                    <a:pt x="2898" y="4369"/>
                  </a:lnTo>
                  <a:lnTo>
                    <a:pt x="3021" y="4287"/>
                  </a:lnTo>
                  <a:lnTo>
                    <a:pt x="3103" y="4206"/>
                  </a:lnTo>
                  <a:lnTo>
                    <a:pt x="3103" y="4083"/>
                  </a:lnTo>
                  <a:lnTo>
                    <a:pt x="3103" y="2164"/>
                  </a:lnTo>
                  <a:lnTo>
                    <a:pt x="3062" y="1715"/>
                  </a:lnTo>
                  <a:lnTo>
                    <a:pt x="2939" y="1307"/>
                  </a:lnTo>
                  <a:lnTo>
                    <a:pt x="2735" y="981"/>
                  </a:lnTo>
                  <a:lnTo>
                    <a:pt x="2490" y="654"/>
                  </a:lnTo>
                  <a:lnTo>
                    <a:pt x="2164" y="368"/>
                  </a:lnTo>
                  <a:lnTo>
                    <a:pt x="1796" y="164"/>
                  </a:lnTo>
                  <a:lnTo>
                    <a:pt x="1388" y="42"/>
                  </a:lnTo>
                  <a:lnTo>
                    <a:pt x="939" y="1"/>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7"/>
            <p:cNvSpPr/>
            <p:nvPr/>
          </p:nvSpPr>
          <p:spPr>
            <a:xfrm>
              <a:off x="2775175" y="3481025"/>
              <a:ext cx="77575" cy="110250"/>
            </a:xfrm>
            <a:custGeom>
              <a:rect b="b" l="l" r="r" t="t"/>
              <a:pathLst>
                <a:path extrusionOk="0" fill="none" h="4410" w="3103">
                  <a:moveTo>
                    <a:pt x="939" y="1"/>
                  </a:moveTo>
                  <a:lnTo>
                    <a:pt x="0" y="1"/>
                  </a:lnTo>
                  <a:lnTo>
                    <a:pt x="0" y="1"/>
                  </a:lnTo>
                  <a:lnTo>
                    <a:pt x="449" y="42"/>
                  </a:lnTo>
                  <a:lnTo>
                    <a:pt x="857" y="164"/>
                  </a:lnTo>
                  <a:lnTo>
                    <a:pt x="1225" y="368"/>
                  </a:lnTo>
                  <a:lnTo>
                    <a:pt x="1551" y="654"/>
                  </a:lnTo>
                  <a:lnTo>
                    <a:pt x="1796" y="981"/>
                  </a:lnTo>
                  <a:lnTo>
                    <a:pt x="2000" y="1307"/>
                  </a:lnTo>
                  <a:lnTo>
                    <a:pt x="2123" y="1715"/>
                  </a:lnTo>
                  <a:lnTo>
                    <a:pt x="2164" y="2164"/>
                  </a:lnTo>
                  <a:lnTo>
                    <a:pt x="2164" y="4083"/>
                  </a:lnTo>
                  <a:lnTo>
                    <a:pt x="2164" y="4083"/>
                  </a:lnTo>
                  <a:lnTo>
                    <a:pt x="2123" y="4206"/>
                  </a:lnTo>
                  <a:lnTo>
                    <a:pt x="2082" y="4287"/>
                  </a:lnTo>
                  <a:lnTo>
                    <a:pt x="1960" y="4369"/>
                  </a:lnTo>
                  <a:lnTo>
                    <a:pt x="1837" y="4410"/>
                  </a:lnTo>
                  <a:lnTo>
                    <a:pt x="2776" y="4410"/>
                  </a:lnTo>
                  <a:lnTo>
                    <a:pt x="2776" y="4410"/>
                  </a:lnTo>
                  <a:lnTo>
                    <a:pt x="2898" y="4369"/>
                  </a:lnTo>
                  <a:lnTo>
                    <a:pt x="3021" y="4287"/>
                  </a:lnTo>
                  <a:lnTo>
                    <a:pt x="3103" y="4206"/>
                  </a:lnTo>
                  <a:lnTo>
                    <a:pt x="3103" y="4083"/>
                  </a:lnTo>
                  <a:lnTo>
                    <a:pt x="3103" y="2164"/>
                  </a:lnTo>
                  <a:lnTo>
                    <a:pt x="3103" y="2164"/>
                  </a:lnTo>
                  <a:lnTo>
                    <a:pt x="3062" y="1715"/>
                  </a:lnTo>
                  <a:lnTo>
                    <a:pt x="2939" y="1307"/>
                  </a:lnTo>
                  <a:lnTo>
                    <a:pt x="2735" y="981"/>
                  </a:lnTo>
                  <a:lnTo>
                    <a:pt x="2490" y="654"/>
                  </a:lnTo>
                  <a:lnTo>
                    <a:pt x="2164" y="368"/>
                  </a:lnTo>
                  <a:lnTo>
                    <a:pt x="1796" y="164"/>
                  </a:lnTo>
                  <a:lnTo>
                    <a:pt x="1388" y="42"/>
                  </a:lnTo>
                  <a:lnTo>
                    <a:pt x="939" y="1"/>
                  </a:lnTo>
                  <a:lnTo>
                    <a:pt x="93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7"/>
            <p:cNvSpPr/>
            <p:nvPr/>
          </p:nvSpPr>
          <p:spPr>
            <a:xfrm>
              <a:off x="2798625" y="34810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7"/>
            <p:cNvSpPr/>
            <p:nvPr/>
          </p:nvSpPr>
          <p:spPr>
            <a:xfrm>
              <a:off x="2759850" y="3481025"/>
              <a:ext cx="41875" cy="74525"/>
            </a:xfrm>
            <a:custGeom>
              <a:rect b="b" l="l" r="r" t="t"/>
              <a:pathLst>
                <a:path extrusionOk="0" h="2981" w="1675">
                  <a:moveTo>
                    <a:pt x="613" y="1"/>
                  </a:moveTo>
                  <a:lnTo>
                    <a:pt x="1" y="2042"/>
                  </a:lnTo>
                  <a:lnTo>
                    <a:pt x="1" y="2164"/>
                  </a:lnTo>
                  <a:lnTo>
                    <a:pt x="42" y="2287"/>
                  </a:lnTo>
                  <a:lnTo>
                    <a:pt x="695" y="2899"/>
                  </a:lnTo>
                  <a:lnTo>
                    <a:pt x="736" y="2981"/>
                  </a:lnTo>
                  <a:lnTo>
                    <a:pt x="899" y="2981"/>
                  </a:lnTo>
                  <a:lnTo>
                    <a:pt x="980" y="2899"/>
                  </a:lnTo>
                  <a:lnTo>
                    <a:pt x="1634" y="2287"/>
                  </a:lnTo>
                  <a:lnTo>
                    <a:pt x="1674" y="2164"/>
                  </a:lnTo>
                  <a:lnTo>
                    <a:pt x="1674" y="2042"/>
                  </a:lnTo>
                  <a:lnTo>
                    <a:pt x="1062"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7"/>
            <p:cNvSpPr/>
            <p:nvPr/>
          </p:nvSpPr>
          <p:spPr>
            <a:xfrm>
              <a:off x="2759850" y="3481025"/>
              <a:ext cx="41875" cy="74525"/>
            </a:xfrm>
            <a:custGeom>
              <a:rect b="b" l="l" r="r" t="t"/>
              <a:pathLst>
                <a:path extrusionOk="0" fill="none" h="2981" w="1675">
                  <a:moveTo>
                    <a:pt x="1062" y="1"/>
                  </a:moveTo>
                  <a:lnTo>
                    <a:pt x="613" y="1"/>
                  </a:lnTo>
                  <a:lnTo>
                    <a:pt x="1" y="2042"/>
                  </a:lnTo>
                  <a:lnTo>
                    <a:pt x="1" y="2042"/>
                  </a:lnTo>
                  <a:lnTo>
                    <a:pt x="1" y="2164"/>
                  </a:lnTo>
                  <a:lnTo>
                    <a:pt x="42" y="2287"/>
                  </a:lnTo>
                  <a:lnTo>
                    <a:pt x="695" y="2899"/>
                  </a:lnTo>
                  <a:lnTo>
                    <a:pt x="695" y="2899"/>
                  </a:lnTo>
                  <a:lnTo>
                    <a:pt x="736" y="2981"/>
                  </a:lnTo>
                  <a:lnTo>
                    <a:pt x="817" y="2981"/>
                  </a:lnTo>
                  <a:lnTo>
                    <a:pt x="899" y="2981"/>
                  </a:lnTo>
                  <a:lnTo>
                    <a:pt x="980" y="2899"/>
                  </a:lnTo>
                  <a:lnTo>
                    <a:pt x="1634" y="2287"/>
                  </a:lnTo>
                  <a:lnTo>
                    <a:pt x="1634" y="2287"/>
                  </a:lnTo>
                  <a:lnTo>
                    <a:pt x="1674" y="2164"/>
                  </a:lnTo>
                  <a:lnTo>
                    <a:pt x="1674" y="2042"/>
                  </a:lnTo>
                  <a:lnTo>
                    <a:pt x="10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7"/>
            <p:cNvSpPr/>
            <p:nvPr/>
          </p:nvSpPr>
          <p:spPr>
            <a:xfrm>
              <a:off x="2786400" y="3481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7"/>
            <p:cNvSpPr/>
            <p:nvPr/>
          </p:nvSpPr>
          <p:spPr>
            <a:xfrm>
              <a:off x="2726175" y="3331025"/>
              <a:ext cx="109225" cy="135750"/>
            </a:xfrm>
            <a:custGeom>
              <a:rect b="b" l="l" r="r" t="t"/>
              <a:pathLst>
                <a:path extrusionOk="0" h="5430" w="4369">
                  <a:moveTo>
                    <a:pt x="2164" y="0"/>
                  </a:moveTo>
                  <a:lnTo>
                    <a:pt x="1756" y="82"/>
                  </a:lnTo>
                  <a:lnTo>
                    <a:pt x="1348" y="204"/>
                  </a:lnTo>
                  <a:lnTo>
                    <a:pt x="980" y="408"/>
                  </a:lnTo>
                  <a:lnTo>
                    <a:pt x="654" y="653"/>
                  </a:lnTo>
                  <a:lnTo>
                    <a:pt x="368" y="980"/>
                  </a:lnTo>
                  <a:lnTo>
                    <a:pt x="164" y="1347"/>
                  </a:lnTo>
                  <a:lnTo>
                    <a:pt x="41" y="1755"/>
                  </a:lnTo>
                  <a:lnTo>
                    <a:pt x="1" y="2205"/>
                  </a:lnTo>
                  <a:lnTo>
                    <a:pt x="1" y="3266"/>
                  </a:lnTo>
                  <a:lnTo>
                    <a:pt x="41" y="3674"/>
                  </a:lnTo>
                  <a:lnTo>
                    <a:pt x="164" y="4082"/>
                  </a:lnTo>
                  <a:lnTo>
                    <a:pt x="368" y="4491"/>
                  </a:lnTo>
                  <a:lnTo>
                    <a:pt x="654" y="4776"/>
                  </a:lnTo>
                  <a:lnTo>
                    <a:pt x="980" y="5062"/>
                  </a:lnTo>
                  <a:lnTo>
                    <a:pt x="1348" y="5266"/>
                  </a:lnTo>
                  <a:lnTo>
                    <a:pt x="1756" y="5389"/>
                  </a:lnTo>
                  <a:lnTo>
                    <a:pt x="2164" y="5429"/>
                  </a:lnTo>
                  <a:lnTo>
                    <a:pt x="2613" y="5389"/>
                  </a:lnTo>
                  <a:lnTo>
                    <a:pt x="3021" y="5266"/>
                  </a:lnTo>
                  <a:lnTo>
                    <a:pt x="3389" y="5062"/>
                  </a:lnTo>
                  <a:lnTo>
                    <a:pt x="3715" y="4776"/>
                  </a:lnTo>
                  <a:lnTo>
                    <a:pt x="4001" y="4491"/>
                  </a:lnTo>
                  <a:lnTo>
                    <a:pt x="4205" y="4082"/>
                  </a:lnTo>
                  <a:lnTo>
                    <a:pt x="4328" y="3674"/>
                  </a:lnTo>
                  <a:lnTo>
                    <a:pt x="4369" y="3266"/>
                  </a:lnTo>
                  <a:lnTo>
                    <a:pt x="4369" y="2205"/>
                  </a:lnTo>
                  <a:lnTo>
                    <a:pt x="4328" y="1755"/>
                  </a:lnTo>
                  <a:lnTo>
                    <a:pt x="4205" y="1347"/>
                  </a:lnTo>
                  <a:lnTo>
                    <a:pt x="4001" y="980"/>
                  </a:lnTo>
                  <a:lnTo>
                    <a:pt x="3715" y="653"/>
                  </a:lnTo>
                  <a:lnTo>
                    <a:pt x="3389" y="408"/>
                  </a:lnTo>
                  <a:lnTo>
                    <a:pt x="3021" y="204"/>
                  </a:lnTo>
                  <a:lnTo>
                    <a:pt x="2613" y="82"/>
                  </a:lnTo>
                  <a:lnTo>
                    <a:pt x="2164"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7"/>
            <p:cNvSpPr/>
            <p:nvPr/>
          </p:nvSpPr>
          <p:spPr>
            <a:xfrm>
              <a:off x="2726175" y="3331025"/>
              <a:ext cx="109225" cy="135750"/>
            </a:xfrm>
            <a:custGeom>
              <a:rect b="b" l="l" r="r" t="t"/>
              <a:pathLst>
                <a:path extrusionOk="0" fill="none" h="5430" w="4369">
                  <a:moveTo>
                    <a:pt x="2164" y="0"/>
                  </a:moveTo>
                  <a:lnTo>
                    <a:pt x="2164" y="0"/>
                  </a:lnTo>
                  <a:lnTo>
                    <a:pt x="1756" y="82"/>
                  </a:lnTo>
                  <a:lnTo>
                    <a:pt x="1348" y="204"/>
                  </a:lnTo>
                  <a:lnTo>
                    <a:pt x="980" y="408"/>
                  </a:lnTo>
                  <a:lnTo>
                    <a:pt x="654" y="653"/>
                  </a:lnTo>
                  <a:lnTo>
                    <a:pt x="368" y="980"/>
                  </a:lnTo>
                  <a:lnTo>
                    <a:pt x="164" y="1347"/>
                  </a:lnTo>
                  <a:lnTo>
                    <a:pt x="41" y="1755"/>
                  </a:lnTo>
                  <a:lnTo>
                    <a:pt x="1" y="2205"/>
                  </a:lnTo>
                  <a:lnTo>
                    <a:pt x="1" y="3266"/>
                  </a:lnTo>
                  <a:lnTo>
                    <a:pt x="1" y="3266"/>
                  </a:lnTo>
                  <a:lnTo>
                    <a:pt x="41" y="3674"/>
                  </a:lnTo>
                  <a:lnTo>
                    <a:pt x="164" y="4082"/>
                  </a:lnTo>
                  <a:lnTo>
                    <a:pt x="368" y="4491"/>
                  </a:lnTo>
                  <a:lnTo>
                    <a:pt x="654" y="4776"/>
                  </a:lnTo>
                  <a:lnTo>
                    <a:pt x="980" y="5062"/>
                  </a:lnTo>
                  <a:lnTo>
                    <a:pt x="1348" y="5266"/>
                  </a:lnTo>
                  <a:lnTo>
                    <a:pt x="1756" y="5389"/>
                  </a:lnTo>
                  <a:lnTo>
                    <a:pt x="2164" y="5429"/>
                  </a:lnTo>
                  <a:lnTo>
                    <a:pt x="2164" y="5429"/>
                  </a:lnTo>
                  <a:lnTo>
                    <a:pt x="2613" y="5389"/>
                  </a:lnTo>
                  <a:lnTo>
                    <a:pt x="3021" y="5266"/>
                  </a:lnTo>
                  <a:lnTo>
                    <a:pt x="3389" y="5062"/>
                  </a:lnTo>
                  <a:lnTo>
                    <a:pt x="3715" y="4776"/>
                  </a:lnTo>
                  <a:lnTo>
                    <a:pt x="4001" y="4491"/>
                  </a:lnTo>
                  <a:lnTo>
                    <a:pt x="4205" y="4082"/>
                  </a:lnTo>
                  <a:lnTo>
                    <a:pt x="4328" y="3674"/>
                  </a:lnTo>
                  <a:lnTo>
                    <a:pt x="4369" y="3266"/>
                  </a:lnTo>
                  <a:lnTo>
                    <a:pt x="4369" y="2205"/>
                  </a:lnTo>
                  <a:lnTo>
                    <a:pt x="4369" y="2205"/>
                  </a:lnTo>
                  <a:lnTo>
                    <a:pt x="4328" y="1755"/>
                  </a:lnTo>
                  <a:lnTo>
                    <a:pt x="4205" y="1347"/>
                  </a:lnTo>
                  <a:lnTo>
                    <a:pt x="4001" y="980"/>
                  </a:lnTo>
                  <a:lnTo>
                    <a:pt x="3715" y="653"/>
                  </a:lnTo>
                  <a:lnTo>
                    <a:pt x="3389" y="408"/>
                  </a:lnTo>
                  <a:lnTo>
                    <a:pt x="3021" y="204"/>
                  </a:lnTo>
                  <a:lnTo>
                    <a:pt x="2613" y="82"/>
                  </a:lnTo>
                  <a:lnTo>
                    <a:pt x="2164" y="0"/>
                  </a:lnTo>
                  <a:lnTo>
                    <a:pt x="216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7"/>
            <p:cNvSpPr/>
            <p:nvPr/>
          </p:nvSpPr>
          <p:spPr>
            <a:xfrm>
              <a:off x="2780275" y="33310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7"/>
            <p:cNvSpPr/>
            <p:nvPr/>
          </p:nvSpPr>
          <p:spPr>
            <a:xfrm>
              <a:off x="2774150" y="3331025"/>
              <a:ext cx="61250" cy="135750"/>
            </a:xfrm>
            <a:custGeom>
              <a:rect b="b" l="l" r="r" t="t"/>
              <a:pathLst>
                <a:path extrusionOk="0" h="5430" w="2450">
                  <a:moveTo>
                    <a:pt x="245" y="0"/>
                  </a:moveTo>
                  <a:lnTo>
                    <a:pt x="0" y="41"/>
                  </a:lnTo>
                  <a:lnTo>
                    <a:pt x="286" y="123"/>
                  </a:lnTo>
                  <a:lnTo>
                    <a:pt x="572" y="286"/>
                  </a:lnTo>
                  <a:lnTo>
                    <a:pt x="817" y="490"/>
                  </a:lnTo>
                  <a:lnTo>
                    <a:pt x="1021" y="735"/>
                  </a:lnTo>
                  <a:lnTo>
                    <a:pt x="1184" y="1062"/>
                  </a:lnTo>
                  <a:lnTo>
                    <a:pt x="1347" y="1429"/>
                  </a:lnTo>
                  <a:lnTo>
                    <a:pt x="1429" y="1796"/>
                  </a:lnTo>
                  <a:lnTo>
                    <a:pt x="1429" y="2205"/>
                  </a:lnTo>
                  <a:lnTo>
                    <a:pt x="1429" y="3266"/>
                  </a:lnTo>
                  <a:lnTo>
                    <a:pt x="1429" y="3674"/>
                  </a:lnTo>
                  <a:lnTo>
                    <a:pt x="1347" y="4041"/>
                  </a:lnTo>
                  <a:lnTo>
                    <a:pt x="1184" y="4368"/>
                  </a:lnTo>
                  <a:lnTo>
                    <a:pt x="1021" y="4695"/>
                  </a:lnTo>
                  <a:lnTo>
                    <a:pt x="817" y="4980"/>
                  </a:lnTo>
                  <a:lnTo>
                    <a:pt x="572" y="5184"/>
                  </a:lnTo>
                  <a:lnTo>
                    <a:pt x="286" y="5348"/>
                  </a:lnTo>
                  <a:lnTo>
                    <a:pt x="0" y="5429"/>
                  </a:lnTo>
                  <a:lnTo>
                    <a:pt x="245" y="5429"/>
                  </a:lnTo>
                  <a:lnTo>
                    <a:pt x="694" y="5389"/>
                  </a:lnTo>
                  <a:lnTo>
                    <a:pt x="1102" y="5266"/>
                  </a:lnTo>
                  <a:lnTo>
                    <a:pt x="1470" y="5062"/>
                  </a:lnTo>
                  <a:lnTo>
                    <a:pt x="1796" y="4776"/>
                  </a:lnTo>
                  <a:lnTo>
                    <a:pt x="2082" y="4491"/>
                  </a:lnTo>
                  <a:lnTo>
                    <a:pt x="2286" y="4082"/>
                  </a:lnTo>
                  <a:lnTo>
                    <a:pt x="2409" y="3674"/>
                  </a:lnTo>
                  <a:lnTo>
                    <a:pt x="2450" y="3266"/>
                  </a:lnTo>
                  <a:lnTo>
                    <a:pt x="2450" y="2205"/>
                  </a:lnTo>
                  <a:lnTo>
                    <a:pt x="2450" y="1960"/>
                  </a:lnTo>
                  <a:lnTo>
                    <a:pt x="2409" y="1715"/>
                  </a:lnTo>
                  <a:lnTo>
                    <a:pt x="2327" y="1511"/>
                  </a:lnTo>
                  <a:lnTo>
                    <a:pt x="2245" y="1306"/>
                  </a:lnTo>
                  <a:lnTo>
                    <a:pt x="2001" y="898"/>
                  </a:lnTo>
                  <a:lnTo>
                    <a:pt x="1715" y="572"/>
                  </a:lnTo>
                  <a:lnTo>
                    <a:pt x="1347" y="286"/>
                  </a:lnTo>
                  <a:lnTo>
                    <a:pt x="939" y="123"/>
                  </a:lnTo>
                  <a:lnTo>
                    <a:pt x="694" y="82"/>
                  </a:lnTo>
                  <a:lnTo>
                    <a:pt x="449" y="41"/>
                  </a:lnTo>
                  <a:lnTo>
                    <a:pt x="245"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7"/>
            <p:cNvSpPr/>
            <p:nvPr/>
          </p:nvSpPr>
          <p:spPr>
            <a:xfrm>
              <a:off x="2774150" y="3331025"/>
              <a:ext cx="61250" cy="135750"/>
            </a:xfrm>
            <a:custGeom>
              <a:rect b="b" l="l" r="r" t="t"/>
              <a:pathLst>
                <a:path extrusionOk="0" fill="none" h="5430" w="2450">
                  <a:moveTo>
                    <a:pt x="0" y="41"/>
                  </a:moveTo>
                  <a:lnTo>
                    <a:pt x="0" y="41"/>
                  </a:lnTo>
                  <a:lnTo>
                    <a:pt x="286" y="123"/>
                  </a:lnTo>
                  <a:lnTo>
                    <a:pt x="572" y="286"/>
                  </a:lnTo>
                  <a:lnTo>
                    <a:pt x="817" y="490"/>
                  </a:lnTo>
                  <a:lnTo>
                    <a:pt x="1021" y="735"/>
                  </a:lnTo>
                  <a:lnTo>
                    <a:pt x="1184" y="1062"/>
                  </a:lnTo>
                  <a:lnTo>
                    <a:pt x="1347" y="1429"/>
                  </a:lnTo>
                  <a:lnTo>
                    <a:pt x="1429" y="1796"/>
                  </a:lnTo>
                  <a:lnTo>
                    <a:pt x="1429" y="2205"/>
                  </a:lnTo>
                  <a:lnTo>
                    <a:pt x="1429" y="3266"/>
                  </a:lnTo>
                  <a:lnTo>
                    <a:pt x="1429" y="3266"/>
                  </a:lnTo>
                  <a:lnTo>
                    <a:pt x="1429" y="3674"/>
                  </a:lnTo>
                  <a:lnTo>
                    <a:pt x="1347" y="4041"/>
                  </a:lnTo>
                  <a:lnTo>
                    <a:pt x="1184" y="4368"/>
                  </a:lnTo>
                  <a:lnTo>
                    <a:pt x="1021" y="4695"/>
                  </a:lnTo>
                  <a:lnTo>
                    <a:pt x="817" y="4980"/>
                  </a:lnTo>
                  <a:lnTo>
                    <a:pt x="572" y="5184"/>
                  </a:lnTo>
                  <a:lnTo>
                    <a:pt x="286" y="5348"/>
                  </a:lnTo>
                  <a:lnTo>
                    <a:pt x="0" y="5429"/>
                  </a:lnTo>
                  <a:lnTo>
                    <a:pt x="0" y="5429"/>
                  </a:lnTo>
                  <a:lnTo>
                    <a:pt x="245" y="5429"/>
                  </a:lnTo>
                  <a:lnTo>
                    <a:pt x="245" y="5429"/>
                  </a:lnTo>
                  <a:lnTo>
                    <a:pt x="694" y="5389"/>
                  </a:lnTo>
                  <a:lnTo>
                    <a:pt x="1102" y="5266"/>
                  </a:lnTo>
                  <a:lnTo>
                    <a:pt x="1470" y="5062"/>
                  </a:lnTo>
                  <a:lnTo>
                    <a:pt x="1796" y="4776"/>
                  </a:lnTo>
                  <a:lnTo>
                    <a:pt x="2082" y="4491"/>
                  </a:lnTo>
                  <a:lnTo>
                    <a:pt x="2286" y="4082"/>
                  </a:lnTo>
                  <a:lnTo>
                    <a:pt x="2409" y="3674"/>
                  </a:lnTo>
                  <a:lnTo>
                    <a:pt x="2450" y="3266"/>
                  </a:lnTo>
                  <a:lnTo>
                    <a:pt x="2450" y="2205"/>
                  </a:lnTo>
                  <a:lnTo>
                    <a:pt x="2450" y="2205"/>
                  </a:lnTo>
                  <a:lnTo>
                    <a:pt x="2450" y="1960"/>
                  </a:lnTo>
                  <a:lnTo>
                    <a:pt x="2409" y="1715"/>
                  </a:lnTo>
                  <a:lnTo>
                    <a:pt x="2327" y="1511"/>
                  </a:lnTo>
                  <a:lnTo>
                    <a:pt x="2245" y="1306"/>
                  </a:lnTo>
                  <a:lnTo>
                    <a:pt x="2001" y="898"/>
                  </a:lnTo>
                  <a:lnTo>
                    <a:pt x="1715" y="572"/>
                  </a:lnTo>
                  <a:lnTo>
                    <a:pt x="1347" y="286"/>
                  </a:lnTo>
                  <a:lnTo>
                    <a:pt x="939" y="123"/>
                  </a:lnTo>
                  <a:lnTo>
                    <a:pt x="694" y="82"/>
                  </a:lnTo>
                  <a:lnTo>
                    <a:pt x="449" y="41"/>
                  </a:lnTo>
                  <a:lnTo>
                    <a:pt x="245" y="0"/>
                  </a:lnTo>
                  <a:lnTo>
                    <a:pt x="0" y="41"/>
                  </a:lnTo>
                  <a:lnTo>
                    <a:pt x="0" y="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7"/>
            <p:cNvSpPr/>
            <p:nvPr/>
          </p:nvSpPr>
          <p:spPr>
            <a:xfrm>
              <a:off x="2774150" y="3332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7"/>
            <p:cNvSpPr/>
            <p:nvPr/>
          </p:nvSpPr>
          <p:spPr>
            <a:xfrm>
              <a:off x="2726175" y="3331025"/>
              <a:ext cx="109225" cy="65325"/>
            </a:xfrm>
            <a:custGeom>
              <a:rect b="b" l="l" r="r" t="t"/>
              <a:pathLst>
                <a:path extrusionOk="0" h="2613" w="4369">
                  <a:moveTo>
                    <a:pt x="2123" y="0"/>
                  </a:moveTo>
                  <a:lnTo>
                    <a:pt x="1838" y="41"/>
                  </a:lnTo>
                  <a:lnTo>
                    <a:pt x="1552" y="123"/>
                  </a:lnTo>
                  <a:lnTo>
                    <a:pt x="1266" y="204"/>
                  </a:lnTo>
                  <a:lnTo>
                    <a:pt x="1021" y="368"/>
                  </a:lnTo>
                  <a:lnTo>
                    <a:pt x="776" y="531"/>
                  </a:lnTo>
                  <a:lnTo>
                    <a:pt x="531" y="735"/>
                  </a:lnTo>
                  <a:lnTo>
                    <a:pt x="368" y="980"/>
                  </a:lnTo>
                  <a:lnTo>
                    <a:pt x="205" y="1266"/>
                  </a:lnTo>
                  <a:lnTo>
                    <a:pt x="82" y="1551"/>
                  </a:lnTo>
                  <a:lnTo>
                    <a:pt x="41" y="1878"/>
                  </a:lnTo>
                  <a:lnTo>
                    <a:pt x="1" y="2205"/>
                  </a:lnTo>
                  <a:lnTo>
                    <a:pt x="1" y="2409"/>
                  </a:lnTo>
                  <a:lnTo>
                    <a:pt x="246" y="2490"/>
                  </a:lnTo>
                  <a:lnTo>
                    <a:pt x="491" y="2572"/>
                  </a:lnTo>
                  <a:lnTo>
                    <a:pt x="776" y="2613"/>
                  </a:lnTo>
                  <a:lnTo>
                    <a:pt x="1348" y="2613"/>
                  </a:lnTo>
                  <a:lnTo>
                    <a:pt x="1593" y="2572"/>
                  </a:lnTo>
                  <a:lnTo>
                    <a:pt x="1878" y="2490"/>
                  </a:lnTo>
                  <a:lnTo>
                    <a:pt x="2123" y="2409"/>
                  </a:lnTo>
                  <a:lnTo>
                    <a:pt x="2368" y="2286"/>
                  </a:lnTo>
                  <a:lnTo>
                    <a:pt x="2572" y="2123"/>
                  </a:lnTo>
                  <a:lnTo>
                    <a:pt x="2777" y="1960"/>
                  </a:lnTo>
                  <a:lnTo>
                    <a:pt x="2981" y="1755"/>
                  </a:lnTo>
                  <a:lnTo>
                    <a:pt x="3226" y="2082"/>
                  </a:lnTo>
                  <a:lnTo>
                    <a:pt x="3552" y="2327"/>
                  </a:lnTo>
                  <a:lnTo>
                    <a:pt x="3960" y="2531"/>
                  </a:lnTo>
                  <a:lnTo>
                    <a:pt x="4164" y="2572"/>
                  </a:lnTo>
                  <a:lnTo>
                    <a:pt x="4369" y="2613"/>
                  </a:lnTo>
                  <a:lnTo>
                    <a:pt x="4369" y="2327"/>
                  </a:lnTo>
                  <a:lnTo>
                    <a:pt x="4369" y="2082"/>
                  </a:lnTo>
                  <a:lnTo>
                    <a:pt x="4328" y="1837"/>
                  </a:lnTo>
                  <a:lnTo>
                    <a:pt x="4246" y="1511"/>
                  </a:lnTo>
                  <a:lnTo>
                    <a:pt x="4124" y="1184"/>
                  </a:lnTo>
                  <a:lnTo>
                    <a:pt x="3920" y="857"/>
                  </a:lnTo>
                  <a:lnTo>
                    <a:pt x="3593" y="531"/>
                  </a:lnTo>
                  <a:lnTo>
                    <a:pt x="3307" y="327"/>
                  </a:lnTo>
                  <a:lnTo>
                    <a:pt x="3021" y="204"/>
                  </a:lnTo>
                  <a:lnTo>
                    <a:pt x="2736" y="82"/>
                  </a:lnTo>
                  <a:lnTo>
                    <a:pt x="2450" y="41"/>
                  </a:lnTo>
                  <a:lnTo>
                    <a:pt x="212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7"/>
            <p:cNvSpPr/>
            <p:nvPr/>
          </p:nvSpPr>
          <p:spPr>
            <a:xfrm>
              <a:off x="2726175" y="3331025"/>
              <a:ext cx="109225" cy="65325"/>
            </a:xfrm>
            <a:custGeom>
              <a:rect b="b" l="l" r="r" t="t"/>
              <a:pathLst>
                <a:path extrusionOk="0" fill="none" h="2613" w="4369">
                  <a:moveTo>
                    <a:pt x="3593" y="531"/>
                  </a:moveTo>
                  <a:lnTo>
                    <a:pt x="3593" y="531"/>
                  </a:lnTo>
                  <a:lnTo>
                    <a:pt x="3593" y="531"/>
                  </a:lnTo>
                  <a:lnTo>
                    <a:pt x="3593" y="531"/>
                  </a:lnTo>
                  <a:lnTo>
                    <a:pt x="3307" y="327"/>
                  </a:lnTo>
                  <a:lnTo>
                    <a:pt x="3021" y="204"/>
                  </a:lnTo>
                  <a:lnTo>
                    <a:pt x="2736" y="82"/>
                  </a:lnTo>
                  <a:lnTo>
                    <a:pt x="2450" y="41"/>
                  </a:lnTo>
                  <a:lnTo>
                    <a:pt x="2123" y="0"/>
                  </a:lnTo>
                  <a:lnTo>
                    <a:pt x="1838" y="41"/>
                  </a:lnTo>
                  <a:lnTo>
                    <a:pt x="1552" y="123"/>
                  </a:lnTo>
                  <a:lnTo>
                    <a:pt x="1266" y="204"/>
                  </a:lnTo>
                  <a:lnTo>
                    <a:pt x="1021" y="368"/>
                  </a:lnTo>
                  <a:lnTo>
                    <a:pt x="776" y="531"/>
                  </a:lnTo>
                  <a:lnTo>
                    <a:pt x="531" y="735"/>
                  </a:lnTo>
                  <a:lnTo>
                    <a:pt x="368" y="980"/>
                  </a:lnTo>
                  <a:lnTo>
                    <a:pt x="205" y="1266"/>
                  </a:lnTo>
                  <a:lnTo>
                    <a:pt x="82" y="1551"/>
                  </a:lnTo>
                  <a:lnTo>
                    <a:pt x="41" y="1878"/>
                  </a:lnTo>
                  <a:lnTo>
                    <a:pt x="1" y="2205"/>
                  </a:lnTo>
                  <a:lnTo>
                    <a:pt x="1" y="2409"/>
                  </a:lnTo>
                  <a:lnTo>
                    <a:pt x="1" y="2409"/>
                  </a:lnTo>
                  <a:lnTo>
                    <a:pt x="246" y="2490"/>
                  </a:lnTo>
                  <a:lnTo>
                    <a:pt x="491" y="2572"/>
                  </a:lnTo>
                  <a:lnTo>
                    <a:pt x="776" y="2613"/>
                  </a:lnTo>
                  <a:lnTo>
                    <a:pt x="1062" y="2613"/>
                  </a:lnTo>
                  <a:lnTo>
                    <a:pt x="1062" y="2613"/>
                  </a:lnTo>
                  <a:lnTo>
                    <a:pt x="1348" y="2613"/>
                  </a:lnTo>
                  <a:lnTo>
                    <a:pt x="1593" y="2572"/>
                  </a:lnTo>
                  <a:lnTo>
                    <a:pt x="1878" y="2490"/>
                  </a:lnTo>
                  <a:lnTo>
                    <a:pt x="2123" y="2409"/>
                  </a:lnTo>
                  <a:lnTo>
                    <a:pt x="2368" y="2286"/>
                  </a:lnTo>
                  <a:lnTo>
                    <a:pt x="2572" y="2123"/>
                  </a:lnTo>
                  <a:lnTo>
                    <a:pt x="2777" y="1960"/>
                  </a:lnTo>
                  <a:lnTo>
                    <a:pt x="2981" y="1755"/>
                  </a:lnTo>
                  <a:lnTo>
                    <a:pt x="2981" y="1755"/>
                  </a:lnTo>
                  <a:lnTo>
                    <a:pt x="3226" y="2082"/>
                  </a:lnTo>
                  <a:lnTo>
                    <a:pt x="3552" y="2327"/>
                  </a:lnTo>
                  <a:lnTo>
                    <a:pt x="3960" y="2531"/>
                  </a:lnTo>
                  <a:lnTo>
                    <a:pt x="4164" y="2572"/>
                  </a:lnTo>
                  <a:lnTo>
                    <a:pt x="4369" y="2613"/>
                  </a:lnTo>
                  <a:lnTo>
                    <a:pt x="4369" y="2613"/>
                  </a:lnTo>
                  <a:lnTo>
                    <a:pt x="4369" y="2327"/>
                  </a:lnTo>
                  <a:lnTo>
                    <a:pt x="4369" y="2082"/>
                  </a:lnTo>
                  <a:lnTo>
                    <a:pt x="4328" y="1837"/>
                  </a:lnTo>
                  <a:lnTo>
                    <a:pt x="4246" y="1511"/>
                  </a:lnTo>
                  <a:lnTo>
                    <a:pt x="4124" y="1184"/>
                  </a:lnTo>
                  <a:lnTo>
                    <a:pt x="3920" y="857"/>
                  </a:lnTo>
                  <a:lnTo>
                    <a:pt x="3593" y="531"/>
                  </a:lnTo>
                  <a:lnTo>
                    <a:pt x="3593"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7"/>
            <p:cNvSpPr/>
            <p:nvPr/>
          </p:nvSpPr>
          <p:spPr>
            <a:xfrm>
              <a:off x="2815975" y="33442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7"/>
            <p:cNvSpPr/>
            <p:nvPr/>
          </p:nvSpPr>
          <p:spPr>
            <a:xfrm>
              <a:off x="2774150" y="3331025"/>
              <a:ext cx="61250" cy="65325"/>
            </a:xfrm>
            <a:custGeom>
              <a:rect b="b" l="l" r="r" t="t"/>
              <a:pathLst>
                <a:path extrusionOk="0" h="2613" w="2450">
                  <a:moveTo>
                    <a:pt x="368" y="0"/>
                  </a:moveTo>
                  <a:lnTo>
                    <a:pt x="0" y="41"/>
                  </a:lnTo>
                  <a:lnTo>
                    <a:pt x="286" y="123"/>
                  </a:lnTo>
                  <a:lnTo>
                    <a:pt x="572" y="286"/>
                  </a:lnTo>
                  <a:lnTo>
                    <a:pt x="817" y="490"/>
                  </a:lnTo>
                  <a:lnTo>
                    <a:pt x="1021" y="735"/>
                  </a:lnTo>
                  <a:lnTo>
                    <a:pt x="1184" y="1062"/>
                  </a:lnTo>
                  <a:lnTo>
                    <a:pt x="1347" y="1429"/>
                  </a:lnTo>
                  <a:lnTo>
                    <a:pt x="1429" y="1796"/>
                  </a:lnTo>
                  <a:lnTo>
                    <a:pt x="1429" y="2205"/>
                  </a:lnTo>
                  <a:lnTo>
                    <a:pt x="1674" y="2368"/>
                  </a:lnTo>
                  <a:lnTo>
                    <a:pt x="1919" y="2490"/>
                  </a:lnTo>
                  <a:lnTo>
                    <a:pt x="2164" y="2572"/>
                  </a:lnTo>
                  <a:lnTo>
                    <a:pt x="2450" y="2613"/>
                  </a:lnTo>
                  <a:lnTo>
                    <a:pt x="2450" y="2327"/>
                  </a:lnTo>
                  <a:lnTo>
                    <a:pt x="2450" y="2082"/>
                  </a:lnTo>
                  <a:lnTo>
                    <a:pt x="2409" y="1837"/>
                  </a:lnTo>
                  <a:lnTo>
                    <a:pt x="2327" y="1511"/>
                  </a:lnTo>
                  <a:lnTo>
                    <a:pt x="2205" y="1184"/>
                  </a:lnTo>
                  <a:lnTo>
                    <a:pt x="2001" y="857"/>
                  </a:lnTo>
                  <a:lnTo>
                    <a:pt x="1674" y="531"/>
                  </a:lnTo>
                  <a:lnTo>
                    <a:pt x="1551" y="449"/>
                  </a:lnTo>
                  <a:lnTo>
                    <a:pt x="1225" y="245"/>
                  </a:lnTo>
                  <a:lnTo>
                    <a:pt x="980" y="123"/>
                  </a:lnTo>
                  <a:lnTo>
                    <a:pt x="694" y="41"/>
                  </a:lnTo>
                  <a:lnTo>
                    <a:pt x="368"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7"/>
            <p:cNvSpPr/>
            <p:nvPr/>
          </p:nvSpPr>
          <p:spPr>
            <a:xfrm>
              <a:off x="2774150" y="3331025"/>
              <a:ext cx="61250" cy="65325"/>
            </a:xfrm>
            <a:custGeom>
              <a:rect b="b" l="l" r="r" t="t"/>
              <a:pathLst>
                <a:path extrusionOk="0" fill="none" h="2613" w="2450">
                  <a:moveTo>
                    <a:pt x="1674" y="531"/>
                  </a:moveTo>
                  <a:lnTo>
                    <a:pt x="1674" y="531"/>
                  </a:lnTo>
                  <a:lnTo>
                    <a:pt x="1674" y="531"/>
                  </a:lnTo>
                  <a:lnTo>
                    <a:pt x="1674" y="531"/>
                  </a:lnTo>
                  <a:lnTo>
                    <a:pt x="1551" y="449"/>
                  </a:lnTo>
                  <a:lnTo>
                    <a:pt x="1225" y="245"/>
                  </a:lnTo>
                  <a:lnTo>
                    <a:pt x="980" y="123"/>
                  </a:lnTo>
                  <a:lnTo>
                    <a:pt x="694" y="41"/>
                  </a:lnTo>
                  <a:lnTo>
                    <a:pt x="368" y="0"/>
                  </a:lnTo>
                  <a:lnTo>
                    <a:pt x="0" y="41"/>
                  </a:lnTo>
                  <a:lnTo>
                    <a:pt x="0" y="41"/>
                  </a:lnTo>
                  <a:lnTo>
                    <a:pt x="286" y="123"/>
                  </a:lnTo>
                  <a:lnTo>
                    <a:pt x="572" y="286"/>
                  </a:lnTo>
                  <a:lnTo>
                    <a:pt x="817" y="490"/>
                  </a:lnTo>
                  <a:lnTo>
                    <a:pt x="1021" y="735"/>
                  </a:lnTo>
                  <a:lnTo>
                    <a:pt x="1184" y="1062"/>
                  </a:lnTo>
                  <a:lnTo>
                    <a:pt x="1347" y="1429"/>
                  </a:lnTo>
                  <a:lnTo>
                    <a:pt x="1429" y="1796"/>
                  </a:lnTo>
                  <a:lnTo>
                    <a:pt x="1429" y="2205"/>
                  </a:lnTo>
                  <a:lnTo>
                    <a:pt x="1429" y="2205"/>
                  </a:lnTo>
                  <a:lnTo>
                    <a:pt x="1674" y="2368"/>
                  </a:lnTo>
                  <a:lnTo>
                    <a:pt x="1919" y="2490"/>
                  </a:lnTo>
                  <a:lnTo>
                    <a:pt x="2164" y="2572"/>
                  </a:lnTo>
                  <a:lnTo>
                    <a:pt x="2450" y="2613"/>
                  </a:lnTo>
                  <a:lnTo>
                    <a:pt x="2450" y="2613"/>
                  </a:lnTo>
                  <a:lnTo>
                    <a:pt x="2450" y="2327"/>
                  </a:lnTo>
                  <a:lnTo>
                    <a:pt x="2450" y="2082"/>
                  </a:lnTo>
                  <a:lnTo>
                    <a:pt x="2409" y="1837"/>
                  </a:lnTo>
                  <a:lnTo>
                    <a:pt x="2327" y="1511"/>
                  </a:lnTo>
                  <a:lnTo>
                    <a:pt x="2205" y="1184"/>
                  </a:lnTo>
                  <a:lnTo>
                    <a:pt x="2001" y="857"/>
                  </a:lnTo>
                  <a:lnTo>
                    <a:pt x="1674" y="531"/>
                  </a:lnTo>
                  <a:lnTo>
                    <a:pt x="1674"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7"/>
            <p:cNvSpPr/>
            <p:nvPr/>
          </p:nvSpPr>
          <p:spPr>
            <a:xfrm>
              <a:off x="2815975" y="33442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7"/>
            <p:cNvSpPr/>
            <p:nvPr/>
          </p:nvSpPr>
          <p:spPr>
            <a:xfrm>
              <a:off x="2879250" y="3759650"/>
              <a:ext cx="143925" cy="110225"/>
            </a:xfrm>
            <a:custGeom>
              <a:rect b="b" l="l" r="r" t="t"/>
              <a:pathLst>
                <a:path extrusionOk="0" h="4409" w="5757">
                  <a:moveTo>
                    <a:pt x="2124" y="0"/>
                  </a:moveTo>
                  <a:lnTo>
                    <a:pt x="1715" y="82"/>
                  </a:lnTo>
                  <a:lnTo>
                    <a:pt x="1307" y="204"/>
                  </a:lnTo>
                  <a:lnTo>
                    <a:pt x="940" y="368"/>
                  </a:lnTo>
                  <a:lnTo>
                    <a:pt x="613" y="653"/>
                  </a:lnTo>
                  <a:lnTo>
                    <a:pt x="368" y="980"/>
                  </a:lnTo>
                  <a:lnTo>
                    <a:pt x="164" y="1347"/>
                  </a:lnTo>
                  <a:lnTo>
                    <a:pt x="42" y="1755"/>
                  </a:lnTo>
                  <a:lnTo>
                    <a:pt x="1" y="2164"/>
                  </a:lnTo>
                  <a:lnTo>
                    <a:pt x="1" y="4082"/>
                  </a:lnTo>
                  <a:lnTo>
                    <a:pt x="1" y="4205"/>
                  </a:lnTo>
                  <a:lnTo>
                    <a:pt x="83" y="4327"/>
                  </a:lnTo>
                  <a:lnTo>
                    <a:pt x="164" y="4368"/>
                  </a:lnTo>
                  <a:lnTo>
                    <a:pt x="287" y="4409"/>
                  </a:lnTo>
                  <a:lnTo>
                    <a:pt x="5430" y="4409"/>
                  </a:lnTo>
                  <a:lnTo>
                    <a:pt x="5553" y="4368"/>
                  </a:lnTo>
                  <a:lnTo>
                    <a:pt x="5675" y="4327"/>
                  </a:lnTo>
                  <a:lnTo>
                    <a:pt x="5716" y="4205"/>
                  </a:lnTo>
                  <a:lnTo>
                    <a:pt x="5757" y="4082"/>
                  </a:lnTo>
                  <a:lnTo>
                    <a:pt x="5757" y="2164"/>
                  </a:lnTo>
                  <a:lnTo>
                    <a:pt x="5716" y="1755"/>
                  </a:lnTo>
                  <a:lnTo>
                    <a:pt x="5593" y="1347"/>
                  </a:lnTo>
                  <a:lnTo>
                    <a:pt x="5389" y="980"/>
                  </a:lnTo>
                  <a:lnTo>
                    <a:pt x="5144" y="653"/>
                  </a:lnTo>
                  <a:lnTo>
                    <a:pt x="4818" y="368"/>
                  </a:lnTo>
                  <a:lnTo>
                    <a:pt x="4450" y="204"/>
                  </a:lnTo>
                  <a:lnTo>
                    <a:pt x="4042" y="82"/>
                  </a:lnTo>
                  <a:lnTo>
                    <a:pt x="3593"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7"/>
            <p:cNvSpPr/>
            <p:nvPr/>
          </p:nvSpPr>
          <p:spPr>
            <a:xfrm>
              <a:off x="2879250" y="3759650"/>
              <a:ext cx="143925" cy="110225"/>
            </a:xfrm>
            <a:custGeom>
              <a:rect b="b" l="l" r="r" t="t"/>
              <a:pathLst>
                <a:path extrusionOk="0" fill="none" h="4409" w="5757">
                  <a:moveTo>
                    <a:pt x="3593" y="0"/>
                  </a:moveTo>
                  <a:lnTo>
                    <a:pt x="2124" y="0"/>
                  </a:lnTo>
                  <a:lnTo>
                    <a:pt x="2124" y="0"/>
                  </a:lnTo>
                  <a:lnTo>
                    <a:pt x="1715" y="82"/>
                  </a:lnTo>
                  <a:lnTo>
                    <a:pt x="1307" y="204"/>
                  </a:lnTo>
                  <a:lnTo>
                    <a:pt x="940" y="368"/>
                  </a:lnTo>
                  <a:lnTo>
                    <a:pt x="613" y="653"/>
                  </a:lnTo>
                  <a:lnTo>
                    <a:pt x="368" y="980"/>
                  </a:lnTo>
                  <a:lnTo>
                    <a:pt x="164" y="1347"/>
                  </a:lnTo>
                  <a:lnTo>
                    <a:pt x="42" y="1755"/>
                  </a:lnTo>
                  <a:lnTo>
                    <a:pt x="1" y="2164"/>
                  </a:lnTo>
                  <a:lnTo>
                    <a:pt x="1" y="4082"/>
                  </a:lnTo>
                  <a:lnTo>
                    <a:pt x="1" y="4082"/>
                  </a:lnTo>
                  <a:lnTo>
                    <a:pt x="1" y="4205"/>
                  </a:lnTo>
                  <a:lnTo>
                    <a:pt x="83" y="4327"/>
                  </a:lnTo>
                  <a:lnTo>
                    <a:pt x="164" y="4368"/>
                  </a:lnTo>
                  <a:lnTo>
                    <a:pt x="287" y="4409"/>
                  </a:lnTo>
                  <a:lnTo>
                    <a:pt x="5430" y="4409"/>
                  </a:lnTo>
                  <a:lnTo>
                    <a:pt x="5430" y="4409"/>
                  </a:lnTo>
                  <a:lnTo>
                    <a:pt x="5553" y="4368"/>
                  </a:lnTo>
                  <a:lnTo>
                    <a:pt x="5675" y="4327"/>
                  </a:lnTo>
                  <a:lnTo>
                    <a:pt x="5716" y="4205"/>
                  </a:lnTo>
                  <a:lnTo>
                    <a:pt x="5757" y="4082"/>
                  </a:lnTo>
                  <a:lnTo>
                    <a:pt x="5757" y="2164"/>
                  </a:lnTo>
                  <a:lnTo>
                    <a:pt x="5757" y="2164"/>
                  </a:lnTo>
                  <a:lnTo>
                    <a:pt x="5716" y="1755"/>
                  </a:lnTo>
                  <a:lnTo>
                    <a:pt x="5593" y="1347"/>
                  </a:lnTo>
                  <a:lnTo>
                    <a:pt x="5389" y="980"/>
                  </a:lnTo>
                  <a:lnTo>
                    <a:pt x="5144" y="653"/>
                  </a:lnTo>
                  <a:lnTo>
                    <a:pt x="4818" y="368"/>
                  </a:lnTo>
                  <a:lnTo>
                    <a:pt x="4450" y="204"/>
                  </a:lnTo>
                  <a:lnTo>
                    <a:pt x="4042" y="82"/>
                  </a:lnTo>
                  <a:lnTo>
                    <a:pt x="3593" y="0"/>
                  </a:lnTo>
                  <a:lnTo>
                    <a:pt x="359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7"/>
            <p:cNvSpPr/>
            <p:nvPr/>
          </p:nvSpPr>
          <p:spPr>
            <a:xfrm>
              <a:off x="2969075" y="3759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7"/>
            <p:cNvSpPr/>
            <p:nvPr/>
          </p:nvSpPr>
          <p:spPr>
            <a:xfrm>
              <a:off x="2945600" y="3759650"/>
              <a:ext cx="77575" cy="110225"/>
            </a:xfrm>
            <a:custGeom>
              <a:rect b="b" l="l" r="r" t="t"/>
              <a:pathLst>
                <a:path extrusionOk="0" h="4409" w="3103">
                  <a:moveTo>
                    <a:pt x="0" y="0"/>
                  </a:moveTo>
                  <a:lnTo>
                    <a:pt x="449" y="82"/>
                  </a:lnTo>
                  <a:lnTo>
                    <a:pt x="858" y="204"/>
                  </a:lnTo>
                  <a:lnTo>
                    <a:pt x="1225" y="368"/>
                  </a:lnTo>
                  <a:lnTo>
                    <a:pt x="1511" y="653"/>
                  </a:lnTo>
                  <a:lnTo>
                    <a:pt x="1796" y="980"/>
                  </a:lnTo>
                  <a:lnTo>
                    <a:pt x="2001" y="1347"/>
                  </a:lnTo>
                  <a:lnTo>
                    <a:pt x="2123" y="1755"/>
                  </a:lnTo>
                  <a:lnTo>
                    <a:pt x="2164" y="2164"/>
                  </a:lnTo>
                  <a:lnTo>
                    <a:pt x="2164" y="4082"/>
                  </a:lnTo>
                  <a:lnTo>
                    <a:pt x="2123" y="4205"/>
                  </a:lnTo>
                  <a:lnTo>
                    <a:pt x="2082" y="4327"/>
                  </a:lnTo>
                  <a:lnTo>
                    <a:pt x="1960" y="4368"/>
                  </a:lnTo>
                  <a:lnTo>
                    <a:pt x="1837" y="4409"/>
                  </a:lnTo>
                  <a:lnTo>
                    <a:pt x="2776" y="4409"/>
                  </a:lnTo>
                  <a:lnTo>
                    <a:pt x="2899" y="4368"/>
                  </a:lnTo>
                  <a:lnTo>
                    <a:pt x="3021" y="4327"/>
                  </a:lnTo>
                  <a:lnTo>
                    <a:pt x="3062" y="4205"/>
                  </a:lnTo>
                  <a:lnTo>
                    <a:pt x="3103" y="4082"/>
                  </a:lnTo>
                  <a:lnTo>
                    <a:pt x="3103" y="2164"/>
                  </a:lnTo>
                  <a:lnTo>
                    <a:pt x="3062" y="1755"/>
                  </a:lnTo>
                  <a:lnTo>
                    <a:pt x="2939" y="1347"/>
                  </a:lnTo>
                  <a:lnTo>
                    <a:pt x="2735" y="980"/>
                  </a:lnTo>
                  <a:lnTo>
                    <a:pt x="2490" y="653"/>
                  </a:lnTo>
                  <a:lnTo>
                    <a:pt x="2164" y="368"/>
                  </a:lnTo>
                  <a:lnTo>
                    <a:pt x="1796" y="204"/>
                  </a:lnTo>
                  <a:lnTo>
                    <a:pt x="1388" y="82"/>
                  </a:lnTo>
                  <a:lnTo>
                    <a:pt x="939"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7"/>
            <p:cNvSpPr/>
            <p:nvPr/>
          </p:nvSpPr>
          <p:spPr>
            <a:xfrm>
              <a:off x="2945600" y="3759650"/>
              <a:ext cx="77575" cy="110225"/>
            </a:xfrm>
            <a:custGeom>
              <a:rect b="b" l="l" r="r" t="t"/>
              <a:pathLst>
                <a:path extrusionOk="0" fill="none" h="4409" w="3103">
                  <a:moveTo>
                    <a:pt x="939" y="0"/>
                  </a:moveTo>
                  <a:lnTo>
                    <a:pt x="0" y="0"/>
                  </a:lnTo>
                  <a:lnTo>
                    <a:pt x="0" y="0"/>
                  </a:lnTo>
                  <a:lnTo>
                    <a:pt x="449" y="82"/>
                  </a:lnTo>
                  <a:lnTo>
                    <a:pt x="858" y="204"/>
                  </a:lnTo>
                  <a:lnTo>
                    <a:pt x="1225" y="368"/>
                  </a:lnTo>
                  <a:lnTo>
                    <a:pt x="1511" y="653"/>
                  </a:lnTo>
                  <a:lnTo>
                    <a:pt x="1796" y="980"/>
                  </a:lnTo>
                  <a:lnTo>
                    <a:pt x="2001" y="1347"/>
                  </a:lnTo>
                  <a:lnTo>
                    <a:pt x="2123" y="1755"/>
                  </a:lnTo>
                  <a:lnTo>
                    <a:pt x="2164" y="2164"/>
                  </a:lnTo>
                  <a:lnTo>
                    <a:pt x="2164" y="4082"/>
                  </a:lnTo>
                  <a:lnTo>
                    <a:pt x="2164" y="4082"/>
                  </a:lnTo>
                  <a:lnTo>
                    <a:pt x="2123" y="4205"/>
                  </a:lnTo>
                  <a:lnTo>
                    <a:pt x="2082" y="4327"/>
                  </a:lnTo>
                  <a:lnTo>
                    <a:pt x="1960" y="4368"/>
                  </a:lnTo>
                  <a:lnTo>
                    <a:pt x="1837" y="4409"/>
                  </a:lnTo>
                  <a:lnTo>
                    <a:pt x="2776" y="4409"/>
                  </a:lnTo>
                  <a:lnTo>
                    <a:pt x="2776" y="4409"/>
                  </a:lnTo>
                  <a:lnTo>
                    <a:pt x="2899" y="4368"/>
                  </a:lnTo>
                  <a:lnTo>
                    <a:pt x="3021" y="4327"/>
                  </a:lnTo>
                  <a:lnTo>
                    <a:pt x="3062" y="4205"/>
                  </a:lnTo>
                  <a:lnTo>
                    <a:pt x="3103" y="4082"/>
                  </a:lnTo>
                  <a:lnTo>
                    <a:pt x="3103" y="2164"/>
                  </a:lnTo>
                  <a:lnTo>
                    <a:pt x="3103" y="2164"/>
                  </a:lnTo>
                  <a:lnTo>
                    <a:pt x="3062" y="1755"/>
                  </a:lnTo>
                  <a:lnTo>
                    <a:pt x="2939" y="1347"/>
                  </a:lnTo>
                  <a:lnTo>
                    <a:pt x="2735" y="980"/>
                  </a:lnTo>
                  <a:lnTo>
                    <a:pt x="2490" y="653"/>
                  </a:lnTo>
                  <a:lnTo>
                    <a:pt x="2164" y="368"/>
                  </a:lnTo>
                  <a:lnTo>
                    <a:pt x="1796" y="204"/>
                  </a:lnTo>
                  <a:lnTo>
                    <a:pt x="1388" y="82"/>
                  </a:lnTo>
                  <a:lnTo>
                    <a:pt x="939" y="0"/>
                  </a:lnTo>
                  <a:lnTo>
                    <a:pt x="93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7"/>
            <p:cNvSpPr/>
            <p:nvPr/>
          </p:nvSpPr>
          <p:spPr>
            <a:xfrm>
              <a:off x="2969075" y="3759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7"/>
            <p:cNvSpPr/>
            <p:nvPr/>
          </p:nvSpPr>
          <p:spPr>
            <a:xfrm>
              <a:off x="2930275" y="3760650"/>
              <a:ext cx="41875" cy="73525"/>
            </a:xfrm>
            <a:custGeom>
              <a:rect b="b" l="l" r="r" t="t"/>
              <a:pathLst>
                <a:path extrusionOk="0" h="2941" w="1675">
                  <a:moveTo>
                    <a:pt x="613" y="1"/>
                  </a:moveTo>
                  <a:lnTo>
                    <a:pt x="1" y="2042"/>
                  </a:lnTo>
                  <a:lnTo>
                    <a:pt x="1" y="2124"/>
                  </a:lnTo>
                  <a:lnTo>
                    <a:pt x="42" y="2246"/>
                  </a:lnTo>
                  <a:lnTo>
                    <a:pt x="695" y="2899"/>
                  </a:lnTo>
                  <a:lnTo>
                    <a:pt x="736" y="2940"/>
                  </a:lnTo>
                  <a:lnTo>
                    <a:pt x="899" y="2940"/>
                  </a:lnTo>
                  <a:lnTo>
                    <a:pt x="981" y="2899"/>
                  </a:lnTo>
                  <a:lnTo>
                    <a:pt x="1593" y="2246"/>
                  </a:lnTo>
                  <a:lnTo>
                    <a:pt x="1675" y="2124"/>
                  </a:lnTo>
                  <a:lnTo>
                    <a:pt x="1675" y="2042"/>
                  </a:lnTo>
                  <a:lnTo>
                    <a:pt x="1062"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7"/>
            <p:cNvSpPr/>
            <p:nvPr/>
          </p:nvSpPr>
          <p:spPr>
            <a:xfrm>
              <a:off x="2930275" y="3760650"/>
              <a:ext cx="41875" cy="73525"/>
            </a:xfrm>
            <a:custGeom>
              <a:rect b="b" l="l" r="r" t="t"/>
              <a:pathLst>
                <a:path extrusionOk="0" fill="none" h="2941" w="1675">
                  <a:moveTo>
                    <a:pt x="1062" y="1"/>
                  </a:moveTo>
                  <a:lnTo>
                    <a:pt x="613" y="1"/>
                  </a:lnTo>
                  <a:lnTo>
                    <a:pt x="1" y="2042"/>
                  </a:lnTo>
                  <a:lnTo>
                    <a:pt x="1" y="2042"/>
                  </a:lnTo>
                  <a:lnTo>
                    <a:pt x="1" y="2124"/>
                  </a:lnTo>
                  <a:lnTo>
                    <a:pt x="42" y="2246"/>
                  </a:lnTo>
                  <a:lnTo>
                    <a:pt x="695" y="2899"/>
                  </a:lnTo>
                  <a:lnTo>
                    <a:pt x="695" y="2899"/>
                  </a:lnTo>
                  <a:lnTo>
                    <a:pt x="736" y="2940"/>
                  </a:lnTo>
                  <a:lnTo>
                    <a:pt x="817" y="2940"/>
                  </a:lnTo>
                  <a:lnTo>
                    <a:pt x="899" y="2940"/>
                  </a:lnTo>
                  <a:lnTo>
                    <a:pt x="981" y="2899"/>
                  </a:lnTo>
                  <a:lnTo>
                    <a:pt x="1593" y="2246"/>
                  </a:lnTo>
                  <a:lnTo>
                    <a:pt x="1593" y="2246"/>
                  </a:lnTo>
                  <a:lnTo>
                    <a:pt x="1675" y="2124"/>
                  </a:lnTo>
                  <a:lnTo>
                    <a:pt x="1675" y="2042"/>
                  </a:lnTo>
                  <a:lnTo>
                    <a:pt x="10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7"/>
            <p:cNvSpPr/>
            <p:nvPr/>
          </p:nvSpPr>
          <p:spPr>
            <a:xfrm>
              <a:off x="2956825" y="3760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7"/>
            <p:cNvSpPr/>
            <p:nvPr/>
          </p:nvSpPr>
          <p:spPr>
            <a:xfrm>
              <a:off x="2896600" y="3610650"/>
              <a:ext cx="109225" cy="134725"/>
            </a:xfrm>
            <a:custGeom>
              <a:rect b="b" l="l" r="r" t="t"/>
              <a:pathLst>
                <a:path extrusionOk="0" h="5389" w="4369">
                  <a:moveTo>
                    <a:pt x="2164" y="0"/>
                  </a:moveTo>
                  <a:lnTo>
                    <a:pt x="1756" y="41"/>
                  </a:lnTo>
                  <a:lnTo>
                    <a:pt x="1307" y="164"/>
                  </a:lnTo>
                  <a:lnTo>
                    <a:pt x="940" y="368"/>
                  </a:lnTo>
                  <a:lnTo>
                    <a:pt x="613" y="613"/>
                  </a:lnTo>
                  <a:lnTo>
                    <a:pt x="368" y="939"/>
                  </a:lnTo>
                  <a:lnTo>
                    <a:pt x="164" y="1307"/>
                  </a:lnTo>
                  <a:lnTo>
                    <a:pt x="42" y="1715"/>
                  </a:lnTo>
                  <a:lnTo>
                    <a:pt x="1" y="2164"/>
                  </a:lnTo>
                  <a:lnTo>
                    <a:pt x="1" y="3225"/>
                  </a:lnTo>
                  <a:lnTo>
                    <a:pt x="42" y="3674"/>
                  </a:lnTo>
                  <a:lnTo>
                    <a:pt x="164" y="4082"/>
                  </a:lnTo>
                  <a:lnTo>
                    <a:pt x="368" y="4450"/>
                  </a:lnTo>
                  <a:lnTo>
                    <a:pt x="613" y="4776"/>
                  </a:lnTo>
                  <a:lnTo>
                    <a:pt x="940" y="5021"/>
                  </a:lnTo>
                  <a:lnTo>
                    <a:pt x="1307" y="5225"/>
                  </a:lnTo>
                  <a:lnTo>
                    <a:pt x="1756" y="5348"/>
                  </a:lnTo>
                  <a:lnTo>
                    <a:pt x="2164" y="5389"/>
                  </a:lnTo>
                  <a:lnTo>
                    <a:pt x="2613" y="5348"/>
                  </a:lnTo>
                  <a:lnTo>
                    <a:pt x="3022" y="5225"/>
                  </a:lnTo>
                  <a:lnTo>
                    <a:pt x="3389" y="5021"/>
                  </a:lnTo>
                  <a:lnTo>
                    <a:pt x="3716" y="4776"/>
                  </a:lnTo>
                  <a:lnTo>
                    <a:pt x="4001" y="4450"/>
                  </a:lnTo>
                  <a:lnTo>
                    <a:pt x="4205" y="4082"/>
                  </a:lnTo>
                  <a:lnTo>
                    <a:pt x="4328" y="3674"/>
                  </a:lnTo>
                  <a:lnTo>
                    <a:pt x="4369" y="3225"/>
                  </a:lnTo>
                  <a:lnTo>
                    <a:pt x="4369" y="2164"/>
                  </a:lnTo>
                  <a:lnTo>
                    <a:pt x="4328" y="1715"/>
                  </a:lnTo>
                  <a:lnTo>
                    <a:pt x="4205" y="1307"/>
                  </a:lnTo>
                  <a:lnTo>
                    <a:pt x="4001" y="939"/>
                  </a:lnTo>
                  <a:lnTo>
                    <a:pt x="3716" y="613"/>
                  </a:lnTo>
                  <a:lnTo>
                    <a:pt x="3389" y="368"/>
                  </a:lnTo>
                  <a:lnTo>
                    <a:pt x="3022" y="164"/>
                  </a:lnTo>
                  <a:lnTo>
                    <a:pt x="2613" y="41"/>
                  </a:lnTo>
                  <a:lnTo>
                    <a:pt x="2164"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7"/>
            <p:cNvSpPr/>
            <p:nvPr/>
          </p:nvSpPr>
          <p:spPr>
            <a:xfrm>
              <a:off x="2896600" y="3610650"/>
              <a:ext cx="109225" cy="134725"/>
            </a:xfrm>
            <a:custGeom>
              <a:rect b="b" l="l" r="r" t="t"/>
              <a:pathLst>
                <a:path extrusionOk="0" fill="none" h="5389" w="4369">
                  <a:moveTo>
                    <a:pt x="2164" y="0"/>
                  </a:moveTo>
                  <a:lnTo>
                    <a:pt x="2164" y="0"/>
                  </a:lnTo>
                  <a:lnTo>
                    <a:pt x="1756" y="41"/>
                  </a:lnTo>
                  <a:lnTo>
                    <a:pt x="1307" y="164"/>
                  </a:lnTo>
                  <a:lnTo>
                    <a:pt x="940" y="368"/>
                  </a:lnTo>
                  <a:lnTo>
                    <a:pt x="613" y="613"/>
                  </a:lnTo>
                  <a:lnTo>
                    <a:pt x="368" y="939"/>
                  </a:lnTo>
                  <a:lnTo>
                    <a:pt x="164" y="1307"/>
                  </a:lnTo>
                  <a:lnTo>
                    <a:pt x="42" y="1715"/>
                  </a:lnTo>
                  <a:lnTo>
                    <a:pt x="1" y="2164"/>
                  </a:lnTo>
                  <a:lnTo>
                    <a:pt x="1" y="3225"/>
                  </a:lnTo>
                  <a:lnTo>
                    <a:pt x="1" y="3225"/>
                  </a:lnTo>
                  <a:lnTo>
                    <a:pt x="42" y="3674"/>
                  </a:lnTo>
                  <a:lnTo>
                    <a:pt x="164" y="4082"/>
                  </a:lnTo>
                  <a:lnTo>
                    <a:pt x="368" y="4450"/>
                  </a:lnTo>
                  <a:lnTo>
                    <a:pt x="613" y="4776"/>
                  </a:lnTo>
                  <a:lnTo>
                    <a:pt x="940" y="5021"/>
                  </a:lnTo>
                  <a:lnTo>
                    <a:pt x="1307" y="5225"/>
                  </a:lnTo>
                  <a:lnTo>
                    <a:pt x="1756" y="5348"/>
                  </a:lnTo>
                  <a:lnTo>
                    <a:pt x="2164" y="5389"/>
                  </a:lnTo>
                  <a:lnTo>
                    <a:pt x="2164" y="5389"/>
                  </a:lnTo>
                  <a:lnTo>
                    <a:pt x="2613" y="5348"/>
                  </a:lnTo>
                  <a:lnTo>
                    <a:pt x="3022" y="5225"/>
                  </a:lnTo>
                  <a:lnTo>
                    <a:pt x="3389" y="5021"/>
                  </a:lnTo>
                  <a:lnTo>
                    <a:pt x="3716" y="4776"/>
                  </a:lnTo>
                  <a:lnTo>
                    <a:pt x="4001" y="4450"/>
                  </a:lnTo>
                  <a:lnTo>
                    <a:pt x="4205" y="4082"/>
                  </a:lnTo>
                  <a:lnTo>
                    <a:pt x="4328" y="3674"/>
                  </a:lnTo>
                  <a:lnTo>
                    <a:pt x="4369" y="3225"/>
                  </a:lnTo>
                  <a:lnTo>
                    <a:pt x="4369" y="2164"/>
                  </a:lnTo>
                  <a:lnTo>
                    <a:pt x="4369" y="2164"/>
                  </a:lnTo>
                  <a:lnTo>
                    <a:pt x="4328" y="1715"/>
                  </a:lnTo>
                  <a:lnTo>
                    <a:pt x="4205" y="1307"/>
                  </a:lnTo>
                  <a:lnTo>
                    <a:pt x="4001" y="939"/>
                  </a:lnTo>
                  <a:lnTo>
                    <a:pt x="3716" y="613"/>
                  </a:lnTo>
                  <a:lnTo>
                    <a:pt x="3389" y="368"/>
                  </a:lnTo>
                  <a:lnTo>
                    <a:pt x="3022" y="164"/>
                  </a:lnTo>
                  <a:lnTo>
                    <a:pt x="2613" y="41"/>
                  </a:lnTo>
                  <a:lnTo>
                    <a:pt x="2164" y="0"/>
                  </a:lnTo>
                  <a:lnTo>
                    <a:pt x="216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7"/>
            <p:cNvSpPr/>
            <p:nvPr/>
          </p:nvSpPr>
          <p:spPr>
            <a:xfrm>
              <a:off x="2950700" y="3610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7"/>
            <p:cNvSpPr/>
            <p:nvPr/>
          </p:nvSpPr>
          <p:spPr>
            <a:xfrm>
              <a:off x="2943550" y="3610650"/>
              <a:ext cx="62275" cy="134725"/>
            </a:xfrm>
            <a:custGeom>
              <a:rect b="b" l="l" r="r" t="t"/>
              <a:pathLst>
                <a:path extrusionOk="0" h="5389" w="2491">
                  <a:moveTo>
                    <a:pt x="1" y="0"/>
                  </a:moveTo>
                  <a:lnTo>
                    <a:pt x="327" y="82"/>
                  </a:lnTo>
                  <a:lnTo>
                    <a:pt x="613" y="245"/>
                  </a:lnTo>
                  <a:lnTo>
                    <a:pt x="858" y="449"/>
                  </a:lnTo>
                  <a:lnTo>
                    <a:pt x="1062" y="735"/>
                  </a:lnTo>
                  <a:lnTo>
                    <a:pt x="1225" y="1021"/>
                  </a:lnTo>
                  <a:lnTo>
                    <a:pt x="1389" y="1388"/>
                  </a:lnTo>
                  <a:lnTo>
                    <a:pt x="1470" y="1756"/>
                  </a:lnTo>
                  <a:lnTo>
                    <a:pt x="1470" y="2164"/>
                  </a:lnTo>
                  <a:lnTo>
                    <a:pt x="1470" y="3225"/>
                  </a:lnTo>
                  <a:lnTo>
                    <a:pt x="1470" y="3633"/>
                  </a:lnTo>
                  <a:lnTo>
                    <a:pt x="1389" y="4001"/>
                  </a:lnTo>
                  <a:lnTo>
                    <a:pt x="1225" y="4368"/>
                  </a:lnTo>
                  <a:lnTo>
                    <a:pt x="1062" y="4654"/>
                  </a:lnTo>
                  <a:lnTo>
                    <a:pt x="858" y="4940"/>
                  </a:lnTo>
                  <a:lnTo>
                    <a:pt x="613" y="5144"/>
                  </a:lnTo>
                  <a:lnTo>
                    <a:pt x="327" y="5307"/>
                  </a:lnTo>
                  <a:lnTo>
                    <a:pt x="1" y="5389"/>
                  </a:lnTo>
                  <a:lnTo>
                    <a:pt x="286" y="5389"/>
                  </a:lnTo>
                  <a:lnTo>
                    <a:pt x="735" y="5348"/>
                  </a:lnTo>
                  <a:lnTo>
                    <a:pt x="1144" y="5225"/>
                  </a:lnTo>
                  <a:lnTo>
                    <a:pt x="1511" y="5021"/>
                  </a:lnTo>
                  <a:lnTo>
                    <a:pt x="1838" y="4776"/>
                  </a:lnTo>
                  <a:lnTo>
                    <a:pt x="2123" y="4450"/>
                  </a:lnTo>
                  <a:lnTo>
                    <a:pt x="2327" y="4082"/>
                  </a:lnTo>
                  <a:lnTo>
                    <a:pt x="2450" y="3674"/>
                  </a:lnTo>
                  <a:lnTo>
                    <a:pt x="2491" y="3225"/>
                  </a:lnTo>
                  <a:lnTo>
                    <a:pt x="2491" y="2164"/>
                  </a:lnTo>
                  <a:lnTo>
                    <a:pt x="2450" y="1919"/>
                  </a:lnTo>
                  <a:lnTo>
                    <a:pt x="2409" y="1674"/>
                  </a:lnTo>
                  <a:lnTo>
                    <a:pt x="2368" y="1470"/>
                  </a:lnTo>
                  <a:lnTo>
                    <a:pt x="2287" y="1266"/>
                  </a:lnTo>
                  <a:lnTo>
                    <a:pt x="2042" y="857"/>
                  </a:lnTo>
                  <a:lnTo>
                    <a:pt x="1756" y="531"/>
                  </a:lnTo>
                  <a:lnTo>
                    <a:pt x="1389" y="286"/>
                  </a:lnTo>
                  <a:lnTo>
                    <a:pt x="940" y="82"/>
                  </a:lnTo>
                  <a:lnTo>
                    <a:pt x="735" y="41"/>
                  </a:lnTo>
                  <a:lnTo>
                    <a:pt x="490"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7"/>
            <p:cNvSpPr/>
            <p:nvPr/>
          </p:nvSpPr>
          <p:spPr>
            <a:xfrm>
              <a:off x="2943550" y="3610650"/>
              <a:ext cx="62275" cy="134725"/>
            </a:xfrm>
            <a:custGeom>
              <a:rect b="b" l="l" r="r" t="t"/>
              <a:pathLst>
                <a:path extrusionOk="0" fill="none" h="5389" w="2491">
                  <a:moveTo>
                    <a:pt x="1" y="0"/>
                  </a:moveTo>
                  <a:lnTo>
                    <a:pt x="1" y="0"/>
                  </a:lnTo>
                  <a:lnTo>
                    <a:pt x="327" y="82"/>
                  </a:lnTo>
                  <a:lnTo>
                    <a:pt x="613" y="245"/>
                  </a:lnTo>
                  <a:lnTo>
                    <a:pt x="858" y="449"/>
                  </a:lnTo>
                  <a:lnTo>
                    <a:pt x="1062" y="735"/>
                  </a:lnTo>
                  <a:lnTo>
                    <a:pt x="1225" y="1021"/>
                  </a:lnTo>
                  <a:lnTo>
                    <a:pt x="1389" y="1388"/>
                  </a:lnTo>
                  <a:lnTo>
                    <a:pt x="1470" y="1756"/>
                  </a:lnTo>
                  <a:lnTo>
                    <a:pt x="1470" y="2164"/>
                  </a:lnTo>
                  <a:lnTo>
                    <a:pt x="1470" y="3225"/>
                  </a:lnTo>
                  <a:lnTo>
                    <a:pt x="1470" y="3225"/>
                  </a:lnTo>
                  <a:lnTo>
                    <a:pt x="1470" y="3633"/>
                  </a:lnTo>
                  <a:lnTo>
                    <a:pt x="1389" y="4001"/>
                  </a:lnTo>
                  <a:lnTo>
                    <a:pt x="1225" y="4368"/>
                  </a:lnTo>
                  <a:lnTo>
                    <a:pt x="1062" y="4654"/>
                  </a:lnTo>
                  <a:lnTo>
                    <a:pt x="858" y="4940"/>
                  </a:lnTo>
                  <a:lnTo>
                    <a:pt x="613" y="5144"/>
                  </a:lnTo>
                  <a:lnTo>
                    <a:pt x="327" y="5307"/>
                  </a:lnTo>
                  <a:lnTo>
                    <a:pt x="1" y="5389"/>
                  </a:lnTo>
                  <a:lnTo>
                    <a:pt x="1" y="5389"/>
                  </a:lnTo>
                  <a:lnTo>
                    <a:pt x="286" y="5389"/>
                  </a:lnTo>
                  <a:lnTo>
                    <a:pt x="286" y="5389"/>
                  </a:lnTo>
                  <a:lnTo>
                    <a:pt x="735" y="5348"/>
                  </a:lnTo>
                  <a:lnTo>
                    <a:pt x="1144" y="5225"/>
                  </a:lnTo>
                  <a:lnTo>
                    <a:pt x="1511" y="5021"/>
                  </a:lnTo>
                  <a:lnTo>
                    <a:pt x="1838" y="4776"/>
                  </a:lnTo>
                  <a:lnTo>
                    <a:pt x="2123" y="4450"/>
                  </a:lnTo>
                  <a:lnTo>
                    <a:pt x="2327" y="4082"/>
                  </a:lnTo>
                  <a:lnTo>
                    <a:pt x="2450" y="3674"/>
                  </a:lnTo>
                  <a:lnTo>
                    <a:pt x="2491" y="3225"/>
                  </a:lnTo>
                  <a:lnTo>
                    <a:pt x="2491" y="2164"/>
                  </a:lnTo>
                  <a:lnTo>
                    <a:pt x="2491" y="2164"/>
                  </a:lnTo>
                  <a:lnTo>
                    <a:pt x="2450" y="1919"/>
                  </a:lnTo>
                  <a:lnTo>
                    <a:pt x="2409" y="1674"/>
                  </a:lnTo>
                  <a:lnTo>
                    <a:pt x="2368" y="1470"/>
                  </a:lnTo>
                  <a:lnTo>
                    <a:pt x="2287" y="1266"/>
                  </a:lnTo>
                  <a:lnTo>
                    <a:pt x="2042" y="857"/>
                  </a:lnTo>
                  <a:lnTo>
                    <a:pt x="1756" y="531"/>
                  </a:lnTo>
                  <a:lnTo>
                    <a:pt x="1389" y="286"/>
                  </a:lnTo>
                  <a:lnTo>
                    <a:pt x="940" y="82"/>
                  </a:lnTo>
                  <a:lnTo>
                    <a:pt x="735" y="41"/>
                  </a:lnTo>
                  <a:lnTo>
                    <a:pt x="490" y="0"/>
                  </a:lnTo>
                  <a:lnTo>
                    <a:pt x="246"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7"/>
            <p:cNvSpPr/>
            <p:nvPr/>
          </p:nvSpPr>
          <p:spPr>
            <a:xfrm>
              <a:off x="2943550" y="3610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7"/>
            <p:cNvSpPr/>
            <p:nvPr/>
          </p:nvSpPr>
          <p:spPr>
            <a:xfrm>
              <a:off x="2896600" y="3610650"/>
              <a:ext cx="109225" cy="64300"/>
            </a:xfrm>
            <a:custGeom>
              <a:rect b="b" l="l" r="r" t="t"/>
              <a:pathLst>
                <a:path extrusionOk="0" h="2572" w="4369">
                  <a:moveTo>
                    <a:pt x="1838" y="0"/>
                  </a:moveTo>
                  <a:lnTo>
                    <a:pt x="1552" y="82"/>
                  </a:lnTo>
                  <a:lnTo>
                    <a:pt x="1266" y="204"/>
                  </a:lnTo>
                  <a:lnTo>
                    <a:pt x="1021" y="327"/>
                  </a:lnTo>
                  <a:lnTo>
                    <a:pt x="776" y="490"/>
                  </a:lnTo>
                  <a:lnTo>
                    <a:pt x="532" y="735"/>
                  </a:lnTo>
                  <a:lnTo>
                    <a:pt x="368" y="939"/>
                  </a:lnTo>
                  <a:lnTo>
                    <a:pt x="205" y="1225"/>
                  </a:lnTo>
                  <a:lnTo>
                    <a:pt x="82" y="1511"/>
                  </a:lnTo>
                  <a:lnTo>
                    <a:pt x="1" y="1837"/>
                  </a:lnTo>
                  <a:lnTo>
                    <a:pt x="1" y="2164"/>
                  </a:lnTo>
                  <a:lnTo>
                    <a:pt x="1" y="2368"/>
                  </a:lnTo>
                  <a:lnTo>
                    <a:pt x="246" y="2450"/>
                  </a:lnTo>
                  <a:lnTo>
                    <a:pt x="491" y="2531"/>
                  </a:lnTo>
                  <a:lnTo>
                    <a:pt x="776" y="2572"/>
                  </a:lnTo>
                  <a:lnTo>
                    <a:pt x="1348" y="2572"/>
                  </a:lnTo>
                  <a:lnTo>
                    <a:pt x="1593" y="2531"/>
                  </a:lnTo>
                  <a:lnTo>
                    <a:pt x="1879" y="2450"/>
                  </a:lnTo>
                  <a:lnTo>
                    <a:pt x="2124" y="2368"/>
                  </a:lnTo>
                  <a:lnTo>
                    <a:pt x="2368" y="2245"/>
                  </a:lnTo>
                  <a:lnTo>
                    <a:pt x="2573" y="2082"/>
                  </a:lnTo>
                  <a:lnTo>
                    <a:pt x="2777" y="1919"/>
                  </a:lnTo>
                  <a:lnTo>
                    <a:pt x="2981" y="1715"/>
                  </a:lnTo>
                  <a:lnTo>
                    <a:pt x="3226" y="2041"/>
                  </a:lnTo>
                  <a:lnTo>
                    <a:pt x="3552" y="2286"/>
                  </a:lnTo>
                  <a:lnTo>
                    <a:pt x="3961" y="2490"/>
                  </a:lnTo>
                  <a:lnTo>
                    <a:pt x="4165" y="2531"/>
                  </a:lnTo>
                  <a:lnTo>
                    <a:pt x="4369" y="2572"/>
                  </a:lnTo>
                  <a:lnTo>
                    <a:pt x="4369" y="2286"/>
                  </a:lnTo>
                  <a:lnTo>
                    <a:pt x="4369" y="2082"/>
                  </a:lnTo>
                  <a:lnTo>
                    <a:pt x="4328" y="1796"/>
                  </a:lnTo>
                  <a:lnTo>
                    <a:pt x="4246" y="1470"/>
                  </a:lnTo>
                  <a:lnTo>
                    <a:pt x="4124" y="1143"/>
                  </a:lnTo>
                  <a:lnTo>
                    <a:pt x="3920" y="817"/>
                  </a:lnTo>
                  <a:lnTo>
                    <a:pt x="3593" y="531"/>
                  </a:lnTo>
                  <a:lnTo>
                    <a:pt x="3307" y="327"/>
                  </a:lnTo>
                  <a:lnTo>
                    <a:pt x="3022" y="164"/>
                  </a:lnTo>
                  <a:lnTo>
                    <a:pt x="2736" y="41"/>
                  </a:lnTo>
                  <a:lnTo>
                    <a:pt x="245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7"/>
            <p:cNvSpPr/>
            <p:nvPr/>
          </p:nvSpPr>
          <p:spPr>
            <a:xfrm>
              <a:off x="2896600" y="3610650"/>
              <a:ext cx="109225" cy="64300"/>
            </a:xfrm>
            <a:custGeom>
              <a:rect b="b" l="l" r="r" t="t"/>
              <a:pathLst>
                <a:path extrusionOk="0" fill="none" h="2572" w="4369">
                  <a:moveTo>
                    <a:pt x="3593" y="531"/>
                  </a:moveTo>
                  <a:lnTo>
                    <a:pt x="3593" y="531"/>
                  </a:lnTo>
                  <a:lnTo>
                    <a:pt x="3593" y="531"/>
                  </a:lnTo>
                  <a:lnTo>
                    <a:pt x="3593" y="531"/>
                  </a:lnTo>
                  <a:lnTo>
                    <a:pt x="3307" y="327"/>
                  </a:lnTo>
                  <a:lnTo>
                    <a:pt x="3022" y="164"/>
                  </a:lnTo>
                  <a:lnTo>
                    <a:pt x="2736" y="41"/>
                  </a:lnTo>
                  <a:lnTo>
                    <a:pt x="2450" y="0"/>
                  </a:lnTo>
                  <a:lnTo>
                    <a:pt x="2124" y="0"/>
                  </a:lnTo>
                  <a:lnTo>
                    <a:pt x="1838" y="0"/>
                  </a:lnTo>
                  <a:lnTo>
                    <a:pt x="1552" y="82"/>
                  </a:lnTo>
                  <a:lnTo>
                    <a:pt x="1266" y="204"/>
                  </a:lnTo>
                  <a:lnTo>
                    <a:pt x="1021" y="327"/>
                  </a:lnTo>
                  <a:lnTo>
                    <a:pt x="776" y="490"/>
                  </a:lnTo>
                  <a:lnTo>
                    <a:pt x="532" y="735"/>
                  </a:lnTo>
                  <a:lnTo>
                    <a:pt x="368" y="939"/>
                  </a:lnTo>
                  <a:lnTo>
                    <a:pt x="205" y="1225"/>
                  </a:lnTo>
                  <a:lnTo>
                    <a:pt x="82" y="1511"/>
                  </a:lnTo>
                  <a:lnTo>
                    <a:pt x="1" y="1837"/>
                  </a:lnTo>
                  <a:lnTo>
                    <a:pt x="1" y="2164"/>
                  </a:lnTo>
                  <a:lnTo>
                    <a:pt x="1" y="2368"/>
                  </a:lnTo>
                  <a:lnTo>
                    <a:pt x="1" y="2368"/>
                  </a:lnTo>
                  <a:lnTo>
                    <a:pt x="246" y="2450"/>
                  </a:lnTo>
                  <a:lnTo>
                    <a:pt x="491" y="2531"/>
                  </a:lnTo>
                  <a:lnTo>
                    <a:pt x="776" y="2572"/>
                  </a:lnTo>
                  <a:lnTo>
                    <a:pt x="1062" y="2572"/>
                  </a:lnTo>
                  <a:lnTo>
                    <a:pt x="1062" y="2572"/>
                  </a:lnTo>
                  <a:lnTo>
                    <a:pt x="1348" y="2572"/>
                  </a:lnTo>
                  <a:lnTo>
                    <a:pt x="1593" y="2531"/>
                  </a:lnTo>
                  <a:lnTo>
                    <a:pt x="1879" y="2450"/>
                  </a:lnTo>
                  <a:lnTo>
                    <a:pt x="2124" y="2368"/>
                  </a:lnTo>
                  <a:lnTo>
                    <a:pt x="2368" y="2245"/>
                  </a:lnTo>
                  <a:lnTo>
                    <a:pt x="2573" y="2082"/>
                  </a:lnTo>
                  <a:lnTo>
                    <a:pt x="2777" y="1919"/>
                  </a:lnTo>
                  <a:lnTo>
                    <a:pt x="2981" y="1715"/>
                  </a:lnTo>
                  <a:lnTo>
                    <a:pt x="2981" y="1715"/>
                  </a:lnTo>
                  <a:lnTo>
                    <a:pt x="3226" y="2041"/>
                  </a:lnTo>
                  <a:lnTo>
                    <a:pt x="3552" y="2286"/>
                  </a:lnTo>
                  <a:lnTo>
                    <a:pt x="3961" y="2490"/>
                  </a:lnTo>
                  <a:lnTo>
                    <a:pt x="4165" y="2531"/>
                  </a:lnTo>
                  <a:lnTo>
                    <a:pt x="4369" y="2572"/>
                  </a:lnTo>
                  <a:lnTo>
                    <a:pt x="4369" y="2572"/>
                  </a:lnTo>
                  <a:lnTo>
                    <a:pt x="4369" y="2286"/>
                  </a:lnTo>
                  <a:lnTo>
                    <a:pt x="4369" y="2082"/>
                  </a:lnTo>
                  <a:lnTo>
                    <a:pt x="4328" y="1796"/>
                  </a:lnTo>
                  <a:lnTo>
                    <a:pt x="4246" y="1470"/>
                  </a:lnTo>
                  <a:lnTo>
                    <a:pt x="4124" y="1143"/>
                  </a:lnTo>
                  <a:lnTo>
                    <a:pt x="3920" y="817"/>
                  </a:lnTo>
                  <a:lnTo>
                    <a:pt x="3593" y="531"/>
                  </a:lnTo>
                  <a:lnTo>
                    <a:pt x="3593"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7"/>
            <p:cNvSpPr/>
            <p:nvPr/>
          </p:nvSpPr>
          <p:spPr>
            <a:xfrm>
              <a:off x="2986425" y="3623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7"/>
            <p:cNvSpPr/>
            <p:nvPr/>
          </p:nvSpPr>
          <p:spPr>
            <a:xfrm>
              <a:off x="2943550" y="3610650"/>
              <a:ext cx="62275" cy="64300"/>
            </a:xfrm>
            <a:custGeom>
              <a:rect b="b" l="l" r="r" t="t"/>
              <a:pathLst>
                <a:path extrusionOk="0" h="2572" w="2491">
                  <a:moveTo>
                    <a:pt x="1" y="0"/>
                  </a:moveTo>
                  <a:lnTo>
                    <a:pt x="327" y="82"/>
                  </a:lnTo>
                  <a:lnTo>
                    <a:pt x="613" y="245"/>
                  </a:lnTo>
                  <a:lnTo>
                    <a:pt x="858" y="449"/>
                  </a:lnTo>
                  <a:lnTo>
                    <a:pt x="1062" y="735"/>
                  </a:lnTo>
                  <a:lnTo>
                    <a:pt x="1225" y="1021"/>
                  </a:lnTo>
                  <a:lnTo>
                    <a:pt x="1389" y="1388"/>
                  </a:lnTo>
                  <a:lnTo>
                    <a:pt x="1470" y="1756"/>
                  </a:lnTo>
                  <a:lnTo>
                    <a:pt x="1470" y="2164"/>
                  </a:lnTo>
                  <a:lnTo>
                    <a:pt x="1715" y="2327"/>
                  </a:lnTo>
                  <a:lnTo>
                    <a:pt x="1960" y="2450"/>
                  </a:lnTo>
                  <a:lnTo>
                    <a:pt x="2205" y="2531"/>
                  </a:lnTo>
                  <a:lnTo>
                    <a:pt x="2491" y="2572"/>
                  </a:lnTo>
                  <a:lnTo>
                    <a:pt x="2491" y="2286"/>
                  </a:lnTo>
                  <a:lnTo>
                    <a:pt x="2491" y="2082"/>
                  </a:lnTo>
                  <a:lnTo>
                    <a:pt x="2450" y="1796"/>
                  </a:lnTo>
                  <a:lnTo>
                    <a:pt x="2368" y="1470"/>
                  </a:lnTo>
                  <a:lnTo>
                    <a:pt x="2246" y="1143"/>
                  </a:lnTo>
                  <a:lnTo>
                    <a:pt x="2042" y="817"/>
                  </a:lnTo>
                  <a:lnTo>
                    <a:pt x="1715" y="531"/>
                  </a:lnTo>
                  <a:lnTo>
                    <a:pt x="1593" y="408"/>
                  </a:lnTo>
                  <a:lnTo>
                    <a:pt x="1266" y="204"/>
                  </a:lnTo>
                  <a:lnTo>
                    <a:pt x="1021" y="123"/>
                  </a:lnTo>
                  <a:lnTo>
                    <a:pt x="735" y="41"/>
                  </a:lnTo>
                  <a:lnTo>
                    <a:pt x="368"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7"/>
            <p:cNvSpPr/>
            <p:nvPr/>
          </p:nvSpPr>
          <p:spPr>
            <a:xfrm>
              <a:off x="2943550" y="3610650"/>
              <a:ext cx="62275" cy="64300"/>
            </a:xfrm>
            <a:custGeom>
              <a:rect b="b" l="l" r="r" t="t"/>
              <a:pathLst>
                <a:path extrusionOk="0" fill="none" h="2572" w="2491">
                  <a:moveTo>
                    <a:pt x="1715" y="531"/>
                  </a:moveTo>
                  <a:lnTo>
                    <a:pt x="1715" y="531"/>
                  </a:lnTo>
                  <a:lnTo>
                    <a:pt x="1715" y="531"/>
                  </a:lnTo>
                  <a:lnTo>
                    <a:pt x="1715" y="531"/>
                  </a:lnTo>
                  <a:lnTo>
                    <a:pt x="1593" y="408"/>
                  </a:lnTo>
                  <a:lnTo>
                    <a:pt x="1266" y="204"/>
                  </a:lnTo>
                  <a:lnTo>
                    <a:pt x="1021" y="123"/>
                  </a:lnTo>
                  <a:lnTo>
                    <a:pt x="735" y="41"/>
                  </a:lnTo>
                  <a:lnTo>
                    <a:pt x="368" y="0"/>
                  </a:lnTo>
                  <a:lnTo>
                    <a:pt x="1" y="0"/>
                  </a:lnTo>
                  <a:lnTo>
                    <a:pt x="1" y="0"/>
                  </a:lnTo>
                  <a:lnTo>
                    <a:pt x="327" y="82"/>
                  </a:lnTo>
                  <a:lnTo>
                    <a:pt x="613" y="245"/>
                  </a:lnTo>
                  <a:lnTo>
                    <a:pt x="858" y="449"/>
                  </a:lnTo>
                  <a:lnTo>
                    <a:pt x="1062" y="735"/>
                  </a:lnTo>
                  <a:lnTo>
                    <a:pt x="1225" y="1021"/>
                  </a:lnTo>
                  <a:lnTo>
                    <a:pt x="1389" y="1388"/>
                  </a:lnTo>
                  <a:lnTo>
                    <a:pt x="1470" y="1756"/>
                  </a:lnTo>
                  <a:lnTo>
                    <a:pt x="1470" y="2164"/>
                  </a:lnTo>
                  <a:lnTo>
                    <a:pt x="1470" y="2164"/>
                  </a:lnTo>
                  <a:lnTo>
                    <a:pt x="1715" y="2327"/>
                  </a:lnTo>
                  <a:lnTo>
                    <a:pt x="1960" y="2450"/>
                  </a:lnTo>
                  <a:lnTo>
                    <a:pt x="2205" y="2531"/>
                  </a:lnTo>
                  <a:lnTo>
                    <a:pt x="2491" y="2572"/>
                  </a:lnTo>
                  <a:lnTo>
                    <a:pt x="2491" y="2572"/>
                  </a:lnTo>
                  <a:lnTo>
                    <a:pt x="2491" y="2286"/>
                  </a:lnTo>
                  <a:lnTo>
                    <a:pt x="2491" y="2082"/>
                  </a:lnTo>
                  <a:lnTo>
                    <a:pt x="2450" y="1796"/>
                  </a:lnTo>
                  <a:lnTo>
                    <a:pt x="2368" y="1470"/>
                  </a:lnTo>
                  <a:lnTo>
                    <a:pt x="2246" y="1143"/>
                  </a:lnTo>
                  <a:lnTo>
                    <a:pt x="2042" y="817"/>
                  </a:lnTo>
                  <a:lnTo>
                    <a:pt x="1715" y="531"/>
                  </a:lnTo>
                  <a:lnTo>
                    <a:pt x="1715"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7"/>
            <p:cNvSpPr/>
            <p:nvPr/>
          </p:nvSpPr>
          <p:spPr>
            <a:xfrm>
              <a:off x="2986425" y="3623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7"/>
            <p:cNvSpPr/>
            <p:nvPr/>
          </p:nvSpPr>
          <p:spPr>
            <a:xfrm>
              <a:off x="2866000" y="3560625"/>
              <a:ext cx="46950" cy="48000"/>
            </a:xfrm>
            <a:custGeom>
              <a:rect b="b" l="l" r="r" t="t"/>
              <a:pathLst>
                <a:path extrusionOk="0" h="1920" w="1878">
                  <a:moveTo>
                    <a:pt x="245" y="1"/>
                  </a:moveTo>
                  <a:lnTo>
                    <a:pt x="123" y="42"/>
                  </a:lnTo>
                  <a:lnTo>
                    <a:pt x="41" y="123"/>
                  </a:lnTo>
                  <a:lnTo>
                    <a:pt x="0" y="246"/>
                  </a:lnTo>
                  <a:lnTo>
                    <a:pt x="0" y="368"/>
                  </a:lnTo>
                  <a:lnTo>
                    <a:pt x="41" y="491"/>
                  </a:lnTo>
                  <a:lnTo>
                    <a:pt x="123" y="572"/>
                  </a:lnTo>
                  <a:lnTo>
                    <a:pt x="449" y="858"/>
                  </a:lnTo>
                  <a:lnTo>
                    <a:pt x="776" y="1144"/>
                  </a:lnTo>
                  <a:lnTo>
                    <a:pt x="1062" y="1471"/>
                  </a:lnTo>
                  <a:lnTo>
                    <a:pt x="1347" y="1797"/>
                  </a:lnTo>
                  <a:lnTo>
                    <a:pt x="1429" y="1879"/>
                  </a:lnTo>
                  <a:lnTo>
                    <a:pt x="1592" y="1920"/>
                  </a:lnTo>
                  <a:lnTo>
                    <a:pt x="1674" y="1879"/>
                  </a:lnTo>
                  <a:lnTo>
                    <a:pt x="1756" y="1838"/>
                  </a:lnTo>
                  <a:lnTo>
                    <a:pt x="1837" y="1756"/>
                  </a:lnTo>
                  <a:lnTo>
                    <a:pt x="1878" y="1634"/>
                  </a:lnTo>
                  <a:lnTo>
                    <a:pt x="1878" y="1511"/>
                  </a:lnTo>
                  <a:lnTo>
                    <a:pt x="1837" y="1389"/>
                  </a:lnTo>
                  <a:lnTo>
                    <a:pt x="1551" y="1022"/>
                  </a:lnTo>
                  <a:lnTo>
                    <a:pt x="1225" y="695"/>
                  </a:lnTo>
                  <a:lnTo>
                    <a:pt x="857" y="368"/>
                  </a:lnTo>
                  <a:lnTo>
                    <a:pt x="490" y="83"/>
                  </a:lnTo>
                  <a:lnTo>
                    <a:pt x="368" y="42"/>
                  </a:lnTo>
                  <a:lnTo>
                    <a:pt x="24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7"/>
            <p:cNvSpPr/>
            <p:nvPr/>
          </p:nvSpPr>
          <p:spPr>
            <a:xfrm>
              <a:off x="2866000" y="3560625"/>
              <a:ext cx="46950" cy="48000"/>
            </a:xfrm>
            <a:custGeom>
              <a:rect b="b" l="l" r="r" t="t"/>
              <a:pathLst>
                <a:path extrusionOk="0" fill="none" h="1920" w="1878">
                  <a:moveTo>
                    <a:pt x="1592" y="1920"/>
                  </a:moveTo>
                  <a:lnTo>
                    <a:pt x="1592" y="1920"/>
                  </a:lnTo>
                  <a:lnTo>
                    <a:pt x="1429" y="1879"/>
                  </a:lnTo>
                  <a:lnTo>
                    <a:pt x="1347" y="1797"/>
                  </a:lnTo>
                  <a:lnTo>
                    <a:pt x="1347" y="1797"/>
                  </a:lnTo>
                  <a:lnTo>
                    <a:pt x="1062" y="1471"/>
                  </a:lnTo>
                  <a:lnTo>
                    <a:pt x="776" y="1144"/>
                  </a:lnTo>
                  <a:lnTo>
                    <a:pt x="449" y="858"/>
                  </a:lnTo>
                  <a:lnTo>
                    <a:pt x="123" y="572"/>
                  </a:lnTo>
                  <a:lnTo>
                    <a:pt x="123" y="572"/>
                  </a:lnTo>
                  <a:lnTo>
                    <a:pt x="41" y="491"/>
                  </a:lnTo>
                  <a:lnTo>
                    <a:pt x="0" y="368"/>
                  </a:lnTo>
                  <a:lnTo>
                    <a:pt x="0" y="246"/>
                  </a:lnTo>
                  <a:lnTo>
                    <a:pt x="41" y="123"/>
                  </a:lnTo>
                  <a:lnTo>
                    <a:pt x="41" y="123"/>
                  </a:lnTo>
                  <a:lnTo>
                    <a:pt x="123" y="42"/>
                  </a:lnTo>
                  <a:lnTo>
                    <a:pt x="245" y="1"/>
                  </a:lnTo>
                  <a:lnTo>
                    <a:pt x="368" y="42"/>
                  </a:lnTo>
                  <a:lnTo>
                    <a:pt x="490" y="83"/>
                  </a:lnTo>
                  <a:lnTo>
                    <a:pt x="490" y="83"/>
                  </a:lnTo>
                  <a:lnTo>
                    <a:pt x="857" y="368"/>
                  </a:lnTo>
                  <a:lnTo>
                    <a:pt x="1225" y="695"/>
                  </a:lnTo>
                  <a:lnTo>
                    <a:pt x="1551" y="1022"/>
                  </a:lnTo>
                  <a:lnTo>
                    <a:pt x="1837" y="1389"/>
                  </a:lnTo>
                  <a:lnTo>
                    <a:pt x="1837" y="1389"/>
                  </a:lnTo>
                  <a:lnTo>
                    <a:pt x="1878" y="1511"/>
                  </a:lnTo>
                  <a:lnTo>
                    <a:pt x="1878" y="1634"/>
                  </a:lnTo>
                  <a:lnTo>
                    <a:pt x="1837" y="1756"/>
                  </a:lnTo>
                  <a:lnTo>
                    <a:pt x="1756" y="1838"/>
                  </a:lnTo>
                  <a:lnTo>
                    <a:pt x="1756" y="1838"/>
                  </a:lnTo>
                  <a:lnTo>
                    <a:pt x="1674" y="1879"/>
                  </a:lnTo>
                  <a:lnTo>
                    <a:pt x="1592" y="1920"/>
                  </a:lnTo>
                  <a:lnTo>
                    <a:pt x="1592" y="19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7"/>
            <p:cNvSpPr/>
            <p:nvPr/>
          </p:nvSpPr>
          <p:spPr>
            <a:xfrm>
              <a:off x="2905800" y="3608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7"/>
            <p:cNvSpPr/>
            <p:nvPr/>
          </p:nvSpPr>
          <p:spPr>
            <a:xfrm>
              <a:off x="2697600" y="3824950"/>
              <a:ext cx="165350" cy="34725"/>
            </a:xfrm>
            <a:custGeom>
              <a:rect b="b" l="l" r="r" t="t"/>
              <a:pathLst>
                <a:path extrusionOk="0" h="1389" w="6614">
                  <a:moveTo>
                    <a:pt x="246" y="1"/>
                  </a:moveTo>
                  <a:lnTo>
                    <a:pt x="123" y="42"/>
                  </a:lnTo>
                  <a:lnTo>
                    <a:pt x="41" y="164"/>
                  </a:lnTo>
                  <a:lnTo>
                    <a:pt x="1" y="286"/>
                  </a:lnTo>
                  <a:lnTo>
                    <a:pt x="1" y="409"/>
                  </a:lnTo>
                  <a:lnTo>
                    <a:pt x="82" y="491"/>
                  </a:lnTo>
                  <a:lnTo>
                    <a:pt x="164" y="572"/>
                  </a:lnTo>
                  <a:lnTo>
                    <a:pt x="531" y="776"/>
                  </a:lnTo>
                  <a:lnTo>
                    <a:pt x="899" y="940"/>
                  </a:lnTo>
                  <a:lnTo>
                    <a:pt x="1307" y="1062"/>
                  </a:lnTo>
                  <a:lnTo>
                    <a:pt x="1674" y="1185"/>
                  </a:lnTo>
                  <a:lnTo>
                    <a:pt x="2083" y="1266"/>
                  </a:lnTo>
                  <a:lnTo>
                    <a:pt x="2491" y="1348"/>
                  </a:lnTo>
                  <a:lnTo>
                    <a:pt x="2899" y="1389"/>
                  </a:lnTo>
                  <a:lnTo>
                    <a:pt x="3715" y="1389"/>
                  </a:lnTo>
                  <a:lnTo>
                    <a:pt x="4124" y="1348"/>
                  </a:lnTo>
                  <a:lnTo>
                    <a:pt x="4532" y="1266"/>
                  </a:lnTo>
                  <a:lnTo>
                    <a:pt x="4940" y="1185"/>
                  </a:lnTo>
                  <a:lnTo>
                    <a:pt x="5348" y="1062"/>
                  </a:lnTo>
                  <a:lnTo>
                    <a:pt x="5716" y="940"/>
                  </a:lnTo>
                  <a:lnTo>
                    <a:pt x="6083" y="776"/>
                  </a:lnTo>
                  <a:lnTo>
                    <a:pt x="6450" y="572"/>
                  </a:lnTo>
                  <a:lnTo>
                    <a:pt x="6573" y="491"/>
                  </a:lnTo>
                  <a:lnTo>
                    <a:pt x="6614" y="409"/>
                  </a:lnTo>
                  <a:lnTo>
                    <a:pt x="6614" y="286"/>
                  </a:lnTo>
                  <a:lnTo>
                    <a:pt x="6573" y="164"/>
                  </a:lnTo>
                  <a:lnTo>
                    <a:pt x="6491" y="82"/>
                  </a:lnTo>
                  <a:lnTo>
                    <a:pt x="6410" y="1"/>
                  </a:lnTo>
                  <a:lnTo>
                    <a:pt x="6287" y="1"/>
                  </a:lnTo>
                  <a:lnTo>
                    <a:pt x="6165" y="42"/>
                  </a:lnTo>
                  <a:lnTo>
                    <a:pt x="5512" y="327"/>
                  </a:lnTo>
                  <a:lnTo>
                    <a:pt x="4777" y="572"/>
                  </a:lnTo>
                  <a:lnTo>
                    <a:pt x="4083" y="695"/>
                  </a:lnTo>
                  <a:lnTo>
                    <a:pt x="3307" y="736"/>
                  </a:lnTo>
                  <a:lnTo>
                    <a:pt x="2572" y="695"/>
                  </a:lnTo>
                  <a:lnTo>
                    <a:pt x="1838" y="572"/>
                  </a:lnTo>
                  <a:lnTo>
                    <a:pt x="1144" y="327"/>
                  </a:lnTo>
                  <a:lnTo>
                    <a:pt x="491" y="42"/>
                  </a:lnTo>
                  <a:lnTo>
                    <a:pt x="3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7"/>
            <p:cNvSpPr/>
            <p:nvPr/>
          </p:nvSpPr>
          <p:spPr>
            <a:xfrm>
              <a:off x="2697600" y="3824950"/>
              <a:ext cx="165350" cy="34725"/>
            </a:xfrm>
            <a:custGeom>
              <a:rect b="b" l="l" r="r" t="t"/>
              <a:pathLst>
                <a:path extrusionOk="0" fill="none" h="1389" w="6614">
                  <a:moveTo>
                    <a:pt x="3307" y="1389"/>
                  </a:moveTo>
                  <a:lnTo>
                    <a:pt x="3307" y="1389"/>
                  </a:lnTo>
                  <a:lnTo>
                    <a:pt x="2899" y="1389"/>
                  </a:lnTo>
                  <a:lnTo>
                    <a:pt x="2491" y="1348"/>
                  </a:lnTo>
                  <a:lnTo>
                    <a:pt x="2083" y="1266"/>
                  </a:lnTo>
                  <a:lnTo>
                    <a:pt x="1674" y="1185"/>
                  </a:lnTo>
                  <a:lnTo>
                    <a:pt x="1307" y="1062"/>
                  </a:lnTo>
                  <a:lnTo>
                    <a:pt x="899" y="940"/>
                  </a:lnTo>
                  <a:lnTo>
                    <a:pt x="531" y="776"/>
                  </a:lnTo>
                  <a:lnTo>
                    <a:pt x="164" y="572"/>
                  </a:lnTo>
                  <a:lnTo>
                    <a:pt x="164" y="572"/>
                  </a:lnTo>
                  <a:lnTo>
                    <a:pt x="82" y="491"/>
                  </a:lnTo>
                  <a:lnTo>
                    <a:pt x="1" y="409"/>
                  </a:lnTo>
                  <a:lnTo>
                    <a:pt x="1" y="286"/>
                  </a:lnTo>
                  <a:lnTo>
                    <a:pt x="41" y="164"/>
                  </a:lnTo>
                  <a:lnTo>
                    <a:pt x="41" y="164"/>
                  </a:lnTo>
                  <a:lnTo>
                    <a:pt x="123" y="42"/>
                  </a:lnTo>
                  <a:lnTo>
                    <a:pt x="246" y="1"/>
                  </a:lnTo>
                  <a:lnTo>
                    <a:pt x="368" y="1"/>
                  </a:lnTo>
                  <a:lnTo>
                    <a:pt x="491" y="42"/>
                  </a:lnTo>
                  <a:lnTo>
                    <a:pt x="491" y="42"/>
                  </a:lnTo>
                  <a:lnTo>
                    <a:pt x="1144" y="327"/>
                  </a:lnTo>
                  <a:lnTo>
                    <a:pt x="1838" y="572"/>
                  </a:lnTo>
                  <a:lnTo>
                    <a:pt x="2572" y="695"/>
                  </a:lnTo>
                  <a:lnTo>
                    <a:pt x="3307" y="736"/>
                  </a:lnTo>
                  <a:lnTo>
                    <a:pt x="3307" y="736"/>
                  </a:lnTo>
                  <a:lnTo>
                    <a:pt x="4083" y="695"/>
                  </a:lnTo>
                  <a:lnTo>
                    <a:pt x="4777" y="572"/>
                  </a:lnTo>
                  <a:lnTo>
                    <a:pt x="5512" y="327"/>
                  </a:lnTo>
                  <a:lnTo>
                    <a:pt x="6165" y="42"/>
                  </a:lnTo>
                  <a:lnTo>
                    <a:pt x="6165" y="42"/>
                  </a:lnTo>
                  <a:lnTo>
                    <a:pt x="6287" y="1"/>
                  </a:lnTo>
                  <a:lnTo>
                    <a:pt x="6410" y="1"/>
                  </a:lnTo>
                  <a:lnTo>
                    <a:pt x="6491" y="82"/>
                  </a:lnTo>
                  <a:lnTo>
                    <a:pt x="6573" y="164"/>
                  </a:lnTo>
                  <a:lnTo>
                    <a:pt x="6573" y="164"/>
                  </a:lnTo>
                  <a:lnTo>
                    <a:pt x="6614" y="286"/>
                  </a:lnTo>
                  <a:lnTo>
                    <a:pt x="6614" y="409"/>
                  </a:lnTo>
                  <a:lnTo>
                    <a:pt x="6573" y="491"/>
                  </a:lnTo>
                  <a:lnTo>
                    <a:pt x="6450" y="572"/>
                  </a:lnTo>
                  <a:lnTo>
                    <a:pt x="6450" y="572"/>
                  </a:lnTo>
                  <a:lnTo>
                    <a:pt x="6083" y="776"/>
                  </a:lnTo>
                  <a:lnTo>
                    <a:pt x="5716" y="940"/>
                  </a:lnTo>
                  <a:lnTo>
                    <a:pt x="5348" y="1062"/>
                  </a:lnTo>
                  <a:lnTo>
                    <a:pt x="4940" y="1185"/>
                  </a:lnTo>
                  <a:lnTo>
                    <a:pt x="4532" y="1266"/>
                  </a:lnTo>
                  <a:lnTo>
                    <a:pt x="4124" y="1348"/>
                  </a:lnTo>
                  <a:lnTo>
                    <a:pt x="3715" y="1389"/>
                  </a:lnTo>
                  <a:lnTo>
                    <a:pt x="3307" y="1389"/>
                  </a:lnTo>
                  <a:lnTo>
                    <a:pt x="3307" y="138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7"/>
            <p:cNvSpPr/>
            <p:nvPr/>
          </p:nvSpPr>
          <p:spPr>
            <a:xfrm>
              <a:off x="2780275" y="3859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7"/>
            <p:cNvSpPr/>
            <p:nvPr/>
          </p:nvSpPr>
          <p:spPr>
            <a:xfrm>
              <a:off x="2648625" y="3560625"/>
              <a:ext cx="46950" cy="48000"/>
            </a:xfrm>
            <a:custGeom>
              <a:rect b="b" l="l" r="r" t="t"/>
              <a:pathLst>
                <a:path extrusionOk="0" h="1920" w="1878">
                  <a:moveTo>
                    <a:pt x="1633" y="1"/>
                  </a:moveTo>
                  <a:lnTo>
                    <a:pt x="1511" y="42"/>
                  </a:lnTo>
                  <a:lnTo>
                    <a:pt x="1388" y="83"/>
                  </a:lnTo>
                  <a:lnTo>
                    <a:pt x="1021" y="368"/>
                  </a:lnTo>
                  <a:lnTo>
                    <a:pt x="653" y="695"/>
                  </a:lnTo>
                  <a:lnTo>
                    <a:pt x="368" y="1022"/>
                  </a:lnTo>
                  <a:lnTo>
                    <a:pt x="41" y="1389"/>
                  </a:lnTo>
                  <a:lnTo>
                    <a:pt x="0" y="1511"/>
                  </a:lnTo>
                  <a:lnTo>
                    <a:pt x="0" y="1634"/>
                  </a:lnTo>
                  <a:lnTo>
                    <a:pt x="41" y="1756"/>
                  </a:lnTo>
                  <a:lnTo>
                    <a:pt x="123" y="1838"/>
                  </a:lnTo>
                  <a:lnTo>
                    <a:pt x="204" y="1879"/>
                  </a:lnTo>
                  <a:lnTo>
                    <a:pt x="286" y="1920"/>
                  </a:lnTo>
                  <a:lnTo>
                    <a:pt x="449" y="1879"/>
                  </a:lnTo>
                  <a:lnTo>
                    <a:pt x="531" y="1797"/>
                  </a:lnTo>
                  <a:lnTo>
                    <a:pt x="817" y="1430"/>
                  </a:lnTo>
                  <a:lnTo>
                    <a:pt x="1102" y="1144"/>
                  </a:lnTo>
                  <a:lnTo>
                    <a:pt x="1429" y="858"/>
                  </a:lnTo>
                  <a:lnTo>
                    <a:pt x="1756" y="572"/>
                  </a:lnTo>
                  <a:lnTo>
                    <a:pt x="1837" y="491"/>
                  </a:lnTo>
                  <a:lnTo>
                    <a:pt x="1878" y="368"/>
                  </a:lnTo>
                  <a:lnTo>
                    <a:pt x="1878" y="246"/>
                  </a:lnTo>
                  <a:lnTo>
                    <a:pt x="1837" y="123"/>
                  </a:lnTo>
                  <a:lnTo>
                    <a:pt x="1756" y="42"/>
                  </a:lnTo>
                  <a:lnTo>
                    <a:pt x="163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7"/>
            <p:cNvSpPr/>
            <p:nvPr/>
          </p:nvSpPr>
          <p:spPr>
            <a:xfrm>
              <a:off x="2648625" y="3560625"/>
              <a:ext cx="46950" cy="48000"/>
            </a:xfrm>
            <a:custGeom>
              <a:rect b="b" l="l" r="r" t="t"/>
              <a:pathLst>
                <a:path extrusionOk="0" fill="none" h="1920" w="1878">
                  <a:moveTo>
                    <a:pt x="286" y="1920"/>
                  </a:moveTo>
                  <a:lnTo>
                    <a:pt x="286" y="1920"/>
                  </a:lnTo>
                  <a:lnTo>
                    <a:pt x="204" y="1879"/>
                  </a:lnTo>
                  <a:lnTo>
                    <a:pt x="123" y="1838"/>
                  </a:lnTo>
                  <a:lnTo>
                    <a:pt x="123" y="1838"/>
                  </a:lnTo>
                  <a:lnTo>
                    <a:pt x="41" y="1756"/>
                  </a:lnTo>
                  <a:lnTo>
                    <a:pt x="0" y="1634"/>
                  </a:lnTo>
                  <a:lnTo>
                    <a:pt x="0" y="1511"/>
                  </a:lnTo>
                  <a:lnTo>
                    <a:pt x="41" y="1389"/>
                  </a:lnTo>
                  <a:lnTo>
                    <a:pt x="41" y="1389"/>
                  </a:lnTo>
                  <a:lnTo>
                    <a:pt x="368" y="1022"/>
                  </a:lnTo>
                  <a:lnTo>
                    <a:pt x="653" y="695"/>
                  </a:lnTo>
                  <a:lnTo>
                    <a:pt x="1021" y="368"/>
                  </a:lnTo>
                  <a:lnTo>
                    <a:pt x="1388" y="83"/>
                  </a:lnTo>
                  <a:lnTo>
                    <a:pt x="1388" y="83"/>
                  </a:lnTo>
                  <a:lnTo>
                    <a:pt x="1511" y="42"/>
                  </a:lnTo>
                  <a:lnTo>
                    <a:pt x="1633" y="1"/>
                  </a:lnTo>
                  <a:lnTo>
                    <a:pt x="1756" y="42"/>
                  </a:lnTo>
                  <a:lnTo>
                    <a:pt x="1837" y="123"/>
                  </a:lnTo>
                  <a:lnTo>
                    <a:pt x="1837" y="123"/>
                  </a:lnTo>
                  <a:lnTo>
                    <a:pt x="1878" y="246"/>
                  </a:lnTo>
                  <a:lnTo>
                    <a:pt x="1878" y="368"/>
                  </a:lnTo>
                  <a:lnTo>
                    <a:pt x="1837" y="491"/>
                  </a:lnTo>
                  <a:lnTo>
                    <a:pt x="1756" y="572"/>
                  </a:lnTo>
                  <a:lnTo>
                    <a:pt x="1756" y="572"/>
                  </a:lnTo>
                  <a:lnTo>
                    <a:pt x="1429" y="858"/>
                  </a:lnTo>
                  <a:lnTo>
                    <a:pt x="1102" y="1144"/>
                  </a:lnTo>
                  <a:lnTo>
                    <a:pt x="817" y="1430"/>
                  </a:lnTo>
                  <a:lnTo>
                    <a:pt x="531" y="1797"/>
                  </a:lnTo>
                  <a:lnTo>
                    <a:pt x="531" y="1797"/>
                  </a:lnTo>
                  <a:lnTo>
                    <a:pt x="449" y="1879"/>
                  </a:lnTo>
                  <a:lnTo>
                    <a:pt x="286" y="1920"/>
                  </a:lnTo>
                  <a:lnTo>
                    <a:pt x="286" y="19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7"/>
            <p:cNvSpPr/>
            <p:nvPr/>
          </p:nvSpPr>
          <p:spPr>
            <a:xfrm>
              <a:off x="2655750" y="3608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7"/>
            <p:cNvSpPr/>
            <p:nvPr/>
          </p:nvSpPr>
          <p:spPr>
            <a:xfrm>
              <a:off x="2538400" y="3759650"/>
              <a:ext cx="143925" cy="110225"/>
            </a:xfrm>
            <a:custGeom>
              <a:rect b="b" l="l" r="r" t="t"/>
              <a:pathLst>
                <a:path extrusionOk="0" h="4409" w="5757">
                  <a:moveTo>
                    <a:pt x="2123" y="0"/>
                  </a:moveTo>
                  <a:lnTo>
                    <a:pt x="1715" y="82"/>
                  </a:lnTo>
                  <a:lnTo>
                    <a:pt x="1307" y="204"/>
                  </a:lnTo>
                  <a:lnTo>
                    <a:pt x="939" y="368"/>
                  </a:lnTo>
                  <a:lnTo>
                    <a:pt x="613" y="653"/>
                  </a:lnTo>
                  <a:lnTo>
                    <a:pt x="368" y="980"/>
                  </a:lnTo>
                  <a:lnTo>
                    <a:pt x="164" y="1347"/>
                  </a:lnTo>
                  <a:lnTo>
                    <a:pt x="41" y="1755"/>
                  </a:lnTo>
                  <a:lnTo>
                    <a:pt x="1" y="2164"/>
                  </a:lnTo>
                  <a:lnTo>
                    <a:pt x="1" y="4082"/>
                  </a:lnTo>
                  <a:lnTo>
                    <a:pt x="1" y="4205"/>
                  </a:lnTo>
                  <a:lnTo>
                    <a:pt x="82" y="4327"/>
                  </a:lnTo>
                  <a:lnTo>
                    <a:pt x="205" y="4368"/>
                  </a:lnTo>
                  <a:lnTo>
                    <a:pt x="327" y="4409"/>
                  </a:lnTo>
                  <a:lnTo>
                    <a:pt x="5471" y="4409"/>
                  </a:lnTo>
                  <a:lnTo>
                    <a:pt x="5593" y="4368"/>
                  </a:lnTo>
                  <a:lnTo>
                    <a:pt x="5675" y="4327"/>
                  </a:lnTo>
                  <a:lnTo>
                    <a:pt x="5756" y="4205"/>
                  </a:lnTo>
                  <a:lnTo>
                    <a:pt x="5756" y="4082"/>
                  </a:lnTo>
                  <a:lnTo>
                    <a:pt x="5756" y="2164"/>
                  </a:lnTo>
                  <a:lnTo>
                    <a:pt x="5716" y="1755"/>
                  </a:lnTo>
                  <a:lnTo>
                    <a:pt x="5593" y="1347"/>
                  </a:lnTo>
                  <a:lnTo>
                    <a:pt x="5389" y="980"/>
                  </a:lnTo>
                  <a:lnTo>
                    <a:pt x="5144" y="653"/>
                  </a:lnTo>
                  <a:lnTo>
                    <a:pt x="4817" y="368"/>
                  </a:lnTo>
                  <a:lnTo>
                    <a:pt x="4450" y="204"/>
                  </a:lnTo>
                  <a:lnTo>
                    <a:pt x="4042" y="82"/>
                  </a:lnTo>
                  <a:lnTo>
                    <a:pt x="3634"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7"/>
            <p:cNvSpPr/>
            <p:nvPr/>
          </p:nvSpPr>
          <p:spPr>
            <a:xfrm>
              <a:off x="2538400" y="3759650"/>
              <a:ext cx="143925" cy="110225"/>
            </a:xfrm>
            <a:custGeom>
              <a:rect b="b" l="l" r="r" t="t"/>
              <a:pathLst>
                <a:path extrusionOk="0" fill="none" h="4409" w="5757">
                  <a:moveTo>
                    <a:pt x="3634" y="0"/>
                  </a:moveTo>
                  <a:lnTo>
                    <a:pt x="2123" y="0"/>
                  </a:lnTo>
                  <a:lnTo>
                    <a:pt x="2123" y="0"/>
                  </a:lnTo>
                  <a:lnTo>
                    <a:pt x="1715" y="82"/>
                  </a:lnTo>
                  <a:lnTo>
                    <a:pt x="1307" y="204"/>
                  </a:lnTo>
                  <a:lnTo>
                    <a:pt x="939" y="368"/>
                  </a:lnTo>
                  <a:lnTo>
                    <a:pt x="613" y="653"/>
                  </a:lnTo>
                  <a:lnTo>
                    <a:pt x="368" y="980"/>
                  </a:lnTo>
                  <a:lnTo>
                    <a:pt x="164" y="1347"/>
                  </a:lnTo>
                  <a:lnTo>
                    <a:pt x="41" y="1755"/>
                  </a:lnTo>
                  <a:lnTo>
                    <a:pt x="1" y="2164"/>
                  </a:lnTo>
                  <a:lnTo>
                    <a:pt x="1" y="4082"/>
                  </a:lnTo>
                  <a:lnTo>
                    <a:pt x="1" y="4082"/>
                  </a:lnTo>
                  <a:lnTo>
                    <a:pt x="1" y="4205"/>
                  </a:lnTo>
                  <a:lnTo>
                    <a:pt x="82" y="4327"/>
                  </a:lnTo>
                  <a:lnTo>
                    <a:pt x="205" y="4368"/>
                  </a:lnTo>
                  <a:lnTo>
                    <a:pt x="327" y="4409"/>
                  </a:lnTo>
                  <a:lnTo>
                    <a:pt x="5471" y="4409"/>
                  </a:lnTo>
                  <a:lnTo>
                    <a:pt x="5471" y="4409"/>
                  </a:lnTo>
                  <a:lnTo>
                    <a:pt x="5593" y="4368"/>
                  </a:lnTo>
                  <a:lnTo>
                    <a:pt x="5675" y="4327"/>
                  </a:lnTo>
                  <a:lnTo>
                    <a:pt x="5756" y="4205"/>
                  </a:lnTo>
                  <a:lnTo>
                    <a:pt x="5756" y="4082"/>
                  </a:lnTo>
                  <a:lnTo>
                    <a:pt x="5756" y="2164"/>
                  </a:lnTo>
                  <a:lnTo>
                    <a:pt x="5756" y="2164"/>
                  </a:lnTo>
                  <a:lnTo>
                    <a:pt x="5716" y="1755"/>
                  </a:lnTo>
                  <a:lnTo>
                    <a:pt x="5593" y="1347"/>
                  </a:lnTo>
                  <a:lnTo>
                    <a:pt x="5389" y="980"/>
                  </a:lnTo>
                  <a:lnTo>
                    <a:pt x="5144" y="653"/>
                  </a:lnTo>
                  <a:lnTo>
                    <a:pt x="4817" y="368"/>
                  </a:lnTo>
                  <a:lnTo>
                    <a:pt x="4450" y="204"/>
                  </a:lnTo>
                  <a:lnTo>
                    <a:pt x="4042" y="82"/>
                  </a:lnTo>
                  <a:lnTo>
                    <a:pt x="3634" y="0"/>
                  </a:lnTo>
                  <a:lnTo>
                    <a:pt x="363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7"/>
            <p:cNvSpPr/>
            <p:nvPr/>
          </p:nvSpPr>
          <p:spPr>
            <a:xfrm>
              <a:off x="2629225" y="3759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7"/>
            <p:cNvSpPr/>
            <p:nvPr/>
          </p:nvSpPr>
          <p:spPr>
            <a:xfrm>
              <a:off x="2604725" y="3759650"/>
              <a:ext cx="77600" cy="110225"/>
            </a:xfrm>
            <a:custGeom>
              <a:rect b="b" l="l" r="r" t="t"/>
              <a:pathLst>
                <a:path extrusionOk="0" h="4409" w="3104">
                  <a:moveTo>
                    <a:pt x="1" y="0"/>
                  </a:moveTo>
                  <a:lnTo>
                    <a:pt x="450" y="82"/>
                  </a:lnTo>
                  <a:lnTo>
                    <a:pt x="858" y="204"/>
                  </a:lnTo>
                  <a:lnTo>
                    <a:pt x="1226" y="368"/>
                  </a:lnTo>
                  <a:lnTo>
                    <a:pt x="1552" y="653"/>
                  </a:lnTo>
                  <a:lnTo>
                    <a:pt x="1797" y="980"/>
                  </a:lnTo>
                  <a:lnTo>
                    <a:pt x="2001" y="1347"/>
                  </a:lnTo>
                  <a:lnTo>
                    <a:pt x="2124" y="1755"/>
                  </a:lnTo>
                  <a:lnTo>
                    <a:pt x="2164" y="2164"/>
                  </a:lnTo>
                  <a:lnTo>
                    <a:pt x="2164" y="4082"/>
                  </a:lnTo>
                  <a:lnTo>
                    <a:pt x="2124" y="4205"/>
                  </a:lnTo>
                  <a:lnTo>
                    <a:pt x="2083" y="4327"/>
                  </a:lnTo>
                  <a:lnTo>
                    <a:pt x="1960" y="4368"/>
                  </a:lnTo>
                  <a:lnTo>
                    <a:pt x="1838" y="4409"/>
                  </a:lnTo>
                  <a:lnTo>
                    <a:pt x="2818" y="4409"/>
                  </a:lnTo>
                  <a:lnTo>
                    <a:pt x="2940" y="4368"/>
                  </a:lnTo>
                  <a:lnTo>
                    <a:pt x="3022" y="4327"/>
                  </a:lnTo>
                  <a:lnTo>
                    <a:pt x="3103" y="4205"/>
                  </a:lnTo>
                  <a:lnTo>
                    <a:pt x="3103" y="4082"/>
                  </a:lnTo>
                  <a:lnTo>
                    <a:pt x="3103" y="2164"/>
                  </a:lnTo>
                  <a:lnTo>
                    <a:pt x="3063" y="1755"/>
                  </a:lnTo>
                  <a:lnTo>
                    <a:pt x="2940" y="1347"/>
                  </a:lnTo>
                  <a:lnTo>
                    <a:pt x="2736" y="980"/>
                  </a:lnTo>
                  <a:lnTo>
                    <a:pt x="2491" y="653"/>
                  </a:lnTo>
                  <a:lnTo>
                    <a:pt x="2164" y="368"/>
                  </a:lnTo>
                  <a:lnTo>
                    <a:pt x="1797" y="204"/>
                  </a:lnTo>
                  <a:lnTo>
                    <a:pt x="1389" y="82"/>
                  </a:lnTo>
                  <a:lnTo>
                    <a:pt x="981"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7"/>
            <p:cNvSpPr/>
            <p:nvPr/>
          </p:nvSpPr>
          <p:spPr>
            <a:xfrm>
              <a:off x="2604725" y="3759650"/>
              <a:ext cx="77600" cy="110225"/>
            </a:xfrm>
            <a:custGeom>
              <a:rect b="b" l="l" r="r" t="t"/>
              <a:pathLst>
                <a:path extrusionOk="0" fill="none" h="4409" w="3104">
                  <a:moveTo>
                    <a:pt x="981" y="0"/>
                  </a:moveTo>
                  <a:lnTo>
                    <a:pt x="1" y="0"/>
                  </a:lnTo>
                  <a:lnTo>
                    <a:pt x="1" y="0"/>
                  </a:lnTo>
                  <a:lnTo>
                    <a:pt x="450" y="82"/>
                  </a:lnTo>
                  <a:lnTo>
                    <a:pt x="858" y="204"/>
                  </a:lnTo>
                  <a:lnTo>
                    <a:pt x="1226" y="368"/>
                  </a:lnTo>
                  <a:lnTo>
                    <a:pt x="1552" y="653"/>
                  </a:lnTo>
                  <a:lnTo>
                    <a:pt x="1797" y="980"/>
                  </a:lnTo>
                  <a:lnTo>
                    <a:pt x="2001" y="1347"/>
                  </a:lnTo>
                  <a:lnTo>
                    <a:pt x="2124" y="1755"/>
                  </a:lnTo>
                  <a:lnTo>
                    <a:pt x="2164" y="2164"/>
                  </a:lnTo>
                  <a:lnTo>
                    <a:pt x="2164" y="4082"/>
                  </a:lnTo>
                  <a:lnTo>
                    <a:pt x="2164" y="4082"/>
                  </a:lnTo>
                  <a:lnTo>
                    <a:pt x="2124" y="4205"/>
                  </a:lnTo>
                  <a:lnTo>
                    <a:pt x="2083" y="4327"/>
                  </a:lnTo>
                  <a:lnTo>
                    <a:pt x="1960" y="4368"/>
                  </a:lnTo>
                  <a:lnTo>
                    <a:pt x="1838" y="4409"/>
                  </a:lnTo>
                  <a:lnTo>
                    <a:pt x="2818" y="4409"/>
                  </a:lnTo>
                  <a:lnTo>
                    <a:pt x="2818" y="4409"/>
                  </a:lnTo>
                  <a:lnTo>
                    <a:pt x="2940" y="4368"/>
                  </a:lnTo>
                  <a:lnTo>
                    <a:pt x="3022" y="4327"/>
                  </a:lnTo>
                  <a:lnTo>
                    <a:pt x="3103" y="4205"/>
                  </a:lnTo>
                  <a:lnTo>
                    <a:pt x="3103" y="4082"/>
                  </a:lnTo>
                  <a:lnTo>
                    <a:pt x="3103" y="2164"/>
                  </a:lnTo>
                  <a:lnTo>
                    <a:pt x="3103" y="2164"/>
                  </a:lnTo>
                  <a:lnTo>
                    <a:pt x="3063" y="1755"/>
                  </a:lnTo>
                  <a:lnTo>
                    <a:pt x="2940" y="1347"/>
                  </a:lnTo>
                  <a:lnTo>
                    <a:pt x="2736" y="980"/>
                  </a:lnTo>
                  <a:lnTo>
                    <a:pt x="2491" y="653"/>
                  </a:lnTo>
                  <a:lnTo>
                    <a:pt x="2164" y="368"/>
                  </a:lnTo>
                  <a:lnTo>
                    <a:pt x="1797" y="204"/>
                  </a:lnTo>
                  <a:lnTo>
                    <a:pt x="1389" y="82"/>
                  </a:lnTo>
                  <a:lnTo>
                    <a:pt x="981" y="0"/>
                  </a:lnTo>
                  <a:lnTo>
                    <a:pt x="98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7"/>
            <p:cNvSpPr/>
            <p:nvPr/>
          </p:nvSpPr>
          <p:spPr>
            <a:xfrm>
              <a:off x="2629225" y="3759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7"/>
            <p:cNvSpPr/>
            <p:nvPr/>
          </p:nvSpPr>
          <p:spPr>
            <a:xfrm>
              <a:off x="2589425" y="3760650"/>
              <a:ext cx="41875" cy="73525"/>
            </a:xfrm>
            <a:custGeom>
              <a:rect b="b" l="l" r="r" t="t"/>
              <a:pathLst>
                <a:path extrusionOk="0" h="2941" w="1675">
                  <a:moveTo>
                    <a:pt x="613" y="1"/>
                  </a:moveTo>
                  <a:lnTo>
                    <a:pt x="1" y="2042"/>
                  </a:lnTo>
                  <a:lnTo>
                    <a:pt x="1" y="2124"/>
                  </a:lnTo>
                  <a:lnTo>
                    <a:pt x="41" y="2246"/>
                  </a:lnTo>
                  <a:lnTo>
                    <a:pt x="695" y="2899"/>
                  </a:lnTo>
                  <a:lnTo>
                    <a:pt x="776" y="2940"/>
                  </a:lnTo>
                  <a:lnTo>
                    <a:pt x="939" y="2940"/>
                  </a:lnTo>
                  <a:lnTo>
                    <a:pt x="980" y="2899"/>
                  </a:lnTo>
                  <a:lnTo>
                    <a:pt x="1633" y="2246"/>
                  </a:lnTo>
                  <a:lnTo>
                    <a:pt x="1674" y="2124"/>
                  </a:lnTo>
                  <a:lnTo>
                    <a:pt x="1674" y="2042"/>
                  </a:lnTo>
                  <a:lnTo>
                    <a:pt x="1062"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7"/>
            <p:cNvSpPr/>
            <p:nvPr/>
          </p:nvSpPr>
          <p:spPr>
            <a:xfrm>
              <a:off x="2589425" y="3760650"/>
              <a:ext cx="41875" cy="73525"/>
            </a:xfrm>
            <a:custGeom>
              <a:rect b="b" l="l" r="r" t="t"/>
              <a:pathLst>
                <a:path extrusionOk="0" fill="none" h="2941" w="1675">
                  <a:moveTo>
                    <a:pt x="1062" y="1"/>
                  </a:moveTo>
                  <a:lnTo>
                    <a:pt x="613" y="1"/>
                  </a:lnTo>
                  <a:lnTo>
                    <a:pt x="1" y="2042"/>
                  </a:lnTo>
                  <a:lnTo>
                    <a:pt x="1" y="2042"/>
                  </a:lnTo>
                  <a:lnTo>
                    <a:pt x="1" y="2124"/>
                  </a:lnTo>
                  <a:lnTo>
                    <a:pt x="41" y="2246"/>
                  </a:lnTo>
                  <a:lnTo>
                    <a:pt x="695" y="2899"/>
                  </a:lnTo>
                  <a:lnTo>
                    <a:pt x="695" y="2899"/>
                  </a:lnTo>
                  <a:lnTo>
                    <a:pt x="776" y="2940"/>
                  </a:lnTo>
                  <a:lnTo>
                    <a:pt x="858" y="2940"/>
                  </a:lnTo>
                  <a:lnTo>
                    <a:pt x="939" y="2940"/>
                  </a:lnTo>
                  <a:lnTo>
                    <a:pt x="980" y="2899"/>
                  </a:lnTo>
                  <a:lnTo>
                    <a:pt x="1633" y="2246"/>
                  </a:lnTo>
                  <a:lnTo>
                    <a:pt x="1633" y="2246"/>
                  </a:lnTo>
                  <a:lnTo>
                    <a:pt x="1674" y="2124"/>
                  </a:lnTo>
                  <a:lnTo>
                    <a:pt x="1674" y="2042"/>
                  </a:lnTo>
                  <a:lnTo>
                    <a:pt x="10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7"/>
            <p:cNvSpPr/>
            <p:nvPr/>
          </p:nvSpPr>
          <p:spPr>
            <a:xfrm>
              <a:off x="2615950" y="3760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7"/>
            <p:cNvSpPr/>
            <p:nvPr/>
          </p:nvSpPr>
          <p:spPr>
            <a:xfrm>
              <a:off x="2555750" y="3610650"/>
              <a:ext cx="109225" cy="134725"/>
            </a:xfrm>
            <a:custGeom>
              <a:rect b="b" l="l" r="r" t="t"/>
              <a:pathLst>
                <a:path extrusionOk="0" h="5389" w="4369">
                  <a:moveTo>
                    <a:pt x="2205" y="0"/>
                  </a:moveTo>
                  <a:lnTo>
                    <a:pt x="1756" y="41"/>
                  </a:lnTo>
                  <a:lnTo>
                    <a:pt x="1348" y="164"/>
                  </a:lnTo>
                  <a:lnTo>
                    <a:pt x="980" y="368"/>
                  </a:lnTo>
                  <a:lnTo>
                    <a:pt x="654" y="613"/>
                  </a:lnTo>
                  <a:lnTo>
                    <a:pt x="368" y="939"/>
                  </a:lnTo>
                  <a:lnTo>
                    <a:pt x="164" y="1307"/>
                  </a:lnTo>
                  <a:lnTo>
                    <a:pt x="41" y="1715"/>
                  </a:lnTo>
                  <a:lnTo>
                    <a:pt x="0" y="2164"/>
                  </a:lnTo>
                  <a:lnTo>
                    <a:pt x="0" y="3225"/>
                  </a:lnTo>
                  <a:lnTo>
                    <a:pt x="41" y="3674"/>
                  </a:lnTo>
                  <a:lnTo>
                    <a:pt x="164" y="4082"/>
                  </a:lnTo>
                  <a:lnTo>
                    <a:pt x="368" y="4450"/>
                  </a:lnTo>
                  <a:lnTo>
                    <a:pt x="654" y="4776"/>
                  </a:lnTo>
                  <a:lnTo>
                    <a:pt x="980" y="5021"/>
                  </a:lnTo>
                  <a:lnTo>
                    <a:pt x="1348" y="5225"/>
                  </a:lnTo>
                  <a:lnTo>
                    <a:pt x="1756" y="5348"/>
                  </a:lnTo>
                  <a:lnTo>
                    <a:pt x="2205" y="5389"/>
                  </a:lnTo>
                  <a:lnTo>
                    <a:pt x="2613" y="5348"/>
                  </a:lnTo>
                  <a:lnTo>
                    <a:pt x="3021" y="5225"/>
                  </a:lnTo>
                  <a:lnTo>
                    <a:pt x="3389" y="5021"/>
                  </a:lnTo>
                  <a:lnTo>
                    <a:pt x="3715" y="4776"/>
                  </a:lnTo>
                  <a:lnTo>
                    <a:pt x="4001" y="4450"/>
                  </a:lnTo>
                  <a:lnTo>
                    <a:pt x="4205" y="4082"/>
                  </a:lnTo>
                  <a:lnTo>
                    <a:pt x="4328" y="3674"/>
                  </a:lnTo>
                  <a:lnTo>
                    <a:pt x="4368" y="3225"/>
                  </a:lnTo>
                  <a:lnTo>
                    <a:pt x="4368" y="2164"/>
                  </a:lnTo>
                  <a:lnTo>
                    <a:pt x="4328" y="1715"/>
                  </a:lnTo>
                  <a:lnTo>
                    <a:pt x="4205" y="1307"/>
                  </a:lnTo>
                  <a:lnTo>
                    <a:pt x="4001" y="939"/>
                  </a:lnTo>
                  <a:lnTo>
                    <a:pt x="3715" y="613"/>
                  </a:lnTo>
                  <a:lnTo>
                    <a:pt x="3389" y="368"/>
                  </a:lnTo>
                  <a:lnTo>
                    <a:pt x="3021" y="164"/>
                  </a:lnTo>
                  <a:lnTo>
                    <a:pt x="2613" y="41"/>
                  </a:lnTo>
                  <a:lnTo>
                    <a:pt x="2205"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7"/>
            <p:cNvSpPr/>
            <p:nvPr/>
          </p:nvSpPr>
          <p:spPr>
            <a:xfrm>
              <a:off x="2555750" y="3610650"/>
              <a:ext cx="109225" cy="134725"/>
            </a:xfrm>
            <a:custGeom>
              <a:rect b="b" l="l" r="r" t="t"/>
              <a:pathLst>
                <a:path extrusionOk="0" fill="none" h="5389" w="4369">
                  <a:moveTo>
                    <a:pt x="2205" y="0"/>
                  </a:moveTo>
                  <a:lnTo>
                    <a:pt x="2205" y="0"/>
                  </a:lnTo>
                  <a:lnTo>
                    <a:pt x="1756" y="41"/>
                  </a:lnTo>
                  <a:lnTo>
                    <a:pt x="1348" y="164"/>
                  </a:lnTo>
                  <a:lnTo>
                    <a:pt x="980" y="368"/>
                  </a:lnTo>
                  <a:lnTo>
                    <a:pt x="654" y="613"/>
                  </a:lnTo>
                  <a:lnTo>
                    <a:pt x="368" y="939"/>
                  </a:lnTo>
                  <a:lnTo>
                    <a:pt x="164" y="1307"/>
                  </a:lnTo>
                  <a:lnTo>
                    <a:pt x="41" y="1715"/>
                  </a:lnTo>
                  <a:lnTo>
                    <a:pt x="0" y="2164"/>
                  </a:lnTo>
                  <a:lnTo>
                    <a:pt x="0" y="3225"/>
                  </a:lnTo>
                  <a:lnTo>
                    <a:pt x="0" y="3225"/>
                  </a:lnTo>
                  <a:lnTo>
                    <a:pt x="41" y="3674"/>
                  </a:lnTo>
                  <a:lnTo>
                    <a:pt x="164" y="4082"/>
                  </a:lnTo>
                  <a:lnTo>
                    <a:pt x="368" y="4450"/>
                  </a:lnTo>
                  <a:lnTo>
                    <a:pt x="654" y="4776"/>
                  </a:lnTo>
                  <a:lnTo>
                    <a:pt x="980" y="5021"/>
                  </a:lnTo>
                  <a:lnTo>
                    <a:pt x="1348" y="5225"/>
                  </a:lnTo>
                  <a:lnTo>
                    <a:pt x="1756" y="5348"/>
                  </a:lnTo>
                  <a:lnTo>
                    <a:pt x="2205" y="5389"/>
                  </a:lnTo>
                  <a:lnTo>
                    <a:pt x="2205" y="5389"/>
                  </a:lnTo>
                  <a:lnTo>
                    <a:pt x="2613" y="5348"/>
                  </a:lnTo>
                  <a:lnTo>
                    <a:pt x="3021" y="5225"/>
                  </a:lnTo>
                  <a:lnTo>
                    <a:pt x="3389" y="5021"/>
                  </a:lnTo>
                  <a:lnTo>
                    <a:pt x="3715" y="4776"/>
                  </a:lnTo>
                  <a:lnTo>
                    <a:pt x="4001" y="4450"/>
                  </a:lnTo>
                  <a:lnTo>
                    <a:pt x="4205" y="4082"/>
                  </a:lnTo>
                  <a:lnTo>
                    <a:pt x="4328" y="3674"/>
                  </a:lnTo>
                  <a:lnTo>
                    <a:pt x="4368" y="3225"/>
                  </a:lnTo>
                  <a:lnTo>
                    <a:pt x="4368" y="2164"/>
                  </a:lnTo>
                  <a:lnTo>
                    <a:pt x="4368" y="2164"/>
                  </a:lnTo>
                  <a:lnTo>
                    <a:pt x="4328" y="1715"/>
                  </a:lnTo>
                  <a:lnTo>
                    <a:pt x="4205" y="1307"/>
                  </a:lnTo>
                  <a:lnTo>
                    <a:pt x="4001" y="939"/>
                  </a:lnTo>
                  <a:lnTo>
                    <a:pt x="3715" y="613"/>
                  </a:lnTo>
                  <a:lnTo>
                    <a:pt x="3389" y="368"/>
                  </a:lnTo>
                  <a:lnTo>
                    <a:pt x="3021" y="164"/>
                  </a:lnTo>
                  <a:lnTo>
                    <a:pt x="2613" y="41"/>
                  </a:lnTo>
                  <a:lnTo>
                    <a:pt x="2205" y="0"/>
                  </a:lnTo>
                  <a:lnTo>
                    <a:pt x="220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7"/>
            <p:cNvSpPr/>
            <p:nvPr/>
          </p:nvSpPr>
          <p:spPr>
            <a:xfrm>
              <a:off x="2610850" y="3610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7"/>
            <p:cNvSpPr/>
            <p:nvPr/>
          </p:nvSpPr>
          <p:spPr>
            <a:xfrm>
              <a:off x="2603725" y="3610650"/>
              <a:ext cx="61250" cy="134725"/>
            </a:xfrm>
            <a:custGeom>
              <a:rect b="b" l="l" r="r" t="t"/>
              <a:pathLst>
                <a:path extrusionOk="0" h="5389" w="2450">
                  <a:moveTo>
                    <a:pt x="0" y="0"/>
                  </a:moveTo>
                  <a:lnTo>
                    <a:pt x="286" y="82"/>
                  </a:lnTo>
                  <a:lnTo>
                    <a:pt x="572" y="245"/>
                  </a:lnTo>
                  <a:lnTo>
                    <a:pt x="817" y="449"/>
                  </a:lnTo>
                  <a:lnTo>
                    <a:pt x="1021" y="735"/>
                  </a:lnTo>
                  <a:lnTo>
                    <a:pt x="1225" y="1021"/>
                  </a:lnTo>
                  <a:lnTo>
                    <a:pt x="1347" y="1388"/>
                  </a:lnTo>
                  <a:lnTo>
                    <a:pt x="1429" y="1756"/>
                  </a:lnTo>
                  <a:lnTo>
                    <a:pt x="1470" y="2164"/>
                  </a:lnTo>
                  <a:lnTo>
                    <a:pt x="1470" y="3225"/>
                  </a:lnTo>
                  <a:lnTo>
                    <a:pt x="1429" y="3633"/>
                  </a:lnTo>
                  <a:lnTo>
                    <a:pt x="1347" y="4001"/>
                  </a:lnTo>
                  <a:lnTo>
                    <a:pt x="1225" y="4368"/>
                  </a:lnTo>
                  <a:lnTo>
                    <a:pt x="1021" y="4654"/>
                  </a:lnTo>
                  <a:lnTo>
                    <a:pt x="817" y="4940"/>
                  </a:lnTo>
                  <a:lnTo>
                    <a:pt x="572" y="5144"/>
                  </a:lnTo>
                  <a:lnTo>
                    <a:pt x="286" y="5307"/>
                  </a:lnTo>
                  <a:lnTo>
                    <a:pt x="0" y="5389"/>
                  </a:lnTo>
                  <a:lnTo>
                    <a:pt x="286" y="5389"/>
                  </a:lnTo>
                  <a:lnTo>
                    <a:pt x="694" y="5348"/>
                  </a:lnTo>
                  <a:lnTo>
                    <a:pt x="1102" y="5225"/>
                  </a:lnTo>
                  <a:lnTo>
                    <a:pt x="1470" y="5021"/>
                  </a:lnTo>
                  <a:lnTo>
                    <a:pt x="1796" y="4776"/>
                  </a:lnTo>
                  <a:lnTo>
                    <a:pt x="2082" y="4450"/>
                  </a:lnTo>
                  <a:lnTo>
                    <a:pt x="2286" y="4082"/>
                  </a:lnTo>
                  <a:lnTo>
                    <a:pt x="2409" y="3674"/>
                  </a:lnTo>
                  <a:lnTo>
                    <a:pt x="2449" y="3225"/>
                  </a:lnTo>
                  <a:lnTo>
                    <a:pt x="2449" y="2164"/>
                  </a:lnTo>
                  <a:lnTo>
                    <a:pt x="2449" y="1919"/>
                  </a:lnTo>
                  <a:lnTo>
                    <a:pt x="2409" y="1674"/>
                  </a:lnTo>
                  <a:lnTo>
                    <a:pt x="2327" y="1470"/>
                  </a:lnTo>
                  <a:lnTo>
                    <a:pt x="2245" y="1266"/>
                  </a:lnTo>
                  <a:lnTo>
                    <a:pt x="2000" y="857"/>
                  </a:lnTo>
                  <a:lnTo>
                    <a:pt x="1715" y="531"/>
                  </a:lnTo>
                  <a:lnTo>
                    <a:pt x="1347" y="286"/>
                  </a:lnTo>
                  <a:lnTo>
                    <a:pt x="939" y="82"/>
                  </a:lnTo>
                  <a:lnTo>
                    <a:pt x="694" y="41"/>
                  </a:lnTo>
                  <a:lnTo>
                    <a:pt x="490"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7"/>
            <p:cNvSpPr/>
            <p:nvPr/>
          </p:nvSpPr>
          <p:spPr>
            <a:xfrm>
              <a:off x="2603725" y="3610650"/>
              <a:ext cx="61250" cy="134725"/>
            </a:xfrm>
            <a:custGeom>
              <a:rect b="b" l="l" r="r" t="t"/>
              <a:pathLst>
                <a:path extrusionOk="0" fill="none" h="5389" w="2450">
                  <a:moveTo>
                    <a:pt x="0" y="0"/>
                  </a:moveTo>
                  <a:lnTo>
                    <a:pt x="0" y="0"/>
                  </a:lnTo>
                  <a:lnTo>
                    <a:pt x="286" y="82"/>
                  </a:lnTo>
                  <a:lnTo>
                    <a:pt x="572" y="245"/>
                  </a:lnTo>
                  <a:lnTo>
                    <a:pt x="817" y="449"/>
                  </a:lnTo>
                  <a:lnTo>
                    <a:pt x="1021" y="735"/>
                  </a:lnTo>
                  <a:lnTo>
                    <a:pt x="1225" y="1021"/>
                  </a:lnTo>
                  <a:lnTo>
                    <a:pt x="1347" y="1388"/>
                  </a:lnTo>
                  <a:lnTo>
                    <a:pt x="1429" y="1756"/>
                  </a:lnTo>
                  <a:lnTo>
                    <a:pt x="1470" y="2164"/>
                  </a:lnTo>
                  <a:lnTo>
                    <a:pt x="1470" y="3225"/>
                  </a:lnTo>
                  <a:lnTo>
                    <a:pt x="1470" y="3225"/>
                  </a:lnTo>
                  <a:lnTo>
                    <a:pt x="1429" y="3633"/>
                  </a:lnTo>
                  <a:lnTo>
                    <a:pt x="1347" y="4001"/>
                  </a:lnTo>
                  <a:lnTo>
                    <a:pt x="1225" y="4368"/>
                  </a:lnTo>
                  <a:lnTo>
                    <a:pt x="1021" y="4654"/>
                  </a:lnTo>
                  <a:lnTo>
                    <a:pt x="817" y="4940"/>
                  </a:lnTo>
                  <a:lnTo>
                    <a:pt x="572" y="5144"/>
                  </a:lnTo>
                  <a:lnTo>
                    <a:pt x="286" y="5307"/>
                  </a:lnTo>
                  <a:lnTo>
                    <a:pt x="0" y="5389"/>
                  </a:lnTo>
                  <a:lnTo>
                    <a:pt x="0" y="5389"/>
                  </a:lnTo>
                  <a:lnTo>
                    <a:pt x="286" y="5389"/>
                  </a:lnTo>
                  <a:lnTo>
                    <a:pt x="286" y="5389"/>
                  </a:lnTo>
                  <a:lnTo>
                    <a:pt x="694" y="5348"/>
                  </a:lnTo>
                  <a:lnTo>
                    <a:pt x="1102" y="5225"/>
                  </a:lnTo>
                  <a:lnTo>
                    <a:pt x="1470" y="5021"/>
                  </a:lnTo>
                  <a:lnTo>
                    <a:pt x="1796" y="4776"/>
                  </a:lnTo>
                  <a:lnTo>
                    <a:pt x="2082" y="4450"/>
                  </a:lnTo>
                  <a:lnTo>
                    <a:pt x="2286" y="4082"/>
                  </a:lnTo>
                  <a:lnTo>
                    <a:pt x="2409" y="3674"/>
                  </a:lnTo>
                  <a:lnTo>
                    <a:pt x="2449" y="3225"/>
                  </a:lnTo>
                  <a:lnTo>
                    <a:pt x="2449" y="2164"/>
                  </a:lnTo>
                  <a:lnTo>
                    <a:pt x="2449" y="2164"/>
                  </a:lnTo>
                  <a:lnTo>
                    <a:pt x="2449" y="1919"/>
                  </a:lnTo>
                  <a:lnTo>
                    <a:pt x="2409" y="1674"/>
                  </a:lnTo>
                  <a:lnTo>
                    <a:pt x="2327" y="1470"/>
                  </a:lnTo>
                  <a:lnTo>
                    <a:pt x="2245" y="1266"/>
                  </a:lnTo>
                  <a:lnTo>
                    <a:pt x="2000" y="857"/>
                  </a:lnTo>
                  <a:lnTo>
                    <a:pt x="1715" y="531"/>
                  </a:lnTo>
                  <a:lnTo>
                    <a:pt x="1347" y="286"/>
                  </a:lnTo>
                  <a:lnTo>
                    <a:pt x="939" y="82"/>
                  </a:lnTo>
                  <a:lnTo>
                    <a:pt x="694" y="41"/>
                  </a:lnTo>
                  <a:lnTo>
                    <a:pt x="490" y="0"/>
                  </a:lnTo>
                  <a:lnTo>
                    <a:pt x="245"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7"/>
            <p:cNvSpPr/>
            <p:nvPr/>
          </p:nvSpPr>
          <p:spPr>
            <a:xfrm>
              <a:off x="2603725" y="3610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7"/>
            <p:cNvSpPr/>
            <p:nvPr/>
          </p:nvSpPr>
          <p:spPr>
            <a:xfrm>
              <a:off x="2555750" y="3610650"/>
              <a:ext cx="109225" cy="64300"/>
            </a:xfrm>
            <a:custGeom>
              <a:rect b="b" l="l" r="r" t="t"/>
              <a:pathLst>
                <a:path extrusionOk="0" h="2572" w="4369">
                  <a:moveTo>
                    <a:pt x="1837" y="0"/>
                  </a:moveTo>
                  <a:lnTo>
                    <a:pt x="1552" y="82"/>
                  </a:lnTo>
                  <a:lnTo>
                    <a:pt x="1266" y="204"/>
                  </a:lnTo>
                  <a:lnTo>
                    <a:pt x="1021" y="327"/>
                  </a:lnTo>
                  <a:lnTo>
                    <a:pt x="776" y="490"/>
                  </a:lnTo>
                  <a:lnTo>
                    <a:pt x="572" y="735"/>
                  </a:lnTo>
                  <a:lnTo>
                    <a:pt x="368" y="939"/>
                  </a:lnTo>
                  <a:lnTo>
                    <a:pt x="205" y="1225"/>
                  </a:lnTo>
                  <a:lnTo>
                    <a:pt x="82" y="1511"/>
                  </a:lnTo>
                  <a:lnTo>
                    <a:pt x="41" y="1837"/>
                  </a:lnTo>
                  <a:lnTo>
                    <a:pt x="0" y="2164"/>
                  </a:lnTo>
                  <a:lnTo>
                    <a:pt x="0" y="2368"/>
                  </a:lnTo>
                  <a:lnTo>
                    <a:pt x="245" y="2450"/>
                  </a:lnTo>
                  <a:lnTo>
                    <a:pt x="490" y="2531"/>
                  </a:lnTo>
                  <a:lnTo>
                    <a:pt x="776" y="2572"/>
                  </a:lnTo>
                  <a:lnTo>
                    <a:pt x="1348" y="2572"/>
                  </a:lnTo>
                  <a:lnTo>
                    <a:pt x="1593" y="2531"/>
                  </a:lnTo>
                  <a:lnTo>
                    <a:pt x="1878" y="2450"/>
                  </a:lnTo>
                  <a:lnTo>
                    <a:pt x="2123" y="2368"/>
                  </a:lnTo>
                  <a:lnTo>
                    <a:pt x="2368" y="2245"/>
                  </a:lnTo>
                  <a:lnTo>
                    <a:pt x="2572" y="2082"/>
                  </a:lnTo>
                  <a:lnTo>
                    <a:pt x="2817" y="1919"/>
                  </a:lnTo>
                  <a:lnTo>
                    <a:pt x="2980" y="1715"/>
                  </a:lnTo>
                  <a:lnTo>
                    <a:pt x="3266" y="2041"/>
                  </a:lnTo>
                  <a:lnTo>
                    <a:pt x="3593" y="2286"/>
                  </a:lnTo>
                  <a:lnTo>
                    <a:pt x="3960" y="2490"/>
                  </a:lnTo>
                  <a:lnTo>
                    <a:pt x="4164" y="2531"/>
                  </a:lnTo>
                  <a:lnTo>
                    <a:pt x="4368" y="2572"/>
                  </a:lnTo>
                  <a:lnTo>
                    <a:pt x="4368" y="2286"/>
                  </a:lnTo>
                  <a:lnTo>
                    <a:pt x="4368" y="2082"/>
                  </a:lnTo>
                  <a:lnTo>
                    <a:pt x="4328" y="1796"/>
                  </a:lnTo>
                  <a:lnTo>
                    <a:pt x="4246" y="1470"/>
                  </a:lnTo>
                  <a:lnTo>
                    <a:pt x="4123" y="1143"/>
                  </a:lnTo>
                  <a:lnTo>
                    <a:pt x="3919" y="817"/>
                  </a:lnTo>
                  <a:lnTo>
                    <a:pt x="3593" y="531"/>
                  </a:lnTo>
                  <a:lnTo>
                    <a:pt x="3348" y="327"/>
                  </a:lnTo>
                  <a:lnTo>
                    <a:pt x="3062" y="164"/>
                  </a:lnTo>
                  <a:lnTo>
                    <a:pt x="2736" y="41"/>
                  </a:lnTo>
                  <a:lnTo>
                    <a:pt x="245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7"/>
            <p:cNvSpPr/>
            <p:nvPr/>
          </p:nvSpPr>
          <p:spPr>
            <a:xfrm>
              <a:off x="2555750" y="3610650"/>
              <a:ext cx="109225" cy="64300"/>
            </a:xfrm>
            <a:custGeom>
              <a:rect b="b" l="l" r="r" t="t"/>
              <a:pathLst>
                <a:path extrusionOk="0" fill="none" h="2572" w="4369">
                  <a:moveTo>
                    <a:pt x="3593" y="531"/>
                  </a:moveTo>
                  <a:lnTo>
                    <a:pt x="3593" y="531"/>
                  </a:lnTo>
                  <a:lnTo>
                    <a:pt x="3593" y="531"/>
                  </a:lnTo>
                  <a:lnTo>
                    <a:pt x="3593" y="531"/>
                  </a:lnTo>
                  <a:lnTo>
                    <a:pt x="3348" y="327"/>
                  </a:lnTo>
                  <a:lnTo>
                    <a:pt x="3062" y="164"/>
                  </a:lnTo>
                  <a:lnTo>
                    <a:pt x="2736" y="41"/>
                  </a:lnTo>
                  <a:lnTo>
                    <a:pt x="2450" y="0"/>
                  </a:lnTo>
                  <a:lnTo>
                    <a:pt x="2164" y="0"/>
                  </a:lnTo>
                  <a:lnTo>
                    <a:pt x="1837" y="0"/>
                  </a:lnTo>
                  <a:lnTo>
                    <a:pt x="1552" y="82"/>
                  </a:lnTo>
                  <a:lnTo>
                    <a:pt x="1266" y="204"/>
                  </a:lnTo>
                  <a:lnTo>
                    <a:pt x="1021" y="327"/>
                  </a:lnTo>
                  <a:lnTo>
                    <a:pt x="776" y="490"/>
                  </a:lnTo>
                  <a:lnTo>
                    <a:pt x="572" y="735"/>
                  </a:lnTo>
                  <a:lnTo>
                    <a:pt x="368" y="939"/>
                  </a:lnTo>
                  <a:lnTo>
                    <a:pt x="205" y="1225"/>
                  </a:lnTo>
                  <a:lnTo>
                    <a:pt x="82" y="1511"/>
                  </a:lnTo>
                  <a:lnTo>
                    <a:pt x="41" y="1837"/>
                  </a:lnTo>
                  <a:lnTo>
                    <a:pt x="0" y="2164"/>
                  </a:lnTo>
                  <a:lnTo>
                    <a:pt x="0" y="2368"/>
                  </a:lnTo>
                  <a:lnTo>
                    <a:pt x="0" y="2368"/>
                  </a:lnTo>
                  <a:lnTo>
                    <a:pt x="245" y="2450"/>
                  </a:lnTo>
                  <a:lnTo>
                    <a:pt x="490" y="2531"/>
                  </a:lnTo>
                  <a:lnTo>
                    <a:pt x="776" y="2572"/>
                  </a:lnTo>
                  <a:lnTo>
                    <a:pt x="1062" y="2572"/>
                  </a:lnTo>
                  <a:lnTo>
                    <a:pt x="1062" y="2572"/>
                  </a:lnTo>
                  <a:lnTo>
                    <a:pt x="1348" y="2572"/>
                  </a:lnTo>
                  <a:lnTo>
                    <a:pt x="1593" y="2531"/>
                  </a:lnTo>
                  <a:lnTo>
                    <a:pt x="1878" y="2450"/>
                  </a:lnTo>
                  <a:lnTo>
                    <a:pt x="2123" y="2368"/>
                  </a:lnTo>
                  <a:lnTo>
                    <a:pt x="2368" y="2245"/>
                  </a:lnTo>
                  <a:lnTo>
                    <a:pt x="2572" y="2082"/>
                  </a:lnTo>
                  <a:lnTo>
                    <a:pt x="2817" y="1919"/>
                  </a:lnTo>
                  <a:lnTo>
                    <a:pt x="2980" y="1715"/>
                  </a:lnTo>
                  <a:lnTo>
                    <a:pt x="2980" y="1715"/>
                  </a:lnTo>
                  <a:lnTo>
                    <a:pt x="3266" y="2041"/>
                  </a:lnTo>
                  <a:lnTo>
                    <a:pt x="3593" y="2286"/>
                  </a:lnTo>
                  <a:lnTo>
                    <a:pt x="3960" y="2490"/>
                  </a:lnTo>
                  <a:lnTo>
                    <a:pt x="4164" y="2531"/>
                  </a:lnTo>
                  <a:lnTo>
                    <a:pt x="4368" y="2572"/>
                  </a:lnTo>
                  <a:lnTo>
                    <a:pt x="4368" y="2572"/>
                  </a:lnTo>
                  <a:lnTo>
                    <a:pt x="4368" y="2286"/>
                  </a:lnTo>
                  <a:lnTo>
                    <a:pt x="4368" y="2082"/>
                  </a:lnTo>
                  <a:lnTo>
                    <a:pt x="4328" y="1796"/>
                  </a:lnTo>
                  <a:lnTo>
                    <a:pt x="4246" y="1470"/>
                  </a:lnTo>
                  <a:lnTo>
                    <a:pt x="4123" y="1143"/>
                  </a:lnTo>
                  <a:lnTo>
                    <a:pt x="3919" y="817"/>
                  </a:lnTo>
                  <a:lnTo>
                    <a:pt x="3593" y="531"/>
                  </a:lnTo>
                  <a:lnTo>
                    <a:pt x="3593"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7"/>
            <p:cNvSpPr/>
            <p:nvPr/>
          </p:nvSpPr>
          <p:spPr>
            <a:xfrm>
              <a:off x="2645550" y="3623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7"/>
            <p:cNvSpPr/>
            <p:nvPr/>
          </p:nvSpPr>
          <p:spPr>
            <a:xfrm>
              <a:off x="2603725" y="3610650"/>
              <a:ext cx="61250" cy="64300"/>
            </a:xfrm>
            <a:custGeom>
              <a:rect b="b" l="l" r="r" t="t"/>
              <a:pathLst>
                <a:path extrusionOk="0" h="2572" w="2450">
                  <a:moveTo>
                    <a:pt x="0" y="0"/>
                  </a:moveTo>
                  <a:lnTo>
                    <a:pt x="286" y="82"/>
                  </a:lnTo>
                  <a:lnTo>
                    <a:pt x="572" y="245"/>
                  </a:lnTo>
                  <a:lnTo>
                    <a:pt x="817" y="449"/>
                  </a:lnTo>
                  <a:lnTo>
                    <a:pt x="1021" y="735"/>
                  </a:lnTo>
                  <a:lnTo>
                    <a:pt x="1225" y="1021"/>
                  </a:lnTo>
                  <a:lnTo>
                    <a:pt x="1347" y="1388"/>
                  </a:lnTo>
                  <a:lnTo>
                    <a:pt x="1429" y="1756"/>
                  </a:lnTo>
                  <a:lnTo>
                    <a:pt x="1470" y="2164"/>
                  </a:lnTo>
                  <a:lnTo>
                    <a:pt x="1674" y="2327"/>
                  </a:lnTo>
                  <a:lnTo>
                    <a:pt x="1919" y="2450"/>
                  </a:lnTo>
                  <a:lnTo>
                    <a:pt x="2164" y="2531"/>
                  </a:lnTo>
                  <a:lnTo>
                    <a:pt x="2449" y="2572"/>
                  </a:lnTo>
                  <a:lnTo>
                    <a:pt x="2449" y="2286"/>
                  </a:lnTo>
                  <a:lnTo>
                    <a:pt x="2449" y="2082"/>
                  </a:lnTo>
                  <a:lnTo>
                    <a:pt x="2409" y="1796"/>
                  </a:lnTo>
                  <a:lnTo>
                    <a:pt x="2327" y="1470"/>
                  </a:lnTo>
                  <a:lnTo>
                    <a:pt x="2204" y="1143"/>
                  </a:lnTo>
                  <a:lnTo>
                    <a:pt x="2000" y="817"/>
                  </a:lnTo>
                  <a:lnTo>
                    <a:pt x="1674" y="531"/>
                  </a:lnTo>
                  <a:lnTo>
                    <a:pt x="1551" y="408"/>
                  </a:lnTo>
                  <a:lnTo>
                    <a:pt x="1225" y="204"/>
                  </a:lnTo>
                  <a:lnTo>
                    <a:pt x="980" y="123"/>
                  </a:lnTo>
                  <a:lnTo>
                    <a:pt x="694" y="41"/>
                  </a:lnTo>
                  <a:lnTo>
                    <a:pt x="367"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7"/>
            <p:cNvSpPr/>
            <p:nvPr/>
          </p:nvSpPr>
          <p:spPr>
            <a:xfrm>
              <a:off x="2603725" y="3610650"/>
              <a:ext cx="61250" cy="64300"/>
            </a:xfrm>
            <a:custGeom>
              <a:rect b="b" l="l" r="r" t="t"/>
              <a:pathLst>
                <a:path extrusionOk="0" fill="none" h="2572" w="2450">
                  <a:moveTo>
                    <a:pt x="1674" y="531"/>
                  </a:moveTo>
                  <a:lnTo>
                    <a:pt x="1674" y="531"/>
                  </a:lnTo>
                  <a:lnTo>
                    <a:pt x="1674" y="531"/>
                  </a:lnTo>
                  <a:lnTo>
                    <a:pt x="1674" y="531"/>
                  </a:lnTo>
                  <a:lnTo>
                    <a:pt x="1551" y="408"/>
                  </a:lnTo>
                  <a:lnTo>
                    <a:pt x="1225" y="204"/>
                  </a:lnTo>
                  <a:lnTo>
                    <a:pt x="980" y="123"/>
                  </a:lnTo>
                  <a:lnTo>
                    <a:pt x="694" y="41"/>
                  </a:lnTo>
                  <a:lnTo>
                    <a:pt x="367" y="0"/>
                  </a:lnTo>
                  <a:lnTo>
                    <a:pt x="0" y="0"/>
                  </a:lnTo>
                  <a:lnTo>
                    <a:pt x="0" y="0"/>
                  </a:lnTo>
                  <a:lnTo>
                    <a:pt x="286" y="82"/>
                  </a:lnTo>
                  <a:lnTo>
                    <a:pt x="572" y="245"/>
                  </a:lnTo>
                  <a:lnTo>
                    <a:pt x="817" y="449"/>
                  </a:lnTo>
                  <a:lnTo>
                    <a:pt x="1021" y="735"/>
                  </a:lnTo>
                  <a:lnTo>
                    <a:pt x="1225" y="1021"/>
                  </a:lnTo>
                  <a:lnTo>
                    <a:pt x="1347" y="1388"/>
                  </a:lnTo>
                  <a:lnTo>
                    <a:pt x="1429" y="1756"/>
                  </a:lnTo>
                  <a:lnTo>
                    <a:pt x="1470" y="2164"/>
                  </a:lnTo>
                  <a:lnTo>
                    <a:pt x="1470" y="2164"/>
                  </a:lnTo>
                  <a:lnTo>
                    <a:pt x="1674" y="2327"/>
                  </a:lnTo>
                  <a:lnTo>
                    <a:pt x="1919" y="2450"/>
                  </a:lnTo>
                  <a:lnTo>
                    <a:pt x="2164" y="2531"/>
                  </a:lnTo>
                  <a:lnTo>
                    <a:pt x="2449" y="2572"/>
                  </a:lnTo>
                  <a:lnTo>
                    <a:pt x="2449" y="2572"/>
                  </a:lnTo>
                  <a:lnTo>
                    <a:pt x="2449" y="2286"/>
                  </a:lnTo>
                  <a:lnTo>
                    <a:pt x="2449" y="2082"/>
                  </a:lnTo>
                  <a:lnTo>
                    <a:pt x="2409" y="1796"/>
                  </a:lnTo>
                  <a:lnTo>
                    <a:pt x="2327" y="1470"/>
                  </a:lnTo>
                  <a:lnTo>
                    <a:pt x="2204" y="1143"/>
                  </a:lnTo>
                  <a:lnTo>
                    <a:pt x="2000" y="817"/>
                  </a:lnTo>
                  <a:lnTo>
                    <a:pt x="1674" y="531"/>
                  </a:lnTo>
                  <a:lnTo>
                    <a:pt x="1674"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7"/>
            <p:cNvSpPr/>
            <p:nvPr/>
          </p:nvSpPr>
          <p:spPr>
            <a:xfrm>
              <a:off x="2645550" y="3623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4" name="Shape 2134"/>
        <p:cNvGrpSpPr/>
        <p:nvPr/>
      </p:nvGrpSpPr>
      <p:grpSpPr>
        <a:xfrm>
          <a:off x="0" y="0"/>
          <a:ext cx="0" cy="0"/>
          <a:chOff x="0" y="0"/>
          <a:chExt cx="0" cy="0"/>
        </a:xfrm>
      </p:grpSpPr>
      <p:sp>
        <p:nvSpPr>
          <p:cNvPr id="2135" name="Google Shape;2135;p58"/>
          <p:cNvSpPr txBox="1"/>
          <p:nvPr>
            <p:ph idx="1" type="subTitle"/>
          </p:nvPr>
        </p:nvSpPr>
        <p:spPr>
          <a:xfrm>
            <a:off x="2006725" y="2549425"/>
            <a:ext cx="6273600" cy="12132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Communication</a:t>
            </a:r>
            <a:endParaRPr/>
          </a:p>
        </p:txBody>
      </p:sp>
      <p:sp>
        <p:nvSpPr>
          <p:cNvPr id="2136" name="Google Shape;2136;p58"/>
          <p:cNvSpPr txBox="1"/>
          <p:nvPr>
            <p:ph idx="2" type="subTitle"/>
          </p:nvPr>
        </p:nvSpPr>
        <p:spPr>
          <a:xfrm>
            <a:off x="2006725" y="6793125"/>
            <a:ext cx="6273600" cy="12132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Contribution</a:t>
            </a:r>
            <a:endParaRPr/>
          </a:p>
        </p:txBody>
      </p:sp>
      <p:sp>
        <p:nvSpPr>
          <p:cNvPr id="2137" name="Google Shape;2137;p58"/>
          <p:cNvSpPr txBox="1"/>
          <p:nvPr>
            <p:ph idx="3" type="subTitle"/>
          </p:nvPr>
        </p:nvSpPr>
        <p:spPr>
          <a:xfrm>
            <a:off x="2006725" y="4671263"/>
            <a:ext cx="6273600" cy="12132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Responsibility</a:t>
            </a:r>
            <a:endParaRPr/>
          </a:p>
        </p:txBody>
      </p:sp>
      <p:cxnSp>
        <p:nvCxnSpPr>
          <p:cNvPr id="2138" name="Google Shape;2138;p58"/>
          <p:cNvCxnSpPr>
            <a:stCxn id="2135" idx="0"/>
          </p:cNvCxnSpPr>
          <p:nvPr/>
        </p:nvCxnSpPr>
        <p:spPr>
          <a:xfrm rot="10800000">
            <a:off x="5143525" y="1544425"/>
            <a:ext cx="0" cy="1005000"/>
          </a:xfrm>
          <a:prstGeom prst="straightConnector1">
            <a:avLst/>
          </a:prstGeom>
          <a:noFill/>
          <a:ln cap="flat" cmpd="sng" w="19050">
            <a:solidFill>
              <a:schemeClr val="accent1"/>
            </a:solidFill>
            <a:prstDash val="solid"/>
            <a:round/>
            <a:headEnd len="med" w="med" type="none"/>
            <a:tailEnd len="med" w="med" type="oval"/>
          </a:ln>
        </p:spPr>
      </p:cxnSp>
      <p:cxnSp>
        <p:nvCxnSpPr>
          <p:cNvPr id="2139" name="Google Shape;2139;p58"/>
          <p:cNvCxnSpPr>
            <a:stCxn id="2135" idx="2"/>
            <a:endCxn id="2137" idx="0"/>
          </p:cNvCxnSpPr>
          <p:nvPr/>
        </p:nvCxnSpPr>
        <p:spPr>
          <a:xfrm>
            <a:off x="5143525" y="3762625"/>
            <a:ext cx="0" cy="908700"/>
          </a:xfrm>
          <a:prstGeom prst="straightConnector1">
            <a:avLst/>
          </a:prstGeom>
          <a:noFill/>
          <a:ln cap="flat" cmpd="sng" w="19050">
            <a:solidFill>
              <a:schemeClr val="accent1"/>
            </a:solidFill>
            <a:prstDash val="solid"/>
            <a:round/>
            <a:headEnd len="med" w="med" type="none"/>
            <a:tailEnd len="med" w="med" type="none"/>
          </a:ln>
        </p:spPr>
      </p:cxnSp>
      <p:cxnSp>
        <p:nvCxnSpPr>
          <p:cNvPr id="2140" name="Google Shape;2140;p58"/>
          <p:cNvCxnSpPr>
            <a:stCxn id="2137" idx="2"/>
            <a:endCxn id="2136" idx="0"/>
          </p:cNvCxnSpPr>
          <p:nvPr/>
        </p:nvCxnSpPr>
        <p:spPr>
          <a:xfrm>
            <a:off x="5143525" y="5884463"/>
            <a:ext cx="0" cy="908700"/>
          </a:xfrm>
          <a:prstGeom prst="straightConnector1">
            <a:avLst/>
          </a:prstGeom>
          <a:noFill/>
          <a:ln cap="flat" cmpd="sng" w="19050">
            <a:solidFill>
              <a:schemeClr val="accent1"/>
            </a:solidFill>
            <a:prstDash val="solid"/>
            <a:round/>
            <a:headEnd len="med" w="med" type="none"/>
            <a:tailEnd len="med" w="med" type="none"/>
          </a:ln>
        </p:spPr>
      </p:cxnSp>
      <p:cxnSp>
        <p:nvCxnSpPr>
          <p:cNvPr id="2141" name="Google Shape;2141;p58"/>
          <p:cNvCxnSpPr>
            <a:stCxn id="2136" idx="2"/>
          </p:cNvCxnSpPr>
          <p:nvPr/>
        </p:nvCxnSpPr>
        <p:spPr>
          <a:xfrm>
            <a:off x="5143525" y="8006325"/>
            <a:ext cx="0" cy="1025400"/>
          </a:xfrm>
          <a:prstGeom prst="straightConnector1">
            <a:avLst/>
          </a:prstGeom>
          <a:noFill/>
          <a:ln cap="flat" cmpd="sng" w="19050">
            <a:solidFill>
              <a:schemeClr val="accent1"/>
            </a:solidFill>
            <a:prstDash val="solid"/>
            <a:round/>
            <a:headEnd len="med" w="med" type="none"/>
            <a:tailEnd len="med" w="med" type="triangle"/>
          </a:ln>
        </p:spPr>
      </p:cxn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5" name="Shape 2145"/>
        <p:cNvGrpSpPr/>
        <p:nvPr/>
      </p:nvGrpSpPr>
      <p:grpSpPr>
        <a:xfrm>
          <a:off x="0" y="0"/>
          <a:ext cx="0" cy="0"/>
          <a:chOff x="0" y="0"/>
          <a:chExt cx="0" cy="0"/>
        </a:xfrm>
      </p:grpSpPr>
      <p:sp>
        <p:nvSpPr>
          <p:cNvPr id="2146" name="Google Shape;2146;p59"/>
          <p:cNvSpPr txBox="1"/>
          <p:nvPr>
            <p:ph type="title"/>
          </p:nvPr>
        </p:nvSpPr>
        <p:spPr>
          <a:xfrm>
            <a:off x="1066650" y="5696775"/>
            <a:ext cx="3896100" cy="870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Planning</a:t>
            </a:r>
            <a:endParaRPr/>
          </a:p>
        </p:txBody>
      </p:sp>
      <p:sp>
        <p:nvSpPr>
          <p:cNvPr id="2147" name="Google Shape;2147;p59"/>
          <p:cNvSpPr txBox="1"/>
          <p:nvPr>
            <p:ph idx="2" type="title"/>
          </p:nvPr>
        </p:nvSpPr>
        <p:spPr>
          <a:xfrm>
            <a:off x="5323651" y="5696775"/>
            <a:ext cx="3896700" cy="870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Managing</a:t>
            </a:r>
            <a:endParaRPr/>
          </a:p>
        </p:txBody>
      </p:sp>
      <p:sp>
        <p:nvSpPr>
          <p:cNvPr id="2148" name="Google Shape;2148;p59"/>
          <p:cNvSpPr txBox="1"/>
          <p:nvPr>
            <p:ph idx="1" type="subTitle"/>
          </p:nvPr>
        </p:nvSpPr>
        <p:spPr>
          <a:xfrm>
            <a:off x="5323509" y="6830050"/>
            <a:ext cx="3896700" cy="2025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Neptune is the farthest planet from the Sun. It's also the fourth-largest object</a:t>
            </a:r>
            <a:endParaRPr/>
          </a:p>
        </p:txBody>
      </p:sp>
      <p:sp>
        <p:nvSpPr>
          <p:cNvPr id="2149" name="Google Shape;2149;p59"/>
          <p:cNvSpPr txBox="1"/>
          <p:nvPr>
            <p:ph idx="3" type="subTitle"/>
          </p:nvPr>
        </p:nvSpPr>
        <p:spPr>
          <a:xfrm>
            <a:off x="1066750" y="6830050"/>
            <a:ext cx="3896100" cy="2025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2150" name="Google Shape;2150;p59"/>
          <p:cNvSpPr txBox="1"/>
          <p:nvPr>
            <p:ph idx="4" type="title"/>
          </p:nvPr>
        </p:nvSpPr>
        <p:spPr>
          <a:xfrm>
            <a:off x="1066650" y="2116500"/>
            <a:ext cx="3896100" cy="870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Motivation</a:t>
            </a:r>
            <a:endParaRPr/>
          </a:p>
        </p:txBody>
      </p:sp>
      <p:sp>
        <p:nvSpPr>
          <p:cNvPr id="2151" name="Google Shape;2151;p59"/>
          <p:cNvSpPr txBox="1"/>
          <p:nvPr>
            <p:ph idx="5" type="title"/>
          </p:nvPr>
        </p:nvSpPr>
        <p:spPr>
          <a:xfrm>
            <a:off x="5323651" y="2116500"/>
            <a:ext cx="3896700" cy="870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Decision</a:t>
            </a:r>
            <a:endParaRPr/>
          </a:p>
        </p:txBody>
      </p:sp>
      <p:sp>
        <p:nvSpPr>
          <p:cNvPr id="2152" name="Google Shape;2152;p59"/>
          <p:cNvSpPr txBox="1"/>
          <p:nvPr>
            <p:ph idx="6" type="subTitle"/>
          </p:nvPr>
        </p:nvSpPr>
        <p:spPr>
          <a:xfrm>
            <a:off x="5323509" y="3249775"/>
            <a:ext cx="3896700" cy="2025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Venus has a beautiful name and is the second planet from the Sun</a:t>
            </a:r>
            <a:endParaRPr/>
          </a:p>
        </p:txBody>
      </p:sp>
      <p:sp>
        <p:nvSpPr>
          <p:cNvPr id="2153" name="Google Shape;2153;p59"/>
          <p:cNvSpPr txBox="1"/>
          <p:nvPr>
            <p:ph idx="7" type="subTitle"/>
          </p:nvPr>
        </p:nvSpPr>
        <p:spPr>
          <a:xfrm>
            <a:off x="1066750" y="3249775"/>
            <a:ext cx="3896100" cy="20256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Saturn is a planet</a:t>
            </a:r>
            <a:r>
              <a:rPr lang="en"/>
              <a:t> </a:t>
            </a:r>
            <a:r>
              <a:rPr lang="en"/>
              <a:t> mostly </a:t>
            </a:r>
            <a:r>
              <a:rPr lang="en"/>
              <a:t>composed of hydrogen and</a:t>
            </a:r>
            <a:endParaRPr/>
          </a:p>
          <a:p>
            <a:pPr indent="0" lvl="0" marL="0" rtl="0" algn="ctr">
              <a:spcBef>
                <a:spcPts val="0"/>
              </a:spcBef>
              <a:spcAft>
                <a:spcPts val="0"/>
              </a:spcAft>
              <a:buNone/>
            </a:pPr>
            <a:r>
              <a:rPr lang="en"/>
              <a:t>Helium gases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7" name="Shape 2157"/>
        <p:cNvGrpSpPr/>
        <p:nvPr/>
      </p:nvGrpSpPr>
      <p:grpSpPr>
        <a:xfrm>
          <a:off x="0" y="0"/>
          <a:ext cx="0" cy="0"/>
          <a:chOff x="0" y="0"/>
          <a:chExt cx="0" cy="0"/>
        </a:xfrm>
      </p:grpSpPr>
      <p:grpSp>
        <p:nvGrpSpPr>
          <p:cNvPr id="2158" name="Google Shape;2158;p60"/>
          <p:cNvGrpSpPr/>
          <p:nvPr/>
        </p:nvGrpSpPr>
        <p:grpSpPr>
          <a:xfrm>
            <a:off x="1572800" y="1428144"/>
            <a:ext cx="7297800" cy="4618200"/>
            <a:chOff x="1572800" y="1428144"/>
            <a:chExt cx="7297800" cy="4618200"/>
          </a:xfrm>
        </p:grpSpPr>
        <p:sp>
          <p:nvSpPr>
            <p:cNvPr id="2159" name="Google Shape;2159;p60"/>
            <p:cNvSpPr/>
            <p:nvPr/>
          </p:nvSpPr>
          <p:spPr>
            <a:xfrm rot="1365559">
              <a:off x="1694463" y="2712925"/>
              <a:ext cx="7054475" cy="2048637"/>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0"/>
            <p:cNvSpPr/>
            <p:nvPr/>
          </p:nvSpPr>
          <p:spPr>
            <a:xfrm>
              <a:off x="1907172" y="1891809"/>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1" name="Google Shape;2161;p60"/>
          <p:cNvSpPr txBox="1"/>
          <p:nvPr>
            <p:ph type="title"/>
          </p:nvPr>
        </p:nvSpPr>
        <p:spPr>
          <a:xfrm>
            <a:off x="1807950" y="6202375"/>
            <a:ext cx="6671100" cy="21321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Ability to </a:t>
            </a:r>
            <a:r>
              <a:rPr lang="en">
                <a:solidFill>
                  <a:schemeClr val="accent5"/>
                </a:solidFill>
              </a:rPr>
              <a:t>teach </a:t>
            </a:r>
            <a:r>
              <a:rPr lang="en"/>
              <a:t>and </a:t>
            </a:r>
            <a:r>
              <a:rPr lang="en">
                <a:solidFill>
                  <a:schemeClr val="accent5"/>
                </a:solidFill>
              </a:rPr>
              <a:t>mentor</a:t>
            </a:r>
            <a:endParaRPr>
              <a:solidFill>
                <a:schemeClr val="accent5"/>
              </a:solidFill>
            </a:endParaRPr>
          </a:p>
        </p:txBody>
      </p:sp>
      <p:grpSp>
        <p:nvGrpSpPr>
          <p:cNvPr id="2162" name="Google Shape;2162;p60"/>
          <p:cNvGrpSpPr/>
          <p:nvPr/>
        </p:nvGrpSpPr>
        <p:grpSpPr>
          <a:xfrm>
            <a:off x="2982408" y="1572944"/>
            <a:ext cx="4322240" cy="4140046"/>
            <a:chOff x="238125" y="3735750"/>
            <a:chExt cx="1206925" cy="1156050"/>
          </a:xfrm>
        </p:grpSpPr>
        <p:sp>
          <p:nvSpPr>
            <p:cNvPr id="2163" name="Google Shape;2163;p60"/>
            <p:cNvSpPr/>
            <p:nvPr/>
          </p:nvSpPr>
          <p:spPr>
            <a:xfrm>
              <a:off x="238125" y="3735750"/>
              <a:ext cx="1206925" cy="1156050"/>
            </a:xfrm>
            <a:custGeom>
              <a:rect b="b" l="l" r="r" t="t"/>
              <a:pathLst>
                <a:path extrusionOk="0" h="46242" w="48277">
                  <a:moveTo>
                    <a:pt x="23819" y="0"/>
                  </a:moveTo>
                  <a:lnTo>
                    <a:pt x="22941" y="40"/>
                  </a:lnTo>
                  <a:lnTo>
                    <a:pt x="22024" y="120"/>
                  </a:lnTo>
                  <a:lnTo>
                    <a:pt x="21146" y="200"/>
                  </a:lnTo>
                  <a:lnTo>
                    <a:pt x="20228" y="359"/>
                  </a:lnTo>
                  <a:lnTo>
                    <a:pt x="19351" y="519"/>
                  </a:lnTo>
                  <a:lnTo>
                    <a:pt x="18473" y="718"/>
                  </a:lnTo>
                  <a:lnTo>
                    <a:pt x="17595" y="918"/>
                  </a:lnTo>
                  <a:lnTo>
                    <a:pt x="16717" y="1197"/>
                  </a:lnTo>
                  <a:lnTo>
                    <a:pt x="15840" y="1476"/>
                  </a:lnTo>
                  <a:lnTo>
                    <a:pt x="15002" y="1796"/>
                  </a:lnTo>
                  <a:lnTo>
                    <a:pt x="14164" y="2155"/>
                  </a:lnTo>
                  <a:lnTo>
                    <a:pt x="13326" y="2554"/>
                  </a:lnTo>
                  <a:lnTo>
                    <a:pt x="12488" y="2953"/>
                  </a:lnTo>
                  <a:lnTo>
                    <a:pt x="11650" y="3392"/>
                  </a:lnTo>
                  <a:lnTo>
                    <a:pt x="10852" y="3870"/>
                  </a:lnTo>
                  <a:lnTo>
                    <a:pt x="10733" y="3950"/>
                  </a:lnTo>
                  <a:lnTo>
                    <a:pt x="9735" y="4628"/>
                  </a:lnTo>
                  <a:lnTo>
                    <a:pt x="8817" y="5347"/>
                  </a:lnTo>
                  <a:lnTo>
                    <a:pt x="7940" y="6105"/>
                  </a:lnTo>
                  <a:lnTo>
                    <a:pt x="7102" y="6903"/>
                  </a:lnTo>
                  <a:lnTo>
                    <a:pt x="6304" y="7780"/>
                  </a:lnTo>
                  <a:lnTo>
                    <a:pt x="5546" y="8618"/>
                  </a:lnTo>
                  <a:lnTo>
                    <a:pt x="4828" y="9536"/>
                  </a:lnTo>
                  <a:lnTo>
                    <a:pt x="4149" y="10493"/>
                  </a:lnTo>
                  <a:lnTo>
                    <a:pt x="3511" y="11451"/>
                  </a:lnTo>
                  <a:lnTo>
                    <a:pt x="3471" y="11531"/>
                  </a:lnTo>
                  <a:lnTo>
                    <a:pt x="3431" y="11611"/>
                  </a:lnTo>
                  <a:lnTo>
                    <a:pt x="2793" y="12768"/>
                  </a:lnTo>
                  <a:lnTo>
                    <a:pt x="2194" y="14004"/>
                  </a:lnTo>
                  <a:lnTo>
                    <a:pt x="1676" y="15241"/>
                  </a:lnTo>
                  <a:lnTo>
                    <a:pt x="1197" y="16478"/>
                  </a:lnTo>
                  <a:lnTo>
                    <a:pt x="798" y="17914"/>
                  </a:lnTo>
                  <a:lnTo>
                    <a:pt x="439" y="19391"/>
                  </a:lnTo>
                  <a:lnTo>
                    <a:pt x="239" y="20548"/>
                  </a:lnTo>
                  <a:lnTo>
                    <a:pt x="120" y="21705"/>
                  </a:lnTo>
                  <a:lnTo>
                    <a:pt x="40" y="22862"/>
                  </a:lnTo>
                  <a:lnTo>
                    <a:pt x="0" y="24019"/>
                  </a:lnTo>
                  <a:lnTo>
                    <a:pt x="0" y="44846"/>
                  </a:lnTo>
                  <a:lnTo>
                    <a:pt x="40" y="45125"/>
                  </a:lnTo>
                  <a:lnTo>
                    <a:pt x="120" y="45364"/>
                  </a:lnTo>
                  <a:lnTo>
                    <a:pt x="239" y="45604"/>
                  </a:lnTo>
                  <a:lnTo>
                    <a:pt x="439" y="45803"/>
                  </a:lnTo>
                  <a:lnTo>
                    <a:pt x="638" y="46003"/>
                  </a:lnTo>
                  <a:lnTo>
                    <a:pt x="878" y="46122"/>
                  </a:lnTo>
                  <a:lnTo>
                    <a:pt x="1117" y="46202"/>
                  </a:lnTo>
                  <a:lnTo>
                    <a:pt x="1396" y="46242"/>
                  </a:lnTo>
                  <a:lnTo>
                    <a:pt x="46880" y="46242"/>
                  </a:lnTo>
                  <a:lnTo>
                    <a:pt x="47160" y="46202"/>
                  </a:lnTo>
                  <a:lnTo>
                    <a:pt x="47399" y="46122"/>
                  </a:lnTo>
                  <a:lnTo>
                    <a:pt x="47638" y="46003"/>
                  </a:lnTo>
                  <a:lnTo>
                    <a:pt x="47878" y="45803"/>
                  </a:lnTo>
                  <a:lnTo>
                    <a:pt x="48037" y="45604"/>
                  </a:lnTo>
                  <a:lnTo>
                    <a:pt x="48157" y="45364"/>
                  </a:lnTo>
                  <a:lnTo>
                    <a:pt x="48237" y="45125"/>
                  </a:lnTo>
                  <a:lnTo>
                    <a:pt x="48277" y="44846"/>
                  </a:lnTo>
                  <a:lnTo>
                    <a:pt x="48277" y="24019"/>
                  </a:lnTo>
                  <a:lnTo>
                    <a:pt x="48237" y="23141"/>
                  </a:lnTo>
                  <a:lnTo>
                    <a:pt x="48197" y="22303"/>
                  </a:lnTo>
                  <a:lnTo>
                    <a:pt x="48117" y="21425"/>
                  </a:lnTo>
                  <a:lnTo>
                    <a:pt x="48037" y="20588"/>
                  </a:lnTo>
                  <a:lnTo>
                    <a:pt x="47878" y="19750"/>
                  </a:lnTo>
                  <a:lnTo>
                    <a:pt x="47718" y="18912"/>
                  </a:lnTo>
                  <a:lnTo>
                    <a:pt x="47519" y="18074"/>
                  </a:lnTo>
                  <a:lnTo>
                    <a:pt x="47319" y="17236"/>
                  </a:lnTo>
                  <a:lnTo>
                    <a:pt x="47040" y="16438"/>
                  </a:lnTo>
                  <a:lnTo>
                    <a:pt x="46761" y="15640"/>
                  </a:lnTo>
                  <a:lnTo>
                    <a:pt x="46481" y="14842"/>
                  </a:lnTo>
                  <a:lnTo>
                    <a:pt x="46122" y="14044"/>
                  </a:lnTo>
                  <a:lnTo>
                    <a:pt x="45763" y="13286"/>
                  </a:lnTo>
                  <a:lnTo>
                    <a:pt x="45364" y="12528"/>
                  </a:lnTo>
                  <a:lnTo>
                    <a:pt x="44925" y="11770"/>
                  </a:lnTo>
                  <a:lnTo>
                    <a:pt x="44486" y="11052"/>
                  </a:lnTo>
                  <a:lnTo>
                    <a:pt x="43848" y="10094"/>
                  </a:lnTo>
                  <a:lnTo>
                    <a:pt x="43170" y="9217"/>
                  </a:lnTo>
                  <a:lnTo>
                    <a:pt x="42452" y="8339"/>
                  </a:lnTo>
                  <a:lnTo>
                    <a:pt x="41733" y="7461"/>
                  </a:lnTo>
                  <a:lnTo>
                    <a:pt x="40935" y="6663"/>
                  </a:lnTo>
                  <a:lnTo>
                    <a:pt x="40098" y="5905"/>
                  </a:lnTo>
                  <a:lnTo>
                    <a:pt x="39220" y="5187"/>
                  </a:lnTo>
                  <a:lnTo>
                    <a:pt x="38342" y="4509"/>
                  </a:lnTo>
                  <a:lnTo>
                    <a:pt x="37544" y="3950"/>
                  </a:lnTo>
                  <a:lnTo>
                    <a:pt x="36746" y="3431"/>
                  </a:lnTo>
                  <a:lnTo>
                    <a:pt x="35948" y="2993"/>
                  </a:lnTo>
                  <a:lnTo>
                    <a:pt x="35150" y="2554"/>
                  </a:lnTo>
                  <a:lnTo>
                    <a:pt x="34312" y="2155"/>
                  </a:lnTo>
                  <a:lnTo>
                    <a:pt x="33474" y="1796"/>
                  </a:lnTo>
                  <a:lnTo>
                    <a:pt x="32637" y="1437"/>
                  </a:lnTo>
                  <a:lnTo>
                    <a:pt x="31799" y="1157"/>
                  </a:lnTo>
                  <a:lnTo>
                    <a:pt x="30921" y="878"/>
                  </a:lnTo>
                  <a:lnTo>
                    <a:pt x="30043" y="678"/>
                  </a:lnTo>
                  <a:lnTo>
                    <a:pt x="29165" y="479"/>
                  </a:lnTo>
                  <a:lnTo>
                    <a:pt x="28288" y="319"/>
                  </a:lnTo>
                  <a:lnTo>
                    <a:pt x="27410" y="200"/>
                  </a:lnTo>
                  <a:lnTo>
                    <a:pt x="26492"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0"/>
            <p:cNvSpPr/>
            <p:nvPr/>
          </p:nvSpPr>
          <p:spPr>
            <a:xfrm>
              <a:off x="238125" y="3735750"/>
              <a:ext cx="1206925" cy="1156050"/>
            </a:xfrm>
            <a:custGeom>
              <a:rect b="b" l="l" r="r" t="t"/>
              <a:pathLst>
                <a:path extrusionOk="0" fill="none" h="46242" w="48277">
                  <a:moveTo>
                    <a:pt x="1396" y="46242"/>
                  </a:moveTo>
                  <a:lnTo>
                    <a:pt x="1396" y="46242"/>
                  </a:lnTo>
                  <a:lnTo>
                    <a:pt x="1117" y="46202"/>
                  </a:lnTo>
                  <a:lnTo>
                    <a:pt x="878" y="46122"/>
                  </a:lnTo>
                  <a:lnTo>
                    <a:pt x="638" y="46003"/>
                  </a:lnTo>
                  <a:lnTo>
                    <a:pt x="439" y="45803"/>
                  </a:lnTo>
                  <a:lnTo>
                    <a:pt x="239" y="45604"/>
                  </a:lnTo>
                  <a:lnTo>
                    <a:pt x="120" y="45364"/>
                  </a:lnTo>
                  <a:lnTo>
                    <a:pt x="40" y="45125"/>
                  </a:lnTo>
                  <a:lnTo>
                    <a:pt x="0" y="44846"/>
                  </a:lnTo>
                  <a:lnTo>
                    <a:pt x="0" y="24019"/>
                  </a:lnTo>
                  <a:lnTo>
                    <a:pt x="0" y="24019"/>
                  </a:lnTo>
                  <a:lnTo>
                    <a:pt x="40" y="22862"/>
                  </a:lnTo>
                  <a:lnTo>
                    <a:pt x="120" y="21705"/>
                  </a:lnTo>
                  <a:lnTo>
                    <a:pt x="239" y="20548"/>
                  </a:lnTo>
                  <a:lnTo>
                    <a:pt x="439" y="19391"/>
                  </a:lnTo>
                  <a:lnTo>
                    <a:pt x="439" y="19391"/>
                  </a:lnTo>
                  <a:lnTo>
                    <a:pt x="798" y="17914"/>
                  </a:lnTo>
                  <a:lnTo>
                    <a:pt x="1197" y="16478"/>
                  </a:lnTo>
                  <a:lnTo>
                    <a:pt x="1197" y="16478"/>
                  </a:lnTo>
                  <a:lnTo>
                    <a:pt x="1676" y="15241"/>
                  </a:lnTo>
                  <a:lnTo>
                    <a:pt x="2194" y="14004"/>
                  </a:lnTo>
                  <a:lnTo>
                    <a:pt x="2793" y="12768"/>
                  </a:lnTo>
                  <a:lnTo>
                    <a:pt x="3431" y="11611"/>
                  </a:lnTo>
                  <a:lnTo>
                    <a:pt x="3431" y="11611"/>
                  </a:lnTo>
                  <a:lnTo>
                    <a:pt x="3471" y="11531"/>
                  </a:lnTo>
                  <a:lnTo>
                    <a:pt x="3471" y="11531"/>
                  </a:lnTo>
                  <a:lnTo>
                    <a:pt x="3511" y="11451"/>
                  </a:lnTo>
                  <a:lnTo>
                    <a:pt x="3511" y="11451"/>
                  </a:lnTo>
                  <a:lnTo>
                    <a:pt x="4149" y="10493"/>
                  </a:lnTo>
                  <a:lnTo>
                    <a:pt x="4828" y="9536"/>
                  </a:lnTo>
                  <a:lnTo>
                    <a:pt x="5546" y="8618"/>
                  </a:lnTo>
                  <a:lnTo>
                    <a:pt x="6304" y="7780"/>
                  </a:lnTo>
                  <a:lnTo>
                    <a:pt x="7102" y="6903"/>
                  </a:lnTo>
                  <a:lnTo>
                    <a:pt x="7940" y="6105"/>
                  </a:lnTo>
                  <a:lnTo>
                    <a:pt x="8817" y="5347"/>
                  </a:lnTo>
                  <a:lnTo>
                    <a:pt x="9735" y="4628"/>
                  </a:lnTo>
                  <a:lnTo>
                    <a:pt x="9735" y="4628"/>
                  </a:lnTo>
                  <a:lnTo>
                    <a:pt x="10733" y="3950"/>
                  </a:lnTo>
                  <a:lnTo>
                    <a:pt x="10733" y="3950"/>
                  </a:lnTo>
                  <a:lnTo>
                    <a:pt x="10852" y="3870"/>
                  </a:lnTo>
                  <a:lnTo>
                    <a:pt x="10852" y="3870"/>
                  </a:lnTo>
                  <a:lnTo>
                    <a:pt x="11650" y="3392"/>
                  </a:lnTo>
                  <a:lnTo>
                    <a:pt x="12488" y="2953"/>
                  </a:lnTo>
                  <a:lnTo>
                    <a:pt x="13326" y="2554"/>
                  </a:lnTo>
                  <a:lnTo>
                    <a:pt x="14164" y="2155"/>
                  </a:lnTo>
                  <a:lnTo>
                    <a:pt x="15002" y="1796"/>
                  </a:lnTo>
                  <a:lnTo>
                    <a:pt x="15840" y="1476"/>
                  </a:lnTo>
                  <a:lnTo>
                    <a:pt x="16717" y="1197"/>
                  </a:lnTo>
                  <a:lnTo>
                    <a:pt x="17595" y="918"/>
                  </a:lnTo>
                  <a:lnTo>
                    <a:pt x="18473" y="718"/>
                  </a:lnTo>
                  <a:lnTo>
                    <a:pt x="19351" y="519"/>
                  </a:lnTo>
                  <a:lnTo>
                    <a:pt x="20228" y="359"/>
                  </a:lnTo>
                  <a:lnTo>
                    <a:pt x="21146" y="200"/>
                  </a:lnTo>
                  <a:lnTo>
                    <a:pt x="22024" y="120"/>
                  </a:lnTo>
                  <a:lnTo>
                    <a:pt x="22941" y="40"/>
                  </a:lnTo>
                  <a:lnTo>
                    <a:pt x="23819" y="0"/>
                  </a:lnTo>
                  <a:lnTo>
                    <a:pt x="24737" y="0"/>
                  </a:lnTo>
                  <a:lnTo>
                    <a:pt x="25615" y="40"/>
                  </a:lnTo>
                  <a:lnTo>
                    <a:pt x="26492" y="80"/>
                  </a:lnTo>
                  <a:lnTo>
                    <a:pt x="27410" y="200"/>
                  </a:lnTo>
                  <a:lnTo>
                    <a:pt x="28288" y="319"/>
                  </a:lnTo>
                  <a:lnTo>
                    <a:pt x="29165" y="479"/>
                  </a:lnTo>
                  <a:lnTo>
                    <a:pt x="30043" y="678"/>
                  </a:lnTo>
                  <a:lnTo>
                    <a:pt x="30921" y="878"/>
                  </a:lnTo>
                  <a:lnTo>
                    <a:pt x="31799" y="1157"/>
                  </a:lnTo>
                  <a:lnTo>
                    <a:pt x="32637" y="1437"/>
                  </a:lnTo>
                  <a:lnTo>
                    <a:pt x="33474" y="1796"/>
                  </a:lnTo>
                  <a:lnTo>
                    <a:pt x="34312" y="2155"/>
                  </a:lnTo>
                  <a:lnTo>
                    <a:pt x="35150" y="2554"/>
                  </a:lnTo>
                  <a:lnTo>
                    <a:pt x="35948" y="2993"/>
                  </a:lnTo>
                  <a:lnTo>
                    <a:pt x="36746" y="3431"/>
                  </a:lnTo>
                  <a:lnTo>
                    <a:pt x="37544" y="3950"/>
                  </a:lnTo>
                  <a:lnTo>
                    <a:pt x="38342" y="4509"/>
                  </a:lnTo>
                  <a:lnTo>
                    <a:pt x="38342" y="4509"/>
                  </a:lnTo>
                  <a:lnTo>
                    <a:pt x="39220" y="5187"/>
                  </a:lnTo>
                  <a:lnTo>
                    <a:pt x="40098" y="5905"/>
                  </a:lnTo>
                  <a:lnTo>
                    <a:pt x="40935" y="6663"/>
                  </a:lnTo>
                  <a:lnTo>
                    <a:pt x="41733" y="7461"/>
                  </a:lnTo>
                  <a:lnTo>
                    <a:pt x="42452" y="8339"/>
                  </a:lnTo>
                  <a:lnTo>
                    <a:pt x="43170" y="9217"/>
                  </a:lnTo>
                  <a:lnTo>
                    <a:pt x="43848" y="10094"/>
                  </a:lnTo>
                  <a:lnTo>
                    <a:pt x="44486" y="11052"/>
                  </a:lnTo>
                  <a:lnTo>
                    <a:pt x="44486" y="11052"/>
                  </a:lnTo>
                  <a:lnTo>
                    <a:pt x="44925" y="11770"/>
                  </a:lnTo>
                  <a:lnTo>
                    <a:pt x="45364" y="12528"/>
                  </a:lnTo>
                  <a:lnTo>
                    <a:pt x="45763" y="13286"/>
                  </a:lnTo>
                  <a:lnTo>
                    <a:pt x="46122" y="14044"/>
                  </a:lnTo>
                  <a:lnTo>
                    <a:pt x="46481" y="14842"/>
                  </a:lnTo>
                  <a:lnTo>
                    <a:pt x="46761" y="15640"/>
                  </a:lnTo>
                  <a:lnTo>
                    <a:pt x="47040" y="16438"/>
                  </a:lnTo>
                  <a:lnTo>
                    <a:pt x="47319" y="17236"/>
                  </a:lnTo>
                  <a:lnTo>
                    <a:pt x="47519" y="18074"/>
                  </a:lnTo>
                  <a:lnTo>
                    <a:pt x="47718" y="18912"/>
                  </a:lnTo>
                  <a:lnTo>
                    <a:pt x="47878" y="19750"/>
                  </a:lnTo>
                  <a:lnTo>
                    <a:pt x="48037" y="20588"/>
                  </a:lnTo>
                  <a:lnTo>
                    <a:pt x="48117" y="21425"/>
                  </a:lnTo>
                  <a:lnTo>
                    <a:pt x="48197" y="22303"/>
                  </a:lnTo>
                  <a:lnTo>
                    <a:pt x="48237" y="23141"/>
                  </a:lnTo>
                  <a:lnTo>
                    <a:pt x="48277" y="24019"/>
                  </a:lnTo>
                  <a:lnTo>
                    <a:pt x="48277" y="44846"/>
                  </a:lnTo>
                  <a:lnTo>
                    <a:pt x="48277" y="44846"/>
                  </a:lnTo>
                  <a:lnTo>
                    <a:pt x="48237" y="45125"/>
                  </a:lnTo>
                  <a:lnTo>
                    <a:pt x="48157" y="45364"/>
                  </a:lnTo>
                  <a:lnTo>
                    <a:pt x="48037" y="45604"/>
                  </a:lnTo>
                  <a:lnTo>
                    <a:pt x="47878" y="45803"/>
                  </a:lnTo>
                  <a:lnTo>
                    <a:pt x="47638" y="46003"/>
                  </a:lnTo>
                  <a:lnTo>
                    <a:pt x="47399" y="46122"/>
                  </a:lnTo>
                  <a:lnTo>
                    <a:pt x="47160" y="46202"/>
                  </a:lnTo>
                  <a:lnTo>
                    <a:pt x="46880" y="46242"/>
                  </a:lnTo>
                  <a:lnTo>
                    <a:pt x="1396"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0"/>
            <p:cNvSpPr/>
            <p:nvPr/>
          </p:nvSpPr>
          <p:spPr>
            <a:xfrm>
              <a:off x="273025" y="4891800"/>
              <a:ext cx="25" cy="0"/>
            </a:xfrm>
            <a:custGeom>
              <a:rect b="b" l="l" r="r" t="t"/>
              <a:pathLst>
                <a:path extrusionOk="0" fill="none" h="0"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0"/>
            <p:cNvSpPr/>
            <p:nvPr/>
          </p:nvSpPr>
          <p:spPr>
            <a:xfrm>
              <a:off x="297950" y="3792600"/>
              <a:ext cx="1087250" cy="1041350"/>
            </a:xfrm>
            <a:custGeom>
              <a:rect b="b" l="l" r="r" t="t"/>
              <a:pathLst>
                <a:path extrusionOk="0" h="41654" w="43490">
                  <a:moveTo>
                    <a:pt x="21466" y="0"/>
                  </a:moveTo>
                  <a:lnTo>
                    <a:pt x="20668" y="40"/>
                  </a:lnTo>
                  <a:lnTo>
                    <a:pt x="19830" y="120"/>
                  </a:lnTo>
                  <a:lnTo>
                    <a:pt x="19032" y="200"/>
                  </a:lnTo>
                  <a:lnTo>
                    <a:pt x="18234" y="320"/>
                  </a:lnTo>
                  <a:lnTo>
                    <a:pt x="17436" y="479"/>
                  </a:lnTo>
                  <a:lnTo>
                    <a:pt x="16638" y="639"/>
                  </a:lnTo>
                  <a:lnTo>
                    <a:pt x="15840" y="838"/>
                  </a:lnTo>
                  <a:lnTo>
                    <a:pt x="15082" y="1078"/>
                  </a:lnTo>
                  <a:lnTo>
                    <a:pt x="14284" y="1357"/>
                  </a:lnTo>
                  <a:lnTo>
                    <a:pt x="13526" y="1636"/>
                  </a:lnTo>
                  <a:lnTo>
                    <a:pt x="12728" y="1955"/>
                  </a:lnTo>
                  <a:lnTo>
                    <a:pt x="12010" y="2314"/>
                  </a:lnTo>
                  <a:lnTo>
                    <a:pt x="11252" y="2674"/>
                  </a:lnTo>
                  <a:lnTo>
                    <a:pt x="10494" y="3073"/>
                  </a:lnTo>
                  <a:lnTo>
                    <a:pt x="9776" y="3511"/>
                  </a:lnTo>
                  <a:lnTo>
                    <a:pt x="9656" y="3591"/>
                  </a:lnTo>
                  <a:lnTo>
                    <a:pt x="8778" y="4190"/>
                  </a:lnTo>
                  <a:lnTo>
                    <a:pt x="7941" y="4828"/>
                  </a:lnTo>
                  <a:lnTo>
                    <a:pt x="7143" y="5546"/>
                  </a:lnTo>
                  <a:lnTo>
                    <a:pt x="6424" y="6264"/>
                  </a:lnTo>
                  <a:lnTo>
                    <a:pt x="5706" y="7022"/>
                  </a:lnTo>
                  <a:lnTo>
                    <a:pt x="4988" y="7781"/>
                  </a:lnTo>
                  <a:lnTo>
                    <a:pt x="4350" y="8618"/>
                  </a:lnTo>
                  <a:lnTo>
                    <a:pt x="3751" y="9456"/>
                  </a:lnTo>
                  <a:lnTo>
                    <a:pt x="3193" y="10334"/>
                  </a:lnTo>
                  <a:lnTo>
                    <a:pt x="3153" y="10414"/>
                  </a:lnTo>
                  <a:lnTo>
                    <a:pt x="3073" y="10494"/>
                  </a:lnTo>
                  <a:lnTo>
                    <a:pt x="2514" y="11531"/>
                  </a:lnTo>
                  <a:lnTo>
                    <a:pt x="1956" y="12608"/>
                  </a:lnTo>
                  <a:lnTo>
                    <a:pt x="1477" y="13725"/>
                  </a:lnTo>
                  <a:lnTo>
                    <a:pt x="1078" y="14882"/>
                  </a:lnTo>
                  <a:lnTo>
                    <a:pt x="719" y="16159"/>
                  </a:lnTo>
                  <a:lnTo>
                    <a:pt x="400" y="17476"/>
                  </a:lnTo>
                  <a:lnTo>
                    <a:pt x="240" y="18513"/>
                  </a:lnTo>
                  <a:lnTo>
                    <a:pt x="121" y="19550"/>
                  </a:lnTo>
                  <a:lnTo>
                    <a:pt x="41" y="20588"/>
                  </a:lnTo>
                  <a:lnTo>
                    <a:pt x="1" y="21665"/>
                  </a:lnTo>
                  <a:lnTo>
                    <a:pt x="1" y="40417"/>
                  </a:lnTo>
                  <a:lnTo>
                    <a:pt x="41" y="40656"/>
                  </a:lnTo>
                  <a:lnTo>
                    <a:pt x="121" y="40896"/>
                  </a:lnTo>
                  <a:lnTo>
                    <a:pt x="200" y="41095"/>
                  </a:lnTo>
                  <a:lnTo>
                    <a:pt x="360" y="41295"/>
                  </a:lnTo>
                  <a:lnTo>
                    <a:pt x="559" y="41454"/>
                  </a:lnTo>
                  <a:lnTo>
                    <a:pt x="759" y="41574"/>
                  </a:lnTo>
                  <a:lnTo>
                    <a:pt x="998" y="41654"/>
                  </a:lnTo>
                  <a:lnTo>
                    <a:pt x="42492" y="41654"/>
                  </a:lnTo>
                  <a:lnTo>
                    <a:pt x="42732" y="41574"/>
                  </a:lnTo>
                  <a:lnTo>
                    <a:pt x="42931" y="41454"/>
                  </a:lnTo>
                  <a:lnTo>
                    <a:pt x="43131" y="41295"/>
                  </a:lnTo>
                  <a:lnTo>
                    <a:pt x="43290" y="41095"/>
                  </a:lnTo>
                  <a:lnTo>
                    <a:pt x="43370" y="40896"/>
                  </a:lnTo>
                  <a:lnTo>
                    <a:pt x="43450" y="40656"/>
                  </a:lnTo>
                  <a:lnTo>
                    <a:pt x="43490" y="40417"/>
                  </a:lnTo>
                  <a:lnTo>
                    <a:pt x="43490" y="21665"/>
                  </a:lnTo>
                  <a:lnTo>
                    <a:pt x="43490" y="20867"/>
                  </a:lnTo>
                  <a:lnTo>
                    <a:pt x="43450" y="20109"/>
                  </a:lnTo>
                  <a:lnTo>
                    <a:pt x="43370" y="19311"/>
                  </a:lnTo>
                  <a:lnTo>
                    <a:pt x="43250" y="18553"/>
                  </a:lnTo>
                  <a:lnTo>
                    <a:pt x="43131" y="17795"/>
                  </a:lnTo>
                  <a:lnTo>
                    <a:pt x="43011" y="17037"/>
                  </a:lnTo>
                  <a:lnTo>
                    <a:pt x="42812" y="16279"/>
                  </a:lnTo>
                  <a:lnTo>
                    <a:pt x="42612" y="15561"/>
                  </a:lnTo>
                  <a:lnTo>
                    <a:pt x="42413" y="14842"/>
                  </a:lnTo>
                  <a:lnTo>
                    <a:pt x="42133" y="14084"/>
                  </a:lnTo>
                  <a:lnTo>
                    <a:pt x="41854" y="13366"/>
                  </a:lnTo>
                  <a:lnTo>
                    <a:pt x="41575" y="12688"/>
                  </a:lnTo>
                  <a:lnTo>
                    <a:pt x="41216" y="11970"/>
                  </a:lnTo>
                  <a:lnTo>
                    <a:pt x="40857" y="11292"/>
                  </a:lnTo>
                  <a:lnTo>
                    <a:pt x="40497" y="10613"/>
                  </a:lnTo>
                  <a:lnTo>
                    <a:pt x="40098" y="9975"/>
                  </a:lnTo>
                  <a:lnTo>
                    <a:pt x="39500" y="9137"/>
                  </a:lnTo>
                  <a:lnTo>
                    <a:pt x="38902" y="8299"/>
                  </a:lnTo>
                  <a:lnTo>
                    <a:pt x="38263" y="7501"/>
                  </a:lnTo>
                  <a:lnTo>
                    <a:pt x="37585" y="6743"/>
                  </a:lnTo>
                  <a:lnTo>
                    <a:pt x="36867" y="6025"/>
                  </a:lnTo>
                  <a:lnTo>
                    <a:pt x="36109" y="5347"/>
                  </a:lnTo>
                  <a:lnTo>
                    <a:pt x="35351" y="4668"/>
                  </a:lnTo>
                  <a:lnTo>
                    <a:pt x="34513" y="4070"/>
                  </a:lnTo>
                  <a:lnTo>
                    <a:pt x="33834" y="3591"/>
                  </a:lnTo>
                  <a:lnTo>
                    <a:pt x="33116" y="3112"/>
                  </a:lnTo>
                  <a:lnTo>
                    <a:pt x="32398" y="2713"/>
                  </a:lnTo>
                  <a:lnTo>
                    <a:pt x="31680" y="2314"/>
                  </a:lnTo>
                  <a:lnTo>
                    <a:pt x="30922" y="1955"/>
                  </a:lnTo>
                  <a:lnTo>
                    <a:pt x="30164" y="1596"/>
                  </a:lnTo>
                  <a:lnTo>
                    <a:pt x="29406" y="1317"/>
                  </a:lnTo>
                  <a:lnTo>
                    <a:pt x="28648" y="1038"/>
                  </a:lnTo>
                  <a:lnTo>
                    <a:pt x="27850" y="798"/>
                  </a:lnTo>
                  <a:lnTo>
                    <a:pt x="27052" y="599"/>
                  </a:lnTo>
                  <a:lnTo>
                    <a:pt x="26294" y="439"/>
                  </a:lnTo>
                  <a:lnTo>
                    <a:pt x="25496" y="280"/>
                  </a:lnTo>
                  <a:lnTo>
                    <a:pt x="24698" y="160"/>
                  </a:lnTo>
                  <a:lnTo>
                    <a:pt x="23900" y="80"/>
                  </a:lnTo>
                  <a:lnTo>
                    <a:pt x="23062" y="40"/>
                  </a:lnTo>
                  <a:lnTo>
                    <a:pt x="22264"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0"/>
            <p:cNvSpPr/>
            <p:nvPr/>
          </p:nvSpPr>
          <p:spPr>
            <a:xfrm>
              <a:off x="297950" y="3792600"/>
              <a:ext cx="1087250" cy="1041350"/>
            </a:xfrm>
            <a:custGeom>
              <a:rect b="b" l="l" r="r" t="t"/>
              <a:pathLst>
                <a:path extrusionOk="0" fill="none" h="41654" w="43490">
                  <a:moveTo>
                    <a:pt x="1278" y="41654"/>
                  </a:moveTo>
                  <a:lnTo>
                    <a:pt x="1278" y="41654"/>
                  </a:lnTo>
                  <a:lnTo>
                    <a:pt x="998" y="41654"/>
                  </a:lnTo>
                  <a:lnTo>
                    <a:pt x="759" y="41574"/>
                  </a:lnTo>
                  <a:lnTo>
                    <a:pt x="559" y="41454"/>
                  </a:lnTo>
                  <a:lnTo>
                    <a:pt x="360" y="41295"/>
                  </a:lnTo>
                  <a:lnTo>
                    <a:pt x="200" y="41095"/>
                  </a:lnTo>
                  <a:lnTo>
                    <a:pt x="121" y="40896"/>
                  </a:lnTo>
                  <a:lnTo>
                    <a:pt x="41" y="40656"/>
                  </a:lnTo>
                  <a:lnTo>
                    <a:pt x="1" y="40417"/>
                  </a:lnTo>
                  <a:lnTo>
                    <a:pt x="1" y="21665"/>
                  </a:lnTo>
                  <a:lnTo>
                    <a:pt x="1" y="21665"/>
                  </a:lnTo>
                  <a:lnTo>
                    <a:pt x="41" y="20588"/>
                  </a:lnTo>
                  <a:lnTo>
                    <a:pt x="121" y="19550"/>
                  </a:lnTo>
                  <a:lnTo>
                    <a:pt x="240" y="18513"/>
                  </a:lnTo>
                  <a:lnTo>
                    <a:pt x="400" y="17476"/>
                  </a:lnTo>
                  <a:lnTo>
                    <a:pt x="400" y="17476"/>
                  </a:lnTo>
                  <a:lnTo>
                    <a:pt x="719" y="16159"/>
                  </a:lnTo>
                  <a:lnTo>
                    <a:pt x="1078" y="14882"/>
                  </a:lnTo>
                  <a:lnTo>
                    <a:pt x="1078" y="14882"/>
                  </a:lnTo>
                  <a:lnTo>
                    <a:pt x="1477" y="13725"/>
                  </a:lnTo>
                  <a:lnTo>
                    <a:pt x="1956" y="12608"/>
                  </a:lnTo>
                  <a:lnTo>
                    <a:pt x="2514" y="11531"/>
                  </a:lnTo>
                  <a:lnTo>
                    <a:pt x="3073" y="10494"/>
                  </a:lnTo>
                  <a:lnTo>
                    <a:pt x="3073" y="10494"/>
                  </a:lnTo>
                  <a:lnTo>
                    <a:pt x="3153" y="10414"/>
                  </a:lnTo>
                  <a:lnTo>
                    <a:pt x="3153" y="10414"/>
                  </a:lnTo>
                  <a:lnTo>
                    <a:pt x="3193" y="10334"/>
                  </a:lnTo>
                  <a:lnTo>
                    <a:pt x="3193" y="10334"/>
                  </a:lnTo>
                  <a:lnTo>
                    <a:pt x="3751" y="9456"/>
                  </a:lnTo>
                  <a:lnTo>
                    <a:pt x="4350" y="8618"/>
                  </a:lnTo>
                  <a:lnTo>
                    <a:pt x="4988" y="7781"/>
                  </a:lnTo>
                  <a:lnTo>
                    <a:pt x="5706" y="7022"/>
                  </a:lnTo>
                  <a:lnTo>
                    <a:pt x="6424" y="6264"/>
                  </a:lnTo>
                  <a:lnTo>
                    <a:pt x="7143" y="5546"/>
                  </a:lnTo>
                  <a:lnTo>
                    <a:pt x="7941" y="4828"/>
                  </a:lnTo>
                  <a:lnTo>
                    <a:pt x="8778" y="4190"/>
                  </a:lnTo>
                  <a:lnTo>
                    <a:pt x="8778" y="4190"/>
                  </a:lnTo>
                  <a:lnTo>
                    <a:pt x="9656" y="3591"/>
                  </a:lnTo>
                  <a:lnTo>
                    <a:pt x="9656" y="3591"/>
                  </a:lnTo>
                  <a:lnTo>
                    <a:pt x="9776" y="3511"/>
                  </a:lnTo>
                  <a:lnTo>
                    <a:pt x="9776" y="3511"/>
                  </a:lnTo>
                  <a:lnTo>
                    <a:pt x="10494" y="3073"/>
                  </a:lnTo>
                  <a:lnTo>
                    <a:pt x="11252" y="2674"/>
                  </a:lnTo>
                  <a:lnTo>
                    <a:pt x="12010" y="2314"/>
                  </a:lnTo>
                  <a:lnTo>
                    <a:pt x="12728" y="1955"/>
                  </a:lnTo>
                  <a:lnTo>
                    <a:pt x="13526" y="1636"/>
                  </a:lnTo>
                  <a:lnTo>
                    <a:pt x="14284" y="1357"/>
                  </a:lnTo>
                  <a:lnTo>
                    <a:pt x="15082" y="1078"/>
                  </a:lnTo>
                  <a:lnTo>
                    <a:pt x="15840" y="838"/>
                  </a:lnTo>
                  <a:lnTo>
                    <a:pt x="16638" y="639"/>
                  </a:lnTo>
                  <a:lnTo>
                    <a:pt x="17436" y="479"/>
                  </a:lnTo>
                  <a:lnTo>
                    <a:pt x="18234" y="320"/>
                  </a:lnTo>
                  <a:lnTo>
                    <a:pt x="19032" y="200"/>
                  </a:lnTo>
                  <a:lnTo>
                    <a:pt x="19830" y="120"/>
                  </a:lnTo>
                  <a:lnTo>
                    <a:pt x="20668" y="40"/>
                  </a:lnTo>
                  <a:lnTo>
                    <a:pt x="21466" y="0"/>
                  </a:lnTo>
                  <a:lnTo>
                    <a:pt x="22264" y="0"/>
                  </a:lnTo>
                  <a:lnTo>
                    <a:pt x="23062" y="40"/>
                  </a:lnTo>
                  <a:lnTo>
                    <a:pt x="23900" y="80"/>
                  </a:lnTo>
                  <a:lnTo>
                    <a:pt x="24698" y="160"/>
                  </a:lnTo>
                  <a:lnTo>
                    <a:pt x="25496" y="280"/>
                  </a:lnTo>
                  <a:lnTo>
                    <a:pt x="26294" y="439"/>
                  </a:lnTo>
                  <a:lnTo>
                    <a:pt x="27052" y="599"/>
                  </a:lnTo>
                  <a:lnTo>
                    <a:pt x="27850" y="798"/>
                  </a:lnTo>
                  <a:lnTo>
                    <a:pt x="28648" y="1038"/>
                  </a:lnTo>
                  <a:lnTo>
                    <a:pt x="29406" y="1317"/>
                  </a:lnTo>
                  <a:lnTo>
                    <a:pt x="30164" y="1596"/>
                  </a:lnTo>
                  <a:lnTo>
                    <a:pt x="30922" y="1955"/>
                  </a:lnTo>
                  <a:lnTo>
                    <a:pt x="31680" y="2314"/>
                  </a:lnTo>
                  <a:lnTo>
                    <a:pt x="32398" y="2713"/>
                  </a:lnTo>
                  <a:lnTo>
                    <a:pt x="33116" y="3112"/>
                  </a:lnTo>
                  <a:lnTo>
                    <a:pt x="33834" y="3591"/>
                  </a:lnTo>
                  <a:lnTo>
                    <a:pt x="34513" y="4070"/>
                  </a:lnTo>
                  <a:lnTo>
                    <a:pt x="34513" y="4070"/>
                  </a:lnTo>
                  <a:lnTo>
                    <a:pt x="35351" y="4668"/>
                  </a:lnTo>
                  <a:lnTo>
                    <a:pt x="36109" y="5347"/>
                  </a:lnTo>
                  <a:lnTo>
                    <a:pt x="36867" y="6025"/>
                  </a:lnTo>
                  <a:lnTo>
                    <a:pt x="37585" y="6743"/>
                  </a:lnTo>
                  <a:lnTo>
                    <a:pt x="38263" y="7501"/>
                  </a:lnTo>
                  <a:lnTo>
                    <a:pt x="38902" y="8299"/>
                  </a:lnTo>
                  <a:lnTo>
                    <a:pt x="39500" y="9137"/>
                  </a:lnTo>
                  <a:lnTo>
                    <a:pt x="40098" y="9975"/>
                  </a:lnTo>
                  <a:lnTo>
                    <a:pt x="40098" y="9975"/>
                  </a:lnTo>
                  <a:lnTo>
                    <a:pt x="40497" y="10613"/>
                  </a:lnTo>
                  <a:lnTo>
                    <a:pt x="40857" y="11292"/>
                  </a:lnTo>
                  <a:lnTo>
                    <a:pt x="41216" y="11970"/>
                  </a:lnTo>
                  <a:lnTo>
                    <a:pt x="41575" y="12688"/>
                  </a:lnTo>
                  <a:lnTo>
                    <a:pt x="41854" y="13366"/>
                  </a:lnTo>
                  <a:lnTo>
                    <a:pt x="42133" y="14084"/>
                  </a:lnTo>
                  <a:lnTo>
                    <a:pt x="42413" y="14842"/>
                  </a:lnTo>
                  <a:lnTo>
                    <a:pt x="42612" y="15561"/>
                  </a:lnTo>
                  <a:lnTo>
                    <a:pt x="42812" y="16279"/>
                  </a:lnTo>
                  <a:lnTo>
                    <a:pt x="43011" y="17037"/>
                  </a:lnTo>
                  <a:lnTo>
                    <a:pt x="43131" y="17795"/>
                  </a:lnTo>
                  <a:lnTo>
                    <a:pt x="43250" y="18553"/>
                  </a:lnTo>
                  <a:lnTo>
                    <a:pt x="43370" y="19311"/>
                  </a:lnTo>
                  <a:lnTo>
                    <a:pt x="43450" y="20109"/>
                  </a:lnTo>
                  <a:lnTo>
                    <a:pt x="43490" y="20867"/>
                  </a:lnTo>
                  <a:lnTo>
                    <a:pt x="43490" y="21665"/>
                  </a:lnTo>
                  <a:lnTo>
                    <a:pt x="43490" y="40417"/>
                  </a:lnTo>
                  <a:lnTo>
                    <a:pt x="43490" y="40417"/>
                  </a:lnTo>
                  <a:lnTo>
                    <a:pt x="43450" y="40656"/>
                  </a:lnTo>
                  <a:lnTo>
                    <a:pt x="43370" y="40896"/>
                  </a:lnTo>
                  <a:lnTo>
                    <a:pt x="43290" y="41095"/>
                  </a:lnTo>
                  <a:lnTo>
                    <a:pt x="43131" y="41295"/>
                  </a:lnTo>
                  <a:lnTo>
                    <a:pt x="42931" y="41454"/>
                  </a:lnTo>
                  <a:lnTo>
                    <a:pt x="42732" y="41574"/>
                  </a:lnTo>
                  <a:lnTo>
                    <a:pt x="42492" y="41654"/>
                  </a:lnTo>
                  <a:lnTo>
                    <a:pt x="42213" y="41654"/>
                  </a:lnTo>
                  <a:lnTo>
                    <a:pt x="1278"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0"/>
            <p:cNvSpPr/>
            <p:nvPr/>
          </p:nvSpPr>
          <p:spPr>
            <a:xfrm>
              <a:off x="329875" y="48339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0"/>
            <p:cNvSpPr/>
            <p:nvPr/>
          </p:nvSpPr>
          <p:spPr>
            <a:xfrm>
              <a:off x="432625" y="4129725"/>
              <a:ext cx="555600" cy="554625"/>
            </a:xfrm>
            <a:custGeom>
              <a:rect b="b" l="l" r="r" t="t"/>
              <a:pathLst>
                <a:path extrusionOk="0" h="22185" w="22224">
                  <a:moveTo>
                    <a:pt x="10533" y="1"/>
                  </a:moveTo>
                  <a:lnTo>
                    <a:pt x="9975" y="41"/>
                  </a:lnTo>
                  <a:lnTo>
                    <a:pt x="9416" y="121"/>
                  </a:lnTo>
                  <a:lnTo>
                    <a:pt x="8857" y="200"/>
                  </a:lnTo>
                  <a:lnTo>
                    <a:pt x="8339" y="320"/>
                  </a:lnTo>
                  <a:lnTo>
                    <a:pt x="7820" y="480"/>
                  </a:lnTo>
                  <a:lnTo>
                    <a:pt x="7301" y="639"/>
                  </a:lnTo>
                  <a:lnTo>
                    <a:pt x="6783" y="839"/>
                  </a:lnTo>
                  <a:lnTo>
                    <a:pt x="6304" y="1078"/>
                  </a:lnTo>
                  <a:lnTo>
                    <a:pt x="5825" y="1318"/>
                  </a:lnTo>
                  <a:lnTo>
                    <a:pt x="5346" y="1597"/>
                  </a:lnTo>
                  <a:lnTo>
                    <a:pt x="4908" y="1876"/>
                  </a:lnTo>
                  <a:lnTo>
                    <a:pt x="4469" y="2195"/>
                  </a:lnTo>
                  <a:lnTo>
                    <a:pt x="4030" y="2514"/>
                  </a:lnTo>
                  <a:lnTo>
                    <a:pt x="3631" y="2874"/>
                  </a:lnTo>
                  <a:lnTo>
                    <a:pt x="3272" y="3233"/>
                  </a:lnTo>
                  <a:lnTo>
                    <a:pt x="2873" y="3632"/>
                  </a:lnTo>
                  <a:lnTo>
                    <a:pt x="2554" y="4031"/>
                  </a:lnTo>
                  <a:lnTo>
                    <a:pt x="2195" y="4430"/>
                  </a:lnTo>
                  <a:lnTo>
                    <a:pt x="1915" y="4868"/>
                  </a:lnTo>
                  <a:lnTo>
                    <a:pt x="1596" y="5347"/>
                  </a:lnTo>
                  <a:lnTo>
                    <a:pt x="1357" y="5786"/>
                  </a:lnTo>
                  <a:lnTo>
                    <a:pt x="1117" y="6265"/>
                  </a:lnTo>
                  <a:lnTo>
                    <a:pt x="878" y="6784"/>
                  </a:lnTo>
                  <a:lnTo>
                    <a:pt x="678" y="7262"/>
                  </a:lnTo>
                  <a:lnTo>
                    <a:pt x="519" y="7781"/>
                  </a:lnTo>
                  <a:lnTo>
                    <a:pt x="359" y="8300"/>
                  </a:lnTo>
                  <a:lnTo>
                    <a:pt x="240" y="8858"/>
                  </a:lnTo>
                  <a:lnTo>
                    <a:pt x="120" y="9417"/>
                  </a:lnTo>
                  <a:lnTo>
                    <a:pt x="80" y="9975"/>
                  </a:lnTo>
                  <a:lnTo>
                    <a:pt x="0" y="10534"/>
                  </a:lnTo>
                  <a:lnTo>
                    <a:pt x="0" y="11093"/>
                  </a:lnTo>
                  <a:lnTo>
                    <a:pt x="0" y="11651"/>
                  </a:lnTo>
                  <a:lnTo>
                    <a:pt x="80" y="12210"/>
                  </a:lnTo>
                  <a:lnTo>
                    <a:pt x="120" y="12768"/>
                  </a:lnTo>
                  <a:lnTo>
                    <a:pt x="240" y="13327"/>
                  </a:lnTo>
                  <a:lnTo>
                    <a:pt x="359" y="13885"/>
                  </a:lnTo>
                  <a:lnTo>
                    <a:pt x="519" y="14404"/>
                  </a:lnTo>
                  <a:lnTo>
                    <a:pt x="678" y="14923"/>
                  </a:lnTo>
                  <a:lnTo>
                    <a:pt x="878" y="15402"/>
                  </a:lnTo>
                  <a:lnTo>
                    <a:pt x="1117" y="15920"/>
                  </a:lnTo>
                  <a:lnTo>
                    <a:pt x="1357" y="16399"/>
                  </a:lnTo>
                  <a:lnTo>
                    <a:pt x="1596" y="16838"/>
                  </a:lnTo>
                  <a:lnTo>
                    <a:pt x="1915" y="17317"/>
                  </a:lnTo>
                  <a:lnTo>
                    <a:pt x="2195" y="17756"/>
                  </a:lnTo>
                  <a:lnTo>
                    <a:pt x="2554" y="18155"/>
                  </a:lnTo>
                  <a:lnTo>
                    <a:pt x="2873" y="18554"/>
                  </a:lnTo>
                  <a:lnTo>
                    <a:pt x="3272" y="18952"/>
                  </a:lnTo>
                  <a:lnTo>
                    <a:pt x="3631" y="19312"/>
                  </a:lnTo>
                  <a:lnTo>
                    <a:pt x="4030" y="19671"/>
                  </a:lnTo>
                  <a:lnTo>
                    <a:pt x="4469" y="19990"/>
                  </a:lnTo>
                  <a:lnTo>
                    <a:pt x="4908" y="20309"/>
                  </a:lnTo>
                  <a:lnTo>
                    <a:pt x="5346" y="20588"/>
                  </a:lnTo>
                  <a:lnTo>
                    <a:pt x="5825" y="20868"/>
                  </a:lnTo>
                  <a:lnTo>
                    <a:pt x="6304" y="21107"/>
                  </a:lnTo>
                  <a:lnTo>
                    <a:pt x="6783" y="21346"/>
                  </a:lnTo>
                  <a:lnTo>
                    <a:pt x="7301" y="21546"/>
                  </a:lnTo>
                  <a:lnTo>
                    <a:pt x="7820" y="21705"/>
                  </a:lnTo>
                  <a:lnTo>
                    <a:pt x="8339" y="21865"/>
                  </a:lnTo>
                  <a:lnTo>
                    <a:pt x="8857" y="21985"/>
                  </a:lnTo>
                  <a:lnTo>
                    <a:pt x="9416" y="22065"/>
                  </a:lnTo>
                  <a:lnTo>
                    <a:pt x="9975" y="22144"/>
                  </a:lnTo>
                  <a:lnTo>
                    <a:pt x="10533" y="22184"/>
                  </a:lnTo>
                  <a:lnTo>
                    <a:pt x="11690" y="22184"/>
                  </a:lnTo>
                  <a:lnTo>
                    <a:pt x="12249" y="22144"/>
                  </a:lnTo>
                  <a:lnTo>
                    <a:pt x="12807" y="22065"/>
                  </a:lnTo>
                  <a:lnTo>
                    <a:pt x="13366" y="21985"/>
                  </a:lnTo>
                  <a:lnTo>
                    <a:pt x="13885" y="21865"/>
                  </a:lnTo>
                  <a:lnTo>
                    <a:pt x="14403" y="21705"/>
                  </a:lnTo>
                  <a:lnTo>
                    <a:pt x="14922" y="21546"/>
                  </a:lnTo>
                  <a:lnTo>
                    <a:pt x="15441" y="21346"/>
                  </a:lnTo>
                  <a:lnTo>
                    <a:pt x="15919" y="21107"/>
                  </a:lnTo>
                  <a:lnTo>
                    <a:pt x="16398" y="20868"/>
                  </a:lnTo>
                  <a:lnTo>
                    <a:pt x="16877" y="20588"/>
                  </a:lnTo>
                  <a:lnTo>
                    <a:pt x="17316" y="20309"/>
                  </a:lnTo>
                  <a:lnTo>
                    <a:pt x="17755" y="19990"/>
                  </a:lnTo>
                  <a:lnTo>
                    <a:pt x="18194" y="19671"/>
                  </a:lnTo>
                  <a:lnTo>
                    <a:pt x="18593" y="19312"/>
                  </a:lnTo>
                  <a:lnTo>
                    <a:pt x="18952" y="18952"/>
                  </a:lnTo>
                  <a:lnTo>
                    <a:pt x="19351" y="18554"/>
                  </a:lnTo>
                  <a:lnTo>
                    <a:pt x="19670" y="18155"/>
                  </a:lnTo>
                  <a:lnTo>
                    <a:pt x="20029" y="17756"/>
                  </a:lnTo>
                  <a:lnTo>
                    <a:pt x="20308" y="17317"/>
                  </a:lnTo>
                  <a:lnTo>
                    <a:pt x="20627" y="16838"/>
                  </a:lnTo>
                  <a:lnTo>
                    <a:pt x="20867" y="16399"/>
                  </a:lnTo>
                  <a:lnTo>
                    <a:pt x="21146" y="15920"/>
                  </a:lnTo>
                  <a:lnTo>
                    <a:pt x="21346" y="15402"/>
                  </a:lnTo>
                  <a:lnTo>
                    <a:pt x="21545" y="14923"/>
                  </a:lnTo>
                  <a:lnTo>
                    <a:pt x="21705" y="14404"/>
                  </a:lnTo>
                  <a:lnTo>
                    <a:pt x="21864" y="13885"/>
                  </a:lnTo>
                  <a:lnTo>
                    <a:pt x="21984" y="13327"/>
                  </a:lnTo>
                  <a:lnTo>
                    <a:pt x="22104" y="12768"/>
                  </a:lnTo>
                  <a:lnTo>
                    <a:pt x="22183" y="12210"/>
                  </a:lnTo>
                  <a:lnTo>
                    <a:pt x="22223" y="11651"/>
                  </a:lnTo>
                  <a:lnTo>
                    <a:pt x="22223" y="11093"/>
                  </a:lnTo>
                  <a:lnTo>
                    <a:pt x="22223" y="10534"/>
                  </a:lnTo>
                  <a:lnTo>
                    <a:pt x="22183" y="9975"/>
                  </a:lnTo>
                  <a:lnTo>
                    <a:pt x="22104" y="9417"/>
                  </a:lnTo>
                  <a:lnTo>
                    <a:pt x="21984" y="8858"/>
                  </a:lnTo>
                  <a:lnTo>
                    <a:pt x="21864" y="8300"/>
                  </a:lnTo>
                  <a:lnTo>
                    <a:pt x="21705" y="7781"/>
                  </a:lnTo>
                  <a:lnTo>
                    <a:pt x="21545" y="7262"/>
                  </a:lnTo>
                  <a:lnTo>
                    <a:pt x="21346" y="6784"/>
                  </a:lnTo>
                  <a:lnTo>
                    <a:pt x="21146" y="6265"/>
                  </a:lnTo>
                  <a:lnTo>
                    <a:pt x="20867" y="5786"/>
                  </a:lnTo>
                  <a:lnTo>
                    <a:pt x="20627" y="5347"/>
                  </a:lnTo>
                  <a:lnTo>
                    <a:pt x="20308" y="4868"/>
                  </a:lnTo>
                  <a:lnTo>
                    <a:pt x="20029" y="4430"/>
                  </a:lnTo>
                  <a:lnTo>
                    <a:pt x="19670" y="4031"/>
                  </a:lnTo>
                  <a:lnTo>
                    <a:pt x="19351" y="3632"/>
                  </a:lnTo>
                  <a:lnTo>
                    <a:pt x="18952" y="3233"/>
                  </a:lnTo>
                  <a:lnTo>
                    <a:pt x="18593" y="2874"/>
                  </a:lnTo>
                  <a:lnTo>
                    <a:pt x="18194" y="2514"/>
                  </a:lnTo>
                  <a:lnTo>
                    <a:pt x="17755" y="2195"/>
                  </a:lnTo>
                  <a:lnTo>
                    <a:pt x="17316" y="1876"/>
                  </a:lnTo>
                  <a:lnTo>
                    <a:pt x="16877" y="1597"/>
                  </a:lnTo>
                  <a:lnTo>
                    <a:pt x="16398" y="1318"/>
                  </a:lnTo>
                  <a:lnTo>
                    <a:pt x="15919" y="1078"/>
                  </a:lnTo>
                  <a:lnTo>
                    <a:pt x="15441" y="839"/>
                  </a:lnTo>
                  <a:lnTo>
                    <a:pt x="14922" y="639"/>
                  </a:lnTo>
                  <a:lnTo>
                    <a:pt x="14403" y="480"/>
                  </a:lnTo>
                  <a:lnTo>
                    <a:pt x="13885" y="320"/>
                  </a:lnTo>
                  <a:lnTo>
                    <a:pt x="13366" y="200"/>
                  </a:lnTo>
                  <a:lnTo>
                    <a:pt x="12807" y="121"/>
                  </a:lnTo>
                  <a:lnTo>
                    <a:pt x="12249" y="41"/>
                  </a:lnTo>
                  <a:lnTo>
                    <a:pt x="116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0"/>
            <p:cNvSpPr/>
            <p:nvPr/>
          </p:nvSpPr>
          <p:spPr>
            <a:xfrm>
              <a:off x="707900" y="4014025"/>
              <a:ext cx="555625" cy="554625"/>
            </a:xfrm>
            <a:custGeom>
              <a:rect b="b" l="l" r="r" t="t"/>
              <a:pathLst>
                <a:path extrusionOk="0" h="22185" w="22225">
                  <a:moveTo>
                    <a:pt x="10534" y="1"/>
                  </a:moveTo>
                  <a:lnTo>
                    <a:pt x="9976" y="41"/>
                  </a:lnTo>
                  <a:lnTo>
                    <a:pt x="9417" y="120"/>
                  </a:lnTo>
                  <a:lnTo>
                    <a:pt x="8858" y="200"/>
                  </a:lnTo>
                  <a:lnTo>
                    <a:pt x="8340" y="320"/>
                  </a:lnTo>
                  <a:lnTo>
                    <a:pt x="7821" y="480"/>
                  </a:lnTo>
                  <a:lnTo>
                    <a:pt x="7302" y="639"/>
                  </a:lnTo>
                  <a:lnTo>
                    <a:pt x="6784" y="839"/>
                  </a:lnTo>
                  <a:lnTo>
                    <a:pt x="6305" y="1078"/>
                  </a:lnTo>
                  <a:lnTo>
                    <a:pt x="5826" y="1317"/>
                  </a:lnTo>
                  <a:lnTo>
                    <a:pt x="5347" y="1597"/>
                  </a:lnTo>
                  <a:lnTo>
                    <a:pt x="4908" y="1876"/>
                  </a:lnTo>
                  <a:lnTo>
                    <a:pt x="4470" y="2195"/>
                  </a:lnTo>
                  <a:lnTo>
                    <a:pt x="4031" y="2514"/>
                  </a:lnTo>
                  <a:lnTo>
                    <a:pt x="3632" y="2873"/>
                  </a:lnTo>
                  <a:lnTo>
                    <a:pt x="3273" y="3232"/>
                  </a:lnTo>
                  <a:lnTo>
                    <a:pt x="2874" y="3631"/>
                  </a:lnTo>
                  <a:lnTo>
                    <a:pt x="2554" y="4030"/>
                  </a:lnTo>
                  <a:lnTo>
                    <a:pt x="2195" y="4429"/>
                  </a:lnTo>
                  <a:lnTo>
                    <a:pt x="1916" y="4868"/>
                  </a:lnTo>
                  <a:lnTo>
                    <a:pt x="1597" y="5347"/>
                  </a:lnTo>
                  <a:lnTo>
                    <a:pt x="1358" y="5786"/>
                  </a:lnTo>
                  <a:lnTo>
                    <a:pt x="1118" y="6265"/>
                  </a:lnTo>
                  <a:lnTo>
                    <a:pt x="879" y="6783"/>
                  </a:lnTo>
                  <a:lnTo>
                    <a:pt x="679" y="7262"/>
                  </a:lnTo>
                  <a:lnTo>
                    <a:pt x="520" y="7781"/>
                  </a:lnTo>
                  <a:lnTo>
                    <a:pt x="360" y="8300"/>
                  </a:lnTo>
                  <a:lnTo>
                    <a:pt x="240" y="8858"/>
                  </a:lnTo>
                  <a:lnTo>
                    <a:pt x="121" y="9417"/>
                  </a:lnTo>
                  <a:lnTo>
                    <a:pt x="81" y="9975"/>
                  </a:lnTo>
                  <a:lnTo>
                    <a:pt x="1" y="10534"/>
                  </a:lnTo>
                  <a:lnTo>
                    <a:pt x="1" y="11092"/>
                  </a:lnTo>
                  <a:lnTo>
                    <a:pt x="1" y="11651"/>
                  </a:lnTo>
                  <a:lnTo>
                    <a:pt x="81" y="12210"/>
                  </a:lnTo>
                  <a:lnTo>
                    <a:pt x="121" y="12768"/>
                  </a:lnTo>
                  <a:lnTo>
                    <a:pt x="240" y="13327"/>
                  </a:lnTo>
                  <a:lnTo>
                    <a:pt x="360" y="13885"/>
                  </a:lnTo>
                  <a:lnTo>
                    <a:pt x="520" y="14404"/>
                  </a:lnTo>
                  <a:lnTo>
                    <a:pt x="679" y="14923"/>
                  </a:lnTo>
                  <a:lnTo>
                    <a:pt x="879" y="15401"/>
                  </a:lnTo>
                  <a:lnTo>
                    <a:pt x="1118" y="15920"/>
                  </a:lnTo>
                  <a:lnTo>
                    <a:pt x="1358" y="16399"/>
                  </a:lnTo>
                  <a:lnTo>
                    <a:pt x="1597" y="16838"/>
                  </a:lnTo>
                  <a:lnTo>
                    <a:pt x="1916" y="17316"/>
                  </a:lnTo>
                  <a:lnTo>
                    <a:pt x="2195" y="17755"/>
                  </a:lnTo>
                  <a:lnTo>
                    <a:pt x="2554" y="18154"/>
                  </a:lnTo>
                  <a:lnTo>
                    <a:pt x="2874" y="18553"/>
                  </a:lnTo>
                  <a:lnTo>
                    <a:pt x="3273" y="18952"/>
                  </a:lnTo>
                  <a:lnTo>
                    <a:pt x="3632" y="19311"/>
                  </a:lnTo>
                  <a:lnTo>
                    <a:pt x="4031" y="19670"/>
                  </a:lnTo>
                  <a:lnTo>
                    <a:pt x="4470" y="19990"/>
                  </a:lnTo>
                  <a:lnTo>
                    <a:pt x="4908" y="20309"/>
                  </a:lnTo>
                  <a:lnTo>
                    <a:pt x="5347" y="20588"/>
                  </a:lnTo>
                  <a:lnTo>
                    <a:pt x="5826" y="20867"/>
                  </a:lnTo>
                  <a:lnTo>
                    <a:pt x="6305" y="21107"/>
                  </a:lnTo>
                  <a:lnTo>
                    <a:pt x="6784" y="21346"/>
                  </a:lnTo>
                  <a:lnTo>
                    <a:pt x="7302" y="21546"/>
                  </a:lnTo>
                  <a:lnTo>
                    <a:pt x="7821" y="21705"/>
                  </a:lnTo>
                  <a:lnTo>
                    <a:pt x="8340" y="21865"/>
                  </a:lnTo>
                  <a:lnTo>
                    <a:pt x="8858" y="21985"/>
                  </a:lnTo>
                  <a:lnTo>
                    <a:pt x="9417" y="22064"/>
                  </a:lnTo>
                  <a:lnTo>
                    <a:pt x="9976" y="22144"/>
                  </a:lnTo>
                  <a:lnTo>
                    <a:pt x="10534" y="22184"/>
                  </a:lnTo>
                  <a:lnTo>
                    <a:pt x="11691" y="22184"/>
                  </a:lnTo>
                  <a:lnTo>
                    <a:pt x="12250" y="22144"/>
                  </a:lnTo>
                  <a:lnTo>
                    <a:pt x="12808" y="22064"/>
                  </a:lnTo>
                  <a:lnTo>
                    <a:pt x="13367" y="21985"/>
                  </a:lnTo>
                  <a:lnTo>
                    <a:pt x="13886" y="21865"/>
                  </a:lnTo>
                  <a:lnTo>
                    <a:pt x="14404" y="21705"/>
                  </a:lnTo>
                  <a:lnTo>
                    <a:pt x="14923" y="21546"/>
                  </a:lnTo>
                  <a:lnTo>
                    <a:pt x="15442" y="21346"/>
                  </a:lnTo>
                  <a:lnTo>
                    <a:pt x="15920" y="21107"/>
                  </a:lnTo>
                  <a:lnTo>
                    <a:pt x="16399" y="20867"/>
                  </a:lnTo>
                  <a:lnTo>
                    <a:pt x="16878" y="20588"/>
                  </a:lnTo>
                  <a:lnTo>
                    <a:pt x="17317" y="20309"/>
                  </a:lnTo>
                  <a:lnTo>
                    <a:pt x="17756" y="19990"/>
                  </a:lnTo>
                  <a:lnTo>
                    <a:pt x="18195" y="19670"/>
                  </a:lnTo>
                  <a:lnTo>
                    <a:pt x="18593" y="19311"/>
                  </a:lnTo>
                  <a:lnTo>
                    <a:pt x="18953" y="18952"/>
                  </a:lnTo>
                  <a:lnTo>
                    <a:pt x="19352" y="18553"/>
                  </a:lnTo>
                  <a:lnTo>
                    <a:pt x="19671" y="18154"/>
                  </a:lnTo>
                  <a:lnTo>
                    <a:pt x="20030" y="17755"/>
                  </a:lnTo>
                  <a:lnTo>
                    <a:pt x="20309" y="17316"/>
                  </a:lnTo>
                  <a:lnTo>
                    <a:pt x="20628" y="16838"/>
                  </a:lnTo>
                  <a:lnTo>
                    <a:pt x="20868" y="16399"/>
                  </a:lnTo>
                  <a:lnTo>
                    <a:pt x="21147" y="15920"/>
                  </a:lnTo>
                  <a:lnTo>
                    <a:pt x="21346" y="15401"/>
                  </a:lnTo>
                  <a:lnTo>
                    <a:pt x="21546" y="14923"/>
                  </a:lnTo>
                  <a:lnTo>
                    <a:pt x="21706" y="14404"/>
                  </a:lnTo>
                  <a:lnTo>
                    <a:pt x="21865" y="13885"/>
                  </a:lnTo>
                  <a:lnTo>
                    <a:pt x="21985" y="13327"/>
                  </a:lnTo>
                  <a:lnTo>
                    <a:pt x="22105" y="12768"/>
                  </a:lnTo>
                  <a:lnTo>
                    <a:pt x="22184" y="12210"/>
                  </a:lnTo>
                  <a:lnTo>
                    <a:pt x="22224" y="11651"/>
                  </a:lnTo>
                  <a:lnTo>
                    <a:pt x="22224" y="11092"/>
                  </a:lnTo>
                  <a:lnTo>
                    <a:pt x="22224" y="10534"/>
                  </a:lnTo>
                  <a:lnTo>
                    <a:pt x="22184" y="9975"/>
                  </a:lnTo>
                  <a:lnTo>
                    <a:pt x="22105" y="9417"/>
                  </a:lnTo>
                  <a:lnTo>
                    <a:pt x="21985" y="8858"/>
                  </a:lnTo>
                  <a:lnTo>
                    <a:pt x="21865" y="8300"/>
                  </a:lnTo>
                  <a:lnTo>
                    <a:pt x="21706" y="7781"/>
                  </a:lnTo>
                  <a:lnTo>
                    <a:pt x="21546" y="7262"/>
                  </a:lnTo>
                  <a:lnTo>
                    <a:pt x="21346" y="6783"/>
                  </a:lnTo>
                  <a:lnTo>
                    <a:pt x="21147" y="6265"/>
                  </a:lnTo>
                  <a:lnTo>
                    <a:pt x="20868" y="5786"/>
                  </a:lnTo>
                  <a:lnTo>
                    <a:pt x="20628" y="5347"/>
                  </a:lnTo>
                  <a:lnTo>
                    <a:pt x="20309" y="4868"/>
                  </a:lnTo>
                  <a:lnTo>
                    <a:pt x="20030" y="4429"/>
                  </a:lnTo>
                  <a:lnTo>
                    <a:pt x="19671" y="4030"/>
                  </a:lnTo>
                  <a:lnTo>
                    <a:pt x="19352" y="3631"/>
                  </a:lnTo>
                  <a:lnTo>
                    <a:pt x="18953" y="3232"/>
                  </a:lnTo>
                  <a:lnTo>
                    <a:pt x="18593" y="2873"/>
                  </a:lnTo>
                  <a:lnTo>
                    <a:pt x="18195" y="2514"/>
                  </a:lnTo>
                  <a:lnTo>
                    <a:pt x="17756" y="2195"/>
                  </a:lnTo>
                  <a:lnTo>
                    <a:pt x="17317" y="1876"/>
                  </a:lnTo>
                  <a:lnTo>
                    <a:pt x="16878" y="1597"/>
                  </a:lnTo>
                  <a:lnTo>
                    <a:pt x="16399" y="1317"/>
                  </a:lnTo>
                  <a:lnTo>
                    <a:pt x="15920" y="1078"/>
                  </a:lnTo>
                  <a:lnTo>
                    <a:pt x="15442" y="839"/>
                  </a:lnTo>
                  <a:lnTo>
                    <a:pt x="14923" y="639"/>
                  </a:lnTo>
                  <a:lnTo>
                    <a:pt x="14404" y="480"/>
                  </a:lnTo>
                  <a:lnTo>
                    <a:pt x="13886" y="320"/>
                  </a:lnTo>
                  <a:lnTo>
                    <a:pt x="13367" y="200"/>
                  </a:lnTo>
                  <a:lnTo>
                    <a:pt x="12808" y="120"/>
                  </a:lnTo>
                  <a:lnTo>
                    <a:pt x="12250" y="41"/>
                  </a:lnTo>
                  <a:lnTo>
                    <a:pt x="11691"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0"/>
            <p:cNvSpPr/>
            <p:nvPr/>
          </p:nvSpPr>
          <p:spPr>
            <a:xfrm>
              <a:off x="423650" y="4536700"/>
              <a:ext cx="241400" cy="241400"/>
            </a:xfrm>
            <a:custGeom>
              <a:rect b="b" l="l" r="r" t="t"/>
              <a:pathLst>
                <a:path extrusionOk="0" h="9656" w="9656">
                  <a:moveTo>
                    <a:pt x="4828" y="0"/>
                  </a:moveTo>
                  <a:lnTo>
                    <a:pt x="4349" y="40"/>
                  </a:lnTo>
                  <a:lnTo>
                    <a:pt x="3870" y="120"/>
                  </a:lnTo>
                  <a:lnTo>
                    <a:pt x="3391" y="240"/>
                  </a:lnTo>
                  <a:lnTo>
                    <a:pt x="2952" y="399"/>
                  </a:lnTo>
                  <a:lnTo>
                    <a:pt x="2514" y="599"/>
                  </a:lnTo>
                  <a:lnTo>
                    <a:pt x="2115" y="838"/>
                  </a:lnTo>
                  <a:lnTo>
                    <a:pt x="1756" y="1117"/>
                  </a:lnTo>
                  <a:lnTo>
                    <a:pt x="1396" y="1437"/>
                  </a:lnTo>
                  <a:lnTo>
                    <a:pt x="1117" y="1756"/>
                  </a:lnTo>
                  <a:lnTo>
                    <a:pt x="838" y="2155"/>
                  </a:lnTo>
                  <a:lnTo>
                    <a:pt x="599" y="2554"/>
                  </a:lnTo>
                  <a:lnTo>
                    <a:pt x="399" y="2953"/>
                  </a:lnTo>
                  <a:lnTo>
                    <a:pt x="200" y="3392"/>
                  </a:lnTo>
                  <a:lnTo>
                    <a:pt x="80" y="3870"/>
                  </a:lnTo>
                  <a:lnTo>
                    <a:pt x="40" y="4349"/>
                  </a:lnTo>
                  <a:lnTo>
                    <a:pt x="0" y="4828"/>
                  </a:lnTo>
                  <a:lnTo>
                    <a:pt x="40" y="5347"/>
                  </a:lnTo>
                  <a:lnTo>
                    <a:pt x="80" y="5825"/>
                  </a:lnTo>
                  <a:lnTo>
                    <a:pt x="200" y="6264"/>
                  </a:lnTo>
                  <a:lnTo>
                    <a:pt x="399" y="6743"/>
                  </a:lnTo>
                  <a:lnTo>
                    <a:pt x="599" y="7142"/>
                  </a:lnTo>
                  <a:lnTo>
                    <a:pt x="838" y="7541"/>
                  </a:lnTo>
                  <a:lnTo>
                    <a:pt x="1117" y="7900"/>
                  </a:lnTo>
                  <a:lnTo>
                    <a:pt x="1396" y="8259"/>
                  </a:lnTo>
                  <a:lnTo>
                    <a:pt x="1756" y="8578"/>
                  </a:lnTo>
                  <a:lnTo>
                    <a:pt x="2115" y="8858"/>
                  </a:lnTo>
                  <a:lnTo>
                    <a:pt x="2514" y="9097"/>
                  </a:lnTo>
                  <a:lnTo>
                    <a:pt x="2952" y="9297"/>
                  </a:lnTo>
                  <a:lnTo>
                    <a:pt x="3391" y="9456"/>
                  </a:lnTo>
                  <a:lnTo>
                    <a:pt x="3870" y="9576"/>
                  </a:lnTo>
                  <a:lnTo>
                    <a:pt x="4349" y="9656"/>
                  </a:lnTo>
                  <a:lnTo>
                    <a:pt x="5306" y="9656"/>
                  </a:lnTo>
                  <a:lnTo>
                    <a:pt x="5785" y="9576"/>
                  </a:lnTo>
                  <a:lnTo>
                    <a:pt x="6264" y="9456"/>
                  </a:lnTo>
                  <a:lnTo>
                    <a:pt x="6703" y="9297"/>
                  </a:lnTo>
                  <a:lnTo>
                    <a:pt x="7142" y="9097"/>
                  </a:lnTo>
                  <a:lnTo>
                    <a:pt x="7541" y="8858"/>
                  </a:lnTo>
                  <a:lnTo>
                    <a:pt x="7900" y="8578"/>
                  </a:lnTo>
                  <a:lnTo>
                    <a:pt x="8259" y="8259"/>
                  </a:lnTo>
                  <a:lnTo>
                    <a:pt x="8538" y="7900"/>
                  </a:lnTo>
                  <a:lnTo>
                    <a:pt x="8818" y="7541"/>
                  </a:lnTo>
                  <a:lnTo>
                    <a:pt x="9057" y="7142"/>
                  </a:lnTo>
                  <a:lnTo>
                    <a:pt x="9256" y="6743"/>
                  </a:lnTo>
                  <a:lnTo>
                    <a:pt x="9456" y="6264"/>
                  </a:lnTo>
                  <a:lnTo>
                    <a:pt x="9576" y="5825"/>
                  </a:lnTo>
                  <a:lnTo>
                    <a:pt x="9615" y="5347"/>
                  </a:lnTo>
                  <a:lnTo>
                    <a:pt x="9655" y="4828"/>
                  </a:lnTo>
                  <a:lnTo>
                    <a:pt x="9615" y="4349"/>
                  </a:lnTo>
                  <a:lnTo>
                    <a:pt x="9576" y="3870"/>
                  </a:lnTo>
                  <a:lnTo>
                    <a:pt x="9456" y="3392"/>
                  </a:lnTo>
                  <a:lnTo>
                    <a:pt x="9256" y="2953"/>
                  </a:lnTo>
                  <a:lnTo>
                    <a:pt x="9057" y="2554"/>
                  </a:lnTo>
                  <a:lnTo>
                    <a:pt x="8818" y="2155"/>
                  </a:lnTo>
                  <a:lnTo>
                    <a:pt x="8538" y="1756"/>
                  </a:lnTo>
                  <a:lnTo>
                    <a:pt x="8259" y="1437"/>
                  </a:lnTo>
                  <a:lnTo>
                    <a:pt x="7900" y="1117"/>
                  </a:lnTo>
                  <a:lnTo>
                    <a:pt x="7541" y="838"/>
                  </a:lnTo>
                  <a:lnTo>
                    <a:pt x="7142" y="599"/>
                  </a:lnTo>
                  <a:lnTo>
                    <a:pt x="6703" y="399"/>
                  </a:lnTo>
                  <a:lnTo>
                    <a:pt x="6264" y="240"/>
                  </a:lnTo>
                  <a:lnTo>
                    <a:pt x="5785" y="120"/>
                  </a:lnTo>
                  <a:lnTo>
                    <a:pt x="5306" y="40"/>
                  </a:lnTo>
                  <a:lnTo>
                    <a:pt x="482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0"/>
            <p:cNvSpPr/>
            <p:nvPr/>
          </p:nvSpPr>
          <p:spPr>
            <a:xfrm>
              <a:off x="405675" y="4172625"/>
              <a:ext cx="54900" cy="54875"/>
            </a:xfrm>
            <a:custGeom>
              <a:rect b="b" l="l" r="r" t="t"/>
              <a:pathLst>
                <a:path extrusionOk="0" h="2195" w="2196">
                  <a:moveTo>
                    <a:pt x="1078" y="1"/>
                  </a:moveTo>
                  <a:lnTo>
                    <a:pt x="1038" y="80"/>
                  </a:lnTo>
                  <a:lnTo>
                    <a:pt x="958" y="360"/>
                  </a:lnTo>
                  <a:lnTo>
                    <a:pt x="839" y="599"/>
                  </a:lnTo>
                  <a:lnTo>
                    <a:pt x="639" y="759"/>
                  </a:lnTo>
                  <a:lnTo>
                    <a:pt x="440" y="918"/>
                  </a:lnTo>
                  <a:lnTo>
                    <a:pt x="160" y="998"/>
                  </a:lnTo>
                  <a:lnTo>
                    <a:pt x="81" y="1038"/>
                  </a:lnTo>
                  <a:lnTo>
                    <a:pt x="41" y="1038"/>
                  </a:lnTo>
                  <a:lnTo>
                    <a:pt x="1" y="1118"/>
                  </a:lnTo>
                  <a:lnTo>
                    <a:pt x="41" y="1158"/>
                  </a:lnTo>
                  <a:lnTo>
                    <a:pt x="81" y="1158"/>
                  </a:lnTo>
                  <a:lnTo>
                    <a:pt x="200" y="1197"/>
                  </a:lnTo>
                  <a:lnTo>
                    <a:pt x="400" y="1237"/>
                  </a:lnTo>
                  <a:lnTo>
                    <a:pt x="559" y="1357"/>
                  </a:lnTo>
                  <a:lnTo>
                    <a:pt x="719" y="1517"/>
                  </a:lnTo>
                  <a:lnTo>
                    <a:pt x="879" y="1676"/>
                  </a:lnTo>
                  <a:lnTo>
                    <a:pt x="958" y="1876"/>
                  </a:lnTo>
                  <a:lnTo>
                    <a:pt x="1038" y="2115"/>
                  </a:lnTo>
                  <a:lnTo>
                    <a:pt x="1078" y="2155"/>
                  </a:lnTo>
                  <a:lnTo>
                    <a:pt x="1118" y="2195"/>
                  </a:lnTo>
                  <a:lnTo>
                    <a:pt x="1158" y="2195"/>
                  </a:lnTo>
                  <a:lnTo>
                    <a:pt x="1158" y="2115"/>
                  </a:lnTo>
                  <a:lnTo>
                    <a:pt x="1238" y="1916"/>
                  </a:lnTo>
                  <a:lnTo>
                    <a:pt x="1357" y="1676"/>
                  </a:lnTo>
                  <a:lnTo>
                    <a:pt x="1517" y="1477"/>
                  </a:lnTo>
                  <a:lnTo>
                    <a:pt x="1716" y="1317"/>
                  </a:lnTo>
                  <a:lnTo>
                    <a:pt x="1956" y="1197"/>
                  </a:lnTo>
                  <a:lnTo>
                    <a:pt x="2155" y="1158"/>
                  </a:lnTo>
                  <a:lnTo>
                    <a:pt x="2195" y="1118"/>
                  </a:lnTo>
                  <a:lnTo>
                    <a:pt x="2195" y="1078"/>
                  </a:lnTo>
                  <a:lnTo>
                    <a:pt x="2195" y="1038"/>
                  </a:lnTo>
                  <a:lnTo>
                    <a:pt x="2155" y="1038"/>
                  </a:lnTo>
                  <a:lnTo>
                    <a:pt x="1996" y="998"/>
                  </a:lnTo>
                  <a:lnTo>
                    <a:pt x="1677" y="878"/>
                  </a:lnTo>
                  <a:lnTo>
                    <a:pt x="1557" y="759"/>
                  </a:lnTo>
                  <a:lnTo>
                    <a:pt x="1437" y="639"/>
                  </a:lnTo>
                  <a:lnTo>
                    <a:pt x="1357" y="519"/>
                  </a:lnTo>
                  <a:lnTo>
                    <a:pt x="1278" y="360"/>
                  </a:lnTo>
                  <a:lnTo>
                    <a:pt x="1158" y="80"/>
                  </a:lnTo>
                  <a:lnTo>
                    <a:pt x="1158" y="40"/>
                  </a:lnTo>
                  <a:lnTo>
                    <a:pt x="111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0"/>
            <p:cNvSpPr/>
            <p:nvPr/>
          </p:nvSpPr>
          <p:spPr>
            <a:xfrm>
              <a:off x="744825" y="4711250"/>
              <a:ext cx="54875" cy="54875"/>
            </a:xfrm>
            <a:custGeom>
              <a:rect b="b" l="l" r="r" t="t"/>
              <a:pathLst>
                <a:path extrusionOk="0" h="2195" w="2195">
                  <a:moveTo>
                    <a:pt x="1077" y="0"/>
                  </a:moveTo>
                  <a:lnTo>
                    <a:pt x="1038" y="80"/>
                  </a:lnTo>
                  <a:lnTo>
                    <a:pt x="958" y="360"/>
                  </a:lnTo>
                  <a:lnTo>
                    <a:pt x="838" y="599"/>
                  </a:lnTo>
                  <a:lnTo>
                    <a:pt x="639" y="759"/>
                  </a:lnTo>
                  <a:lnTo>
                    <a:pt x="439" y="918"/>
                  </a:lnTo>
                  <a:lnTo>
                    <a:pt x="160" y="998"/>
                  </a:lnTo>
                  <a:lnTo>
                    <a:pt x="80" y="1038"/>
                  </a:lnTo>
                  <a:lnTo>
                    <a:pt x="40" y="1038"/>
                  </a:lnTo>
                  <a:lnTo>
                    <a:pt x="0" y="1118"/>
                  </a:lnTo>
                  <a:lnTo>
                    <a:pt x="40" y="1158"/>
                  </a:lnTo>
                  <a:lnTo>
                    <a:pt x="80" y="1158"/>
                  </a:lnTo>
                  <a:lnTo>
                    <a:pt x="200" y="1197"/>
                  </a:lnTo>
                  <a:lnTo>
                    <a:pt x="399" y="1237"/>
                  </a:lnTo>
                  <a:lnTo>
                    <a:pt x="559" y="1357"/>
                  </a:lnTo>
                  <a:lnTo>
                    <a:pt x="718" y="1517"/>
                  </a:lnTo>
                  <a:lnTo>
                    <a:pt x="878" y="1676"/>
                  </a:lnTo>
                  <a:lnTo>
                    <a:pt x="958" y="1876"/>
                  </a:lnTo>
                  <a:lnTo>
                    <a:pt x="1038" y="2115"/>
                  </a:lnTo>
                  <a:lnTo>
                    <a:pt x="1077" y="2155"/>
                  </a:lnTo>
                  <a:lnTo>
                    <a:pt x="1117" y="2195"/>
                  </a:lnTo>
                  <a:lnTo>
                    <a:pt x="1157" y="2195"/>
                  </a:lnTo>
                  <a:lnTo>
                    <a:pt x="1157" y="2115"/>
                  </a:lnTo>
                  <a:lnTo>
                    <a:pt x="1237" y="1916"/>
                  </a:lnTo>
                  <a:lnTo>
                    <a:pt x="1357" y="1676"/>
                  </a:lnTo>
                  <a:lnTo>
                    <a:pt x="1516" y="1477"/>
                  </a:lnTo>
                  <a:lnTo>
                    <a:pt x="1716" y="1317"/>
                  </a:lnTo>
                  <a:lnTo>
                    <a:pt x="1955" y="1197"/>
                  </a:lnTo>
                  <a:lnTo>
                    <a:pt x="2155" y="1158"/>
                  </a:lnTo>
                  <a:lnTo>
                    <a:pt x="2195" y="1118"/>
                  </a:lnTo>
                  <a:lnTo>
                    <a:pt x="2195" y="1078"/>
                  </a:lnTo>
                  <a:lnTo>
                    <a:pt x="2195" y="1038"/>
                  </a:lnTo>
                  <a:lnTo>
                    <a:pt x="2155" y="1038"/>
                  </a:lnTo>
                  <a:lnTo>
                    <a:pt x="1995" y="998"/>
                  </a:lnTo>
                  <a:lnTo>
                    <a:pt x="1676" y="878"/>
                  </a:lnTo>
                  <a:lnTo>
                    <a:pt x="1556" y="759"/>
                  </a:lnTo>
                  <a:lnTo>
                    <a:pt x="1437" y="639"/>
                  </a:lnTo>
                  <a:lnTo>
                    <a:pt x="1357" y="519"/>
                  </a:lnTo>
                  <a:lnTo>
                    <a:pt x="1277" y="360"/>
                  </a:lnTo>
                  <a:lnTo>
                    <a:pt x="1157" y="80"/>
                  </a:lnTo>
                  <a:lnTo>
                    <a:pt x="1157" y="40"/>
                  </a:lnTo>
                  <a:lnTo>
                    <a:pt x="1117"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0"/>
            <p:cNvSpPr/>
            <p:nvPr/>
          </p:nvSpPr>
          <p:spPr>
            <a:xfrm>
              <a:off x="1279450" y="4659375"/>
              <a:ext cx="54875" cy="54900"/>
            </a:xfrm>
            <a:custGeom>
              <a:rect b="b" l="l" r="r" t="t"/>
              <a:pathLst>
                <a:path extrusionOk="0" h="2196" w="2195">
                  <a:moveTo>
                    <a:pt x="1078" y="1"/>
                  </a:moveTo>
                  <a:lnTo>
                    <a:pt x="1038" y="81"/>
                  </a:lnTo>
                  <a:lnTo>
                    <a:pt x="958" y="360"/>
                  </a:lnTo>
                  <a:lnTo>
                    <a:pt x="838" y="599"/>
                  </a:lnTo>
                  <a:lnTo>
                    <a:pt x="639" y="759"/>
                  </a:lnTo>
                  <a:lnTo>
                    <a:pt x="439" y="918"/>
                  </a:lnTo>
                  <a:lnTo>
                    <a:pt x="160" y="998"/>
                  </a:lnTo>
                  <a:lnTo>
                    <a:pt x="80" y="1038"/>
                  </a:lnTo>
                  <a:lnTo>
                    <a:pt x="40" y="1038"/>
                  </a:lnTo>
                  <a:lnTo>
                    <a:pt x="1" y="1118"/>
                  </a:lnTo>
                  <a:lnTo>
                    <a:pt x="40" y="1158"/>
                  </a:lnTo>
                  <a:lnTo>
                    <a:pt x="80" y="1158"/>
                  </a:lnTo>
                  <a:lnTo>
                    <a:pt x="200" y="1198"/>
                  </a:lnTo>
                  <a:lnTo>
                    <a:pt x="400" y="1238"/>
                  </a:lnTo>
                  <a:lnTo>
                    <a:pt x="559" y="1357"/>
                  </a:lnTo>
                  <a:lnTo>
                    <a:pt x="719" y="1517"/>
                  </a:lnTo>
                  <a:lnTo>
                    <a:pt x="878" y="1676"/>
                  </a:lnTo>
                  <a:lnTo>
                    <a:pt x="958" y="1876"/>
                  </a:lnTo>
                  <a:lnTo>
                    <a:pt x="1038" y="2115"/>
                  </a:lnTo>
                  <a:lnTo>
                    <a:pt x="1078" y="2155"/>
                  </a:lnTo>
                  <a:lnTo>
                    <a:pt x="1118" y="2195"/>
                  </a:lnTo>
                  <a:lnTo>
                    <a:pt x="1158" y="2195"/>
                  </a:lnTo>
                  <a:lnTo>
                    <a:pt x="1158" y="2115"/>
                  </a:lnTo>
                  <a:lnTo>
                    <a:pt x="1237" y="1916"/>
                  </a:lnTo>
                  <a:lnTo>
                    <a:pt x="1357" y="1676"/>
                  </a:lnTo>
                  <a:lnTo>
                    <a:pt x="1517" y="1477"/>
                  </a:lnTo>
                  <a:lnTo>
                    <a:pt x="1716" y="1317"/>
                  </a:lnTo>
                  <a:lnTo>
                    <a:pt x="1956" y="1198"/>
                  </a:lnTo>
                  <a:lnTo>
                    <a:pt x="2155" y="1158"/>
                  </a:lnTo>
                  <a:lnTo>
                    <a:pt x="2195" y="1118"/>
                  </a:lnTo>
                  <a:lnTo>
                    <a:pt x="2195" y="1078"/>
                  </a:lnTo>
                  <a:lnTo>
                    <a:pt x="2195" y="1038"/>
                  </a:lnTo>
                  <a:lnTo>
                    <a:pt x="2155" y="1038"/>
                  </a:lnTo>
                  <a:lnTo>
                    <a:pt x="1995" y="998"/>
                  </a:lnTo>
                  <a:lnTo>
                    <a:pt x="1676" y="879"/>
                  </a:lnTo>
                  <a:lnTo>
                    <a:pt x="1557" y="759"/>
                  </a:lnTo>
                  <a:lnTo>
                    <a:pt x="1437" y="639"/>
                  </a:lnTo>
                  <a:lnTo>
                    <a:pt x="1357" y="519"/>
                  </a:lnTo>
                  <a:lnTo>
                    <a:pt x="1277" y="360"/>
                  </a:lnTo>
                  <a:lnTo>
                    <a:pt x="1158" y="81"/>
                  </a:lnTo>
                  <a:lnTo>
                    <a:pt x="1158" y="41"/>
                  </a:lnTo>
                  <a:lnTo>
                    <a:pt x="111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0"/>
            <p:cNvSpPr/>
            <p:nvPr/>
          </p:nvSpPr>
          <p:spPr>
            <a:xfrm>
              <a:off x="1139800" y="3957175"/>
              <a:ext cx="54900" cy="54875"/>
            </a:xfrm>
            <a:custGeom>
              <a:rect b="b" l="l" r="r" t="t"/>
              <a:pathLst>
                <a:path extrusionOk="0" h="2195" w="2196">
                  <a:moveTo>
                    <a:pt x="1078" y="1"/>
                  </a:moveTo>
                  <a:lnTo>
                    <a:pt x="1038" y="80"/>
                  </a:lnTo>
                  <a:lnTo>
                    <a:pt x="958" y="360"/>
                  </a:lnTo>
                  <a:lnTo>
                    <a:pt x="839" y="599"/>
                  </a:lnTo>
                  <a:lnTo>
                    <a:pt x="639" y="759"/>
                  </a:lnTo>
                  <a:lnTo>
                    <a:pt x="440" y="918"/>
                  </a:lnTo>
                  <a:lnTo>
                    <a:pt x="160" y="998"/>
                  </a:lnTo>
                  <a:lnTo>
                    <a:pt x="81" y="1038"/>
                  </a:lnTo>
                  <a:lnTo>
                    <a:pt x="41" y="1038"/>
                  </a:lnTo>
                  <a:lnTo>
                    <a:pt x="1" y="1118"/>
                  </a:lnTo>
                  <a:lnTo>
                    <a:pt x="41" y="1158"/>
                  </a:lnTo>
                  <a:lnTo>
                    <a:pt x="81" y="1158"/>
                  </a:lnTo>
                  <a:lnTo>
                    <a:pt x="200" y="1198"/>
                  </a:lnTo>
                  <a:lnTo>
                    <a:pt x="400" y="1237"/>
                  </a:lnTo>
                  <a:lnTo>
                    <a:pt x="559" y="1357"/>
                  </a:lnTo>
                  <a:lnTo>
                    <a:pt x="719" y="1517"/>
                  </a:lnTo>
                  <a:lnTo>
                    <a:pt x="879" y="1676"/>
                  </a:lnTo>
                  <a:lnTo>
                    <a:pt x="958" y="1876"/>
                  </a:lnTo>
                  <a:lnTo>
                    <a:pt x="1038" y="2115"/>
                  </a:lnTo>
                  <a:lnTo>
                    <a:pt x="1078" y="2155"/>
                  </a:lnTo>
                  <a:lnTo>
                    <a:pt x="1118" y="2195"/>
                  </a:lnTo>
                  <a:lnTo>
                    <a:pt x="1158" y="2195"/>
                  </a:lnTo>
                  <a:lnTo>
                    <a:pt x="1158" y="2115"/>
                  </a:lnTo>
                  <a:lnTo>
                    <a:pt x="1238" y="1916"/>
                  </a:lnTo>
                  <a:lnTo>
                    <a:pt x="1357" y="1676"/>
                  </a:lnTo>
                  <a:lnTo>
                    <a:pt x="1517" y="1477"/>
                  </a:lnTo>
                  <a:lnTo>
                    <a:pt x="1716" y="1317"/>
                  </a:lnTo>
                  <a:lnTo>
                    <a:pt x="1956" y="1198"/>
                  </a:lnTo>
                  <a:lnTo>
                    <a:pt x="2155" y="1158"/>
                  </a:lnTo>
                  <a:lnTo>
                    <a:pt x="2195" y="1118"/>
                  </a:lnTo>
                  <a:lnTo>
                    <a:pt x="2195" y="1078"/>
                  </a:lnTo>
                  <a:lnTo>
                    <a:pt x="2195" y="1038"/>
                  </a:lnTo>
                  <a:lnTo>
                    <a:pt x="2155" y="1038"/>
                  </a:lnTo>
                  <a:lnTo>
                    <a:pt x="1996" y="998"/>
                  </a:lnTo>
                  <a:lnTo>
                    <a:pt x="1677" y="878"/>
                  </a:lnTo>
                  <a:lnTo>
                    <a:pt x="1557" y="759"/>
                  </a:lnTo>
                  <a:lnTo>
                    <a:pt x="1437" y="639"/>
                  </a:lnTo>
                  <a:lnTo>
                    <a:pt x="1357" y="519"/>
                  </a:lnTo>
                  <a:lnTo>
                    <a:pt x="1278" y="360"/>
                  </a:lnTo>
                  <a:lnTo>
                    <a:pt x="1158" y="80"/>
                  </a:lnTo>
                  <a:lnTo>
                    <a:pt x="1158" y="40"/>
                  </a:lnTo>
                  <a:lnTo>
                    <a:pt x="111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0"/>
            <p:cNvSpPr/>
            <p:nvPr/>
          </p:nvSpPr>
          <p:spPr>
            <a:xfrm>
              <a:off x="349825" y="4487825"/>
              <a:ext cx="54875" cy="54875"/>
            </a:xfrm>
            <a:custGeom>
              <a:rect b="b" l="l" r="r" t="t"/>
              <a:pathLst>
                <a:path extrusionOk="0" h="2195" w="2195">
                  <a:moveTo>
                    <a:pt x="1078" y="0"/>
                  </a:moveTo>
                  <a:lnTo>
                    <a:pt x="1038" y="80"/>
                  </a:lnTo>
                  <a:lnTo>
                    <a:pt x="958" y="359"/>
                  </a:lnTo>
                  <a:lnTo>
                    <a:pt x="838" y="599"/>
                  </a:lnTo>
                  <a:lnTo>
                    <a:pt x="639" y="758"/>
                  </a:lnTo>
                  <a:lnTo>
                    <a:pt x="439" y="918"/>
                  </a:lnTo>
                  <a:lnTo>
                    <a:pt x="160" y="998"/>
                  </a:lnTo>
                  <a:lnTo>
                    <a:pt x="80" y="1038"/>
                  </a:lnTo>
                  <a:lnTo>
                    <a:pt x="40" y="1038"/>
                  </a:lnTo>
                  <a:lnTo>
                    <a:pt x="1" y="1117"/>
                  </a:lnTo>
                  <a:lnTo>
                    <a:pt x="40" y="1157"/>
                  </a:lnTo>
                  <a:lnTo>
                    <a:pt x="80" y="1157"/>
                  </a:lnTo>
                  <a:lnTo>
                    <a:pt x="200" y="1197"/>
                  </a:lnTo>
                  <a:lnTo>
                    <a:pt x="400" y="1237"/>
                  </a:lnTo>
                  <a:lnTo>
                    <a:pt x="559" y="1357"/>
                  </a:lnTo>
                  <a:lnTo>
                    <a:pt x="719" y="1516"/>
                  </a:lnTo>
                  <a:lnTo>
                    <a:pt x="878" y="1676"/>
                  </a:lnTo>
                  <a:lnTo>
                    <a:pt x="958" y="1876"/>
                  </a:lnTo>
                  <a:lnTo>
                    <a:pt x="1038" y="2115"/>
                  </a:lnTo>
                  <a:lnTo>
                    <a:pt x="1078" y="2155"/>
                  </a:lnTo>
                  <a:lnTo>
                    <a:pt x="1118" y="2195"/>
                  </a:lnTo>
                  <a:lnTo>
                    <a:pt x="1158" y="2195"/>
                  </a:lnTo>
                  <a:lnTo>
                    <a:pt x="1158" y="2115"/>
                  </a:lnTo>
                  <a:lnTo>
                    <a:pt x="1237" y="1915"/>
                  </a:lnTo>
                  <a:lnTo>
                    <a:pt x="1357" y="1676"/>
                  </a:lnTo>
                  <a:lnTo>
                    <a:pt x="1517" y="1477"/>
                  </a:lnTo>
                  <a:lnTo>
                    <a:pt x="1716" y="1317"/>
                  </a:lnTo>
                  <a:lnTo>
                    <a:pt x="1956" y="1197"/>
                  </a:lnTo>
                  <a:lnTo>
                    <a:pt x="2155" y="1157"/>
                  </a:lnTo>
                  <a:lnTo>
                    <a:pt x="2195" y="1117"/>
                  </a:lnTo>
                  <a:lnTo>
                    <a:pt x="2195" y="1078"/>
                  </a:lnTo>
                  <a:lnTo>
                    <a:pt x="2195" y="1038"/>
                  </a:lnTo>
                  <a:lnTo>
                    <a:pt x="2155" y="1038"/>
                  </a:lnTo>
                  <a:lnTo>
                    <a:pt x="1995" y="998"/>
                  </a:lnTo>
                  <a:lnTo>
                    <a:pt x="1676" y="878"/>
                  </a:lnTo>
                  <a:lnTo>
                    <a:pt x="1557" y="758"/>
                  </a:lnTo>
                  <a:lnTo>
                    <a:pt x="1437" y="639"/>
                  </a:lnTo>
                  <a:lnTo>
                    <a:pt x="1357" y="519"/>
                  </a:lnTo>
                  <a:lnTo>
                    <a:pt x="1277" y="359"/>
                  </a:lnTo>
                  <a:lnTo>
                    <a:pt x="1158" y="80"/>
                  </a:lnTo>
                  <a:lnTo>
                    <a:pt x="1158" y="40"/>
                  </a:lnTo>
                  <a:lnTo>
                    <a:pt x="111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0"/>
            <p:cNvSpPr/>
            <p:nvPr/>
          </p:nvSpPr>
          <p:spPr>
            <a:xfrm>
              <a:off x="724875" y="3897325"/>
              <a:ext cx="54875" cy="54900"/>
            </a:xfrm>
            <a:custGeom>
              <a:rect b="b" l="l" r="r" t="t"/>
              <a:pathLst>
                <a:path extrusionOk="0" h="2196" w="2195">
                  <a:moveTo>
                    <a:pt x="1078" y="1"/>
                  </a:moveTo>
                  <a:lnTo>
                    <a:pt x="1038" y="80"/>
                  </a:lnTo>
                  <a:lnTo>
                    <a:pt x="958" y="360"/>
                  </a:lnTo>
                  <a:lnTo>
                    <a:pt x="838" y="599"/>
                  </a:lnTo>
                  <a:lnTo>
                    <a:pt x="639" y="759"/>
                  </a:lnTo>
                  <a:lnTo>
                    <a:pt x="439" y="918"/>
                  </a:lnTo>
                  <a:lnTo>
                    <a:pt x="160" y="998"/>
                  </a:lnTo>
                  <a:lnTo>
                    <a:pt x="80" y="1038"/>
                  </a:lnTo>
                  <a:lnTo>
                    <a:pt x="40" y="1038"/>
                  </a:lnTo>
                  <a:lnTo>
                    <a:pt x="0" y="1118"/>
                  </a:lnTo>
                  <a:lnTo>
                    <a:pt x="40" y="1158"/>
                  </a:lnTo>
                  <a:lnTo>
                    <a:pt x="80" y="1158"/>
                  </a:lnTo>
                  <a:lnTo>
                    <a:pt x="200" y="1198"/>
                  </a:lnTo>
                  <a:lnTo>
                    <a:pt x="399" y="1238"/>
                  </a:lnTo>
                  <a:lnTo>
                    <a:pt x="559" y="1357"/>
                  </a:lnTo>
                  <a:lnTo>
                    <a:pt x="718" y="1517"/>
                  </a:lnTo>
                  <a:lnTo>
                    <a:pt x="878" y="1676"/>
                  </a:lnTo>
                  <a:lnTo>
                    <a:pt x="958" y="1876"/>
                  </a:lnTo>
                  <a:lnTo>
                    <a:pt x="1038" y="2115"/>
                  </a:lnTo>
                  <a:lnTo>
                    <a:pt x="1078" y="2155"/>
                  </a:lnTo>
                  <a:lnTo>
                    <a:pt x="1117" y="2195"/>
                  </a:lnTo>
                  <a:lnTo>
                    <a:pt x="1157" y="2195"/>
                  </a:lnTo>
                  <a:lnTo>
                    <a:pt x="1157" y="2115"/>
                  </a:lnTo>
                  <a:lnTo>
                    <a:pt x="1237" y="1916"/>
                  </a:lnTo>
                  <a:lnTo>
                    <a:pt x="1357" y="1676"/>
                  </a:lnTo>
                  <a:lnTo>
                    <a:pt x="1516" y="1477"/>
                  </a:lnTo>
                  <a:lnTo>
                    <a:pt x="1716" y="1317"/>
                  </a:lnTo>
                  <a:lnTo>
                    <a:pt x="1955" y="1198"/>
                  </a:lnTo>
                  <a:lnTo>
                    <a:pt x="2155" y="1158"/>
                  </a:lnTo>
                  <a:lnTo>
                    <a:pt x="2195" y="1118"/>
                  </a:lnTo>
                  <a:lnTo>
                    <a:pt x="2195" y="1078"/>
                  </a:lnTo>
                  <a:lnTo>
                    <a:pt x="2195" y="1038"/>
                  </a:lnTo>
                  <a:lnTo>
                    <a:pt x="2155" y="1038"/>
                  </a:lnTo>
                  <a:lnTo>
                    <a:pt x="1995" y="998"/>
                  </a:lnTo>
                  <a:lnTo>
                    <a:pt x="1676" y="878"/>
                  </a:lnTo>
                  <a:lnTo>
                    <a:pt x="1556" y="759"/>
                  </a:lnTo>
                  <a:lnTo>
                    <a:pt x="1437" y="639"/>
                  </a:lnTo>
                  <a:lnTo>
                    <a:pt x="1357" y="519"/>
                  </a:lnTo>
                  <a:lnTo>
                    <a:pt x="1277" y="360"/>
                  </a:lnTo>
                  <a:lnTo>
                    <a:pt x="1157" y="80"/>
                  </a:lnTo>
                  <a:lnTo>
                    <a:pt x="1157" y="41"/>
                  </a:lnTo>
                  <a:lnTo>
                    <a:pt x="111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0"/>
            <p:cNvSpPr/>
            <p:nvPr/>
          </p:nvSpPr>
          <p:spPr>
            <a:xfrm>
              <a:off x="549325" y="4070875"/>
              <a:ext cx="254375" cy="259375"/>
            </a:xfrm>
            <a:custGeom>
              <a:rect b="b" l="l" r="r" t="t"/>
              <a:pathLst>
                <a:path extrusionOk="0" h="10375" w="10175">
                  <a:moveTo>
                    <a:pt x="1596" y="1"/>
                  </a:moveTo>
                  <a:lnTo>
                    <a:pt x="0" y="8818"/>
                  </a:lnTo>
                  <a:lnTo>
                    <a:pt x="8578" y="10374"/>
                  </a:lnTo>
                  <a:lnTo>
                    <a:pt x="10174" y="1557"/>
                  </a:lnTo>
                  <a:lnTo>
                    <a:pt x="1596"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0"/>
            <p:cNvSpPr/>
            <p:nvPr/>
          </p:nvSpPr>
          <p:spPr>
            <a:xfrm>
              <a:off x="549325" y="4070875"/>
              <a:ext cx="254375" cy="259375"/>
            </a:xfrm>
            <a:custGeom>
              <a:rect b="b" l="l" r="r" t="t"/>
              <a:pathLst>
                <a:path extrusionOk="0" fill="none" h="10375" w="10175">
                  <a:moveTo>
                    <a:pt x="1596" y="1"/>
                  </a:moveTo>
                  <a:lnTo>
                    <a:pt x="10174" y="1557"/>
                  </a:lnTo>
                  <a:lnTo>
                    <a:pt x="8578" y="10374"/>
                  </a:lnTo>
                  <a:lnTo>
                    <a:pt x="0" y="8818"/>
                  </a:lnTo>
                  <a:lnTo>
                    <a:pt x="159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0"/>
            <p:cNvSpPr/>
            <p:nvPr/>
          </p:nvSpPr>
          <p:spPr>
            <a:xfrm>
              <a:off x="589225" y="40708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0"/>
            <p:cNvSpPr/>
            <p:nvPr/>
          </p:nvSpPr>
          <p:spPr>
            <a:xfrm>
              <a:off x="678000" y="4112775"/>
              <a:ext cx="26950" cy="26950"/>
            </a:xfrm>
            <a:custGeom>
              <a:rect b="b" l="l" r="r" t="t"/>
              <a:pathLst>
                <a:path extrusionOk="0" h="1078" w="1078">
                  <a:moveTo>
                    <a:pt x="519" y="1"/>
                  </a:moveTo>
                  <a:lnTo>
                    <a:pt x="319" y="41"/>
                  </a:lnTo>
                  <a:lnTo>
                    <a:pt x="160" y="160"/>
                  </a:lnTo>
                  <a:lnTo>
                    <a:pt x="40" y="320"/>
                  </a:lnTo>
                  <a:lnTo>
                    <a:pt x="0" y="559"/>
                  </a:lnTo>
                  <a:lnTo>
                    <a:pt x="40" y="759"/>
                  </a:lnTo>
                  <a:lnTo>
                    <a:pt x="160" y="918"/>
                  </a:lnTo>
                  <a:lnTo>
                    <a:pt x="319" y="1038"/>
                  </a:lnTo>
                  <a:lnTo>
                    <a:pt x="519" y="1078"/>
                  </a:lnTo>
                  <a:lnTo>
                    <a:pt x="718" y="1038"/>
                  </a:lnTo>
                  <a:lnTo>
                    <a:pt x="918" y="918"/>
                  </a:lnTo>
                  <a:lnTo>
                    <a:pt x="1037" y="759"/>
                  </a:lnTo>
                  <a:lnTo>
                    <a:pt x="1077" y="559"/>
                  </a:lnTo>
                  <a:lnTo>
                    <a:pt x="1037" y="320"/>
                  </a:lnTo>
                  <a:lnTo>
                    <a:pt x="918" y="160"/>
                  </a:lnTo>
                  <a:lnTo>
                    <a:pt x="718" y="41"/>
                  </a:lnTo>
                  <a:lnTo>
                    <a:pt x="51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0"/>
            <p:cNvSpPr/>
            <p:nvPr/>
          </p:nvSpPr>
          <p:spPr>
            <a:xfrm>
              <a:off x="678000" y="4112775"/>
              <a:ext cx="26950" cy="26950"/>
            </a:xfrm>
            <a:custGeom>
              <a:rect b="b" l="l" r="r" t="t"/>
              <a:pathLst>
                <a:path extrusionOk="0" fill="none" h="1078" w="1078">
                  <a:moveTo>
                    <a:pt x="1077" y="559"/>
                  </a:moveTo>
                  <a:lnTo>
                    <a:pt x="1077" y="559"/>
                  </a:lnTo>
                  <a:lnTo>
                    <a:pt x="1037" y="759"/>
                  </a:lnTo>
                  <a:lnTo>
                    <a:pt x="918" y="918"/>
                  </a:lnTo>
                  <a:lnTo>
                    <a:pt x="718" y="1038"/>
                  </a:lnTo>
                  <a:lnTo>
                    <a:pt x="519" y="1078"/>
                  </a:lnTo>
                  <a:lnTo>
                    <a:pt x="519" y="1078"/>
                  </a:lnTo>
                  <a:lnTo>
                    <a:pt x="319" y="1038"/>
                  </a:lnTo>
                  <a:lnTo>
                    <a:pt x="160" y="918"/>
                  </a:lnTo>
                  <a:lnTo>
                    <a:pt x="40" y="759"/>
                  </a:lnTo>
                  <a:lnTo>
                    <a:pt x="0" y="559"/>
                  </a:lnTo>
                  <a:lnTo>
                    <a:pt x="0" y="559"/>
                  </a:lnTo>
                  <a:lnTo>
                    <a:pt x="40" y="320"/>
                  </a:lnTo>
                  <a:lnTo>
                    <a:pt x="160" y="160"/>
                  </a:lnTo>
                  <a:lnTo>
                    <a:pt x="319" y="41"/>
                  </a:lnTo>
                  <a:lnTo>
                    <a:pt x="519" y="1"/>
                  </a:lnTo>
                  <a:lnTo>
                    <a:pt x="519" y="1"/>
                  </a:lnTo>
                  <a:lnTo>
                    <a:pt x="718" y="41"/>
                  </a:lnTo>
                  <a:lnTo>
                    <a:pt x="918" y="160"/>
                  </a:lnTo>
                  <a:lnTo>
                    <a:pt x="1037" y="320"/>
                  </a:lnTo>
                  <a:lnTo>
                    <a:pt x="1077" y="559"/>
                  </a:lnTo>
                  <a:lnTo>
                    <a:pt x="1077" y="55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0"/>
            <p:cNvSpPr/>
            <p:nvPr/>
          </p:nvSpPr>
          <p:spPr>
            <a:xfrm>
              <a:off x="704925" y="41267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0"/>
            <p:cNvSpPr/>
            <p:nvPr/>
          </p:nvSpPr>
          <p:spPr>
            <a:xfrm>
              <a:off x="593200" y="4156675"/>
              <a:ext cx="28950" cy="43900"/>
            </a:xfrm>
            <a:custGeom>
              <a:rect b="b" l="l" r="r" t="t"/>
              <a:pathLst>
                <a:path extrusionOk="0" h="1756" w="1158">
                  <a:moveTo>
                    <a:pt x="160" y="0"/>
                  </a:moveTo>
                  <a:lnTo>
                    <a:pt x="41" y="40"/>
                  </a:lnTo>
                  <a:lnTo>
                    <a:pt x="1" y="80"/>
                  </a:lnTo>
                  <a:lnTo>
                    <a:pt x="1" y="120"/>
                  </a:lnTo>
                  <a:lnTo>
                    <a:pt x="1" y="200"/>
                  </a:lnTo>
                  <a:lnTo>
                    <a:pt x="41" y="240"/>
                  </a:lnTo>
                  <a:lnTo>
                    <a:pt x="81" y="240"/>
                  </a:lnTo>
                  <a:lnTo>
                    <a:pt x="440" y="279"/>
                  </a:lnTo>
                  <a:lnTo>
                    <a:pt x="320" y="1556"/>
                  </a:lnTo>
                  <a:lnTo>
                    <a:pt x="320" y="1676"/>
                  </a:lnTo>
                  <a:lnTo>
                    <a:pt x="360" y="1756"/>
                  </a:lnTo>
                  <a:lnTo>
                    <a:pt x="479" y="1756"/>
                  </a:lnTo>
                  <a:lnTo>
                    <a:pt x="519" y="1716"/>
                  </a:lnTo>
                  <a:lnTo>
                    <a:pt x="559" y="1636"/>
                  </a:lnTo>
                  <a:lnTo>
                    <a:pt x="559" y="1516"/>
                  </a:lnTo>
                  <a:lnTo>
                    <a:pt x="679" y="319"/>
                  </a:lnTo>
                  <a:lnTo>
                    <a:pt x="958" y="319"/>
                  </a:lnTo>
                  <a:lnTo>
                    <a:pt x="1038" y="359"/>
                  </a:lnTo>
                  <a:lnTo>
                    <a:pt x="1118" y="319"/>
                  </a:lnTo>
                  <a:lnTo>
                    <a:pt x="1158" y="240"/>
                  </a:lnTo>
                  <a:lnTo>
                    <a:pt x="1158" y="160"/>
                  </a:lnTo>
                  <a:lnTo>
                    <a:pt x="1118" y="120"/>
                  </a:lnTo>
                  <a:lnTo>
                    <a:pt x="1038" y="80"/>
                  </a:lnTo>
                  <a:lnTo>
                    <a:pt x="16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0"/>
            <p:cNvSpPr/>
            <p:nvPr/>
          </p:nvSpPr>
          <p:spPr>
            <a:xfrm>
              <a:off x="593200" y="4156675"/>
              <a:ext cx="28950" cy="43900"/>
            </a:xfrm>
            <a:custGeom>
              <a:rect b="b" l="l" r="r" t="t"/>
              <a:pathLst>
                <a:path extrusionOk="0" fill="none" h="1756" w="1158">
                  <a:moveTo>
                    <a:pt x="440" y="279"/>
                  </a:moveTo>
                  <a:lnTo>
                    <a:pt x="440" y="279"/>
                  </a:lnTo>
                  <a:lnTo>
                    <a:pt x="81" y="240"/>
                  </a:lnTo>
                  <a:lnTo>
                    <a:pt x="81" y="240"/>
                  </a:lnTo>
                  <a:lnTo>
                    <a:pt x="41" y="240"/>
                  </a:lnTo>
                  <a:lnTo>
                    <a:pt x="1" y="200"/>
                  </a:lnTo>
                  <a:lnTo>
                    <a:pt x="1" y="120"/>
                  </a:lnTo>
                  <a:lnTo>
                    <a:pt x="1" y="120"/>
                  </a:lnTo>
                  <a:lnTo>
                    <a:pt x="1" y="80"/>
                  </a:lnTo>
                  <a:lnTo>
                    <a:pt x="41" y="40"/>
                  </a:lnTo>
                  <a:lnTo>
                    <a:pt x="160" y="0"/>
                  </a:lnTo>
                  <a:lnTo>
                    <a:pt x="1038" y="80"/>
                  </a:lnTo>
                  <a:lnTo>
                    <a:pt x="1038" y="80"/>
                  </a:lnTo>
                  <a:lnTo>
                    <a:pt x="1118" y="120"/>
                  </a:lnTo>
                  <a:lnTo>
                    <a:pt x="1158" y="160"/>
                  </a:lnTo>
                  <a:lnTo>
                    <a:pt x="1158" y="240"/>
                  </a:lnTo>
                  <a:lnTo>
                    <a:pt x="1158" y="240"/>
                  </a:lnTo>
                  <a:lnTo>
                    <a:pt x="1118" y="319"/>
                  </a:lnTo>
                  <a:lnTo>
                    <a:pt x="1038" y="359"/>
                  </a:lnTo>
                  <a:lnTo>
                    <a:pt x="1038" y="359"/>
                  </a:lnTo>
                  <a:lnTo>
                    <a:pt x="958" y="319"/>
                  </a:lnTo>
                  <a:lnTo>
                    <a:pt x="679" y="319"/>
                  </a:lnTo>
                  <a:lnTo>
                    <a:pt x="559" y="1516"/>
                  </a:lnTo>
                  <a:lnTo>
                    <a:pt x="559" y="1516"/>
                  </a:lnTo>
                  <a:lnTo>
                    <a:pt x="559" y="1636"/>
                  </a:lnTo>
                  <a:lnTo>
                    <a:pt x="559" y="1636"/>
                  </a:lnTo>
                  <a:lnTo>
                    <a:pt x="519" y="1716"/>
                  </a:lnTo>
                  <a:lnTo>
                    <a:pt x="479" y="1756"/>
                  </a:lnTo>
                  <a:lnTo>
                    <a:pt x="400" y="1756"/>
                  </a:lnTo>
                  <a:lnTo>
                    <a:pt x="400" y="1756"/>
                  </a:lnTo>
                  <a:lnTo>
                    <a:pt x="360" y="1756"/>
                  </a:lnTo>
                  <a:lnTo>
                    <a:pt x="320" y="1676"/>
                  </a:lnTo>
                  <a:lnTo>
                    <a:pt x="320" y="1556"/>
                  </a:lnTo>
                  <a:lnTo>
                    <a:pt x="440" y="2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0"/>
            <p:cNvSpPr/>
            <p:nvPr/>
          </p:nvSpPr>
          <p:spPr>
            <a:xfrm>
              <a:off x="604175" y="4163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0"/>
            <p:cNvSpPr/>
            <p:nvPr/>
          </p:nvSpPr>
          <p:spPr>
            <a:xfrm>
              <a:off x="624125" y="4169625"/>
              <a:ext cx="32950" cy="33950"/>
            </a:xfrm>
            <a:custGeom>
              <a:rect b="b" l="l" r="r" t="t"/>
              <a:pathLst>
                <a:path extrusionOk="0" h="1358" w="1318">
                  <a:moveTo>
                    <a:pt x="719" y="240"/>
                  </a:moveTo>
                  <a:lnTo>
                    <a:pt x="878" y="280"/>
                  </a:lnTo>
                  <a:lnTo>
                    <a:pt x="998" y="400"/>
                  </a:lnTo>
                  <a:lnTo>
                    <a:pt x="1078" y="559"/>
                  </a:lnTo>
                  <a:lnTo>
                    <a:pt x="1078" y="719"/>
                  </a:lnTo>
                  <a:lnTo>
                    <a:pt x="1038" y="918"/>
                  </a:lnTo>
                  <a:lnTo>
                    <a:pt x="918" y="1038"/>
                  </a:lnTo>
                  <a:lnTo>
                    <a:pt x="799" y="1118"/>
                  </a:lnTo>
                  <a:lnTo>
                    <a:pt x="599" y="1158"/>
                  </a:lnTo>
                  <a:lnTo>
                    <a:pt x="439" y="1078"/>
                  </a:lnTo>
                  <a:lnTo>
                    <a:pt x="320" y="998"/>
                  </a:lnTo>
                  <a:lnTo>
                    <a:pt x="240" y="839"/>
                  </a:lnTo>
                  <a:lnTo>
                    <a:pt x="240" y="639"/>
                  </a:lnTo>
                  <a:lnTo>
                    <a:pt x="280" y="480"/>
                  </a:lnTo>
                  <a:lnTo>
                    <a:pt x="360" y="360"/>
                  </a:lnTo>
                  <a:lnTo>
                    <a:pt x="519" y="240"/>
                  </a:lnTo>
                  <a:close/>
                  <a:moveTo>
                    <a:pt x="599" y="1"/>
                  </a:moveTo>
                  <a:lnTo>
                    <a:pt x="439" y="41"/>
                  </a:lnTo>
                  <a:lnTo>
                    <a:pt x="320" y="81"/>
                  </a:lnTo>
                  <a:lnTo>
                    <a:pt x="240" y="160"/>
                  </a:lnTo>
                  <a:lnTo>
                    <a:pt x="120" y="240"/>
                  </a:lnTo>
                  <a:lnTo>
                    <a:pt x="80" y="360"/>
                  </a:lnTo>
                  <a:lnTo>
                    <a:pt x="1" y="480"/>
                  </a:lnTo>
                  <a:lnTo>
                    <a:pt x="1" y="639"/>
                  </a:lnTo>
                  <a:lnTo>
                    <a:pt x="1" y="759"/>
                  </a:lnTo>
                  <a:lnTo>
                    <a:pt x="1" y="918"/>
                  </a:lnTo>
                  <a:lnTo>
                    <a:pt x="80" y="1038"/>
                  </a:lnTo>
                  <a:lnTo>
                    <a:pt x="160" y="1158"/>
                  </a:lnTo>
                  <a:lnTo>
                    <a:pt x="240" y="1238"/>
                  </a:lnTo>
                  <a:lnTo>
                    <a:pt x="360" y="1317"/>
                  </a:lnTo>
                  <a:lnTo>
                    <a:pt x="479" y="1357"/>
                  </a:lnTo>
                  <a:lnTo>
                    <a:pt x="878" y="1357"/>
                  </a:lnTo>
                  <a:lnTo>
                    <a:pt x="998" y="1317"/>
                  </a:lnTo>
                  <a:lnTo>
                    <a:pt x="1078" y="1238"/>
                  </a:lnTo>
                  <a:lnTo>
                    <a:pt x="1197" y="1118"/>
                  </a:lnTo>
                  <a:lnTo>
                    <a:pt x="1237" y="1038"/>
                  </a:lnTo>
                  <a:lnTo>
                    <a:pt x="1317" y="879"/>
                  </a:lnTo>
                  <a:lnTo>
                    <a:pt x="1317" y="759"/>
                  </a:lnTo>
                  <a:lnTo>
                    <a:pt x="1317" y="599"/>
                  </a:lnTo>
                  <a:lnTo>
                    <a:pt x="1317" y="480"/>
                  </a:lnTo>
                  <a:lnTo>
                    <a:pt x="1277" y="360"/>
                  </a:lnTo>
                  <a:lnTo>
                    <a:pt x="1197" y="240"/>
                  </a:lnTo>
                  <a:lnTo>
                    <a:pt x="1118" y="160"/>
                  </a:lnTo>
                  <a:lnTo>
                    <a:pt x="998" y="81"/>
                  </a:lnTo>
                  <a:lnTo>
                    <a:pt x="878" y="41"/>
                  </a:lnTo>
                  <a:lnTo>
                    <a:pt x="71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0"/>
            <p:cNvSpPr/>
            <p:nvPr/>
          </p:nvSpPr>
          <p:spPr>
            <a:xfrm>
              <a:off x="624125" y="4169625"/>
              <a:ext cx="32950" cy="33950"/>
            </a:xfrm>
            <a:custGeom>
              <a:rect b="b" l="l" r="r" t="t"/>
              <a:pathLst>
                <a:path extrusionOk="0" fill="none" h="1358" w="1318">
                  <a:moveTo>
                    <a:pt x="719" y="1"/>
                  </a:moveTo>
                  <a:lnTo>
                    <a:pt x="719" y="1"/>
                  </a:lnTo>
                  <a:lnTo>
                    <a:pt x="878" y="41"/>
                  </a:lnTo>
                  <a:lnTo>
                    <a:pt x="998" y="81"/>
                  </a:lnTo>
                  <a:lnTo>
                    <a:pt x="1118" y="160"/>
                  </a:lnTo>
                  <a:lnTo>
                    <a:pt x="1197" y="240"/>
                  </a:lnTo>
                  <a:lnTo>
                    <a:pt x="1277" y="360"/>
                  </a:lnTo>
                  <a:lnTo>
                    <a:pt x="1317" y="480"/>
                  </a:lnTo>
                  <a:lnTo>
                    <a:pt x="1317" y="599"/>
                  </a:lnTo>
                  <a:lnTo>
                    <a:pt x="1317" y="759"/>
                  </a:lnTo>
                  <a:lnTo>
                    <a:pt x="1317" y="759"/>
                  </a:lnTo>
                  <a:lnTo>
                    <a:pt x="1317" y="879"/>
                  </a:lnTo>
                  <a:lnTo>
                    <a:pt x="1237" y="1038"/>
                  </a:lnTo>
                  <a:lnTo>
                    <a:pt x="1197" y="1118"/>
                  </a:lnTo>
                  <a:lnTo>
                    <a:pt x="1078" y="1238"/>
                  </a:lnTo>
                  <a:lnTo>
                    <a:pt x="998" y="1317"/>
                  </a:lnTo>
                  <a:lnTo>
                    <a:pt x="878" y="1357"/>
                  </a:lnTo>
                  <a:lnTo>
                    <a:pt x="719" y="1357"/>
                  </a:lnTo>
                  <a:lnTo>
                    <a:pt x="599" y="1357"/>
                  </a:lnTo>
                  <a:lnTo>
                    <a:pt x="599" y="1357"/>
                  </a:lnTo>
                  <a:lnTo>
                    <a:pt x="479" y="1357"/>
                  </a:lnTo>
                  <a:lnTo>
                    <a:pt x="360" y="1317"/>
                  </a:lnTo>
                  <a:lnTo>
                    <a:pt x="240" y="1238"/>
                  </a:lnTo>
                  <a:lnTo>
                    <a:pt x="160" y="1158"/>
                  </a:lnTo>
                  <a:lnTo>
                    <a:pt x="80" y="1038"/>
                  </a:lnTo>
                  <a:lnTo>
                    <a:pt x="1" y="918"/>
                  </a:lnTo>
                  <a:lnTo>
                    <a:pt x="1" y="759"/>
                  </a:lnTo>
                  <a:lnTo>
                    <a:pt x="1" y="639"/>
                  </a:lnTo>
                  <a:lnTo>
                    <a:pt x="1" y="639"/>
                  </a:lnTo>
                  <a:lnTo>
                    <a:pt x="1" y="480"/>
                  </a:lnTo>
                  <a:lnTo>
                    <a:pt x="80" y="360"/>
                  </a:lnTo>
                  <a:lnTo>
                    <a:pt x="120" y="240"/>
                  </a:lnTo>
                  <a:lnTo>
                    <a:pt x="240" y="160"/>
                  </a:lnTo>
                  <a:lnTo>
                    <a:pt x="320" y="81"/>
                  </a:lnTo>
                  <a:lnTo>
                    <a:pt x="439" y="41"/>
                  </a:lnTo>
                  <a:lnTo>
                    <a:pt x="599" y="1"/>
                  </a:lnTo>
                  <a:lnTo>
                    <a:pt x="719" y="1"/>
                  </a:lnTo>
                  <a:lnTo>
                    <a:pt x="71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0"/>
            <p:cNvSpPr/>
            <p:nvPr/>
          </p:nvSpPr>
          <p:spPr>
            <a:xfrm>
              <a:off x="630100" y="4175625"/>
              <a:ext cx="20975" cy="22950"/>
            </a:xfrm>
            <a:custGeom>
              <a:rect b="b" l="l" r="r" t="t"/>
              <a:pathLst>
                <a:path extrusionOk="0" fill="none" h="918" w="839">
                  <a:moveTo>
                    <a:pt x="360" y="918"/>
                  </a:moveTo>
                  <a:lnTo>
                    <a:pt x="360" y="918"/>
                  </a:lnTo>
                  <a:lnTo>
                    <a:pt x="560" y="878"/>
                  </a:lnTo>
                  <a:lnTo>
                    <a:pt x="679" y="798"/>
                  </a:lnTo>
                  <a:lnTo>
                    <a:pt x="799" y="678"/>
                  </a:lnTo>
                  <a:lnTo>
                    <a:pt x="839" y="479"/>
                  </a:lnTo>
                  <a:lnTo>
                    <a:pt x="839" y="479"/>
                  </a:lnTo>
                  <a:lnTo>
                    <a:pt x="839" y="319"/>
                  </a:lnTo>
                  <a:lnTo>
                    <a:pt x="759" y="160"/>
                  </a:lnTo>
                  <a:lnTo>
                    <a:pt x="639" y="40"/>
                  </a:lnTo>
                  <a:lnTo>
                    <a:pt x="480" y="0"/>
                  </a:lnTo>
                  <a:lnTo>
                    <a:pt x="480" y="0"/>
                  </a:lnTo>
                  <a:lnTo>
                    <a:pt x="280" y="0"/>
                  </a:lnTo>
                  <a:lnTo>
                    <a:pt x="121" y="120"/>
                  </a:lnTo>
                  <a:lnTo>
                    <a:pt x="41" y="240"/>
                  </a:lnTo>
                  <a:lnTo>
                    <a:pt x="1" y="399"/>
                  </a:lnTo>
                  <a:lnTo>
                    <a:pt x="1" y="399"/>
                  </a:lnTo>
                  <a:lnTo>
                    <a:pt x="1" y="599"/>
                  </a:lnTo>
                  <a:lnTo>
                    <a:pt x="81" y="758"/>
                  </a:lnTo>
                  <a:lnTo>
                    <a:pt x="200" y="838"/>
                  </a:lnTo>
                  <a:lnTo>
                    <a:pt x="360" y="918"/>
                  </a:lnTo>
                  <a:lnTo>
                    <a:pt x="360" y="9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0"/>
            <p:cNvSpPr/>
            <p:nvPr/>
          </p:nvSpPr>
          <p:spPr>
            <a:xfrm>
              <a:off x="639100" y="41985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0"/>
            <p:cNvSpPr/>
            <p:nvPr/>
          </p:nvSpPr>
          <p:spPr>
            <a:xfrm>
              <a:off x="683975" y="4160650"/>
              <a:ext cx="37925" cy="49900"/>
            </a:xfrm>
            <a:custGeom>
              <a:rect b="b" l="l" r="r" t="t"/>
              <a:pathLst>
                <a:path extrusionOk="0" h="1996" w="1517">
                  <a:moveTo>
                    <a:pt x="719" y="839"/>
                  </a:moveTo>
                  <a:lnTo>
                    <a:pt x="878" y="879"/>
                  </a:lnTo>
                  <a:lnTo>
                    <a:pt x="958" y="958"/>
                  </a:lnTo>
                  <a:lnTo>
                    <a:pt x="1078" y="1078"/>
                  </a:lnTo>
                  <a:lnTo>
                    <a:pt x="1118" y="1238"/>
                  </a:lnTo>
                  <a:lnTo>
                    <a:pt x="1078" y="1437"/>
                  </a:lnTo>
                  <a:lnTo>
                    <a:pt x="998" y="1557"/>
                  </a:lnTo>
                  <a:lnTo>
                    <a:pt x="918" y="1637"/>
                  </a:lnTo>
                  <a:lnTo>
                    <a:pt x="759" y="1716"/>
                  </a:lnTo>
                  <a:lnTo>
                    <a:pt x="599" y="1716"/>
                  </a:lnTo>
                  <a:lnTo>
                    <a:pt x="439" y="1676"/>
                  </a:lnTo>
                  <a:lnTo>
                    <a:pt x="320" y="1557"/>
                  </a:lnTo>
                  <a:lnTo>
                    <a:pt x="280" y="1397"/>
                  </a:lnTo>
                  <a:lnTo>
                    <a:pt x="240" y="1238"/>
                  </a:lnTo>
                  <a:lnTo>
                    <a:pt x="320" y="1038"/>
                  </a:lnTo>
                  <a:lnTo>
                    <a:pt x="399" y="918"/>
                  </a:lnTo>
                  <a:lnTo>
                    <a:pt x="559" y="839"/>
                  </a:lnTo>
                  <a:close/>
                  <a:moveTo>
                    <a:pt x="998" y="1"/>
                  </a:moveTo>
                  <a:lnTo>
                    <a:pt x="918" y="41"/>
                  </a:lnTo>
                  <a:lnTo>
                    <a:pt x="878" y="120"/>
                  </a:lnTo>
                  <a:lnTo>
                    <a:pt x="918" y="200"/>
                  </a:lnTo>
                  <a:lnTo>
                    <a:pt x="998" y="240"/>
                  </a:lnTo>
                  <a:lnTo>
                    <a:pt x="1078" y="240"/>
                  </a:lnTo>
                  <a:lnTo>
                    <a:pt x="1197" y="280"/>
                  </a:lnTo>
                  <a:lnTo>
                    <a:pt x="1157" y="799"/>
                  </a:lnTo>
                  <a:lnTo>
                    <a:pt x="1078" y="719"/>
                  </a:lnTo>
                  <a:lnTo>
                    <a:pt x="958" y="639"/>
                  </a:lnTo>
                  <a:lnTo>
                    <a:pt x="838" y="599"/>
                  </a:lnTo>
                  <a:lnTo>
                    <a:pt x="479" y="599"/>
                  </a:lnTo>
                  <a:lnTo>
                    <a:pt x="360" y="679"/>
                  </a:lnTo>
                  <a:lnTo>
                    <a:pt x="240" y="719"/>
                  </a:lnTo>
                  <a:lnTo>
                    <a:pt x="160" y="839"/>
                  </a:lnTo>
                  <a:lnTo>
                    <a:pt x="80" y="958"/>
                  </a:lnTo>
                  <a:lnTo>
                    <a:pt x="40" y="1078"/>
                  </a:lnTo>
                  <a:lnTo>
                    <a:pt x="0" y="1198"/>
                  </a:lnTo>
                  <a:lnTo>
                    <a:pt x="40" y="1477"/>
                  </a:lnTo>
                  <a:lnTo>
                    <a:pt x="80" y="1597"/>
                  </a:lnTo>
                  <a:lnTo>
                    <a:pt x="160" y="1716"/>
                  </a:lnTo>
                  <a:lnTo>
                    <a:pt x="240" y="1796"/>
                  </a:lnTo>
                  <a:lnTo>
                    <a:pt x="320" y="1876"/>
                  </a:lnTo>
                  <a:lnTo>
                    <a:pt x="439" y="1916"/>
                  </a:lnTo>
                  <a:lnTo>
                    <a:pt x="559" y="1956"/>
                  </a:lnTo>
                  <a:lnTo>
                    <a:pt x="719" y="1956"/>
                  </a:lnTo>
                  <a:lnTo>
                    <a:pt x="838" y="1916"/>
                  </a:lnTo>
                  <a:lnTo>
                    <a:pt x="958" y="1876"/>
                  </a:lnTo>
                  <a:lnTo>
                    <a:pt x="1078" y="1796"/>
                  </a:lnTo>
                  <a:lnTo>
                    <a:pt x="1118" y="1916"/>
                  </a:lnTo>
                  <a:lnTo>
                    <a:pt x="1157" y="1956"/>
                  </a:lnTo>
                  <a:lnTo>
                    <a:pt x="1197" y="1996"/>
                  </a:lnTo>
                  <a:lnTo>
                    <a:pt x="1317" y="1956"/>
                  </a:lnTo>
                  <a:lnTo>
                    <a:pt x="1437" y="1916"/>
                  </a:lnTo>
                  <a:lnTo>
                    <a:pt x="1477" y="1876"/>
                  </a:lnTo>
                  <a:lnTo>
                    <a:pt x="1517" y="1796"/>
                  </a:lnTo>
                  <a:lnTo>
                    <a:pt x="1517" y="1756"/>
                  </a:lnTo>
                  <a:lnTo>
                    <a:pt x="1477" y="1716"/>
                  </a:lnTo>
                  <a:lnTo>
                    <a:pt x="1437" y="1676"/>
                  </a:lnTo>
                  <a:lnTo>
                    <a:pt x="1317" y="1716"/>
                  </a:lnTo>
                  <a:lnTo>
                    <a:pt x="1317" y="1397"/>
                  </a:lnTo>
                  <a:lnTo>
                    <a:pt x="1437" y="240"/>
                  </a:lnTo>
                  <a:lnTo>
                    <a:pt x="1477" y="160"/>
                  </a:lnTo>
                  <a:lnTo>
                    <a:pt x="1437" y="81"/>
                  </a:lnTo>
                  <a:lnTo>
                    <a:pt x="1357" y="41"/>
                  </a:lnTo>
                  <a:lnTo>
                    <a:pt x="1078" y="41"/>
                  </a:lnTo>
                  <a:lnTo>
                    <a:pt x="99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0"/>
            <p:cNvSpPr/>
            <p:nvPr/>
          </p:nvSpPr>
          <p:spPr>
            <a:xfrm>
              <a:off x="683975" y="4160650"/>
              <a:ext cx="37925" cy="49900"/>
            </a:xfrm>
            <a:custGeom>
              <a:rect b="b" l="l" r="r" t="t"/>
              <a:pathLst>
                <a:path extrusionOk="0" fill="none" h="1996" w="1517">
                  <a:moveTo>
                    <a:pt x="719" y="599"/>
                  </a:moveTo>
                  <a:lnTo>
                    <a:pt x="719" y="599"/>
                  </a:lnTo>
                  <a:lnTo>
                    <a:pt x="838" y="599"/>
                  </a:lnTo>
                  <a:lnTo>
                    <a:pt x="958" y="639"/>
                  </a:lnTo>
                  <a:lnTo>
                    <a:pt x="1078" y="719"/>
                  </a:lnTo>
                  <a:lnTo>
                    <a:pt x="1157" y="799"/>
                  </a:lnTo>
                  <a:lnTo>
                    <a:pt x="1157" y="799"/>
                  </a:lnTo>
                  <a:lnTo>
                    <a:pt x="1197" y="280"/>
                  </a:lnTo>
                  <a:lnTo>
                    <a:pt x="1078" y="240"/>
                  </a:lnTo>
                  <a:lnTo>
                    <a:pt x="1078" y="240"/>
                  </a:lnTo>
                  <a:lnTo>
                    <a:pt x="998" y="240"/>
                  </a:lnTo>
                  <a:lnTo>
                    <a:pt x="998" y="240"/>
                  </a:lnTo>
                  <a:lnTo>
                    <a:pt x="918" y="200"/>
                  </a:lnTo>
                  <a:lnTo>
                    <a:pt x="878" y="120"/>
                  </a:lnTo>
                  <a:lnTo>
                    <a:pt x="878" y="120"/>
                  </a:lnTo>
                  <a:lnTo>
                    <a:pt x="918" y="41"/>
                  </a:lnTo>
                  <a:lnTo>
                    <a:pt x="998" y="1"/>
                  </a:lnTo>
                  <a:lnTo>
                    <a:pt x="998" y="1"/>
                  </a:lnTo>
                  <a:lnTo>
                    <a:pt x="1078" y="41"/>
                  </a:lnTo>
                  <a:lnTo>
                    <a:pt x="1078" y="41"/>
                  </a:lnTo>
                  <a:lnTo>
                    <a:pt x="1357" y="41"/>
                  </a:lnTo>
                  <a:lnTo>
                    <a:pt x="1357" y="41"/>
                  </a:lnTo>
                  <a:lnTo>
                    <a:pt x="1437" y="81"/>
                  </a:lnTo>
                  <a:lnTo>
                    <a:pt x="1477" y="160"/>
                  </a:lnTo>
                  <a:lnTo>
                    <a:pt x="1477" y="160"/>
                  </a:lnTo>
                  <a:lnTo>
                    <a:pt x="1437" y="240"/>
                  </a:lnTo>
                  <a:lnTo>
                    <a:pt x="1437" y="240"/>
                  </a:lnTo>
                  <a:lnTo>
                    <a:pt x="1317" y="1397"/>
                  </a:lnTo>
                  <a:lnTo>
                    <a:pt x="1317" y="1397"/>
                  </a:lnTo>
                  <a:lnTo>
                    <a:pt x="1317" y="1716"/>
                  </a:lnTo>
                  <a:lnTo>
                    <a:pt x="1317" y="1716"/>
                  </a:lnTo>
                  <a:lnTo>
                    <a:pt x="1317" y="1716"/>
                  </a:lnTo>
                  <a:lnTo>
                    <a:pt x="1437" y="1676"/>
                  </a:lnTo>
                  <a:lnTo>
                    <a:pt x="1437" y="1676"/>
                  </a:lnTo>
                  <a:lnTo>
                    <a:pt x="1477" y="1716"/>
                  </a:lnTo>
                  <a:lnTo>
                    <a:pt x="1517" y="1756"/>
                  </a:lnTo>
                  <a:lnTo>
                    <a:pt x="1517" y="1796"/>
                  </a:lnTo>
                  <a:lnTo>
                    <a:pt x="1517" y="1796"/>
                  </a:lnTo>
                  <a:lnTo>
                    <a:pt x="1477" y="1876"/>
                  </a:lnTo>
                  <a:lnTo>
                    <a:pt x="1437" y="1916"/>
                  </a:lnTo>
                  <a:lnTo>
                    <a:pt x="1437" y="1916"/>
                  </a:lnTo>
                  <a:lnTo>
                    <a:pt x="1317" y="1956"/>
                  </a:lnTo>
                  <a:lnTo>
                    <a:pt x="1317" y="1956"/>
                  </a:lnTo>
                  <a:lnTo>
                    <a:pt x="1197" y="1996"/>
                  </a:lnTo>
                  <a:lnTo>
                    <a:pt x="1197" y="1996"/>
                  </a:lnTo>
                  <a:lnTo>
                    <a:pt x="1157" y="1956"/>
                  </a:lnTo>
                  <a:lnTo>
                    <a:pt x="1118" y="1916"/>
                  </a:lnTo>
                  <a:lnTo>
                    <a:pt x="1078" y="1796"/>
                  </a:lnTo>
                  <a:lnTo>
                    <a:pt x="1078" y="1796"/>
                  </a:lnTo>
                  <a:lnTo>
                    <a:pt x="958" y="1876"/>
                  </a:lnTo>
                  <a:lnTo>
                    <a:pt x="838" y="1916"/>
                  </a:lnTo>
                  <a:lnTo>
                    <a:pt x="719" y="1956"/>
                  </a:lnTo>
                  <a:lnTo>
                    <a:pt x="559" y="1956"/>
                  </a:lnTo>
                  <a:lnTo>
                    <a:pt x="559" y="1956"/>
                  </a:lnTo>
                  <a:lnTo>
                    <a:pt x="439" y="1916"/>
                  </a:lnTo>
                  <a:lnTo>
                    <a:pt x="320" y="1876"/>
                  </a:lnTo>
                  <a:lnTo>
                    <a:pt x="240" y="1796"/>
                  </a:lnTo>
                  <a:lnTo>
                    <a:pt x="160" y="1716"/>
                  </a:lnTo>
                  <a:lnTo>
                    <a:pt x="80" y="1597"/>
                  </a:lnTo>
                  <a:lnTo>
                    <a:pt x="40" y="1477"/>
                  </a:lnTo>
                  <a:lnTo>
                    <a:pt x="0" y="1198"/>
                  </a:lnTo>
                  <a:lnTo>
                    <a:pt x="0" y="1198"/>
                  </a:lnTo>
                  <a:lnTo>
                    <a:pt x="40" y="1078"/>
                  </a:lnTo>
                  <a:lnTo>
                    <a:pt x="80" y="958"/>
                  </a:lnTo>
                  <a:lnTo>
                    <a:pt x="160" y="839"/>
                  </a:lnTo>
                  <a:lnTo>
                    <a:pt x="240" y="719"/>
                  </a:lnTo>
                  <a:lnTo>
                    <a:pt x="360" y="679"/>
                  </a:lnTo>
                  <a:lnTo>
                    <a:pt x="479" y="599"/>
                  </a:lnTo>
                  <a:lnTo>
                    <a:pt x="599" y="599"/>
                  </a:lnTo>
                  <a:lnTo>
                    <a:pt x="719" y="599"/>
                  </a:lnTo>
                  <a:lnTo>
                    <a:pt x="719"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0"/>
            <p:cNvSpPr/>
            <p:nvPr/>
          </p:nvSpPr>
          <p:spPr>
            <a:xfrm>
              <a:off x="689950" y="4181600"/>
              <a:ext cx="21975" cy="21975"/>
            </a:xfrm>
            <a:custGeom>
              <a:rect b="b" l="l" r="r" t="t"/>
              <a:pathLst>
                <a:path extrusionOk="0" fill="none" h="879" w="879">
                  <a:moveTo>
                    <a:pt x="360" y="878"/>
                  </a:moveTo>
                  <a:lnTo>
                    <a:pt x="360" y="878"/>
                  </a:lnTo>
                  <a:lnTo>
                    <a:pt x="520" y="878"/>
                  </a:lnTo>
                  <a:lnTo>
                    <a:pt x="679" y="799"/>
                  </a:lnTo>
                  <a:lnTo>
                    <a:pt x="759" y="719"/>
                  </a:lnTo>
                  <a:lnTo>
                    <a:pt x="839" y="599"/>
                  </a:lnTo>
                  <a:lnTo>
                    <a:pt x="839" y="599"/>
                  </a:lnTo>
                  <a:lnTo>
                    <a:pt x="879" y="400"/>
                  </a:lnTo>
                  <a:lnTo>
                    <a:pt x="879" y="400"/>
                  </a:lnTo>
                  <a:lnTo>
                    <a:pt x="839" y="240"/>
                  </a:lnTo>
                  <a:lnTo>
                    <a:pt x="719" y="120"/>
                  </a:lnTo>
                  <a:lnTo>
                    <a:pt x="639" y="41"/>
                  </a:lnTo>
                  <a:lnTo>
                    <a:pt x="480" y="1"/>
                  </a:lnTo>
                  <a:lnTo>
                    <a:pt x="480" y="1"/>
                  </a:lnTo>
                  <a:lnTo>
                    <a:pt x="320" y="1"/>
                  </a:lnTo>
                  <a:lnTo>
                    <a:pt x="160" y="80"/>
                  </a:lnTo>
                  <a:lnTo>
                    <a:pt x="81" y="200"/>
                  </a:lnTo>
                  <a:lnTo>
                    <a:pt x="1" y="400"/>
                  </a:lnTo>
                  <a:lnTo>
                    <a:pt x="1" y="400"/>
                  </a:lnTo>
                  <a:lnTo>
                    <a:pt x="41" y="559"/>
                  </a:lnTo>
                  <a:lnTo>
                    <a:pt x="81" y="719"/>
                  </a:lnTo>
                  <a:lnTo>
                    <a:pt x="200" y="838"/>
                  </a:lnTo>
                  <a:lnTo>
                    <a:pt x="360" y="878"/>
                  </a:lnTo>
                  <a:lnTo>
                    <a:pt x="360" y="8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0"/>
            <p:cNvSpPr/>
            <p:nvPr/>
          </p:nvSpPr>
          <p:spPr>
            <a:xfrm>
              <a:off x="698925" y="42035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0"/>
            <p:cNvSpPr/>
            <p:nvPr/>
          </p:nvSpPr>
          <p:spPr>
            <a:xfrm>
              <a:off x="726875" y="4179600"/>
              <a:ext cx="33925" cy="33950"/>
            </a:xfrm>
            <a:custGeom>
              <a:rect b="b" l="l" r="r" t="t"/>
              <a:pathLst>
                <a:path extrusionOk="0" h="1358" w="1357">
                  <a:moveTo>
                    <a:pt x="718" y="200"/>
                  </a:moveTo>
                  <a:lnTo>
                    <a:pt x="878" y="280"/>
                  </a:lnTo>
                  <a:lnTo>
                    <a:pt x="998" y="400"/>
                  </a:lnTo>
                  <a:lnTo>
                    <a:pt x="1077" y="519"/>
                  </a:lnTo>
                  <a:lnTo>
                    <a:pt x="1117" y="719"/>
                  </a:lnTo>
                  <a:lnTo>
                    <a:pt x="1037" y="879"/>
                  </a:lnTo>
                  <a:lnTo>
                    <a:pt x="958" y="1038"/>
                  </a:lnTo>
                  <a:lnTo>
                    <a:pt x="798" y="1118"/>
                  </a:lnTo>
                  <a:lnTo>
                    <a:pt x="638" y="1118"/>
                  </a:lnTo>
                  <a:lnTo>
                    <a:pt x="439" y="1078"/>
                  </a:lnTo>
                  <a:lnTo>
                    <a:pt x="319" y="958"/>
                  </a:lnTo>
                  <a:lnTo>
                    <a:pt x="279" y="799"/>
                  </a:lnTo>
                  <a:lnTo>
                    <a:pt x="239" y="639"/>
                  </a:lnTo>
                  <a:lnTo>
                    <a:pt x="279" y="440"/>
                  </a:lnTo>
                  <a:lnTo>
                    <a:pt x="399" y="320"/>
                  </a:lnTo>
                  <a:lnTo>
                    <a:pt x="519" y="240"/>
                  </a:lnTo>
                  <a:lnTo>
                    <a:pt x="718" y="200"/>
                  </a:lnTo>
                  <a:close/>
                  <a:moveTo>
                    <a:pt x="479" y="1"/>
                  </a:moveTo>
                  <a:lnTo>
                    <a:pt x="359" y="81"/>
                  </a:lnTo>
                  <a:lnTo>
                    <a:pt x="239" y="160"/>
                  </a:lnTo>
                  <a:lnTo>
                    <a:pt x="160" y="240"/>
                  </a:lnTo>
                  <a:lnTo>
                    <a:pt x="80" y="360"/>
                  </a:lnTo>
                  <a:lnTo>
                    <a:pt x="40" y="480"/>
                  </a:lnTo>
                  <a:lnTo>
                    <a:pt x="0" y="599"/>
                  </a:lnTo>
                  <a:lnTo>
                    <a:pt x="0" y="759"/>
                  </a:lnTo>
                  <a:lnTo>
                    <a:pt x="40" y="879"/>
                  </a:lnTo>
                  <a:lnTo>
                    <a:pt x="80" y="998"/>
                  </a:lnTo>
                  <a:lnTo>
                    <a:pt x="160" y="1118"/>
                  </a:lnTo>
                  <a:lnTo>
                    <a:pt x="239" y="1198"/>
                  </a:lnTo>
                  <a:lnTo>
                    <a:pt x="359" y="1278"/>
                  </a:lnTo>
                  <a:lnTo>
                    <a:pt x="479" y="1317"/>
                  </a:lnTo>
                  <a:lnTo>
                    <a:pt x="599" y="1357"/>
                  </a:lnTo>
                  <a:lnTo>
                    <a:pt x="758" y="1357"/>
                  </a:lnTo>
                  <a:lnTo>
                    <a:pt x="878" y="1317"/>
                  </a:lnTo>
                  <a:lnTo>
                    <a:pt x="998" y="1278"/>
                  </a:lnTo>
                  <a:lnTo>
                    <a:pt x="1117" y="1198"/>
                  </a:lnTo>
                  <a:lnTo>
                    <a:pt x="1197" y="1118"/>
                  </a:lnTo>
                  <a:lnTo>
                    <a:pt x="1277" y="998"/>
                  </a:lnTo>
                  <a:lnTo>
                    <a:pt x="1317" y="879"/>
                  </a:lnTo>
                  <a:lnTo>
                    <a:pt x="1357" y="719"/>
                  </a:lnTo>
                  <a:lnTo>
                    <a:pt x="1357" y="599"/>
                  </a:lnTo>
                  <a:lnTo>
                    <a:pt x="1317" y="440"/>
                  </a:lnTo>
                  <a:lnTo>
                    <a:pt x="1277" y="320"/>
                  </a:lnTo>
                  <a:lnTo>
                    <a:pt x="1197" y="240"/>
                  </a:lnTo>
                  <a:lnTo>
                    <a:pt x="1117" y="121"/>
                  </a:lnTo>
                  <a:lnTo>
                    <a:pt x="998" y="81"/>
                  </a:lnTo>
                  <a:lnTo>
                    <a:pt x="87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0"/>
            <p:cNvSpPr/>
            <p:nvPr/>
          </p:nvSpPr>
          <p:spPr>
            <a:xfrm>
              <a:off x="726875" y="4179600"/>
              <a:ext cx="33925" cy="33950"/>
            </a:xfrm>
            <a:custGeom>
              <a:rect b="b" l="l" r="r" t="t"/>
              <a:pathLst>
                <a:path extrusionOk="0" fill="none" h="1358" w="1357">
                  <a:moveTo>
                    <a:pt x="718" y="1"/>
                  </a:moveTo>
                  <a:lnTo>
                    <a:pt x="718" y="1"/>
                  </a:lnTo>
                  <a:lnTo>
                    <a:pt x="878" y="1"/>
                  </a:lnTo>
                  <a:lnTo>
                    <a:pt x="998" y="81"/>
                  </a:lnTo>
                  <a:lnTo>
                    <a:pt x="1117" y="121"/>
                  </a:lnTo>
                  <a:lnTo>
                    <a:pt x="1197" y="240"/>
                  </a:lnTo>
                  <a:lnTo>
                    <a:pt x="1277" y="320"/>
                  </a:lnTo>
                  <a:lnTo>
                    <a:pt x="1317" y="440"/>
                  </a:lnTo>
                  <a:lnTo>
                    <a:pt x="1357" y="599"/>
                  </a:lnTo>
                  <a:lnTo>
                    <a:pt x="1357" y="719"/>
                  </a:lnTo>
                  <a:lnTo>
                    <a:pt x="1357" y="719"/>
                  </a:lnTo>
                  <a:lnTo>
                    <a:pt x="1317" y="879"/>
                  </a:lnTo>
                  <a:lnTo>
                    <a:pt x="1277" y="998"/>
                  </a:lnTo>
                  <a:lnTo>
                    <a:pt x="1197" y="1118"/>
                  </a:lnTo>
                  <a:lnTo>
                    <a:pt x="1117" y="1198"/>
                  </a:lnTo>
                  <a:lnTo>
                    <a:pt x="998" y="1278"/>
                  </a:lnTo>
                  <a:lnTo>
                    <a:pt x="878" y="1317"/>
                  </a:lnTo>
                  <a:lnTo>
                    <a:pt x="758" y="1357"/>
                  </a:lnTo>
                  <a:lnTo>
                    <a:pt x="599" y="1357"/>
                  </a:lnTo>
                  <a:lnTo>
                    <a:pt x="599" y="1357"/>
                  </a:lnTo>
                  <a:lnTo>
                    <a:pt x="479" y="1317"/>
                  </a:lnTo>
                  <a:lnTo>
                    <a:pt x="359" y="1278"/>
                  </a:lnTo>
                  <a:lnTo>
                    <a:pt x="239" y="1198"/>
                  </a:lnTo>
                  <a:lnTo>
                    <a:pt x="160" y="1118"/>
                  </a:lnTo>
                  <a:lnTo>
                    <a:pt x="80" y="998"/>
                  </a:lnTo>
                  <a:lnTo>
                    <a:pt x="40" y="879"/>
                  </a:lnTo>
                  <a:lnTo>
                    <a:pt x="0" y="759"/>
                  </a:lnTo>
                  <a:lnTo>
                    <a:pt x="0" y="599"/>
                  </a:lnTo>
                  <a:lnTo>
                    <a:pt x="0" y="599"/>
                  </a:lnTo>
                  <a:lnTo>
                    <a:pt x="40" y="480"/>
                  </a:lnTo>
                  <a:lnTo>
                    <a:pt x="80" y="360"/>
                  </a:lnTo>
                  <a:lnTo>
                    <a:pt x="160" y="240"/>
                  </a:lnTo>
                  <a:lnTo>
                    <a:pt x="239" y="160"/>
                  </a:lnTo>
                  <a:lnTo>
                    <a:pt x="359" y="81"/>
                  </a:lnTo>
                  <a:lnTo>
                    <a:pt x="479" y="1"/>
                  </a:lnTo>
                  <a:lnTo>
                    <a:pt x="599" y="1"/>
                  </a:lnTo>
                  <a:lnTo>
                    <a:pt x="718" y="1"/>
                  </a:lnTo>
                  <a:lnTo>
                    <a:pt x="71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0"/>
            <p:cNvSpPr/>
            <p:nvPr/>
          </p:nvSpPr>
          <p:spPr>
            <a:xfrm>
              <a:off x="732850" y="4184600"/>
              <a:ext cx="21975" cy="22950"/>
            </a:xfrm>
            <a:custGeom>
              <a:rect b="b" l="l" r="r" t="t"/>
              <a:pathLst>
                <a:path extrusionOk="0" fill="none" h="918" w="879">
                  <a:moveTo>
                    <a:pt x="399" y="918"/>
                  </a:moveTo>
                  <a:lnTo>
                    <a:pt x="399" y="918"/>
                  </a:lnTo>
                  <a:lnTo>
                    <a:pt x="559" y="918"/>
                  </a:lnTo>
                  <a:lnTo>
                    <a:pt x="719" y="838"/>
                  </a:lnTo>
                  <a:lnTo>
                    <a:pt x="798" y="679"/>
                  </a:lnTo>
                  <a:lnTo>
                    <a:pt x="878" y="519"/>
                  </a:lnTo>
                  <a:lnTo>
                    <a:pt x="878" y="519"/>
                  </a:lnTo>
                  <a:lnTo>
                    <a:pt x="838" y="319"/>
                  </a:lnTo>
                  <a:lnTo>
                    <a:pt x="759" y="200"/>
                  </a:lnTo>
                  <a:lnTo>
                    <a:pt x="639" y="80"/>
                  </a:lnTo>
                  <a:lnTo>
                    <a:pt x="479" y="0"/>
                  </a:lnTo>
                  <a:lnTo>
                    <a:pt x="479" y="0"/>
                  </a:lnTo>
                  <a:lnTo>
                    <a:pt x="280" y="40"/>
                  </a:lnTo>
                  <a:lnTo>
                    <a:pt x="160" y="120"/>
                  </a:lnTo>
                  <a:lnTo>
                    <a:pt x="40" y="240"/>
                  </a:lnTo>
                  <a:lnTo>
                    <a:pt x="0" y="439"/>
                  </a:lnTo>
                  <a:lnTo>
                    <a:pt x="0" y="439"/>
                  </a:lnTo>
                  <a:lnTo>
                    <a:pt x="40" y="599"/>
                  </a:lnTo>
                  <a:lnTo>
                    <a:pt x="80" y="758"/>
                  </a:lnTo>
                  <a:lnTo>
                    <a:pt x="200" y="878"/>
                  </a:lnTo>
                  <a:lnTo>
                    <a:pt x="399" y="918"/>
                  </a:lnTo>
                  <a:lnTo>
                    <a:pt x="399" y="9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0"/>
            <p:cNvSpPr/>
            <p:nvPr/>
          </p:nvSpPr>
          <p:spPr>
            <a:xfrm>
              <a:off x="742825" y="42075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0"/>
            <p:cNvSpPr/>
            <p:nvPr/>
          </p:nvSpPr>
          <p:spPr>
            <a:xfrm>
              <a:off x="857525" y="4083850"/>
              <a:ext cx="227450" cy="233425"/>
            </a:xfrm>
            <a:custGeom>
              <a:rect b="b" l="l" r="r" t="t"/>
              <a:pathLst>
                <a:path extrusionOk="0" h="9337" w="9098">
                  <a:moveTo>
                    <a:pt x="8698" y="1"/>
                  </a:moveTo>
                  <a:lnTo>
                    <a:pt x="1" y="400"/>
                  </a:lnTo>
                  <a:lnTo>
                    <a:pt x="400" y="9337"/>
                  </a:lnTo>
                  <a:lnTo>
                    <a:pt x="9097" y="8938"/>
                  </a:lnTo>
                  <a:lnTo>
                    <a:pt x="8698"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0"/>
            <p:cNvSpPr/>
            <p:nvPr/>
          </p:nvSpPr>
          <p:spPr>
            <a:xfrm>
              <a:off x="857525" y="4083850"/>
              <a:ext cx="227450" cy="233425"/>
            </a:xfrm>
            <a:custGeom>
              <a:rect b="b" l="l" r="r" t="t"/>
              <a:pathLst>
                <a:path extrusionOk="0" fill="none" h="9337" w="9098">
                  <a:moveTo>
                    <a:pt x="1" y="400"/>
                  </a:moveTo>
                  <a:lnTo>
                    <a:pt x="8698" y="1"/>
                  </a:lnTo>
                  <a:lnTo>
                    <a:pt x="9097" y="8938"/>
                  </a:lnTo>
                  <a:lnTo>
                    <a:pt x="400" y="9337"/>
                  </a:lnTo>
                  <a:lnTo>
                    <a:pt x="1" y="4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0"/>
            <p:cNvSpPr/>
            <p:nvPr/>
          </p:nvSpPr>
          <p:spPr>
            <a:xfrm>
              <a:off x="857525" y="40938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0"/>
            <p:cNvSpPr/>
            <p:nvPr/>
          </p:nvSpPr>
          <p:spPr>
            <a:xfrm>
              <a:off x="962275" y="4104800"/>
              <a:ext cx="26950" cy="26950"/>
            </a:xfrm>
            <a:custGeom>
              <a:rect b="b" l="l" r="r" t="t"/>
              <a:pathLst>
                <a:path extrusionOk="0" h="1078" w="1078">
                  <a:moveTo>
                    <a:pt x="559" y="0"/>
                  </a:moveTo>
                  <a:lnTo>
                    <a:pt x="319" y="40"/>
                  </a:lnTo>
                  <a:lnTo>
                    <a:pt x="160" y="160"/>
                  </a:lnTo>
                  <a:lnTo>
                    <a:pt x="40" y="320"/>
                  </a:lnTo>
                  <a:lnTo>
                    <a:pt x="0" y="519"/>
                  </a:lnTo>
                  <a:lnTo>
                    <a:pt x="40" y="759"/>
                  </a:lnTo>
                  <a:lnTo>
                    <a:pt x="160" y="918"/>
                  </a:lnTo>
                  <a:lnTo>
                    <a:pt x="319" y="1038"/>
                  </a:lnTo>
                  <a:lnTo>
                    <a:pt x="559" y="1078"/>
                  </a:lnTo>
                  <a:lnTo>
                    <a:pt x="758" y="1038"/>
                  </a:lnTo>
                  <a:lnTo>
                    <a:pt x="918" y="918"/>
                  </a:lnTo>
                  <a:lnTo>
                    <a:pt x="1037" y="759"/>
                  </a:lnTo>
                  <a:lnTo>
                    <a:pt x="1077" y="519"/>
                  </a:lnTo>
                  <a:lnTo>
                    <a:pt x="1037" y="320"/>
                  </a:lnTo>
                  <a:lnTo>
                    <a:pt x="918" y="160"/>
                  </a:lnTo>
                  <a:lnTo>
                    <a:pt x="758" y="40"/>
                  </a:lnTo>
                  <a:lnTo>
                    <a:pt x="55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0"/>
            <p:cNvSpPr/>
            <p:nvPr/>
          </p:nvSpPr>
          <p:spPr>
            <a:xfrm>
              <a:off x="962275" y="4104800"/>
              <a:ext cx="26950" cy="26950"/>
            </a:xfrm>
            <a:custGeom>
              <a:rect b="b" l="l" r="r" t="t"/>
              <a:pathLst>
                <a:path extrusionOk="0" fill="none" h="1078" w="1078">
                  <a:moveTo>
                    <a:pt x="1077" y="519"/>
                  </a:moveTo>
                  <a:lnTo>
                    <a:pt x="1077" y="519"/>
                  </a:lnTo>
                  <a:lnTo>
                    <a:pt x="1037" y="759"/>
                  </a:lnTo>
                  <a:lnTo>
                    <a:pt x="918" y="918"/>
                  </a:lnTo>
                  <a:lnTo>
                    <a:pt x="758" y="1038"/>
                  </a:lnTo>
                  <a:lnTo>
                    <a:pt x="559" y="1078"/>
                  </a:lnTo>
                  <a:lnTo>
                    <a:pt x="559" y="1078"/>
                  </a:lnTo>
                  <a:lnTo>
                    <a:pt x="319" y="1038"/>
                  </a:lnTo>
                  <a:lnTo>
                    <a:pt x="160" y="918"/>
                  </a:lnTo>
                  <a:lnTo>
                    <a:pt x="40" y="759"/>
                  </a:lnTo>
                  <a:lnTo>
                    <a:pt x="0" y="519"/>
                  </a:lnTo>
                  <a:lnTo>
                    <a:pt x="0" y="519"/>
                  </a:lnTo>
                  <a:lnTo>
                    <a:pt x="40" y="320"/>
                  </a:lnTo>
                  <a:lnTo>
                    <a:pt x="160" y="160"/>
                  </a:lnTo>
                  <a:lnTo>
                    <a:pt x="319" y="40"/>
                  </a:lnTo>
                  <a:lnTo>
                    <a:pt x="559" y="0"/>
                  </a:lnTo>
                  <a:lnTo>
                    <a:pt x="559" y="0"/>
                  </a:lnTo>
                  <a:lnTo>
                    <a:pt x="758" y="40"/>
                  </a:lnTo>
                  <a:lnTo>
                    <a:pt x="918" y="160"/>
                  </a:lnTo>
                  <a:lnTo>
                    <a:pt x="1037" y="320"/>
                  </a:lnTo>
                  <a:lnTo>
                    <a:pt x="1077" y="519"/>
                  </a:lnTo>
                  <a:lnTo>
                    <a:pt x="1077" y="5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0"/>
            <p:cNvSpPr/>
            <p:nvPr/>
          </p:nvSpPr>
          <p:spPr>
            <a:xfrm>
              <a:off x="989200" y="41177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0"/>
            <p:cNvSpPr/>
            <p:nvPr/>
          </p:nvSpPr>
          <p:spPr>
            <a:xfrm>
              <a:off x="892450" y="4170625"/>
              <a:ext cx="36925" cy="44925"/>
            </a:xfrm>
            <a:custGeom>
              <a:rect b="b" l="l" r="r" t="t"/>
              <a:pathLst>
                <a:path extrusionOk="0" h="1797" w="1477">
                  <a:moveTo>
                    <a:pt x="798" y="240"/>
                  </a:moveTo>
                  <a:lnTo>
                    <a:pt x="918" y="280"/>
                  </a:lnTo>
                  <a:lnTo>
                    <a:pt x="998" y="320"/>
                  </a:lnTo>
                  <a:lnTo>
                    <a:pt x="1077" y="400"/>
                  </a:lnTo>
                  <a:lnTo>
                    <a:pt x="1157" y="480"/>
                  </a:lnTo>
                  <a:lnTo>
                    <a:pt x="1197" y="639"/>
                  </a:lnTo>
                  <a:lnTo>
                    <a:pt x="1237" y="799"/>
                  </a:lnTo>
                  <a:lnTo>
                    <a:pt x="1237" y="958"/>
                  </a:lnTo>
                  <a:lnTo>
                    <a:pt x="1197" y="1198"/>
                  </a:lnTo>
                  <a:lnTo>
                    <a:pt x="1117" y="1277"/>
                  </a:lnTo>
                  <a:lnTo>
                    <a:pt x="1037" y="1397"/>
                  </a:lnTo>
                  <a:lnTo>
                    <a:pt x="878" y="1477"/>
                  </a:lnTo>
                  <a:lnTo>
                    <a:pt x="718" y="1517"/>
                  </a:lnTo>
                  <a:lnTo>
                    <a:pt x="479" y="1517"/>
                  </a:lnTo>
                  <a:lnTo>
                    <a:pt x="279" y="320"/>
                  </a:lnTo>
                  <a:lnTo>
                    <a:pt x="519" y="280"/>
                  </a:lnTo>
                  <a:lnTo>
                    <a:pt x="798" y="240"/>
                  </a:lnTo>
                  <a:close/>
                  <a:moveTo>
                    <a:pt x="718" y="1"/>
                  </a:moveTo>
                  <a:lnTo>
                    <a:pt x="519" y="41"/>
                  </a:lnTo>
                  <a:lnTo>
                    <a:pt x="200" y="81"/>
                  </a:lnTo>
                  <a:lnTo>
                    <a:pt x="80" y="120"/>
                  </a:lnTo>
                  <a:lnTo>
                    <a:pt x="0" y="160"/>
                  </a:lnTo>
                  <a:lnTo>
                    <a:pt x="0" y="240"/>
                  </a:lnTo>
                  <a:lnTo>
                    <a:pt x="40" y="320"/>
                  </a:lnTo>
                  <a:lnTo>
                    <a:pt x="240" y="1477"/>
                  </a:lnTo>
                  <a:lnTo>
                    <a:pt x="279" y="1676"/>
                  </a:lnTo>
                  <a:lnTo>
                    <a:pt x="319" y="1756"/>
                  </a:lnTo>
                  <a:lnTo>
                    <a:pt x="399" y="1796"/>
                  </a:lnTo>
                  <a:lnTo>
                    <a:pt x="718" y="1756"/>
                  </a:lnTo>
                  <a:lnTo>
                    <a:pt x="958" y="1676"/>
                  </a:lnTo>
                  <a:lnTo>
                    <a:pt x="1157" y="1597"/>
                  </a:lnTo>
                  <a:lnTo>
                    <a:pt x="1277" y="1437"/>
                  </a:lnTo>
                  <a:lnTo>
                    <a:pt x="1397" y="1317"/>
                  </a:lnTo>
                  <a:lnTo>
                    <a:pt x="1476" y="1158"/>
                  </a:lnTo>
                  <a:lnTo>
                    <a:pt x="1476" y="998"/>
                  </a:lnTo>
                  <a:lnTo>
                    <a:pt x="1476" y="679"/>
                  </a:lnTo>
                  <a:lnTo>
                    <a:pt x="1436" y="519"/>
                  </a:lnTo>
                  <a:lnTo>
                    <a:pt x="1397" y="400"/>
                  </a:lnTo>
                  <a:lnTo>
                    <a:pt x="1317" y="280"/>
                  </a:lnTo>
                  <a:lnTo>
                    <a:pt x="1197" y="160"/>
                  </a:lnTo>
                  <a:lnTo>
                    <a:pt x="1077" y="81"/>
                  </a:lnTo>
                  <a:lnTo>
                    <a:pt x="918" y="41"/>
                  </a:lnTo>
                  <a:lnTo>
                    <a:pt x="71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0"/>
            <p:cNvSpPr/>
            <p:nvPr/>
          </p:nvSpPr>
          <p:spPr>
            <a:xfrm>
              <a:off x="892450" y="4170625"/>
              <a:ext cx="36925" cy="44925"/>
            </a:xfrm>
            <a:custGeom>
              <a:rect b="b" l="l" r="r" t="t"/>
              <a:pathLst>
                <a:path extrusionOk="0" fill="none" h="1797" w="1477">
                  <a:moveTo>
                    <a:pt x="240" y="1477"/>
                  </a:moveTo>
                  <a:lnTo>
                    <a:pt x="240" y="1477"/>
                  </a:lnTo>
                  <a:lnTo>
                    <a:pt x="40" y="320"/>
                  </a:lnTo>
                  <a:lnTo>
                    <a:pt x="40" y="320"/>
                  </a:lnTo>
                  <a:lnTo>
                    <a:pt x="0" y="240"/>
                  </a:lnTo>
                  <a:lnTo>
                    <a:pt x="0" y="240"/>
                  </a:lnTo>
                  <a:lnTo>
                    <a:pt x="0" y="160"/>
                  </a:lnTo>
                  <a:lnTo>
                    <a:pt x="80" y="120"/>
                  </a:lnTo>
                  <a:lnTo>
                    <a:pt x="80" y="120"/>
                  </a:lnTo>
                  <a:lnTo>
                    <a:pt x="200" y="81"/>
                  </a:lnTo>
                  <a:lnTo>
                    <a:pt x="200" y="81"/>
                  </a:lnTo>
                  <a:lnTo>
                    <a:pt x="519" y="41"/>
                  </a:lnTo>
                  <a:lnTo>
                    <a:pt x="519" y="41"/>
                  </a:lnTo>
                  <a:lnTo>
                    <a:pt x="718" y="1"/>
                  </a:lnTo>
                  <a:lnTo>
                    <a:pt x="918" y="41"/>
                  </a:lnTo>
                  <a:lnTo>
                    <a:pt x="1077" y="81"/>
                  </a:lnTo>
                  <a:lnTo>
                    <a:pt x="1197" y="160"/>
                  </a:lnTo>
                  <a:lnTo>
                    <a:pt x="1317" y="280"/>
                  </a:lnTo>
                  <a:lnTo>
                    <a:pt x="1397" y="400"/>
                  </a:lnTo>
                  <a:lnTo>
                    <a:pt x="1436" y="519"/>
                  </a:lnTo>
                  <a:lnTo>
                    <a:pt x="1476" y="679"/>
                  </a:lnTo>
                  <a:lnTo>
                    <a:pt x="1476" y="679"/>
                  </a:lnTo>
                  <a:lnTo>
                    <a:pt x="1476" y="998"/>
                  </a:lnTo>
                  <a:lnTo>
                    <a:pt x="1476" y="1158"/>
                  </a:lnTo>
                  <a:lnTo>
                    <a:pt x="1397" y="1317"/>
                  </a:lnTo>
                  <a:lnTo>
                    <a:pt x="1277" y="1437"/>
                  </a:lnTo>
                  <a:lnTo>
                    <a:pt x="1157" y="1597"/>
                  </a:lnTo>
                  <a:lnTo>
                    <a:pt x="958" y="1676"/>
                  </a:lnTo>
                  <a:lnTo>
                    <a:pt x="718" y="1756"/>
                  </a:lnTo>
                  <a:lnTo>
                    <a:pt x="718" y="1756"/>
                  </a:lnTo>
                  <a:lnTo>
                    <a:pt x="399" y="1796"/>
                  </a:lnTo>
                  <a:lnTo>
                    <a:pt x="399" y="1796"/>
                  </a:lnTo>
                  <a:lnTo>
                    <a:pt x="319" y="1756"/>
                  </a:lnTo>
                  <a:lnTo>
                    <a:pt x="279" y="1676"/>
                  </a:lnTo>
                  <a:lnTo>
                    <a:pt x="279" y="1676"/>
                  </a:lnTo>
                  <a:lnTo>
                    <a:pt x="240" y="1477"/>
                  </a:lnTo>
                  <a:lnTo>
                    <a:pt x="240" y="14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0"/>
            <p:cNvSpPr/>
            <p:nvPr/>
          </p:nvSpPr>
          <p:spPr>
            <a:xfrm>
              <a:off x="899425" y="4176625"/>
              <a:ext cx="23950" cy="31925"/>
            </a:xfrm>
            <a:custGeom>
              <a:rect b="b" l="l" r="r" t="t"/>
              <a:pathLst>
                <a:path extrusionOk="0" fill="none" h="1277" w="958">
                  <a:moveTo>
                    <a:pt x="439" y="1277"/>
                  </a:moveTo>
                  <a:lnTo>
                    <a:pt x="439" y="1277"/>
                  </a:lnTo>
                  <a:lnTo>
                    <a:pt x="599" y="1237"/>
                  </a:lnTo>
                  <a:lnTo>
                    <a:pt x="758" y="1157"/>
                  </a:lnTo>
                  <a:lnTo>
                    <a:pt x="838" y="1037"/>
                  </a:lnTo>
                  <a:lnTo>
                    <a:pt x="918" y="958"/>
                  </a:lnTo>
                  <a:lnTo>
                    <a:pt x="958" y="718"/>
                  </a:lnTo>
                  <a:lnTo>
                    <a:pt x="958" y="559"/>
                  </a:lnTo>
                  <a:lnTo>
                    <a:pt x="958" y="559"/>
                  </a:lnTo>
                  <a:lnTo>
                    <a:pt x="918" y="399"/>
                  </a:lnTo>
                  <a:lnTo>
                    <a:pt x="878" y="240"/>
                  </a:lnTo>
                  <a:lnTo>
                    <a:pt x="798" y="160"/>
                  </a:lnTo>
                  <a:lnTo>
                    <a:pt x="719" y="80"/>
                  </a:lnTo>
                  <a:lnTo>
                    <a:pt x="639" y="40"/>
                  </a:lnTo>
                  <a:lnTo>
                    <a:pt x="519" y="0"/>
                  </a:lnTo>
                  <a:lnTo>
                    <a:pt x="240" y="40"/>
                  </a:lnTo>
                  <a:lnTo>
                    <a:pt x="240" y="40"/>
                  </a:lnTo>
                  <a:lnTo>
                    <a:pt x="0" y="80"/>
                  </a:lnTo>
                  <a:lnTo>
                    <a:pt x="200" y="1277"/>
                  </a:lnTo>
                  <a:lnTo>
                    <a:pt x="200" y="1277"/>
                  </a:lnTo>
                  <a:lnTo>
                    <a:pt x="439" y="1277"/>
                  </a:lnTo>
                  <a:lnTo>
                    <a:pt x="439" y="12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0"/>
            <p:cNvSpPr/>
            <p:nvPr/>
          </p:nvSpPr>
          <p:spPr>
            <a:xfrm>
              <a:off x="910400" y="42085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0"/>
            <p:cNvSpPr/>
            <p:nvPr/>
          </p:nvSpPr>
          <p:spPr>
            <a:xfrm>
              <a:off x="937325" y="4172625"/>
              <a:ext cx="33950" cy="34925"/>
            </a:xfrm>
            <a:custGeom>
              <a:rect b="b" l="l" r="r" t="t"/>
              <a:pathLst>
                <a:path extrusionOk="0" h="1397" w="1358">
                  <a:moveTo>
                    <a:pt x="759" y="240"/>
                  </a:moveTo>
                  <a:lnTo>
                    <a:pt x="918" y="320"/>
                  </a:lnTo>
                  <a:lnTo>
                    <a:pt x="1038" y="439"/>
                  </a:lnTo>
                  <a:lnTo>
                    <a:pt x="1078" y="639"/>
                  </a:lnTo>
                  <a:lnTo>
                    <a:pt x="1078" y="838"/>
                  </a:lnTo>
                  <a:lnTo>
                    <a:pt x="998" y="958"/>
                  </a:lnTo>
                  <a:lnTo>
                    <a:pt x="878" y="1078"/>
                  </a:lnTo>
                  <a:lnTo>
                    <a:pt x="719" y="1158"/>
                  </a:lnTo>
                  <a:lnTo>
                    <a:pt x="559" y="1118"/>
                  </a:lnTo>
                  <a:lnTo>
                    <a:pt x="400" y="1078"/>
                  </a:lnTo>
                  <a:lnTo>
                    <a:pt x="320" y="958"/>
                  </a:lnTo>
                  <a:lnTo>
                    <a:pt x="240" y="759"/>
                  </a:lnTo>
                  <a:lnTo>
                    <a:pt x="240" y="599"/>
                  </a:lnTo>
                  <a:lnTo>
                    <a:pt x="320" y="439"/>
                  </a:lnTo>
                  <a:lnTo>
                    <a:pt x="400" y="320"/>
                  </a:lnTo>
                  <a:lnTo>
                    <a:pt x="599" y="240"/>
                  </a:lnTo>
                  <a:close/>
                  <a:moveTo>
                    <a:pt x="559" y="1"/>
                  </a:moveTo>
                  <a:lnTo>
                    <a:pt x="400" y="40"/>
                  </a:lnTo>
                  <a:lnTo>
                    <a:pt x="280" y="120"/>
                  </a:lnTo>
                  <a:lnTo>
                    <a:pt x="200" y="200"/>
                  </a:lnTo>
                  <a:lnTo>
                    <a:pt x="120" y="280"/>
                  </a:lnTo>
                  <a:lnTo>
                    <a:pt x="40" y="400"/>
                  </a:lnTo>
                  <a:lnTo>
                    <a:pt x="1" y="519"/>
                  </a:lnTo>
                  <a:lnTo>
                    <a:pt x="1" y="679"/>
                  </a:lnTo>
                  <a:lnTo>
                    <a:pt x="1" y="798"/>
                  </a:lnTo>
                  <a:lnTo>
                    <a:pt x="40" y="958"/>
                  </a:lnTo>
                  <a:lnTo>
                    <a:pt x="80" y="1078"/>
                  </a:lnTo>
                  <a:lnTo>
                    <a:pt x="160" y="1197"/>
                  </a:lnTo>
                  <a:lnTo>
                    <a:pt x="280" y="1277"/>
                  </a:lnTo>
                  <a:lnTo>
                    <a:pt x="400" y="1317"/>
                  </a:lnTo>
                  <a:lnTo>
                    <a:pt x="519" y="1357"/>
                  </a:lnTo>
                  <a:lnTo>
                    <a:pt x="639" y="1397"/>
                  </a:lnTo>
                  <a:lnTo>
                    <a:pt x="799" y="1357"/>
                  </a:lnTo>
                  <a:lnTo>
                    <a:pt x="918" y="1317"/>
                  </a:lnTo>
                  <a:lnTo>
                    <a:pt x="1038" y="1277"/>
                  </a:lnTo>
                  <a:lnTo>
                    <a:pt x="1118" y="1197"/>
                  </a:lnTo>
                  <a:lnTo>
                    <a:pt x="1197" y="1118"/>
                  </a:lnTo>
                  <a:lnTo>
                    <a:pt x="1277" y="998"/>
                  </a:lnTo>
                  <a:lnTo>
                    <a:pt x="1317" y="878"/>
                  </a:lnTo>
                  <a:lnTo>
                    <a:pt x="1357" y="719"/>
                  </a:lnTo>
                  <a:lnTo>
                    <a:pt x="1317" y="559"/>
                  </a:lnTo>
                  <a:lnTo>
                    <a:pt x="1277" y="439"/>
                  </a:lnTo>
                  <a:lnTo>
                    <a:pt x="1237" y="320"/>
                  </a:lnTo>
                  <a:lnTo>
                    <a:pt x="1158" y="200"/>
                  </a:lnTo>
                  <a:lnTo>
                    <a:pt x="1078" y="120"/>
                  </a:lnTo>
                  <a:lnTo>
                    <a:pt x="958" y="80"/>
                  </a:lnTo>
                  <a:lnTo>
                    <a:pt x="838" y="40"/>
                  </a:lnTo>
                  <a:lnTo>
                    <a:pt x="67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0"/>
            <p:cNvSpPr/>
            <p:nvPr/>
          </p:nvSpPr>
          <p:spPr>
            <a:xfrm>
              <a:off x="937325" y="4172625"/>
              <a:ext cx="33950" cy="34925"/>
            </a:xfrm>
            <a:custGeom>
              <a:rect b="b" l="l" r="r" t="t"/>
              <a:pathLst>
                <a:path extrusionOk="0" fill="none" h="1397" w="1358">
                  <a:moveTo>
                    <a:pt x="559" y="1"/>
                  </a:moveTo>
                  <a:lnTo>
                    <a:pt x="559" y="1"/>
                  </a:lnTo>
                  <a:lnTo>
                    <a:pt x="679" y="1"/>
                  </a:lnTo>
                  <a:lnTo>
                    <a:pt x="838" y="40"/>
                  </a:lnTo>
                  <a:lnTo>
                    <a:pt x="958" y="80"/>
                  </a:lnTo>
                  <a:lnTo>
                    <a:pt x="1078" y="120"/>
                  </a:lnTo>
                  <a:lnTo>
                    <a:pt x="1158" y="200"/>
                  </a:lnTo>
                  <a:lnTo>
                    <a:pt x="1237" y="320"/>
                  </a:lnTo>
                  <a:lnTo>
                    <a:pt x="1277" y="439"/>
                  </a:lnTo>
                  <a:lnTo>
                    <a:pt x="1317" y="559"/>
                  </a:lnTo>
                  <a:lnTo>
                    <a:pt x="1317" y="559"/>
                  </a:lnTo>
                  <a:lnTo>
                    <a:pt x="1357" y="719"/>
                  </a:lnTo>
                  <a:lnTo>
                    <a:pt x="1317" y="878"/>
                  </a:lnTo>
                  <a:lnTo>
                    <a:pt x="1277" y="998"/>
                  </a:lnTo>
                  <a:lnTo>
                    <a:pt x="1197" y="1118"/>
                  </a:lnTo>
                  <a:lnTo>
                    <a:pt x="1118" y="1197"/>
                  </a:lnTo>
                  <a:lnTo>
                    <a:pt x="1038" y="1277"/>
                  </a:lnTo>
                  <a:lnTo>
                    <a:pt x="918" y="1317"/>
                  </a:lnTo>
                  <a:lnTo>
                    <a:pt x="799" y="1357"/>
                  </a:lnTo>
                  <a:lnTo>
                    <a:pt x="799" y="1357"/>
                  </a:lnTo>
                  <a:lnTo>
                    <a:pt x="639" y="1397"/>
                  </a:lnTo>
                  <a:lnTo>
                    <a:pt x="519" y="1357"/>
                  </a:lnTo>
                  <a:lnTo>
                    <a:pt x="400" y="1317"/>
                  </a:lnTo>
                  <a:lnTo>
                    <a:pt x="280" y="1277"/>
                  </a:lnTo>
                  <a:lnTo>
                    <a:pt x="160" y="1197"/>
                  </a:lnTo>
                  <a:lnTo>
                    <a:pt x="80" y="1078"/>
                  </a:lnTo>
                  <a:lnTo>
                    <a:pt x="40" y="958"/>
                  </a:lnTo>
                  <a:lnTo>
                    <a:pt x="1" y="798"/>
                  </a:lnTo>
                  <a:lnTo>
                    <a:pt x="1" y="798"/>
                  </a:lnTo>
                  <a:lnTo>
                    <a:pt x="1" y="679"/>
                  </a:lnTo>
                  <a:lnTo>
                    <a:pt x="1" y="519"/>
                  </a:lnTo>
                  <a:lnTo>
                    <a:pt x="40" y="400"/>
                  </a:lnTo>
                  <a:lnTo>
                    <a:pt x="120" y="280"/>
                  </a:lnTo>
                  <a:lnTo>
                    <a:pt x="200" y="200"/>
                  </a:lnTo>
                  <a:lnTo>
                    <a:pt x="280" y="120"/>
                  </a:lnTo>
                  <a:lnTo>
                    <a:pt x="400" y="40"/>
                  </a:lnTo>
                  <a:lnTo>
                    <a:pt x="559" y="1"/>
                  </a:lnTo>
                  <a:lnTo>
                    <a:pt x="55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0"/>
            <p:cNvSpPr/>
            <p:nvPr/>
          </p:nvSpPr>
          <p:spPr>
            <a:xfrm>
              <a:off x="943300" y="4178600"/>
              <a:ext cx="20975" cy="22975"/>
            </a:xfrm>
            <a:custGeom>
              <a:rect b="b" l="l" r="r" t="t"/>
              <a:pathLst>
                <a:path extrusionOk="0" fill="none" h="919" w="839">
                  <a:moveTo>
                    <a:pt x="480" y="919"/>
                  </a:moveTo>
                  <a:lnTo>
                    <a:pt x="480" y="919"/>
                  </a:lnTo>
                  <a:lnTo>
                    <a:pt x="639" y="839"/>
                  </a:lnTo>
                  <a:lnTo>
                    <a:pt x="759" y="719"/>
                  </a:lnTo>
                  <a:lnTo>
                    <a:pt x="839" y="599"/>
                  </a:lnTo>
                  <a:lnTo>
                    <a:pt x="839" y="400"/>
                  </a:lnTo>
                  <a:lnTo>
                    <a:pt x="839" y="400"/>
                  </a:lnTo>
                  <a:lnTo>
                    <a:pt x="799" y="200"/>
                  </a:lnTo>
                  <a:lnTo>
                    <a:pt x="679" y="81"/>
                  </a:lnTo>
                  <a:lnTo>
                    <a:pt x="520" y="1"/>
                  </a:lnTo>
                  <a:lnTo>
                    <a:pt x="360" y="1"/>
                  </a:lnTo>
                  <a:lnTo>
                    <a:pt x="360" y="1"/>
                  </a:lnTo>
                  <a:lnTo>
                    <a:pt x="161" y="81"/>
                  </a:lnTo>
                  <a:lnTo>
                    <a:pt x="81" y="200"/>
                  </a:lnTo>
                  <a:lnTo>
                    <a:pt x="1" y="360"/>
                  </a:lnTo>
                  <a:lnTo>
                    <a:pt x="1" y="520"/>
                  </a:lnTo>
                  <a:lnTo>
                    <a:pt x="1" y="520"/>
                  </a:lnTo>
                  <a:lnTo>
                    <a:pt x="81" y="719"/>
                  </a:lnTo>
                  <a:lnTo>
                    <a:pt x="161" y="839"/>
                  </a:lnTo>
                  <a:lnTo>
                    <a:pt x="320" y="879"/>
                  </a:lnTo>
                  <a:lnTo>
                    <a:pt x="480" y="919"/>
                  </a:lnTo>
                  <a:lnTo>
                    <a:pt x="480" y="9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0"/>
            <p:cNvSpPr/>
            <p:nvPr/>
          </p:nvSpPr>
          <p:spPr>
            <a:xfrm>
              <a:off x="955275" y="42015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0"/>
            <p:cNvSpPr/>
            <p:nvPr/>
          </p:nvSpPr>
          <p:spPr>
            <a:xfrm>
              <a:off x="974225" y="4165650"/>
              <a:ext cx="42925" cy="35925"/>
            </a:xfrm>
            <a:custGeom>
              <a:rect b="b" l="l" r="r" t="t"/>
              <a:pathLst>
                <a:path extrusionOk="0" h="1437" w="1717">
                  <a:moveTo>
                    <a:pt x="839" y="0"/>
                  </a:moveTo>
                  <a:lnTo>
                    <a:pt x="719" y="40"/>
                  </a:lnTo>
                  <a:lnTo>
                    <a:pt x="599" y="80"/>
                  </a:lnTo>
                  <a:lnTo>
                    <a:pt x="440" y="240"/>
                  </a:lnTo>
                  <a:lnTo>
                    <a:pt x="440" y="200"/>
                  </a:lnTo>
                  <a:lnTo>
                    <a:pt x="400" y="120"/>
                  </a:lnTo>
                  <a:lnTo>
                    <a:pt x="320" y="80"/>
                  </a:lnTo>
                  <a:lnTo>
                    <a:pt x="240" y="120"/>
                  </a:lnTo>
                  <a:lnTo>
                    <a:pt x="81" y="120"/>
                  </a:lnTo>
                  <a:lnTo>
                    <a:pt x="1" y="160"/>
                  </a:lnTo>
                  <a:lnTo>
                    <a:pt x="1" y="280"/>
                  </a:lnTo>
                  <a:lnTo>
                    <a:pt x="1" y="319"/>
                  </a:lnTo>
                  <a:lnTo>
                    <a:pt x="41" y="359"/>
                  </a:lnTo>
                  <a:lnTo>
                    <a:pt x="200" y="359"/>
                  </a:lnTo>
                  <a:lnTo>
                    <a:pt x="280" y="838"/>
                  </a:lnTo>
                  <a:lnTo>
                    <a:pt x="360" y="1117"/>
                  </a:lnTo>
                  <a:lnTo>
                    <a:pt x="360" y="1277"/>
                  </a:lnTo>
                  <a:lnTo>
                    <a:pt x="360" y="1357"/>
                  </a:lnTo>
                  <a:lnTo>
                    <a:pt x="400" y="1437"/>
                  </a:lnTo>
                  <a:lnTo>
                    <a:pt x="480" y="1437"/>
                  </a:lnTo>
                  <a:lnTo>
                    <a:pt x="599" y="1397"/>
                  </a:lnTo>
                  <a:lnTo>
                    <a:pt x="639" y="1397"/>
                  </a:lnTo>
                  <a:lnTo>
                    <a:pt x="759" y="1357"/>
                  </a:lnTo>
                  <a:lnTo>
                    <a:pt x="799" y="1277"/>
                  </a:lnTo>
                  <a:lnTo>
                    <a:pt x="799" y="1237"/>
                  </a:lnTo>
                  <a:lnTo>
                    <a:pt x="759" y="1157"/>
                  </a:lnTo>
                  <a:lnTo>
                    <a:pt x="639" y="1117"/>
                  </a:lnTo>
                  <a:lnTo>
                    <a:pt x="599" y="1157"/>
                  </a:lnTo>
                  <a:lnTo>
                    <a:pt x="559" y="1077"/>
                  </a:lnTo>
                  <a:lnTo>
                    <a:pt x="519" y="718"/>
                  </a:lnTo>
                  <a:lnTo>
                    <a:pt x="480" y="519"/>
                  </a:lnTo>
                  <a:lnTo>
                    <a:pt x="639" y="359"/>
                  </a:lnTo>
                  <a:lnTo>
                    <a:pt x="759" y="280"/>
                  </a:lnTo>
                  <a:lnTo>
                    <a:pt x="879" y="240"/>
                  </a:lnTo>
                  <a:lnTo>
                    <a:pt x="1038" y="240"/>
                  </a:lnTo>
                  <a:lnTo>
                    <a:pt x="1158" y="319"/>
                  </a:lnTo>
                  <a:lnTo>
                    <a:pt x="1238" y="439"/>
                  </a:lnTo>
                  <a:lnTo>
                    <a:pt x="1278" y="599"/>
                  </a:lnTo>
                  <a:lnTo>
                    <a:pt x="1278" y="838"/>
                  </a:lnTo>
                  <a:lnTo>
                    <a:pt x="1278" y="958"/>
                  </a:lnTo>
                  <a:lnTo>
                    <a:pt x="1238" y="1038"/>
                  </a:lnTo>
                  <a:lnTo>
                    <a:pt x="1198" y="1117"/>
                  </a:lnTo>
                  <a:lnTo>
                    <a:pt x="1198" y="1197"/>
                  </a:lnTo>
                  <a:lnTo>
                    <a:pt x="1238" y="1277"/>
                  </a:lnTo>
                  <a:lnTo>
                    <a:pt x="1278" y="1317"/>
                  </a:lnTo>
                  <a:lnTo>
                    <a:pt x="1317" y="1317"/>
                  </a:lnTo>
                  <a:lnTo>
                    <a:pt x="1517" y="1197"/>
                  </a:lnTo>
                  <a:lnTo>
                    <a:pt x="1637" y="1157"/>
                  </a:lnTo>
                  <a:lnTo>
                    <a:pt x="1716" y="1117"/>
                  </a:lnTo>
                  <a:lnTo>
                    <a:pt x="1716" y="1038"/>
                  </a:lnTo>
                  <a:lnTo>
                    <a:pt x="1676" y="958"/>
                  </a:lnTo>
                  <a:lnTo>
                    <a:pt x="1477" y="958"/>
                  </a:lnTo>
                  <a:lnTo>
                    <a:pt x="1517" y="758"/>
                  </a:lnTo>
                  <a:lnTo>
                    <a:pt x="1517" y="559"/>
                  </a:lnTo>
                  <a:lnTo>
                    <a:pt x="1437" y="280"/>
                  </a:lnTo>
                  <a:lnTo>
                    <a:pt x="1357" y="200"/>
                  </a:lnTo>
                  <a:lnTo>
                    <a:pt x="1278" y="80"/>
                  </a:lnTo>
                  <a:lnTo>
                    <a:pt x="1198" y="40"/>
                  </a:lnTo>
                  <a:lnTo>
                    <a:pt x="107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0"/>
            <p:cNvSpPr/>
            <p:nvPr/>
          </p:nvSpPr>
          <p:spPr>
            <a:xfrm>
              <a:off x="974225" y="4165650"/>
              <a:ext cx="42925" cy="35925"/>
            </a:xfrm>
            <a:custGeom>
              <a:rect b="b" l="l" r="r" t="t"/>
              <a:pathLst>
                <a:path extrusionOk="0" fill="none" h="1437" w="1717">
                  <a:moveTo>
                    <a:pt x="360" y="1277"/>
                  </a:moveTo>
                  <a:lnTo>
                    <a:pt x="360" y="1277"/>
                  </a:lnTo>
                  <a:lnTo>
                    <a:pt x="360" y="1117"/>
                  </a:lnTo>
                  <a:lnTo>
                    <a:pt x="360" y="1117"/>
                  </a:lnTo>
                  <a:lnTo>
                    <a:pt x="280" y="838"/>
                  </a:lnTo>
                  <a:lnTo>
                    <a:pt x="280" y="838"/>
                  </a:lnTo>
                  <a:lnTo>
                    <a:pt x="200" y="359"/>
                  </a:lnTo>
                  <a:lnTo>
                    <a:pt x="200" y="359"/>
                  </a:lnTo>
                  <a:lnTo>
                    <a:pt x="120" y="359"/>
                  </a:lnTo>
                  <a:lnTo>
                    <a:pt x="120" y="359"/>
                  </a:lnTo>
                  <a:lnTo>
                    <a:pt x="41" y="359"/>
                  </a:lnTo>
                  <a:lnTo>
                    <a:pt x="1" y="319"/>
                  </a:lnTo>
                  <a:lnTo>
                    <a:pt x="1" y="280"/>
                  </a:lnTo>
                  <a:lnTo>
                    <a:pt x="1" y="280"/>
                  </a:lnTo>
                  <a:lnTo>
                    <a:pt x="1" y="160"/>
                  </a:lnTo>
                  <a:lnTo>
                    <a:pt x="81" y="120"/>
                  </a:lnTo>
                  <a:lnTo>
                    <a:pt x="81" y="120"/>
                  </a:lnTo>
                  <a:lnTo>
                    <a:pt x="160" y="120"/>
                  </a:lnTo>
                  <a:lnTo>
                    <a:pt x="160" y="120"/>
                  </a:lnTo>
                  <a:lnTo>
                    <a:pt x="240" y="120"/>
                  </a:lnTo>
                  <a:lnTo>
                    <a:pt x="240" y="120"/>
                  </a:lnTo>
                  <a:lnTo>
                    <a:pt x="320" y="80"/>
                  </a:lnTo>
                  <a:lnTo>
                    <a:pt x="320" y="80"/>
                  </a:lnTo>
                  <a:lnTo>
                    <a:pt x="400" y="120"/>
                  </a:lnTo>
                  <a:lnTo>
                    <a:pt x="440" y="200"/>
                  </a:lnTo>
                  <a:lnTo>
                    <a:pt x="440" y="200"/>
                  </a:lnTo>
                  <a:lnTo>
                    <a:pt x="440" y="240"/>
                  </a:lnTo>
                  <a:lnTo>
                    <a:pt x="440" y="240"/>
                  </a:lnTo>
                  <a:lnTo>
                    <a:pt x="599" y="80"/>
                  </a:lnTo>
                  <a:lnTo>
                    <a:pt x="719" y="40"/>
                  </a:lnTo>
                  <a:lnTo>
                    <a:pt x="839" y="0"/>
                  </a:lnTo>
                  <a:lnTo>
                    <a:pt x="839" y="0"/>
                  </a:lnTo>
                  <a:lnTo>
                    <a:pt x="958" y="0"/>
                  </a:lnTo>
                  <a:lnTo>
                    <a:pt x="1078" y="0"/>
                  </a:lnTo>
                  <a:lnTo>
                    <a:pt x="1198" y="40"/>
                  </a:lnTo>
                  <a:lnTo>
                    <a:pt x="1278" y="80"/>
                  </a:lnTo>
                  <a:lnTo>
                    <a:pt x="1357" y="200"/>
                  </a:lnTo>
                  <a:lnTo>
                    <a:pt x="1437" y="280"/>
                  </a:lnTo>
                  <a:lnTo>
                    <a:pt x="1517" y="559"/>
                  </a:lnTo>
                  <a:lnTo>
                    <a:pt x="1517" y="559"/>
                  </a:lnTo>
                  <a:lnTo>
                    <a:pt x="1517" y="758"/>
                  </a:lnTo>
                  <a:lnTo>
                    <a:pt x="1477" y="958"/>
                  </a:lnTo>
                  <a:lnTo>
                    <a:pt x="1477" y="958"/>
                  </a:lnTo>
                  <a:lnTo>
                    <a:pt x="1557" y="958"/>
                  </a:lnTo>
                  <a:lnTo>
                    <a:pt x="1557" y="958"/>
                  </a:lnTo>
                  <a:lnTo>
                    <a:pt x="1676" y="958"/>
                  </a:lnTo>
                  <a:lnTo>
                    <a:pt x="1716" y="1038"/>
                  </a:lnTo>
                  <a:lnTo>
                    <a:pt x="1716" y="1038"/>
                  </a:lnTo>
                  <a:lnTo>
                    <a:pt x="1716" y="1117"/>
                  </a:lnTo>
                  <a:lnTo>
                    <a:pt x="1637" y="1157"/>
                  </a:lnTo>
                  <a:lnTo>
                    <a:pt x="1517" y="1197"/>
                  </a:lnTo>
                  <a:lnTo>
                    <a:pt x="1517" y="1197"/>
                  </a:lnTo>
                  <a:lnTo>
                    <a:pt x="1317" y="1317"/>
                  </a:lnTo>
                  <a:lnTo>
                    <a:pt x="1317" y="1317"/>
                  </a:lnTo>
                  <a:lnTo>
                    <a:pt x="1278" y="1317"/>
                  </a:lnTo>
                  <a:lnTo>
                    <a:pt x="1238" y="1277"/>
                  </a:lnTo>
                  <a:lnTo>
                    <a:pt x="1198" y="1197"/>
                  </a:lnTo>
                  <a:lnTo>
                    <a:pt x="1198" y="1197"/>
                  </a:lnTo>
                  <a:lnTo>
                    <a:pt x="1198" y="1117"/>
                  </a:lnTo>
                  <a:lnTo>
                    <a:pt x="1238" y="1038"/>
                  </a:lnTo>
                  <a:lnTo>
                    <a:pt x="1238" y="1038"/>
                  </a:lnTo>
                  <a:lnTo>
                    <a:pt x="1278" y="958"/>
                  </a:lnTo>
                  <a:lnTo>
                    <a:pt x="1278" y="838"/>
                  </a:lnTo>
                  <a:lnTo>
                    <a:pt x="1278" y="599"/>
                  </a:lnTo>
                  <a:lnTo>
                    <a:pt x="1278" y="599"/>
                  </a:lnTo>
                  <a:lnTo>
                    <a:pt x="1238" y="439"/>
                  </a:lnTo>
                  <a:lnTo>
                    <a:pt x="1158" y="319"/>
                  </a:lnTo>
                  <a:lnTo>
                    <a:pt x="1038" y="240"/>
                  </a:lnTo>
                  <a:lnTo>
                    <a:pt x="879" y="240"/>
                  </a:lnTo>
                  <a:lnTo>
                    <a:pt x="879" y="240"/>
                  </a:lnTo>
                  <a:lnTo>
                    <a:pt x="759" y="280"/>
                  </a:lnTo>
                  <a:lnTo>
                    <a:pt x="639" y="359"/>
                  </a:lnTo>
                  <a:lnTo>
                    <a:pt x="480" y="519"/>
                  </a:lnTo>
                  <a:lnTo>
                    <a:pt x="480" y="519"/>
                  </a:lnTo>
                  <a:lnTo>
                    <a:pt x="519" y="718"/>
                  </a:lnTo>
                  <a:lnTo>
                    <a:pt x="519" y="718"/>
                  </a:lnTo>
                  <a:lnTo>
                    <a:pt x="559" y="1077"/>
                  </a:lnTo>
                  <a:lnTo>
                    <a:pt x="559" y="1077"/>
                  </a:lnTo>
                  <a:lnTo>
                    <a:pt x="599" y="1157"/>
                  </a:lnTo>
                  <a:lnTo>
                    <a:pt x="599" y="1157"/>
                  </a:lnTo>
                  <a:lnTo>
                    <a:pt x="599" y="1157"/>
                  </a:lnTo>
                  <a:lnTo>
                    <a:pt x="639" y="1117"/>
                  </a:lnTo>
                  <a:lnTo>
                    <a:pt x="639" y="1117"/>
                  </a:lnTo>
                  <a:lnTo>
                    <a:pt x="759" y="1157"/>
                  </a:lnTo>
                  <a:lnTo>
                    <a:pt x="799" y="1237"/>
                  </a:lnTo>
                  <a:lnTo>
                    <a:pt x="799" y="1237"/>
                  </a:lnTo>
                  <a:lnTo>
                    <a:pt x="799" y="1277"/>
                  </a:lnTo>
                  <a:lnTo>
                    <a:pt x="759" y="1357"/>
                  </a:lnTo>
                  <a:lnTo>
                    <a:pt x="639" y="1397"/>
                  </a:lnTo>
                  <a:lnTo>
                    <a:pt x="639" y="1397"/>
                  </a:lnTo>
                  <a:lnTo>
                    <a:pt x="599" y="1397"/>
                  </a:lnTo>
                  <a:lnTo>
                    <a:pt x="599" y="1397"/>
                  </a:lnTo>
                  <a:lnTo>
                    <a:pt x="480" y="1437"/>
                  </a:lnTo>
                  <a:lnTo>
                    <a:pt x="480" y="1437"/>
                  </a:lnTo>
                  <a:lnTo>
                    <a:pt x="400" y="1437"/>
                  </a:lnTo>
                  <a:lnTo>
                    <a:pt x="360" y="1357"/>
                  </a:lnTo>
                  <a:lnTo>
                    <a:pt x="360" y="1357"/>
                  </a:lnTo>
                  <a:lnTo>
                    <a:pt x="360" y="1277"/>
                  </a:lnTo>
                  <a:lnTo>
                    <a:pt x="360" y="12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0"/>
            <p:cNvSpPr/>
            <p:nvPr/>
          </p:nvSpPr>
          <p:spPr>
            <a:xfrm>
              <a:off x="983200" y="41975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0"/>
            <p:cNvSpPr/>
            <p:nvPr/>
          </p:nvSpPr>
          <p:spPr>
            <a:xfrm>
              <a:off x="1020125" y="4158650"/>
              <a:ext cx="31925" cy="34950"/>
            </a:xfrm>
            <a:custGeom>
              <a:rect b="b" l="l" r="r" t="t"/>
              <a:pathLst>
                <a:path extrusionOk="0" h="1398" w="1277">
                  <a:moveTo>
                    <a:pt x="718" y="240"/>
                  </a:moveTo>
                  <a:lnTo>
                    <a:pt x="798" y="280"/>
                  </a:lnTo>
                  <a:lnTo>
                    <a:pt x="878" y="360"/>
                  </a:lnTo>
                  <a:lnTo>
                    <a:pt x="958" y="440"/>
                  </a:lnTo>
                  <a:lnTo>
                    <a:pt x="239" y="719"/>
                  </a:lnTo>
                  <a:lnTo>
                    <a:pt x="239" y="560"/>
                  </a:lnTo>
                  <a:lnTo>
                    <a:pt x="319" y="400"/>
                  </a:lnTo>
                  <a:lnTo>
                    <a:pt x="439" y="320"/>
                  </a:lnTo>
                  <a:lnTo>
                    <a:pt x="599" y="240"/>
                  </a:lnTo>
                  <a:close/>
                  <a:moveTo>
                    <a:pt x="559" y="1"/>
                  </a:moveTo>
                  <a:lnTo>
                    <a:pt x="439" y="41"/>
                  </a:lnTo>
                  <a:lnTo>
                    <a:pt x="279" y="121"/>
                  </a:lnTo>
                  <a:lnTo>
                    <a:pt x="200" y="200"/>
                  </a:lnTo>
                  <a:lnTo>
                    <a:pt x="120" y="280"/>
                  </a:lnTo>
                  <a:lnTo>
                    <a:pt x="40" y="400"/>
                  </a:lnTo>
                  <a:lnTo>
                    <a:pt x="0" y="520"/>
                  </a:lnTo>
                  <a:lnTo>
                    <a:pt x="0" y="679"/>
                  </a:lnTo>
                  <a:lnTo>
                    <a:pt x="0" y="839"/>
                  </a:lnTo>
                  <a:lnTo>
                    <a:pt x="80" y="1038"/>
                  </a:lnTo>
                  <a:lnTo>
                    <a:pt x="239" y="1238"/>
                  </a:lnTo>
                  <a:lnTo>
                    <a:pt x="319" y="1318"/>
                  </a:lnTo>
                  <a:lnTo>
                    <a:pt x="439" y="1357"/>
                  </a:lnTo>
                  <a:lnTo>
                    <a:pt x="599" y="1397"/>
                  </a:lnTo>
                  <a:lnTo>
                    <a:pt x="758" y="1357"/>
                  </a:lnTo>
                  <a:lnTo>
                    <a:pt x="918" y="1318"/>
                  </a:lnTo>
                  <a:lnTo>
                    <a:pt x="1037" y="1278"/>
                  </a:lnTo>
                  <a:lnTo>
                    <a:pt x="1157" y="1158"/>
                  </a:lnTo>
                  <a:lnTo>
                    <a:pt x="1237" y="1078"/>
                  </a:lnTo>
                  <a:lnTo>
                    <a:pt x="1277" y="998"/>
                  </a:lnTo>
                  <a:lnTo>
                    <a:pt x="1277" y="959"/>
                  </a:lnTo>
                  <a:lnTo>
                    <a:pt x="1237" y="879"/>
                  </a:lnTo>
                  <a:lnTo>
                    <a:pt x="1157" y="839"/>
                  </a:lnTo>
                  <a:lnTo>
                    <a:pt x="1117" y="879"/>
                  </a:lnTo>
                  <a:lnTo>
                    <a:pt x="1037" y="959"/>
                  </a:lnTo>
                  <a:lnTo>
                    <a:pt x="958" y="1038"/>
                  </a:lnTo>
                  <a:lnTo>
                    <a:pt x="838" y="1118"/>
                  </a:lnTo>
                  <a:lnTo>
                    <a:pt x="718" y="1158"/>
                  </a:lnTo>
                  <a:lnTo>
                    <a:pt x="599" y="1158"/>
                  </a:lnTo>
                  <a:lnTo>
                    <a:pt x="479" y="1118"/>
                  </a:lnTo>
                  <a:lnTo>
                    <a:pt x="359" y="1038"/>
                  </a:lnTo>
                  <a:lnTo>
                    <a:pt x="279" y="919"/>
                  </a:lnTo>
                  <a:lnTo>
                    <a:pt x="1117" y="599"/>
                  </a:lnTo>
                  <a:lnTo>
                    <a:pt x="1197" y="520"/>
                  </a:lnTo>
                  <a:lnTo>
                    <a:pt x="1237" y="440"/>
                  </a:lnTo>
                  <a:lnTo>
                    <a:pt x="1197" y="400"/>
                  </a:lnTo>
                  <a:lnTo>
                    <a:pt x="1157" y="320"/>
                  </a:lnTo>
                  <a:lnTo>
                    <a:pt x="1077" y="200"/>
                  </a:lnTo>
                  <a:lnTo>
                    <a:pt x="918" y="81"/>
                  </a:lnTo>
                  <a:lnTo>
                    <a:pt x="75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0"/>
            <p:cNvSpPr/>
            <p:nvPr/>
          </p:nvSpPr>
          <p:spPr>
            <a:xfrm>
              <a:off x="1020125" y="4158650"/>
              <a:ext cx="31925" cy="34950"/>
            </a:xfrm>
            <a:custGeom>
              <a:rect b="b" l="l" r="r" t="t"/>
              <a:pathLst>
                <a:path extrusionOk="0" fill="none" h="1398" w="1277">
                  <a:moveTo>
                    <a:pt x="718" y="1158"/>
                  </a:moveTo>
                  <a:lnTo>
                    <a:pt x="718" y="1158"/>
                  </a:lnTo>
                  <a:lnTo>
                    <a:pt x="838" y="1118"/>
                  </a:lnTo>
                  <a:lnTo>
                    <a:pt x="958" y="1038"/>
                  </a:lnTo>
                  <a:lnTo>
                    <a:pt x="1037" y="959"/>
                  </a:lnTo>
                  <a:lnTo>
                    <a:pt x="1037" y="959"/>
                  </a:lnTo>
                  <a:lnTo>
                    <a:pt x="1117" y="879"/>
                  </a:lnTo>
                  <a:lnTo>
                    <a:pt x="1157" y="839"/>
                  </a:lnTo>
                  <a:lnTo>
                    <a:pt x="1157" y="839"/>
                  </a:lnTo>
                  <a:lnTo>
                    <a:pt x="1237" y="879"/>
                  </a:lnTo>
                  <a:lnTo>
                    <a:pt x="1277" y="959"/>
                  </a:lnTo>
                  <a:lnTo>
                    <a:pt x="1277" y="959"/>
                  </a:lnTo>
                  <a:lnTo>
                    <a:pt x="1277" y="998"/>
                  </a:lnTo>
                  <a:lnTo>
                    <a:pt x="1237" y="1078"/>
                  </a:lnTo>
                  <a:lnTo>
                    <a:pt x="1237" y="1078"/>
                  </a:lnTo>
                  <a:lnTo>
                    <a:pt x="1157" y="1158"/>
                  </a:lnTo>
                  <a:lnTo>
                    <a:pt x="1037" y="1278"/>
                  </a:lnTo>
                  <a:lnTo>
                    <a:pt x="918" y="1318"/>
                  </a:lnTo>
                  <a:lnTo>
                    <a:pt x="758" y="1357"/>
                  </a:lnTo>
                  <a:lnTo>
                    <a:pt x="758" y="1357"/>
                  </a:lnTo>
                  <a:lnTo>
                    <a:pt x="599" y="1397"/>
                  </a:lnTo>
                  <a:lnTo>
                    <a:pt x="439" y="1357"/>
                  </a:lnTo>
                  <a:lnTo>
                    <a:pt x="319" y="1318"/>
                  </a:lnTo>
                  <a:lnTo>
                    <a:pt x="239" y="1238"/>
                  </a:lnTo>
                  <a:lnTo>
                    <a:pt x="80" y="1038"/>
                  </a:lnTo>
                  <a:lnTo>
                    <a:pt x="0" y="839"/>
                  </a:lnTo>
                  <a:lnTo>
                    <a:pt x="0" y="839"/>
                  </a:lnTo>
                  <a:lnTo>
                    <a:pt x="0" y="679"/>
                  </a:lnTo>
                  <a:lnTo>
                    <a:pt x="0" y="520"/>
                  </a:lnTo>
                  <a:lnTo>
                    <a:pt x="40" y="400"/>
                  </a:lnTo>
                  <a:lnTo>
                    <a:pt x="120" y="280"/>
                  </a:lnTo>
                  <a:lnTo>
                    <a:pt x="200" y="200"/>
                  </a:lnTo>
                  <a:lnTo>
                    <a:pt x="279" y="121"/>
                  </a:lnTo>
                  <a:lnTo>
                    <a:pt x="439" y="41"/>
                  </a:lnTo>
                  <a:lnTo>
                    <a:pt x="559" y="1"/>
                  </a:lnTo>
                  <a:lnTo>
                    <a:pt x="559" y="1"/>
                  </a:lnTo>
                  <a:lnTo>
                    <a:pt x="758" y="1"/>
                  </a:lnTo>
                  <a:lnTo>
                    <a:pt x="918" y="81"/>
                  </a:lnTo>
                  <a:lnTo>
                    <a:pt x="1077" y="200"/>
                  </a:lnTo>
                  <a:lnTo>
                    <a:pt x="1157" y="320"/>
                  </a:lnTo>
                  <a:lnTo>
                    <a:pt x="1157" y="320"/>
                  </a:lnTo>
                  <a:lnTo>
                    <a:pt x="1197" y="400"/>
                  </a:lnTo>
                  <a:lnTo>
                    <a:pt x="1237" y="440"/>
                  </a:lnTo>
                  <a:lnTo>
                    <a:pt x="1237" y="440"/>
                  </a:lnTo>
                  <a:lnTo>
                    <a:pt x="1197" y="520"/>
                  </a:lnTo>
                  <a:lnTo>
                    <a:pt x="1117" y="599"/>
                  </a:lnTo>
                  <a:lnTo>
                    <a:pt x="1117" y="599"/>
                  </a:lnTo>
                  <a:lnTo>
                    <a:pt x="279" y="919"/>
                  </a:lnTo>
                  <a:lnTo>
                    <a:pt x="279" y="919"/>
                  </a:lnTo>
                  <a:lnTo>
                    <a:pt x="359" y="1038"/>
                  </a:lnTo>
                  <a:lnTo>
                    <a:pt x="479" y="1118"/>
                  </a:lnTo>
                  <a:lnTo>
                    <a:pt x="599" y="1158"/>
                  </a:lnTo>
                  <a:lnTo>
                    <a:pt x="718" y="1158"/>
                  </a:lnTo>
                  <a:lnTo>
                    <a:pt x="718" y="11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0"/>
            <p:cNvSpPr/>
            <p:nvPr/>
          </p:nvSpPr>
          <p:spPr>
            <a:xfrm>
              <a:off x="1026100" y="4164650"/>
              <a:ext cx="17975" cy="12000"/>
            </a:xfrm>
            <a:custGeom>
              <a:rect b="b" l="l" r="r" t="t"/>
              <a:pathLst>
                <a:path extrusionOk="0" fill="none" h="480" w="719">
                  <a:moveTo>
                    <a:pt x="719" y="200"/>
                  </a:moveTo>
                  <a:lnTo>
                    <a:pt x="719" y="200"/>
                  </a:lnTo>
                  <a:lnTo>
                    <a:pt x="639" y="120"/>
                  </a:lnTo>
                  <a:lnTo>
                    <a:pt x="559" y="40"/>
                  </a:lnTo>
                  <a:lnTo>
                    <a:pt x="479" y="0"/>
                  </a:lnTo>
                  <a:lnTo>
                    <a:pt x="360" y="0"/>
                  </a:lnTo>
                  <a:lnTo>
                    <a:pt x="360" y="0"/>
                  </a:lnTo>
                  <a:lnTo>
                    <a:pt x="200" y="80"/>
                  </a:lnTo>
                  <a:lnTo>
                    <a:pt x="80" y="160"/>
                  </a:lnTo>
                  <a:lnTo>
                    <a:pt x="0" y="320"/>
                  </a:lnTo>
                  <a:lnTo>
                    <a:pt x="0" y="479"/>
                  </a:lnTo>
                  <a:lnTo>
                    <a:pt x="0" y="479"/>
                  </a:lnTo>
                  <a:lnTo>
                    <a:pt x="719" y="200"/>
                  </a:lnTo>
                  <a:lnTo>
                    <a:pt x="719"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0"/>
            <p:cNvSpPr/>
            <p:nvPr/>
          </p:nvSpPr>
          <p:spPr>
            <a:xfrm>
              <a:off x="1044050" y="41696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0"/>
            <p:cNvSpPr/>
            <p:nvPr/>
          </p:nvSpPr>
          <p:spPr>
            <a:xfrm>
              <a:off x="434600" y="4305275"/>
              <a:ext cx="445900" cy="183575"/>
            </a:xfrm>
            <a:custGeom>
              <a:rect b="b" l="l" r="r" t="t"/>
              <a:pathLst>
                <a:path extrusionOk="0" h="7343" w="17836">
                  <a:moveTo>
                    <a:pt x="919" y="1"/>
                  </a:moveTo>
                  <a:lnTo>
                    <a:pt x="719" y="81"/>
                  </a:lnTo>
                  <a:lnTo>
                    <a:pt x="520" y="161"/>
                  </a:lnTo>
                  <a:lnTo>
                    <a:pt x="360" y="320"/>
                  </a:lnTo>
                  <a:lnTo>
                    <a:pt x="200" y="480"/>
                  </a:lnTo>
                  <a:lnTo>
                    <a:pt x="81" y="679"/>
                  </a:lnTo>
                  <a:lnTo>
                    <a:pt x="41" y="879"/>
                  </a:lnTo>
                  <a:lnTo>
                    <a:pt x="1" y="1118"/>
                  </a:lnTo>
                  <a:lnTo>
                    <a:pt x="1" y="6225"/>
                  </a:lnTo>
                  <a:lnTo>
                    <a:pt x="41" y="6464"/>
                  </a:lnTo>
                  <a:lnTo>
                    <a:pt x="81" y="6664"/>
                  </a:lnTo>
                  <a:lnTo>
                    <a:pt x="200" y="6863"/>
                  </a:lnTo>
                  <a:lnTo>
                    <a:pt x="360" y="7023"/>
                  </a:lnTo>
                  <a:lnTo>
                    <a:pt x="520" y="7143"/>
                  </a:lnTo>
                  <a:lnTo>
                    <a:pt x="719" y="7262"/>
                  </a:lnTo>
                  <a:lnTo>
                    <a:pt x="919" y="7342"/>
                  </a:lnTo>
                  <a:lnTo>
                    <a:pt x="16918" y="7342"/>
                  </a:lnTo>
                  <a:lnTo>
                    <a:pt x="17117" y="7262"/>
                  </a:lnTo>
                  <a:lnTo>
                    <a:pt x="17317" y="7143"/>
                  </a:lnTo>
                  <a:lnTo>
                    <a:pt x="17476" y="7023"/>
                  </a:lnTo>
                  <a:lnTo>
                    <a:pt x="17636" y="6863"/>
                  </a:lnTo>
                  <a:lnTo>
                    <a:pt x="17756" y="6664"/>
                  </a:lnTo>
                  <a:lnTo>
                    <a:pt x="17795" y="6464"/>
                  </a:lnTo>
                  <a:lnTo>
                    <a:pt x="17835" y="6225"/>
                  </a:lnTo>
                  <a:lnTo>
                    <a:pt x="17835" y="1118"/>
                  </a:lnTo>
                  <a:lnTo>
                    <a:pt x="17795" y="879"/>
                  </a:lnTo>
                  <a:lnTo>
                    <a:pt x="17756" y="679"/>
                  </a:lnTo>
                  <a:lnTo>
                    <a:pt x="17636" y="480"/>
                  </a:lnTo>
                  <a:lnTo>
                    <a:pt x="17476" y="320"/>
                  </a:lnTo>
                  <a:lnTo>
                    <a:pt x="17317" y="161"/>
                  </a:lnTo>
                  <a:lnTo>
                    <a:pt x="17117" y="81"/>
                  </a:lnTo>
                  <a:lnTo>
                    <a:pt x="1691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0"/>
            <p:cNvSpPr/>
            <p:nvPr/>
          </p:nvSpPr>
          <p:spPr>
            <a:xfrm>
              <a:off x="434600" y="4305275"/>
              <a:ext cx="445900" cy="183575"/>
            </a:xfrm>
            <a:custGeom>
              <a:rect b="b" l="l" r="r" t="t"/>
              <a:pathLst>
                <a:path extrusionOk="0" fill="none" h="7343" w="17836">
                  <a:moveTo>
                    <a:pt x="16678" y="7342"/>
                  </a:moveTo>
                  <a:lnTo>
                    <a:pt x="1158" y="7342"/>
                  </a:lnTo>
                  <a:lnTo>
                    <a:pt x="1158" y="7342"/>
                  </a:lnTo>
                  <a:lnTo>
                    <a:pt x="919" y="7342"/>
                  </a:lnTo>
                  <a:lnTo>
                    <a:pt x="719" y="7262"/>
                  </a:lnTo>
                  <a:lnTo>
                    <a:pt x="520" y="7143"/>
                  </a:lnTo>
                  <a:lnTo>
                    <a:pt x="360" y="7023"/>
                  </a:lnTo>
                  <a:lnTo>
                    <a:pt x="200" y="6863"/>
                  </a:lnTo>
                  <a:lnTo>
                    <a:pt x="81" y="6664"/>
                  </a:lnTo>
                  <a:lnTo>
                    <a:pt x="41" y="6464"/>
                  </a:lnTo>
                  <a:lnTo>
                    <a:pt x="1" y="6225"/>
                  </a:lnTo>
                  <a:lnTo>
                    <a:pt x="1" y="1118"/>
                  </a:lnTo>
                  <a:lnTo>
                    <a:pt x="1" y="1118"/>
                  </a:lnTo>
                  <a:lnTo>
                    <a:pt x="41" y="879"/>
                  </a:lnTo>
                  <a:lnTo>
                    <a:pt x="81" y="679"/>
                  </a:lnTo>
                  <a:lnTo>
                    <a:pt x="200" y="480"/>
                  </a:lnTo>
                  <a:lnTo>
                    <a:pt x="360" y="320"/>
                  </a:lnTo>
                  <a:lnTo>
                    <a:pt x="520" y="161"/>
                  </a:lnTo>
                  <a:lnTo>
                    <a:pt x="719" y="81"/>
                  </a:lnTo>
                  <a:lnTo>
                    <a:pt x="919" y="1"/>
                  </a:lnTo>
                  <a:lnTo>
                    <a:pt x="1158" y="1"/>
                  </a:lnTo>
                  <a:lnTo>
                    <a:pt x="16678" y="1"/>
                  </a:lnTo>
                  <a:lnTo>
                    <a:pt x="16678" y="1"/>
                  </a:lnTo>
                  <a:lnTo>
                    <a:pt x="16918" y="1"/>
                  </a:lnTo>
                  <a:lnTo>
                    <a:pt x="17117" y="81"/>
                  </a:lnTo>
                  <a:lnTo>
                    <a:pt x="17317" y="161"/>
                  </a:lnTo>
                  <a:lnTo>
                    <a:pt x="17476" y="320"/>
                  </a:lnTo>
                  <a:lnTo>
                    <a:pt x="17636" y="480"/>
                  </a:lnTo>
                  <a:lnTo>
                    <a:pt x="17756" y="679"/>
                  </a:lnTo>
                  <a:lnTo>
                    <a:pt x="17795" y="879"/>
                  </a:lnTo>
                  <a:lnTo>
                    <a:pt x="17835" y="1118"/>
                  </a:lnTo>
                  <a:lnTo>
                    <a:pt x="17835" y="6225"/>
                  </a:lnTo>
                  <a:lnTo>
                    <a:pt x="17835" y="6225"/>
                  </a:lnTo>
                  <a:lnTo>
                    <a:pt x="17795" y="6464"/>
                  </a:lnTo>
                  <a:lnTo>
                    <a:pt x="17756" y="6664"/>
                  </a:lnTo>
                  <a:lnTo>
                    <a:pt x="17636" y="6863"/>
                  </a:lnTo>
                  <a:lnTo>
                    <a:pt x="17476" y="7023"/>
                  </a:lnTo>
                  <a:lnTo>
                    <a:pt x="17317" y="7143"/>
                  </a:lnTo>
                  <a:lnTo>
                    <a:pt x="17117" y="7262"/>
                  </a:lnTo>
                  <a:lnTo>
                    <a:pt x="16918" y="7342"/>
                  </a:lnTo>
                  <a:lnTo>
                    <a:pt x="16678" y="7342"/>
                  </a:lnTo>
                  <a:lnTo>
                    <a:pt x="16678" y="73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0"/>
            <p:cNvSpPr/>
            <p:nvPr/>
          </p:nvSpPr>
          <p:spPr>
            <a:xfrm>
              <a:off x="851550" y="44888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0"/>
            <p:cNvSpPr/>
            <p:nvPr/>
          </p:nvSpPr>
          <p:spPr>
            <a:xfrm>
              <a:off x="488475" y="4346175"/>
              <a:ext cx="340150" cy="7025"/>
            </a:xfrm>
            <a:custGeom>
              <a:rect b="b" l="l" r="r" t="t"/>
              <a:pathLst>
                <a:path extrusionOk="0" h="281" w="13606">
                  <a:moveTo>
                    <a:pt x="160" y="1"/>
                  </a:moveTo>
                  <a:lnTo>
                    <a:pt x="80" y="41"/>
                  </a:lnTo>
                  <a:lnTo>
                    <a:pt x="0" y="160"/>
                  </a:lnTo>
                  <a:lnTo>
                    <a:pt x="80" y="240"/>
                  </a:lnTo>
                  <a:lnTo>
                    <a:pt x="160" y="280"/>
                  </a:lnTo>
                  <a:lnTo>
                    <a:pt x="13446" y="280"/>
                  </a:lnTo>
                  <a:lnTo>
                    <a:pt x="13526" y="240"/>
                  </a:lnTo>
                  <a:lnTo>
                    <a:pt x="13606" y="160"/>
                  </a:lnTo>
                  <a:lnTo>
                    <a:pt x="13526" y="41"/>
                  </a:lnTo>
                  <a:lnTo>
                    <a:pt x="1344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0"/>
            <p:cNvSpPr/>
            <p:nvPr/>
          </p:nvSpPr>
          <p:spPr>
            <a:xfrm>
              <a:off x="488475" y="4346175"/>
              <a:ext cx="340150" cy="7025"/>
            </a:xfrm>
            <a:custGeom>
              <a:rect b="b" l="l" r="r" t="t"/>
              <a:pathLst>
                <a:path extrusionOk="0" fill="none" h="281" w="13606">
                  <a:moveTo>
                    <a:pt x="13446" y="280"/>
                  </a:moveTo>
                  <a:lnTo>
                    <a:pt x="160" y="280"/>
                  </a:lnTo>
                  <a:lnTo>
                    <a:pt x="160" y="280"/>
                  </a:lnTo>
                  <a:lnTo>
                    <a:pt x="80" y="240"/>
                  </a:lnTo>
                  <a:lnTo>
                    <a:pt x="0" y="160"/>
                  </a:lnTo>
                  <a:lnTo>
                    <a:pt x="0" y="160"/>
                  </a:lnTo>
                  <a:lnTo>
                    <a:pt x="80" y="41"/>
                  </a:lnTo>
                  <a:lnTo>
                    <a:pt x="160" y="1"/>
                  </a:lnTo>
                  <a:lnTo>
                    <a:pt x="13446" y="1"/>
                  </a:lnTo>
                  <a:lnTo>
                    <a:pt x="13446" y="1"/>
                  </a:lnTo>
                  <a:lnTo>
                    <a:pt x="13526" y="41"/>
                  </a:lnTo>
                  <a:lnTo>
                    <a:pt x="13606" y="160"/>
                  </a:lnTo>
                  <a:lnTo>
                    <a:pt x="13606" y="160"/>
                  </a:lnTo>
                  <a:lnTo>
                    <a:pt x="13526" y="240"/>
                  </a:lnTo>
                  <a:lnTo>
                    <a:pt x="13446" y="280"/>
                  </a:lnTo>
                  <a:lnTo>
                    <a:pt x="13446"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0"/>
            <p:cNvSpPr/>
            <p:nvPr/>
          </p:nvSpPr>
          <p:spPr>
            <a:xfrm>
              <a:off x="824625" y="43531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0"/>
            <p:cNvSpPr/>
            <p:nvPr/>
          </p:nvSpPr>
          <p:spPr>
            <a:xfrm>
              <a:off x="488475" y="4375100"/>
              <a:ext cx="340150" cy="8025"/>
            </a:xfrm>
            <a:custGeom>
              <a:rect b="b" l="l" r="r" t="t"/>
              <a:pathLst>
                <a:path extrusionOk="0" h="321" w="13606">
                  <a:moveTo>
                    <a:pt x="160" y="1"/>
                  </a:moveTo>
                  <a:lnTo>
                    <a:pt x="80" y="41"/>
                  </a:lnTo>
                  <a:lnTo>
                    <a:pt x="0" y="160"/>
                  </a:lnTo>
                  <a:lnTo>
                    <a:pt x="80" y="240"/>
                  </a:lnTo>
                  <a:lnTo>
                    <a:pt x="160" y="320"/>
                  </a:lnTo>
                  <a:lnTo>
                    <a:pt x="13446" y="320"/>
                  </a:lnTo>
                  <a:lnTo>
                    <a:pt x="13526" y="240"/>
                  </a:lnTo>
                  <a:lnTo>
                    <a:pt x="13606" y="160"/>
                  </a:lnTo>
                  <a:lnTo>
                    <a:pt x="13526" y="41"/>
                  </a:lnTo>
                  <a:lnTo>
                    <a:pt x="1344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0"/>
            <p:cNvSpPr/>
            <p:nvPr/>
          </p:nvSpPr>
          <p:spPr>
            <a:xfrm>
              <a:off x="488475" y="4375100"/>
              <a:ext cx="340150" cy="8025"/>
            </a:xfrm>
            <a:custGeom>
              <a:rect b="b" l="l" r="r" t="t"/>
              <a:pathLst>
                <a:path extrusionOk="0" fill="none" h="321" w="13606">
                  <a:moveTo>
                    <a:pt x="13446" y="320"/>
                  </a:moveTo>
                  <a:lnTo>
                    <a:pt x="160" y="320"/>
                  </a:lnTo>
                  <a:lnTo>
                    <a:pt x="160" y="320"/>
                  </a:lnTo>
                  <a:lnTo>
                    <a:pt x="80" y="240"/>
                  </a:lnTo>
                  <a:lnTo>
                    <a:pt x="0" y="160"/>
                  </a:lnTo>
                  <a:lnTo>
                    <a:pt x="0" y="160"/>
                  </a:lnTo>
                  <a:lnTo>
                    <a:pt x="80" y="41"/>
                  </a:lnTo>
                  <a:lnTo>
                    <a:pt x="160" y="1"/>
                  </a:lnTo>
                  <a:lnTo>
                    <a:pt x="13446" y="1"/>
                  </a:lnTo>
                  <a:lnTo>
                    <a:pt x="13446" y="1"/>
                  </a:lnTo>
                  <a:lnTo>
                    <a:pt x="13526" y="41"/>
                  </a:lnTo>
                  <a:lnTo>
                    <a:pt x="13606" y="160"/>
                  </a:lnTo>
                  <a:lnTo>
                    <a:pt x="13606" y="160"/>
                  </a:lnTo>
                  <a:lnTo>
                    <a:pt x="13526" y="240"/>
                  </a:lnTo>
                  <a:lnTo>
                    <a:pt x="13446" y="320"/>
                  </a:lnTo>
                  <a:lnTo>
                    <a:pt x="13446" y="3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0"/>
            <p:cNvSpPr/>
            <p:nvPr/>
          </p:nvSpPr>
          <p:spPr>
            <a:xfrm>
              <a:off x="824625" y="43831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0"/>
            <p:cNvSpPr/>
            <p:nvPr/>
          </p:nvSpPr>
          <p:spPr>
            <a:xfrm>
              <a:off x="488475" y="4404025"/>
              <a:ext cx="340150" cy="8025"/>
            </a:xfrm>
            <a:custGeom>
              <a:rect b="b" l="l" r="r" t="t"/>
              <a:pathLst>
                <a:path extrusionOk="0" h="321" w="13606">
                  <a:moveTo>
                    <a:pt x="160" y="1"/>
                  </a:moveTo>
                  <a:lnTo>
                    <a:pt x="80" y="41"/>
                  </a:lnTo>
                  <a:lnTo>
                    <a:pt x="0" y="160"/>
                  </a:lnTo>
                  <a:lnTo>
                    <a:pt x="80" y="280"/>
                  </a:lnTo>
                  <a:lnTo>
                    <a:pt x="160" y="320"/>
                  </a:lnTo>
                  <a:lnTo>
                    <a:pt x="13446" y="320"/>
                  </a:lnTo>
                  <a:lnTo>
                    <a:pt x="13526" y="280"/>
                  </a:lnTo>
                  <a:lnTo>
                    <a:pt x="13606" y="160"/>
                  </a:lnTo>
                  <a:lnTo>
                    <a:pt x="13526" y="41"/>
                  </a:lnTo>
                  <a:lnTo>
                    <a:pt x="1344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0"/>
            <p:cNvSpPr/>
            <p:nvPr/>
          </p:nvSpPr>
          <p:spPr>
            <a:xfrm>
              <a:off x="488475" y="4404025"/>
              <a:ext cx="340150" cy="8025"/>
            </a:xfrm>
            <a:custGeom>
              <a:rect b="b" l="l" r="r" t="t"/>
              <a:pathLst>
                <a:path extrusionOk="0" fill="none" h="321" w="13606">
                  <a:moveTo>
                    <a:pt x="13446" y="320"/>
                  </a:moveTo>
                  <a:lnTo>
                    <a:pt x="160" y="320"/>
                  </a:lnTo>
                  <a:lnTo>
                    <a:pt x="160" y="320"/>
                  </a:lnTo>
                  <a:lnTo>
                    <a:pt x="80" y="280"/>
                  </a:lnTo>
                  <a:lnTo>
                    <a:pt x="0" y="160"/>
                  </a:lnTo>
                  <a:lnTo>
                    <a:pt x="0" y="160"/>
                  </a:lnTo>
                  <a:lnTo>
                    <a:pt x="80" y="41"/>
                  </a:lnTo>
                  <a:lnTo>
                    <a:pt x="160" y="1"/>
                  </a:lnTo>
                  <a:lnTo>
                    <a:pt x="13446" y="1"/>
                  </a:lnTo>
                  <a:lnTo>
                    <a:pt x="13446" y="1"/>
                  </a:lnTo>
                  <a:lnTo>
                    <a:pt x="13526" y="41"/>
                  </a:lnTo>
                  <a:lnTo>
                    <a:pt x="13606" y="160"/>
                  </a:lnTo>
                  <a:lnTo>
                    <a:pt x="13606" y="160"/>
                  </a:lnTo>
                  <a:lnTo>
                    <a:pt x="13526" y="280"/>
                  </a:lnTo>
                  <a:lnTo>
                    <a:pt x="13446" y="320"/>
                  </a:lnTo>
                  <a:lnTo>
                    <a:pt x="13446" y="3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0"/>
            <p:cNvSpPr/>
            <p:nvPr/>
          </p:nvSpPr>
          <p:spPr>
            <a:xfrm>
              <a:off x="824625" y="44120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0"/>
            <p:cNvSpPr/>
            <p:nvPr/>
          </p:nvSpPr>
          <p:spPr>
            <a:xfrm>
              <a:off x="488475" y="4431975"/>
              <a:ext cx="234425" cy="9000"/>
            </a:xfrm>
            <a:custGeom>
              <a:rect b="b" l="l" r="r" t="t"/>
              <a:pathLst>
                <a:path extrusionOk="0" h="360" w="9377">
                  <a:moveTo>
                    <a:pt x="80" y="0"/>
                  </a:moveTo>
                  <a:lnTo>
                    <a:pt x="40" y="40"/>
                  </a:lnTo>
                  <a:lnTo>
                    <a:pt x="0" y="80"/>
                  </a:lnTo>
                  <a:lnTo>
                    <a:pt x="0" y="319"/>
                  </a:lnTo>
                  <a:lnTo>
                    <a:pt x="40" y="359"/>
                  </a:lnTo>
                  <a:lnTo>
                    <a:pt x="9337" y="359"/>
                  </a:lnTo>
                  <a:lnTo>
                    <a:pt x="9376" y="319"/>
                  </a:lnTo>
                  <a:lnTo>
                    <a:pt x="9376" y="80"/>
                  </a:lnTo>
                  <a:lnTo>
                    <a:pt x="9337" y="40"/>
                  </a:lnTo>
                  <a:lnTo>
                    <a:pt x="929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0"/>
            <p:cNvSpPr/>
            <p:nvPr/>
          </p:nvSpPr>
          <p:spPr>
            <a:xfrm>
              <a:off x="488475" y="4431975"/>
              <a:ext cx="234425" cy="9000"/>
            </a:xfrm>
            <a:custGeom>
              <a:rect b="b" l="l" r="r" t="t"/>
              <a:pathLst>
                <a:path extrusionOk="0" fill="none" h="360" w="9377">
                  <a:moveTo>
                    <a:pt x="9297" y="359"/>
                  </a:moveTo>
                  <a:lnTo>
                    <a:pt x="80" y="359"/>
                  </a:lnTo>
                  <a:lnTo>
                    <a:pt x="80" y="359"/>
                  </a:lnTo>
                  <a:lnTo>
                    <a:pt x="40" y="359"/>
                  </a:lnTo>
                  <a:lnTo>
                    <a:pt x="0" y="319"/>
                  </a:lnTo>
                  <a:lnTo>
                    <a:pt x="0" y="80"/>
                  </a:lnTo>
                  <a:lnTo>
                    <a:pt x="0" y="80"/>
                  </a:lnTo>
                  <a:lnTo>
                    <a:pt x="40" y="40"/>
                  </a:lnTo>
                  <a:lnTo>
                    <a:pt x="80" y="0"/>
                  </a:lnTo>
                  <a:lnTo>
                    <a:pt x="9297" y="0"/>
                  </a:lnTo>
                  <a:lnTo>
                    <a:pt x="9297" y="0"/>
                  </a:lnTo>
                  <a:lnTo>
                    <a:pt x="9337" y="40"/>
                  </a:lnTo>
                  <a:lnTo>
                    <a:pt x="9376" y="80"/>
                  </a:lnTo>
                  <a:lnTo>
                    <a:pt x="9376" y="319"/>
                  </a:lnTo>
                  <a:lnTo>
                    <a:pt x="9376" y="319"/>
                  </a:lnTo>
                  <a:lnTo>
                    <a:pt x="9337" y="359"/>
                  </a:lnTo>
                  <a:lnTo>
                    <a:pt x="9297" y="359"/>
                  </a:lnTo>
                  <a:lnTo>
                    <a:pt x="9297" y="35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0"/>
            <p:cNvSpPr/>
            <p:nvPr/>
          </p:nvSpPr>
          <p:spPr>
            <a:xfrm>
              <a:off x="720875" y="44409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0"/>
            <p:cNvSpPr/>
            <p:nvPr/>
          </p:nvSpPr>
          <p:spPr>
            <a:xfrm>
              <a:off x="809650" y="4447925"/>
              <a:ext cx="399000" cy="216475"/>
            </a:xfrm>
            <a:custGeom>
              <a:rect b="b" l="l" r="r" t="t"/>
              <a:pathLst>
                <a:path extrusionOk="0" h="8659" w="15960">
                  <a:moveTo>
                    <a:pt x="1" y="0"/>
                  </a:moveTo>
                  <a:lnTo>
                    <a:pt x="1" y="8658"/>
                  </a:lnTo>
                  <a:lnTo>
                    <a:pt x="15960" y="8658"/>
                  </a:lnTo>
                  <a:lnTo>
                    <a:pt x="15960"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0"/>
            <p:cNvSpPr/>
            <p:nvPr/>
          </p:nvSpPr>
          <p:spPr>
            <a:xfrm>
              <a:off x="1086950" y="4378100"/>
              <a:ext cx="50900" cy="90800"/>
            </a:xfrm>
            <a:custGeom>
              <a:rect b="b" l="l" r="r" t="t"/>
              <a:pathLst>
                <a:path extrusionOk="0" h="3632" w="2036">
                  <a:moveTo>
                    <a:pt x="1875" y="1"/>
                  </a:moveTo>
                  <a:lnTo>
                    <a:pt x="0" y="3591"/>
                  </a:lnTo>
                  <a:lnTo>
                    <a:pt x="2035" y="3631"/>
                  </a:lnTo>
                  <a:lnTo>
                    <a:pt x="1875"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0"/>
            <p:cNvSpPr/>
            <p:nvPr/>
          </p:nvSpPr>
          <p:spPr>
            <a:xfrm>
              <a:off x="1086950" y="4378100"/>
              <a:ext cx="50900" cy="90800"/>
            </a:xfrm>
            <a:custGeom>
              <a:rect b="b" l="l" r="r" t="t"/>
              <a:pathLst>
                <a:path extrusionOk="0" fill="none" h="3632" w="2036">
                  <a:moveTo>
                    <a:pt x="0" y="3591"/>
                  </a:moveTo>
                  <a:lnTo>
                    <a:pt x="1875" y="1"/>
                  </a:lnTo>
                  <a:lnTo>
                    <a:pt x="2035" y="3631"/>
                  </a:lnTo>
                  <a:lnTo>
                    <a:pt x="0" y="359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0"/>
            <p:cNvSpPr/>
            <p:nvPr/>
          </p:nvSpPr>
          <p:spPr>
            <a:xfrm>
              <a:off x="1086950" y="44678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0"/>
            <p:cNvSpPr/>
            <p:nvPr/>
          </p:nvSpPr>
          <p:spPr>
            <a:xfrm>
              <a:off x="837575" y="4482825"/>
              <a:ext cx="151650" cy="150650"/>
            </a:xfrm>
            <a:custGeom>
              <a:rect b="b" l="l" r="r" t="t"/>
              <a:pathLst>
                <a:path extrusionOk="0" h="6026" w="6066">
                  <a:moveTo>
                    <a:pt x="3033" y="41"/>
                  </a:moveTo>
                  <a:lnTo>
                    <a:pt x="3512" y="81"/>
                  </a:lnTo>
                  <a:lnTo>
                    <a:pt x="3991" y="200"/>
                  </a:lnTo>
                  <a:lnTo>
                    <a:pt x="4429" y="400"/>
                  </a:lnTo>
                  <a:lnTo>
                    <a:pt x="4828" y="639"/>
                  </a:lnTo>
                  <a:lnTo>
                    <a:pt x="5068" y="839"/>
                  </a:lnTo>
                  <a:lnTo>
                    <a:pt x="5267" y="1038"/>
                  </a:lnTo>
                  <a:lnTo>
                    <a:pt x="5427" y="1278"/>
                  </a:lnTo>
                  <a:lnTo>
                    <a:pt x="5586" y="1517"/>
                  </a:lnTo>
                  <a:lnTo>
                    <a:pt x="5746" y="1756"/>
                  </a:lnTo>
                  <a:lnTo>
                    <a:pt x="5826" y="2036"/>
                  </a:lnTo>
                  <a:lnTo>
                    <a:pt x="5906" y="2315"/>
                  </a:lnTo>
                  <a:lnTo>
                    <a:pt x="5985" y="2594"/>
                  </a:lnTo>
                  <a:lnTo>
                    <a:pt x="5985" y="2913"/>
                  </a:lnTo>
                  <a:lnTo>
                    <a:pt x="5985" y="3193"/>
                  </a:lnTo>
                  <a:lnTo>
                    <a:pt x="5946" y="3472"/>
                  </a:lnTo>
                  <a:lnTo>
                    <a:pt x="5906" y="3751"/>
                  </a:lnTo>
                  <a:lnTo>
                    <a:pt x="5826" y="4031"/>
                  </a:lnTo>
                  <a:lnTo>
                    <a:pt x="5706" y="4310"/>
                  </a:lnTo>
                  <a:lnTo>
                    <a:pt x="5547" y="4549"/>
                  </a:lnTo>
                  <a:lnTo>
                    <a:pt x="5387" y="4789"/>
                  </a:lnTo>
                  <a:lnTo>
                    <a:pt x="5267" y="4948"/>
                  </a:lnTo>
                  <a:lnTo>
                    <a:pt x="5068" y="5148"/>
                  </a:lnTo>
                  <a:lnTo>
                    <a:pt x="4868" y="5307"/>
                  </a:lnTo>
                  <a:lnTo>
                    <a:pt x="4429" y="5587"/>
                  </a:lnTo>
                  <a:lnTo>
                    <a:pt x="3951" y="5826"/>
                  </a:lnTo>
                  <a:lnTo>
                    <a:pt x="3432" y="5946"/>
                  </a:lnTo>
                  <a:lnTo>
                    <a:pt x="2834" y="5946"/>
                  </a:lnTo>
                  <a:lnTo>
                    <a:pt x="2554" y="5906"/>
                  </a:lnTo>
                  <a:lnTo>
                    <a:pt x="2275" y="5866"/>
                  </a:lnTo>
                  <a:lnTo>
                    <a:pt x="1996" y="5786"/>
                  </a:lnTo>
                  <a:lnTo>
                    <a:pt x="1756" y="5666"/>
                  </a:lnTo>
                  <a:lnTo>
                    <a:pt x="1477" y="5507"/>
                  </a:lnTo>
                  <a:lnTo>
                    <a:pt x="1238" y="5347"/>
                  </a:lnTo>
                  <a:lnTo>
                    <a:pt x="958" y="5108"/>
                  </a:lnTo>
                  <a:lnTo>
                    <a:pt x="719" y="4828"/>
                  </a:lnTo>
                  <a:lnTo>
                    <a:pt x="480" y="4509"/>
                  </a:lnTo>
                  <a:lnTo>
                    <a:pt x="320" y="4150"/>
                  </a:lnTo>
                  <a:lnTo>
                    <a:pt x="200" y="3831"/>
                  </a:lnTo>
                  <a:lnTo>
                    <a:pt x="120" y="3432"/>
                  </a:lnTo>
                  <a:lnTo>
                    <a:pt x="81" y="3073"/>
                  </a:lnTo>
                  <a:lnTo>
                    <a:pt x="81" y="2674"/>
                  </a:lnTo>
                  <a:lnTo>
                    <a:pt x="3033" y="3033"/>
                  </a:lnTo>
                  <a:lnTo>
                    <a:pt x="3073" y="3033"/>
                  </a:lnTo>
                  <a:lnTo>
                    <a:pt x="3073" y="2993"/>
                  </a:lnTo>
                  <a:lnTo>
                    <a:pt x="2794" y="2155"/>
                  </a:lnTo>
                  <a:lnTo>
                    <a:pt x="2195" y="160"/>
                  </a:lnTo>
                  <a:lnTo>
                    <a:pt x="2594" y="81"/>
                  </a:lnTo>
                  <a:lnTo>
                    <a:pt x="3033" y="41"/>
                  </a:lnTo>
                  <a:close/>
                  <a:moveTo>
                    <a:pt x="2834" y="1"/>
                  </a:moveTo>
                  <a:lnTo>
                    <a:pt x="2474" y="41"/>
                  </a:lnTo>
                  <a:lnTo>
                    <a:pt x="2115" y="121"/>
                  </a:lnTo>
                  <a:lnTo>
                    <a:pt x="2115" y="160"/>
                  </a:lnTo>
                  <a:lnTo>
                    <a:pt x="2714" y="2115"/>
                  </a:lnTo>
                  <a:lnTo>
                    <a:pt x="2993" y="2953"/>
                  </a:lnTo>
                  <a:lnTo>
                    <a:pt x="81" y="2634"/>
                  </a:lnTo>
                  <a:lnTo>
                    <a:pt x="41" y="2634"/>
                  </a:lnTo>
                  <a:lnTo>
                    <a:pt x="1" y="3033"/>
                  </a:lnTo>
                  <a:lnTo>
                    <a:pt x="41" y="3432"/>
                  </a:lnTo>
                  <a:lnTo>
                    <a:pt x="120" y="3831"/>
                  </a:lnTo>
                  <a:lnTo>
                    <a:pt x="280" y="4190"/>
                  </a:lnTo>
                  <a:lnTo>
                    <a:pt x="440" y="4509"/>
                  </a:lnTo>
                  <a:lnTo>
                    <a:pt x="639" y="4828"/>
                  </a:lnTo>
                  <a:lnTo>
                    <a:pt x="918" y="5148"/>
                  </a:lnTo>
                  <a:lnTo>
                    <a:pt x="1198" y="5387"/>
                  </a:lnTo>
                  <a:lnTo>
                    <a:pt x="1637" y="5666"/>
                  </a:lnTo>
                  <a:lnTo>
                    <a:pt x="2075" y="5866"/>
                  </a:lnTo>
                  <a:lnTo>
                    <a:pt x="2554" y="5986"/>
                  </a:lnTo>
                  <a:lnTo>
                    <a:pt x="3033" y="6025"/>
                  </a:lnTo>
                  <a:lnTo>
                    <a:pt x="3432" y="5986"/>
                  </a:lnTo>
                  <a:lnTo>
                    <a:pt x="3951" y="5866"/>
                  </a:lnTo>
                  <a:lnTo>
                    <a:pt x="4469" y="5666"/>
                  </a:lnTo>
                  <a:lnTo>
                    <a:pt x="4908" y="5387"/>
                  </a:lnTo>
                  <a:lnTo>
                    <a:pt x="5108" y="5188"/>
                  </a:lnTo>
                  <a:lnTo>
                    <a:pt x="5307" y="4988"/>
                  </a:lnTo>
                  <a:lnTo>
                    <a:pt x="5427" y="4828"/>
                  </a:lnTo>
                  <a:lnTo>
                    <a:pt x="5626" y="4589"/>
                  </a:lnTo>
                  <a:lnTo>
                    <a:pt x="5746" y="4310"/>
                  </a:lnTo>
                  <a:lnTo>
                    <a:pt x="5866" y="4031"/>
                  </a:lnTo>
                  <a:lnTo>
                    <a:pt x="5946" y="3751"/>
                  </a:lnTo>
                  <a:lnTo>
                    <a:pt x="6025" y="3472"/>
                  </a:lnTo>
                  <a:lnTo>
                    <a:pt x="6065" y="3193"/>
                  </a:lnTo>
                  <a:lnTo>
                    <a:pt x="6065" y="2873"/>
                  </a:lnTo>
                  <a:lnTo>
                    <a:pt x="6025" y="2594"/>
                  </a:lnTo>
                  <a:lnTo>
                    <a:pt x="5985" y="2315"/>
                  </a:lnTo>
                  <a:lnTo>
                    <a:pt x="5906" y="1996"/>
                  </a:lnTo>
                  <a:lnTo>
                    <a:pt x="5786" y="1756"/>
                  </a:lnTo>
                  <a:lnTo>
                    <a:pt x="5666" y="1477"/>
                  </a:lnTo>
                  <a:lnTo>
                    <a:pt x="5507" y="1238"/>
                  </a:lnTo>
                  <a:lnTo>
                    <a:pt x="5307" y="998"/>
                  </a:lnTo>
                  <a:lnTo>
                    <a:pt x="5108" y="799"/>
                  </a:lnTo>
                  <a:lnTo>
                    <a:pt x="4868" y="599"/>
                  </a:lnTo>
                  <a:lnTo>
                    <a:pt x="4549" y="400"/>
                  </a:lnTo>
                  <a:lnTo>
                    <a:pt x="4230" y="240"/>
                  </a:lnTo>
                  <a:lnTo>
                    <a:pt x="3911" y="121"/>
                  </a:lnTo>
                  <a:lnTo>
                    <a:pt x="3552" y="41"/>
                  </a:lnTo>
                  <a:lnTo>
                    <a:pt x="319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0"/>
            <p:cNvSpPr/>
            <p:nvPr/>
          </p:nvSpPr>
          <p:spPr>
            <a:xfrm>
              <a:off x="837575" y="4482825"/>
              <a:ext cx="151650" cy="150650"/>
            </a:xfrm>
            <a:custGeom>
              <a:rect b="b" l="l" r="r" t="t"/>
              <a:pathLst>
                <a:path extrusionOk="0" fill="none" h="6026" w="6066">
                  <a:moveTo>
                    <a:pt x="6025" y="2594"/>
                  </a:moveTo>
                  <a:lnTo>
                    <a:pt x="6025" y="2594"/>
                  </a:lnTo>
                  <a:lnTo>
                    <a:pt x="5985" y="2315"/>
                  </a:lnTo>
                  <a:lnTo>
                    <a:pt x="5906" y="1996"/>
                  </a:lnTo>
                  <a:lnTo>
                    <a:pt x="5786" y="1756"/>
                  </a:lnTo>
                  <a:lnTo>
                    <a:pt x="5666" y="1477"/>
                  </a:lnTo>
                  <a:lnTo>
                    <a:pt x="5507" y="1238"/>
                  </a:lnTo>
                  <a:lnTo>
                    <a:pt x="5307" y="998"/>
                  </a:lnTo>
                  <a:lnTo>
                    <a:pt x="5108" y="799"/>
                  </a:lnTo>
                  <a:lnTo>
                    <a:pt x="4868" y="599"/>
                  </a:lnTo>
                  <a:lnTo>
                    <a:pt x="4868" y="599"/>
                  </a:lnTo>
                  <a:lnTo>
                    <a:pt x="4549" y="400"/>
                  </a:lnTo>
                  <a:lnTo>
                    <a:pt x="4230" y="240"/>
                  </a:lnTo>
                  <a:lnTo>
                    <a:pt x="3911" y="121"/>
                  </a:lnTo>
                  <a:lnTo>
                    <a:pt x="3552" y="41"/>
                  </a:lnTo>
                  <a:lnTo>
                    <a:pt x="3193" y="1"/>
                  </a:lnTo>
                  <a:lnTo>
                    <a:pt x="2834" y="1"/>
                  </a:lnTo>
                  <a:lnTo>
                    <a:pt x="2474" y="41"/>
                  </a:lnTo>
                  <a:lnTo>
                    <a:pt x="2115" y="121"/>
                  </a:lnTo>
                  <a:lnTo>
                    <a:pt x="2115" y="121"/>
                  </a:lnTo>
                  <a:lnTo>
                    <a:pt x="2115" y="160"/>
                  </a:lnTo>
                  <a:lnTo>
                    <a:pt x="2714" y="2115"/>
                  </a:lnTo>
                  <a:lnTo>
                    <a:pt x="2993" y="2953"/>
                  </a:lnTo>
                  <a:lnTo>
                    <a:pt x="81" y="2634"/>
                  </a:lnTo>
                  <a:lnTo>
                    <a:pt x="81" y="2634"/>
                  </a:lnTo>
                  <a:lnTo>
                    <a:pt x="41" y="2634"/>
                  </a:lnTo>
                  <a:lnTo>
                    <a:pt x="41" y="2634"/>
                  </a:lnTo>
                  <a:lnTo>
                    <a:pt x="1" y="3033"/>
                  </a:lnTo>
                  <a:lnTo>
                    <a:pt x="41" y="3432"/>
                  </a:lnTo>
                  <a:lnTo>
                    <a:pt x="120" y="3831"/>
                  </a:lnTo>
                  <a:lnTo>
                    <a:pt x="280" y="4190"/>
                  </a:lnTo>
                  <a:lnTo>
                    <a:pt x="440" y="4509"/>
                  </a:lnTo>
                  <a:lnTo>
                    <a:pt x="639" y="4828"/>
                  </a:lnTo>
                  <a:lnTo>
                    <a:pt x="918" y="5148"/>
                  </a:lnTo>
                  <a:lnTo>
                    <a:pt x="1198" y="5387"/>
                  </a:lnTo>
                  <a:lnTo>
                    <a:pt x="1198" y="5387"/>
                  </a:lnTo>
                  <a:lnTo>
                    <a:pt x="1637" y="5666"/>
                  </a:lnTo>
                  <a:lnTo>
                    <a:pt x="2075" y="5866"/>
                  </a:lnTo>
                  <a:lnTo>
                    <a:pt x="2554" y="5986"/>
                  </a:lnTo>
                  <a:lnTo>
                    <a:pt x="3033" y="6025"/>
                  </a:lnTo>
                  <a:lnTo>
                    <a:pt x="3033" y="6025"/>
                  </a:lnTo>
                  <a:lnTo>
                    <a:pt x="3432" y="5986"/>
                  </a:lnTo>
                  <a:lnTo>
                    <a:pt x="3432" y="5986"/>
                  </a:lnTo>
                  <a:lnTo>
                    <a:pt x="3951" y="5866"/>
                  </a:lnTo>
                  <a:lnTo>
                    <a:pt x="4469" y="5666"/>
                  </a:lnTo>
                  <a:lnTo>
                    <a:pt x="4908" y="5387"/>
                  </a:lnTo>
                  <a:lnTo>
                    <a:pt x="5108" y="5188"/>
                  </a:lnTo>
                  <a:lnTo>
                    <a:pt x="5307" y="4988"/>
                  </a:lnTo>
                  <a:lnTo>
                    <a:pt x="5307" y="4988"/>
                  </a:lnTo>
                  <a:lnTo>
                    <a:pt x="5427" y="4828"/>
                  </a:lnTo>
                  <a:lnTo>
                    <a:pt x="5427" y="4828"/>
                  </a:lnTo>
                  <a:lnTo>
                    <a:pt x="5626" y="4589"/>
                  </a:lnTo>
                  <a:lnTo>
                    <a:pt x="5746" y="4310"/>
                  </a:lnTo>
                  <a:lnTo>
                    <a:pt x="5866" y="4031"/>
                  </a:lnTo>
                  <a:lnTo>
                    <a:pt x="5946" y="3751"/>
                  </a:lnTo>
                  <a:lnTo>
                    <a:pt x="6025" y="3472"/>
                  </a:lnTo>
                  <a:lnTo>
                    <a:pt x="6065" y="3193"/>
                  </a:lnTo>
                  <a:lnTo>
                    <a:pt x="6065" y="2873"/>
                  </a:lnTo>
                  <a:lnTo>
                    <a:pt x="6025" y="2594"/>
                  </a:lnTo>
                  <a:lnTo>
                    <a:pt x="6025" y="259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0"/>
            <p:cNvSpPr/>
            <p:nvPr/>
          </p:nvSpPr>
          <p:spPr>
            <a:xfrm>
              <a:off x="839575" y="4483825"/>
              <a:ext cx="147650" cy="147650"/>
            </a:xfrm>
            <a:custGeom>
              <a:rect b="b" l="l" r="r" t="t"/>
              <a:pathLst>
                <a:path extrusionOk="0" fill="none" h="5906" w="5906">
                  <a:moveTo>
                    <a:pt x="5307" y="4749"/>
                  </a:moveTo>
                  <a:lnTo>
                    <a:pt x="5307" y="4749"/>
                  </a:lnTo>
                  <a:lnTo>
                    <a:pt x="5187" y="4908"/>
                  </a:lnTo>
                  <a:lnTo>
                    <a:pt x="5187" y="4908"/>
                  </a:lnTo>
                  <a:lnTo>
                    <a:pt x="4988" y="5108"/>
                  </a:lnTo>
                  <a:lnTo>
                    <a:pt x="4788" y="5267"/>
                  </a:lnTo>
                  <a:lnTo>
                    <a:pt x="4349" y="5547"/>
                  </a:lnTo>
                  <a:lnTo>
                    <a:pt x="3871" y="5786"/>
                  </a:lnTo>
                  <a:lnTo>
                    <a:pt x="3352" y="5906"/>
                  </a:lnTo>
                  <a:lnTo>
                    <a:pt x="3352" y="5906"/>
                  </a:lnTo>
                  <a:lnTo>
                    <a:pt x="3073" y="5906"/>
                  </a:lnTo>
                  <a:lnTo>
                    <a:pt x="2754" y="5906"/>
                  </a:lnTo>
                  <a:lnTo>
                    <a:pt x="2474" y="5866"/>
                  </a:lnTo>
                  <a:lnTo>
                    <a:pt x="2195" y="5826"/>
                  </a:lnTo>
                  <a:lnTo>
                    <a:pt x="1916" y="5746"/>
                  </a:lnTo>
                  <a:lnTo>
                    <a:pt x="1676" y="5626"/>
                  </a:lnTo>
                  <a:lnTo>
                    <a:pt x="1397" y="5467"/>
                  </a:lnTo>
                  <a:lnTo>
                    <a:pt x="1158" y="5307"/>
                  </a:lnTo>
                  <a:lnTo>
                    <a:pt x="1158" y="5307"/>
                  </a:lnTo>
                  <a:lnTo>
                    <a:pt x="878" y="5068"/>
                  </a:lnTo>
                  <a:lnTo>
                    <a:pt x="639" y="4788"/>
                  </a:lnTo>
                  <a:lnTo>
                    <a:pt x="400" y="4469"/>
                  </a:lnTo>
                  <a:lnTo>
                    <a:pt x="240" y="4110"/>
                  </a:lnTo>
                  <a:lnTo>
                    <a:pt x="120" y="3791"/>
                  </a:lnTo>
                  <a:lnTo>
                    <a:pt x="40" y="3392"/>
                  </a:lnTo>
                  <a:lnTo>
                    <a:pt x="1" y="3033"/>
                  </a:lnTo>
                  <a:lnTo>
                    <a:pt x="1" y="2634"/>
                  </a:lnTo>
                  <a:lnTo>
                    <a:pt x="2953" y="2993"/>
                  </a:lnTo>
                  <a:lnTo>
                    <a:pt x="2953" y="2993"/>
                  </a:lnTo>
                  <a:lnTo>
                    <a:pt x="2993" y="2993"/>
                  </a:lnTo>
                  <a:lnTo>
                    <a:pt x="2993" y="2993"/>
                  </a:lnTo>
                  <a:lnTo>
                    <a:pt x="2993" y="2953"/>
                  </a:lnTo>
                  <a:lnTo>
                    <a:pt x="2714" y="2115"/>
                  </a:lnTo>
                  <a:lnTo>
                    <a:pt x="2115" y="120"/>
                  </a:lnTo>
                  <a:lnTo>
                    <a:pt x="2115" y="120"/>
                  </a:lnTo>
                  <a:lnTo>
                    <a:pt x="2514" y="41"/>
                  </a:lnTo>
                  <a:lnTo>
                    <a:pt x="2953" y="1"/>
                  </a:lnTo>
                  <a:lnTo>
                    <a:pt x="2953" y="1"/>
                  </a:lnTo>
                  <a:lnTo>
                    <a:pt x="3432" y="41"/>
                  </a:lnTo>
                  <a:lnTo>
                    <a:pt x="3911" y="160"/>
                  </a:lnTo>
                  <a:lnTo>
                    <a:pt x="4349" y="360"/>
                  </a:lnTo>
                  <a:lnTo>
                    <a:pt x="4748" y="599"/>
                  </a:lnTo>
                  <a:lnTo>
                    <a:pt x="4748" y="599"/>
                  </a:lnTo>
                  <a:lnTo>
                    <a:pt x="4988" y="799"/>
                  </a:lnTo>
                  <a:lnTo>
                    <a:pt x="5187" y="998"/>
                  </a:lnTo>
                  <a:lnTo>
                    <a:pt x="5347" y="1238"/>
                  </a:lnTo>
                  <a:lnTo>
                    <a:pt x="5506" y="1477"/>
                  </a:lnTo>
                  <a:lnTo>
                    <a:pt x="5666" y="1716"/>
                  </a:lnTo>
                  <a:lnTo>
                    <a:pt x="5746" y="1996"/>
                  </a:lnTo>
                  <a:lnTo>
                    <a:pt x="5826" y="2275"/>
                  </a:lnTo>
                  <a:lnTo>
                    <a:pt x="5905" y="2554"/>
                  </a:lnTo>
                  <a:lnTo>
                    <a:pt x="5905" y="2554"/>
                  </a:lnTo>
                  <a:lnTo>
                    <a:pt x="5905" y="2873"/>
                  </a:lnTo>
                  <a:lnTo>
                    <a:pt x="5905" y="3153"/>
                  </a:lnTo>
                  <a:lnTo>
                    <a:pt x="5866" y="3432"/>
                  </a:lnTo>
                  <a:lnTo>
                    <a:pt x="5826" y="3711"/>
                  </a:lnTo>
                  <a:lnTo>
                    <a:pt x="5746" y="3991"/>
                  </a:lnTo>
                  <a:lnTo>
                    <a:pt x="5626" y="4270"/>
                  </a:lnTo>
                  <a:lnTo>
                    <a:pt x="5467" y="4509"/>
                  </a:lnTo>
                  <a:lnTo>
                    <a:pt x="5307" y="4749"/>
                  </a:lnTo>
                  <a:lnTo>
                    <a:pt x="5307" y="474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0"/>
            <p:cNvSpPr/>
            <p:nvPr/>
          </p:nvSpPr>
          <p:spPr>
            <a:xfrm>
              <a:off x="972225" y="46025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0"/>
            <p:cNvSpPr/>
            <p:nvPr/>
          </p:nvSpPr>
          <p:spPr>
            <a:xfrm>
              <a:off x="833600" y="4481825"/>
              <a:ext cx="74825" cy="71850"/>
            </a:xfrm>
            <a:custGeom>
              <a:rect b="b" l="l" r="r" t="t"/>
              <a:pathLst>
                <a:path extrusionOk="0" h="2874" w="2993">
                  <a:moveTo>
                    <a:pt x="2075" y="1"/>
                  </a:moveTo>
                  <a:lnTo>
                    <a:pt x="1676" y="161"/>
                  </a:lnTo>
                  <a:lnTo>
                    <a:pt x="1277" y="400"/>
                  </a:lnTo>
                  <a:lnTo>
                    <a:pt x="918" y="679"/>
                  </a:lnTo>
                  <a:lnTo>
                    <a:pt x="599" y="1038"/>
                  </a:lnTo>
                  <a:lnTo>
                    <a:pt x="359" y="1397"/>
                  </a:lnTo>
                  <a:lnTo>
                    <a:pt x="200" y="1756"/>
                  </a:lnTo>
                  <a:lnTo>
                    <a:pt x="80" y="2116"/>
                  </a:lnTo>
                  <a:lnTo>
                    <a:pt x="0" y="2514"/>
                  </a:lnTo>
                  <a:lnTo>
                    <a:pt x="2993" y="2874"/>
                  </a:lnTo>
                  <a:lnTo>
                    <a:pt x="2993" y="2874"/>
                  </a:lnTo>
                  <a:lnTo>
                    <a:pt x="207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0"/>
            <p:cNvSpPr/>
            <p:nvPr/>
          </p:nvSpPr>
          <p:spPr>
            <a:xfrm>
              <a:off x="833600" y="4481825"/>
              <a:ext cx="74825" cy="71850"/>
            </a:xfrm>
            <a:custGeom>
              <a:rect b="b" l="l" r="r" t="t"/>
              <a:pathLst>
                <a:path extrusionOk="0" fill="none" h="2874" w="2993">
                  <a:moveTo>
                    <a:pt x="2075" y="1"/>
                  </a:moveTo>
                  <a:lnTo>
                    <a:pt x="2993" y="2874"/>
                  </a:lnTo>
                  <a:lnTo>
                    <a:pt x="0" y="2514"/>
                  </a:lnTo>
                  <a:lnTo>
                    <a:pt x="0" y="2514"/>
                  </a:lnTo>
                  <a:lnTo>
                    <a:pt x="80" y="2116"/>
                  </a:lnTo>
                  <a:lnTo>
                    <a:pt x="200" y="1756"/>
                  </a:lnTo>
                  <a:lnTo>
                    <a:pt x="359" y="1397"/>
                  </a:lnTo>
                  <a:lnTo>
                    <a:pt x="599" y="1038"/>
                  </a:lnTo>
                  <a:lnTo>
                    <a:pt x="599" y="1038"/>
                  </a:lnTo>
                  <a:lnTo>
                    <a:pt x="918" y="679"/>
                  </a:lnTo>
                  <a:lnTo>
                    <a:pt x="1277" y="400"/>
                  </a:lnTo>
                  <a:lnTo>
                    <a:pt x="1676" y="161"/>
                  </a:lnTo>
                  <a:lnTo>
                    <a:pt x="2075" y="1"/>
                  </a:lnTo>
                  <a:lnTo>
                    <a:pt x="207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0"/>
            <p:cNvSpPr/>
            <p:nvPr/>
          </p:nvSpPr>
          <p:spPr>
            <a:xfrm>
              <a:off x="885450" y="44818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0"/>
            <p:cNvSpPr/>
            <p:nvPr/>
          </p:nvSpPr>
          <p:spPr>
            <a:xfrm>
              <a:off x="1015125" y="4498800"/>
              <a:ext cx="167600" cy="10000"/>
            </a:xfrm>
            <a:custGeom>
              <a:rect b="b" l="l" r="r" t="t"/>
              <a:pathLst>
                <a:path extrusionOk="0" h="400" w="6704">
                  <a:moveTo>
                    <a:pt x="1" y="0"/>
                  </a:moveTo>
                  <a:lnTo>
                    <a:pt x="1" y="399"/>
                  </a:lnTo>
                  <a:lnTo>
                    <a:pt x="6703" y="399"/>
                  </a:lnTo>
                  <a:lnTo>
                    <a:pt x="670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0"/>
            <p:cNvSpPr/>
            <p:nvPr/>
          </p:nvSpPr>
          <p:spPr>
            <a:xfrm>
              <a:off x="1015125" y="4537700"/>
              <a:ext cx="167600" cy="10000"/>
            </a:xfrm>
            <a:custGeom>
              <a:rect b="b" l="l" r="r" t="t"/>
              <a:pathLst>
                <a:path extrusionOk="0" h="400" w="6704">
                  <a:moveTo>
                    <a:pt x="1" y="0"/>
                  </a:moveTo>
                  <a:lnTo>
                    <a:pt x="1" y="399"/>
                  </a:lnTo>
                  <a:lnTo>
                    <a:pt x="6703" y="399"/>
                  </a:lnTo>
                  <a:lnTo>
                    <a:pt x="670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0"/>
            <p:cNvSpPr/>
            <p:nvPr/>
          </p:nvSpPr>
          <p:spPr>
            <a:xfrm>
              <a:off x="1015125" y="4559625"/>
              <a:ext cx="167600" cy="10000"/>
            </a:xfrm>
            <a:custGeom>
              <a:rect b="b" l="l" r="r" t="t"/>
              <a:pathLst>
                <a:path extrusionOk="0" h="400" w="6704">
                  <a:moveTo>
                    <a:pt x="1" y="1"/>
                  </a:moveTo>
                  <a:lnTo>
                    <a:pt x="1" y="400"/>
                  </a:lnTo>
                  <a:lnTo>
                    <a:pt x="6703" y="400"/>
                  </a:lnTo>
                  <a:lnTo>
                    <a:pt x="670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0"/>
            <p:cNvSpPr/>
            <p:nvPr/>
          </p:nvSpPr>
          <p:spPr>
            <a:xfrm>
              <a:off x="1015125" y="4581575"/>
              <a:ext cx="167600" cy="9000"/>
            </a:xfrm>
            <a:custGeom>
              <a:rect b="b" l="l" r="r" t="t"/>
              <a:pathLst>
                <a:path extrusionOk="0" h="360" w="6704">
                  <a:moveTo>
                    <a:pt x="1" y="1"/>
                  </a:moveTo>
                  <a:lnTo>
                    <a:pt x="1" y="360"/>
                  </a:lnTo>
                  <a:lnTo>
                    <a:pt x="6703" y="360"/>
                  </a:lnTo>
                  <a:lnTo>
                    <a:pt x="670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0"/>
            <p:cNvSpPr/>
            <p:nvPr/>
          </p:nvSpPr>
          <p:spPr>
            <a:xfrm>
              <a:off x="1015125" y="4600525"/>
              <a:ext cx="111750" cy="11000"/>
            </a:xfrm>
            <a:custGeom>
              <a:rect b="b" l="l" r="r" t="t"/>
              <a:pathLst>
                <a:path extrusionOk="0" h="440" w="4470">
                  <a:moveTo>
                    <a:pt x="1" y="1"/>
                  </a:moveTo>
                  <a:lnTo>
                    <a:pt x="1" y="440"/>
                  </a:lnTo>
                  <a:lnTo>
                    <a:pt x="4469" y="440"/>
                  </a:lnTo>
                  <a:lnTo>
                    <a:pt x="446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4" name="Shape 2254"/>
        <p:cNvGrpSpPr/>
        <p:nvPr/>
      </p:nvGrpSpPr>
      <p:grpSpPr>
        <a:xfrm>
          <a:off x="0" y="0"/>
          <a:ext cx="0" cy="0"/>
          <a:chOff x="0" y="0"/>
          <a:chExt cx="0" cy="0"/>
        </a:xfrm>
      </p:grpSpPr>
      <p:grpSp>
        <p:nvGrpSpPr>
          <p:cNvPr id="2255" name="Google Shape;2255;p61"/>
          <p:cNvGrpSpPr/>
          <p:nvPr/>
        </p:nvGrpSpPr>
        <p:grpSpPr>
          <a:xfrm>
            <a:off x="2332013" y="970800"/>
            <a:ext cx="5622900" cy="3558000"/>
            <a:chOff x="2332013" y="970800"/>
            <a:chExt cx="5622900" cy="3558000"/>
          </a:xfrm>
        </p:grpSpPr>
        <p:sp>
          <p:nvSpPr>
            <p:cNvPr id="2256" name="Google Shape;2256;p61"/>
            <p:cNvSpPr/>
            <p:nvPr/>
          </p:nvSpPr>
          <p:spPr>
            <a:xfrm rot="1365555">
              <a:off x="2425813" y="1960659"/>
              <a:ext cx="5435301" cy="1578282"/>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1"/>
            <p:cNvSpPr/>
            <p:nvPr/>
          </p:nvSpPr>
          <p:spPr>
            <a:xfrm>
              <a:off x="2565797" y="127375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8" name="Google Shape;2258;p61"/>
          <p:cNvSpPr txBox="1"/>
          <p:nvPr>
            <p:ph idx="1" type="subTitle"/>
          </p:nvPr>
        </p:nvSpPr>
        <p:spPr>
          <a:xfrm>
            <a:off x="1265550" y="7479625"/>
            <a:ext cx="7755900" cy="18078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You have to </a:t>
            </a:r>
            <a:r>
              <a:rPr lang="en"/>
              <a:t>meet all the skills and expectations of your leadership style. If not, set your goals</a:t>
            </a:r>
            <a:endParaRPr/>
          </a:p>
        </p:txBody>
      </p:sp>
      <p:grpSp>
        <p:nvGrpSpPr>
          <p:cNvPr id="2259" name="Google Shape;2259;p61"/>
          <p:cNvGrpSpPr/>
          <p:nvPr/>
        </p:nvGrpSpPr>
        <p:grpSpPr>
          <a:xfrm>
            <a:off x="3398890" y="999568"/>
            <a:ext cx="3489220" cy="3342141"/>
            <a:chOff x="6174950" y="823200"/>
            <a:chExt cx="1206925" cy="1156050"/>
          </a:xfrm>
        </p:grpSpPr>
        <p:sp>
          <p:nvSpPr>
            <p:cNvPr id="2260" name="Google Shape;2260;p61"/>
            <p:cNvSpPr/>
            <p:nvPr/>
          </p:nvSpPr>
          <p:spPr>
            <a:xfrm>
              <a:off x="6174950" y="823200"/>
              <a:ext cx="1206925" cy="1156050"/>
            </a:xfrm>
            <a:custGeom>
              <a:rect b="b" l="l" r="r" t="t"/>
              <a:pathLst>
                <a:path extrusionOk="0" h="46242" w="48277">
                  <a:moveTo>
                    <a:pt x="23819" y="0"/>
                  </a:moveTo>
                  <a:lnTo>
                    <a:pt x="22942" y="40"/>
                  </a:lnTo>
                  <a:lnTo>
                    <a:pt x="22024" y="120"/>
                  </a:lnTo>
                  <a:lnTo>
                    <a:pt x="21146" y="199"/>
                  </a:lnTo>
                  <a:lnTo>
                    <a:pt x="20229" y="359"/>
                  </a:lnTo>
                  <a:lnTo>
                    <a:pt x="19351" y="519"/>
                  </a:lnTo>
                  <a:lnTo>
                    <a:pt x="18473" y="718"/>
                  </a:lnTo>
                  <a:lnTo>
                    <a:pt x="17595" y="918"/>
                  </a:lnTo>
                  <a:lnTo>
                    <a:pt x="16718" y="1197"/>
                  </a:lnTo>
                  <a:lnTo>
                    <a:pt x="15840" y="1476"/>
                  </a:lnTo>
                  <a:lnTo>
                    <a:pt x="15002" y="1795"/>
                  </a:lnTo>
                  <a:lnTo>
                    <a:pt x="14164" y="2154"/>
                  </a:lnTo>
                  <a:lnTo>
                    <a:pt x="13326" y="2553"/>
                  </a:lnTo>
                  <a:lnTo>
                    <a:pt x="12488" y="2952"/>
                  </a:lnTo>
                  <a:lnTo>
                    <a:pt x="11651" y="3391"/>
                  </a:lnTo>
                  <a:lnTo>
                    <a:pt x="10853" y="3870"/>
                  </a:lnTo>
                  <a:lnTo>
                    <a:pt x="10733" y="3950"/>
                  </a:lnTo>
                  <a:lnTo>
                    <a:pt x="9735" y="4628"/>
                  </a:lnTo>
                  <a:lnTo>
                    <a:pt x="8818" y="5346"/>
                  </a:lnTo>
                  <a:lnTo>
                    <a:pt x="7940" y="6104"/>
                  </a:lnTo>
                  <a:lnTo>
                    <a:pt x="7102" y="6902"/>
                  </a:lnTo>
                  <a:lnTo>
                    <a:pt x="6304" y="7780"/>
                  </a:lnTo>
                  <a:lnTo>
                    <a:pt x="5546" y="8618"/>
                  </a:lnTo>
                  <a:lnTo>
                    <a:pt x="4828" y="9536"/>
                  </a:lnTo>
                  <a:lnTo>
                    <a:pt x="4150" y="10493"/>
                  </a:lnTo>
                  <a:lnTo>
                    <a:pt x="3511" y="11451"/>
                  </a:lnTo>
                  <a:lnTo>
                    <a:pt x="3471" y="11531"/>
                  </a:lnTo>
                  <a:lnTo>
                    <a:pt x="3432" y="11610"/>
                  </a:lnTo>
                  <a:lnTo>
                    <a:pt x="2793" y="12767"/>
                  </a:lnTo>
                  <a:lnTo>
                    <a:pt x="2195" y="14004"/>
                  </a:lnTo>
                  <a:lnTo>
                    <a:pt x="1676" y="15241"/>
                  </a:lnTo>
                  <a:lnTo>
                    <a:pt x="1197" y="16478"/>
                  </a:lnTo>
                  <a:lnTo>
                    <a:pt x="798" y="17914"/>
                  </a:lnTo>
                  <a:lnTo>
                    <a:pt x="439" y="19390"/>
                  </a:lnTo>
                  <a:lnTo>
                    <a:pt x="240" y="20547"/>
                  </a:lnTo>
                  <a:lnTo>
                    <a:pt x="120" y="21705"/>
                  </a:lnTo>
                  <a:lnTo>
                    <a:pt x="40" y="22862"/>
                  </a:lnTo>
                  <a:lnTo>
                    <a:pt x="0" y="24019"/>
                  </a:lnTo>
                  <a:lnTo>
                    <a:pt x="0" y="44845"/>
                  </a:lnTo>
                  <a:lnTo>
                    <a:pt x="40" y="45125"/>
                  </a:lnTo>
                  <a:lnTo>
                    <a:pt x="120" y="45364"/>
                  </a:lnTo>
                  <a:lnTo>
                    <a:pt x="240" y="45603"/>
                  </a:lnTo>
                  <a:lnTo>
                    <a:pt x="439" y="45803"/>
                  </a:lnTo>
                  <a:lnTo>
                    <a:pt x="639" y="46002"/>
                  </a:lnTo>
                  <a:lnTo>
                    <a:pt x="878" y="46122"/>
                  </a:lnTo>
                  <a:lnTo>
                    <a:pt x="1117" y="46202"/>
                  </a:lnTo>
                  <a:lnTo>
                    <a:pt x="1397" y="46242"/>
                  </a:lnTo>
                  <a:lnTo>
                    <a:pt x="46881" y="46242"/>
                  </a:lnTo>
                  <a:lnTo>
                    <a:pt x="47160" y="46202"/>
                  </a:lnTo>
                  <a:lnTo>
                    <a:pt x="47399" y="46122"/>
                  </a:lnTo>
                  <a:lnTo>
                    <a:pt x="47639" y="46002"/>
                  </a:lnTo>
                  <a:lnTo>
                    <a:pt x="47878" y="45803"/>
                  </a:lnTo>
                  <a:lnTo>
                    <a:pt x="48038" y="45603"/>
                  </a:lnTo>
                  <a:lnTo>
                    <a:pt x="48157" y="45364"/>
                  </a:lnTo>
                  <a:lnTo>
                    <a:pt x="48237" y="45125"/>
                  </a:lnTo>
                  <a:lnTo>
                    <a:pt x="48277" y="44845"/>
                  </a:lnTo>
                  <a:lnTo>
                    <a:pt x="48277" y="24019"/>
                  </a:lnTo>
                  <a:lnTo>
                    <a:pt x="48237" y="23141"/>
                  </a:lnTo>
                  <a:lnTo>
                    <a:pt x="48197" y="22303"/>
                  </a:lnTo>
                  <a:lnTo>
                    <a:pt x="48117" y="21425"/>
                  </a:lnTo>
                  <a:lnTo>
                    <a:pt x="48038" y="20587"/>
                  </a:lnTo>
                  <a:lnTo>
                    <a:pt x="47878" y="19750"/>
                  </a:lnTo>
                  <a:lnTo>
                    <a:pt x="47718" y="18912"/>
                  </a:lnTo>
                  <a:lnTo>
                    <a:pt x="47519" y="18074"/>
                  </a:lnTo>
                  <a:lnTo>
                    <a:pt x="47319" y="17236"/>
                  </a:lnTo>
                  <a:lnTo>
                    <a:pt x="47040" y="16438"/>
                  </a:lnTo>
                  <a:lnTo>
                    <a:pt x="46761" y="15640"/>
                  </a:lnTo>
                  <a:lnTo>
                    <a:pt x="46482" y="14842"/>
                  </a:lnTo>
                  <a:lnTo>
                    <a:pt x="46123" y="14044"/>
                  </a:lnTo>
                  <a:lnTo>
                    <a:pt x="45763" y="13286"/>
                  </a:lnTo>
                  <a:lnTo>
                    <a:pt x="45364" y="12528"/>
                  </a:lnTo>
                  <a:lnTo>
                    <a:pt x="44926" y="11770"/>
                  </a:lnTo>
                  <a:lnTo>
                    <a:pt x="44487" y="11052"/>
                  </a:lnTo>
                  <a:lnTo>
                    <a:pt x="43848" y="10094"/>
                  </a:lnTo>
                  <a:lnTo>
                    <a:pt x="43170" y="9216"/>
                  </a:lnTo>
                  <a:lnTo>
                    <a:pt x="42452" y="8339"/>
                  </a:lnTo>
                  <a:lnTo>
                    <a:pt x="41734" y="7461"/>
                  </a:lnTo>
                  <a:lnTo>
                    <a:pt x="40936" y="6663"/>
                  </a:lnTo>
                  <a:lnTo>
                    <a:pt x="40098" y="5905"/>
                  </a:lnTo>
                  <a:lnTo>
                    <a:pt x="39220" y="5187"/>
                  </a:lnTo>
                  <a:lnTo>
                    <a:pt x="38342" y="4508"/>
                  </a:lnTo>
                  <a:lnTo>
                    <a:pt x="37544" y="3950"/>
                  </a:lnTo>
                  <a:lnTo>
                    <a:pt x="36746" y="3431"/>
                  </a:lnTo>
                  <a:lnTo>
                    <a:pt x="35949" y="2992"/>
                  </a:lnTo>
                  <a:lnTo>
                    <a:pt x="35151" y="2553"/>
                  </a:lnTo>
                  <a:lnTo>
                    <a:pt x="34313" y="2154"/>
                  </a:lnTo>
                  <a:lnTo>
                    <a:pt x="33475" y="1795"/>
                  </a:lnTo>
                  <a:lnTo>
                    <a:pt x="32637" y="1436"/>
                  </a:lnTo>
                  <a:lnTo>
                    <a:pt x="31799" y="1157"/>
                  </a:lnTo>
                  <a:lnTo>
                    <a:pt x="30921" y="878"/>
                  </a:lnTo>
                  <a:lnTo>
                    <a:pt x="30044" y="678"/>
                  </a:lnTo>
                  <a:lnTo>
                    <a:pt x="29166" y="479"/>
                  </a:lnTo>
                  <a:lnTo>
                    <a:pt x="28288" y="319"/>
                  </a:lnTo>
                  <a:lnTo>
                    <a:pt x="27410" y="199"/>
                  </a:lnTo>
                  <a:lnTo>
                    <a:pt x="26493"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1"/>
            <p:cNvSpPr/>
            <p:nvPr/>
          </p:nvSpPr>
          <p:spPr>
            <a:xfrm>
              <a:off x="6174950" y="823200"/>
              <a:ext cx="1206925" cy="1156050"/>
            </a:xfrm>
            <a:custGeom>
              <a:rect b="b" l="l" r="r" t="t"/>
              <a:pathLst>
                <a:path extrusionOk="0" fill="none" h="46242" w="48277">
                  <a:moveTo>
                    <a:pt x="1397" y="46242"/>
                  </a:moveTo>
                  <a:lnTo>
                    <a:pt x="1397" y="46242"/>
                  </a:lnTo>
                  <a:lnTo>
                    <a:pt x="1117" y="46202"/>
                  </a:lnTo>
                  <a:lnTo>
                    <a:pt x="878" y="46122"/>
                  </a:lnTo>
                  <a:lnTo>
                    <a:pt x="639" y="46002"/>
                  </a:lnTo>
                  <a:lnTo>
                    <a:pt x="439" y="45803"/>
                  </a:lnTo>
                  <a:lnTo>
                    <a:pt x="240" y="45603"/>
                  </a:lnTo>
                  <a:lnTo>
                    <a:pt x="120" y="45364"/>
                  </a:lnTo>
                  <a:lnTo>
                    <a:pt x="40" y="45125"/>
                  </a:lnTo>
                  <a:lnTo>
                    <a:pt x="0" y="44845"/>
                  </a:lnTo>
                  <a:lnTo>
                    <a:pt x="0" y="24019"/>
                  </a:lnTo>
                  <a:lnTo>
                    <a:pt x="0" y="24019"/>
                  </a:lnTo>
                  <a:lnTo>
                    <a:pt x="40" y="22862"/>
                  </a:lnTo>
                  <a:lnTo>
                    <a:pt x="120" y="21705"/>
                  </a:lnTo>
                  <a:lnTo>
                    <a:pt x="240" y="20547"/>
                  </a:lnTo>
                  <a:lnTo>
                    <a:pt x="439" y="19390"/>
                  </a:lnTo>
                  <a:lnTo>
                    <a:pt x="439" y="19390"/>
                  </a:lnTo>
                  <a:lnTo>
                    <a:pt x="798" y="17914"/>
                  </a:lnTo>
                  <a:lnTo>
                    <a:pt x="1197" y="16478"/>
                  </a:lnTo>
                  <a:lnTo>
                    <a:pt x="1197" y="16478"/>
                  </a:lnTo>
                  <a:lnTo>
                    <a:pt x="1676" y="15241"/>
                  </a:lnTo>
                  <a:lnTo>
                    <a:pt x="2195" y="14004"/>
                  </a:lnTo>
                  <a:lnTo>
                    <a:pt x="2793" y="12767"/>
                  </a:lnTo>
                  <a:lnTo>
                    <a:pt x="3432" y="11610"/>
                  </a:lnTo>
                  <a:lnTo>
                    <a:pt x="3432" y="11610"/>
                  </a:lnTo>
                  <a:lnTo>
                    <a:pt x="3471" y="11531"/>
                  </a:lnTo>
                  <a:lnTo>
                    <a:pt x="3471" y="11531"/>
                  </a:lnTo>
                  <a:lnTo>
                    <a:pt x="3511" y="11451"/>
                  </a:lnTo>
                  <a:lnTo>
                    <a:pt x="3511" y="11451"/>
                  </a:lnTo>
                  <a:lnTo>
                    <a:pt x="4150" y="10493"/>
                  </a:lnTo>
                  <a:lnTo>
                    <a:pt x="4828" y="9536"/>
                  </a:lnTo>
                  <a:lnTo>
                    <a:pt x="5546" y="8618"/>
                  </a:lnTo>
                  <a:lnTo>
                    <a:pt x="6304" y="7780"/>
                  </a:lnTo>
                  <a:lnTo>
                    <a:pt x="7102" y="6902"/>
                  </a:lnTo>
                  <a:lnTo>
                    <a:pt x="7940" y="6104"/>
                  </a:lnTo>
                  <a:lnTo>
                    <a:pt x="8818" y="5346"/>
                  </a:lnTo>
                  <a:lnTo>
                    <a:pt x="9735" y="4628"/>
                  </a:lnTo>
                  <a:lnTo>
                    <a:pt x="9735" y="4628"/>
                  </a:lnTo>
                  <a:lnTo>
                    <a:pt x="10733" y="3950"/>
                  </a:lnTo>
                  <a:lnTo>
                    <a:pt x="10733" y="3950"/>
                  </a:lnTo>
                  <a:lnTo>
                    <a:pt x="10853" y="3870"/>
                  </a:lnTo>
                  <a:lnTo>
                    <a:pt x="10853" y="3870"/>
                  </a:lnTo>
                  <a:lnTo>
                    <a:pt x="11651" y="3391"/>
                  </a:lnTo>
                  <a:lnTo>
                    <a:pt x="12488" y="2952"/>
                  </a:lnTo>
                  <a:lnTo>
                    <a:pt x="13326" y="2553"/>
                  </a:lnTo>
                  <a:lnTo>
                    <a:pt x="14164" y="2154"/>
                  </a:lnTo>
                  <a:lnTo>
                    <a:pt x="15002" y="1795"/>
                  </a:lnTo>
                  <a:lnTo>
                    <a:pt x="15840" y="1476"/>
                  </a:lnTo>
                  <a:lnTo>
                    <a:pt x="16718" y="1197"/>
                  </a:lnTo>
                  <a:lnTo>
                    <a:pt x="17595" y="918"/>
                  </a:lnTo>
                  <a:lnTo>
                    <a:pt x="18473" y="718"/>
                  </a:lnTo>
                  <a:lnTo>
                    <a:pt x="19351" y="519"/>
                  </a:lnTo>
                  <a:lnTo>
                    <a:pt x="20229" y="359"/>
                  </a:lnTo>
                  <a:lnTo>
                    <a:pt x="21146" y="199"/>
                  </a:lnTo>
                  <a:lnTo>
                    <a:pt x="22024" y="120"/>
                  </a:lnTo>
                  <a:lnTo>
                    <a:pt x="22942" y="40"/>
                  </a:lnTo>
                  <a:lnTo>
                    <a:pt x="23819" y="0"/>
                  </a:lnTo>
                  <a:lnTo>
                    <a:pt x="24737" y="0"/>
                  </a:lnTo>
                  <a:lnTo>
                    <a:pt x="25615" y="40"/>
                  </a:lnTo>
                  <a:lnTo>
                    <a:pt x="26493" y="80"/>
                  </a:lnTo>
                  <a:lnTo>
                    <a:pt x="27410" y="199"/>
                  </a:lnTo>
                  <a:lnTo>
                    <a:pt x="28288" y="319"/>
                  </a:lnTo>
                  <a:lnTo>
                    <a:pt x="29166" y="479"/>
                  </a:lnTo>
                  <a:lnTo>
                    <a:pt x="30044" y="678"/>
                  </a:lnTo>
                  <a:lnTo>
                    <a:pt x="30921" y="878"/>
                  </a:lnTo>
                  <a:lnTo>
                    <a:pt x="31799" y="1157"/>
                  </a:lnTo>
                  <a:lnTo>
                    <a:pt x="32637" y="1436"/>
                  </a:lnTo>
                  <a:lnTo>
                    <a:pt x="33475" y="1795"/>
                  </a:lnTo>
                  <a:lnTo>
                    <a:pt x="34313" y="2154"/>
                  </a:lnTo>
                  <a:lnTo>
                    <a:pt x="35151" y="2553"/>
                  </a:lnTo>
                  <a:lnTo>
                    <a:pt x="35949" y="2992"/>
                  </a:lnTo>
                  <a:lnTo>
                    <a:pt x="36746" y="3431"/>
                  </a:lnTo>
                  <a:lnTo>
                    <a:pt x="37544" y="3950"/>
                  </a:lnTo>
                  <a:lnTo>
                    <a:pt x="38342" y="4508"/>
                  </a:lnTo>
                  <a:lnTo>
                    <a:pt x="38342" y="4508"/>
                  </a:lnTo>
                  <a:lnTo>
                    <a:pt x="39220" y="5187"/>
                  </a:lnTo>
                  <a:lnTo>
                    <a:pt x="40098" y="5905"/>
                  </a:lnTo>
                  <a:lnTo>
                    <a:pt x="40936" y="6663"/>
                  </a:lnTo>
                  <a:lnTo>
                    <a:pt x="41734" y="7461"/>
                  </a:lnTo>
                  <a:lnTo>
                    <a:pt x="42452" y="8339"/>
                  </a:lnTo>
                  <a:lnTo>
                    <a:pt x="43170" y="9216"/>
                  </a:lnTo>
                  <a:lnTo>
                    <a:pt x="43848" y="10094"/>
                  </a:lnTo>
                  <a:lnTo>
                    <a:pt x="44487" y="11052"/>
                  </a:lnTo>
                  <a:lnTo>
                    <a:pt x="44487" y="11052"/>
                  </a:lnTo>
                  <a:lnTo>
                    <a:pt x="44926" y="11770"/>
                  </a:lnTo>
                  <a:lnTo>
                    <a:pt x="45364" y="12528"/>
                  </a:lnTo>
                  <a:lnTo>
                    <a:pt x="45763" y="13286"/>
                  </a:lnTo>
                  <a:lnTo>
                    <a:pt x="46123" y="14044"/>
                  </a:lnTo>
                  <a:lnTo>
                    <a:pt x="46482" y="14842"/>
                  </a:lnTo>
                  <a:lnTo>
                    <a:pt x="46761" y="15640"/>
                  </a:lnTo>
                  <a:lnTo>
                    <a:pt x="47040" y="16438"/>
                  </a:lnTo>
                  <a:lnTo>
                    <a:pt x="47319" y="17236"/>
                  </a:lnTo>
                  <a:lnTo>
                    <a:pt x="47519" y="18074"/>
                  </a:lnTo>
                  <a:lnTo>
                    <a:pt x="47718" y="18912"/>
                  </a:lnTo>
                  <a:lnTo>
                    <a:pt x="47878" y="19750"/>
                  </a:lnTo>
                  <a:lnTo>
                    <a:pt x="48038" y="20587"/>
                  </a:lnTo>
                  <a:lnTo>
                    <a:pt x="48117" y="21425"/>
                  </a:lnTo>
                  <a:lnTo>
                    <a:pt x="48197" y="22303"/>
                  </a:lnTo>
                  <a:lnTo>
                    <a:pt x="48237" y="23141"/>
                  </a:lnTo>
                  <a:lnTo>
                    <a:pt x="48277" y="24019"/>
                  </a:lnTo>
                  <a:lnTo>
                    <a:pt x="48277" y="44845"/>
                  </a:lnTo>
                  <a:lnTo>
                    <a:pt x="48277" y="44845"/>
                  </a:lnTo>
                  <a:lnTo>
                    <a:pt x="48237" y="45125"/>
                  </a:lnTo>
                  <a:lnTo>
                    <a:pt x="48157" y="45364"/>
                  </a:lnTo>
                  <a:lnTo>
                    <a:pt x="48038" y="45603"/>
                  </a:lnTo>
                  <a:lnTo>
                    <a:pt x="47878" y="45803"/>
                  </a:lnTo>
                  <a:lnTo>
                    <a:pt x="47639" y="46002"/>
                  </a:lnTo>
                  <a:lnTo>
                    <a:pt x="47399" y="46122"/>
                  </a:lnTo>
                  <a:lnTo>
                    <a:pt x="47160" y="46202"/>
                  </a:lnTo>
                  <a:lnTo>
                    <a:pt x="46881"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1"/>
            <p:cNvSpPr/>
            <p:nvPr/>
          </p:nvSpPr>
          <p:spPr>
            <a:xfrm>
              <a:off x="6209850" y="19792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1"/>
            <p:cNvSpPr/>
            <p:nvPr/>
          </p:nvSpPr>
          <p:spPr>
            <a:xfrm>
              <a:off x="6234800" y="880050"/>
              <a:ext cx="1087250" cy="1041350"/>
            </a:xfrm>
            <a:custGeom>
              <a:rect b="b" l="l" r="r" t="t"/>
              <a:pathLst>
                <a:path extrusionOk="0" h="41654" w="43490">
                  <a:moveTo>
                    <a:pt x="21465" y="0"/>
                  </a:moveTo>
                  <a:lnTo>
                    <a:pt x="20667" y="40"/>
                  </a:lnTo>
                  <a:lnTo>
                    <a:pt x="19830" y="120"/>
                  </a:lnTo>
                  <a:lnTo>
                    <a:pt x="19032" y="200"/>
                  </a:lnTo>
                  <a:lnTo>
                    <a:pt x="18234" y="319"/>
                  </a:lnTo>
                  <a:lnTo>
                    <a:pt x="17436" y="479"/>
                  </a:lnTo>
                  <a:lnTo>
                    <a:pt x="16638" y="639"/>
                  </a:lnTo>
                  <a:lnTo>
                    <a:pt x="15840" y="838"/>
                  </a:lnTo>
                  <a:lnTo>
                    <a:pt x="15082" y="1077"/>
                  </a:lnTo>
                  <a:lnTo>
                    <a:pt x="14284" y="1357"/>
                  </a:lnTo>
                  <a:lnTo>
                    <a:pt x="13526" y="1636"/>
                  </a:lnTo>
                  <a:lnTo>
                    <a:pt x="12728" y="1955"/>
                  </a:lnTo>
                  <a:lnTo>
                    <a:pt x="12010" y="2314"/>
                  </a:lnTo>
                  <a:lnTo>
                    <a:pt x="11251" y="2673"/>
                  </a:lnTo>
                  <a:lnTo>
                    <a:pt x="10493" y="3072"/>
                  </a:lnTo>
                  <a:lnTo>
                    <a:pt x="9775" y="3511"/>
                  </a:lnTo>
                  <a:lnTo>
                    <a:pt x="9656" y="3591"/>
                  </a:lnTo>
                  <a:lnTo>
                    <a:pt x="8778" y="4189"/>
                  </a:lnTo>
                  <a:lnTo>
                    <a:pt x="7940" y="4828"/>
                  </a:lnTo>
                  <a:lnTo>
                    <a:pt x="7142" y="5546"/>
                  </a:lnTo>
                  <a:lnTo>
                    <a:pt x="6424" y="6264"/>
                  </a:lnTo>
                  <a:lnTo>
                    <a:pt x="5706" y="7022"/>
                  </a:lnTo>
                  <a:lnTo>
                    <a:pt x="4987" y="7780"/>
                  </a:lnTo>
                  <a:lnTo>
                    <a:pt x="4349" y="8618"/>
                  </a:lnTo>
                  <a:lnTo>
                    <a:pt x="3751" y="9456"/>
                  </a:lnTo>
                  <a:lnTo>
                    <a:pt x="3192" y="10334"/>
                  </a:lnTo>
                  <a:lnTo>
                    <a:pt x="3152" y="10414"/>
                  </a:lnTo>
                  <a:lnTo>
                    <a:pt x="3072" y="10493"/>
                  </a:lnTo>
                  <a:lnTo>
                    <a:pt x="2514" y="11531"/>
                  </a:lnTo>
                  <a:lnTo>
                    <a:pt x="1955" y="12608"/>
                  </a:lnTo>
                  <a:lnTo>
                    <a:pt x="1476" y="13725"/>
                  </a:lnTo>
                  <a:lnTo>
                    <a:pt x="1077" y="14882"/>
                  </a:lnTo>
                  <a:lnTo>
                    <a:pt x="718" y="16159"/>
                  </a:lnTo>
                  <a:lnTo>
                    <a:pt x="399" y="17476"/>
                  </a:lnTo>
                  <a:lnTo>
                    <a:pt x="240" y="18513"/>
                  </a:lnTo>
                  <a:lnTo>
                    <a:pt x="120" y="19550"/>
                  </a:lnTo>
                  <a:lnTo>
                    <a:pt x="40" y="20588"/>
                  </a:lnTo>
                  <a:lnTo>
                    <a:pt x="0" y="21665"/>
                  </a:lnTo>
                  <a:lnTo>
                    <a:pt x="0" y="40417"/>
                  </a:lnTo>
                  <a:lnTo>
                    <a:pt x="40" y="40656"/>
                  </a:lnTo>
                  <a:lnTo>
                    <a:pt x="120" y="40896"/>
                  </a:lnTo>
                  <a:lnTo>
                    <a:pt x="200" y="41095"/>
                  </a:lnTo>
                  <a:lnTo>
                    <a:pt x="359" y="41295"/>
                  </a:lnTo>
                  <a:lnTo>
                    <a:pt x="559" y="41454"/>
                  </a:lnTo>
                  <a:lnTo>
                    <a:pt x="758" y="41574"/>
                  </a:lnTo>
                  <a:lnTo>
                    <a:pt x="998" y="41654"/>
                  </a:lnTo>
                  <a:lnTo>
                    <a:pt x="42492" y="41654"/>
                  </a:lnTo>
                  <a:lnTo>
                    <a:pt x="42731" y="41574"/>
                  </a:lnTo>
                  <a:lnTo>
                    <a:pt x="42931" y="41454"/>
                  </a:lnTo>
                  <a:lnTo>
                    <a:pt x="43130" y="41295"/>
                  </a:lnTo>
                  <a:lnTo>
                    <a:pt x="43290" y="41095"/>
                  </a:lnTo>
                  <a:lnTo>
                    <a:pt x="43369" y="40896"/>
                  </a:lnTo>
                  <a:lnTo>
                    <a:pt x="43449" y="40656"/>
                  </a:lnTo>
                  <a:lnTo>
                    <a:pt x="43489" y="40417"/>
                  </a:lnTo>
                  <a:lnTo>
                    <a:pt x="43489" y="21665"/>
                  </a:lnTo>
                  <a:lnTo>
                    <a:pt x="43489" y="20867"/>
                  </a:lnTo>
                  <a:lnTo>
                    <a:pt x="43449" y="20109"/>
                  </a:lnTo>
                  <a:lnTo>
                    <a:pt x="43369" y="19311"/>
                  </a:lnTo>
                  <a:lnTo>
                    <a:pt x="43250" y="18553"/>
                  </a:lnTo>
                  <a:lnTo>
                    <a:pt x="43130" y="17795"/>
                  </a:lnTo>
                  <a:lnTo>
                    <a:pt x="43010" y="17037"/>
                  </a:lnTo>
                  <a:lnTo>
                    <a:pt x="42811" y="16279"/>
                  </a:lnTo>
                  <a:lnTo>
                    <a:pt x="42611" y="15560"/>
                  </a:lnTo>
                  <a:lnTo>
                    <a:pt x="42412" y="14842"/>
                  </a:lnTo>
                  <a:lnTo>
                    <a:pt x="42133" y="14084"/>
                  </a:lnTo>
                  <a:lnTo>
                    <a:pt x="41853" y="13366"/>
                  </a:lnTo>
                  <a:lnTo>
                    <a:pt x="41574" y="12688"/>
                  </a:lnTo>
                  <a:lnTo>
                    <a:pt x="41215" y="11970"/>
                  </a:lnTo>
                  <a:lnTo>
                    <a:pt x="40856" y="11291"/>
                  </a:lnTo>
                  <a:lnTo>
                    <a:pt x="40497" y="10613"/>
                  </a:lnTo>
                  <a:lnTo>
                    <a:pt x="40098" y="9975"/>
                  </a:lnTo>
                  <a:lnTo>
                    <a:pt x="39499" y="9137"/>
                  </a:lnTo>
                  <a:lnTo>
                    <a:pt x="38901" y="8299"/>
                  </a:lnTo>
                  <a:lnTo>
                    <a:pt x="38262" y="7501"/>
                  </a:lnTo>
                  <a:lnTo>
                    <a:pt x="37584" y="6743"/>
                  </a:lnTo>
                  <a:lnTo>
                    <a:pt x="36866" y="6025"/>
                  </a:lnTo>
                  <a:lnTo>
                    <a:pt x="36108" y="5347"/>
                  </a:lnTo>
                  <a:lnTo>
                    <a:pt x="35350" y="4668"/>
                  </a:lnTo>
                  <a:lnTo>
                    <a:pt x="34512" y="4070"/>
                  </a:lnTo>
                  <a:lnTo>
                    <a:pt x="33834" y="3591"/>
                  </a:lnTo>
                  <a:lnTo>
                    <a:pt x="33116" y="3112"/>
                  </a:lnTo>
                  <a:lnTo>
                    <a:pt x="32397" y="2713"/>
                  </a:lnTo>
                  <a:lnTo>
                    <a:pt x="31679" y="2314"/>
                  </a:lnTo>
                  <a:lnTo>
                    <a:pt x="30921" y="1955"/>
                  </a:lnTo>
                  <a:lnTo>
                    <a:pt x="30163" y="1596"/>
                  </a:lnTo>
                  <a:lnTo>
                    <a:pt x="29405" y="1317"/>
                  </a:lnTo>
                  <a:lnTo>
                    <a:pt x="28647" y="1038"/>
                  </a:lnTo>
                  <a:lnTo>
                    <a:pt x="27849" y="798"/>
                  </a:lnTo>
                  <a:lnTo>
                    <a:pt x="27051" y="599"/>
                  </a:lnTo>
                  <a:lnTo>
                    <a:pt x="26293" y="439"/>
                  </a:lnTo>
                  <a:lnTo>
                    <a:pt x="25495" y="279"/>
                  </a:lnTo>
                  <a:lnTo>
                    <a:pt x="24697" y="160"/>
                  </a:lnTo>
                  <a:lnTo>
                    <a:pt x="23899" y="80"/>
                  </a:lnTo>
                  <a:lnTo>
                    <a:pt x="23061" y="40"/>
                  </a:lnTo>
                  <a:lnTo>
                    <a:pt x="222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1"/>
            <p:cNvSpPr/>
            <p:nvPr/>
          </p:nvSpPr>
          <p:spPr>
            <a:xfrm>
              <a:off x="6234800" y="880050"/>
              <a:ext cx="1087250" cy="1041350"/>
            </a:xfrm>
            <a:custGeom>
              <a:rect b="b" l="l" r="r" t="t"/>
              <a:pathLst>
                <a:path extrusionOk="0" fill="none" h="41654" w="43490">
                  <a:moveTo>
                    <a:pt x="1277" y="41654"/>
                  </a:moveTo>
                  <a:lnTo>
                    <a:pt x="1277" y="41654"/>
                  </a:lnTo>
                  <a:lnTo>
                    <a:pt x="998" y="41654"/>
                  </a:lnTo>
                  <a:lnTo>
                    <a:pt x="758" y="41574"/>
                  </a:lnTo>
                  <a:lnTo>
                    <a:pt x="559" y="41454"/>
                  </a:lnTo>
                  <a:lnTo>
                    <a:pt x="359" y="41295"/>
                  </a:lnTo>
                  <a:lnTo>
                    <a:pt x="200" y="41095"/>
                  </a:lnTo>
                  <a:lnTo>
                    <a:pt x="120" y="40896"/>
                  </a:lnTo>
                  <a:lnTo>
                    <a:pt x="40" y="40656"/>
                  </a:lnTo>
                  <a:lnTo>
                    <a:pt x="0" y="40417"/>
                  </a:lnTo>
                  <a:lnTo>
                    <a:pt x="0" y="21665"/>
                  </a:lnTo>
                  <a:lnTo>
                    <a:pt x="0" y="21665"/>
                  </a:lnTo>
                  <a:lnTo>
                    <a:pt x="40" y="20588"/>
                  </a:lnTo>
                  <a:lnTo>
                    <a:pt x="120" y="19550"/>
                  </a:lnTo>
                  <a:lnTo>
                    <a:pt x="240" y="18513"/>
                  </a:lnTo>
                  <a:lnTo>
                    <a:pt x="399" y="17476"/>
                  </a:lnTo>
                  <a:lnTo>
                    <a:pt x="399" y="17476"/>
                  </a:lnTo>
                  <a:lnTo>
                    <a:pt x="718" y="16159"/>
                  </a:lnTo>
                  <a:lnTo>
                    <a:pt x="1077" y="14882"/>
                  </a:lnTo>
                  <a:lnTo>
                    <a:pt x="1077" y="14882"/>
                  </a:lnTo>
                  <a:lnTo>
                    <a:pt x="1476" y="13725"/>
                  </a:lnTo>
                  <a:lnTo>
                    <a:pt x="1955" y="12608"/>
                  </a:lnTo>
                  <a:lnTo>
                    <a:pt x="2514" y="11531"/>
                  </a:lnTo>
                  <a:lnTo>
                    <a:pt x="3072" y="10493"/>
                  </a:lnTo>
                  <a:lnTo>
                    <a:pt x="3072" y="10493"/>
                  </a:lnTo>
                  <a:lnTo>
                    <a:pt x="3152" y="10414"/>
                  </a:lnTo>
                  <a:lnTo>
                    <a:pt x="3152" y="10414"/>
                  </a:lnTo>
                  <a:lnTo>
                    <a:pt x="3192" y="10334"/>
                  </a:lnTo>
                  <a:lnTo>
                    <a:pt x="3192" y="10334"/>
                  </a:lnTo>
                  <a:lnTo>
                    <a:pt x="3751" y="9456"/>
                  </a:lnTo>
                  <a:lnTo>
                    <a:pt x="4349" y="8618"/>
                  </a:lnTo>
                  <a:lnTo>
                    <a:pt x="4987" y="7780"/>
                  </a:lnTo>
                  <a:lnTo>
                    <a:pt x="5706" y="7022"/>
                  </a:lnTo>
                  <a:lnTo>
                    <a:pt x="6424" y="6264"/>
                  </a:lnTo>
                  <a:lnTo>
                    <a:pt x="7142" y="5546"/>
                  </a:lnTo>
                  <a:lnTo>
                    <a:pt x="7940" y="4828"/>
                  </a:lnTo>
                  <a:lnTo>
                    <a:pt x="8778" y="4189"/>
                  </a:lnTo>
                  <a:lnTo>
                    <a:pt x="8778" y="4189"/>
                  </a:lnTo>
                  <a:lnTo>
                    <a:pt x="9656" y="3591"/>
                  </a:lnTo>
                  <a:lnTo>
                    <a:pt x="9656" y="3591"/>
                  </a:lnTo>
                  <a:lnTo>
                    <a:pt x="9775" y="3511"/>
                  </a:lnTo>
                  <a:lnTo>
                    <a:pt x="9775" y="3511"/>
                  </a:lnTo>
                  <a:lnTo>
                    <a:pt x="10493" y="3072"/>
                  </a:lnTo>
                  <a:lnTo>
                    <a:pt x="11251" y="2673"/>
                  </a:lnTo>
                  <a:lnTo>
                    <a:pt x="12010" y="2314"/>
                  </a:lnTo>
                  <a:lnTo>
                    <a:pt x="12728" y="1955"/>
                  </a:lnTo>
                  <a:lnTo>
                    <a:pt x="13526" y="1636"/>
                  </a:lnTo>
                  <a:lnTo>
                    <a:pt x="14284" y="1357"/>
                  </a:lnTo>
                  <a:lnTo>
                    <a:pt x="15082" y="1077"/>
                  </a:lnTo>
                  <a:lnTo>
                    <a:pt x="15840" y="838"/>
                  </a:lnTo>
                  <a:lnTo>
                    <a:pt x="16638" y="639"/>
                  </a:lnTo>
                  <a:lnTo>
                    <a:pt x="17436" y="479"/>
                  </a:lnTo>
                  <a:lnTo>
                    <a:pt x="18234" y="319"/>
                  </a:lnTo>
                  <a:lnTo>
                    <a:pt x="19032" y="200"/>
                  </a:lnTo>
                  <a:lnTo>
                    <a:pt x="19830" y="120"/>
                  </a:lnTo>
                  <a:lnTo>
                    <a:pt x="20667" y="40"/>
                  </a:lnTo>
                  <a:lnTo>
                    <a:pt x="21465" y="0"/>
                  </a:lnTo>
                  <a:lnTo>
                    <a:pt x="22263" y="0"/>
                  </a:lnTo>
                  <a:lnTo>
                    <a:pt x="23061" y="40"/>
                  </a:lnTo>
                  <a:lnTo>
                    <a:pt x="23899" y="80"/>
                  </a:lnTo>
                  <a:lnTo>
                    <a:pt x="24697" y="160"/>
                  </a:lnTo>
                  <a:lnTo>
                    <a:pt x="25495" y="279"/>
                  </a:lnTo>
                  <a:lnTo>
                    <a:pt x="26293" y="439"/>
                  </a:lnTo>
                  <a:lnTo>
                    <a:pt x="27051" y="599"/>
                  </a:lnTo>
                  <a:lnTo>
                    <a:pt x="27849" y="798"/>
                  </a:lnTo>
                  <a:lnTo>
                    <a:pt x="28647" y="1038"/>
                  </a:lnTo>
                  <a:lnTo>
                    <a:pt x="29405" y="1317"/>
                  </a:lnTo>
                  <a:lnTo>
                    <a:pt x="30163" y="1596"/>
                  </a:lnTo>
                  <a:lnTo>
                    <a:pt x="30921" y="1955"/>
                  </a:lnTo>
                  <a:lnTo>
                    <a:pt x="31679" y="2314"/>
                  </a:lnTo>
                  <a:lnTo>
                    <a:pt x="32397" y="2713"/>
                  </a:lnTo>
                  <a:lnTo>
                    <a:pt x="33116" y="3112"/>
                  </a:lnTo>
                  <a:lnTo>
                    <a:pt x="33834" y="3591"/>
                  </a:lnTo>
                  <a:lnTo>
                    <a:pt x="34512" y="4070"/>
                  </a:lnTo>
                  <a:lnTo>
                    <a:pt x="34512" y="4070"/>
                  </a:lnTo>
                  <a:lnTo>
                    <a:pt x="35350" y="4668"/>
                  </a:lnTo>
                  <a:lnTo>
                    <a:pt x="36108" y="5347"/>
                  </a:lnTo>
                  <a:lnTo>
                    <a:pt x="36866" y="6025"/>
                  </a:lnTo>
                  <a:lnTo>
                    <a:pt x="37584" y="6743"/>
                  </a:lnTo>
                  <a:lnTo>
                    <a:pt x="38262" y="7501"/>
                  </a:lnTo>
                  <a:lnTo>
                    <a:pt x="38901" y="8299"/>
                  </a:lnTo>
                  <a:lnTo>
                    <a:pt x="39499" y="9137"/>
                  </a:lnTo>
                  <a:lnTo>
                    <a:pt x="40098" y="9975"/>
                  </a:lnTo>
                  <a:lnTo>
                    <a:pt x="40098" y="9975"/>
                  </a:lnTo>
                  <a:lnTo>
                    <a:pt x="40497" y="10613"/>
                  </a:lnTo>
                  <a:lnTo>
                    <a:pt x="40856" y="11291"/>
                  </a:lnTo>
                  <a:lnTo>
                    <a:pt x="41215" y="11970"/>
                  </a:lnTo>
                  <a:lnTo>
                    <a:pt x="41574" y="12688"/>
                  </a:lnTo>
                  <a:lnTo>
                    <a:pt x="41853" y="13366"/>
                  </a:lnTo>
                  <a:lnTo>
                    <a:pt x="42133" y="14084"/>
                  </a:lnTo>
                  <a:lnTo>
                    <a:pt x="42412" y="14842"/>
                  </a:lnTo>
                  <a:lnTo>
                    <a:pt x="42611" y="15560"/>
                  </a:lnTo>
                  <a:lnTo>
                    <a:pt x="42811" y="16279"/>
                  </a:lnTo>
                  <a:lnTo>
                    <a:pt x="43010" y="17037"/>
                  </a:lnTo>
                  <a:lnTo>
                    <a:pt x="43130" y="17795"/>
                  </a:lnTo>
                  <a:lnTo>
                    <a:pt x="43250" y="18553"/>
                  </a:lnTo>
                  <a:lnTo>
                    <a:pt x="43369" y="19311"/>
                  </a:lnTo>
                  <a:lnTo>
                    <a:pt x="43449" y="20109"/>
                  </a:lnTo>
                  <a:lnTo>
                    <a:pt x="43489" y="20867"/>
                  </a:lnTo>
                  <a:lnTo>
                    <a:pt x="43489" y="21665"/>
                  </a:lnTo>
                  <a:lnTo>
                    <a:pt x="43489" y="40417"/>
                  </a:lnTo>
                  <a:lnTo>
                    <a:pt x="43489" y="40417"/>
                  </a:lnTo>
                  <a:lnTo>
                    <a:pt x="43449" y="40656"/>
                  </a:lnTo>
                  <a:lnTo>
                    <a:pt x="43369" y="40896"/>
                  </a:lnTo>
                  <a:lnTo>
                    <a:pt x="43290" y="41095"/>
                  </a:lnTo>
                  <a:lnTo>
                    <a:pt x="43130" y="41295"/>
                  </a:lnTo>
                  <a:lnTo>
                    <a:pt x="42931" y="41454"/>
                  </a:lnTo>
                  <a:lnTo>
                    <a:pt x="42731" y="41574"/>
                  </a:lnTo>
                  <a:lnTo>
                    <a:pt x="42492" y="41654"/>
                  </a:lnTo>
                  <a:lnTo>
                    <a:pt x="42212"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1"/>
            <p:cNvSpPr/>
            <p:nvPr/>
          </p:nvSpPr>
          <p:spPr>
            <a:xfrm>
              <a:off x="6266700" y="1921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1"/>
            <p:cNvSpPr/>
            <p:nvPr/>
          </p:nvSpPr>
          <p:spPr>
            <a:xfrm>
              <a:off x="6300625" y="1341850"/>
              <a:ext cx="221450" cy="221475"/>
            </a:xfrm>
            <a:custGeom>
              <a:rect b="b" l="l" r="r" t="t"/>
              <a:pathLst>
                <a:path extrusionOk="0" h="8859" w="8858">
                  <a:moveTo>
                    <a:pt x="4070" y="1"/>
                  </a:moveTo>
                  <a:lnTo>
                    <a:pt x="3631" y="81"/>
                  </a:lnTo>
                  <a:lnTo>
                    <a:pt x="3192" y="200"/>
                  </a:lnTo>
                  <a:lnTo>
                    <a:pt x="2793" y="320"/>
                  </a:lnTo>
                  <a:lnTo>
                    <a:pt x="2394" y="520"/>
                  </a:lnTo>
                  <a:lnTo>
                    <a:pt x="2035" y="719"/>
                  </a:lnTo>
                  <a:lnTo>
                    <a:pt x="1676" y="959"/>
                  </a:lnTo>
                  <a:lnTo>
                    <a:pt x="1357" y="1238"/>
                  </a:lnTo>
                  <a:lnTo>
                    <a:pt x="1078" y="1557"/>
                  </a:lnTo>
                  <a:lnTo>
                    <a:pt x="798" y="1916"/>
                  </a:lnTo>
                  <a:lnTo>
                    <a:pt x="599" y="2275"/>
                  </a:lnTo>
                  <a:lnTo>
                    <a:pt x="399" y="2634"/>
                  </a:lnTo>
                  <a:lnTo>
                    <a:pt x="240" y="3033"/>
                  </a:lnTo>
                  <a:lnTo>
                    <a:pt x="120" y="3472"/>
                  </a:lnTo>
                  <a:lnTo>
                    <a:pt x="40" y="3911"/>
                  </a:lnTo>
                  <a:lnTo>
                    <a:pt x="0" y="4350"/>
                  </a:lnTo>
                  <a:lnTo>
                    <a:pt x="40" y="4789"/>
                  </a:lnTo>
                  <a:lnTo>
                    <a:pt x="80" y="5228"/>
                  </a:lnTo>
                  <a:lnTo>
                    <a:pt x="200" y="5666"/>
                  </a:lnTo>
                  <a:lnTo>
                    <a:pt x="360" y="6065"/>
                  </a:lnTo>
                  <a:lnTo>
                    <a:pt x="519" y="6464"/>
                  </a:lnTo>
                  <a:lnTo>
                    <a:pt x="759" y="6824"/>
                  </a:lnTo>
                  <a:lnTo>
                    <a:pt x="998" y="7183"/>
                  </a:lnTo>
                  <a:lnTo>
                    <a:pt x="1277" y="7502"/>
                  </a:lnTo>
                  <a:lnTo>
                    <a:pt x="1596" y="7781"/>
                  </a:lnTo>
                  <a:lnTo>
                    <a:pt x="1916" y="8060"/>
                  </a:lnTo>
                  <a:lnTo>
                    <a:pt x="2275" y="8260"/>
                  </a:lnTo>
                  <a:lnTo>
                    <a:pt x="2674" y="8459"/>
                  </a:lnTo>
                  <a:lnTo>
                    <a:pt x="3073" y="8619"/>
                  </a:lnTo>
                  <a:lnTo>
                    <a:pt x="3472" y="8739"/>
                  </a:lnTo>
                  <a:lnTo>
                    <a:pt x="3911" y="8818"/>
                  </a:lnTo>
                  <a:lnTo>
                    <a:pt x="4349" y="8858"/>
                  </a:lnTo>
                  <a:lnTo>
                    <a:pt x="4788" y="8818"/>
                  </a:lnTo>
                  <a:lnTo>
                    <a:pt x="5267" y="8779"/>
                  </a:lnTo>
                  <a:lnTo>
                    <a:pt x="5666" y="8659"/>
                  </a:lnTo>
                  <a:lnTo>
                    <a:pt x="6105" y="8499"/>
                  </a:lnTo>
                  <a:lnTo>
                    <a:pt x="6504" y="8340"/>
                  </a:lnTo>
                  <a:lnTo>
                    <a:pt x="6863" y="8100"/>
                  </a:lnTo>
                  <a:lnTo>
                    <a:pt x="7222" y="7861"/>
                  </a:lnTo>
                  <a:lnTo>
                    <a:pt x="7541" y="7582"/>
                  </a:lnTo>
                  <a:lnTo>
                    <a:pt x="7821" y="7262"/>
                  </a:lnTo>
                  <a:lnTo>
                    <a:pt x="8060" y="6943"/>
                  </a:lnTo>
                  <a:lnTo>
                    <a:pt x="8299" y="6584"/>
                  </a:lnTo>
                  <a:lnTo>
                    <a:pt x="8499" y="6185"/>
                  </a:lnTo>
                  <a:lnTo>
                    <a:pt x="8618" y="5786"/>
                  </a:lnTo>
                  <a:lnTo>
                    <a:pt x="8738" y="5387"/>
                  </a:lnTo>
                  <a:lnTo>
                    <a:pt x="8818" y="4948"/>
                  </a:lnTo>
                  <a:lnTo>
                    <a:pt x="8858" y="4509"/>
                  </a:lnTo>
                  <a:lnTo>
                    <a:pt x="8858" y="4071"/>
                  </a:lnTo>
                  <a:lnTo>
                    <a:pt x="8778" y="3592"/>
                  </a:lnTo>
                  <a:lnTo>
                    <a:pt x="8658" y="3193"/>
                  </a:lnTo>
                  <a:lnTo>
                    <a:pt x="8539" y="2754"/>
                  </a:lnTo>
                  <a:lnTo>
                    <a:pt x="8339" y="2355"/>
                  </a:lnTo>
                  <a:lnTo>
                    <a:pt x="8140" y="1996"/>
                  </a:lnTo>
                  <a:lnTo>
                    <a:pt x="7900" y="1637"/>
                  </a:lnTo>
                  <a:lnTo>
                    <a:pt x="7621" y="1358"/>
                  </a:lnTo>
                  <a:lnTo>
                    <a:pt x="7302" y="1038"/>
                  </a:lnTo>
                  <a:lnTo>
                    <a:pt x="6943" y="799"/>
                  </a:lnTo>
                  <a:lnTo>
                    <a:pt x="6584" y="560"/>
                  </a:lnTo>
                  <a:lnTo>
                    <a:pt x="6225" y="360"/>
                  </a:lnTo>
                  <a:lnTo>
                    <a:pt x="5826" y="240"/>
                  </a:lnTo>
                  <a:lnTo>
                    <a:pt x="5387" y="121"/>
                  </a:lnTo>
                  <a:lnTo>
                    <a:pt x="4948" y="41"/>
                  </a:lnTo>
                  <a:lnTo>
                    <a:pt x="45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1"/>
            <p:cNvSpPr/>
            <p:nvPr/>
          </p:nvSpPr>
          <p:spPr>
            <a:xfrm>
              <a:off x="6300625" y="1341850"/>
              <a:ext cx="221450" cy="221475"/>
            </a:xfrm>
            <a:custGeom>
              <a:rect b="b" l="l" r="r" t="t"/>
              <a:pathLst>
                <a:path extrusionOk="0" fill="none" h="8859" w="8858">
                  <a:moveTo>
                    <a:pt x="8858" y="4071"/>
                  </a:moveTo>
                  <a:lnTo>
                    <a:pt x="8858" y="4071"/>
                  </a:lnTo>
                  <a:lnTo>
                    <a:pt x="8858" y="4509"/>
                  </a:lnTo>
                  <a:lnTo>
                    <a:pt x="8818" y="4948"/>
                  </a:lnTo>
                  <a:lnTo>
                    <a:pt x="8738" y="5387"/>
                  </a:lnTo>
                  <a:lnTo>
                    <a:pt x="8618" y="5786"/>
                  </a:lnTo>
                  <a:lnTo>
                    <a:pt x="8499" y="6185"/>
                  </a:lnTo>
                  <a:lnTo>
                    <a:pt x="8299" y="6584"/>
                  </a:lnTo>
                  <a:lnTo>
                    <a:pt x="8060" y="6943"/>
                  </a:lnTo>
                  <a:lnTo>
                    <a:pt x="7821" y="7262"/>
                  </a:lnTo>
                  <a:lnTo>
                    <a:pt x="7541" y="7582"/>
                  </a:lnTo>
                  <a:lnTo>
                    <a:pt x="7222" y="7861"/>
                  </a:lnTo>
                  <a:lnTo>
                    <a:pt x="6863" y="8100"/>
                  </a:lnTo>
                  <a:lnTo>
                    <a:pt x="6504" y="8340"/>
                  </a:lnTo>
                  <a:lnTo>
                    <a:pt x="6105" y="8499"/>
                  </a:lnTo>
                  <a:lnTo>
                    <a:pt x="5666" y="8659"/>
                  </a:lnTo>
                  <a:lnTo>
                    <a:pt x="5267" y="8779"/>
                  </a:lnTo>
                  <a:lnTo>
                    <a:pt x="4788" y="8818"/>
                  </a:lnTo>
                  <a:lnTo>
                    <a:pt x="4788" y="8818"/>
                  </a:lnTo>
                  <a:lnTo>
                    <a:pt x="4349" y="8858"/>
                  </a:lnTo>
                  <a:lnTo>
                    <a:pt x="3911" y="8818"/>
                  </a:lnTo>
                  <a:lnTo>
                    <a:pt x="3472" y="8739"/>
                  </a:lnTo>
                  <a:lnTo>
                    <a:pt x="3073" y="8619"/>
                  </a:lnTo>
                  <a:lnTo>
                    <a:pt x="2674" y="8459"/>
                  </a:lnTo>
                  <a:lnTo>
                    <a:pt x="2275" y="8260"/>
                  </a:lnTo>
                  <a:lnTo>
                    <a:pt x="1916" y="8060"/>
                  </a:lnTo>
                  <a:lnTo>
                    <a:pt x="1596" y="7781"/>
                  </a:lnTo>
                  <a:lnTo>
                    <a:pt x="1277" y="7502"/>
                  </a:lnTo>
                  <a:lnTo>
                    <a:pt x="998" y="7183"/>
                  </a:lnTo>
                  <a:lnTo>
                    <a:pt x="759" y="6824"/>
                  </a:lnTo>
                  <a:lnTo>
                    <a:pt x="519" y="6464"/>
                  </a:lnTo>
                  <a:lnTo>
                    <a:pt x="360" y="6065"/>
                  </a:lnTo>
                  <a:lnTo>
                    <a:pt x="200" y="5666"/>
                  </a:lnTo>
                  <a:lnTo>
                    <a:pt x="80" y="5228"/>
                  </a:lnTo>
                  <a:lnTo>
                    <a:pt x="40" y="4789"/>
                  </a:lnTo>
                  <a:lnTo>
                    <a:pt x="40" y="4789"/>
                  </a:lnTo>
                  <a:lnTo>
                    <a:pt x="0" y="4350"/>
                  </a:lnTo>
                  <a:lnTo>
                    <a:pt x="40" y="3911"/>
                  </a:lnTo>
                  <a:lnTo>
                    <a:pt x="120" y="3472"/>
                  </a:lnTo>
                  <a:lnTo>
                    <a:pt x="240" y="3033"/>
                  </a:lnTo>
                  <a:lnTo>
                    <a:pt x="399" y="2634"/>
                  </a:lnTo>
                  <a:lnTo>
                    <a:pt x="599" y="2275"/>
                  </a:lnTo>
                  <a:lnTo>
                    <a:pt x="798" y="1916"/>
                  </a:lnTo>
                  <a:lnTo>
                    <a:pt x="1078" y="1557"/>
                  </a:lnTo>
                  <a:lnTo>
                    <a:pt x="1357" y="1238"/>
                  </a:lnTo>
                  <a:lnTo>
                    <a:pt x="1676" y="959"/>
                  </a:lnTo>
                  <a:lnTo>
                    <a:pt x="2035" y="719"/>
                  </a:lnTo>
                  <a:lnTo>
                    <a:pt x="2394" y="520"/>
                  </a:lnTo>
                  <a:lnTo>
                    <a:pt x="2793" y="320"/>
                  </a:lnTo>
                  <a:lnTo>
                    <a:pt x="3192" y="200"/>
                  </a:lnTo>
                  <a:lnTo>
                    <a:pt x="3631" y="81"/>
                  </a:lnTo>
                  <a:lnTo>
                    <a:pt x="4070" y="1"/>
                  </a:lnTo>
                  <a:lnTo>
                    <a:pt x="4070" y="1"/>
                  </a:lnTo>
                  <a:lnTo>
                    <a:pt x="4509" y="1"/>
                  </a:lnTo>
                  <a:lnTo>
                    <a:pt x="4948" y="41"/>
                  </a:lnTo>
                  <a:lnTo>
                    <a:pt x="5387" y="121"/>
                  </a:lnTo>
                  <a:lnTo>
                    <a:pt x="5826" y="240"/>
                  </a:lnTo>
                  <a:lnTo>
                    <a:pt x="6225" y="360"/>
                  </a:lnTo>
                  <a:lnTo>
                    <a:pt x="6584" y="560"/>
                  </a:lnTo>
                  <a:lnTo>
                    <a:pt x="6943" y="799"/>
                  </a:lnTo>
                  <a:lnTo>
                    <a:pt x="7302" y="1038"/>
                  </a:lnTo>
                  <a:lnTo>
                    <a:pt x="7621" y="1358"/>
                  </a:lnTo>
                  <a:lnTo>
                    <a:pt x="7900" y="1637"/>
                  </a:lnTo>
                  <a:lnTo>
                    <a:pt x="8140" y="1996"/>
                  </a:lnTo>
                  <a:lnTo>
                    <a:pt x="8339" y="2355"/>
                  </a:lnTo>
                  <a:lnTo>
                    <a:pt x="8539" y="2754"/>
                  </a:lnTo>
                  <a:lnTo>
                    <a:pt x="8658" y="3193"/>
                  </a:lnTo>
                  <a:lnTo>
                    <a:pt x="8778" y="3592"/>
                  </a:lnTo>
                  <a:lnTo>
                    <a:pt x="8858" y="4071"/>
                  </a:lnTo>
                  <a:lnTo>
                    <a:pt x="8858" y="40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1"/>
            <p:cNvSpPr/>
            <p:nvPr/>
          </p:nvSpPr>
          <p:spPr>
            <a:xfrm>
              <a:off x="6522050" y="1443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1"/>
            <p:cNvSpPr/>
            <p:nvPr/>
          </p:nvSpPr>
          <p:spPr>
            <a:xfrm>
              <a:off x="7020775" y="1604200"/>
              <a:ext cx="239425" cy="238400"/>
            </a:xfrm>
            <a:custGeom>
              <a:rect b="b" l="l" r="r" t="t"/>
              <a:pathLst>
                <a:path extrusionOk="0" h="9536" w="9577">
                  <a:moveTo>
                    <a:pt x="4310" y="0"/>
                  </a:moveTo>
                  <a:lnTo>
                    <a:pt x="3831" y="80"/>
                  </a:lnTo>
                  <a:lnTo>
                    <a:pt x="3352" y="200"/>
                  </a:lnTo>
                  <a:lnTo>
                    <a:pt x="2913" y="359"/>
                  </a:lnTo>
                  <a:lnTo>
                    <a:pt x="2514" y="559"/>
                  </a:lnTo>
                  <a:lnTo>
                    <a:pt x="2116" y="798"/>
                  </a:lnTo>
                  <a:lnTo>
                    <a:pt x="1756" y="1077"/>
                  </a:lnTo>
                  <a:lnTo>
                    <a:pt x="1397" y="1397"/>
                  </a:lnTo>
                  <a:lnTo>
                    <a:pt x="1118" y="1716"/>
                  </a:lnTo>
                  <a:lnTo>
                    <a:pt x="839" y="2075"/>
                  </a:lnTo>
                  <a:lnTo>
                    <a:pt x="599" y="2474"/>
                  </a:lnTo>
                  <a:lnTo>
                    <a:pt x="400" y="2913"/>
                  </a:lnTo>
                  <a:lnTo>
                    <a:pt x="240" y="3352"/>
                  </a:lnTo>
                  <a:lnTo>
                    <a:pt x="121" y="3790"/>
                  </a:lnTo>
                  <a:lnTo>
                    <a:pt x="41" y="4269"/>
                  </a:lnTo>
                  <a:lnTo>
                    <a:pt x="1" y="4748"/>
                  </a:lnTo>
                  <a:lnTo>
                    <a:pt x="41" y="5267"/>
                  </a:lnTo>
                  <a:lnTo>
                    <a:pt x="121" y="5745"/>
                  </a:lnTo>
                  <a:lnTo>
                    <a:pt x="240" y="6184"/>
                  </a:lnTo>
                  <a:lnTo>
                    <a:pt x="400" y="6623"/>
                  </a:lnTo>
                  <a:lnTo>
                    <a:pt x="599" y="7022"/>
                  </a:lnTo>
                  <a:lnTo>
                    <a:pt x="839" y="7421"/>
                  </a:lnTo>
                  <a:lnTo>
                    <a:pt x="1118" y="7820"/>
                  </a:lnTo>
                  <a:lnTo>
                    <a:pt x="1397" y="8139"/>
                  </a:lnTo>
                  <a:lnTo>
                    <a:pt x="1756" y="8459"/>
                  </a:lnTo>
                  <a:lnTo>
                    <a:pt x="2116" y="8738"/>
                  </a:lnTo>
                  <a:lnTo>
                    <a:pt x="2514" y="8977"/>
                  </a:lnTo>
                  <a:lnTo>
                    <a:pt x="2913" y="9177"/>
                  </a:lnTo>
                  <a:lnTo>
                    <a:pt x="3352" y="9336"/>
                  </a:lnTo>
                  <a:lnTo>
                    <a:pt x="3831" y="9456"/>
                  </a:lnTo>
                  <a:lnTo>
                    <a:pt x="4310" y="9536"/>
                  </a:lnTo>
                  <a:lnTo>
                    <a:pt x="5267" y="9536"/>
                  </a:lnTo>
                  <a:lnTo>
                    <a:pt x="5746" y="9456"/>
                  </a:lnTo>
                  <a:lnTo>
                    <a:pt x="6225" y="9336"/>
                  </a:lnTo>
                  <a:lnTo>
                    <a:pt x="6664" y="9177"/>
                  </a:lnTo>
                  <a:lnTo>
                    <a:pt x="7063" y="8977"/>
                  </a:lnTo>
                  <a:lnTo>
                    <a:pt x="7462" y="8738"/>
                  </a:lnTo>
                  <a:lnTo>
                    <a:pt x="7821" y="8459"/>
                  </a:lnTo>
                  <a:lnTo>
                    <a:pt x="8180" y="8139"/>
                  </a:lnTo>
                  <a:lnTo>
                    <a:pt x="8459" y="7820"/>
                  </a:lnTo>
                  <a:lnTo>
                    <a:pt x="8739" y="7421"/>
                  </a:lnTo>
                  <a:lnTo>
                    <a:pt x="8978" y="7022"/>
                  </a:lnTo>
                  <a:lnTo>
                    <a:pt x="9177" y="6623"/>
                  </a:lnTo>
                  <a:lnTo>
                    <a:pt x="9337" y="6184"/>
                  </a:lnTo>
                  <a:lnTo>
                    <a:pt x="9457" y="5745"/>
                  </a:lnTo>
                  <a:lnTo>
                    <a:pt x="9537" y="5267"/>
                  </a:lnTo>
                  <a:lnTo>
                    <a:pt x="9576" y="4748"/>
                  </a:lnTo>
                  <a:lnTo>
                    <a:pt x="9537" y="4269"/>
                  </a:lnTo>
                  <a:lnTo>
                    <a:pt x="9457" y="3790"/>
                  </a:lnTo>
                  <a:lnTo>
                    <a:pt x="9337" y="3352"/>
                  </a:lnTo>
                  <a:lnTo>
                    <a:pt x="9177" y="2913"/>
                  </a:lnTo>
                  <a:lnTo>
                    <a:pt x="8978" y="2474"/>
                  </a:lnTo>
                  <a:lnTo>
                    <a:pt x="8739" y="2075"/>
                  </a:lnTo>
                  <a:lnTo>
                    <a:pt x="8459" y="1716"/>
                  </a:lnTo>
                  <a:lnTo>
                    <a:pt x="8180" y="1397"/>
                  </a:lnTo>
                  <a:lnTo>
                    <a:pt x="7821" y="1077"/>
                  </a:lnTo>
                  <a:lnTo>
                    <a:pt x="7462" y="798"/>
                  </a:lnTo>
                  <a:lnTo>
                    <a:pt x="7063" y="559"/>
                  </a:lnTo>
                  <a:lnTo>
                    <a:pt x="6664" y="359"/>
                  </a:lnTo>
                  <a:lnTo>
                    <a:pt x="6225" y="200"/>
                  </a:lnTo>
                  <a:lnTo>
                    <a:pt x="5746" y="80"/>
                  </a:lnTo>
                  <a:lnTo>
                    <a:pt x="5267"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1"/>
            <p:cNvSpPr/>
            <p:nvPr/>
          </p:nvSpPr>
          <p:spPr>
            <a:xfrm>
              <a:off x="7020775" y="1604200"/>
              <a:ext cx="239425" cy="238400"/>
            </a:xfrm>
            <a:custGeom>
              <a:rect b="b" l="l" r="r" t="t"/>
              <a:pathLst>
                <a:path extrusionOk="0" fill="none" h="9536" w="9577">
                  <a:moveTo>
                    <a:pt x="9576" y="4748"/>
                  </a:moveTo>
                  <a:lnTo>
                    <a:pt x="9576" y="4748"/>
                  </a:lnTo>
                  <a:lnTo>
                    <a:pt x="9537" y="5267"/>
                  </a:lnTo>
                  <a:lnTo>
                    <a:pt x="9457" y="5745"/>
                  </a:lnTo>
                  <a:lnTo>
                    <a:pt x="9337" y="6184"/>
                  </a:lnTo>
                  <a:lnTo>
                    <a:pt x="9177" y="6623"/>
                  </a:lnTo>
                  <a:lnTo>
                    <a:pt x="8978" y="7022"/>
                  </a:lnTo>
                  <a:lnTo>
                    <a:pt x="8739" y="7421"/>
                  </a:lnTo>
                  <a:lnTo>
                    <a:pt x="8459" y="7820"/>
                  </a:lnTo>
                  <a:lnTo>
                    <a:pt x="8180" y="8139"/>
                  </a:lnTo>
                  <a:lnTo>
                    <a:pt x="7821" y="8459"/>
                  </a:lnTo>
                  <a:lnTo>
                    <a:pt x="7462" y="8738"/>
                  </a:lnTo>
                  <a:lnTo>
                    <a:pt x="7063" y="8977"/>
                  </a:lnTo>
                  <a:lnTo>
                    <a:pt x="6664" y="9177"/>
                  </a:lnTo>
                  <a:lnTo>
                    <a:pt x="6225" y="9336"/>
                  </a:lnTo>
                  <a:lnTo>
                    <a:pt x="5746" y="9456"/>
                  </a:lnTo>
                  <a:lnTo>
                    <a:pt x="5267" y="9536"/>
                  </a:lnTo>
                  <a:lnTo>
                    <a:pt x="4789" y="9536"/>
                  </a:lnTo>
                  <a:lnTo>
                    <a:pt x="4789" y="9536"/>
                  </a:lnTo>
                  <a:lnTo>
                    <a:pt x="4310" y="9536"/>
                  </a:lnTo>
                  <a:lnTo>
                    <a:pt x="3831" y="9456"/>
                  </a:lnTo>
                  <a:lnTo>
                    <a:pt x="3352" y="9336"/>
                  </a:lnTo>
                  <a:lnTo>
                    <a:pt x="2913" y="9177"/>
                  </a:lnTo>
                  <a:lnTo>
                    <a:pt x="2514" y="8977"/>
                  </a:lnTo>
                  <a:lnTo>
                    <a:pt x="2116" y="8738"/>
                  </a:lnTo>
                  <a:lnTo>
                    <a:pt x="1756" y="8459"/>
                  </a:lnTo>
                  <a:lnTo>
                    <a:pt x="1397" y="8139"/>
                  </a:lnTo>
                  <a:lnTo>
                    <a:pt x="1118" y="7820"/>
                  </a:lnTo>
                  <a:lnTo>
                    <a:pt x="839" y="7421"/>
                  </a:lnTo>
                  <a:lnTo>
                    <a:pt x="599" y="7022"/>
                  </a:lnTo>
                  <a:lnTo>
                    <a:pt x="400" y="6623"/>
                  </a:lnTo>
                  <a:lnTo>
                    <a:pt x="240" y="6184"/>
                  </a:lnTo>
                  <a:lnTo>
                    <a:pt x="121" y="5745"/>
                  </a:lnTo>
                  <a:lnTo>
                    <a:pt x="41" y="5267"/>
                  </a:lnTo>
                  <a:lnTo>
                    <a:pt x="1" y="4748"/>
                  </a:lnTo>
                  <a:lnTo>
                    <a:pt x="1" y="4748"/>
                  </a:lnTo>
                  <a:lnTo>
                    <a:pt x="41" y="4269"/>
                  </a:lnTo>
                  <a:lnTo>
                    <a:pt x="121" y="3790"/>
                  </a:lnTo>
                  <a:lnTo>
                    <a:pt x="240" y="3352"/>
                  </a:lnTo>
                  <a:lnTo>
                    <a:pt x="400" y="2913"/>
                  </a:lnTo>
                  <a:lnTo>
                    <a:pt x="599" y="2474"/>
                  </a:lnTo>
                  <a:lnTo>
                    <a:pt x="839" y="2075"/>
                  </a:lnTo>
                  <a:lnTo>
                    <a:pt x="1118" y="1716"/>
                  </a:lnTo>
                  <a:lnTo>
                    <a:pt x="1397" y="1397"/>
                  </a:lnTo>
                  <a:lnTo>
                    <a:pt x="1756" y="1077"/>
                  </a:lnTo>
                  <a:lnTo>
                    <a:pt x="2116" y="798"/>
                  </a:lnTo>
                  <a:lnTo>
                    <a:pt x="2514" y="559"/>
                  </a:lnTo>
                  <a:lnTo>
                    <a:pt x="2913" y="359"/>
                  </a:lnTo>
                  <a:lnTo>
                    <a:pt x="3352" y="200"/>
                  </a:lnTo>
                  <a:lnTo>
                    <a:pt x="3831" y="80"/>
                  </a:lnTo>
                  <a:lnTo>
                    <a:pt x="4310" y="0"/>
                  </a:lnTo>
                  <a:lnTo>
                    <a:pt x="4789" y="0"/>
                  </a:lnTo>
                  <a:lnTo>
                    <a:pt x="4789" y="0"/>
                  </a:lnTo>
                  <a:lnTo>
                    <a:pt x="5267" y="0"/>
                  </a:lnTo>
                  <a:lnTo>
                    <a:pt x="5746" y="80"/>
                  </a:lnTo>
                  <a:lnTo>
                    <a:pt x="6225" y="200"/>
                  </a:lnTo>
                  <a:lnTo>
                    <a:pt x="6664" y="359"/>
                  </a:lnTo>
                  <a:lnTo>
                    <a:pt x="7063" y="559"/>
                  </a:lnTo>
                  <a:lnTo>
                    <a:pt x="7462" y="798"/>
                  </a:lnTo>
                  <a:lnTo>
                    <a:pt x="7821" y="1077"/>
                  </a:lnTo>
                  <a:lnTo>
                    <a:pt x="8180" y="1397"/>
                  </a:lnTo>
                  <a:lnTo>
                    <a:pt x="8459" y="1716"/>
                  </a:lnTo>
                  <a:lnTo>
                    <a:pt x="8739" y="2075"/>
                  </a:lnTo>
                  <a:lnTo>
                    <a:pt x="8978" y="2474"/>
                  </a:lnTo>
                  <a:lnTo>
                    <a:pt x="9177" y="2913"/>
                  </a:lnTo>
                  <a:lnTo>
                    <a:pt x="9337" y="3352"/>
                  </a:lnTo>
                  <a:lnTo>
                    <a:pt x="9457" y="3790"/>
                  </a:lnTo>
                  <a:lnTo>
                    <a:pt x="9537" y="4269"/>
                  </a:lnTo>
                  <a:lnTo>
                    <a:pt x="9576" y="4748"/>
                  </a:lnTo>
                  <a:lnTo>
                    <a:pt x="9576" y="474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1"/>
            <p:cNvSpPr/>
            <p:nvPr/>
          </p:nvSpPr>
          <p:spPr>
            <a:xfrm>
              <a:off x="7260175" y="1722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1"/>
            <p:cNvSpPr/>
            <p:nvPr/>
          </p:nvSpPr>
          <p:spPr>
            <a:xfrm>
              <a:off x="6761450" y="1049600"/>
              <a:ext cx="239400" cy="238425"/>
            </a:xfrm>
            <a:custGeom>
              <a:rect b="b" l="l" r="r" t="t"/>
              <a:pathLst>
                <a:path extrusionOk="0" h="9537" w="9576">
                  <a:moveTo>
                    <a:pt x="4309" y="1"/>
                  </a:moveTo>
                  <a:lnTo>
                    <a:pt x="3831" y="81"/>
                  </a:lnTo>
                  <a:lnTo>
                    <a:pt x="3352" y="200"/>
                  </a:lnTo>
                  <a:lnTo>
                    <a:pt x="2913" y="360"/>
                  </a:lnTo>
                  <a:lnTo>
                    <a:pt x="2514" y="559"/>
                  </a:lnTo>
                  <a:lnTo>
                    <a:pt x="2115" y="799"/>
                  </a:lnTo>
                  <a:lnTo>
                    <a:pt x="1756" y="1078"/>
                  </a:lnTo>
                  <a:lnTo>
                    <a:pt x="1397" y="1397"/>
                  </a:lnTo>
                  <a:lnTo>
                    <a:pt x="1118" y="1716"/>
                  </a:lnTo>
                  <a:lnTo>
                    <a:pt x="838" y="2076"/>
                  </a:lnTo>
                  <a:lnTo>
                    <a:pt x="599" y="2475"/>
                  </a:lnTo>
                  <a:lnTo>
                    <a:pt x="399" y="2913"/>
                  </a:lnTo>
                  <a:lnTo>
                    <a:pt x="240" y="3352"/>
                  </a:lnTo>
                  <a:lnTo>
                    <a:pt x="120" y="3791"/>
                  </a:lnTo>
                  <a:lnTo>
                    <a:pt x="40" y="4270"/>
                  </a:lnTo>
                  <a:lnTo>
                    <a:pt x="0" y="4749"/>
                  </a:lnTo>
                  <a:lnTo>
                    <a:pt x="40" y="5267"/>
                  </a:lnTo>
                  <a:lnTo>
                    <a:pt x="120" y="5746"/>
                  </a:lnTo>
                  <a:lnTo>
                    <a:pt x="240" y="6185"/>
                  </a:lnTo>
                  <a:lnTo>
                    <a:pt x="399" y="6624"/>
                  </a:lnTo>
                  <a:lnTo>
                    <a:pt x="599" y="7023"/>
                  </a:lnTo>
                  <a:lnTo>
                    <a:pt x="838" y="7422"/>
                  </a:lnTo>
                  <a:lnTo>
                    <a:pt x="1118" y="7821"/>
                  </a:lnTo>
                  <a:lnTo>
                    <a:pt x="1397" y="8140"/>
                  </a:lnTo>
                  <a:lnTo>
                    <a:pt x="1756" y="8459"/>
                  </a:lnTo>
                  <a:lnTo>
                    <a:pt x="2115" y="8739"/>
                  </a:lnTo>
                  <a:lnTo>
                    <a:pt x="2514" y="8978"/>
                  </a:lnTo>
                  <a:lnTo>
                    <a:pt x="2913" y="9177"/>
                  </a:lnTo>
                  <a:lnTo>
                    <a:pt x="3352" y="9337"/>
                  </a:lnTo>
                  <a:lnTo>
                    <a:pt x="3831" y="9457"/>
                  </a:lnTo>
                  <a:lnTo>
                    <a:pt x="4309" y="9536"/>
                  </a:lnTo>
                  <a:lnTo>
                    <a:pt x="5267" y="9536"/>
                  </a:lnTo>
                  <a:lnTo>
                    <a:pt x="5746" y="9457"/>
                  </a:lnTo>
                  <a:lnTo>
                    <a:pt x="6225" y="9337"/>
                  </a:lnTo>
                  <a:lnTo>
                    <a:pt x="6663" y="9177"/>
                  </a:lnTo>
                  <a:lnTo>
                    <a:pt x="7062" y="8978"/>
                  </a:lnTo>
                  <a:lnTo>
                    <a:pt x="7461" y="8739"/>
                  </a:lnTo>
                  <a:lnTo>
                    <a:pt x="7820" y="8459"/>
                  </a:lnTo>
                  <a:lnTo>
                    <a:pt x="8180" y="8140"/>
                  </a:lnTo>
                  <a:lnTo>
                    <a:pt x="8459" y="7821"/>
                  </a:lnTo>
                  <a:lnTo>
                    <a:pt x="8738" y="7422"/>
                  </a:lnTo>
                  <a:lnTo>
                    <a:pt x="8977" y="7023"/>
                  </a:lnTo>
                  <a:lnTo>
                    <a:pt x="9177" y="6624"/>
                  </a:lnTo>
                  <a:lnTo>
                    <a:pt x="9337" y="6185"/>
                  </a:lnTo>
                  <a:lnTo>
                    <a:pt x="9456" y="5746"/>
                  </a:lnTo>
                  <a:lnTo>
                    <a:pt x="9536" y="5267"/>
                  </a:lnTo>
                  <a:lnTo>
                    <a:pt x="9576" y="4749"/>
                  </a:lnTo>
                  <a:lnTo>
                    <a:pt x="9536" y="4270"/>
                  </a:lnTo>
                  <a:lnTo>
                    <a:pt x="9456" y="3791"/>
                  </a:lnTo>
                  <a:lnTo>
                    <a:pt x="9337" y="3352"/>
                  </a:lnTo>
                  <a:lnTo>
                    <a:pt x="9177" y="2913"/>
                  </a:lnTo>
                  <a:lnTo>
                    <a:pt x="8977" y="2475"/>
                  </a:lnTo>
                  <a:lnTo>
                    <a:pt x="8738" y="2076"/>
                  </a:lnTo>
                  <a:lnTo>
                    <a:pt x="8459" y="1716"/>
                  </a:lnTo>
                  <a:lnTo>
                    <a:pt x="8180" y="1397"/>
                  </a:lnTo>
                  <a:lnTo>
                    <a:pt x="7820" y="1078"/>
                  </a:lnTo>
                  <a:lnTo>
                    <a:pt x="7461" y="799"/>
                  </a:lnTo>
                  <a:lnTo>
                    <a:pt x="7062" y="559"/>
                  </a:lnTo>
                  <a:lnTo>
                    <a:pt x="6663" y="360"/>
                  </a:lnTo>
                  <a:lnTo>
                    <a:pt x="6225" y="200"/>
                  </a:lnTo>
                  <a:lnTo>
                    <a:pt x="5746" y="81"/>
                  </a:lnTo>
                  <a:lnTo>
                    <a:pt x="5267"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1"/>
            <p:cNvSpPr/>
            <p:nvPr/>
          </p:nvSpPr>
          <p:spPr>
            <a:xfrm>
              <a:off x="6761450" y="1049600"/>
              <a:ext cx="239400" cy="238425"/>
            </a:xfrm>
            <a:custGeom>
              <a:rect b="b" l="l" r="r" t="t"/>
              <a:pathLst>
                <a:path extrusionOk="0" fill="none" h="9537" w="9576">
                  <a:moveTo>
                    <a:pt x="9576" y="4749"/>
                  </a:moveTo>
                  <a:lnTo>
                    <a:pt x="9576" y="4749"/>
                  </a:lnTo>
                  <a:lnTo>
                    <a:pt x="9536" y="5267"/>
                  </a:lnTo>
                  <a:lnTo>
                    <a:pt x="9456" y="5746"/>
                  </a:lnTo>
                  <a:lnTo>
                    <a:pt x="9337" y="6185"/>
                  </a:lnTo>
                  <a:lnTo>
                    <a:pt x="9177" y="6624"/>
                  </a:lnTo>
                  <a:lnTo>
                    <a:pt x="8977" y="7023"/>
                  </a:lnTo>
                  <a:lnTo>
                    <a:pt x="8738" y="7422"/>
                  </a:lnTo>
                  <a:lnTo>
                    <a:pt x="8459" y="7821"/>
                  </a:lnTo>
                  <a:lnTo>
                    <a:pt x="8180" y="8140"/>
                  </a:lnTo>
                  <a:lnTo>
                    <a:pt x="7820" y="8459"/>
                  </a:lnTo>
                  <a:lnTo>
                    <a:pt x="7461" y="8739"/>
                  </a:lnTo>
                  <a:lnTo>
                    <a:pt x="7062" y="8978"/>
                  </a:lnTo>
                  <a:lnTo>
                    <a:pt x="6663" y="9177"/>
                  </a:lnTo>
                  <a:lnTo>
                    <a:pt x="6225" y="9337"/>
                  </a:lnTo>
                  <a:lnTo>
                    <a:pt x="5746" y="9457"/>
                  </a:lnTo>
                  <a:lnTo>
                    <a:pt x="5267" y="9536"/>
                  </a:lnTo>
                  <a:lnTo>
                    <a:pt x="4788" y="9536"/>
                  </a:lnTo>
                  <a:lnTo>
                    <a:pt x="4788" y="9536"/>
                  </a:lnTo>
                  <a:lnTo>
                    <a:pt x="4309" y="9536"/>
                  </a:lnTo>
                  <a:lnTo>
                    <a:pt x="3831" y="9457"/>
                  </a:lnTo>
                  <a:lnTo>
                    <a:pt x="3352" y="9337"/>
                  </a:lnTo>
                  <a:lnTo>
                    <a:pt x="2913" y="9177"/>
                  </a:lnTo>
                  <a:lnTo>
                    <a:pt x="2514" y="8978"/>
                  </a:lnTo>
                  <a:lnTo>
                    <a:pt x="2115" y="8739"/>
                  </a:lnTo>
                  <a:lnTo>
                    <a:pt x="1756" y="8459"/>
                  </a:lnTo>
                  <a:lnTo>
                    <a:pt x="1397" y="8140"/>
                  </a:lnTo>
                  <a:lnTo>
                    <a:pt x="1118" y="7821"/>
                  </a:lnTo>
                  <a:lnTo>
                    <a:pt x="838" y="7422"/>
                  </a:lnTo>
                  <a:lnTo>
                    <a:pt x="599" y="7023"/>
                  </a:lnTo>
                  <a:lnTo>
                    <a:pt x="399" y="6624"/>
                  </a:lnTo>
                  <a:lnTo>
                    <a:pt x="240" y="6185"/>
                  </a:lnTo>
                  <a:lnTo>
                    <a:pt x="120" y="5746"/>
                  </a:lnTo>
                  <a:lnTo>
                    <a:pt x="40" y="5267"/>
                  </a:lnTo>
                  <a:lnTo>
                    <a:pt x="0" y="4749"/>
                  </a:lnTo>
                  <a:lnTo>
                    <a:pt x="0" y="4749"/>
                  </a:lnTo>
                  <a:lnTo>
                    <a:pt x="40" y="4270"/>
                  </a:lnTo>
                  <a:lnTo>
                    <a:pt x="120" y="3791"/>
                  </a:lnTo>
                  <a:lnTo>
                    <a:pt x="240" y="3352"/>
                  </a:lnTo>
                  <a:lnTo>
                    <a:pt x="399" y="2913"/>
                  </a:lnTo>
                  <a:lnTo>
                    <a:pt x="599" y="2475"/>
                  </a:lnTo>
                  <a:lnTo>
                    <a:pt x="838" y="2076"/>
                  </a:lnTo>
                  <a:lnTo>
                    <a:pt x="1118" y="1716"/>
                  </a:lnTo>
                  <a:lnTo>
                    <a:pt x="1397" y="1397"/>
                  </a:lnTo>
                  <a:lnTo>
                    <a:pt x="1756" y="1078"/>
                  </a:lnTo>
                  <a:lnTo>
                    <a:pt x="2115" y="799"/>
                  </a:lnTo>
                  <a:lnTo>
                    <a:pt x="2514" y="559"/>
                  </a:lnTo>
                  <a:lnTo>
                    <a:pt x="2913" y="360"/>
                  </a:lnTo>
                  <a:lnTo>
                    <a:pt x="3352" y="200"/>
                  </a:lnTo>
                  <a:lnTo>
                    <a:pt x="3831" y="81"/>
                  </a:lnTo>
                  <a:lnTo>
                    <a:pt x="4309" y="1"/>
                  </a:lnTo>
                  <a:lnTo>
                    <a:pt x="4788" y="1"/>
                  </a:lnTo>
                  <a:lnTo>
                    <a:pt x="4788" y="1"/>
                  </a:lnTo>
                  <a:lnTo>
                    <a:pt x="5267" y="1"/>
                  </a:lnTo>
                  <a:lnTo>
                    <a:pt x="5746" y="81"/>
                  </a:lnTo>
                  <a:lnTo>
                    <a:pt x="6225" y="200"/>
                  </a:lnTo>
                  <a:lnTo>
                    <a:pt x="6663" y="360"/>
                  </a:lnTo>
                  <a:lnTo>
                    <a:pt x="7062" y="559"/>
                  </a:lnTo>
                  <a:lnTo>
                    <a:pt x="7461" y="799"/>
                  </a:lnTo>
                  <a:lnTo>
                    <a:pt x="7820" y="1078"/>
                  </a:lnTo>
                  <a:lnTo>
                    <a:pt x="8180" y="1397"/>
                  </a:lnTo>
                  <a:lnTo>
                    <a:pt x="8459" y="1716"/>
                  </a:lnTo>
                  <a:lnTo>
                    <a:pt x="8738" y="2076"/>
                  </a:lnTo>
                  <a:lnTo>
                    <a:pt x="8977" y="2475"/>
                  </a:lnTo>
                  <a:lnTo>
                    <a:pt x="9177" y="2913"/>
                  </a:lnTo>
                  <a:lnTo>
                    <a:pt x="9337" y="3352"/>
                  </a:lnTo>
                  <a:lnTo>
                    <a:pt x="9456" y="3791"/>
                  </a:lnTo>
                  <a:lnTo>
                    <a:pt x="9536" y="4270"/>
                  </a:lnTo>
                  <a:lnTo>
                    <a:pt x="9576" y="4749"/>
                  </a:lnTo>
                  <a:lnTo>
                    <a:pt x="9576" y="474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1"/>
            <p:cNvSpPr/>
            <p:nvPr/>
          </p:nvSpPr>
          <p:spPr>
            <a:xfrm>
              <a:off x="7000825" y="11683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1"/>
            <p:cNvSpPr/>
            <p:nvPr/>
          </p:nvSpPr>
          <p:spPr>
            <a:xfrm>
              <a:off x="6410350" y="1208200"/>
              <a:ext cx="767050" cy="514725"/>
            </a:xfrm>
            <a:custGeom>
              <a:rect b="b" l="l" r="r" t="t"/>
              <a:pathLst>
                <a:path extrusionOk="0" h="20589" w="30682">
                  <a:moveTo>
                    <a:pt x="519" y="1"/>
                  </a:moveTo>
                  <a:lnTo>
                    <a:pt x="319" y="41"/>
                  </a:lnTo>
                  <a:lnTo>
                    <a:pt x="160" y="120"/>
                  </a:lnTo>
                  <a:lnTo>
                    <a:pt x="40" y="320"/>
                  </a:lnTo>
                  <a:lnTo>
                    <a:pt x="0" y="519"/>
                  </a:lnTo>
                  <a:lnTo>
                    <a:pt x="0" y="20069"/>
                  </a:lnTo>
                  <a:lnTo>
                    <a:pt x="40" y="20269"/>
                  </a:lnTo>
                  <a:lnTo>
                    <a:pt x="160" y="20428"/>
                  </a:lnTo>
                  <a:lnTo>
                    <a:pt x="319" y="20548"/>
                  </a:lnTo>
                  <a:lnTo>
                    <a:pt x="519" y="20588"/>
                  </a:lnTo>
                  <a:lnTo>
                    <a:pt x="30163" y="20588"/>
                  </a:lnTo>
                  <a:lnTo>
                    <a:pt x="30363" y="20548"/>
                  </a:lnTo>
                  <a:lnTo>
                    <a:pt x="30522" y="20428"/>
                  </a:lnTo>
                  <a:lnTo>
                    <a:pt x="30642" y="20269"/>
                  </a:lnTo>
                  <a:lnTo>
                    <a:pt x="30682" y="20069"/>
                  </a:lnTo>
                  <a:lnTo>
                    <a:pt x="30682" y="519"/>
                  </a:lnTo>
                  <a:lnTo>
                    <a:pt x="30642" y="320"/>
                  </a:lnTo>
                  <a:lnTo>
                    <a:pt x="30522" y="120"/>
                  </a:lnTo>
                  <a:lnTo>
                    <a:pt x="30363" y="41"/>
                  </a:lnTo>
                  <a:lnTo>
                    <a:pt x="3016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1"/>
            <p:cNvSpPr/>
            <p:nvPr/>
          </p:nvSpPr>
          <p:spPr>
            <a:xfrm>
              <a:off x="6410350" y="1208200"/>
              <a:ext cx="767050" cy="514725"/>
            </a:xfrm>
            <a:custGeom>
              <a:rect b="b" l="l" r="r" t="t"/>
              <a:pathLst>
                <a:path extrusionOk="0" fill="none" h="20589" w="30682">
                  <a:moveTo>
                    <a:pt x="30163" y="20588"/>
                  </a:moveTo>
                  <a:lnTo>
                    <a:pt x="519" y="20588"/>
                  </a:lnTo>
                  <a:lnTo>
                    <a:pt x="519" y="20588"/>
                  </a:lnTo>
                  <a:lnTo>
                    <a:pt x="319" y="20548"/>
                  </a:lnTo>
                  <a:lnTo>
                    <a:pt x="160" y="20428"/>
                  </a:lnTo>
                  <a:lnTo>
                    <a:pt x="40" y="20269"/>
                  </a:lnTo>
                  <a:lnTo>
                    <a:pt x="0" y="20069"/>
                  </a:lnTo>
                  <a:lnTo>
                    <a:pt x="0" y="519"/>
                  </a:lnTo>
                  <a:lnTo>
                    <a:pt x="0" y="519"/>
                  </a:lnTo>
                  <a:lnTo>
                    <a:pt x="40" y="320"/>
                  </a:lnTo>
                  <a:lnTo>
                    <a:pt x="160" y="120"/>
                  </a:lnTo>
                  <a:lnTo>
                    <a:pt x="319" y="41"/>
                  </a:lnTo>
                  <a:lnTo>
                    <a:pt x="519" y="1"/>
                  </a:lnTo>
                  <a:lnTo>
                    <a:pt x="30163" y="1"/>
                  </a:lnTo>
                  <a:lnTo>
                    <a:pt x="30163" y="1"/>
                  </a:lnTo>
                  <a:lnTo>
                    <a:pt x="30363" y="41"/>
                  </a:lnTo>
                  <a:lnTo>
                    <a:pt x="30522" y="120"/>
                  </a:lnTo>
                  <a:lnTo>
                    <a:pt x="30642" y="320"/>
                  </a:lnTo>
                  <a:lnTo>
                    <a:pt x="30682" y="519"/>
                  </a:lnTo>
                  <a:lnTo>
                    <a:pt x="30682" y="20069"/>
                  </a:lnTo>
                  <a:lnTo>
                    <a:pt x="30682" y="20069"/>
                  </a:lnTo>
                  <a:lnTo>
                    <a:pt x="30642" y="20269"/>
                  </a:lnTo>
                  <a:lnTo>
                    <a:pt x="30522" y="20428"/>
                  </a:lnTo>
                  <a:lnTo>
                    <a:pt x="30363" y="20548"/>
                  </a:lnTo>
                  <a:lnTo>
                    <a:pt x="30163" y="20588"/>
                  </a:lnTo>
                  <a:lnTo>
                    <a:pt x="30163" y="205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1"/>
            <p:cNvSpPr/>
            <p:nvPr/>
          </p:nvSpPr>
          <p:spPr>
            <a:xfrm>
              <a:off x="7164425" y="1722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1"/>
            <p:cNvSpPr/>
            <p:nvPr/>
          </p:nvSpPr>
          <p:spPr>
            <a:xfrm>
              <a:off x="6432300" y="1245100"/>
              <a:ext cx="694250" cy="455875"/>
            </a:xfrm>
            <a:custGeom>
              <a:rect b="b" l="l" r="r" t="t"/>
              <a:pathLst>
                <a:path extrusionOk="0" h="18235" w="27770">
                  <a:moveTo>
                    <a:pt x="0" y="1"/>
                  </a:moveTo>
                  <a:lnTo>
                    <a:pt x="0" y="18234"/>
                  </a:lnTo>
                  <a:lnTo>
                    <a:pt x="27769" y="18234"/>
                  </a:lnTo>
                  <a:lnTo>
                    <a:pt x="2776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1"/>
            <p:cNvSpPr/>
            <p:nvPr/>
          </p:nvSpPr>
          <p:spPr>
            <a:xfrm>
              <a:off x="7139475" y="1457575"/>
              <a:ext cx="33950" cy="32925"/>
            </a:xfrm>
            <a:custGeom>
              <a:rect b="b" l="l" r="r" t="t"/>
              <a:pathLst>
                <a:path extrusionOk="0" h="1317" w="1358">
                  <a:moveTo>
                    <a:pt x="799" y="40"/>
                  </a:moveTo>
                  <a:lnTo>
                    <a:pt x="918" y="80"/>
                  </a:lnTo>
                  <a:lnTo>
                    <a:pt x="1118" y="240"/>
                  </a:lnTo>
                  <a:lnTo>
                    <a:pt x="1238" y="439"/>
                  </a:lnTo>
                  <a:lnTo>
                    <a:pt x="1278" y="559"/>
                  </a:lnTo>
                  <a:lnTo>
                    <a:pt x="1317" y="678"/>
                  </a:lnTo>
                  <a:lnTo>
                    <a:pt x="1278" y="798"/>
                  </a:lnTo>
                  <a:lnTo>
                    <a:pt x="1238" y="918"/>
                  </a:lnTo>
                  <a:lnTo>
                    <a:pt x="1118" y="1117"/>
                  </a:lnTo>
                  <a:lnTo>
                    <a:pt x="918" y="1237"/>
                  </a:lnTo>
                  <a:lnTo>
                    <a:pt x="799" y="1277"/>
                  </a:lnTo>
                  <a:lnTo>
                    <a:pt x="559" y="1277"/>
                  </a:lnTo>
                  <a:lnTo>
                    <a:pt x="440" y="1237"/>
                  </a:lnTo>
                  <a:lnTo>
                    <a:pt x="240" y="1117"/>
                  </a:lnTo>
                  <a:lnTo>
                    <a:pt x="120" y="918"/>
                  </a:lnTo>
                  <a:lnTo>
                    <a:pt x="81" y="798"/>
                  </a:lnTo>
                  <a:lnTo>
                    <a:pt x="81" y="678"/>
                  </a:lnTo>
                  <a:lnTo>
                    <a:pt x="81" y="559"/>
                  </a:lnTo>
                  <a:lnTo>
                    <a:pt x="120" y="439"/>
                  </a:lnTo>
                  <a:lnTo>
                    <a:pt x="240" y="240"/>
                  </a:lnTo>
                  <a:lnTo>
                    <a:pt x="440" y="80"/>
                  </a:lnTo>
                  <a:lnTo>
                    <a:pt x="559" y="40"/>
                  </a:lnTo>
                  <a:close/>
                  <a:moveTo>
                    <a:pt x="559" y="0"/>
                  </a:moveTo>
                  <a:lnTo>
                    <a:pt x="440" y="40"/>
                  </a:lnTo>
                  <a:lnTo>
                    <a:pt x="320" y="120"/>
                  </a:lnTo>
                  <a:lnTo>
                    <a:pt x="200" y="200"/>
                  </a:lnTo>
                  <a:lnTo>
                    <a:pt x="120" y="279"/>
                  </a:lnTo>
                  <a:lnTo>
                    <a:pt x="81" y="399"/>
                  </a:lnTo>
                  <a:lnTo>
                    <a:pt x="41" y="519"/>
                  </a:lnTo>
                  <a:lnTo>
                    <a:pt x="1" y="678"/>
                  </a:lnTo>
                  <a:lnTo>
                    <a:pt x="41" y="798"/>
                  </a:lnTo>
                  <a:lnTo>
                    <a:pt x="81" y="918"/>
                  </a:lnTo>
                  <a:lnTo>
                    <a:pt x="120" y="1037"/>
                  </a:lnTo>
                  <a:lnTo>
                    <a:pt x="200" y="1117"/>
                  </a:lnTo>
                  <a:lnTo>
                    <a:pt x="320" y="1237"/>
                  </a:lnTo>
                  <a:lnTo>
                    <a:pt x="440" y="1277"/>
                  </a:lnTo>
                  <a:lnTo>
                    <a:pt x="559" y="1317"/>
                  </a:lnTo>
                  <a:lnTo>
                    <a:pt x="839" y="1317"/>
                  </a:lnTo>
                  <a:lnTo>
                    <a:pt x="958" y="1277"/>
                  </a:lnTo>
                  <a:lnTo>
                    <a:pt x="1078" y="1237"/>
                  </a:lnTo>
                  <a:lnTo>
                    <a:pt x="1158" y="1117"/>
                  </a:lnTo>
                  <a:lnTo>
                    <a:pt x="1238" y="1037"/>
                  </a:lnTo>
                  <a:lnTo>
                    <a:pt x="1317" y="918"/>
                  </a:lnTo>
                  <a:lnTo>
                    <a:pt x="1357" y="798"/>
                  </a:lnTo>
                  <a:lnTo>
                    <a:pt x="1357" y="678"/>
                  </a:lnTo>
                  <a:lnTo>
                    <a:pt x="1357" y="519"/>
                  </a:lnTo>
                  <a:lnTo>
                    <a:pt x="1317" y="399"/>
                  </a:lnTo>
                  <a:lnTo>
                    <a:pt x="1238" y="279"/>
                  </a:lnTo>
                  <a:lnTo>
                    <a:pt x="1158" y="200"/>
                  </a:lnTo>
                  <a:lnTo>
                    <a:pt x="1078" y="120"/>
                  </a:lnTo>
                  <a:lnTo>
                    <a:pt x="958" y="40"/>
                  </a:lnTo>
                  <a:lnTo>
                    <a:pt x="83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1"/>
            <p:cNvSpPr/>
            <p:nvPr/>
          </p:nvSpPr>
          <p:spPr>
            <a:xfrm>
              <a:off x="7139475" y="1457575"/>
              <a:ext cx="33950" cy="32925"/>
            </a:xfrm>
            <a:custGeom>
              <a:rect b="b" l="l" r="r" t="t"/>
              <a:pathLst>
                <a:path extrusionOk="0" fill="none" h="1317" w="1358">
                  <a:moveTo>
                    <a:pt x="679" y="1317"/>
                  </a:moveTo>
                  <a:lnTo>
                    <a:pt x="679" y="1317"/>
                  </a:lnTo>
                  <a:lnTo>
                    <a:pt x="559" y="1317"/>
                  </a:lnTo>
                  <a:lnTo>
                    <a:pt x="440" y="1277"/>
                  </a:lnTo>
                  <a:lnTo>
                    <a:pt x="320" y="1237"/>
                  </a:lnTo>
                  <a:lnTo>
                    <a:pt x="200" y="1117"/>
                  </a:lnTo>
                  <a:lnTo>
                    <a:pt x="120" y="1037"/>
                  </a:lnTo>
                  <a:lnTo>
                    <a:pt x="81" y="918"/>
                  </a:lnTo>
                  <a:lnTo>
                    <a:pt x="41" y="798"/>
                  </a:lnTo>
                  <a:lnTo>
                    <a:pt x="1" y="678"/>
                  </a:lnTo>
                  <a:lnTo>
                    <a:pt x="1" y="678"/>
                  </a:lnTo>
                  <a:lnTo>
                    <a:pt x="41" y="519"/>
                  </a:lnTo>
                  <a:lnTo>
                    <a:pt x="81" y="399"/>
                  </a:lnTo>
                  <a:lnTo>
                    <a:pt x="120" y="279"/>
                  </a:lnTo>
                  <a:lnTo>
                    <a:pt x="200" y="200"/>
                  </a:lnTo>
                  <a:lnTo>
                    <a:pt x="320" y="120"/>
                  </a:lnTo>
                  <a:lnTo>
                    <a:pt x="440" y="40"/>
                  </a:lnTo>
                  <a:lnTo>
                    <a:pt x="559" y="0"/>
                  </a:lnTo>
                  <a:lnTo>
                    <a:pt x="679" y="0"/>
                  </a:lnTo>
                  <a:lnTo>
                    <a:pt x="679" y="0"/>
                  </a:lnTo>
                  <a:lnTo>
                    <a:pt x="839" y="0"/>
                  </a:lnTo>
                  <a:lnTo>
                    <a:pt x="958" y="40"/>
                  </a:lnTo>
                  <a:lnTo>
                    <a:pt x="1078" y="120"/>
                  </a:lnTo>
                  <a:lnTo>
                    <a:pt x="1158" y="200"/>
                  </a:lnTo>
                  <a:lnTo>
                    <a:pt x="1238" y="279"/>
                  </a:lnTo>
                  <a:lnTo>
                    <a:pt x="1317" y="399"/>
                  </a:lnTo>
                  <a:lnTo>
                    <a:pt x="1357" y="519"/>
                  </a:lnTo>
                  <a:lnTo>
                    <a:pt x="1357" y="678"/>
                  </a:lnTo>
                  <a:lnTo>
                    <a:pt x="1357" y="678"/>
                  </a:lnTo>
                  <a:lnTo>
                    <a:pt x="1357" y="798"/>
                  </a:lnTo>
                  <a:lnTo>
                    <a:pt x="1317" y="918"/>
                  </a:lnTo>
                  <a:lnTo>
                    <a:pt x="1238" y="1037"/>
                  </a:lnTo>
                  <a:lnTo>
                    <a:pt x="1158" y="1117"/>
                  </a:lnTo>
                  <a:lnTo>
                    <a:pt x="1078" y="1237"/>
                  </a:lnTo>
                  <a:lnTo>
                    <a:pt x="958" y="1277"/>
                  </a:lnTo>
                  <a:lnTo>
                    <a:pt x="839" y="1317"/>
                  </a:lnTo>
                  <a:lnTo>
                    <a:pt x="679" y="1317"/>
                  </a:lnTo>
                  <a:lnTo>
                    <a:pt x="679" y="13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1"/>
            <p:cNvSpPr/>
            <p:nvPr/>
          </p:nvSpPr>
          <p:spPr>
            <a:xfrm>
              <a:off x="7141475" y="1458575"/>
              <a:ext cx="30950" cy="30925"/>
            </a:xfrm>
            <a:custGeom>
              <a:rect b="b" l="l" r="r" t="t"/>
              <a:pathLst>
                <a:path extrusionOk="0" fill="none" h="1237" w="1238">
                  <a:moveTo>
                    <a:pt x="599" y="0"/>
                  </a:moveTo>
                  <a:lnTo>
                    <a:pt x="599" y="0"/>
                  </a:lnTo>
                  <a:lnTo>
                    <a:pt x="479" y="0"/>
                  </a:lnTo>
                  <a:lnTo>
                    <a:pt x="360" y="40"/>
                  </a:lnTo>
                  <a:lnTo>
                    <a:pt x="160" y="200"/>
                  </a:lnTo>
                  <a:lnTo>
                    <a:pt x="40" y="399"/>
                  </a:lnTo>
                  <a:lnTo>
                    <a:pt x="1" y="519"/>
                  </a:lnTo>
                  <a:lnTo>
                    <a:pt x="1" y="638"/>
                  </a:lnTo>
                  <a:lnTo>
                    <a:pt x="1" y="638"/>
                  </a:lnTo>
                  <a:lnTo>
                    <a:pt x="1" y="758"/>
                  </a:lnTo>
                  <a:lnTo>
                    <a:pt x="40" y="878"/>
                  </a:lnTo>
                  <a:lnTo>
                    <a:pt x="160" y="1077"/>
                  </a:lnTo>
                  <a:lnTo>
                    <a:pt x="360" y="1197"/>
                  </a:lnTo>
                  <a:lnTo>
                    <a:pt x="479" y="1237"/>
                  </a:lnTo>
                  <a:lnTo>
                    <a:pt x="599" y="1237"/>
                  </a:lnTo>
                  <a:lnTo>
                    <a:pt x="599" y="1237"/>
                  </a:lnTo>
                  <a:lnTo>
                    <a:pt x="719" y="1237"/>
                  </a:lnTo>
                  <a:lnTo>
                    <a:pt x="838" y="1197"/>
                  </a:lnTo>
                  <a:lnTo>
                    <a:pt x="1038" y="1077"/>
                  </a:lnTo>
                  <a:lnTo>
                    <a:pt x="1158" y="878"/>
                  </a:lnTo>
                  <a:lnTo>
                    <a:pt x="1198" y="758"/>
                  </a:lnTo>
                  <a:lnTo>
                    <a:pt x="1237" y="638"/>
                  </a:lnTo>
                  <a:lnTo>
                    <a:pt x="1237" y="638"/>
                  </a:lnTo>
                  <a:lnTo>
                    <a:pt x="1198" y="519"/>
                  </a:lnTo>
                  <a:lnTo>
                    <a:pt x="1158" y="399"/>
                  </a:lnTo>
                  <a:lnTo>
                    <a:pt x="1038" y="200"/>
                  </a:lnTo>
                  <a:lnTo>
                    <a:pt x="838" y="40"/>
                  </a:lnTo>
                  <a:lnTo>
                    <a:pt x="719" y="0"/>
                  </a:lnTo>
                  <a:lnTo>
                    <a:pt x="599" y="0"/>
                  </a:lnTo>
                  <a:lnTo>
                    <a:pt x="59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1"/>
            <p:cNvSpPr/>
            <p:nvPr/>
          </p:nvSpPr>
          <p:spPr>
            <a:xfrm>
              <a:off x="7156450" y="14585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1"/>
            <p:cNvSpPr/>
            <p:nvPr/>
          </p:nvSpPr>
          <p:spPr>
            <a:xfrm>
              <a:off x="6790375" y="1336875"/>
              <a:ext cx="2025" cy="322200"/>
            </a:xfrm>
            <a:custGeom>
              <a:rect b="b" l="l" r="r" t="t"/>
              <a:pathLst>
                <a:path extrusionOk="0" h="12888" w="81">
                  <a:moveTo>
                    <a:pt x="40" y="0"/>
                  </a:moveTo>
                  <a:lnTo>
                    <a:pt x="0" y="40"/>
                  </a:lnTo>
                  <a:lnTo>
                    <a:pt x="0" y="12848"/>
                  </a:lnTo>
                  <a:lnTo>
                    <a:pt x="40" y="12888"/>
                  </a:lnTo>
                  <a:lnTo>
                    <a:pt x="80" y="12848"/>
                  </a:lnTo>
                  <a:lnTo>
                    <a:pt x="80" y="40"/>
                  </a:lnTo>
                  <a:lnTo>
                    <a:pt x="4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1"/>
            <p:cNvSpPr/>
            <p:nvPr/>
          </p:nvSpPr>
          <p:spPr>
            <a:xfrm>
              <a:off x="6790375" y="1336875"/>
              <a:ext cx="2025" cy="322200"/>
            </a:xfrm>
            <a:custGeom>
              <a:rect b="b" l="l" r="r" t="t"/>
              <a:pathLst>
                <a:path extrusionOk="0" fill="none" h="12888" w="81">
                  <a:moveTo>
                    <a:pt x="40" y="12888"/>
                  </a:moveTo>
                  <a:lnTo>
                    <a:pt x="40" y="12888"/>
                  </a:lnTo>
                  <a:lnTo>
                    <a:pt x="0" y="12848"/>
                  </a:lnTo>
                  <a:lnTo>
                    <a:pt x="0" y="40"/>
                  </a:lnTo>
                  <a:lnTo>
                    <a:pt x="0" y="40"/>
                  </a:lnTo>
                  <a:lnTo>
                    <a:pt x="40" y="0"/>
                  </a:lnTo>
                  <a:lnTo>
                    <a:pt x="40" y="0"/>
                  </a:lnTo>
                  <a:lnTo>
                    <a:pt x="80" y="40"/>
                  </a:lnTo>
                  <a:lnTo>
                    <a:pt x="80" y="12848"/>
                  </a:lnTo>
                  <a:lnTo>
                    <a:pt x="80" y="12848"/>
                  </a:lnTo>
                  <a:lnTo>
                    <a:pt x="40" y="12888"/>
                  </a:lnTo>
                  <a:lnTo>
                    <a:pt x="4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1"/>
            <p:cNvSpPr/>
            <p:nvPr/>
          </p:nvSpPr>
          <p:spPr>
            <a:xfrm>
              <a:off x="6791375" y="1659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1"/>
            <p:cNvSpPr/>
            <p:nvPr/>
          </p:nvSpPr>
          <p:spPr>
            <a:xfrm>
              <a:off x="6492125" y="1326900"/>
              <a:ext cx="580550" cy="334175"/>
            </a:xfrm>
            <a:custGeom>
              <a:rect b="b" l="l" r="r" t="t"/>
              <a:pathLst>
                <a:path extrusionOk="0" h="13367" w="23222">
                  <a:moveTo>
                    <a:pt x="1" y="0"/>
                  </a:moveTo>
                  <a:lnTo>
                    <a:pt x="1" y="80"/>
                  </a:lnTo>
                  <a:lnTo>
                    <a:pt x="1" y="13287"/>
                  </a:lnTo>
                  <a:lnTo>
                    <a:pt x="1" y="13366"/>
                  </a:lnTo>
                  <a:lnTo>
                    <a:pt x="23222" y="13366"/>
                  </a:lnTo>
                  <a:lnTo>
                    <a:pt x="23222" y="13287"/>
                  </a:lnTo>
                  <a:lnTo>
                    <a:pt x="23222" y="13247"/>
                  </a:lnTo>
                  <a:lnTo>
                    <a:pt x="23142" y="13207"/>
                  </a:lnTo>
                  <a:lnTo>
                    <a:pt x="161" y="13207"/>
                  </a:lnTo>
                  <a:lnTo>
                    <a:pt x="161" y="80"/>
                  </a:lnTo>
                  <a:lnTo>
                    <a:pt x="121"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1"/>
            <p:cNvSpPr/>
            <p:nvPr/>
          </p:nvSpPr>
          <p:spPr>
            <a:xfrm>
              <a:off x="6492125" y="1326900"/>
              <a:ext cx="580550" cy="334175"/>
            </a:xfrm>
            <a:custGeom>
              <a:rect b="b" l="l" r="r" t="t"/>
              <a:pathLst>
                <a:path extrusionOk="0" fill="none" h="13367" w="23222">
                  <a:moveTo>
                    <a:pt x="23142" y="13366"/>
                  </a:moveTo>
                  <a:lnTo>
                    <a:pt x="81" y="13366"/>
                  </a:lnTo>
                  <a:lnTo>
                    <a:pt x="81" y="13366"/>
                  </a:lnTo>
                  <a:lnTo>
                    <a:pt x="1" y="13366"/>
                  </a:lnTo>
                  <a:lnTo>
                    <a:pt x="1" y="13287"/>
                  </a:lnTo>
                  <a:lnTo>
                    <a:pt x="1" y="80"/>
                  </a:lnTo>
                  <a:lnTo>
                    <a:pt x="1" y="80"/>
                  </a:lnTo>
                  <a:lnTo>
                    <a:pt x="1" y="0"/>
                  </a:lnTo>
                  <a:lnTo>
                    <a:pt x="81" y="0"/>
                  </a:lnTo>
                  <a:lnTo>
                    <a:pt x="81" y="0"/>
                  </a:lnTo>
                  <a:lnTo>
                    <a:pt x="121" y="0"/>
                  </a:lnTo>
                  <a:lnTo>
                    <a:pt x="161" y="80"/>
                  </a:lnTo>
                  <a:lnTo>
                    <a:pt x="161" y="13207"/>
                  </a:lnTo>
                  <a:lnTo>
                    <a:pt x="23142" y="13207"/>
                  </a:lnTo>
                  <a:lnTo>
                    <a:pt x="23142" y="13207"/>
                  </a:lnTo>
                  <a:lnTo>
                    <a:pt x="23222" y="13247"/>
                  </a:lnTo>
                  <a:lnTo>
                    <a:pt x="23222" y="13287"/>
                  </a:lnTo>
                  <a:lnTo>
                    <a:pt x="23222" y="13287"/>
                  </a:lnTo>
                  <a:lnTo>
                    <a:pt x="23222" y="13366"/>
                  </a:lnTo>
                  <a:lnTo>
                    <a:pt x="23142" y="13366"/>
                  </a:lnTo>
                  <a:lnTo>
                    <a:pt x="23142" y="1336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1"/>
            <p:cNvSpPr/>
            <p:nvPr/>
          </p:nvSpPr>
          <p:spPr>
            <a:xfrm>
              <a:off x="7070650" y="16610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1"/>
            <p:cNvSpPr/>
            <p:nvPr/>
          </p:nvSpPr>
          <p:spPr>
            <a:xfrm>
              <a:off x="6553975" y="1336875"/>
              <a:ext cx="1025" cy="322200"/>
            </a:xfrm>
            <a:custGeom>
              <a:rect b="b" l="l" r="r" t="t"/>
              <a:pathLst>
                <a:path extrusionOk="0" h="12888" w="41">
                  <a:moveTo>
                    <a:pt x="41" y="0"/>
                  </a:moveTo>
                  <a:lnTo>
                    <a:pt x="1" y="40"/>
                  </a:lnTo>
                  <a:lnTo>
                    <a:pt x="1" y="12848"/>
                  </a:lnTo>
                  <a:lnTo>
                    <a:pt x="41" y="12888"/>
                  </a:lnTo>
                  <a:lnTo>
                    <a:pt x="41" y="12848"/>
                  </a:lnTo>
                  <a:lnTo>
                    <a:pt x="41" y="40"/>
                  </a:lnTo>
                  <a:lnTo>
                    <a:pt x="41"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1"/>
            <p:cNvSpPr/>
            <p:nvPr/>
          </p:nvSpPr>
          <p:spPr>
            <a:xfrm>
              <a:off x="6553975" y="1336875"/>
              <a:ext cx="1025" cy="322200"/>
            </a:xfrm>
            <a:custGeom>
              <a:rect b="b" l="l" r="r" t="t"/>
              <a:pathLst>
                <a:path extrusionOk="0" fill="none" h="12888" w="41">
                  <a:moveTo>
                    <a:pt x="41" y="12888"/>
                  </a:moveTo>
                  <a:lnTo>
                    <a:pt x="41" y="12888"/>
                  </a:lnTo>
                  <a:lnTo>
                    <a:pt x="1" y="12848"/>
                  </a:lnTo>
                  <a:lnTo>
                    <a:pt x="1" y="40"/>
                  </a:lnTo>
                  <a:lnTo>
                    <a:pt x="1" y="40"/>
                  </a:lnTo>
                  <a:lnTo>
                    <a:pt x="41" y="0"/>
                  </a:lnTo>
                  <a:lnTo>
                    <a:pt x="41" y="0"/>
                  </a:lnTo>
                  <a:lnTo>
                    <a:pt x="41" y="40"/>
                  </a:lnTo>
                  <a:lnTo>
                    <a:pt x="41" y="12848"/>
                  </a:lnTo>
                  <a:lnTo>
                    <a:pt x="41" y="12848"/>
                  </a:lnTo>
                  <a:lnTo>
                    <a:pt x="41" y="12888"/>
                  </a:lnTo>
                  <a:lnTo>
                    <a:pt x="41"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1"/>
            <p:cNvSpPr/>
            <p:nvPr/>
          </p:nvSpPr>
          <p:spPr>
            <a:xfrm>
              <a:off x="6554975" y="16590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1"/>
            <p:cNvSpPr/>
            <p:nvPr/>
          </p:nvSpPr>
          <p:spPr>
            <a:xfrm>
              <a:off x="6632775" y="1336875"/>
              <a:ext cx="1025" cy="322200"/>
            </a:xfrm>
            <a:custGeom>
              <a:rect b="b" l="l" r="r" t="t"/>
              <a:pathLst>
                <a:path extrusionOk="0" h="12888" w="41">
                  <a:moveTo>
                    <a:pt x="40" y="0"/>
                  </a:moveTo>
                  <a:lnTo>
                    <a:pt x="1" y="40"/>
                  </a:lnTo>
                  <a:lnTo>
                    <a:pt x="1" y="12848"/>
                  </a:lnTo>
                  <a:lnTo>
                    <a:pt x="40" y="12888"/>
                  </a:lnTo>
                  <a:lnTo>
                    <a:pt x="40" y="12848"/>
                  </a:lnTo>
                  <a:lnTo>
                    <a:pt x="40" y="40"/>
                  </a:lnTo>
                  <a:lnTo>
                    <a:pt x="4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1"/>
            <p:cNvSpPr/>
            <p:nvPr/>
          </p:nvSpPr>
          <p:spPr>
            <a:xfrm>
              <a:off x="6632775" y="1336875"/>
              <a:ext cx="1025" cy="322200"/>
            </a:xfrm>
            <a:custGeom>
              <a:rect b="b" l="l" r="r" t="t"/>
              <a:pathLst>
                <a:path extrusionOk="0" fill="none" h="12888" w="41">
                  <a:moveTo>
                    <a:pt x="40" y="12888"/>
                  </a:moveTo>
                  <a:lnTo>
                    <a:pt x="40" y="12888"/>
                  </a:lnTo>
                  <a:lnTo>
                    <a:pt x="1" y="12848"/>
                  </a:lnTo>
                  <a:lnTo>
                    <a:pt x="1" y="40"/>
                  </a:lnTo>
                  <a:lnTo>
                    <a:pt x="1" y="40"/>
                  </a:lnTo>
                  <a:lnTo>
                    <a:pt x="40" y="0"/>
                  </a:lnTo>
                  <a:lnTo>
                    <a:pt x="40" y="0"/>
                  </a:lnTo>
                  <a:lnTo>
                    <a:pt x="40" y="40"/>
                  </a:lnTo>
                  <a:lnTo>
                    <a:pt x="40" y="12848"/>
                  </a:lnTo>
                  <a:lnTo>
                    <a:pt x="40" y="12848"/>
                  </a:lnTo>
                  <a:lnTo>
                    <a:pt x="40" y="12888"/>
                  </a:lnTo>
                  <a:lnTo>
                    <a:pt x="4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1"/>
            <p:cNvSpPr/>
            <p:nvPr/>
          </p:nvSpPr>
          <p:spPr>
            <a:xfrm>
              <a:off x="6633775" y="1659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1"/>
            <p:cNvSpPr/>
            <p:nvPr/>
          </p:nvSpPr>
          <p:spPr>
            <a:xfrm>
              <a:off x="6711575" y="1336875"/>
              <a:ext cx="2025" cy="322200"/>
            </a:xfrm>
            <a:custGeom>
              <a:rect b="b" l="l" r="r" t="t"/>
              <a:pathLst>
                <a:path extrusionOk="0" h="12888" w="81">
                  <a:moveTo>
                    <a:pt x="40" y="0"/>
                  </a:moveTo>
                  <a:lnTo>
                    <a:pt x="1" y="40"/>
                  </a:lnTo>
                  <a:lnTo>
                    <a:pt x="1" y="12848"/>
                  </a:lnTo>
                  <a:lnTo>
                    <a:pt x="40" y="12888"/>
                  </a:lnTo>
                  <a:lnTo>
                    <a:pt x="80" y="12848"/>
                  </a:lnTo>
                  <a:lnTo>
                    <a:pt x="80" y="40"/>
                  </a:lnTo>
                  <a:lnTo>
                    <a:pt x="4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1"/>
            <p:cNvSpPr/>
            <p:nvPr/>
          </p:nvSpPr>
          <p:spPr>
            <a:xfrm>
              <a:off x="6711575" y="1336875"/>
              <a:ext cx="2025" cy="322200"/>
            </a:xfrm>
            <a:custGeom>
              <a:rect b="b" l="l" r="r" t="t"/>
              <a:pathLst>
                <a:path extrusionOk="0" fill="none" h="12888" w="81">
                  <a:moveTo>
                    <a:pt x="40" y="12888"/>
                  </a:moveTo>
                  <a:lnTo>
                    <a:pt x="40" y="12888"/>
                  </a:lnTo>
                  <a:lnTo>
                    <a:pt x="1" y="12848"/>
                  </a:lnTo>
                  <a:lnTo>
                    <a:pt x="1" y="40"/>
                  </a:lnTo>
                  <a:lnTo>
                    <a:pt x="1" y="40"/>
                  </a:lnTo>
                  <a:lnTo>
                    <a:pt x="40" y="0"/>
                  </a:lnTo>
                  <a:lnTo>
                    <a:pt x="40" y="0"/>
                  </a:lnTo>
                  <a:lnTo>
                    <a:pt x="80" y="40"/>
                  </a:lnTo>
                  <a:lnTo>
                    <a:pt x="80" y="12848"/>
                  </a:lnTo>
                  <a:lnTo>
                    <a:pt x="80" y="12848"/>
                  </a:lnTo>
                  <a:lnTo>
                    <a:pt x="40" y="12888"/>
                  </a:lnTo>
                  <a:lnTo>
                    <a:pt x="4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1"/>
            <p:cNvSpPr/>
            <p:nvPr/>
          </p:nvSpPr>
          <p:spPr>
            <a:xfrm>
              <a:off x="6712575" y="1659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1"/>
            <p:cNvSpPr/>
            <p:nvPr/>
          </p:nvSpPr>
          <p:spPr>
            <a:xfrm>
              <a:off x="6790375" y="1336875"/>
              <a:ext cx="2025" cy="322200"/>
            </a:xfrm>
            <a:custGeom>
              <a:rect b="b" l="l" r="r" t="t"/>
              <a:pathLst>
                <a:path extrusionOk="0" h="12888" w="81">
                  <a:moveTo>
                    <a:pt x="40" y="0"/>
                  </a:moveTo>
                  <a:lnTo>
                    <a:pt x="0" y="40"/>
                  </a:lnTo>
                  <a:lnTo>
                    <a:pt x="0" y="12848"/>
                  </a:lnTo>
                  <a:lnTo>
                    <a:pt x="40" y="12888"/>
                  </a:lnTo>
                  <a:lnTo>
                    <a:pt x="80" y="12848"/>
                  </a:lnTo>
                  <a:lnTo>
                    <a:pt x="80" y="40"/>
                  </a:lnTo>
                  <a:lnTo>
                    <a:pt x="4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1"/>
            <p:cNvSpPr/>
            <p:nvPr/>
          </p:nvSpPr>
          <p:spPr>
            <a:xfrm>
              <a:off x="6790375" y="1336875"/>
              <a:ext cx="2025" cy="322200"/>
            </a:xfrm>
            <a:custGeom>
              <a:rect b="b" l="l" r="r" t="t"/>
              <a:pathLst>
                <a:path extrusionOk="0" fill="none" h="12888" w="81">
                  <a:moveTo>
                    <a:pt x="40" y="12888"/>
                  </a:moveTo>
                  <a:lnTo>
                    <a:pt x="40" y="12888"/>
                  </a:lnTo>
                  <a:lnTo>
                    <a:pt x="0" y="12848"/>
                  </a:lnTo>
                  <a:lnTo>
                    <a:pt x="0" y="40"/>
                  </a:lnTo>
                  <a:lnTo>
                    <a:pt x="0" y="40"/>
                  </a:lnTo>
                  <a:lnTo>
                    <a:pt x="40" y="0"/>
                  </a:lnTo>
                  <a:lnTo>
                    <a:pt x="40" y="0"/>
                  </a:lnTo>
                  <a:lnTo>
                    <a:pt x="80" y="40"/>
                  </a:lnTo>
                  <a:lnTo>
                    <a:pt x="80" y="12848"/>
                  </a:lnTo>
                  <a:lnTo>
                    <a:pt x="80" y="12848"/>
                  </a:lnTo>
                  <a:lnTo>
                    <a:pt x="40" y="12888"/>
                  </a:lnTo>
                  <a:lnTo>
                    <a:pt x="4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1"/>
            <p:cNvSpPr/>
            <p:nvPr/>
          </p:nvSpPr>
          <p:spPr>
            <a:xfrm>
              <a:off x="6791375" y="1659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1"/>
            <p:cNvSpPr/>
            <p:nvPr/>
          </p:nvSpPr>
          <p:spPr>
            <a:xfrm>
              <a:off x="6870175" y="1336875"/>
              <a:ext cx="1025" cy="322200"/>
            </a:xfrm>
            <a:custGeom>
              <a:rect b="b" l="l" r="r" t="t"/>
              <a:pathLst>
                <a:path extrusionOk="0" h="12888" w="41">
                  <a:moveTo>
                    <a:pt x="0" y="0"/>
                  </a:moveTo>
                  <a:lnTo>
                    <a:pt x="0" y="40"/>
                  </a:lnTo>
                  <a:lnTo>
                    <a:pt x="0" y="12848"/>
                  </a:lnTo>
                  <a:lnTo>
                    <a:pt x="0" y="12888"/>
                  </a:lnTo>
                  <a:lnTo>
                    <a:pt x="40" y="12848"/>
                  </a:lnTo>
                  <a:lnTo>
                    <a:pt x="40" y="40"/>
                  </a:lnTo>
                  <a:lnTo>
                    <a:pt x="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1"/>
            <p:cNvSpPr/>
            <p:nvPr/>
          </p:nvSpPr>
          <p:spPr>
            <a:xfrm>
              <a:off x="6870175" y="1336875"/>
              <a:ext cx="1025" cy="322200"/>
            </a:xfrm>
            <a:custGeom>
              <a:rect b="b" l="l" r="r" t="t"/>
              <a:pathLst>
                <a:path extrusionOk="0" fill="none" h="12888" w="41">
                  <a:moveTo>
                    <a:pt x="0" y="12888"/>
                  </a:moveTo>
                  <a:lnTo>
                    <a:pt x="0" y="12888"/>
                  </a:lnTo>
                  <a:lnTo>
                    <a:pt x="0" y="12848"/>
                  </a:lnTo>
                  <a:lnTo>
                    <a:pt x="0" y="40"/>
                  </a:lnTo>
                  <a:lnTo>
                    <a:pt x="0" y="40"/>
                  </a:lnTo>
                  <a:lnTo>
                    <a:pt x="0" y="0"/>
                  </a:lnTo>
                  <a:lnTo>
                    <a:pt x="0" y="0"/>
                  </a:lnTo>
                  <a:lnTo>
                    <a:pt x="40" y="40"/>
                  </a:lnTo>
                  <a:lnTo>
                    <a:pt x="40" y="12848"/>
                  </a:lnTo>
                  <a:lnTo>
                    <a:pt x="40" y="12848"/>
                  </a:lnTo>
                  <a:lnTo>
                    <a:pt x="0" y="12888"/>
                  </a:lnTo>
                  <a:lnTo>
                    <a:pt x="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1"/>
            <p:cNvSpPr/>
            <p:nvPr/>
          </p:nvSpPr>
          <p:spPr>
            <a:xfrm>
              <a:off x="6870175" y="1659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1"/>
            <p:cNvSpPr/>
            <p:nvPr/>
          </p:nvSpPr>
          <p:spPr>
            <a:xfrm>
              <a:off x="6948975" y="1336875"/>
              <a:ext cx="1025" cy="322200"/>
            </a:xfrm>
            <a:custGeom>
              <a:rect b="b" l="l" r="r" t="t"/>
              <a:pathLst>
                <a:path extrusionOk="0" h="12888" w="41">
                  <a:moveTo>
                    <a:pt x="40" y="0"/>
                  </a:moveTo>
                  <a:lnTo>
                    <a:pt x="0" y="40"/>
                  </a:lnTo>
                  <a:lnTo>
                    <a:pt x="0" y="12848"/>
                  </a:lnTo>
                  <a:lnTo>
                    <a:pt x="40" y="12888"/>
                  </a:lnTo>
                  <a:lnTo>
                    <a:pt x="40" y="12848"/>
                  </a:lnTo>
                  <a:lnTo>
                    <a:pt x="40" y="40"/>
                  </a:lnTo>
                  <a:lnTo>
                    <a:pt x="4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1"/>
            <p:cNvSpPr/>
            <p:nvPr/>
          </p:nvSpPr>
          <p:spPr>
            <a:xfrm>
              <a:off x="6948975" y="1336875"/>
              <a:ext cx="1025" cy="322200"/>
            </a:xfrm>
            <a:custGeom>
              <a:rect b="b" l="l" r="r" t="t"/>
              <a:pathLst>
                <a:path extrusionOk="0" fill="none" h="12888" w="41">
                  <a:moveTo>
                    <a:pt x="40" y="12888"/>
                  </a:moveTo>
                  <a:lnTo>
                    <a:pt x="40" y="12888"/>
                  </a:lnTo>
                  <a:lnTo>
                    <a:pt x="0" y="12848"/>
                  </a:lnTo>
                  <a:lnTo>
                    <a:pt x="0" y="40"/>
                  </a:lnTo>
                  <a:lnTo>
                    <a:pt x="0" y="40"/>
                  </a:lnTo>
                  <a:lnTo>
                    <a:pt x="40" y="0"/>
                  </a:lnTo>
                  <a:lnTo>
                    <a:pt x="40" y="0"/>
                  </a:lnTo>
                  <a:lnTo>
                    <a:pt x="40" y="40"/>
                  </a:lnTo>
                  <a:lnTo>
                    <a:pt x="40" y="12848"/>
                  </a:lnTo>
                  <a:lnTo>
                    <a:pt x="40" y="12848"/>
                  </a:lnTo>
                  <a:lnTo>
                    <a:pt x="40" y="12888"/>
                  </a:lnTo>
                  <a:lnTo>
                    <a:pt x="4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1"/>
            <p:cNvSpPr/>
            <p:nvPr/>
          </p:nvSpPr>
          <p:spPr>
            <a:xfrm>
              <a:off x="6949975" y="1659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1"/>
            <p:cNvSpPr/>
            <p:nvPr/>
          </p:nvSpPr>
          <p:spPr>
            <a:xfrm>
              <a:off x="7027775" y="1336875"/>
              <a:ext cx="1025" cy="322200"/>
            </a:xfrm>
            <a:custGeom>
              <a:rect b="b" l="l" r="r" t="t"/>
              <a:pathLst>
                <a:path extrusionOk="0" h="12888" w="41">
                  <a:moveTo>
                    <a:pt x="40" y="0"/>
                  </a:moveTo>
                  <a:lnTo>
                    <a:pt x="0" y="40"/>
                  </a:lnTo>
                  <a:lnTo>
                    <a:pt x="0" y="12848"/>
                  </a:lnTo>
                  <a:lnTo>
                    <a:pt x="40" y="12888"/>
                  </a:lnTo>
                  <a:lnTo>
                    <a:pt x="40" y="12848"/>
                  </a:lnTo>
                  <a:lnTo>
                    <a:pt x="40" y="40"/>
                  </a:lnTo>
                  <a:lnTo>
                    <a:pt x="40"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1"/>
            <p:cNvSpPr/>
            <p:nvPr/>
          </p:nvSpPr>
          <p:spPr>
            <a:xfrm>
              <a:off x="7027775" y="1336875"/>
              <a:ext cx="1025" cy="322200"/>
            </a:xfrm>
            <a:custGeom>
              <a:rect b="b" l="l" r="r" t="t"/>
              <a:pathLst>
                <a:path extrusionOk="0" fill="none" h="12888" w="41">
                  <a:moveTo>
                    <a:pt x="40" y="12888"/>
                  </a:moveTo>
                  <a:lnTo>
                    <a:pt x="40" y="12888"/>
                  </a:lnTo>
                  <a:lnTo>
                    <a:pt x="0" y="12848"/>
                  </a:lnTo>
                  <a:lnTo>
                    <a:pt x="0" y="40"/>
                  </a:lnTo>
                  <a:lnTo>
                    <a:pt x="0" y="40"/>
                  </a:lnTo>
                  <a:lnTo>
                    <a:pt x="40" y="0"/>
                  </a:lnTo>
                  <a:lnTo>
                    <a:pt x="40" y="0"/>
                  </a:lnTo>
                  <a:lnTo>
                    <a:pt x="40" y="40"/>
                  </a:lnTo>
                  <a:lnTo>
                    <a:pt x="40" y="12848"/>
                  </a:lnTo>
                  <a:lnTo>
                    <a:pt x="40" y="12848"/>
                  </a:lnTo>
                  <a:lnTo>
                    <a:pt x="40" y="12888"/>
                  </a:lnTo>
                  <a:lnTo>
                    <a:pt x="4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1"/>
            <p:cNvSpPr/>
            <p:nvPr/>
          </p:nvSpPr>
          <p:spPr>
            <a:xfrm>
              <a:off x="7028775" y="1659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1"/>
            <p:cNvSpPr/>
            <p:nvPr/>
          </p:nvSpPr>
          <p:spPr>
            <a:xfrm>
              <a:off x="6550975" y="1358825"/>
              <a:ext cx="507750" cy="184550"/>
            </a:xfrm>
            <a:custGeom>
              <a:rect b="b" l="l" r="r" t="t"/>
              <a:pathLst>
                <a:path extrusionOk="0" h="7382" w="20310">
                  <a:moveTo>
                    <a:pt x="20189" y="0"/>
                  </a:moveTo>
                  <a:lnTo>
                    <a:pt x="12768" y="6663"/>
                  </a:lnTo>
                  <a:lnTo>
                    <a:pt x="6504" y="2314"/>
                  </a:lnTo>
                  <a:lnTo>
                    <a:pt x="6425" y="2314"/>
                  </a:lnTo>
                  <a:lnTo>
                    <a:pt x="41" y="7262"/>
                  </a:lnTo>
                  <a:lnTo>
                    <a:pt x="1" y="7302"/>
                  </a:lnTo>
                  <a:lnTo>
                    <a:pt x="41" y="7341"/>
                  </a:lnTo>
                  <a:lnTo>
                    <a:pt x="81" y="7381"/>
                  </a:lnTo>
                  <a:lnTo>
                    <a:pt x="121" y="7341"/>
                  </a:lnTo>
                  <a:lnTo>
                    <a:pt x="6464" y="2434"/>
                  </a:lnTo>
                  <a:lnTo>
                    <a:pt x="12768" y="6783"/>
                  </a:lnTo>
                  <a:lnTo>
                    <a:pt x="12808" y="6783"/>
                  </a:lnTo>
                  <a:lnTo>
                    <a:pt x="20269" y="80"/>
                  </a:lnTo>
                  <a:lnTo>
                    <a:pt x="20309" y="40"/>
                  </a:lnTo>
                  <a:lnTo>
                    <a:pt x="2026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1"/>
            <p:cNvSpPr/>
            <p:nvPr/>
          </p:nvSpPr>
          <p:spPr>
            <a:xfrm>
              <a:off x="6550975" y="1358825"/>
              <a:ext cx="507750" cy="184550"/>
            </a:xfrm>
            <a:custGeom>
              <a:rect b="b" l="l" r="r" t="t"/>
              <a:pathLst>
                <a:path extrusionOk="0" fill="none" h="7382" w="20310">
                  <a:moveTo>
                    <a:pt x="81" y="7381"/>
                  </a:moveTo>
                  <a:lnTo>
                    <a:pt x="81" y="7381"/>
                  </a:lnTo>
                  <a:lnTo>
                    <a:pt x="41" y="7341"/>
                  </a:lnTo>
                  <a:lnTo>
                    <a:pt x="41" y="7341"/>
                  </a:lnTo>
                  <a:lnTo>
                    <a:pt x="1" y="7302"/>
                  </a:lnTo>
                  <a:lnTo>
                    <a:pt x="41" y="7262"/>
                  </a:lnTo>
                  <a:lnTo>
                    <a:pt x="6425" y="2314"/>
                  </a:lnTo>
                  <a:lnTo>
                    <a:pt x="6425" y="2314"/>
                  </a:lnTo>
                  <a:lnTo>
                    <a:pt x="6504" y="2314"/>
                  </a:lnTo>
                  <a:lnTo>
                    <a:pt x="12768" y="6663"/>
                  </a:lnTo>
                  <a:lnTo>
                    <a:pt x="20189" y="0"/>
                  </a:lnTo>
                  <a:lnTo>
                    <a:pt x="20189" y="0"/>
                  </a:lnTo>
                  <a:lnTo>
                    <a:pt x="20229" y="0"/>
                  </a:lnTo>
                  <a:lnTo>
                    <a:pt x="20269" y="0"/>
                  </a:lnTo>
                  <a:lnTo>
                    <a:pt x="20269" y="0"/>
                  </a:lnTo>
                  <a:lnTo>
                    <a:pt x="20309" y="40"/>
                  </a:lnTo>
                  <a:lnTo>
                    <a:pt x="20269" y="80"/>
                  </a:lnTo>
                  <a:lnTo>
                    <a:pt x="12808" y="6783"/>
                  </a:lnTo>
                  <a:lnTo>
                    <a:pt x="12808" y="6783"/>
                  </a:lnTo>
                  <a:lnTo>
                    <a:pt x="12768" y="6783"/>
                  </a:lnTo>
                  <a:lnTo>
                    <a:pt x="6464" y="2434"/>
                  </a:lnTo>
                  <a:lnTo>
                    <a:pt x="121" y="7341"/>
                  </a:lnTo>
                  <a:lnTo>
                    <a:pt x="121" y="7341"/>
                  </a:lnTo>
                  <a:lnTo>
                    <a:pt x="81" y="7381"/>
                  </a:lnTo>
                  <a:lnTo>
                    <a:pt x="81" y="73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1"/>
            <p:cNvSpPr/>
            <p:nvPr/>
          </p:nvSpPr>
          <p:spPr>
            <a:xfrm>
              <a:off x="6552975" y="15433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1"/>
            <p:cNvSpPr/>
            <p:nvPr/>
          </p:nvSpPr>
          <p:spPr>
            <a:xfrm>
              <a:off x="6544000" y="1532375"/>
              <a:ext cx="18975" cy="18975"/>
            </a:xfrm>
            <a:custGeom>
              <a:rect b="b" l="l" r="r" t="t"/>
              <a:pathLst>
                <a:path extrusionOk="0" h="759" w="759">
                  <a:moveTo>
                    <a:pt x="360" y="0"/>
                  </a:moveTo>
                  <a:lnTo>
                    <a:pt x="200" y="40"/>
                  </a:lnTo>
                  <a:lnTo>
                    <a:pt x="80" y="120"/>
                  </a:lnTo>
                  <a:lnTo>
                    <a:pt x="1" y="240"/>
                  </a:lnTo>
                  <a:lnTo>
                    <a:pt x="1" y="399"/>
                  </a:lnTo>
                  <a:lnTo>
                    <a:pt x="1" y="559"/>
                  </a:lnTo>
                  <a:lnTo>
                    <a:pt x="80" y="679"/>
                  </a:lnTo>
                  <a:lnTo>
                    <a:pt x="200" y="759"/>
                  </a:lnTo>
                  <a:lnTo>
                    <a:pt x="519" y="759"/>
                  </a:lnTo>
                  <a:lnTo>
                    <a:pt x="639" y="679"/>
                  </a:lnTo>
                  <a:lnTo>
                    <a:pt x="719" y="559"/>
                  </a:lnTo>
                  <a:lnTo>
                    <a:pt x="759" y="399"/>
                  </a:lnTo>
                  <a:lnTo>
                    <a:pt x="719" y="240"/>
                  </a:lnTo>
                  <a:lnTo>
                    <a:pt x="639" y="120"/>
                  </a:lnTo>
                  <a:lnTo>
                    <a:pt x="519" y="40"/>
                  </a:lnTo>
                  <a:lnTo>
                    <a:pt x="360"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1"/>
            <p:cNvSpPr/>
            <p:nvPr/>
          </p:nvSpPr>
          <p:spPr>
            <a:xfrm>
              <a:off x="6544000" y="1532375"/>
              <a:ext cx="18975" cy="18975"/>
            </a:xfrm>
            <a:custGeom>
              <a:rect b="b" l="l" r="r" t="t"/>
              <a:pathLst>
                <a:path extrusionOk="0" fill="none" h="759" w="759">
                  <a:moveTo>
                    <a:pt x="759" y="399"/>
                  </a:moveTo>
                  <a:lnTo>
                    <a:pt x="759" y="399"/>
                  </a:lnTo>
                  <a:lnTo>
                    <a:pt x="719" y="559"/>
                  </a:lnTo>
                  <a:lnTo>
                    <a:pt x="639" y="679"/>
                  </a:lnTo>
                  <a:lnTo>
                    <a:pt x="519" y="759"/>
                  </a:lnTo>
                  <a:lnTo>
                    <a:pt x="360" y="759"/>
                  </a:lnTo>
                  <a:lnTo>
                    <a:pt x="360" y="759"/>
                  </a:lnTo>
                  <a:lnTo>
                    <a:pt x="200" y="759"/>
                  </a:lnTo>
                  <a:lnTo>
                    <a:pt x="80" y="679"/>
                  </a:lnTo>
                  <a:lnTo>
                    <a:pt x="1" y="559"/>
                  </a:lnTo>
                  <a:lnTo>
                    <a:pt x="1" y="399"/>
                  </a:lnTo>
                  <a:lnTo>
                    <a:pt x="1" y="399"/>
                  </a:lnTo>
                  <a:lnTo>
                    <a:pt x="1" y="240"/>
                  </a:lnTo>
                  <a:lnTo>
                    <a:pt x="80" y="120"/>
                  </a:lnTo>
                  <a:lnTo>
                    <a:pt x="200" y="40"/>
                  </a:lnTo>
                  <a:lnTo>
                    <a:pt x="360" y="0"/>
                  </a:lnTo>
                  <a:lnTo>
                    <a:pt x="360" y="0"/>
                  </a:lnTo>
                  <a:lnTo>
                    <a:pt x="519" y="40"/>
                  </a:lnTo>
                  <a:lnTo>
                    <a:pt x="639" y="120"/>
                  </a:lnTo>
                  <a:lnTo>
                    <a:pt x="719" y="240"/>
                  </a:lnTo>
                  <a:lnTo>
                    <a:pt x="759" y="399"/>
                  </a:lnTo>
                  <a:lnTo>
                    <a:pt x="759" y="3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1"/>
            <p:cNvSpPr/>
            <p:nvPr/>
          </p:nvSpPr>
          <p:spPr>
            <a:xfrm>
              <a:off x="6562950" y="15423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1"/>
            <p:cNvSpPr/>
            <p:nvPr/>
          </p:nvSpPr>
          <p:spPr>
            <a:xfrm>
              <a:off x="6702600" y="1410675"/>
              <a:ext cx="18975" cy="18975"/>
            </a:xfrm>
            <a:custGeom>
              <a:rect b="b" l="l" r="r" t="t"/>
              <a:pathLst>
                <a:path extrusionOk="0" h="759" w="759">
                  <a:moveTo>
                    <a:pt x="360" y="1"/>
                  </a:moveTo>
                  <a:lnTo>
                    <a:pt x="240" y="41"/>
                  </a:lnTo>
                  <a:lnTo>
                    <a:pt x="80" y="121"/>
                  </a:lnTo>
                  <a:lnTo>
                    <a:pt x="0" y="240"/>
                  </a:lnTo>
                  <a:lnTo>
                    <a:pt x="0" y="400"/>
                  </a:lnTo>
                  <a:lnTo>
                    <a:pt x="0" y="520"/>
                  </a:lnTo>
                  <a:lnTo>
                    <a:pt x="80" y="639"/>
                  </a:lnTo>
                  <a:lnTo>
                    <a:pt x="240" y="719"/>
                  </a:lnTo>
                  <a:lnTo>
                    <a:pt x="360" y="759"/>
                  </a:lnTo>
                  <a:lnTo>
                    <a:pt x="519" y="719"/>
                  </a:lnTo>
                  <a:lnTo>
                    <a:pt x="639" y="639"/>
                  </a:lnTo>
                  <a:lnTo>
                    <a:pt x="719" y="520"/>
                  </a:lnTo>
                  <a:lnTo>
                    <a:pt x="758" y="400"/>
                  </a:lnTo>
                  <a:lnTo>
                    <a:pt x="719" y="240"/>
                  </a:lnTo>
                  <a:lnTo>
                    <a:pt x="639" y="121"/>
                  </a:lnTo>
                  <a:lnTo>
                    <a:pt x="519" y="41"/>
                  </a:lnTo>
                  <a:lnTo>
                    <a:pt x="360"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1"/>
            <p:cNvSpPr/>
            <p:nvPr/>
          </p:nvSpPr>
          <p:spPr>
            <a:xfrm>
              <a:off x="6702600" y="1410675"/>
              <a:ext cx="18975" cy="18975"/>
            </a:xfrm>
            <a:custGeom>
              <a:rect b="b" l="l" r="r" t="t"/>
              <a:pathLst>
                <a:path extrusionOk="0" fill="none" h="759" w="759">
                  <a:moveTo>
                    <a:pt x="758" y="400"/>
                  </a:moveTo>
                  <a:lnTo>
                    <a:pt x="758" y="400"/>
                  </a:lnTo>
                  <a:lnTo>
                    <a:pt x="719" y="520"/>
                  </a:lnTo>
                  <a:lnTo>
                    <a:pt x="639" y="639"/>
                  </a:lnTo>
                  <a:lnTo>
                    <a:pt x="519" y="719"/>
                  </a:lnTo>
                  <a:lnTo>
                    <a:pt x="360" y="759"/>
                  </a:lnTo>
                  <a:lnTo>
                    <a:pt x="360" y="759"/>
                  </a:lnTo>
                  <a:lnTo>
                    <a:pt x="240" y="719"/>
                  </a:lnTo>
                  <a:lnTo>
                    <a:pt x="80" y="639"/>
                  </a:lnTo>
                  <a:lnTo>
                    <a:pt x="0" y="520"/>
                  </a:lnTo>
                  <a:lnTo>
                    <a:pt x="0" y="400"/>
                  </a:lnTo>
                  <a:lnTo>
                    <a:pt x="0" y="400"/>
                  </a:lnTo>
                  <a:lnTo>
                    <a:pt x="0" y="240"/>
                  </a:lnTo>
                  <a:lnTo>
                    <a:pt x="80" y="121"/>
                  </a:lnTo>
                  <a:lnTo>
                    <a:pt x="240" y="41"/>
                  </a:lnTo>
                  <a:lnTo>
                    <a:pt x="360" y="1"/>
                  </a:lnTo>
                  <a:lnTo>
                    <a:pt x="360" y="1"/>
                  </a:lnTo>
                  <a:lnTo>
                    <a:pt x="519" y="41"/>
                  </a:lnTo>
                  <a:lnTo>
                    <a:pt x="639" y="121"/>
                  </a:lnTo>
                  <a:lnTo>
                    <a:pt x="719" y="240"/>
                  </a:lnTo>
                  <a:lnTo>
                    <a:pt x="758" y="400"/>
                  </a:lnTo>
                  <a:lnTo>
                    <a:pt x="758" y="4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1"/>
            <p:cNvSpPr/>
            <p:nvPr/>
          </p:nvSpPr>
          <p:spPr>
            <a:xfrm>
              <a:off x="6721550" y="1420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1"/>
            <p:cNvSpPr/>
            <p:nvPr/>
          </p:nvSpPr>
          <p:spPr>
            <a:xfrm>
              <a:off x="6860200" y="1515425"/>
              <a:ext cx="19975" cy="19975"/>
            </a:xfrm>
            <a:custGeom>
              <a:rect b="b" l="l" r="r" t="t"/>
              <a:pathLst>
                <a:path extrusionOk="0" h="799" w="799">
                  <a:moveTo>
                    <a:pt x="399" y="0"/>
                  </a:moveTo>
                  <a:lnTo>
                    <a:pt x="240" y="40"/>
                  </a:lnTo>
                  <a:lnTo>
                    <a:pt x="120" y="120"/>
                  </a:lnTo>
                  <a:lnTo>
                    <a:pt x="40" y="240"/>
                  </a:lnTo>
                  <a:lnTo>
                    <a:pt x="0" y="399"/>
                  </a:lnTo>
                  <a:lnTo>
                    <a:pt x="40" y="559"/>
                  </a:lnTo>
                  <a:lnTo>
                    <a:pt x="120" y="678"/>
                  </a:lnTo>
                  <a:lnTo>
                    <a:pt x="240" y="758"/>
                  </a:lnTo>
                  <a:lnTo>
                    <a:pt x="399" y="798"/>
                  </a:lnTo>
                  <a:lnTo>
                    <a:pt x="559" y="758"/>
                  </a:lnTo>
                  <a:lnTo>
                    <a:pt x="679" y="678"/>
                  </a:lnTo>
                  <a:lnTo>
                    <a:pt x="758" y="559"/>
                  </a:lnTo>
                  <a:lnTo>
                    <a:pt x="798" y="399"/>
                  </a:lnTo>
                  <a:lnTo>
                    <a:pt x="758" y="240"/>
                  </a:lnTo>
                  <a:lnTo>
                    <a:pt x="679" y="120"/>
                  </a:lnTo>
                  <a:lnTo>
                    <a:pt x="559" y="40"/>
                  </a:lnTo>
                  <a:lnTo>
                    <a:pt x="39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1"/>
            <p:cNvSpPr/>
            <p:nvPr/>
          </p:nvSpPr>
          <p:spPr>
            <a:xfrm>
              <a:off x="6860200" y="1515425"/>
              <a:ext cx="19975" cy="19975"/>
            </a:xfrm>
            <a:custGeom>
              <a:rect b="b" l="l" r="r" t="t"/>
              <a:pathLst>
                <a:path extrusionOk="0" fill="none" h="799" w="799">
                  <a:moveTo>
                    <a:pt x="798" y="399"/>
                  </a:moveTo>
                  <a:lnTo>
                    <a:pt x="798" y="399"/>
                  </a:lnTo>
                  <a:lnTo>
                    <a:pt x="758" y="559"/>
                  </a:lnTo>
                  <a:lnTo>
                    <a:pt x="679" y="678"/>
                  </a:lnTo>
                  <a:lnTo>
                    <a:pt x="559" y="758"/>
                  </a:lnTo>
                  <a:lnTo>
                    <a:pt x="399" y="798"/>
                  </a:lnTo>
                  <a:lnTo>
                    <a:pt x="399" y="798"/>
                  </a:lnTo>
                  <a:lnTo>
                    <a:pt x="240" y="758"/>
                  </a:lnTo>
                  <a:lnTo>
                    <a:pt x="120" y="678"/>
                  </a:lnTo>
                  <a:lnTo>
                    <a:pt x="40" y="559"/>
                  </a:lnTo>
                  <a:lnTo>
                    <a:pt x="0" y="399"/>
                  </a:lnTo>
                  <a:lnTo>
                    <a:pt x="0" y="399"/>
                  </a:lnTo>
                  <a:lnTo>
                    <a:pt x="40" y="240"/>
                  </a:lnTo>
                  <a:lnTo>
                    <a:pt x="120" y="120"/>
                  </a:lnTo>
                  <a:lnTo>
                    <a:pt x="240" y="40"/>
                  </a:lnTo>
                  <a:lnTo>
                    <a:pt x="399" y="0"/>
                  </a:lnTo>
                  <a:lnTo>
                    <a:pt x="399" y="0"/>
                  </a:lnTo>
                  <a:lnTo>
                    <a:pt x="559" y="40"/>
                  </a:lnTo>
                  <a:lnTo>
                    <a:pt x="679" y="120"/>
                  </a:lnTo>
                  <a:lnTo>
                    <a:pt x="758" y="240"/>
                  </a:lnTo>
                  <a:lnTo>
                    <a:pt x="798" y="399"/>
                  </a:lnTo>
                  <a:lnTo>
                    <a:pt x="798" y="3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1"/>
            <p:cNvSpPr/>
            <p:nvPr/>
          </p:nvSpPr>
          <p:spPr>
            <a:xfrm>
              <a:off x="6880150" y="15254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1"/>
            <p:cNvSpPr/>
            <p:nvPr/>
          </p:nvSpPr>
          <p:spPr>
            <a:xfrm>
              <a:off x="7045725" y="1349850"/>
              <a:ext cx="18975" cy="18975"/>
            </a:xfrm>
            <a:custGeom>
              <a:rect b="b" l="l" r="r" t="t"/>
              <a:pathLst>
                <a:path extrusionOk="0" h="759" w="759">
                  <a:moveTo>
                    <a:pt x="399" y="0"/>
                  </a:moveTo>
                  <a:lnTo>
                    <a:pt x="240" y="40"/>
                  </a:lnTo>
                  <a:lnTo>
                    <a:pt x="120" y="120"/>
                  </a:lnTo>
                  <a:lnTo>
                    <a:pt x="40" y="240"/>
                  </a:lnTo>
                  <a:lnTo>
                    <a:pt x="0" y="399"/>
                  </a:lnTo>
                  <a:lnTo>
                    <a:pt x="40" y="559"/>
                  </a:lnTo>
                  <a:lnTo>
                    <a:pt x="120" y="678"/>
                  </a:lnTo>
                  <a:lnTo>
                    <a:pt x="240" y="758"/>
                  </a:lnTo>
                  <a:lnTo>
                    <a:pt x="519" y="758"/>
                  </a:lnTo>
                  <a:lnTo>
                    <a:pt x="639" y="678"/>
                  </a:lnTo>
                  <a:lnTo>
                    <a:pt x="758" y="559"/>
                  </a:lnTo>
                  <a:lnTo>
                    <a:pt x="758" y="399"/>
                  </a:lnTo>
                  <a:lnTo>
                    <a:pt x="758" y="240"/>
                  </a:lnTo>
                  <a:lnTo>
                    <a:pt x="639" y="120"/>
                  </a:lnTo>
                  <a:lnTo>
                    <a:pt x="519" y="40"/>
                  </a:lnTo>
                  <a:lnTo>
                    <a:pt x="39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1"/>
            <p:cNvSpPr/>
            <p:nvPr/>
          </p:nvSpPr>
          <p:spPr>
            <a:xfrm>
              <a:off x="7045725" y="1349850"/>
              <a:ext cx="18975" cy="18975"/>
            </a:xfrm>
            <a:custGeom>
              <a:rect b="b" l="l" r="r" t="t"/>
              <a:pathLst>
                <a:path extrusionOk="0" fill="none" h="759" w="759">
                  <a:moveTo>
                    <a:pt x="758" y="399"/>
                  </a:moveTo>
                  <a:lnTo>
                    <a:pt x="758" y="399"/>
                  </a:lnTo>
                  <a:lnTo>
                    <a:pt x="758" y="559"/>
                  </a:lnTo>
                  <a:lnTo>
                    <a:pt x="639" y="678"/>
                  </a:lnTo>
                  <a:lnTo>
                    <a:pt x="519" y="758"/>
                  </a:lnTo>
                  <a:lnTo>
                    <a:pt x="399" y="758"/>
                  </a:lnTo>
                  <a:lnTo>
                    <a:pt x="399" y="758"/>
                  </a:lnTo>
                  <a:lnTo>
                    <a:pt x="240" y="758"/>
                  </a:lnTo>
                  <a:lnTo>
                    <a:pt x="120" y="678"/>
                  </a:lnTo>
                  <a:lnTo>
                    <a:pt x="40" y="559"/>
                  </a:lnTo>
                  <a:lnTo>
                    <a:pt x="0" y="399"/>
                  </a:lnTo>
                  <a:lnTo>
                    <a:pt x="0" y="399"/>
                  </a:lnTo>
                  <a:lnTo>
                    <a:pt x="40" y="240"/>
                  </a:lnTo>
                  <a:lnTo>
                    <a:pt x="120" y="120"/>
                  </a:lnTo>
                  <a:lnTo>
                    <a:pt x="240" y="40"/>
                  </a:lnTo>
                  <a:lnTo>
                    <a:pt x="399" y="0"/>
                  </a:lnTo>
                  <a:lnTo>
                    <a:pt x="399" y="0"/>
                  </a:lnTo>
                  <a:lnTo>
                    <a:pt x="519" y="40"/>
                  </a:lnTo>
                  <a:lnTo>
                    <a:pt x="639" y="120"/>
                  </a:lnTo>
                  <a:lnTo>
                    <a:pt x="758" y="240"/>
                  </a:lnTo>
                  <a:lnTo>
                    <a:pt x="758" y="399"/>
                  </a:lnTo>
                  <a:lnTo>
                    <a:pt x="758" y="3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1"/>
            <p:cNvSpPr/>
            <p:nvPr/>
          </p:nvSpPr>
          <p:spPr>
            <a:xfrm>
              <a:off x="7064675" y="13598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1"/>
            <p:cNvSpPr/>
            <p:nvPr/>
          </p:nvSpPr>
          <p:spPr>
            <a:xfrm>
              <a:off x="6997850" y="1268050"/>
              <a:ext cx="39925" cy="39925"/>
            </a:xfrm>
            <a:custGeom>
              <a:rect b="b" l="l" r="r" t="t"/>
              <a:pathLst>
                <a:path extrusionOk="0" h="1597" w="1597">
                  <a:moveTo>
                    <a:pt x="0" y="1"/>
                  </a:moveTo>
                  <a:lnTo>
                    <a:pt x="0" y="1596"/>
                  </a:lnTo>
                  <a:lnTo>
                    <a:pt x="1596" y="1596"/>
                  </a:lnTo>
                  <a:lnTo>
                    <a:pt x="1596"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1"/>
            <p:cNvSpPr/>
            <p:nvPr/>
          </p:nvSpPr>
          <p:spPr>
            <a:xfrm>
              <a:off x="6938000" y="1268050"/>
              <a:ext cx="38925" cy="39925"/>
            </a:xfrm>
            <a:custGeom>
              <a:rect b="b" l="l" r="r" t="t"/>
              <a:pathLst>
                <a:path extrusionOk="0" h="1597" w="1557">
                  <a:moveTo>
                    <a:pt x="0" y="1"/>
                  </a:moveTo>
                  <a:lnTo>
                    <a:pt x="0" y="1596"/>
                  </a:lnTo>
                  <a:lnTo>
                    <a:pt x="1556" y="1596"/>
                  </a:lnTo>
                  <a:lnTo>
                    <a:pt x="1556"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1"/>
            <p:cNvSpPr/>
            <p:nvPr/>
          </p:nvSpPr>
          <p:spPr>
            <a:xfrm>
              <a:off x="7055700" y="1268050"/>
              <a:ext cx="39925" cy="39925"/>
            </a:xfrm>
            <a:custGeom>
              <a:rect b="b" l="l" r="r" t="t"/>
              <a:pathLst>
                <a:path extrusionOk="0" h="1597" w="1597">
                  <a:moveTo>
                    <a:pt x="0" y="1"/>
                  </a:moveTo>
                  <a:lnTo>
                    <a:pt x="0" y="1596"/>
                  </a:lnTo>
                  <a:lnTo>
                    <a:pt x="1596" y="1596"/>
                  </a:lnTo>
                  <a:lnTo>
                    <a:pt x="1596"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1"/>
            <p:cNvSpPr/>
            <p:nvPr/>
          </p:nvSpPr>
          <p:spPr>
            <a:xfrm>
              <a:off x="7043725" y="1067575"/>
              <a:ext cx="54875" cy="54875"/>
            </a:xfrm>
            <a:custGeom>
              <a:rect b="b" l="l" r="r" t="t"/>
              <a:pathLst>
                <a:path extrusionOk="0" h="2195" w="2195">
                  <a:moveTo>
                    <a:pt x="1038" y="0"/>
                  </a:moveTo>
                  <a:lnTo>
                    <a:pt x="998" y="40"/>
                  </a:lnTo>
                  <a:lnTo>
                    <a:pt x="918" y="319"/>
                  </a:lnTo>
                  <a:lnTo>
                    <a:pt x="799" y="559"/>
                  </a:lnTo>
                  <a:lnTo>
                    <a:pt x="599" y="758"/>
                  </a:lnTo>
                  <a:lnTo>
                    <a:pt x="400" y="878"/>
                  </a:lnTo>
                  <a:lnTo>
                    <a:pt x="160" y="997"/>
                  </a:lnTo>
                  <a:lnTo>
                    <a:pt x="40" y="997"/>
                  </a:lnTo>
                  <a:lnTo>
                    <a:pt x="1" y="1037"/>
                  </a:lnTo>
                  <a:lnTo>
                    <a:pt x="1" y="1077"/>
                  </a:lnTo>
                  <a:lnTo>
                    <a:pt x="1" y="1117"/>
                  </a:lnTo>
                  <a:lnTo>
                    <a:pt x="40" y="1157"/>
                  </a:lnTo>
                  <a:lnTo>
                    <a:pt x="160" y="1157"/>
                  </a:lnTo>
                  <a:lnTo>
                    <a:pt x="360" y="1237"/>
                  </a:lnTo>
                  <a:lnTo>
                    <a:pt x="519" y="1357"/>
                  </a:lnTo>
                  <a:lnTo>
                    <a:pt x="719" y="1476"/>
                  </a:lnTo>
                  <a:lnTo>
                    <a:pt x="838" y="1676"/>
                  </a:lnTo>
                  <a:lnTo>
                    <a:pt x="958" y="1875"/>
                  </a:lnTo>
                  <a:lnTo>
                    <a:pt x="998" y="2115"/>
                  </a:lnTo>
                  <a:lnTo>
                    <a:pt x="1038" y="2155"/>
                  </a:lnTo>
                  <a:lnTo>
                    <a:pt x="1078" y="2194"/>
                  </a:lnTo>
                  <a:lnTo>
                    <a:pt x="1118" y="2155"/>
                  </a:lnTo>
                  <a:lnTo>
                    <a:pt x="1158" y="2115"/>
                  </a:lnTo>
                  <a:lnTo>
                    <a:pt x="1198" y="1915"/>
                  </a:lnTo>
                  <a:lnTo>
                    <a:pt x="1317" y="1676"/>
                  </a:lnTo>
                  <a:lnTo>
                    <a:pt x="1477" y="1476"/>
                  </a:lnTo>
                  <a:lnTo>
                    <a:pt x="1676" y="1317"/>
                  </a:lnTo>
                  <a:lnTo>
                    <a:pt x="1956" y="1197"/>
                  </a:lnTo>
                  <a:lnTo>
                    <a:pt x="2115" y="1117"/>
                  </a:lnTo>
                  <a:lnTo>
                    <a:pt x="2155" y="1117"/>
                  </a:lnTo>
                  <a:lnTo>
                    <a:pt x="2195" y="1077"/>
                  </a:lnTo>
                  <a:lnTo>
                    <a:pt x="2155" y="1037"/>
                  </a:lnTo>
                  <a:lnTo>
                    <a:pt x="2115" y="1037"/>
                  </a:lnTo>
                  <a:lnTo>
                    <a:pt x="1956" y="958"/>
                  </a:lnTo>
                  <a:lnTo>
                    <a:pt x="1676" y="838"/>
                  </a:lnTo>
                  <a:lnTo>
                    <a:pt x="1517" y="758"/>
                  </a:lnTo>
                  <a:lnTo>
                    <a:pt x="1397" y="638"/>
                  </a:lnTo>
                  <a:lnTo>
                    <a:pt x="1317" y="519"/>
                  </a:lnTo>
                  <a:lnTo>
                    <a:pt x="1237" y="359"/>
                  </a:lnTo>
                  <a:lnTo>
                    <a:pt x="1118" y="40"/>
                  </a:lnTo>
                  <a:lnTo>
                    <a:pt x="111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1"/>
            <p:cNvSpPr/>
            <p:nvPr/>
          </p:nvSpPr>
          <p:spPr>
            <a:xfrm>
              <a:off x="6736500" y="1789725"/>
              <a:ext cx="54900" cy="54875"/>
            </a:xfrm>
            <a:custGeom>
              <a:rect b="b" l="l" r="r" t="t"/>
              <a:pathLst>
                <a:path extrusionOk="0" h="2195" w="2196">
                  <a:moveTo>
                    <a:pt x="1038" y="0"/>
                  </a:moveTo>
                  <a:lnTo>
                    <a:pt x="998" y="40"/>
                  </a:lnTo>
                  <a:lnTo>
                    <a:pt x="919" y="319"/>
                  </a:lnTo>
                  <a:lnTo>
                    <a:pt x="799" y="559"/>
                  </a:lnTo>
                  <a:lnTo>
                    <a:pt x="599" y="758"/>
                  </a:lnTo>
                  <a:lnTo>
                    <a:pt x="400" y="878"/>
                  </a:lnTo>
                  <a:lnTo>
                    <a:pt x="161" y="998"/>
                  </a:lnTo>
                  <a:lnTo>
                    <a:pt x="41" y="998"/>
                  </a:lnTo>
                  <a:lnTo>
                    <a:pt x="1" y="1038"/>
                  </a:lnTo>
                  <a:lnTo>
                    <a:pt x="1" y="1077"/>
                  </a:lnTo>
                  <a:lnTo>
                    <a:pt x="1" y="1117"/>
                  </a:lnTo>
                  <a:lnTo>
                    <a:pt x="41" y="1157"/>
                  </a:lnTo>
                  <a:lnTo>
                    <a:pt x="161" y="1157"/>
                  </a:lnTo>
                  <a:lnTo>
                    <a:pt x="360" y="1237"/>
                  </a:lnTo>
                  <a:lnTo>
                    <a:pt x="520" y="1357"/>
                  </a:lnTo>
                  <a:lnTo>
                    <a:pt x="719" y="1476"/>
                  </a:lnTo>
                  <a:lnTo>
                    <a:pt x="839" y="1676"/>
                  </a:lnTo>
                  <a:lnTo>
                    <a:pt x="959" y="1875"/>
                  </a:lnTo>
                  <a:lnTo>
                    <a:pt x="998" y="2115"/>
                  </a:lnTo>
                  <a:lnTo>
                    <a:pt x="1038" y="2155"/>
                  </a:lnTo>
                  <a:lnTo>
                    <a:pt x="1078" y="2195"/>
                  </a:lnTo>
                  <a:lnTo>
                    <a:pt x="1118" y="2155"/>
                  </a:lnTo>
                  <a:lnTo>
                    <a:pt x="1158" y="2115"/>
                  </a:lnTo>
                  <a:lnTo>
                    <a:pt x="1198" y="1915"/>
                  </a:lnTo>
                  <a:lnTo>
                    <a:pt x="1318" y="1676"/>
                  </a:lnTo>
                  <a:lnTo>
                    <a:pt x="1477" y="1476"/>
                  </a:lnTo>
                  <a:lnTo>
                    <a:pt x="1677" y="1317"/>
                  </a:lnTo>
                  <a:lnTo>
                    <a:pt x="1956" y="1197"/>
                  </a:lnTo>
                  <a:lnTo>
                    <a:pt x="2116" y="1117"/>
                  </a:lnTo>
                  <a:lnTo>
                    <a:pt x="2155" y="1117"/>
                  </a:lnTo>
                  <a:lnTo>
                    <a:pt x="2195" y="1077"/>
                  </a:lnTo>
                  <a:lnTo>
                    <a:pt x="2155" y="1038"/>
                  </a:lnTo>
                  <a:lnTo>
                    <a:pt x="2116" y="1038"/>
                  </a:lnTo>
                  <a:lnTo>
                    <a:pt x="1956" y="958"/>
                  </a:lnTo>
                  <a:lnTo>
                    <a:pt x="1677" y="838"/>
                  </a:lnTo>
                  <a:lnTo>
                    <a:pt x="1517" y="758"/>
                  </a:lnTo>
                  <a:lnTo>
                    <a:pt x="1397" y="639"/>
                  </a:lnTo>
                  <a:lnTo>
                    <a:pt x="1318" y="519"/>
                  </a:lnTo>
                  <a:lnTo>
                    <a:pt x="1238" y="359"/>
                  </a:lnTo>
                  <a:lnTo>
                    <a:pt x="1118" y="40"/>
                  </a:lnTo>
                  <a:lnTo>
                    <a:pt x="111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1"/>
            <p:cNvSpPr/>
            <p:nvPr/>
          </p:nvSpPr>
          <p:spPr>
            <a:xfrm>
              <a:off x="6301625" y="1777750"/>
              <a:ext cx="54875" cy="54875"/>
            </a:xfrm>
            <a:custGeom>
              <a:rect b="b" l="l" r="r" t="t"/>
              <a:pathLst>
                <a:path extrusionOk="0" h="2195" w="2195">
                  <a:moveTo>
                    <a:pt x="1038" y="0"/>
                  </a:moveTo>
                  <a:lnTo>
                    <a:pt x="998" y="40"/>
                  </a:lnTo>
                  <a:lnTo>
                    <a:pt x="918" y="320"/>
                  </a:lnTo>
                  <a:lnTo>
                    <a:pt x="798" y="559"/>
                  </a:lnTo>
                  <a:lnTo>
                    <a:pt x="599" y="758"/>
                  </a:lnTo>
                  <a:lnTo>
                    <a:pt x="399" y="878"/>
                  </a:lnTo>
                  <a:lnTo>
                    <a:pt x="160" y="998"/>
                  </a:lnTo>
                  <a:lnTo>
                    <a:pt x="40" y="998"/>
                  </a:lnTo>
                  <a:lnTo>
                    <a:pt x="0" y="1038"/>
                  </a:lnTo>
                  <a:lnTo>
                    <a:pt x="0" y="1078"/>
                  </a:lnTo>
                  <a:lnTo>
                    <a:pt x="0" y="1118"/>
                  </a:lnTo>
                  <a:lnTo>
                    <a:pt x="40" y="1157"/>
                  </a:lnTo>
                  <a:lnTo>
                    <a:pt x="160" y="1157"/>
                  </a:lnTo>
                  <a:lnTo>
                    <a:pt x="359" y="1237"/>
                  </a:lnTo>
                  <a:lnTo>
                    <a:pt x="519" y="1357"/>
                  </a:lnTo>
                  <a:lnTo>
                    <a:pt x="719" y="1477"/>
                  </a:lnTo>
                  <a:lnTo>
                    <a:pt x="838" y="1676"/>
                  </a:lnTo>
                  <a:lnTo>
                    <a:pt x="958" y="1876"/>
                  </a:lnTo>
                  <a:lnTo>
                    <a:pt x="998" y="2115"/>
                  </a:lnTo>
                  <a:lnTo>
                    <a:pt x="1038" y="2155"/>
                  </a:lnTo>
                  <a:lnTo>
                    <a:pt x="1078" y="2195"/>
                  </a:lnTo>
                  <a:lnTo>
                    <a:pt x="1118" y="2155"/>
                  </a:lnTo>
                  <a:lnTo>
                    <a:pt x="1157" y="2115"/>
                  </a:lnTo>
                  <a:lnTo>
                    <a:pt x="1197" y="1916"/>
                  </a:lnTo>
                  <a:lnTo>
                    <a:pt x="1317" y="1676"/>
                  </a:lnTo>
                  <a:lnTo>
                    <a:pt x="1477" y="1477"/>
                  </a:lnTo>
                  <a:lnTo>
                    <a:pt x="1676" y="1317"/>
                  </a:lnTo>
                  <a:lnTo>
                    <a:pt x="1955" y="1197"/>
                  </a:lnTo>
                  <a:lnTo>
                    <a:pt x="2115" y="1118"/>
                  </a:lnTo>
                  <a:lnTo>
                    <a:pt x="2155" y="1118"/>
                  </a:lnTo>
                  <a:lnTo>
                    <a:pt x="2195" y="1078"/>
                  </a:lnTo>
                  <a:lnTo>
                    <a:pt x="2155" y="1038"/>
                  </a:lnTo>
                  <a:lnTo>
                    <a:pt x="2115" y="1038"/>
                  </a:lnTo>
                  <a:lnTo>
                    <a:pt x="1955" y="958"/>
                  </a:lnTo>
                  <a:lnTo>
                    <a:pt x="1676" y="838"/>
                  </a:lnTo>
                  <a:lnTo>
                    <a:pt x="1517" y="758"/>
                  </a:lnTo>
                  <a:lnTo>
                    <a:pt x="1397" y="639"/>
                  </a:lnTo>
                  <a:lnTo>
                    <a:pt x="1317" y="519"/>
                  </a:lnTo>
                  <a:lnTo>
                    <a:pt x="1237" y="359"/>
                  </a:lnTo>
                  <a:lnTo>
                    <a:pt x="1118" y="40"/>
                  </a:lnTo>
                  <a:lnTo>
                    <a:pt x="111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1"/>
            <p:cNvSpPr/>
            <p:nvPr/>
          </p:nvSpPr>
          <p:spPr>
            <a:xfrm>
              <a:off x="6537025" y="1095500"/>
              <a:ext cx="54875" cy="54875"/>
            </a:xfrm>
            <a:custGeom>
              <a:rect b="b" l="l" r="r" t="t"/>
              <a:pathLst>
                <a:path extrusionOk="0" h="2195" w="2195">
                  <a:moveTo>
                    <a:pt x="1038" y="0"/>
                  </a:moveTo>
                  <a:lnTo>
                    <a:pt x="998" y="40"/>
                  </a:lnTo>
                  <a:lnTo>
                    <a:pt x="918" y="319"/>
                  </a:lnTo>
                  <a:lnTo>
                    <a:pt x="798" y="559"/>
                  </a:lnTo>
                  <a:lnTo>
                    <a:pt x="599" y="758"/>
                  </a:lnTo>
                  <a:lnTo>
                    <a:pt x="399" y="878"/>
                  </a:lnTo>
                  <a:lnTo>
                    <a:pt x="160" y="998"/>
                  </a:lnTo>
                  <a:lnTo>
                    <a:pt x="40" y="998"/>
                  </a:lnTo>
                  <a:lnTo>
                    <a:pt x="0" y="1038"/>
                  </a:lnTo>
                  <a:lnTo>
                    <a:pt x="0" y="1077"/>
                  </a:lnTo>
                  <a:lnTo>
                    <a:pt x="0" y="1117"/>
                  </a:lnTo>
                  <a:lnTo>
                    <a:pt x="40" y="1157"/>
                  </a:lnTo>
                  <a:lnTo>
                    <a:pt x="160" y="1157"/>
                  </a:lnTo>
                  <a:lnTo>
                    <a:pt x="359" y="1237"/>
                  </a:lnTo>
                  <a:lnTo>
                    <a:pt x="519" y="1357"/>
                  </a:lnTo>
                  <a:lnTo>
                    <a:pt x="719" y="1476"/>
                  </a:lnTo>
                  <a:lnTo>
                    <a:pt x="838" y="1676"/>
                  </a:lnTo>
                  <a:lnTo>
                    <a:pt x="958" y="1875"/>
                  </a:lnTo>
                  <a:lnTo>
                    <a:pt x="998" y="2115"/>
                  </a:lnTo>
                  <a:lnTo>
                    <a:pt x="1038" y="2155"/>
                  </a:lnTo>
                  <a:lnTo>
                    <a:pt x="1078" y="2195"/>
                  </a:lnTo>
                  <a:lnTo>
                    <a:pt x="1117" y="2155"/>
                  </a:lnTo>
                  <a:lnTo>
                    <a:pt x="1157" y="2115"/>
                  </a:lnTo>
                  <a:lnTo>
                    <a:pt x="1197" y="1915"/>
                  </a:lnTo>
                  <a:lnTo>
                    <a:pt x="1317" y="1676"/>
                  </a:lnTo>
                  <a:lnTo>
                    <a:pt x="1477" y="1476"/>
                  </a:lnTo>
                  <a:lnTo>
                    <a:pt x="1676" y="1317"/>
                  </a:lnTo>
                  <a:lnTo>
                    <a:pt x="1955" y="1197"/>
                  </a:lnTo>
                  <a:lnTo>
                    <a:pt x="2115" y="1117"/>
                  </a:lnTo>
                  <a:lnTo>
                    <a:pt x="2155" y="1117"/>
                  </a:lnTo>
                  <a:lnTo>
                    <a:pt x="2195" y="1077"/>
                  </a:lnTo>
                  <a:lnTo>
                    <a:pt x="2155" y="1038"/>
                  </a:lnTo>
                  <a:lnTo>
                    <a:pt x="2115" y="1038"/>
                  </a:lnTo>
                  <a:lnTo>
                    <a:pt x="1955" y="958"/>
                  </a:lnTo>
                  <a:lnTo>
                    <a:pt x="1676" y="838"/>
                  </a:lnTo>
                  <a:lnTo>
                    <a:pt x="1516" y="758"/>
                  </a:lnTo>
                  <a:lnTo>
                    <a:pt x="1397" y="639"/>
                  </a:lnTo>
                  <a:lnTo>
                    <a:pt x="1317" y="519"/>
                  </a:lnTo>
                  <a:lnTo>
                    <a:pt x="1237" y="359"/>
                  </a:lnTo>
                  <a:lnTo>
                    <a:pt x="1117" y="40"/>
                  </a:lnTo>
                  <a:lnTo>
                    <a:pt x="1117"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1"/>
            <p:cNvSpPr/>
            <p:nvPr/>
          </p:nvSpPr>
          <p:spPr>
            <a:xfrm>
              <a:off x="7231250" y="1402700"/>
              <a:ext cx="54875" cy="54900"/>
            </a:xfrm>
            <a:custGeom>
              <a:rect b="b" l="l" r="r" t="t"/>
              <a:pathLst>
                <a:path extrusionOk="0" h="2196" w="2195">
                  <a:moveTo>
                    <a:pt x="1038" y="1"/>
                  </a:moveTo>
                  <a:lnTo>
                    <a:pt x="998" y="41"/>
                  </a:lnTo>
                  <a:lnTo>
                    <a:pt x="918" y="320"/>
                  </a:lnTo>
                  <a:lnTo>
                    <a:pt x="798" y="559"/>
                  </a:lnTo>
                  <a:lnTo>
                    <a:pt x="599" y="759"/>
                  </a:lnTo>
                  <a:lnTo>
                    <a:pt x="399" y="879"/>
                  </a:lnTo>
                  <a:lnTo>
                    <a:pt x="160" y="998"/>
                  </a:lnTo>
                  <a:lnTo>
                    <a:pt x="40" y="998"/>
                  </a:lnTo>
                  <a:lnTo>
                    <a:pt x="0" y="1038"/>
                  </a:lnTo>
                  <a:lnTo>
                    <a:pt x="0" y="1078"/>
                  </a:lnTo>
                  <a:lnTo>
                    <a:pt x="0" y="1118"/>
                  </a:lnTo>
                  <a:lnTo>
                    <a:pt x="40" y="1158"/>
                  </a:lnTo>
                  <a:lnTo>
                    <a:pt x="160" y="1158"/>
                  </a:lnTo>
                  <a:lnTo>
                    <a:pt x="359" y="1238"/>
                  </a:lnTo>
                  <a:lnTo>
                    <a:pt x="519" y="1357"/>
                  </a:lnTo>
                  <a:lnTo>
                    <a:pt x="719" y="1477"/>
                  </a:lnTo>
                  <a:lnTo>
                    <a:pt x="838" y="1676"/>
                  </a:lnTo>
                  <a:lnTo>
                    <a:pt x="958" y="1876"/>
                  </a:lnTo>
                  <a:lnTo>
                    <a:pt x="998" y="2115"/>
                  </a:lnTo>
                  <a:lnTo>
                    <a:pt x="1038" y="2155"/>
                  </a:lnTo>
                  <a:lnTo>
                    <a:pt x="1078" y="2195"/>
                  </a:lnTo>
                  <a:lnTo>
                    <a:pt x="1118" y="2155"/>
                  </a:lnTo>
                  <a:lnTo>
                    <a:pt x="1157" y="2115"/>
                  </a:lnTo>
                  <a:lnTo>
                    <a:pt x="1197" y="1916"/>
                  </a:lnTo>
                  <a:lnTo>
                    <a:pt x="1317" y="1676"/>
                  </a:lnTo>
                  <a:lnTo>
                    <a:pt x="1477" y="1477"/>
                  </a:lnTo>
                  <a:lnTo>
                    <a:pt x="1676" y="1317"/>
                  </a:lnTo>
                  <a:lnTo>
                    <a:pt x="1955" y="1198"/>
                  </a:lnTo>
                  <a:lnTo>
                    <a:pt x="2115" y="1118"/>
                  </a:lnTo>
                  <a:lnTo>
                    <a:pt x="2155" y="1118"/>
                  </a:lnTo>
                  <a:lnTo>
                    <a:pt x="2195" y="1078"/>
                  </a:lnTo>
                  <a:lnTo>
                    <a:pt x="2155" y="1038"/>
                  </a:lnTo>
                  <a:lnTo>
                    <a:pt x="2115" y="1038"/>
                  </a:lnTo>
                  <a:lnTo>
                    <a:pt x="1955" y="958"/>
                  </a:lnTo>
                  <a:lnTo>
                    <a:pt x="1676" y="839"/>
                  </a:lnTo>
                  <a:lnTo>
                    <a:pt x="1517" y="759"/>
                  </a:lnTo>
                  <a:lnTo>
                    <a:pt x="1397" y="639"/>
                  </a:lnTo>
                  <a:lnTo>
                    <a:pt x="1317" y="519"/>
                  </a:lnTo>
                  <a:lnTo>
                    <a:pt x="1237" y="360"/>
                  </a:lnTo>
                  <a:lnTo>
                    <a:pt x="1118" y="41"/>
                  </a:lnTo>
                  <a:lnTo>
                    <a:pt x="111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3" name="Google Shape;2333;p61"/>
          <p:cNvSpPr txBox="1"/>
          <p:nvPr>
            <p:ph idx="2" type="subTitle"/>
          </p:nvPr>
        </p:nvSpPr>
        <p:spPr>
          <a:xfrm>
            <a:off x="921975" y="4533775"/>
            <a:ext cx="8442900" cy="27141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Consider all the </a:t>
            </a:r>
            <a:r>
              <a:rPr lang="en">
                <a:solidFill>
                  <a:schemeClr val="accent5"/>
                </a:solidFill>
              </a:rPr>
              <a:t>characteristics</a:t>
            </a:r>
            <a:r>
              <a:rPr lang="en"/>
              <a:t> of your leadership style</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 name="Shape 502"/>
        <p:cNvGrpSpPr/>
        <p:nvPr/>
      </p:nvGrpSpPr>
      <p:grpSpPr>
        <a:xfrm>
          <a:off x="0" y="0"/>
          <a:ext cx="0" cy="0"/>
          <a:chOff x="0" y="0"/>
          <a:chExt cx="0" cy="0"/>
        </a:xfrm>
      </p:grpSpPr>
      <p:sp>
        <p:nvSpPr>
          <p:cNvPr id="503" name="Google Shape;503;p44"/>
          <p:cNvSpPr txBox="1"/>
          <p:nvPr>
            <p:ph type="title"/>
          </p:nvPr>
        </p:nvSpPr>
        <p:spPr>
          <a:xfrm>
            <a:off x="810000" y="890050"/>
            <a:ext cx="8667000" cy="11454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Contents of this template</a:t>
            </a:r>
            <a:endParaRPr/>
          </a:p>
        </p:txBody>
      </p:sp>
      <p:sp>
        <p:nvSpPr>
          <p:cNvPr id="504" name="Google Shape;504;p44"/>
          <p:cNvSpPr txBox="1"/>
          <p:nvPr>
            <p:ph idx="1" type="body"/>
          </p:nvPr>
        </p:nvSpPr>
        <p:spPr>
          <a:xfrm>
            <a:off x="810000" y="2355300"/>
            <a:ext cx="8667000" cy="6213900"/>
          </a:xfrm>
          <a:prstGeom prst="rect">
            <a:avLst/>
          </a:prstGeom>
        </p:spPr>
        <p:txBody>
          <a:bodyPr anchorCtr="0" anchor="t" bIns="129525" lIns="129525" spcFirstLastPara="1" rIns="129525" wrap="square" tIns="129525">
            <a:noAutofit/>
          </a:bodyPr>
          <a:lstStyle/>
          <a:p>
            <a:pPr indent="0" lvl="0" marL="0" rtl="0" algn="l">
              <a:spcBef>
                <a:spcPts val="0"/>
              </a:spcBef>
              <a:spcAft>
                <a:spcPts val="0"/>
              </a:spcAft>
              <a:buNone/>
            </a:pPr>
            <a:r>
              <a:rPr lang="en">
                <a:solidFill>
                  <a:schemeClr val="accent1"/>
                </a:solidFill>
              </a:rPr>
              <a:t>Here’s what you’ll find in this </a:t>
            </a:r>
            <a:r>
              <a:rPr b="1" lang="en">
                <a:solidFill>
                  <a:schemeClr val="accent1"/>
                </a:solidFill>
                <a:uFill>
                  <a:noFill/>
                </a:uFill>
                <a:hlinkClick r:id="rId3">
                  <a:extLst>
                    <a:ext uri="{A12FA001-AC4F-418D-AE19-62706E023703}">
                      <ahyp:hlinkClr val="tx"/>
                    </a:ext>
                  </a:extLst>
                </a:hlinkClick>
              </a:rPr>
              <a:t>Slidesgo</a:t>
            </a:r>
            <a:r>
              <a:rPr lang="en">
                <a:solidFill>
                  <a:schemeClr val="accent1"/>
                </a:solidFill>
              </a:rPr>
              <a:t> template: </a:t>
            </a:r>
            <a:endParaRPr>
              <a:solidFill>
                <a:schemeClr val="accent1"/>
              </a:solidFill>
            </a:endParaRPr>
          </a:p>
          <a:p>
            <a:pPr indent="-444500" lvl="0" marL="647700" rtl="0" algn="l">
              <a:spcBef>
                <a:spcPts val="0"/>
              </a:spcBef>
              <a:spcAft>
                <a:spcPts val="0"/>
              </a:spcAft>
              <a:buClr>
                <a:schemeClr val="accent1"/>
              </a:buClr>
              <a:buSzPts val="1800"/>
              <a:buAutoNum type="arabicPeriod"/>
            </a:pPr>
            <a:r>
              <a:rPr lang="en">
                <a:solidFill>
                  <a:schemeClr val="accent1"/>
                </a:solidFill>
              </a:rPr>
              <a:t>A slide structure based on a multi-purpose presentation, which you can easily adapt to your needs. For more info on how to edit the template, please visit </a:t>
            </a:r>
            <a:r>
              <a:rPr b="1" lang="en">
                <a:solidFill>
                  <a:schemeClr val="accent1"/>
                </a:solidFill>
                <a:uFill>
                  <a:noFill/>
                </a:uFill>
                <a:hlinkClick r:id="rId4">
                  <a:extLst>
                    <a:ext uri="{A12FA001-AC4F-418D-AE19-62706E023703}">
                      <ahyp:hlinkClr val="tx"/>
                    </a:ext>
                  </a:extLst>
                </a:hlinkClick>
              </a:rPr>
              <a:t>Slidesgo School</a:t>
            </a:r>
            <a:r>
              <a:rPr lang="en">
                <a:solidFill>
                  <a:schemeClr val="accent1"/>
                </a:solidFill>
              </a:rPr>
              <a:t> or read our </a:t>
            </a:r>
            <a:r>
              <a:rPr b="1" lang="en">
                <a:solidFill>
                  <a:schemeClr val="accent1"/>
                </a:solidFill>
                <a:uFill>
                  <a:noFill/>
                </a:uFill>
                <a:hlinkClick r:id="rId5">
                  <a:extLst>
                    <a:ext uri="{A12FA001-AC4F-418D-AE19-62706E023703}">
                      <ahyp:hlinkClr val="tx"/>
                    </a:ext>
                  </a:extLst>
                </a:hlinkClick>
              </a:rPr>
              <a:t>FAQs</a:t>
            </a:r>
            <a:r>
              <a:rPr lang="en">
                <a:solidFill>
                  <a:schemeClr val="accent1"/>
                </a:solidFill>
              </a:rPr>
              <a:t>.</a:t>
            </a:r>
            <a:endParaRPr>
              <a:solidFill>
                <a:schemeClr val="accent1"/>
              </a:solidFill>
            </a:endParaRPr>
          </a:p>
          <a:p>
            <a:pPr indent="-444500" lvl="0" marL="647700" rtl="0" algn="l">
              <a:spcBef>
                <a:spcPts val="0"/>
              </a:spcBef>
              <a:spcAft>
                <a:spcPts val="0"/>
              </a:spcAft>
              <a:buClr>
                <a:schemeClr val="accent1"/>
              </a:buClr>
              <a:buSzPts val="1800"/>
              <a:buAutoNum type="arabicPeriod"/>
            </a:pPr>
            <a:r>
              <a:rPr lang="en">
                <a:solidFill>
                  <a:schemeClr val="accent1"/>
                </a:solidFill>
              </a:rPr>
              <a:t>An assortment of graphic resources that are suitable for use in the presentation can be found in the </a:t>
            </a:r>
            <a:r>
              <a:rPr b="1" lang="en">
                <a:solidFill>
                  <a:schemeClr val="hlink"/>
                </a:solidFill>
                <a:uFill>
                  <a:noFill/>
                </a:uFill>
                <a:hlinkClick action="ppaction://hlinksldjump" r:id="rId6"/>
              </a:rPr>
              <a:t>alternative resources slide</a:t>
            </a:r>
            <a:r>
              <a:rPr lang="en">
                <a:solidFill>
                  <a:schemeClr val="accent1"/>
                </a:solidFill>
              </a:rPr>
              <a:t>.</a:t>
            </a:r>
            <a:endParaRPr>
              <a:solidFill>
                <a:schemeClr val="accent1"/>
              </a:solidFill>
            </a:endParaRPr>
          </a:p>
          <a:p>
            <a:pPr indent="-444500" lvl="0" marL="647700" rtl="0" algn="l">
              <a:spcBef>
                <a:spcPts val="0"/>
              </a:spcBef>
              <a:spcAft>
                <a:spcPts val="0"/>
              </a:spcAft>
              <a:buClr>
                <a:schemeClr val="accent1"/>
              </a:buClr>
              <a:buSzPts val="1800"/>
              <a:buAutoNum type="arabicPeriod"/>
            </a:pPr>
            <a:r>
              <a:rPr lang="en">
                <a:solidFill>
                  <a:schemeClr val="accent1"/>
                </a:solidFill>
              </a:rPr>
              <a:t>A </a:t>
            </a:r>
            <a:r>
              <a:rPr b="1" lang="en">
                <a:solidFill>
                  <a:schemeClr val="accent1"/>
                </a:solidFill>
                <a:uFill>
                  <a:noFill/>
                </a:uFill>
                <a:hlinkClick action="ppaction://hlinksldjump" r:id="rId7">
                  <a:extLst>
                    <a:ext uri="{A12FA001-AC4F-418D-AE19-62706E023703}">
                      <ahyp:hlinkClr val="tx"/>
                    </a:ext>
                  </a:extLst>
                </a:hlinkClick>
              </a:rPr>
              <a:t>thanks slide</a:t>
            </a:r>
            <a:r>
              <a:rPr lang="en">
                <a:solidFill>
                  <a:schemeClr val="accent1"/>
                </a:solidFill>
              </a:rPr>
              <a:t>, which you must keep so that proper credits for our design are given.</a:t>
            </a:r>
            <a:endParaRPr>
              <a:solidFill>
                <a:schemeClr val="accent1"/>
              </a:solidFill>
            </a:endParaRPr>
          </a:p>
          <a:p>
            <a:pPr indent="-444500" lvl="0" marL="647700" rtl="0" algn="l">
              <a:spcBef>
                <a:spcPts val="0"/>
              </a:spcBef>
              <a:spcAft>
                <a:spcPts val="0"/>
              </a:spcAft>
              <a:buClr>
                <a:schemeClr val="accent1"/>
              </a:buClr>
              <a:buSzPts val="1800"/>
              <a:buAutoNum type="arabicPeriod"/>
            </a:pPr>
            <a:r>
              <a:rPr lang="en">
                <a:solidFill>
                  <a:schemeClr val="accent1"/>
                </a:solidFill>
              </a:rPr>
              <a:t>A </a:t>
            </a:r>
            <a:r>
              <a:rPr b="1" lang="en">
                <a:solidFill>
                  <a:schemeClr val="accent1"/>
                </a:solidFill>
                <a:uFill>
                  <a:noFill/>
                </a:uFill>
                <a:hlinkClick action="ppaction://hlinksldjump" r:id="rId8">
                  <a:extLst>
                    <a:ext uri="{A12FA001-AC4F-418D-AE19-62706E023703}">
                      <ahyp:hlinkClr val="tx"/>
                    </a:ext>
                  </a:extLst>
                </a:hlinkClick>
              </a:rPr>
              <a:t>resources slide</a:t>
            </a:r>
            <a:r>
              <a:rPr lang="en">
                <a:solidFill>
                  <a:schemeClr val="accent1"/>
                </a:solidFill>
              </a:rPr>
              <a:t>, where you’ll find links to all the elements used in the template.</a:t>
            </a:r>
            <a:endParaRPr>
              <a:solidFill>
                <a:schemeClr val="accent1"/>
              </a:solidFill>
            </a:endParaRPr>
          </a:p>
          <a:p>
            <a:pPr indent="-444500" lvl="0" marL="647700" rtl="0" algn="l">
              <a:spcBef>
                <a:spcPts val="0"/>
              </a:spcBef>
              <a:spcAft>
                <a:spcPts val="0"/>
              </a:spcAft>
              <a:buClr>
                <a:schemeClr val="accent1"/>
              </a:buClr>
              <a:buSzPts val="1800"/>
              <a:buAutoNum type="arabicPeriod"/>
            </a:pPr>
            <a:r>
              <a:rPr b="1" lang="en">
                <a:solidFill>
                  <a:schemeClr val="accent1"/>
                </a:solidFill>
                <a:uFill>
                  <a:noFill/>
                </a:uFill>
                <a:hlinkClick>
                  <a:extLst>
                    <a:ext uri="{A12FA001-AC4F-418D-AE19-62706E023703}">
                      <ahyp:hlinkClr val="tx"/>
                    </a:ext>
                  </a:extLst>
                </a:hlinkClick>
              </a:rPr>
              <a:t>Instructions for use</a:t>
            </a:r>
            <a:r>
              <a:rPr lang="en">
                <a:solidFill>
                  <a:schemeClr val="accent1"/>
                </a:solidFill>
              </a:rPr>
              <a:t>.</a:t>
            </a:r>
            <a:endParaRPr>
              <a:solidFill>
                <a:schemeClr val="accent1"/>
              </a:solidFill>
            </a:endParaRPr>
          </a:p>
          <a:p>
            <a:pPr indent="-444500" lvl="0" marL="647700" rtl="0" algn="l">
              <a:spcBef>
                <a:spcPts val="0"/>
              </a:spcBef>
              <a:spcAft>
                <a:spcPts val="0"/>
              </a:spcAft>
              <a:buClr>
                <a:schemeClr val="accent1"/>
              </a:buClr>
              <a:buSzPts val="1800"/>
              <a:buAutoNum type="arabicPeriod"/>
            </a:pPr>
            <a:r>
              <a:rPr lang="en">
                <a:solidFill>
                  <a:schemeClr val="accent1"/>
                </a:solidFill>
              </a:rPr>
              <a:t>Final slides with:</a:t>
            </a:r>
            <a:endParaRPr>
              <a:solidFill>
                <a:schemeClr val="accent1"/>
              </a:solidFill>
            </a:endParaRPr>
          </a:p>
          <a:p>
            <a:pPr indent="-444500" lvl="0" marL="1295400" rtl="0" algn="l">
              <a:spcBef>
                <a:spcPts val="0"/>
              </a:spcBef>
              <a:spcAft>
                <a:spcPts val="0"/>
              </a:spcAft>
              <a:buClr>
                <a:schemeClr val="accent1"/>
              </a:buClr>
              <a:buSzPts val="1800"/>
              <a:buFont typeface="Arial"/>
              <a:buChar char="●"/>
            </a:pPr>
            <a:r>
              <a:rPr lang="en">
                <a:solidFill>
                  <a:schemeClr val="accent1"/>
                </a:solidFill>
              </a:rPr>
              <a:t>The</a:t>
            </a:r>
            <a:r>
              <a:rPr lang="en">
                <a:solidFill>
                  <a:schemeClr val="accent1"/>
                </a:solidFill>
                <a:uFill>
                  <a:noFill/>
                </a:uFill>
                <a:hlinkClick action="ppaction://hlinksldjump" r:id="rId9">
                  <a:extLst>
                    <a:ext uri="{A12FA001-AC4F-418D-AE19-62706E023703}">
                      <ahyp:hlinkClr val="tx"/>
                    </a:ext>
                  </a:extLst>
                </a:hlinkClick>
              </a:rPr>
              <a:t> </a:t>
            </a:r>
            <a:r>
              <a:rPr b="1" lang="en">
                <a:solidFill>
                  <a:schemeClr val="accent1"/>
                </a:solidFill>
                <a:uFill>
                  <a:noFill/>
                </a:uFill>
                <a:hlinkClick action="ppaction://hlinksldjump" r:id="rId10">
                  <a:extLst>
                    <a:ext uri="{A12FA001-AC4F-418D-AE19-62706E023703}">
                      <ahyp:hlinkClr val="tx"/>
                    </a:ext>
                  </a:extLst>
                </a:hlinkClick>
              </a:rPr>
              <a:t>fonts and colors</a:t>
            </a:r>
            <a:r>
              <a:rPr lang="en">
                <a:solidFill>
                  <a:schemeClr val="accent1"/>
                </a:solidFill>
              </a:rPr>
              <a:t> used in the template.</a:t>
            </a:r>
            <a:endParaRPr>
              <a:solidFill>
                <a:schemeClr val="accent1"/>
              </a:solidFill>
            </a:endParaRPr>
          </a:p>
          <a:p>
            <a:pPr indent="-444500" lvl="0" marL="1295400" rtl="0" algn="l">
              <a:spcBef>
                <a:spcPts val="0"/>
              </a:spcBef>
              <a:spcAft>
                <a:spcPts val="0"/>
              </a:spcAft>
              <a:buClr>
                <a:schemeClr val="accent1"/>
              </a:buClr>
              <a:buSzPts val="1800"/>
              <a:buFont typeface="Arial"/>
              <a:buChar char="●"/>
            </a:pPr>
            <a:r>
              <a:rPr lang="en">
                <a:solidFill>
                  <a:schemeClr val="accent1"/>
                </a:solidFill>
              </a:rPr>
              <a:t>A </a:t>
            </a:r>
            <a:r>
              <a:rPr b="1" lang="en">
                <a:solidFill>
                  <a:schemeClr val="accent1"/>
                </a:solidFill>
                <a:uFill>
                  <a:noFill/>
                </a:uFill>
                <a:hlinkClick action="ppaction://hlinksldjump" r:id="rId11">
                  <a:extLst>
                    <a:ext uri="{A12FA001-AC4F-418D-AE19-62706E023703}">
                      <ahyp:hlinkClr val="tx"/>
                    </a:ext>
                  </a:extLst>
                </a:hlinkClick>
              </a:rPr>
              <a:t>selection of illustrations</a:t>
            </a:r>
            <a:r>
              <a:rPr b="1" lang="en">
                <a:solidFill>
                  <a:schemeClr val="accent1"/>
                </a:solidFill>
              </a:rPr>
              <a:t>.</a:t>
            </a:r>
            <a:r>
              <a:rPr lang="en">
                <a:solidFill>
                  <a:schemeClr val="accent1"/>
                </a:solidFill>
              </a:rPr>
              <a:t> You can also customize and animate them as you wish with the online editor. Visit</a:t>
            </a:r>
            <a:r>
              <a:rPr b="1" lang="en">
                <a:solidFill>
                  <a:schemeClr val="accent1"/>
                </a:solidFill>
              </a:rPr>
              <a:t> </a:t>
            </a:r>
            <a:r>
              <a:rPr b="1" lang="en">
                <a:solidFill>
                  <a:schemeClr val="accent1"/>
                </a:solidFill>
                <a:uFill>
                  <a:noFill/>
                </a:uFill>
                <a:hlinkClick r:id="rId12">
                  <a:extLst>
                    <a:ext uri="{A12FA001-AC4F-418D-AE19-62706E023703}">
                      <ahyp:hlinkClr val="tx"/>
                    </a:ext>
                  </a:extLst>
                </a:hlinkClick>
              </a:rPr>
              <a:t>Storyset</a:t>
            </a:r>
            <a:r>
              <a:rPr lang="en">
                <a:solidFill>
                  <a:schemeClr val="accent1"/>
                </a:solidFill>
              </a:rPr>
              <a:t> to find more. </a:t>
            </a:r>
            <a:endParaRPr>
              <a:solidFill>
                <a:schemeClr val="accent1"/>
              </a:solidFill>
            </a:endParaRPr>
          </a:p>
          <a:p>
            <a:pPr indent="-444500" lvl="0" marL="1295400" rtl="0" algn="l">
              <a:spcBef>
                <a:spcPts val="0"/>
              </a:spcBef>
              <a:spcAft>
                <a:spcPts val="0"/>
              </a:spcAft>
              <a:buClr>
                <a:schemeClr val="accent1"/>
              </a:buClr>
              <a:buSzPts val="1800"/>
              <a:buFont typeface="Arial"/>
              <a:buChar char="●"/>
            </a:pPr>
            <a:r>
              <a:rPr lang="en">
                <a:solidFill>
                  <a:schemeClr val="accent1"/>
                </a:solidFill>
              </a:rPr>
              <a:t>More</a:t>
            </a:r>
            <a:r>
              <a:rPr lang="en">
                <a:solidFill>
                  <a:schemeClr val="hlink"/>
                </a:solidFill>
                <a:uFill>
                  <a:noFill/>
                </a:uFill>
                <a:hlinkClick action="ppaction://hlinksldjump" r:id="rId13"/>
              </a:rPr>
              <a:t> </a:t>
            </a:r>
            <a:r>
              <a:rPr b="1" lang="en">
                <a:solidFill>
                  <a:schemeClr val="hlink"/>
                </a:solidFill>
                <a:uFill>
                  <a:noFill/>
                </a:uFill>
                <a:hlinkClick action="ppaction://hlinksldjump" r:id="rId14"/>
              </a:rPr>
              <a:t>infographic resources</a:t>
            </a:r>
            <a:r>
              <a:rPr lang="en">
                <a:solidFill>
                  <a:schemeClr val="accent1"/>
                </a:solidFill>
              </a:rPr>
              <a:t>, whose size and color can be edited. </a:t>
            </a:r>
            <a:endParaRPr>
              <a:solidFill>
                <a:schemeClr val="accent1"/>
              </a:solidFill>
            </a:endParaRPr>
          </a:p>
          <a:p>
            <a:pPr indent="-444500" lvl="0" marL="1295400" rtl="0" algn="l">
              <a:spcBef>
                <a:spcPts val="0"/>
              </a:spcBef>
              <a:spcAft>
                <a:spcPts val="0"/>
              </a:spcAft>
              <a:buClr>
                <a:schemeClr val="accent1"/>
              </a:buClr>
              <a:buSzPts val="1800"/>
              <a:buFont typeface="Arial"/>
              <a:buChar char="●"/>
            </a:pPr>
            <a:r>
              <a:rPr lang="en">
                <a:solidFill>
                  <a:schemeClr val="accent1"/>
                </a:solidFill>
              </a:rPr>
              <a:t>Sets of </a:t>
            </a:r>
            <a:r>
              <a:rPr b="1" lang="en">
                <a:solidFill>
                  <a:schemeClr val="hlink"/>
                </a:solidFill>
                <a:uFill>
                  <a:noFill/>
                </a:uFill>
                <a:hlinkClick action="ppaction://hlinksldjump" r:id="rId15"/>
              </a:rPr>
              <a:t>customizable icons</a:t>
            </a:r>
            <a:r>
              <a:rPr lang="en">
                <a:solidFill>
                  <a:schemeClr val="accent1"/>
                </a:solidFill>
              </a:rPr>
              <a:t> of the following themes: general, business, avatar, creative process, education, help &amp; support, medical, nature, performing arts, SEO &amp; marketing, and teamwork.</a:t>
            </a:r>
            <a:endParaRPr>
              <a:solidFill>
                <a:schemeClr val="accent1"/>
              </a:solidFill>
            </a:endParaRPr>
          </a:p>
          <a:p>
            <a:pPr indent="0" lvl="0" marL="0" rtl="0" algn="l">
              <a:spcBef>
                <a:spcPts val="1400"/>
              </a:spcBef>
              <a:spcAft>
                <a:spcPts val="0"/>
              </a:spcAft>
              <a:buNone/>
            </a:pPr>
            <a:r>
              <a:rPr lang="en">
                <a:solidFill>
                  <a:schemeClr val="accent1"/>
                </a:solidFill>
              </a:rPr>
              <a:t>You can delete this slide when you’re done editing the presentation.</a:t>
            </a:r>
            <a:endParaRPr>
              <a:solidFill>
                <a:schemeClr val="accent1"/>
              </a:solidFill>
            </a:endParaRPr>
          </a:p>
          <a:p>
            <a:pPr indent="0" lvl="0" marL="0" rtl="0" algn="l">
              <a:spcBef>
                <a:spcPts val="0"/>
              </a:spcBef>
              <a:spcAft>
                <a:spcPts val="0"/>
              </a:spcAft>
              <a:buNone/>
            </a:pPr>
            <a:r>
              <a:t/>
            </a:r>
            <a:endParaRPr>
              <a:solidFill>
                <a:schemeClr val="accent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7" name="Shape 2337"/>
        <p:cNvGrpSpPr/>
        <p:nvPr/>
      </p:nvGrpSpPr>
      <p:grpSpPr>
        <a:xfrm>
          <a:off x="0" y="0"/>
          <a:ext cx="0" cy="0"/>
          <a:chOff x="0" y="0"/>
          <a:chExt cx="0" cy="0"/>
        </a:xfrm>
      </p:grpSpPr>
      <p:sp>
        <p:nvSpPr>
          <p:cNvPr id="2338" name="Google Shape;2338;p62"/>
          <p:cNvSpPr txBox="1"/>
          <p:nvPr>
            <p:ph type="title"/>
          </p:nvPr>
        </p:nvSpPr>
        <p:spPr>
          <a:xfrm>
            <a:off x="1250075" y="2573650"/>
            <a:ext cx="7812600" cy="46824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Team</a:t>
            </a:r>
            <a:endParaRPr/>
          </a:p>
          <a:p>
            <a:pPr indent="0" lvl="0" marL="0" rtl="0" algn="ctr">
              <a:spcBef>
                <a:spcPts val="0"/>
              </a:spcBef>
              <a:spcAft>
                <a:spcPts val="0"/>
              </a:spcAft>
              <a:buNone/>
            </a:pPr>
            <a:r>
              <a:rPr lang="en"/>
              <a:t>work!</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2" name="Shape 2342"/>
        <p:cNvGrpSpPr/>
        <p:nvPr/>
      </p:nvGrpSpPr>
      <p:grpSpPr>
        <a:xfrm>
          <a:off x="0" y="0"/>
          <a:ext cx="0" cy="0"/>
          <a:chOff x="0" y="0"/>
          <a:chExt cx="0" cy="0"/>
        </a:xfrm>
      </p:grpSpPr>
      <p:sp>
        <p:nvSpPr>
          <p:cNvPr id="2343" name="Google Shape;2343;p63"/>
          <p:cNvSpPr txBox="1"/>
          <p:nvPr>
            <p:ph type="title"/>
          </p:nvPr>
        </p:nvSpPr>
        <p:spPr>
          <a:xfrm>
            <a:off x="810000" y="1675025"/>
            <a:ext cx="5445300" cy="2724600"/>
          </a:xfrm>
          <a:prstGeom prst="rect">
            <a:avLst/>
          </a:prstGeom>
        </p:spPr>
        <p:txBody>
          <a:bodyPr anchorCtr="0" anchor="t" bIns="129525" lIns="129525" spcFirstLastPara="1" rIns="129525" wrap="square" tIns="129525">
            <a:noAutofit/>
          </a:bodyPr>
          <a:lstStyle/>
          <a:p>
            <a:pPr indent="0" lvl="0" marL="0" rtl="0" algn="l">
              <a:spcBef>
                <a:spcPts val="0"/>
              </a:spcBef>
              <a:spcAft>
                <a:spcPts val="0"/>
              </a:spcAft>
              <a:buNone/>
            </a:pPr>
            <a:r>
              <a:rPr lang="en"/>
              <a:t>What are the core</a:t>
            </a:r>
            <a:r>
              <a:rPr lang="en">
                <a:solidFill>
                  <a:schemeClr val="accent5"/>
                </a:solidFill>
              </a:rPr>
              <a:t> leadership</a:t>
            </a:r>
            <a:r>
              <a:rPr lang="en">
                <a:solidFill>
                  <a:schemeClr val="accent4"/>
                </a:solidFill>
              </a:rPr>
              <a:t> </a:t>
            </a:r>
            <a:r>
              <a:rPr lang="en"/>
              <a:t>skills?</a:t>
            </a:r>
            <a:endParaRPr/>
          </a:p>
        </p:txBody>
      </p:sp>
      <p:sp>
        <p:nvSpPr>
          <p:cNvPr id="2344" name="Google Shape;2344;p63"/>
          <p:cNvSpPr txBox="1"/>
          <p:nvPr>
            <p:ph idx="1" type="body"/>
          </p:nvPr>
        </p:nvSpPr>
        <p:spPr>
          <a:xfrm>
            <a:off x="810000" y="4814625"/>
            <a:ext cx="3565200" cy="3336900"/>
          </a:xfrm>
          <a:prstGeom prst="rect">
            <a:avLst/>
          </a:prstGeom>
          <a:ln>
            <a:noFill/>
          </a:ln>
        </p:spPr>
        <p:txBody>
          <a:bodyPr anchorCtr="0" anchor="t" bIns="129525" lIns="129525" spcFirstLastPara="1" rIns="129525" wrap="square" tIns="129525">
            <a:noAutofit/>
          </a:bodyPr>
          <a:lstStyle/>
          <a:p>
            <a:pPr indent="0" lvl="0" marL="0" rtl="0" algn="l">
              <a:spcBef>
                <a:spcPts val="0"/>
              </a:spcBef>
              <a:spcAft>
                <a:spcPts val="2300"/>
              </a:spcAft>
              <a:buNone/>
            </a:pPr>
            <a:r>
              <a:rPr lang="en"/>
              <a:t>Effective leaders are essential to any organization that can help build strong teams within a business and ensure projects</a:t>
            </a:r>
            <a:endParaRPr/>
          </a:p>
        </p:txBody>
      </p:sp>
      <p:grpSp>
        <p:nvGrpSpPr>
          <p:cNvPr id="2345" name="Google Shape;2345;p63"/>
          <p:cNvGrpSpPr/>
          <p:nvPr/>
        </p:nvGrpSpPr>
        <p:grpSpPr>
          <a:xfrm>
            <a:off x="3871788" y="3515927"/>
            <a:ext cx="7297800" cy="4618200"/>
            <a:chOff x="3871788" y="3515927"/>
            <a:chExt cx="7297800" cy="4618200"/>
          </a:xfrm>
        </p:grpSpPr>
        <p:sp>
          <p:nvSpPr>
            <p:cNvPr id="2346" name="Google Shape;2346;p63"/>
            <p:cNvSpPr/>
            <p:nvPr/>
          </p:nvSpPr>
          <p:spPr>
            <a:xfrm rot="1365559">
              <a:off x="3993450" y="4800709"/>
              <a:ext cx="7054475" cy="2048637"/>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3"/>
            <p:cNvSpPr/>
            <p:nvPr/>
          </p:nvSpPr>
          <p:spPr>
            <a:xfrm>
              <a:off x="4206159" y="3979592"/>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63"/>
          <p:cNvGrpSpPr/>
          <p:nvPr/>
        </p:nvGrpSpPr>
        <p:grpSpPr>
          <a:xfrm>
            <a:off x="4955824" y="3714671"/>
            <a:ext cx="4406574" cy="4220739"/>
            <a:chOff x="1710350" y="3735750"/>
            <a:chExt cx="1206950" cy="1156050"/>
          </a:xfrm>
        </p:grpSpPr>
        <p:sp>
          <p:nvSpPr>
            <p:cNvPr id="2349" name="Google Shape;2349;p63"/>
            <p:cNvSpPr/>
            <p:nvPr/>
          </p:nvSpPr>
          <p:spPr>
            <a:xfrm>
              <a:off x="1710350" y="3735750"/>
              <a:ext cx="1206950" cy="1156050"/>
            </a:xfrm>
            <a:custGeom>
              <a:rect b="b" l="l" r="r" t="t"/>
              <a:pathLst>
                <a:path extrusionOk="0" h="46242" w="48278">
                  <a:moveTo>
                    <a:pt x="23820" y="0"/>
                  </a:moveTo>
                  <a:lnTo>
                    <a:pt x="22942" y="40"/>
                  </a:lnTo>
                  <a:lnTo>
                    <a:pt x="22024" y="120"/>
                  </a:lnTo>
                  <a:lnTo>
                    <a:pt x="21147" y="200"/>
                  </a:lnTo>
                  <a:lnTo>
                    <a:pt x="20229" y="359"/>
                  </a:lnTo>
                  <a:lnTo>
                    <a:pt x="19351" y="519"/>
                  </a:lnTo>
                  <a:lnTo>
                    <a:pt x="18473" y="718"/>
                  </a:lnTo>
                  <a:lnTo>
                    <a:pt x="17596" y="918"/>
                  </a:lnTo>
                  <a:lnTo>
                    <a:pt x="16718" y="1197"/>
                  </a:lnTo>
                  <a:lnTo>
                    <a:pt x="15840" y="1476"/>
                  </a:lnTo>
                  <a:lnTo>
                    <a:pt x="15002" y="1796"/>
                  </a:lnTo>
                  <a:lnTo>
                    <a:pt x="14164" y="2155"/>
                  </a:lnTo>
                  <a:lnTo>
                    <a:pt x="13327" y="2554"/>
                  </a:lnTo>
                  <a:lnTo>
                    <a:pt x="12489" y="2953"/>
                  </a:lnTo>
                  <a:lnTo>
                    <a:pt x="11651" y="3392"/>
                  </a:lnTo>
                  <a:lnTo>
                    <a:pt x="10853" y="3870"/>
                  </a:lnTo>
                  <a:lnTo>
                    <a:pt x="10733" y="3950"/>
                  </a:lnTo>
                  <a:lnTo>
                    <a:pt x="9736" y="4628"/>
                  </a:lnTo>
                  <a:lnTo>
                    <a:pt x="8818" y="5347"/>
                  </a:lnTo>
                  <a:lnTo>
                    <a:pt x="7940" y="6105"/>
                  </a:lnTo>
                  <a:lnTo>
                    <a:pt x="7102" y="6903"/>
                  </a:lnTo>
                  <a:lnTo>
                    <a:pt x="6304" y="7780"/>
                  </a:lnTo>
                  <a:lnTo>
                    <a:pt x="5546" y="8618"/>
                  </a:lnTo>
                  <a:lnTo>
                    <a:pt x="4828" y="9536"/>
                  </a:lnTo>
                  <a:lnTo>
                    <a:pt x="4150" y="10493"/>
                  </a:lnTo>
                  <a:lnTo>
                    <a:pt x="3512" y="11451"/>
                  </a:lnTo>
                  <a:lnTo>
                    <a:pt x="3472" y="11531"/>
                  </a:lnTo>
                  <a:lnTo>
                    <a:pt x="3432" y="11611"/>
                  </a:lnTo>
                  <a:lnTo>
                    <a:pt x="2793" y="12768"/>
                  </a:lnTo>
                  <a:lnTo>
                    <a:pt x="2195" y="14004"/>
                  </a:lnTo>
                  <a:lnTo>
                    <a:pt x="1676" y="15241"/>
                  </a:lnTo>
                  <a:lnTo>
                    <a:pt x="1198" y="16478"/>
                  </a:lnTo>
                  <a:lnTo>
                    <a:pt x="799" y="17914"/>
                  </a:lnTo>
                  <a:lnTo>
                    <a:pt x="439" y="19391"/>
                  </a:lnTo>
                  <a:lnTo>
                    <a:pt x="240" y="20548"/>
                  </a:lnTo>
                  <a:lnTo>
                    <a:pt x="120" y="21705"/>
                  </a:lnTo>
                  <a:lnTo>
                    <a:pt x="40" y="22862"/>
                  </a:lnTo>
                  <a:lnTo>
                    <a:pt x="1" y="24019"/>
                  </a:lnTo>
                  <a:lnTo>
                    <a:pt x="1" y="44846"/>
                  </a:lnTo>
                  <a:lnTo>
                    <a:pt x="40" y="45125"/>
                  </a:lnTo>
                  <a:lnTo>
                    <a:pt x="120" y="45364"/>
                  </a:lnTo>
                  <a:lnTo>
                    <a:pt x="240" y="45604"/>
                  </a:lnTo>
                  <a:lnTo>
                    <a:pt x="439" y="45803"/>
                  </a:lnTo>
                  <a:lnTo>
                    <a:pt x="639" y="46003"/>
                  </a:lnTo>
                  <a:lnTo>
                    <a:pt x="878" y="46122"/>
                  </a:lnTo>
                  <a:lnTo>
                    <a:pt x="1118" y="46202"/>
                  </a:lnTo>
                  <a:lnTo>
                    <a:pt x="1397" y="46242"/>
                  </a:lnTo>
                  <a:lnTo>
                    <a:pt x="46881" y="46242"/>
                  </a:lnTo>
                  <a:lnTo>
                    <a:pt x="47160" y="46202"/>
                  </a:lnTo>
                  <a:lnTo>
                    <a:pt x="47399" y="46122"/>
                  </a:lnTo>
                  <a:lnTo>
                    <a:pt x="47639" y="46003"/>
                  </a:lnTo>
                  <a:lnTo>
                    <a:pt x="47878" y="45803"/>
                  </a:lnTo>
                  <a:lnTo>
                    <a:pt x="48038" y="45604"/>
                  </a:lnTo>
                  <a:lnTo>
                    <a:pt x="48158" y="45364"/>
                  </a:lnTo>
                  <a:lnTo>
                    <a:pt x="48237" y="45125"/>
                  </a:lnTo>
                  <a:lnTo>
                    <a:pt x="48277" y="44846"/>
                  </a:lnTo>
                  <a:lnTo>
                    <a:pt x="48277" y="24019"/>
                  </a:lnTo>
                  <a:lnTo>
                    <a:pt x="48237" y="23141"/>
                  </a:lnTo>
                  <a:lnTo>
                    <a:pt x="48197" y="22303"/>
                  </a:lnTo>
                  <a:lnTo>
                    <a:pt x="48118" y="21425"/>
                  </a:lnTo>
                  <a:lnTo>
                    <a:pt x="48038" y="20588"/>
                  </a:lnTo>
                  <a:lnTo>
                    <a:pt x="47878" y="19750"/>
                  </a:lnTo>
                  <a:lnTo>
                    <a:pt x="47719" y="18912"/>
                  </a:lnTo>
                  <a:lnTo>
                    <a:pt x="47519" y="18074"/>
                  </a:lnTo>
                  <a:lnTo>
                    <a:pt x="47320" y="17236"/>
                  </a:lnTo>
                  <a:lnTo>
                    <a:pt x="47040" y="16438"/>
                  </a:lnTo>
                  <a:lnTo>
                    <a:pt x="46761" y="15640"/>
                  </a:lnTo>
                  <a:lnTo>
                    <a:pt x="46482" y="14842"/>
                  </a:lnTo>
                  <a:lnTo>
                    <a:pt x="46123" y="14044"/>
                  </a:lnTo>
                  <a:lnTo>
                    <a:pt x="45764" y="13286"/>
                  </a:lnTo>
                  <a:lnTo>
                    <a:pt x="45365" y="12528"/>
                  </a:lnTo>
                  <a:lnTo>
                    <a:pt x="44926" y="11770"/>
                  </a:lnTo>
                  <a:lnTo>
                    <a:pt x="44487" y="11052"/>
                  </a:lnTo>
                  <a:lnTo>
                    <a:pt x="43849" y="10094"/>
                  </a:lnTo>
                  <a:lnTo>
                    <a:pt x="43170" y="9217"/>
                  </a:lnTo>
                  <a:lnTo>
                    <a:pt x="42452" y="8339"/>
                  </a:lnTo>
                  <a:lnTo>
                    <a:pt x="41734" y="7461"/>
                  </a:lnTo>
                  <a:lnTo>
                    <a:pt x="40936" y="6663"/>
                  </a:lnTo>
                  <a:lnTo>
                    <a:pt x="40098" y="5905"/>
                  </a:lnTo>
                  <a:lnTo>
                    <a:pt x="39220" y="5187"/>
                  </a:lnTo>
                  <a:lnTo>
                    <a:pt x="38343" y="4509"/>
                  </a:lnTo>
                  <a:lnTo>
                    <a:pt x="37545" y="3950"/>
                  </a:lnTo>
                  <a:lnTo>
                    <a:pt x="36747" y="3431"/>
                  </a:lnTo>
                  <a:lnTo>
                    <a:pt x="35949" y="2993"/>
                  </a:lnTo>
                  <a:lnTo>
                    <a:pt x="35151" y="2554"/>
                  </a:lnTo>
                  <a:lnTo>
                    <a:pt x="34313" y="2155"/>
                  </a:lnTo>
                  <a:lnTo>
                    <a:pt x="33475" y="1796"/>
                  </a:lnTo>
                  <a:lnTo>
                    <a:pt x="32637" y="1437"/>
                  </a:lnTo>
                  <a:lnTo>
                    <a:pt x="31799" y="1157"/>
                  </a:lnTo>
                  <a:lnTo>
                    <a:pt x="30922" y="878"/>
                  </a:lnTo>
                  <a:lnTo>
                    <a:pt x="30044" y="678"/>
                  </a:lnTo>
                  <a:lnTo>
                    <a:pt x="29166" y="479"/>
                  </a:lnTo>
                  <a:lnTo>
                    <a:pt x="28288" y="319"/>
                  </a:lnTo>
                  <a:lnTo>
                    <a:pt x="27411" y="200"/>
                  </a:lnTo>
                  <a:lnTo>
                    <a:pt x="26493"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3"/>
            <p:cNvSpPr/>
            <p:nvPr/>
          </p:nvSpPr>
          <p:spPr>
            <a:xfrm>
              <a:off x="1710350" y="3735750"/>
              <a:ext cx="1206950" cy="1156050"/>
            </a:xfrm>
            <a:custGeom>
              <a:rect b="b" l="l" r="r" t="t"/>
              <a:pathLst>
                <a:path extrusionOk="0" fill="none" h="46242" w="48278">
                  <a:moveTo>
                    <a:pt x="1397" y="46242"/>
                  </a:moveTo>
                  <a:lnTo>
                    <a:pt x="1397" y="46242"/>
                  </a:lnTo>
                  <a:lnTo>
                    <a:pt x="1118" y="46202"/>
                  </a:lnTo>
                  <a:lnTo>
                    <a:pt x="878" y="46122"/>
                  </a:lnTo>
                  <a:lnTo>
                    <a:pt x="639" y="46003"/>
                  </a:lnTo>
                  <a:lnTo>
                    <a:pt x="439" y="45803"/>
                  </a:lnTo>
                  <a:lnTo>
                    <a:pt x="240" y="45604"/>
                  </a:lnTo>
                  <a:lnTo>
                    <a:pt x="120" y="45364"/>
                  </a:lnTo>
                  <a:lnTo>
                    <a:pt x="40" y="45125"/>
                  </a:lnTo>
                  <a:lnTo>
                    <a:pt x="1" y="44846"/>
                  </a:lnTo>
                  <a:lnTo>
                    <a:pt x="1" y="24019"/>
                  </a:lnTo>
                  <a:lnTo>
                    <a:pt x="1" y="24019"/>
                  </a:lnTo>
                  <a:lnTo>
                    <a:pt x="40" y="22862"/>
                  </a:lnTo>
                  <a:lnTo>
                    <a:pt x="120" y="21705"/>
                  </a:lnTo>
                  <a:lnTo>
                    <a:pt x="240" y="20548"/>
                  </a:lnTo>
                  <a:lnTo>
                    <a:pt x="439" y="19391"/>
                  </a:lnTo>
                  <a:lnTo>
                    <a:pt x="439" y="19391"/>
                  </a:lnTo>
                  <a:lnTo>
                    <a:pt x="799" y="17914"/>
                  </a:lnTo>
                  <a:lnTo>
                    <a:pt x="1198" y="16478"/>
                  </a:lnTo>
                  <a:lnTo>
                    <a:pt x="1198" y="16478"/>
                  </a:lnTo>
                  <a:lnTo>
                    <a:pt x="1676" y="15241"/>
                  </a:lnTo>
                  <a:lnTo>
                    <a:pt x="2195" y="14004"/>
                  </a:lnTo>
                  <a:lnTo>
                    <a:pt x="2793" y="12768"/>
                  </a:lnTo>
                  <a:lnTo>
                    <a:pt x="3432" y="11611"/>
                  </a:lnTo>
                  <a:lnTo>
                    <a:pt x="3432" y="11611"/>
                  </a:lnTo>
                  <a:lnTo>
                    <a:pt x="3472" y="11531"/>
                  </a:lnTo>
                  <a:lnTo>
                    <a:pt x="3472" y="11531"/>
                  </a:lnTo>
                  <a:lnTo>
                    <a:pt x="3512" y="11451"/>
                  </a:lnTo>
                  <a:lnTo>
                    <a:pt x="3512" y="11451"/>
                  </a:lnTo>
                  <a:lnTo>
                    <a:pt x="4150" y="10493"/>
                  </a:lnTo>
                  <a:lnTo>
                    <a:pt x="4828" y="9536"/>
                  </a:lnTo>
                  <a:lnTo>
                    <a:pt x="5546" y="8618"/>
                  </a:lnTo>
                  <a:lnTo>
                    <a:pt x="6304" y="7780"/>
                  </a:lnTo>
                  <a:lnTo>
                    <a:pt x="7102" y="6903"/>
                  </a:lnTo>
                  <a:lnTo>
                    <a:pt x="7940" y="6105"/>
                  </a:lnTo>
                  <a:lnTo>
                    <a:pt x="8818" y="5347"/>
                  </a:lnTo>
                  <a:lnTo>
                    <a:pt x="9736" y="4628"/>
                  </a:lnTo>
                  <a:lnTo>
                    <a:pt x="9736" y="4628"/>
                  </a:lnTo>
                  <a:lnTo>
                    <a:pt x="10733" y="3950"/>
                  </a:lnTo>
                  <a:lnTo>
                    <a:pt x="10733" y="3950"/>
                  </a:lnTo>
                  <a:lnTo>
                    <a:pt x="10853" y="3870"/>
                  </a:lnTo>
                  <a:lnTo>
                    <a:pt x="10853" y="3870"/>
                  </a:lnTo>
                  <a:lnTo>
                    <a:pt x="11651" y="3392"/>
                  </a:lnTo>
                  <a:lnTo>
                    <a:pt x="12489" y="2953"/>
                  </a:lnTo>
                  <a:lnTo>
                    <a:pt x="13327" y="2554"/>
                  </a:lnTo>
                  <a:lnTo>
                    <a:pt x="14164" y="2155"/>
                  </a:lnTo>
                  <a:lnTo>
                    <a:pt x="15002" y="1796"/>
                  </a:lnTo>
                  <a:lnTo>
                    <a:pt x="15840" y="1476"/>
                  </a:lnTo>
                  <a:lnTo>
                    <a:pt x="16718" y="1197"/>
                  </a:lnTo>
                  <a:lnTo>
                    <a:pt x="17596" y="918"/>
                  </a:lnTo>
                  <a:lnTo>
                    <a:pt x="18473" y="718"/>
                  </a:lnTo>
                  <a:lnTo>
                    <a:pt x="19351" y="519"/>
                  </a:lnTo>
                  <a:lnTo>
                    <a:pt x="20229" y="359"/>
                  </a:lnTo>
                  <a:lnTo>
                    <a:pt x="21147" y="200"/>
                  </a:lnTo>
                  <a:lnTo>
                    <a:pt x="22024" y="120"/>
                  </a:lnTo>
                  <a:lnTo>
                    <a:pt x="22942" y="40"/>
                  </a:lnTo>
                  <a:lnTo>
                    <a:pt x="23820" y="0"/>
                  </a:lnTo>
                  <a:lnTo>
                    <a:pt x="24737" y="0"/>
                  </a:lnTo>
                  <a:lnTo>
                    <a:pt x="25615" y="40"/>
                  </a:lnTo>
                  <a:lnTo>
                    <a:pt x="26493" y="80"/>
                  </a:lnTo>
                  <a:lnTo>
                    <a:pt x="27411" y="200"/>
                  </a:lnTo>
                  <a:lnTo>
                    <a:pt x="28288" y="319"/>
                  </a:lnTo>
                  <a:lnTo>
                    <a:pt x="29166" y="479"/>
                  </a:lnTo>
                  <a:lnTo>
                    <a:pt x="30044" y="678"/>
                  </a:lnTo>
                  <a:lnTo>
                    <a:pt x="30922" y="878"/>
                  </a:lnTo>
                  <a:lnTo>
                    <a:pt x="31799" y="1157"/>
                  </a:lnTo>
                  <a:lnTo>
                    <a:pt x="32637" y="1437"/>
                  </a:lnTo>
                  <a:lnTo>
                    <a:pt x="33475" y="1796"/>
                  </a:lnTo>
                  <a:lnTo>
                    <a:pt x="34313" y="2155"/>
                  </a:lnTo>
                  <a:lnTo>
                    <a:pt x="35151" y="2554"/>
                  </a:lnTo>
                  <a:lnTo>
                    <a:pt x="35949" y="2993"/>
                  </a:lnTo>
                  <a:lnTo>
                    <a:pt x="36747" y="3431"/>
                  </a:lnTo>
                  <a:lnTo>
                    <a:pt x="37545" y="3950"/>
                  </a:lnTo>
                  <a:lnTo>
                    <a:pt x="38343" y="4509"/>
                  </a:lnTo>
                  <a:lnTo>
                    <a:pt x="38343" y="4509"/>
                  </a:lnTo>
                  <a:lnTo>
                    <a:pt x="39220" y="5187"/>
                  </a:lnTo>
                  <a:lnTo>
                    <a:pt x="40098" y="5905"/>
                  </a:lnTo>
                  <a:lnTo>
                    <a:pt x="40936" y="6663"/>
                  </a:lnTo>
                  <a:lnTo>
                    <a:pt x="41734" y="7461"/>
                  </a:lnTo>
                  <a:lnTo>
                    <a:pt x="42452" y="8339"/>
                  </a:lnTo>
                  <a:lnTo>
                    <a:pt x="43170" y="9217"/>
                  </a:lnTo>
                  <a:lnTo>
                    <a:pt x="43849" y="10094"/>
                  </a:lnTo>
                  <a:lnTo>
                    <a:pt x="44487" y="11052"/>
                  </a:lnTo>
                  <a:lnTo>
                    <a:pt x="44487" y="11052"/>
                  </a:lnTo>
                  <a:lnTo>
                    <a:pt x="44926" y="11770"/>
                  </a:lnTo>
                  <a:lnTo>
                    <a:pt x="45365" y="12528"/>
                  </a:lnTo>
                  <a:lnTo>
                    <a:pt x="45764" y="13286"/>
                  </a:lnTo>
                  <a:lnTo>
                    <a:pt x="46123" y="14044"/>
                  </a:lnTo>
                  <a:lnTo>
                    <a:pt x="46482" y="14842"/>
                  </a:lnTo>
                  <a:lnTo>
                    <a:pt x="46761" y="15640"/>
                  </a:lnTo>
                  <a:lnTo>
                    <a:pt x="47040" y="16438"/>
                  </a:lnTo>
                  <a:lnTo>
                    <a:pt x="47320" y="17236"/>
                  </a:lnTo>
                  <a:lnTo>
                    <a:pt x="47519" y="18074"/>
                  </a:lnTo>
                  <a:lnTo>
                    <a:pt x="47719" y="18912"/>
                  </a:lnTo>
                  <a:lnTo>
                    <a:pt x="47878" y="19750"/>
                  </a:lnTo>
                  <a:lnTo>
                    <a:pt x="48038" y="20588"/>
                  </a:lnTo>
                  <a:lnTo>
                    <a:pt x="48118" y="21425"/>
                  </a:lnTo>
                  <a:lnTo>
                    <a:pt x="48197" y="22303"/>
                  </a:lnTo>
                  <a:lnTo>
                    <a:pt x="48237" y="23141"/>
                  </a:lnTo>
                  <a:lnTo>
                    <a:pt x="48277" y="24019"/>
                  </a:lnTo>
                  <a:lnTo>
                    <a:pt x="48277" y="44846"/>
                  </a:lnTo>
                  <a:lnTo>
                    <a:pt x="48277" y="44846"/>
                  </a:lnTo>
                  <a:lnTo>
                    <a:pt x="48237" y="45125"/>
                  </a:lnTo>
                  <a:lnTo>
                    <a:pt x="48158" y="45364"/>
                  </a:lnTo>
                  <a:lnTo>
                    <a:pt x="48038" y="45604"/>
                  </a:lnTo>
                  <a:lnTo>
                    <a:pt x="47878" y="45803"/>
                  </a:lnTo>
                  <a:lnTo>
                    <a:pt x="47639" y="46003"/>
                  </a:lnTo>
                  <a:lnTo>
                    <a:pt x="47399" y="46122"/>
                  </a:lnTo>
                  <a:lnTo>
                    <a:pt x="47160" y="46202"/>
                  </a:lnTo>
                  <a:lnTo>
                    <a:pt x="46881"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3"/>
            <p:cNvSpPr/>
            <p:nvPr/>
          </p:nvSpPr>
          <p:spPr>
            <a:xfrm>
              <a:off x="1745250" y="4891800"/>
              <a:ext cx="25" cy="0"/>
            </a:xfrm>
            <a:custGeom>
              <a:rect b="b" l="l" r="r" t="t"/>
              <a:pathLst>
                <a:path extrusionOk="0" fill="none" h="0"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3"/>
            <p:cNvSpPr/>
            <p:nvPr/>
          </p:nvSpPr>
          <p:spPr>
            <a:xfrm>
              <a:off x="1770200" y="3792600"/>
              <a:ext cx="1087250" cy="1041350"/>
            </a:xfrm>
            <a:custGeom>
              <a:rect b="b" l="l" r="r" t="t"/>
              <a:pathLst>
                <a:path extrusionOk="0" h="41654" w="43490">
                  <a:moveTo>
                    <a:pt x="21466" y="0"/>
                  </a:moveTo>
                  <a:lnTo>
                    <a:pt x="20668" y="40"/>
                  </a:lnTo>
                  <a:lnTo>
                    <a:pt x="19830" y="120"/>
                  </a:lnTo>
                  <a:lnTo>
                    <a:pt x="19032" y="200"/>
                  </a:lnTo>
                  <a:lnTo>
                    <a:pt x="18234" y="320"/>
                  </a:lnTo>
                  <a:lnTo>
                    <a:pt x="17436" y="479"/>
                  </a:lnTo>
                  <a:lnTo>
                    <a:pt x="16638" y="639"/>
                  </a:lnTo>
                  <a:lnTo>
                    <a:pt x="15840" y="838"/>
                  </a:lnTo>
                  <a:lnTo>
                    <a:pt x="15082" y="1078"/>
                  </a:lnTo>
                  <a:lnTo>
                    <a:pt x="14284" y="1357"/>
                  </a:lnTo>
                  <a:lnTo>
                    <a:pt x="13526" y="1636"/>
                  </a:lnTo>
                  <a:lnTo>
                    <a:pt x="12728" y="1955"/>
                  </a:lnTo>
                  <a:lnTo>
                    <a:pt x="12010" y="2314"/>
                  </a:lnTo>
                  <a:lnTo>
                    <a:pt x="11252" y="2674"/>
                  </a:lnTo>
                  <a:lnTo>
                    <a:pt x="10494" y="3073"/>
                  </a:lnTo>
                  <a:lnTo>
                    <a:pt x="9775" y="3511"/>
                  </a:lnTo>
                  <a:lnTo>
                    <a:pt x="9656" y="3591"/>
                  </a:lnTo>
                  <a:lnTo>
                    <a:pt x="8778" y="4190"/>
                  </a:lnTo>
                  <a:lnTo>
                    <a:pt x="7940" y="4828"/>
                  </a:lnTo>
                  <a:lnTo>
                    <a:pt x="7142" y="5546"/>
                  </a:lnTo>
                  <a:lnTo>
                    <a:pt x="6424" y="6264"/>
                  </a:lnTo>
                  <a:lnTo>
                    <a:pt x="5706" y="7022"/>
                  </a:lnTo>
                  <a:lnTo>
                    <a:pt x="4988" y="7781"/>
                  </a:lnTo>
                  <a:lnTo>
                    <a:pt x="4349" y="8618"/>
                  </a:lnTo>
                  <a:lnTo>
                    <a:pt x="3751" y="9456"/>
                  </a:lnTo>
                  <a:lnTo>
                    <a:pt x="3192" y="10334"/>
                  </a:lnTo>
                  <a:lnTo>
                    <a:pt x="3152" y="10414"/>
                  </a:lnTo>
                  <a:lnTo>
                    <a:pt x="3073" y="10494"/>
                  </a:lnTo>
                  <a:lnTo>
                    <a:pt x="2514" y="11531"/>
                  </a:lnTo>
                  <a:lnTo>
                    <a:pt x="1955" y="12608"/>
                  </a:lnTo>
                  <a:lnTo>
                    <a:pt x="1477" y="13725"/>
                  </a:lnTo>
                  <a:lnTo>
                    <a:pt x="1078" y="14882"/>
                  </a:lnTo>
                  <a:lnTo>
                    <a:pt x="719" y="16159"/>
                  </a:lnTo>
                  <a:lnTo>
                    <a:pt x="399" y="17476"/>
                  </a:lnTo>
                  <a:lnTo>
                    <a:pt x="240" y="18513"/>
                  </a:lnTo>
                  <a:lnTo>
                    <a:pt x="120" y="19550"/>
                  </a:lnTo>
                  <a:lnTo>
                    <a:pt x="40" y="20588"/>
                  </a:lnTo>
                  <a:lnTo>
                    <a:pt x="0" y="21665"/>
                  </a:lnTo>
                  <a:lnTo>
                    <a:pt x="0" y="40417"/>
                  </a:lnTo>
                  <a:lnTo>
                    <a:pt x="40" y="40656"/>
                  </a:lnTo>
                  <a:lnTo>
                    <a:pt x="120" y="40896"/>
                  </a:lnTo>
                  <a:lnTo>
                    <a:pt x="200" y="41095"/>
                  </a:lnTo>
                  <a:lnTo>
                    <a:pt x="360" y="41295"/>
                  </a:lnTo>
                  <a:lnTo>
                    <a:pt x="559" y="41454"/>
                  </a:lnTo>
                  <a:lnTo>
                    <a:pt x="759" y="41574"/>
                  </a:lnTo>
                  <a:lnTo>
                    <a:pt x="998" y="41654"/>
                  </a:lnTo>
                  <a:lnTo>
                    <a:pt x="42492" y="41654"/>
                  </a:lnTo>
                  <a:lnTo>
                    <a:pt x="42731" y="41574"/>
                  </a:lnTo>
                  <a:lnTo>
                    <a:pt x="42931" y="41454"/>
                  </a:lnTo>
                  <a:lnTo>
                    <a:pt x="43130" y="41295"/>
                  </a:lnTo>
                  <a:lnTo>
                    <a:pt x="43290" y="41095"/>
                  </a:lnTo>
                  <a:lnTo>
                    <a:pt x="43370" y="40896"/>
                  </a:lnTo>
                  <a:lnTo>
                    <a:pt x="43449" y="40656"/>
                  </a:lnTo>
                  <a:lnTo>
                    <a:pt x="43489" y="40417"/>
                  </a:lnTo>
                  <a:lnTo>
                    <a:pt x="43489" y="21665"/>
                  </a:lnTo>
                  <a:lnTo>
                    <a:pt x="43489" y="20867"/>
                  </a:lnTo>
                  <a:lnTo>
                    <a:pt x="43449" y="20109"/>
                  </a:lnTo>
                  <a:lnTo>
                    <a:pt x="43370" y="19311"/>
                  </a:lnTo>
                  <a:lnTo>
                    <a:pt x="43250" y="18553"/>
                  </a:lnTo>
                  <a:lnTo>
                    <a:pt x="43130" y="17795"/>
                  </a:lnTo>
                  <a:lnTo>
                    <a:pt x="43011" y="17037"/>
                  </a:lnTo>
                  <a:lnTo>
                    <a:pt x="42811" y="16279"/>
                  </a:lnTo>
                  <a:lnTo>
                    <a:pt x="42612" y="15561"/>
                  </a:lnTo>
                  <a:lnTo>
                    <a:pt x="42412" y="14842"/>
                  </a:lnTo>
                  <a:lnTo>
                    <a:pt x="42133" y="14084"/>
                  </a:lnTo>
                  <a:lnTo>
                    <a:pt x="41854" y="13366"/>
                  </a:lnTo>
                  <a:lnTo>
                    <a:pt x="41574" y="12688"/>
                  </a:lnTo>
                  <a:lnTo>
                    <a:pt x="41215" y="11970"/>
                  </a:lnTo>
                  <a:lnTo>
                    <a:pt x="40856" y="11292"/>
                  </a:lnTo>
                  <a:lnTo>
                    <a:pt x="40497" y="10613"/>
                  </a:lnTo>
                  <a:lnTo>
                    <a:pt x="40098" y="9975"/>
                  </a:lnTo>
                  <a:lnTo>
                    <a:pt x="39500" y="9137"/>
                  </a:lnTo>
                  <a:lnTo>
                    <a:pt x="38901" y="8299"/>
                  </a:lnTo>
                  <a:lnTo>
                    <a:pt x="38263" y="7501"/>
                  </a:lnTo>
                  <a:lnTo>
                    <a:pt x="37584" y="6743"/>
                  </a:lnTo>
                  <a:lnTo>
                    <a:pt x="36866" y="6025"/>
                  </a:lnTo>
                  <a:lnTo>
                    <a:pt x="36108" y="5347"/>
                  </a:lnTo>
                  <a:lnTo>
                    <a:pt x="35350" y="4668"/>
                  </a:lnTo>
                  <a:lnTo>
                    <a:pt x="34512" y="4070"/>
                  </a:lnTo>
                  <a:lnTo>
                    <a:pt x="33834" y="3591"/>
                  </a:lnTo>
                  <a:lnTo>
                    <a:pt x="33116" y="3112"/>
                  </a:lnTo>
                  <a:lnTo>
                    <a:pt x="32398" y="2713"/>
                  </a:lnTo>
                  <a:lnTo>
                    <a:pt x="31680" y="2314"/>
                  </a:lnTo>
                  <a:lnTo>
                    <a:pt x="30921" y="1955"/>
                  </a:lnTo>
                  <a:lnTo>
                    <a:pt x="30163" y="1596"/>
                  </a:lnTo>
                  <a:lnTo>
                    <a:pt x="29405" y="1317"/>
                  </a:lnTo>
                  <a:lnTo>
                    <a:pt x="28647" y="1038"/>
                  </a:lnTo>
                  <a:lnTo>
                    <a:pt x="27849" y="798"/>
                  </a:lnTo>
                  <a:lnTo>
                    <a:pt x="27051" y="599"/>
                  </a:lnTo>
                  <a:lnTo>
                    <a:pt x="26293" y="439"/>
                  </a:lnTo>
                  <a:lnTo>
                    <a:pt x="25495" y="280"/>
                  </a:lnTo>
                  <a:lnTo>
                    <a:pt x="24697" y="160"/>
                  </a:lnTo>
                  <a:lnTo>
                    <a:pt x="23899" y="80"/>
                  </a:lnTo>
                  <a:lnTo>
                    <a:pt x="23062" y="40"/>
                  </a:lnTo>
                  <a:lnTo>
                    <a:pt x="2226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3"/>
            <p:cNvSpPr/>
            <p:nvPr/>
          </p:nvSpPr>
          <p:spPr>
            <a:xfrm>
              <a:off x="1770200" y="3792600"/>
              <a:ext cx="1087250" cy="1041350"/>
            </a:xfrm>
            <a:custGeom>
              <a:rect b="b" l="l" r="r" t="t"/>
              <a:pathLst>
                <a:path extrusionOk="0" fill="none" h="41654" w="43490">
                  <a:moveTo>
                    <a:pt x="1277" y="41654"/>
                  </a:moveTo>
                  <a:lnTo>
                    <a:pt x="1277" y="41654"/>
                  </a:lnTo>
                  <a:lnTo>
                    <a:pt x="998" y="41654"/>
                  </a:lnTo>
                  <a:lnTo>
                    <a:pt x="759" y="41574"/>
                  </a:lnTo>
                  <a:lnTo>
                    <a:pt x="559" y="41454"/>
                  </a:lnTo>
                  <a:lnTo>
                    <a:pt x="360" y="41295"/>
                  </a:lnTo>
                  <a:lnTo>
                    <a:pt x="200" y="41095"/>
                  </a:lnTo>
                  <a:lnTo>
                    <a:pt x="120" y="40896"/>
                  </a:lnTo>
                  <a:lnTo>
                    <a:pt x="40" y="40656"/>
                  </a:lnTo>
                  <a:lnTo>
                    <a:pt x="0" y="40417"/>
                  </a:lnTo>
                  <a:lnTo>
                    <a:pt x="0" y="21665"/>
                  </a:lnTo>
                  <a:lnTo>
                    <a:pt x="0" y="21665"/>
                  </a:lnTo>
                  <a:lnTo>
                    <a:pt x="40" y="20588"/>
                  </a:lnTo>
                  <a:lnTo>
                    <a:pt x="120" y="19550"/>
                  </a:lnTo>
                  <a:lnTo>
                    <a:pt x="240" y="18513"/>
                  </a:lnTo>
                  <a:lnTo>
                    <a:pt x="399" y="17476"/>
                  </a:lnTo>
                  <a:lnTo>
                    <a:pt x="399" y="17476"/>
                  </a:lnTo>
                  <a:lnTo>
                    <a:pt x="719" y="16159"/>
                  </a:lnTo>
                  <a:lnTo>
                    <a:pt x="1078" y="14882"/>
                  </a:lnTo>
                  <a:lnTo>
                    <a:pt x="1078" y="14882"/>
                  </a:lnTo>
                  <a:lnTo>
                    <a:pt x="1477" y="13725"/>
                  </a:lnTo>
                  <a:lnTo>
                    <a:pt x="1955" y="12608"/>
                  </a:lnTo>
                  <a:lnTo>
                    <a:pt x="2514" y="11531"/>
                  </a:lnTo>
                  <a:lnTo>
                    <a:pt x="3073" y="10494"/>
                  </a:lnTo>
                  <a:lnTo>
                    <a:pt x="3073" y="10494"/>
                  </a:lnTo>
                  <a:lnTo>
                    <a:pt x="3152" y="10414"/>
                  </a:lnTo>
                  <a:lnTo>
                    <a:pt x="3152" y="10414"/>
                  </a:lnTo>
                  <a:lnTo>
                    <a:pt x="3192" y="10334"/>
                  </a:lnTo>
                  <a:lnTo>
                    <a:pt x="3192" y="10334"/>
                  </a:lnTo>
                  <a:lnTo>
                    <a:pt x="3751" y="9456"/>
                  </a:lnTo>
                  <a:lnTo>
                    <a:pt x="4349" y="8618"/>
                  </a:lnTo>
                  <a:lnTo>
                    <a:pt x="4988" y="7781"/>
                  </a:lnTo>
                  <a:lnTo>
                    <a:pt x="5706" y="7022"/>
                  </a:lnTo>
                  <a:lnTo>
                    <a:pt x="6424" y="6264"/>
                  </a:lnTo>
                  <a:lnTo>
                    <a:pt x="7142" y="5546"/>
                  </a:lnTo>
                  <a:lnTo>
                    <a:pt x="7940" y="4828"/>
                  </a:lnTo>
                  <a:lnTo>
                    <a:pt x="8778" y="4190"/>
                  </a:lnTo>
                  <a:lnTo>
                    <a:pt x="8778" y="4190"/>
                  </a:lnTo>
                  <a:lnTo>
                    <a:pt x="9656" y="3591"/>
                  </a:lnTo>
                  <a:lnTo>
                    <a:pt x="9656" y="3591"/>
                  </a:lnTo>
                  <a:lnTo>
                    <a:pt x="9775" y="3511"/>
                  </a:lnTo>
                  <a:lnTo>
                    <a:pt x="9775" y="3511"/>
                  </a:lnTo>
                  <a:lnTo>
                    <a:pt x="10494" y="3073"/>
                  </a:lnTo>
                  <a:lnTo>
                    <a:pt x="11252" y="2674"/>
                  </a:lnTo>
                  <a:lnTo>
                    <a:pt x="12010" y="2314"/>
                  </a:lnTo>
                  <a:lnTo>
                    <a:pt x="12728" y="1955"/>
                  </a:lnTo>
                  <a:lnTo>
                    <a:pt x="13526" y="1636"/>
                  </a:lnTo>
                  <a:lnTo>
                    <a:pt x="14284" y="1357"/>
                  </a:lnTo>
                  <a:lnTo>
                    <a:pt x="15082" y="1078"/>
                  </a:lnTo>
                  <a:lnTo>
                    <a:pt x="15840" y="838"/>
                  </a:lnTo>
                  <a:lnTo>
                    <a:pt x="16638" y="639"/>
                  </a:lnTo>
                  <a:lnTo>
                    <a:pt x="17436" y="479"/>
                  </a:lnTo>
                  <a:lnTo>
                    <a:pt x="18234" y="320"/>
                  </a:lnTo>
                  <a:lnTo>
                    <a:pt x="19032" y="200"/>
                  </a:lnTo>
                  <a:lnTo>
                    <a:pt x="19830" y="120"/>
                  </a:lnTo>
                  <a:lnTo>
                    <a:pt x="20668" y="40"/>
                  </a:lnTo>
                  <a:lnTo>
                    <a:pt x="21466" y="0"/>
                  </a:lnTo>
                  <a:lnTo>
                    <a:pt x="22264" y="0"/>
                  </a:lnTo>
                  <a:lnTo>
                    <a:pt x="23062" y="40"/>
                  </a:lnTo>
                  <a:lnTo>
                    <a:pt x="23899" y="80"/>
                  </a:lnTo>
                  <a:lnTo>
                    <a:pt x="24697" y="160"/>
                  </a:lnTo>
                  <a:lnTo>
                    <a:pt x="25495" y="280"/>
                  </a:lnTo>
                  <a:lnTo>
                    <a:pt x="26293" y="439"/>
                  </a:lnTo>
                  <a:lnTo>
                    <a:pt x="27051" y="599"/>
                  </a:lnTo>
                  <a:lnTo>
                    <a:pt x="27849" y="798"/>
                  </a:lnTo>
                  <a:lnTo>
                    <a:pt x="28647" y="1038"/>
                  </a:lnTo>
                  <a:lnTo>
                    <a:pt x="29405" y="1317"/>
                  </a:lnTo>
                  <a:lnTo>
                    <a:pt x="30163" y="1596"/>
                  </a:lnTo>
                  <a:lnTo>
                    <a:pt x="30921" y="1955"/>
                  </a:lnTo>
                  <a:lnTo>
                    <a:pt x="31680" y="2314"/>
                  </a:lnTo>
                  <a:lnTo>
                    <a:pt x="32398" y="2713"/>
                  </a:lnTo>
                  <a:lnTo>
                    <a:pt x="33116" y="3112"/>
                  </a:lnTo>
                  <a:lnTo>
                    <a:pt x="33834" y="3591"/>
                  </a:lnTo>
                  <a:lnTo>
                    <a:pt x="34512" y="4070"/>
                  </a:lnTo>
                  <a:lnTo>
                    <a:pt x="34512" y="4070"/>
                  </a:lnTo>
                  <a:lnTo>
                    <a:pt x="35350" y="4668"/>
                  </a:lnTo>
                  <a:lnTo>
                    <a:pt x="36108" y="5347"/>
                  </a:lnTo>
                  <a:lnTo>
                    <a:pt x="36866" y="6025"/>
                  </a:lnTo>
                  <a:lnTo>
                    <a:pt x="37584" y="6743"/>
                  </a:lnTo>
                  <a:lnTo>
                    <a:pt x="38263" y="7501"/>
                  </a:lnTo>
                  <a:lnTo>
                    <a:pt x="38901" y="8299"/>
                  </a:lnTo>
                  <a:lnTo>
                    <a:pt x="39500" y="9137"/>
                  </a:lnTo>
                  <a:lnTo>
                    <a:pt x="40098" y="9975"/>
                  </a:lnTo>
                  <a:lnTo>
                    <a:pt x="40098" y="9975"/>
                  </a:lnTo>
                  <a:lnTo>
                    <a:pt x="40497" y="10613"/>
                  </a:lnTo>
                  <a:lnTo>
                    <a:pt x="40856" y="11292"/>
                  </a:lnTo>
                  <a:lnTo>
                    <a:pt x="41215" y="11970"/>
                  </a:lnTo>
                  <a:lnTo>
                    <a:pt x="41574" y="12688"/>
                  </a:lnTo>
                  <a:lnTo>
                    <a:pt x="41854" y="13366"/>
                  </a:lnTo>
                  <a:lnTo>
                    <a:pt x="42133" y="14084"/>
                  </a:lnTo>
                  <a:lnTo>
                    <a:pt x="42412" y="14842"/>
                  </a:lnTo>
                  <a:lnTo>
                    <a:pt x="42612" y="15561"/>
                  </a:lnTo>
                  <a:lnTo>
                    <a:pt x="42811" y="16279"/>
                  </a:lnTo>
                  <a:lnTo>
                    <a:pt x="43011" y="17037"/>
                  </a:lnTo>
                  <a:lnTo>
                    <a:pt x="43130" y="17795"/>
                  </a:lnTo>
                  <a:lnTo>
                    <a:pt x="43250" y="18553"/>
                  </a:lnTo>
                  <a:lnTo>
                    <a:pt x="43370" y="19311"/>
                  </a:lnTo>
                  <a:lnTo>
                    <a:pt x="43449" y="20109"/>
                  </a:lnTo>
                  <a:lnTo>
                    <a:pt x="43489" y="20867"/>
                  </a:lnTo>
                  <a:lnTo>
                    <a:pt x="43489" y="21665"/>
                  </a:lnTo>
                  <a:lnTo>
                    <a:pt x="43489" y="40417"/>
                  </a:lnTo>
                  <a:lnTo>
                    <a:pt x="43489" y="40417"/>
                  </a:lnTo>
                  <a:lnTo>
                    <a:pt x="43449" y="40656"/>
                  </a:lnTo>
                  <a:lnTo>
                    <a:pt x="43370" y="40896"/>
                  </a:lnTo>
                  <a:lnTo>
                    <a:pt x="43290" y="41095"/>
                  </a:lnTo>
                  <a:lnTo>
                    <a:pt x="43130" y="41295"/>
                  </a:lnTo>
                  <a:lnTo>
                    <a:pt x="42931" y="41454"/>
                  </a:lnTo>
                  <a:lnTo>
                    <a:pt x="42731" y="41574"/>
                  </a:lnTo>
                  <a:lnTo>
                    <a:pt x="42492" y="41654"/>
                  </a:lnTo>
                  <a:lnTo>
                    <a:pt x="42213"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3"/>
            <p:cNvSpPr/>
            <p:nvPr/>
          </p:nvSpPr>
          <p:spPr>
            <a:xfrm>
              <a:off x="1802125" y="4833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3"/>
            <p:cNvSpPr/>
            <p:nvPr/>
          </p:nvSpPr>
          <p:spPr>
            <a:xfrm>
              <a:off x="1885900" y="4311275"/>
              <a:ext cx="177575" cy="177575"/>
            </a:xfrm>
            <a:custGeom>
              <a:rect b="b" l="l" r="r" t="t"/>
              <a:pathLst>
                <a:path extrusionOk="0" h="7103" w="7103">
                  <a:moveTo>
                    <a:pt x="3552" y="0"/>
                  </a:moveTo>
                  <a:lnTo>
                    <a:pt x="3232" y="40"/>
                  </a:lnTo>
                  <a:lnTo>
                    <a:pt x="2873" y="80"/>
                  </a:lnTo>
                  <a:lnTo>
                    <a:pt x="2554" y="160"/>
                  </a:lnTo>
                  <a:lnTo>
                    <a:pt x="2235" y="280"/>
                  </a:lnTo>
                  <a:lnTo>
                    <a:pt x="1916" y="399"/>
                  </a:lnTo>
                  <a:lnTo>
                    <a:pt x="1636" y="599"/>
                  </a:lnTo>
                  <a:lnTo>
                    <a:pt x="1317" y="798"/>
                  </a:lnTo>
                  <a:lnTo>
                    <a:pt x="1078" y="1038"/>
                  </a:lnTo>
                  <a:lnTo>
                    <a:pt x="799" y="1317"/>
                  </a:lnTo>
                  <a:lnTo>
                    <a:pt x="599" y="1596"/>
                  </a:lnTo>
                  <a:lnTo>
                    <a:pt x="439" y="1915"/>
                  </a:lnTo>
                  <a:lnTo>
                    <a:pt x="280" y="2235"/>
                  </a:lnTo>
                  <a:lnTo>
                    <a:pt x="160" y="2554"/>
                  </a:lnTo>
                  <a:lnTo>
                    <a:pt x="80" y="2873"/>
                  </a:lnTo>
                  <a:lnTo>
                    <a:pt x="41" y="3232"/>
                  </a:lnTo>
                  <a:lnTo>
                    <a:pt x="1" y="3551"/>
                  </a:lnTo>
                  <a:lnTo>
                    <a:pt x="41" y="3910"/>
                  </a:lnTo>
                  <a:lnTo>
                    <a:pt x="80" y="4230"/>
                  </a:lnTo>
                  <a:lnTo>
                    <a:pt x="160" y="4589"/>
                  </a:lnTo>
                  <a:lnTo>
                    <a:pt x="280" y="4908"/>
                  </a:lnTo>
                  <a:lnTo>
                    <a:pt x="439" y="5227"/>
                  </a:lnTo>
                  <a:lnTo>
                    <a:pt x="599" y="5506"/>
                  </a:lnTo>
                  <a:lnTo>
                    <a:pt x="799" y="5786"/>
                  </a:lnTo>
                  <a:lnTo>
                    <a:pt x="1078" y="6065"/>
                  </a:lnTo>
                  <a:lnTo>
                    <a:pt x="1317" y="6304"/>
                  </a:lnTo>
                  <a:lnTo>
                    <a:pt x="1636" y="6544"/>
                  </a:lnTo>
                  <a:lnTo>
                    <a:pt x="1916" y="6703"/>
                  </a:lnTo>
                  <a:lnTo>
                    <a:pt x="2235" y="6863"/>
                  </a:lnTo>
                  <a:lnTo>
                    <a:pt x="2554" y="6983"/>
                  </a:lnTo>
                  <a:lnTo>
                    <a:pt x="2873" y="7062"/>
                  </a:lnTo>
                  <a:lnTo>
                    <a:pt x="3232" y="7102"/>
                  </a:lnTo>
                  <a:lnTo>
                    <a:pt x="3911" y="7102"/>
                  </a:lnTo>
                  <a:lnTo>
                    <a:pt x="4230" y="7062"/>
                  </a:lnTo>
                  <a:lnTo>
                    <a:pt x="4589" y="6983"/>
                  </a:lnTo>
                  <a:lnTo>
                    <a:pt x="4908" y="6863"/>
                  </a:lnTo>
                  <a:lnTo>
                    <a:pt x="5227" y="6703"/>
                  </a:lnTo>
                  <a:lnTo>
                    <a:pt x="5507" y="6544"/>
                  </a:lnTo>
                  <a:lnTo>
                    <a:pt x="5826" y="6304"/>
                  </a:lnTo>
                  <a:lnTo>
                    <a:pt x="6065" y="6065"/>
                  </a:lnTo>
                  <a:lnTo>
                    <a:pt x="6344" y="5786"/>
                  </a:lnTo>
                  <a:lnTo>
                    <a:pt x="6544" y="5506"/>
                  </a:lnTo>
                  <a:lnTo>
                    <a:pt x="6703" y="5227"/>
                  </a:lnTo>
                  <a:lnTo>
                    <a:pt x="6863" y="4908"/>
                  </a:lnTo>
                  <a:lnTo>
                    <a:pt x="6983" y="4589"/>
                  </a:lnTo>
                  <a:lnTo>
                    <a:pt x="7063" y="4230"/>
                  </a:lnTo>
                  <a:lnTo>
                    <a:pt x="7102" y="3910"/>
                  </a:lnTo>
                  <a:lnTo>
                    <a:pt x="7102" y="3551"/>
                  </a:lnTo>
                  <a:lnTo>
                    <a:pt x="7102" y="3232"/>
                  </a:lnTo>
                  <a:lnTo>
                    <a:pt x="7063" y="2873"/>
                  </a:lnTo>
                  <a:lnTo>
                    <a:pt x="6983" y="2554"/>
                  </a:lnTo>
                  <a:lnTo>
                    <a:pt x="6863" y="2235"/>
                  </a:lnTo>
                  <a:lnTo>
                    <a:pt x="6703" y="1915"/>
                  </a:lnTo>
                  <a:lnTo>
                    <a:pt x="6544" y="1596"/>
                  </a:lnTo>
                  <a:lnTo>
                    <a:pt x="6344" y="1317"/>
                  </a:lnTo>
                  <a:lnTo>
                    <a:pt x="6065" y="1038"/>
                  </a:lnTo>
                  <a:lnTo>
                    <a:pt x="5826" y="798"/>
                  </a:lnTo>
                  <a:lnTo>
                    <a:pt x="5507" y="599"/>
                  </a:lnTo>
                  <a:lnTo>
                    <a:pt x="5227" y="399"/>
                  </a:lnTo>
                  <a:lnTo>
                    <a:pt x="4908" y="280"/>
                  </a:lnTo>
                  <a:lnTo>
                    <a:pt x="4589" y="160"/>
                  </a:lnTo>
                  <a:lnTo>
                    <a:pt x="4230" y="80"/>
                  </a:lnTo>
                  <a:lnTo>
                    <a:pt x="3911" y="40"/>
                  </a:lnTo>
                  <a:lnTo>
                    <a:pt x="3552"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3"/>
            <p:cNvSpPr/>
            <p:nvPr/>
          </p:nvSpPr>
          <p:spPr>
            <a:xfrm>
              <a:off x="1885900" y="4311275"/>
              <a:ext cx="177575" cy="177575"/>
            </a:xfrm>
            <a:custGeom>
              <a:rect b="b" l="l" r="r" t="t"/>
              <a:pathLst>
                <a:path extrusionOk="0" fill="none" h="7103" w="7103">
                  <a:moveTo>
                    <a:pt x="6065" y="1038"/>
                  </a:moveTo>
                  <a:lnTo>
                    <a:pt x="6065" y="1038"/>
                  </a:lnTo>
                  <a:lnTo>
                    <a:pt x="6344" y="1317"/>
                  </a:lnTo>
                  <a:lnTo>
                    <a:pt x="6544" y="1596"/>
                  </a:lnTo>
                  <a:lnTo>
                    <a:pt x="6703" y="1915"/>
                  </a:lnTo>
                  <a:lnTo>
                    <a:pt x="6863" y="2235"/>
                  </a:lnTo>
                  <a:lnTo>
                    <a:pt x="6983" y="2554"/>
                  </a:lnTo>
                  <a:lnTo>
                    <a:pt x="7063" y="2873"/>
                  </a:lnTo>
                  <a:lnTo>
                    <a:pt x="7102" y="3232"/>
                  </a:lnTo>
                  <a:lnTo>
                    <a:pt x="7102" y="3551"/>
                  </a:lnTo>
                  <a:lnTo>
                    <a:pt x="7102" y="3910"/>
                  </a:lnTo>
                  <a:lnTo>
                    <a:pt x="7063" y="4230"/>
                  </a:lnTo>
                  <a:lnTo>
                    <a:pt x="6983" y="4589"/>
                  </a:lnTo>
                  <a:lnTo>
                    <a:pt x="6863" y="4908"/>
                  </a:lnTo>
                  <a:lnTo>
                    <a:pt x="6703" y="5227"/>
                  </a:lnTo>
                  <a:lnTo>
                    <a:pt x="6544" y="5506"/>
                  </a:lnTo>
                  <a:lnTo>
                    <a:pt x="6344" y="5786"/>
                  </a:lnTo>
                  <a:lnTo>
                    <a:pt x="6065" y="6065"/>
                  </a:lnTo>
                  <a:lnTo>
                    <a:pt x="6065" y="6065"/>
                  </a:lnTo>
                  <a:lnTo>
                    <a:pt x="5826" y="6304"/>
                  </a:lnTo>
                  <a:lnTo>
                    <a:pt x="5507" y="6544"/>
                  </a:lnTo>
                  <a:lnTo>
                    <a:pt x="5227" y="6703"/>
                  </a:lnTo>
                  <a:lnTo>
                    <a:pt x="4908" y="6863"/>
                  </a:lnTo>
                  <a:lnTo>
                    <a:pt x="4589" y="6983"/>
                  </a:lnTo>
                  <a:lnTo>
                    <a:pt x="4230" y="7062"/>
                  </a:lnTo>
                  <a:lnTo>
                    <a:pt x="3911" y="7102"/>
                  </a:lnTo>
                  <a:lnTo>
                    <a:pt x="3552" y="7102"/>
                  </a:lnTo>
                  <a:lnTo>
                    <a:pt x="3232" y="7102"/>
                  </a:lnTo>
                  <a:lnTo>
                    <a:pt x="2873" y="7062"/>
                  </a:lnTo>
                  <a:lnTo>
                    <a:pt x="2554" y="6983"/>
                  </a:lnTo>
                  <a:lnTo>
                    <a:pt x="2235" y="6863"/>
                  </a:lnTo>
                  <a:lnTo>
                    <a:pt x="1916" y="6703"/>
                  </a:lnTo>
                  <a:lnTo>
                    <a:pt x="1636" y="6544"/>
                  </a:lnTo>
                  <a:lnTo>
                    <a:pt x="1317" y="6304"/>
                  </a:lnTo>
                  <a:lnTo>
                    <a:pt x="1078" y="6065"/>
                  </a:lnTo>
                  <a:lnTo>
                    <a:pt x="1078" y="6065"/>
                  </a:lnTo>
                  <a:lnTo>
                    <a:pt x="799" y="5786"/>
                  </a:lnTo>
                  <a:lnTo>
                    <a:pt x="599" y="5506"/>
                  </a:lnTo>
                  <a:lnTo>
                    <a:pt x="439" y="5227"/>
                  </a:lnTo>
                  <a:lnTo>
                    <a:pt x="280" y="4908"/>
                  </a:lnTo>
                  <a:lnTo>
                    <a:pt x="160" y="4589"/>
                  </a:lnTo>
                  <a:lnTo>
                    <a:pt x="80" y="4230"/>
                  </a:lnTo>
                  <a:lnTo>
                    <a:pt x="41" y="3910"/>
                  </a:lnTo>
                  <a:lnTo>
                    <a:pt x="1" y="3551"/>
                  </a:lnTo>
                  <a:lnTo>
                    <a:pt x="41" y="3232"/>
                  </a:lnTo>
                  <a:lnTo>
                    <a:pt x="80" y="2873"/>
                  </a:lnTo>
                  <a:lnTo>
                    <a:pt x="160" y="2554"/>
                  </a:lnTo>
                  <a:lnTo>
                    <a:pt x="280" y="2235"/>
                  </a:lnTo>
                  <a:lnTo>
                    <a:pt x="439" y="1915"/>
                  </a:lnTo>
                  <a:lnTo>
                    <a:pt x="599" y="1596"/>
                  </a:lnTo>
                  <a:lnTo>
                    <a:pt x="799" y="1317"/>
                  </a:lnTo>
                  <a:lnTo>
                    <a:pt x="1078" y="1038"/>
                  </a:lnTo>
                  <a:lnTo>
                    <a:pt x="1078" y="1038"/>
                  </a:lnTo>
                  <a:lnTo>
                    <a:pt x="1317" y="798"/>
                  </a:lnTo>
                  <a:lnTo>
                    <a:pt x="1636" y="599"/>
                  </a:lnTo>
                  <a:lnTo>
                    <a:pt x="1916" y="399"/>
                  </a:lnTo>
                  <a:lnTo>
                    <a:pt x="2235" y="280"/>
                  </a:lnTo>
                  <a:lnTo>
                    <a:pt x="2554" y="160"/>
                  </a:lnTo>
                  <a:lnTo>
                    <a:pt x="2873" y="80"/>
                  </a:lnTo>
                  <a:lnTo>
                    <a:pt x="3232" y="40"/>
                  </a:lnTo>
                  <a:lnTo>
                    <a:pt x="3552" y="0"/>
                  </a:lnTo>
                  <a:lnTo>
                    <a:pt x="3911" y="40"/>
                  </a:lnTo>
                  <a:lnTo>
                    <a:pt x="4230" y="80"/>
                  </a:lnTo>
                  <a:lnTo>
                    <a:pt x="4589" y="160"/>
                  </a:lnTo>
                  <a:lnTo>
                    <a:pt x="4908" y="280"/>
                  </a:lnTo>
                  <a:lnTo>
                    <a:pt x="5227" y="399"/>
                  </a:lnTo>
                  <a:lnTo>
                    <a:pt x="5507" y="599"/>
                  </a:lnTo>
                  <a:lnTo>
                    <a:pt x="5826" y="798"/>
                  </a:lnTo>
                  <a:lnTo>
                    <a:pt x="6065" y="1038"/>
                  </a:lnTo>
                  <a:lnTo>
                    <a:pt x="6065" y="10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3"/>
            <p:cNvSpPr/>
            <p:nvPr/>
          </p:nvSpPr>
          <p:spPr>
            <a:xfrm>
              <a:off x="2037525" y="43372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3"/>
            <p:cNvSpPr/>
            <p:nvPr/>
          </p:nvSpPr>
          <p:spPr>
            <a:xfrm>
              <a:off x="2103350" y="3866400"/>
              <a:ext cx="265350" cy="266350"/>
            </a:xfrm>
            <a:custGeom>
              <a:rect b="b" l="l" r="r" t="t"/>
              <a:pathLst>
                <a:path extrusionOk="0" h="10654" w="10614">
                  <a:moveTo>
                    <a:pt x="5307" y="1"/>
                  </a:moveTo>
                  <a:lnTo>
                    <a:pt x="4788" y="41"/>
                  </a:lnTo>
                  <a:lnTo>
                    <a:pt x="4230" y="121"/>
                  </a:lnTo>
                  <a:lnTo>
                    <a:pt x="3751" y="240"/>
                  </a:lnTo>
                  <a:lnTo>
                    <a:pt x="3232" y="440"/>
                  </a:lnTo>
                  <a:lnTo>
                    <a:pt x="2793" y="639"/>
                  </a:lnTo>
                  <a:lnTo>
                    <a:pt x="2354" y="919"/>
                  </a:lnTo>
                  <a:lnTo>
                    <a:pt x="1955" y="1238"/>
                  </a:lnTo>
                  <a:lnTo>
                    <a:pt x="1556" y="1557"/>
                  </a:lnTo>
                  <a:lnTo>
                    <a:pt x="1197" y="1956"/>
                  </a:lnTo>
                  <a:lnTo>
                    <a:pt x="918" y="2355"/>
                  </a:lnTo>
                  <a:lnTo>
                    <a:pt x="639" y="2794"/>
                  </a:lnTo>
                  <a:lnTo>
                    <a:pt x="439" y="3272"/>
                  </a:lnTo>
                  <a:lnTo>
                    <a:pt x="240" y="3751"/>
                  </a:lnTo>
                  <a:lnTo>
                    <a:pt x="120" y="4270"/>
                  </a:lnTo>
                  <a:lnTo>
                    <a:pt x="40" y="4789"/>
                  </a:lnTo>
                  <a:lnTo>
                    <a:pt x="0" y="5307"/>
                  </a:lnTo>
                  <a:lnTo>
                    <a:pt x="40" y="5866"/>
                  </a:lnTo>
                  <a:lnTo>
                    <a:pt x="120" y="6385"/>
                  </a:lnTo>
                  <a:lnTo>
                    <a:pt x="240" y="6903"/>
                  </a:lnTo>
                  <a:lnTo>
                    <a:pt x="439" y="7382"/>
                  </a:lnTo>
                  <a:lnTo>
                    <a:pt x="639" y="7861"/>
                  </a:lnTo>
                  <a:lnTo>
                    <a:pt x="918" y="8300"/>
                  </a:lnTo>
                  <a:lnTo>
                    <a:pt x="1197" y="8699"/>
                  </a:lnTo>
                  <a:lnTo>
                    <a:pt x="1556" y="9098"/>
                  </a:lnTo>
                  <a:lnTo>
                    <a:pt x="1955" y="9417"/>
                  </a:lnTo>
                  <a:lnTo>
                    <a:pt x="2354" y="9736"/>
                  </a:lnTo>
                  <a:lnTo>
                    <a:pt x="2793" y="9975"/>
                  </a:lnTo>
                  <a:lnTo>
                    <a:pt x="3232" y="10215"/>
                  </a:lnTo>
                  <a:lnTo>
                    <a:pt x="3751" y="10414"/>
                  </a:lnTo>
                  <a:lnTo>
                    <a:pt x="4230" y="10534"/>
                  </a:lnTo>
                  <a:lnTo>
                    <a:pt x="4788" y="10614"/>
                  </a:lnTo>
                  <a:lnTo>
                    <a:pt x="5307" y="10654"/>
                  </a:lnTo>
                  <a:lnTo>
                    <a:pt x="5865" y="10614"/>
                  </a:lnTo>
                  <a:lnTo>
                    <a:pt x="6384" y="10534"/>
                  </a:lnTo>
                  <a:lnTo>
                    <a:pt x="6903" y="10414"/>
                  </a:lnTo>
                  <a:lnTo>
                    <a:pt x="7382" y="10215"/>
                  </a:lnTo>
                  <a:lnTo>
                    <a:pt x="7860" y="9975"/>
                  </a:lnTo>
                  <a:lnTo>
                    <a:pt x="8299" y="9736"/>
                  </a:lnTo>
                  <a:lnTo>
                    <a:pt x="8698" y="9417"/>
                  </a:lnTo>
                  <a:lnTo>
                    <a:pt x="9057" y="9098"/>
                  </a:lnTo>
                  <a:lnTo>
                    <a:pt x="9416" y="8699"/>
                  </a:lnTo>
                  <a:lnTo>
                    <a:pt x="9696" y="8300"/>
                  </a:lnTo>
                  <a:lnTo>
                    <a:pt x="9975" y="7861"/>
                  </a:lnTo>
                  <a:lnTo>
                    <a:pt x="10214" y="7382"/>
                  </a:lnTo>
                  <a:lnTo>
                    <a:pt x="10374" y="6903"/>
                  </a:lnTo>
                  <a:lnTo>
                    <a:pt x="10533" y="6385"/>
                  </a:lnTo>
                  <a:lnTo>
                    <a:pt x="10613" y="5866"/>
                  </a:lnTo>
                  <a:lnTo>
                    <a:pt x="10613" y="5307"/>
                  </a:lnTo>
                  <a:lnTo>
                    <a:pt x="10613" y="4789"/>
                  </a:lnTo>
                  <a:lnTo>
                    <a:pt x="10533" y="4270"/>
                  </a:lnTo>
                  <a:lnTo>
                    <a:pt x="10374" y="3751"/>
                  </a:lnTo>
                  <a:lnTo>
                    <a:pt x="10214" y="3272"/>
                  </a:lnTo>
                  <a:lnTo>
                    <a:pt x="9975" y="2794"/>
                  </a:lnTo>
                  <a:lnTo>
                    <a:pt x="9696" y="2355"/>
                  </a:lnTo>
                  <a:lnTo>
                    <a:pt x="9416" y="1956"/>
                  </a:lnTo>
                  <a:lnTo>
                    <a:pt x="9057" y="1557"/>
                  </a:lnTo>
                  <a:lnTo>
                    <a:pt x="8698" y="1238"/>
                  </a:lnTo>
                  <a:lnTo>
                    <a:pt x="8299" y="919"/>
                  </a:lnTo>
                  <a:lnTo>
                    <a:pt x="7860" y="639"/>
                  </a:lnTo>
                  <a:lnTo>
                    <a:pt x="7382" y="440"/>
                  </a:lnTo>
                  <a:lnTo>
                    <a:pt x="6903" y="240"/>
                  </a:lnTo>
                  <a:lnTo>
                    <a:pt x="6384" y="121"/>
                  </a:lnTo>
                  <a:lnTo>
                    <a:pt x="5865" y="41"/>
                  </a:lnTo>
                  <a:lnTo>
                    <a:pt x="53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3"/>
            <p:cNvSpPr/>
            <p:nvPr/>
          </p:nvSpPr>
          <p:spPr>
            <a:xfrm>
              <a:off x="2103350" y="3866400"/>
              <a:ext cx="265350" cy="266350"/>
            </a:xfrm>
            <a:custGeom>
              <a:rect b="b" l="l" r="r" t="t"/>
              <a:pathLst>
                <a:path extrusionOk="0" fill="none" h="10654" w="10614">
                  <a:moveTo>
                    <a:pt x="10613" y="5307"/>
                  </a:moveTo>
                  <a:lnTo>
                    <a:pt x="10613" y="5307"/>
                  </a:lnTo>
                  <a:lnTo>
                    <a:pt x="10613" y="5866"/>
                  </a:lnTo>
                  <a:lnTo>
                    <a:pt x="10533" y="6385"/>
                  </a:lnTo>
                  <a:lnTo>
                    <a:pt x="10374" y="6903"/>
                  </a:lnTo>
                  <a:lnTo>
                    <a:pt x="10214" y="7382"/>
                  </a:lnTo>
                  <a:lnTo>
                    <a:pt x="9975" y="7861"/>
                  </a:lnTo>
                  <a:lnTo>
                    <a:pt x="9696" y="8300"/>
                  </a:lnTo>
                  <a:lnTo>
                    <a:pt x="9416" y="8699"/>
                  </a:lnTo>
                  <a:lnTo>
                    <a:pt x="9057" y="9098"/>
                  </a:lnTo>
                  <a:lnTo>
                    <a:pt x="8698" y="9417"/>
                  </a:lnTo>
                  <a:lnTo>
                    <a:pt x="8299" y="9736"/>
                  </a:lnTo>
                  <a:lnTo>
                    <a:pt x="7860" y="9975"/>
                  </a:lnTo>
                  <a:lnTo>
                    <a:pt x="7382" y="10215"/>
                  </a:lnTo>
                  <a:lnTo>
                    <a:pt x="6903" y="10414"/>
                  </a:lnTo>
                  <a:lnTo>
                    <a:pt x="6384" y="10534"/>
                  </a:lnTo>
                  <a:lnTo>
                    <a:pt x="5865" y="10614"/>
                  </a:lnTo>
                  <a:lnTo>
                    <a:pt x="5307" y="10654"/>
                  </a:lnTo>
                  <a:lnTo>
                    <a:pt x="5307" y="10654"/>
                  </a:lnTo>
                  <a:lnTo>
                    <a:pt x="4788" y="10614"/>
                  </a:lnTo>
                  <a:lnTo>
                    <a:pt x="4230" y="10534"/>
                  </a:lnTo>
                  <a:lnTo>
                    <a:pt x="3751" y="10414"/>
                  </a:lnTo>
                  <a:lnTo>
                    <a:pt x="3232" y="10215"/>
                  </a:lnTo>
                  <a:lnTo>
                    <a:pt x="2793" y="9975"/>
                  </a:lnTo>
                  <a:lnTo>
                    <a:pt x="2354" y="9736"/>
                  </a:lnTo>
                  <a:lnTo>
                    <a:pt x="1955" y="9417"/>
                  </a:lnTo>
                  <a:lnTo>
                    <a:pt x="1556" y="9098"/>
                  </a:lnTo>
                  <a:lnTo>
                    <a:pt x="1197" y="8699"/>
                  </a:lnTo>
                  <a:lnTo>
                    <a:pt x="918" y="8300"/>
                  </a:lnTo>
                  <a:lnTo>
                    <a:pt x="639" y="7861"/>
                  </a:lnTo>
                  <a:lnTo>
                    <a:pt x="439" y="7382"/>
                  </a:lnTo>
                  <a:lnTo>
                    <a:pt x="240" y="6903"/>
                  </a:lnTo>
                  <a:lnTo>
                    <a:pt x="120" y="6385"/>
                  </a:lnTo>
                  <a:lnTo>
                    <a:pt x="40" y="5866"/>
                  </a:lnTo>
                  <a:lnTo>
                    <a:pt x="0" y="5307"/>
                  </a:lnTo>
                  <a:lnTo>
                    <a:pt x="0" y="5307"/>
                  </a:lnTo>
                  <a:lnTo>
                    <a:pt x="40" y="4789"/>
                  </a:lnTo>
                  <a:lnTo>
                    <a:pt x="120" y="4270"/>
                  </a:lnTo>
                  <a:lnTo>
                    <a:pt x="240" y="3751"/>
                  </a:lnTo>
                  <a:lnTo>
                    <a:pt x="439" y="3272"/>
                  </a:lnTo>
                  <a:lnTo>
                    <a:pt x="639" y="2794"/>
                  </a:lnTo>
                  <a:lnTo>
                    <a:pt x="918" y="2355"/>
                  </a:lnTo>
                  <a:lnTo>
                    <a:pt x="1197" y="1956"/>
                  </a:lnTo>
                  <a:lnTo>
                    <a:pt x="1556" y="1557"/>
                  </a:lnTo>
                  <a:lnTo>
                    <a:pt x="1955" y="1238"/>
                  </a:lnTo>
                  <a:lnTo>
                    <a:pt x="2354" y="919"/>
                  </a:lnTo>
                  <a:lnTo>
                    <a:pt x="2793" y="639"/>
                  </a:lnTo>
                  <a:lnTo>
                    <a:pt x="3232" y="440"/>
                  </a:lnTo>
                  <a:lnTo>
                    <a:pt x="3751" y="240"/>
                  </a:lnTo>
                  <a:lnTo>
                    <a:pt x="4230" y="121"/>
                  </a:lnTo>
                  <a:lnTo>
                    <a:pt x="4788" y="41"/>
                  </a:lnTo>
                  <a:lnTo>
                    <a:pt x="5307" y="1"/>
                  </a:lnTo>
                  <a:lnTo>
                    <a:pt x="5307" y="1"/>
                  </a:lnTo>
                  <a:lnTo>
                    <a:pt x="5865" y="41"/>
                  </a:lnTo>
                  <a:lnTo>
                    <a:pt x="6384" y="121"/>
                  </a:lnTo>
                  <a:lnTo>
                    <a:pt x="6903" y="240"/>
                  </a:lnTo>
                  <a:lnTo>
                    <a:pt x="7382" y="440"/>
                  </a:lnTo>
                  <a:lnTo>
                    <a:pt x="7860" y="639"/>
                  </a:lnTo>
                  <a:lnTo>
                    <a:pt x="8299" y="919"/>
                  </a:lnTo>
                  <a:lnTo>
                    <a:pt x="8698" y="1238"/>
                  </a:lnTo>
                  <a:lnTo>
                    <a:pt x="9057" y="1557"/>
                  </a:lnTo>
                  <a:lnTo>
                    <a:pt x="9416" y="1956"/>
                  </a:lnTo>
                  <a:lnTo>
                    <a:pt x="9696" y="2355"/>
                  </a:lnTo>
                  <a:lnTo>
                    <a:pt x="9975" y="2794"/>
                  </a:lnTo>
                  <a:lnTo>
                    <a:pt x="10214" y="3272"/>
                  </a:lnTo>
                  <a:lnTo>
                    <a:pt x="10374" y="3751"/>
                  </a:lnTo>
                  <a:lnTo>
                    <a:pt x="10533" y="4270"/>
                  </a:lnTo>
                  <a:lnTo>
                    <a:pt x="10613" y="4789"/>
                  </a:lnTo>
                  <a:lnTo>
                    <a:pt x="10613" y="5307"/>
                  </a:lnTo>
                  <a:lnTo>
                    <a:pt x="10613" y="53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3"/>
            <p:cNvSpPr/>
            <p:nvPr/>
          </p:nvSpPr>
          <p:spPr>
            <a:xfrm>
              <a:off x="2368675" y="39990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3"/>
            <p:cNvSpPr/>
            <p:nvPr/>
          </p:nvSpPr>
          <p:spPr>
            <a:xfrm>
              <a:off x="2482375" y="4044950"/>
              <a:ext cx="265350" cy="266350"/>
            </a:xfrm>
            <a:custGeom>
              <a:rect b="b" l="l" r="r" t="t"/>
              <a:pathLst>
                <a:path extrusionOk="0" h="10654" w="10614">
                  <a:moveTo>
                    <a:pt x="5307" y="1"/>
                  </a:moveTo>
                  <a:lnTo>
                    <a:pt x="4788" y="40"/>
                  </a:lnTo>
                  <a:lnTo>
                    <a:pt x="4230" y="120"/>
                  </a:lnTo>
                  <a:lnTo>
                    <a:pt x="3751" y="240"/>
                  </a:lnTo>
                  <a:lnTo>
                    <a:pt x="3232" y="439"/>
                  </a:lnTo>
                  <a:lnTo>
                    <a:pt x="2794" y="679"/>
                  </a:lnTo>
                  <a:lnTo>
                    <a:pt x="2355" y="918"/>
                  </a:lnTo>
                  <a:lnTo>
                    <a:pt x="1956" y="1237"/>
                  </a:lnTo>
                  <a:lnTo>
                    <a:pt x="1557" y="1557"/>
                  </a:lnTo>
                  <a:lnTo>
                    <a:pt x="1198" y="1956"/>
                  </a:lnTo>
                  <a:lnTo>
                    <a:pt x="918" y="2355"/>
                  </a:lnTo>
                  <a:lnTo>
                    <a:pt x="639" y="2793"/>
                  </a:lnTo>
                  <a:lnTo>
                    <a:pt x="440" y="3272"/>
                  </a:lnTo>
                  <a:lnTo>
                    <a:pt x="240" y="3751"/>
                  </a:lnTo>
                  <a:lnTo>
                    <a:pt x="120" y="4270"/>
                  </a:lnTo>
                  <a:lnTo>
                    <a:pt x="41" y="4788"/>
                  </a:lnTo>
                  <a:lnTo>
                    <a:pt x="1" y="5347"/>
                  </a:lnTo>
                  <a:lnTo>
                    <a:pt x="41" y="5866"/>
                  </a:lnTo>
                  <a:lnTo>
                    <a:pt x="120" y="6384"/>
                  </a:lnTo>
                  <a:lnTo>
                    <a:pt x="240" y="6903"/>
                  </a:lnTo>
                  <a:lnTo>
                    <a:pt x="440" y="7382"/>
                  </a:lnTo>
                  <a:lnTo>
                    <a:pt x="639" y="7861"/>
                  </a:lnTo>
                  <a:lnTo>
                    <a:pt x="918" y="8299"/>
                  </a:lnTo>
                  <a:lnTo>
                    <a:pt x="1198" y="8698"/>
                  </a:lnTo>
                  <a:lnTo>
                    <a:pt x="1557" y="9097"/>
                  </a:lnTo>
                  <a:lnTo>
                    <a:pt x="1956" y="9417"/>
                  </a:lnTo>
                  <a:lnTo>
                    <a:pt x="2355" y="9736"/>
                  </a:lnTo>
                  <a:lnTo>
                    <a:pt x="2794" y="10015"/>
                  </a:lnTo>
                  <a:lnTo>
                    <a:pt x="3232" y="10214"/>
                  </a:lnTo>
                  <a:lnTo>
                    <a:pt x="3751" y="10414"/>
                  </a:lnTo>
                  <a:lnTo>
                    <a:pt x="4230" y="10534"/>
                  </a:lnTo>
                  <a:lnTo>
                    <a:pt x="4788" y="10613"/>
                  </a:lnTo>
                  <a:lnTo>
                    <a:pt x="5307" y="10653"/>
                  </a:lnTo>
                  <a:lnTo>
                    <a:pt x="5866" y="10613"/>
                  </a:lnTo>
                  <a:lnTo>
                    <a:pt x="6384" y="10534"/>
                  </a:lnTo>
                  <a:lnTo>
                    <a:pt x="6903" y="10414"/>
                  </a:lnTo>
                  <a:lnTo>
                    <a:pt x="7382" y="10214"/>
                  </a:lnTo>
                  <a:lnTo>
                    <a:pt x="7861" y="10015"/>
                  </a:lnTo>
                  <a:lnTo>
                    <a:pt x="8299" y="9736"/>
                  </a:lnTo>
                  <a:lnTo>
                    <a:pt x="8698" y="9417"/>
                  </a:lnTo>
                  <a:lnTo>
                    <a:pt x="9058" y="9097"/>
                  </a:lnTo>
                  <a:lnTo>
                    <a:pt x="9417" y="8698"/>
                  </a:lnTo>
                  <a:lnTo>
                    <a:pt x="9696" y="8299"/>
                  </a:lnTo>
                  <a:lnTo>
                    <a:pt x="9975" y="7861"/>
                  </a:lnTo>
                  <a:lnTo>
                    <a:pt x="10215" y="7382"/>
                  </a:lnTo>
                  <a:lnTo>
                    <a:pt x="10374" y="6903"/>
                  </a:lnTo>
                  <a:lnTo>
                    <a:pt x="10534" y="6384"/>
                  </a:lnTo>
                  <a:lnTo>
                    <a:pt x="10614" y="5866"/>
                  </a:lnTo>
                  <a:lnTo>
                    <a:pt x="10614" y="5347"/>
                  </a:lnTo>
                  <a:lnTo>
                    <a:pt x="10614" y="4788"/>
                  </a:lnTo>
                  <a:lnTo>
                    <a:pt x="10534" y="4270"/>
                  </a:lnTo>
                  <a:lnTo>
                    <a:pt x="10374" y="3751"/>
                  </a:lnTo>
                  <a:lnTo>
                    <a:pt x="10215" y="3272"/>
                  </a:lnTo>
                  <a:lnTo>
                    <a:pt x="9975" y="2793"/>
                  </a:lnTo>
                  <a:lnTo>
                    <a:pt x="9696" y="2355"/>
                  </a:lnTo>
                  <a:lnTo>
                    <a:pt x="9417" y="1956"/>
                  </a:lnTo>
                  <a:lnTo>
                    <a:pt x="9058" y="1557"/>
                  </a:lnTo>
                  <a:lnTo>
                    <a:pt x="8698" y="1237"/>
                  </a:lnTo>
                  <a:lnTo>
                    <a:pt x="8299" y="918"/>
                  </a:lnTo>
                  <a:lnTo>
                    <a:pt x="7861" y="679"/>
                  </a:lnTo>
                  <a:lnTo>
                    <a:pt x="7382" y="439"/>
                  </a:lnTo>
                  <a:lnTo>
                    <a:pt x="6903" y="240"/>
                  </a:lnTo>
                  <a:lnTo>
                    <a:pt x="6384" y="120"/>
                  </a:lnTo>
                  <a:lnTo>
                    <a:pt x="5866" y="40"/>
                  </a:lnTo>
                  <a:lnTo>
                    <a:pt x="5307"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3"/>
            <p:cNvSpPr/>
            <p:nvPr/>
          </p:nvSpPr>
          <p:spPr>
            <a:xfrm>
              <a:off x="2482375" y="4044950"/>
              <a:ext cx="265350" cy="266350"/>
            </a:xfrm>
            <a:custGeom>
              <a:rect b="b" l="l" r="r" t="t"/>
              <a:pathLst>
                <a:path extrusionOk="0" fill="none" h="10654" w="10614">
                  <a:moveTo>
                    <a:pt x="10614" y="5347"/>
                  </a:moveTo>
                  <a:lnTo>
                    <a:pt x="10614" y="5347"/>
                  </a:lnTo>
                  <a:lnTo>
                    <a:pt x="10614" y="5866"/>
                  </a:lnTo>
                  <a:lnTo>
                    <a:pt x="10534" y="6384"/>
                  </a:lnTo>
                  <a:lnTo>
                    <a:pt x="10374" y="6903"/>
                  </a:lnTo>
                  <a:lnTo>
                    <a:pt x="10215" y="7382"/>
                  </a:lnTo>
                  <a:lnTo>
                    <a:pt x="9975" y="7861"/>
                  </a:lnTo>
                  <a:lnTo>
                    <a:pt x="9696" y="8299"/>
                  </a:lnTo>
                  <a:lnTo>
                    <a:pt x="9417" y="8698"/>
                  </a:lnTo>
                  <a:lnTo>
                    <a:pt x="9058" y="9097"/>
                  </a:lnTo>
                  <a:lnTo>
                    <a:pt x="8698" y="9417"/>
                  </a:lnTo>
                  <a:lnTo>
                    <a:pt x="8299" y="9736"/>
                  </a:lnTo>
                  <a:lnTo>
                    <a:pt x="7861" y="10015"/>
                  </a:lnTo>
                  <a:lnTo>
                    <a:pt x="7382" y="10214"/>
                  </a:lnTo>
                  <a:lnTo>
                    <a:pt x="6903" y="10414"/>
                  </a:lnTo>
                  <a:lnTo>
                    <a:pt x="6384" y="10534"/>
                  </a:lnTo>
                  <a:lnTo>
                    <a:pt x="5866" y="10613"/>
                  </a:lnTo>
                  <a:lnTo>
                    <a:pt x="5307" y="10653"/>
                  </a:lnTo>
                  <a:lnTo>
                    <a:pt x="5307" y="10653"/>
                  </a:lnTo>
                  <a:lnTo>
                    <a:pt x="4788" y="10613"/>
                  </a:lnTo>
                  <a:lnTo>
                    <a:pt x="4230" y="10534"/>
                  </a:lnTo>
                  <a:lnTo>
                    <a:pt x="3751" y="10414"/>
                  </a:lnTo>
                  <a:lnTo>
                    <a:pt x="3232" y="10214"/>
                  </a:lnTo>
                  <a:lnTo>
                    <a:pt x="2794" y="10015"/>
                  </a:lnTo>
                  <a:lnTo>
                    <a:pt x="2355" y="9736"/>
                  </a:lnTo>
                  <a:lnTo>
                    <a:pt x="1956" y="9417"/>
                  </a:lnTo>
                  <a:lnTo>
                    <a:pt x="1557" y="9097"/>
                  </a:lnTo>
                  <a:lnTo>
                    <a:pt x="1198" y="8698"/>
                  </a:lnTo>
                  <a:lnTo>
                    <a:pt x="918" y="8299"/>
                  </a:lnTo>
                  <a:lnTo>
                    <a:pt x="639" y="7861"/>
                  </a:lnTo>
                  <a:lnTo>
                    <a:pt x="440" y="7382"/>
                  </a:lnTo>
                  <a:lnTo>
                    <a:pt x="240" y="6903"/>
                  </a:lnTo>
                  <a:lnTo>
                    <a:pt x="120" y="6384"/>
                  </a:lnTo>
                  <a:lnTo>
                    <a:pt x="41" y="5866"/>
                  </a:lnTo>
                  <a:lnTo>
                    <a:pt x="1" y="5347"/>
                  </a:lnTo>
                  <a:lnTo>
                    <a:pt x="1" y="5347"/>
                  </a:lnTo>
                  <a:lnTo>
                    <a:pt x="41" y="4788"/>
                  </a:lnTo>
                  <a:lnTo>
                    <a:pt x="120" y="4270"/>
                  </a:lnTo>
                  <a:lnTo>
                    <a:pt x="240" y="3751"/>
                  </a:lnTo>
                  <a:lnTo>
                    <a:pt x="440" y="3272"/>
                  </a:lnTo>
                  <a:lnTo>
                    <a:pt x="639" y="2793"/>
                  </a:lnTo>
                  <a:lnTo>
                    <a:pt x="918" y="2355"/>
                  </a:lnTo>
                  <a:lnTo>
                    <a:pt x="1198" y="1956"/>
                  </a:lnTo>
                  <a:lnTo>
                    <a:pt x="1557" y="1557"/>
                  </a:lnTo>
                  <a:lnTo>
                    <a:pt x="1956" y="1237"/>
                  </a:lnTo>
                  <a:lnTo>
                    <a:pt x="2355" y="918"/>
                  </a:lnTo>
                  <a:lnTo>
                    <a:pt x="2794" y="679"/>
                  </a:lnTo>
                  <a:lnTo>
                    <a:pt x="3232" y="439"/>
                  </a:lnTo>
                  <a:lnTo>
                    <a:pt x="3751" y="240"/>
                  </a:lnTo>
                  <a:lnTo>
                    <a:pt x="4230" y="120"/>
                  </a:lnTo>
                  <a:lnTo>
                    <a:pt x="4788" y="40"/>
                  </a:lnTo>
                  <a:lnTo>
                    <a:pt x="5307" y="1"/>
                  </a:lnTo>
                  <a:lnTo>
                    <a:pt x="5307" y="1"/>
                  </a:lnTo>
                  <a:lnTo>
                    <a:pt x="5866" y="40"/>
                  </a:lnTo>
                  <a:lnTo>
                    <a:pt x="6384" y="120"/>
                  </a:lnTo>
                  <a:lnTo>
                    <a:pt x="6903" y="240"/>
                  </a:lnTo>
                  <a:lnTo>
                    <a:pt x="7382" y="439"/>
                  </a:lnTo>
                  <a:lnTo>
                    <a:pt x="7861" y="679"/>
                  </a:lnTo>
                  <a:lnTo>
                    <a:pt x="8299" y="918"/>
                  </a:lnTo>
                  <a:lnTo>
                    <a:pt x="8698" y="1237"/>
                  </a:lnTo>
                  <a:lnTo>
                    <a:pt x="9058" y="1557"/>
                  </a:lnTo>
                  <a:lnTo>
                    <a:pt x="9417" y="1956"/>
                  </a:lnTo>
                  <a:lnTo>
                    <a:pt x="9696" y="2355"/>
                  </a:lnTo>
                  <a:lnTo>
                    <a:pt x="9975" y="2793"/>
                  </a:lnTo>
                  <a:lnTo>
                    <a:pt x="10215" y="3272"/>
                  </a:lnTo>
                  <a:lnTo>
                    <a:pt x="10374" y="3751"/>
                  </a:lnTo>
                  <a:lnTo>
                    <a:pt x="10534" y="4270"/>
                  </a:lnTo>
                  <a:lnTo>
                    <a:pt x="10614" y="4788"/>
                  </a:lnTo>
                  <a:lnTo>
                    <a:pt x="10614" y="5347"/>
                  </a:lnTo>
                  <a:lnTo>
                    <a:pt x="10614" y="534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3"/>
            <p:cNvSpPr/>
            <p:nvPr/>
          </p:nvSpPr>
          <p:spPr>
            <a:xfrm>
              <a:off x="2747700" y="4178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3"/>
            <p:cNvSpPr/>
            <p:nvPr/>
          </p:nvSpPr>
          <p:spPr>
            <a:xfrm>
              <a:off x="1896875" y="4174625"/>
              <a:ext cx="54875" cy="55875"/>
            </a:xfrm>
            <a:custGeom>
              <a:rect b="b" l="l" r="r" t="t"/>
              <a:pathLst>
                <a:path extrusionOk="0" h="2235" w="2195">
                  <a:moveTo>
                    <a:pt x="1078" y="0"/>
                  </a:moveTo>
                  <a:lnTo>
                    <a:pt x="1038" y="40"/>
                  </a:lnTo>
                  <a:lnTo>
                    <a:pt x="998" y="80"/>
                  </a:lnTo>
                  <a:lnTo>
                    <a:pt x="918" y="359"/>
                  </a:lnTo>
                  <a:lnTo>
                    <a:pt x="798" y="599"/>
                  </a:lnTo>
                  <a:lnTo>
                    <a:pt x="599" y="798"/>
                  </a:lnTo>
                  <a:lnTo>
                    <a:pt x="399" y="918"/>
                  </a:lnTo>
                  <a:lnTo>
                    <a:pt x="160" y="1038"/>
                  </a:lnTo>
                  <a:lnTo>
                    <a:pt x="40" y="1038"/>
                  </a:lnTo>
                  <a:lnTo>
                    <a:pt x="0" y="1078"/>
                  </a:lnTo>
                  <a:lnTo>
                    <a:pt x="0" y="1117"/>
                  </a:lnTo>
                  <a:lnTo>
                    <a:pt x="0" y="1157"/>
                  </a:lnTo>
                  <a:lnTo>
                    <a:pt x="40" y="1197"/>
                  </a:lnTo>
                  <a:lnTo>
                    <a:pt x="160" y="1197"/>
                  </a:lnTo>
                  <a:lnTo>
                    <a:pt x="360" y="1277"/>
                  </a:lnTo>
                  <a:lnTo>
                    <a:pt x="559" y="1397"/>
                  </a:lnTo>
                  <a:lnTo>
                    <a:pt x="719" y="1516"/>
                  </a:lnTo>
                  <a:lnTo>
                    <a:pt x="838" y="1676"/>
                  </a:lnTo>
                  <a:lnTo>
                    <a:pt x="958" y="1915"/>
                  </a:lnTo>
                  <a:lnTo>
                    <a:pt x="998" y="2155"/>
                  </a:lnTo>
                  <a:lnTo>
                    <a:pt x="1038" y="2195"/>
                  </a:lnTo>
                  <a:lnTo>
                    <a:pt x="1078" y="2235"/>
                  </a:lnTo>
                  <a:lnTo>
                    <a:pt x="1118" y="2195"/>
                  </a:lnTo>
                  <a:lnTo>
                    <a:pt x="1158" y="2155"/>
                  </a:lnTo>
                  <a:lnTo>
                    <a:pt x="1197" y="1955"/>
                  </a:lnTo>
                  <a:lnTo>
                    <a:pt x="1317" y="1716"/>
                  </a:lnTo>
                  <a:lnTo>
                    <a:pt x="1477" y="1516"/>
                  </a:lnTo>
                  <a:lnTo>
                    <a:pt x="1676" y="1357"/>
                  </a:lnTo>
                  <a:lnTo>
                    <a:pt x="1956" y="1237"/>
                  </a:lnTo>
                  <a:lnTo>
                    <a:pt x="2115" y="1157"/>
                  </a:lnTo>
                  <a:lnTo>
                    <a:pt x="2155" y="1157"/>
                  </a:lnTo>
                  <a:lnTo>
                    <a:pt x="2195" y="1117"/>
                  </a:lnTo>
                  <a:lnTo>
                    <a:pt x="2155" y="1078"/>
                  </a:lnTo>
                  <a:lnTo>
                    <a:pt x="2115" y="1078"/>
                  </a:lnTo>
                  <a:lnTo>
                    <a:pt x="1956" y="998"/>
                  </a:lnTo>
                  <a:lnTo>
                    <a:pt x="1676" y="878"/>
                  </a:lnTo>
                  <a:lnTo>
                    <a:pt x="1517" y="798"/>
                  </a:lnTo>
                  <a:lnTo>
                    <a:pt x="1397" y="679"/>
                  </a:lnTo>
                  <a:lnTo>
                    <a:pt x="1317" y="559"/>
                  </a:lnTo>
                  <a:lnTo>
                    <a:pt x="1237"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3"/>
            <p:cNvSpPr/>
            <p:nvPr/>
          </p:nvSpPr>
          <p:spPr>
            <a:xfrm>
              <a:off x="2503325" y="3927250"/>
              <a:ext cx="54875" cy="55875"/>
            </a:xfrm>
            <a:custGeom>
              <a:rect b="b" l="l" r="r" t="t"/>
              <a:pathLst>
                <a:path extrusionOk="0" h="2235" w="2195">
                  <a:moveTo>
                    <a:pt x="1078" y="1"/>
                  </a:moveTo>
                  <a:lnTo>
                    <a:pt x="1038" y="41"/>
                  </a:lnTo>
                  <a:lnTo>
                    <a:pt x="998" y="80"/>
                  </a:lnTo>
                  <a:lnTo>
                    <a:pt x="918" y="360"/>
                  </a:lnTo>
                  <a:lnTo>
                    <a:pt x="798" y="599"/>
                  </a:lnTo>
                  <a:lnTo>
                    <a:pt x="599" y="799"/>
                  </a:lnTo>
                  <a:lnTo>
                    <a:pt x="400" y="918"/>
                  </a:lnTo>
                  <a:lnTo>
                    <a:pt x="160" y="1038"/>
                  </a:lnTo>
                  <a:lnTo>
                    <a:pt x="40" y="1038"/>
                  </a:lnTo>
                  <a:lnTo>
                    <a:pt x="1" y="1078"/>
                  </a:lnTo>
                  <a:lnTo>
                    <a:pt x="1" y="1118"/>
                  </a:lnTo>
                  <a:lnTo>
                    <a:pt x="1" y="1158"/>
                  </a:lnTo>
                  <a:lnTo>
                    <a:pt x="40" y="1198"/>
                  </a:lnTo>
                  <a:lnTo>
                    <a:pt x="160" y="1198"/>
                  </a:lnTo>
                  <a:lnTo>
                    <a:pt x="360" y="1277"/>
                  </a:lnTo>
                  <a:lnTo>
                    <a:pt x="559" y="1397"/>
                  </a:lnTo>
                  <a:lnTo>
                    <a:pt x="719" y="1517"/>
                  </a:lnTo>
                  <a:lnTo>
                    <a:pt x="838" y="1676"/>
                  </a:lnTo>
                  <a:lnTo>
                    <a:pt x="958" y="1916"/>
                  </a:lnTo>
                  <a:lnTo>
                    <a:pt x="998" y="2155"/>
                  </a:lnTo>
                  <a:lnTo>
                    <a:pt x="1038" y="2195"/>
                  </a:lnTo>
                  <a:lnTo>
                    <a:pt x="1078" y="2235"/>
                  </a:lnTo>
                  <a:lnTo>
                    <a:pt x="1118" y="2195"/>
                  </a:lnTo>
                  <a:lnTo>
                    <a:pt x="1158" y="2155"/>
                  </a:lnTo>
                  <a:lnTo>
                    <a:pt x="1197" y="1956"/>
                  </a:lnTo>
                  <a:lnTo>
                    <a:pt x="1317" y="1716"/>
                  </a:lnTo>
                  <a:lnTo>
                    <a:pt x="1477" y="1517"/>
                  </a:lnTo>
                  <a:lnTo>
                    <a:pt x="1676" y="1357"/>
                  </a:lnTo>
                  <a:lnTo>
                    <a:pt x="1956" y="1237"/>
                  </a:lnTo>
                  <a:lnTo>
                    <a:pt x="2115" y="1158"/>
                  </a:lnTo>
                  <a:lnTo>
                    <a:pt x="2155" y="1158"/>
                  </a:lnTo>
                  <a:lnTo>
                    <a:pt x="2195" y="1118"/>
                  </a:lnTo>
                  <a:lnTo>
                    <a:pt x="2155" y="1078"/>
                  </a:lnTo>
                  <a:lnTo>
                    <a:pt x="2115" y="1078"/>
                  </a:lnTo>
                  <a:lnTo>
                    <a:pt x="1956" y="998"/>
                  </a:lnTo>
                  <a:lnTo>
                    <a:pt x="1676" y="878"/>
                  </a:lnTo>
                  <a:lnTo>
                    <a:pt x="1517" y="799"/>
                  </a:lnTo>
                  <a:lnTo>
                    <a:pt x="1397" y="679"/>
                  </a:lnTo>
                  <a:lnTo>
                    <a:pt x="1317" y="559"/>
                  </a:lnTo>
                  <a:lnTo>
                    <a:pt x="1237" y="400"/>
                  </a:lnTo>
                  <a:lnTo>
                    <a:pt x="1118" y="80"/>
                  </a:lnTo>
                  <a:lnTo>
                    <a:pt x="1118" y="41"/>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3"/>
            <p:cNvSpPr/>
            <p:nvPr/>
          </p:nvSpPr>
          <p:spPr>
            <a:xfrm>
              <a:off x="1884900" y="4705275"/>
              <a:ext cx="54900" cy="55875"/>
            </a:xfrm>
            <a:custGeom>
              <a:rect b="b" l="l" r="r" t="t"/>
              <a:pathLst>
                <a:path extrusionOk="0" h="2235" w="2196">
                  <a:moveTo>
                    <a:pt x="1078" y="0"/>
                  </a:moveTo>
                  <a:lnTo>
                    <a:pt x="1038" y="40"/>
                  </a:lnTo>
                  <a:lnTo>
                    <a:pt x="998" y="80"/>
                  </a:lnTo>
                  <a:lnTo>
                    <a:pt x="918" y="359"/>
                  </a:lnTo>
                  <a:lnTo>
                    <a:pt x="799" y="599"/>
                  </a:lnTo>
                  <a:lnTo>
                    <a:pt x="599" y="798"/>
                  </a:lnTo>
                  <a:lnTo>
                    <a:pt x="400" y="918"/>
                  </a:lnTo>
                  <a:lnTo>
                    <a:pt x="160" y="1037"/>
                  </a:lnTo>
                  <a:lnTo>
                    <a:pt x="41" y="1037"/>
                  </a:lnTo>
                  <a:lnTo>
                    <a:pt x="1" y="1077"/>
                  </a:lnTo>
                  <a:lnTo>
                    <a:pt x="1" y="1117"/>
                  </a:lnTo>
                  <a:lnTo>
                    <a:pt x="1" y="1157"/>
                  </a:lnTo>
                  <a:lnTo>
                    <a:pt x="41" y="1197"/>
                  </a:lnTo>
                  <a:lnTo>
                    <a:pt x="160" y="1197"/>
                  </a:lnTo>
                  <a:lnTo>
                    <a:pt x="360" y="1277"/>
                  </a:lnTo>
                  <a:lnTo>
                    <a:pt x="559" y="1397"/>
                  </a:lnTo>
                  <a:lnTo>
                    <a:pt x="719" y="1516"/>
                  </a:lnTo>
                  <a:lnTo>
                    <a:pt x="839" y="1676"/>
                  </a:lnTo>
                  <a:lnTo>
                    <a:pt x="958" y="1915"/>
                  </a:lnTo>
                  <a:lnTo>
                    <a:pt x="998" y="2155"/>
                  </a:lnTo>
                  <a:lnTo>
                    <a:pt x="1038" y="2194"/>
                  </a:lnTo>
                  <a:lnTo>
                    <a:pt x="1078" y="2234"/>
                  </a:lnTo>
                  <a:lnTo>
                    <a:pt x="1118" y="2194"/>
                  </a:lnTo>
                  <a:lnTo>
                    <a:pt x="1158" y="2155"/>
                  </a:lnTo>
                  <a:lnTo>
                    <a:pt x="1198" y="1955"/>
                  </a:lnTo>
                  <a:lnTo>
                    <a:pt x="1317" y="1716"/>
                  </a:lnTo>
                  <a:lnTo>
                    <a:pt x="1477" y="1516"/>
                  </a:lnTo>
                  <a:lnTo>
                    <a:pt x="1676" y="1357"/>
                  </a:lnTo>
                  <a:lnTo>
                    <a:pt x="1956" y="1237"/>
                  </a:lnTo>
                  <a:lnTo>
                    <a:pt x="2115" y="1157"/>
                  </a:lnTo>
                  <a:lnTo>
                    <a:pt x="2155" y="1157"/>
                  </a:lnTo>
                  <a:lnTo>
                    <a:pt x="2195" y="1117"/>
                  </a:lnTo>
                  <a:lnTo>
                    <a:pt x="2155" y="1077"/>
                  </a:lnTo>
                  <a:lnTo>
                    <a:pt x="2115" y="1077"/>
                  </a:lnTo>
                  <a:lnTo>
                    <a:pt x="1956" y="998"/>
                  </a:lnTo>
                  <a:lnTo>
                    <a:pt x="1676" y="878"/>
                  </a:lnTo>
                  <a:lnTo>
                    <a:pt x="1517" y="798"/>
                  </a:lnTo>
                  <a:lnTo>
                    <a:pt x="1397" y="678"/>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3"/>
            <p:cNvSpPr/>
            <p:nvPr/>
          </p:nvSpPr>
          <p:spPr>
            <a:xfrm>
              <a:off x="1789150" y="4325225"/>
              <a:ext cx="262350" cy="383050"/>
            </a:xfrm>
            <a:custGeom>
              <a:rect b="b" l="l" r="r" t="t"/>
              <a:pathLst>
                <a:path extrusionOk="0" h="15322" w="10494">
                  <a:moveTo>
                    <a:pt x="1676" y="1"/>
                  </a:moveTo>
                  <a:lnTo>
                    <a:pt x="1437" y="41"/>
                  </a:lnTo>
                  <a:lnTo>
                    <a:pt x="1197" y="121"/>
                  </a:lnTo>
                  <a:lnTo>
                    <a:pt x="1158" y="161"/>
                  </a:lnTo>
                  <a:lnTo>
                    <a:pt x="958" y="320"/>
                  </a:lnTo>
                  <a:lnTo>
                    <a:pt x="798" y="520"/>
                  </a:lnTo>
                  <a:lnTo>
                    <a:pt x="639" y="719"/>
                  </a:lnTo>
                  <a:lnTo>
                    <a:pt x="519" y="958"/>
                  </a:lnTo>
                  <a:lnTo>
                    <a:pt x="439" y="1278"/>
                  </a:lnTo>
                  <a:lnTo>
                    <a:pt x="360" y="1597"/>
                  </a:lnTo>
                  <a:lnTo>
                    <a:pt x="360" y="1916"/>
                  </a:lnTo>
                  <a:lnTo>
                    <a:pt x="360" y="2275"/>
                  </a:lnTo>
                  <a:lnTo>
                    <a:pt x="439" y="3153"/>
                  </a:lnTo>
                  <a:lnTo>
                    <a:pt x="439" y="3193"/>
                  </a:lnTo>
                  <a:lnTo>
                    <a:pt x="519" y="3831"/>
                  </a:lnTo>
                  <a:lnTo>
                    <a:pt x="679" y="4430"/>
                  </a:lnTo>
                  <a:lnTo>
                    <a:pt x="838" y="5068"/>
                  </a:lnTo>
                  <a:lnTo>
                    <a:pt x="1038" y="5666"/>
                  </a:lnTo>
                  <a:lnTo>
                    <a:pt x="1038" y="5746"/>
                  </a:lnTo>
                  <a:lnTo>
                    <a:pt x="1317" y="6425"/>
                  </a:lnTo>
                  <a:lnTo>
                    <a:pt x="1596" y="7103"/>
                  </a:lnTo>
                  <a:lnTo>
                    <a:pt x="2195" y="8499"/>
                  </a:lnTo>
                  <a:lnTo>
                    <a:pt x="2195" y="8499"/>
                  </a:lnTo>
                  <a:lnTo>
                    <a:pt x="1956" y="8340"/>
                  </a:lnTo>
                  <a:lnTo>
                    <a:pt x="1716" y="8180"/>
                  </a:lnTo>
                  <a:lnTo>
                    <a:pt x="1197" y="7981"/>
                  </a:lnTo>
                  <a:lnTo>
                    <a:pt x="918" y="7941"/>
                  </a:lnTo>
                  <a:lnTo>
                    <a:pt x="759" y="7901"/>
                  </a:lnTo>
                  <a:lnTo>
                    <a:pt x="639" y="7941"/>
                  </a:lnTo>
                  <a:lnTo>
                    <a:pt x="479" y="7981"/>
                  </a:lnTo>
                  <a:lnTo>
                    <a:pt x="360" y="8060"/>
                  </a:lnTo>
                  <a:lnTo>
                    <a:pt x="240" y="8140"/>
                  </a:lnTo>
                  <a:lnTo>
                    <a:pt x="160" y="8260"/>
                  </a:lnTo>
                  <a:lnTo>
                    <a:pt x="80" y="8419"/>
                  </a:lnTo>
                  <a:lnTo>
                    <a:pt x="40" y="8579"/>
                  </a:lnTo>
                  <a:lnTo>
                    <a:pt x="1" y="8699"/>
                  </a:lnTo>
                  <a:lnTo>
                    <a:pt x="1" y="8858"/>
                  </a:lnTo>
                  <a:lnTo>
                    <a:pt x="40" y="9177"/>
                  </a:lnTo>
                  <a:lnTo>
                    <a:pt x="160" y="9457"/>
                  </a:lnTo>
                  <a:lnTo>
                    <a:pt x="320" y="9736"/>
                  </a:lnTo>
                  <a:lnTo>
                    <a:pt x="479" y="10015"/>
                  </a:lnTo>
                  <a:lnTo>
                    <a:pt x="679" y="10255"/>
                  </a:lnTo>
                  <a:lnTo>
                    <a:pt x="719" y="10295"/>
                  </a:lnTo>
                  <a:lnTo>
                    <a:pt x="1197" y="10893"/>
                  </a:lnTo>
                  <a:lnTo>
                    <a:pt x="1716" y="11412"/>
                  </a:lnTo>
                  <a:lnTo>
                    <a:pt x="2275" y="11930"/>
                  </a:lnTo>
                  <a:lnTo>
                    <a:pt x="2873" y="12369"/>
                  </a:lnTo>
                  <a:lnTo>
                    <a:pt x="2953" y="12449"/>
                  </a:lnTo>
                  <a:lnTo>
                    <a:pt x="3512" y="12808"/>
                  </a:lnTo>
                  <a:lnTo>
                    <a:pt x="4070" y="13167"/>
                  </a:lnTo>
                  <a:lnTo>
                    <a:pt x="5187" y="13806"/>
                  </a:lnTo>
                  <a:lnTo>
                    <a:pt x="6384" y="14404"/>
                  </a:lnTo>
                  <a:lnTo>
                    <a:pt x="7541" y="14963"/>
                  </a:lnTo>
                  <a:lnTo>
                    <a:pt x="7860" y="15122"/>
                  </a:lnTo>
                  <a:lnTo>
                    <a:pt x="8180" y="15242"/>
                  </a:lnTo>
                  <a:lnTo>
                    <a:pt x="8499" y="15322"/>
                  </a:lnTo>
                  <a:lnTo>
                    <a:pt x="8818" y="15322"/>
                  </a:lnTo>
                  <a:lnTo>
                    <a:pt x="9137" y="15242"/>
                  </a:lnTo>
                  <a:lnTo>
                    <a:pt x="9456" y="15082"/>
                  </a:lnTo>
                  <a:lnTo>
                    <a:pt x="9496" y="15082"/>
                  </a:lnTo>
                  <a:lnTo>
                    <a:pt x="9736" y="14843"/>
                  </a:lnTo>
                  <a:lnTo>
                    <a:pt x="9975" y="14604"/>
                  </a:lnTo>
                  <a:lnTo>
                    <a:pt x="10175" y="14245"/>
                  </a:lnTo>
                  <a:lnTo>
                    <a:pt x="10334" y="13846"/>
                  </a:lnTo>
                  <a:lnTo>
                    <a:pt x="10454" y="13407"/>
                  </a:lnTo>
                  <a:lnTo>
                    <a:pt x="10494" y="13048"/>
                  </a:lnTo>
                  <a:lnTo>
                    <a:pt x="10414" y="12170"/>
                  </a:lnTo>
                  <a:lnTo>
                    <a:pt x="10294" y="11292"/>
                  </a:lnTo>
                  <a:lnTo>
                    <a:pt x="10135" y="10414"/>
                  </a:lnTo>
                  <a:lnTo>
                    <a:pt x="9935" y="9576"/>
                  </a:lnTo>
                  <a:lnTo>
                    <a:pt x="9935" y="9497"/>
                  </a:lnTo>
                  <a:lnTo>
                    <a:pt x="9656" y="8539"/>
                  </a:lnTo>
                  <a:lnTo>
                    <a:pt x="9337" y="7582"/>
                  </a:lnTo>
                  <a:lnTo>
                    <a:pt x="8978" y="6624"/>
                  </a:lnTo>
                  <a:lnTo>
                    <a:pt x="8579" y="5706"/>
                  </a:lnTo>
                  <a:lnTo>
                    <a:pt x="8299" y="5267"/>
                  </a:lnTo>
                  <a:lnTo>
                    <a:pt x="8259" y="5228"/>
                  </a:lnTo>
                  <a:lnTo>
                    <a:pt x="8140" y="5028"/>
                  </a:lnTo>
                  <a:lnTo>
                    <a:pt x="7980" y="4868"/>
                  </a:lnTo>
                  <a:lnTo>
                    <a:pt x="7821" y="4709"/>
                  </a:lnTo>
                  <a:lnTo>
                    <a:pt x="7661" y="4589"/>
                  </a:lnTo>
                  <a:lnTo>
                    <a:pt x="7461" y="4509"/>
                  </a:lnTo>
                  <a:lnTo>
                    <a:pt x="7302" y="4470"/>
                  </a:lnTo>
                  <a:lnTo>
                    <a:pt x="7102" y="4470"/>
                  </a:lnTo>
                  <a:lnTo>
                    <a:pt x="6903" y="4509"/>
                  </a:lnTo>
                  <a:lnTo>
                    <a:pt x="6743" y="4549"/>
                  </a:lnTo>
                  <a:lnTo>
                    <a:pt x="6584" y="4669"/>
                  </a:lnTo>
                  <a:lnTo>
                    <a:pt x="6464" y="4789"/>
                  </a:lnTo>
                  <a:lnTo>
                    <a:pt x="6384" y="4948"/>
                  </a:lnTo>
                  <a:lnTo>
                    <a:pt x="6145" y="4310"/>
                  </a:lnTo>
                  <a:lnTo>
                    <a:pt x="5826" y="3711"/>
                  </a:lnTo>
                  <a:lnTo>
                    <a:pt x="5826" y="3672"/>
                  </a:lnTo>
                  <a:lnTo>
                    <a:pt x="5467" y="3073"/>
                  </a:lnTo>
                  <a:lnTo>
                    <a:pt x="5068" y="2475"/>
                  </a:lnTo>
                  <a:lnTo>
                    <a:pt x="4629" y="1916"/>
                  </a:lnTo>
                  <a:lnTo>
                    <a:pt x="4150" y="1397"/>
                  </a:lnTo>
                  <a:lnTo>
                    <a:pt x="4110" y="1357"/>
                  </a:lnTo>
                  <a:lnTo>
                    <a:pt x="3352" y="679"/>
                  </a:lnTo>
                  <a:lnTo>
                    <a:pt x="2913" y="360"/>
                  </a:lnTo>
                  <a:lnTo>
                    <a:pt x="2674" y="240"/>
                  </a:lnTo>
                  <a:lnTo>
                    <a:pt x="2434" y="121"/>
                  </a:lnTo>
                  <a:lnTo>
                    <a:pt x="2195" y="41"/>
                  </a:lnTo>
                  <a:lnTo>
                    <a:pt x="1956"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3"/>
            <p:cNvSpPr/>
            <p:nvPr/>
          </p:nvSpPr>
          <p:spPr>
            <a:xfrm>
              <a:off x="1789150" y="4325225"/>
              <a:ext cx="262350" cy="383050"/>
            </a:xfrm>
            <a:custGeom>
              <a:rect b="b" l="l" r="r" t="t"/>
              <a:pathLst>
                <a:path extrusionOk="0" fill="none" h="15322" w="10494">
                  <a:moveTo>
                    <a:pt x="360" y="2275"/>
                  </a:moveTo>
                  <a:lnTo>
                    <a:pt x="360" y="2275"/>
                  </a:lnTo>
                  <a:lnTo>
                    <a:pt x="439" y="3153"/>
                  </a:lnTo>
                  <a:lnTo>
                    <a:pt x="439" y="3153"/>
                  </a:lnTo>
                  <a:lnTo>
                    <a:pt x="439" y="3193"/>
                  </a:lnTo>
                  <a:lnTo>
                    <a:pt x="439" y="3193"/>
                  </a:lnTo>
                  <a:lnTo>
                    <a:pt x="519" y="3831"/>
                  </a:lnTo>
                  <a:lnTo>
                    <a:pt x="679" y="4430"/>
                  </a:lnTo>
                  <a:lnTo>
                    <a:pt x="838" y="5068"/>
                  </a:lnTo>
                  <a:lnTo>
                    <a:pt x="1038" y="5666"/>
                  </a:lnTo>
                  <a:lnTo>
                    <a:pt x="1038" y="5666"/>
                  </a:lnTo>
                  <a:lnTo>
                    <a:pt x="1038" y="5746"/>
                  </a:lnTo>
                  <a:lnTo>
                    <a:pt x="1038" y="5746"/>
                  </a:lnTo>
                  <a:lnTo>
                    <a:pt x="1317" y="6425"/>
                  </a:lnTo>
                  <a:lnTo>
                    <a:pt x="1596" y="7103"/>
                  </a:lnTo>
                  <a:lnTo>
                    <a:pt x="2195" y="8499"/>
                  </a:lnTo>
                  <a:lnTo>
                    <a:pt x="2195" y="8499"/>
                  </a:lnTo>
                  <a:lnTo>
                    <a:pt x="1956" y="8340"/>
                  </a:lnTo>
                  <a:lnTo>
                    <a:pt x="1716" y="8180"/>
                  </a:lnTo>
                  <a:lnTo>
                    <a:pt x="1197" y="7981"/>
                  </a:lnTo>
                  <a:lnTo>
                    <a:pt x="1197" y="7981"/>
                  </a:lnTo>
                  <a:lnTo>
                    <a:pt x="918" y="7941"/>
                  </a:lnTo>
                  <a:lnTo>
                    <a:pt x="759" y="7901"/>
                  </a:lnTo>
                  <a:lnTo>
                    <a:pt x="639" y="7941"/>
                  </a:lnTo>
                  <a:lnTo>
                    <a:pt x="639" y="7941"/>
                  </a:lnTo>
                  <a:lnTo>
                    <a:pt x="479" y="7981"/>
                  </a:lnTo>
                  <a:lnTo>
                    <a:pt x="360" y="8060"/>
                  </a:lnTo>
                  <a:lnTo>
                    <a:pt x="240" y="8140"/>
                  </a:lnTo>
                  <a:lnTo>
                    <a:pt x="160" y="8260"/>
                  </a:lnTo>
                  <a:lnTo>
                    <a:pt x="80" y="8419"/>
                  </a:lnTo>
                  <a:lnTo>
                    <a:pt x="40" y="8579"/>
                  </a:lnTo>
                  <a:lnTo>
                    <a:pt x="1" y="8699"/>
                  </a:lnTo>
                  <a:lnTo>
                    <a:pt x="1" y="8858"/>
                  </a:lnTo>
                  <a:lnTo>
                    <a:pt x="1" y="8858"/>
                  </a:lnTo>
                  <a:lnTo>
                    <a:pt x="40" y="9177"/>
                  </a:lnTo>
                  <a:lnTo>
                    <a:pt x="160" y="9457"/>
                  </a:lnTo>
                  <a:lnTo>
                    <a:pt x="320" y="9736"/>
                  </a:lnTo>
                  <a:lnTo>
                    <a:pt x="479" y="10015"/>
                  </a:lnTo>
                  <a:lnTo>
                    <a:pt x="479" y="10015"/>
                  </a:lnTo>
                  <a:lnTo>
                    <a:pt x="679" y="10255"/>
                  </a:lnTo>
                  <a:lnTo>
                    <a:pt x="679" y="10255"/>
                  </a:lnTo>
                  <a:lnTo>
                    <a:pt x="719" y="10295"/>
                  </a:lnTo>
                  <a:lnTo>
                    <a:pt x="719" y="10295"/>
                  </a:lnTo>
                  <a:lnTo>
                    <a:pt x="719" y="10295"/>
                  </a:lnTo>
                  <a:lnTo>
                    <a:pt x="1197" y="10893"/>
                  </a:lnTo>
                  <a:lnTo>
                    <a:pt x="1716" y="11412"/>
                  </a:lnTo>
                  <a:lnTo>
                    <a:pt x="2275" y="11930"/>
                  </a:lnTo>
                  <a:lnTo>
                    <a:pt x="2873" y="12369"/>
                  </a:lnTo>
                  <a:lnTo>
                    <a:pt x="2873" y="12369"/>
                  </a:lnTo>
                  <a:lnTo>
                    <a:pt x="2953" y="12449"/>
                  </a:lnTo>
                  <a:lnTo>
                    <a:pt x="2953" y="12449"/>
                  </a:lnTo>
                  <a:lnTo>
                    <a:pt x="2953" y="12449"/>
                  </a:lnTo>
                  <a:lnTo>
                    <a:pt x="3512" y="12808"/>
                  </a:lnTo>
                  <a:lnTo>
                    <a:pt x="4070" y="13167"/>
                  </a:lnTo>
                  <a:lnTo>
                    <a:pt x="5187" y="13806"/>
                  </a:lnTo>
                  <a:lnTo>
                    <a:pt x="6384" y="14404"/>
                  </a:lnTo>
                  <a:lnTo>
                    <a:pt x="7541" y="14963"/>
                  </a:lnTo>
                  <a:lnTo>
                    <a:pt x="7541" y="14963"/>
                  </a:lnTo>
                  <a:lnTo>
                    <a:pt x="7860" y="15122"/>
                  </a:lnTo>
                  <a:lnTo>
                    <a:pt x="8180" y="15242"/>
                  </a:lnTo>
                  <a:lnTo>
                    <a:pt x="8499" y="15322"/>
                  </a:lnTo>
                  <a:lnTo>
                    <a:pt x="8818" y="15322"/>
                  </a:lnTo>
                  <a:lnTo>
                    <a:pt x="8818" y="15322"/>
                  </a:lnTo>
                  <a:lnTo>
                    <a:pt x="9137" y="15242"/>
                  </a:lnTo>
                  <a:lnTo>
                    <a:pt x="9456" y="15082"/>
                  </a:lnTo>
                  <a:lnTo>
                    <a:pt x="9456" y="15082"/>
                  </a:lnTo>
                  <a:lnTo>
                    <a:pt x="9496" y="15082"/>
                  </a:lnTo>
                  <a:lnTo>
                    <a:pt x="9496" y="15082"/>
                  </a:lnTo>
                  <a:lnTo>
                    <a:pt x="9736" y="14843"/>
                  </a:lnTo>
                  <a:lnTo>
                    <a:pt x="9975" y="14604"/>
                  </a:lnTo>
                  <a:lnTo>
                    <a:pt x="9975" y="14604"/>
                  </a:lnTo>
                  <a:lnTo>
                    <a:pt x="10175" y="14245"/>
                  </a:lnTo>
                  <a:lnTo>
                    <a:pt x="10334" y="13846"/>
                  </a:lnTo>
                  <a:lnTo>
                    <a:pt x="10454" y="13407"/>
                  </a:lnTo>
                  <a:lnTo>
                    <a:pt x="10494" y="13048"/>
                  </a:lnTo>
                  <a:lnTo>
                    <a:pt x="10494" y="13048"/>
                  </a:lnTo>
                  <a:lnTo>
                    <a:pt x="10414" y="12170"/>
                  </a:lnTo>
                  <a:lnTo>
                    <a:pt x="10294" y="11292"/>
                  </a:lnTo>
                  <a:lnTo>
                    <a:pt x="10135" y="10414"/>
                  </a:lnTo>
                  <a:lnTo>
                    <a:pt x="9935" y="9576"/>
                  </a:lnTo>
                  <a:lnTo>
                    <a:pt x="9935" y="9576"/>
                  </a:lnTo>
                  <a:lnTo>
                    <a:pt x="9935" y="9576"/>
                  </a:lnTo>
                  <a:lnTo>
                    <a:pt x="9935" y="9497"/>
                  </a:lnTo>
                  <a:lnTo>
                    <a:pt x="9935" y="9497"/>
                  </a:lnTo>
                  <a:lnTo>
                    <a:pt x="9935" y="9497"/>
                  </a:lnTo>
                  <a:lnTo>
                    <a:pt x="9656" y="8539"/>
                  </a:lnTo>
                  <a:lnTo>
                    <a:pt x="9337" y="7582"/>
                  </a:lnTo>
                  <a:lnTo>
                    <a:pt x="8978" y="6624"/>
                  </a:lnTo>
                  <a:lnTo>
                    <a:pt x="8579" y="5706"/>
                  </a:lnTo>
                  <a:lnTo>
                    <a:pt x="8579" y="5706"/>
                  </a:lnTo>
                  <a:lnTo>
                    <a:pt x="8299" y="5267"/>
                  </a:lnTo>
                  <a:lnTo>
                    <a:pt x="8299" y="5267"/>
                  </a:lnTo>
                  <a:lnTo>
                    <a:pt x="8259" y="5228"/>
                  </a:lnTo>
                  <a:lnTo>
                    <a:pt x="8259" y="5228"/>
                  </a:lnTo>
                  <a:lnTo>
                    <a:pt x="8140" y="5028"/>
                  </a:lnTo>
                  <a:lnTo>
                    <a:pt x="7980" y="4868"/>
                  </a:lnTo>
                  <a:lnTo>
                    <a:pt x="7821" y="4709"/>
                  </a:lnTo>
                  <a:lnTo>
                    <a:pt x="7661" y="4589"/>
                  </a:lnTo>
                  <a:lnTo>
                    <a:pt x="7661" y="4589"/>
                  </a:lnTo>
                  <a:lnTo>
                    <a:pt x="7461" y="4509"/>
                  </a:lnTo>
                  <a:lnTo>
                    <a:pt x="7302" y="4470"/>
                  </a:lnTo>
                  <a:lnTo>
                    <a:pt x="7102" y="4470"/>
                  </a:lnTo>
                  <a:lnTo>
                    <a:pt x="6903" y="4509"/>
                  </a:lnTo>
                  <a:lnTo>
                    <a:pt x="6743" y="4549"/>
                  </a:lnTo>
                  <a:lnTo>
                    <a:pt x="6584" y="4669"/>
                  </a:lnTo>
                  <a:lnTo>
                    <a:pt x="6464" y="4789"/>
                  </a:lnTo>
                  <a:lnTo>
                    <a:pt x="6384" y="4948"/>
                  </a:lnTo>
                  <a:lnTo>
                    <a:pt x="6384" y="4948"/>
                  </a:lnTo>
                  <a:lnTo>
                    <a:pt x="6145" y="4310"/>
                  </a:lnTo>
                  <a:lnTo>
                    <a:pt x="5826" y="3711"/>
                  </a:lnTo>
                  <a:lnTo>
                    <a:pt x="5826" y="3711"/>
                  </a:lnTo>
                  <a:lnTo>
                    <a:pt x="5826" y="3672"/>
                  </a:lnTo>
                  <a:lnTo>
                    <a:pt x="5826" y="3672"/>
                  </a:lnTo>
                  <a:lnTo>
                    <a:pt x="5467" y="3073"/>
                  </a:lnTo>
                  <a:lnTo>
                    <a:pt x="5068" y="2475"/>
                  </a:lnTo>
                  <a:lnTo>
                    <a:pt x="4629" y="1916"/>
                  </a:lnTo>
                  <a:lnTo>
                    <a:pt x="4150" y="1397"/>
                  </a:lnTo>
                  <a:lnTo>
                    <a:pt x="4150" y="1397"/>
                  </a:lnTo>
                  <a:lnTo>
                    <a:pt x="4110" y="1357"/>
                  </a:lnTo>
                  <a:lnTo>
                    <a:pt x="4110" y="1357"/>
                  </a:lnTo>
                  <a:lnTo>
                    <a:pt x="3352" y="679"/>
                  </a:lnTo>
                  <a:lnTo>
                    <a:pt x="3352" y="679"/>
                  </a:lnTo>
                  <a:lnTo>
                    <a:pt x="2913" y="360"/>
                  </a:lnTo>
                  <a:lnTo>
                    <a:pt x="2674" y="240"/>
                  </a:lnTo>
                  <a:lnTo>
                    <a:pt x="2434" y="121"/>
                  </a:lnTo>
                  <a:lnTo>
                    <a:pt x="2195" y="41"/>
                  </a:lnTo>
                  <a:lnTo>
                    <a:pt x="1956" y="1"/>
                  </a:lnTo>
                  <a:lnTo>
                    <a:pt x="1676" y="1"/>
                  </a:lnTo>
                  <a:lnTo>
                    <a:pt x="1437" y="41"/>
                  </a:lnTo>
                  <a:lnTo>
                    <a:pt x="1437" y="41"/>
                  </a:lnTo>
                  <a:lnTo>
                    <a:pt x="1197" y="121"/>
                  </a:lnTo>
                  <a:lnTo>
                    <a:pt x="1197" y="121"/>
                  </a:lnTo>
                  <a:lnTo>
                    <a:pt x="1158" y="161"/>
                  </a:lnTo>
                  <a:lnTo>
                    <a:pt x="1158" y="161"/>
                  </a:lnTo>
                  <a:lnTo>
                    <a:pt x="958" y="320"/>
                  </a:lnTo>
                  <a:lnTo>
                    <a:pt x="798" y="520"/>
                  </a:lnTo>
                  <a:lnTo>
                    <a:pt x="639" y="719"/>
                  </a:lnTo>
                  <a:lnTo>
                    <a:pt x="519" y="958"/>
                  </a:lnTo>
                  <a:lnTo>
                    <a:pt x="519" y="958"/>
                  </a:lnTo>
                  <a:lnTo>
                    <a:pt x="439" y="1278"/>
                  </a:lnTo>
                  <a:lnTo>
                    <a:pt x="360" y="1597"/>
                  </a:lnTo>
                  <a:lnTo>
                    <a:pt x="360" y="1916"/>
                  </a:lnTo>
                  <a:lnTo>
                    <a:pt x="360" y="2275"/>
                  </a:lnTo>
                  <a:lnTo>
                    <a:pt x="360" y="2275"/>
                  </a:ln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3"/>
            <p:cNvSpPr/>
            <p:nvPr/>
          </p:nvSpPr>
          <p:spPr>
            <a:xfrm>
              <a:off x="1798125" y="43821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3"/>
            <p:cNvSpPr/>
            <p:nvPr/>
          </p:nvSpPr>
          <p:spPr>
            <a:xfrm>
              <a:off x="1818075" y="4328225"/>
              <a:ext cx="208500" cy="374075"/>
            </a:xfrm>
            <a:custGeom>
              <a:rect b="b" l="l" r="r" t="t"/>
              <a:pathLst>
                <a:path extrusionOk="0" h="14963" w="8340">
                  <a:moveTo>
                    <a:pt x="40" y="1"/>
                  </a:moveTo>
                  <a:lnTo>
                    <a:pt x="1" y="41"/>
                  </a:lnTo>
                  <a:lnTo>
                    <a:pt x="1237" y="1756"/>
                  </a:lnTo>
                  <a:lnTo>
                    <a:pt x="2394" y="3552"/>
                  </a:lnTo>
                  <a:lnTo>
                    <a:pt x="2434" y="3591"/>
                  </a:lnTo>
                  <a:lnTo>
                    <a:pt x="3152" y="4748"/>
                  </a:lnTo>
                  <a:lnTo>
                    <a:pt x="3871" y="5906"/>
                  </a:lnTo>
                  <a:lnTo>
                    <a:pt x="3871" y="5985"/>
                  </a:lnTo>
                  <a:lnTo>
                    <a:pt x="4669" y="7342"/>
                  </a:lnTo>
                  <a:lnTo>
                    <a:pt x="5427" y="8738"/>
                  </a:lnTo>
                  <a:lnTo>
                    <a:pt x="6025" y="9975"/>
                  </a:lnTo>
                  <a:lnTo>
                    <a:pt x="6065" y="10015"/>
                  </a:lnTo>
                  <a:lnTo>
                    <a:pt x="7102" y="12209"/>
                  </a:lnTo>
                  <a:lnTo>
                    <a:pt x="7142" y="12249"/>
                  </a:lnTo>
                  <a:lnTo>
                    <a:pt x="7701" y="13606"/>
                  </a:lnTo>
                  <a:lnTo>
                    <a:pt x="8299" y="14962"/>
                  </a:lnTo>
                  <a:lnTo>
                    <a:pt x="8339" y="14962"/>
                  </a:lnTo>
                  <a:lnTo>
                    <a:pt x="7781" y="13606"/>
                  </a:lnTo>
                  <a:lnTo>
                    <a:pt x="7182" y="12249"/>
                  </a:lnTo>
                  <a:lnTo>
                    <a:pt x="7142" y="12209"/>
                  </a:lnTo>
                  <a:lnTo>
                    <a:pt x="6105" y="9935"/>
                  </a:lnTo>
                  <a:lnTo>
                    <a:pt x="5467" y="8738"/>
                  </a:lnTo>
                  <a:lnTo>
                    <a:pt x="5427" y="8698"/>
                  </a:lnTo>
                  <a:lnTo>
                    <a:pt x="4709" y="7302"/>
                  </a:lnTo>
                  <a:lnTo>
                    <a:pt x="3950" y="5945"/>
                  </a:lnTo>
                  <a:lnTo>
                    <a:pt x="3911" y="5906"/>
                  </a:lnTo>
                  <a:lnTo>
                    <a:pt x="3192" y="4709"/>
                  </a:lnTo>
                  <a:lnTo>
                    <a:pt x="2474" y="3552"/>
                  </a:lnTo>
                  <a:lnTo>
                    <a:pt x="2434" y="3512"/>
                  </a:lnTo>
                  <a:lnTo>
                    <a:pt x="1277" y="1756"/>
                  </a:lnTo>
                  <a:lnTo>
                    <a:pt x="40"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3"/>
            <p:cNvSpPr/>
            <p:nvPr/>
          </p:nvSpPr>
          <p:spPr>
            <a:xfrm>
              <a:off x="1818075" y="4328225"/>
              <a:ext cx="208500" cy="374075"/>
            </a:xfrm>
            <a:custGeom>
              <a:rect b="b" l="l" r="r" t="t"/>
              <a:pathLst>
                <a:path extrusionOk="0" fill="none" h="14963" w="8340">
                  <a:moveTo>
                    <a:pt x="1" y="41"/>
                  </a:moveTo>
                  <a:lnTo>
                    <a:pt x="1" y="41"/>
                  </a:lnTo>
                  <a:lnTo>
                    <a:pt x="1237" y="1756"/>
                  </a:lnTo>
                  <a:lnTo>
                    <a:pt x="2394" y="3552"/>
                  </a:lnTo>
                  <a:lnTo>
                    <a:pt x="2394" y="3552"/>
                  </a:lnTo>
                  <a:lnTo>
                    <a:pt x="2434" y="3591"/>
                  </a:lnTo>
                  <a:lnTo>
                    <a:pt x="2434" y="3591"/>
                  </a:lnTo>
                  <a:lnTo>
                    <a:pt x="3152" y="4748"/>
                  </a:lnTo>
                  <a:lnTo>
                    <a:pt x="3871" y="5906"/>
                  </a:lnTo>
                  <a:lnTo>
                    <a:pt x="3871" y="5906"/>
                  </a:lnTo>
                  <a:lnTo>
                    <a:pt x="3871" y="5985"/>
                  </a:lnTo>
                  <a:lnTo>
                    <a:pt x="3871" y="5985"/>
                  </a:lnTo>
                  <a:lnTo>
                    <a:pt x="4669" y="7342"/>
                  </a:lnTo>
                  <a:lnTo>
                    <a:pt x="5427" y="8738"/>
                  </a:lnTo>
                  <a:lnTo>
                    <a:pt x="5427" y="8738"/>
                  </a:lnTo>
                  <a:lnTo>
                    <a:pt x="5427" y="8738"/>
                  </a:lnTo>
                  <a:lnTo>
                    <a:pt x="5427" y="8738"/>
                  </a:lnTo>
                  <a:lnTo>
                    <a:pt x="6025" y="9975"/>
                  </a:lnTo>
                  <a:lnTo>
                    <a:pt x="6025" y="9975"/>
                  </a:lnTo>
                  <a:lnTo>
                    <a:pt x="6065" y="10015"/>
                  </a:lnTo>
                  <a:lnTo>
                    <a:pt x="6065" y="10015"/>
                  </a:lnTo>
                  <a:lnTo>
                    <a:pt x="7102" y="12209"/>
                  </a:lnTo>
                  <a:lnTo>
                    <a:pt x="7102" y="12209"/>
                  </a:lnTo>
                  <a:lnTo>
                    <a:pt x="7142" y="12249"/>
                  </a:lnTo>
                  <a:lnTo>
                    <a:pt x="7142" y="12249"/>
                  </a:lnTo>
                  <a:lnTo>
                    <a:pt x="7701" y="13606"/>
                  </a:lnTo>
                  <a:lnTo>
                    <a:pt x="8299" y="14962"/>
                  </a:lnTo>
                  <a:lnTo>
                    <a:pt x="8299" y="14962"/>
                  </a:lnTo>
                  <a:lnTo>
                    <a:pt x="8339" y="14962"/>
                  </a:lnTo>
                  <a:lnTo>
                    <a:pt x="8339" y="14962"/>
                  </a:lnTo>
                  <a:lnTo>
                    <a:pt x="7781" y="13606"/>
                  </a:lnTo>
                  <a:lnTo>
                    <a:pt x="7182" y="12249"/>
                  </a:lnTo>
                  <a:lnTo>
                    <a:pt x="7182" y="12249"/>
                  </a:lnTo>
                  <a:lnTo>
                    <a:pt x="7142" y="12209"/>
                  </a:lnTo>
                  <a:lnTo>
                    <a:pt x="7142" y="12209"/>
                  </a:lnTo>
                  <a:lnTo>
                    <a:pt x="6105" y="9935"/>
                  </a:lnTo>
                  <a:lnTo>
                    <a:pt x="6105" y="9935"/>
                  </a:lnTo>
                  <a:lnTo>
                    <a:pt x="5467" y="8738"/>
                  </a:lnTo>
                  <a:lnTo>
                    <a:pt x="5467" y="8738"/>
                  </a:lnTo>
                  <a:lnTo>
                    <a:pt x="5427" y="8698"/>
                  </a:lnTo>
                  <a:lnTo>
                    <a:pt x="5427" y="8698"/>
                  </a:lnTo>
                  <a:lnTo>
                    <a:pt x="4709" y="7302"/>
                  </a:lnTo>
                  <a:lnTo>
                    <a:pt x="3950" y="5945"/>
                  </a:lnTo>
                  <a:lnTo>
                    <a:pt x="3950" y="5945"/>
                  </a:lnTo>
                  <a:lnTo>
                    <a:pt x="3911" y="5906"/>
                  </a:lnTo>
                  <a:lnTo>
                    <a:pt x="3911" y="5906"/>
                  </a:lnTo>
                  <a:lnTo>
                    <a:pt x="3192" y="4709"/>
                  </a:lnTo>
                  <a:lnTo>
                    <a:pt x="2474" y="3552"/>
                  </a:lnTo>
                  <a:lnTo>
                    <a:pt x="2474" y="3552"/>
                  </a:lnTo>
                  <a:lnTo>
                    <a:pt x="2434" y="3512"/>
                  </a:lnTo>
                  <a:lnTo>
                    <a:pt x="2434" y="3512"/>
                  </a:lnTo>
                  <a:lnTo>
                    <a:pt x="1277" y="1756"/>
                  </a:lnTo>
                  <a:lnTo>
                    <a:pt x="40" y="1"/>
                  </a:lnTo>
                  <a:lnTo>
                    <a:pt x="40" y="1"/>
                  </a:lnTo>
                  <a:lnTo>
                    <a:pt x="1" y="41"/>
                  </a:lnTo>
                  <a:lnTo>
                    <a:pt x="1" y="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3"/>
            <p:cNvSpPr/>
            <p:nvPr/>
          </p:nvSpPr>
          <p:spPr>
            <a:xfrm>
              <a:off x="1818075" y="43292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3"/>
            <p:cNvSpPr/>
            <p:nvPr/>
          </p:nvSpPr>
          <p:spPr>
            <a:xfrm>
              <a:off x="1800125" y="4359150"/>
              <a:ext cx="92775" cy="58875"/>
            </a:xfrm>
            <a:custGeom>
              <a:rect b="b" l="l" r="r" t="t"/>
              <a:pathLst>
                <a:path extrusionOk="0" h="2355" w="3711">
                  <a:moveTo>
                    <a:pt x="3671" y="0"/>
                  </a:moveTo>
                  <a:lnTo>
                    <a:pt x="3432" y="1158"/>
                  </a:lnTo>
                  <a:lnTo>
                    <a:pt x="3152" y="2275"/>
                  </a:lnTo>
                  <a:lnTo>
                    <a:pt x="3152" y="2315"/>
                  </a:lnTo>
                  <a:lnTo>
                    <a:pt x="3112" y="2315"/>
                  </a:lnTo>
                  <a:lnTo>
                    <a:pt x="2354" y="2235"/>
                  </a:lnTo>
                  <a:lnTo>
                    <a:pt x="1556" y="2115"/>
                  </a:lnTo>
                  <a:lnTo>
                    <a:pt x="798" y="1955"/>
                  </a:lnTo>
                  <a:lnTo>
                    <a:pt x="0" y="1756"/>
                  </a:lnTo>
                  <a:lnTo>
                    <a:pt x="0" y="1836"/>
                  </a:lnTo>
                  <a:lnTo>
                    <a:pt x="758" y="1995"/>
                  </a:lnTo>
                  <a:lnTo>
                    <a:pt x="1955" y="2235"/>
                  </a:lnTo>
                  <a:lnTo>
                    <a:pt x="3152" y="2354"/>
                  </a:lnTo>
                  <a:lnTo>
                    <a:pt x="3192" y="2354"/>
                  </a:lnTo>
                  <a:lnTo>
                    <a:pt x="3192" y="2315"/>
                  </a:lnTo>
                  <a:lnTo>
                    <a:pt x="3472" y="1197"/>
                  </a:lnTo>
                  <a:lnTo>
                    <a:pt x="3711" y="40"/>
                  </a:lnTo>
                  <a:lnTo>
                    <a:pt x="3671"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3"/>
            <p:cNvSpPr/>
            <p:nvPr/>
          </p:nvSpPr>
          <p:spPr>
            <a:xfrm>
              <a:off x="1800125" y="4359150"/>
              <a:ext cx="92775" cy="58875"/>
            </a:xfrm>
            <a:custGeom>
              <a:rect b="b" l="l" r="r" t="t"/>
              <a:pathLst>
                <a:path extrusionOk="0" fill="none" h="2355" w="3711">
                  <a:moveTo>
                    <a:pt x="0" y="1756"/>
                  </a:moveTo>
                  <a:lnTo>
                    <a:pt x="0" y="1756"/>
                  </a:lnTo>
                  <a:lnTo>
                    <a:pt x="0" y="1836"/>
                  </a:lnTo>
                  <a:lnTo>
                    <a:pt x="0" y="1836"/>
                  </a:lnTo>
                  <a:lnTo>
                    <a:pt x="758" y="1995"/>
                  </a:lnTo>
                  <a:lnTo>
                    <a:pt x="758" y="1995"/>
                  </a:lnTo>
                  <a:lnTo>
                    <a:pt x="1955" y="2235"/>
                  </a:lnTo>
                  <a:lnTo>
                    <a:pt x="3152" y="2354"/>
                  </a:lnTo>
                  <a:lnTo>
                    <a:pt x="3192" y="2354"/>
                  </a:lnTo>
                  <a:lnTo>
                    <a:pt x="3192" y="2315"/>
                  </a:lnTo>
                  <a:lnTo>
                    <a:pt x="3192" y="2315"/>
                  </a:lnTo>
                  <a:lnTo>
                    <a:pt x="3472" y="1197"/>
                  </a:lnTo>
                  <a:lnTo>
                    <a:pt x="3711" y="40"/>
                  </a:lnTo>
                  <a:lnTo>
                    <a:pt x="3711" y="40"/>
                  </a:lnTo>
                  <a:lnTo>
                    <a:pt x="3671" y="0"/>
                  </a:lnTo>
                  <a:lnTo>
                    <a:pt x="3671" y="0"/>
                  </a:lnTo>
                  <a:lnTo>
                    <a:pt x="3432" y="1158"/>
                  </a:lnTo>
                  <a:lnTo>
                    <a:pt x="3152" y="2275"/>
                  </a:lnTo>
                  <a:lnTo>
                    <a:pt x="3152" y="2275"/>
                  </a:lnTo>
                  <a:lnTo>
                    <a:pt x="3152" y="2315"/>
                  </a:lnTo>
                  <a:lnTo>
                    <a:pt x="3152" y="2315"/>
                  </a:lnTo>
                  <a:lnTo>
                    <a:pt x="3112" y="2315"/>
                  </a:lnTo>
                  <a:lnTo>
                    <a:pt x="3112" y="2315"/>
                  </a:lnTo>
                  <a:lnTo>
                    <a:pt x="2354" y="2235"/>
                  </a:lnTo>
                  <a:lnTo>
                    <a:pt x="1556" y="2115"/>
                  </a:lnTo>
                  <a:lnTo>
                    <a:pt x="798" y="1955"/>
                  </a:lnTo>
                  <a:lnTo>
                    <a:pt x="0" y="1756"/>
                  </a:lnTo>
                  <a:lnTo>
                    <a:pt x="0" y="175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3"/>
            <p:cNvSpPr/>
            <p:nvPr/>
          </p:nvSpPr>
          <p:spPr>
            <a:xfrm>
              <a:off x="1800125" y="4403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3"/>
            <p:cNvSpPr/>
            <p:nvPr/>
          </p:nvSpPr>
          <p:spPr>
            <a:xfrm>
              <a:off x="1815075" y="4417000"/>
              <a:ext cx="119725" cy="60875"/>
            </a:xfrm>
            <a:custGeom>
              <a:rect b="b" l="l" r="r" t="t"/>
              <a:pathLst>
                <a:path extrusionOk="0" h="2435" w="4789">
                  <a:moveTo>
                    <a:pt x="4789" y="1"/>
                  </a:moveTo>
                  <a:lnTo>
                    <a:pt x="4430" y="1197"/>
                  </a:lnTo>
                  <a:lnTo>
                    <a:pt x="4031" y="2355"/>
                  </a:lnTo>
                  <a:lnTo>
                    <a:pt x="3991" y="2355"/>
                  </a:lnTo>
                  <a:lnTo>
                    <a:pt x="2953" y="2315"/>
                  </a:lnTo>
                  <a:lnTo>
                    <a:pt x="1956" y="2235"/>
                  </a:lnTo>
                  <a:lnTo>
                    <a:pt x="958" y="2155"/>
                  </a:lnTo>
                  <a:lnTo>
                    <a:pt x="1" y="1995"/>
                  </a:lnTo>
                  <a:lnTo>
                    <a:pt x="1" y="2075"/>
                  </a:lnTo>
                  <a:lnTo>
                    <a:pt x="998" y="2195"/>
                  </a:lnTo>
                  <a:lnTo>
                    <a:pt x="1956" y="2315"/>
                  </a:lnTo>
                  <a:lnTo>
                    <a:pt x="2993" y="2394"/>
                  </a:lnTo>
                  <a:lnTo>
                    <a:pt x="3991" y="2434"/>
                  </a:lnTo>
                  <a:lnTo>
                    <a:pt x="4070" y="2434"/>
                  </a:lnTo>
                  <a:lnTo>
                    <a:pt x="4070" y="2394"/>
                  </a:lnTo>
                  <a:lnTo>
                    <a:pt x="4469" y="1237"/>
                  </a:lnTo>
                  <a:lnTo>
                    <a:pt x="4789" y="40"/>
                  </a:lnTo>
                  <a:lnTo>
                    <a:pt x="478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3"/>
            <p:cNvSpPr/>
            <p:nvPr/>
          </p:nvSpPr>
          <p:spPr>
            <a:xfrm>
              <a:off x="1815075" y="4417000"/>
              <a:ext cx="119725" cy="60875"/>
            </a:xfrm>
            <a:custGeom>
              <a:rect b="b" l="l" r="r" t="t"/>
              <a:pathLst>
                <a:path extrusionOk="0" fill="none" h="2435" w="4789">
                  <a:moveTo>
                    <a:pt x="1" y="1995"/>
                  </a:moveTo>
                  <a:lnTo>
                    <a:pt x="1" y="1995"/>
                  </a:lnTo>
                  <a:lnTo>
                    <a:pt x="1" y="2075"/>
                  </a:lnTo>
                  <a:lnTo>
                    <a:pt x="1" y="2075"/>
                  </a:lnTo>
                  <a:lnTo>
                    <a:pt x="998" y="2195"/>
                  </a:lnTo>
                  <a:lnTo>
                    <a:pt x="1956" y="2315"/>
                  </a:lnTo>
                  <a:lnTo>
                    <a:pt x="2993" y="2394"/>
                  </a:lnTo>
                  <a:lnTo>
                    <a:pt x="3991" y="2434"/>
                  </a:lnTo>
                  <a:lnTo>
                    <a:pt x="3991" y="2434"/>
                  </a:lnTo>
                  <a:lnTo>
                    <a:pt x="4031" y="2434"/>
                  </a:lnTo>
                  <a:lnTo>
                    <a:pt x="4070" y="2434"/>
                  </a:lnTo>
                  <a:lnTo>
                    <a:pt x="4070" y="2394"/>
                  </a:lnTo>
                  <a:lnTo>
                    <a:pt x="4070" y="2394"/>
                  </a:lnTo>
                  <a:lnTo>
                    <a:pt x="4469" y="1237"/>
                  </a:lnTo>
                  <a:lnTo>
                    <a:pt x="4789" y="40"/>
                  </a:lnTo>
                  <a:lnTo>
                    <a:pt x="4789" y="40"/>
                  </a:lnTo>
                  <a:lnTo>
                    <a:pt x="4789" y="1"/>
                  </a:lnTo>
                  <a:lnTo>
                    <a:pt x="4789" y="1"/>
                  </a:lnTo>
                  <a:lnTo>
                    <a:pt x="4430" y="1197"/>
                  </a:lnTo>
                  <a:lnTo>
                    <a:pt x="4031" y="2355"/>
                  </a:lnTo>
                  <a:lnTo>
                    <a:pt x="4031" y="2355"/>
                  </a:lnTo>
                  <a:lnTo>
                    <a:pt x="4031" y="2355"/>
                  </a:lnTo>
                  <a:lnTo>
                    <a:pt x="4031" y="2355"/>
                  </a:lnTo>
                  <a:lnTo>
                    <a:pt x="3991" y="2355"/>
                  </a:lnTo>
                  <a:lnTo>
                    <a:pt x="3991" y="2355"/>
                  </a:lnTo>
                  <a:lnTo>
                    <a:pt x="2953" y="2315"/>
                  </a:lnTo>
                  <a:lnTo>
                    <a:pt x="1956" y="2235"/>
                  </a:lnTo>
                  <a:lnTo>
                    <a:pt x="958" y="2155"/>
                  </a:lnTo>
                  <a:lnTo>
                    <a:pt x="1" y="1995"/>
                  </a:lnTo>
                  <a:lnTo>
                    <a:pt x="1" y="19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3"/>
            <p:cNvSpPr/>
            <p:nvPr/>
          </p:nvSpPr>
          <p:spPr>
            <a:xfrm>
              <a:off x="1815075" y="44668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3"/>
            <p:cNvSpPr/>
            <p:nvPr/>
          </p:nvSpPr>
          <p:spPr>
            <a:xfrm>
              <a:off x="1806100" y="4576600"/>
              <a:ext cx="164600" cy="10000"/>
            </a:xfrm>
            <a:custGeom>
              <a:rect b="b" l="l" r="r" t="t"/>
              <a:pathLst>
                <a:path extrusionOk="0" h="400" w="6584">
                  <a:moveTo>
                    <a:pt x="6584" y="0"/>
                  </a:moveTo>
                  <a:lnTo>
                    <a:pt x="6504" y="40"/>
                  </a:lnTo>
                  <a:lnTo>
                    <a:pt x="5706" y="160"/>
                  </a:lnTo>
                  <a:lnTo>
                    <a:pt x="4868" y="240"/>
                  </a:lnTo>
                  <a:lnTo>
                    <a:pt x="4070" y="280"/>
                  </a:lnTo>
                  <a:lnTo>
                    <a:pt x="3233" y="319"/>
                  </a:lnTo>
                  <a:lnTo>
                    <a:pt x="1597" y="319"/>
                  </a:lnTo>
                  <a:lnTo>
                    <a:pt x="799" y="280"/>
                  </a:lnTo>
                  <a:lnTo>
                    <a:pt x="1" y="200"/>
                  </a:lnTo>
                  <a:lnTo>
                    <a:pt x="41" y="240"/>
                  </a:lnTo>
                  <a:lnTo>
                    <a:pt x="839" y="319"/>
                  </a:lnTo>
                  <a:lnTo>
                    <a:pt x="1637" y="359"/>
                  </a:lnTo>
                  <a:lnTo>
                    <a:pt x="2474" y="399"/>
                  </a:lnTo>
                  <a:lnTo>
                    <a:pt x="3272" y="359"/>
                  </a:lnTo>
                  <a:lnTo>
                    <a:pt x="4110" y="359"/>
                  </a:lnTo>
                  <a:lnTo>
                    <a:pt x="4908" y="280"/>
                  </a:lnTo>
                  <a:lnTo>
                    <a:pt x="5706" y="200"/>
                  </a:lnTo>
                  <a:lnTo>
                    <a:pt x="6544" y="80"/>
                  </a:lnTo>
                  <a:lnTo>
                    <a:pt x="6584" y="80"/>
                  </a:lnTo>
                  <a:lnTo>
                    <a:pt x="6584"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3"/>
            <p:cNvSpPr/>
            <p:nvPr/>
          </p:nvSpPr>
          <p:spPr>
            <a:xfrm>
              <a:off x="1806100" y="4576600"/>
              <a:ext cx="164600" cy="10000"/>
            </a:xfrm>
            <a:custGeom>
              <a:rect b="b" l="l" r="r" t="t"/>
              <a:pathLst>
                <a:path extrusionOk="0" fill="none" h="400" w="6584">
                  <a:moveTo>
                    <a:pt x="1" y="200"/>
                  </a:moveTo>
                  <a:lnTo>
                    <a:pt x="1" y="200"/>
                  </a:lnTo>
                  <a:lnTo>
                    <a:pt x="41" y="240"/>
                  </a:lnTo>
                  <a:lnTo>
                    <a:pt x="41" y="240"/>
                  </a:lnTo>
                  <a:lnTo>
                    <a:pt x="41" y="240"/>
                  </a:lnTo>
                  <a:lnTo>
                    <a:pt x="41" y="240"/>
                  </a:lnTo>
                  <a:lnTo>
                    <a:pt x="839" y="319"/>
                  </a:lnTo>
                  <a:lnTo>
                    <a:pt x="1637" y="359"/>
                  </a:lnTo>
                  <a:lnTo>
                    <a:pt x="2474" y="399"/>
                  </a:lnTo>
                  <a:lnTo>
                    <a:pt x="3272" y="359"/>
                  </a:lnTo>
                  <a:lnTo>
                    <a:pt x="4110" y="359"/>
                  </a:lnTo>
                  <a:lnTo>
                    <a:pt x="4908" y="280"/>
                  </a:lnTo>
                  <a:lnTo>
                    <a:pt x="5706" y="200"/>
                  </a:lnTo>
                  <a:lnTo>
                    <a:pt x="6544" y="80"/>
                  </a:lnTo>
                  <a:lnTo>
                    <a:pt x="6544" y="80"/>
                  </a:lnTo>
                  <a:lnTo>
                    <a:pt x="6584" y="80"/>
                  </a:lnTo>
                  <a:lnTo>
                    <a:pt x="6584" y="0"/>
                  </a:lnTo>
                  <a:lnTo>
                    <a:pt x="6584" y="0"/>
                  </a:lnTo>
                  <a:lnTo>
                    <a:pt x="6504" y="40"/>
                  </a:lnTo>
                  <a:lnTo>
                    <a:pt x="6504" y="40"/>
                  </a:lnTo>
                  <a:lnTo>
                    <a:pt x="5706" y="160"/>
                  </a:lnTo>
                  <a:lnTo>
                    <a:pt x="4868" y="240"/>
                  </a:lnTo>
                  <a:lnTo>
                    <a:pt x="4070" y="280"/>
                  </a:lnTo>
                  <a:lnTo>
                    <a:pt x="3233" y="319"/>
                  </a:lnTo>
                  <a:lnTo>
                    <a:pt x="2435" y="319"/>
                  </a:lnTo>
                  <a:lnTo>
                    <a:pt x="1597" y="319"/>
                  </a:lnTo>
                  <a:lnTo>
                    <a:pt x="799" y="280"/>
                  </a:lnTo>
                  <a:lnTo>
                    <a:pt x="1" y="200"/>
                  </a:lnTo>
                  <a:lnTo>
                    <a:pt x="1"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3"/>
            <p:cNvSpPr/>
            <p:nvPr/>
          </p:nvSpPr>
          <p:spPr>
            <a:xfrm>
              <a:off x="1806100" y="45815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3"/>
            <p:cNvSpPr/>
            <p:nvPr/>
          </p:nvSpPr>
          <p:spPr>
            <a:xfrm>
              <a:off x="1860975" y="4562625"/>
              <a:ext cx="176575" cy="75825"/>
            </a:xfrm>
            <a:custGeom>
              <a:rect b="b" l="l" r="r" t="t"/>
              <a:pathLst>
                <a:path extrusionOk="0" h="3033" w="7063">
                  <a:moveTo>
                    <a:pt x="7062" y="1"/>
                  </a:moveTo>
                  <a:lnTo>
                    <a:pt x="6703" y="719"/>
                  </a:lnTo>
                  <a:lnTo>
                    <a:pt x="6304" y="1437"/>
                  </a:lnTo>
                  <a:lnTo>
                    <a:pt x="5905" y="2155"/>
                  </a:lnTo>
                  <a:lnTo>
                    <a:pt x="5426" y="2833"/>
                  </a:lnTo>
                  <a:lnTo>
                    <a:pt x="5386" y="2833"/>
                  </a:lnTo>
                  <a:lnTo>
                    <a:pt x="4110" y="2913"/>
                  </a:lnTo>
                  <a:lnTo>
                    <a:pt x="2793" y="2993"/>
                  </a:lnTo>
                  <a:lnTo>
                    <a:pt x="1397" y="2993"/>
                  </a:lnTo>
                  <a:lnTo>
                    <a:pt x="718" y="2953"/>
                  </a:lnTo>
                  <a:lnTo>
                    <a:pt x="0" y="2873"/>
                  </a:lnTo>
                  <a:lnTo>
                    <a:pt x="80" y="2953"/>
                  </a:lnTo>
                  <a:lnTo>
                    <a:pt x="798" y="2993"/>
                  </a:lnTo>
                  <a:lnTo>
                    <a:pt x="1476" y="3033"/>
                  </a:lnTo>
                  <a:lnTo>
                    <a:pt x="2833" y="3033"/>
                  </a:lnTo>
                  <a:lnTo>
                    <a:pt x="4150" y="2953"/>
                  </a:lnTo>
                  <a:lnTo>
                    <a:pt x="5426" y="2873"/>
                  </a:lnTo>
                  <a:lnTo>
                    <a:pt x="5466" y="2873"/>
                  </a:lnTo>
                  <a:lnTo>
                    <a:pt x="5905" y="2195"/>
                  </a:lnTo>
                  <a:lnTo>
                    <a:pt x="6344" y="1517"/>
                  </a:lnTo>
                  <a:lnTo>
                    <a:pt x="6703" y="799"/>
                  </a:lnTo>
                  <a:lnTo>
                    <a:pt x="7062" y="80"/>
                  </a:lnTo>
                  <a:lnTo>
                    <a:pt x="7062"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3"/>
            <p:cNvSpPr/>
            <p:nvPr/>
          </p:nvSpPr>
          <p:spPr>
            <a:xfrm>
              <a:off x="1860975" y="4562625"/>
              <a:ext cx="176575" cy="75825"/>
            </a:xfrm>
            <a:custGeom>
              <a:rect b="b" l="l" r="r" t="t"/>
              <a:pathLst>
                <a:path extrusionOk="0" fill="none" h="3033" w="7063">
                  <a:moveTo>
                    <a:pt x="0" y="2873"/>
                  </a:moveTo>
                  <a:lnTo>
                    <a:pt x="0" y="2873"/>
                  </a:lnTo>
                  <a:lnTo>
                    <a:pt x="80" y="2953"/>
                  </a:lnTo>
                  <a:lnTo>
                    <a:pt x="80" y="2953"/>
                  </a:lnTo>
                  <a:lnTo>
                    <a:pt x="80" y="2953"/>
                  </a:lnTo>
                  <a:lnTo>
                    <a:pt x="798" y="2993"/>
                  </a:lnTo>
                  <a:lnTo>
                    <a:pt x="1476" y="3033"/>
                  </a:lnTo>
                  <a:lnTo>
                    <a:pt x="2833" y="3033"/>
                  </a:lnTo>
                  <a:lnTo>
                    <a:pt x="4150" y="2953"/>
                  </a:lnTo>
                  <a:lnTo>
                    <a:pt x="5426" y="2873"/>
                  </a:lnTo>
                  <a:lnTo>
                    <a:pt x="5426" y="2873"/>
                  </a:lnTo>
                  <a:lnTo>
                    <a:pt x="5466" y="2873"/>
                  </a:lnTo>
                  <a:lnTo>
                    <a:pt x="5466" y="2873"/>
                  </a:lnTo>
                  <a:lnTo>
                    <a:pt x="5466" y="2873"/>
                  </a:lnTo>
                  <a:lnTo>
                    <a:pt x="5466" y="2873"/>
                  </a:lnTo>
                  <a:lnTo>
                    <a:pt x="5466" y="2873"/>
                  </a:lnTo>
                  <a:lnTo>
                    <a:pt x="5905" y="2195"/>
                  </a:lnTo>
                  <a:lnTo>
                    <a:pt x="6344" y="1517"/>
                  </a:lnTo>
                  <a:lnTo>
                    <a:pt x="6703" y="799"/>
                  </a:lnTo>
                  <a:lnTo>
                    <a:pt x="7062" y="80"/>
                  </a:lnTo>
                  <a:lnTo>
                    <a:pt x="7062" y="80"/>
                  </a:lnTo>
                  <a:lnTo>
                    <a:pt x="7062" y="80"/>
                  </a:lnTo>
                  <a:lnTo>
                    <a:pt x="7062" y="1"/>
                  </a:lnTo>
                  <a:lnTo>
                    <a:pt x="7062" y="1"/>
                  </a:lnTo>
                  <a:lnTo>
                    <a:pt x="6703" y="719"/>
                  </a:lnTo>
                  <a:lnTo>
                    <a:pt x="6304" y="1437"/>
                  </a:lnTo>
                  <a:lnTo>
                    <a:pt x="5905" y="2155"/>
                  </a:lnTo>
                  <a:lnTo>
                    <a:pt x="5426" y="2833"/>
                  </a:lnTo>
                  <a:lnTo>
                    <a:pt x="5426" y="2833"/>
                  </a:lnTo>
                  <a:lnTo>
                    <a:pt x="5386" y="2833"/>
                  </a:lnTo>
                  <a:lnTo>
                    <a:pt x="5386" y="2833"/>
                  </a:lnTo>
                  <a:lnTo>
                    <a:pt x="4110" y="2913"/>
                  </a:lnTo>
                  <a:lnTo>
                    <a:pt x="2793" y="2993"/>
                  </a:lnTo>
                  <a:lnTo>
                    <a:pt x="1397" y="2993"/>
                  </a:lnTo>
                  <a:lnTo>
                    <a:pt x="718" y="2953"/>
                  </a:lnTo>
                  <a:lnTo>
                    <a:pt x="0" y="2873"/>
                  </a:lnTo>
                  <a:lnTo>
                    <a:pt x="0" y="287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3"/>
            <p:cNvSpPr/>
            <p:nvPr/>
          </p:nvSpPr>
          <p:spPr>
            <a:xfrm>
              <a:off x="1860975" y="46344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3"/>
            <p:cNvSpPr/>
            <p:nvPr/>
          </p:nvSpPr>
          <p:spPr>
            <a:xfrm>
              <a:off x="1996625" y="4242450"/>
              <a:ext cx="795000" cy="504725"/>
            </a:xfrm>
            <a:custGeom>
              <a:rect b="b" l="l" r="r" t="t"/>
              <a:pathLst>
                <a:path extrusionOk="0" h="20189" w="31800">
                  <a:moveTo>
                    <a:pt x="599" y="0"/>
                  </a:moveTo>
                  <a:lnTo>
                    <a:pt x="479" y="80"/>
                  </a:lnTo>
                  <a:lnTo>
                    <a:pt x="319" y="120"/>
                  </a:lnTo>
                  <a:lnTo>
                    <a:pt x="200" y="240"/>
                  </a:lnTo>
                  <a:lnTo>
                    <a:pt x="120" y="320"/>
                  </a:lnTo>
                  <a:lnTo>
                    <a:pt x="40" y="479"/>
                  </a:lnTo>
                  <a:lnTo>
                    <a:pt x="0" y="599"/>
                  </a:lnTo>
                  <a:lnTo>
                    <a:pt x="0" y="758"/>
                  </a:lnTo>
                  <a:lnTo>
                    <a:pt x="0" y="19391"/>
                  </a:lnTo>
                  <a:lnTo>
                    <a:pt x="0" y="19550"/>
                  </a:lnTo>
                  <a:lnTo>
                    <a:pt x="40" y="19710"/>
                  </a:lnTo>
                  <a:lnTo>
                    <a:pt x="120" y="19830"/>
                  </a:lnTo>
                  <a:lnTo>
                    <a:pt x="200" y="19949"/>
                  </a:lnTo>
                  <a:lnTo>
                    <a:pt x="319" y="20029"/>
                  </a:lnTo>
                  <a:lnTo>
                    <a:pt x="479" y="20109"/>
                  </a:lnTo>
                  <a:lnTo>
                    <a:pt x="599" y="20149"/>
                  </a:lnTo>
                  <a:lnTo>
                    <a:pt x="758" y="20189"/>
                  </a:lnTo>
                  <a:lnTo>
                    <a:pt x="31041" y="20189"/>
                  </a:lnTo>
                  <a:lnTo>
                    <a:pt x="31201" y="20149"/>
                  </a:lnTo>
                  <a:lnTo>
                    <a:pt x="31360" y="20109"/>
                  </a:lnTo>
                  <a:lnTo>
                    <a:pt x="31480" y="20029"/>
                  </a:lnTo>
                  <a:lnTo>
                    <a:pt x="31600" y="19949"/>
                  </a:lnTo>
                  <a:lnTo>
                    <a:pt x="31679" y="19830"/>
                  </a:lnTo>
                  <a:lnTo>
                    <a:pt x="31759" y="19710"/>
                  </a:lnTo>
                  <a:lnTo>
                    <a:pt x="31799" y="19550"/>
                  </a:lnTo>
                  <a:lnTo>
                    <a:pt x="31799" y="19391"/>
                  </a:lnTo>
                  <a:lnTo>
                    <a:pt x="31799" y="758"/>
                  </a:lnTo>
                  <a:lnTo>
                    <a:pt x="31799" y="599"/>
                  </a:lnTo>
                  <a:lnTo>
                    <a:pt x="31759" y="479"/>
                  </a:lnTo>
                  <a:lnTo>
                    <a:pt x="31679" y="320"/>
                  </a:lnTo>
                  <a:lnTo>
                    <a:pt x="31600" y="240"/>
                  </a:lnTo>
                  <a:lnTo>
                    <a:pt x="31480" y="120"/>
                  </a:lnTo>
                  <a:lnTo>
                    <a:pt x="31360" y="80"/>
                  </a:lnTo>
                  <a:lnTo>
                    <a:pt x="31201"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3"/>
            <p:cNvSpPr/>
            <p:nvPr/>
          </p:nvSpPr>
          <p:spPr>
            <a:xfrm>
              <a:off x="1996625" y="4242450"/>
              <a:ext cx="795000" cy="504725"/>
            </a:xfrm>
            <a:custGeom>
              <a:rect b="b" l="l" r="r" t="t"/>
              <a:pathLst>
                <a:path extrusionOk="0" fill="none" h="20189" w="31800">
                  <a:moveTo>
                    <a:pt x="31799" y="758"/>
                  </a:moveTo>
                  <a:lnTo>
                    <a:pt x="31799" y="19391"/>
                  </a:lnTo>
                  <a:lnTo>
                    <a:pt x="31799" y="19391"/>
                  </a:lnTo>
                  <a:lnTo>
                    <a:pt x="31799" y="19550"/>
                  </a:lnTo>
                  <a:lnTo>
                    <a:pt x="31759" y="19710"/>
                  </a:lnTo>
                  <a:lnTo>
                    <a:pt x="31679" y="19830"/>
                  </a:lnTo>
                  <a:lnTo>
                    <a:pt x="31600" y="19949"/>
                  </a:lnTo>
                  <a:lnTo>
                    <a:pt x="31480" y="20029"/>
                  </a:lnTo>
                  <a:lnTo>
                    <a:pt x="31360" y="20109"/>
                  </a:lnTo>
                  <a:lnTo>
                    <a:pt x="31201" y="20149"/>
                  </a:lnTo>
                  <a:lnTo>
                    <a:pt x="31041" y="20189"/>
                  </a:lnTo>
                  <a:lnTo>
                    <a:pt x="758" y="20189"/>
                  </a:lnTo>
                  <a:lnTo>
                    <a:pt x="758" y="20189"/>
                  </a:lnTo>
                  <a:lnTo>
                    <a:pt x="599" y="20149"/>
                  </a:lnTo>
                  <a:lnTo>
                    <a:pt x="479" y="20109"/>
                  </a:lnTo>
                  <a:lnTo>
                    <a:pt x="319" y="20029"/>
                  </a:lnTo>
                  <a:lnTo>
                    <a:pt x="200" y="19949"/>
                  </a:lnTo>
                  <a:lnTo>
                    <a:pt x="120" y="19830"/>
                  </a:lnTo>
                  <a:lnTo>
                    <a:pt x="40" y="19710"/>
                  </a:lnTo>
                  <a:lnTo>
                    <a:pt x="0" y="19550"/>
                  </a:lnTo>
                  <a:lnTo>
                    <a:pt x="0" y="19391"/>
                  </a:lnTo>
                  <a:lnTo>
                    <a:pt x="0" y="758"/>
                  </a:lnTo>
                  <a:lnTo>
                    <a:pt x="0" y="758"/>
                  </a:lnTo>
                  <a:lnTo>
                    <a:pt x="0" y="599"/>
                  </a:lnTo>
                  <a:lnTo>
                    <a:pt x="40" y="479"/>
                  </a:lnTo>
                  <a:lnTo>
                    <a:pt x="120" y="320"/>
                  </a:lnTo>
                  <a:lnTo>
                    <a:pt x="200" y="240"/>
                  </a:lnTo>
                  <a:lnTo>
                    <a:pt x="319" y="120"/>
                  </a:lnTo>
                  <a:lnTo>
                    <a:pt x="479" y="80"/>
                  </a:lnTo>
                  <a:lnTo>
                    <a:pt x="599" y="0"/>
                  </a:lnTo>
                  <a:lnTo>
                    <a:pt x="758" y="0"/>
                  </a:lnTo>
                  <a:lnTo>
                    <a:pt x="31041" y="0"/>
                  </a:lnTo>
                  <a:lnTo>
                    <a:pt x="31041" y="0"/>
                  </a:lnTo>
                  <a:lnTo>
                    <a:pt x="31201" y="0"/>
                  </a:lnTo>
                  <a:lnTo>
                    <a:pt x="31360" y="80"/>
                  </a:lnTo>
                  <a:lnTo>
                    <a:pt x="31480" y="120"/>
                  </a:lnTo>
                  <a:lnTo>
                    <a:pt x="31600" y="240"/>
                  </a:lnTo>
                  <a:lnTo>
                    <a:pt x="31679" y="320"/>
                  </a:lnTo>
                  <a:lnTo>
                    <a:pt x="31759" y="479"/>
                  </a:lnTo>
                  <a:lnTo>
                    <a:pt x="31799" y="599"/>
                  </a:lnTo>
                  <a:lnTo>
                    <a:pt x="31799" y="758"/>
                  </a:lnTo>
                  <a:lnTo>
                    <a:pt x="31799" y="7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3"/>
            <p:cNvSpPr/>
            <p:nvPr/>
          </p:nvSpPr>
          <p:spPr>
            <a:xfrm>
              <a:off x="2791600" y="42614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3"/>
            <p:cNvSpPr/>
            <p:nvPr/>
          </p:nvSpPr>
          <p:spPr>
            <a:xfrm>
              <a:off x="1996625" y="4306275"/>
              <a:ext cx="250375" cy="440900"/>
            </a:xfrm>
            <a:custGeom>
              <a:rect b="b" l="l" r="r" t="t"/>
              <a:pathLst>
                <a:path extrusionOk="0" h="17636" w="10015">
                  <a:moveTo>
                    <a:pt x="0" y="1"/>
                  </a:moveTo>
                  <a:lnTo>
                    <a:pt x="0" y="16838"/>
                  </a:lnTo>
                  <a:lnTo>
                    <a:pt x="0" y="16997"/>
                  </a:lnTo>
                  <a:lnTo>
                    <a:pt x="40" y="17157"/>
                  </a:lnTo>
                  <a:lnTo>
                    <a:pt x="120" y="17277"/>
                  </a:lnTo>
                  <a:lnTo>
                    <a:pt x="200" y="17396"/>
                  </a:lnTo>
                  <a:lnTo>
                    <a:pt x="319" y="17476"/>
                  </a:lnTo>
                  <a:lnTo>
                    <a:pt x="479" y="17556"/>
                  </a:lnTo>
                  <a:lnTo>
                    <a:pt x="599" y="17596"/>
                  </a:lnTo>
                  <a:lnTo>
                    <a:pt x="758" y="17636"/>
                  </a:lnTo>
                  <a:lnTo>
                    <a:pt x="10015" y="17636"/>
                  </a:lnTo>
                  <a:lnTo>
                    <a:pt x="10015"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3"/>
            <p:cNvSpPr/>
            <p:nvPr/>
          </p:nvSpPr>
          <p:spPr>
            <a:xfrm>
              <a:off x="1996625" y="4306275"/>
              <a:ext cx="250375" cy="440900"/>
            </a:xfrm>
            <a:custGeom>
              <a:rect b="b" l="l" r="r" t="t"/>
              <a:pathLst>
                <a:path extrusionOk="0" fill="none" h="17636" w="10015">
                  <a:moveTo>
                    <a:pt x="10015" y="1"/>
                  </a:moveTo>
                  <a:lnTo>
                    <a:pt x="10015" y="17636"/>
                  </a:lnTo>
                  <a:lnTo>
                    <a:pt x="758" y="17636"/>
                  </a:lnTo>
                  <a:lnTo>
                    <a:pt x="758" y="17636"/>
                  </a:lnTo>
                  <a:lnTo>
                    <a:pt x="599" y="17596"/>
                  </a:lnTo>
                  <a:lnTo>
                    <a:pt x="479" y="17556"/>
                  </a:lnTo>
                  <a:lnTo>
                    <a:pt x="319" y="17476"/>
                  </a:lnTo>
                  <a:lnTo>
                    <a:pt x="200" y="17396"/>
                  </a:lnTo>
                  <a:lnTo>
                    <a:pt x="120" y="17277"/>
                  </a:lnTo>
                  <a:lnTo>
                    <a:pt x="40" y="17157"/>
                  </a:lnTo>
                  <a:lnTo>
                    <a:pt x="0" y="16997"/>
                  </a:lnTo>
                  <a:lnTo>
                    <a:pt x="0" y="16838"/>
                  </a:lnTo>
                  <a:lnTo>
                    <a:pt x="0" y="1"/>
                  </a:lnTo>
                  <a:lnTo>
                    <a:pt x="1001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3"/>
            <p:cNvSpPr/>
            <p:nvPr/>
          </p:nvSpPr>
          <p:spPr>
            <a:xfrm>
              <a:off x="2246975" y="43062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3"/>
            <p:cNvSpPr/>
            <p:nvPr/>
          </p:nvSpPr>
          <p:spPr>
            <a:xfrm>
              <a:off x="1996625" y="4242450"/>
              <a:ext cx="795000" cy="69850"/>
            </a:xfrm>
            <a:custGeom>
              <a:rect b="b" l="l" r="r" t="t"/>
              <a:pathLst>
                <a:path extrusionOk="0" h="2794" w="31800">
                  <a:moveTo>
                    <a:pt x="599" y="0"/>
                  </a:moveTo>
                  <a:lnTo>
                    <a:pt x="479" y="80"/>
                  </a:lnTo>
                  <a:lnTo>
                    <a:pt x="319" y="120"/>
                  </a:lnTo>
                  <a:lnTo>
                    <a:pt x="200" y="240"/>
                  </a:lnTo>
                  <a:lnTo>
                    <a:pt x="120" y="320"/>
                  </a:lnTo>
                  <a:lnTo>
                    <a:pt x="40" y="479"/>
                  </a:lnTo>
                  <a:lnTo>
                    <a:pt x="0" y="599"/>
                  </a:lnTo>
                  <a:lnTo>
                    <a:pt x="0" y="758"/>
                  </a:lnTo>
                  <a:lnTo>
                    <a:pt x="0" y="2793"/>
                  </a:lnTo>
                  <a:lnTo>
                    <a:pt x="31799" y="2793"/>
                  </a:lnTo>
                  <a:lnTo>
                    <a:pt x="31799" y="758"/>
                  </a:lnTo>
                  <a:lnTo>
                    <a:pt x="31799" y="599"/>
                  </a:lnTo>
                  <a:lnTo>
                    <a:pt x="31759" y="479"/>
                  </a:lnTo>
                  <a:lnTo>
                    <a:pt x="31679" y="320"/>
                  </a:lnTo>
                  <a:lnTo>
                    <a:pt x="31600" y="240"/>
                  </a:lnTo>
                  <a:lnTo>
                    <a:pt x="31480" y="120"/>
                  </a:lnTo>
                  <a:lnTo>
                    <a:pt x="31360" y="80"/>
                  </a:lnTo>
                  <a:lnTo>
                    <a:pt x="3120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3"/>
            <p:cNvSpPr/>
            <p:nvPr/>
          </p:nvSpPr>
          <p:spPr>
            <a:xfrm>
              <a:off x="1996625" y="4242450"/>
              <a:ext cx="795000" cy="69850"/>
            </a:xfrm>
            <a:custGeom>
              <a:rect b="b" l="l" r="r" t="t"/>
              <a:pathLst>
                <a:path extrusionOk="0" fill="none" h="2794" w="31800">
                  <a:moveTo>
                    <a:pt x="31799" y="758"/>
                  </a:moveTo>
                  <a:lnTo>
                    <a:pt x="31799" y="2793"/>
                  </a:lnTo>
                  <a:lnTo>
                    <a:pt x="0" y="2793"/>
                  </a:lnTo>
                  <a:lnTo>
                    <a:pt x="0" y="758"/>
                  </a:lnTo>
                  <a:lnTo>
                    <a:pt x="0" y="758"/>
                  </a:lnTo>
                  <a:lnTo>
                    <a:pt x="0" y="599"/>
                  </a:lnTo>
                  <a:lnTo>
                    <a:pt x="40" y="479"/>
                  </a:lnTo>
                  <a:lnTo>
                    <a:pt x="120" y="320"/>
                  </a:lnTo>
                  <a:lnTo>
                    <a:pt x="200" y="240"/>
                  </a:lnTo>
                  <a:lnTo>
                    <a:pt x="319" y="120"/>
                  </a:lnTo>
                  <a:lnTo>
                    <a:pt x="479" y="80"/>
                  </a:lnTo>
                  <a:lnTo>
                    <a:pt x="599" y="0"/>
                  </a:lnTo>
                  <a:lnTo>
                    <a:pt x="758" y="0"/>
                  </a:lnTo>
                  <a:lnTo>
                    <a:pt x="31041" y="0"/>
                  </a:lnTo>
                  <a:lnTo>
                    <a:pt x="31041" y="0"/>
                  </a:lnTo>
                  <a:lnTo>
                    <a:pt x="31201" y="0"/>
                  </a:lnTo>
                  <a:lnTo>
                    <a:pt x="31360" y="80"/>
                  </a:lnTo>
                  <a:lnTo>
                    <a:pt x="31480" y="120"/>
                  </a:lnTo>
                  <a:lnTo>
                    <a:pt x="31600" y="240"/>
                  </a:lnTo>
                  <a:lnTo>
                    <a:pt x="31679" y="320"/>
                  </a:lnTo>
                  <a:lnTo>
                    <a:pt x="31759" y="479"/>
                  </a:lnTo>
                  <a:lnTo>
                    <a:pt x="31799" y="599"/>
                  </a:lnTo>
                  <a:lnTo>
                    <a:pt x="31799" y="758"/>
                  </a:lnTo>
                  <a:lnTo>
                    <a:pt x="31799" y="7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3"/>
            <p:cNvSpPr/>
            <p:nvPr/>
          </p:nvSpPr>
          <p:spPr>
            <a:xfrm>
              <a:off x="2791600" y="42614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3"/>
            <p:cNvSpPr/>
            <p:nvPr/>
          </p:nvSpPr>
          <p:spPr>
            <a:xfrm>
              <a:off x="2662925" y="4266375"/>
              <a:ext cx="26950" cy="26975"/>
            </a:xfrm>
            <a:custGeom>
              <a:rect b="b" l="l" r="r" t="t"/>
              <a:pathLst>
                <a:path extrusionOk="0" h="1079" w="1078">
                  <a:moveTo>
                    <a:pt x="519" y="1"/>
                  </a:moveTo>
                  <a:lnTo>
                    <a:pt x="319" y="41"/>
                  </a:lnTo>
                  <a:lnTo>
                    <a:pt x="160" y="161"/>
                  </a:lnTo>
                  <a:lnTo>
                    <a:pt x="40" y="320"/>
                  </a:lnTo>
                  <a:lnTo>
                    <a:pt x="0" y="560"/>
                  </a:lnTo>
                  <a:lnTo>
                    <a:pt x="40" y="759"/>
                  </a:lnTo>
                  <a:lnTo>
                    <a:pt x="160" y="919"/>
                  </a:lnTo>
                  <a:lnTo>
                    <a:pt x="319" y="1038"/>
                  </a:lnTo>
                  <a:lnTo>
                    <a:pt x="519" y="1078"/>
                  </a:lnTo>
                  <a:lnTo>
                    <a:pt x="758" y="1038"/>
                  </a:lnTo>
                  <a:lnTo>
                    <a:pt x="918" y="919"/>
                  </a:lnTo>
                  <a:lnTo>
                    <a:pt x="1038" y="759"/>
                  </a:lnTo>
                  <a:lnTo>
                    <a:pt x="1077" y="560"/>
                  </a:lnTo>
                  <a:lnTo>
                    <a:pt x="1038" y="320"/>
                  </a:lnTo>
                  <a:lnTo>
                    <a:pt x="918" y="161"/>
                  </a:lnTo>
                  <a:lnTo>
                    <a:pt x="758" y="41"/>
                  </a:lnTo>
                  <a:lnTo>
                    <a:pt x="51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3"/>
            <p:cNvSpPr/>
            <p:nvPr/>
          </p:nvSpPr>
          <p:spPr>
            <a:xfrm>
              <a:off x="2662925" y="4266375"/>
              <a:ext cx="26950" cy="26975"/>
            </a:xfrm>
            <a:custGeom>
              <a:rect b="b" l="l" r="r" t="t"/>
              <a:pathLst>
                <a:path extrusionOk="0" fill="none" h="1079" w="1078">
                  <a:moveTo>
                    <a:pt x="1077" y="560"/>
                  </a:moveTo>
                  <a:lnTo>
                    <a:pt x="1077" y="560"/>
                  </a:lnTo>
                  <a:lnTo>
                    <a:pt x="1038" y="759"/>
                  </a:lnTo>
                  <a:lnTo>
                    <a:pt x="918" y="919"/>
                  </a:lnTo>
                  <a:lnTo>
                    <a:pt x="758" y="1038"/>
                  </a:lnTo>
                  <a:lnTo>
                    <a:pt x="519" y="1078"/>
                  </a:lnTo>
                  <a:lnTo>
                    <a:pt x="519" y="1078"/>
                  </a:lnTo>
                  <a:lnTo>
                    <a:pt x="319" y="1038"/>
                  </a:lnTo>
                  <a:lnTo>
                    <a:pt x="160" y="919"/>
                  </a:lnTo>
                  <a:lnTo>
                    <a:pt x="40" y="759"/>
                  </a:lnTo>
                  <a:lnTo>
                    <a:pt x="0" y="560"/>
                  </a:lnTo>
                  <a:lnTo>
                    <a:pt x="0" y="560"/>
                  </a:lnTo>
                  <a:lnTo>
                    <a:pt x="40" y="320"/>
                  </a:lnTo>
                  <a:lnTo>
                    <a:pt x="160" y="161"/>
                  </a:lnTo>
                  <a:lnTo>
                    <a:pt x="319" y="41"/>
                  </a:lnTo>
                  <a:lnTo>
                    <a:pt x="519" y="1"/>
                  </a:lnTo>
                  <a:lnTo>
                    <a:pt x="519" y="1"/>
                  </a:lnTo>
                  <a:lnTo>
                    <a:pt x="758" y="41"/>
                  </a:lnTo>
                  <a:lnTo>
                    <a:pt x="918" y="161"/>
                  </a:lnTo>
                  <a:lnTo>
                    <a:pt x="1038" y="320"/>
                  </a:lnTo>
                  <a:lnTo>
                    <a:pt x="1077" y="560"/>
                  </a:lnTo>
                  <a:lnTo>
                    <a:pt x="1077" y="5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3"/>
            <p:cNvSpPr/>
            <p:nvPr/>
          </p:nvSpPr>
          <p:spPr>
            <a:xfrm>
              <a:off x="2689850" y="4280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3"/>
            <p:cNvSpPr/>
            <p:nvPr/>
          </p:nvSpPr>
          <p:spPr>
            <a:xfrm>
              <a:off x="2711800" y="4266375"/>
              <a:ext cx="26950" cy="26975"/>
            </a:xfrm>
            <a:custGeom>
              <a:rect b="b" l="l" r="r" t="t"/>
              <a:pathLst>
                <a:path extrusionOk="0" h="1079" w="1078">
                  <a:moveTo>
                    <a:pt x="519" y="1"/>
                  </a:moveTo>
                  <a:lnTo>
                    <a:pt x="319" y="41"/>
                  </a:lnTo>
                  <a:lnTo>
                    <a:pt x="160" y="161"/>
                  </a:lnTo>
                  <a:lnTo>
                    <a:pt x="40" y="320"/>
                  </a:lnTo>
                  <a:lnTo>
                    <a:pt x="0" y="560"/>
                  </a:lnTo>
                  <a:lnTo>
                    <a:pt x="40" y="759"/>
                  </a:lnTo>
                  <a:lnTo>
                    <a:pt x="160" y="919"/>
                  </a:lnTo>
                  <a:lnTo>
                    <a:pt x="319" y="1038"/>
                  </a:lnTo>
                  <a:lnTo>
                    <a:pt x="519" y="1078"/>
                  </a:lnTo>
                  <a:lnTo>
                    <a:pt x="758" y="1038"/>
                  </a:lnTo>
                  <a:lnTo>
                    <a:pt x="918" y="919"/>
                  </a:lnTo>
                  <a:lnTo>
                    <a:pt x="1038" y="759"/>
                  </a:lnTo>
                  <a:lnTo>
                    <a:pt x="1077" y="560"/>
                  </a:lnTo>
                  <a:lnTo>
                    <a:pt x="1038" y="320"/>
                  </a:lnTo>
                  <a:lnTo>
                    <a:pt x="918" y="161"/>
                  </a:lnTo>
                  <a:lnTo>
                    <a:pt x="758" y="41"/>
                  </a:lnTo>
                  <a:lnTo>
                    <a:pt x="519"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3"/>
            <p:cNvSpPr/>
            <p:nvPr/>
          </p:nvSpPr>
          <p:spPr>
            <a:xfrm>
              <a:off x="2711800" y="4266375"/>
              <a:ext cx="26950" cy="26975"/>
            </a:xfrm>
            <a:custGeom>
              <a:rect b="b" l="l" r="r" t="t"/>
              <a:pathLst>
                <a:path extrusionOk="0" fill="none" h="1079" w="1078">
                  <a:moveTo>
                    <a:pt x="1077" y="560"/>
                  </a:moveTo>
                  <a:lnTo>
                    <a:pt x="1077" y="560"/>
                  </a:lnTo>
                  <a:lnTo>
                    <a:pt x="1038" y="759"/>
                  </a:lnTo>
                  <a:lnTo>
                    <a:pt x="918" y="919"/>
                  </a:lnTo>
                  <a:lnTo>
                    <a:pt x="758" y="1038"/>
                  </a:lnTo>
                  <a:lnTo>
                    <a:pt x="519" y="1078"/>
                  </a:lnTo>
                  <a:lnTo>
                    <a:pt x="519" y="1078"/>
                  </a:lnTo>
                  <a:lnTo>
                    <a:pt x="319" y="1038"/>
                  </a:lnTo>
                  <a:lnTo>
                    <a:pt x="160" y="919"/>
                  </a:lnTo>
                  <a:lnTo>
                    <a:pt x="40" y="759"/>
                  </a:lnTo>
                  <a:lnTo>
                    <a:pt x="0" y="560"/>
                  </a:lnTo>
                  <a:lnTo>
                    <a:pt x="0" y="560"/>
                  </a:lnTo>
                  <a:lnTo>
                    <a:pt x="40" y="320"/>
                  </a:lnTo>
                  <a:lnTo>
                    <a:pt x="160" y="161"/>
                  </a:lnTo>
                  <a:lnTo>
                    <a:pt x="319" y="41"/>
                  </a:lnTo>
                  <a:lnTo>
                    <a:pt x="519" y="1"/>
                  </a:lnTo>
                  <a:lnTo>
                    <a:pt x="519" y="1"/>
                  </a:lnTo>
                  <a:lnTo>
                    <a:pt x="758" y="41"/>
                  </a:lnTo>
                  <a:lnTo>
                    <a:pt x="918" y="161"/>
                  </a:lnTo>
                  <a:lnTo>
                    <a:pt x="1038" y="320"/>
                  </a:lnTo>
                  <a:lnTo>
                    <a:pt x="1077" y="560"/>
                  </a:lnTo>
                  <a:lnTo>
                    <a:pt x="1077" y="5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3"/>
            <p:cNvSpPr/>
            <p:nvPr/>
          </p:nvSpPr>
          <p:spPr>
            <a:xfrm>
              <a:off x="2738725" y="4280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3"/>
            <p:cNvSpPr/>
            <p:nvPr/>
          </p:nvSpPr>
          <p:spPr>
            <a:xfrm>
              <a:off x="2611050" y="4266375"/>
              <a:ext cx="27950" cy="26975"/>
            </a:xfrm>
            <a:custGeom>
              <a:rect b="b" l="l" r="r" t="t"/>
              <a:pathLst>
                <a:path extrusionOk="0" h="1079" w="1118">
                  <a:moveTo>
                    <a:pt x="559" y="1"/>
                  </a:moveTo>
                  <a:lnTo>
                    <a:pt x="360" y="41"/>
                  </a:lnTo>
                  <a:lnTo>
                    <a:pt x="160" y="161"/>
                  </a:lnTo>
                  <a:lnTo>
                    <a:pt x="40" y="320"/>
                  </a:lnTo>
                  <a:lnTo>
                    <a:pt x="1" y="560"/>
                  </a:lnTo>
                  <a:lnTo>
                    <a:pt x="40" y="759"/>
                  </a:lnTo>
                  <a:lnTo>
                    <a:pt x="160" y="919"/>
                  </a:lnTo>
                  <a:lnTo>
                    <a:pt x="360" y="1038"/>
                  </a:lnTo>
                  <a:lnTo>
                    <a:pt x="559" y="1078"/>
                  </a:lnTo>
                  <a:lnTo>
                    <a:pt x="798" y="1038"/>
                  </a:lnTo>
                  <a:lnTo>
                    <a:pt x="958" y="919"/>
                  </a:lnTo>
                  <a:lnTo>
                    <a:pt x="1078" y="759"/>
                  </a:lnTo>
                  <a:lnTo>
                    <a:pt x="1118" y="560"/>
                  </a:lnTo>
                  <a:lnTo>
                    <a:pt x="1078" y="320"/>
                  </a:lnTo>
                  <a:lnTo>
                    <a:pt x="958" y="161"/>
                  </a:lnTo>
                  <a:lnTo>
                    <a:pt x="798" y="41"/>
                  </a:lnTo>
                  <a:lnTo>
                    <a:pt x="559"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3"/>
            <p:cNvSpPr/>
            <p:nvPr/>
          </p:nvSpPr>
          <p:spPr>
            <a:xfrm>
              <a:off x="2611050" y="4266375"/>
              <a:ext cx="27950" cy="26975"/>
            </a:xfrm>
            <a:custGeom>
              <a:rect b="b" l="l" r="r" t="t"/>
              <a:pathLst>
                <a:path extrusionOk="0" fill="none" h="1079" w="1118">
                  <a:moveTo>
                    <a:pt x="1118" y="560"/>
                  </a:moveTo>
                  <a:lnTo>
                    <a:pt x="1118" y="560"/>
                  </a:lnTo>
                  <a:lnTo>
                    <a:pt x="1078" y="759"/>
                  </a:lnTo>
                  <a:lnTo>
                    <a:pt x="958" y="919"/>
                  </a:lnTo>
                  <a:lnTo>
                    <a:pt x="798" y="1038"/>
                  </a:lnTo>
                  <a:lnTo>
                    <a:pt x="559" y="1078"/>
                  </a:lnTo>
                  <a:lnTo>
                    <a:pt x="559" y="1078"/>
                  </a:lnTo>
                  <a:lnTo>
                    <a:pt x="360" y="1038"/>
                  </a:lnTo>
                  <a:lnTo>
                    <a:pt x="160" y="919"/>
                  </a:lnTo>
                  <a:lnTo>
                    <a:pt x="40" y="759"/>
                  </a:lnTo>
                  <a:lnTo>
                    <a:pt x="1" y="560"/>
                  </a:lnTo>
                  <a:lnTo>
                    <a:pt x="1" y="560"/>
                  </a:lnTo>
                  <a:lnTo>
                    <a:pt x="40" y="320"/>
                  </a:lnTo>
                  <a:lnTo>
                    <a:pt x="160" y="161"/>
                  </a:lnTo>
                  <a:lnTo>
                    <a:pt x="360" y="41"/>
                  </a:lnTo>
                  <a:lnTo>
                    <a:pt x="559" y="1"/>
                  </a:lnTo>
                  <a:lnTo>
                    <a:pt x="559" y="1"/>
                  </a:lnTo>
                  <a:lnTo>
                    <a:pt x="798" y="41"/>
                  </a:lnTo>
                  <a:lnTo>
                    <a:pt x="958" y="161"/>
                  </a:lnTo>
                  <a:lnTo>
                    <a:pt x="1078" y="320"/>
                  </a:lnTo>
                  <a:lnTo>
                    <a:pt x="1118" y="560"/>
                  </a:lnTo>
                  <a:lnTo>
                    <a:pt x="1118" y="5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3"/>
            <p:cNvSpPr/>
            <p:nvPr/>
          </p:nvSpPr>
          <p:spPr>
            <a:xfrm>
              <a:off x="2638975" y="42803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3"/>
            <p:cNvSpPr/>
            <p:nvPr/>
          </p:nvSpPr>
          <p:spPr>
            <a:xfrm>
              <a:off x="2036525" y="4382100"/>
              <a:ext cx="39925" cy="39925"/>
            </a:xfrm>
            <a:custGeom>
              <a:rect b="b" l="l" r="r" t="t"/>
              <a:pathLst>
                <a:path extrusionOk="0" h="1597" w="1597">
                  <a:moveTo>
                    <a:pt x="0" y="0"/>
                  </a:moveTo>
                  <a:lnTo>
                    <a:pt x="0" y="1596"/>
                  </a:lnTo>
                  <a:lnTo>
                    <a:pt x="1596" y="1596"/>
                  </a:lnTo>
                  <a:lnTo>
                    <a:pt x="1596"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3"/>
            <p:cNvSpPr/>
            <p:nvPr/>
          </p:nvSpPr>
          <p:spPr>
            <a:xfrm>
              <a:off x="2100350" y="4386075"/>
              <a:ext cx="118725" cy="3025"/>
            </a:xfrm>
            <a:custGeom>
              <a:rect b="b" l="l" r="r" t="t"/>
              <a:pathLst>
                <a:path extrusionOk="0" h="121" w="4749">
                  <a:moveTo>
                    <a:pt x="41" y="1"/>
                  </a:moveTo>
                  <a:lnTo>
                    <a:pt x="1" y="41"/>
                  </a:lnTo>
                  <a:lnTo>
                    <a:pt x="1" y="81"/>
                  </a:lnTo>
                  <a:lnTo>
                    <a:pt x="1" y="120"/>
                  </a:lnTo>
                  <a:lnTo>
                    <a:pt x="4709" y="120"/>
                  </a:lnTo>
                  <a:lnTo>
                    <a:pt x="4749" y="81"/>
                  </a:lnTo>
                  <a:lnTo>
                    <a:pt x="4709" y="41"/>
                  </a:lnTo>
                  <a:lnTo>
                    <a:pt x="466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3"/>
            <p:cNvSpPr/>
            <p:nvPr/>
          </p:nvSpPr>
          <p:spPr>
            <a:xfrm>
              <a:off x="2100350" y="4386075"/>
              <a:ext cx="118725" cy="3025"/>
            </a:xfrm>
            <a:custGeom>
              <a:rect b="b" l="l" r="r" t="t"/>
              <a:pathLst>
                <a:path extrusionOk="0" fill="none" h="121" w="4749">
                  <a:moveTo>
                    <a:pt x="4669" y="120"/>
                  </a:moveTo>
                  <a:lnTo>
                    <a:pt x="41" y="120"/>
                  </a:lnTo>
                  <a:lnTo>
                    <a:pt x="41" y="120"/>
                  </a:lnTo>
                  <a:lnTo>
                    <a:pt x="1" y="120"/>
                  </a:lnTo>
                  <a:lnTo>
                    <a:pt x="1" y="81"/>
                  </a:lnTo>
                  <a:lnTo>
                    <a:pt x="1" y="81"/>
                  </a:lnTo>
                  <a:lnTo>
                    <a:pt x="1" y="41"/>
                  </a:lnTo>
                  <a:lnTo>
                    <a:pt x="41" y="1"/>
                  </a:lnTo>
                  <a:lnTo>
                    <a:pt x="4669" y="1"/>
                  </a:lnTo>
                  <a:lnTo>
                    <a:pt x="4669" y="1"/>
                  </a:lnTo>
                  <a:lnTo>
                    <a:pt x="4709" y="41"/>
                  </a:lnTo>
                  <a:lnTo>
                    <a:pt x="4749" y="81"/>
                  </a:lnTo>
                  <a:lnTo>
                    <a:pt x="4749" y="81"/>
                  </a:lnTo>
                  <a:lnTo>
                    <a:pt x="4709" y="120"/>
                  </a:lnTo>
                  <a:lnTo>
                    <a:pt x="4669" y="120"/>
                  </a:lnTo>
                  <a:lnTo>
                    <a:pt x="4669"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3"/>
            <p:cNvSpPr/>
            <p:nvPr/>
          </p:nvSpPr>
          <p:spPr>
            <a:xfrm>
              <a:off x="2217050" y="43890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3"/>
            <p:cNvSpPr/>
            <p:nvPr/>
          </p:nvSpPr>
          <p:spPr>
            <a:xfrm>
              <a:off x="2100350" y="4400050"/>
              <a:ext cx="118725" cy="3000"/>
            </a:xfrm>
            <a:custGeom>
              <a:rect b="b" l="l" r="r" t="t"/>
              <a:pathLst>
                <a:path extrusionOk="0" h="120" w="4749">
                  <a:moveTo>
                    <a:pt x="1" y="0"/>
                  </a:moveTo>
                  <a:lnTo>
                    <a:pt x="1" y="40"/>
                  </a:lnTo>
                  <a:lnTo>
                    <a:pt x="1" y="80"/>
                  </a:lnTo>
                  <a:lnTo>
                    <a:pt x="41" y="120"/>
                  </a:lnTo>
                  <a:lnTo>
                    <a:pt x="4669" y="120"/>
                  </a:lnTo>
                  <a:lnTo>
                    <a:pt x="4709" y="80"/>
                  </a:lnTo>
                  <a:lnTo>
                    <a:pt x="4749" y="40"/>
                  </a:lnTo>
                  <a:lnTo>
                    <a:pt x="470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3"/>
            <p:cNvSpPr/>
            <p:nvPr/>
          </p:nvSpPr>
          <p:spPr>
            <a:xfrm>
              <a:off x="2100350" y="4400050"/>
              <a:ext cx="118725" cy="3000"/>
            </a:xfrm>
            <a:custGeom>
              <a:rect b="b" l="l" r="r" t="t"/>
              <a:pathLst>
                <a:path extrusionOk="0" fill="none" h="120" w="4749">
                  <a:moveTo>
                    <a:pt x="4669" y="120"/>
                  </a:moveTo>
                  <a:lnTo>
                    <a:pt x="41" y="120"/>
                  </a:lnTo>
                  <a:lnTo>
                    <a:pt x="41" y="120"/>
                  </a:lnTo>
                  <a:lnTo>
                    <a:pt x="1" y="80"/>
                  </a:lnTo>
                  <a:lnTo>
                    <a:pt x="1" y="40"/>
                  </a:lnTo>
                  <a:lnTo>
                    <a:pt x="1" y="40"/>
                  </a:lnTo>
                  <a:lnTo>
                    <a:pt x="1" y="0"/>
                  </a:lnTo>
                  <a:lnTo>
                    <a:pt x="41" y="0"/>
                  </a:lnTo>
                  <a:lnTo>
                    <a:pt x="4669" y="0"/>
                  </a:lnTo>
                  <a:lnTo>
                    <a:pt x="4669" y="0"/>
                  </a:lnTo>
                  <a:lnTo>
                    <a:pt x="4709" y="0"/>
                  </a:lnTo>
                  <a:lnTo>
                    <a:pt x="4749" y="40"/>
                  </a:lnTo>
                  <a:lnTo>
                    <a:pt x="4749" y="40"/>
                  </a:lnTo>
                  <a:lnTo>
                    <a:pt x="4709" y="80"/>
                  </a:lnTo>
                  <a:lnTo>
                    <a:pt x="4669" y="120"/>
                  </a:lnTo>
                  <a:lnTo>
                    <a:pt x="4669"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3"/>
            <p:cNvSpPr/>
            <p:nvPr/>
          </p:nvSpPr>
          <p:spPr>
            <a:xfrm>
              <a:off x="2217050" y="44030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3"/>
            <p:cNvSpPr/>
            <p:nvPr/>
          </p:nvSpPr>
          <p:spPr>
            <a:xfrm>
              <a:off x="2100350" y="4413000"/>
              <a:ext cx="118725" cy="3025"/>
            </a:xfrm>
            <a:custGeom>
              <a:rect b="b" l="l" r="r" t="t"/>
              <a:pathLst>
                <a:path extrusionOk="0" h="121" w="4749">
                  <a:moveTo>
                    <a:pt x="1" y="1"/>
                  </a:moveTo>
                  <a:lnTo>
                    <a:pt x="1" y="41"/>
                  </a:lnTo>
                  <a:lnTo>
                    <a:pt x="1" y="81"/>
                  </a:lnTo>
                  <a:lnTo>
                    <a:pt x="41" y="121"/>
                  </a:lnTo>
                  <a:lnTo>
                    <a:pt x="4669" y="121"/>
                  </a:lnTo>
                  <a:lnTo>
                    <a:pt x="4709" y="81"/>
                  </a:lnTo>
                  <a:lnTo>
                    <a:pt x="4749" y="41"/>
                  </a:lnTo>
                  <a:lnTo>
                    <a:pt x="470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3"/>
            <p:cNvSpPr/>
            <p:nvPr/>
          </p:nvSpPr>
          <p:spPr>
            <a:xfrm>
              <a:off x="2100350" y="4413000"/>
              <a:ext cx="118725" cy="3025"/>
            </a:xfrm>
            <a:custGeom>
              <a:rect b="b" l="l" r="r" t="t"/>
              <a:pathLst>
                <a:path extrusionOk="0" fill="none" h="121" w="4749">
                  <a:moveTo>
                    <a:pt x="4669" y="121"/>
                  </a:moveTo>
                  <a:lnTo>
                    <a:pt x="41" y="121"/>
                  </a:lnTo>
                  <a:lnTo>
                    <a:pt x="41" y="121"/>
                  </a:lnTo>
                  <a:lnTo>
                    <a:pt x="1" y="81"/>
                  </a:lnTo>
                  <a:lnTo>
                    <a:pt x="1" y="41"/>
                  </a:lnTo>
                  <a:lnTo>
                    <a:pt x="1" y="41"/>
                  </a:lnTo>
                  <a:lnTo>
                    <a:pt x="1" y="1"/>
                  </a:lnTo>
                  <a:lnTo>
                    <a:pt x="41" y="1"/>
                  </a:lnTo>
                  <a:lnTo>
                    <a:pt x="4669" y="1"/>
                  </a:lnTo>
                  <a:lnTo>
                    <a:pt x="4669" y="1"/>
                  </a:lnTo>
                  <a:lnTo>
                    <a:pt x="4709" y="1"/>
                  </a:lnTo>
                  <a:lnTo>
                    <a:pt x="4749" y="41"/>
                  </a:lnTo>
                  <a:lnTo>
                    <a:pt x="4749" y="41"/>
                  </a:lnTo>
                  <a:lnTo>
                    <a:pt x="4709" y="81"/>
                  </a:lnTo>
                  <a:lnTo>
                    <a:pt x="4669" y="121"/>
                  </a:lnTo>
                  <a:lnTo>
                    <a:pt x="4669" y="1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3"/>
            <p:cNvSpPr/>
            <p:nvPr/>
          </p:nvSpPr>
          <p:spPr>
            <a:xfrm>
              <a:off x="2217050" y="44160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3"/>
            <p:cNvSpPr/>
            <p:nvPr/>
          </p:nvSpPr>
          <p:spPr>
            <a:xfrm>
              <a:off x="2036525" y="4464875"/>
              <a:ext cx="39925" cy="39925"/>
            </a:xfrm>
            <a:custGeom>
              <a:rect b="b" l="l" r="r" t="t"/>
              <a:pathLst>
                <a:path extrusionOk="0" h="1597" w="1597">
                  <a:moveTo>
                    <a:pt x="0" y="1"/>
                  </a:moveTo>
                  <a:lnTo>
                    <a:pt x="0" y="1597"/>
                  </a:lnTo>
                  <a:lnTo>
                    <a:pt x="1596" y="1597"/>
                  </a:lnTo>
                  <a:lnTo>
                    <a:pt x="1596"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3"/>
            <p:cNvSpPr/>
            <p:nvPr/>
          </p:nvSpPr>
          <p:spPr>
            <a:xfrm>
              <a:off x="2100350" y="4469875"/>
              <a:ext cx="118725" cy="3000"/>
            </a:xfrm>
            <a:custGeom>
              <a:rect b="b" l="l" r="r" t="t"/>
              <a:pathLst>
                <a:path extrusionOk="0" h="120" w="4749">
                  <a:moveTo>
                    <a:pt x="1" y="0"/>
                  </a:moveTo>
                  <a:lnTo>
                    <a:pt x="1" y="80"/>
                  </a:lnTo>
                  <a:lnTo>
                    <a:pt x="1" y="120"/>
                  </a:lnTo>
                  <a:lnTo>
                    <a:pt x="4709" y="120"/>
                  </a:lnTo>
                  <a:lnTo>
                    <a:pt x="4749" y="80"/>
                  </a:lnTo>
                  <a:lnTo>
                    <a:pt x="470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3"/>
            <p:cNvSpPr/>
            <p:nvPr/>
          </p:nvSpPr>
          <p:spPr>
            <a:xfrm>
              <a:off x="2100350" y="4469875"/>
              <a:ext cx="118725" cy="3000"/>
            </a:xfrm>
            <a:custGeom>
              <a:rect b="b" l="l" r="r" t="t"/>
              <a:pathLst>
                <a:path extrusionOk="0" fill="none" h="120" w="4749">
                  <a:moveTo>
                    <a:pt x="4669" y="120"/>
                  </a:moveTo>
                  <a:lnTo>
                    <a:pt x="41" y="120"/>
                  </a:lnTo>
                  <a:lnTo>
                    <a:pt x="41" y="120"/>
                  </a:lnTo>
                  <a:lnTo>
                    <a:pt x="1" y="120"/>
                  </a:lnTo>
                  <a:lnTo>
                    <a:pt x="1" y="80"/>
                  </a:lnTo>
                  <a:lnTo>
                    <a:pt x="1" y="80"/>
                  </a:lnTo>
                  <a:lnTo>
                    <a:pt x="1" y="0"/>
                  </a:lnTo>
                  <a:lnTo>
                    <a:pt x="41" y="0"/>
                  </a:lnTo>
                  <a:lnTo>
                    <a:pt x="4669" y="0"/>
                  </a:lnTo>
                  <a:lnTo>
                    <a:pt x="4669" y="0"/>
                  </a:lnTo>
                  <a:lnTo>
                    <a:pt x="4709" y="0"/>
                  </a:lnTo>
                  <a:lnTo>
                    <a:pt x="4749" y="80"/>
                  </a:lnTo>
                  <a:lnTo>
                    <a:pt x="4749" y="80"/>
                  </a:lnTo>
                  <a:lnTo>
                    <a:pt x="4709" y="120"/>
                  </a:lnTo>
                  <a:lnTo>
                    <a:pt x="4669" y="120"/>
                  </a:lnTo>
                  <a:lnTo>
                    <a:pt x="4669"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3"/>
            <p:cNvSpPr/>
            <p:nvPr/>
          </p:nvSpPr>
          <p:spPr>
            <a:xfrm>
              <a:off x="2217050" y="44728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3"/>
            <p:cNvSpPr/>
            <p:nvPr/>
          </p:nvSpPr>
          <p:spPr>
            <a:xfrm>
              <a:off x="2100350" y="4482825"/>
              <a:ext cx="118725" cy="4025"/>
            </a:xfrm>
            <a:custGeom>
              <a:rect b="b" l="l" r="r" t="t"/>
              <a:pathLst>
                <a:path extrusionOk="0" h="161" w="4749">
                  <a:moveTo>
                    <a:pt x="41" y="1"/>
                  </a:moveTo>
                  <a:lnTo>
                    <a:pt x="1" y="41"/>
                  </a:lnTo>
                  <a:lnTo>
                    <a:pt x="1" y="81"/>
                  </a:lnTo>
                  <a:lnTo>
                    <a:pt x="1" y="121"/>
                  </a:lnTo>
                  <a:lnTo>
                    <a:pt x="41" y="160"/>
                  </a:lnTo>
                  <a:lnTo>
                    <a:pt x="4669" y="160"/>
                  </a:lnTo>
                  <a:lnTo>
                    <a:pt x="4709" y="121"/>
                  </a:lnTo>
                  <a:lnTo>
                    <a:pt x="4749" y="81"/>
                  </a:lnTo>
                  <a:lnTo>
                    <a:pt x="4709" y="41"/>
                  </a:lnTo>
                  <a:lnTo>
                    <a:pt x="466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3"/>
            <p:cNvSpPr/>
            <p:nvPr/>
          </p:nvSpPr>
          <p:spPr>
            <a:xfrm>
              <a:off x="2100350" y="4482825"/>
              <a:ext cx="118725" cy="4025"/>
            </a:xfrm>
            <a:custGeom>
              <a:rect b="b" l="l" r="r" t="t"/>
              <a:pathLst>
                <a:path extrusionOk="0" fill="none" h="161" w="4749">
                  <a:moveTo>
                    <a:pt x="4669" y="160"/>
                  </a:moveTo>
                  <a:lnTo>
                    <a:pt x="41" y="160"/>
                  </a:lnTo>
                  <a:lnTo>
                    <a:pt x="41" y="160"/>
                  </a:lnTo>
                  <a:lnTo>
                    <a:pt x="1" y="121"/>
                  </a:lnTo>
                  <a:lnTo>
                    <a:pt x="1" y="81"/>
                  </a:lnTo>
                  <a:lnTo>
                    <a:pt x="1" y="81"/>
                  </a:lnTo>
                  <a:lnTo>
                    <a:pt x="1" y="41"/>
                  </a:lnTo>
                  <a:lnTo>
                    <a:pt x="41" y="1"/>
                  </a:lnTo>
                  <a:lnTo>
                    <a:pt x="4669" y="1"/>
                  </a:lnTo>
                  <a:lnTo>
                    <a:pt x="4669" y="1"/>
                  </a:lnTo>
                  <a:lnTo>
                    <a:pt x="4709" y="41"/>
                  </a:lnTo>
                  <a:lnTo>
                    <a:pt x="4749" y="81"/>
                  </a:lnTo>
                  <a:lnTo>
                    <a:pt x="4749" y="81"/>
                  </a:lnTo>
                  <a:lnTo>
                    <a:pt x="4709" y="121"/>
                  </a:lnTo>
                  <a:lnTo>
                    <a:pt x="4669" y="160"/>
                  </a:lnTo>
                  <a:lnTo>
                    <a:pt x="4669"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3"/>
            <p:cNvSpPr/>
            <p:nvPr/>
          </p:nvSpPr>
          <p:spPr>
            <a:xfrm>
              <a:off x="2217050" y="44868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3"/>
            <p:cNvSpPr/>
            <p:nvPr/>
          </p:nvSpPr>
          <p:spPr>
            <a:xfrm>
              <a:off x="2100350" y="4495800"/>
              <a:ext cx="118725" cy="4025"/>
            </a:xfrm>
            <a:custGeom>
              <a:rect b="b" l="l" r="r" t="t"/>
              <a:pathLst>
                <a:path extrusionOk="0" h="161" w="4749">
                  <a:moveTo>
                    <a:pt x="41" y="0"/>
                  </a:moveTo>
                  <a:lnTo>
                    <a:pt x="1" y="40"/>
                  </a:lnTo>
                  <a:lnTo>
                    <a:pt x="1" y="80"/>
                  </a:lnTo>
                  <a:lnTo>
                    <a:pt x="1" y="120"/>
                  </a:lnTo>
                  <a:lnTo>
                    <a:pt x="41" y="160"/>
                  </a:lnTo>
                  <a:lnTo>
                    <a:pt x="4669" y="160"/>
                  </a:lnTo>
                  <a:lnTo>
                    <a:pt x="4709" y="120"/>
                  </a:lnTo>
                  <a:lnTo>
                    <a:pt x="4749" y="80"/>
                  </a:lnTo>
                  <a:lnTo>
                    <a:pt x="4709" y="40"/>
                  </a:lnTo>
                  <a:lnTo>
                    <a:pt x="466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3"/>
            <p:cNvSpPr/>
            <p:nvPr/>
          </p:nvSpPr>
          <p:spPr>
            <a:xfrm>
              <a:off x="2100350" y="4495800"/>
              <a:ext cx="118725" cy="4025"/>
            </a:xfrm>
            <a:custGeom>
              <a:rect b="b" l="l" r="r" t="t"/>
              <a:pathLst>
                <a:path extrusionOk="0" fill="none" h="161" w="4749">
                  <a:moveTo>
                    <a:pt x="4669" y="160"/>
                  </a:moveTo>
                  <a:lnTo>
                    <a:pt x="41" y="160"/>
                  </a:lnTo>
                  <a:lnTo>
                    <a:pt x="41" y="160"/>
                  </a:lnTo>
                  <a:lnTo>
                    <a:pt x="1" y="120"/>
                  </a:lnTo>
                  <a:lnTo>
                    <a:pt x="1" y="80"/>
                  </a:lnTo>
                  <a:lnTo>
                    <a:pt x="1" y="80"/>
                  </a:lnTo>
                  <a:lnTo>
                    <a:pt x="1" y="40"/>
                  </a:lnTo>
                  <a:lnTo>
                    <a:pt x="41" y="0"/>
                  </a:lnTo>
                  <a:lnTo>
                    <a:pt x="4669" y="0"/>
                  </a:lnTo>
                  <a:lnTo>
                    <a:pt x="4669" y="0"/>
                  </a:lnTo>
                  <a:lnTo>
                    <a:pt x="4709" y="40"/>
                  </a:lnTo>
                  <a:lnTo>
                    <a:pt x="4749" y="80"/>
                  </a:lnTo>
                  <a:lnTo>
                    <a:pt x="4749" y="80"/>
                  </a:lnTo>
                  <a:lnTo>
                    <a:pt x="4709" y="120"/>
                  </a:lnTo>
                  <a:lnTo>
                    <a:pt x="4669" y="160"/>
                  </a:lnTo>
                  <a:lnTo>
                    <a:pt x="4669"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3"/>
            <p:cNvSpPr/>
            <p:nvPr/>
          </p:nvSpPr>
          <p:spPr>
            <a:xfrm>
              <a:off x="2217050" y="44998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3"/>
            <p:cNvSpPr/>
            <p:nvPr/>
          </p:nvSpPr>
          <p:spPr>
            <a:xfrm>
              <a:off x="2036525" y="4548675"/>
              <a:ext cx="39925" cy="39900"/>
            </a:xfrm>
            <a:custGeom>
              <a:rect b="b" l="l" r="r" t="t"/>
              <a:pathLst>
                <a:path extrusionOk="0" h="1596" w="1597">
                  <a:moveTo>
                    <a:pt x="0" y="0"/>
                  </a:moveTo>
                  <a:lnTo>
                    <a:pt x="0" y="1596"/>
                  </a:lnTo>
                  <a:lnTo>
                    <a:pt x="1596" y="1596"/>
                  </a:lnTo>
                  <a:lnTo>
                    <a:pt x="1596"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3"/>
            <p:cNvSpPr/>
            <p:nvPr/>
          </p:nvSpPr>
          <p:spPr>
            <a:xfrm>
              <a:off x="2100350" y="4553650"/>
              <a:ext cx="118725" cy="3025"/>
            </a:xfrm>
            <a:custGeom>
              <a:rect b="b" l="l" r="r" t="t"/>
              <a:pathLst>
                <a:path extrusionOk="0" h="121" w="4749">
                  <a:moveTo>
                    <a:pt x="1" y="1"/>
                  </a:moveTo>
                  <a:lnTo>
                    <a:pt x="1" y="40"/>
                  </a:lnTo>
                  <a:lnTo>
                    <a:pt x="1" y="80"/>
                  </a:lnTo>
                  <a:lnTo>
                    <a:pt x="41" y="120"/>
                  </a:lnTo>
                  <a:lnTo>
                    <a:pt x="4669" y="120"/>
                  </a:lnTo>
                  <a:lnTo>
                    <a:pt x="4709" y="80"/>
                  </a:lnTo>
                  <a:lnTo>
                    <a:pt x="4749" y="40"/>
                  </a:lnTo>
                  <a:lnTo>
                    <a:pt x="470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3"/>
            <p:cNvSpPr/>
            <p:nvPr/>
          </p:nvSpPr>
          <p:spPr>
            <a:xfrm>
              <a:off x="2100350" y="4553650"/>
              <a:ext cx="118725" cy="3025"/>
            </a:xfrm>
            <a:custGeom>
              <a:rect b="b" l="l" r="r" t="t"/>
              <a:pathLst>
                <a:path extrusionOk="0" fill="none" h="121" w="4749">
                  <a:moveTo>
                    <a:pt x="4669" y="120"/>
                  </a:moveTo>
                  <a:lnTo>
                    <a:pt x="41" y="120"/>
                  </a:lnTo>
                  <a:lnTo>
                    <a:pt x="41" y="120"/>
                  </a:lnTo>
                  <a:lnTo>
                    <a:pt x="1" y="80"/>
                  </a:lnTo>
                  <a:lnTo>
                    <a:pt x="1" y="40"/>
                  </a:lnTo>
                  <a:lnTo>
                    <a:pt x="1" y="40"/>
                  </a:lnTo>
                  <a:lnTo>
                    <a:pt x="1" y="1"/>
                  </a:lnTo>
                  <a:lnTo>
                    <a:pt x="41" y="1"/>
                  </a:lnTo>
                  <a:lnTo>
                    <a:pt x="4669" y="1"/>
                  </a:lnTo>
                  <a:lnTo>
                    <a:pt x="4669" y="1"/>
                  </a:lnTo>
                  <a:lnTo>
                    <a:pt x="4709" y="1"/>
                  </a:lnTo>
                  <a:lnTo>
                    <a:pt x="4749" y="40"/>
                  </a:lnTo>
                  <a:lnTo>
                    <a:pt x="4749" y="40"/>
                  </a:lnTo>
                  <a:lnTo>
                    <a:pt x="4709" y="80"/>
                  </a:lnTo>
                  <a:lnTo>
                    <a:pt x="4669" y="120"/>
                  </a:lnTo>
                  <a:lnTo>
                    <a:pt x="4669"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3"/>
            <p:cNvSpPr/>
            <p:nvPr/>
          </p:nvSpPr>
          <p:spPr>
            <a:xfrm>
              <a:off x="2217050" y="4556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3"/>
            <p:cNvSpPr/>
            <p:nvPr/>
          </p:nvSpPr>
          <p:spPr>
            <a:xfrm>
              <a:off x="2100350" y="4566625"/>
              <a:ext cx="118725" cy="3000"/>
            </a:xfrm>
            <a:custGeom>
              <a:rect b="b" l="l" r="r" t="t"/>
              <a:pathLst>
                <a:path extrusionOk="0" h="120" w="4749">
                  <a:moveTo>
                    <a:pt x="41" y="0"/>
                  </a:moveTo>
                  <a:lnTo>
                    <a:pt x="1" y="40"/>
                  </a:lnTo>
                  <a:lnTo>
                    <a:pt x="1" y="80"/>
                  </a:lnTo>
                  <a:lnTo>
                    <a:pt x="1" y="120"/>
                  </a:lnTo>
                  <a:lnTo>
                    <a:pt x="4709" y="120"/>
                  </a:lnTo>
                  <a:lnTo>
                    <a:pt x="4749" y="80"/>
                  </a:lnTo>
                  <a:lnTo>
                    <a:pt x="4709" y="40"/>
                  </a:lnTo>
                  <a:lnTo>
                    <a:pt x="466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3"/>
            <p:cNvSpPr/>
            <p:nvPr/>
          </p:nvSpPr>
          <p:spPr>
            <a:xfrm>
              <a:off x="2100350" y="4566625"/>
              <a:ext cx="118725" cy="3000"/>
            </a:xfrm>
            <a:custGeom>
              <a:rect b="b" l="l" r="r" t="t"/>
              <a:pathLst>
                <a:path extrusionOk="0" fill="none" h="120" w="4749">
                  <a:moveTo>
                    <a:pt x="4669" y="120"/>
                  </a:moveTo>
                  <a:lnTo>
                    <a:pt x="41" y="120"/>
                  </a:lnTo>
                  <a:lnTo>
                    <a:pt x="41" y="120"/>
                  </a:lnTo>
                  <a:lnTo>
                    <a:pt x="1" y="120"/>
                  </a:lnTo>
                  <a:lnTo>
                    <a:pt x="1" y="80"/>
                  </a:lnTo>
                  <a:lnTo>
                    <a:pt x="1" y="80"/>
                  </a:lnTo>
                  <a:lnTo>
                    <a:pt x="1" y="40"/>
                  </a:lnTo>
                  <a:lnTo>
                    <a:pt x="41" y="0"/>
                  </a:lnTo>
                  <a:lnTo>
                    <a:pt x="4669" y="0"/>
                  </a:lnTo>
                  <a:lnTo>
                    <a:pt x="4669" y="0"/>
                  </a:lnTo>
                  <a:lnTo>
                    <a:pt x="4709" y="40"/>
                  </a:lnTo>
                  <a:lnTo>
                    <a:pt x="4749" y="80"/>
                  </a:lnTo>
                  <a:lnTo>
                    <a:pt x="4749" y="80"/>
                  </a:lnTo>
                  <a:lnTo>
                    <a:pt x="4709" y="120"/>
                  </a:lnTo>
                  <a:lnTo>
                    <a:pt x="4669" y="120"/>
                  </a:lnTo>
                  <a:lnTo>
                    <a:pt x="4669"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3"/>
            <p:cNvSpPr/>
            <p:nvPr/>
          </p:nvSpPr>
          <p:spPr>
            <a:xfrm>
              <a:off x="2217050" y="4569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3"/>
            <p:cNvSpPr/>
            <p:nvPr/>
          </p:nvSpPr>
          <p:spPr>
            <a:xfrm>
              <a:off x="2100350" y="4579575"/>
              <a:ext cx="118725" cy="3025"/>
            </a:xfrm>
            <a:custGeom>
              <a:rect b="b" l="l" r="r" t="t"/>
              <a:pathLst>
                <a:path extrusionOk="0" h="121" w="4749">
                  <a:moveTo>
                    <a:pt x="41" y="1"/>
                  </a:moveTo>
                  <a:lnTo>
                    <a:pt x="1" y="41"/>
                  </a:lnTo>
                  <a:lnTo>
                    <a:pt x="1" y="81"/>
                  </a:lnTo>
                  <a:lnTo>
                    <a:pt x="1" y="121"/>
                  </a:lnTo>
                  <a:lnTo>
                    <a:pt x="4709" y="121"/>
                  </a:lnTo>
                  <a:lnTo>
                    <a:pt x="4749" y="81"/>
                  </a:lnTo>
                  <a:lnTo>
                    <a:pt x="4709" y="41"/>
                  </a:lnTo>
                  <a:lnTo>
                    <a:pt x="466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3"/>
            <p:cNvSpPr/>
            <p:nvPr/>
          </p:nvSpPr>
          <p:spPr>
            <a:xfrm>
              <a:off x="2100350" y="4579575"/>
              <a:ext cx="118725" cy="3025"/>
            </a:xfrm>
            <a:custGeom>
              <a:rect b="b" l="l" r="r" t="t"/>
              <a:pathLst>
                <a:path extrusionOk="0" fill="none" h="121" w="4749">
                  <a:moveTo>
                    <a:pt x="4669" y="121"/>
                  </a:moveTo>
                  <a:lnTo>
                    <a:pt x="41" y="121"/>
                  </a:lnTo>
                  <a:lnTo>
                    <a:pt x="41" y="121"/>
                  </a:lnTo>
                  <a:lnTo>
                    <a:pt x="1" y="121"/>
                  </a:lnTo>
                  <a:lnTo>
                    <a:pt x="1" y="81"/>
                  </a:lnTo>
                  <a:lnTo>
                    <a:pt x="1" y="81"/>
                  </a:lnTo>
                  <a:lnTo>
                    <a:pt x="1" y="41"/>
                  </a:lnTo>
                  <a:lnTo>
                    <a:pt x="41" y="1"/>
                  </a:lnTo>
                  <a:lnTo>
                    <a:pt x="4669" y="1"/>
                  </a:lnTo>
                  <a:lnTo>
                    <a:pt x="4669" y="1"/>
                  </a:lnTo>
                  <a:lnTo>
                    <a:pt x="4709" y="41"/>
                  </a:lnTo>
                  <a:lnTo>
                    <a:pt x="4749" y="81"/>
                  </a:lnTo>
                  <a:lnTo>
                    <a:pt x="4749" y="81"/>
                  </a:lnTo>
                  <a:lnTo>
                    <a:pt x="4709" y="121"/>
                  </a:lnTo>
                  <a:lnTo>
                    <a:pt x="4669" y="121"/>
                  </a:lnTo>
                  <a:lnTo>
                    <a:pt x="4669" y="1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3"/>
            <p:cNvSpPr/>
            <p:nvPr/>
          </p:nvSpPr>
          <p:spPr>
            <a:xfrm>
              <a:off x="2217050" y="45825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3"/>
            <p:cNvSpPr/>
            <p:nvPr/>
          </p:nvSpPr>
          <p:spPr>
            <a:xfrm>
              <a:off x="2036525" y="4630450"/>
              <a:ext cx="39925" cy="39925"/>
            </a:xfrm>
            <a:custGeom>
              <a:rect b="b" l="l" r="r" t="t"/>
              <a:pathLst>
                <a:path extrusionOk="0" h="1597" w="1597">
                  <a:moveTo>
                    <a:pt x="0" y="1"/>
                  </a:moveTo>
                  <a:lnTo>
                    <a:pt x="0" y="1597"/>
                  </a:lnTo>
                  <a:lnTo>
                    <a:pt x="1596" y="1597"/>
                  </a:lnTo>
                  <a:lnTo>
                    <a:pt x="1596"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3"/>
            <p:cNvSpPr/>
            <p:nvPr/>
          </p:nvSpPr>
          <p:spPr>
            <a:xfrm>
              <a:off x="2100350" y="4635450"/>
              <a:ext cx="118725" cy="3000"/>
            </a:xfrm>
            <a:custGeom>
              <a:rect b="b" l="l" r="r" t="t"/>
              <a:pathLst>
                <a:path extrusionOk="0" h="120" w="4749">
                  <a:moveTo>
                    <a:pt x="1" y="0"/>
                  </a:moveTo>
                  <a:lnTo>
                    <a:pt x="1" y="40"/>
                  </a:lnTo>
                  <a:lnTo>
                    <a:pt x="1" y="80"/>
                  </a:lnTo>
                  <a:lnTo>
                    <a:pt x="41" y="120"/>
                  </a:lnTo>
                  <a:lnTo>
                    <a:pt x="4669" y="120"/>
                  </a:lnTo>
                  <a:lnTo>
                    <a:pt x="4709" y="80"/>
                  </a:lnTo>
                  <a:lnTo>
                    <a:pt x="4749" y="40"/>
                  </a:lnTo>
                  <a:lnTo>
                    <a:pt x="470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3"/>
            <p:cNvSpPr/>
            <p:nvPr/>
          </p:nvSpPr>
          <p:spPr>
            <a:xfrm>
              <a:off x="2100350" y="4635450"/>
              <a:ext cx="118725" cy="3000"/>
            </a:xfrm>
            <a:custGeom>
              <a:rect b="b" l="l" r="r" t="t"/>
              <a:pathLst>
                <a:path extrusionOk="0" fill="none" h="120" w="4749">
                  <a:moveTo>
                    <a:pt x="4669" y="120"/>
                  </a:moveTo>
                  <a:lnTo>
                    <a:pt x="41" y="120"/>
                  </a:lnTo>
                  <a:lnTo>
                    <a:pt x="41" y="120"/>
                  </a:lnTo>
                  <a:lnTo>
                    <a:pt x="1" y="80"/>
                  </a:lnTo>
                  <a:lnTo>
                    <a:pt x="1" y="40"/>
                  </a:lnTo>
                  <a:lnTo>
                    <a:pt x="1" y="40"/>
                  </a:lnTo>
                  <a:lnTo>
                    <a:pt x="1" y="0"/>
                  </a:lnTo>
                  <a:lnTo>
                    <a:pt x="41" y="0"/>
                  </a:lnTo>
                  <a:lnTo>
                    <a:pt x="4669" y="0"/>
                  </a:lnTo>
                  <a:lnTo>
                    <a:pt x="4669" y="0"/>
                  </a:lnTo>
                  <a:lnTo>
                    <a:pt x="4709" y="0"/>
                  </a:lnTo>
                  <a:lnTo>
                    <a:pt x="4749" y="40"/>
                  </a:lnTo>
                  <a:lnTo>
                    <a:pt x="4749" y="40"/>
                  </a:lnTo>
                  <a:lnTo>
                    <a:pt x="4709" y="80"/>
                  </a:lnTo>
                  <a:lnTo>
                    <a:pt x="4669" y="120"/>
                  </a:lnTo>
                  <a:lnTo>
                    <a:pt x="4669"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3"/>
            <p:cNvSpPr/>
            <p:nvPr/>
          </p:nvSpPr>
          <p:spPr>
            <a:xfrm>
              <a:off x="2217050" y="46384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3"/>
            <p:cNvSpPr/>
            <p:nvPr/>
          </p:nvSpPr>
          <p:spPr>
            <a:xfrm>
              <a:off x="2100350" y="4648400"/>
              <a:ext cx="118725" cy="3025"/>
            </a:xfrm>
            <a:custGeom>
              <a:rect b="b" l="l" r="r" t="t"/>
              <a:pathLst>
                <a:path extrusionOk="0" h="121" w="4749">
                  <a:moveTo>
                    <a:pt x="41" y="1"/>
                  </a:moveTo>
                  <a:lnTo>
                    <a:pt x="1" y="41"/>
                  </a:lnTo>
                  <a:lnTo>
                    <a:pt x="1" y="81"/>
                  </a:lnTo>
                  <a:lnTo>
                    <a:pt x="1" y="121"/>
                  </a:lnTo>
                  <a:lnTo>
                    <a:pt x="4709" y="121"/>
                  </a:lnTo>
                  <a:lnTo>
                    <a:pt x="4749" y="81"/>
                  </a:lnTo>
                  <a:lnTo>
                    <a:pt x="4709" y="41"/>
                  </a:lnTo>
                  <a:lnTo>
                    <a:pt x="466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3"/>
            <p:cNvSpPr/>
            <p:nvPr/>
          </p:nvSpPr>
          <p:spPr>
            <a:xfrm>
              <a:off x="2100350" y="4648400"/>
              <a:ext cx="118725" cy="3025"/>
            </a:xfrm>
            <a:custGeom>
              <a:rect b="b" l="l" r="r" t="t"/>
              <a:pathLst>
                <a:path extrusionOk="0" fill="none" h="121" w="4749">
                  <a:moveTo>
                    <a:pt x="4669" y="121"/>
                  </a:moveTo>
                  <a:lnTo>
                    <a:pt x="41" y="121"/>
                  </a:lnTo>
                  <a:lnTo>
                    <a:pt x="41" y="121"/>
                  </a:lnTo>
                  <a:lnTo>
                    <a:pt x="1" y="121"/>
                  </a:lnTo>
                  <a:lnTo>
                    <a:pt x="1" y="81"/>
                  </a:lnTo>
                  <a:lnTo>
                    <a:pt x="1" y="81"/>
                  </a:lnTo>
                  <a:lnTo>
                    <a:pt x="1" y="41"/>
                  </a:lnTo>
                  <a:lnTo>
                    <a:pt x="41" y="1"/>
                  </a:lnTo>
                  <a:lnTo>
                    <a:pt x="4669" y="1"/>
                  </a:lnTo>
                  <a:lnTo>
                    <a:pt x="4669" y="1"/>
                  </a:lnTo>
                  <a:lnTo>
                    <a:pt x="4709" y="41"/>
                  </a:lnTo>
                  <a:lnTo>
                    <a:pt x="4749" y="81"/>
                  </a:lnTo>
                  <a:lnTo>
                    <a:pt x="4749" y="81"/>
                  </a:lnTo>
                  <a:lnTo>
                    <a:pt x="4709" y="121"/>
                  </a:lnTo>
                  <a:lnTo>
                    <a:pt x="4669" y="121"/>
                  </a:lnTo>
                  <a:lnTo>
                    <a:pt x="4669" y="1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3"/>
            <p:cNvSpPr/>
            <p:nvPr/>
          </p:nvSpPr>
          <p:spPr>
            <a:xfrm>
              <a:off x="2217050" y="46514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3"/>
            <p:cNvSpPr/>
            <p:nvPr/>
          </p:nvSpPr>
          <p:spPr>
            <a:xfrm>
              <a:off x="2100350" y="4661375"/>
              <a:ext cx="118725" cy="3025"/>
            </a:xfrm>
            <a:custGeom>
              <a:rect b="b" l="l" r="r" t="t"/>
              <a:pathLst>
                <a:path extrusionOk="0" h="121" w="4749">
                  <a:moveTo>
                    <a:pt x="41" y="1"/>
                  </a:moveTo>
                  <a:lnTo>
                    <a:pt x="1" y="40"/>
                  </a:lnTo>
                  <a:lnTo>
                    <a:pt x="1" y="80"/>
                  </a:lnTo>
                  <a:lnTo>
                    <a:pt x="1" y="120"/>
                  </a:lnTo>
                  <a:lnTo>
                    <a:pt x="4709" y="120"/>
                  </a:lnTo>
                  <a:lnTo>
                    <a:pt x="4749" y="80"/>
                  </a:lnTo>
                  <a:lnTo>
                    <a:pt x="4709" y="40"/>
                  </a:lnTo>
                  <a:lnTo>
                    <a:pt x="466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3"/>
            <p:cNvSpPr/>
            <p:nvPr/>
          </p:nvSpPr>
          <p:spPr>
            <a:xfrm>
              <a:off x="2100350" y="4661375"/>
              <a:ext cx="118725" cy="3025"/>
            </a:xfrm>
            <a:custGeom>
              <a:rect b="b" l="l" r="r" t="t"/>
              <a:pathLst>
                <a:path extrusionOk="0" fill="none" h="121" w="4749">
                  <a:moveTo>
                    <a:pt x="4669" y="120"/>
                  </a:moveTo>
                  <a:lnTo>
                    <a:pt x="41" y="120"/>
                  </a:lnTo>
                  <a:lnTo>
                    <a:pt x="41" y="120"/>
                  </a:lnTo>
                  <a:lnTo>
                    <a:pt x="1" y="120"/>
                  </a:lnTo>
                  <a:lnTo>
                    <a:pt x="1" y="80"/>
                  </a:lnTo>
                  <a:lnTo>
                    <a:pt x="1" y="80"/>
                  </a:lnTo>
                  <a:lnTo>
                    <a:pt x="1" y="40"/>
                  </a:lnTo>
                  <a:lnTo>
                    <a:pt x="41" y="1"/>
                  </a:lnTo>
                  <a:lnTo>
                    <a:pt x="4669" y="1"/>
                  </a:lnTo>
                  <a:lnTo>
                    <a:pt x="4669" y="1"/>
                  </a:lnTo>
                  <a:lnTo>
                    <a:pt x="4709" y="40"/>
                  </a:lnTo>
                  <a:lnTo>
                    <a:pt x="4749" y="80"/>
                  </a:lnTo>
                  <a:lnTo>
                    <a:pt x="4749" y="80"/>
                  </a:lnTo>
                  <a:lnTo>
                    <a:pt x="4709" y="120"/>
                  </a:lnTo>
                  <a:lnTo>
                    <a:pt x="4669" y="120"/>
                  </a:lnTo>
                  <a:lnTo>
                    <a:pt x="4669"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3"/>
            <p:cNvSpPr/>
            <p:nvPr/>
          </p:nvSpPr>
          <p:spPr>
            <a:xfrm>
              <a:off x="2217050" y="46643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3"/>
            <p:cNvSpPr/>
            <p:nvPr/>
          </p:nvSpPr>
          <p:spPr>
            <a:xfrm>
              <a:off x="2408575" y="4348175"/>
              <a:ext cx="216475" cy="244400"/>
            </a:xfrm>
            <a:custGeom>
              <a:rect b="b" l="l" r="r" t="t"/>
              <a:pathLst>
                <a:path extrusionOk="0" h="9776" w="8659">
                  <a:moveTo>
                    <a:pt x="4309" y="1"/>
                  </a:moveTo>
                  <a:lnTo>
                    <a:pt x="3870" y="40"/>
                  </a:lnTo>
                  <a:lnTo>
                    <a:pt x="3471" y="80"/>
                  </a:lnTo>
                  <a:lnTo>
                    <a:pt x="3032" y="200"/>
                  </a:lnTo>
                  <a:lnTo>
                    <a:pt x="2633" y="360"/>
                  </a:lnTo>
                  <a:lnTo>
                    <a:pt x="2274" y="519"/>
                  </a:lnTo>
                  <a:lnTo>
                    <a:pt x="1915" y="759"/>
                  </a:lnTo>
                  <a:lnTo>
                    <a:pt x="1556" y="998"/>
                  </a:lnTo>
                  <a:lnTo>
                    <a:pt x="1277" y="1277"/>
                  </a:lnTo>
                  <a:lnTo>
                    <a:pt x="998" y="1557"/>
                  </a:lnTo>
                  <a:lnTo>
                    <a:pt x="758" y="1916"/>
                  </a:lnTo>
                  <a:lnTo>
                    <a:pt x="519" y="2275"/>
                  </a:lnTo>
                  <a:lnTo>
                    <a:pt x="359" y="2634"/>
                  </a:lnTo>
                  <a:lnTo>
                    <a:pt x="200" y="3033"/>
                  </a:lnTo>
                  <a:lnTo>
                    <a:pt x="80" y="3472"/>
                  </a:lnTo>
                  <a:lnTo>
                    <a:pt x="40" y="3871"/>
                  </a:lnTo>
                  <a:lnTo>
                    <a:pt x="0" y="4310"/>
                  </a:lnTo>
                  <a:lnTo>
                    <a:pt x="0" y="4669"/>
                  </a:lnTo>
                  <a:lnTo>
                    <a:pt x="40" y="4988"/>
                  </a:lnTo>
                  <a:lnTo>
                    <a:pt x="120" y="5307"/>
                  </a:lnTo>
                  <a:lnTo>
                    <a:pt x="200" y="5626"/>
                  </a:lnTo>
                  <a:lnTo>
                    <a:pt x="319" y="5945"/>
                  </a:lnTo>
                  <a:lnTo>
                    <a:pt x="439" y="6225"/>
                  </a:lnTo>
                  <a:lnTo>
                    <a:pt x="599" y="6544"/>
                  </a:lnTo>
                  <a:lnTo>
                    <a:pt x="798" y="6783"/>
                  </a:lnTo>
                  <a:lnTo>
                    <a:pt x="1197" y="7302"/>
                  </a:lnTo>
                  <a:lnTo>
                    <a:pt x="1676" y="7701"/>
                  </a:lnTo>
                  <a:lnTo>
                    <a:pt x="2195" y="8060"/>
                  </a:lnTo>
                  <a:lnTo>
                    <a:pt x="2474" y="8220"/>
                  </a:lnTo>
                  <a:lnTo>
                    <a:pt x="2753" y="8339"/>
                  </a:lnTo>
                  <a:lnTo>
                    <a:pt x="2753" y="9776"/>
                  </a:lnTo>
                  <a:lnTo>
                    <a:pt x="5905" y="9776"/>
                  </a:lnTo>
                  <a:lnTo>
                    <a:pt x="5905" y="8339"/>
                  </a:lnTo>
                  <a:lnTo>
                    <a:pt x="6184" y="8220"/>
                  </a:lnTo>
                  <a:lnTo>
                    <a:pt x="6464" y="8060"/>
                  </a:lnTo>
                  <a:lnTo>
                    <a:pt x="7022" y="7701"/>
                  </a:lnTo>
                  <a:lnTo>
                    <a:pt x="7461" y="7262"/>
                  </a:lnTo>
                  <a:lnTo>
                    <a:pt x="7860" y="6783"/>
                  </a:lnTo>
                  <a:lnTo>
                    <a:pt x="8219" y="6225"/>
                  </a:lnTo>
                  <a:lnTo>
                    <a:pt x="8339" y="5945"/>
                  </a:lnTo>
                  <a:lnTo>
                    <a:pt x="8459" y="5626"/>
                  </a:lnTo>
                  <a:lnTo>
                    <a:pt x="8538" y="5307"/>
                  </a:lnTo>
                  <a:lnTo>
                    <a:pt x="8578" y="4988"/>
                  </a:lnTo>
                  <a:lnTo>
                    <a:pt x="8618" y="4669"/>
                  </a:lnTo>
                  <a:lnTo>
                    <a:pt x="8658" y="4310"/>
                  </a:lnTo>
                  <a:lnTo>
                    <a:pt x="8618" y="3871"/>
                  </a:lnTo>
                  <a:lnTo>
                    <a:pt x="8538" y="3472"/>
                  </a:lnTo>
                  <a:lnTo>
                    <a:pt x="8459" y="3033"/>
                  </a:lnTo>
                  <a:lnTo>
                    <a:pt x="8299" y="2634"/>
                  </a:lnTo>
                  <a:lnTo>
                    <a:pt x="8139" y="2275"/>
                  </a:lnTo>
                  <a:lnTo>
                    <a:pt x="7900" y="1916"/>
                  </a:lnTo>
                  <a:lnTo>
                    <a:pt x="7661" y="1557"/>
                  </a:lnTo>
                  <a:lnTo>
                    <a:pt x="7381" y="1277"/>
                  </a:lnTo>
                  <a:lnTo>
                    <a:pt x="7062" y="998"/>
                  </a:lnTo>
                  <a:lnTo>
                    <a:pt x="6743" y="759"/>
                  </a:lnTo>
                  <a:lnTo>
                    <a:pt x="6384" y="519"/>
                  </a:lnTo>
                  <a:lnTo>
                    <a:pt x="6025" y="360"/>
                  </a:lnTo>
                  <a:lnTo>
                    <a:pt x="5626" y="200"/>
                  </a:lnTo>
                  <a:lnTo>
                    <a:pt x="5187" y="80"/>
                  </a:lnTo>
                  <a:lnTo>
                    <a:pt x="4748" y="40"/>
                  </a:lnTo>
                  <a:lnTo>
                    <a:pt x="43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3"/>
            <p:cNvSpPr/>
            <p:nvPr/>
          </p:nvSpPr>
          <p:spPr>
            <a:xfrm>
              <a:off x="2408575" y="4348175"/>
              <a:ext cx="216475" cy="244400"/>
            </a:xfrm>
            <a:custGeom>
              <a:rect b="b" l="l" r="r" t="t"/>
              <a:pathLst>
                <a:path extrusionOk="0" fill="none" h="9776" w="8659">
                  <a:moveTo>
                    <a:pt x="8658" y="4310"/>
                  </a:moveTo>
                  <a:lnTo>
                    <a:pt x="8658" y="4310"/>
                  </a:lnTo>
                  <a:lnTo>
                    <a:pt x="8618" y="3871"/>
                  </a:lnTo>
                  <a:lnTo>
                    <a:pt x="8538" y="3472"/>
                  </a:lnTo>
                  <a:lnTo>
                    <a:pt x="8459" y="3033"/>
                  </a:lnTo>
                  <a:lnTo>
                    <a:pt x="8299" y="2634"/>
                  </a:lnTo>
                  <a:lnTo>
                    <a:pt x="8139" y="2275"/>
                  </a:lnTo>
                  <a:lnTo>
                    <a:pt x="7900" y="1916"/>
                  </a:lnTo>
                  <a:lnTo>
                    <a:pt x="7661" y="1557"/>
                  </a:lnTo>
                  <a:lnTo>
                    <a:pt x="7381" y="1277"/>
                  </a:lnTo>
                  <a:lnTo>
                    <a:pt x="7062" y="998"/>
                  </a:lnTo>
                  <a:lnTo>
                    <a:pt x="6743" y="759"/>
                  </a:lnTo>
                  <a:lnTo>
                    <a:pt x="6384" y="519"/>
                  </a:lnTo>
                  <a:lnTo>
                    <a:pt x="6025" y="360"/>
                  </a:lnTo>
                  <a:lnTo>
                    <a:pt x="5626" y="200"/>
                  </a:lnTo>
                  <a:lnTo>
                    <a:pt x="5187" y="80"/>
                  </a:lnTo>
                  <a:lnTo>
                    <a:pt x="4748" y="40"/>
                  </a:lnTo>
                  <a:lnTo>
                    <a:pt x="4309" y="1"/>
                  </a:lnTo>
                  <a:lnTo>
                    <a:pt x="4309" y="1"/>
                  </a:lnTo>
                  <a:lnTo>
                    <a:pt x="3870" y="40"/>
                  </a:lnTo>
                  <a:lnTo>
                    <a:pt x="3471" y="80"/>
                  </a:lnTo>
                  <a:lnTo>
                    <a:pt x="3032" y="200"/>
                  </a:lnTo>
                  <a:lnTo>
                    <a:pt x="2633" y="360"/>
                  </a:lnTo>
                  <a:lnTo>
                    <a:pt x="2274" y="519"/>
                  </a:lnTo>
                  <a:lnTo>
                    <a:pt x="1915" y="759"/>
                  </a:lnTo>
                  <a:lnTo>
                    <a:pt x="1556" y="998"/>
                  </a:lnTo>
                  <a:lnTo>
                    <a:pt x="1277" y="1277"/>
                  </a:lnTo>
                  <a:lnTo>
                    <a:pt x="998" y="1557"/>
                  </a:lnTo>
                  <a:lnTo>
                    <a:pt x="758" y="1916"/>
                  </a:lnTo>
                  <a:lnTo>
                    <a:pt x="519" y="2275"/>
                  </a:lnTo>
                  <a:lnTo>
                    <a:pt x="359" y="2634"/>
                  </a:lnTo>
                  <a:lnTo>
                    <a:pt x="200" y="3033"/>
                  </a:lnTo>
                  <a:lnTo>
                    <a:pt x="80" y="3472"/>
                  </a:lnTo>
                  <a:lnTo>
                    <a:pt x="40" y="3871"/>
                  </a:lnTo>
                  <a:lnTo>
                    <a:pt x="0" y="4310"/>
                  </a:lnTo>
                  <a:lnTo>
                    <a:pt x="0" y="4310"/>
                  </a:lnTo>
                  <a:lnTo>
                    <a:pt x="0" y="4669"/>
                  </a:lnTo>
                  <a:lnTo>
                    <a:pt x="40" y="4988"/>
                  </a:lnTo>
                  <a:lnTo>
                    <a:pt x="120" y="5307"/>
                  </a:lnTo>
                  <a:lnTo>
                    <a:pt x="200" y="5626"/>
                  </a:lnTo>
                  <a:lnTo>
                    <a:pt x="319" y="5945"/>
                  </a:lnTo>
                  <a:lnTo>
                    <a:pt x="439" y="6225"/>
                  </a:lnTo>
                  <a:lnTo>
                    <a:pt x="599" y="6544"/>
                  </a:lnTo>
                  <a:lnTo>
                    <a:pt x="798" y="6783"/>
                  </a:lnTo>
                  <a:lnTo>
                    <a:pt x="1197" y="7302"/>
                  </a:lnTo>
                  <a:lnTo>
                    <a:pt x="1676" y="7701"/>
                  </a:lnTo>
                  <a:lnTo>
                    <a:pt x="2195" y="8060"/>
                  </a:lnTo>
                  <a:lnTo>
                    <a:pt x="2474" y="8220"/>
                  </a:lnTo>
                  <a:lnTo>
                    <a:pt x="2753" y="8339"/>
                  </a:lnTo>
                  <a:lnTo>
                    <a:pt x="2753" y="9776"/>
                  </a:lnTo>
                  <a:lnTo>
                    <a:pt x="5905" y="9776"/>
                  </a:lnTo>
                  <a:lnTo>
                    <a:pt x="5905" y="8339"/>
                  </a:lnTo>
                  <a:lnTo>
                    <a:pt x="5905" y="8339"/>
                  </a:lnTo>
                  <a:lnTo>
                    <a:pt x="6184" y="8220"/>
                  </a:lnTo>
                  <a:lnTo>
                    <a:pt x="6464" y="8060"/>
                  </a:lnTo>
                  <a:lnTo>
                    <a:pt x="7022" y="7701"/>
                  </a:lnTo>
                  <a:lnTo>
                    <a:pt x="7461" y="7262"/>
                  </a:lnTo>
                  <a:lnTo>
                    <a:pt x="7860" y="6783"/>
                  </a:lnTo>
                  <a:lnTo>
                    <a:pt x="8219" y="6225"/>
                  </a:lnTo>
                  <a:lnTo>
                    <a:pt x="8339" y="5945"/>
                  </a:lnTo>
                  <a:lnTo>
                    <a:pt x="8459" y="5626"/>
                  </a:lnTo>
                  <a:lnTo>
                    <a:pt x="8538" y="5307"/>
                  </a:lnTo>
                  <a:lnTo>
                    <a:pt x="8578" y="4988"/>
                  </a:lnTo>
                  <a:lnTo>
                    <a:pt x="8618" y="4669"/>
                  </a:lnTo>
                  <a:lnTo>
                    <a:pt x="8658" y="4310"/>
                  </a:lnTo>
                  <a:lnTo>
                    <a:pt x="8658" y="431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3"/>
            <p:cNvSpPr/>
            <p:nvPr/>
          </p:nvSpPr>
          <p:spPr>
            <a:xfrm>
              <a:off x="2625025" y="4455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3"/>
            <p:cNvSpPr/>
            <p:nvPr/>
          </p:nvSpPr>
          <p:spPr>
            <a:xfrm>
              <a:off x="2484375" y="4446925"/>
              <a:ext cx="61875" cy="149650"/>
            </a:xfrm>
            <a:custGeom>
              <a:rect b="b" l="l" r="r" t="t"/>
              <a:pathLst>
                <a:path extrusionOk="0" h="5986" w="2475">
                  <a:moveTo>
                    <a:pt x="1596" y="519"/>
                  </a:moveTo>
                  <a:lnTo>
                    <a:pt x="1636" y="719"/>
                  </a:lnTo>
                  <a:lnTo>
                    <a:pt x="1676" y="918"/>
                  </a:lnTo>
                  <a:lnTo>
                    <a:pt x="1676" y="1118"/>
                  </a:lnTo>
                  <a:lnTo>
                    <a:pt x="1636" y="1237"/>
                  </a:lnTo>
                  <a:lnTo>
                    <a:pt x="1596" y="1317"/>
                  </a:lnTo>
                  <a:lnTo>
                    <a:pt x="1556" y="1317"/>
                  </a:lnTo>
                  <a:lnTo>
                    <a:pt x="1477" y="1277"/>
                  </a:lnTo>
                  <a:lnTo>
                    <a:pt x="1437" y="1197"/>
                  </a:lnTo>
                  <a:lnTo>
                    <a:pt x="1437" y="1078"/>
                  </a:lnTo>
                  <a:lnTo>
                    <a:pt x="1477" y="759"/>
                  </a:lnTo>
                  <a:lnTo>
                    <a:pt x="1517" y="639"/>
                  </a:lnTo>
                  <a:lnTo>
                    <a:pt x="1596" y="519"/>
                  </a:lnTo>
                  <a:close/>
                  <a:moveTo>
                    <a:pt x="679" y="519"/>
                  </a:moveTo>
                  <a:lnTo>
                    <a:pt x="759" y="639"/>
                  </a:lnTo>
                  <a:lnTo>
                    <a:pt x="838" y="918"/>
                  </a:lnTo>
                  <a:lnTo>
                    <a:pt x="838" y="1197"/>
                  </a:lnTo>
                  <a:lnTo>
                    <a:pt x="838" y="1317"/>
                  </a:lnTo>
                  <a:lnTo>
                    <a:pt x="759" y="1397"/>
                  </a:lnTo>
                  <a:lnTo>
                    <a:pt x="719" y="1397"/>
                  </a:lnTo>
                  <a:lnTo>
                    <a:pt x="679" y="1317"/>
                  </a:lnTo>
                  <a:lnTo>
                    <a:pt x="599" y="1118"/>
                  </a:lnTo>
                  <a:lnTo>
                    <a:pt x="599" y="918"/>
                  </a:lnTo>
                  <a:lnTo>
                    <a:pt x="639" y="719"/>
                  </a:lnTo>
                  <a:lnTo>
                    <a:pt x="679" y="519"/>
                  </a:lnTo>
                  <a:close/>
                  <a:moveTo>
                    <a:pt x="1277" y="0"/>
                  </a:moveTo>
                  <a:lnTo>
                    <a:pt x="1158" y="40"/>
                  </a:lnTo>
                  <a:lnTo>
                    <a:pt x="1038" y="80"/>
                  </a:lnTo>
                  <a:lnTo>
                    <a:pt x="838" y="240"/>
                  </a:lnTo>
                  <a:lnTo>
                    <a:pt x="679" y="439"/>
                  </a:lnTo>
                  <a:lnTo>
                    <a:pt x="599" y="320"/>
                  </a:lnTo>
                  <a:lnTo>
                    <a:pt x="479" y="280"/>
                  </a:lnTo>
                  <a:lnTo>
                    <a:pt x="360" y="280"/>
                  </a:lnTo>
                  <a:lnTo>
                    <a:pt x="240" y="320"/>
                  </a:lnTo>
                  <a:lnTo>
                    <a:pt x="160" y="399"/>
                  </a:lnTo>
                  <a:lnTo>
                    <a:pt x="80" y="519"/>
                  </a:lnTo>
                  <a:lnTo>
                    <a:pt x="0" y="759"/>
                  </a:lnTo>
                  <a:lnTo>
                    <a:pt x="0" y="958"/>
                  </a:lnTo>
                  <a:lnTo>
                    <a:pt x="40" y="1397"/>
                  </a:lnTo>
                  <a:lnTo>
                    <a:pt x="80" y="1796"/>
                  </a:lnTo>
                  <a:lnTo>
                    <a:pt x="200" y="2594"/>
                  </a:lnTo>
                  <a:lnTo>
                    <a:pt x="519" y="4230"/>
                  </a:lnTo>
                  <a:lnTo>
                    <a:pt x="918" y="5866"/>
                  </a:lnTo>
                  <a:lnTo>
                    <a:pt x="918" y="5905"/>
                  </a:lnTo>
                  <a:lnTo>
                    <a:pt x="998" y="5905"/>
                  </a:lnTo>
                  <a:lnTo>
                    <a:pt x="998" y="5866"/>
                  </a:lnTo>
                  <a:lnTo>
                    <a:pt x="998" y="5826"/>
                  </a:lnTo>
                  <a:lnTo>
                    <a:pt x="958" y="5826"/>
                  </a:lnTo>
                  <a:lnTo>
                    <a:pt x="599" y="4190"/>
                  </a:lnTo>
                  <a:lnTo>
                    <a:pt x="280" y="2594"/>
                  </a:lnTo>
                  <a:lnTo>
                    <a:pt x="120" y="1796"/>
                  </a:lnTo>
                  <a:lnTo>
                    <a:pt x="80" y="1357"/>
                  </a:lnTo>
                  <a:lnTo>
                    <a:pt x="80" y="958"/>
                  </a:lnTo>
                  <a:lnTo>
                    <a:pt x="80" y="759"/>
                  </a:lnTo>
                  <a:lnTo>
                    <a:pt x="120" y="559"/>
                  </a:lnTo>
                  <a:lnTo>
                    <a:pt x="200" y="439"/>
                  </a:lnTo>
                  <a:lnTo>
                    <a:pt x="280" y="399"/>
                  </a:lnTo>
                  <a:lnTo>
                    <a:pt x="360" y="360"/>
                  </a:lnTo>
                  <a:lnTo>
                    <a:pt x="479" y="360"/>
                  </a:lnTo>
                  <a:lnTo>
                    <a:pt x="559" y="399"/>
                  </a:lnTo>
                  <a:lnTo>
                    <a:pt x="679" y="479"/>
                  </a:lnTo>
                  <a:lnTo>
                    <a:pt x="559" y="679"/>
                  </a:lnTo>
                  <a:lnTo>
                    <a:pt x="519" y="918"/>
                  </a:lnTo>
                  <a:lnTo>
                    <a:pt x="559" y="1118"/>
                  </a:lnTo>
                  <a:lnTo>
                    <a:pt x="599" y="1357"/>
                  </a:lnTo>
                  <a:lnTo>
                    <a:pt x="679" y="1437"/>
                  </a:lnTo>
                  <a:lnTo>
                    <a:pt x="719" y="1477"/>
                  </a:lnTo>
                  <a:lnTo>
                    <a:pt x="798" y="1437"/>
                  </a:lnTo>
                  <a:lnTo>
                    <a:pt x="878" y="1357"/>
                  </a:lnTo>
                  <a:lnTo>
                    <a:pt x="918" y="1197"/>
                  </a:lnTo>
                  <a:lnTo>
                    <a:pt x="878" y="918"/>
                  </a:lnTo>
                  <a:lnTo>
                    <a:pt x="798" y="639"/>
                  </a:lnTo>
                  <a:lnTo>
                    <a:pt x="719" y="479"/>
                  </a:lnTo>
                  <a:lnTo>
                    <a:pt x="878" y="280"/>
                  </a:lnTo>
                  <a:lnTo>
                    <a:pt x="1078" y="120"/>
                  </a:lnTo>
                  <a:lnTo>
                    <a:pt x="1197" y="80"/>
                  </a:lnTo>
                  <a:lnTo>
                    <a:pt x="1277" y="80"/>
                  </a:lnTo>
                  <a:lnTo>
                    <a:pt x="1397" y="120"/>
                  </a:lnTo>
                  <a:lnTo>
                    <a:pt x="1477" y="240"/>
                  </a:lnTo>
                  <a:lnTo>
                    <a:pt x="1596" y="479"/>
                  </a:lnTo>
                  <a:lnTo>
                    <a:pt x="1477" y="599"/>
                  </a:lnTo>
                  <a:lnTo>
                    <a:pt x="1437" y="759"/>
                  </a:lnTo>
                  <a:lnTo>
                    <a:pt x="1357" y="1038"/>
                  </a:lnTo>
                  <a:lnTo>
                    <a:pt x="1397" y="1197"/>
                  </a:lnTo>
                  <a:lnTo>
                    <a:pt x="1437" y="1317"/>
                  </a:lnTo>
                  <a:lnTo>
                    <a:pt x="1477" y="1357"/>
                  </a:lnTo>
                  <a:lnTo>
                    <a:pt x="1556" y="1397"/>
                  </a:lnTo>
                  <a:lnTo>
                    <a:pt x="1636" y="1357"/>
                  </a:lnTo>
                  <a:lnTo>
                    <a:pt x="1676" y="1277"/>
                  </a:lnTo>
                  <a:lnTo>
                    <a:pt x="1716" y="1118"/>
                  </a:lnTo>
                  <a:lnTo>
                    <a:pt x="1716" y="918"/>
                  </a:lnTo>
                  <a:lnTo>
                    <a:pt x="1716" y="679"/>
                  </a:lnTo>
                  <a:lnTo>
                    <a:pt x="1676" y="479"/>
                  </a:lnTo>
                  <a:lnTo>
                    <a:pt x="1876" y="320"/>
                  </a:lnTo>
                  <a:lnTo>
                    <a:pt x="2075" y="240"/>
                  </a:lnTo>
                  <a:lnTo>
                    <a:pt x="2155" y="240"/>
                  </a:lnTo>
                  <a:lnTo>
                    <a:pt x="2195" y="280"/>
                  </a:lnTo>
                  <a:lnTo>
                    <a:pt x="2275" y="360"/>
                  </a:lnTo>
                  <a:lnTo>
                    <a:pt x="2354" y="479"/>
                  </a:lnTo>
                  <a:lnTo>
                    <a:pt x="2394" y="838"/>
                  </a:lnTo>
                  <a:lnTo>
                    <a:pt x="2434" y="1197"/>
                  </a:lnTo>
                  <a:lnTo>
                    <a:pt x="2394" y="1517"/>
                  </a:lnTo>
                  <a:lnTo>
                    <a:pt x="2315" y="2035"/>
                  </a:lnTo>
                  <a:lnTo>
                    <a:pt x="2195" y="2514"/>
                  </a:lnTo>
                  <a:lnTo>
                    <a:pt x="2115" y="3073"/>
                  </a:lnTo>
                  <a:lnTo>
                    <a:pt x="1596" y="5985"/>
                  </a:lnTo>
                  <a:lnTo>
                    <a:pt x="1636" y="5985"/>
                  </a:lnTo>
                  <a:lnTo>
                    <a:pt x="2155" y="3073"/>
                  </a:lnTo>
                  <a:lnTo>
                    <a:pt x="2275" y="2514"/>
                  </a:lnTo>
                  <a:lnTo>
                    <a:pt x="2354" y="2035"/>
                  </a:lnTo>
                  <a:lnTo>
                    <a:pt x="2434" y="1557"/>
                  </a:lnTo>
                  <a:lnTo>
                    <a:pt x="2474" y="1317"/>
                  </a:lnTo>
                  <a:lnTo>
                    <a:pt x="2474" y="918"/>
                  </a:lnTo>
                  <a:lnTo>
                    <a:pt x="2474" y="719"/>
                  </a:lnTo>
                  <a:lnTo>
                    <a:pt x="2434" y="519"/>
                  </a:lnTo>
                  <a:lnTo>
                    <a:pt x="2354" y="360"/>
                  </a:lnTo>
                  <a:lnTo>
                    <a:pt x="2235" y="240"/>
                  </a:lnTo>
                  <a:lnTo>
                    <a:pt x="2155" y="200"/>
                  </a:lnTo>
                  <a:lnTo>
                    <a:pt x="1955" y="200"/>
                  </a:lnTo>
                  <a:lnTo>
                    <a:pt x="1836" y="280"/>
                  </a:lnTo>
                  <a:lnTo>
                    <a:pt x="1636" y="399"/>
                  </a:lnTo>
                  <a:lnTo>
                    <a:pt x="1517" y="200"/>
                  </a:lnTo>
                  <a:lnTo>
                    <a:pt x="1397" y="80"/>
                  </a:lnTo>
                  <a:lnTo>
                    <a:pt x="1277"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3"/>
            <p:cNvSpPr/>
            <p:nvPr/>
          </p:nvSpPr>
          <p:spPr>
            <a:xfrm>
              <a:off x="2484375" y="4446925"/>
              <a:ext cx="61875" cy="149650"/>
            </a:xfrm>
            <a:custGeom>
              <a:rect b="b" l="l" r="r" t="t"/>
              <a:pathLst>
                <a:path extrusionOk="0" fill="none" h="5986" w="2475">
                  <a:moveTo>
                    <a:pt x="1596" y="5985"/>
                  </a:moveTo>
                  <a:lnTo>
                    <a:pt x="1596" y="5985"/>
                  </a:lnTo>
                  <a:lnTo>
                    <a:pt x="1596" y="5985"/>
                  </a:lnTo>
                  <a:lnTo>
                    <a:pt x="1596" y="5985"/>
                  </a:lnTo>
                  <a:lnTo>
                    <a:pt x="1596" y="5985"/>
                  </a:lnTo>
                  <a:lnTo>
                    <a:pt x="2115" y="3073"/>
                  </a:lnTo>
                  <a:lnTo>
                    <a:pt x="2115" y="3073"/>
                  </a:lnTo>
                  <a:lnTo>
                    <a:pt x="2195" y="2514"/>
                  </a:lnTo>
                  <a:lnTo>
                    <a:pt x="2195" y="2514"/>
                  </a:lnTo>
                  <a:lnTo>
                    <a:pt x="2315" y="2035"/>
                  </a:lnTo>
                  <a:lnTo>
                    <a:pt x="2394" y="1517"/>
                  </a:lnTo>
                  <a:lnTo>
                    <a:pt x="2394" y="1517"/>
                  </a:lnTo>
                  <a:lnTo>
                    <a:pt x="2434" y="1197"/>
                  </a:lnTo>
                  <a:lnTo>
                    <a:pt x="2394" y="838"/>
                  </a:lnTo>
                  <a:lnTo>
                    <a:pt x="2354" y="479"/>
                  </a:lnTo>
                  <a:lnTo>
                    <a:pt x="2275" y="360"/>
                  </a:lnTo>
                  <a:lnTo>
                    <a:pt x="2195" y="280"/>
                  </a:lnTo>
                  <a:lnTo>
                    <a:pt x="2195" y="280"/>
                  </a:lnTo>
                  <a:lnTo>
                    <a:pt x="2155" y="240"/>
                  </a:lnTo>
                  <a:lnTo>
                    <a:pt x="2075" y="240"/>
                  </a:lnTo>
                  <a:lnTo>
                    <a:pt x="1876" y="320"/>
                  </a:lnTo>
                  <a:lnTo>
                    <a:pt x="1876" y="320"/>
                  </a:lnTo>
                  <a:lnTo>
                    <a:pt x="1676" y="479"/>
                  </a:lnTo>
                  <a:lnTo>
                    <a:pt x="1676" y="479"/>
                  </a:lnTo>
                  <a:lnTo>
                    <a:pt x="1716" y="679"/>
                  </a:lnTo>
                  <a:lnTo>
                    <a:pt x="1716" y="918"/>
                  </a:lnTo>
                  <a:lnTo>
                    <a:pt x="1716" y="1118"/>
                  </a:lnTo>
                  <a:lnTo>
                    <a:pt x="1676" y="1277"/>
                  </a:lnTo>
                  <a:lnTo>
                    <a:pt x="1676" y="1277"/>
                  </a:lnTo>
                  <a:lnTo>
                    <a:pt x="1636" y="1357"/>
                  </a:lnTo>
                  <a:lnTo>
                    <a:pt x="1556" y="1397"/>
                  </a:lnTo>
                  <a:lnTo>
                    <a:pt x="1556" y="1397"/>
                  </a:lnTo>
                  <a:lnTo>
                    <a:pt x="1477" y="1357"/>
                  </a:lnTo>
                  <a:lnTo>
                    <a:pt x="1437" y="1317"/>
                  </a:lnTo>
                  <a:lnTo>
                    <a:pt x="1437" y="1317"/>
                  </a:lnTo>
                  <a:lnTo>
                    <a:pt x="1397" y="1197"/>
                  </a:lnTo>
                  <a:lnTo>
                    <a:pt x="1357" y="1038"/>
                  </a:lnTo>
                  <a:lnTo>
                    <a:pt x="1437" y="759"/>
                  </a:lnTo>
                  <a:lnTo>
                    <a:pt x="1437" y="759"/>
                  </a:lnTo>
                  <a:lnTo>
                    <a:pt x="1477" y="599"/>
                  </a:lnTo>
                  <a:lnTo>
                    <a:pt x="1596" y="479"/>
                  </a:lnTo>
                  <a:lnTo>
                    <a:pt x="1596" y="479"/>
                  </a:lnTo>
                  <a:lnTo>
                    <a:pt x="1477" y="240"/>
                  </a:lnTo>
                  <a:lnTo>
                    <a:pt x="1477" y="240"/>
                  </a:lnTo>
                  <a:lnTo>
                    <a:pt x="1397" y="120"/>
                  </a:lnTo>
                  <a:lnTo>
                    <a:pt x="1277" y="80"/>
                  </a:lnTo>
                  <a:lnTo>
                    <a:pt x="1277" y="80"/>
                  </a:lnTo>
                  <a:lnTo>
                    <a:pt x="1197" y="80"/>
                  </a:lnTo>
                  <a:lnTo>
                    <a:pt x="1078" y="120"/>
                  </a:lnTo>
                  <a:lnTo>
                    <a:pt x="1078" y="120"/>
                  </a:lnTo>
                  <a:lnTo>
                    <a:pt x="878" y="280"/>
                  </a:lnTo>
                  <a:lnTo>
                    <a:pt x="719" y="479"/>
                  </a:lnTo>
                  <a:lnTo>
                    <a:pt x="719" y="479"/>
                  </a:lnTo>
                  <a:lnTo>
                    <a:pt x="798" y="639"/>
                  </a:lnTo>
                  <a:lnTo>
                    <a:pt x="798" y="639"/>
                  </a:lnTo>
                  <a:lnTo>
                    <a:pt x="878" y="918"/>
                  </a:lnTo>
                  <a:lnTo>
                    <a:pt x="918" y="1197"/>
                  </a:lnTo>
                  <a:lnTo>
                    <a:pt x="918" y="1197"/>
                  </a:lnTo>
                  <a:lnTo>
                    <a:pt x="878" y="1357"/>
                  </a:lnTo>
                  <a:lnTo>
                    <a:pt x="798" y="1437"/>
                  </a:lnTo>
                  <a:lnTo>
                    <a:pt x="798" y="1437"/>
                  </a:lnTo>
                  <a:lnTo>
                    <a:pt x="719" y="1477"/>
                  </a:lnTo>
                  <a:lnTo>
                    <a:pt x="679" y="1437"/>
                  </a:lnTo>
                  <a:lnTo>
                    <a:pt x="679" y="1437"/>
                  </a:lnTo>
                  <a:lnTo>
                    <a:pt x="599" y="1357"/>
                  </a:lnTo>
                  <a:lnTo>
                    <a:pt x="599" y="1357"/>
                  </a:lnTo>
                  <a:lnTo>
                    <a:pt x="559" y="1118"/>
                  </a:lnTo>
                  <a:lnTo>
                    <a:pt x="519" y="918"/>
                  </a:lnTo>
                  <a:lnTo>
                    <a:pt x="559" y="679"/>
                  </a:lnTo>
                  <a:lnTo>
                    <a:pt x="679" y="479"/>
                  </a:lnTo>
                  <a:lnTo>
                    <a:pt x="679" y="479"/>
                  </a:lnTo>
                  <a:lnTo>
                    <a:pt x="559" y="399"/>
                  </a:lnTo>
                  <a:lnTo>
                    <a:pt x="479" y="360"/>
                  </a:lnTo>
                  <a:lnTo>
                    <a:pt x="479" y="360"/>
                  </a:lnTo>
                  <a:lnTo>
                    <a:pt x="360" y="360"/>
                  </a:lnTo>
                  <a:lnTo>
                    <a:pt x="280" y="399"/>
                  </a:lnTo>
                  <a:lnTo>
                    <a:pt x="200" y="439"/>
                  </a:lnTo>
                  <a:lnTo>
                    <a:pt x="120" y="559"/>
                  </a:lnTo>
                  <a:lnTo>
                    <a:pt x="120" y="559"/>
                  </a:lnTo>
                  <a:lnTo>
                    <a:pt x="80" y="759"/>
                  </a:lnTo>
                  <a:lnTo>
                    <a:pt x="80" y="958"/>
                  </a:lnTo>
                  <a:lnTo>
                    <a:pt x="80" y="958"/>
                  </a:lnTo>
                  <a:lnTo>
                    <a:pt x="80" y="1357"/>
                  </a:lnTo>
                  <a:lnTo>
                    <a:pt x="120" y="1796"/>
                  </a:lnTo>
                  <a:lnTo>
                    <a:pt x="280" y="2594"/>
                  </a:lnTo>
                  <a:lnTo>
                    <a:pt x="280" y="2594"/>
                  </a:lnTo>
                  <a:lnTo>
                    <a:pt x="599" y="4190"/>
                  </a:lnTo>
                  <a:lnTo>
                    <a:pt x="958" y="5826"/>
                  </a:lnTo>
                  <a:lnTo>
                    <a:pt x="958" y="5826"/>
                  </a:lnTo>
                  <a:lnTo>
                    <a:pt x="958" y="5826"/>
                  </a:lnTo>
                  <a:lnTo>
                    <a:pt x="958" y="5826"/>
                  </a:lnTo>
                  <a:lnTo>
                    <a:pt x="998" y="5826"/>
                  </a:lnTo>
                  <a:lnTo>
                    <a:pt x="998" y="5866"/>
                  </a:lnTo>
                  <a:lnTo>
                    <a:pt x="998" y="5866"/>
                  </a:lnTo>
                  <a:lnTo>
                    <a:pt x="998" y="5905"/>
                  </a:lnTo>
                  <a:lnTo>
                    <a:pt x="958" y="5905"/>
                  </a:lnTo>
                  <a:lnTo>
                    <a:pt x="958" y="5905"/>
                  </a:lnTo>
                  <a:lnTo>
                    <a:pt x="918" y="5905"/>
                  </a:lnTo>
                  <a:lnTo>
                    <a:pt x="918" y="5866"/>
                  </a:lnTo>
                  <a:lnTo>
                    <a:pt x="918" y="5866"/>
                  </a:lnTo>
                  <a:lnTo>
                    <a:pt x="519" y="4230"/>
                  </a:lnTo>
                  <a:lnTo>
                    <a:pt x="200" y="2594"/>
                  </a:lnTo>
                  <a:lnTo>
                    <a:pt x="200" y="2594"/>
                  </a:lnTo>
                  <a:lnTo>
                    <a:pt x="80" y="1796"/>
                  </a:lnTo>
                  <a:lnTo>
                    <a:pt x="40" y="1397"/>
                  </a:lnTo>
                  <a:lnTo>
                    <a:pt x="0" y="958"/>
                  </a:lnTo>
                  <a:lnTo>
                    <a:pt x="0" y="958"/>
                  </a:lnTo>
                  <a:lnTo>
                    <a:pt x="0" y="759"/>
                  </a:lnTo>
                  <a:lnTo>
                    <a:pt x="80" y="519"/>
                  </a:lnTo>
                  <a:lnTo>
                    <a:pt x="80" y="519"/>
                  </a:lnTo>
                  <a:lnTo>
                    <a:pt x="160" y="399"/>
                  </a:lnTo>
                  <a:lnTo>
                    <a:pt x="240" y="320"/>
                  </a:lnTo>
                  <a:lnTo>
                    <a:pt x="360" y="280"/>
                  </a:lnTo>
                  <a:lnTo>
                    <a:pt x="479" y="280"/>
                  </a:lnTo>
                  <a:lnTo>
                    <a:pt x="479" y="280"/>
                  </a:lnTo>
                  <a:lnTo>
                    <a:pt x="599" y="320"/>
                  </a:lnTo>
                  <a:lnTo>
                    <a:pt x="679" y="439"/>
                  </a:lnTo>
                  <a:lnTo>
                    <a:pt x="679" y="439"/>
                  </a:lnTo>
                  <a:lnTo>
                    <a:pt x="838" y="240"/>
                  </a:lnTo>
                  <a:lnTo>
                    <a:pt x="1038" y="80"/>
                  </a:lnTo>
                  <a:lnTo>
                    <a:pt x="1038" y="80"/>
                  </a:lnTo>
                  <a:lnTo>
                    <a:pt x="1158" y="40"/>
                  </a:lnTo>
                  <a:lnTo>
                    <a:pt x="1277" y="0"/>
                  </a:lnTo>
                  <a:lnTo>
                    <a:pt x="1277" y="0"/>
                  </a:lnTo>
                  <a:lnTo>
                    <a:pt x="1397" y="80"/>
                  </a:lnTo>
                  <a:lnTo>
                    <a:pt x="1517" y="200"/>
                  </a:lnTo>
                  <a:lnTo>
                    <a:pt x="1517" y="200"/>
                  </a:lnTo>
                  <a:lnTo>
                    <a:pt x="1636" y="399"/>
                  </a:lnTo>
                  <a:lnTo>
                    <a:pt x="1636" y="399"/>
                  </a:lnTo>
                  <a:lnTo>
                    <a:pt x="1836" y="280"/>
                  </a:lnTo>
                  <a:lnTo>
                    <a:pt x="1836" y="280"/>
                  </a:lnTo>
                  <a:lnTo>
                    <a:pt x="1955" y="200"/>
                  </a:lnTo>
                  <a:lnTo>
                    <a:pt x="2075" y="200"/>
                  </a:lnTo>
                  <a:lnTo>
                    <a:pt x="2155" y="200"/>
                  </a:lnTo>
                  <a:lnTo>
                    <a:pt x="2235" y="240"/>
                  </a:lnTo>
                  <a:lnTo>
                    <a:pt x="2235" y="240"/>
                  </a:lnTo>
                  <a:lnTo>
                    <a:pt x="2354" y="360"/>
                  </a:lnTo>
                  <a:lnTo>
                    <a:pt x="2434" y="519"/>
                  </a:lnTo>
                  <a:lnTo>
                    <a:pt x="2474" y="719"/>
                  </a:lnTo>
                  <a:lnTo>
                    <a:pt x="2474" y="918"/>
                  </a:lnTo>
                  <a:lnTo>
                    <a:pt x="2474" y="1317"/>
                  </a:lnTo>
                  <a:lnTo>
                    <a:pt x="2434" y="1557"/>
                  </a:lnTo>
                  <a:lnTo>
                    <a:pt x="2434" y="1557"/>
                  </a:lnTo>
                  <a:lnTo>
                    <a:pt x="2354" y="2035"/>
                  </a:lnTo>
                  <a:lnTo>
                    <a:pt x="2275" y="2514"/>
                  </a:lnTo>
                  <a:lnTo>
                    <a:pt x="2275" y="2514"/>
                  </a:lnTo>
                  <a:lnTo>
                    <a:pt x="2155" y="3073"/>
                  </a:lnTo>
                  <a:lnTo>
                    <a:pt x="1636" y="5985"/>
                  </a:lnTo>
                  <a:lnTo>
                    <a:pt x="1636" y="5985"/>
                  </a:lnTo>
                  <a:lnTo>
                    <a:pt x="1596" y="5985"/>
                  </a:lnTo>
                  <a:lnTo>
                    <a:pt x="1596" y="598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3"/>
            <p:cNvSpPr/>
            <p:nvPr/>
          </p:nvSpPr>
          <p:spPr>
            <a:xfrm>
              <a:off x="2508325" y="4593550"/>
              <a:ext cx="25" cy="25"/>
            </a:xfrm>
            <a:custGeom>
              <a:rect b="b" l="l" r="r" t="t"/>
              <a:pathLst>
                <a:path extrusionOk="0" fill="none" h="1" w="1">
                  <a:moveTo>
                    <a:pt x="0" y="1"/>
                  </a:move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3"/>
            <p:cNvSpPr/>
            <p:nvPr/>
          </p:nvSpPr>
          <p:spPr>
            <a:xfrm>
              <a:off x="2499325" y="4459900"/>
              <a:ext cx="6025" cy="21950"/>
            </a:xfrm>
            <a:custGeom>
              <a:rect b="b" l="l" r="r" t="t"/>
              <a:pathLst>
                <a:path extrusionOk="0" fill="none" h="878" w="241">
                  <a:moveTo>
                    <a:pt x="81" y="0"/>
                  </a:moveTo>
                  <a:lnTo>
                    <a:pt x="81" y="0"/>
                  </a:lnTo>
                  <a:lnTo>
                    <a:pt x="41" y="200"/>
                  </a:lnTo>
                  <a:lnTo>
                    <a:pt x="1" y="399"/>
                  </a:lnTo>
                  <a:lnTo>
                    <a:pt x="1" y="599"/>
                  </a:lnTo>
                  <a:lnTo>
                    <a:pt x="81" y="798"/>
                  </a:lnTo>
                  <a:lnTo>
                    <a:pt x="81" y="798"/>
                  </a:lnTo>
                  <a:lnTo>
                    <a:pt x="121" y="878"/>
                  </a:lnTo>
                  <a:lnTo>
                    <a:pt x="121" y="878"/>
                  </a:lnTo>
                  <a:lnTo>
                    <a:pt x="161" y="878"/>
                  </a:lnTo>
                  <a:lnTo>
                    <a:pt x="161" y="878"/>
                  </a:lnTo>
                  <a:lnTo>
                    <a:pt x="240" y="798"/>
                  </a:lnTo>
                  <a:lnTo>
                    <a:pt x="240" y="678"/>
                  </a:lnTo>
                  <a:lnTo>
                    <a:pt x="240" y="678"/>
                  </a:lnTo>
                  <a:lnTo>
                    <a:pt x="240" y="399"/>
                  </a:lnTo>
                  <a:lnTo>
                    <a:pt x="161" y="120"/>
                  </a:lnTo>
                  <a:lnTo>
                    <a:pt x="161" y="120"/>
                  </a:lnTo>
                  <a:lnTo>
                    <a:pt x="81" y="0"/>
                  </a:lnTo>
                  <a:lnTo>
                    <a:pt x="8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3"/>
            <p:cNvSpPr/>
            <p:nvPr/>
          </p:nvSpPr>
          <p:spPr>
            <a:xfrm>
              <a:off x="2520275" y="4459900"/>
              <a:ext cx="6025" cy="19975"/>
            </a:xfrm>
            <a:custGeom>
              <a:rect b="b" l="l" r="r" t="t"/>
              <a:pathLst>
                <a:path extrusionOk="0" fill="none" h="799" w="241">
                  <a:moveTo>
                    <a:pt x="160" y="0"/>
                  </a:moveTo>
                  <a:lnTo>
                    <a:pt x="160" y="0"/>
                  </a:lnTo>
                  <a:lnTo>
                    <a:pt x="81" y="120"/>
                  </a:lnTo>
                  <a:lnTo>
                    <a:pt x="41" y="240"/>
                  </a:lnTo>
                  <a:lnTo>
                    <a:pt x="41" y="240"/>
                  </a:lnTo>
                  <a:lnTo>
                    <a:pt x="1" y="559"/>
                  </a:lnTo>
                  <a:lnTo>
                    <a:pt x="1" y="678"/>
                  </a:lnTo>
                  <a:lnTo>
                    <a:pt x="41" y="758"/>
                  </a:lnTo>
                  <a:lnTo>
                    <a:pt x="41" y="758"/>
                  </a:lnTo>
                  <a:lnTo>
                    <a:pt x="120" y="798"/>
                  </a:lnTo>
                  <a:lnTo>
                    <a:pt x="120" y="798"/>
                  </a:lnTo>
                  <a:lnTo>
                    <a:pt x="160" y="798"/>
                  </a:lnTo>
                  <a:lnTo>
                    <a:pt x="200" y="718"/>
                  </a:lnTo>
                  <a:lnTo>
                    <a:pt x="200" y="718"/>
                  </a:lnTo>
                  <a:lnTo>
                    <a:pt x="240" y="599"/>
                  </a:lnTo>
                  <a:lnTo>
                    <a:pt x="240" y="399"/>
                  </a:lnTo>
                  <a:lnTo>
                    <a:pt x="200" y="200"/>
                  </a:lnTo>
                  <a:lnTo>
                    <a:pt x="160" y="0"/>
                  </a:lnTo>
                  <a:lnTo>
                    <a:pt x="16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3"/>
            <p:cNvSpPr/>
            <p:nvPr/>
          </p:nvSpPr>
          <p:spPr>
            <a:xfrm>
              <a:off x="2524275" y="4459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3"/>
            <p:cNvSpPr/>
            <p:nvPr/>
          </p:nvSpPr>
          <p:spPr>
            <a:xfrm>
              <a:off x="2472400" y="4591550"/>
              <a:ext cx="88800" cy="12000"/>
            </a:xfrm>
            <a:custGeom>
              <a:rect b="b" l="l" r="r" t="t"/>
              <a:pathLst>
                <a:path extrusionOk="0" h="480" w="3552">
                  <a:moveTo>
                    <a:pt x="160" y="1"/>
                  </a:moveTo>
                  <a:lnTo>
                    <a:pt x="80" y="41"/>
                  </a:lnTo>
                  <a:lnTo>
                    <a:pt x="1" y="120"/>
                  </a:lnTo>
                  <a:lnTo>
                    <a:pt x="1" y="240"/>
                  </a:lnTo>
                  <a:lnTo>
                    <a:pt x="1" y="320"/>
                  </a:lnTo>
                  <a:lnTo>
                    <a:pt x="80" y="400"/>
                  </a:lnTo>
                  <a:lnTo>
                    <a:pt x="160" y="479"/>
                  </a:lnTo>
                  <a:lnTo>
                    <a:pt x="3392" y="479"/>
                  </a:lnTo>
                  <a:lnTo>
                    <a:pt x="3472" y="400"/>
                  </a:lnTo>
                  <a:lnTo>
                    <a:pt x="3552" y="320"/>
                  </a:lnTo>
                  <a:lnTo>
                    <a:pt x="3552" y="240"/>
                  </a:lnTo>
                  <a:lnTo>
                    <a:pt x="3552" y="120"/>
                  </a:lnTo>
                  <a:lnTo>
                    <a:pt x="3472" y="41"/>
                  </a:lnTo>
                  <a:lnTo>
                    <a:pt x="3392"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3"/>
            <p:cNvSpPr/>
            <p:nvPr/>
          </p:nvSpPr>
          <p:spPr>
            <a:xfrm>
              <a:off x="2472400" y="4591550"/>
              <a:ext cx="88800" cy="12000"/>
            </a:xfrm>
            <a:custGeom>
              <a:rect b="b" l="l" r="r" t="t"/>
              <a:pathLst>
                <a:path extrusionOk="0" fill="none" h="480" w="3552">
                  <a:moveTo>
                    <a:pt x="3312" y="479"/>
                  </a:moveTo>
                  <a:lnTo>
                    <a:pt x="240" y="479"/>
                  </a:lnTo>
                  <a:lnTo>
                    <a:pt x="240" y="479"/>
                  </a:lnTo>
                  <a:lnTo>
                    <a:pt x="160" y="479"/>
                  </a:lnTo>
                  <a:lnTo>
                    <a:pt x="80" y="400"/>
                  </a:lnTo>
                  <a:lnTo>
                    <a:pt x="1" y="320"/>
                  </a:lnTo>
                  <a:lnTo>
                    <a:pt x="1" y="240"/>
                  </a:lnTo>
                  <a:lnTo>
                    <a:pt x="1" y="240"/>
                  </a:lnTo>
                  <a:lnTo>
                    <a:pt x="1" y="120"/>
                  </a:lnTo>
                  <a:lnTo>
                    <a:pt x="80" y="41"/>
                  </a:lnTo>
                  <a:lnTo>
                    <a:pt x="160" y="1"/>
                  </a:lnTo>
                  <a:lnTo>
                    <a:pt x="240" y="1"/>
                  </a:lnTo>
                  <a:lnTo>
                    <a:pt x="3312" y="1"/>
                  </a:lnTo>
                  <a:lnTo>
                    <a:pt x="3312" y="1"/>
                  </a:lnTo>
                  <a:lnTo>
                    <a:pt x="3392" y="1"/>
                  </a:lnTo>
                  <a:lnTo>
                    <a:pt x="3472" y="41"/>
                  </a:lnTo>
                  <a:lnTo>
                    <a:pt x="3552" y="120"/>
                  </a:lnTo>
                  <a:lnTo>
                    <a:pt x="3552" y="240"/>
                  </a:lnTo>
                  <a:lnTo>
                    <a:pt x="3552" y="240"/>
                  </a:lnTo>
                  <a:lnTo>
                    <a:pt x="3552" y="320"/>
                  </a:lnTo>
                  <a:lnTo>
                    <a:pt x="3472" y="400"/>
                  </a:lnTo>
                  <a:lnTo>
                    <a:pt x="3392" y="479"/>
                  </a:lnTo>
                  <a:lnTo>
                    <a:pt x="3312" y="479"/>
                  </a:lnTo>
                  <a:lnTo>
                    <a:pt x="3312" y="4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3"/>
            <p:cNvSpPr/>
            <p:nvPr/>
          </p:nvSpPr>
          <p:spPr>
            <a:xfrm>
              <a:off x="2555200" y="46035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3"/>
            <p:cNvSpPr/>
            <p:nvPr/>
          </p:nvSpPr>
          <p:spPr>
            <a:xfrm>
              <a:off x="2472400" y="4602525"/>
              <a:ext cx="88800" cy="13000"/>
            </a:xfrm>
            <a:custGeom>
              <a:rect b="b" l="l" r="r" t="t"/>
              <a:pathLst>
                <a:path extrusionOk="0" h="520" w="3552">
                  <a:moveTo>
                    <a:pt x="240" y="1"/>
                  </a:moveTo>
                  <a:lnTo>
                    <a:pt x="160" y="40"/>
                  </a:lnTo>
                  <a:lnTo>
                    <a:pt x="80" y="80"/>
                  </a:lnTo>
                  <a:lnTo>
                    <a:pt x="1" y="160"/>
                  </a:lnTo>
                  <a:lnTo>
                    <a:pt x="1" y="280"/>
                  </a:lnTo>
                  <a:lnTo>
                    <a:pt x="1" y="360"/>
                  </a:lnTo>
                  <a:lnTo>
                    <a:pt x="80" y="439"/>
                  </a:lnTo>
                  <a:lnTo>
                    <a:pt x="160" y="519"/>
                  </a:lnTo>
                  <a:lnTo>
                    <a:pt x="3392" y="519"/>
                  </a:lnTo>
                  <a:lnTo>
                    <a:pt x="3472" y="439"/>
                  </a:lnTo>
                  <a:lnTo>
                    <a:pt x="3552" y="360"/>
                  </a:lnTo>
                  <a:lnTo>
                    <a:pt x="3552" y="280"/>
                  </a:lnTo>
                  <a:lnTo>
                    <a:pt x="3552" y="160"/>
                  </a:lnTo>
                  <a:lnTo>
                    <a:pt x="3472" y="80"/>
                  </a:lnTo>
                  <a:lnTo>
                    <a:pt x="3392" y="40"/>
                  </a:lnTo>
                  <a:lnTo>
                    <a:pt x="3312"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3"/>
            <p:cNvSpPr/>
            <p:nvPr/>
          </p:nvSpPr>
          <p:spPr>
            <a:xfrm>
              <a:off x="2472400" y="4602525"/>
              <a:ext cx="88800" cy="13000"/>
            </a:xfrm>
            <a:custGeom>
              <a:rect b="b" l="l" r="r" t="t"/>
              <a:pathLst>
                <a:path extrusionOk="0" fill="none" h="520" w="3552">
                  <a:moveTo>
                    <a:pt x="3312" y="519"/>
                  </a:moveTo>
                  <a:lnTo>
                    <a:pt x="240" y="519"/>
                  </a:lnTo>
                  <a:lnTo>
                    <a:pt x="240" y="519"/>
                  </a:lnTo>
                  <a:lnTo>
                    <a:pt x="160" y="519"/>
                  </a:lnTo>
                  <a:lnTo>
                    <a:pt x="80" y="439"/>
                  </a:lnTo>
                  <a:lnTo>
                    <a:pt x="1" y="360"/>
                  </a:lnTo>
                  <a:lnTo>
                    <a:pt x="1" y="280"/>
                  </a:lnTo>
                  <a:lnTo>
                    <a:pt x="1" y="280"/>
                  </a:lnTo>
                  <a:lnTo>
                    <a:pt x="1" y="160"/>
                  </a:lnTo>
                  <a:lnTo>
                    <a:pt x="80" y="80"/>
                  </a:lnTo>
                  <a:lnTo>
                    <a:pt x="160" y="40"/>
                  </a:lnTo>
                  <a:lnTo>
                    <a:pt x="240" y="1"/>
                  </a:lnTo>
                  <a:lnTo>
                    <a:pt x="3312" y="1"/>
                  </a:lnTo>
                  <a:lnTo>
                    <a:pt x="3312" y="1"/>
                  </a:lnTo>
                  <a:lnTo>
                    <a:pt x="3392" y="40"/>
                  </a:lnTo>
                  <a:lnTo>
                    <a:pt x="3472" y="80"/>
                  </a:lnTo>
                  <a:lnTo>
                    <a:pt x="3552" y="160"/>
                  </a:lnTo>
                  <a:lnTo>
                    <a:pt x="3552" y="280"/>
                  </a:lnTo>
                  <a:lnTo>
                    <a:pt x="3552" y="280"/>
                  </a:lnTo>
                  <a:lnTo>
                    <a:pt x="3552" y="360"/>
                  </a:lnTo>
                  <a:lnTo>
                    <a:pt x="3472" y="439"/>
                  </a:lnTo>
                  <a:lnTo>
                    <a:pt x="3392" y="519"/>
                  </a:lnTo>
                  <a:lnTo>
                    <a:pt x="3312" y="519"/>
                  </a:lnTo>
                  <a:lnTo>
                    <a:pt x="3312" y="5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3"/>
            <p:cNvSpPr/>
            <p:nvPr/>
          </p:nvSpPr>
          <p:spPr>
            <a:xfrm>
              <a:off x="2555200" y="46155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3"/>
            <p:cNvSpPr/>
            <p:nvPr/>
          </p:nvSpPr>
          <p:spPr>
            <a:xfrm>
              <a:off x="2472400" y="4615500"/>
              <a:ext cx="88800" cy="12975"/>
            </a:xfrm>
            <a:custGeom>
              <a:rect b="b" l="l" r="r" t="t"/>
              <a:pathLst>
                <a:path extrusionOk="0" h="519" w="3552">
                  <a:moveTo>
                    <a:pt x="160" y="0"/>
                  </a:moveTo>
                  <a:lnTo>
                    <a:pt x="80" y="80"/>
                  </a:lnTo>
                  <a:lnTo>
                    <a:pt x="1" y="160"/>
                  </a:lnTo>
                  <a:lnTo>
                    <a:pt x="1" y="240"/>
                  </a:lnTo>
                  <a:lnTo>
                    <a:pt x="1" y="359"/>
                  </a:lnTo>
                  <a:lnTo>
                    <a:pt x="80" y="439"/>
                  </a:lnTo>
                  <a:lnTo>
                    <a:pt x="160" y="479"/>
                  </a:lnTo>
                  <a:lnTo>
                    <a:pt x="240" y="519"/>
                  </a:lnTo>
                  <a:lnTo>
                    <a:pt x="3312" y="519"/>
                  </a:lnTo>
                  <a:lnTo>
                    <a:pt x="3392" y="479"/>
                  </a:lnTo>
                  <a:lnTo>
                    <a:pt x="3472" y="439"/>
                  </a:lnTo>
                  <a:lnTo>
                    <a:pt x="3552" y="359"/>
                  </a:lnTo>
                  <a:lnTo>
                    <a:pt x="3552" y="240"/>
                  </a:lnTo>
                  <a:lnTo>
                    <a:pt x="3552" y="160"/>
                  </a:lnTo>
                  <a:lnTo>
                    <a:pt x="3472" y="80"/>
                  </a:lnTo>
                  <a:lnTo>
                    <a:pt x="3392"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3"/>
            <p:cNvSpPr/>
            <p:nvPr/>
          </p:nvSpPr>
          <p:spPr>
            <a:xfrm>
              <a:off x="2472400" y="4615500"/>
              <a:ext cx="88800" cy="12975"/>
            </a:xfrm>
            <a:custGeom>
              <a:rect b="b" l="l" r="r" t="t"/>
              <a:pathLst>
                <a:path extrusionOk="0" fill="none" h="519" w="3552">
                  <a:moveTo>
                    <a:pt x="3312" y="519"/>
                  </a:moveTo>
                  <a:lnTo>
                    <a:pt x="240" y="519"/>
                  </a:lnTo>
                  <a:lnTo>
                    <a:pt x="240" y="519"/>
                  </a:lnTo>
                  <a:lnTo>
                    <a:pt x="160" y="479"/>
                  </a:lnTo>
                  <a:lnTo>
                    <a:pt x="80" y="439"/>
                  </a:lnTo>
                  <a:lnTo>
                    <a:pt x="1" y="359"/>
                  </a:lnTo>
                  <a:lnTo>
                    <a:pt x="1" y="240"/>
                  </a:lnTo>
                  <a:lnTo>
                    <a:pt x="1" y="240"/>
                  </a:lnTo>
                  <a:lnTo>
                    <a:pt x="1" y="160"/>
                  </a:lnTo>
                  <a:lnTo>
                    <a:pt x="80" y="80"/>
                  </a:lnTo>
                  <a:lnTo>
                    <a:pt x="160" y="0"/>
                  </a:lnTo>
                  <a:lnTo>
                    <a:pt x="240" y="0"/>
                  </a:lnTo>
                  <a:lnTo>
                    <a:pt x="3312" y="0"/>
                  </a:lnTo>
                  <a:lnTo>
                    <a:pt x="3312" y="0"/>
                  </a:lnTo>
                  <a:lnTo>
                    <a:pt x="3392" y="0"/>
                  </a:lnTo>
                  <a:lnTo>
                    <a:pt x="3472" y="80"/>
                  </a:lnTo>
                  <a:lnTo>
                    <a:pt x="3552" y="160"/>
                  </a:lnTo>
                  <a:lnTo>
                    <a:pt x="3552" y="240"/>
                  </a:lnTo>
                  <a:lnTo>
                    <a:pt x="3552" y="240"/>
                  </a:lnTo>
                  <a:lnTo>
                    <a:pt x="3552" y="359"/>
                  </a:lnTo>
                  <a:lnTo>
                    <a:pt x="3472" y="439"/>
                  </a:lnTo>
                  <a:lnTo>
                    <a:pt x="3392" y="479"/>
                  </a:lnTo>
                  <a:lnTo>
                    <a:pt x="3312" y="519"/>
                  </a:lnTo>
                  <a:lnTo>
                    <a:pt x="3312" y="5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3"/>
            <p:cNvSpPr/>
            <p:nvPr/>
          </p:nvSpPr>
          <p:spPr>
            <a:xfrm>
              <a:off x="2555200" y="46284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3"/>
            <p:cNvSpPr/>
            <p:nvPr/>
          </p:nvSpPr>
          <p:spPr>
            <a:xfrm>
              <a:off x="2487375" y="4626475"/>
              <a:ext cx="57875" cy="12975"/>
            </a:xfrm>
            <a:custGeom>
              <a:rect b="b" l="l" r="r" t="t"/>
              <a:pathLst>
                <a:path extrusionOk="0" h="519" w="2315">
                  <a:moveTo>
                    <a:pt x="80" y="0"/>
                  </a:moveTo>
                  <a:lnTo>
                    <a:pt x="40" y="40"/>
                  </a:lnTo>
                  <a:lnTo>
                    <a:pt x="0" y="80"/>
                  </a:lnTo>
                  <a:lnTo>
                    <a:pt x="0" y="399"/>
                  </a:lnTo>
                  <a:lnTo>
                    <a:pt x="40" y="479"/>
                  </a:lnTo>
                  <a:lnTo>
                    <a:pt x="80" y="519"/>
                  </a:lnTo>
                  <a:lnTo>
                    <a:pt x="2195" y="519"/>
                  </a:lnTo>
                  <a:lnTo>
                    <a:pt x="2274" y="479"/>
                  </a:lnTo>
                  <a:lnTo>
                    <a:pt x="2314" y="399"/>
                  </a:lnTo>
                  <a:lnTo>
                    <a:pt x="2314" y="80"/>
                  </a:lnTo>
                  <a:lnTo>
                    <a:pt x="2274" y="40"/>
                  </a:lnTo>
                  <a:lnTo>
                    <a:pt x="2195"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3"/>
            <p:cNvSpPr/>
            <p:nvPr/>
          </p:nvSpPr>
          <p:spPr>
            <a:xfrm>
              <a:off x="2487375" y="4626475"/>
              <a:ext cx="57875" cy="12975"/>
            </a:xfrm>
            <a:custGeom>
              <a:rect b="b" l="l" r="r" t="t"/>
              <a:pathLst>
                <a:path extrusionOk="0" fill="none" h="519" w="2315">
                  <a:moveTo>
                    <a:pt x="2195" y="519"/>
                  </a:moveTo>
                  <a:lnTo>
                    <a:pt x="80" y="519"/>
                  </a:lnTo>
                  <a:lnTo>
                    <a:pt x="80" y="519"/>
                  </a:lnTo>
                  <a:lnTo>
                    <a:pt x="40" y="479"/>
                  </a:lnTo>
                  <a:lnTo>
                    <a:pt x="0" y="399"/>
                  </a:lnTo>
                  <a:lnTo>
                    <a:pt x="0" y="80"/>
                  </a:lnTo>
                  <a:lnTo>
                    <a:pt x="0" y="80"/>
                  </a:lnTo>
                  <a:lnTo>
                    <a:pt x="40" y="40"/>
                  </a:lnTo>
                  <a:lnTo>
                    <a:pt x="80" y="0"/>
                  </a:lnTo>
                  <a:lnTo>
                    <a:pt x="2195" y="0"/>
                  </a:lnTo>
                  <a:lnTo>
                    <a:pt x="2195" y="0"/>
                  </a:lnTo>
                  <a:lnTo>
                    <a:pt x="2274" y="40"/>
                  </a:lnTo>
                  <a:lnTo>
                    <a:pt x="2314" y="80"/>
                  </a:lnTo>
                  <a:lnTo>
                    <a:pt x="2314" y="399"/>
                  </a:lnTo>
                  <a:lnTo>
                    <a:pt x="2314" y="399"/>
                  </a:lnTo>
                  <a:lnTo>
                    <a:pt x="2274" y="479"/>
                  </a:lnTo>
                  <a:lnTo>
                    <a:pt x="2195" y="519"/>
                  </a:lnTo>
                  <a:lnTo>
                    <a:pt x="2195" y="5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3"/>
            <p:cNvSpPr/>
            <p:nvPr/>
          </p:nvSpPr>
          <p:spPr>
            <a:xfrm>
              <a:off x="2542225" y="46394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3"/>
            <p:cNvSpPr/>
            <p:nvPr/>
          </p:nvSpPr>
          <p:spPr>
            <a:xfrm>
              <a:off x="2475400" y="4602525"/>
              <a:ext cx="83800" cy="2025"/>
            </a:xfrm>
            <a:custGeom>
              <a:rect b="b" l="l" r="r" t="t"/>
              <a:pathLst>
                <a:path extrusionOk="0" h="81" w="3352">
                  <a:moveTo>
                    <a:pt x="0" y="1"/>
                  </a:moveTo>
                  <a:lnTo>
                    <a:pt x="0" y="40"/>
                  </a:lnTo>
                  <a:lnTo>
                    <a:pt x="0" y="80"/>
                  </a:lnTo>
                  <a:lnTo>
                    <a:pt x="3312" y="80"/>
                  </a:lnTo>
                  <a:lnTo>
                    <a:pt x="3352" y="40"/>
                  </a:lnTo>
                  <a:lnTo>
                    <a:pt x="3312"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3"/>
            <p:cNvSpPr/>
            <p:nvPr/>
          </p:nvSpPr>
          <p:spPr>
            <a:xfrm>
              <a:off x="2475400" y="4602525"/>
              <a:ext cx="83800" cy="2025"/>
            </a:xfrm>
            <a:custGeom>
              <a:rect b="b" l="l" r="r" t="t"/>
              <a:pathLst>
                <a:path extrusionOk="0" fill="none" h="81" w="3352">
                  <a:moveTo>
                    <a:pt x="3312" y="80"/>
                  </a:moveTo>
                  <a:lnTo>
                    <a:pt x="0" y="80"/>
                  </a:lnTo>
                  <a:lnTo>
                    <a:pt x="0" y="80"/>
                  </a:lnTo>
                  <a:lnTo>
                    <a:pt x="0" y="40"/>
                  </a:lnTo>
                  <a:lnTo>
                    <a:pt x="0" y="40"/>
                  </a:lnTo>
                  <a:lnTo>
                    <a:pt x="0" y="1"/>
                  </a:lnTo>
                  <a:lnTo>
                    <a:pt x="3312" y="1"/>
                  </a:lnTo>
                  <a:lnTo>
                    <a:pt x="3312" y="1"/>
                  </a:lnTo>
                  <a:lnTo>
                    <a:pt x="3352" y="40"/>
                  </a:lnTo>
                  <a:lnTo>
                    <a:pt x="3352" y="40"/>
                  </a:lnTo>
                  <a:lnTo>
                    <a:pt x="3312" y="80"/>
                  </a:lnTo>
                  <a:lnTo>
                    <a:pt x="3312"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3"/>
            <p:cNvSpPr/>
            <p:nvPr/>
          </p:nvSpPr>
          <p:spPr>
            <a:xfrm>
              <a:off x="2558175" y="46045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3"/>
            <p:cNvSpPr/>
            <p:nvPr/>
          </p:nvSpPr>
          <p:spPr>
            <a:xfrm>
              <a:off x="2475400" y="4615500"/>
              <a:ext cx="83800" cy="1025"/>
            </a:xfrm>
            <a:custGeom>
              <a:rect b="b" l="l" r="r" t="t"/>
              <a:pathLst>
                <a:path extrusionOk="0" h="41" w="3352">
                  <a:moveTo>
                    <a:pt x="0" y="0"/>
                  </a:moveTo>
                  <a:lnTo>
                    <a:pt x="0" y="40"/>
                  </a:lnTo>
                  <a:lnTo>
                    <a:pt x="3312" y="40"/>
                  </a:lnTo>
                  <a:lnTo>
                    <a:pt x="335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3"/>
            <p:cNvSpPr/>
            <p:nvPr/>
          </p:nvSpPr>
          <p:spPr>
            <a:xfrm>
              <a:off x="2475400" y="4615500"/>
              <a:ext cx="83800" cy="1025"/>
            </a:xfrm>
            <a:custGeom>
              <a:rect b="b" l="l" r="r" t="t"/>
              <a:pathLst>
                <a:path extrusionOk="0" fill="none" h="41" w="3352">
                  <a:moveTo>
                    <a:pt x="3312" y="40"/>
                  </a:moveTo>
                  <a:lnTo>
                    <a:pt x="0" y="40"/>
                  </a:lnTo>
                  <a:lnTo>
                    <a:pt x="0" y="40"/>
                  </a:lnTo>
                  <a:lnTo>
                    <a:pt x="0" y="0"/>
                  </a:lnTo>
                  <a:lnTo>
                    <a:pt x="0" y="0"/>
                  </a:lnTo>
                  <a:lnTo>
                    <a:pt x="0" y="0"/>
                  </a:lnTo>
                  <a:lnTo>
                    <a:pt x="3312" y="0"/>
                  </a:lnTo>
                  <a:lnTo>
                    <a:pt x="3312" y="0"/>
                  </a:lnTo>
                  <a:lnTo>
                    <a:pt x="3352" y="0"/>
                  </a:lnTo>
                  <a:lnTo>
                    <a:pt x="3352" y="0"/>
                  </a:lnTo>
                  <a:lnTo>
                    <a:pt x="3312" y="40"/>
                  </a:lnTo>
                  <a:lnTo>
                    <a:pt x="3312" y="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3"/>
            <p:cNvSpPr/>
            <p:nvPr/>
          </p:nvSpPr>
          <p:spPr>
            <a:xfrm>
              <a:off x="2558175" y="4616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3"/>
            <p:cNvSpPr/>
            <p:nvPr/>
          </p:nvSpPr>
          <p:spPr>
            <a:xfrm>
              <a:off x="2488375" y="4627475"/>
              <a:ext cx="55875" cy="1000"/>
            </a:xfrm>
            <a:custGeom>
              <a:rect b="b" l="l" r="r" t="t"/>
              <a:pathLst>
                <a:path extrusionOk="0" h="40" w="2235">
                  <a:moveTo>
                    <a:pt x="0" y="0"/>
                  </a:moveTo>
                  <a:lnTo>
                    <a:pt x="0" y="40"/>
                  </a:lnTo>
                  <a:lnTo>
                    <a:pt x="2194" y="40"/>
                  </a:lnTo>
                  <a:lnTo>
                    <a:pt x="2234"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3"/>
            <p:cNvSpPr/>
            <p:nvPr/>
          </p:nvSpPr>
          <p:spPr>
            <a:xfrm>
              <a:off x="2488375" y="4627475"/>
              <a:ext cx="55875" cy="1000"/>
            </a:xfrm>
            <a:custGeom>
              <a:rect b="b" l="l" r="r" t="t"/>
              <a:pathLst>
                <a:path extrusionOk="0" fill="none" h="40" w="2235">
                  <a:moveTo>
                    <a:pt x="2194" y="40"/>
                  </a:moveTo>
                  <a:lnTo>
                    <a:pt x="0" y="40"/>
                  </a:lnTo>
                  <a:lnTo>
                    <a:pt x="0" y="40"/>
                  </a:lnTo>
                  <a:lnTo>
                    <a:pt x="0" y="0"/>
                  </a:lnTo>
                  <a:lnTo>
                    <a:pt x="0" y="0"/>
                  </a:lnTo>
                  <a:lnTo>
                    <a:pt x="0" y="0"/>
                  </a:lnTo>
                  <a:lnTo>
                    <a:pt x="2194" y="0"/>
                  </a:lnTo>
                  <a:lnTo>
                    <a:pt x="2194" y="0"/>
                  </a:lnTo>
                  <a:lnTo>
                    <a:pt x="2234" y="0"/>
                  </a:lnTo>
                  <a:lnTo>
                    <a:pt x="2234" y="0"/>
                  </a:lnTo>
                  <a:lnTo>
                    <a:pt x="2194" y="40"/>
                  </a:lnTo>
                  <a:lnTo>
                    <a:pt x="2194" y="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3"/>
            <p:cNvSpPr/>
            <p:nvPr/>
          </p:nvSpPr>
          <p:spPr>
            <a:xfrm>
              <a:off x="2543225" y="46284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3"/>
            <p:cNvSpPr/>
            <p:nvPr/>
          </p:nvSpPr>
          <p:spPr>
            <a:xfrm>
              <a:off x="2350725" y="4650400"/>
              <a:ext cx="330175" cy="50900"/>
            </a:xfrm>
            <a:custGeom>
              <a:rect b="b" l="l" r="r" t="t"/>
              <a:pathLst>
                <a:path extrusionOk="0" h="2036" w="13207">
                  <a:moveTo>
                    <a:pt x="998" y="1"/>
                  </a:moveTo>
                  <a:lnTo>
                    <a:pt x="798" y="41"/>
                  </a:lnTo>
                  <a:lnTo>
                    <a:pt x="599" y="80"/>
                  </a:lnTo>
                  <a:lnTo>
                    <a:pt x="439" y="200"/>
                  </a:lnTo>
                  <a:lnTo>
                    <a:pt x="279" y="320"/>
                  </a:lnTo>
                  <a:lnTo>
                    <a:pt x="160" y="479"/>
                  </a:lnTo>
                  <a:lnTo>
                    <a:pt x="80" y="639"/>
                  </a:lnTo>
                  <a:lnTo>
                    <a:pt x="0" y="839"/>
                  </a:lnTo>
                  <a:lnTo>
                    <a:pt x="0" y="1038"/>
                  </a:lnTo>
                  <a:lnTo>
                    <a:pt x="0" y="1238"/>
                  </a:lnTo>
                  <a:lnTo>
                    <a:pt x="80" y="1397"/>
                  </a:lnTo>
                  <a:lnTo>
                    <a:pt x="160" y="1597"/>
                  </a:lnTo>
                  <a:lnTo>
                    <a:pt x="279" y="1716"/>
                  </a:lnTo>
                  <a:lnTo>
                    <a:pt x="439" y="1876"/>
                  </a:lnTo>
                  <a:lnTo>
                    <a:pt x="599" y="1956"/>
                  </a:lnTo>
                  <a:lnTo>
                    <a:pt x="798" y="1996"/>
                  </a:lnTo>
                  <a:lnTo>
                    <a:pt x="998" y="2035"/>
                  </a:lnTo>
                  <a:lnTo>
                    <a:pt x="12209" y="2035"/>
                  </a:lnTo>
                  <a:lnTo>
                    <a:pt x="12408" y="1996"/>
                  </a:lnTo>
                  <a:lnTo>
                    <a:pt x="12608" y="1956"/>
                  </a:lnTo>
                  <a:lnTo>
                    <a:pt x="12768" y="1876"/>
                  </a:lnTo>
                  <a:lnTo>
                    <a:pt x="12927" y="1716"/>
                  </a:lnTo>
                  <a:lnTo>
                    <a:pt x="13047" y="1597"/>
                  </a:lnTo>
                  <a:lnTo>
                    <a:pt x="13127" y="1397"/>
                  </a:lnTo>
                  <a:lnTo>
                    <a:pt x="13206" y="1238"/>
                  </a:lnTo>
                  <a:lnTo>
                    <a:pt x="13206" y="1038"/>
                  </a:lnTo>
                  <a:lnTo>
                    <a:pt x="13206" y="839"/>
                  </a:lnTo>
                  <a:lnTo>
                    <a:pt x="13127" y="639"/>
                  </a:lnTo>
                  <a:lnTo>
                    <a:pt x="13047" y="479"/>
                  </a:lnTo>
                  <a:lnTo>
                    <a:pt x="12927" y="320"/>
                  </a:lnTo>
                  <a:lnTo>
                    <a:pt x="12768" y="200"/>
                  </a:lnTo>
                  <a:lnTo>
                    <a:pt x="12608" y="80"/>
                  </a:lnTo>
                  <a:lnTo>
                    <a:pt x="12408" y="41"/>
                  </a:lnTo>
                  <a:lnTo>
                    <a:pt x="1220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3"/>
            <p:cNvSpPr/>
            <p:nvPr/>
          </p:nvSpPr>
          <p:spPr>
            <a:xfrm>
              <a:off x="2350725" y="4650400"/>
              <a:ext cx="330175" cy="50900"/>
            </a:xfrm>
            <a:custGeom>
              <a:rect b="b" l="l" r="r" t="t"/>
              <a:pathLst>
                <a:path extrusionOk="0" fill="none" h="2036" w="13207">
                  <a:moveTo>
                    <a:pt x="12209" y="2035"/>
                  </a:moveTo>
                  <a:lnTo>
                    <a:pt x="998" y="2035"/>
                  </a:lnTo>
                  <a:lnTo>
                    <a:pt x="998" y="2035"/>
                  </a:lnTo>
                  <a:lnTo>
                    <a:pt x="798" y="1996"/>
                  </a:lnTo>
                  <a:lnTo>
                    <a:pt x="599" y="1956"/>
                  </a:lnTo>
                  <a:lnTo>
                    <a:pt x="439" y="1876"/>
                  </a:lnTo>
                  <a:lnTo>
                    <a:pt x="279" y="1716"/>
                  </a:lnTo>
                  <a:lnTo>
                    <a:pt x="160" y="1597"/>
                  </a:lnTo>
                  <a:lnTo>
                    <a:pt x="80" y="1397"/>
                  </a:lnTo>
                  <a:lnTo>
                    <a:pt x="0" y="1238"/>
                  </a:lnTo>
                  <a:lnTo>
                    <a:pt x="0" y="1038"/>
                  </a:lnTo>
                  <a:lnTo>
                    <a:pt x="0" y="1038"/>
                  </a:lnTo>
                  <a:lnTo>
                    <a:pt x="0" y="839"/>
                  </a:lnTo>
                  <a:lnTo>
                    <a:pt x="80" y="639"/>
                  </a:lnTo>
                  <a:lnTo>
                    <a:pt x="160" y="479"/>
                  </a:lnTo>
                  <a:lnTo>
                    <a:pt x="279" y="320"/>
                  </a:lnTo>
                  <a:lnTo>
                    <a:pt x="439" y="200"/>
                  </a:lnTo>
                  <a:lnTo>
                    <a:pt x="599" y="80"/>
                  </a:lnTo>
                  <a:lnTo>
                    <a:pt x="798" y="41"/>
                  </a:lnTo>
                  <a:lnTo>
                    <a:pt x="998" y="1"/>
                  </a:lnTo>
                  <a:lnTo>
                    <a:pt x="12209" y="1"/>
                  </a:lnTo>
                  <a:lnTo>
                    <a:pt x="12209" y="1"/>
                  </a:lnTo>
                  <a:lnTo>
                    <a:pt x="12408" y="41"/>
                  </a:lnTo>
                  <a:lnTo>
                    <a:pt x="12608" y="80"/>
                  </a:lnTo>
                  <a:lnTo>
                    <a:pt x="12768" y="200"/>
                  </a:lnTo>
                  <a:lnTo>
                    <a:pt x="12927" y="320"/>
                  </a:lnTo>
                  <a:lnTo>
                    <a:pt x="13047" y="479"/>
                  </a:lnTo>
                  <a:lnTo>
                    <a:pt x="13127" y="639"/>
                  </a:lnTo>
                  <a:lnTo>
                    <a:pt x="13206" y="839"/>
                  </a:lnTo>
                  <a:lnTo>
                    <a:pt x="13206" y="1038"/>
                  </a:lnTo>
                  <a:lnTo>
                    <a:pt x="13206" y="1038"/>
                  </a:lnTo>
                  <a:lnTo>
                    <a:pt x="13206" y="1238"/>
                  </a:lnTo>
                  <a:lnTo>
                    <a:pt x="13127" y="1397"/>
                  </a:lnTo>
                  <a:lnTo>
                    <a:pt x="13047" y="1597"/>
                  </a:lnTo>
                  <a:lnTo>
                    <a:pt x="12927" y="1716"/>
                  </a:lnTo>
                  <a:lnTo>
                    <a:pt x="12768" y="1876"/>
                  </a:lnTo>
                  <a:lnTo>
                    <a:pt x="12608" y="1956"/>
                  </a:lnTo>
                  <a:lnTo>
                    <a:pt x="12408" y="1996"/>
                  </a:lnTo>
                  <a:lnTo>
                    <a:pt x="12209" y="2035"/>
                  </a:lnTo>
                  <a:lnTo>
                    <a:pt x="12209" y="20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3"/>
            <p:cNvSpPr/>
            <p:nvPr/>
          </p:nvSpPr>
          <p:spPr>
            <a:xfrm>
              <a:off x="2655925" y="47012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3"/>
            <p:cNvSpPr/>
            <p:nvPr/>
          </p:nvSpPr>
          <p:spPr>
            <a:xfrm>
              <a:off x="2391600" y="4663375"/>
              <a:ext cx="20975" cy="24950"/>
            </a:xfrm>
            <a:custGeom>
              <a:rect b="b" l="l" r="r" t="t"/>
              <a:pathLst>
                <a:path extrusionOk="0" h="998" w="839">
                  <a:moveTo>
                    <a:pt x="41" y="0"/>
                  </a:moveTo>
                  <a:lnTo>
                    <a:pt x="1" y="40"/>
                  </a:lnTo>
                  <a:lnTo>
                    <a:pt x="1" y="80"/>
                  </a:lnTo>
                  <a:lnTo>
                    <a:pt x="1" y="160"/>
                  </a:lnTo>
                  <a:lnTo>
                    <a:pt x="1" y="599"/>
                  </a:lnTo>
                  <a:lnTo>
                    <a:pt x="1" y="878"/>
                  </a:lnTo>
                  <a:lnTo>
                    <a:pt x="1" y="918"/>
                  </a:lnTo>
                  <a:lnTo>
                    <a:pt x="41" y="958"/>
                  </a:lnTo>
                  <a:lnTo>
                    <a:pt x="81" y="998"/>
                  </a:lnTo>
                  <a:lnTo>
                    <a:pt x="121" y="958"/>
                  </a:lnTo>
                  <a:lnTo>
                    <a:pt x="161" y="918"/>
                  </a:lnTo>
                  <a:lnTo>
                    <a:pt x="161" y="838"/>
                  </a:lnTo>
                  <a:lnTo>
                    <a:pt x="161" y="280"/>
                  </a:lnTo>
                  <a:lnTo>
                    <a:pt x="679" y="918"/>
                  </a:lnTo>
                  <a:lnTo>
                    <a:pt x="719" y="958"/>
                  </a:lnTo>
                  <a:lnTo>
                    <a:pt x="759" y="998"/>
                  </a:lnTo>
                  <a:lnTo>
                    <a:pt x="799" y="958"/>
                  </a:lnTo>
                  <a:lnTo>
                    <a:pt x="839" y="918"/>
                  </a:lnTo>
                  <a:lnTo>
                    <a:pt x="839" y="798"/>
                  </a:lnTo>
                  <a:lnTo>
                    <a:pt x="839" y="80"/>
                  </a:lnTo>
                  <a:lnTo>
                    <a:pt x="799" y="40"/>
                  </a:lnTo>
                  <a:lnTo>
                    <a:pt x="799" y="0"/>
                  </a:lnTo>
                  <a:lnTo>
                    <a:pt x="679" y="0"/>
                  </a:lnTo>
                  <a:lnTo>
                    <a:pt x="679" y="80"/>
                  </a:lnTo>
                  <a:lnTo>
                    <a:pt x="679" y="719"/>
                  </a:lnTo>
                  <a:lnTo>
                    <a:pt x="200" y="80"/>
                  </a:lnTo>
                  <a:lnTo>
                    <a:pt x="161" y="40"/>
                  </a:lnTo>
                  <a:lnTo>
                    <a:pt x="1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3"/>
            <p:cNvSpPr/>
            <p:nvPr/>
          </p:nvSpPr>
          <p:spPr>
            <a:xfrm>
              <a:off x="2391600" y="4663375"/>
              <a:ext cx="20975" cy="24950"/>
            </a:xfrm>
            <a:custGeom>
              <a:rect b="b" l="l" r="r" t="t"/>
              <a:pathLst>
                <a:path extrusionOk="0" fill="none" h="998" w="839">
                  <a:moveTo>
                    <a:pt x="1" y="878"/>
                  </a:moveTo>
                  <a:lnTo>
                    <a:pt x="1" y="878"/>
                  </a:lnTo>
                  <a:lnTo>
                    <a:pt x="1" y="599"/>
                  </a:lnTo>
                  <a:lnTo>
                    <a:pt x="1" y="599"/>
                  </a:lnTo>
                  <a:lnTo>
                    <a:pt x="1" y="160"/>
                  </a:lnTo>
                  <a:lnTo>
                    <a:pt x="1" y="160"/>
                  </a:lnTo>
                  <a:lnTo>
                    <a:pt x="1" y="80"/>
                  </a:lnTo>
                  <a:lnTo>
                    <a:pt x="1" y="80"/>
                  </a:lnTo>
                  <a:lnTo>
                    <a:pt x="1" y="40"/>
                  </a:lnTo>
                  <a:lnTo>
                    <a:pt x="41" y="0"/>
                  </a:lnTo>
                  <a:lnTo>
                    <a:pt x="41" y="0"/>
                  </a:lnTo>
                  <a:lnTo>
                    <a:pt x="121" y="0"/>
                  </a:lnTo>
                  <a:lnTo>
                    <a:pt x="121" y="0"/>
                  </a:lnTo>
                  <a:lnTo>
                    <a:pt x="161" y="40"/>
                  </a:lnTo>
                  <a:lnTo>
                    <a:pt x="200" y="80"/>
                  </a:lnTo>
                  <a:lnTo>
                    <a:pt x="200" y="80"/>
                  </a:lnTo>
                  <a:lnTo>
                    <a:pt x="679" y="719"/>
                  </a:lnTo>
                  <a:lnTo>
                    <a:pt x="679" y="719"/>
                  </a:lnTo>
                  <a:lnTo>
                    <a:pt x="679" y="80"/>
                  </a:lnTo>
                  <a:lnTo>
                    <a:pt x="679" y="80"/>
                  </a:lnTo>
                  <a:lnTo>
                    <a:pt x="679" y="0"/>
                  </a:lnTo>
                  <a:lnTo>
                    <a:pt x="759" y="0"/>
                  </a:lnTo>
                  <a:lnTo>
                    <a:pt x="759" y="0"/>
                  </a:lnTo>
                  <a:lnTo>
                    <a:pt x="799" y="0"/>
                  </a:lnTo>
                  <a:lnTo>
                    <a:pt x="799" y="40"/>
                  </a:lnTo>
                  <a:lnTo>
                    <a:pt x="839" y="80"/>
                  </a:lnTo>
                  <a:lnTo>
                    <a:pt x="839" y="798"/>
                  </a:lnTo>
                  <a:lnTo>
                    <a:pt x="839" y="798"/>
                  </a:lnTo>
                  <a:lnTo>
                    <a:pt x="839" y="918"/>
                  </a:lnTo>
                  <a:lnTo>
                    <a:pt x="839" y="918"/>
                  </a:lnTo>
                  <a:lnTo>
                    <a:pt x="799" y="958"/>
                  </a:lnTo>
                  <a:lnTo>
                    <a:pt x="759" y="998"/>
                  </a:lnTo>
                  <a:lnTo>
                    <a:pt x="759" y="998"/>
                  </a:lnTo>
                  <a:lnTo>
                    <a:pt x="719" y="958"/>
                  </a:lnTo>
                  <a:lnTo>
                    <a:pt x="679" y="918"/>
                  </a:lnTo>
                  <a:lnTo>
                    <a:pt x="679" y="918"/>
                  </a:lnTo>
                  <a:lnTo>
                    <a:pt x="161" y="280"/>
                  </a:lnTo>
                  <a:lnTo>
                    <a:pt x="161" y="240"/>
                  </a:lnTo>
                  <a:lnTo>
                    <a:pt x="161" y="240"/>
                  </a:lnTo>
                  <a:lnTo>
                    <a:pt x="161" y="838"/>
                  </a:lnTo>
                  <a:lnTo>
                    <a:pt x="161" y="838"/>
                  </a:lnTo>
                  <a:lnTo>
                    <a:pt x="161" y="918"/>
                  </a:lnTo>
                  <a:lnTo>
                    <a:pt x="161" y="918"/>
                  </a:lnTo>
                  <a:lnTo>
                    <a:pt x="121" y="958"/>
                  </a:lnTo>
                  <a:lnTo>
                    <a:pt x="81" y="998"/>
                  </a:lnTo>
                  <a:lnTo>
                    <a:pt x="81" y="998"/>
                  </a:lnTo>
                  <a:lnTo>
                    <a:pt x="41" y="958"/>
                  </a:lnTo>
                  <a:lnTo>
                    <a:pt x="1" y="918"/>
                  </a:lnTo>
                  <a:lnTo>
                    <a:pt x="1" y="918"/>
                  </a:lnTo>
                  <a:lnTo>
                    <a:pt x="1" y="878"/>
                  </a:lnTo>
                  <a:lnTo>
                    <a:pt x="1" y="8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3"/>
            <p:cNvSpPr/>
            <p:nvPr/>
          </p:nvSpPr>
          <p:spPr>
            <a:xfrm>
              <a:off x="2391600" y="4685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3"/>
            <p:cNvSpPr/>
            <p:nvPr/>
          </p:nvSpPr>
          <p:spPr>
            <a:xfrm>
              <a:off x="2418550" y="4663375"/>
              <a:ext cx="14975" cy="23950"/>
            </a:xfrm>
            <a:custGeom>
              <a:rect b="b" l="l" r="r" t="t"/>
              <a:pathLst>
                <a:path extrusionOk="0" h="958" w="599">
                  <a:moveTo>
                    <a:pt x="0" y="0"/>
                  </a:moveTo>
                  <a:lnTo>
                    <a:pt x="0" y="80"/>
                  </a:lnTo>
                  <a:lnTo>
                    <a:pt x="0" y="838"/>
                  </a:lnTo>
                  <a:lnTo>
                    <a:pt x="0" y="918"/>
                  </a:lnTo>
                  <a:lnTo>
                    <a:pt x="0" y="958"/>
                  </a:lnTo>
                  <a:lnTo>
                    <a:pt x="599" y="958"/>
                  </a:lnTo>
                  <a:lnTo>
                    <a:pt x="599" y="918"/>
                  </a:lnTo>
                  <a:lnTo>
                    <a:pt x="559" y="838"/>
                  </a:lnTo>
                  <a:lnTo>
                    <a:pt x="120" y="838"/>
                  </a:lnTo>
                  <a:lnTo>
                    <a:pt x="120" y="479"/>
                  </a:lnTo>
                  <a:lnTo>
                    <a:pt x="519" y="479"/>
                  </a:lnTo>
                  <a:lnTo>
                    <a:pt x="599" y="439"/>
                  </a:lnTo>
                  <a:lnTo>
                    <a:pt x="599" y="399"/>
                  </a:lnTo>
                  <a:lnTo>
                    <a:pt x="599" y="359"/>
                  </a:lnTo>
                  <a:lnTo>
                    <a:pt x="559" y="320"/>
                  </a:lnTo>
                  <a:lnTo>
                    <a:pt x="479" y="320"/>
                  </a:lnTo>
                  <a:lnTo>
                    <a:pt x="439" y="359"/>
                  </a:lnTo>
                  <a:lnTo>
                    <a:pt x="120" y="359"/>
                  </a:lnTo>
                  <a:lnTo>
                    <a:pt x="120" y="160"/>
                  </a:lnTo>
                  <a:lnTo>
                    <a:pt x="439" y="160"/>
                  </a:lnTo>
                  <a:lnTo>
                    <a:pt x="519" y="120"/>
                  </a:lnTo>
                  <a:lnTo>
                    <a:pt x="519" y="80"/>
                  </a:lnTo>
                  <a:lnTo>
                    <a:pt x="51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3"/>
            <p:cNvSpPr/>
            <p:nvPr/>
          </p:nvSpPr>
          <p:spPr>
            <a:xfrm>
              <a:off x="2418550" y="4663375"/>
              <a:ext cx="14975" cy="23950"/>
            </a:xfrm>
            <a:custGeom>
              <a:rect b="b" l="l" r="r" t="t"/>
              <a:pathLst>
                <a:path extrusionOk="0" fill="none" h="958" w="599">
                  <a:moveTo>
                    <a:pt x="0" y="838"/>
                  </a:moveTo>
                  <a:lnTo>
                    <a:pt x="0" y="838"/>
                  </a:lnTo>
                  <a:lnTo>
                    <a:pt x="0" y="80"/>
                  </a:lnTo>
                  <a:lnTo>
                    <a:pt x="0" y="80"/>
                  </a:lnTo>
                  <a:lnTo>
                    <a:pt x="0" y="0"/>
                  </a:lnTo>
                  <a:lnTo>
                    <a:pt x="80" y="0"/>
                  </a:lnTo>
                  <a:lnTo>
                    <a:pt x="399" y="0"/>
                  </a:lnTo>
                  <a:lnTo>
                    <a:pt x="399" y="0"/>
                  </a:lnTo>
                  <a:lnTo>
                    <a:pt x="439" y="0"/>
                  </a:lnTo>
                  <a:lnTo>
                    <a:pt x="439" y="0"/>
                  </a:lnTo>
                  <a:lnTo>
                    <a:pt x="519" y="0"/>
                  </a:lnTo>
                  <a:lnTo>
                    <a:pt x="519" y="80"/>
                  </a:lnTo>
                  <a:lnTo>
                    <a:pt x="519" y="80"/>
                  </a:lnTo>
                  <a:lnTo>
                    <a:pt x="519" y="120"/>
                  </a:lnTo>
                  <a:lnTo>
                    <a:pt x="439" y="160"/>
                  </a:lnTo>
                  <a:lnTo>
                    <a:pt x="439" y="160"/>
                  </a:lnTo>
                  <a:lnTo>
                    <a:pt x="399" y="160"/>
                  </a:lnTo>
                  <a:lnTo>
                    <a:pt x="399" y="160"/>
                  </a:lnTo>
                  <a:lnTo>
                    <a:pt x="200" y="160"/>
                  </a:lnTo>
                  <a:lnTo>
                    <a:pt x="120" y="160"/>
                  </a:lnTo>
                  <a:lnTo>
                    <a:pt x="120" y="359"/>
                  </a:lnTo>
                  <a:lnTo>
                    <a:pt x="120" y="359"/>
                  </a:lnTo>
                  <a:lnTo>
                    <a:pt x="439" y="359"/>
                  </a:lnTo>
                  <a:lnTo>
                    <a:pt x="439" y="359"/>
                  </a:lnTo>
                  <a:lnTo>
                    <a:pt x="479" y="320"/>
                  </a:lnTo>
                  <a:lnTo>
                    <a:pt x="479" y="320"/>
                  </a:lnTo>
                  <a:lnTo>
                    <a:pt x="559" y="320"/>
                  </a:lnTo>
                  <a:lnTo>
                    <a:pt x="559" y="320"/>
                  </a:lnTo>
                  <a:lnTo>
                    <a:pt x="599" y="359"/>
                  </a:lnTo>
                  <a:lnTo>
                    <a:pt x="599" y="399"/>
                  </a:lnTo>
                  <a:lnTo>
                    <a:pt x="599" y="399"/>
                  </a:lnTo>
                  <a:lnTo>
                    <a:pt x="599" y="439"/>
                  </a:lnTo>
                  <a:lnTo>
                    <a:pt x="519" y="479"/>
                  </a:lnTo>
                  <a:lnTo>
                    <a:pt x="120" y="479"/>
                  </a:lnTo>
                  <a:lnTo>
                    <a:pt x="120" y="838"/>
                  </a:lnTo>
                  <a:lnTo>
                    <a:pt x="120" y="838"/>
                  </a:lnTo>
                  <a:lnTo>
                    <a:pt x="399" y="838"/>
                  </a:lnTo>
                  <a:lnTo>
                    <a:pt x="399" y="838"/>
                  </a:lnTo>
                  <a:lnTo>
                    <a:pt x="439" y="838"/>
                  </a:lnTo>
                  <a:lnTo>
                    <a:pt x="439" y="838"/>
                  </a:lnTo>
                  <a:lnTo>
                    <a:pt x="519" y="838"/>
                  </a:lnTo>
                  <a:lnTo>
                    <a:pt x="519" y="838"/>
                  </a:lnTo>
                  <a:lnTo>
                    <a:pt x="559" y="838"/>
                  </a:lnTo>
                  <a:lnTo>
                    <a:pt x="599" y="918"/>
                  </a:lnTo>
                  <a:lnTo>
                    <a:pt x="599" y="918"/>
                  </a:lnTo>
                  <a:lnTo>
                    <a:pt x="599" y="958"/>
                  </a:lnTo>
                  <a:lnTo>
                    <a:pt x="559" y="958"/>
                  </a:lnTo>
                  <a:lnTo>
                    <a:pt x="479" y="958"/>
                  </a:lnTo>
                  <a:lnTo>
                    <a:pt x="80" y="958"/>
                  </a:lnTo>
                  <a:lnTo>
                    <a:pt x="80" y="958"/>
                  </a:lnTo>
                  <a:lnTo>
                    <a:pt x="0" y="958"/>
                  </a:lnTo>
                  <a:lnTo>
                    <a:pt x="0" y="918"/>
                  </a:lnTo>
                  <a:lnTo>
                    <a:pt x="0" y="918"/>
                  </a:lnTo>
                  <a:lnTo>
                    <a:pt x="0" y="838"/>
                  </a:lnTo>
                  <a:lnTo>
                    <a:pt x="0" y="8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3"/>
            <p:cNvSpPr/>
            <p:nvPr/>
          </p:nvSpPr>
          <p:spPr>
            <a:xfrm>
              <a:off x="2418550" y="46843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3"/>
            <p:cNvSpPr/>
            <p:nvPr/>
          </p:nvSpPr>
          <p:spPr>
            <a:xfrm>
              <a:off x="2436500" y="4663375"/>
              <a:ext cx="29950" cy="24950"/>
            </a:xfrm>
            <a:custGeom>
              <a:rect b="b" l="l" r="r" t="t"/>
              <a:pathLst>
                <a:path extrusionOk="0" h="998" w="1198">
                  <a:moveTo>
                    <a:pt x="40" y="0"/>
                  </a:moveTo>
                  <a:lnTo>
                    <a:pt x="0" y="80"/>
                  </a:lnTo>
                  <a:lnTo>
                    <a:pt x="40" y="160"/>
                  </a:lnTo>
                  <a:lnTo>
                    <a:pt x="320" y="918"/>
                  </a:lnTo>
                  <a:lnTo>
                    <a:pt x="320" y="958"/>
                  </a:lnTo>
                  <a:lnTo>
                    <a:pt x="399" y="998"/>
                  </a:lnTo>
                  <a:lnTo>
                    <a:pt x="439" y="958"/>
                  </a:lnTo>
                  <a:lnTo>
                    <a:pt x="479" y="918"/>
                  </a:lnTo>
                  <a:lnTo>
                    <a:pt x="599" y="519"/>
                  </a:lnTo>
                  <a:lnTo>
                    <a:pt x="679" y="798"/>
                  </a:lnTo>
                  <a:lnTo>
                    <a:pt x="758" y="918"/>
                  </a:lnTo>
                  <a:lnTo>
                    <a:pt x="758" y="958"/>
                  </a:lnTo>
                  <a:lnTo>
                    <a:pt x="798" y="998"/>
                  </a:lnTo>
                  <a:lnTo>
                    <a:pt x="878" y="958"/>
                  </a:lnTo>
                  <a:lnTo>
                    <a:pt x="878" y="918"/>
                  </a:lnTo>
                  <a:lnTo>
                    <a:pt x="1157" y="160"/>
                  </a:lnTo>
                  <a:lnTo>
                    <a:pt x="1197" y="80"/>
                  </a:lnTo>
                  <a:lnTo>
                    <a:pt x="1157" y="0"/>
                  </a:lnTo>
                  <a:lnTo>
                    <a:pt x="1118" y="0"/>
                  </a:lnTo>
                  <a:lnTo>
                    <a:pt x="1038" y="40"/>
                  </a:lnTo>
                  <a:lnTo>
                    <a:pt x="1038" y="80"/>
                  </a:lnTo>
                  <a:lnTo>
                    <a:pt x="798" y="758"/>
                  </a:lnTo>
                  <a:lnTo>
                    <a:pt x="679" y="359"/>
                  </a:lnTo>
                  <a:lnTo>
                    <a:pt x="758" y="160"/>
                  </a:lnTo>
                  <a:lnTo>
                    <a:pt x="798" y="80"/>
                  </a:lnTo>
                  <a:lnTo>
                    <a:pt x="758" y="0"/>
                  </a:lnTo>
                  <a:lnTo>
                    <a:pt x="679" y="0"/>
                  </a:lnTo>
                  <a:lnTo>
                    <a:pt x="639" y="80"/>
                  </a:lnTo>
                  <a:lnTo>
                    <a:pt x="599" y="200"/>
                  </a:lnTo>
                  <a:lnTo>
                    <a:pt x="599" y="160"/>
                  </a:lnTo>
                  <a:lnTo>
                    <a:pt x="519" y="40"/>
                  </a:lnTo>
                  <a:lnTo>
                    <a:pt x="479" y="0"/>
                  </a:lnTo>
                  <a:lnTo>
                    <a:pt x="439" y="0"/>
                  </a:lnTo>
                  <a:lnTo>
                    <a:pt x="399" y="80"/>
                  </a:lnTo>
                  <a:lnTo>
                    <a:pt x="439" y="160"/>
                  </a:lnTo>
                  <a:lnTo>
                    <a:pt x="519" y="359"/>
                  </a:lnTo>
                  <a:lnTo>
                    <a:pt x="399" y="719"/>
                  </a:lnTo>
                  <a:lnTo>
                    <a:pt x="160" y="40"/>
                  </a:lnTo>
                  <a:lnTo>
                    <a:pt x="12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3"/>
            <p:cNvSpPr/>
            <p:nvPr/>
          </p:nvSpPr>
          <p:spPr>
            <a:xfrm>
              <a:off x="2436500" y="4663375"/>
              <a:ext cx="29950" cy="24950"/>
            </a:xfrm>
            <a:custGeom>
              <a:rect b="b" l="l" r="r" t="t"/>
              <a:pathLst>
                <a:path extrusionOk="0" fill="none" h="998" w="1198">
                  <a:moveTo>
                    <a:pt x="40" y="160"/>
                  </a:moveTo>
                  <a:lnTo>
                    <a:pt x="40" y="160"/>
                  </a:lnTo>
                  <a:lnTo>
                    <a:pt x="0" y="80"/>
                  </a:lnTo>
                  <a:lnTo>
                    <a:pt x="0" y="80"/>
                  </a:lnTo>
                  <a:lnTo>
                    <a:pt x="40" y="0"/>
                  </a:lnTo>
                  <a:lnTo>
                    <a:pt x="80" y="0"/>
                  </a:lnTo>
                  <a:lnTo>
                    <a:pt x="80" y="0"/>
                  </a:lnTo>
                  <a:lnTo>
                    <a:pt x="120" y="0"/>
                  </a:lnTo>
                  <a:lnTo>
                    <a:pt x="160" y="40"/>
                  </a:lnTo>
                  <a:lnTo>
                    <a:pt x="160" y="40"/>
                  </a:lnTo>
                  <a:lnTo>
                    <a:pt x="399" y="719"/>
                  </a:lnTo>
                  <a:lnTo>
                    <a:pt x="399" y="719"/>
                  </a:lnTo>
                  <a:lnTo>
                    <a:pt x="519" y="359"/>
                  </a:lnTo>
                  <a:lnTo>
                    <a:pt x="519" y="359"/>
                  </a:lnTo>
                  <a:lnTo>
                    <a:pt x="439" y="160"/>
                  </a:lnTo>
                  <a:lnTo>
                    <a:pt x="439" y="160"/>
                  </a:lnTo>
                  <a:lnTo>
                    <a:pt x="399" y="80"/>
                  </a:lnTo>
                  <a:lnTo>
                    <a:pt x="399" y="80"/>
                  </a:lnTo>
                  <a:lnTo>
                    <a:pt x="439" y="0"/>
                  </a:lnTo>
                  <a:lnTo>
                    <a:pt x="479" y="0"/>
                  </a:lnTo>
                  <a:lnTo>
                    <a:pt x="479" y="0"/>
                  </a:lnTo>
                  <a:lnTo>
                    <a:pt x="519" y="40"/>
                  </a:lnTo>
                  <a:lnTo>
                    <a:pt x="599" y="160"/>
                  </a:lnTo>
                  <a:lnTo>
                    <a:pt x="599" y="160"/>
                  </a:lnTo>
                  <a:lnTo>
                    <a:pt x="599" y="200"/>
                  </a:lnTo>
                  <a:lnTo>
                    <a:pt x="599" y="200"/>
                  </a:lnTo>
                  <a:lnTo>
                    <a:pt x="639" y="80"/>
                  </a:lnTo>
                  <a:lnTo>
                    <a:pt x="639" y="80"/>
                  </a:lnTo>
                  <a:lnTo>
                    <a:pt x="679" y="0"/>
                  </a:lnTo>
                  <a:lnTo>
                    <a:pt x="719" y="0"/>
                  </a:lnTo>
                  <a:lnTo>
                    <a:pt x="719" y="0"/>
                  </a:lnTo>
                  <a:lnTo>
                    <a:pt x="758" y="0"/>
                  </a:lnTo>
                  <a:lnTo>
                    <a:pt x="798" y="80"/>
                  </a:lnTo>
                  <a:lnTo>
                    <a:pt x="798" y="80"/>
                  </a:lnTo>
                  <a:lnTo>
                    <a:pt x="758" y="160"/>
                  </a:lnTo>
                  <a:lnTo>
                    <a:pt x="758" y="160"/>
                  </a:lnTo>
                  <a:lnTo>
                    <a:pt x="679" y="359"/>
                  </a:lnTo>
                  <a:lnTo>
                    <a:pt x="679" y="359"/>
                  </a:lnTo>
                  <a:lnTo>
                    <a:pt x="798" y="758"/>
                  </a:lnTo>
                  <a:lnTo>
                    <a:pt x="798" y="758"/>
                  </a:lnTo>
                  <a:lnTo>
                    <a:pt x="1038" y="80"/>
                  </a:lnTo>
                  <a:lnTo>
                    <a:pt x="1038" y="80"/>
                  </a:lnTo>
                  <a:lnTo>
                    <a:pt x="1038" y="80"/>
                  </a:lnTo>
                  <a:lnTo>
                    <a:pt x="1038" y="40"/>
                  </a:lnTo>
                  <a:lnTo>
                    <a:pt x="1118" y="0"/>
                  </a:lnTo>
                  <a:lnTo>
                    <a:pt x="1118" y="0"/>
                  </a:lnTo>
                  <a:lnTo>
                    <a:pt x="1157" y="0"/>
                  </a:lnTo>
                  <a:lnTo>
                    <a:pt x="1197" y="80"/>
                  </a:lnTo>
                  <a:lnTo>
                    <a:pt x="1197" y="80"/>
                  </a:lnTo>
                  <a:lnTo>
                    <a:pt x="1157" y="160"/>
                  </a:lnTo>
                  <a:lnTo>
                    <a:pt x="1157" y="160"/>
                  </a:lnTo>
                  <a:lnTo>
                    <a:pt x="878" y="918"/>
                  </a:lnTo>
                  <a:lnTo>
                    <a:pt x="878" y="918"/>
                  </a:lnTo>
                  <a:lnTo>
                    <a:pt x="878" y="918"/>
                  </a:lnTo>
                  <a:lnTo>
                    <a:pt x="878" y="918"/>
                  </a:lnTo>
                  <a:lnTo>
                    <a:pt x="878" y="958"/>
                  </a:lnTo>
                  <a:lnTo>
                    <a:pt x="798" y="998"/>
                  </a:lnTo>
                  <a:lnTo>
                    <a:pt x="798" y="998"/>
                  </a:lnTo>
                  <a:lnTo>
                    <a:pt x="758" y="958"/>
                  </a:lnTo>
                  <a:lnTo>
                    <a:pt x="758" y="918"/>
                  </a:lnTo>
                  <a:lnTo>
                    <a:pt x="758" y="918"/>
                  </a:lnTo>
                  <a:lnTo>
                    <a:pt x="758" y="918"/>
                  </a:lnTo>
                  <a:lnTo>
                    <a:pt x="679" y="798"/>
                  </a:lnTo>
                  <a:lnTo>
                    <a:pt x="679" y="798"/>
                  </a:lnTo>
                  <a:lnTo>
                    <a:pt x="599" y="519"/>
                  </a:lnTo>
                  <a:lnTo>
                    <a:pt x="599" y="519"/>
                  </a:lnTo>
                  <a:lnTo>
                    <a:pt x="479" y="918"/>
                  </a:lnTo>
                  <a:lnTo>
                    <a:pt x="479" y="918"/>
                  </a:lnTo>
                  <a:lnTo>
                    <a:pt x="479" y="918"/>
                  </a:lnTo>
                  <a:lnTo>
                    <a:pt x="479" y="918"/>
                  </a:lnTo>
                  <a:lnTo>
                    <a:pt x="439" y="958"/>
                  </a:lnTo>
                  <a:lnTo>
                    <a:pt x="399" y="998"/>
                  </a:lnTo>
                  <a:lnTo>
                    <a:pt x="399" y="998"/>
                  </a:lnTo>
                  <a:lnTo>
                    <a:pt x="320" y="958"/>
                  </a:lnTo>
                  <a:lnTo>
                    <a:pt x="320" y="918"/>
                  </a:lnTo>
                  <a:lnTo>
                    <a:pt x="320" y="918"/>
                  </a:lnTo>
                  <a:lnTo>
                    <a:pt x="40" y="160"/>
                  </a:lnTo>
                  <a:lnTo>
                    <a:pt x="40"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3"/>
            <p:cNvSpPr/>
            <p:nvPr/>
          </p:nvSpPr>
          <p:spPr>
            <a:xfrm>
              <a:off x="2437500" y="4667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3"/>
            <p:cNvSpPr/>
            <p:nvPr/>
          </p:nvSpPr>
          <p:spPr>
            <a:xfrm>
              <a:off x="2482375" y="4663375"/>
              <a:ext cx="16975" cy="24950"/>
            </a:xfrm>
            <a:custGeom>
              <a:rect b="b" l="l" r="r" t="t"/>
              <a:pathLst>
                <a:path extrusionOk="0" h="998" w="679">
                  <a:moveTo>
                    <a:pt x="320" y="120"/>
                  </a:moveTo>
                  <a:lnTo>
                    <a:pt x="440" y="160"/>
                  </a:lnTo>
                  <a:lnTo>
                    <a:pt x="479" y="200"/>
                  </a:lnTo>
                  <a:lnTo>
                    <a:pt x="479" y="280"/>
                  </a:lnTo>
                  <a:lnTo>
                    <a:pt x="479" y="359"/>
                  </a:lnTo>
                  <a:lnTo>
                    <a:pt x="440" y="399"/>
                  </a:lnTo>
                  <a:lnTo>
                    <a:pt x="360" y="399"/>
                  </a:lnTo>
                  <a:lnTo>
                    <a:pt x="240" y="439"/>
                  </a:lnTo>
                  <a:lnTo>
                    <a:pt x="120" y="399"/>
                  </a:lnTo>
                  <a:lnTo>
                    <a:pt x="120" y="120"/>
                  </a:lnTo>
                  <a:close/>
                  <a:moveTo>
                    <a:pt x="400" y="519"/>
                  </a:moveTo>
                  <a:lnTo>
                    <a:pt x="479" y="559"/>
                  </a:lnTo>
                  <a:lnTo>
                    <a:pt x="559" y="639"/>
                  </a:lnTo>
                  <a:lnTo>
                    <a:pt x="559" y="679"/>
                  </a:lnTo>
                  <a:lnTo>
                    <a:pt x="519" y="798"/>
                  </a:lnTo>
                  <a:lnTo>
                    <a:pt x="479" y="838"/>
                  </a:lnTo>
                  <a:lnTo>
                    <a:pt x="120" y="838"/>
                  </a:lnTo>
                  <a:lnTo>
                    <a:pt x="120" y="559"/>
                  </a:lnTo>
                  <a:lnTo>
                    <a:pt x="400" y="519"/>
                  </a:lnTo>
                  <a:close/>
                  <a:moveTo>
                    <a:pt x="41" y="0"/>
                  </a:moveTo>
                  <a:lnTo>
                    <a:pt x="1" y="40"/>
                  </a:lnTo>
                  <a:lnTo>
                    <a:pt x="1" y="80"/>
                  </a:lnTo>
                  <a:lnTo>
                    <a:pt x="1" y="160"/>
                  </a:lnTo>
                  <a:lnTo>
                    <a:pt x="1" y="838"/>
                  </a:lnTo>
                  <a:lnTo>
                    <a:pt x="1" y="918"/>
                  </a:lnTo>
                  <a:lnTo>
                    <a:pt x="1" y="958"/>
                  </a:lnTo>
                  <a:lnTo>
                    <a:pt x="120" y="958"/>
                  </a:lnTo>
                  <a:lnTo>
                    <a:pt x="280" y="998"/>
                  </a:lnTo>
                  <a:lnTo>
                    <a:pt x="440" y="958"/>
                  </a:lnTo>
                  <a:lnTo>
                    <a:pt x="559" y="918"/>
                  </a:lnTo>
                  <a:lnTo>
                    <a:pt x="679" y="838"/>
                  </a:lnTo>
                  <a:lnTo>
                    <a:pt x="679" y="679"/>
                  </a:lnTo>
                  <a:lnTo>
                    <a:pt x="679" y="599"/>
                  </a:lnTo>
                  <a:lnTo>
                    <a:pt x="639" y="519"/>
                  </a:lnTo>
                  <a:lnTo>
                    <a:pt x="559" y="439"/>
                  </a:lnTo>
                  <a:lnTo>
                    <a:pt x="599" y="359"/>
                  </a:lnTo>
                  <a:lnTo>
                    <a:pt x="639" y="280"/>
                  </a:lnTo>
                  <a:lnTo>
                    <a:pt x="639" y="160"/>
                  </a:lnTo>
                  <a:lnTo>
                    <a:pt x="599" y="120"/>
                  </a:lnTo>
                  <a:lnTo>
                    <a:pt x="519" y="40"/>
                  </a:lnTo>
                  <a:lnTo>
                    <a:pt x="4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3"/>
            <p:cNvSpPr/>
            <p:nvPr/>
          </p:nvSpPr>
          <p:spPr>
            <a:xfrm>
              <a:off x="2482375" y="4663375"/>
              <a:ext cx="16975" cy="24950"/>
            </a:xfrm>
            <a:custGeom>
              <a:rect b="b" l="l" r="r" t="t"/>
              <a:pathLst>
                <a:path extrusionOk="0" fill="none" h="998" w="679">
                  <a:moveTo>
                    <a:pt x="1" y="838"/>
                  </a:moveTo>
                  <a:lnTo>
                    <a:pt x="1" y="838"/>
                  </a:lnTo>
                  <a:lnTo>
                    <a:pt x="1" y="160"/>
                  </a:lnTo>
                  <a:lnTo>
                    <a:pt x="1" y="80"/>
                  </a:lnTo>
                  <a:lnTo>
                    <a:pt x="1" y="80"/>
                  </a:lnTo>
                  <a:lnTo>
                    <a:pt x="1" y="40"/>
                  </a:lnTo>
                  <a:lnTo>
                    <a:pt x="41" y="0"/>
                  </a:lnTo>
                  <a:lnTo>
                    <a:pt x="41" y="0"/>
                  </a:lnTo>
                  <a:lnTo>
                    <a:pt x="200" y="0"/>
                  </a:lnTo>
                  <a:lnTo>
                    <a:pt x="200" y="0"/>
                  </a:lnTo>
                  <a:lnTo>
                    <a:pt x="320" y="0"/>
                  </a:lnTo>
                  <a:lnTo>
                    <a:pt x="320" y="0"/>
                  </a:lnTo>
                  <a:lnTo>
                    <a:pt x="400" y="0"/>
                  </a:lnTo>
                  <a:lnTo>
                    <a:pt x="519" y="40"/>
                  </a:lnTo>
                  <a:lnTo>
                    <a:pt x="599" y="120"/>
                  </a:lnTo>
                  <a:lnTo>
                    <a:pt x="639" y="160"/>
                  </a:lnTo>
                  <a:lnTo>
                    <a:pt x="639" y="280"/>
                  </a:lnTo>
                  <a:lnTo>
                    <a:pt x="639" y="280"/>
                  </a:lnTo>
                  <a:lnTo>
                    <a:pt x="599" y="359"/>
                  </a:lnTo>
                  <a:lnTo>
                    <a:pt x="559" y="439"/>
                  </a:lnTo>
                  <a:lnTo>
                    <a:pt x="559" y="439"/>
                  </a:lnTo>
                  <a:lnTo>
                    <a:pt x="639" y="519"/>
                  </a:lnTo>
                  <a:lnTo>
                    <a:pt x="639" y="519"/>
                  </a:lnTo>
                  <a:lnTo>
                    <a:pt x="679" y="599"/>
                  </a:lnTo>
                  <a:lnTo>
                    <a:pt x="679" y="679"/>
                  </a:lnTo>
                  <a:lnTo>
                    <a:pt x="679" y="679"/>
                  </a:lnTo>
                  <a:lnTo>
                    <a:pt x="679" y="838"/>
                  </a:lnTo>
                  <a:lnTo>
                    <a:pt x="559" y="918"/>
                  </a:lnTo>
                  <a:lnTo>
                    <a:pt x="440" y="958"/>
                  </a:lnTo>
                  <a:lnTo>
                    <a:pt x="280" y="998"/>
                  </a:lnTo>
                  <a:lnTo>
                    <a:pt x="280" y="998"/>
                  </a:lnTo>
                  <a:lnTo>
                    <a:pt x="120" y="958"/>
                  </a:lnTo>
                  <a:lnTo>
                    <a:pt x="120" y="958"/>
                  </a:lnTo>
                  <a:lnTo>
                    <a:pt x="80" y="958"/>
                  </a:lnTo>
                  <a:lnTo>
                    <a:pt x="80" y="958"/>
                  </a:lnTo>
                  <a:lnTo>
                    <a:pt x="1" y="958"/>
                  </a:lnTo>
                  <a:lnTo>
                    <a:pt x="1" y="918"/>
                  </a:lnTo>
                  <a:lnTo>
                    <a:pt x="1" y="918"/>
                  </a:lnTo>
                  <a:lnTo>
                    <a:pt x="1" y="838"/>
                  </a:lnTo>
                  <a:lnTo>
                    <a:pt x="1" y="8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3"/>
            <p:cNvSpPr/>
            <p:nvPr/>
          </p:nvSpPr>
          <p:spPr>
            <a:xfrm>
              <a:off x="2485375" y="4676350"/>
              <a:ext cx="11000" cy="8000"/>
            </a:xfrm>
            <a:custGeom>
              <a:rect b="b" l="l" r="r" t="t"/>
              <a:pathLst>
                <a:path extrusionOk="0" fill="none" h="320" w="440">
                  <a:moveTo>
                    <a:pt x="200" y="319"/>
                  </a:moveTo>
                  <a:lnTo>
                    <a:pt x="200" y="319"/>
                  </a:lnTo>
                  <a:lnTo>
                    <a:pt x="359" y="319"/>
                  </a:lnTo>
                  <a:lnTo>
                    <a:pt x="399" y="279"/>
                  </a:lnTo>
                  <a:lnTo>
                    <a:pt x="439" y="160"/>
                  </a:lnTo>
                  <a:lnTo>
                    <a:pt x="439" y="160"/>
                  </a:lnTo>
                  <a:lnTo>
                    <a:pt x="439" y="120"/>
                  </a:lnTo>
                  <a:lnTo>
                    <a:pt x="359" y="40"/>
                  </a:lnTo>
                  <a:lnTo>
                    <a:pt x="280" y="0"/>
                  </a:lnTo>
                  <a:lnTo>
                    <a:pt x="280" y="0"/>
                  </a:lnTo>
                  <a:lnTo>
                    <a:pt x="0" y="40"/>
                  </a:lnTo>
                  <a:lnTo>
                    <a:pt x="0" y="40"/>
                  </a:lnTo>
                  <a:lnTo>
                    <a:pt x="0" y="319"/>
                  </a:lnTo>
                  <a:lnTo>
                    <a:pt x="0" y="319"/>
                  </a:lnTo>
                  <a:lnTo>
                    <a:pt x="200" y="319"/>
                  </a:lnTo>
                  <a:lnTo>
                    <a:pt x="200" y="3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3"/>
            <p:cNvSpPr/>
            <p:nvPr/>
          </p:nvSpPr>
          <p:spPr>
            <a:xfrm>
              <a:off x="2485375" y="4666375"/>
              <a:ext cx="9000" cy="8000"/>
            </a:xfrm>
            <a:custGeom>
              <a:rect b="b" l="l" r="r" t="t"/>
              <a:pathLst>
                <a:path extrusionOk="0" fill="none" h="320" w="360">
                  <a:moveTo>
                    <a:pt x="120" y="319"/>
                  </a:moveTo>
                  <a:lnTo>
                    <a:pt x="120" y="319"/>
                  </a:lnTo>
                  <a:lnTo>
                    <a:pt x="240" y="279"/>
                  </a:lnTo>
                  <a:lnTo>
                    <a:pt x="320" y="279"/>
                  </a:lnTo>
                  <a:lnTo>
                    <a:pt x="359" y="239"/>
                  </a:lnTo>
                  <a:lnTo>
                    <a:pt x="359" y="160"/>
                  </a:lnTo>
                  <a:lnTo>
                    <a:pt x="359" y="160"/>
                  </a:lnTo>
                  <a:lnTo>
                    <a:pt x="359" y="80"/>
                  </a:lnTo>
                  <a:lnTo>
                    <a:pt x="320" y="40"/>
                  </a:lnTo>
                  <a:lnTo>
                    <a:pt x="200" y="0"/>
                  </a:lnTo>
                  <a:lnTo>
                    <a:pt x="200" y="0"/>
                  </a:lnTo>
                  <a:lnTo>
                    <a:pt x="0" y="0"/>
                  </a:lnTo>
                  <a:lnTo>
                    <a:pt x="0" y="0"/>
                  </a:lnTo>
                  <a:lnTo>
                    <a:pt x="0" y="0"/>
                  </a:lnTo>
                  <a:lnTo>
                    <a:pt x="0" y="0"/>
                  </a:lnTo>
                  <a:lnTo>
                    <a:pt x="0" y="0"/>
                  </a:lnTo>
                  <a:lnTo>
                    <a:pt x="0" y="279"/>
                  </a:lnTo>
                  <a:lnTo>
                    <a:pt x="0" y="279"/>
                  </a:lnTo>
                  <a:lnTo>
                    <a:pt x="0" y="279"/>
                  </a:lnTo>
                  <a:lnTo>
                    <a:pt x="120" y="319"/>
                  </a:lnTo>
                  <a:lnTo>
                    <a:pt x="120" y="3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3"/>
            <p:cNvSpPr/>
            <p:nvPr/>
          </p:nvSpPr>
          <p:spPr>
            <a:xfrm>
              <a:off x="2488375" y="46743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3"/>
            <p:cNvSpPr/>
            <p:nvPr/>
          </p:nvSpPr>
          <p:spPr>
            <a:xfrm>
              <a:off x="2505325" y="4663375"/>
              <a:ext cx="17975" cy="24950"/>
            </a:xfrm>
            <a:custGeom>
              <a:rect b="b" l="l" r="r" t="t"/>
              <a:pathLst>
                <a:path extrusionOk="0" h="998" w="719">
                  <a:moveTo>
                    <a:pt x="40" y="0"/>
                  </a:moveTo>
                  <a:lnTo>
                    <a:pt x="0" y="40"/>
                  </a:lnTo>
                  <a:lnTo>
                    <a:pt x="0" y="120"/>
                  </a:lnTo>
                  <a:lnTo>
                    <a:pt x="0" y="519"/>
                  </a:lnTo>
                  <a:lnTo>
                    <a:pt x="0" y="758"/>
                  </a:lnTo>
                  <a:lnTo>
                    <a:pt x="80" y="918"/>
                  </a:lnTo>
                  <a:lnTo>
                    <a:pt x="200" y="958"/>
                  </a:lnTo>
                  <a:lnTo>
                    <a:pt x="359" y="998"/>
                  </a:lnTo>
                  <a:lnTo>
                    <a:pt x="519" y="958"/>
                  </a:lnTo>
                  <a:lnTo>
                    <a:pt x="599" y="878"/>
                  </a:lnTo>
                  <a:lnTo>
                    <a:pt x="679" y="719"/>
                  </a:lnTo>
                  <a:lnTo>
                    <a:pt x="718" y="519"/>
                  </a:lnTo>
                  <a:lnTo>
                    <a:pt x="679" y="320"/>
                  </a:lnTo>
                  <a:lnTo>
                    <a:pt x="679" y="160"/>
                  </a:lnTo>
                  <a:lnTo>
                    <a:pt x="679" y="40"/>
                  </a:lnTo>
                  <a:lnTo>
                    <a:pt x="679" y="0"/>
                  </a:lnTo>
                  <a:lnTo>
                    <a:pt x="559" y="0"/>
                  </a:lnTo>
                  <a:lnTo>
                    <a:pt x="559" y="80"/>
                  </a:lnTo>
                  <a:lnTo>
                    <a:pt x="559" y="120"/>
                  </a:lnTo>
                  <a:lnTo>
                    <a:pt x="559" y="519"/>
                  </a:lnTo>
                  <a:lnTo>
                    <a:pt x="559" y="639"/>
                  </a:lnTo>
                  <a:lnTo>
                    <a:pt x="519" y="758"/>
                  </a:lnTo>
                  <a:lnTo>
                    <a:pt x="439" y="838"/>
                  </a:lnTo>
                  <a:lnTo>
                    <a:pt x="240" y="838"/>
                  </a:lnTo>
                  <a:lnTo>
                    <a:pt x="160" y="758"/>
                  </a:lnTo>
                  <a:lnTo>
                    <a:pt x="120" y="639"/>
                  </a:lnTo>
                  <a:lnTo>
                    <a:pt x="120" y="519"/>
                  </a:lnTo>
                  <a:lnTo>
                    <a:pt x="120" y="80"/>
                  </a:lnTo>
                  <a:lnTo>
                    <a:pt x="12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3"/>
            <p:cNvSpPr/>
            <p:nvPr/>
          </p:nvSpPr>
          <p:spPr>
            <a:xfrm>
              <a:off x="2505325" y="4663375"/>
              <a:ext cx="17975" cy="24950"/>
            </a:xfrm>
            <a:custGeom>
              <a:rect b="b" l="l" r="r" t="t"/>
              <a:pathLst>
                <a:path extrusionOk="0" fill="none" h="998" w="719">
                  <a:moveTo>
                    <a:pt x="0" y="120"/>
                  </a:moveTo>
                  <a:lnTo>
                    <a:pt x="0" y="120"/>
                  </a:lnTo>
                  <a:lnTo>
                    <a:pt x="0" y="40"/>
                  </a:lnTo>
                  <a:lnTo>
                    <a:pt x="40" y="0"/>
                  </a:lnTo>
                  <a:lnTo>
                    <a:pt x="40" y="0"/>
                  </a:lnTo>
                  <a:lnTo>
                    <a:pt x="120" y="0"/>
                  </a:lnTo>
                  <a:lnTo>
                    <a:pt x="120" y="80"/>
                  </a:lnTo>
                  <a:lnTo>
                    <a:pt x="120" y="80"/>
                  </a:lnTo>
                  <a:lnTo>
                    <a:pt x="120" y="519"/>
                  </a:lnTo>
                  <a:lnTo>
                    <a:pt x="120" y="519"/>
                  </a:lnTo>
                  <a:lnTo>
                    <a:pt x="120" y="639"/>
                  </a:lnTo>
                  <a:lnTo>
                    <a:pt x="160" y="758"/>
                  </a:lnTo>
                  <a:lnTo>
                    <a:pt x="240" y="838"/>
                  </a:lnTo>
                  <a:lnTo>
                    <a:pt x="359" y="838"/>
                  </a:lnTo>
                  <a:lnTo>
                    <a:pt x="359" y="838"/>
                  </a:lnTo>
                  <a:lnTo>
                    <a:pt x="439" y="838"/>
                  </a:lnTo>
                  <a:lnTo>
                    <a:pt x="519" y="758"/>
                  </a:lnTo>
                  <a:lnTo>
                    <a:pt x="559" y="639"/>
                  </a:lnTo>
                  <a:lnTo>
                    <a:pt x="559" y="519"/>
                  </a:lnTo>
                  <a:lnTo>
                    <a:pt x="559" y="519"/>
                  </a:lnTo>
                  <a:lnTo>
                    <a:pt x="559" y="120"/>
                  </a:lnTo>
                  <a:lnTo>
                    <a:pt x="559" y="120"/>
                  </a:lnTo>
                  <a:lnTo>
                    <a:pt x="559" y="80"/>
                  </a:lnTo>
                  <a:lnTo>
                    <a:pt x="559" y="80"/>
                  </a:lnTo>
                  <a:lnTo>
                    <a:pt x="559" y="0"/>
                  </a:lnTo>
                  <a:lnTo>
                    <a:pt x="639" y="0"/>
                  </a:lnTo>
                  <a:lnTo>
                    <a:pt x="639" y="0"/>
                  </a:lnTo>
                  <a:lnTo>
                    <a:pt x="679" y="0"/>
                  </a:lnTo>
                  <a:lnTo>
                    <a:pt x="679" y="40"/>
                  </a:lnTo>
                  <a:lnTo>
                    <a:pt x="679" y="40"/>
                  </a:lnTo>
                  <a:lnTo>
                    <a:pt x="679" y="160"/>
                  </a:lnTo>
                  <a:lnTo>
                    <a:pt x="679" y="160"/>
                  </a:lnTo>
                  <a:lnTo>
                    <a:pt x="679" y="320"/>
                  </a:lnTo>
                  <a:lnTo>
                    <a:pt x="679" y="320"/>
                  </a:lnTo>
                  <a:lnTo>
                    <a:pt x="718" y="519"/>
                  </a:lnTo>
                  <a:lnTo>
                    <a:pt x="718" y="519"/>
                  </a:lnTo>
                  <a:lnTo>
                    <a:pt x="679" y="719"/>
                  </a:lnTo>
                  <a:lnTo>
                    <a:pt x="599" y="878"/>
                  </a:lnTo>
                  <a:lnTo>
                    <a:pt x="519" y="958"/>
                  </a:lnTo>
                  <a:lnTo>
                    <a:pt x="359" y="998"/>
                  </a:lnTo>
                  <a:lnTo>
                    <a:pt x="359" y="998"/>
                  </a:lnTo>
                  <a:lnTo>
                    <a:pt x="200" y="958"/>
                  </a:lnTo>
                  <a:lnTo>
                    <a:pt x="80" y="918"/>
                  </a:lnTo>
                  <a:lnTo>
                    <a:pt x="0" y="758"/>
                  </a:lnTo>
                  <a:lnTo>
                    <a:pt x="0" y="519"/>
                  </a:lnTo>
                  <a:lnTo>
                    <a:pt x="0" y="519"/>
                  </a:lnTo>
                  <a:lnTo>
                    <a:pt x="0" y="120"/>
                  </a:lnTo>
                  <a:lnTo>
                    <a:pt x="0"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3"/>
            <p:cNvSpPr/>
            <p:nvPr/>
          </p:nvSpPr>
          <p:spPr>
            <a:xfrm>
              <a:off x="2505325" y="46663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3"/>
            <p:cNvSpPr/>
            <p:nvPr/>
          </p:nvSpPr>
          <p:spPr>
            <a:xfrm>
              <a:off x="2528250" y="4663375"/>
              <a:ext cx="16000" cy="24950"/>
            </a:xfrm>
            <a:custGeom>
              <a:rect b="b" l="l" r="r" t="t"/>
              <a:pathLst>
                <a:path extrusionOk="0" h="998" w="640">
                  <a:moveTo>
                    <a:pt x="240" y="0"/>
                  </a:moveTo>
                  <a:lnTo>
                    <a:pt x="121" y="40"/>
                  </a:lnTo>
                  <a:lnTo>
                    <a:pt x="81" y="120"/>
                  </a:lnTo>
                  <a:lnTo>
                    <a:pt x="41" y="200"/>
                  </a:lnTo>
                  <a:lnTo>
                    <a:pt x="81" y="359"/>
                  </a:lnTo>
                  <a:lnTo>
                    <a:pt x="161" y="439"/>
                  </a:lnTo>
                  <a:lnTo>
                    <a:pt x="360" y="559"/>
                  </a:lnTo>
                  <a:lnTo>
                    <a:pt x="440" y="639"/>
                  </a:lnTo>
                  <a:lnTo>
                    <a:pt x="480" y="679"/>
                  </a:lnTo>
                  <a:lnTo>
                    <a:pt x="520" y="719"/>
                  </a:lnTo>
                  <a:lnTo>
                    <a:pt x="480" y="798"/>
                  </a:lnTo>
                  <a:lnTo>
                    <a:pt x="440" y="838"/>
                  </a:lnTo>
                  <a:lnTo>
                    <a:pt x="320" y="878"/>
                  </a:lnTo>
                  <a:lnTo>
                    <a:pt x="200" y="838"/>
                  </a:lnTo>
                  <a:lnTo>
                    <a:pt x="161" y="798"/>
                  </a:lnTo>
                  <a:lnTo>
                    <a:pt x="121" y="758"/>
                  </a:lnTo>
                  <a:lnTo>
                    <a:pt x="161" y="719"/>
                  </a:lnTo>
                  <a:lnTo>
                    <a:pt x="121" y="679"/>
                  </a:lnTo>
                  <a:lnTo>
                    <a:pt x="81" y="639"/>
                  </a:lnTo>
                  <a:lnTo>
                    <a:pt x="1" y="679"/>
                  </a:lnTo>
                  <a:lnTo>
                    <a:pt x="1" y="758"/>
                  </a:lnTo>
                  <a:lnTo>
                    <a:pt x="41" y="878"/>
                  </a:lnTo>
                  <a:lnTo>
                    <a:pt x="121" y="918"/>
                  </a:lnTo>
                  <a:lnTo>
                    <a:pt x="200" y="998"/>
                  </a:lnTo>
                  <a:lnTo>
                    <a:pt x="320" y="998"/>
                  </a:lnTo>
                  <a:lnTo>
                    <a:pt x="440" y="958"/>
                  </a:lnTo>
                  <a:lnTo>
                    <a:pt x="560" y="918"/>
                  </a:lnTo>
                  <a:lnTo>
                    <a:pt x="639" y="838"/>
                  </a:lnTo>
                  <a:lnTo>
                    <a:pt x="639" y="719"/>
                  </a:lnTo>
                  <a:lnTo>
                    <a:pt x="639" y="599"/>
                  </a:lnTo>
                  <a:lnTo>
                    <a:pt x="560" y="519"/>
                  </a:lnTo>
                  <a:lnTo>
                    <a:pt x="360" y="399"/>
                  </a:lnTo>
                  <a:lnTo>
                    <a:pt x="240" y="320"/>
                  </a:lnTo>
                  <a:lnTo>
                    <a:pt x="200" y="280"/>
                  </a:lnTo>
                  <a:lnTo>
                    <a:pt x="200" y="200"/>
                  </a:lnTo>
                  <a:lnTo>
                    <a:pt x="200" y="160"/>
                  </a:lnTo>
                  <a:lnTo>
                    <a:pt x="240" y="120"/>
                  </a:lnTo>
                  <a:lnTo>
                    <a:pt x="400" y="120"/>
                  </a:lnTo>
                  <a:lnTo>
                    <a:pt x="480" y="160"/>
                  </a:lnTo>
                  <a:lnTo>
                    <a:pt x="480" y="200"/>
                  </a:lnTo>
                  <a:lnTo>
                    <a:pt x="520" y="240"/>
                  </a:lnTo>
                  <a:lnTo>
                    <a:pt x="599" y="200"/>
                  </a:lnTo>
                  <a:lnTo>
                    <a:pt x="599" y="160"/>
                  </a:lnTo>
                  <a:lnTo>
                    <a:pt x="560" y="80"/>
                  </a:lnTo>
                  <a:lnTo>
                    <a:pt x="520" y="40"/>
                  </a:ln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3"/>
            <p:cNvSpPr/>
            <p:nvPr/>
          </p:nvSpPr>
          <p:spPr>
            <a:xfrm>
              <a:off x="2528250" y="4663375"/>
              <a:ext cx="16000" cy="24950"/>
            </a:xfrm>
            <a:custGeom>
              <a:rect b="b" l="l" r="r" t="t"/>
              <a:pathLst>
                <a:path extrusionOk="0" fill="none" h="998" w="640">
                  <a:moveTo>
                    <a:pt x="81" y="639"/>
                  </a:moveTo>
                  <a:lnTo>
                    <a:pt x="81" y="639"/>
                  </a:lnTo>
                  <a:lnTo>
                    <a:pt x="121" y="679"/>
                  </a:lnTo>
                  <a:lnTo>
                    <a:pt x="161" y="719"/>
                  </a:lnTo>
                  <a:lnTo>
                    <a:pt x="161" y="719"/>
                  </a:lnTo>
                  <a:lnTo>
                    <a:pt x="121" y="758"/>
                  </a:lnTo>
                  <a:lnTo>
                    <a:pt x="121" y="758"/>
                  </a:lnTo>
                  <a:lnTo>
                    <a:pt x="161" y="798"/>
                  </a:lnTo>
                  <a:lnTo>
                    <a:pt x="200" y="838"/>
                  </a:lnTo>
                  <a:lnTo>
                    <a:pt x="320" y="878"/>
                  </a:lnTo>
                  <a:lnTo>
                    <a:pt x="320" y="878"/>
                  </a:lnTo>
                  <a:lnTo>
                    <a:pt x="440" y="838"/>
                  </a:lnTo>
                  <a:lnTo>
                    <a:pt x="480" y="798"/>
                  </a:lnTo>
                  <a:lnTo>
                    <a:pt x="520" y="719"/>
                  </a:lnTo>
                  <a:lnTo>
                    <a:pt x="520" y="719"/>
                  </a:lnTo>
                  <a:lnTo>
                    <a:pt x="480" y="679"/>
                  </a:lnTo>
                  <a:lnTo>
                    <a:pt x="440" y="639"/>
                  </a:lnTo>
                  <a:lnTo>
                    <a:pt x="360" y="559"/>
                  </a:lnTo>
                  <a:lnTo>
                    <a:pt x="360" y="559"/>
                  </a:lnTo>
                  <a:lnTo>
                    <a:pt x="161" y="439"/>
                  </a:lnTo>
                  <a:lnTo>
                    <a:pt x="81" y="359"/>
                  </a:lnTo>
                  <a:lnTo>
                    <a:pt x="41" y="200"/>
                  </a:lnTo>
                  <a:lnTo>
                    <a:pt x="41" y="200"/>
                  </a:lnTo>
                  <a:lnTo>
                    <a:pt x="81" y="120"/>
                  </a:lnTo>
                  <a:lnTo>
                    <a:pt x="121" y="40"/>
                  </a:lnTo>
                  <a:lnTo>
                    <a:pt x="240" y="0"/>
                  </a:lnTo>
                  <a:lnTo>
                    <a:pt x="320" y="0"/>
                  </a:lnTo>
                  <a:lnTo>
                    <a:pt x="320" y="0"/>
                  </a:lnTo>
                  <a:lnTo>
                    <a:pt x="440" y="0"/>
                  </a:lnTo>
                  <a:lnTo>
                    <a:pt x="520" y="40"/>
                  </a:lnTo>
                  <a:lnTo>
                    <a:pt x="560" y="80"/>
                  </a:lnTo>
                  <a:lnTo>
                    <a:pt x="599" y="160"/>
                  </a:lnTo>
                  <a:lnTo>
                    <a:pt x="599" y="160"/>
                  </a:lnTo>
                  <a:lnTo>
                    <a:pt x="599" y="200"/>
                  </a:lnTo>
                  <a:lnTo>
                    <a:pt x="520" y="240"/>
                  </a:lnTo>
                  <a:lnTo>
                    <a:pt x="520" y="240"/>
                  </a:lnTo>
                  <a:lnTo>
                    <a:pt x="480" y="200"/>
                  </a:lnTo>
                  <a:lnTo>
                    <a:pt x="480" y="160"/>
                  </a:lnTo>
                  <a:lnTo>
                    <a:pt x="480" y="160"/>
                  </a:lnTo>
                  <a:lnTo>
                    <a:pt x="400" y="120"/>
                  </a:lnTo>
                  <a:lnTo>
                    <a:pt x="320" y="120"/>
                  </a:lnTo>
                  <a:lnTo>
                    <a:pt x="320" y="120"/>
                  </a:lnTo>
                  <a:lnTo>
                    <a:pt x="240" y="120"/>
                  </a:lnTo>
                  <a:lnTo>
                    <a:pt x="200" y="160"/>
                  </a:lnTo>
                  <a:lnTo>
                    <a:pt x="200" y="200"/>
                  </a:lnTo>
                  <a:lnTo>
                    <a:pt x="200" y="200"/>
                  </a:lnTo>
                  <a:lnTo>
                    <a:pt x="200" y="280"/>
                  </a:lnTo>
                  <a:lnTo>
                    <a:pt x="240" y="320"/>
                  </a:lnTo>
                  <a:lnTo>
                    <a:pt x="360" y="399"/>
                  </a:lnTo>
                  <a:lnTo>
                    <a:pt x="360" y="399"/>
                  </a:lnTo>
                  <a:lnTo>
                    <a:pt x="560" y="519"/>
                  </a:lnTo>
                  <a:lnTo>
                    <a:pt x="639" y="599"/>
                  </a:lnTo>
                  <a:lnTo>
                    <a:pt x="639" y="719"/>
                  </a:lnTo>
                  <a:lnTo>
                    <a:pt x="639" y="719"/>
                  </a:lnTo>
                  <a:lnTo>
                    <a:pt x="639" y="838"/>
                  </a:lnTo>
                  <a:lnTo>
                    <a:pt x="560" y="918"/>
                  </a:lnTo>
                  <a:lnTo>
                    <a:pt x="440" y="958"/>
                  </a:lnTo>
                  <a:lnTo>
                    <a:pt x="320" y="998"/>
                  </a:lnTo>
                  <a:lnTo>
                    <a:pt x="320" y="998"/>
                  </a:lnTo>
                  <a:lnTo>
                    <a:pt x="200" y="998"/>
                  </a:lnTo>
                  <a:lnTo>
                    <a:pt x="121" y="918"/>
                  </a:lnTo>
                  <a:lnTo>
                    <a:pt x="41" y="878"/>
                  </a:lnTo>
                  <a:lnTo>
                    <a:pt x="1" y="758"/>
                  </a:lnTo>
                  <a:lnTo>
                    <a:pt x="1" y="758"/>
                  </a:lnTo>
                  <a:lnTo>
                    <a:pt x="1" y="679"/>
                  </a:lnTo>
                  <a:lnTo>
                    <a:pt x="81" y="639"/>
                  </a:lnTo>
                  <a:lnTo>
                    <a:pt x="81"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3"/>
            <p:cNvSpPr/>
            <p:nvPr/>
          </p:nvSpPr>
          <p:spPr>
            <a:xfrm>
              <a:off x="2530250" y="46793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3"/>
            <p:cNvSpPr/>
            <p:nvPr/>
          </p:nvSpPr>
          <p:spPr>
            <a:xfrm>
              <a:off x="2551200" y="4663375"/>
              <a:ext cx="4025" cy="24950"/>
            </a:xfrm>
            <a:custGeom>
              <a:rect b="b" l="l" r="r" t="t"/>
              <a:pathLst>
                <a:path extrusionOk="0" h="998" w="161">
                  <a:moveTo>
                    <a:pt x="1" y="0"/>
                  </a:moveTo>
                  <a:lnTo>
                    <a:pt x="1" y="80"/>
                  </a:lnTo>
                  <a:lnTo>
                    <a:pt x="1" y="160"/>
                  </a:lnTo>
                  <a:lnTo>
                    <a:pt x="1" y="798"/>
                  </a:lnTo>
                  <a:lnTo>
                    <a:pt x="1" y="918"/>
                  </a:lnTo>
                  <a:lnTo>
                    <a:pt x="1" y="958"/>
                  </a:lnTo>
                  <a:lnTo>
                    <a:pt x="80" y="998"/>
                  </a:lnTo>
                  <a:lnTo>
                    <a:pt x="120" y="958"/>
                  </a:lnTo>
                  <a:lnTo>
                    <a:pt x="160" y="918"/>
                  </a:lnTo>
                  <a:lnTo>
                    <a:pt x="160" y="878"/>
                  </a:lnTo>
                  <a:lnTo>
                    <a:pt x="120" y="359"/>
                  </a:lnTo>
                  <a:lnTo>
                    <a:pt x="120" y="120"/>
                  </a:lnTo>
                  <a:lnTo>
                    <a:pt x="160" y="80"/>
                  </a:lnTo>
                  <a:lnTo>
                    <a:pt x="12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3"/>
            <p:cNvSpPr/>
            <p:nvPr/>
          </p:nvSpPr>
          <p:spPr>
            <a:xfrm>
              <a:off x="2551200" y="4663375"/>
              <a:ext cx="4025" cy="24950"/>
            </a:xfrm>
            <a:custGeom>
              <a:rect b="b" l="l" r="r" t="t"/>
              <a:pathLst>
                <a:path extrusionOk="0" fill="none" h="998" w="161">
                  <a:moveTo>
                    <a:pt x="1" y="798"/>
                  </a:moveTo>
                  <a:lnTo>
                    <a:pt x="1" y="798"/>
                  </a:lnTo>
                  <a:lnTo>
                    <a:pt x="1" y="160"/>
                  </a:lnTo>
                  <a:lnTo>
                    <a:pt x="1" y="160"/>
                  </a:lnTo>
                  <a:lnTo>
                    <a:pt x="1" y="80"/>
                  </a:lnTo>
                  <a:lnTo>
                    <a:pt x="1" y="80"/>
                  </a:lnTo>
                  <a:lnTo>
                    <a:pt x="1" y="0"/>
                  </a:lnTo>
                  <a:lnTo>
                    <a:pt x="80" y="0"/>
                  </a:lnTo>
                  <a:lnTo>
                    <a:pt x="80" y="0"/>
                  </a:lnTo>
                  <a:lnTo>
                    <a:pt x="120" y="0"/>
                  </a:lnTo>
                  <a:lnTo>
                    <a:pt x="160" y="80"/>
                  </a:lnTo>
                  <a:lnTo>
                    <a:pt x="160" y="80"/>
                  </a:lnTo>
                  <a:lnTo>
                    <a:pt x="120" y="120"/>
                  </a:lnTo>
                  <a:lnTo>
                    <a:pt x="120" y="120"/>
                  </a:lnTo>
                  <a:lnTo>
                    <a:pt x="120" y="359"/>
                  </a:lnTo>
                  <a:lnTo>
                    <a:pt x="120" y="359"/>
                  </a:lnTo>
                  <a:lnTo>
                    <a:pt x="160" y="878"/>
                  </a:lnTo>
                  <a:lnTo>
                    <a:pt x="160" y="878"/>
                  </a:lnTo>
                  <a:lnTo>
                    <a:pt x="160" y="878"/>
                  </a:lnTo>
                  <a:lnTo>
                    <a:pt x="160" y="918"/>
                  </a:lnTo>
                  <a:lnTo>
                    <a:pt x="160" y="918"/>
                  </a:lnTo>
                  <a:lnTo>
                    <a:pt x="120" y="958"/>
                  </a:lnTo>
                  <a:lnTo>
                    <a:pt x="80" y="998"/>
                  </a:lnTo>
                  <a:lnTo>
                    <a:pt x="80" y="998"/>
                  </a:lnTo>
                  <a:lnTo>
                    <a:pt x="1" y="958"/>
                  </a:lnTo>
                  <a:lnTo>
                    <a:pt x="1" y="918"/>
                  </a:lnTo>
                  <a:lnTo>
                    <a:pt x="1" y="918"/>
                  </a:lnTo>
                  <a:lnTo>
                    <a:pt x="1" y="798"/>
                  </a:lnTo>
                  <a:lnTo>
                    <a:pt x="1" y="7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3"/>
            <p:cNvSpPr/>
            <p:nvPr/>
          </p:nvSpPr>
          <p:spPr>
            <a:xfrm>
              <a:off x="2551200" y="4683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3"/>
            <p:cNvSpPr/>
            <p:nvPr/>
          </p:nvSpPr>
          <p:spPr>
            <a:xfrm>
              <a:off x="2562175" y="4663375"/>
              <a:ext cx="20975" cy="24950"/>
            </a:xfrm>
            <a:custGeom>
              <a:rect b="b" l="l" r="r" t="t"/>
              <a:pathLst>
                <a:path extrusionOk="0" h="998" w="839">
                  <a:moveTo>
                    <a:pt x="40" y="0"/>
                  </a:moveTo>
                  <a:lnTo>
                    <a:pt x="1" y="40"/>
                  </a:lnTo>
                  <a:lnTo>
                    <a:pt x="1" y="80"/>
                  </a:lnTo>
                  <a:lnTo>
                    <a:pt x="1" y="160"/>
                  </a:lnTo>
                  <a:lnTo>
                    <a:pt x="1" y="599"/>
                  </a:lnTo>
                  <a:lnTo>
                    <a:pt x="1" y="878"/>
                  </a:lnTo>
                  <a:lnTo>
                    <a:pt x="1" y="918"/>
                  </a:lnTo>
                  <a:lnTo>
                    <a:pt x="40" y="958"/>
                  </a:lnTo>
                  <a:lnTo>
                    <a:pt x="80" y="998"/>
                  </a:lnTo>
                  <a:lnTo>
                    <a:pt x="160" y="958"/>
                  </a:lnTo>
                  <a:lnTo>
                    <a:pt x="160" y="918"/>
                  </a:lnTo>
                  <a:lnTo>
                    <a:pt x="160" y="838"/>
                  </a:lnTo>
                  <a:lnTo>
                    <a:pt x="160" y="240"/>
                  </a:lnTo>
                  <a:lnTo>
                    <a:pt x="200" y="280"/>
                  </a:lnTo>
                  <a:lnTo>
                    <a:pt x="679" y="918"/>
                  </a:lnTo>
                  <a:lnTo>
                    <a:pt x="719" y="958"/>
                  </a:lnTo>
                  <a:lnTo>
                    <a:pt x="759" y="998"/>
                  </a:lnTo>
                  <a:lnTo>
                    <a:pt x="798" y="958"/>
                  </a:lnTo>
                  <a:lnTo>
                    <a:pt x="838" y="918"/>
                  </a:lnTo>
                  <a:lnTo>
                    <a:pt x="838" y="798"/>
                  </a:lnTo>
                  <a:lnTo>
                    <a:pt x="838" y="80"/>
                  </a:lnTo>
                  <a:lnTo>
                    <a:pt x="798" y="40"/>
                  </a:lnTo>
                  <a:lnTo>
                    <a:pt x="798" y="0"/>
                  </a:lnTo>
                  <a:lnTo>
                    <a:pt x="719" y="0"/>
                  </a:lnTo>
                  <a:lnTo>
                    <a:pt x="679" y="80"/>
                  </a:lnTo>
                  <a:lnTo>
                    <a:pt x="679" y="719"/>
                  </a:lnTo>
                  <a:lnTo>
                    <a:pt x="200" y="80"/>
                  </a:lnTo>
                  <a:lnTo>
                    <a:pt x="160" y="40"/>
                  </a:lnTo>
                  <a:lnTo>
                    <a:pt x="12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3"/>
            <p:cNvSpPr/>
            <p:nvPr/>
          </p:nvSpPr>
          <p:spPr>
            <a:xfrm>
              <a:off x="2562175" y="4663375"/>
              <a:ext cx="20975" cy="24950"/>
            </a:xfrm>
            <a:custGeom>
              <a:rect b="b" l="l" r="r" t="t"/>
              <a:pathLst>
                <a:path extrusionOk="0" fill="none" h="998" w="839">
                  <a:moveTo>
                    <a:pt x="1" y="878"/>
                  </a:moveTo>
                  <a:lnTo>
                    <a:pt x="1" y="878"/>
                  </a:lnTo>
                  <a:lnTo>
                    <a:pt x="1" y="599"/>
                  </a:lnTo>
                  <a:lnTo>
                    <a:pt x="1" y="599"/>
                  </a:lnTo>
                  <a:lnTo>
                    <a:pt x="1" y="160"/>
                  </a:lnTo>
                  <a:lnTo>
                    <a:pt x="1" y="160"/>
                  </a:lnTo>
                  <a:lnTo>
                    <a:pt x="1" y="80"/>
                  </a:lnTo>
                  <a:lnTo>
                    <a:pt x="1" y="80"/>
                  </a:lnTo>
                  <a:lnTo>
                    <a:pt x="1" y="40"/>
                  </a:lnTo>
                  <a:lnTo>
                    <a:pt x="40" y="0"/>
                  </a:lnTo>
                  <a:lnTo>
                    <a:pt x="40" y="0"/>
                  </a:lnTo>
                  <a:lnTo>
                    <a:pt x="120" y="0"/>
                  </a:lnTo>
                  <a:lnTo>
                    <a:pt x="120" y="0"/>
                  </a:lnTo>
                  <a:lnTo>
                    <a:pt x="160" y="40"/>
                  </a:lnTo>
                  <a:lnTo>
                    <a:pt x="200" y="80"/>
                  </a:lnTo>
                  <a:lnTo>
                    <a:pt x="200" y="80"/>
                  </a:lnTo>
                  <a:lnTo>
                    <a:pt x="679" y="719"/>
                  </a:lnTo>
                  <a:lnTo>
                    <a:pt x="679" y="719"/>
                  </a:lnTo>
                  <a:lnTo>
                    <a:pt x="679" y="80"/>
                  </a:lnTo>
                  <a:lnTo>
                    <a:pt x="679" y="80"/>
                  </a:lnTo>
                  <a:lnTo>
                    <a:pt x="719" y="0"/>
                  </a:lnTo>
                  <a:lnTo>
                    <a:pt x="759" y="0"/>
                  </a:lnTo>
                  <a:lnTo>
                    <a:pt x="759" y="0"/>
                  </a:lnTo>
                  <a:lnTo>
                    <a:pt x="798" y="0"/>
                  </a:lnTo>
                  <a:lnTo>
                    <a:pt x="798" y="40"/>
                  </a:lnTo>
                  <a:lnTo>
                    <a:pt x="838" y="80"/>
                  </a:lnTo>
                  <a:lnTo>
                    <a:pt x="838" y="798"/>
                  </a:lnTo>
                  <a:lnTo>
                    <a:pt x="838" y="798"/>
                  </a:lnTo>
                  <a:lnTo>
                    <a:pt x="838" y="918"/>
                  </a:lnTo>
                  <a:lnTo>
                    <a:pt x="838" y="918"/>
                  </a:lnTo>
                  <a:lnTo>
                    <a:pt x="798" y="958"/>
                  </a:lnTo>
                  <a:lnTo>
                    <a:pt x="759" y="998"/>
                  </a:lnTo>
                  <a:lnTo>
                    <a:pt x="759" y="998"/>
                  </a:lnTo>
                  <a:lnTo>
                    <a:pt x="719" y="958"/>
                  </a:lnTo>
                  <a:lnTo>
                    <a:pt x="679" y="918"/>
                  </a:lnTo>
                  <a:lnTo>
                    <a:pt x="679" y="918"/>
                  </a:lnTo>
                  <a:lnTo>
                    <a:pt x="200" y="280"/>
                  </a:lnTo>
                  <a:lnTo>
                    <a:pt x="160" y="240"/>
                  </a:lnTo>
                  <a:lnTo>
                    <a:pt x="160" y="240"/>
                  </a:lnTo>
                  <a:lnTo>
                    <a:pt x="160" y="838"/>
                  </a:lnTo>
                  <a:lnTo>
                    <a:pt x="160" y="838"/>
                  </a:lnTo>
                  <a:lnTo>
                    <a:pt x="160" y="918"/>
                  </a:lnTo>
                  <a:lnTo>
                    <a:pt x="160" y="918"/>
                  </a:lnTo>
                  <a:lnTo>
                    <a:pt x="160" y="958"/>
                  </a:lnTo>
                  <a:lnTo>
                    <a:pt x="80" y="998"/>
                  </a:lnTo>
                  <a:lnTo>
                    <a:pt x="80" y="998"/>
                  </a:lnTo>
                  <a:lnTo>
                    <a:pt x="40" y="958"/>
                  </a:lnTo>
                  <a:lnTo>
                    <a:pt x="1" y="918"/>
                  </a:lnTo>
                  <a:lnTo>
                    <a:pt x="1" y="918"/>
                  </a:lnTo>
                  <a:lnTo>
                    <a:pt x="1" y="878"/>
                  </a:lnTo>
                  <a:lnTo>
                    <a:pt x="1" y="8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3"/>
            <p:cNvSpPr/>
            <p:nvPr/>
          </p:nvSpPr>
          <p:spPr>
            <a:xfrm>
              <a:off x="2562175" y="4685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3"/>
            <p:cNvSpPr/>
            <p:nvPr/>
          </p:nvSpPr>
          <p:spPr>
            <a:xfrm>
              <a:off x="2589100" y="4663375"/>
              <a:ext cx="15000" cy="23950"/>
            </a:xfrm>
            <a:custGeom>
              <a:rect b="b" l="l" r="r" t="t"/>
              <a:pathLst>
                <a:path extrusionOk="0" h="958" w="600">
                  <a:moveTo>
                    <a:pt x="41" y="0"/>
                  </a:moveTo>
                  <a:lnTo>
                    <a:pt x="1" y="80"/>
                  </a:lnTo>
                  <a:lnTo>
                    <a:pt x="1" y="838"/>
                  </a:lnTo>
                  <a:lnTo>
                    <a:pt x="1" y="918"/>
                  </a:lnTo>
                  <a:lnTo>
                    <a:pt x="1" y="958"/>
                  </a:lnTo>
                  <a:lnTo>
                    <a:pt x="599" y="958"/>
                  </a:lnTo>
                  <a:lnTo>
                    <a:pt x="599" y="918"/>
                  </a:lnTo>
                  <a:lnTo>
                    <a:pt x="599" y="838"/>
                  </a:lnTo>
                  <a:lnTo>
                    <a:pt x="160" y="838"/>
                  </a:lnTo>
                  <a:lnTo>
                    <a:pt x="160" y="479"/>
                  </a:lnTo>
                  <a:lnTo>
                    <a:pt x="519" y="479"/>
                  </a:lnTo>
                  <a:lnTo>
                    <a:pt x="599" y="439"/>
                  </a:lnTo>
                  <a:lnTo>
                    <a:pt x="599" y="399"/>
                  </a:lnTo>
                  <a:lnTo>
                    <a:pt x="599" y="359"/>
                  </a:lnTo>
                  <a:lnTo>
                    <a:pt x="559" y="320"/>
                  </a:lnTo>
                  <a:lnTo>
                    <a:pt x="480" y="320"/>
                  </a:lnTo>
                  <a:lnTo>
                    <a:pt x="440" y="359"/>
                  </a:lnTo>
                  <a:lnTo>
                    <a:pt x="160" y="359"/>
                  </a:lnTo>
                  <a:lnTo>
                    <a:pt x="160" y="160"/>
                  </a:lnTo>
                  <a:lnTo>
                    <a:pt x="440" y="160"/>
                  </a:lnTo>
                  <a:lnTo>
                    <a:pt x="519" y="120"/>
                  </a:lnTo>
                  <a:lnTo>
                    <a:pt x="519" y="80"/>
                  </a:lnTo>
                  <a:lnTo>
                    <a:pt x="51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3"/>
            <p:cNvSpPr/>
            <p:nvPr/>
          </p:nvSpPr>
          <p:spPr>
            <a:xfrm>
              <a:off x="2589100" y="4663375"/>
              <a:ext cx="15000" cy="23950"/>
            </a:xfrm>
            <a:custGeom>
              <a:rect b="b" l="l" r="r" t="t"/>
              <a:pathLst>
                <a:path extrusionOk="0" fill="none" h="958" w="600">
                  <a:moveTo>
                    <a:pt x="1" y="838"/>
                  </a:moveTo>
                  <a:lnTo>
                    <a:pt x="1" y="838"/>
                  </a:lnTo>
                  <a:lnTo>
                    <a:pt x="1" y="80"/>
                  </a:lnTo>
                  <a:lnTo>
                    <a:pt x="1" y="80"/>
                  </a:lnTo>
                  <a:lnTo>
                    <a:pt x="41" y="0"/>
                  </a:lnTo>
                  <a:lnTo>
                    <a:pt x="81" y="0"/>
                  </a:lnTo>
                  <a:lnTo>
                    <a:pt x="400" y="0"/>
                  </a:lnTo>
                  <a:lnTo>
                    <a:pt x="400" y="0"/>
                  </a:lnTo>
                  <a:lnTo>
                    <a:pt x="440" y="0"/>
                  </a:lnTo>
                  <a:lnTo>
                    <a:pt x="440" y="0"/>
                  </a:lnTo>
                  <a:lnTo>
                    <a:pt x="519" y="0"/>
                  </a:lnTo>
                  <a:lnTo>
                    <a:pt x="519" y="80"/>
                  </a:lnTo>
                  <a:lnTo>
                    <a:pt x="519" y="80"/>
                  </a:lnTo>
                  <a:lnTo>
                    <a:pt x="519" y="120"/>
                  </a:lnTo>
                  <a:lnTo>
                    <a:pt x="440" y="160"/>
                  </a:lnTo>
                  <a:lnTo>
                    <a:pt x="440" y="160"/>
                  </a:lnTo>
                  <a:lnTo>
                    <a:pt x="400" y="160"/>
                  </a:lnTo>
                  <a:lnTo>
                    <a:pt x="400" y="160"/>
                  </a:lnTo>
                  <a:lnTo>
                    <a:pt x="200" y="160"/>
                  </a:lnTo>
                  <a:lnTo>
                    <a:pt x="160" y="160"/>
                  </a:lnTo>
                  <a:lnTo>
                    <a:pt x="160" y="359"/>
                  </a:lnTo>
                  <a:lnTo>
                    <a:pt x="160" y="359"/>
                  </a:lnTo>
                  <a:lnTo>
                    <a:pt x="440" y="359"/>
                  </a:lnTo>
                  <a:lnTo>
                    <a:pt x="440" y="359"/>
                  </a:lnTo>
                  <a:lnTo>
                    <a:pt x="480" y="320"/>
                  </a:lnTo>
                  <a:lnTo>
                    <a:pt x="480" y="320"/>
                  </a:lnTo>
                  <a:lnTo>
                    <a:pt x="559" y="320"/>
                  </a:lnTo>
                  <a:lnTo>
                    <a:pt x="559" y="320"/>
                  </a:lnTo>
                  <a:lnTo>
                    <a:pt x="599" y="359"/>
                  </a:lnTo>
                  <a:lnTo>
                    <a:pt x="599" y="399"/>
                  </a:lnTo>
                  <a:lnTo>
                    <a:pt x="599" y="399"/>
                  </a:lnTo>
                  <a:lnTo>
                    <a:pt x="599" y="439"/>
                  </a:lnTo>
                  <a:lnTo>
                    <a:pt x="519" y="479"/>
                  </a:lnTo>
                  <a:lnTo>
                    <a:pt x="160" y="479"/>
                  </a:lnTo>
                  <a:lnTo>
                    <a:pt x="160" y="838"/>
                  </a:lnTo>
                  <a:lnTo>
                    <a:pt x="160" y="838"/>
                  </a:lnTo>
                  <a:lnTo>
                    <a:pt x="400" y="838"/>
                  </a:lnTo>
                  <a:lnTo>
                    <a:pt x="400" y="838"/>
                  </a:lnTo>
                  <a:lnTo>
                    <a:pt x="480" y="838"/>
                  </a:lnTo>
                  <a:lnTo>
                    <a:pt x="480" y="838"/>
                  </a:lnTo>
                  <a:lnTo>
                    <a:pt x="519" y="838"/>
                  </a:lnTo>
                  <a:lnTo>
                    <a:pt x="519" y="838"/>
                  </a:lnTo>
                  <a:lnTo>
                    <a:pt x="599" y="838"/>
                  </a:lnTo>
                  <a:lnTo>
                    <a:pt x="599" y="918"/>
                  </a:lnTo>
                  <a:lnTo>
                    <a:pt x="599" y="918"/>
                  </a:lnTo>
                  <a:lnTo>
                    <a:pt x="599" y="958"/>
                  </a:lnTo>
                  <a:lnTo>
                    <a:pt x="559" y="958"/>
                  </a:lnTo>
                  <a:lnTo>
                    <a:pt x="480" y="958"/>
                  </a:lnTo>
                  <a:lnTo>
                    <a:pt x="81" y="958"/>
                  </a:lnTo>
                  <a:lnTo>
                    <a:pt x="81" y="958"/>
                  </a:lnTo>
                  <a:lnTo>
                    <a:pt x="1" y="958"/>
                  </a:lnTo>
                  <a:lnTo>
                    <a:pt x="1" y="918"/>
                  </a:lnTo>
                  <a:lnTo>
                    <a:pt x="1" y="918"/>
                  </a:lnTo>
                  <a:lnTo>
                    <a:pt x="1" y="838"/>
                  </a:lnTo>
                  <a:lnTo>
                    <a:pt x="1" y="8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3"/>
            <p:cNvSpPr/>
            <p:nvPr/>
          </p:nvSpPr>
          <p:spPr>
            <a:xfrm>
              <a:off x="2589100" y="4684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3"/>
            <p:cNvSpPr/>
            <p:nvPr/>
          </p:nvSpPr>
          <p:spPr>
            <a:xfrm>
              <a:off x="2609050" y="4663375"/>
              <a:ext cx="16000" cy="24950"/>
            </a:xfrm>
            <a:custGeom>
              <a:rect b="b" l="l" r="r" t="t"/>
              <a:pathLst>
                <a:path extrusionOk="0" h="998" w="640">
                  <a:moveTo>
                    <a:pt x="240" y="0"/>
                  </a:moveTo>
                  <a:lnTo>
                    <a:pt x="120" y="40"/>
                  </a:lnTo>
                  <a:lnTo>
                    <a:pt x="81" y="120"/>
                  </a:lnTo>
                  <a:lnTo>
                    <a:pt x="41" y="200"/>
                  </a:lnTo>
                  <a:lnTo>
                    <a:pt x="81" y="359"/>
                  </a:lnTo>
                  <a:lnTo>
                    <a:pt x="160" y="439"/>
                  </a:lnTo>
                  <a:lnTo>
                    <a:pt x="360" y="559"/>
                  </a:lnTo>
                  <a:lnTo>
                    <a:pt x="480" y="639"/>
                  </a:lnTo>
                  <a:lnTo>
                    <a:pt x="480" y="679"/>
                  </a:lnTo>
                  <a:lnTo>
                    <a:pt x="519" y="719"/>
                  </a:lnTo>
                  <a:lnTo>
                    <a:pt x="480" y="798"/>
                  </a:lnTo>
                  <a:lnTo>
                    <a:pt x="440" y="838"/>
                  </a:lnTo>
                  <a:lnTo>
                    <a:pt x="320" y="878"/>
                  </a:lnTo>
                  <a:lnTo>
                    <a:pt x="200" y="838"/>
                  </a:lnTo>
                  <a:lnTo>
                    <a:pt x="160" y="798"/>
                  </a:lnTo>
                  <a:lnTo>
                    <a:pt x="160" y="758"/>
                  </a:lnTo>
                  <a:lnTo>
                    <a:pt x="160" y="719"/>
                  </a:lnTo>
                  <a:lnTo>
                    <a:pt x="120" y="679"/>
                  </a:lnTo>
                  <a:lnTo>
                    <a:pt x="81" y="639"/>
                  </a:lnTo>
                  <a:lnTo>
                    <a:pt x="1" y="679"/>
                  </a:lnTo>
                  <a:lnTo>
                    <a:pt x="1" y="758"/>
                  </a:lnTo>
                  <a:lnTo>
                    <a:pt x="41" y="878"/>
                  </a:lnTo>
                  <a:lnTo>
                    <a:pt x="120" y="918"/>
                  </a:lnTo>
                  <a:lnTo>
                    <a:pt x="200" y="998"/>
                  </a:lnTo>
                  <a:lnTo>
                    <a:pt x="320" y="998"/>
                  </a:lnTo>
                  <a:lnTo>
                    <a:pt x="440" y="958"/>
                  </a:lnTo>
                  <a:lnTo>
                    <a:pt x="559" y="918"/>
                  </a:lnTo>
                  <a:lnTo>
                    <a:pt x="639" y="838"/>
                  </a:lnTo>
                  <a:lnTo>
                    <a:pt x="639" y="719"/>
                  </a:lnTo>
                  <a:lnTo>
                    <a:pt x="639" y="599"/>
                  </a:lnTo>
                  <a:lnTo>
                    <a:pt x="559" y="519"/>
                  </a:lnTo>
                  <a:lnTo>
                    <a:pt x="360" y="399"/>
                  </a:lnTo>
                  <a:lnTo>
                    <a:pt x="240" y="320"/>
                  </a:lnTo>
                  <a:lnTo>
                    <a:pt x="200" y="280"/>
                  </a:lnTo>
                  <a:lnTo>
                    <a:pt x="200" y="200"/>
                  </a:lnTo>
                  <a:lnTo>
                    <a:pt x="200" y="160"/>
                  </a:lnTo>
                  <a:lnTo>
                    <a:pt x="240" y="120"/>
                  </a:lnTo>
                  <a:lnTo>
                    <a:pt x="400" y="120"/>
                  </a:lnTo>
                  <a:lnTo>
                    <a:pt x="480" y="160"/>
                  </a:lnTo>
                  <a:lnTo>
                    <a:pt x="480" y="200"/>
                  </a:lnTo>
                  <a:lnTo>
                    <a:pt x="559" y="240"/>
                  </a:lnTo>
                  <a:lnTo>
                    <a:pt x="599" y="200"/>
                  </a:lnTo>
                  <a:lnTo>
                    <a:pt x="599" y="160"/>
                  </a:lnTo>
                  <a:lnTo>
                    <a:pt x="599" y="80"/>
                  </a:lnTo>
                  <a:lnTo>
                    <a:pt x="519" y="40"/>
                  </a:ln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3"/>
            <p:cNvSpPr/>
            <p:nvPr/>
          </p:nvSpPr>
          <p:spPr>
            <a:xfrm>
              <a:off x="2609050" y="4663375"/>
              <a:ext cx="16000" cy="24950"/>
            </a:xfrm>
            <a:custGeom>
              <a:rect b="b" l="l" r="r" t="t"/>
              <a:pathLst>
                <a:path extrusionOk="0" fill="none" h="998" w="640">
                  <a:moveTo>
                    <a:pt x="81" y="639"/>
                  </a:moveTo>
                  <a:lnTo>
                    <a:pt x="81" y="639"/>
                  </a:lnTo>
                  <a:lnTo>
                    <a:pt x="120" y="679"/>
                  </a:lnTo>
                  <a:lnTo>
                    <a:pt x="160" y="719"/>
                  </a:lnTo>
                  <a:lnTo>
                    <a:pt x="160" y="719"/>
                  </a:lnTo>
                  <a:lnTo>
                    <a:pt x="160" y="758"/>
                  </a:lnTo>
                  <a:lnTo>
                    <a:pt x="160" y="758"/>
                  </a:lnTo>
                  <a:lnTo>
                    <a:pt x="160" y="798"/>
                  </a:lnTo>
                  <a:lnTo>
                    <a:pt x="200" y="838"/>
                  </a:lnTo>
                  <a:lnTo>
                    <a:pt x="320" y="878"/>
                  </a:lnTo>
                  <a:lnTo>
                    <a:pt x="320" y="878"/>
                  </a:lnTo>
                  <a:lnTo>
                    <a:pt x="440" y="838"/>
                  </a:lnTo>
                  <a:lnTo>
                    <a:pt x="480" y="798"/>
                  </a:lnTo>
                  <a:lnTo>
                    <a:pt x="519" y="719"/>
                  </a:lnTo>
                  <a:lnTo>
                    <a:pt x="519" y="719"/>
                  </a:lnTo>
                  <a:lnTo>
                    <a:pt x="480" y="679"/>
                  </a:lnTo>
                  <a:lnTo>
                    <a:pt x="480" y="639"/>
                  </a:lnTo>
                  <a:lnTo>
                    <a:pt x="360" y="559"/>
                  </a:lnTo>
                  <a:lnTo>
                    <a:pt x="360" y="559"/>
                  </a:lnTo>
                  <a:lnTo>
                    <a:pt x="160" y="439"/>
                  </a:lnTo>
                  <a:lnTo>
                    <a:pt x="81" y="359"/>
                  </a:lnTo>
                  <a:lnTo>
                    <a:pt x="41" y="200"/>
                  </a:lnTo>
                  <a:lnTo>
                    <a:pt x="41" y="200"/>
                  </a:lnTo>
                  <a:lnTo>
                    <a:pt x="81" y="120"/>
                  </a:lnTo>
                  <a:lnTo>
                    <a:pt x="120" y="40"/>
                  </a:lnTo>
                  <a:lnTo>
                    <a:pt x="240" y="0"/>
                  </a:lnTo>
                  <a:lnTo>
                    <a:pt x="320" y="0"/>
                  </a:lnTo>
                  <a:lnTo>
                    <a:pt x="320" y="0"/>
                  </a:lnTo>
                  <a:lnTo>
                    <a:pt x="440" y="0"/>
                  </a:lnTo>
                  <a:lnTo>
                    <a:pt x="519" y="40"/>
                  </a:lnTo>
                  <a:lnTo>
                    <a:pt x="599" y="80"/>
                  </a:lnTo>
                  <a:lnTo>
                    <a:pt x="599" y="160"/>
                  </a:lnTo>
                  <a:lnTo>
                    <a:pt x="599" y="160"/>
                  </a:lnTo>
                  <a:lnTo>
                    <a:pt x="599" y="200"/>
                  </a:lnTo>
                  <a:lnTo>
                    <a:pt x="559" y="240"/>
                  </a:lnTo>
                  <a:lnTo>
                    <a:pt x="559" y="240"/>
                  </a:lnTo>
                  <a:lnTo>
                    <a:pt x="480" y="200"/>
                  </a:lnTo>
                  <a:lnTo>
                    <a:pt x="480" y="160"/>
                  </a:lnTo>
                  <a:lnTo>
                    <a:pt x="480" y="160"/>
                  </a:lnTo>
                  <a:lnTo>
                    <a:pt x="400" y="120"/>
                  </a:lnTo>
                  <a:lnTo>
                    <a:pt x="320" y="120"/>
                  </a:lnTo>
                  <a:lnTo>
                    <a:pt x="320" y="120"/>
                  </a:lnTo>
                  <a:lnTo>
                    <a:pt x="240" y="120"/>
                  </a:lnTo>
                  <a:lnTo>
                    <a:pt x="200" y="160"/>
                  </a:lnTo>
                  <a:lnTo>
                    <a:pt x="200" y="200"/>
                  </a:lnTo>
                  <a:lnTo>
                    <a:pt x="200" y="200"/>
                  </a:lnTo>
                  <a:lnTo>
                    <a:pt x="200" y="280"/>
                  </a:lnTo>
                  <a:lnTo>
                    <a:pt x="240" y="320"/>
                  </a:lnTo>
                  <a:lnTo>
                    <a:pt x="360" y="399"/>
                  </a:lnTo>
                  <a:lnTo>
                    <a:pt x="360" y="399"/>
                  </a:lnTo>
                  <a:lnTo>
                    <a:pt x="559" y="519"/>
                  </a:lnTo>
                  <a:lnTo>
                    <a:pt x="639" y="599"/>
                  </a:lnTo>
                  <a:lnTo>
                    <a:pt x="639" y="719"/>
                  </a:lnTo>
                  <a:lnTo>
                    <a:pt x="639" y="719"/>
                  </a:lnTo>
                  <a:lnTo>
                    <a:pt x="639" y="838"/>
                  </a:lnTo>
                  <a:lnTo>
                    <a:pt x="559" y="918"/>
                  </a:lnTo>
                  <a:lnTo>
                    <a:pt x="440" y="958"/>
                  </a:lnTo>
                  <a:lnTo>
                    <a:pt x="320" y="998"/>
                  </a:lnTo>
                  <a:lnTo>
                    <a:pt x="320" y="998"/>
                  </a:lnTo>
                  <a:lnTo>
                    <a:pt x="200" y="998"/>
                  </a:lnTo>
                  <a:lnTo>
                    <a:pt x="120" y="918"/>
                  </a:lnTo>
                  <a:lnTo>
                    <a:pt x="41" y="878"/>
                  </a:lnTo>
                  <a:lnTo>
                    <a:pt x="1" y="758"/>
                  </a:lnTo>
                  <a:lnTo>
                    <a:pt x="1" y="758"/>
                  </a:lnTo>
                  <a:lnTo>
                    <a:pt x="1" y="679"/>
                  </a:lnTo>
                  <a:lnTo>
                    <a:pt x="81" y="639"/>
                  </a:lnTo>
                  <a:lnTo>
                    <a:pt x="81"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3"/>
            <p:cNvSpPr/>
            <p:nvPr/>
          </p:nvSpPr>
          <p:spPr>
            <a:xfrm>
              <a:off x="2611050" y="46793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3"/>
            <p:cNvSpPr/>
            <p:nvPr/>
          </p:nvSpPr>
          <p:spPr>
            <a:xfrm>
              <a:off x="2630000" y="4663375"/>
              <a:ext cx="16975" cy="24950"/>
            </a:xfrm>
            <a:custGeom>
              <a:rect b="b" l="l" r="r" t="t"/>
              <a:pathLst>
                <a:path extrusionOk="0" h="998" w="679">
                  <a:moveTo>
                    <a:pt x="240" y="0"/>
                  </a:moveTo>
                  <a:lnTo>
                    <a:pt x="120" y="40"/>
                  </a:lnTo>
                  <a:lnTo>
                    <a:pt x="80" y="120"/>
                  </a:lnTo>
                  <a:lnTo>
                    <a:pt x="40" y="200"/>
                  </a:lnTo>
                  <a:lnTo>
                    <a:pt x="80" y="359"/>
                  </a:lnTo>
                  <a:lnTo>
                    <a:pt x="160" y="439"/>
                  </a:lnTo>
                  <a:lnTo>
                    <a:pt x="360" y="559"/>
                  </a:lnTo>
                  <a:lnTo>
                    <a:pt x="479" y="639"/>
                  </a:lnTo>
                  <a:lnTo>
                    <a:pt x="519" y="679"/>
                  </a:lnTo>
                  <a:lnTo>
                    <a:pt x="519" y="719"/>
                  </a:lnTo>
                  <a:lnTo>
                    <a:pt x="519" y="798"/>
                  </a:lnTo>
                  <a:lnTo>
                    <a:pt x="439" y="838"/>
                  </a:lnTo>
                  <a:lnTo>
                    <a:pt x="320" y="878"/>
                  </a:lnTo>
                  <a:lnTo>
                    <a:pt x="200" y="838"/>
                  </a:lnTo>
                  <a:lnTo>
                    <a:pt x="160" y="798"/>
                  </a:lnTo>
                  <a:lnTo>
                    <a:pt x="160" y="758"/>
                  </a:lnTo>
                  <a:lnTo>
                    <a:pt x="160" y="719"/>
                  </a:lnTo>
                  <a:lnTo>
                    <a:pt x="120" y="679"/>
                  </a:lnTo>
                  <a:lnTo>
                    <a:pt x="80" y="639"/>
                  </a:lnTo>
                  <a:lnTo>
                    <a:pt x="40" y="679"/>
                  </a:lnTo>
                  <a:lnTo>
                    <a:pt x="1" y="758"/>
                  </a:lnTo>
                  <a:lnTo>
                    <a:pt x="40" y="878"/>
                  </a:lnTo>
                  <a:lnTo>
                    <a:pt x="120" y="918"/>
                  </a:lnTo>
                  <a:lnTo>
                    <a:pt x="240" y="998"/>
                  </a:lnTo>
                  <a:lnTo>
                    <a:pt x="320" y="998"/>
                  </a:lnTo>
                  <a:lnTo>
                    <a:pt x="439" y="958"/>
                  </a:lnTo>
                  <a:lnTo>
                    <a:pt x="559" y="918"/>
                  </a:lnTo>
                  <a:lnTo>
                    <a:pt x="639" y="838"/>
                  </a:lnTo>
                  <a:lnTo>
                    <a:pt x="679" y="719"/>
                  </a:lnTo>
                  <a:lnTo>
                    <a:pt x="639" y="599"/>
                  </a:lnTo>
                  <a:lnTo>
                    <a:pt x="559" y="519"/>
                  </a:lnTo>
                  <a:lnTo>
                    <a:pt x="360" y="399"/>
                  </a:lnTo>
                  <a:lnTo>
                    <a:pt x="240" y="320"/>
                  </a:lnTo>
                  <a:lnTo>
                    <a:pt x="200" y="280"/>
                  </a:lnTo>
                  <a:lnTo>
                    <a:pt x="200" y="200"/>
                  </a:lnTo>
                  <a:lnTo>
                    <a:pt x="200" y="160"/>
                  </a:lnTo>
                  <a:lnTo>
                    <a:pt x="240" y="120"/>
                  </a:lnTo>
                  <a:lnTo>
                    <a:pt x="400" y="120"/>
                  </a:lnTo>
                  <a:lnTo>
                    <a:pt x="479" y="160"/>
                  </a:lnTo>
                  <a:lnTo>
                    <a:pt x="479" y="200"/>
                  </a:lnTo>
                  <a:lnTo>
                    <a:pt x="559" y="240"/>
                  </a:lnTo>
                  <a:lnTo>
                    <a:pt x="599" y="200"/>
                  </a:lnTo>
                  <a:lnTo>
                    <a:pt x="599" y="160"/>
                  </a:lnTo>
                  <a:lnTo>
                    <a:pt x="599" y="80"/>
                  </a:lnTo>
                  <a:lnTo>
                    <a:pt x="519" y="40"/>
                  </a:lnTo>
                  <a:lnTo>
                    <a:pt x="4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3"/>
            <p:cNvSpPr/>
            <p:nvPr/>
          </p:nvSpPr>
          <p:spPr>
            <a:xfrm>
              <a:off x="2630000" y="4663375"/>
              <a:ext cx="16975" cy="24950"/>
            </a:xfrm>
            <a:custGeom>
              <a:rect b="b" l="l" r="r" t="t"/>
              <a:pathLst>
                <a:path extrusionOk="0" fill="none" h="998" w="679">
                  <a:moveTo>
                    <a:pt x="80" y="639"/>
                  </a:moveTo>
                  <a:lnTo>
                    <a:pt x="80" y="639"/>
                  </a:lnTo>
                  <a:lnTo>
                    <a:pt x="120" y="679"/>
                  </a:lnTo>
                  <a:lnTo>
                    <a:pt x="160" y="719"/>
                  </a:lnTo>
                  <a:lnTo>
                    <a:pt x="160" y="719"/>
                  </a:lnTo>
                  <a:lnTo>
                    <a:pt x="160" y="758"/>
                  </a:lnTo>
                  <a:lnTo>
                    <a:pt x="160" y="758"/>
                  </a:lnTo>
                  <a:lnTo>
                    <a:pt x="160" y="798"/>
                  </a:lnTo>
                  <a:lnTo>
                    <a:pt x="200" y="838"/>
                  </a:lnTo>
                  <a:lnTo>
                    <a:pt x="320" y="878"/>
                  </a:lnTo>
                  <a:lnTo>
                    <a:pt x="320" y="878"/>
                  </a:lnTo>
                  <a:lnTo>
                    <a:pt x="439" y="838"/>
                  </a:lnTo>
                  <a:lnTo>
                    <a:pt x="519" y="798"/>
                  </a:lnTo>
                  <a:lnTo>
                    <a:pt x="519" y="719"/>
                  </a:lnTo>
                  <a:lnTo>
                    <a:pt x="519" y="719"/>
                  </a:lnTo>
                  <a:lnTo>
                    <a:pt x="519" y="679"/>
                  </a:lnTo>
                  <a:lnTo>
                    <a:pt x="479" y="639"/>
                  </a:lnTo>
                  <a:lnTo>
                    <a:pt x="360" y="559"/>
                  </a:lnTo>
                  <a:lnTo>
                    <a:pt x="360" y="559"/>
                  </a:lnTo>
                  <a:lnTo>
                    <a:pt x="160" y="439"/>
                  </a:lnTo>
                  <a:lnTo>
                    <a:pt x="80" y="359"/>
                  </a:lnTo>
                  <a:lnTo>
                    <a:pt x="40" y="200"/>
                  </a:lnTo>
                  <a:lnTo>
                    <a:pt x="40" y="200"/>
                  </a:lnTo>
                  <a:lnTo>
                    <a:pt x="80" y="120"/>
                  </a:lnTo>
                  <a:lnTo>
                    <a:pt x="120" y="40"/>
                  </a:lnTo>
                  <a:lnTo>
                    <a:pt x="240" y="0"/>
                  </a:lnTo>
                  <a:lnTo>
                    <a:pt x="360" y="0"/>
                  </a:lnTo>
                  <a:lnTo>
                    <a:pt x="360" y="0"/>
                  </a:lnTo>
                  <a:lnTo>
                    <a:pt x="439" y="0"/>
                  </a:lnTo>
                  <a:lnTo>
                    <a:pt x="519" y="40"/>
                  </a:lnTo>
                  <a:lnTo>
                    <a:pt x="599" y="80"/>
                  </a:lnTo>
                  <a:lnTo>
                    <a:pt x="599" y="160"/>
                  </a:lnTo>
                  <a:lnTo>
                    <a:pt x="599" y="160"/>
                  </a:lnTo>
                  <a:lnTo>
                    <a:pt x="599" y="200"/>
                  </a:lnTo>
                  <a:lnTo>
                    <a:pt x="559" y="240"/>
                  </a:lnTo>
                  <a:lnTo>
                    <a:pt x="559" y="240"/>
                  </a:lnTo>
                  <a:lnTo>
                    <a:pt x="479" y="200"/>
                  </a:lnTo>
                  <a:lnTo>
                    <a:pt x="479" y="160"/>
                  </a:lnTo>
                  <a:lnTo>
                    <a:pt x="479" y="160"/>
                  </a:lnTo>
                  <a:lnTo>
                    <a:pt x="400" y="120"/>
                  </a:lnTo>
                  <a:lnTo>
                    <a:pt x="320" y="120"/>
                  </a:lnTo>
                  <a:lnTo>
                    <a:pt x="320" y="120"/>
                  </a:lnTo>
                  <a:lnTo>
                    <a:pt x="240" y="120"/>
                  </a:lnTo>
                  <a:lnTo>
                    <a:pt x="200" y="160"/>
                  </a:lnTo>
                  <a:lnTo>
                    <a:pt x="200" y="200"/>
                  </a:lnTo>
                  <a:lnTo>
                    <a:pt x="200" y="200"/>
                  </a:lnTo>
                  <a:lnTo>
                    <a:pt x="200" y="280"/>
                  </a:lnTo>
                  <a:lnTo>
                    <a:pt x="240" y="320"/>
                  </a:lnTo>
                  <a:lnTo>
                    <a:pt x="360" y="399"/>
                  </a:lnTo>
                  <a:lnTo>
                    <a:pt x="360" y="399"/>
                  </a:lnTo>
                  <a:lnTo>
                    <a:pt x="559" y="519"/>
                  </a:lnTo>
                  <a:lnTo>
                    <a:pt x="639" y="599"/>
                  </a:lnTo>
                  <a:lnTo>
                    <a:pt x="679" y="719"/>
                  </a:lnTo>
                  <a:lnTo>
                    <a:pt x="679" y="719"/>
                  </a:lnTo>
                  <a:lnTo>
                    <a:pt x="639" y="838"/>
                  </a:lnTo>
                  <a:lnTo>
                    <a:pt x="559" y="918"/>
                  </a:lnTo>
                  <a:lnTo>
                    <a:pt x="439" y="958"/>
                  </a:lnTo>
                  <a:lnTo>
                    <a:pt x="320" y="998"/>
                  </a:lnTo>
                  <a:lnTo>
                    <a:pt x="320" y="998"/>
                  </a:lnTo>
                  <a:lnTo>
                    <a:pt x="240" y="998"/>
                  </a:lnTo>
                  <a:lnTo>
                    <a:pt x="120" y="918"/>
                  </a:lnTo>
                  <a:lnTo>
                    <a:pt x="40" y="878"/>
                  </a:lnTo>
                  <a:lnTo>
                    <a:pt x="1" y="758"/>
                  </a:lnTo>
                  <a:lnTo>
                    <a:pt x="1" y="758"/>
                  </a:lnTo>
                  <a:lnTo>
                    <a:pt x="40" y="679"/>
                  </a:lnTo>
                  <a:lnTo>
                    <a:pt x="80" y="639"/>
                  </a:lnTo>
                  <a:lnTo>
                    <a:pt x="80"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3"/>
            <p:cNvSpPr/>
            <p:nvPr/>
          </p:nvSpPr>
          <p:spPr>
            <a:xfrm>
              <a:off x="2632000" y="46793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3"/>
            <p:cNvSpPr/>
            <p:nvPr/>
          </p:nvSpPr>
          <p:spPr>
            <a:xfrm>
              <a:off x="1900875" y="4502775"/>
              <a:ext cx="150625" cy="150650"/>
            </a:xfrm>
            <a:custGeom>
              <a:rect b="b" l="l" r="r" t="t"/>
              <a:pathLst>
                <a:path extrusionOk="0" h="6026" w="6025">
                  <a:moveTo>
                    <a:pt x="3032" y="1"/>
                  </a:moveTo>
                  <a:lnTo>
                    <a:pt x="2913" y="41"/>
                  </a:lnTo>
                  <a:lnTo>
                    <a:pt x="2593" y="41"/>
                  </a:lnTo>
                  <a:lnTo>
                    <a:pt x="2314" y="120"/>
                  </a:lnTo>
                  <a:lnTo>
                    <a:pt x="2035" y="200"/>
                  </a:lnTo>
                  <a:lnTo>
                    <a:pt x="1756" y="280"/>
                  </a:lnTo>
                  <a:lnTo>
                    <a:pt x="1516" y="400"/>
                  </a:lnTo>
                  <a:lnTo>
                    <a:pt x="1277" y="559"/>
                  </a:lnTo>
                  <a:lnTo>
                    <a:pt x="1077" y="759"/>
                  </a:lnTo>
                  <a:lnTo>
                    <a:pt x="838" y="918"/>
                  </a:lnTo>
                  <a:lnTo>
                    <a:pt x="678" y="1158"/>
                  </a:lnTo>
                  <a:lnTo>
                    <a:pt x="519" y="1397"/>
                  </a:lnTo>
                  <a:lnTo>
                    <a:pt x="359" y="1637"/>
                  </a:lnTo>
                  <a:lnTo>
                    <a:pt x="239" y="1876"/>
                  </a:lnTo>
                  <a:lnTo>
                    <a:pt x="160" y="2155"/>
                  </a:lnTo>
                  <a:lnTo>
                    <a:pt x="80" y="2435"/>
                  </a:lnTo>
                  <a:lnTo>
                    <a:pt x="40" y="2714"/>
                  </a:lnTo>
                  <a:lnTo>
                    <a:pt x="0" y="3033"/>
                  </a:lnTo>
                  <a:lnTo>
                    <a:pt x="40" y="3432"/>
                  </a:lnTo>
                  <a:lnTo>
                    <a:pt x="120" y="3831"/>
                  </a:lnTo>
                  <a:lnTo>
                    <a:pt x="239" y="4190"/>
                  </a:lnTo>
                  <a:lnTo>
                    <a:pt x="439" y="4549"/>
                  </a:lnTo>
                  <a:lnTo>
                    <a:pt x="638" y="4868"/>
                  </a:lnTo>
                  <a:lnTo>
                    <a:pt x="878" y="5148"/>
                  </a:lnTo>
                  <a:lnTo>
                    <a:pt x="1197" y="5387"/>
                  </a:lnTo>
                  <a:lnTo>
                    <a:pt x="1516" y="5626"/>
                  </a:lnTo>
                  <a:lnTo>
                    <a:pt x="1875" y="5786"/>
                  </a:lnTo>
                  <a:lnTo>
                    <a:pt x="2155" y="5906"/>
                  </a:lnTo>
                  <a:lnTo>
                    <a:pt x="2434" y="5985"/>
                  </a:lnTo>
                  <a:lnTo>
                    <a:pt x="2713" y="6025"/>
                  </a:lnTo>
                  <a:lnTo>
                    <a:pt x="3112" y="6025"/>
                  </a:lnTo>
                  <a:lnTo>
                    <a:pt x="3511" y="5985"/>
                  </a:lnTo>
                  <a:lnTo>
                    <a:pt x="3751" y="5946"/>
                  </a:lnTo>
                  <a:lnTo>
                    <a:pt x="4030" y="5866"/>
                  </a:lnTo>
                  <a:lnTo>
                    <a:pt x="4509" y="5626"/>
                  </a:lnTo>
                  <a:lnTo>
                    <a:pt x="4947" y="5347"/>
                  </a:lnTo>
                  <a:lnTo>
                    <a:pt x="5307" y="4988"/>
                  </a:lnTo>
                  <a:lnTo>
                    <a:pt x="5586" y="4549"/>
                  </a:lnTo>
                  <a:lnTo>
                    <a:pt x="5825" y="4070"/>
                  </a:lnTo>
                  <a:lnTo>
                    <a:pt x="5905" y="3831"/>
                  </a:lnTo>
                  <a:lnTo>
                    <a:pt x="5985" y="3552"/>
                  </a:lnTo>
                  <a:lnTo>
                    <a:pt x="6025" y="3312"/>
                  </a:lnTo>
                  <a:lnTo>
                    <a:pt x="6025" y="3033"/>
                  </a:lnTo>
                  <a:lnTo>
                    <a:pt x="5985" y="2634"/>
                  </a:lnTo>
                  <a:lnTo>
                    <a:pt x="5905" y="2235"/>
                  </a:lnTo>
                  <a:lnTo>
                    <a:pt x="5785" y="1876"/>
                  </a:lnTo>
                  <a:lnTo>
                    <a:pt x="5626" y="1557"/>
                  </a:lnTo>
                  <a:lnTo>
                    <a:pt x="5426" y="1238"/>
                  </a:lnTo>
                  <a:lnTo>
                    <a:pt x="5187" y="958"/>
                  </a:lnTo>
                  <a:lnTo>
                    <a:pt x="4908" y="719"/>
                  </a:lnTo>
                  <a:lnTo>
                    <a:pt x="4628" y="480"/>
                  </a:lnTo>
                  <a:lnTo>
                    <a:pt x="4269" y="280"/>
                  </a:lnTo>
                  <a:lnTo>
                    <a:pt x="3990" y="200"/>
                  </a:lnTo>
                  <a:lnTo>
                    <a:pt x="3711" y="81"/>
                  </a:lnTo>
                  <a:lnTo>
                    <a:pt x="3431" y="41"/>
                  </a:lnTo>
                  <a:lnTo>
                    <a:pt x="3112" y="41"/>
                  </a:lnTo>
                  <a:lnTo>
                    <a:pt x="3032" y="1"/>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3"/>
            <p:cNvSpPr/>
            <p:nvPr/>
          </p:nvSpPr>
          <p:spPr>
            <a:xfrm>
              <a:off x="1900875" y="4502775"/>
              <a:ext cx="150625" cy="150650"/>
            </a:xfrm>
            <a:custGeom>
              <a:rect b="b" l="l" r="r" t="t"/>
              <a:pathLst>
                <a:path extrusionOk="0" fill="none" h="6026" w="6025">
                  <a:moveTo>
                    <a:pt x="6025" y="3033"/>
                  </a:moveTo>
                  <a:lnTo>
                    <a:pt x="6025" y="3033"/>
                  </a:lnTo>
                  <a:lnTo>
                    <a:pt x="6025" y="3312"/>
                  </a:lnTo>
                  <a:lnTo>
                    <a:pt x="5985" y="3552"/>
                  </a:lnTo>
                  <a:lnTo>
                    <a:pt x="5905" y="3831"/>
                  </a:lnTo>
                  <a:lnTo>
                    <a:pt x="5825" y="4070"/>
                  </a:lnTo>
                  <a:lnTo>
                    <a:pt x="5586" y="4549"/>
                  </a:lnTo>
                  <a:lnTo>
                    <a:pt x="5307" y="4988"/>
                  </a:lnTo>
                  <a:lnTo>
                    <a:pt x="4947" y="5347"/>
                  </a:lnTo>
                  <a:lnTo>
                    <a:pt x="4509" y="5626"/>
                  </a:lnTo>
                  <a:lnTo>
                    <a:pt x="4030" y="5866"/>
                  </a:lnTo>
                  <a:lnTo>
                    <a:pt x="3751" y="5946"/>
                  </a:lnTo>
                  <a:lnTo>
                    <a:pt x="3511" y="5985"/>
                  </a:lnTo>
                  <a:lnTo>
                    <a:pt x="3511" y="5985"/>
                  </a:lnTo>
                  <a:lnTo>
                    <a:pt x="3112" y="6025"/>
                  </a:lnTo>
                  <a:lnTo>
                    <a:pt x="3112" y="6025"/>
                  </a:lnTo>
                  <a:lnTo>
                    <a:pt x="3032" y="6025"/>
                  </a:lnTo>
                  <a:lnTo>
                    <a:pt x="3032" y="6025"/>
                  </a:lnTo>
                  <a:lnTo>
                    <a:pt x="2713" y="6025"/>
                  </a:lnTo>
                  <a:lnTo>
                    <a:pt x="2434" y="5985"/>
                  </a:lnTo>
                  <a:lnTo>
                    <a:pt x="2155" y="5906"/>
                  </a:lnTo>
                  <a:lnTo>
                    <a:pt x="1875" y="5786"/>
                  </a:lnTo>
                  <a:lnTo>
                    <a:pt x="1875" y="5786"/>
                  </a:lnTo>
                  <a:lnTo>
                    <a:pt x="1516" y="5626"/>
                  </a:lnTo>
                  <a:lnTo>
                    <a:pt x="1516" y="5626"/>
                  </a:lnTo>
                  <a:lnTo>
                    <a:pt x="1197" y="5387"/>
                  </a:lnTo>
                  <a:lnTo>
                    <a:pt x="878" y="5148"/>
                  </a:lnTo>
                  <a:lnTo>
                    <a:pt x="638" y="4868"/>
                  </a:lnTo>
                  <a:lnTo>
                    <a:pt x="439" y="4549"/>
                  </a:lnTo>
                  <a:lnTo>
                    <a:pt x="239" y="4190"/>
                  </a:lnTo>
                  <a:lnTo>
                    <a:pt x="120" y="3831"/>
                  </a:lnTo>
                  <a:lnTo>
                    <a:pt x="40" y="3432"/>
                  </a:lnTo>
                  <a:lnTo>
                    <a:pt x="0" y="3033"/>
                  </a:lnTo>
                  <a:lnTo>
                    <a:pt x="0" y="3033"/>
                  </a:lnTo>
                  <a:lnTo>
                    <a:pt x="40" y="2714"/>
                  </a:lnTo>
                  <a:lnTo>
                    <a:pt x="80" y="2435"/>
                  </a:lnTo>
                  <a:lnTo>
                    <a:pt x="160" y="2155"/>
                  </a:lnTo>
                  <a:lnTo>
                    <a:pt x="239" y="1876"/>
                  </a:lnTo>
                  <a:lnTo>
                    <a:pt x="359" y="1637"/>
                  </a:lnTo>
                  <a:lnTo>
                    <a:pt x="519" y="1397"/>
                  </a:lnTo>
                  <a:lnTo>
                    <a:pt x="678" y="1158"/>
                  </a:lnTo>
                  <a:lnTo>
                    <a:pt x="838" y="918"/>
                  </a:lnTo>
                  <a:lnTo>
                    <a:pt x="1077" y="759"/>
                  </a:lnTo>
                  <a:lnTo>
                    <a:pt x="1277" y="559"/>
                  </a:lnTo>
                  <a:lnTo>
                    <a:pt x="1516" y="400"/>
                  </a:lnTo>
                  <a:lnTo>
                    <a:pt x="1756" y="280"/>
                  </a:lnTo>
                  <a:lnTo>
                    <a:pt x="2035" y="200"/>
                  </a:lnTo>
                  <a:lnTo>
                    <a:pt x="2314" y="120"/>
                  </a:lnTo>
                  <a:lnTo>
                    <a:pt x="2593" y="41"/>
                  </a:lnTo>
                  <a:lnTo>
                    <a:pt x="2913" y="41"/>
                  </a:lnTo>
                  <a:lnTo>
                    <a:pt x="2913" y="41"/>
                  </a:lnTo>
                  <a:lnTo>
                    <a:pt x="3032" y="1"/>
                  </a:lnTo>
                  <a:lnTo>
                    <a:pt x="3032" y="1"/>
                  </a:lnTo>
                  <a:lnTo>
                    <a:pt x="3112" y="41"/>
                  </a:lnTo>
                  <a:lnTo>
                    <a:pt x="3112" y="41"/>
                  </a:lnTo>
                  <a:lnTo>
                    <a:pt x="3431" y="41"/>
                  </a:lnTo>
                  <a:lnTo>
                    <a:pt x="3711" y="81"/>
                  </a:lnTo>
                  <a:lnTo>
                    <a:pt x="3990" y="200"/>
                  </a:lnTo>
                  <a:lnTo>
                    <a:pt x="4269" y="280"/>
                  </a:lnTo>
                  <a:lnTo>
                    <a:pt x="4269" y="280"/>
                  </a:lnTo>
                  <a:lnTo>
                    <a:pt x="4628" y="480"/>
                  </a:lnTo>
                  <a:lnTo>
                    <a:pt x="4628" y="480"/>
                  </a:lnTo>
                  <a:lnTo>
                    <a:pt x="4908" y="719"/>
                  </a:lnTo>
                  <a:lnTo>
                    <a:pt x="5187" y="958"/>
                  </a:lnTo>
                  <a:lnTo>
                    <a:pt x="5426" y="1238"/>
                  </a:lnTo>
                  <a:lnTo>
                    <a:pt x="5626" y="1557"/>
                  </a:lnTo>
                  <a:lnTo>
                    <a:pt x="5785" y="1876"/>
                  </a:lnTo>
                  <a:lnTo>
                    <a:pt x="5905" y="2235"/>
                  </a:lnTo>
                  <a:lnTo>
                    <a:pt x="5985" y="2634"/>
                  </a:lnTo>
                  <a:lnTo>
                    <a:pt x="6025" y="3033"/>
                  </a:lnTo>
                  <a:lnTo>
                    <a:pt x="6025" y="30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3"/>
            <p:cNvSpPr/>
            <p:nvPr/>
          </p:nvSpPr>
          <p:spPr>
            <a:xfrm>
              <a:off x="2051475" y="45786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3"/>
            <p:cNvSpPr/>
            <p:nvPr/>
          </p:nvSpPr>
          <p:spPr>
            <a:xfrm>
              <a:off x="1905850" y="4502775"/>
              <a:ext cx="149650" cy="150650"/>
            </a:xfrm>
            <a:custGeom>
              <a:rect b="b" l="l" r="r" t="t"/>
              <a:pathLst>
                <a:path extrusionOk="0" h="6026" w="5986">
                  <a:moveTo>
                    <a:pt x="2993" y="1"/>
                  </a:moveTo>
                  <a:lnTo>
                    <a:pt x="2913" y="41"/>
                  </a:lnTo>
                  <a:lnTo>
                    <a:pt x="2714" y="41"/>
                  </a:lnTo>
                  <a:lnTo>
                    <a:pt x="2434" y="81"/>
                  </a:lnTo>
                  <a:lnTo>
                    <a:pt x="2155" y="160"/>
                  </a:lnTo>
                  <a:lnTo>
                    <a:pt x="1876" y="240"/>
                  </a:lnTo>
                  <a:lnTo>
                    <a:pt x="1636" y="360"/>
                  </a:lnTo>
                  <a:lnTo>
                    <a:pt x="1397" y="480"/>
                  </a:lnTo>
                  <a:lnTo>
                    <a:pt x="1158" y="639"/>
                  </a:lnTo>
                  <a:lnTo>
                    <a:pt x="958" y="799"/>
                  </a:lnTo>
                  <a:lnTo>
                    <a:pt x="759" y="998"/>
                  </a:lnTo>
                  <a:lnTo>
                    <a:pt x="599" y="1198"/>
                  </a:lnTo>
                  <a:lnTo>
                    <a:pt x="439" y="1437"/>
                  </a:lnTo>
                  <a:lnTo>
                    <a:pt x="320" y="1676"/>
                  </a:lnTo>
                  <a:lnTo>
                    <a:pt x="200" y="1916"/>
                  </a:lnTo>
                  <a:lnTo>
                    <a:pt x="120" y="2195"/>
                  </a:lnTo>
                  <a:lnTo>
                    <a:pt x="40" y="2435"/>
                  </a:lnTo>
                  <a:lnTo>
                    <a:pt x="1" y="2754"/>
                  </a:lnTo>
                  <a:lnTo>
                    <a:pt x="1" y="3033"/>
                  </a:lnTo>
                  <a:lnTo>
                    <a:pt x="1" y="3392"/>
                  </a:lnTo>
                  <a:lnTo>
                    <a:pt x="80" y="3791"/>
                  </a:lnTo>
                  <a:lnTo>
                    <a:pt x="200" y="4150"/>
                  </a:lnTo>
                  <a:lnTo>
                    <a:pt x="360" y="4469"/>
                  </a:lnTo>
                  <a:lnTo>
                    <a:pt x="559" y="4789"/>
                  </a:lnTo>
                  <a:lnTo>
                    <a:pt x="799" y="5068"/>
                  </a:lnTo>
                  <a:lnTo>
                    <a:pt x="1038" y="5307"/>
                  </a:lnTo>
                  <a:lnTo>
                    <a:pt x="1357" y="5547"/>
                  </a:lnTo>
                  <a:lnTo>
                    <a:pt x="1676" y="5746"/>
                  </a:lnTo>
                  <a:lnTo>
                    <a:pt x="1995" y="5866"/>
                  </a:lnTo>
                  <a:lnTo>
                    <a:pt x="2275" y="5946"/>
                  </a:lnTo>
                  <a:lnTo>
                    <a:pt x="2594" y="5985"/>
                  </a:lnTo>
                  <a:lnTo>
                    <a:pt x="2913" y="6025"/>
                  </a:lnTo>
                  <a:lnTo>
                    <a:pt x="3312" y="6025"/>
                  </a:lnTo>
                  <a:lnTo>
                    <a:pt x="3591" y="5985"/>
                  </a:lnTo>
                  <a:lnTo>
                    <a:pt x="3871" y="5906"/>
                  </a:lnTo>
                  <a:lnTo>
                    <a:pt x="4110" y="5826"/>
                  </a:lnTo>
                  <a:lnTo>
                    <a:pt x="4349" y="5706"/>
                  </a:lnTo>
                  <a:lnTo>
                    <a:pt x="4589" y="5547"/>
                  </a:lnTo>
                  <a:lnTo>
                    <a:pt x="4828" y="5427"/>
                  </a:lnTo>
                  <a:lnTo>
                    <a:pt x="5028" y="5227"/>
                  </a:lnTo>
                  <a:lnTo>
                    <a:pt x="5227" y="5028"/>
                  </a:lnTo>
                  <a:lnTo>
                    <a:pt x="5387" y="4828"/>
                  </a:lnTo>
                  <a:lnTo>
                    <a:pt x="5546" y="4629"/>
                  </a:lnTo>
                  <a:lnTo>
                    <a:pt x="5666" y="4390"/>
                  </a:lnTo>
                  <a:lnTo>
                    <a:pt x="5786" y="4110"/>
                  </a:lnTo>
                  <a:lnTo>
                    <a:pt x="5866" y="3871"/>
                  </a:lnTo>
                  <a:lnTo>
                    <a:pt x="5945" y="3592"/>
                  </a:lnTo>
                  <a:lnTo>
                    <a:pt x="5985" y="3312"/>
                  </a:lnTo>
                  <a:lnTo>
                    <a:pt x="5985" y="3033"/>
                  </a:lnTo>
                  <a:lnTo>
                    <a:pt x="5985" y="2594"/>
                  </a:lnTo>
                  <a:lnTo>
                    <a:pt x="5905" y="2195"/>
                  </a:lnTo>
                  <a:lnTo>
                    <a:pt x="5746" y="1836"/>
                  </a:lnTo>
                  <a:lnTo>
                    <a:pt x="5586" y="1477"/>
                  </a:lnTo>
                  <a:lnTo>
                    <a:pt x="5347" y="1158"/>
                  </a:lnTo>
                  <a:lnTo>
                    <a:pt x="5108" y="879"/>
                  </a:lnTo>
                  <a:lnTo>
                    <a:pt x="4788" y="599"/>
                  </a:lnTo>
                  <a:lnTo>
                    <a:pt x="4469" y="400"/>
                  </a:lnTo>
                  <a:lnTo>
                    <a:pt x="4110" y="240"/>
                  </a:lnTo>
                  <a:lnTo>
                    <a:pt x="3831" y="120"/>
                  </a:lnTo>
                  <a:lnTo>
                    <a:pt x="3552" y="81"/>
                  </a:lnTo>
                  <a:lnTo>
                    <a:pt x="3272" y="41"/>
                  </a:lnTo>
                  <a:lnTo>
                    <a:pt x="2993"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3"/>
            <p:cNvSpPr/>
            <p:nvPr/>
          </p:nvSpPr>
          <p:spPr>
            <a:xfrm>
              <a:off x="1905850" y="4502775"/>
              <a:ext cx="149650" cy="150650"/>
            </a:xfrm>
            <a:custGeom>
              <a:rect b="b" l="l" r="r" t="t"/>
              <a:pathLst>
                <a:path extrusionOk="0" fill="none" h="6026" w="5986">
                  <a:moveTo>
                    <a:pt x="5985" y="3033"/>
                  </a:moveTo>
                  <a:lnTo>
                    <a:pt x="5985" y="3033"/>
                  </a:lnTo>
                  <a:lnTo>
                    <a:pt x="5985" y="3312"/>
                  </a:lnTo>
                  <a:lnTo>
                    <a:pt x="5945" y="3592"/>
                  </a:lnTo>
                  <a:lnTo>
                    <a:pt x="5866" y="3871"/>
                  </a:lnTo>
                  <a:lnTo>
                    <a:pt x="5786" y="4110"/>
                  </a:lnTo>
                  <a:lnTo>
                    <a:pt x="5666" y="4390"/>
                  </a:lnTo>
                  <a:lnTo>
                    <a:pt x="5546" y="4629"/>
                  </a:lnTo>
                  <a:lnTo>
                    <a:pt x="5387" y="4828"/>
                  </a:lnTo>
                  <a:lnTo>
                    <a:pt x="5227" y="5028"/>
                  </a:lnTo>
                  <a:lnTo>
                    <a:pt x="5028" y="5227"/>
                  </a:lnTo>
                  <a:lnTo>
                    <a:pt x="4828" y="5427"/>
                  </a:lnTo>
                  <a:lnTo>
                    <a:pt x="4589" y="5547"/>
                  </a:lnTo>
                  <a:lnTo>
                    <a:pt x="4349" y="5706"/>
                  </a:lnTo>
                  <a:lnTo>
                    <a:pt x="4110" y="5826"/>
                  </a:lnTo>
                  <a:lnTo>
                    <a:pt x="3871" y="5906"/>
                  </a:lnTo>
                  <a:lnTo>
                    <a:pt x="3591" y="5985"/>
                  </a:lnTo>
                  <a:lnTo>
                    <a:pt x="3312" y="6025"/>
                  </a:lnTo>
                  <a:lnTo>
                    <a:pt x="3312" y="6025"/>
                  </a:lnTo>
                  <a:lnTo>
                    <a:pt x="2993" y="6025"/>
                  </a:lnTo>
                  <a:lnTo>
                    <a:pt x="2993" y="6025"/>
                  </a:lnTo>
                  <a:lnTo>
                    <a:pt x="2913" y="6025"/>
                  </a:lnTo>
                  <a:lnTo>
                    <a:pt x="2913" y="6025"/>
                  </a:lnTo>
                  <a:lnTo>
                    <a:pt x="2594" y="5985"/>
                  </a:lnTo>
                  <a:lnTo>
                    <a:pt x="2275" y="5946"/>
                  </a:lnTo>
                  <a:lnTo>
                    <a:pt x="1995" y="5866"/>
                  </a:lnTo>
                  <a:lnTo>
                    <a:pt x="1676" y="5746"/>
                  </a:lnTo>
                  <a:lnTo>
                    <a:pt x="1676" y="5746"/>
                  </a:lnTo>
                  <a:lnTo>
                    <a:pt x="1357" y="5547"/>
                  </a:lnTo>
                  <a:lnTo>
                    <a:pt x="1357" y="5547"/>
                  </a:lnTo>
                  <a:lnTo>
                    <a:pt x="1038" y="5307"/>
                  </a:lnTo>
                  <a:lnTo>
                    <a:pt x="799" y="5068"/>
                  </a:lnTo>
                  <a:lnTo>
                    <a:pt x="559" y="4789"/>
                  </a:lnTo>
                  <a:lnTo>
                    <a:pt x="360" y="4469"/>
                  </a:lnTo>
                  <a:lnTo>
                    <a:pt x="200" y="4150"/>
                  </a:lnTo>
                  <a:lnTo>
                    <a:pt x="80" y="3791"/>
                  </a:lnTo>
                  <a:lnTo>
                    <a:pt x="1" y="3392"/>
                  </a:lnTo>
                  <a:lnTo>
                    <a:pt x="1" y="3033"/>
                  </a:lnTo>
                  <a:lnTo>
                    <a:pt x="1" y="3033"/>
                  </a:lnTo>
                  <a:lnTo>
                    <a:pt x="1" y="2754"/>
                  </a:lnTo>
                  <a:lnTo>
                    <a:pt x="40" y="2435"/>
                  </a:lnTo>
                  <a:lnTo>
                    <a:pt x="120" y="2195"/>
                  </a:lnTo>
                  <a:lnTo>
                    <a:pt x="200" y="1916"/>
                  </a:lnTo>
                  <a:lnTo>
                    <a:pt x="320" y="1676"/>
                  </a:lnTo>
                  <a:lnTo>
                    <a:pt x="439" y="1437"/>
                  </a:lnTo>
                  <a:lnTo>
                    <a:pt x="599" y="1198"/>
                  </a:lnTo>
                  <a:lnTo>
                    <a:pt x="759" y="998"/>
                  </a:lnTo>
                  <a:lnTo>
                    <a:pt x="958" y="799"/>
                  </a:lnTo>
                  <a:lnTo>
                    <a:pt x="1158" y="639"/>
                  </a:lnTo>
                  <a:lnTo>
                    <a:pt x="1397" y="480"/>
                  </a:lnTo>
                  <a:lnTo>
                    <a:pt x="1636" y="360"/>
                  </a:lnTo>
                  <a:lnTo>
                    <a:pt x="1876" y="240"/>
                  </a:lnTo>
                  <a:lnTo>
                    <a:pt x="2155" y="160"/>
                  </a:lnTo>
                  <a:lnTo>
                    <a:pt x="2434" y="81"/>
                  </a:lnTo>
                  <a:lnTo>
                    <a:pt x="2714" y="41"/>
                  </a:lnTo>
                  <a:lnTo>
                    <a:pt x="2714" y="41"/>
                  </a:lnTo>
                  <a:lnTo>
                    <a:pt x="2913" y="41"/>
                  </a:lnTo>
                  <a:lnTo>
                    <a:pt x="2913" y="41"/>
                  </a:lnTo>
                  <a:lnTo>
                    <a:pt x="2993" y="1"/>
                  </a:lnTo>
                  <a:lnTo>
                    <a:pt x="2993" y="1"/>
                  </a:lnTo>
                  <a:lnTo>
                    <a:pt x="3272" y="41"/>
                  </a:lnTo>
                  <a:lnTo>
                    <a:pt x="3552" y="81"/>
                  </a:lnTo>
                  <a:lnTo>
                    <a:pt x="3831" y="120"/>
                  </a:lnTo>
                  <a:lnTo>
                    <a:pt x="4110" y="240"/>
                  </a:lnTo>
                  <a:lnTo>
                    <a:pt x="4110" y="240"/>
                  </a:lnTo>
                  <a:lnTo>
                    <a:pt x="4469" y="400"/>
                  </a:lnTo>
                  <a:lnTo>
                    <a:pt x="4469" y="400"/>
                  </a:lnTo>
                  <a:lnTo>
                    <a:pt x="4788" y="599"/>
                  </a:lnTo>
                  <a:lnTo>
                    <a:pt x="5108" y="879"/>
                  </a:lnTo>
                  <a:lnTo>
                    <a:pt x="5347" y="1158"/>
                  </a:lnTo>
                  <a:lnTo>
                    <a:pt x="5586" y="1477"/>
                  </a:lnTo>
                  <a:lnTo>
                    <a:pt x="5746" y="1836"/>
                  </a:lnTo>
                  <a:lnTo>
                    <a:pt x="5905" y="2195"/>
                  </a:lnTo>
                  <a:lnTo>
                    <a:pt x="5985" y="2594"/>
                  </a:lnTo>
                  <a:lnTo>
                    <a:pt x="5985" y="3033"/>
                  </a:lnTo>
                  <a:lnTo>
                    <a:pt x="5985" y="30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3"/>
            <p:cNvSpPr/>
            <p:nvPr/>
          </p:nvSpPr>
          <p:spPr>
            <a:xfrm>
              <a:off x="2055475" y="457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3"/>
            <p:cNvSpPr/>
            <p:nvPr/>
          </p:nvSpPr>
          <p:spPr>
            <a:xfrm>
              <a:off x="1910850" y="4508775"/>
              <a:ext cx="139650" cy="139650"/>
            </a:xfrm>
            <a:custGeom>
              <a:rect b="b" l="l" r="r" t="t"/>
              <a:pathLst>
                <a:path extrusionOk="0" h="5586" w="5586">
                  <a:moveTo>
                    <a:pt x="3072" y="40"/>
                  </a:moveTo>
                  <a:lnTo>
                    <a:pt x="3312" y="80"/>
                  </a:lnTo>
                  <a:lnTo>
                    <a:pt x="3790" y="240"/>
                  </a:lnTo>
                  <a:lnTo>
                    <a:pt x="4149" y="399"/>
                  </a:lnTo>
                  <a:lnTo>
                    <a:pt x="4429" y="599"/>
                  </a:lnTo>
                  <a:lnTo>
                    <a:pt x="4708" y="838"/>
                  </a:lnTo>
                  <a:lnTo>
                    <a:pt x="4947" y="1077"/>
                  </a:lnTo>
                  <a:lnTo>
                    <a:pt x="5147" y="1397"/>
                  </a:lnTo>
                  <a:lnTo>
                    <a:pt x="5307" y="1716"/>
                  </a:lnTo>
                  <a:lnTo>
                    <a:pt x="5426" y="2035"/>
                  </a:lnTo>
                  <a:lnTo>
                    <a:pt x="5506" y="2394"/>
                  </a:lnTo>
                  <a:lnTo>
                    <a:pt x="5546" y="2793"/>
                  </a:lnTo>
                  <a:lnTo>
                    <a:pt x="5506" y="3032"/>
                  </a:lnTo>
                  <a:lnTo>
                    <a:pt x="5506" y="3312"/>
                  </a:lnTo>
                  <a:lnTo>
                    <a:pt x="5346" y="3790"/>
                  </a:lnTo>
                  <a:lnTo>
                    <a:pt x="5107" y="4229"/>
                  </a:lnTo>
                  <a:lnTo>
                    <a:pt x="4828" y="4628"/>
                  </a:lnTo>
                  <a:lnTo>
                    <a:pt x="4469" y="4948"/>
                  </a:lnTo>
                  <a:lnTo>
                    <a:pt x="4030" y="5227"/>
                  </a:lnTo>
                  <a:lnTo>
                    <a:pt x="3591" y="5426"/>
                  </a:lnTo>
                  <a:lnTo>
                    <a:pt x="3352" y="5466"/>
                  </a:lnTo>
                  <a:lnTo>
                    <a:pt x="3072" y="5506"/>
                  </a:lnTo>
                  <a:lnTo>
                    <a:pt x="2474" y="5506"/>
                  </a:lnTo>
                  <a:lnTo>
                    <a:pt x="2194" y="5466"/>
                  </a:lnTo>
                  <a:lnTo>
                    <a:pt x="1875" y="5386"/>
                  </a:lnTo>
                  <a:lnTo>
                    <a:pt x="1636" y="5267"/>
                  </a:lnTo>
                  <a:lnTo>
                    <a:pt x="1277" y="5067"/>
                  </a:lnTo>
                  <a:lnTo>
                    <a:pt x="998" y="4868"/>
                  </a:lnTo>
                  <a:lnTo>
                    <a:pt x="758" y="4628"/>
                  </a:lnTo>
                  <a:lnTo>
                    <a:pt x="559" y="4389"/>
                  </a:lnTo>
                  <a:lnTo>
                    <a:pt x="399" y="4110"/>
                  </a:lnTo>
                  <a:lnTo>
                    <a:pt x="239" y="3790"/>
                  </a:lnTo>
                  <a:lnTo>
                    <a:pt x="160" y="3471"/>
                  </a:lnTo>
                  <a:lnTo>
                    <a:pt x="80" y="3152"/>
                  </a:lnTo>
                  <a:lnTo>
                    <a:pt x="40" y="2793"/>
                  </a:lnTo>
                  <a:lnTo>
                    <a:pt x="80" y="2514"/>
                  </a:lnTo>
                  <a:lnTo>
                    <a:pt x="120" y="2274"/>
                  </a:lnTo>
                  <a:lnTo>
                    <a:pt x="160" y="2035"/>
                  </a:lnTo>
                  <a:lnTo>
                    <a:pt x="239" y="1796"/>
                  </a:lnTo>
                  <a:lnTo>
                    <a:pt x="479" y="1317"/>
                  </a:lnTo>
                  <a:lnTo>
                    <a:pt x="758" y="958"/>
                  </a:lnTo>
                  <a:lnTo>
                    <a:pt x="1117" y="599"/>
                  </a:lnTo>
                  <a:lnTo>
                    <a:pt x="1556" y="359"/>
                  </a:lnTo>
                  <a:lnTo>
                    <a:pt x="2035" y="160"/>
                  </a:lnTo>
                  <a:lnTo>
                    <a:pt x="2274" y="80"/>
                  </a:lnTo>
                  <a:lnTo>
                    <a:pt x="2514" y="40"/>
                  </a:lnTo>
                  <a:close/>
                  <a:moveTo>
                    <a:pt x="2514" y="0"/>
                  </a:moveTo>
                  <a:lnTo>
                    <a:pt x="2274" y="40"/>
                  </a:lnTo>
                  <a:lnTo>
                    <a:pt x="1995" y="120"/>
                  </a:lnTo>
                  <a:lnTo>
                    <a:pt x="1516" y="279"/>
                  </a:lnTo>
                  <a:lnTo>
                    <a:pt x="1117" y="559"/>
                  </a:lnTo>
                  <a:lnTo>
                    <a:pt x="718" y="918"/>
                  </a:lnTo>
                  <a:lnTo>
                    <a:pt x="439" y="1317"/>
                  </a:lnTo>
                  <a:lnTo>
                    <a:pt x="200" y="1756"/>
                  </a:lnTo>
                  <a:lnTo>
                    <a:pt x="120" y="1995"/>
                  </a:lnTo>
                  <a:lnTo>
                    <a:pt x="40" y="2274"/>
                  </a:lnTo>
                  <a:lnTo>
                    <a:pt x="40" y="2514"/>
                  </a:lnTo>
                  <a:lnTo>
                    <a:pt x="0" y="2793"/>
                  </a:lnTo>
                  <a:lnTo>
                    <a:pt x="40" y="3152"/>
                  </a:lnTo>
                  <a:lnTo>
                    <a:pt x="80" y="3471"/>
                  </a:lnTo>
                  <a:lnTo>
                    <a:pt x="200" y="3790"/>
                  </a:lnTo>
                  <a:lnTo>
                    <a:pt x="359" y="4110"/>
                  </a:lnTo>
                  <a:lnTo>
                    <a:pt x="519" y="4389"/>
                  </a:lnTo>
                  <a:lnTo>
                    <a:pt x="718" y="4668"/>
                  </a:lnTo>
                  <a:lnTo>
                    <a:pt x="998" y="4908"/>
                  </a:lnTo>
                  <a:lnTo>
                    <a:pt x="1237" y="5107"/>
                  </a:lnTo>
                  <a:lnTo>
                    <a:pt x="1596" y="5307"/>
                  </a:lnTo>
                  <a:lnTo>
                    <a:pt x="1875" y="5426"/>
                  </a:lnTo>
                  <a:lnTo>
                    <a:pt x="2155" y="5506"/>
                  </a:lnTo>
                  <a:lnTo>
                    <a:pt x="2474" y="5546"/>
                  </a:lnTo>
                  <a:lnTo>
                    <a:pt x="2793" y="5586"/>
                  </a:lnTo>
                  <a:lnTo>
                    <a:pt x="3072" y="5546"/>
                  </a:lnTo>
                  <a:lnTo>
                    <a:pt x="3352" y="5506"/>
                  </a:lnTo>
                  <a:lnTo>
                    <a:pt x="3591" y="5466"/>
                  </a:lnTo>
                  <a:lnTo>
                    <a:pt x="4070" y="5267"/>
                  </a:lnTo>
                  <a:lnTo>
                    <a:pt x="4509" y="4987"/>
                  </a:lnTo>
                  <a:lnTo>
                    <a:pt x="4868" y="4668"/>
                  </a:lnTo>
                  <a:lnTo>
                    <a:pt x="5147" y="4269"/>
                  </a:lnTo>
                  <a:lnTo>
                    <a:pt x="5386" y="3790"/>
                  </a:lnTo>
                  <a:lnTo>
                    <a:pt x="5466" y="3551"/>
                  </a:lnTo>
                  <a:lnTo>
                    <a:pt x="5546" y="3312"/>
                  </a:lnTo>
                  <a:lnTo>
                    <a:pt x="5586" y="3032"/>
                  </a:lnTo>
                  <a:lnTo>
                    <a:pt x="5586" y="2793"/>
                  </a:lnTo>
                  <a:lnTo>
                    <a:pt x="5546" y="2394"/>
                  </a:lnTo>
                  <a:lnTo>
                    <a:pt x="5466" y="2035"/>
                  </a:lnTo>
                  <a:lnTo>
                    <a:pt x="5346" y="1676"/>
                  </a:lnTo>
                  <a:lnTo>
                    <a:pt x="5187" y="1357"/>
                  </a:lnTo>
                  <a:lnTo>
                    <a:pt x="4987" y="1077"/>
                  </a:lnTo>
                  <a:lnTo>
                    <a:pt x="4748" y="798"/>
                  </a:lnTo>
                  <a:lnTo>
                    <a:pt x="4469" y="559"/>
                  </a:lnTo>
                  <a:lnTo>
                    <a:pt x="4149" y="359"/>
                  </a:lnTo>
                  <a:lnTo>
                    <a:pt x="3790" y="200"/>
                  </a:lnTo>
                  <a:lnTo>
                    <a:pt x="3312" y="40"/>
                  </a:lnTo>
                  <a:lnTo>
                    <a:pt x="3072"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3"/>
            <p:cNvSpPr/>
            <p:nvPr/>
          </p:nvSpPr>
          <p:spPr>
            <a:xfrm>
              <a:off x="1910850" y="4508775"/>
              <a:ext cx="139650" cy="139650"/>
            </a:xfrm>
            <a:custGeom>
              <a:rect b="b" l="l" r="r" t="t"/>
              <a:pathLst>
                <a:path extrusionOk="0" fill="none" h="5586" w="5586">
                  <a:moveTo>
                    <a:pt x="4149" y="359"/>
                  </a:moveTo>
                  <a:lnTo>
                    <a:pt x="4149" y="359"/>
                  </a:lnTo>
                  <a:lnTo>
                    <a:pt x="3790" y="200"/>
                  </a:lnTo>
                  <a:lnTo>
                    <a:pt x="3790" y="200"/>
                  </a:lnTo>
                  <a:lnTo>
                    <a:pt x="3312" y="40"/>
                  </a:lnTo>
                  <a:lnTo>
                    <a:pt x="3072" y="0"/>
                  </a:lnTo>
                  <a:lnTo>
                    <a:pt x="2793" y="0"/>
                  </a:lnTo>
                  <a:lnTo>
                    <a:pt x="2793" y="0"/>
                  </a:lnTo>
                  <a:lnTo>
                    <a:pt x="2514" y="0"/>
                  </a:lnTo>
                  <a:lnTo>
                    <a:pt x="2514" y="0"/>
                  </a:lnTo>
                  <a:lnTo>
                    <a:pt x="2274" y="40"/>
                  </a:lnTo>
                  <a:lnTo>
                    <a:pt x="1995" y="120"/>
                  </a:lnTo>
                  <a:lnTo>
                    <a:pt x="1516" y="279"/>
                  </a:lnTo>
                  <a:lnTo>
                    <a:pt x="1117" y="559"/>
                  </a:lnTo>
                  <a:lnTo>
                    <a:pt x="718" y="918"/>
                  </a:lnTo>
                  <a:lnTo>
                    <a:pt x="439" y="1317"/>
                  </a:lnTo>
                  <a:lnTo>
                    <a:pt x="200" y="1756"/>
                  </a:lnTo>
                  <a:lnTo>
                    <a:pt x="120" y="1995"/>
                  </a:lnTo>
                  <a:lnTo>
                    <a:pt x="40" y="2274"/>
                  </a:lnTo>
                  <a:lnTo>
                    <a:pt x="40" y="2514"/>
                  </a:lnTo>
                  <a:lnTo>
                    <a:pt x="0" y="2793"/>
                  </a:lnTo>
                  <a:lnTo>
                    <a:pt x="0" y="2793"/>
                  </a:lnTo>
                  <a:lnTo>
                    <a:pt x="40" y="3152"/>
                  </a:lnTo>
                  <a:lnTo>
                    <a:pt x="80" y="3471"/>
                  </a:lnTo>
                  <a:lnTo>
                    <a:pt x="200" y="3790"/>
                  </a:lnTo>
                  <a:lnTo>
                    <a:pt x="359" y="4110"/>
                  </a:lnTo>
                  <a:lnTo>
                    <a:pt x="519" y="4389"/>
                  </a:lnTo>
                  <a:lnTo>
                    <a:pt x="718" y="4668"/>
                  </a:lnTo>
                  <a:lnTo>
                    <a:pt x="998" y="4908"/>
                  </a:lnTo>
                  <a:lnTo>
                    <a:pt x="1237" y="5107"/>
                  </a:lnTo>
                  <a:lnTo>
                    <a:pt x="1237" y="5107"/>
                  </a:lnTo>
                  <a:lnTo>
                    <a:pt x="1596" y="5307"/>
                  </a:lnTo>
                  <a:lnTo>
                    <a:pt x="1596" y="5307"/>
                  </a:lnTo>
                  <a:lnTo>
                    <a:pt x="1875" y="5426"/>
                  </a:lnTo>
                  <a:lnTo>
                    <a:pt x="2155" y="5506"/>
                  </a:lnTo>
                  <a:lnTo>
                    <a:pt x="2474" y="5546"/>
                  </a:lnTo>
                  <a:lnTo>
                    <a:pt x="2793" y="5586"/>
                  </a:lnTo>
                  <a:lnTo>
                    <a:pt x="2793" y="5586"/>
                  </a:lnTo>
                  <a:lnTo>
                    <a:pt x="3072" y="5546"/>
                  </a:lnTo>
                  <a:lnTo>
                    <a:pt x="3072" y="5546"/>
                  </a:lnTo>
                  <a:lnTo>
                    <a:pt x="3352" y="5506"/>
                  </a:lnTo>
                  <a:lnTo>
                    <a:pt x="3591" y="5466"/>
                  </a:lnTo>
                  <a:lnTo>
                    <a:pt x="4070" y="5267"/>
                  </a:lnTo>
                  <a:lnTo>
                    <a:pt x="4509" y="4987"/>
                  </a:lnTo>
                  <a:lnTo>
                    <a:pt x="4868" y="4668"/>
                  </a:lnTo>
                  <a:lnTo>
                    <a:pt x="5147" y="4269"/>
                  </a:lnTo>
                  <a:lnTo>
                    <a:pt x="5386" y="3790"/>
                  </a:lnTo>
                  <a:lnTo>
                    <a:pt x="5466" y="3551"/>
                  </a:lnTo>
                  <a:lnTo>
                    <a:pt x="5546" y="3312"/>
                  </a:lnTo>
                  <a:lnTo>
                    <a:pt x="5586" y="3032"/>
                  </a:lnTo>
                  <a:lnTo>
                    <a:pt x="5586" y="2793"/>
                  </a:lnTo>
                  <a:lnTo>
                    <a:pt x="5586" y="2793"/>
                  </a:lnTo>
                  <a:lnTo>
                    <a:pt x="5546" y="2394"/>
                  </a:lnTo>
                  <a:lnTo>
                    <a:pt x="5466" y="2035"/>
                  </a:lnTo>
                  <a:lnTo>
                    <a:pt x="5346" y="1676"/>
                  </a:lnTo>
                  <a:lnTo>
                    <a:pt x="5187" y="1357"/>
                  </a:lnTo>
                  <a:lnTo>
                    <a:pt x="4987" y="1077"/>
                  </a:lnTo>
                  <a:lnTo>
                    <a:pt x="4748" y="798"/>
                  </a:lnTo>
                  <a:lnTo>
                    <a:pt x="4469" y="559"/>
                  </a:lnTo>
                  <a:lnTo>
                    <a:pt x="4149" y="359"/>
                  </a:lnTo>
                  <a:lnTo>
                    <a:pt x="4149" y="35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3"/>
            <p:cNvSpPr/>
            <p:nvPr/>
          </p:nvSpPr>
          <p:spPr>
            <a:xfrm>
              <a:off x="1911825" y="4509775"/>
              <a:ext cx="137675" cy="136675"/>
            </a:xfrm>
            <a:custGeom>
              <a:rect b="b" l="l" r="r" t="t"/>
              <a:pathLst>
                <a:path extrusionOk="0" fill="none" h="5467" w="5507">
                  <a:moveTo>
                    <a:pt x="3033" y="5466"/>
                  </a:moveTo>
                  <a:lnTo>
                    <a:pt x="3033" y="5466"/>
                  </a:lnTo>
                  <a:lnTo>
                    <a:pt x="2754" y="5466"/>
                  </a:lnTo>
                  <a:lnTo>
                    <a:pt x="2754" y="5466"/>
                  </a:lnTo>
                  <a:lnTo>
                    <a:pt x="2435" y="5466"/>
                  </a:lnTo>
                  <a:lnTo>
                    <a:pt x="2155" y="5426"/>
                  </a:lnTo>
                  <a:lnTo>
                    <a:pt x="1836" y="5346"/>
                  </a:lnTo>
                  <a:lnTo>
                    <a:pt x="1597" y="5227"/>
                  </a:lnTo>
                  <a:lnTo>
                    <a:pt x="1597" y="5227"/>
                  </a:lnTo>
                  <a:lnTo>
                    <a:pt x="1238" y="5027"/>
                  </a:lnTo>
                  <a:lnTo>
                    <a:pt x="1238" y="5027"/>
                  </a:lnTo>
                  <a:lnTo>
                    <a:pt x="959" y="4828"/>
                  </a:lnTo>
                  <a:lnTo>
                    <a:pt x="719" y="4588"/>
                  </a:lnTo>
                  <a:lnTo>
                    <a:pt x="520" y="4349"/>
                  </a:lnTo>
                  <a:lnTo>
                    <a:pt x="360" y="4070"/>
                  </a:lnTo>
                  <a:lnTo>
                    <a:pt x="200" y="3750"/>
                  </a:lnTo>
                  <a:lnTo>
                    <a:pt x="121" y="3431"/>
                  </a:lnTo>
                  <a:lnTo>
                    <a:pt x="41" y="3112"/>
                  </a:lnTo>
                  <a:lnTo>
                    <a:pt x="1" y="2753"/>
                  </a:lnTo>
                  <a:lnTo>
                    <a:pt x="1" y="2753"/>
                  </a:lnTo>
                  <a:lnTo>
                    <a:pt x="41" y="2474"/>
                  </a:lnTo>
                  <a:lnTo>
                    <a:pt x="81" y="2234"/>
                  </a:lnTo>
                  <a:lnTo>
                    <a:pt x="121" y="1995"/>
                  </a:lnTo>
                  <a:lnTo>
                    <a:pt x="200" y="1756"/>
                  </a:lnTo>
                  <a:lnTo>
                    <a:pt x="440" y="1277"/>
                  </a:lnTo>
                  <a:lnTo>
                    <a:pt x="719" y="918"/>
                  </a:lnTo>
                  <a:lnTo>
                    <a:pt x="1078" y="559"/>
                  </a:lnTo>
                  <a:lnTo>
                    <a:pt x="1517" y="319"/>
                  </a:lnTo>
                  <a:lnTo>
                    <a:pt x="1996" y="120"/>
                  </a:lnTo>
                  <a:lnTo>
                    <a:pt x="2235" y="40"/>
                  </a:lnTo>
                  <a:lnTo>
                    <a:pt x="2475" y="0"/>
                  </a:lnTo>
                  <a:lnTo>
                    <a:pt x="2475" y="0"/>
                  </a:lnTo>
                  <a:lnTo>
                    <a:pt x="2754" y="0"/>
                  </a:lnTo>
                  <a:lnTo>
                    <a:pt x="2754" y="0"/>
                  </a:lnTo>
                  <a:lnTo>
                    <a:pt x="3033" y="0"/>
                  </a:lnTo>
                  <a:lnTo>
                    <a:pt x="3273" y="40"/>
                  </a:lnTo>
                  <a:lnTo>
                    <a:pt x="3751" y="200"/>
                  </a:lnTo>
                  <a:lnTo>
                    <a:pt x="3751" y="200"/>
                  </a:lnTo>
                  <a:lnTo>
                    <a:pt x="4110" y="359"/>
                  </a:lnTo>
                  <a:lnTo>
                    <a:pt x="4110" y="359"/>
                  </a:lnTo>
                  <a:lnTo>
                    <a:pt x="4390" y="559"/>
                  </a:lnTo>
                  <a:lnTo>
                    <a:pt x="4669" y="798"/>
                  </a:lnTo>
                  <a:lnTo>
                    <a:pt x="4908" y="1037"/>
                  </a:lnTo>
                  <a:lnTo>
                    <a:pt x="5108" y="1357"/>
                  </a:lnTo>
                  <a:lnTo>
                    <a:pt x="5268" y="1676"/>
                  </a:lnTo>
                  <a:lnTo>
                    <a:pt x="5387" y="1995"/>
                  </a:lnTo>
                  <a:lnTo>
                    <a:pt x="5467" y="2354"/>
                  </a:lnTo>
                  <a:lnTo>
                    <a:pt x="5507" y="2753"/>
                  </a:lnTo>
                  <a:lnTo>
                    <a:pt x="5507" y="2753"/>
                  </a:lnTo>
                  <a:lnTo>
                    <a:pt x="5467" y="2992"/>
                  </a:lnTo>
                  <a:lnTo>
                    <a:pt x="5467" y="3272"/>
                  </a:lnTo>
                  <a:lnTo>
                    <a:pt x="5307" y="3750"/>
                  </a:lnTo>
                  <a:lnTo>
                    <a:pt x="5068" y="4189"/>
                  </a:lnTo>
                  <a:lnTo>
                    <a:pt x="4789" y="4588"/>
                  </a:lnTo>
                  <a:lnTo>
                    <a:pt x="4430" y="4908"/>
                  </a:lnTo>
                  <a:lnTo>
                    <a:pt x="3991" y="5187"/>
                  </a:lnTo>
                  <a:lnTo>
                    <a:pt x="3552" y="5386"/>
                  </a:lnTo>
                  <a:lnTo>
                    <a:pt x="3313" y="5426"/>
                  </a:lnTo>
                  <a:lnTo>
                    <a:pt x="3033" y="5466"/>
                  </a:lnTo>
                  <a:lnTo>
                    <a:pt x="3033" y="546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3"/>
            <p:cNvSpPr/>
            <p:nvPr/>
          </p:nvSpPr>
          <p:spPr>
            <a:xfrm>
              <a:off x="1987650" y="46464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3"/>
            <p:cNvSpPr/>
            <p:nvPr/>
          </p:nvSpPr>
          <p:spPr>
            <a:xfrm>
              <a:off x="1965700" y="4544675"/>
              <a:ext cx="30950" cy="63850"/>
            </a:xfrm>
            <a:custGeom>
              <a:rect b="b" l="l" r="r" t="t"/>
              <a:pathLst>
                <a:path extrusionOk="0" h="2554" w="1238">
                  <a:moveTo>
                    <a:pt x="639" y="0"/>
                  </a:moveTo>
                  <a:lnTo>
                    <a:pt x="599" y="40"/>
                  </a:lnTo>
                  <a:lnTo>
                    <a:pt x="559" y="40"/>
                  </a:lnTo>
                  <a:lnTo>
                    <a:pt x="519" y="200"/>
                  </a:lnTo>
                  <a:lnTo>
                    <a:pt x="519" y="280"/>
                  </a:lnTo>
                  <a:lnTo>
                    <a:pt x="360" y="360"/>
                  </a:lnTo>
                  <a:lnTo>
                    <a:pt x="240" y="439"/>
                  </a:lnTo>
                  <a:lnTo>
                    <a:pt x="120" y="599"/>
                  </a:lnTo>
                  <a:lnTo>
                    <a:pt x="80" y="759"/>
                  </a:lnTo>
                  <a:lnTo>
                    <a:pt x="120" y="878"/>
                  </a:lnTo>
                  <a:lnTo>
                    <a:pt x="160" y="958"/>
                  </a:lnTo>
                  <a:lnTo>
                    <a:pt x="240" y="1118"/>
                  </a:lnTo>
                  <a:lnTo>
                    <a:pt x="399" y="1237"/>
                  </a:lnTo>
                  <a:lnTo>
                    <a:pt x="599" y="1317"/>
                  </a:lnTo>
                  <a:lnTo>
                    <a:pt x="719" y="1357"/>
                  </a:lnTo>
                  <a:lnTo>
                    <a:pt x="878" y="1477"/>
                  </a:lnTo>
                  <a:lnTo>
                    <a:pt x="958" y="1557"/>
                  </a:lnTo>
                  <a:lnTo>
                    <a:pt x="958" y="1676"/>
                  </a:lnTo>
                  <a:lnTo>
                    <a:pt x="958" y="1796"/>
                  </a:lnTo>
                  <a:lnTo>
                    <a:pt x="878" y="1876"/>
                  </a:lnTo>
                  <a:lnTo>
                    <a:pt x="798" y="1916"/>
                  </a:lnTo>
                  <a:lnTo>
                    <a:pt x="679" y="1956"/>
                  </a:lnTo>
                  <a:lnTo>
                    <a:pt x="639" y="1956"/>
                  </a:lnTo>
                  <a:lnTo>
                    <a:pt x="399" y="1916"/>
                  </a:lnTo>
                  <a:lnTo>
                    <a:pt x="320" y="1876"/>
                  </a:lnTo>
                  <a:lnTo>
                    <a:pt x="280" y="1756"/>
                  </a:lnTo>
                  <a:lnTo>
                    <a:pt x="320" y="1676"/>
                  </a:lnTo>
                  <a:lnTo>
                    <a:pt x="320" y="1557"/>
                  </a:lnTo>
                  <a:lnTo>
                    <a:pt x="280" y="1477"/>
                  </a:lnTo>
                  <a:lnTo>
                    <a:pt x="200" y="1437"/>
                  </a:lnTo>
                  <a:lnTo>
                    <a:pt x="80" y="1477"/>
                  </a:lnTo>
                  <a:lnTo>
                    <a:pt x="40" y="1557"/>
                  </a:lnTo>
                  <a:lnTo>
                    <a:pt x="0" y="1756"/>
                  </a:lnTo>
                  <a:lnTo>
                    <a:pt x="40" y="1876"/>
                  </a:lnTo>
                  <a:lnTo>
                    <a:pt x="80" y="1995"/>
                  </a:lnTo>
                  <a:lnTo>
                    <a:pt x="200" y="2075"/>
                  </a:lnTo>
                  <a:lnTo>
                    <a:pt x="280" y="2155"/>
                  </a:lnTo>
                  <a:lnTo>
                    <a:pt x="479" y="2195"/>
                  </a:lnTo>
                  <a:lnTo>
                    <a:pt x="479" y="2434"/>
                  </a:lnTo>
                  <a:lnTo>
                    <a:pt x="519" y="2474"/>
                  </a:lnTo>
                  <a:lnTo>
                    <a:pt x="519" y="2514"/>
                  </a:lnTo>
                  <a:lnTo>
                    <a:pt x="639" y="2554"/>
                  </a:lnTo>
                  <a:lnTo>
                    <a:pt x="679" y="2514"/>
                  </a:lnTo>
                  <a:lnTo>
                    <a:pt x="719" y="2474"/>
                  </a:lnTo>
                  <a:lnTo>
                    <a:pt x="759" y="2354"/>
                  </a:lnTo>
                  <a:lnTo>
                    <a:pt x="759" y="2195"/>
                  </a:lnTo>
                  <a:lnTo>
                    <a:pt x="918" y="2155"/>
                  </a:lnTo>
                  <a:lnTo>
                    <a:pt x="1078" y="2035"/>
                  </a:lnTo>
                  <a:lnTo>
                    <a:pt x="1197" y="1876"/>
                  </a:lnTo>
                  <a:lnTo>
                    <a:pt x="1237" y="1676"/>
                  </a:lnTo>
                  <a:lnTo>
                    <a:pt x="1197" y="1477"/>
                  </a:lnTo>
                  <a:lnTo>
                    <a:pt x="1118" y="1317"/>
                  </a:lnTo>
                  <a:lnTo>
                    <a:pt x="958" y="1237"/>
                  </a:lnTo>
                  <a:lnTo>
                    <a:pt x="838" y="1158"/>
                  </a:lnTo>
                  <a:lnTo>
                    <a:pt x="719" y="1118"/>
                  </a:lnTo>
                  <a:lnTo>
                    <a:pt x="559" y="998"/>
                  </a:lnTo>
                  <a:lnTo>
                    <a:pt x="439" y="918"/>
                  </a:lnTo>
                  <a:lnTo>
                    <a:pt x="399" y="838"/>
                  </a:lnTo>
                  <a:lnTo>
                    <a:pt x="360" y="759"/>
                  </a:lnTo>
                  <a:lnTo>
                    <a:pt x="399" y="679"/>
                  </a:lnTo>
                  <a:lnTo>
                    <a:pt x="439" y="639"/>
                  </a:lnTo>
                  <a:lnTo>
                    <a:pt x="519" y="559"/>
                  </a:lnTo>
                  <a:lnTo>
                    <a:pt x="639" y="519"/>
                  </a:lnTo>
                  <a:lnTo>
                    <a:pt x="798" y="559"/>
                  </a:lnTo>
                  <a:lnTo>
                    <a:pt x="878" y="599"/>
                  </a:lnTo>
                  <a:lnTo>
                    <a:pt x="918" y="639"/>
                  </a:lnTo>
                  <a:lnTo>
                    <a:pt x="958" y="719"/>
                  </a:lnTo>
                  <a:lnTo>
                    <a:pt x="998" y="759"/>
                  </a:lnTo>
                  <a:lnTo>
                    <a:pt x="1158" y="759"/>
                  </a:lnTo>
                  <a:lnTo>
                    <a:pt x="1197" y="679"/>
                  </a:lnTo>
                  <a:lnTo>
                    <a:pt x="1197" y="639"/>
                  </a:lnTo>
                  <a:lnTo>
                    <a:pt x="1197" y="559"/>
                  </a:lnTo>
                  <a:lnTo>
                    <a:pt x="1158" y="479"/>
                  </a:lnTo>
                  <a:lnTo>
                    <a:pt x="1078" y="399"/>
                  </a:lnTo>
                  <a:lnTo>
                    <a:pt x="998" y="360"/>
                  </a:lnTo>
                  <a:lnTo>
                    <a:pt x="759" y="280"/>
                  </a:lnTo>
                  <a:lnTo>
                    <a:pt x="759" y="120"/>
                  </a:lnTo>
                  <a:lnTo>
                    <a:pt x="759" y="80"/>
                  </a:lnTo>
                  <a:lnTo>
                    <a:pt x="759" y="40"/>
                  </a:lnTo>
                  <a:lnTo>
                    <a:pt x="6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3"/>
            <p:cNvSpPr/>
            <p:nvPr/>
          </p:nvSpPr>
          <p:spPr>
            <a:xfrm>
              <a:off x="1965700" y="4544675"/>
              <a:ext cx="30950" cy="63850"/>
            </a:xfrm>
            <a:custGeom>
              <a:rect b="b" l="l" r="r" t="t"/>
              <a:pathLst>
                <a:path extrusionOk="0" fill="none" h="2554" w="1238">
                  <a:moveTo>
                    <a:pt x="838" y="1158"/>
                  </a:moveTo>
                  <a:lnTo>
                    <a:pt x="838" y="1158"/>
                  </a:lnTo>
                  <a:lnTo>
                    <a:pt x="719" y="1118"/>
                  </a:lnTo>
                  <a:lnTo>
                    <a:pt x="719" y="1118"/>
                  </a:lnTo>
                  <a:lnTo>
                    <a:pt x="559" y="998"/>
                  </a:lnTo>
                  <a:lnTo>
                    <a:pt x="559" y="998"/>
                  </a:lnTo>
                  <a:lnTo>
                    <a:pt x="439" y="918"/>
                  </a:lnTo>
                  <a:lnTo>
                    <a:pt x="399" y="838"/>
                  </a:lnTo>
                  <a:lnTo>
                    <a:pt x="360" y="759"/>
                  </a:lnTo>
                  <a:lnTo>
                    <a:pt x="360" y="759"/>
                  </a:lnTo>
                  <a:lnTo>
                    <a:pt x="399" y="679"/>
                  </a:lnTo>
                  <a:lnTo>
                    <a:pt x="439" y="639"/>
                  </a:lnTo>
                  <a:lnTo>
                    <a:pt x="519" y="559"/>
                  </a:lnTo>
                  <a:lnTo>
                    <a:pt x="519" y="559"/>
                  </a:lnTo>
                  <a:lnTo>
                    <a:pt x="639" y="519"/>
                  </a:lnTo>
                  <a:lnTo>
                    <a:pt x="639" y="519"/>
                  </a:lnTo>
                  <a:lnTo>
                    <a:pt x="798" y="559"/>
                  </a:lnTo>
                  <a:lnTo>
                    <a:pt x="878" y="599"/>
                  </a:lnTo>
                  <a:lnTo>
                    <a:pt x="918" y="639"/>
                  </a:lnTo>
                  <a:lnTo>
                    <a:pt x="918" y="639"/>
                  </a:lnTo>
                  <a:lnTo>
                    <a:pt x="958" y="719"/>
                  </a:lnTo>
                  <a:lnTo>
                    <a:pt x="998" y="759"/>
                  </a:lnTo>
                  <a:lnTo>
                    <a:pt x="998" y="759"/>
                  </a:lnTo>
                  <a:lnTo>
                    <a:pt x="1078" y="759"/>
                  </a:lnTo>
                  <a:lnTo>
                    <a:pt x="1078" y="759"/>
                  </a:lnTo>
                  <a:lnTo>
                    <a:pt x="1158" y="759"/>
                  </a:lnTo>
                  <a:lnTo>
                    <a:pt x="1197" y="679"/>
                  </a:lnTo>
                  <a:lnTo>
                    <a:pt x="1197" y="639"/>
                  </a:lnTo>
                  <a:lnTo>
                    <a:pt x="1197" y="639"/>
                  </a:lnTo>
                  <a:lnTo>
                    <a:pt x="1197" y="559"/>
                  </a:lnTo>
                  <a:lnTo>
                    <a:pt x="1158" y="479"/>
                  </a:lnTo>
                  <a:lnTo>
                    <a:pt x="1158" y="479"/>
                  </a:lnTo>
                  <a:lnTo>
                    <a:pt x="1078" y="399"/>
                  </a:lnTo>
                  <a:lnTo>
                    <a:pt x="998" y="360"/>
                  </a:lnTo>
                  <a:lnTo>
                    <a:pt x="759" y="280"/>
                  </a:lnTo>
                  <a:lnTo>
                    <a:pt x="759" y="280"/>
                  </a:lnTo>
                  <a:lnTo>
                    <a:pt x="759" y="120"/>
                  </a:lnTo>
                  <a:lnTo>
                    <a:pt x="759" y="120"/>
                  </a:lnTo>
                  <a:lnTo>
                    <a:pt x="759" y="80"/>
                  </a:lnTo>
                  <a:lnTo>
                    <a:pt x="759" y="40"/>
                  </a:lnTo>
                  <a:lnTo>
                    <a:pt x="639" y="0"/>
                  </a:lnTo>
                  <a:lnTo>
                    <a:pt x="639" y="0"/>
                  </a:lnTo>
                  <a:lnTo>
                    <a:pt x="599" y="40"/>
                  </a:lnTo>
                  <a:lnTo>
                    <a:pt x="559" y="40"/>
                  </a:lnTo>
                  <a:lnTo>
                    <a:pt x="519" y="200"/>
                  </a:lnTo>
                  <a:lnTo>
                    <a:pt x="519" y="280"/>
                  </a:lnTo>
                  <a:lnTo>
                    <a:pt x="519" y="280"/>
                  </a:lnTo>
                  <a:lnTo>
                    <a:pt x="519" y="280"/>
                  </a:lnTo>
                  <a:lnTo>
                    <a:pt x="519" y="280"/>
                  </a:lnTo>
                  <a:lnTo>
                    <a:pt x="360" y="360"/>
                  </a:lnTo>
                  <a:lnTo>
                    <a:pt x="240" y="439"/>
                  </a:lnTo>
                  <a:lnTo>
                    <a:pt x="120" y="599"/>
                  </a:lnTo>
                  <a:lnTo>
                    <a:pt x="80" y="759"/>
                  </a:lnTo>
                  <a:lnTo>
                    <a:pt x="80" y="759"/>
                  </a:lnTo>
                  <a:lnTo>
                    <a:pt x="120" y="878"/>
                  </a:lnTo>
                  <a:lnTo>
                    <a:pt x="160" y="958"/>
                  </a:lnTo>
                  <a:lnTo>
                    <a:pt x="240" y="1118"/>
                  </a:lnTo>
                  <a:lnTo>
                    <a:pt x="399" y="1237"/>
                  </a:lnTo>
                  <a:lnTo>
                    <a:pt x="599" y="1317"/>
                  </a:lnTo>
                  <a:lnTo>
                    <a:pt x="599" y="1317"/>
                  </a:lnTo>
                  <a:lnTo>
                    <a:pt x="599" y="1317"/>
                  </a:lnTo>
                  <a:lnTo>
                    <a:pt x="599" y="1317"/>
                  </a:lnTo>
                  <a:lnTo>
                    <a:pt x="719" y="1357"/>
                  </a:lnTo>
                  <a:lnTo>
                    <a:pt x="719" y="1357"/>
                  </a:lnTo>
                  <a:lnTo>
                    <a:pt x="878" y="1477"/>
                  </a:lnTo>
                  <a:lnTo>
                    <a:pt x="958" y="1557"/>
                  </a:lnTo>
                  <a:lnTo>
                    <a:pt x="958" y="1676"/>
                  </a:lnTo>
                  <a:lnTo>
                    <a:pt x="958" y="1676"/>
                  </a:lnTo>
                  <a:lnTo>
                    <a:pt x="958" y="1796"/>
                  </a:lnTo>
                  <a:lnTo>
                    <a:pt x="878" y="1876"/>
                  </a:lnTo>
                  <a:lnTo>
                    <a:pt x="798" y="1916"/>
                  </a:lnTo>
                  <a:lnTo>
                    <a:pt x="679" y="1956"/>
                  </a:lnTo>
                  <a:lnTo>
                    <a:pt x="679" y="1956"/>
                  </a:lnTo>
                  <a:lnTo>
                    <a:pt x="639" y="1956"/>
                  </a:lnTo>
                  <a:lnTo>
                    <a:pt x="639" y="1956"/>
                  </a:lnTo>
                  <a:lnTo>
                    <a:pt x="399" y="1916"/>
                  </a:lnTo>
                  <a:lnTo>
                    <a:pt x="399" y="1916"/>
                  </a:lnTo>
                  <a:lnTo>
                    <a:pt x="320" y="1876"/>
                  </a:lnTo>
                  <a:lnTo>
                    <a:pt x="280" y="1756"/>
                  </a:lnTo>
                  <a:lnTo>
                    <a:pt x="280" y="1756"/>
                  </a:lnTo>
                  <a:lnTo>
                    <a:pt x="320" y="1676"/>
                  </a:lnTo>
                  <a:lnTo>
                    <a:pt x="320" y="1676"/>
                  </a:lnTo>
                  <a:lnTo>
                    <a:pt x="320" y="1557"/>
                  </a:lnTo>
                  <a:lnTo>
                    <a:pt x="320" y="1557"/>
                  </a:lnTo>
                  <a:lnTo>
                    <a:pt x="280" y="1477"/>
                  </a:lnTo>
                  <a:lnTo>
                    <a:pt x="200" y="1437"/>
                  </a:lnTo>
                  <a:lnTo>
                    <a:pt x="200" y="1437"/>
                  </a:lnTo>
                  <a:lnTo>
                    <a:pt x="80" y="1477"/>
                  </a:lnTo>
                  <a:lnTo>
                    <a:pt x="40" y="1557"/>
                  </a:lnTo>
                  <a:lnTo>
                    <a:pt x="0" y="1756"/>
                  </a:lnTo>
                  <a:lnTo>
                    <a:pt x="0" y="1756"/>
                  </a:lnTo>
                  <a:lnTo>
                    <a:pt x="40" y="1876"/>
                  </a:lnTo>
                  <a:lnTo>
                    <a:pt x="80" y="1995"/>
                  </a:lnTo>
                  <a:lnTo>
                    <a:pt x="200" y="2075"/>
                  </a:lnTo>
                  <a:lnTo>
                    <a:pt x="280" y="2155"/>
                  </a:lnTo>
                  <a:lnTo>
                    <a:pt x="280" y="2155"/>
                  </a:lnTo>
                  <a:lnTo>
                    <a:pt x="479" y="2195"/>
                  </a:lnTo>
                  <a:lnTo>
                    <a:pt x="479" y="2195"/>
                  </a:lnTo>
                  <a:lnTo>
                    <a:pt x="479" y="2434"/>
                  </a:lnTo>
                  <a:lnTo>
                    <a:pt x="479" y="2434"/>
                  </a:lnTo>
                  <a:lnTo>
                    <a:pt x="519" y="2474"/>
                  </a:lnTo>
                  <a:lnTo>
                    <a:pt x="519" y="2514"/>
                  </a:lnTo>
                  <a:lnTo>
                    <a:pt x="639" y="2554"/>
                  </a:lnTo>
                  <a:lnTo>
                    <a:pt x="639" y="2554"/>
                  </a:lnTo>
                  <a:lnTo>
                    <a:pt x="679" y="2514"/>
                  </a:lnTo>
                  <a:lnTo>
                    <a:pt x="719" y="2474"/>
                  </a:lnTo>
                  <a:lnTo>
                    <a:pt x="719" y="2474"/>
                  </a:lnTo>
                  <a:lnTo>
                    <a:pt x="759" y="2354"/>
                  </a:lnTo>
                  <a:lnTo>
                    <a:pt x="759" y="2195"/>
                  </a:lnTo>
                  <a:lnTo>
                    <a:pt x="759" y="2195"/>
                  </a:lnTo>
                  <a:lnTo>
                    <a:pt x="918" y="2155"/>
                  </a:lnTo>
                  <a:lnTo>
                    <a:pt x="1078" y="2035"/>
                  </a:lnTo>
                  <a:lnTo>
                    <a:pt x="1197" y="1876"/>
                  </a:lnTo>
                  <a:lnTo>
                    <a:pt x="1237" y="1676"/>
                  </a:lnTo>
                  <a:lnTo>
                    <a:pt x="1237" y="1676"/>
                  </a:lnTo>
                  <a:lnTo>
                    <a:pt x="1197" y="1477"/>
                  </a:lnTo>
                  <a:lnTo>
                    <a:pt x="1118" y="1317"/>
                  </a:lnTo>
                  <a:lnTo>
                    <a:pt x="958" y="1237"/>
                  </a:lnTo>
                  <a:lnTo>
                    <a:pt x="838" y="1158"/>
                  </a:lnTo>
                  <a:lnTo>
                    <a:pt x="838" y="11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3"/>
            <p:cNvSpPr/>
            <p:nvPr/>
          </p:nvSpPr>
          <p:spPr>
            <a:xfrm>
              <a:off x="1986650" y="4573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3"/>
            <p:cNvSpPr/>
            <p:nvPr/>
          </p:nvSpPr>
          <p:spPr>
            <a:xfrm>
              <a:off x="2027550" y="4068900"/>
              <a:ext cx="540625" cy="202500"/>
            </a:xfrm>
            <a:custGeom>
              <a:rect b="b" l="l" r="r" t="t"/>
              <a:pathLst>
                <a:path extrusionOk="0" h="8100" w="21625">
                  <a:moveTo>
                    <a:pt x="1436" y="0"/>
                  </a:moveTo>
                  <a:lnTo>
                    <a:pt x="1157" y="40"/>
                  </a:lnTo>
                  <a:lnTo>
                    <a:pt x="878" y="120"/>
                  </a:lnTo>
                  <a:lnTo>
                    <a:pt x="639" y="279"/>
                  </a:lnTo>
                  <a:lnTo>
                    <a:pt x="399" y="479"/>
                  </a:lnTo>
                  <a:lnTo>
                    <a:pt x="240" y="718"/>
                  </a:lnTo>
                  <a:lnTo>
                    <a:pt x="120" y="998"/>
                  </a:lnTo>
                  <a:lnTo>
                    <a:pt x="40" y="1277"/>
                  </a:lnTo>
                  <a:lnTo>
                    <a:pt x="0" y="1596"/>
                  </a:lnTo>
                  <a:lnTo>
                    <a:pt x="0" y="4150"/>
                  </a:lnTo>
                  <a:lnTo>
                    <a:pt x="40" y="4469"/>
                  </a:lnTo>
                  <a:lnTo>
                    <a:pt x="120" y="4788"/>
                  </a:lnTo>
                  <a:lnTo>
                    <a:pt x="240" y="5067"/>
                  </a:lnTo>
                  <a:lnTo>
                    <a:pt x="399" y="5307"/>
                  </a:lnTo>
                  <a:lnTo>
                    <a:pt x="639" y="5506"/>
                  </a:lnTo>
                  <a:lnTo>
                    <a:pt x="878" y="5626"/>
                  </a:lnTo>
                  <a:lnTo>
                    <a:pt x="1157" y="5745"/>
                  </a:lnTo>
                  <a:lnTo>
                    <a:pt x="1436" y="5785"/>
                  </a:lnTo>
                  <a:lnTo>
                    <a:pt x="2953" y="5785"/>
                  </a:lnTo>
                  <a:lnTo>
                    <a:pt x="2354" y="8099"/>
                  </a:lnTo>
                  <a:lnTo>
                    <a:pt x="4469" y="5785"/>
                  </a:lnTo>
                  <a:lnTo>
                    <a:pt x="20189" y="5785"/>
                  </a:lnTo>
                  <a:lnTo>
                    <a:pt x="20468" y="5745"/>
                  </a:lnTo>
                  <a:lnTo>
                    <a:pt x="20747" y="5626"/>
                  </a:lnTo>
                  <a:lnTo>
                    <a:pt x="20987" y="5506"/>
                  </a:lnTo>
                  <a:lnTo>
                    <a:pt x="21186" y="5307"/>
                  </a:lnTo>
                  <a:lnTo>
                    <a:pt x="21386" y="5067"/>
                  </a:lnTo>
                  <a:lnTo>
                    <a:pt x="21505" y="4788"/>
                  </a:lnTo>
                  <a:lnTo>
                    <a:pt x="21585" y="4469"/>
                  </a:lnTo>
                  <a:lnTo>
                    <a:pt x="21625" y="4150"/>
                  </a:lnTo>
                  <a:lnTo>
                    <a:pt x="21625" y="1596"/>
                  </a:lnTo>
                  <a:lnTo>
                    <a:pt x="21585" y="1277"/>
                  </a:lnTo>
                  <a:lnTo>
                    <a:pt x="21505" y="998"/>
                  </a:lnTo>
                  <a:lnTo>
                    <a:pt x="21386" y="718"/>
                  </a:lnTo>
                  <a:lnTo>
                    <a:pt x="21186" y="479"/>
                  </a:lnTo>
                  <a:lnTo>
                    <a:pt x="20987" y="279"/>
                  </a:lnTo>
                  <a:lnTo>
                    <a:pt x="20747" y="120"/>
                  </a:lnTo>
                  <a:lnTo>
                    <a:pt x="20468" y="40"/>
                  </a:lnTo>
                  <a:lnTo>
                    <a:pt x="2018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3"/>
            <p:cNvSpPr/>
            <p:nvPr/>
          </p:nvSpPr>
          <p:spPr>
            <a:xfrm>
              <a:off x="2027550" y="4068900"/>
              <a:ext cx="540625" cy="202500"/>
            </a:xfrm>
            <a:custGeom>
              <a:rect b="b" l="l" r="r" t="t"/>
              <a:pathLst>
                <a:path extrusionOk="0" fill="none" h="8100" w="21625">
                  <a:moveTo>
                    <a:pt x="1436" y="0"/>
                  </a:moveTo>
                  <a:lnTo>
                    <a:pt x="20189" y="0"/>
                  </a:lnTo>
                  <a:lnTo>
                    <a:pt x="20189" y="0"/>
                  </a:lnTo>
                  <a:lnTo>
                    <a:pt x="20468" y="40"/>
                  </a:lnTo>
                  <a:lnTo>
                    <a:pt x="20747" y="120"/>
                  </a:lnTo>
                  <a:lnTo>
                    <a:pt x="20987" y="279"/>
                  </a:lnTo>
                  <a:lnTo>
                    <a:pt x="21186" y="479"/>
                  </a:lnTo>
                  <a:lnTo>
                    <a:pt x="21386" y="718"/>
                  </a:lnTo>
                  <a:lnTo>
                    <a:pt x="21505" y="998"/>
                  </a:lnTo>
                  <a:lnTo>
                    <a:pt x="21585" y="1277"/>
                  </a:lnTo>
                  <a:lnTo>
                    <a:pt x="21625" y="1596"/>
                  </a:lnTo>
                  <a:lnTo>
                    <a:pt x="21625" y="4150"/>
                  </a:lnTo>
                  <a:lnTo>
                    <a:pt x="21625" y="4150"/>
                  </a:lnTo>
                  <a:lnTo>
                    <a:pt x="21585" y="4469"/>
                  </a:lnTo>
                  <a:lnTo>
                    <a:pt x="21505" y="4788"/>
                  </a:lnTo>
                  <a:lnTo>
                    <a:pt x="21386" y="5067"/>
                  </a:lnTo>
                  <a:lnTo>
                    <a:pt x="21186" y="5307"/>
                  </a:lnTo>
                  <a:lnTo>
                    <a:pt x="20987" y="5506"/>
                  </a:lnTo>
                  <a:lnTo>
                    <a:pt x="20747" y="5626"/>
                  </a:lnTo>
                  <a:lnTo>
                    <a:pt x="20468" y="5745"/>
                  </a:lnTo>
                  <a:lnTo>
                    <a:pt x="20189" y="5785"/>
                  </a:lnTo>
                  <a:lnTo>
                    <a:pt x="4469" y="5785"/>
                  </a:lnTo>
                  <a:lnTo>
                    <a:pt x="2354" y="8099"/>
                  </a:lnTo>
                  <a:lnTo>
                    <a:pt x="2953" y="5785"/>
                  </a:lnTo>
                  <a:lnTo>
                    <a:pt x="1436" y="5785"/>
                  </a:lnTo>
                  <a:lnTo>
                    <a:pt x="1436" y="5785"/>
                  </a:lnTo>
                  <a:lnTo>
                    <a:pt x="1157" y="5745"/>
                  </a:lnTo>
                  <a:lnTo>
                    <a:pt x="878" y="5626"/>
                  </a:lnTo>
                  <a:lnTo>
                    <a:pt x="639" y="5506"/>
                  </a:lnTo>
                  <a:lnTo>
                    <a:pt x="399" y="5307"/>
                  </a:lnTo>
                  <a:lnTo>
                    <a:pt x="240" y="5067"/>
                  </a:lnTo>
                  <a:lnTo>
                    <a:pt x="120" y="4788"/>
                  </a:lnTo>
                  <a:lnTo>
                    <a:pt x="40" y="4469"/>
                  </a:lnTo>
                  <a:lnTo>
                    <a:pt x="0" y="4150"/>
                  </a:lnTo>
                  <a:lnTo>
                    <a:pt x="0" y="1596"/>
                  </a:lnTo>
                  <a:lnTo>
                    <a:pt x="0" y="1596"/>
                  </a:lnTo>
                  <a:lnTo>
                    <a:pt x="40" y="1277"/>
                  </a:lnTo>
                  <a:lnTo>
                    <a:pt x="120" y="998"/>
                  </a:lnTo>
                  <a:lnTo>
                    <a:pt x="240" y="718"/>
                  </a:lnTo>
                  <a:lnTo>
                    <a:pt x="399" y="479"/>
                  </a:lnTo>
                  <a:lnTo>
                    <a:pt x="639" y="279"/>
                  </a:lnTo>
                  <a:lnTo>
                    <a:pt x="878" y="120"/>
                  </a:lnTo>
                  <a:lnTo>
                    <a:pt x="1157" y="40"/>
                  </a:lnTo>
                  <a:lnTo>
                    <a:pt x="1436" y="0"/>
                  </a:lnTo>
                  <a:lnTo>
                    <a:pt x="143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3"/>
            <p:cNvSpPr/>
            <p:nvPr/>
          </p:nvSpPr>
          <p:spPr>
            <a:xfrm>
              <a:off x="2063450" y="4068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3"/>
            <p:cNvSpPr/>
            <p:nvPr/>
          </p:nvSpPr>
          <p:spPr>
            <a:xfrm>
              <a:off x="2453450" y="4104800"/>
              <a:ext cx="67850" cy="64850"/>
            </a:xfrm>
            <a:custGeom>
              <a:rect b="b" l="l" r="r" t="t"/>
              <a:pathLst>
                <a:path extrusionOk="0" h="2594" w="2714">
                  <a:moveTo>
                    <a:pt x="1357" y="0"/>
                  </a:moveTo>
                  <a:lnTo>
                    <a:pt x="918" y="838"/>
                  </a:lnTo>
                  <a:lnTo>
                    <a:pt x="1" y="958"/>
                  </a:lnTo>
                  <a:lnTo>
                    <a:pt x="679" y="1636"/>
                  </a:lnTo>
                  <a:lnTo>
                    <a:pt x="519" y="2594"/>
                  </a:lnTo>
                  <a:lnTo>
                    <a:pt x="519" y="2594"/>
                  </a:lnTo>
                  <a:lnTo>
                    <a:pt x="1357" y="2115"/>
                  </a:lnTo>
                  <a:lnTo>
                    <a:pt x="2195" y="2594"/>
                  </a:lnTo>
                  <a:lnTo>
                    <a:pt x="2195" y="2594"/>
                  </a:lnTo>
                  <a:lnTo>
                    <a:pt x="2035" y="1636"/>
                  </a:lnTo>
                  <a:lnTo>
                    <a:pt x="2714" y="958"/>
                  </a:lnTo>
                  <a:lnTo>
                    <a:pt x="1756" y="838"/>
                  </a:lnTo>
                  <a:lnTo>
                    <a:pt x="1357"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3"/>
            <p:cNvSpPr/>
            <p:nvPr/>
          </p:nvSpPr>
          <p:spPr>
            <a:xfrm>
              <a:off x="2453450" y="4104800"/>
              <a:ext cx="67850" cy="64850"/>
            </a:xfrm>
            <a:custGeom>
              <a:rect b="b" l="l" r="r" t="t"/>
              <a:pathLst>
                <a:path extrusionOk="0" fill="none" h="2594" w="2714">
                  <a:moveTo>
                    <a:pt x="1357" y="0"/>
                  </a:moveTo>
                  <a:lnTo>
                    <a:pt x="918" y="838"/>
                  </a:lnTo>
                  <a:lnTo>
                    <a:pt x="1" y="958"/>
                  </a:lnTo>
                  <a:lnTo>
                    <a:pt x="679" y="1636"/>
                  </a:lnTo>
                  <a:lnTo>
                    <a:pt x="519" y="2594"/>
                  </a:lnTo>
                  <a:lnTo>
                    <a:pt x="1357" y="2115"/>
                  </a:lnTo>
                  <a:lnTo>
                    <a:pt x="2195" y="2594"/>
                  </a:lnTo>
                  <a:lnTo>
                    <a:pt x="2035" y="1636"/>
                  </a:lnTo>
                  <a:lnTo>
                    <a:pt x="2714" y="958"/>
                  </a:lnTo>
                  <a:lnTo>
                    <a:pt x="1756" y="838"/>
                  </a:lnTo>
                  <a:lnTo>
                    <a:pt x="135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3"/>
            <p:cNvSpPr/>
            <p:nvPr/>
          </p:nvSpPr>
          <p:spPr>
            <a:xfrm>
              <a:off x="2487375" y="41048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3"/>
            <p:cNvSpPr/>
            <p:nvPr/>
          </p:nvSpPr>
          <p:spPr>
            <a:xfrm>
              <a:off x="2360700" y="4104800"/>
              <a:ext cx="68850" cy="64850"/>
            </a:xfrm>
            <a:custGeom>
              <a:rect b="b" l="l" r="r" t="t"/>
              <a:pathLst>
                <a:path extrusionOk="0" h="2594" w="2754">
                  <a:moveTo>
                    <a:pt x="1397" y="0"/>
                  </a:moveTo>
                  <a:lnTo>
                    <a:pt x="958" y="838"/>
                  </a:lnTo>
                  <a:lnTo>
                    <a:pt x="0" y="958"/>
                  </a:lnTo>
                  <a:lnTo>
                    <a:pt x="718" y="1636"/>
                  </a:lnTo>
                  <a:lnTo>
                    <a:pt x="519" y="2594"/>
                  </a:lnTo>
                  <a:lnTo>
                    <a:pt x="519" y="2594"/>
                  </a:lnTo>
                  <a:lnTo>
                    <a:pt x="1397" y="2115"/>
                  </a:lnTo>
                  <a:lnTo>
                    <a:pt x="2234" y="2594"/>
                  </a:lnTo>
                  <a:lnTo>
                    <a:pt x="2234" y="2594"/>
                  </a:lnTo>
                  <a:lnTo>
                    <a:pt x="2075" y="1636"/>
                  </a:lnTo>
                  <a:lnTo>
                    <a:pt x="2753" y="958"/>
                  </a:lnTo>
                  <a:lnTo>
                    <a:pt x="1796" y="838"/>
                  </a:lnTo>
                  <a:lnTo>
                    <a:pt x="1397"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3"/>
            <p:cNvSpPr/>
            <p:nvPr/>
          </p:nvSpPr>
          <p:spPr>
            <a:xfrm>
              <a:off x="2360700" y="4104800"/>
              <a:ext cx="68850" cy="64850"/>
            </a:xfrm>
            <a:custGeom>
              <a:rect b="b" l="l" r="r" t="t"/>
              <a:pathLst>
                <a:path extrusionOk="0" fill="none" h="2594" w="2754">
                  <a:moveTo>
                    <a:pt x="1397" y="0"/>
                  </a:moveTo>
                  <a:lnTo>
                    <a:pt x="958" y="838"/>
                  </a:lnTo>
                  <a:lnTo>
                    <a:pt x="0" y="958"/>
                  </a:lnTo>
                  <a:lnTo>
                    <a:pt x="718" y="1636"/>
                  </a:lnTo>
                  <a:lnTo>
                    <a:pt x="519" y="2594"/>
                  </a:lnTo>
                  <a:lnTo>
                    <a:pt x="1397" y="2115"/>
                  </a:lnTo>
                  <a:lnTo>
                    <a:pt x="2234" y="2594"/>
                  </a:lnTo>
                  <a:lnTo>
                    <a:pt x="2075" y="1636"/>
                  </a:lnTo>
                  <a:lnTo>
                    <a:pt x="2753" y="958"/>
                  </a:lnTo>
                  <a:lnTo>
                    <a:pt x="1796" y="838"/>
                  </a:lnTo>
                  <a:lnTo>
                    <a:pt x="139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3"/>
            <p:cNvSpPr/>
            <p:nvPr/>
          </p:nvSpPr>
          <p:spPr>
            <a:xfrm>
              <a:off x="2395600" y="41048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3"/>
            <p:cNvSpPr/>
            <p:nvPr/>
          </p:nvSpPr>
          <p:spPr>
            <a:xfrm>
              <a:off x="2268925" y="4104800"/>
              <a:ext cx="68850" cy="64850"/>
            </a:xfrm>
            <a:custGeom>
              <a:rect b="b" l="l" r="r" t="t"/>
              <a:pathLst>
                <a:path extrusionOk="0" h="2594" w="2754">
                  <a:moveTo>
                    <a:pt x="1397" y="0"/>
                  </a:moveTo>
                  <a:lnTo>
                    <a:pt x="958" y="838"/>
                  </a:lnTo>
                  <a:lnTo>
                    <a:pt x="0" y="958"/>
                  </a:lnTo>
                  <a:lnTo>
                    <a:pt x="679" y="1636"/>
                  </a:lnTo>
                  <a:lnTo>
                    <a:pt x="519" y="2594"/>
                  </a:lnTo>
                  <a:lnTo>
                    <a:pt x="519" y="2594"/>
                  </a:lnTo>
                  <a:lnTo>
                    <a:pt x="1397" y="2115"/>
                  </a:lnTo>
                  <a:lnTo>
                    <a:pt x="2235" y="2594"/>
                  </a:lnTo>
                  <a:lnTo>
                    <a:pt x="2235" y="2594"/>
                  </a:lnTo>
                  <a:lnTo>
                    <a:pt x="2075" y="1636"/>
                  </a:lnTo>
                  <a:lnTo>
                    <a:pt x="2753" y="958"/>
                  </a:lnTo>
                  <a:lnTo>
                    <a:pt x="1796" y="838"/>
                  </a:lnTo>
                  <a:lnTo>
                    <a:pt x="1397"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3"/>
            <p:cNvSpPr/>
            <p:nvPr/>
          </p:nvSpPr>
          <p:spPr>
            <a:xfrm>
              <a:off x="2268925" y="4104800"/>
              <a:ext cx="68850" cy="64850"/>
            </a:xfrm>
            <a:custGeom>
              <a:rect b="b" l="l" r="r" t="t"/>
              <a:pathLst>
                <a:path extrusionOk="0" fill="none" h="2594" w="2754">
                  <a:moveTo>
                    <a:pt x="1397" y="0"/>
                  </a:moveTo>
                  <a:lnTo>
                    <a:pt x="958" y="838"/>
                  </a:lnTo>
                  <a:lnTo>
                    <a:pt x="0" y="958"/>
                  </a:lnTo>
                  <a:lnTo>
                    <a:pt x="679" y="1636"/>
                  </a:lnTo>
                  <a:lnTo>
                    <a:pt x="519" y="2594"/>
                  </a:lnTo>
                  <a:lnTo>
                    <a:pt x="1397" y="2115"/>
                  </a:lnTo>
                  <a:lnTo>
                    <a:pt x="2235" y="2594"/>
                  </a:lnTo>
                  <a:lnTo>
                    <a:pt x="2075" y="1636"/>
                  </a:lnTo>
                  <a:lnTo>
                    <a:pt x="2753" y="958"/>
                  </a:lnTo>
                  <a:lnTo>
                    <a:pt x="1796" y="838"/>
                  </a:lnTo>
                  <a:lnTo>
                    <a:pt x="139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3"/>
            <p:cNvSpPr/>
            <p:nvPr/>
          </p:nvSpPr>
          <p:spPr>
            <a:xfrm>
              <a:off x="2303825" y="41048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3"/>
            <p:cNvSpPr/>
            <p:nvPr/>
          </p:nvSpPr>
          <p:spPr>
            <a:xfrm>
              <a:off x="2177150" y="4104800"/>
              <a:ext cx="68850" cy="64850"/>
            </a:xfrm>
            <a:custGeom>
              <a:rect b="b" l="l" r="r" t="t"/>
              <a:pathLst>
                <a:path extrusionOk="0" h="2594" w="2754">
                  <a:moveTo>
                    <a:pt x="1357" y="0"/>
                  </a:moveTo>
                  <a:lnTo>
                    <a:pt x="958" y="838"/>
                  </a:lnTo>
                  <a:lnTo>
                    <a:pt x="1" y="958"/>
                  </a:lnTo>
                  <a:lnTo>
                    <a:pt x="679" y="1636"/>
                  </a:lnTo>
                  <a:lnTo>
                    <a:pt x="520" y="2594"/>
                  </a:lnTo>
                  <a:lnTo>
                    <a:pt x="520" y="2594"/>
                  </a:lnTo>
                  <a:lnTo>
                    <a:pt x="1357" y="2115"/>
                  </a:lnTo>
                  <a:lnTo>
                    <a:pt x="2235" y="2594"/>
                  </a:lnTo>
                  <a:lnTo>
                    <a:pt x="2235" y="2594"/>
                  </a:lnTo>
                  <a:lnTo>
                    <a:pt x="2076" y="1636"/>
                  </a:lnTo>
                  <a:lnTo>
                    <a:pt x="2754" y="958"/>
                  </a:lnTo>
                  <a:lnTo>
                    <a:pt x="1796" y="838"/>
                  </a:lnTo>
                  <a:lnTo>
                    <a:pt x="1357"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3"/>
            <p:cNvSpPr/>
            <p:nvPr/>
          </p:nvSpPr>
          <p:spPr>
            <a:xfrm>
              <a:off x="2177150" y="4104800"/>
              <a:ext cx="68850" cy="64850"/>
            </a:xfrm>
            <a:custGeom>
              <a:rect b="b" l="l" r="r" t="t"/>
              <a:pathLst>
                <a:path extrusionOk="0" fill="none" h="2594" w="2754">
                  <a:moveTo>
                    <a:pt x="1357" y="0"/>
                  </a:moveTo>
                  <a:lnTo>
                    <a:pt x="958" y="838"/>
                  </a:lnTo>
                  <a:lnTo>
                    <a:pt x="1" y="958"/>
                  </a:lnTo>
                  <a:lnTo>
                    <a:pt x="679" y="1636"/>
                  </a:lnTo>
                  <a:lnTo>
                    <a:pt x="520" y="2594"/>
                  </a:lnTo>
                  <a:lnTo>
                    <a:pt x="1357" y="2115"/>
                  </a:lnTo>
                  <a:lnTo>
                    <a:pt x="2235" y="2594"/>
                  </a:lnTo>
                  <a:lnTo>
                    <a:pt x="2076" y="1636"/>
                  </a:lnTo>
                  <a:lnTo>
                    <a:pt x="2754" y="958"/>
                  </a:lnTo>
                  <a:lnTo>
                    <a:pt x="1796" y="838"/>
                  </a:lnTo>
                  <a:lnTo>
                    <a:pt x="135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3"/>
            <p:cNvSpPr/>
            <p:nvPr/>
          </p:nvSpPr>
          <p:spPr>
            <a:xfrm>
              <a:off x="2211075" y="41048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3"/>
            <p:cNvSpPr/>
            <p:nvPr/>
          </p:nvSpPr>
          <p:spPr>
            <a:xfrm>
              <a:off x="2085400" y="4104800"/>
              <a:ext cx="68850" cy="64850"/>
            </a:xfrm>
            <a:custGeom>
              <a:rect b="b" l="l" r="r" t="t"/>
              <a:pathLst>
                <a:path extrusionOk="0" h="2594" w="2754">
                  <a:moveTo>
                    <a:pt x="1357" y="0"/>
                  </a:moveTo>
                  <a:lnTo>
                    <a:pt x="958" y="838"/>
                  </a:lnTo>
                  <a:lnTo>
                    <a:pt x="0" y="958"/>
                  </a:lnTo>
                  <a:lnTo>
                    <a:pt x="679" y="1636"/>
                  </a:lnTo>
                  <a:lnTo>
                    <a:pt x="519" y="2594"/>
                  </a:lnTo>
                  <a:lnTo>
                    <a:pt x="519" y="2594"/>
                  </a:lnTo>
                  <a:lnTo>
                    <a:pt x="1357" y="2115"/>
                  </a:lnTo>
                  <a:lnTo>
                    <a:pt x="2235" y="2594"/>
                  </a:lnTo>
                  <a:lnTo>
                    <a:pt x="2235" y="2594"/>
                  </a:lnTo>
                  <a:lnTo>
                    <a:pt x="2035" y="1636"/>
                  </a:lnTo>
                  <a:lnTo>
                    <a:pt x="2753" y="958"/>
                  </a:lnTo>
                  <a:lnTo>
                    <a:pt x="1796" y="838"/>
                  </a:lnTo>
                  <a:lnTo>
                    <a:pt x="1357"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3"/>
            <p:cNvSpPr/>
            <p:nvPr/>
          </p:nvSpPr>
          <p:spPr>
            <a:xfrm>
              <a:off x="2085400" y="4104800"/>
              <a:ext cx="68850" cy="64850"/>
            </a:xfrm>
            <a:custGeom>
              <a:rect b="b" l="l" r="r" t="t"/>
              <a:pathLst>
                <a:path extrusionOk="0" fill="none" h="2594" w="2754">
                  <a:moveTo>
                    <a:pt x="1357" y="0"/>
                  </a:moveTo>
                  <a:lnTo>
                    <a:pt x="958" y="838"/>
                  </a:lnTo>
                  <a:lnTo>
                    <a:pt x="0" y="958"/>
                  </a:lnTo>
                  <a:lnTo>
                    <a:pt x="679" y="1636"/>
                  </a:lnTo>
                  <a:lnTo>
                    <a:pt x="519" y="2594"/>
                  </a:lnTo>
                  <a:lnTo>
                    <a:pt x="1357" y="2115"/>
                  </a:lnTo>
                  <a:lnTo>
                    <a:pt x="2235" y="2594"/>
                  </a:lnTo>
                  <a:lnTo>
                    <a:pt x="2035" y="1636"/>
                  </a:lnTo>
                  <a:lnTo>
                    <a:pt x="2753" y="958"/>
                  </a:lnTo>
                  <a:lnTo>
                    <a:pt x="1796" y="838"/>
                  </a:lnTo>
                  <a:lnTo>
                    <a:pt x="135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3"/>
            <p:cNvSpPr/>
            <p:nvPr/>
          </p:nvSpPr>
          <p:spPr>
            <a:xfrm>
              <a:off x="2119300" y="41048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5" name="Shape 2545"/>
        <p:cNvGrpSpPr/>
        <p:nvPr/>
      </p:nvGrpSpPr>
      <p:grpSpPr>
        <a:xfrm>
          <a:off x="0" y="0"/>
          <a:ext cx="0" cy="0"/>
          <a:chOff x="0" y="0"/>
          <a:chExt cx="0" cy="0"/>
        </a:xfrm>
      </p:grpSpPr>
      <p:sp>
        <p:nvSpPr>
          <p:cNvPr id="2546" name="Google Shape;2546;p64"/>
          <p:cNvSpPr txBox="1"/>
          <p:nvPr>
            <p:ph idx="1" type="subTitle"/>
          </p:nvPr>
        </p:nvSpPr>
        <p:spPr>
          <a:xfrm>
            <a:off x="1844025" y="1048575"/>
            <a:ext cx="6598800" cy="20250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A 4-step model for </a:t>
            </a:r>
            <a:r>
              <a:rPr lang="en">
                <a:solidFill>
                  <a:schemeClr val="accent5"/>
                </a:solidFill>
              </a:rPr>
              <a:t>good leadership</a:t>
            </a:r>
            <a:endParaRPr>
              <a:solidFill>
                <a:schemeClr val="accent5"/>
              </a:solidFill>
            </a:endParaRPr>
          </a:p>
        </p:txBody>
      </p:sp>
      <p:grpSp>
        <p:nvGrpSpPr>
          <p:cNvPr id="2547" name="Google Shape;2547;p64"/>
          <p:cNvGrpSpPr/>
          <p:nvPr/>
        </p:nvGrpSpPr>
        <p:grpSpPr>
          <a:xfrm>
            <a:off x="2266188" y="6312650"/>
            <a:ext cx="5754600" cy="117300"/>
            <a:chOff x="2266200" y="7271075"/>
            <a:chExt cx="5754600" cy="117300"/>
          </a:xfrm>
        </p:grpSpPr>
        <p:sp>
          <p:nvSpPr>
            <p:cNvPr id="2548" name="Google Shape;2548;p64"/>
            <p:cNvSpPr/>
            <p:nvPr/>
          </p:nvSpPr>
          <p:spPr>
            <a:xfrm>
              <a:off x="2266200" y="7271075"/>
              <a:ext cx="117300" cy="117300"/>
            </a:xfrm>
            <a:prstGeom prst="flowChartConnector">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4"/>
            <p:cNvSpPr/>
            <p:nvPr/>
          </p:nvSpPr>
          <p:spPr>
            <a:xfrm>
              <a:off x="4145300" y="7271075"/>
              <a:ext cx="117300" cy="117300"/>
            </a:xfrm>
            <a:prstGeom prst="flowChartConnector">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4"/>
            <p:cNvSpPr/>
            <p:nvPr/>
          </p:nvSpPr>
          <p:spPr>
            <a:xfrm>
              <a:off x="6024400" y="7271075"/>
              <a:ext cx="117300" cy="117300"/>
            </a:xfrm>
            <a:prstGeom prst="flowChartConnector">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4"/>
            <p:cNvSpPr/>
            <p:nvPr/>
          </p:nvSpPr>
          <p:spPr>
            <a:xfrm>
              <a:off x="7903500" y="7271075"/>
              <a:ext cx="117300" cy="117300"/>
            </a:xfrm>
            <a:prstGeom prst="flowChartConnector">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52" name="Google Shape;2552;p64"/>
            <p:cNvCxnSpPr>
              <a:stCxn id="2548" idx="6"/>
              <a:endCxn id="2549" idx="2"/>
            </p:cNvCxnSpPr>
            <p:nvPr/>
          </p:nvCxnSpPr>
          <p:spPr>
            <a:xfrm>
              <a:off x="2383500" y="7329725"/>
              <a:ext cx="1761900" cy="0"/>
            </a:xfrm>
            <a:prstGeom prst="straightConnector1">
              <a:avLst/>
            </a:prstGeom>
            <a:noFill/>
            <a:ln cap="flat" cmpd="sng" w="19050">
              <a:solidFill>
                <a:schemeClr val="dk1"/>
              </a:solidFill>
              <a:prstDash val="solid"/>
              <a:round/>
              <a:headEnd len="med" w="med" type="none"/>
              <a:tailEnd len="med" w="med" type="none"/>
            </a:ln>
          </p:spPr>
        </p:cxnSp>
        <p:cxnSp>
          <p:nvCxnSpPr>
            <p:cNvPr id="2553" name="Google Shape;2553;p64"/>
            <p:cNvCxnSpPr>
              <a:stCxn id="2549" idx="6"/>
              <a:endCxn id="2550" idx="2"/>
            </p:cNvCxnSpPr>
            <p:nvPr/>
          </p:nvCxnSpPr>
          <p:spPr>
            <a:xfrm>
              <a:off x="4262600" y="7329725"/>
              <a:ext cx="1761900" cy="0"/>
            </a:xfrm>
            <a:prstGeom prst="straightConnector1">
              <a:avLst/>
            </a:prstGeom>
            <a:noFill/>
            <a:ln cap="flat" cmpd="sng" w="19050">
              <a:solidFill>
                <a:schemeClr val="dk1"/>
              </a:solidFill>
              <a:prstDash val="solid"/>
              <a:round/>
              <a:headEnd len="med" w="med" type="none"/>
              <a:tailEnd len="med" w="med" type="none"/>
            </a:ln>
          </p:spPr>
        </p:cxnSp>
        <p:cxnSp>
          <p:nvCxnSpPr>
            <p:cNvPr id="2554" name="Google Shape;2554;p64"/>
            <p:cNvCxnSpPr>
              <a:stCxn id="2550" idx="6"/>
              <a:endCxn id="2551" idx="2"/>
            </p:cNvCxnSpPr>
            <p:nvPr/>
          </p:nvCxnSpPr>
          <p:spPr>
            <a:xfrm>
              <a:off x="6141700" y="7329725"/>
              <a:ext cx="1761900" cy="0"/>
            </a:xfrm>
            <a:prstGeom prst="straightConnector1">
              <a:avLst/>
            </a:prstGeom>
            <a:noFill/>
            <a:ln cap="flat" cmpd="sng" w="19050">
              <a:solidFill>
                <a:schemeClr val="dk1"/>
              </a:solidFill>
              <a:prstDash val="solid"/>
              <a:round/>
              <a:headEnd len="med" w="med" type="none"/>
              <a:tailEnd len="med" w="med" type="none"/>
            </a:ln>
          </p:spPr>
        </p:cxnSp>
      </p:grpSp>
      <p:sp>
        <p:nvSpPr>
          <p:cNvPr id="2555" name="Google Shape;2555;p64"/>
          <p:cNvSpPr txBox="1"/>
          <p:nvPr>
            <p:ph idx="4294967295" type="title"/>
          </p:nvPr>
        </p:nvSpPr>
        <p:spPr>
          <a:xfrm>
            <a:off x="728284" y="5330296"/>
            <a:ext cx="3193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400"/>
              <a:t>Lead</a:t>
            </a:r>
            <a:endParaRPr sz="4400"/>
          </a:p>
        </p:txBody>
      </p:sp>
      <p:sp>
        <p:nvSpPr>
          <p:cNvPr id="2556" name="Google Shape;2556;p64"/>
          <p:cNvSpPr txBox="1"/>
          <p:nvPr>
            <p:ph idx="4294967295" type="title"/>
          </p:nvPr>
        </p:nvSpPr>
        <p:spPr>
          <a:xfrm>
            <a:off x="2607379" y="6755484"/>
            <a:ext cx="3193200" cy="5277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sz="4400"/>
              <a:t>Engage</a:t>
            </a:r>
            <a:endParaRPr sz="4400"/>
          </a:p>
        </p:txBody>
      </p:sp>
      <p:sp>
        <p:nvSpPr>
          <p:cNvPr id="2557" name="Google Shape;2557;p64"/>
          <p:cNvSpPr txBox="1"/>
          <p:nvPr>
            <p:ph idx="4294967295" type="title"/>
          </p:nvPr>
        </p:nvSpPr>
        <p:spPr>
          <a:xfrm>
            <a:off x="6365580" y="6758009"/>
            <a:ext cx="3193200" cy="5277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sz="4400"/>
              <a:t>Develop</a:t>
            </a:r>
            <a:endParaRPr sz="4400"/>
          </a:p>
        </p:txBody>
      </p:sp>
      <p:sp>
        <p:nvSpPr>
          <p:cNvPr id="2558" name="Google Shape;2558;p64"/>
          <p:cNvSpPr txBox="1"/>
          <p:nvPr>
            <p:ph idx="4294967295" type="title"/>
          </p:nvPr>
        </p:nvSpPr>
        <p:spPr>
          <a:xfrm>
            <a:off x="4486471" y="5330296"/>
            <a:ext cx="3193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400"/>
              <a:t>Affirm</a:t>
            </a:r>
            <a:endParaRPr sz="4400"/>
          </a:p>
        </p:txBody>
      </p:sp>
      <p:sp>
        <p:nvSpPr>
          <p:cNvPr id="2559" name="Google Shape;2559;p64"/>
          <p:cNvSpPr/>
          <p:nvPr/>
        </p:nvSpPr>
        <p:spPr>
          <a:xfrm>
            <a:off x="5369971" y="3636740"/>
            <a:ext cx="1426210" cy="1366790"/>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4"/>
          <p:cNvSpPr/>
          <p:nvPr/>
        </p:nvSpPr>
        <p:spPr>
          <a:xfrm>
            <a:off x="1611771" y="3674237"/>
            <a:ext cx="1426210" cy="1366790"/>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1" name="Google Shape;2561;p64"/>
          <p:cNvGrpSpPr/>
          <p:nvPr/>
        </p:nvGrpSpPr>
        <p:grpSpPr>
          <a:xfrm>
            <a:off x="1744978" y="3636965"/>
            <a:ext cx="1159660" cy="1441438"/>
            <a:chOff x="1046375" y="4090300"/>
            <a:chExt cx="432725" cy="537850"/>
          </a:xfrm>
        </p:grpSpPr>
        <p:sp>
          <p:nvSpPr>
            <p:cNvPr id="2562" name="Google Shape;2562;p64"/>
            <p:cNvSpPr/>
            <p:nvPr/>
          </p:nvSpPr>
          <p:spPr>
            <a:xfrm>
              <a:off x="1104550" y="4090300"/>
              <a:ext cx="250050" cy="373525"/>
            </a:xfrm>
            <a:custGeom>
              <a:rect b="b" l="l" r="r" t="t"/>
              <a:pathLst>
                <a:path extrusionOk="0" h="14941" w="10002">
                  <a:moveTo>
                    <a:pt x="8206" y="0"/>
                  </a:moveTo>
                  <a:lnTo>
                    <a:pt x="7961" y="41"/>
                  </a:lnTo>
                  <a:lnTo>
                    <a:pt x="7430" y="164"/>
                  </a:lnTo>
                  <a:lnTo>
                    <a:pt x="6654" y="368"/>
                  </a:lnTo>
                  <a:lnTo>
                    <a:pt x="5756" y="694"/>
                  </a:lnTo>
                  <a:lnTo>
                    <a:pt x="5144" y="939"/>
                  </a:lnTo>
                  <a:lnTo>
                    <a:pt x="4532" y="1266"/>
                  </a:lnTo>
                  <a:lnTo>
                    <a:pt x="4042" y="1592"/>
                  </a:lnTo>
                  <a:lnTo>
                    <a:pt x="3552" y="1960"/>
                  </a:lnTo>
                  <a:lnTo>
                    <a:pt x="3144" y="2327"/>
                  </a:lnTo>
                  <a:lnTo>
                    <a:pt x="2776" y="2776"/>
                  </a:lnTo>
                  <a:lnTo>
                    <a:pt x="2491" y="3184"/>
                  </a:lnTo>
                  <a:lnTo>
                    <a:pt x="2246" y="3633"/>
                  </a:lnTo>
                  <a:lnTo>
                    <a:pt x="1878" y="4531"/>
                  </a:lnTo>
                  <a:lnTo>
                    <a:pt x="1511" y="5552"/>
                  </a:lnTo>
                  <a:lnTo>
                    <a:pt x="1184" y="6736"/>
                  </a:lnTo>
                  <a:lnTo>
                    <a:pt x="858" y="7960"/>
                  </a:lnTo>
                  <a:lnTo>
                    <a:pt x="572" y="9267"/>
                  </a:lnTo>
                  <a:lnTo>
                    <a:pt x="327" y="10573"/>
                  </a:lnTo>
                  <a:lnTo>
                    <a:pt x="123" y="11839"/>
                  </a:lnTo>
                  <a:lnTo>
                    <a:pt x="0" y="13022"/>
                  </a:lnTo>
                  <a:lnTo>
                    <a:pt x="0" y="13104"/>
                  </a:lnTo>
                  <a:lnTo>
                    <a:pt x="41" y="13226"/>
                  </a:lnTo>
                  <a:lnTo>
                    <a:pt x="82" y="13267"/>
                  </a:lnTo>
                  <a:lnTo>
                    <a:pt x="164" y="13349"/>
                  </a:lnTo>
                  <a:lnTo>
                    <a:pt x="3552" y="14900"/>
                  </a:lnTo>
                  <a:lnTo>
                    <a:pt x="3715" y="14941"/>
                  </a:lnTo>
                  <a:lnTo>
                    <a:pt x="3838" y="14900"/>
                  </a:lnTo>
                  <a:lnTo>
                    <a:pt x="3919" y="14859"/>
                  </a:lnTo>
                  <a:lnTo>
                    <a:pt x="4736" y="13961"/>
                  </a:lnTo>
                  <a:lnTo>
                    <a:pt x="5593" y="12982"/>
                  </a:lnTo>
                  <a:lnTo>
                    <a:pt x="6409" y="11961"/>
                  </a:lnTo>
                  <a:lnTo>
                    <a:pt x="7226" y="10900"/>
                  </a:lnTo>
                  <a:lnTo>
                    <a:pt x="7961" y="9838"/>
                  </a:lnTo>
                  <a:lnTo>
                    <a:pt x="8614" y="8818"/>
                  </a:lnTo>
                  <a:lnTo>
                    <a:pt x="9144" y="7879"/>
                  </a:lnTo>
                  <a:lnTo>
                    <a:pt x="9593" y="7062"/>
                  </a:lnTo>
                  <a:lnTo>
                    <a:pt x="9798" y="6573"/>
                  </a:lnTo>
                  <a:lnTo>
                    <a:pt x="9920" y="6042"/>
                  </a:lnTo>
                  <a:lnTo>
                    <a:pt x="10002" y="5511"/>
                  </a:lnTo>
                  <a:lnTo>
                    <a:pt x="10002" y="4940"/>
                  </a:lnTo>
                  <a:lnTo>
                    <a:pt x="10002" y="4327"/>
                  </a:lnTo>
                  <a:lnTo>
                    <a:pt x="9920" y="3715"/>
                  </a:lnTo>
                  <a:lnTo>
                    <a:pt x="9757" y="3103"/>
                  </a:lnTo>
                  <a:lnTo>
                    <a:pt x="9553" y="2450"/>
                  </a:lnTo>
                  <a:lnTo>
                    <a:pt x="9226" y="1511"/>
                  </a:lnTo>
                  <a:lnTo>
                    <a:pt x="8859" y="817"/>
                  </a:lnTo>
                  <a:lnTo>
                    <a:pt x="8614" y="327"/>
                  </a:lnTo>
                  <a:lnTo>
                    <a:pt x="8491" y="164"/>
                  </a:lnTo>
                  <a:lnTo>
                    <a:pt x="8450" y="82"/>
                  </a:lnTo>
                  <a:lnTo>
                    <a:pt x="8369" y="41"/>
                  </a:lnTo>
                  <a:lnTo>
                    <a:pt x="8287"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4"/>
            <p:cNvSpPr/>
            <p:nvPr/>
          </p:nvSpPr>
          <p:spPr>
            <a:xfrm>
              <a:off x="1104550" y="4090300"/>
              <a:ext cx="250050" cy="373525"/>
            </a:xfrm>
            <a:custGeom>
              <a:rect b="b" l="l" r="r" t="t"/>
              <a:pathLst>
                <a:path extrusionOk="0" fill="none" h="14941" w="10002">
                  <a:moveTo>
                    <a:pt x="9553" y="2450"/>
                  </a:moveTo>
                  <a:lnTo>
                    <a:pt x="9553" y="2450"/>
                  </a:lnTo>
                  <a:lnTo>
                    <a:pt x="9226" y="1511"/>
                  </a:lnTo>
                  <a:lnTo>
                    <a:pt x="8859" y="817"/>
                  </a:lnTo>
                  <a:lnTo>
                    <a:pt x="8614" y="327"/>
                  </a:lnTo>
                  <a:lnTo>
                    <a:pt x="8491" y="164"/>
                  </a:lnTo>
                  <a:lnTo>
                    <a:pt x="8491" y="164"/>
                  </a:lnTo>
                  <a:lnTo>
                    <a:pt x="8450" y="82"/>
                  </a:lnTo>
                  <a:lnTo>
                    <a:pt x="8369" y="41"/>
                  </a:lnTo>
                  <a:lnTo>
                    <a:pt x="8287" y="0"/>
                  </a:lnTo>
                  <a:lnTo>
                    <a:pt x="8206" y="0"/>
                  </a:lnTo>
                  <a:lnTo>
                    <a:pt x="8206" y="0"/>
                  </a:lnTo>
                  <a:lnTo>
                    <a:pt x="7961" y="41"/>
                  </a:lnTo>
                  <a:lnTo>
                    <a:pt x="7430" y="164"/>
                  </a:lnTo>
                  <a:lnTo>
                    <a:pt x="6654" y="368"/>
                  </a:lnTo>
                  <a:lnTo>
                    <a:pt x="5756" y="694"/>
                  </a:lnTo>
                  <a:lnTo>
                    <a:pt x="5756" y="694"/>
                  </a:lnTo>
                  <a:lnTo>
                    <a:pt x="5144" y="939"/>
                  </a:lnTo>
                  <a:lnTo>
                    <a:pt x="4532" y="1266"/>
                  </a:lnTo>
                  <a:lnTo>
                    <a:pt x="4042" y="1592"/>
                  </a:lnTo>
                  <a:lnTo>
                    <a:pt x="3552" y="1960"/>
                  </a:lnTo>
                  <a:lnTo>
                    <a:pt x="3144" y="2327"/>
                  </a:lnTo>
                  <a:lnTo>
                    <a:pt x="2776" y="2776"/>
                  </a:lnTo>
                  <a:lnTo>
                    <a:pt x="2491" y="3184"/>
                  </a:lnTo>
                  <a:lnTo>
                    <a:pt x="2246" y="3633"/>
                  </a:lnTo>
                  <a:lnTo>
                    <a:pt x="2246" y="3633"/>
                  </a:lnTo>
                  <a:lnTo>
                    <a:pt x="1878" y="4531"/>
                  </a:lnTo>
                  <a:lnTo>
                    <a:pt x="1511" y="5552"/>
                  </a:lnTo>
                  <a:lnTo>
                    <a:pt x="1184" y="6736"/>
                  </a:lnTo>
                  <a:lnTo>
                    <a:pt x="858" y="7960"/>
                  </a:lnTo>
                  <a:lnTo>
                    <a:pt x="572" y="9267"/>
                  </a:lnTo>
                  <a:lnTo>
                    <a:pt x="327" y="10573"/>
                  </a:lnTo>
                  <a:lnTo>
                    <a:pt x="123" y="11839"/>
                  </a:lnTo>
                  <a:lnTo>
                    <a:pt x="0" y="13022"/>
                  </a:lnTo>
                  <a:lnTo>
                    <a:pt x="0" y="13022"/>
                  </a:lnTo>
                  <a:lnTo>
                    <a:pt x="0" y="13104"/>
                  </a:lnTo>
                  <a:lnTo>
                    <a:pt x="41" y="13226"/>
                  </a:lnTo>
                  <a:lnTo>
                    <a:pt x="82" y="13267"/>
                  </a:lnTo>
                  <a:lnTo>
                    <a:pt x="164" y="13349"/>
                  </a:lnTo>
                  <a:lnTo>
                    <a:pt x="3552" y="14900"/>
                  </a:lnTo>
                  <a:lnTo>
                    <a:pt x="3552" y="14900"/>
                  </a:lnTo>
                  <a:lnTo>
                    <a:pt x="3715" y="14941"/>
                  </a:lnTo>
                  <a:lnTo>
                    <a:pt x="3715" y="14941"/>
                  </a:lnTo>
                  <a:lnTo>
                    <a:pt x="3838" y="14900"/>
                  </a:lnTo>
                  <a:lnTo>
                    <a:pt x="3919" y="14859"/>
                  </a:lnTo>
                  <a:lnTo>
                    <a:pt x="3919" y="14859"/>
                  </a:lnTo>
                  <a:lnTo>
                    <a:pt x="4736" y="13961"/>
                  </a:lnTo>
                  <a:lnTo>
                    <a:pt x="5593" y="12982"/>
                  </a:lnTo>
                  <a:lnTo>
                    <a:pt x="6409" y="11961"/>
                  </a:lnTo>
                  <a:lnTo>
                    <a:pt x="7226" y="10900"/>
                  </a:lnTo>
                  <a:lnTo>
                    <a:pt x="7961" y="9838"/>
                  </a:lnTo>
                  <a:lnTo>
                    <a:pt x="8614" y="8818"/>
                  </a:lnTo>
                  <a:lnTo>
                    <a:pt x="9144" y="7879"/>
                  </a:lnTo>
                  <a:lnTo>
                    <a:pt x="9593" y="7062"/>
                  </a:lnTo>
                  <a:lnTo>
                    <a:pt x="9593" y="7062"/>
                  </a:lnTo>
                  <a:lnTo>
                    <a:pt x="9798" y="6573"/>
                  </a:lnTo>
                  <a:lnTo>
                    <a:pt x="9920" y="6042"/>
                  </a:lnTo>
                  <a:lnTo>
                    <a:pt x="10002" y="5511"/>
                  </a:lnTo>
                  <a:lnTo>
                    <a:pt x="10002" y="4940"/>
                  </a:lnTo>
                  <a:lnTo>
                    <a:pt x="10002" y="4327"/>
                  </a:lnTo>
                  <a:lnTo>
                    <a:pt x="9920" y="3715"/>
                  </a:lnTo>
                  <a:lnTo>
                    <a:pt x="9757" y="3103"/>
                  </a:lnTo>
                  <a:lnTo>
                    <a:pt x="9553" y="2450"/>
                  </a:lnTo>
                  <a:lnTo>
                    <a:pt x="9553" y="245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4"/>
            <p:cNvSpPr/>
            <p:nvPr/>
          </p:nvSpPr>
          <p:spPr>
            <a:xfrm>
              <a:off x="1343350" y="41515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4"/>
            <p:cNvSpPr/>
            <p:nvPr/>
          </p:nvSpPr>
          <p:spPr>
            <a:xfrm>
              <a:off x="1174975" y="4090300"/>
              <a:ext cx="179625" cy="373525"/>
            </a:xfrm>
            <a:custGeom>
              <a:rect b="b" l="l" r="r" t="t"/>
              <a:pathLst>
                <a:path extrusionOk="0" h="14941" w="7185">
                  <a:moveTo>
                    <a:pt x="5389" y="0"/>
                  </a:moveTo>
                  <a:lnTo>
                    <a:pt x="5144" y="41"/>
                  </a:lnTo>
                  <a:lnTo>
                    <a:pt x="5470" y="817"/>
                  </a:lnTo>
                  <a:lnTo>
                    <a:pt x="5674" y="1388"/>
                  </a:lnTo>
                  <a:lnTo>
                    <a:pt x="5878" y="2041"/>
                  </a:lnTo>
                  <a:lnTo>
                    <a:pt x="6001" y="2695"/>
                  </a:lnTo>
                  <a:lnTo>
                    <a:pt x="6082" y="3307"/>
                  </a:lnTo>
                  <a:lnTo>
                    <a:pt x="6123" y="3878"/>
                  </a:lnTo>
                  <a:lnTo>
                    <a:pt x="6123" y="4450"/>
                  </a:lnTo>
                  <a:lnTo>
                    <a:pt x="6082" y="5021"/>
                  </a:lnTo>
                  <a:lnTo>
                    <a:pt x="6001" y="5552"/>
                  </a:lnTo>
                  <a:lnTo>
                    <a:pt x="5838" y="6042"/>
                  </a:lnTo>
                  <a:lnTo>
                    <a:pt x="5633" y="6532"/>
                  </a:lnTo>
                  <a:lnTo>
                    <a:pt x="5225" y="7389"/>
                  </a:lnTo>
                  <a:lnTo>
                    <a:pt x="4695" y="8328"/>
                  </a:lnTo>
                  <a:lnTo>
                    <a:pt x="4041" y="9348"/>
                  </a:lnTo>
                  <a:lnTo>
                    <a:pt x="3347" y="10451"/>
                  </a:lnTo>
                  <a:lnTo>
                    <a:pt x="2613" y="11512"/>
                  </a:lnTo>
                  <a:lnTo>
                    <a:pt x="1796" y="12573"/>
                  </a:lnTo>
                  <a:lnTo>
                    <a:pt x="1021" y="13553"/>
                  </a:lnTo>
                  <a:lnTo>
                    <a:pt x="245" y="14451"/>
                  </a:lnTo>
                  <a:lnTo>
                    <a:pt x="163" y="14533"/>
                  </a:lnTo>
                  <a:lnTo>
                    <a:pt x="41" y="14574"/>
                  </a:lnTo>
                  <a:lnTo>
                    <a:pt x="0" y="14574"/>
                  </a:lnTo>
                  <a:lnTo>
                    <a:pt x="735" y="14900"/>
                  </a:lnTo>
                  <a:lnTo>
                    <a:pt x="898" y="14941"/>
                  </a:lnTo>
                  <a:lnTo>
                    <a:pt x="1021" y="14900"/>
                  </a:lnTo>
                  <a:lnTo>
                    <a:pt x="1102" y="14859"/>
                  </a:lnTo>
                  <a:lnTo>
                    <a:pt x="1919" y="13961"/>
                  </a:lnTo>
                  <a:lnTo>
                    <a:pt x="2776" y="12982"/>
                  </a:lnTo>
                  <a:lnTo>
                    <a:pt x="3592" y="11961"/>
                  </a:lnTo>
                  <a:lnTo>
                    <a:pt x="4409" y="10900"/>
                  </a:lnTo>
                  <a:lnTo>
                    <a:pt x="5144" y="9838"/>
                  </a:lnTo>
                  <a:lnTo>
                    <a:pt x="5797" y="8818"/>
                  </a:lnTo>
                  <a:lnTo>
                    <a:pt x="6327" y="7879"/>
                  </a:lnTo>
                  <a:lnTo>
                    <a:pt x="6776" y="7062"/>
                  </a:lnTo>
                  <a:lnTo>
                    <a:pt x="6981" y="6573"/>
                  </a:lnTo>
                  <a:lnTo>
                    <a:pt x="7103" y="6042"/>
                  </a:lnTo>
                  <a:lnTo>
                    <a:pt x="7185" y="5511"/>
                  </a:lnTo>
                  <a:lnTo>
                    <a:pt x="7185" y="4940"/>
                  </a:lnTo>
                  <a:lnTo>
                    <a:pt x="7185" y="4327"/>
                  </a:lnTo>
                  <a:lnTo>
                    <a:pt x="7103" y="3715"/>
                  </a:lnTo>
                  <a:lnTo>
                    <a:pt x="6940" y="3103"/>
                  </a:lnTo>
                  <a:lnTo>
                    <a:pt x="6736" y="2450"/>
                  </a:lnTo>
                  <a:lnTo>
                    <a:pt x="6409" y="1511"/>
                  </a:lnTo>
                  <a:lnTo>
                    <a:pt x="6042" y="817"/>
                  </a:lnTo>
                  <a:lnTo>
                    <a:pt x="5797" y="327"/>
                  </a:lnTo>
                  <a:lnTo>
                    <a:pt x="5674" y="164"/>
                  </a:lnTo>
                  <a:lnTo>
                    <a:pt x="5633" y="82"/>
                  </a:lnTo>
                  <a:lnTo>
                    <a:pt x="5552" y="41"/>
                  </a:lnTo>
                  <a:lnTo>
                    <a:pt x="5470"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4"/>
            <p:cNvSpPr/>
            <p:nvPr/>
          </p:nvSpPr>
          <p:spPr>
            <a:xfrm>
              <a:off x="1174975" y="4090300"/>
              <a:ext cx="179625" cy="373525"/>
            </a:xfrm>
            <a:custGeom>
              <a:rect b="b" l="l" r="r" t="t"/>
              <a:pathLst>
                <a:path extrusionOk="0" fill="none" h="14941" w="7185">
                  <a:moveTo>
                    <a:pt x="6736" y="2450"/>
                  </a:moveTo>
                  <a:lnTo>
                    <a:pt x="6736" y="2450"/>
                  </a:lnTo>
                  <a:lnTo>
                    <a:pt x="6409" y="1511"/>
                  </a:lnTo>
                  <a:lnTo>
                    <a:pt x="6042" y="817"/>
                  </a:lnTo>
                  <a:lnTo>
                    <a:pt x="5797" y="327"/>
                  </a:lnTo>
                  <a:lnTo>
                    <a:pt x="5674" y="164"/>
                  </a:lnTo>
                  <a:lnTo>
                    <a:pt x="5674" y="164"/>
                  </a:lnTo>
                  <a:lnTo>
                    <a:pt x="5633" y="82"/>
                  </a:lnTo>
                  <a:lnTo>
                    <a:pt x="5552" y="41"/>
                  </a:lnTo>
                  <a:lnTo>
                    <a:pt x="5470" y="0"/>
                  </a:lnTo>
                  <a:lnTo>
                    <a:pt x="5389" y="0"/>
                  </a:lnTo>
                  <a:lnTo>
                    <a:pt x="5389" y="0"/>
                  </a:lnTo>
                  <a:lnTo>
                    <a:pt x="5144" y="41"/>
                  </a:lnTo>
                  <a:lnTo>
                    <a:pt x="5144" y="41"/>
                  </a:lnTo>
                  <a:lnTo>
                    <a:pt x="5470" y="817"/>
                  </a:lnTo>
                  <a:lnTo>
                    <a:pt x="5674" y="1388"/>
                  </a:lnTo>
                  <a:lnTo>
                    <a:pt x="5878" y="2041"/>
                  </a:lnTo>
                  <a:lnTo>
                    <a:pt x="5878" y="2041"/>
                  </a:lnTo>
                  <a:lnTo>
                    <a:pt x="6001" y="2695"/>
                  </a:lnTo>
                  <a:lnTo>
                    <a:pt x="6082" y="3307"/>
                  </a:lnTo>
                  <a:lnTo>
                    <a:pt x="6123" y="3878"/>
                  </a:lnTo>
                  <a:lnTo>
                    <a:pt x="6123" y="4450"/>
                  </a:lnTo>
                  <a:lnTo>
                    <a:pt x="6082" y="5021"/>
                  </a:lnTo>
                  <a:lnTo>
                    <a:pt x="6001" y="5552"/>
                  </a:lnTo>
                  <a:lnTo>
                    <a:pt x="5838" y="6042"/>
                  </a:lnTo>
                  <a:lnTo>
                    <a:pt x="5633" y="6532"/>
                  </a:lnTo>
                  <a:lnTo>
                    <a:pt x="5633" y="6532"/>
                  </a:lnTo>
                  <a:lnTo>
                    <a:pt x="5225" y="7389"/>
                  </a:lnTo>
                  <a:lnTo>
                    <a:pt x="4695" y="8328"/>
                  </a:lnTo>
                  <a:lnTo>
                    <a:pt x="4041" y="9348"/>
                  </a:lnTo>
                  <a:lnTo>
                    <a:pt x="3347" y="10451"/>
                  </a:lnTo>
                  <a:lnTo>
                    <a:pt x="2613" y="11512"/>
                  </a:lnTo>
                  <a:lnTo>
                    <a:pt x="1796" y="12573"/>
                  </a:lnTo>
                  <a:lnTo>
                    <a:pt x="1021" y="13553"/>
                  </a:lnTo>
                  <a:lnTo>
                    <a:pt x="245" y="14451"/>
                  </a:lnTo>
                  <a:lnTo>
                    <a:pt x="245" y="14451"/>
                  </a:lnTo>
                  <a:lnTo>
                    <a:pt x="163" y="14533"/>
                  </a:lnTo>
                  <a:lnTo>
                    <a:pt x="41" y="14574"/>
                  </a:lnTo>
                  <a:lnTo>
                    <a:pt x="41" y="14574"/>
                  </a:lnTo>
                  <a:lnTo>
                    <a:pt x="0" y="14574"/>
                  </a:lnTo>
                  <a:lnTo>
                    <a:pt x="735" y="14900"/>
                  </a:lnTo>
                  <a:lnTo>
                    <a:pt x="735" y="14900"/>
                  </a:lnTo>
                  <a:lnTo>
                    <a:pt x="898" y="14941"/>
                  </a:lnTo>
                  <a:lnTo>
                    <a:pt x="898" y="14941"/>
                  </a:lnTo>
                  <a:lnTo>
                    <a:pt x="1021" y="14900"/>
                  </a:lnTo>
                  <a:lnTo>
                    <a:pt x="1102" y="14859"/>
                  </a:lnTo>
                  <a:lnTo>
                    <a:pt x="1102" y="14859"/>
                  </a:lnTo>
                  <a:lnTo>
                    <a:pt x="1919" y="13961"/>
                  </a:lnTo>
                  <a:lnTo>
                    <a:pt x="2776" y="12982"/>
                  </a:lnTo>
                  <a:lnTo>
                    <a:pt x="3592" y="11961"/>
                  </a:lnTo>
                  <a:lnTo>
                    <a:pt x="4409" y="10900"/>
                  </a:lnTo>
                  <a:lnTo>
                    <a:pt x="5144" y="9838"/>
                  </a:lnTo>
                  <a:lnTo>
                    <a:pt x="5797" y="8818"/>
                  </a:lnTo>
                  <a:lnTo>
                    <a:pt x="6327" y="7879"/>
                  </a:lnTo>
                  <a:lnTo>
                    <a:pt x="6776" y="7062"/>
                  </a:lnTo>
                  <a:lnTo>
                    <a:pt x="6776" y="7062"/>
                  </a:lnTo>
                  <a:lnTo>
                    <a:pt x="6981" y="6573"/>
                  </a:lnTo>
                  <a:lnTo>
                    <a:pt x="7103" y="6042"/>
                  </a:lnTo>
                  <a:lnTo>
                    <a:pt x="7185" y="5511"/>
                  </a:lnTo>
                  <a:lnTo>
                    <a:pt x="7185" y="4940"/>
                  </a:lnTo>
                  <a:lnTo>
                    <a:pt x="7185" y="4327"/>
                  </a:lnTo>
                  <a:lnTo>
                    <a:pt x="7103" y="3715"/>
                  </a:lnTo>
                  <a:lnTo>
                    <a:pt x="6940" y="3103"/>
                  </a:lnTo>
                  <a:lnTo>
                    <a:pt x="6736" y="2450"/>
                  </a:lnTo>
                  <a:lnTo>
                    <a:pt x="6736" y="245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4"/>
            <p:cNvSpPr/>
            <p:nvPr/>
          </p:nvSpPr>
          <p:spPr>
            <a:xfrm>
              <a:off x="1343350" y="41515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4"/>
            <p:cNvSpPr/>
            <p:nvPr/>
          </p:nvSpPr>
          <p:spPr>
            <a:xfrm>
              <a:off x="1184150" y="4090300"/>
              <a:ext cx="170450" cy="133700"/>
            </a:xfrm>
            <a:custGeom>
              <a:rect b="b" l="l" r="r" t="t"/>
              <a:pathLst>
                <a:path extrusionOk="0" h="5348" w="6818">
                  <a:moveTo>
                    <a:pt x="5022" y="0"/>
                  </a:moveTo>
                  <a:lnTo>
                    <a:pt x="4777" y="41"/>
                  </a:lnTo>
                  <a:lnTo>
                    <a:pt x="4246" y="164"/>
                  </a:lnTo>
                  <a:lnTo>
                    <a:pt x="3470" y="368"/>
                  </a:lnTo>
                  <a:lnTo>
                    <a:pt x="2572" y="694"/>
                  </a:lnTo>
                  <a:lnTo>
                    <a:pt x="1797" y="1021"/>
                  </a:lnTo>
                  <a:lnTo>
                    <a:pt x="1143" y="1388"/>
                  </a:lnTo>
                  <a:lnTo>
                    <a:pt x="531" y="1837"/>
                  </a:lnTo>
                  <a:lnTo>
                    <a:pt x="0" y="2286"/>
                  </a:lnTo>
                  <a:lnTo>
                    <a:pt x="6818" y="5348"/>
                  </a:lnTo>
                  <a:lnTo>
                    <a:pt x="6818" y="4654"/>
                  </a:lnTo>
                  <a:lnTo>
                    <a:pt x="6736" y="3960"/>
                  </a:lnTo>
                  <a:lnTo>
                    <a:pt x="6614" y="3184"/>
                  </a:lnTo>
                  <a:lnTo>
                    <a:pt x="6369" y="2450"/>
                  </a:lnTo>
                  <a:lnTo>
                    <a:pt x="6042" y="1511"/>
                  </a:lnTo>
                  <a:lnTo>
                    <a:pt x="5675" y="817"/>
                  </a:lnTo>
                  <a:lnTo>
                    <a:pt x="5430" y="327"/>
                  </a:lnTo>
                  <a:lnTo>
                    <a:pt x="5307" y="164"/>
                  </a:lnTo>
                  <a:lnTo>
                    <a:pt x="5266" y="82"/>
                  </a:lnTo>
                  <a:lnTo>
                    <a:pt x="5185" y="41"/>
                  </a:lnTo>
                  <a:lnTo>
                    <a:pt x="5103"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4"/>
            <p:cNvSpPr/>
            <p:nvPr/>
          </p:nvSpPr>
          <p:spPr>
            <a:xfrm>
              <a:off x="1184150" y="4090300"/>
              <a:ext cx="170450" cy="133700"/>
            </a:xfrm>
            <a:custGeom>
              <a:rect b="b" l="l" r="r" t="t"/>
              <a:pathLst>
                <a:path extrusionOk="0" fill="none" h="5348" w="6818">
                  <a:moveTo>
                    <a:pt x="5022" y="0"/>
                  </a:moveTo>
                  <a:lnTo>
                    <a:pt x="5022" y="0"/>
                  </a:lnTo>
                  <a:lnTo>
                    <a:pt x="4777" y="41"/>
                  </a:lnTo>
                  <a:lnTo>
                    <a:pt x="4246" y="164"/>
                  </a:lnTo>
                  <a:lnTo>
                    <a:pt x="3470" y="368"/>
                  </a:lnTo>
                  <a:lnTo>
                    <a:pt x="2572" y="694"/>
                  </a:lnTo>
                  <a:lnTo>
                    <a:pt x="2572" y="694"/>
                  </a:lnTo>
                  <a:lnTo>
                    <a:pt x="1797" y="1021"/>
                  </a:lnTo>
                  <a:lnTo>
                    <a:pt x="1143" y="1388"/>
                  </a:lnTo>
                  <a:lnTo>
                    <a:pt x="531" y="1837"/>
                  </a:lnTo>
                  <a:lnTo>
                    <a:pt x="0" y="2286"/>
                  </a:lnTo>
                  <a:lnTo>
                    <a:pt x="6818" y="5348"/>
                  </a:lnTo>
                  <a:lnTo>
                    <a:pt x="6818" y="5348"/>
                  </a:lnTo>
                  <a:lnTo>
                    <a:pt x="6818" y="4654"/>
                  </a:lnTo>
                  <a:lnTo>
                    <a:pt x="6736" y="3960"/>
                  </a:lnTo>
                  <a:lnTo>
                    <a:pt x="6614" y="3184"/>
                  </a:lnTo>
                  <a:lnTo>
                    <a:pt x="6369" y="2450"/>
                  </a:lnTo>
                  <a:lnTo>
                    <a:pt x="6369" y="2450"/>
                  </a:lnTo>
                  <a:lnTo>
                    <a:pt x="6042" y="1511"/>
                  </a:lnTo>
                  <a:lnTo>
                    <a:pt x="5675" y="817"/>
                  </a:lnTo>
                  <a:lnTo>
                    <a:pt x="5430" y="327"/>
                  </a:lnTo>
                  <a:lnTo>
                    <a:pt x="5307" y="164"/>
                  </a:lnTo>
                  <a:lnTo>
                    <a:pt x="5307" y="164"/>
                  </a:lnTo>
                  <a:lnTo>
                    <a:pt x="5266" y="82"/>
                  </a:lnTo>
                  <a:lnTo>
                    <a:pt x="5185" y="41"/>
                  </a:lnTo>
                  <a:lnTo>
                    <a:pt x="5103" y="0"/>
                  </a:lnTo>
                  <a:lnTo>
                    <a:pt x="5022" y="0"/>
                  </a:lnTo>
                  <a:lnTo>
                    <a:pt x="502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4"/>
            <p:cNvSpPr/>
            <p:nvPr/>
          </p:nvSpPr>
          <p:spPr>
            <a:xfrm>
              <a:off x="1309675" y="40903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4"/>
            <p:cNvSpPr/>
            <p:nvPr/>
          </p:nvSpPr>
          <p:spPr>
            <a:xfrm>
              <a:off x="1303550" y="4090300"/>
              <a:ext cx="51050" cy="133700"/>
            </a:xfrm>
            <a:custGeom>
              <a:rect b="b" l="l" r="r" t="t"/>
              <a:pathLst>
                <a:path extrusionOk="0" h="5348" w="2042">
                  <a:moveTo>
                    <a:pt x="205" y="0"/>
                  </a:moveTo>
                  <a:lnTo>
                    <a:pt x="1" y="41"/>
                  </a:lnTo>
                  <a:lnTo>
                    <a:pt x="327" y="817"/>
                  </a:lnTo>
                  <a:lnTo>
                    <a:pt x="531" y="1388"/>
                  </a:lnTo>
                  <a:lnTo>
                    <a:pt x="735" y="2041"/>
                  </a:lnTo>
                  <a:lnTo>
                    <a:pt x="899" y="2776"/>
                  </a:lnTo>
                  <a:lnTo>
                    <a:pt x="980" y="3511"/>
                  </a:lnTo>
                  <a:lnTo>
                    <a:pt x="980" y="4205"/>
                  </a:lnTo>
                  <a:lnTo>
                    <a:pt x="939" y="4858"/>
                  </a:lnTo>
                  <a:lnTo>
                    <a:pt x="2042" y="5348"/>
                  </a:lnTo>
                  <a:lnTo>
                    <a:pt x="2042" y="4695"/>
                  </a:lnTo>
                  <a:lnTo>
                    <a:pt x="1960" y="4001"/>
                  </a:lnTo>
                  <a:lnTo>
                    <a:pt x="1838" y="3307"/>
                  </a:lnTo>
                  <a:lnTo>
                    <a:pt x="1674" y="2613"/>
                  </a:lnTo>
                  <a:lnTo>
                    <a:pt x="1429" y="1960"/>
                  </a:lnTo>
                  <a:lnTo>
                    <a:pt x="1144" y="1307"/>
                  </a:lnTo>
                  <a:lnTo>
                    <a:pt x="858" y="694"/>
                  </a:lnTo>
                  <a:lnTo>
                    <a:pt x="531" y="164"/>
                  </a:lnTo>
                  <a:lnTo>
                    <a:pt x="490" y="82"/>
                  </a:lnTo>
                  <a:lnTo>
                    <a:pt x="409" y="41"/>
                  </a:lnTo>
                  <a:lnTo>
                    <a:pt x="327" y="0"/>
                  </a:lnTo>
                  <a:close/>
                </a:path>
              </a:pathLst>
            </a:custGeom>
            <a:solidFill>
              <a:srgbClr val="A4C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4"/>
            <p:cNvSpPr/>
            <p:nvPr/>
          </p:nvSpPr>
          <p:spPr>
            <a:xfrm>
              <a:off x="1303550" y="4090300"/>
              <a:ext cx="51050" cy="133700"/>
            </a:xfrm>
            <a:custGeom>
              <a:rect b="b" l="l" r="r" t="t"/>
              <a:pathLst>
                <a:path extrusionOk="0" fill="none" h="5348" w="2042">
                  <a:moveTo>
                    <a:pt x="1" y="41"/>
                  </a:moveTo>
                  <a:lnTo>
                    <a:pt x="1" y="41"/>
                  </a:lnTo>
                  <a:lnTo>
                    <a:pt x="327" y="817"/>
                  </a:lnTo>
                  <a:lnTo>
                    <a:pt x="531" y="1388"/>
                  </a:lnTo>
                  <a:lnTo>
                    <a:pt x="735" y="2041"/>
                  </a:lnTo>
                  <a:lnTo>
                    <a:pt x="735" y="2041"/>
                  </a:lnTo>
                  <a:lnTo>
                    <a:pt x="899" y="2776"/>
                  </a:lnTo>
                  <a:lnTo>
                    <a:pt x="980" y="3511"/>
                  </a:lnTo>
                  <a:lnTo>
                    <a:pt x="980" y="4205"/>
                  </a:lnTo>
                  <a:lnTo>
                    <a:pt x="939" y="4858"/>
                  </a:lnTo>
                  <a:lnTo>
                    <a:pt x="2042" y="5348"/>
                  </a:lnTo>
                  <a:lnTo>
                    <a:pt x="2042" y="5348"/>
                  </a:lnTo>
                  <a:lnTo>
                    <a:pt x="2042" y="4695"/>
                  </a:lnTo>
                  <a:lnTo>
                    <a:pt x="1960" y="4001"/>
                  </a:lnTo>
                  <a:lnTo>
                    <a:pt x="1838" y="3307"/>
                  </a:lnTo>
                  <a:lnTo>
                    <a:pt x="1674" y="2613"/>
                  </a:lnTo>
                  <a:lnTo>
                    <a:pt x="1429" y="1960"/>
                  </a:lnTo>
                  <a:lnTo>
                    <a:pt x="1144" y="1307"/>
                  </a:lnTo>
                  <a:lnTo>
                    <a:pt x="858" y="694"/>
                  </a:lnTo>
                  <a:lnTo>
                    <a:pt x="531" y="164"/>
                  </a:lnTo>
                  <a:lnTo>
                    <a:pt x="531" y="164"/>
                  </a:lnTo>
                  <a:lnTo>
                    <a:pt x="490" y="82"/>
                  </a:lnTo>
                  <a:lnTo>
                    <a:pt x="409" y="41"/>
                  </a:lnTo>
                  <a:lnTo>
                    <a:pt x="327" y="0"/>
                  </a:lnTo>
                  <a:lnTo>
                    <a:pt x="246" y="0"/>
                  </a:lnTo>
                  <a:lnTo>
                    <a:pt x="246" y="0"/>
                  </a:lnTo>
                  <a:lnTo>
                    <a:pt x="205" y="0"/>
                  </a:lnTo>
                  <a:lnTo>
                    <a:pt x="205" y="0"/>
                  </a:lnTo>
                  <a:lnTo>
                    <a:pt x="1" y="41"/>
                  </a:lnTo>
                  <a:lnTo>
                    <a:pt x="1" y="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4"/>
            <p:cNvSpPr/>
            <p:nvPr/>
          </p:nvSpPr>
          <p:spPr>
            <a:xfrm>
              <a:off x="1303550" y="4091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4"/>
            <p:cNvSpPr/>
            <p:nvPr/>
          </p:nvSpPr>
          <p:spPr>
            <a:xfrm>
              <a:off x="1212725" y="4212750"/>
              <a:ext cx="61250" cy="61275"/>
            </a:xfrm>
            <a:custGeom>
              <a:rect b="b" l="l" r="r" t="t"/>
              <a:pathLst>
                <a:path extrusionOk="0" h="2451" w="2450">
                  <a:moveTo>
                    <a:pt x="1225" y="1"/>
                  </a:moveTo>
                  <a:lnTo>
                    <a:pt x="980" y="42"/>
                  </a:lnTo>
                  <a:lnTo>
                    <a:pt x="735" y="83"/>
                  </a:lnTo>
                  <a:lnTo>
                    <a:pt x="531" y="205"/>
                  </a:lnTo>
                  <a:lnTo>
                    <a:pt x="368" y="368"/>
                  </a:lnTo>
                  <a:lnTo>
                    <a:pt x="205" y="532"/>
                  </a:lnTo>
                  <a:lnTo>
                    <a:pt x="123" y="736"/>
                  </a:lnTo>
                  <a:lnTo>
                    <a:pt x="41" y="981"/>
                  </a:lnTo>
                  <a:lnTo>
                    <a:pt x="0" y="1226"/>
                  </a:lnTo>
                  <a:lnTo>
                    <a:pt x="41" y="1470"/>
                  </a:lnTo>
                  <a:lnTo>
                    <a:pt x="123" y="1715"/>
                  </a:lnTo>
                  <a:lnTo>
                    <a:pt x="205" y="1919"/>
                  </a:lnTo>
                  <a:lnTo>
                    <a:pt x="368" y="2083"/>
                  </a:lnTo>
                  <a:lnTo>
                    <a:pt x="531" y="2246"/>
                  </a:lnTo>
                  <a:lnTo>
                    <a:pt x="735" y="2369"/>
                  </a:lnTo>
                  <a:lnTo>
                    <a:pt x="980" y="2409"/>
                  </a:lnTo>
                  <a:lnTo>
                    <a:pt x="1225" y="2450"/>
                  </a:lnTo>
                  <a:lnTo>
                    <a:pt x="1470" y="2409"/>
                  </a:lnTo>
                  <a:lnTo>
                    <a:pt x="1715" y="2369"/>
                  </a:lnTo>
                  <a:lnTo>
                    <a:pt x="1919" y="2246"/>
                  </a:lnTo>
                  <a:lnTo>
                    <a:pt x="2082" y="2083"/>
                  </a:lnTo>
                  <a:lnTo>
                    <a:pt x="2246" y="1919"/>
                  </a:lnTo>
                  <a:lnTo>
                    <a:pt x="2368" y="1715"/>
                  </a:lnTo>
                  <a:lnTo>
                    <a:pt x="2409" y="1470"/>
                  </a:lnTo>
                  <a:lnTo>
                    <a:pt x="2450" y="1226"/>
                  </a:lnTo>
                  <a:lnTo>
                    <a:pt x="2409" y="981"/>
                  </a:lnTo>
                  <a:lnTo>
                    <a:pt x="2368" y="736"/>
                  </a:lnTo>
                  <a:lnTo>
                    <a:pt x="2246" y="532"/>
                  </a:lnTo>
                  <a:lnTo>
                    <a:pt x="2082" y="368"/>
                  </a:lnTo>
                  <a:lnTo>
                    <a:pt x="1919" y="205"/>
                  </a:lnTo>
                  <a:lnTo>
                    <a:pt x="1715" y="83"/>
                  </a:lnTo>
                  <a:lnTo>
                    <a:pt x="1470" y="42"/>
                  </a:lnTo>
                  <a:lnTo>
                    <a:pt x="1225"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4"/>
            <p:cNvSpPr/>
            <p:nvPr/>
          </p:nvSpPr>
          <p:spPr>
            <a:xfrm>
              <a:off x="1212725" y="4212750"/>
              <a:ext cx="61250" cy="61275"/>
            </a:xfrm>
            <a:custGeom>
              <a:rect b="b" l="l" r="r" t="t"/>
              <a:pathLst>
                <a:path extrusionOk="0" fill="none" h="2451" w="2450">
                  <a:moveTo>
                    <a:pt x="2450" y="1226"/>
                  </a:moveTo>
                  <a:lnTo>
                    <a:pt x="2450" y="1226"/>
                  </a:lnTo>
                  <a:lnTo>
                    <a:pt x="2409" y="1470"/>
                  </a:lnTo>
                  <a:lnTo>
                    <a:pt x="2368" y="1715"/>
                  </a:lnTo>
                  <a:lnTo>
                    <a:pt x="2246" y="1919"/>
                  </a:lnTo>
                  <a:lnTo>
                    <a:pt x="2082" y="2083"/>
                  </a:lnTo>
                  <a:lnTo>
                    <a:pt x="1919" y="2246"/>
                  </a:lnTo>
                  <a:lnTo>
                    <a:pt x="1715" y="2369"/>
                  </a:lnTo>
                  <a:lnTo>
                    <a:pt x="1470" y="2409"/>
                  </a:lnTo>
                  <a:lnTo>
                    <a:pt x="1225" y="2450"/>
                  </a:lnTo>
                  <a:lnTo>
                    <a:pt x="1225" y="2450"/>
                  </a:lnTo>
                  <a:lnTo>
                    <a:pt x="980" y="2409"/>
                  </a:lnTo>
                  <a:lnTo>
                    <a:pt x="735" y="2369"/>
                  </a:lnTo>
                  <a:lnTo>
                    <a:pt x="531" y="2246"/>
                  </a:lnTo>
                  <a:lnTo>
                    <a:pt x="368" y="2083"/>
                  </a:lnTo>
                  <a:lnTo>
                    <a:pt x="205" y="1919"/>
                  </a:lnTo>
                  <a:lnTo>
                    <a:pt x="123" y="1715"/>
                  </a:lnTo>
                  <a:lnTo>
                    <a:pt x="41" y="1470"/>
                  </a:lnTo>
                  <a:lnTo>
                    <a:pt x="0" y="1226"/>
                  </a:lnTo>
                  <a:lnTo>
                    <a:pt x="0" y="1226"/>
                  </a:lnTo>
                  <a:lnTo>
                    <a:pt x="41" y="981"/>
                  </a:lnTo>
                  <a:lnTo>
                    <a:pt x="123" y="736"/>
                  </a:lnTo>
                  <a:lnTo>
                    <a:pt x="205" y="532"/>
                  </a:lnTo>
                  <a:lnTo>
                    <a:pt x="368" y="368"/>
                  </a:lnTo>
                  <a:lnTo>
                    <a:pt x="531" y="205"/>
                  </a:lnTo>
                  <a:lnTo>
                    <a:pt x="735" y="83"/>
                  </a:lnTo>
                  <a:lnTo>
                    <a:pt x="980" y="42"/>
                  </a:lnTo>
                  <a:lnTo>
                    <a:pt x="1225" y="1"/>
                  </a:lnTo>
                  <a:lnTo>
                    <a:pt x="1225" y="1"/>
                  </a:lnTo>
                  <a:lnTo>
                    <a:pt x="1470" y="42"/>
                  </a:lnTo>
                  <a:lnTo>
                    <a:pt x="1715" y="83"/>
                  </a:lnTo>
                  <a:lnTo>
                    <a:pt x="1919" y="205"/>
                  </a:lnTo>
                  <a:lnTo>
                    <a:pt x="2082" y="368"/>
                  </a:lnTo>
                  <a:lnTo>
                    <a:pt x="2246" y="532"/>
                  </a:lnTo>
                  <a:lnTo>
                    <a:pt x="2368" y="736"/>
                  </a:lnTo>
                  <a:lnTo>
                    <a:pt x="2409" y="981"/>
                  </a:lnTo>
                  <a:lnTo>
                    <a:pt x="2450" y="1226"/>
                  </a:lnTo>
                  <a:lnTo>
                    <a:pt x="2450" y="122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4"/>
            <p:cNvSpPr/>
            <p:nvPr/>
          </p:nvSpPr>
          <p:spPr>
            <a:xfrm>
              <a:off x="1273950" y="4243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4"/>
            <p:cNvSpPr/>
            <p:nvPr/>
          </p:nvSpPr>
          <p:spPr>
            <a:xfrm>
              <a:off x="1125975" y="4371975"/>
              <a:ext cx="71475" cy="112275"/>
            </a:xfrm>
            <a:custGeom>
              <a:rect b="b" l="l" r="r" t="t"/>
              <a:pathLst>
                <a:path extrusionOk="0" h="4491" w="2859">
                  <a:moveTo>
                    <a:pt x="1715" y="0"/>
                  </a:moveTo>
                  <a:lnTo>
                    <a:pt x="1552" y="82"/>
                  </a:lnTo>
                  <a:lnTo>
                    <a:pt x="1348" y="163"/>
                  </a:lnTo>
                  <a:lnTo>
                    <a:pt x="1225" y="245"/>
                  </a:lnTo>
                  <a:lnTo>
                    <a:pt x="1103" y="408"/>
                  </a:lnTo>
                  <a:lnTo>
                    <a:pt x="980" y="572"/>
                  </a:lnTo>
                  <a:lnTo>
                    <a:pt x="980" y="612"/>
                  </a:lnTo>
                  <a:lnTo>
                    <a:pt x="1" y="3837"/>
                  </a:lnTo>
                  <a:lnTo>
                    <a:pt x="1" y="4041"/>
                  </a:lnTo>
                  <a:lnTo>
                    <a:pt x="41" y="4205"/>
                  </a:lnTo>
                  <a:lnTo>
                    <a:pt x="123" y="4327"/>
                  </a:lnTo>
                  <a:lnTo>
                    <a:pt x="286" y="4450"/>
                  </a:lnTo>
                  <a:lnTo>
                    <a:pt x="491" y="4490"/>
                  </a:lnTo>
                  <a:lnTo>
                    <a:pt x="613" y="4490"/>
                  </a:lnTo>
                  <a:lnTo>
                    <a:pt x="735" y="4409"/>
                  </a:lnTo>
                  <a:lnTo>
                    <a:pt x="817" y="4368"/>
                  </a:lnTo>
                  <a:lnTo>
                    <a:pt x="899" y="4245"/>
                  </a:lnTo>
                  <a:lnTo>
                    <a:pt x="2736" y="1429"/>
                  </a:lnTo>
                  <a:lnTo>
                    <a:pt x="2777" y="1388"/>
                  </a:lnTo>
                  <a:lnTo>
                    <a:pt x="2817" y="1225"/>
                  </a:lnTo>
                  <a:lnTo>
                    <a:pt x="2858" y="1021"/>
                  </a:lnTo>
                  <a:lnTo>
                    <a:pt x="2858" y="816"/>
                  </a:lnTo>
                  <a:lnTo>
                    <a:pt x="2777" y="653"/>
                  </a:lnTo>
                  <a:lnTo>
                    <a:pt x="2695" y="490"/>
                  </a:lnTo>
                  <a:lnTo>
                    <a:pt x="2613" y="327"/>
                  </a:lnTo>
                  <a:lnTo>
                    <a:pt x="2450" y="204"/>
                  </a:lnTo>
                  <a:lnTo>
                    <a:pt x="2287" y="82"/>
                  </a:lnTo>
                  <a:lnTo>
                    <a:pt x="2083" y="41"/>
                  </a:lnTo>
                  <a:lnTo>
                    <a:pt x="1919"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4"/>
            <p:cNvSpPr/>
            <p:nvPr/>
          </p:nvSpPr>
          <p:spPr>
            <a:xfrm>
              <a:off x="1125975" y="4371975"/>
              <a:ext cx="71475" cy="112275"/>
            </a:xfrm>
            <a:custGeom>
              <a:rect b="b" l="l" r="r" t="t"/>
              <a:pathLst>
                <a:path extrusionOk="0" fill="none" h="4491" w="2859">
                  <a:moveTo>
                    <a:pt x="2777" y="653"/>
                  </a:moveTo>
                  <a:lnTo>
                    <a:pt x="2777" y="653"/>
                  </a:lnTo>
                  <a:lnTo>
                    <a:pt x="2695" y="490"/>
                  </a:lnTo>
                  <a:lnTo>
                    <a:pt x="2613" y="327"/>
                  </a:lnTo>
                  <a:lnTo>
                    <a:pt x="2450" y="204"/>
                  </a:lnTo>
                  <a:lnTo>
                    <a:pt x="2287" y="82"/>
                  </a:lnTo>
                  <a:lnTo>
                    <a:pt x="2287" y="82"/>
                  </a:lnTo>
                  <a:lnTo>
                    <a:pt x="2083" y="41"/>
                  </a:lnTo>
                  <a:lnTo>
                    <a:pt x="1919" y="0"/>
                  </a:lnTo>
                  <a:lnTo>
                    <a:pt x="1715" y="0"/>
                  </a:lnTo>
                  <a:lnTo>
                    <a:pt x="1552" y="82"/>
                  </a:lnTo>
                  <a:lnTo>
                    <a:pt x="1552" y="82"/>
                  </a:lnTo>
                  <a:lnTo>
                    <a:pt x="1348" y="163"/>
                  </a:lnTo>
                  <a:lnTo>
                    <a:pt x="1225" y="245"/>
                  </a:lnTo>
                  <a:lnTo>
                    <a:pt x="1103" y="408"/>
                  </a:lnTo>
                  <a:lnTo>
                    <a:pt x="980" y="572"/>
                  </a:lnTo>
                  <a:lnTo>
                    <a:pt x="980" y="572"/>
                  </a:lnTo>
                  <a:lnTo>
                    <a:pt x="980" y="612"/>
                  </a:lnTo>
                  <a:lnTo>
                    <a:pt x="1" y="3837"/>
                  </a:lnTo>
                  <a:lnTo>
                    <a:pt x="1" y="3837"/>
                  </a:lnTo>
                  <a:lnTo>
                    <a:pt x="1" y="4041"/>
                  </a:lnTo>
                  <a:lnTo>
                    <a:pt x="41" y="4205"/>
                  </a:lnTo>
                  <a:lnTo>
                    <a:pt x="123" y="4327"/>
                  </a:lnTo>
                  <a:lnTo>
                    <a:pt x="286" y="4450"/>
                  </a:lnTo>
                  <a:lnTo>
                    <a:pt x="286" y="4450"/>
                  </a:lnTo>
                  <a:lnTo>
                    <a:pt x="491" y="4490"/>
                  </a:lnTo>
                  <a:lnTo>
                    <a:pt x="491" y="4490"/>
                  </a:lnTo>
                  <a:lnTo>
                    <a:pt x="613" y="4490"/>
                  </a:lnTo>
                  <a:lnTo>
                    <a:pt x="735" y="4409"/>
                  </a:lnTo>
                  <a:lnTo>
                    <a:pt x="817" y="4368"/>
                  </a:lnTo>
                  <a:lnTo>
                    <a:pt x="899" y="4245"/>
                  </a:lnTo>
                  <a:lnTo>
                    <a:pt x="2736" y="1429"/>
                  </a:lnTo>
                  <a:lnTo>
                    <a:pt x="2736" y="1429"/>
                  </a:lnTo>
                  <a:lnTo>
                    <a:pt x="2777" y="1388"/>
                  </a:lnTo>
                  <a:lnTo>
                    <a:pt x="2777" y="1388"/>
                  </a:lnTo>
                  <a:lnTo>
                    <a:pt x="2817" y="1225"/>
                  </a:lnTo>
                  <a:lnTo>
                    <a:pt x="2858" y="1021"/>
                  </a:lnTo>
                  <a:lnTo>
                    <a:pt x="2858" y="816"/>
                  </a:lnTo>
                  <a:lnTo>
                    <a:pt x="2777" y="653"/>
                  </a:lnTo>
                  <a:lnTo>
                    <a:pt x="2777" y="6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4"/>
            <p:cNvSpPr/>
            <p:nvPr/>
          </p:nvSpPr>
          <p:spPr>
            <a:xfrm>
              <a:off x="1195375" y="43883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4"/>
            <p:cNvSpPr/>
            <p:nvPr/>
          </p:nvSpPr>
          <p:spPr>
            <a:xfrm>
              <a:off x="1339275" y="4211750"/>
              <a:ext cx="103100" cy="117375"/>
            </a:xfrm>
            <a:custGeom>
              <a:rect b="b" l="l" r="r" t="t"/>
              <a:pathLst>
                <a:path extrusionOk="0" h="4695" w="4124">
                  <a:moveTo>
                    <a:pt x="2041" y="0"/>
                  </a:moveTo>
                  <a:lnTo>
                    <a:pt x="1674" y="41"/>
                  </a:lnTo>
                  <a:lnTo>
                    <a:pt x="1307" y="204"/>
                  </a:lnTo>
                  <a:lnTo>
                    <a:pt x="980" y="408"/>
                  </a:lnTo>
                  <a:lnTo>
                    <a:pt x="735" y="653"/>
                  </a:lnTo>
                  <a:lnTo>
                    <a:pt x="490" y="980"/>
                  </a:lnTo>
                  <a:lnTo>
                    <a:pt x="368" y="1306"/>
                  </a:lnTo>
                  <a:lnTo>
                    <a:pt x="82" y="2164"/>
                  </a:lnTo>
                  <a:lnTo>
                    <a:pt x="0" y="2531"/>
                  </a:lnTo>
                  <a:lnTo>
                    <a:pt x="0" y="2898"/>
                  </a:lnTo>
                  <a:lnTo>
                    <a:pt x="41" y="3266"/>
                  </a:lnTo>
                  <a:lnTo>
                    <a:pt x="204" y="3633"/>
                  </a:lnTo>
                  <a:lnTo>
                    <a:pt x="409" y="3919"/>
                  </a:lnTo>
                  <a:lnTo>
                    <a:pt x="653" y="4205"/>
                  </a:lnTo>
                  <a:lnTo>
                    <a:pt x="939" y="4409"/>
                  </a:lnTo>
                  <a:lnTo>
                    <a:pt x="1307" y="4572"/>
                  </a:lnTo>
                  <a:lnTo>
                    <a:pt x="1592" y="4654"/>
                  </a:lnTo>
                  <a:lnTo>
                    <a:pt x="1919" y="4695"/>
                  </a:lnTo>
                  <a:lnTo>
                    <a:pt x="2205" y="4654"/>
                  </a:lnTo>
                  <a:lnTo>
                    <a:pt x="2490" y="4572"/>
                  </a:lnTo>
                  <a:lnTo>
                    <a:pt x="2776" y="4450"/>
                  </a:lnTo>
                  <a:lnTo>
                    <a:pt x="3021" y="4327"/>
                  </a:lnTo>
                  <a:lnTo>
                    <a:pt x="3266" y="4123"/>
                  </a:lnTo>
                  <a:lnTo>
                    <a:pt x="3470" y="3878"/>
                  </a:lnTo>
                  <a:lnTo>
                    <a:pt x="3633" y="3633"/>
                  </a:lnTo>
                  <a:lnTo>
                    <a:pt x="3756" y="3347"/>
                  </a:lnTo>
                  <a:lnTo>
                    <a:pt x="4001" y="2531"/>
                  </a:lnTo>
                  <a:lnTo>
                    <a:pt x="4123" y="2123"/>
                  </a:lnTo>
                  <a:lnTo>
                    <a:pt x="4123" y="1755"/>
                  </a:lnTo>
                  <a:lnTo>
                    <a:pt x="4042" y="1388"/>
                  </a:lnTo>
                  <a:lnTo>
                    <a:pt x="3919" y="1021"/>
                  </a:lnTo>
                  <a:lnTo>
                    <a:pt x="3715" y="735"/>
                  </a:lnTo>
                  <a:lnTo>
                    <a:pt x="3470" y="449"/>
                  </a:lnTo>
                  <a:lnTo>
                    <a:pt x="3144" y="245"/>
                  </a:lnTo>
                  <a:lnTo>
                    <a:pt x="2776" y="82"/>
                  </a:lnTo>
                  <a:lnTo>
                    <a:pt x="2409"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4"/>
            <p:cNvSpPr/>
            <p:nvPr/>
          </p:nvSpPr>
          <p:spPr>
            <a:xfrm>
              <a:off x="1339275" y="4211750"/>
              <a:ext cx="103100" cy="117375"/>
            </a:xfrm>
            <a:custGeom>
              <a:rect b="b" l="l" r="r" t="t"/>
              <a:pathLst>
                <a:path extrusionOk="0" fill="none" h="4695" w="4124">
                  <a:moveTo>
                    <a:pt x="2776" y="82"/>
                  </a:moveTo>
                  <a:lnTo>
                    <a:pt x="2776" y="82"/>
                  </a:lnTo>
                  <a:lnTo>
                    <a:pt x="2409" y="0"/>
                  </a:lnTo>
                  <a:lnTo>
                    <a:pt x="2041" y="0"/>
                  </a:lnTo>
                  <a:lnTo>
                    <a:pt x="1674" y="41"/>
                  </a:lnTo>
                  <a:lnTo>
                    <a:pt x="1307" y="204"/>
                  </a:lnTo>
                  <a:lnTo>
                    <a:pt x="1307" y="204"/>
                  </a:lnTo>
                  <a:lnTo>
                    <a:pt x="980" y="408"/>
                  </a:lnTo>
                  <a:lnTo>
                    <a:pt x="735" y="653"/>
                  </a:lnTo>
                  <a:lnTo>
                    <a:pt x="490" y="980"/>
                  </a:lnTo>
                  <a:lnTo>
                    <a:pt x="368" y="1306"/>
                  </a:lnTo>
                  <a:lnTo>
                    <a:pt x="82" y="2164"/>
                  </a:lnTo>
                  <a:lnTo>
                    <a:pt x="82" y="2164"/>
                  </a:lnTo>
                  <a:lnTo>
                    <a:pt x="0" y="2531"/>
                  </a:lnTo>
                  <a:lnTo>
                    <a:pt x="0" y="2898"/>
                  </a:lnTo>
                  <a:lnTo>
                    <a:pt x="41" y="3266"/>
                  </a:lnTo>
                  <a:lnTo>
                    <a:pt x="204" y="3633"/>
                  </a:lnTo>
                  <a:lnTo>
                    <a:pt x="409" y="3919"/>
                  </a:lnTo>
                  <a:lnTo>
                    <a:pt x="653" y="4205"/>
                  </a:lnTo>
                  <a:lnTo>
                    <a:pt x="939" y="4409"/>
                  </a:lnTo>
                  <a:lnTo>
                    <a:pt x="1307" y="4572"/>
                  </a:lnTo>
                  <a:lnTo>
                    <a:pt x="1307" y="4572"/>
                  </a:lnTo>
                  <a:lnTo>
                    <a:pt x="1592" y="4654"/>
                  </a:lnTo>
                  <a:lnTo>
                    <a:pt x="1919" y="4695"/>
                  </a:lnTo>
                  <a:lnTo>
                    <a:pt x="1919" y="4695"/>
                  </a:lnTo>
                  <a:lnTo>
                    <a:pt x="2205" y="4654"/>
                  </a:lnTo>
                  <a:lnTo>
                    <a:pt x="2490" y="4572"/>
                  </a:lnTo>
                  <a:lnTo>
                    <a:pt x="2776" y="4450"/>
                  </a:lnTo>
                  <a:lnTo>
                    <a:pt x="3021" y="4327"/>
                  </a:lnTo>
                  <a:lnTo>
                    <a:pt x="3266" y="4123"/>
                  </a:lnTo>
                  <a:lnTo>
                    <a:pt x="3470" y="3878"/>
                  </a:lnTo>
                  <a:lnTo>
                    <a:pt x="3633" y="3633"/>
                  </a:lnTo>
                  <a:lnTo>
                    <a:pt x="3756" y="3347"/>
                  </a:lnTo>
                  <a:lnTo>
                    <a:pt x="4001" y="2531"/>
                  </a:lnTo>
                  <a:lnTo>
                    <a:pt x="4001" y="2531"/>
                  </a:lnTo>
                  <a:lnTo>
                    <a:pt x="4123" y="2123"/>
                  </a:lnTo>
                  <a:lnTo>
                    <a:pt x="4123" y="1755"/>
                  </a:lnTo>
                  <a:lnTo>
                    <a:pt x="4042" y="1388"/>
                  </a:lnTo>
                  <a:lnTo>
                    <a:pt x="3919" y="1021"/>
                  </a:lnTo>
                  <a:lnTo>
                    <a:pt x="3715" y="735"/>
                  </a:lnTo>
                  <a:lnTo>
                    <a:pt x="3470" y="449"/>
                  </a:lnTo>
                  <a:lnTo>
                    <a:pt x="3144" y="245"/>
                  </a:lnTo>
                  <a:lnTo>
                    <a:pt x="2776" y="82"/>
                  </a:lnTo>
                  <a:lnTo>
                    <a:pt x="2776" y="8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4"/>
            <p:cNvSpPr/>
            <p:nvPr/>
          </p:nvSpPr>
          <p:spPr>
            <a:xfrm>
              <a:off x="1408675" y="42137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4"/>
            <p:cNvSpPr/>
            <p:nvPr/>
          </p:nvSpPr>
          <p:spPr>
            <a:xfrm>
              <a:off x="1345400" y="4188275"/>
              <a:ext cx="133700" cy="81650"/>
            </a:xfrm>
            <a:custGeom>
              <a:rect b="b" l="l" r="r" t="t"/>
              <a:pathLst>
                <a:path extrusionOk="0" h="3266" w="5348">
                  <a:moveTo>
                    <a:pt x="1878" y="0"/>
                  </a:moveTo>
                  <a:lnTo>
                    <a:pt x="1551" y="41"/>
                  </a:lnTo>
                  <a:lnTo>
                    <a:pt x="1266" y="163"/>
                  </a:lnTo>
                  <a:lnTo>
                    <a:pt x="1021" y="327"/>
                  </a:lnTo>
                  <a:lnTo>
                    <a:pt x="776" y="572"/>
                  </a:lnTo>
                  <a:lnTo>
                    <a:pt x="613" y="817"/>
                  </a:lnTo>
                  <a:lnTo>
                    <a:pt x="490" y="1102"/>
                  </a:lnTo>
                  <a:lnTo>
                    <a:pt x="0" y="2531"/>
                  </a:lnTo>
                  <a:lnTo>
                    <a:pt x="0" y="2654"/>
                  </a:lnTo>
                  <a:lnTo>
                    <a:pt x="41" y="2776"/>
                  </a:lnTo>
                  <a:lnTo>
                    <a:pt x="123" y="2858"/>
                  </a:lnTo>
                  <a:lnTo>
                    <a:pt x="204" y="2939"/>
                  </a:lnTo>
                  <a:lnTo>
                    <a:pt x="1184" y="3266"/>
                  </a:lnTo>
                  <a:lnTo>
                    <a:pt x="1266" y="3266"/>
                  </a:lnTo>
                  <a:lnTo>
                    <a:pt x="1388" y="3225"/>
                  </a:lnTo>
                  <a:lnTo>
                    <a:pt x="1511" y="3143"/>
                  </a:lnTo>
                  <a:lnTo>
                    <a:pt x="1551" y="3062"/>
                  </a:lnTo>
                  <a:lnTo>
                    <a:pt x="1592" y="2980"/>
                  </a:lnTo>
                  <a:lnTo>
                    <a:pt x="1674" y="2858"/>
                  </a:lnTo>
                  <a:lnTo>
                    <a:pt x="1756" y="2776"/>
                  </a:lnTo>
                  <a:lnTo>
                    <a:pt x="1919" y="2735"/>
                  </a:lnTo>
                  <a:lnTo>
                    <a:pt x="2082" y="2735"/>
                  </a:lnTo>
                  <a:lnTo>
                    <a:pt x="2654" y="2939"/>
                  </a:lnTo>
                  <a:lnTo>
                    <a:pt x="3021" y="3021"/>
                  </a:lnTo>
                  <a:lnTo>
                    <a:pt x="3388" y="3021"/>
                  </a:lnTo>
                  <a:lnTo>
                    <a:pt x="3715" y="2939"/>
                  </a:lnTo>
                  <a:lnTo>
                    <a:pt x="4042" y="2817"/>
                  </a:lnTo>
                  <a:lnTo>
                    <a:pt x="4327" y="2654"/>
                  </a:lnTo>
                  <a:lnTo>
                    <a:pt x="4613" y="2409"/>
                  </a:lnTo>
                  <a:lnTo>
                    <a:pt x="4817" y="2082"/>
                  </a:lnTo>
                  <a:lnTo>
                    <a:pt x="4980" y="1755"/>
                  </a:lnTo>
                  <a:lnTo>
                    <a:pt x="5348" y="653"/>
                  </a:lnTo>
                  <a:lnTo>
                    <a:pt x="5348" y="490"/>
                  </a:lnTo>
                  <a:lnTo>
                    <a:pt x="5266" y="327"/>
                  </a:lnTo>
                  <a:lnTo>
                    <a:pt x="5144" y="245"/>
                  </a:lnTo>
                  <a:lnTo>
                    <a:pt x="4980" y="245"/>
                  </a:lnTo>
                  <a:lnTo>
                    <a:pt x="3756" y="490"/>
                  </a:lnTo>
                  <a:lnTo>
                    <a:pt x="3715" y="449"/>
                  </a:lnTo>
                  <a:lnTo>
                    <a:pt x="2490" y="82"/>
                  </a:lnTo>
                  <a:lnTo>
                    <a:pt x="220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4"/>
            <p:cNvSpPr/>
            <p:nvPr/>
          </p:nvSpPr>
          <p:spPr>
            <a:xfrm>
              <a:off x="1345400" y="4188275"/>
              <a:ext cx="133700" cy="81650"/>
            </a:xfrm>
            <a:custGeom>
              <a:rect b="b" l="l" r="r" t="t"/>
              <a:pathLst>
                <a:path extrusionOk="0" fill="none" h="3266" w="5348">
                  <a:moveTo>
                    <a:pt x="5266" y="327"/>
                  </a:moveTo>
                  <a:lnTo>
                    <a:pt x="5266" y="327"/>
                  </a:lnTo>
                  <a:lnTo>
                    <a:pt x="5144" y="245"/>
                  </a:lnTo>
                  <a:lnTo>
                    <a:pt x="4980" y="245"/>
                  </a:lnTo>
                  <a:lnTo>
                    <a:pt x="3756" y="490"/>
                  </a:lnTo>
                  <a:lnTo>
                    <a:pt x="3756" y="490"/>
                  </a:lnTo>
                  <a:lnTo>
                    <a:pt x="3715" y="449"/>
                  </a:lnTo>
                  <a:lnTo>
                    <a:pt x="2490" y="82"/>
                  </a:lnTo>
                  <a:lnTo>
                    <a:pt x="2490" y="82"/>
                  </a:lnTo>
                  <a:lnTo>
                    <a:pt x="2205" y="0"/>
                  </a:lnTo>
                  <a:lnTo>
                    <a:pt x="1878" y="0"/>
                  </a:lnTo>
                  <a:lnTo>
                    <a:pt x="1551" y="41"/>
                  </a:lnTo>
                  <a:lnTo>
                    <a:pt x="1266" y="163"/>
                  </a:lnTo>
                  <a:lnTo>
                    <a:pt x="1021" y="327"/>
                  </a:lnTo>
                  <a:lnTo>
                    <a:pt x="776" y="572"/>
                  </a:lnTo>
                  <a:lnTo>
                    <a:pt x="613" y="817"/>
                  </a:lnTo>
                  <a:lnTo>
                    <a:pt x="490" y="1102"/>
                  </a:lnTo>
                  <a:lnTo>
                    <a:pt x="0" y="2531"/>
                  </a:lnTo>
                  <a:lnTo>
                    <a:pt x="0" y="2531"/>
                  </a:lnTo>
                  <a:lnTo>
                    <a:pt x="0" y="2654"/>
                  </a:lnTo>
                  <a:lnTo>
                    <a:pt x="41" y="2776"/>
                  </a:lnTo>
                  <a:lnTo>
                    <a:pt x="123" y="2858"/>
                  </a:lnTo>
                  <a:lnTo>
                    <a:pt x="204" y="2939"/>
                  </a:lnTo>
                  <a:lnTo>
                    <a:pt x="1184" y="3266"/>
                  </a:lnTo>
                  <a:lnTo>
                    <a:pt x="1184" y="3266"/>
                  </a:lnTo>
                  <a:lnTo>
                    <a:pt x="1266" y="3266"/>
                  </a:lnTo>
                  <a:lnTo>
                    <a:pt x="1266" y="3266"/>
                  </a:lnTo>
                  <a:lnTo>
                    <a:pt x="1388" y="3225"/>
                  </a:lnTo>
                  <a:lnTo>
                    <a:pt x="1388" y="3225"/>
                  </a:lnTo>
                  <a:lnTo>
                    <a:pt x="1511" y="3143"/>
                  </a:lnTo>
                  <a:lnTo>
                    <a:pt x="1551" y="3062"/>
                  </a:lnTo>
                  <a:lnTo>
                    <a:pt x="1592" y="2980"/>
                  </a:lnTo>
                  <a:lnTo>
                    <a:pt x="1592" y="2980"/>
                  </a:lnTo>
                  <a:lnTo>
                    <a:pt x="1674" y="2858"/>
                  </a:lnTo>
                  <a:lnTo>
                    <a:pt x="1756" y="2776"/>
                  </a:lnTo>
                  <a:lnTo>
                    <a:pt x="1919" y="2735"/>
                  </a:lnTo>
                  <a:lnTo>
                    <a:pt x="2082" y="2735"/>
                  </a:lnTo>
                  <a:lnTo>
                    <a:pt x="2654" y="2939"/>
                  </a:lnTo>
                  <a:lnTo>
                    <a:pt x="2654" y="2939"/>
                  </a:lnTo>
                  <a:lnTo>
                    <a:pt x="3021" y="3021"/>
                  </a:lnTo>
                  <a:lnTo>
                    <a:pt x="3388" y="3021"/>
                  </a:lnTo>
                  <a:lnTo>
                    <a:pt x="3715" y="2939"/>
                  </a:lnTo>
                  <a:lnTo>
                    <a:pt x="4042" y="2817"/>
                  </a:lnTo>
                  <a:lnTo>
                    <a:pt x="4327" y="2654"/>
                  </a:lnTo>
                  <a:lnTo>
                    <a:pt x="4613" y="2409"/>
                  </a:lnTo>
                  <a:lnTo>
                    <a:pt x="4817" y="2082"/>
                  </a:lnTo>
                  <a:lnTo>
                    <a:pt x="4980" y="1755"/>
                  </a:lnTo>
                  <a:lnTo>
                    <a:pt x="5348" y="653"/>
                  </a:lnTo>
                  <a:lnTo>
                    <a:pt x="5348" y="653"/>
                  </a:lnTo>
                  <a:lnTo>
                    <a:pt x="5348" y="490"/>
                  </a:lnTo>
                  <a:lnTo>
                    <a:pt x="5266" y="327"/>
                  </a:lnTo>
                  <a:lnTo>
                    <a:pt x="5266" y="32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4"/>
            <p:cNvSpPr/>
            <p:nvPr/>
          </p:nvSpPr>
          <p:spPr>
            <a:xfrm>
              <a:off x="1477050" y="41964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4"/>
            <p:cNvSpPr/>
            <p:nvPr/>
          </p:nvSpPr>
          <p:spPr>
            <a:xfrm>
              <a:off x="1243350" y="4316850"/>
              <a:ext cx="133700" cy="140850"/>
            </a:xfrm>
            <a:custGeom>
              <a:rect b="b" l="l" r="r" t="t"/>
              <a:pathLst>
                <a:path extrusionOk="0" h="5634" w="5348">
                  <a:moveTo>
                    <a:pt x="3429" y="1"/>
                  </a:moveTo>
                  <a:lnTo>
                    <a:pt x="3143" y="82"/>
                  </a:lnTo>
                  <a:lnTo>
                    <a:pt x="2858" y="205"/>
                  </a:lnTo>
                  <a:lnTo>
                    <a:pt x="2572" y="409"/>
                  </a:lnTo>
                  <a:lnTo>
                    <a:pt x="2368" y="654"/>
                  </a:lnTo>
                  <a:lnTo>
                    <a:pt x="82" y="3756"/>
                  </a:lnTo>
                  <a:lnTo>
                    <a:pt x="0" y="3879"/>
                  </a:lnTo>
                  <a:lnTo>
                    <a:pt x="0" y="4001"/>
                  </a:lnTo>
                  <a:lnTo>
                    <a:pt x="41" y="4124"/>
                  </a:lnTo>
                  <a:lnTo>
                    <a:pt x="163" y="4205"/>
                  </a:lnTo>
                  <a:lnTo>
                    <a:pt x="2449" y="5593"/>
                  </a:lnTo>
                  <a:lnTo>
                    <a:pt x="2613" y="5634"/>
                  </a:lnTo>
                  <a:lnTo>
                    <a:pt x="2776" y="5593"/>
                  </a:lnTo>
                  <a:lnTo>
                    <a:pt x="2858" y="5512"/>
                  </a:lnTo>
                  <a:lnTo>
                    <a:pt x="5021" y="2613"/>
                  </a:lnTo>
                  <a:lnTo>
                    <a:pt x="5144" y="2409"/>
                  </a:lnTo>
                  <a:lnTo>
                    <a:pt x="5266" y="2164"/>
                  </a:lnTo>
                  <a:lnTo>
                    <a:pt x="5307" y="1919"/>
                  </a:lnTo>
                  <a:lnTo>
                    <a:pt x="5348" y="1634"/>
                  </a:lnTo>
                  <a:lnTo>
                    <a:pt x="5307" y="1266"/>
                  </a:lnTo>
                  <a:lnTo>
                    <a:pt x="5144" y="899"/>
                  </a:lnTo>
                  <a:lnTo>
                    <a:pt x="4940" y="572"/>
                  </a:lnTo>
                  <a:lnTo>
                    <a:pt x="4654" y="286"/>
                  </a:lnTo>
                  <a:lnTo>
                    <a:pt x="4368" y="123"/>
                  </a:lnTo>
                  <a:lnTo>
                    <a:pt x="4082" y="41"/>
                  </a:lnTo>
                  <a:lnTo>
                    <a:pt x="3756"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4"/>
            <p:cNvSpPr/>
            <p:nvPr/>
          </p:nvSpPr>
          <p:spPr>
            <a:xfrm>
              <a:off x="1243350" y="4316850"/>
              <a:ext cx="133700" cy="140850"/>
            </a:xfrm>
            <a:custGeom>
              <a:rect b="b" l="l" r="r" t="t"/>
              <a:pathLst>
                <a:path extrusionOk="0" fill="none" h="5634" w="5348">
                  <a:moveTo>
                    <a:pt x="4654" y="286"/>
                  </a:moveTo>
                  <a:lnTo>
                    <a:pt x="4654" y="286"/>
                  </a:lnTo>
                  <a:lnTo>
                    <a:pt x="4368" y="123"/>
                  </a:lnTo>
                  <a:lnTo>
                    <a:pt x="4082" y="41"/>
                  </a:lnTo>
                  <a:lnTo>
                    <a:pt x="3756" y="1"/>
                  </a:lnTo>
                  <a:lnTo>
                    <a:pt x="3429" y="1"/>
                  </a:lnTo>
                  <a:lnTo>
                    <a:pt x="3143" y="82"/>
                  </a:lnTo>
                  <a:lnTo>
                    <a:pt x="2858" y="205"/>
                  </a:lnTo>
                  <a:lnTo>
                    <a:pt x="2572" y="409"/>
                  </a:lnTo>
                  <a:lnTo>
                    <a:pt x="2368" y="654"/>
                  </a:lnTo>
                  <a:lnTo>
                    <a:pt x="82" y="3756"/>
                  </a:lnTo>
                  <a:lnTo>
                    <a:pt x="82" y="3756"/>
                  </a:lnTo>
                  <a:lnTo>
                    <a:pt x="0" y="3879"/>
                  </a:lnTo>
                  <a:lnTo>
                    <a:pt x="0" y="4001"/>
                  </a:lnTo>
                  <a:lnTo>
                    <a:pt x="0" y="4001"/>
                  </a:lnTo>
                  <a:lnTo>
                    <a:pt x="41" y="4124"/>
                  </a:lnTo>
                  <a:lnTo>
                    <a:pt x="163" y="4205"/>
                  </a:lnTo>
                  <a:lnTo>
                    <a:pt x="2449" y="5593"/>
                  </a:lnTo>
                  <a:lnTo>
                    <a:pt x="2449" y="5593"/>
                  </a:lnTo>
                  <a:lnTo>
                    <a:pt x="2613" y="5634"/>
                  </a:lnTo>
                  <a:lnTo>
                    <a:pt x="2613" y="5634"/>
                  </a:lnTo>
                  <a:lnTo>
                    <a:pt x="2776" y="5593"/>
                  </a:lnTo>
                  <a:lnTo>
                    <a:pt x="2858" y="5512"/>
                  </a:lnTo>
                  <a:lnTo>
                    <a:pt x="5021" y="2613"/>
                  </a:lnTo>
                  <a:lnTo>
                    <a:pt x="5021" y="2613"/>
                  </a:lnTo>
                  <a:lnTo>
                    <a:pt x="5144" y="2409"/>
                  </a:lnTo>
                  <a:lnTo>
                    <a:pt x="5266" y="2164"/>
                  </a:lnTo>
                  <a:lnTo>
                    <a:pt x="5307" y="1919"/>
                  </a:lnTo>
                  <a:lnTo>
                    <a:pt x="5348" y="1634"/>
                  </a:lnTo>
                  <a:lnTo>
                    <a:pt x="5348" y="1634"/>
                  </a:lnTo>
                  <a:lnTo>
                    <a:pt x="5307" y="1266"/>
                  </a:lnTo>
                  <a:lnTo>
                    <a:pt x="5144" y="899"/>
                  </a:lnTo>
                  <a:lnTo>
                    <a:pt x="4940" y="572"/>
                  </a:lnTo>
                  <a:lnTo>
                    <a:pt x="4654" y="286"/>
                  </a:lnTo>
                  <a:lnTo>
                    <a:pt x="4654" y="2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4"/>
            <p:cNvSpPr/>
            <p:nvPr/>
          </p:nvSpPr>
          <p:spPr>
            <a:xfrm>
              <a:off x="1359675" y="43240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4"/>
            <p:cNvSpPr/>
            <p:nvPr/>
          </p:nvSpPr>
          <p:spPr>
            <a:xfrm>
              <a:off x="1243350" y="4320925"/>
              <a:ext cx="133700" cy="136775"/>
            </a:xfrm>
            <a:custGeom>
              <a:rect b="b" l="l" r="r" t="t"/>
              <a:pathLst>
                <a:path extrusionOk="0" h="5471" w="5348">
                  <a:moveTo>
                    <a:pt x="4450" y="1"/>
                  </a:moveTo>
                  <a:lnTo>
                    <a:pt x="4572" y="205"/>
                  </a:lnTo>
                  <a:lnTo>
                    <a:pt x="4695" y="450"/>
                  </a:lnTo>
                  <a:lnTo>
                    <a:pt x="4735" y="736"/>
                  </a:lnTo>
                  <a:lnTo>
                    <a:pt x="4776" y="981"/>
                  </a:lnTo>
                  <a:lnTo>
                    <a:pt x="4735" y="1266"/>
                  </a:lnTo>
                  <a:lnTo>
                    <a:pt x="4695" y="1511"/>
                  </a:lnTo>
                  <a:lnTo>
                    <a:pt x="4572" y="1756"/>
                  </a:lnTo>
                  <a:lnTo>
                    <a:pt x="4450" y="1960"/>
                  </a:lnTo>
                  <a:lnTo>
                    <a:pt x="2286" y="4859"/>
                  </a:lnTo>
                  <a:lnTo>
                    <a:pt x="2164" y="4940"/>
                  </a:lnTo>
                  <a:lnTo>
                    <a:pt x="2041" y="4981"/>
                  </a:lnTo>
                  <a:lnTo>
                    <a:pt x="1878" y="4940"/>
                  </a:lnTo>
                  <a:lnTo>
                    <a:pt x="0" y="3797"/>
                  </a:lnTo>
                  <a:lnTo>
                    <a:pt x="0" y="3838"/>
                  </a:lnTo>
                  <a:lnTo>
                    <a:pt x="41" y="3961"/>
                  </a:lnTo>
                  <a:lnTo>
                    <a:pt x="163" y="4042"/>
                  </a:lnTo>
                  <a:lnTo>
                    <a:pt x="2449" y="5430"/>
                  </a:lnTo>
                  <a:lnTo>
                    <a:pt x="2613" y="5471"/>
                  </a:lnTo>
                  <a:lnTo>
                    <a:pt x="2776" y="5430"/>
                  </a:lnTo>
                  <a:lnTo>
                    <a:pt x="2858" y="5349"/>
                  </a:lnTo>
                  <a:lnTo>
                    <a:pt x="5021" y="2450"/>
                  </a:lnTo>
                  <a:lnTo>
                    <a:pt x="5144" y="2246"/>
                  </a:lnTo>
                  <a:lnTo>
                    <a:pt x="5266" y="2001"/>
                  </a:lnTo>
                  <a:lnTo>
                    <a:pt x="5307" y="1756"/>
                  </a:lnTo>
                  <a:lnTo>
                    <a:pt x="5348" y="1471"/>
                  </a:lnTo>
                  <a:lnTo>
                    <a:pt x="5307" y="1103"/>
                  </a:lnTo>
                  <a:lnTo>
                    <a:pt x="5144" y="736"/>
                  </a:lnTo>
                  <a:lnTo>
                    <a:pt x="4940" y="409"/>
                  </a:lnTo>
                  <a:lnTo>
                    <a:pt x="4654" y="123"/>
                  </a:lnTo>
                  <a:lnTo>
                    <a:pt x="4450" y="1"/>
                  </a:lnTo>
                  <a:close/>
                </a:path>
              </a:pathLst>
            </a:custGeom>
            <a:solidFill>
              <a:srgbClr val="ABC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4"/>
            <p:cNvSpPr/>
            <p:nvPr/>
          </p:nvSpPr>
          <p:spPr>
            <a:xfrm>
              <a:off x="1243350" y="4320925"/>
              <a:ext cx="133700" cy="136775"/>
            </a:xfrm>
            <a:custGeom>
              <a:rect b="b" l="l" r="r" t="t"/>
              <a:pathLst>
                <a:path extrusionOk="0" fill="none" h="5471" w="5348">
                  <a:moveTo>
                    <a:pt x="4654" y="123"/>
                  </a:moveTo>
                  <a:lnTo>
                    <a:pt x="4654" y="123"/>
                  </a:lnTo>
                  <a:lnTo>
                    <a:pt x="4450" y="1"/>
                  </a:lnTo>
                  <a:lnTo>
                    <a:pt x="4450" y="1"/>
                  </a:lnTo>
                  <a:lnTo>
                    <a:pt x="4572" y="205"/>
                  </a:lnTo>
                  <a:lnTo>
                    <a:pt x="4695" y="450"/>
                  </a:lnTo>
                  <a:lnTo>
                    <a:pt x="4735" y="736"/>
                  </a:lnTo>
                  <a:lnTo>
                    <a:pt x="4776" y="981"/>
                  </a:lnTo>
                  <a:lnTo>
                    <a:pt x="4776" y="981"/>
                  </a:lnTo>
                  <a:lnTo>
                    <a:pt x="4735" y="1266"/>
                  </a:lnTo>
                  <a:lnTo>
                    <a:pt x="4695" y="1511"/>
                  </a:lnTo>
                  <a:lnTo>
                    <a:pt x="4572" y="1756"/>
                  </a:lnTo>
                  <a:lnTo>
                    <a:pt x="4450" y="1960"/>
                  </a:lnTo>
                  <a:lnTo>
                    <a:pt x="2286" y="4859"/>
                  </a:lnTo>
                  <a:lnTo>
                    <a:pt x="2286" y="4859"/>
                  </a:lnTo>
                  <a:lnTo>
                    <a:pt x="2164" y="4940"/>
                  </a:lnTo>
                  <a:lnTo>
                    <a:pt x="2041" y="4981"/>
                  </a:lnTo>
                  <a:lnTo>
                    <a:pt x="2041" y="4981"/>
                  </a:lnTo>
                  <a:lnTo>
                    <a:pt x="1878" y="4940"/>
                  </a:lnTo>
                  <a:lnTo>
                    <a:pt x="0" y="3797"/>
                  </a:lnTo>
                  <a:lnTo>
                    <a:pt x="0" y="3797"/>
                  </a:lnTo>
                  <a:lnTo>
                    <a:pt x="0" y="3838"/>
                  </a:lnTo>
                  <a:lnTo>
                    <a:pt x="0" y="3838"/>
                  </a:lnTo>
                  <a:lnTo>
                    <a:pt x="41" y="3961"/>
                  </a:lnTo>
                  <a:lnTo>
                    <a:pt x="163" y="4042"/>
                  </a:lnTo>
                  <a:lnTo>
                    <a:pt x="2449" y="5430"/>
                  </a:lnTo>
                  <a:lnTo>
                    <a:pt x="2449" y="5430"/>
                  </a:lnTo>
                  <a:lnTo>
                    <a:pt x="2613" y="5471"/>
                  </a:lnTo>
                  <a:lnTo>
                    <a:pt x="2613" y="5471"/>
                  </a:lnTo>
                  <a:lnTo>
                    <a:pt x="2776" y="5430"/>
                  </a:lnTo>
                  <a:lnTo>
                    <a:pt x="2858" y="5349"/>
                  </a:lnTo>
                  <a:lnTo>
                    <a:pt x="5021" y="2450"/>
                  </a:lnTo>
                  <a:lnTo>
                    <a:pt x="5021" y="2450"/>
                  </a:lnTo>
                  <a:lnTo>
                    <a:pt x="5144" y="2246"/>
                  </a:lnTo>
                  <a:lnTo>
                    <a:pt x="5266" y="2001"/>
                  </a:lnTo>
                  <a:lnTo>
                    <a:pt x="5307" y="1756"/>
                  </a:lnTo>
                  <a:lnTo>
                    <a:pt x="5348" y="1471"/>
                  </a:lnTo>
                  <a:lnTo>
                    <a:pt x="5348" y="1471"/>
                  </a:lnTo>
                  <a:lnTo>
                    <a:pt x="5307" y="1103"/>
                  </a:lnTo>
                  <a:lnTo>
                    <a:pt x="5144" y="736"/>
                  </a:lnTo>
                  <a:lnTo>
                    <a:pt x="4940" y="409"/>
                  </a:lnTo>
                  <a:lnTo>
                    <a:pt x="4654" y="123"/>
                  </a:lnTo>
                  <a:lnTo>
                    <a:pt x="4654" y="12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4"/>
            <p:cNvSpPr/>
            <p:nvPr/>
          </p:nvSpPr>
          <p:spPr>
            <a:xfrm>
              <a:off x="1359675" y="43240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4"/>
            <p:cNvSpPr/>
            <p:nvPr/>
          </p:nvSpPr>
          <p:spPr>
            <a:xfrm>
              <a:off x="1180075" y="4319925"/>
              <a:ext cx="174525" cy="62275"/>
            </a:xfrm>
            <a:custGeom>
              <a:rect b="b" l="l" r="r" t="t"/>
              <a:pathLst>
                <a:path extrusionOk="0" h="2491" w="6981">
                  <a:moveTo>
                    <a:pt x="857" y="0"/>
                  </a:moveTo>
                  <a:lnTo>
                    <a:pt x="653" y="41"/>
                  </a:lnTo>
                  <a:lnTo>
                    <a:pt x="490" y="123"/>
                  </a:lnTo>
                  <a:lnTo>
                    <a:pt x="327" y="204"/>
                  </a:lnTo>
                  <a:lnTo>
                    <a:pt x="204" y="327"/>
                  </a:lnTo>
                  <a:lnTo>
                    <a:pt x="82" y="490"/>
                  </a:lnTo>
                  <a:lnTo>
                    <a:pt x="41" y="694"/>
                  </a:lnTo>
                  <a:lnTo>
                    <a:pt x="0" y="857"/>
                  </a:lnTo>
                  <a:lnTo>
                    <a:pt x="0" y="1061"/>
                  </a:lnTo>
                  <a:lnTo>
                    <a:pt x="41" y="1266"/>
                  </a:lnTo>
                  <a:lnTo>
                    <a:pt x="82" y="1429"/>
                  </a:lnTo>
                  <a:lnTo>
                    <a:pt x="204" y="1592"/>
                  </a:lnTo>
                  <a:lnTo>
                    <a:pt x="327" y="1715"/>
                  </a:lnTo>
                  <a:lnTo>
                    <a:pt x="490" y="1796"/>
                  </a:lnTo>
                  <a:lnTo>
                    <a:pt x="653" y="1878"/>
                  </a:lnTo>
                  <a:lnTo>
                    <a:pt x="857" y="1919"/>
                  </a:lnTo>
                  <a:lnTo>
                    <a:pt x="5919" y="2490"/>
                  </a:lnTo>
                  <a:lnTo>
                    <a:pt x="6164" y="2490"/>
                  </a:lnTo>
                  <a:lnTo>
                    <a:pt x="6328" y="2449"/>
                  </a:lnTo>
                  <a:lnTo>
                    <a:pt x="6491" y="2368"/>
                  </a:lnTo>
                  <a:lnTo>
                    <a:pt x="6613" y="2286"/>
                  </a:lnTo>
                  <a:lnTo>
                    <a:pt x="6777" y="2123"/>
                  </a:lnTo>
                  <a:lnTo>
                    <a:pt x="6858" y="2000"/>
                  </a:lnTo>
                  <a:lnTo>
                    <a:pt x="6940" y="1796"/>
                  </a:lnTo>
                  <a:lnTo>
                    <a:pt x="6981" y="1633"/>
                  </a:lnTo>
                  <a:lnTo>
                    <a:pt x="6981" y="1429"/>
                  </a:lnTo>
                  <a:lnTo>
                    <a:pt x="6940" y="1225"/>
                  </a:lnTo>
                  <a:lnTo>
                    <a:pt x="6858" y="1061"/>
                  </a:lnTo>
                  <a:lnTo>
                    <a:pt x="6777" y="898"/>
                  </a:lnTo>
                  <a:lnTo>
                    <a:pt x="6613" y="776"/>
                  </a:lnTo>
                  <a:lnTo>
                    <a:pt x="6450" y="653"/>
                  </a:lnTo>
                  <a:lnTo>
                    <a:pt x="6287" y="612"/>
                  </a:lnTo>
                  <a:lnTo>
                    <a:pt x="6123" y="572"/>
                  </a:lnTo>
                  <a:lnTo>
                    <a:pt x="1062" y="0"/>
                  </a:lnTo>
                  <a:close/>
                </a:path>
              </a:pathLst>
            </a:custGeom>
            <a:solidFill>
              <a:srgbClr val="ABC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4"/>
            <p:cNvSpPr/>
            <p:nvPr/>
          </p:nvSpPr>
          <p:spPr>
            <a:xfrm>
              <a:off x="1180075" y="4319925"/>
              <a:ext cx="174525" cy="62275"/>
            </a:xfrm>
            <a:custGeom>
              <a:rect b="b" l="l" r="r" t="t"/>
              <a:pathLst>
                <a:path extrusionOk="0" fill="none" h="2491" w="6981">
                  <a:moveTo>
                    <a:pt x="6777" y="898"/>
                  </a:moveTo>
                  <a:lnTo>
                    <a:pt x="6777" y="898"/>
                  </a:lnTo>
                  <a:lnTo>
                    <a:pt x="6613" y="776"/>
                  </a:lnTo>
                  <a:lnTo>
                    <a:pt x="6450" y="653"/>
                  </a:lnTo>
                  <a:lnTo>
                    <a:pt x="6287" y="612"/>
                  </a:lnTo>
                  <a:lnTo>
                    <a:pt x="6123" y="572"/>
                  </a:lnTo>
                  <a:lnTo>
                    <a:pt x="1062" y="0"/>
                  </a:lnTo>
                  <a:lnTo>
                    <a:pt x="1062" y="0"/>
                  </a:lnTo>
                  <a:lnTo>
                    <a:pt x="1062" y="0"/>
                  </a:lnTo>
                  <a:lnTo>
                    <a:pt x="1062" y="0"/>
                  </a:lnTo>
                  <a:lnTo>
                    <a:pt x="857" y="0"/>
                  </a:lnTo>
                  <a:lnTo>
                    <a:pt x="653" y="41"/>
                  </a:lnTo>
                  <a:lnTo>
                    <a:pt x="490" y="123"/>
                  </a:lnTo>
                  <a:lnTo>
                    <a:pt x="327" y="204"/>
                  </a:lnTo>
                  <a:lnTo>
                    <a:pt x="204" y="327"/>
                  </a:lnTo>
                  <a:lnTo>
                    <a:pt x="82" y="490"/>
                  </a:lnTo>
                  <a:lnTo>
                    <a:pt x="41" y="694"/>
                  </a:lnTo>
                  <a:lnTo>
                    <a:pt x="0" y="857"/>
                  </a:lnTo>
                  <a:lnTo>
                    <a:pt x="0" y="857"/>
                  </a:lnTo>
                  <a:lnTo>
                    <a:pt x="0" y="1061"/>
                  </a:lnTo>
                  <a:lnTo>
                    <a:pt x="41" y="1266"/>
                  </a:lnTo>
                  <a:lnTo>
                    <a:pt x="82" y="1429"/>
                  </a:lnTo>
                  <a:lnTo>
                    <a:pt x="204" y="1592"/>
                  </a:lnTo>
                  <a:lnTo>
                    <a:pt x="327" y="1715"/>
                  </a:lnTo>
                  <a:lnTo>
                    <a:pt x="490" y="1796"/>
                  </a:lnTo>
                  <a:lnTo>
                    <a:pt x="653" y="1878"/>
                  </a:lnTo>
                  <a:lnTo>
                    <a:pt x="857" y="1919"/>
                  </a:lnTo>
                  <a:lnTo>
                    <a:pt x="5919" y="2490"/>
                  </a:lnTo>
                  <a:lnTo>
                    <a:pt x="5919" y="2490"/>
                  </a:lnTo>
                  <a:lnTo>
                    <a:pt x="5919" y="2490"/>
                  </a:lnTo>
                  <a:lnTo>
                    <a:pt x="5919" y="2490"/>
                  </a:lnTo>
                  <a:lnTo>
                    <a:pt x="6001" y="2490"/>
                  </a:lnTo>
                  <a:lnTo>
                    <a:pt x="6001" y="2490"/>
                  </a:lnTo>
                  <a:lnTo>
                    <a:pt x="6164" y="2490"/>
                  </a:lnTo>
                  <a:lnTo>
                    <a:pt x="6328" y="2449"/>
                  </a:lnTo>
                  <a:lnTo>
                    <a:pt x="6491" y="2368"/>
                  </a:lnTo>
                  <a:lnTo>
                    <a:pt x="6613" y="2286"/>
                  </a:lnTo>
                  <a:lnTo>
                    <a:pt x="6613" y="2286"/>
                  </a:lnTo>
                  <a:lnTo>
                    <a:pt x="6777" y="2123"/>
                  </a:lnTo>
                  <a:lnTo>
                    <a:pt x="6858" y="2000"/>
                  </a:lnTo>
                  <a:lnTo>
                    <a:pt x="6940" y="1796"/>
                  </a:lnTo>
                  <a:lnTo>
                    <a:pt x="6981" y="1633"/>
                  </a:lnTo>
                  <a:lnTo>
                    <a:pt x="6981" y="1633"/>
                  </a:lnTo>
                  <a:lnTo>
                    <a:pt x="6981" y="1429"/>
                  </a:lnTo>
                  <a:lnTo>
                    <a:pt x="6940" y="1225"/>
                  </a:lnTo>
                  <a:lnTo>
                    <a:pt x="6858" y="1061"/>
                  </a:lnTo>
                  <a:lnTo>
                    <a:pt x="6777" y="898"/>
                  </a:lnTo>
                  <a:lnTo>
                    <a:pt x="6777" y="8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4"/>
            <p:cNvSpPr/>
            <p:nvPr/>
          </p:nvSpPr>
          <p:spPr>
            <a:xfrm>
              <a:off x="1349475" y="43423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4"/>
            <p:cNvSpPr/>
            <p:nvPr/>
          </p:nvSpPr>
          <p:spPr>
            <a:xfrm>
              <a:off x="1046375" y="4594450"/>
              <a:ext cx="94925" cy="16350"/>
            </a:xfrm>
            <a:custGeom>
              <a:rect b="b" l="l" r="r" t="t"/>
              <a:pathLst>
                <a:path extrusionOk="0" h="654" w="3797">
                  <a:moveTo>
                    <a:pt x="327" y="0"/>
                  </a:moveTo>
                  <a:lnTo>
                    <a:pt x="205" y="41"/>
                  </a:lnTo>
                  <a:lnTo>
                    <a:pt x="123" y="123"/>
                  </a:lnTo>
                  <a:lnTo>
                    <a:pt x="41" y="204"/>
                  </a:lnTo>
                  <a:lnTo>
                    <a:pt x="1" y="327"/>
                  </a:lnTo>
                  <a:lnTo>
                    <a:pt x="41" y="449"/>
                  </a:lnTo>
                  <a:lnTo>
                    <a:pt x="123" y="572"/>
                  </a:lnTo>
                  <a:lnTo>
                    <a:pt x="205" y="612"/>
                  </a:lnTo>
                  <a:lnTo>
                    <a:pt x="327" y="653"/>
                  </a:lnTo>
                  <a:lnTo>
                    <a:pt x="3470" y="653"/>
                  </a:lnTo>
                  <a:lnTo>
                    <a:pt x="3593" y="612"/>
                  </a:lnTo>
                  <a:lnTo>
                    <a:pt x="3675" y="572"/>
                  </a:lnTo>
                  <a:lnTo>
                    <a:pt x="3756" y="449"/>
                  </a:lnTo>
                  <a:lnTo>
                    <a:pt x="3797" y="327"/>
                  </a:lnTo>
                  <a:lnTo>
                    <a:pt x="3756" y="204"/>
                  </a:lnTo>
                  <a:lnTo>
                    <a:pt x="3675" y="123"/>
                  </a:lnTo>
                  <a:lnTo>
                    <a:pt x="3593" y="41"/>
                  </a:lnTo>
                  <a:lnTo>
                    <a:pt x="3470"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4"/>
            <p:cNvSpPr/>
            <p:nvPr/>
          </p:nvSpPr>
          <p:spPr>
            <a:xfrm>
              <a:off x="1046375" y="4594450"/>
              <a:ext cx="94925" cy="16350"/>
            </a:xfrm>
            <a:custGeom>
              <a:rect b="b" l="l" r="r" t="t"/>
              <a:pathLst>
                <a:path extrusionOk="0" fill="none" h="654" w="3797">
                  <a:moveTo>
                    <a:pt x="3470" y="653"/>
                  </a:moveTo>
                  <a:lnTo>
                    <a:pt x="327" y="653"/>
                  </a:lnTo>
                  <a:lnTo>
                    <a:pt x="327" y="653"/>
                  </a:lnTo>
                  <a:lnTo>
                    <a:pt x="205" y="612"/>
                  </a:lnTo>
                  <a:lnTo>
                    <a:pt x="123" y="572"/>
                  </a:lnTo>
                  <a:lnTo>
                    <a:pt x="41" y="449"/>
                  </a:lnTo>
                  <a:lnTo>
                    <a:pt x="1" y="327"/>
                  </a:lnTo>
                  <a:lnTo>
                    <a:pt x="1" y="327"/>
                  </a:lnTo>
                  <a:lnTo>
                    <a:pt x="41" y="204"/>
                  </a:lnTo>
                  <a:lnTo>
                    <a:pt x="123" y="123"/>
                  </a:lnTo>
                  <a:lnTo>
                    <a:pt x="205" y="41"/>
                  </a:lnTo>
                  <a:lnTo>
                    <a:pt x="327" y="0"/>
                  </a:lnTo>
                  <a:lnTo>
                    <a:pt x="3470" y="0"/>
                  </a:lnTo>
                  <a:lnTo>
                    <a:pt x="3470" y="0"/>
                  </a:lnTo>
                  <a:lnTo>
                    <a:pt x="3593" y="41"/>
                  </a:lnTo>
                  <a:lnTo>
                    <a:pt x="3675" y="123"/>
                  </a:lnTo>
                  <a:lnTo>
                    <a:pt x="3756" y="204"/>
                  </a:lnTo>
                  <a:lnTo>
                    <a:pt x="3797" y="327"/>
                  </a:lnTo>
                  <a:lnTo>
                    <a:pt x="3797" y="327"/>
                  </a:lnTo>
                  <a:lnTo>
                    <a:pt x="3756" y="449"/>
                  </a:lnTo>
                  <a:lnTo>
                    <a:pt x="3675" y="572"/>
                  </a:lnTo>
                  <a:lnTo>
                    <a:pt x="3593" y="612"/>
                  </a:lnTo>
                  <a:lnTo>
                    <a:pt x="3470" y="653"/>
                  </a:lnTo>
                  <a:lnTo>
                    <a:pt x="3470" y="6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4"/>
            <p:cNvSpPr/>
            <p:nvPr/>
          </p:nvSpPr>
          <p:spPr>
            <a:xfrm>
              <a:off x="1133125" y="46107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4"/>
            <p:cNvSpPr/>
            <p:nvPr/>
          </p:nvSpPr>
          <p:spPr>
            <a:xfrm>
              <a:off x="1069850" y="4549525"/>
              <a:ext cx="71450" cy="15350"/>
            </a:xfrm>
            <a:custGeom>
              <a:rect b="b" l="l" r="r" t="t"/>
              <a:pathLst>
                <a:path extrusionOk="0" h="614" w="2858">
                  <a:moveTo>
                    <a:pt x="327" y="1"/>
                  </a:moveTo>
                  <a:lnTo>
                    <a:pt x="205" y="42"/>
                  </a:lnTo>
                  <a:lnTo>
                    <a:pt x="123" y="83"/>
                  </a:lnTo>
                  <a:lnTo>
                    <a:pt x="41" y="205"/>
                  </a:lnTo>
                  <a:lnTo>
                    <a:pt x="0" y="328"/>
                  </a:lnTo>
                  <a:lnTo>
                    <a:pt x="41" y="450"/>
                  </a:lnTo>
                  <a:lnTo>
                    <a:pt x="123" y="532"/>
                  </a:lnTo>
                  <a:lnTo>
                    <a:pt x="205" y="613"/>
                  </a:lnTo>
                  <a:lnTo>
                    <a:pt x="2654" y="613"/>
                  </a:lnTo>
                  <a:lnTo>
                    <a:pt x="2736" y="532"/>
                  </a:lnTo>
                  <a:lnTo>
                    <a:pt x="2817" y="450"/>
                  </a:lnTo>
                  <a:lnTo>
                    <a:pt x="2858" y="328"/>
                  </a:lnTo>
                  <a:lnTo>
                    <a:pt x="2817" y="205"/>
                  </a:lnTo>
                  <a:lnTo>
                    <a:pt x="2736" y="83"/>
                  </a:lnTo>
                  <a:lnTo>
                    <a:pt x="2654" y="42"/>
                  </a:lnTo>
                  <a:lnTo>
                    <a:pt x="2531" y="1"/>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4"/>
            <p:cNvSpPr/>
            <p:nvPr/>
          </p:nvSpPr>
          <p:spPr>
            <a:xfrm>
              <a:off x="1069850" y="4549525"/>
              <a:ext cx="71450" cy="15350"/>
            </a:xfrm>
            <a:custGeom>
              <a:rect b="b" l="l" r="r" t="t"/>
              <a:pathLst>
                <a:path extrusionOk="0" fill="none" h="614" w="2858">
                  <a:moveTo>
                    <a:pt x="2531" y="613"/>
                  </a:moveTo>
                  <a:lnTo>
                    <a:pt x="327" y="613"/>
                  </a:lnTo>
                  <a:lnTo>
                    <a:pt x="327" y="613"/>
                  </a:lnTo>
                  <a:lnTo>
                    <a:pt x="205" y="613"/>
                  </a:lnTo>
                  <a:lnTo>
                    <a:pt x="123" y="532"/>
                  </a:lnTo>
                  <a:lnTo>
                    <a:pt x="41" y="450"/>
                  </a:lnTo>
                  <a:lnTo>
                    <a:pt x="0" y="328"/>
                  </a:lnTo>
                  <a:lnTo>
                    <a:pt x="0" y="328"/>
                  </a:lnTo>
                  <a:lnTo>
                    <a:pt x="41" y="205"/>
                  </a:lnTo>
                  <a:lnTo>
                    <a:pt x="123" y="83"/>
                  </a:lnTo>
                  <a:lnTo>
                    <a:pt x="205" y="42"/>
                  </a:lnTo>
                  <a:lnTo>
                    <a:pt x="327" y="1"/>
                  </a:lnTo>
                  <a:lnTo>
                    <a:pt x="2531" y="1"/>
                  </a:lnTo>
                  <a:lnTo>
                    <a:pt x="2531" y="1"/>
                  </a:lnTo>
                  <a:lnTo>
                    <a:pt x="2654" y="42"/>
                  </a:lnTo>
                  <a:lnTo>
                    <a:pt x="2736" y="83"/>
                  </a:lnTo>
                  <a:lnTo>
                    <a:pt x="2817" y="205"/>
                  </a:lnTo>
                  <a:lnTo>
                    <a:pt x="2858" y="328"/>
                  </a:lnTo>
                  <a:lnTo>
                    <a:pt x="2858" y="328"/>
                  </a:lnTo>
                  <a:lnTo>
                    <a:pt x="2817" y="450"/>
                  </a:lnTo>
                  <a:lnTo>
                    <a:pt x="2736" y="532"/>
                  </a:lnTo>
                  <a:lnTo>
                    <a:pt x="2654" y="613"/>
                  </a:lnTo>
                  <a:lnTo>
                    <a:pt x="2531" y="613"/>
                  </a:lnTo>
                  <a:lnTo>
                    <a:pt x="2531"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4"/>
            <p:cNvSpPr/>
            <p:nvPr/>
          </p:nvSpPr>
          <p:spPr>
            <a:xfrm>
              <a:off x="1133125" y="45648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4"/>
            <p:cNvSpPr/>
            <p:nvPr/>
          </p:nvSpPr>
          <p:spPr>
            <a:xfrm>
              <a:off x="1101475" y="4504625"/>
              <a:ext cx="39825" cy="15350"/>
            </a:xfrm>
            <a:custGeom>
              <a:rect b="b" l="l" r="r" t="t"/>
              <a:pathLst>
                <a:path extrusionOk="0" h="614" w="1593">
                  <a:moveTo>
                    <a:pt x="205" y="1"/>
                  </a:moveTo>
                  <a:lnTo>
                    <a:pt x="123" y="82"/>
                  </a:lnTo>
                  <a:lnTo>
                    <a:pt x="42" y="164"/>
                  </a:lnTo>
                  <a:lnTo>
                    <a:pt x="1" y="287"/>
                  </a:lnTo>
                  <a:lnTo>
                    <a:pt x="42" y="409"/>
                  </a:lnTo>
                  <a:lnTo>
                    <a:pt x="123" y="531"/>
                  </a:lnTo>
                  <a:lnTo>
                    <a:pt x="205" y="572"/>
                  </a:lnTo>
                  <a:lnTo>
                    <a:pt x="328" y="613"/>
                  </a:lnTo>
                  <a:lnTo>
                    <a:pt x="1266" y="613"/>
                  </a:lnTo>
                  <a:lnTo>
                    <a:pt x="1389" y="572"/>
                  </a:lnTo>
                  <a:lnTo>
                    <a:pt x="1471" y="531"/>
                  </a:lnTo>
                  <a:lnTo>
                    <a:pt x="1552" y="409"/>
                  </a:lnTo>
                  <a:lnTo>
                    <a:pt x="1593" y="287"/>
                  </a:lnTo>
                  <a:lnTo>
                    <a:pt x="1552" y="164"/>
                  </a:lnTo>
                  <a:lnTo>
                    <a:pt x="1471" y="82"/>
                  </a:lnTo>
                  <a:lnTo>
                    <a:pt x="1389" y="1"/>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4"/>
            <p:cNvSpPr/>
            <p:nvPr/>
          </p:nvSpPr>
          <p:spPr>
            <a:xfrm>
              <a:off x="1101475" y="4504625"/>
              <a:ext cx="39825" cy="15350"/>
            </a:xfrm>
            <a:custGeom>
              <a:rect b="b" l="l" r="r" t="t"/>
              <a:pathLst>
                <a:path extrusionOk="0" fill="none" h="614" w="1593">
                  <a:moveTo>
                    <a:pt x="1266" y="613"/>
                  </a:moveTo>
                  <a:lnTo>
                    <a:pt x="328" y="613"/>
                  </a:lnTo>
                  <a:lnTo>
                    <a:pt x="328" y="613"/>
                  </a:lnTo>
                  <a:lnTo>
                    <a:pt x="205" y="572"/>
                  </a:lnTo>
                  <a:lnTo>
                    <a:pt x="123" y="531"/>
                  </a:lnTo>
                  <a:lnTo>
                    <a:pt x="42" y="409"/>
                  </a:lnTo>
                  <a:lnTo>
                    <a:pt x="1" y="287"/>
                  </a:lnTo>
                  <a:lnTo>
                    <a:pt x="1" y="287"/>
                  </a:lnTo>
                  <a:lnTo>
                    <a:pt x="42" y="164"/>
                  </a:lnTo>
                  <a:lnTo>
                    <a:pt x="123" y="82"/>
                  </a:lnTo>
                  <a:lnTo>
                    <a:pt x="205" y="1"/>
                  </a:lnTo>
                  <a:lnTo>
                    <a:pt x="328" y="1"/>
                  </a:lnTo>
                  <a:lnTo>
                    <a:pt x="1266" y="1"/>
                  </a:lnTo>
                  <a:lnTo>
                    <a:pt x="1266" y="1"/>
                  </a:lnTo>
                  <a:lnTo>
                    <a:pt x="1389" y="1"/>
                  </a:lnTo>
                  <a:lnTo>
                    <a:pt x="1471" y="82"/>
                  </a:lnTo>
                  <a:lnTo>
                    <a:pt x="1552" y="164"/>
                  </a:lnTo>
                  <a:lnTo>
                    <a:pt x="1593" y="287"/>
                  </a:lnTo>
                  <a:lnTo>
                    <a:pt x="1593" y="287"/>
                  </a:lnTo>
                  <a:lnTo>
                    <a:pt x="1552" y="409"/>
                  </a:lnTo>
                  <a:lnTo>
                    <a:pt x="1471" y="531"/>
                  </a:lnTo>
                  <a:lnTo>
                    <a:pt x="1389" y="572"/>
                  </a:lnTo>
                  <a:lnTo>
                    <a:pt x="1266" y="613"/>
                  </a:lnTo>
                  <a:lnTo>
                    <a:pt x="1266"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4"/>
            <p:cNvSpPr/>
            <p:nvPr/>
          </p:nvSpPr>
          <p:spPr>
            <a:xfrm>
              <a:off x="1133125" y="45199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4"/>
            <p:cNvSpPr/>
            <p:nvPr/>
          </p:nvSpPr>
          <p:spPr>
            <a:xfrm>
              <a:off x="1180075" y="4319925"/>
              <a:ext cx="49000" cy="50025"/>
            </a:xfrm>
            <a:custGeom>
              <a:rect b="b" l="l" r="r" t="t"/>
              <a:pathLst>
                <a:path extrusionOk="0" h="2001" w="1960">
                  <a:moveTo>
                    <a:pt x="857" y="0"/>
                  </a:moveTo>
                  <a:lnTo>
                    <a:pt x="653" y="41"/>
                  </a:lnTo>
                  <a:lnTo>
                    <a:pt x="490" y="123"/>
                  </a:lnTo>
                  <a:lnTo>
                    <a:pt x="327" y="204"/>
                  </a:lnTo>
                  <a:lnTo>
                    <a:pt x="204" y="327"/>
                  </a:lnTo>
                  <a:lnTo>
                    <a:pt x="82" y="490"/>
                  </a:lnTo>
                  <a:lnTo>
                    <a:pt x="41" y="694"/>
                  </a:lnTo>
                  <a:lnTo>
                    <a:pt x="0" y="857"/>
                  </a:lnTo>
                  <a:lnTo>
                    <a:pt x="0" y="1061"/>
                  </a:lnTo>
                  <a:lnTo>
                    <a:pt x="41" y="1225"/>
                  </a:lnTo>
                  <a:lnTo>
                    <a:pt x="82" y="1429"/>
                  </a:lnTo>
                  <a:lnTo>
                    <a:pt x="204" y="1592"/>
                  </a:lnTo>
                  <a:lnTo>
                    <a:pt x="327" y="1715"/>
                  </a:lnTo>
                  <a:lnTo>
                    <a:pt x="490" y="1837"/>
                  </a:lnTo>
                  <a:lnTo>
                    <a:pt x="653" y="1878"/>
                  </a:lnTo>
                  <a:lnTo>
                    <a:pt x="857" y="1919"/>
                  </a:lnTo>
                  <a:lnTo>
                    <a:pt x="1429" y="2000"/>
                  </a:lnTo>
                  <a:lnTo>
                    <a:pt x="1470" y="2000"/>
                  </a:lnTo>
                  <a:lnTo>
                    <a:pt x="1592" y="1960"/>
                  </a:lnTo>
                  <a:lnTo>
                    <a:pt x="1674" y="1919"/>
                  </a:lnTo>
                  <a:lnTo>
                    <a:pt x="1756" y="1837"/>
                  </a:lnTo>
                  <a:lnTo>
                    <a:pt x="1756" y="1715"/>
                  </a:lnTo>
                  <a:lnTo>
                    <a:pt x="1960" y="408"/>
                  </a:lnTo>
                  <a:lnTo>
                    <a:pt x="1960" y="286"/>
                  </a:lnTo>
                  <a:lnTo>
                    <a:pt x="1878" y="204"/>
                  </a:lnTo>
                  <a:lnTo>
                    <a:pt x="1796" y="123"/>
                  </a:lnTo>
                  <a:lnTo>
                    <a:pt x="1674" y="82"/>
                  </a:lnTo>
                  <a:lnTo>
                    <a:pt x="1062"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4"/>
            <p:cNvSpPr/>
            <p:nvPr/>
          </p:nvSpPr>
          <p:spPr>
            <a:xfrm>
              <a:off x="1180075" y="4319925"/>
              <a:ext cx="49000" cy="50025"/>
            </a:xfrm>
            <a:custGeom>
              <a:rect b="b" l="l" r="r" t="t"/>
              <a:pathLst>
                <a:path extrusionOk="0" fill="none" h="2001" w="1960">
                  <a:moveTo>
                    <a:pt x="1878" y="204"/>
                  </a:moveTo>
                  <a:lnTo>
                    <a:pt x="1878" y="204"/>
                  </a:lnTo>
                  <a:lnTo>
                    <a:pt x="1796" y="123"/>
                  </a:lnTo>
                  <a:lnTo>
                    <a:pt x="1674" y="82"/>
                  </a:lnTo>
                  <a:lnTo>
                    <a:pt x="1062" y="0"/>
                  </a:lnTo>
                  <a:lnTo>
                    <a:pt x="1062" y="0"/>
                  </a:lnTo>
                  <a:lnTo>
                    <a:pt x="1062" y="0"/>
                  </a:lnTo>
                  <a:lnTo>
                    <a:pt x="1062" y="0"/>
                  </a:lnTo>
                  <a:lnTo>
                    <a:pt x="857" y="0"/>
                  </a:lnTo>
                  <a:lnTo>
                    <a:pt x="653" y="41"/>
                  </a:lnTo>
                  <a:lnTo>
                    <a:pt x="490" y="123"/>
                  </a:lnTo>
                  <a:lnTo>
                    <a:pt x="327" y="204"/>
                  </a:lnTo>
                  <a:lnTo>
                    <a:pt x="204" y="327"/>
                  </a:lnTo>
                  <a:lnTo>
                    <a:pt x="82" y="490"/>
                  </a:lnTo>
                  <a:lnTo>
                    <a:pt x="41" y="694"/>
                  </a:lnTo>
                  <a:lnTo>
                    <a:pt x="0" y="857"/>
                  </a:lnTo>
                  <a:lnTo>
                    <a:pt x="0" y="857"/>
                  </a:lnTo>
                  <a:lnTo>
                    <a:pt x="0" y="1061"/>
                  </a:lnTo>
                  <a:lnTo>
                    <a:pt x="41" y="1225"/>
                  </a:lnTo>
                  <a:lnTo>
                    <a:pt x="82" y="1429"/>
                  </a:lnTo>
                  <a:lnTo>
                    <a:pt x="204" y="1592"/>
                  </a:lnTo>
                  <a:lnTo>
                    <a:pt x="204" y="1592"/>
                  </a:lnTo>
                  <a:lnTo>
                    <a:pt x="327" y="1715"/>
                  </a:lnTo>
                  <a:lnTo>
                    <a:pt x="490" y="1837"/>
                  </a:lnTo>
                  <a:lnTo>
                    <a:pt x="653" y="1878"/>
                  </a:lnTo>
                  <a:lnTo>
                    <a:pt x="857" y="1919"/>
                  </a:lnTo>
                  <a:lnTo>
                    <a:pt x="1429" y="2000"/>
                  </a:lnTo>
                  <a:lnTo>
                    <a:pt x="1429" y="2000"/>
                  </a:lnTo>
                  <a:lnTo>
                    <a:pt x="1470" y="2000"/>
                  </a:lnTo>
                  <a:lnTo>
                    <a:pt x="1470" y="2000"/>
                  </a:lnTo>
                  <a:lnTo>
                    <a:pt x="1592" y="1960"/>
                  </a:lnTo>
                  <a:lnTo>
                    <a:pt x="1674" y="1919"/>
                  </a:lnTo>
                  <a:lnTo>
                    <a:pt x="1756" y="1837"/>
                  </a:lnTo>
                  <a:lnTo>
                    <a:pt x="1756" y="1715"/>
                  </a:lnTo>
                  <a:lnTo>
                    <a:pt x="1960" y="408"/>
                  </a:lnTo>
                  <a:lnTo>
                    <a:pt x="1960" y="408"/>
                  </a:lnTo>
                  <a:lnTo>
                    <a:pt x="1960" y="286"/>
                  </a:lnTo>
                  <a:lnTo>
                    <a:pt x="1878" y="204"/>
                  </a:lnTo>
                  <a:lnTo>
                    <a:pt x="1878" y="20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4"/>
            <p:cNvSpPr/>
            <p:nvPr/>
          </p:nvSpPr>
          <p:spPr>
            <a:xfrm>
              <a:off x="1227000" y="4325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4"/>
            <p:cNvSpPr/>
            <p:nvPr/>
          </p:nvSpPr>
          <p:spPr>
            <a:xfrm>
              <a:off x="1146400" y="4424000"/>
              <a:ext cx="154125" cy="189850"/>
            </a:xfrm>
            <a:custGeom>
              <a:rect b="b" l="l" r="r" t="t"/>
              <a:pathLst>
                <a:path extrusionOk="0" h="7594" w="6165">
                  <a:moveTo>
                    <a:pt x="3715" y="1"/>
                  </a:moveTo>
                  <a:lnTo>
                    <a:pt x="3552" y="42"/>
                  </a:lnTo>
                  <a:lnTo>
                    <a:pt x="3470" y="123"/>
                  </a:lnTo>
                  <a:lnTo>
                    <a:pt x="3429" y="164"/>
                  </a:lnTo>
                  <a:lnTo>
                    <a:pt x="41" y="6247"/>
                  </a:lnTo>
                  <a:lnTo>
                    <a:pt x="0" y="6328"/>
                  </a:lnTo>
                  <a:lnTo>
                    <a:pt x="0" y="6451"/>
                  </a:lnTo>
                  <a:lnTo>
                    <a:pt x="41" y="6573"/>
                  </a:lnTo>
                  <a:lnTo>
                    <a:pt x="163" y="6655"/>
                  </a:lnTo>
                  <a:lnTo>
                    <a:pt x="1592" y="7553"/>
                  </a:lnTo>
                  <a:lnTo>
                    <a:pt x="1755" y="7594"/>
                  </a:lnTo>
                  <a:lnTo>
                    <a:pt x="1878" y="7553"/>
                  </a:lnTo>
                  <a:lnTo>
                    <a:pt x="2000" y="7471"/>
                  </a:lnTo>
                  <a:lnTo>
                    <a:pt x="6082" y="2124"/>
                  </a:lnTo>
                  <a:lnTo>
                    <a:pt x="6164" y="2001"/>
                  </a:lnTo>
                  <a:lnTo>
                    <a:pt x="6164" y="1879"/>
                  </a:lnTo>
                  <a:lnTo>
                    <a:pt x="6123" y="1756"/>
                  </a:lnTo>
                  <a:lnTo>
                    <a:pt x="6042" y="1675"/>
                  </a:lnTo>
                  <a:lnTo>
                    <a:pt x="3878" y="83"/>
                  </a:lnTo>
                  <a:lnTo>
                    <a:pt x="3715" y="1"/>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4"/>
            <p:cNvSpPr/>
            <p:nvPr/>
          </p:nvSpPr>
          <p:spPr>
            <a:xfrm>
              <a:off x="1146400" y="4424000"/>
              <a:ext cx="154125" cy="189850"/>
            </a:xfrm>
            <a:custGeom>
              <a:rect b="b" l="l" r="r" t="t"/>
              <a:pathLst>
                <a:path extrusionOk="0" fill="none" h="7594" w="6165">
                  <a:moveTo>
                    <a:pt x="6164" y="1879"/>
                  </a:moveTo>
                  <a:lnTo>
                    <a:pt x="6164" y="1879"/>
                  </a:lnTo>
                  <a:lnTo>
                    <a:pt x="6123" y="1756"/>
                  </a:lnTo>
                  <a:lnTo>
                    <a:pt x="6042" y="1675"/>
                  </a:lnTo>
                  <a:lnTo>
                    <a:pt x="3878" y="83"/>
                  </a:lnTo>
                  <a:lnTo>
                    <a:pt x="3878" y="83"/>
                  </a:lnTo>
                  <a:lnTo>
                    <a:pt x="3715" y="1"/>
                  </a:lnTo>
                  <a:lnTo>
                    <a:pt x="3552" y="42"/>
                  </a:lnTo>
                  <a:lnTo>
                    <a:pt x="3552" y="42"/>
                  </a:lnTo>
                  <a:lnTo>
                    <a:pt x="3470" y="123"/>
                  </a:lnTo>
                  <a:lnTo>
                    <a:pt x="3429" y="164"/>
                  </a:lnTo>
                  <a:lnTo>
                    <a:pt x="41" y="6247"/>
                  </a:lnTo>
                  <a:lnTo>
                    <a:pt x="41" y="6247"/>
                  </a:lnTo>
                  <a:lnTo>
                    <a:pt x="0" y="6328"/>
                  </a:lnTo>
                  <a:lnTo>
                    <a:pt x="0" y="6451"/>
                  </a:lnTo>
                  <a:lnTo>
                    <a:pt x="41" y="6573"/>
                  </a:lnTo>
                  <a:lnTo>
                    <a:pt x="163" y="6655"/>
                  </a:lnTo>
                  <a:lnTo>
                    <a:pt x="1592" y="7553"/>
                  </a:lnTo>
                  <a:lnTo>
                    <a:pt x="1592" y="7553"/>
                  </a:lnTo>
                  <a:lnTo>
                    <a:pt x="1755" y="7594"/>
                  </a:lnTo>
                  <a:lnTo>
                    <a:pt x="1755" y="7594"/>
                  </a:lnTo>
                  <a:lnTo>
                    <a:pt x="1878" y="7553"/>
                  </a:lnTo>
                  <a:lnTo>
                    <a:pt x="2000" y="7471"/>
                  </a:lnTo>
                  <a:lnTo>
                    <a:pt x="6082" y="2124"/>
                  </a:lnTo>
                  <a:lnTo>
                    <a:pt x="6082" y="2124"/>
                  </a:lnTo>
                  <a:lnTo>
                    <a:pt x="6164" y="2001"/>
                  </a:lnTo>
                  <a:lnTo>
                    <a:pt x="6164" y="1879"/>
                  </a:lnTo>
                  <a:lnTo>
                    <a:pt x="6164" y="18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4"/>
            <p:cNvSpPr/>
            <p:nvPr/>
          </p:nvSpPr>
          <p:spPr>
            <a:xfrm>
              <a:off x="1300500" y="44709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4"/>
            <p:cNvSpPr/>
            <p:nvPr/>
          </p:nvSpPr>
          <p:spPr>
            <a:xfrm>
              <a:off x="1223950" y="4407675"/>
              <a:ext cx="158200" cy="220475"/>
            </a:xfrm>
            <a:custGeom>
              <a:rect b="b" l="l" r="r" t="t"/>
              <a:pathLst>
                <a:path extrusionOk="0" h="8819" w="6328">
                  <a:moveTo>
                    <a:pt x="1021" y="1"/>
                  </a:moveTo>
                  <a:lnTo>
                    <a:pt x="939" y="42"/>
                  </a:lnTo>
                  <a:lnTo>
                    <a:pt x="858" y="123"/>
                  </a:lnTo>
                  <a:lnTo>
                    <a:pt x="327" y="776"/>
                  </a:lnTo>
                  <a:lnTo>
                    <a:pt x="286" y="817"/>
                  </a:lnTo>
                  <a:lnTo>
                    <a:pt x="205" y="1021"/>
                  </a:lnTo>
                  <a:lnTo>
                    <a:pt x="82" y="1307"/>
                  </a:lnTo>
                  <a:lnTo>
                    <a:pt x="41" y="1593"/>
                  </a:lnTo>
                  <a:lnTo>
                    <a:pt x="1" y="1879"/>
                  </a:lnTo>
                  <a:lnTo>
                    <a:pt x="41" y="2123"/>
                  </a:lnTo>
                  <a:lnTo>
                    <a:pt x="164" y="2409"/>
                  </a:lnTo>
                  <a:lnTo>
                    <a:pt x="286" y="2654"/>
                  </a:lnTo>
                  <a:lnTo>
                    <a:pt x="490" y="2858"/>
                  </a:lnTo>
                  <a:lnTo>
                    <a:pt x="735" y="3062"/>
                  </a:lnTo>
                  <a:lnTo>
                    <a:pt x="3634" y="4859"/>
                  </a:lnTo>
                  <a:lnTo>
                    <a:pt x="2776" y="7961"/>
                  </a:lnTo>
                  <a:lnTo>
                    <a:pt x="2776" y="8083"/>
                  </a:lnTo>
                  <a:lnTo>
                    <a:pt x="2817" y="8206"/>
                  </a:lnTo>
                  <a:lnTo>
                    <a:pt x="2899" y="8288"/>
                  </a:lnTo>
                  <a:lnTo>
                    <a:pt x="2980" y="8328"/>
                  </a:lnTo>
                  <a:lnTo>
                    <a:pt x="4613" y="8818"/>
                  </a:lnTo>
                  <a:lnTo>
                    <a:pt x="4695" y="8818"/>
                  </a:lnTo>
                  <a:lnTo>
                    <a:pt x="4858" y="8777"/>
                  </a:lnTo>
                  <a:lnTo>
                    <a:pt x="4940" y="8696"/>
                  </a:lnTo>
                  <a:lnTo>
                    <a:pt x="5022" y="8614"/>
                  </a:lnTo>
                  <a:lnTo>
                    <a:pt x="6287" y="4083"/>
                  </a:lnTo>
                  <a:lnTo>
                    <a:pt x="6328" y="3879"/>
                  </a:lnTo>
                  <a:lnTo>
                    <a:pt x="6328" y="3716"/>
                  </a:lnTo>
                  <a:lnTo>
                    <a:pt x="6287" y="3511"/>
                  </a:lnTo>
                  <a:lnTo>
                    <a:pt x="6246" y="3348"/>
                  </a:lnTo>
                  <a:lnTo>
                    <a:pt x="6165" y="3144"/>
                  </a:lnTo>
                  <a:lnTo>
                    <a:pt x="6042" y="3022"/>
                  </a:lnTo>
                  <a:lnTo>
                    <a:pt x="5920" y="2858"/>
                  </a:lnTo>
                  <a:lnTo>
                    <a:pt x="5756" y="2736"/>
                  </a:lnTo>
                  <a:lnTo>
                    <a:pt x="1266" y="42"/>
                  </a:lnTo>
                  <a:lnTo>
                    <a:pt x="114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4"/>
            <p:cNvSpPr/>
            <p:nvPr/>
          </p:nvSpPr>
          <p:spPr>
            <a:xfrm>
              <a:off x="1223950" y="4407675"/>
              <a:ext cx="158200" cy="220475"/>
            </a:xfrm>
            <a:custGeom>
              <a:rect b="b" l="l" r="r" t="t"/>
              <a:pathLst>
                <a:path extrusionOk="0" fill="none" h="8819" w="6328">
                  <a:moveTo>
                    <a:pt x="5756" y="2736"/>
                  </a:moveTo>
                  <a:lnTo>
                    <a:pt x="1266" y="42"/>
                  </a:lnTo>
                  <a:lnTo>
                    <a:pt x="1266" y="42"/>
                  </a:lnTo>
                  <a:lnTo>
                    <a:pt x="1144" y="1"/>
                  </a:lnTo>
                  <a:lnTo>
                    <a:pt x="1021" y="1"/>
                  </a:lnTo>
                  <a:lnTo>
                    <a:pt x="939" y="42"/>
                  </a:lnTo>
                  <a:lnTo>
                    <a:pt x="858" y="123"/>
                  </a:lnTo>
                  <a:lnTo>
                    <a:pt x="327" y="776"/>
                  </a:lnTo>
                  <a:lnTo>
                    <a:pt x="327" y="776"/>
                  </a:lnTo>
                  <a:lnTo>
                    <a:pt x="286" y="817"/>
                  </a:lnTo>
                  <a:lnTo>
                    <a:pt x="205" y="1021"/>
                  </a:lnTo>
                  <a:lnTo>
                    <a:pt x="205" y="1021"/>
                  </a:lnTo>
                  <a:lnTo>
                    <a:pt x="82" y="1307"/>
                  </a:lnTo>
                  <a:lnTo>
                    <a:pt x="41" y="1593"/>
                  </a:lnTo>
                  <a:lnTo>
                    <a:pt x="1" y="1879"/>
                  </a:lnTo>
                  <a:lnTo>
                    <a:pt x="41" y="2123"/>
                  </a:lnTo>
                  <a:lnTo>
                    <a:pt x="164" y="2409"/>
                  </a:lnTo>
                  <a:lnTo>
                    <a:pt x="286" y="2654"/>
                  </a:lnTo>
                  <a:lnTo>
                    <a:pt x="490" y="2858"/>
                  </a:lnTo>
                  <a:lnTo>
                    <a:pt x="735" y="3062"/>
                  </a:lnTo>
                  <a:lnTo>
                    <a:pt x="3634" y="4859"/>
                  </a:lnTo>
                  <a:lnTo>
                    <a:pt x="2776" y="7961"/>
                  </a:lnTo>
                  <a:lnTo>
                    <a:pt x="2776" y="7961"/>
                  </a:lnTo>
                  <a:lnTo>
                    <a:pt x="2776" y="8083"/>
                  </a:lnTo>
                  <a:lnTo>
                    <a:pt x="2817" y="8206"/>
                  </a:lnTo>
                  <a:lnTo>
                    <a:pt x="2899" y="8288"/>
                  </a:lnTo>
                  <a:lnTo>
                    <a:pt x="2980" y="8328"/>
                  </a:lnTo>
                  <a:lnTo>
                    <a:pt x="4613" y="8818"/>
                  </a:lnTo>
                  <a:lnTo>
                    <a:pt x="4613" y="8818"/>
                  </a:lnTo>
                  <a:lnTo>
                    <a:pt x="4695" y="8818"/>
                  </a:lnTo>
                  <a:lnTo>
                    <a:pt x="4695" y="8818"/>
                  </a:lnTo>
                  <a:lnTo>
                    <a:pt x="4858" y="8777"/>
                  </a:lnTo>
                  <a:lnTo>
                    <a:pt x="4858" y="8777"/>
                  </a:lnTo>
                  <a:lnTo>
                    <a:pt x="4940" y="8696"/>
                  </a:lnTo>
                  <a:lnTo>
                    <a:pt x="5022" y="8614"/>
                  </a:lnTo>
                  <a:lnTo>
                    <a:pt x="6287" y="4083"/>
                  </a:lnTo>
                  <a:lnTo>
                    <a:pt x="6287" y="4083"/>
                  </a:lnTo>
                  <a:lnTo>
                    <a:pt x="6328" y="3879"/>
                  </a:lnTo>
                  <a:lnTo>
                    <a:pt x="6328" y="3716"/>
                  </a:lnTo>
                  <a:lnTo>
                    <a:pt x="6287" y="3511"/>
                  </a:lnTo>
                  <a:lnTo>
                    <a:pt x="6246" y="3348"/>
                  </a:lnTo>
                  <a:lnTo>
                    <a:pt x="6165" y="3144"/>
                  </a:lnTo>
                  <a:lnTo>
                    <a:pt x="6042" y="3022"/>
                  </a:lnTo>
                  <a:lnTo>
                    <a:pt x="5920" y="2858"/>
                  </a:lnTo>
                  <a:lnTo>
                    <a:pt x="5756" y="2736"/>
                  </a:lnTo>
                  <a:lnTo>
                    <a:pt x="5756" y="27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4"/>
            <p:cNvSpPr/>
            <p:nvPr/>
          </p:nvSpPr>
          <p:spPr>
            <a:xfrm>
              <a:off x="1367850" y="4476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3" name="Google Shape;2613;p64"/>
          <p:cNvGrpSpPr/>
          <p:nvPr/>
        </p:nvGrpSpPr>
        <p:grpSpPr>
          <a:xfrm>
            <a:off x="5556444" y="3599602"/>
            <a:ext cx="1053039" cy="1441425"/>
            <a:chOff x="3212975" y="4091325"/>
            <a:chExt cx="392925" cy="537825"/>
          </a:xfrm>
        </p:grpSpPr>
        <p:sp>
          <p:nvSpPr>
            <p:cNvPr id="2614" name="Google Shape;2614;p64"/>
            <p:cNvSpPr/>
            <p:nvPr/>
          </p:nvSpPr>
          <p:spPr>
            <a:xfrm>
              <a:off x="3212975" y="4211750"/>
              <a:ext cx="333750" cy="417400"/>
            </a:xfrm>
            <a:custGeom>
              <a:rect b="b" l="l" r="r" t="t"/>
              <a:pathLst>
                <a:path extrusionOk="0" h="16696" w="13350">
                  <a:moveTo>
                    <a:pt x="7512" y="0"/>
                  </a:moveTo>
                  <a:lnTo>
                    <a:pt x="6899" y="41"/>
                  </a:lnTo>
                  <a:lnTo>
                    <a:pt x="6328" y="123"/>
                  </a:lnTo>
                  <a:lnTo>
                    <a:pt x="5756" y="245"/>
                  </a:lnTo>
                  <a:lnTo>
                    <a:pt x="5226" y="449"/>
                  </a:lnTo>
                  <a:lnTo>
                    <a:pt x="4736" y="694"/>
                  </a:lnTo>
                  <a:lnTo>
                    <a:pt x="4246" y="1021"/>
                  </a:lnTo>
                  <a:lnTo>
                    <a:pt x="3797" y="1347"/>
                  </a:lnTo>
                  <a:lnTo>
                    <a:pt x="3389" y="1715"/>
                  </a:lnTo>
                  <a:lnTo>
                    <a:pt x="3021" y="2123"/>
                  </a:lnTo>
                  <a:lnTo>
                    <a:pt x="2654" y="2572"/>
                  </a:lnTo>
                  <a:lnTo>
                    <a:pt x="2368" y="3062"/>
                  </a:lnTo>
                  <a:lnTo>
                    <a:pt x="2123" y="3592"/>
                  </a:lnTo>
                  <a:lnTo>
                    <a:pt x="1919" y="4123"/>
                  </a:lnTo>
                  <a:lnTo>
                    <a:pt x="1797" y="4654"/>
                  </a:lnTo>
                  <a:lnTo>
                    <a:pt x="1715" y="5266"/>
                  </a:lnTo>
                  <a:lnTo>
                    <a:pt x="1674" y="5838"/>
                  </a:lnTo>
                  <a:lnTo>
                    <a:pt x="1674" y="6164"/>
                  </a:lnTo>
                  <a:lnTo>
                    <a:pt x="41" y="10614"/>
                  </a:lnTo>
                  <a:lnTo>
                    <a:pt x="0" y="10777"/>
                  </a:lnTo>
                  <a:lnTo>
                    <a:pt x="41" y="10899"/>
                  </a:lnTo>
                  <a:lnTo>
                    <a:pt x="164" y="11022"/>
                  </a:lnTo>
                  <a:lnTo>
                    <a:pt x="327" y="11063"/>
                  </a:lnTo>
                  <a:lnTo>
                    <a:pt x="1837" y="11063"/>
                  </a:lnTo>
                  <a:lnTo>
                    <a:pt x="1837" y="12451"/>
                  </a:lnTo>
                  <a:lnTo>
                    <a:pt x="1878" y="12736"/>
                  </a:lnTo>
                  <a:lnTo>
                    <a:pt x="1960" y="13063"/>
                  </a:lnTo>
                  <a:lnTo>
                    <a:pt x="2123" y="13308"/>
                  </a:lnTo>
                  <a:lnTo>
                    <a:pt x="2286" y="13553"/>
                  </a:lnTo>
                  <a:lnTo>
                    <a:pt x="2531" y="13757"/>
                  </a:lnTo>
                  <a:lnTo>
                    <a:pt x="2817" y="13879"/>
                  </a:lnTo>
                  <a:lnTo>
                    <a:pt x="3103" y="13961"/>
                  </a:lnTo>
                  <a:lnTo>
                    <a:pt x="3389" y="14002"/>
                  </a:lnTo>
                  <a:lnTo>
                    <a:pt x="5634" y="14002"/>
                  </a:lnTo>
                  <a:lnTo>
                    <a:pt x="5634" y="16369"/>
                  </a:lnTo>
                  <a:lnTo>
                    <a:pt x="5634" y="16492"/>
                  </a:lnTo>
                  <a:lnTo>
                    <a:pt x="5715" y="16614"/>
                  </a:lnTo>
                  <a:lnTo>
                    <a:pt x="5797" y="16655"/>
                  </a:lnTo>
                  <a:lnTo>
                    <a:pt x="5920" y="16696"/>
                  </a:lnTo>
                  <a:lnTo>
                    <a:pt x="11145" y="16696"/>
                  </a:lnTo>
                  <a:lnTo>
                    <a:pt x="11267" y="16655"/>
                  </a:lnTo>
                  <a:lnTo>
                    <a:pt x="11390" y="16614"/>
                  </a:lnTo>
                  <a:lnTo>
                    <a:pt x="11471" y="16492"/>
                  </a:lnTo>
                  <a:lnTo>
                    <a:pt x="11471" y="16369"/>
                  </a:lnTo>
                  <a:lnTo>
                    <a:pt x="11471" y="10165"/>
                  </a:lnTo>
                  <a:lnTo>
                    <a:pt x="11920" y="9716"/>
                  </a:lnTo>
                  <a:lnTo>
                    <a:pt x="12288" y="9226"/>
                  </a:lnTo>
                  <a:lnTo>
                    <a:pt x="12614" y="8736"/>
                  </a:lnTo>
                  <a:lnTo>
                    <a:pt x="12859" y="8205"/>
                  </a:lnTo>
                  <a:lnTo>
                    <a:pt x="13063" y="7634"/>
                  </a:lnTo>
                  <a:lnTo>
                    <a:pt x="13227" y="7062"/>
                  </a:lnTo>
                  <a:lnTo>
                    <a:pt x="13308" y="6450"/>
                  </a:lnTo>
                  <a:lnTo>
                    <a:pt x="13349" y="5838"/>
                  </a:lnTo>
                  <a:lnTo>
                    <a:pt x="13349" y="5266"/>
                  </a:lnTo>
                  <a:lnTo>
                    <a:pt x="13227" y="4654"/>
                  </a:lnTo>
                  <a:lnTo>
                    <a:pt x="13104" y="4123"/>
                  </a:lnTo>
                  <a:lnTo>
                    <a:pt x="12900" y="3592"/>
                  </a:lnTo>
                  <a:lnTo>
                    <a:pt x="12655" y="3062"/>
                  </a:lnTo>
                  <a:lnTo>
                    <a:pt x="12369" y="2572"/>
                  </a:lnTo>
                  <a:lnTo>
                    <a:pt x="12043" y="2123"/>
                  </a:lnTo>
                  <a:lnTo>
                    <a:pt x="11635" y="1715"/>
                  </a:lnTo>
                  <a:lnTo>
                    <a:pt x="11226" y="1347"/>
                  </a:lnTo>
                  <a:lnTo>
                    <a:pt x="10777" y="1021"/>
                  </a:lnTo>
                  <a:lnTo>
                    <a:pt x="10287" y="694"/>
                  </a:lnTo>
                  <a:lnTo>
                    <a:pt x="9798" y="449"/>
                  </a:lnTo>
                  <a:lnTo>
                    <a:pt x="9267" y="245"/>
                  </a:lnTo>
                  <a:lnTo>
                    <a:pt x="8695" y="123"/>
                  </a:lnTo>
                  <a:lnTo>
                    <a:pt x="8124" y="41"/>
                  </a:lnTo>
                  <a:lnTo>
                    <a:pt x="7512"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4"/>
            <p:cNvSpPr/>
            <p:nvPr/>
          </p:nvSpPr>
          <p:spPr>
            <a:xfrm>
              <a:off x="3212975" y="4211750"/>
              <a:ext cx="333750" cy="417400"/>
            </a:xfrm>
            <a:custGeom>
              <a:rect b="b" l="l" r="r" t="t"/>
              <a:pathLst>
                <a:path extrusionOk="0" fill="none" h="16696" w="13350">
                  <a:moveTo>
                    <a:pt x="7512" y="0"/>
                  </a:moveTo>
                  <a:lnTo>
                    <a:pt x="7512" y="0"/>
                  </a:lnTo>
                  <a:lnTo>
                    <a:pt x="6899" y="41"/>
                  </a:lnTo>
                  <a:lnTo>
                    <a:pt x="6328" y="123"/>
                  </a:lnTo>
                  <a:lnTo>
                    <a:pt x="5756" y="245"/>
                  </a:lnTo>
                  <a:lnTo>
                    <a:pt x="5226" y="449"/>
                  </a:lnTo>
                  <a:lnTo>
                    <a:pt x="4736" y="694"/>
                  </a:lnTo>
                  <a:lnTo>
                    <a:pt x="4246" y="1021"/>
                  </a:lnTo>
                  <a:lnTo>
                    <a:pt x="3797" y="1347"/>
                  </a:lnTo>
                  <a:lnTo>
                    <a:pt x="3389" y="1715"/>
                  </a:lnTo>
                  <a:lnTo>
                    <a:pt x="3021" y="2123"/>
                  </a:lnTo>
                  <a:lnTo>
                    <a:pt x="2654" y="2572"/>
                  </a:lnTo>
                  <a:lnTo>
                    <a:pt x="2368" y="3062"/>
                  </a:lnTo>
                  <a:lnTo>
                    <a:pt x="2123" y="3592"/>
                  </a:lnTo>
                  <a:lnTo>
                    <a:pt x="1919" y="4123"/>
                  </a:lnTo>
                  <a:lnTo>
                    <a:pt x="1797" y="4654"/>
                  </a:lnTo>
                  <a:lnTo>
                    <a:pt x="1715" y="5266"/>
                  </a:lnTo>
                  <a:lnTo>
                    <a:pt x="1674" y="5838"/>
                  </a:lnTo>
                  <a:lnTo>
                    <a:pt x="1674" y="5838"/>
                  </a:lnTo>
                  <a:lnTo>
                    <a:pt x="1674" y="6164"/>
                  </a:lnTo>
                  <a:lnTo>
                    <a:pt x="41" y="10614"/>
                  </a:lnTo>
                  <a:lnTo>
                    <a:pt x="41" y="10614"/>
                  </a:lnTo>
                  <a:lnTo>
                    <a:pt x="0" y="10777"/>
                  </a:lnTo>
                  <a:lnTo>
                    <a:pt x="41" y="10899"/>
                  </a:lnTo>
                  <a:lnTo>
                    <a:pt x="41" y="10899"/>
                  </a:lnTo>
                  <a:lnTo>
                    <a:pt x="164" y="11022"/>
                  </a:lnTo>
                  <a:lnTo>
                    <a:pt x="327" y="11063"/>
                  </a:lnTo>
                  <a:lnTo>
                    <a:pt x="1837" y="11063"/>
                  </a:lnTo>
                  <a:lnTo>
                    <a:pt x="1837" y="12451"/>
                  </a:lnTo>
                  <a:lnTo>
                    <a:pt x="1837" y="12451"/>
                  </a:lnTo>
                  <a:lnTo>
                    <a:pt x="1878" y="12736"/>
                  </a:lnTo>
                  <a:lnTo>
                    <a:pt x="1960" y="13063"/>
                  </a:lnTo>
                  <a:lnTo>
                    <a:pt x="2123" y="13308"/>
                  </a:lnTo>
                  <a:lnTo>
                    <a:pt x="2286" y="13553"/>
                  </a:lnTo>
                  <a:lnTo>
                    <a:pt x="2531" y="13757"/>
                  </a:lnTo>
                  <a:lnTo>
                    <a:pt x="2817" y="13879"/>
                  </a:lnTo>
                  <a:lnTo>
                    <a:pt x="3103" y="13961"/>
                  </a:lnTo>
                  <a:lnTo>
                    <a:pt x="3389" y="14002"/>
                  </a:lnTo>
                  <a:lnTo>
                    <a:pt x="5634" y="14002"/>
                  </a:lnTo>
                  <a:lnTo>
                    <a:pt x="5634" y="16369"/>
                  </a:lnTo>
                  <a:lnTo>
                    <a:pt x="5634" y="16369"/>
                  </a:lnTo>
                  <a:lnTo>
                    <a:pt x="5634" y="16492"/>
                  </a:lnTo>
                  <a:lnTo>
                    <a:pt x="5715" y="16614"/>
                  </a:lnTo>
                  <a:lnTo>
                    <a:pt x="5797" y="16655"/>
                  </a:lnTo>
                  <a:lnTo>
                    <a:pt x="5920" y="16696"/>
                  </a:lnTo>
                  <a:lnTo>
                    <a:pt x="11145" y="16696"/>
                  </a:lnTo>
                  <a:lnTo>
                    <a:pt x="11145" y="16696"/>
                  </a:lnTo>
                  <a:lnTo>
                    <a:pt x="11267" y="16655"/>
                  </a:lnTo>
                  <a:lnTo>
                    <a:pt x="11390" y="16614"/>
                  </a:lnTo>
                  <a:lnTo>
                    <a:pt x="11471" y="16492"/>
                  </a:lnTo>
                  <a:lnTo>
                    <a:pt x="11471" y="16369"/>
                  </a:lnTo>
                  <a:lnTo>
                    <a:pt x="11471" y="10165"/>
                  </a:lnTo>
                  <a:lnTo>
                    <a:pt x="11471" y="10165"/>
                  </a:lnTo>
                  <a:lnTo>
                    <a:pt x="11920" y="9716"/>
                  </a:lnTo>
                  <a:lnTo>
                    <a:pt x="12288" y="9226"/>
                  </a:lnTo>
                  <a:lnTo>
                    <a:pt x="12614" y="8736"/>
                  </a:lnTo>
                  <a:lnTo>
                    <a:pt x="12859" y="8205"/>
                  </a:lnTo>
                  <a:lnTo>
                    <a:pt x="13063" y="7634"/>
                  </a:lnTo>
                  <a:lnTo>
                    <a:pt x="13227" y="7062"/>
                  </a:lnTo>
                  <a:lnTo>
                    <a:pt x="13308" y="6450"/>
                  </a:lnTo>
                  <a:lnTo>
                    <a:pt x="13349" y="5838"/>
                  </a:lnTo>
                  <a:lnTo>
                    <a:pt x="13349" y="5838"/>
                  </a:lnTo>
                  <a:lnTo>
                    <a:pt x="13349" y="5266"/>
                  </a:lnTo>
                  <a:lnTo>
                    <a:pt x="13227" y="4654"/>
                  </a:lnTo>
                  <a:lnTo>
                    <a:pt x="13104" y="4123"/>
                  </a:lnTo>
                  <a:lnTo>
                    <a:pt x="12900" y="3592"/>
                  </a:lnTo>
                  <a:lnTo>
                    <a:pt x="12655" y="3062"/>
                  </a:lnTo>
                  <a:lnTo>
                    <a:pt x="12369" y="2572"/>
                  </a:lnTo>
                  <a:lnTo>
                    <a:pt x="12043" y="2123"/>
                  </a:lnTo>
                  <a:lnTo>
                    <a:pt x="11635" y="1715"/>
                  </a:lnTo>
                  <a:lnTo>
                    <a:pt x="11226" y="1347"/>
                  </a:lnTo>
                  <a:lnTo>
                    <a:pt x="10777" y="1021"/>
                  </a:lnTo>
                  <a:lnTo>
                    <a:pt x="10287" y="694"/>
                  </a:lnTo>
                  <a:lnTo>
                    <a:pt x="9798" y="449"/>
                  </a:lnTo>
                  <a:lnTo>
                    <a:pt x="9267" y="245"/>
                  </a:lnTo>
                  <a:lnTo>
                    <a:pt x="8695" y="123"/>
                  </a:lnTo>
                  <a:lnTo>
                    <a:pt x="8124" y="41"/>
                  </a:lnTo>
                  <a:lnTo>
                    <a:pt x="7512" y="0"/>
                  </a:lnTo>
                  <a:lnTo>
                    <a:pt x="751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4"/>
            <p:cNvSpPr/>
            <p:nvPr/>
          </p:nvSpPr>
          <p:spPr>
            <a:xfrm>
              <a:off x="3400750" y="4211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4"/>
            <p:cNvSpPr/>
            <p:nvPr/>
          </p:nvSpPr>
          <p:spPr>
            <a:xfrm>
              <a:off x="3385450" y="4211750"/>
              <a:ext cx="161275" cy="417400"/>
            </a:xfrm>
            <a:custGeom>
              <a:rect b="b" l="l" r="r" t="t"/>
              <a:pathLst>
                <a:path extrusionOk="0" h="16696" w="6451">
                  <a:moveTo>
                    <a:pt x="613" y="0"/>
                  </a:moveTo>
                  <a:lnTo>
                    <a:pt x="0" y="41"/>
                  </a:lnTo>
                  <a:lnTo>
                    <a:pt x="531" y="123"/>
                  </a:lnTo>
                  <a:lnTo>
                    <a:pt x="1062" y="245"/>
                  </a:lnTo>
                  <a:lnTo>
                    <a:pt x="1592" y="408"/>
                  </a:lnTo>
                  <a:lnTo>
                    <a:pt x="2041" y="653"/>
                  </a:lnTo>
                  <a:lnTo>
                    <a:pt x="2531" y="898"/>
                  </a:lnTo>
                  <a:lnTo>
                    <a:pt x="2939" y="1225"/>
                  </a:lnTo>
                  <a:lnTo>
                    <a:pt x="3348" y="1551"/>
                  </a:lnTo>
                  <a:lnTo>
                    <a:pt x="3715" y="1919"/>
                  </a:lnTo>
                  <a:lnTo>
                    <a:pt x="4042" y="2327"/>
                  </a:lnTo>
                  <a:lnTo>
                    <a:pt x="4368" y="2776"/>
                  </a:lnTo>
                  <a:lnTo>
                    <a:pt x="4613" y="3225"/>
                  </a:lnTo>
                  <a:lnTo>
                    <a:pt x="4817" y="3715"/>
                  </a:lnTo>
                  <a:lnTo>
                    <a:pt x="5021" y="4205"/>
                  </a:lnTo>
                  <a:lnTo>
                    <a:pt x="5144" y="4735"/>
                  </a:lnTo>
                  <a:lnTo>
                    <a:pt x="5225" y="5307"/>
                  </a:lnTo>
                  <a:lnTo>
                    <a:pt x="5225" y="5838"/>
                  </a:lnTo>
                  <a:lnTo>
                    <a:pt x="5185" y="6450"/>
                  </a:lnTo>
                  <a:lnTo>
                    <a:pt x="5103" y="7062"/>
                  </a:lnTo>
                  <a:lnTo>
                    <a:pt x="4940" y="7634"/>
                  </a:lnTo>
                  <a:lnTo>
                    <a:pt x="4736" y="8205"/>
                  </a:lnTo>
                  <a:lnTo>
                    <a:pt x="4491" y="8736"/>
                  </a:lnTo>
                  <a:lnTo>
                    <a:pt x="4164" y="9226"/>
                  </a:lnTo>
                  <a:lnTo>
                    <a:pt x="3756" y="9716"/>
                  </a:lnTo>
                  <a:lnTo>
                    <a:pt x="3348" y="10165"/>
                  </a:lnTo>
                  <a:lnTo>
                    <a:pt x="3348" y="16369"/>
                  </a:lnTo>
                  <a:lnTo>
                    <a:pt x="3307" y="16492"/>
                  </a:lnTo>
                  <a:lnTo>
                    <a:pt x="3266" y="16614"/>
                  </a:lnTo>
                  <a:lnTo>
                    <a:pt x="3144" y="16655"/>
                  </a:lnTo>
                  <a:lnTo>
                    <a:pt x="3021" y="16696"/>
                  </a:lnTo>
                  <a:lnTo>
                    <a:pt x="4246" y="16696"/>
                  </a:lnTo>
                  <a:lnTo>
                    <a:pt x="4368" y="16655"/>
                  </a:lnTo>
                  <a:lnTo>
                    <a:pt x="4491" y="16614"/>
                  </a:lnTo>
                  <a:lnTo>
                    <a:pt x="4572" y="16492"/>
                  </a:lnTo>
                  <a:lnTo>
                    <a:pt x="4572" y="16369"/>
                  </a:lnTo>
                  <a:lnTo>
                    <a:pt x="4572" y="10165"/>
                  </a:lnTo>
                  <a:lnTo>
                    <a:pt x="5021" y="9716"/>
                  </a:lnTo>
                  <a:lnTo>
                    <a:pt x="5389" y="9226"/>
                  </a:lnTo>
                  <a:lnTo>
                    <a:pt x="5715" y="8736"/>
                  </a:lnTo>
                  <a:lnTo>
                    <a:pt x="5960" y="8205"/>
                  </a:lnTo>
                  <a:lnTo>
                    <a:pt x="6164" y="7634"/>
                  </a:lnTo>
                  <a:lnTo>
                    <a:pt x="6328" y="7062"/>
                  </a:lnTo>
                  <a:lnTo>
                    <a:pt x="6409" y="6450"/>
                  </a:lnTo>
                  <a:lnTo>
                    <a:pt x="6450" y="5838"/>
                  </a:lnTo>
                  <a:lnTo>
                    <a:pt x="6450" y="5266"/>
                  </a:lnTo>
                  <a:lnTo>
                    <a:pt x="6328" y="4654"/>
                  </a:lnTo>
                  <a:lnTo>
                    <a:pt x="6205" y="4123"/>
                  </a:lnTo>
                  <a:lnTo>
                    <a:pt x="6001" y="3592"/>
                  </a:lnTo>
                  <a:lnTo>
                    <a:pt x="5756" y="3062"/>
                  </a:lnTo>
                  <a:lnTo>
                    <a:pt x="5470" y="2572"/>
                  </a:lnTo>
                  <a:lnTo>
                    <a:pt x="5144" y="2123"/>
                  </a:lnTo>
                  <a:lnTo>
                    <a:pt x="4736" y="1715"/>
                  </a:lnTo>
                  <a:lnTo>
                    <a:pt x="4327" y="1347"/>
                  </a:lnTo>
                  <a:lnTo>
                    <a:pt x="3878" y="1021"/>
                  </a:lnTo>
                  <a:lnTo>
                    <a:pt x="3388" y="694"/>
                  </a:lnTo>
                  <a:lnTo>
                    <a:pt x="2899" y="449"/>
                  </a:lnTo>
                  <a:lnTo>
                    <a:pt x="2368" y="245"/>
                  </a:lnTo>
                  <a:lnTo>
                    <a:pt x="1796" y="123"/>
                  </a:lnTo>
                  <a:lnTo>
                    <a:pt x="1225" y="41"/>
                  </a:lnTo>
                  <a:lnTo>
                    <a:pt x="613"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4"/>
            <p:cNvSpPr/>
            <p:nvPr/>
          </p:nvSpPr>
          <p:spPr>
            <a:xfrm>
              <a:off x="3385450" y="4211750"/>
              <a:ext cx="161275" cy="417400"/>
            </a:xfrm>
            <a:custGeom>
              <a:rect b="b" l="l" r="r" t="t"/>
              <a:pathLst>
                <a:path extrusionOk="0" fill="none" h="16696" w="6451">
                  <a:moveTo>
                    <a:pt x="613" y="0"/>
                  </a:moveTo>
                  <a:lnTo>
                    <a:pt x="613" y="0"/>
                  </a:lnTo>
                  <a:lnTo>
                    <a:pt x="0" y="41"/>
                  </a:lnTo>
                  <a:lnTo>
                    <a:pt x="0" y="41"/>
                  </a:lnTo>
                  <a:lnTo>
                    <a:pt x="531" y="123"/>
                  </a:lnTo>
                  <a:lnTo>
                    <a:pt x="1062" y="245"/>
                  </a:lnTo>
                  <a:lnTo>
                    <a:pt x="1592" y="408"/>
                  </a:lnTo>
                  <a:lnTo>
                    <a:pt x="2041" y="653"/>
                  </a:lnTo>
                  <a:lnTo>
                    <a:pt x="2531" y="898"/>
                  </a:lnTo>
                  <a:lnTo>
                    <a:pt x="2939" y="1225"/>
                  </a:lnTo>
                  <a:lnTo>
                    <a:pt x="3348" y="1551"/>
                  </a:lnTo>
                  <a:lnTo>
                    <a:pt x="3715" y="1919"/>
                  </a:lnTo>
                  <a:lnTo>
                    <a:pt x="4042" y="2327"/>
                  </a:lnTo>
                  <a:lnTo>
                    <a:pt x="4368" y="2776"/>
                  </a:lnTo>
                  <a:lnTo>
                    <a:pt x="4613" y="3225"/>
                  </a:lnTo>
                  <a:lnTo>
                    <a:pt x="4817" y="3715"/>
                  </a:lnTo>
                  <a:lnTo>
                    <a:pt x="5021" y="4205"/>
                  </a:lnTo>
                  <a:lnTo>
                    <a:pt x="5144" y="4735"/>
                  </a:lnTo>
                  <a:lnTo>
                    <a:pt x="5225" y="5307"/>
                  </a:lnTo>
                  <a:lnTo>
                    <a:pt x="5225" y="5838"/>
                  </a:lnTo>
                  <a:lnTo>
                    <a:pt x="5225" y="5838"/>
                  </a:lnTo>
                  <a:lnTo>
                    <a:pt x="5185" y="6450"/>
                  </a:lnTo>
                  <a:lnTo>
                    <a:pt x="5103" y="7062"/>
                  </a:lnTo>
                  <a:lnTo>
                    <a:pt x="4940" y="7634"/>
                  </a:lnTo>
                  <a:lnTo>
                    <a:pt x="4736" y="8205"/>
                  </a:lnTo>
                  <a:lnTo>
                    <a:pt x="4491" y="8736"/>
                  </a:lnTo>
                  <a:lnTo>
                    <a:pt x="4164" y="9226"/>
                  </a:lnTo>
                  <a:lnTo>
                    <a:pt x="3756" y="9716"/>
                  </a:lnTo>
                  <a:lnTo>
                    <a:pt x="3348" y="10165"/>
                  </a:lnTo>
                  <a:lnTo>
                    <a:pt x="3348" y="16369"/>
                  </a:lnTo>
                  <a:lnTo>
                    <a:pt x="3348" y="16369"/>
                  </a:lnTo>
                  <a:lnTo>
                    <a:pt x="3307" y="16492"/>
                  </a:lnTo>
                  <a:lnTo>
                    <a:pt x="3266" y="16614"/>
                  </a:lnTo>
                  <a:lnTo>
                    <a:pt x="3144" y="16655"/>
                  </a:lnTo>
                  <a:lnTo>
                    <a:pt x="3021" y="16696"/>
                  </a:lnTo>
                  <a:lnTo>
                    <a:pt x="4246" y="16696"/>
                  </a:lnTo>
                  <a:lnTo>
                    <a:pt x="4246" y="16696"/>
                  </a:lnTo>
                  <a:lnTo>
                    <a:pt x="4368" y="16655"/>
                  </a:lnTo>
                  <a:lnTo>
                    <a:pt x="4491" y="16614"/>
                  </a:lnTo>
                  <a:lnTo>
                    <a:pt x="4572" y="16492"/>
                  </a:lnTo>
                  <a:lnTo>
                    <a:pt x="4572" y="16369"/>
                  </a:lnTo>
                  <a:lnTo>
                    <a:pt x="4572" y="10165"/>
                  </a:lnTo>
                  <a:lnTo>
                    <a:pt x="4572" y="10165"/>
                  </a:lnTo>
                  <a:lnTo>
                    <a:pt x="5021" y="9716"/>
                  </a:lnTo>
                  <a:lnTo>
                    <a:pt x="5389" y="9226"/>
                  </a:lnTo>
                  <a:lnTo>
                    <a:pt x="5715" y="8736"/>
                  </a:lnTo>
                  <a:lnTo>
                    <a:pt x="5960" y="8205"/>
                  </a:lnTo>
                  <a:lnTo>
                    <a:pt x="6164" y="7634"/>
                  </a:lnTo>
                  <a:lnTo>
                    <a:pt x="6328" y="7062"/>
                  </a:lnTo>
                  <a:lnTo>
                    <a:pt x="6409" y="6450"/>
                  </a:lnTo>
                  <a:lnTo>
                    <a:pt x="6450" y="5838"/>
                  </a:lnTo>
                  <a:lnTo>
                    <a:pt x="6450" y="5838"/>
                  </a:lnTo>
                  <a:lnTo>
                    <a:pt x="6450" y="5266"/>
                  </a:lnTo>
                  <a:lnTo>
                    <a:pt x="6328" y="4654"/>
                  </a:lnTo>
                  <a:lnTo>
                    <a:pt x="6205" y="4123"/>
                  </a:lnTo>
                  <a:lnTo>
                    <a:pt x="6001" y="3592"/>
                  </a:lnTo>
                  <a:lnTo>
                    <a:pt x="5756" y="3062"/>
                  </a:lnTo>
                  <a:lnTo>
                    <a:pt x="5470" y="2572"/>
                  </a:lnTo>
                  <a:lnTo>
                    <a:pt x="5144" y="2123"/>
                  </a:lnTo>
                  <a:lnTo>
                    <a:pt x="4736" y="1715"/>
                  </a:lnTo>
                  <a:lnTo>
                    <a:pt x="4327" y="1347"/>
                  </a:lnTo>
                  <a:lnTo>
                    <a:pt x="3878" y="1021"/>
                  </a:lnTo>
                  <a:lnTo>
                    <a:pt x="3388" y="694"/>
                  </a:lnTo>
                  <a:lnTo>
                    <a:pt x="2899" y="449"/>
                  </a:lnTo>
                  <a:lnTo>
                    <a:pt x="2368" y="245"/>
                  </a:lnTo>
                  <a:lnTo>
                    <a:pt x="1796" y="123"/>
                  </a:lnTo>
                  <a:lnTo>
                    <a:pt x="1225" y="41"/>
                  </a:lnTo>
                  <a:lnTo>
                    <a:pt x="613" y="0"/>
                  </a:lnTo>
                  <a:lnTo>
                    <a:pt x="61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4"/>
            <p:cNvSpPr/>
            <p:nvPr/>
          </p:nvSpPr>
          <p:spPr>
            <a:xfrm>
              <a:off x="3400750" y="4211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4"/>
            <p:cNvSpPr/>
            <p:nvPr/>
          </p:nvSpPr>
          <p:spPr>
            <a:xfrm>
              <a:off x="3407900" y="4395425"/>
              <a:ext cx="44925" cy="80650"/>
            </a:xfrm>
            <a:custGeom>
              <a:rect b="b" l="l" r="r" t="t"/>
              <a:pathLst>
                <a:path extrusionOk="0" h="3226" w="1797">
                  <a:moveTo>
                    <a:pt x="327" y="1"/>
                  </a:moveTo>
                  <a:lnTo>
                    <a:pt x="204" y="42"/>
                  </a:lnTo>
                  <a:lnTo>
                    <a:pt x="82" y="83"/>
                  </a:lnTo>
                  <a:lnTo>
                    <a:pt x="41" y="205"/>
                  </a:lnTo>
                  <a:lnTo>
                    <a:pt x="0" y="327"/>
                  </a:lnTo>
                  <a:lnTo>
                    <a:pt x="41" y="450"/>
                  </a:lnTo>
                  <a:lnTo>
                    <a:pt x="82" y="532"/>
                  </a:lnTo>
                  <a:lnTo>
                    <a:pt x="204" y="613"/>
                  </a:lnTo>
                  <a:lnTo>
                    <a:pt x="735" y="613"/>
                  </a:lnTo>
                  <a:lnTo>
                    <a:pt x="898" y="654"/>
                  </a:lnTo>
                  <a:lnTo>
                    <a:pt x="1062" y="777"/>
                  </a:lnTo>
                  <a:lnTo>
                    <a:pt x="1143" y="899"/>
                  </a:lnTo>
                  <a:lnTo>
                    <a:pt x="1184" y="1062"/>
                  </a:lnTo>
                  <a:lnTo>
                    <a:pt x="1184" y="2164"/>
                  </a:lnTo>
                  <a:lnTo>
                    <a:pt x="1143" y="2328"/>
                  </a:lnTo>
                  <a:lnTo>
                    <a:pt x="1062" y="2491"/>
                  </a:lnTo>
                  <a:lnTo>
                    <a:pt x="898" y="2573"/>
                  </a:lnTo>
                  <a:lnTo>
                    <a:pt x="735" y="2613"/>
                  </a:lnTo>
                  <a:lnTo>
                    <a:pt x="204" y="2613"/>
                  </a:lnTo>
                  <a:lnTo>
                    <a:pt x="82" y="2695"/>
                  </a:lnTo>
                  <a:lnTo>
                    <a:pt x="41" y="2818"/>
                  </a:lnTo>
                  <a:lnTo>
                    <a:pt x="0" y="2940"/>
                  </a:lnTo>
                  <a:lnTo>
                    <a:pt x="41" y="3063"/>
                  </a:lnTo>
                  <a:lnTo>
                    <a:pt x="82" y="3144"/>
                  </a:lnTo>
                  <a:lnTo>
                    <a:pt x="204" y="3226"/>
                  </a:lnTo>
                  <a:lnTo>
                    <a:pt x="939" y="3226"/>
                  </a:lnTo>
                  <a:lnTo>
                    <a:pt x="1143" y="3144"/>
                  </a:lnTo>
                  <a:lnTo>
                    <a:pt x="1347" y="3063"/>
                  </a:lnTo>
                  <a:lnTo>
                    <a:pt x="1511" y="2940"/>
                  </a:lnTo>
                  <a:lnTo>
                    <a:pt x="1633" y="2777"/>
                  </a:lnTo>
                  <a:lnTo>
                    <a:pt x="1715" y="2573"/>
                  </a:lnTo>
                  <a:lnTo>
                    <a:pt x="1797" y="2369"/>
                  </a:lnTo>
                  <a:lnTo>
                    <a:pt x="1797" y="2164"/>
                  </a:lnTo>
                  <a:lnTo>
                    <a:pt x="1797" y="1062"/>
                  </a:lnTo>
                  <a:lnTo>
                    <a:pt x="1797" y="858"/>
                  </a:lnTo>
                  <a:lnTo>
                    <a:pt x="1715" y="654"/>
                  </a:lnTo>
                  <a:lnTo>
                    <a:pt x="1633" y="491"/>
                  </a:lnTo>
                  <a:lnTo>
                    <a:pt x="1511" y="327"/>
                  </a:lnTo>
                  <a:lnTo>
                    <a:pt x="1347" y="164"/>
                  </a:lnTo>
                  <a:lnTo>
                    <a:pt x="1143" y="83"/>
                  </a:lnTo>
                  <a:lnTo>
                    <a:pt x="939" y="1"/>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4"/>
            <p:cNvSpPr/>
            <p:nvPr/>
          </p:nvSpPr>
          <p:spPr>
            <a:xfrm>
              <a:off x="3407900" y="4395425"/>
              <a:ext cx="44925" cy="80650"/>
            </a:xfrm>
            <a:custGeom>
              <a:rect b="b" l="l" r="r" t="t"/>
              <a:pathLst>
                <a:path extrusionOk="0" fill="none" h="3226" w="1797">
                  <a:moveTo>
                    <a:pt x="735" y="3226"/>
                  </a:moveTo>
                  <a:lnTo>
                    <a:pt x="327" y="3226"/>
                  </a:lnTo>
                  <a:lnTo>
                    <a:pt x="327" y="3226"/>
                  </a:lnTo>
                  <a:lnTo>
                    <a:pt x="204" y="3226"/>
                  </a:lnTo>
                  <a:lnTo>
                    <a:pt x="82" y="3144"/>
                  </a:lnTo>
                  <a:lnTo>
                    <a:pt x="41" y="3063"/>
                  </a:lnTo>
                  <a:lnTo>
                    <a:pt x="0" y="2940"/>
                  </a:lnTo>
                  <a:lnTo>
                    <a:pt x="0" y="2940"/>
                  </a:lnTo>
                  <a:lnTo>
                    <a:pt x="41" y="2818"/>
                  </a:lnTo>
                  <a:lnTo>
                    <a:pt x="82" y="2695"/>
                  </a:lnTo>
                  <a:lnTo>
                    <a:pt x="204" y="2613"/>
                  </a:lnTo>
                  <a:lnTo>
                    <a:pt x="327" y="2613"/>
                  </a:lnTo>
                  <a:lnTo>
                    <a:pt x="735" y="2613"/>
                  </a:lnTo>
                  <a:lnTo>
                    <a:pt x="735" y="2613"/>
                  </a:lnTo>
                  <a:lnTo>
                    <a:pt x="898" y="2573"/>
                  </a:lnTo>
                  <a:lnTo>
                    <a:pt x="1062" y="2491"/>
                  </a:lnTo>
                  <a:lnTo>
                    <a:pt x="1143" y="2328"/>
                  </a:lnTo>
                  <a:lnTo>
                    <a:pt x="1184" y="2164"/>
                  </a:lnTo>
                  <a:lnTo>
                    <a:pt x="1184" y="1062"/>
                  </a:lnTo>
                  <a:lnTo>
                    <a:pt x="1184" y="1062"/>
                  </a:lnTo>
                  <a:lnTo>
                    <a:pt x="1143" y="899"/>
                  </a:lnTo>
                  <a:lnTo>
                    <a:pt x="1062" y="777"/>
                  </a:lnTo>
                  <a:lnTo>
                    <a:pt x="898" y="654"/>
                  </a:lnTo>
                  <a:lnTo>
                    <a:pt x="735" y="613"/>
                  </a:lnTo>
                  <a:lnTo>
                    <a:pt x="327" y="613"/>
                  </a:lnTo>
                  <a:lnTo>
                    <a:pt x="327" y="613"/>
                  </a:lnTo>
                  <a:lnTo>
                    <a:pt x="204" y="613"/>
                  </a:lnTo>
                  <a:lnTo>
                    <a:pt x="82" y="532"/>
                  </a:lnTo>
                  <a:lnTo>
                    <a:pt x="41" y="450"/>
                  </a:lnTo>
                  <a:lnTo>
                    <a:pt x="0" y="327"/>
                  </a:lnTo>
                  <a:lnTo>
                    <a:pt x="0" y="327"/>
                  </a:lnTo>
                  <a:lnTo>
                    <a:pt x="41" y="205"/>
                  </a:lnTo>
                  <a:lnTo>
                    <a:pt x="82" y="83"/>
                  </a:lnTo>
                  <a:lnTo>
                    <a:pt x="204" y="42"/>
                  </a:lnTo>
                  <a:lnTo>
                    <a:pt x="327" y="1"/>
                  </a:lnTo>
                  <a:lnTo>
                    <a:pt x="735" y="1"/>
                  </a:lnTo>
                  <a:lnTo>
                    <a:pt x="735" y="1"/>
                  </a:lnTo>
                  <a:lnTo>
                    <a:pt x="939" y="1"/>
                  </a:lnTo>
                  <a:lnTo>
                    <a:pt x="1143" y="83"/>
                  </a:lnTo>
                  <a:lnTo>
                    <a:pt x="1347" y="164"/>
                  </a:lnTo>
                  <a:lnTo>
                    <a:pt x="1511" y="327"/>
                  </a:lnTo>
                  <a:lnTo>
                    <a:pt x="1633" y="491"/>
                  </a:lnTo>
                  <a:lnTo>
                    <a:pt x="1715" y="654"/>
                  </a:lnTo>
                  <a:lnTo>
                    <a:pt x="1797" y="858"/>
                  </a:lnTo>
                  <a:lnTo>
                    <a:pt x="1797" y="1062"/>
                  </a:lnTo>
                  <a:lnTo>
                    <a:pt x="1797" y="2164"/>
                  </a:lnTo>
                  <a:lnTo>
                    <a:pt x="1797" y="2164"/>
                  </a:lnTo>
                  <a:lnTo>
                    <a:pt x="1797" y="2369"/>
                  </a:lnTo>
                  <a:lnTo>
                    <a:pt x="1715" y="2573"/>
                  </a:lnTo>
                  <a:lnTo>
                    <a:pt x="1633" y="2777"/>
                  </a:lnTo>
                  <a:lnTo>
                    <a:pt x="1511" y="2940"/>
                  </a:lnTo>
                  <a:lnTo>
                    <a:pt x="1347" y="3063"/>
                  </a:lnTo>
                  <a:lnTo>
                    <a:pt x="1143" y="3144"/>
                  </a:lnTo>
                  <a:lnTo>
                    <a:pt x="939" y="3226"/>
                  </a:lnTo>
                  <a:lnTo>
                    <a:pt x="735" y="3226"/>
                  </a:lnTo>
                  <a:lnTo>
                    <a:pt x="735" y="322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4"/>
            <p:cNvSpPr/>
            <p:nvPr/>
          </p:nvSpPr>
          <p:spPr>
            <a:xfrm>
              <a:off x="3426275" y="4476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4"/>
            <p:cNvSpPr/>
            <p:nvPr/>
          </p:nvSpPr>
          <p:spPr>
            <a:xfrm>
              <a:off x="3308900" y="4575050"/>
              <a:ext cx="209250" cy="54100"/>
            </a:xfrm>
            <a:custGeom>
              <a:rect b="b" l="l" r="r" t="t"/>
              <a:pathLst>
                <a:path extrusionOk="0" h="2164" w="8370">
                  <a:moveTo>
                    <a:pt x="1348" y="0"/>
                  </a:moveTo>
                  <a:lnTo>
                    <a:pt x="1225" y="41"/>
                  </a:lnTo>
                  <a:lnTo>
                    <a:pt x="1103" y="123"/>
                  </a:lnTo>
                  <a:lnTo>
                    <a:pt x="42" y="1674"/>
                  </a:lnTo>
                  <a:lnTo>
                    <a:pt x="1" y="1837"/>
                  </a:lnTo>
                  <a:lnTo>
                    <a:pt x="42" y="2001"/>
                  </a:lnTo>
                  <a:lnTo>
                    <a:pt x="164" y="2123"/>
                  </a:lnTo>
                  <a:lnTo>
                    <a:pt x="327" y="2164"/>
                  </a:lnTo>
                  <a:lnTo>
                    <a:pt x="8083" y="2164"/>
                  </a:lnTo>
                  <a:lnTo>
                    <a:pt x="8206" y="2123"/>
                  </a:lnTo>
                  <a:lnTo>
                    <a:pt x="8287" y="2082"/>
                  </a:lnTo>
                  <a:lnTo>
                    <a:pt x="8369" y="1960"/>
                  </a:lnTo>
                  <a:lnTo>
                    <a:pt x="8369" y="1837"/>
                  </a:lnTo>
                  <a:lnTo>
                    <a:pt x="8369" y="327"/>
                  </a:lnTo>
                  <a:lnTo>
                    <a:pt x="8369" y="205"/>
                  </a:lnTo>
                  <a:lnTo>
                    <a:pt x="8287" y="82"/>
                  </a:lnTo>
                  <a:lnTo>
                    <a:pt x="8206" y="41"/>
                  </a:lnTo>
                  <a:lnTo>
                    <a:pt x="8083"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4"/>
            <p:cNvSpPr/>
            <p:nvPr/>
          </p:nvSpPr>
          <p:spPr>
            <a:xfrm>
              <a:off x="3308900" y="4575050"/>
              <a:ext cx="209250" cy="54100"/>
            </a:xfrm>
            <a:custGeom>
              <a:rect b="b" l="l" r="r" t="t"/>
              <a:pathLst>
                <a:path extrusionOk="0" fill="none" h="2164" w="8370">
                  <a:moveTo>
                    <a:pt x="8083" y="0"/>
                  </a:moveTo>
                  <a:lnTo>
                    <a:pt x="1348" y="0"/>
                  </a:lnTo>
                  <a:lnTo>
                    <a:pt x="1348" y="0"/>
                  </a:lnTo>
                  <a:lnTo>
                    <a:pt x="1225" y="41"/>
                  </a:lnTo>
                  <a:lnTo>
                    <a:pt x="1103" y="123"/>
                  </a:lnTo>
                  <a:lnTo>
                    <a:pt x="42" y="1674"/>
                  </a:lnTo>
                  <a:lnTo>
                    <a:pt x="42" y="1674"/>
                  </a:lnTo>
                  <a:lnTo>
                    <a:pt x="1" y="1837"/>
                  </a:lnTo>
                  <a:lnTo>
                    <a:pt x="42" y="2001"/>
                  </a:lnTo>
                  <a:lnTo>
                    <a:pt x="42" y="2001"/>
                  </a:lnTo>
                  <a:lnTo>
                    <a:pt x="164" y="2123"/>
                  </a:lnTo>
                  <a:lnTo>
                    <a:pt x="327" y="2164"/>
                  </a:lnTo>
                  <a:lnTo>
                    <a:pt x="8083" y="2164"/>
                  </a:lnTo>
                  <a:lnTo>
                    <a:pt x="8083" y="2164"/>
                  </a:lnTo>
                  <a:lnTo>
                    <a:pt x="8206" y="2123"/>
                  </a:lnTo>
                  <a:lnTo>
                    <a:pt x="8287" y="2082"/>
                  </a:lnTo>
                  <a:lnTo>
                    <a:pt x="8369" y="1960"/>
                  </a:lnTo>
                  <a:lnTo>
                    <a:pt x="8369" y="1837"/>
                  </a:lnTo>
                  <a:lnTo>
                    <a:pt x="8369" y="327"/>
                  </a:lnTo>
                  <a:lnTo>
                    <a:pt x="8369" y="327"/>
                  </a:lnTo>
                  <a:lnTo>
                    <a:pt x="8369" y="205"/>
                  </a:lnTo>
                  <a:lnTo>
                    <a:pt x="8287" y="82"/>
                  </a:lnTo>
                  <a:lnTo>
                    <a:pt x="8206" y="41"/>
                  </a:lnTo>
                  <a:lnTo>
                    <a:pt x="8083" y="0"/>
                  </a:lnTo>
                  <a:lnTo>
                    <a:pt x="808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4"/>
            <p:cNvSpPr/>
            <p:nvPr/>
          </p:nvSpPr>
          <p:spPr>
            <a:xfrm>
              <a:off x="3510975" y="4575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4"/>
            <p:cNvSpPr/>
            <p:nvPr/>
          </p:nvSpPr>
          <p:spPr>
            <a:xfrm>
              <a:off x="3480350" y="4575050"/>
              <a:ext cx="37800" cy="54100"/>
            </a:xfrm>
            <a:custGeom>
              <a:rect b="b" l="l" r="r" t="t"/>
              <a:pathLst>
                <a:path extrusionOk="0" h="2164" w="1512">
                  <a:moveTo>
                    <a:pt x="1" y="0"/>
                  </a:moveTo>
                  <a:lnTo>
                    <a:pt x="123" y="41"/>
                  </a:lnTo>
                  <a:lnTo>
                    <a:pt x="246" y="82"/>
                  </a:lnTo>
                  <a:lnTo>
                    <a:pt x="286" y="205"/>
                  </a:lnTo>
                  <a:lnTo>
                    <a:pt x="327" y="327"/>
                  </a:lnTo>
                  <a:lnTo>
                    <a:pt x="327" y="1837"/>
                  </a:lnTo>
                  <a:lnTo>
                    <a:pt x="286" y="1960"/>
                  </a:lnTo>
                  <a:lnTo>
                    <a:pt x="246" y="2082"/>
                  </a:lnTo>
                  <a:lnTo>
                    <a:pt x="123" y="2123"/>
                  </a:lnTo>
                  <a:lnTo>
                    <a:pt x="1" y="2164"/>
                  </a:lnTo>
                  <a:lnTo>
                    <a:pt x="1225" y="2164"/>
                  </a:lnTo>
                  <a:lnTo>
                    <a:pt x="1348" y="2123"/>
                  </a:lnTo>
                  <a:lnTo>
                    <a:pt x="1429" y="2082"/>
                  </a:lnTo>
                  <a:lnTo>
                    <a:pt x="1511" y="1960"/>
                  </a:lnTo>
                  <a:lnTo>
                    <a:pt x="1511" y="1837"/>
                  </a:lnTo>
                  <a:lnTo>
                    <a:pt x="1511" y="327"/>
                  </a:lnTo>
                  <a:lnTo>
                    <a:pt x="1511" y="205"/>
                  </a:lnTo>
                  <a:lnTo>
                    <a:pt x="1429" y="82"/>
                  </a:lnTo>
                  <a:lnTo>
                    <a:pt x="1348" y="41"/>
                  </a:lnTo>
                  <a:lnTo>
                    <a:pt x="1225"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4"/>
            <p:cNvSpPr/>
            <p:nvPr/>
          </p:nvSpPr>
          <p:spPr>
            <a:xfrm>
              <a:off x="3480350" y="4575050"/>
              <a:ext cx="37800" cy="54100"/>
            </a:xfrm>
            <a:custGeom>
              <a:rect b="b" l="l" r="r" t="t"/>
              <a:pathLst>
                <a:path extrusionOk="0" fill="none" h="2164" w="1512">
                  <a:moveTo>
                    <a:pt x="1225" y="0"/>
                  </a:moveTo>
                  <a:lnTo>
                    <a:pt x="1" y="0"/>
                  </a:lnTo>
                  <a:lnTo>
                    <a:pt x="1" y="0"/>
                  </a:lnTo>
                  <a:lnTo>
                    <a:pt x="123" y="41"/>
                  </a:lnTo>
                  <a:lnTo>
                    <a:pt x="246" y="82"/>
                  </a:lnTo>
                  <a:lnTo>
                    <a:pt x="286" y="205"/>
                  </a:lnTo>
                  <a:lnTo>
                    <a:pt x="327" y="327"/>
                  </a:lnTo>
                  <a:lnTo>
                    <a:pt x="327" y="1837"/>
                  </a:lnTo>
                  <a:lnTo>
                    <a:pt x="327" y="1837"/>
                  </a:lnTo>
                  <a:lnTo>
                    <a:pt x="286" y="1960"/>
                  </a:lnTo>
                  <a:lnTo>
                    <a:pt x="246" y="2082"/>
                  </a:lnTo>
                  <a:lnTo>
                    <a:pt x="123" y="2123"/>
                  </a:lnTo>
                  <a:lnTo>
                    <a:pt x="1" y="2164"/>
                  </a:lnTo>
                  <a:lnTo>
                    <a:pt x="1225" y="2164"/>
                  </a:lnTo>
                  <a:lnTo>
                    <a:pt x="1225" y="2164"/>
                  </a:lnTo>
                  <a:lnTo>
                    <a:pt x="1348" y="2123"/>
                  </a:lnTo>
                  <a:lnTo>
                    <a:pt x="1429" y="2082"/>
                  </a:lnTo>
                  <a:lnTo>
                    <a:pt x="1511" y="1960"/>
                  </a:lnTo>
                  <a:lnTo>
                    <a:pt x="1511" y="1837"/>
                  </a:lnTo>
                  <a:lnTo>
                    <a:pt x="1511" y="327"/>
                  </a:lnTo>
                  <a:lnTo>
                    <a:pt x="1511" y="327"/>
                  </a:lnTo>
                  <a:lnTo>
                    <a:pt x="1511" y="205"/>
                  </a:lnTo>
                  <a:lnTo>
                    <a:pt x="1429" y="82"/>
                  </a:lnTo>
                  <a:lnTo>
                    <a:pt x="1348" y="41"/>
                  </a:lnTo>
                  <a:lnTo>
                    <a:pt x="1225" y="0"/>
                  </a:lnTo>
                  <a:lnTo>
                    <a:pt x="122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4"/>
            <p:cNvSpPr/>
            <p:nvPr/>
          </p:nvSpPr>
          <p:spPr>
            <a:xfrm>
              <a:off x="3510975" y="4575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4"/>
            <p:cNvSpPr/>
            <p:nvPr/>
          </p:nvSpPr>
          <p:spPr>
            <a:xfrm>
              <a:off x="3413000" y="4237250"/>
              <a:ext cx="118400" cy="158200"/>
            </a:xfrm>
            <a:custGeom>
              <a:rect b="b" l="l" r="r" t="t"/>
              <a:pathLst>
                <a:path extrusionOk="0" h="6328" w="4736">
                  <a:moveTo>
                    <a:pt x="1184" y="1"/>
                  </a:moveTo>
                  <a:lnTo>
                    <a:pt x="1103" y="82"/>
                  </a:lnTo>
                  <a:lnTo>
                    <a:pt x="1021" y="123"/>
                  </a:lnTo>
                  <a:lnTo>
                    <a:pt x="980" y="246"/>
                  </a:lnTo>
                  <a:lnTo>
                    <a:pt x="0" y="3511"/>
                  </a:lnTo>
                  <a:lnTo>
                    <a:pt x="0" y="3675"/>
                  </a:lnTo>
                  <a:lnTo>
                    <a:pt x="82" y="3797"/>
                  </a:lnTo>
                  <a:lnTo>
                    <a:pt x="164" y="3879"/>
                  </a:lnTo>
                  <a:lnTo>
                    <a:pt x="327" y="3919"/>
                  </a:lnTo>
                  <a:lnTo>
                    <a:pt x="1429" y="3919"/>
                  </a:lnTo>
                  <a:lnTo>
                    <a:pt x="817" y="5920"/>
                  </a:lnTo>
                  <a:lnTo>
                    <a:pt x="776" y="6001"/>
                  </a:lnTo>
                  <a:lnTo>
                    <a:pt x="817" y="6124"/>
                  </a:lnTo>
                  <a:lnTo>
                    <a:pt x="858" y="6205"/>
                  </a:lnTo>
                  <a:lnTo>
                    <a:pt x="939" y="6287"/>
                  </a:lnTo>
                  <a:lnTo>
                    <a:pt x="1103" y="6328"/>
                  </a:lnTo>
                  <a:lnTo>
                    <a:pt x="1225" y="6287"/>
                  </a:lnTo>
                  <a:lnTo>
                    <a:pt x="1348" y="6246"/>
                  </a:lnTo>
                  <a:lnTo>
                    <a:pt x="4654" y="2940"/>
                  </a:lnTo>
                  <a:lnTo>
                    <a:pt x="4695" y="2858"/>
                  </a:lnTo>
                  <a:lnTo>
                    <a:pt x="4736" y="2776"/>
                  </a:lnTo>
                  <a:lnTo>
                    <a:pt x="4736" y="2695"/>
                  </a:lnTo>
                  <a:lnTo>
                    <a:pt x="4736" y="2572"/>
                  </a:lnTo>
                  <a:lnTo>
                    <a:pt x="4695" y="2491"/>
                  </a:lnTo>
                  <a:lnTo>
                    <a:pt x="4613" y="2450"/>
                  </a:lnTo>
                  <a:lnTo>
                    <a:pt x="4532" y="2409"/>
                  </a:lnTo>
                  <a:lnTo>
                    <a:pt x="2899" y="2409"/>
                  </a:lnTo>
                  <a:lnTo>
                    <a:pt x="3470" y="409"/>
                  </a:lnTo>
                  <a:lnTo>
                    <a:pt x="3511" y="246"/>
                  </a:lnTo>
                  <a:lnTo>
                    <a:pt x="3429" y="123"/>
                  </a:lnTo>
                  <a:lnTo>
                    <a:pt x="3307" y="41"/>
                  </a:lnTo>
                  <a:lnTo>
                    <a:pt x="3185" y="1"/>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4"/>
            <p:cNvSpPr/>
            <p:nvPr/>
          </p:nvSpPr>
          <p:spPr>
            <a:xfrm>
              <a:off x="3413000" y="4237250"/>
              <a:ext cx="118400" cy="158200"/>
            </a:xfrm>
            <a:custGeom>
              <a:rect b="b" l="l" r="r" t="t"/>
              <a:pathLst>
                <a:path extrusionOk="0" fill="none" h="6328" w="4736">
                  <a:moveTo>
                    <a:pt x="4736" y="2572"/>
                  </a:moveTo>
                  <a:lnTo>
                    <a:pt x="4736" y="2572"/>
                  </a:lnTo>
                  <a:lnTo>
                    <a:pt x="4695" y="2491"/>
                  </a:lnTo>
                  <a:lnTo>
                    <a:pt x="4613" y="2450"/>
                  </a:lnTo>
                  <a:lnTo>
                    <a:pt x="4532" y="2409"/>
                  </a:lnTo>
                  <a:lnTo>
                    <a:pt x="4450" y="2409"/>
                  </a:lnTo>
                  <a:lnTo>
                    <a:pt x="2899" y="2409"/>
                  </a:lnTo>
                  <a:lnTo>
                    <a:pt x="3470" y="409"/>
                  </a:lnTo>
                  <a:lnTo>
                    <a:pt x="3470" y="409"/>
                  </a:lnTo>
                  <a:lnTo>
                    <a:pt x="3511" y="246"/>
                  </a:lnTo>
                  <a:lnTo>
                    <a:pt x="3429" y="123"/>
                  </a:lnTo>
                  <a:lnTo>
                    <a:pt x="3429" y="123"/>
                  </a:lnTo>
                  <a:lnTo>
                    <a:pt x="3307" y="41"/>
                  </a:lnTo>
                  <a:lnTo>
                    <a:pt x="3185" y="1"/>
                  </a:lnTo>
                  <a:lnTo>
                    <a:pt x="1266" y="1"/>
                  </a:lnTo>
                  <a:lnTo>
                    <a:pt x="1266" y="1"/>
                  </a:lnTo>
                  <a:lnTo>
                    <a:pt x="1184" y="1"/>
                  </a:lnTo>
                  <a:lnTo>
                    <a:pt x="1103" y="82"/>
                  </a:lnTo>
                  <a:lnTo>
                    <a:pt x="1021" y="123"/>
                  </a:lnTo>
                  <a:lnTo>
                    <a:pt x="980" y="246"/>
                  </a:lnTo>
                  <a:lnTo>
                    <a:pt x="0" y="3511"/>
                  </a:lnTo>
                  <a:lnTo>
                    <a:pt x="0" y="3511"/>
                  </a:lnTo>
                  <a:lnTo>
                    <a:pt x="0" y="3675"/>
                  </a:lnTo>
                  <a:lnTo>
                    <a:pt x="82" y="3797"/>
                  </a:lnTo>
                  <a:lnTo>
                    <a:pt x="82" y="3797"/>
                  </a:lnTo>
                  <a:lnTo>
                    <a:pt x="164" y="3879"/>
                  </a:lnTo>
                  <a:lnTo>
                    <a:pt x="327" y="3919"/>
                  </a:lnTo>
                  <a:lnTo>
                    <a:pt x="1429" y="3919"/>
                  </a:lnTo>
                  <a:lnTo>
                    <a:pt x="817" y="5920"/>
                  </a:lnTo>
                  <a:lnTo>
                    <a:pt x="817" y="5920"/>
                  </a:lnTo>
                  <a:lnTo>
                    <a:pt x="776" y="6001"/>
                  </a:lnTo>
                  <a:lnTo>
                    <a:pt x="817" y="6124"/>
                  </a:lnTo>
                  <a:lnTo>
                    <a:pt x="858" y="6205"/>
                  </a:lnTo>
                  <a:lnTo>
                    <a:pt x="939" y="6287"/>
                  </a:lnTo>
                  <a:lnTo>
                    <a:pt x="939" y="6287"/>
                  </a:lnTo>
                  <a:lnTo>
                    <a:pt x="1103" y="6328"/>
                  </a:lnTo>
                  <a:lnTo>
                    <a:pt x="1103" y="6328"/>
                  </a:lnTo>
                  <a:lnTo>
                    <a:pt x="1225" y="6287"/>
                  </a:lnTo>
                  <a:lnTo>
                    <a:pt x="1348" y="6246"/>
                  </a:lnTo>
                  <a:lnTo>
                    <a:pt x="4654" y="2940"/>
                  </a:lnTo>
                  <a:lnTo>
                    <a:pt x="4654" y="2940"/>
                  </a:lnTo>
                  <a:lnTo>
                    <a:pt x="4695" y="2858"/>
                  </a:lnTo>
                  <a:lnTo>
                    <a:pt x="4736" y="2776"/>
                  </a:lnTo>
                  <a:lnTo>
                    <a:pt x="4736" y="2695"/>
                  </a:lnTo>
                  <a:lnTo>
                    <a:pt x="4736" y="2572"/>
                  </a:lnTo>
                  <a:lnTo>
                    <a:pt x="4736" y="25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4"/>
            <p:cNvSpPr/>
            <p:nvPr/>
          </p:nvSpPr>
          <p:spPr>
            <a:xfrm>
              <a:off x="3531375" y="43015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4"/>
            <p:cNvSpPr/>
            <p:nvPr/>
          </p:nvSpPr>
          <p:spPr>
            <a:xfrm>
              <a:off x="3407900" y="4229100"/>
              <a:ext cx="118400" cy="158200"/>
            </a:xfrm>
            <a:custGeom>
              <a:rect b="b" l="l" r="r" t="t"/>
              <a:pathLst>
                <a:path extrusionOk="0" h="6328" w="4736">
                  <a:moveTo>
                    <a:pt x="1184" y="0"/>
                  </a:moveTo>
                  <a:lnTo>
                    <a:pt x="1062" y="41"/>
                  </a:lnTo>
                  <a:lnTo>
                    <a:pt x="1021" y="122"/>
                  </a:lnTo>
                  <a:lnTo>
                    <a:pt x="980" y="204"/>
                  </a:lnTo>
                  <a:lnTo>
                    <a:pt x="0" y="3511"/>
                  </a:lnTo>
                  <a:lnTo>
                    <a:pt x="0" y="3674"/>
                  </a:lnTo>
                  <a:lnTo>
                    <a:pt x="41" y="3796"/>
                  </a:lnTo>
                  <a:lnTo>
                    <a:pt x="164" y="3878"/>
                  </a:lnTo>
                  <a:lnTo>
                    <a:pt x="327" y="3919"/>
                  </a:lnTo>
                  <a:lnTo>
                    <a:pt x="1429" y="3919"/>
                  </a:lnTo>
                  <a:lnTo>
                    <a:pt x="817" y="5919"/>
                  </a:lnTo>
                  <a:lnTo>
                    <a:pt x="776" y="6001"/>
                  </a:lnTo>
                  <a:lnTo>
                    <a:pt x="817" y="6123"/>
                  </a:lnTo>
                  <a:lnTo>
                    <a:pt x="858" y="6205"/>
                  </a:lnTo>
                  <a:lnTo>
                    <a:pt x="939" y="6246"/>
                  </a:lnTo>
                  <a:lnTo>
                    <a:pt x="1103" y="6327"/>
                  </a:lnTo>
                  <a:lnTo>
                    <a:pt x="1225" y="6287"/>
                  </a:lnTo>
                  <a:lnTo>
                    <a:pt x="1307" y="6205"/>
                  </a:lnTo>
                  <a:lnTo>
                    <a:pt x="4654" y="2939"/>
                  </a:lnTo>
                  <a:lnTo>
                    <a:pt x="4695" y="2858"/>
                  </a:lnTo>
                  <a:lnTo>
                    <a:pt x="4736" y="2776"/>
                  </a:lnTo>
                  <a:lnTo>
                    <a:pt x="4736" y="2653"/>
                  </a:lnTo>
                  <a:lnTo>
                    <a:pt x="4736" y="2572"/>
                  </a:lnTo>
                  <a:lnTo>
                    <a:pt x="4654" y="2490"/>
                  </a:lnTo>
                  <a:lnTo>
                    <a:pt x="4613" y="2449"/>
                  </a:lnTo>
                  <a:lnTo>
                    <a:pt x="4532" y="2408"/>
                  </a:lnTo>
                  <a:lnTo>
                    <a:pt x="4409" y="2368"/>
                  </a:lnTo>
                  <a:lnTo>
                    <a:pt x="2899" y="2368"/>
                  </a:lnTo>
                  <a:lnTo>
                    <a:pt x="3470" y="408"/>
                  </a:lnTo>
                  <a:lnTo>
                    <a:pt x="3470" y="245"/>
                  </a:lnTo>
                  <a:lnTo>
                    <a:pt x="3429" y="122"/>
                  </a:lnTo>
                  <a:lnTo>
                    <a:pt x="3307" y="41"/>
                  </a:lnTo>
                  <a:lnTo>
                    <a:pt x="3184"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4"/>
            <p:cNvSpPr/>
            <p:nvPr/>
          </p:nvSpPr>
          <p:spPr>
            <a:xfrm>
              <a:off x="3407900" y="4229100"/>
              <a:ext cx="118400" cy="158200"/>
            </a:xfrm>
            <a:custGeom>
              <a:rect b="b" l="l" r="r" t="t"/>
              <a:pathLst>
                <a:path extrusionOk="0" fill="none" h="6328" w="4736">
                  <a:moveTo>
                    <a:pt x="4736" y="2572"/>
                  </a:moveTo>
                  <a:lnTo>
                    <a:pt x="4736" y="2572"/>
                  </a:lnTo>
                  <a:lnTo>
                    <a:pt x="4654" y="2490"/>
                  </a:lnTo>
                  <a:lnTo>
                    <a:pt x="4613" y="2449"/>
                  </a:lnTo>
                  <a:lnTo>
                    <a:pt x="4532" y="2408"/>
                  </a:lnTo>
                  <a:lnTo>
                    <a:pt x="4409" y="2368"/>
                  </a:lnTo>
                  <a:lnTo>
                    <a:pt x="2899" y="2368"/>
                  </a:lnTo>
                  <a:lnTo>
                    <a:pt x="3470" y="408"/>
                  </a:lnTo>
                  <a:lnTo>
                    <a:pt x="3470" y="408"/>
                  </a:lnTo>
                  <a:lnTo>
                    <a:pt x="3470" y="245"/>
                  </a:lnTo>
                  <a:lnTo>
                    <a:pt x="3429" y="122"/>
                  </a:lnTo>
                  <a:lnTo>
                    <a:pt x="3429" y="122"/>
                  </a:lnTo>
                  <a:lnTo>
                    <a:pt x="3307" y="41"/>
                  </a:lnTo>
                  <a:lnTo>
                    <a:pt x="3184" y="0"/>
                  </a:lnTo>
                  <a:lnTo>
                    <a:pt x="1266" y="0"/>
                  </a:lnTo>
                  <a:lnTo>
                    <a:pt x="1266" y="0"/>
                  </a:lnTo>
                  <a:lnTo>
                    <a:pt x="1184" y="0"/>
                  </a:lnTo>
                  <a:lnTo>
                    <a:pt x="1062" y="41"/>
                  </a:lnTo>
                  <a:lnTo>
                    <a:pt x="1021" y="122"/>
                  </a:lnTo>
                  <a:lnTo>
                    <a:pt x="980" y="204"/>
                  </a:lnTo>
                  <a:lnTo>
                    <a:pt x="0" y="3511"/>
                  </a:lnTo>
                  <a:lnTo>
                    <a:pt x="0" y="3511"/>
                  </a:lnTo>
                  <a:lnTo>
                    <a:pt x="0" y="3674"/>
                  </a:lnTo>
                  <a:lnTo>
                    <a:pt x="41" y="3796"/>
                  </a:lnTo>
                  <a:lnTo>
                    <a:pt x="41" y="3796"/>
                  </a:lnTo>
                  <a:lnTo>
                    <a:pt x="164" y="3878"/>
                  </a:lnTo>
                  <a:lnTo>
                    <a:pt x="327" y="3919"/>
                  </a:lnTo>
                  <a:lnTo>
                    <a:pt x="1429" y="3919"/>
                  </a:lnTo>
                  <a:lnTo>
                    <a:pt x="817" y="5919"/>
                  </a:lnTo>
                  <a:lnTo>
                    <a:pt x="817" y="5919"/>
                  </a:lnTo>
                  <a:lnTo>
                    <a:pt x="776" y="6001"/>
                  </a:lnTo>
                  <a:lnTo>
                    <a:pt x="817" y="6123"/>
                  </a:lnTo>
                  <a:lnTo>
                    <a:pt x="858" y="6205"/>
                  </a:lnTo>
                  <a:lnTo>
                    <a:pt x="939" y="6246"/>
                  </a:lnTo>
                  <a:lnTo>
                    <a:pt x="939" y="6246"/>
                  </a:lnTo>
                  <a:lnTo>
                    <a:pt x="1103" y="6327"/>
                  </a:lnTo>
                  <a:lnTo>
                    <a:pt x="1103" y="6327"/>
                  </a:lnTo>
                  <a:lnTo>
                    <a:pt x="1225" y="6287"/>
                  </a:lnTo>
                  <a:lnTo>
                    <a:pt x="1307" y="6205"/>
                  </a:lnTo>
                  <a:lnTo>
                    <a:pt x="4654" y="2939"/>
                  </a:lnTo>
                  <a:lnTo>
                    <a:pt x="4654" y="2939"/>
                  </a:lnTo>
                  <a:lnTo>
                    <a:pt x="4695" y="2858"/>
                  </a:lnTo>
                  <a:lnTo>
                    <a:pt x="4736" y="2776"/>
                  </a:lnTo>
                  <a:lnTo>
                    <a:pt x="4736" y="2653"/>
                  </a:lnTo>
                  <a:lnTo>
                    <a:pt x="4736" y="2572"/>
                  </a:lnTo>
                  <a:lnTo>
                    <a:pt x="4736" y="25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4"/>
            <p:cNvSpPr/>
            <p:nvPr/>
          </p:nvSpPr>
          <p:spPr>
            <a:xfrm>
              <a:off x="3526275" y="4293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4"/>
            <p:cNvSpPr/>
            <p:nvPr/>
          </p:nvSpPr>
          <p:spPr>
            <a:xfrm>
              <a:off x="3431375" y="4229100"/>
              <a:ext cx="94925" cy="158200"/>
            </a:xfrm>
            <a:custGeom>
              <a:rect b="b" l="l" r="r" t="t"/>
              <a:pathLst>
                <a:path extrusionOk="0" h="6328" w="3797">
                  <a:moveTo>
                    <a:pt x="245" y="0"/>
                  </a:moveTo>
                  <a:lnTo>
                    <a:pt x="123" y="41"/>
                  </a:lnTo>
                  <a:lnTo>
                    <a:pt x="82" y="122"/>
                  </a:lnTo>
                  <a:lnTo>
                    <a:pt x="41" y="204"/>
                  </a:lnTo>
                  <a:lnTo>
                    <a:pt x="0" y="245"/>
                  </a:lnTo>
                  <a:lnTo>
                    <a:pt x="1511" y="245"/>
                  </a:lnTo>
                  <a:lnTo>
                    <a:pt x="1592" y="286"/>
                  </a:lnTo>
                  <a:lnTo>
                    <a:pt x="1674" y="367"/>
                  </a:lnTo>
                  <a:lnTo>
                    <a:pt x="1715" y="531"/>
                  </a:lnTo>
                  <a:lnTo>
                    <a:pt x="1715" y="653"/>
                  </a:lnTo>
                  <a:lnTo>
                    <a:pt x="1266" y="2653"/>
                  </a:lnTo>
                  <a:lnTo>
                    <a:pt x="2531" y="2653"/>
                  </a:lnTo>
                  <a:lnTo>
                    <a:pt x="2572" y="2694"/>
                  </a:lnTo>
                  <a:lnTo>
                    <a:pt x="2694" y="2858"/>
                  </a:lnTo>
                  <a:lnTo>
                    <a:pt x="2694" y="3021"/>
                  </a:lnTo>
                  <a:lnTo>
                    <a:pt x="2613" y="3184"/>
                  </a:lnTo>
                  <a:lnTo>
                    <a:pt x="204" y="6327"/>
                  </a:lnTo>
                  <a:lnTo>
                    <a:pt x="204" y="6327"/>
                  </a:lnTo>
                  <a:lnTo>
                    <a:pt x="286" y="6287"/>
                  </a:lnTo>
                  <a:lnTo>
                    <a:pt x="368" y="6205"/>
                  </a:lnTo>
                  <a:lnTo>
                    <a:pt x="3715" y="2939"/>
                  </a:lnTo>
                  <a:lnTo>
                    <a:pt x="3756" y="2858"/>
                  </a:lnTo>
                  <a:lnTo>
                    <a:pt x="3797" y="2776"/>
                  </a:lnTo>
                  <a:lnTo>
                    <a:pt x="3797" y="2653"/>
                  </a:lnTo>
                  <a:lnTo>
                    <a:pt x="3797" y="2572"/>
                  </a:lnTo>
                  <a:lnTo>
                    <a:pt x="3715" y="2490"/>
                  </a:lnTo>
                  <a:lnTo>
                    <a:pt x="3674" y="2449"/>
                  </a:lnTo>
                  <a:lnTo>
                    <a:pt x="3593" y="2408"/>
                  </a:lnTo>
                  <a:lnTo>
                    <a:pt x="3470" y="2368"/>
                  </a:lnTo>
                  <a:lnTo>
                    <a:pt x="1960" y="2368"/>
                  </a:lnTo>
                  <a:lnTo>
                    <a:pt x="2531" y="408"/>
                  </a:lnTo>
                  <a:lnTo>
                    <a:pt x="2531" y="245"/>
                  </a:lnTo>
                  <a:lnTo>
                    <a:pt x="2490" y="122"/>
                  </a:lnTo>
                  <a:lnTo>
                    <a:pt x="2368" y="41"/>
                  </a:lnTo>
                  <a:lnTo>
                    <a:pt x="2245" y="0"/>
                  </a:lnTo>
                  <a:close/>
                </a:path>
              </a:pathLst>
            </a:custGeom>
            <a:solidFill>
              <a:srgbClr val="EF9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4"/>
            <p:cNvSpPr/>
            <p:nvPr/>
          </p:nvSpPr>
          <p:spPr>
            <a:xfrm>
              <a:off x="3431375" y="4229100"/>
              <a:ext cx="94925" cy="158200"/>
            </a:xfrm>
            <a:custGeom>
              <a:rect b="b" l="l" r="r" t="t"/>
              <a:pathLst>
                <a:path extrusionOk="0" fill="none" h="6328" w="3797">
                  <a:moveTo>
                    <a:pt x="3797" y="2572"/>
                  </a:moveTo>
                  <a:lnTo>
                    <a:pt x="3797" y="2572"/>
                  </a:lnTo>
                  <a:lnTo>
                    <a:pt x="3715" y="2490"/>
                  </a:lnTo>
                  <a:lnTo>
                    <a:pt x="3674" y="2449"/>
                  </a:lnTo>
                  <a:lnTo>
                    <a:pt x="3593" y="2408"/>
                  </a:lnTo>
                  <a:lnTo>
                    <a:pt x="3470" y="2368"/>
                  </a:lnTo>
                  <a:lnTo>
                    <a:pt x="1960" y="2368"/>
                  </a:lnTo>
                  <a:lnTo>
                    <a:pt x="2531" y="408"/>
                  </a:lnTo>
                  <a:lnTo>
                    <a:pt x="2531" y="408"/>
                  </a:lnTo>
                  <a:lnTo>
                    <a:pt x="2531" y="245"/>
                  </a:lnTo>
                  <a:lnTo>
                    <a:pt x="2490" y="122"/>
                  </a:lnTo>
                  <a:lnTo>
                    <a:pt x="2490" y="122"/>
                  </a:lnTo>
                  <a:lnTo>
                    <a:pt x="2368" y="41"/>
                  </a:lnTo>
                  <a:lnTo>
                    <a:pt x="2245" y="0"/>
                  </a:lnTo>
                  <a:lnTo>
                    <a:pt x="327" y="0"/>
                  </a:lnTo>
                  <a:lnTo>
                    <a:pt x="327" y="0"/>
                  </a:lnTo>
                  <a:lnTo>
                    <a:pt x="245" y="0"/>
                  </a:lnTo>
                  <a:lnTo>
                    <a:pt x="123" y="41"/>
                  </a:lnTo>
                  <a:lnTo>
                    <a:pt x="82" y="122"/>
                  </a:lnTo>
                  <a:lnTo>
                    <a:pt x="41" y="204"/>
                  </a:lnTo>
                  <a:lnTo>
                    <a:pt x="0" y="245"/>
                  </a:lnTo>
                  <a:lnTo>
                    <a:pt x="0" y="245"/>
                  </a:lnTo>
                  <a:lnTo>
                    <a:pt x="0" y="245"/>
                  </a:lnTo>
                  <a:lnTo>
                    <a:pt x="1511" y="245"/>
                  </a:lnTo>
                  <a:lnTo>
                    <a:pt x="1511" y="245"/>
                  </a:lnTo>
                  <a:lnTo>
                    <a:pt x="1592" y="286"/>
                  </a:lnTo>
                  <a:lnTo>
                    <a:pt x="1674" y="367"/>
                  </a:lnTo>
                  <a:lnTo>
                    <a:pt x="1674" y="367"/>
                  </a:lnTo>
                  <a:lnTo>
                    <a:pt x="1715" y="531"/>
                  </a:lnTo>
                  <a:lnTo>
                    <a:pt x="1715" y="653"/>
                  </a:lnTo>
                  <a:lnTo>
                    <a:pt x="1266" y="2653"/>
                  </a:lnTo>
                  <a:lnTo>
                    <a:pt x="2450" y="2653"/>
                  </a:lnTo>
                  <a:lnTo>
                    <a:pt x="2450" y="2653"/>
                  </a:lnTo>
                  <a:lnTo>
                    <a:pt x="2531" y="2653"/>
                  </a:lnTo>
                  <a:lnTo>
                    <a:pt x="2572" y="2694"/>
                  </a:lnTo>
                  <a:lnTo>
                    <a:pt x="2694" y="2858"/>
                  </a:lnTo>
                  <a:lnTo>
                    <a:pt x="2694" y="2858"/>
                  </a:lnTo>
                  <a:lnTo>
                    <a:pt x="2694" y="3021"/>
                  </a:lnTo>
                  <a:lnTo>
                    <a:pt x="2613" y="3184"/>
                  </a:lnTo>
                  <a:lnTo>
                    <a:pt x="204" y="6327"/>
                  </a:lnTo>
                  <a:lnTo>
                    <a:pt x="204" y="6327"/>
                  </a:lnTo>
                  <a:lnTo>
                    <a:pt x="286" y="6287"/>
                  </a:lnTo>
                  <a:lnTo>
                    <a:pt x="368" y="6205"/>
                  </a:lnTo>
                  <a:lnTo>
                    <a:pt x="3715" y="2939"/>
                  </a:lnTo>
                  <a:lnTo>
                    <a:pt x="3715" y="2939"/>
                  </a:lnTo>
                  <a:lnTo>
                    <a:pt x="3756" y="2858"/>
                  </a:lnTo>
                  <a:lnTo>
                    <a:pt x="3797" y="2776"/>
                  </a:lnTo>
                  <a:lnTo>
                    <a:pt x="3797" y="2653"/>
                  </a:lnTo>
                  <a:lnTo>
                    <a:pt x="3797" y="2572"/>
                  </a:lnTo>
                  <a:lnTo>
                    <a:pt x="3797" y="25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4"/>
            <p:cNvSpPr/>
            <p:nvPr/>
          </p:nvSpPr>
          <p:spPr>
            <a:xfrm>
              <a:off x="3526275" y="4293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4"/>
            <p:cNvSpPr/>
            <p:nvPr/>
          </p:nvSpPr>
          <p:spPr>
            <a:xfrm>
              <a:off x="3422175" y="4229100"/>
              <a:ext cx="72500" cy="57150"/>
            </a:xfrm>
            <a:custGeom>
              <a:rect b="b" l="l" r="r" t="t"/>
              <a:pathLst>
                <a:path extrusionOk="0" h="2286" w="2900">
                  <a:moveTo>
                    <a:pt x="613" y="0"/>
                  </a:moveTo>
                  <a:lnTo>
                    <a:pt x="491" y="41"/>
                  </a:lnTo>
                  <a:lnTo>
                    <a:pt x="450" y="122"/>
                  </a:lnTo>
                  <a:lnTo>
                    <a:pt x="409" y="204"/>
                  </a:lnTo>
                  <a:lnTo>
                    <a:pt x="1" y="1510"/>
                  </a:lnTo>
                  <a:lnTo>
                    <a:pt x="246" y="1674"/>
                  </a:lnTo>
                  <a:lnTo>
                    <a:pt x="491" y="1837"/>
                  </a:lnTo>
                  <a:lnTo>
                    <a:pt x="736" y="2000"/>
                  </a:lnTo>
                  <a:lnTo>
                    <a:pt x="981" y="2082"/>
                  </a:lnTo>
                  <a:lnTo>
                    <a:pt x="1266" y="2164"/>
                  </a:lnTo>
                  <a:lnTo>
                    <a:pt x="1552" y="2245"/>
                  </a:lnTo>
                  <a:lnTo>
                    <a:pt x="1879" y="2286"/>
                  </a:lnTo>
                  <a:lnTo>
                    <a:pt x="2369" y="2286"/>
                  </a:lnTo>
                  <a:lnTo>
                    <a:pt x="2899" y="408"/>
                  </a:lnTo>
                  <a:lnTo>
                    <a:pt x="2899" y="245"/>
                  </a:lnTo>
                  <a:lnTo>
                    <a:pt x="2858" y="122"/>
                  </a:lnTo>
                  <a:lnTo>
                    <a:pt x="2736" y="41"/>
                  </a:lnTo>
                  <a:lnTo>
                    <a:pt x="2613" y="0"/>
                  </a:lnTo>
                  <a:close/>
                </a:path>
              </a:pathLst>
            </a:custGeom>
            <a:solidFill>
              <a:srgbClr val="EF9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4"/>
            <p:cNvSpPr/>
            <p:nvPr/>
          </p:nvSpPr>
          <p:spPr>
            <a:xfrm>
              <a:off x="3422175" y="4229100"/>
              <a:ext cx="72500" cy="57150"/>
            </a:xfrm>
            <a:custGeom>
              <a:rect b="b" l="l" r="r" t="t"/>
              <a:pathLst>
                <a:path extrusionOk="0" fill="none" h="2286" w="2900">
                  <a:moveTo>
                    <a:pt x="2164" y="2286"/>
                  </a:moveTo>
                  <a:lnTo>
                    <a:pt x="2164" y="2286"/>
                  </a:lnTo>
                  <a:lnTo>
                    <a:pt x="2369" y="2286"/>
                  </a:lnTo>
                  <a:lnTo>
                    <a:pt x="2899" y="408"/>
                  </a:lnTo>
                  <a:lnTo>
                    <a:pt x="2899" y="408"/>
                  </a:lnTo>
                  <a:lnTo>
                    <a:pt x="2899" y="245"/>
                  </a:lnTo>
                  <a:lnTo>
                    <a:pt x="2858" y="122"/>
                  </a:lnTo>
                  <a:lnTo>
                    <a:pt x="2858" y="122"/>
                  </a:lnTo>
                  <a:lnTo>
                    <a:pt x="2736" y="41"/>
                  </a:lnTo>
                  <a:lnTo>
                    <a:pt x="2613" y="0"/>
                  </a:lnTo>
                  <a:lnTo>
                    <a:pt x="695" y="0"/>
                  </a:lnTo>
                  <a:lnTo>
                    <a:pt x="695" y="0"/>
                  </a:lnTo>
                  <a:lnTo>
                    <a:pt x="613" y="0"/>
                  </a:lnTo>
                  <a:lnTo>
                    <a:pt x="491" y="41"/>
                  </a:lnTo>
                  <a:lnTo>
                    <a:pt x="450" y="122"/>
                  </a:lnTo>
                  <a:lnTo>
                    <a:pt x="409" y="204"/>
                  </a:lnTo>
                  <a:lnTo>
                    <a:pt x="1" y="1510"/>
                  </a:lnTo>
                  <a:lnTo>
                    <a:pt x="1" y="1510"/>
                  </a:lnTo>
                  <a:lnTo>
                    <a:pt x="246" y="1674"/>
                  </a:lnTo>
                  <a:lnTo>
                    <a:pt x="491" y="1837"/>
                  </a:lnTo>
                  <a:lnTo>
                    <a:pt x="736" y="2000"/>
                  </a:lnTo>
                  <a:lnTo>
                    <a:pt x="981" y="2082"/>
                  </a:lnTo>
                  <a:lnTo>
                    <a:pt x="1266" y="2164"/>
                  </a:lnTo>
                  <a:lnTo>
                    <a:pt x="1552" y="2245"/>
                  </a:lnTo>
                  <a:lnTo>
                    <a:pt x="1879" y="2286"/>
                  </a:lnTo>
                  <a:lnTo>
                    <a:pt x="2164" y="2286"/>
                  </a:lnTo>
                  <a:lnTo>
                    <a:pt x="2164" y="22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4"/>
            <p:cNvSpPr/>
            <p:nvPr/>
          </p:nvSpPr>
          <p:spPr>
            <a:xfrm>
              <a:off x="3476275" y="4286250"/>
              <a:ext cx="25" cy="0"/>
            </a:xfrm>
            <a:custGeom>
              <a:rect b="b" l="l" r="r" t="t"/>
              <a:pathLst>
                <a:path extrusionOk="0" fill="none" h="0"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4"/>
            <p:cNvSpPr/>
            <p:nvPr/>
          </p:nvSpPr>
          <p:spPr>
            <a:xfrm>
              <a:off x="3324225" y="4091325"/>
              <a:ext cx="281675" cy="189825"/>
            </a:xfrm>
            <a:custGeom>
              <a:rect b="b" l="l" r="r" t="t"/>
              <a:pathLst>
                <a:path extrusionOk="0" h="7593" w="11267">
                  <a:moveTo>
                    <a:pt x="5511" y="0"/>
                  </a:moveTo>
                  <a:lnTo>
                    <a:pt x="5184" y="41"/>
                  </a:lnTo>
                  <a:lnTo>
                    <a:pt x="4899" y="82"/>
                  </a:lnTo>
                  <a:lnTo>
                    <a:pt x="4654" y="204"/>
                  </a:lnTo>
                  <a:lnTo>
                    <a:pt x="4409" y="368"/>
                  </a:lnTo>
                  <a:lnTo>
                    <a:pt x="4164" y="531"/>
                  </a:lnTo>
                  <a:lnTo>
                    <a:pt x="3960" y="735"/>
                  </a:lnTo>
                  <a:lnTo>
                    <a:pt x="3796" y="980"/>
                  </a:lnTo>
                  <a:lnTo>
                    <a:pt x="3674" y="1225"/>
                  </a:lnTo>
                  <a:lnTo>
                    <a:pt x="3388" y="1184"/>
                  </a:lnTo>
                  <a:lnTo>
                    <a:pt x="3062" y="1184"/>
                  </a:lnTo>
                  <a:lnTo>
                    <a:pt x="2572" y="1266"/>
                  </a:lnTo>
                  <a:lnTo>
                    <a:pt x="2082" y="1429"/>
                  </a:lnTo>
                  <a:lnTo>
                    <a:pt x="1674" y="1715"/>
                  </a:lnTo>
                  <a:lnTo>
                    <a:pt x="1510" y="1837"/>
                  </a:lnTo>
                  <a:lnTo>
                    <a:pt x="1306" y="2041"/>
                  </a:lnTo>
                  <a:lnTo>
                    <a:pt x="1102" y="2327"/>
                  </a:lnTo>
                  <a:lnTo>
                    <a:pt x="939" y="2654"/>
                  </a:lnTo>
                  <a:lnTo>
                    <a:pt x="857" y="2980"/>
                  </a:lnTo>
                  <a:lnTo>
                    <a:pt x="816" y="3347"/>
                  </a:lnTo>
                  <a:lnTo>
                    <a:pt x="612" y="3511"/>
                  </a:lnTo>
                  <a:lnTo>
                    <a:pt x="449" y="3715"/>
                  </a:lnTo>
                  <a:lnTo>
                    <a:pt x="286" y="3878"/>
                  </a:lnTo>
                  <a:lnTo>
                    <a:pt x="163" y="4082"/>
                  </a:lnTo>
                  <a:lnTo>
                    <a:pt x="82" y="4327"/>
                  </a:lnTo>
                  <a:lnTo>
                    <a:pt x="41" y="4572"/>
                  </a:lnTo>
                  <a:lnTo>
                    <a:pt x="0" y="4776"/>
                  </a:lnTo>
                  <a:lnTo>
                    <a:pt x="0" y="5021"/>
                  </a:lnTo>
                  <a:lnTo>
                    <a:pt x="82" y="5429"/>
                  </a:lnTo>
                  <a:lnTo>
                    <a:pt x="245" y="5756"/>
                  </a:lnTo>
                  <a:lnTo>
                    <a:pt x="449" y="6083"/>
                  </a:lnTo>
                  <a:lnTo>
                    <a:pt x="735" y="6368"/>
                  </a:lnTo>
                  <a:lnTo>
                    <a:pt x="1061" y="6572"/>
                  </a:lnTo>
                  <a:lnTo>
                    <a:pt x="1470" y="6736"/>
                  </a:lnTo>
                  <a:lnTo>
                    <a:pt x="1878" y="6817"/>
                  </a:lnTo>
                  <a:lnTo>
                    <a:pt x="2286" y="6817"/>
                  </a:lnTo>
                  <a:lnTo>
                    <a:pt x="2613" y="6776"/>
                  </a:lnTo>
                  <a:lnTo>
                    <a:pt x="2939" y="6695"/>
                  </a:lnTo>
                  <a:lnTo>
                    <a:pt x="3225" y="6532"/>
                  </a:lnTo>
                  <a:lnTo>
                    <a:pt x="3511" y="6368"/>
                  </a:lnTo>
                  <a:lnTo>
                    <a:pt x="3756" y="6654"/>
                  </a:lnTo>
                  <a:lnTo>
                    <a:pt x="4001" y="6899"/>
                  </a:lnTo>
                  <a:lnTo>
                    <a:pt x="4327" y="7103"/>
                  </a:lnTo>
                  <a:lnTo>
                    <a:pt x="4613" y="7266"/>
                  </a:lnTo>
                  <a:lnTo>
                    <a:pt x="4980" y="7430"/>
                  </a:lnTo>
                  <a:lnTo>
                    <a:pt x="5307" y="7511"/>
                  </a:lnTo>
                  <a:lnTo>
                    <a:pt x="5715" y="7593"/>
                  </a:lnTo>
                  <a:lnTo>
                    <a:pt x="6327" y="7593"/>
                  </a:lnTo>
                  <a:lnTo>
                    <a:pt x="6613" y="7552"/>
                  </a:lnTo>
                  <a:lnTo>
                    <a:pt x="6940" y="7511"/>
                  </a:lnTo>
                  <a:lnTo>
                    <a:pt x="7225" y="7389"/>
                  </a:lnTo>
                  <a:lnTo>
                    <a:pt x="7511" y="7307"/>
                  </a:lnTo>
                  <a:lnTo>
                    <a:pt x="7756" y="7144"/>
                  </a:lnTo>
                  <a:lnTo>
                    <a:pt x="8001" y="7021"/>
                  </a:lnTo>
                  <a:lnTo>
                    <a:pt x="8246" y="6817"/>
                  </a:lnTo>
                  <a:lnTo>
                    <a:pt x="8450" y="6613"/>
                  </a:lnTo>
                  <a:lnTo>
                    <a:pt x="8858" y="6695"/>
                  </a:lnTo>
                  <a:lnTo>
                    <a:pt x="9266" y="6695"/>
                  </a:lnTo>
                  <a:lnTo>
                    <a:pt x="9716" y="6654"/>
                  </a:lnTo>
                  <a:lnTo>
                    <a:pt x="10124" y="6491"/>
                  </a:lnTo>
                  <a:lnTo>
                    <a:pt x="10491" y="6246"/>
                  </a:lnTo>
                  <a:lnTo>
                    <a:pt x="10818" y="5960"/>
                  </a:lnTo>
                  <a:lnTo>
                    <a:pt x="11022" y="5674"/>
                  </a:lnTo>
                  <a:lnTo>
                    <a:pt x="11185" y="5348"/>
                  </a:lnTo>
                  <a:lnTo>
                    <a:pt x="11226" y="4980"/>
                  </a:lnTo>
                  <a:lnTo>
                    <a:pt x="11267" y="4613"/>
                  </a:lnTo>
                  <a:lnTo>
                    <a:pt x="11226" y="4368"/>
                  </a:lnTo>
                  <a:lnTo>
                    <a:pt x="11144" y="4164"/>
                  </a:lnTo>
                  <a:lnTo>
                    <a:pt x="11022" y="3919"/>
                  </a:lnTo>
                  <a:lnTo>
                    <a:pt x="10899" y="3715"/>
                  </a:lnTo>
                  <a:lnTo>
                    <a:pt x="10736" y="3511"/>
                  </a:lnTo>
                  <a:lnTo>
                    <a:pt x="10573" y="3347"/>
                  </a:lnTo>
                  <a:lnTo>
                    <a:pt x="10369" y="3184"/>
                  </a:lnTo>
                  <a:lnTo>
                    <a:pt x="10124" y="3062"/>
                  </a:lnTo>
                  <a:lnTo>
                    <a:pt x="10124" y="2858"/>
                  </a:lnTo>
                  <a:lnTo>
                    <a:pt x="10083" y="2490"/>
                  </a:lnTo>
                  <a:lnTo>
                    <a:pt x="9920" y="2164"/>
                  </a:lnTo>
                  <a:lnTo>
                    <a:pt x="9716" y="1878"/>
                  </a:lnTo>
                  <a:lnTo>
                    <a:pt x="9471" y="1633"/>
                  </a:lnTo>
                  <a:lnTo>
                    <a:pt x="9144" y="1429"/>
                  </a:lnTo>
                  <a:lnTo>
                    <a:pt x="8817" y="1306"/>
                  </a:lnTo>
                  <a:lnTo>
                    <a:pt x="8450" y="1225"/>
                  </a:lnTo>
                  <a:lnTo>
                    <a:pt x="8042" y="1225"/>
                  </a:lnTo>
                  <a:lnTo>
                    <a:pt x="7634" y="1266"/>
                  </a:lnTo>
                  <a:lnTo>
                    <a:pt x="7511" y="980"/>
                  </a:lnTo>
                  <a:lnTo>
                    <a:pt x="7307" y="735"/>
                  </a:lnTo>
                  <a:lnTo>
                    <a:pt x="7103" y="490"/>
                  </a:lnTo>
                  <a:lnTo>
                    <a:pt x="6817" y="286"/>
                  </a:lnTo>
                  <a:lnTo>
                    <a:pt x="6531" y="163"/>
                  </a:lnTo>
                  <a:lnTo>
                    <a:pt x="6205" y="41"/>
                  </a:lnTo>
                  <a:lnTo>
                    <a:pt x="5837" y="0"/>
                  </a:lnTo>
                  <a:close/>
                </a:path>
              </a:pathLst>
            </a:custGeom>
            <a:solidFill>
              <a:srgbClr val="EC86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4"/>
            <p:cNvSpPr/>
            <p:nvPr/>
          </p:nvSpPr>
          <p:spPr>
            <a:xfrm>
              <a:off x="3324225" y="4091325"/>
              <a:ext cx="281675" cy="189825"/>
            </a:xfrm>
            <a:custGeom>
              <a:rect b="b" l="l" r="r" t="t"/>
              <a:pathLst>
                <a:path extrusionOk="0" fill="none" h="7593" w="11267">
                  <a:moveTo>
                    <a:pt x="11267" y="4613"/>
                  </a:moveTo>
                  <a:lnTo>
                    <a:pt x="11267" y="4613"/>
                  </a:lnTo>
                  <a:lnTo>
                    <a:pt x="11226" y="4368"/>
                  </a:lnTo>
                  <a:lnTo>
                    <a:pt x="11144" y="4164"/>
                  </a:lnTo>
                  <a:lnTo>
                    <a:pt x="11022" y="3919"/>
                  </a:lnTo>
                  <a:lnTo>
                    <a:pt x="10899" y="3715"/>
                  </a:lnTo>
                  <a:lnTo>
                    <a:pt x="10736" y="3511"/>
                  </a:lnTo>
                  <a:lnTo>
                    <a:pt x="10573" y="3347"/>
                  </a:lnTo>
                  <a:lnTo>
                    <a:pt x="10369" y="3184"/>
                  </a:lnTo>
                  <a:lnTo>
                    <a:pt x="10124" y="3062"/>
                  </a:lnTo>
                  <a:lnTo>
                    <a:pt x="10124" y="3062"/>
                  </a:lnTo>
                  <a:lnTo>
                    <a:pt x="10124" y="2858"/>
                  </a:lnTo>
                  <a:lnTo>
                    <a:pt x="10124" y="2858"/>
                  </a:lnTo>
                  <a:lnTo>
                    <a:pt x="10083" y="2490"/>
                  </a:lnTo>
                  <a:lnTo>
                    <a:pt x="9920" y="2164"/>
                  </a:lnTo>
                  <a:lnTo>
                    <a:pt x="9716" y="1878"/>
                  </a:lnTo>
                  <a:lnTo>
                    <a:pt x="9471" y="1633"/>
                  </a:lnTo>
                  <a:lnTo>
                    <a:pt x="9144" y="1429"/>
                  </a:lnTo>
                  <a:lnTo>
                    <a:pt x="8817" y="1306"/>
                  </a:lnTo>
                  <a:lnTo>
                    <a:pt x="8450" y="1225"/>
                  </a:lnTo>
                  <a:lnTo>
                    <a:pt x="8042" y="1225"/>
                  </a:lnTo>
                  <a:lnTo>
                    <a:pt x="8042" y="1225"/>
                  </a:lnTo>
                  <a:lnTo>
                    <a:pt x="7634" y="1266"/>
                  </a:lnTo>
                  <a:lnTo>
                    <a:pt x="7634" y="1266"/>
                  </a:lnTo>
                  <a:lnTo>
                    <a:pt x="7511" y="980"/>
                  </a:lnTo>
                  <a:lnTo>
                    <a:pt x="7307" y="735"/>
                  </a:lnTo>
                  <a:lnTo>
                    <a:pt x="7103" y="490"/>
                  </a:lnTo>
                  <a:lnTo>
                    <a:pt x="6817" y="286"/>
                  </a:lnTo>
                  <a:lnTo>
                    <a:pt x="6531" y="163"/>
                  </a:lnTo>
                  <a:lnTo>
                    <a:pt x="6205" y="41"/>
                  </a:lnTo>
                  <a:lnTo>
                    <a:pt x="5837" y="0"/>
                  </a:lnTo>
                  <a:lnTo>
                    <a:pt x="5511" y="0"/>
                  </a:lnTo>
                  <a:lnTo>
                    <a:pt x="5511" y="0"/>
                  </a:lnTo>
                  <a:lnTo>
                    <a:pt x="5184" y="41"/>
                  </a:lnTo>
                  <a:lnTo>
                    <a:pt x="4899" y="82"/>
                  </a:lnTo>
                  <a:lnTo>
                    <a:pt x="4654" y="204"/>
                  </a:lnTo>
                  <a:lnTo>
                    <a:pt x="4409" y="368"/>
                  </a:lnTo>
                  <a:lnTo>
                    <a:pt x="4164" y="531"/>
                  </a:lnTo>
                  <a:lnTo>
                    <a:pt x="3960" y="735"/>
                  </a:lnTo>
                  <a:lnTo>
                    <a:pt x="3796" y="980"/>
                  </a:lnTo>
                  <a:lnTo>
                    <a:pt x="3674" y="1225"/>
                  </a:lnTo>
                  <a:lnTo>
                    <a:pt x="3674" y="1225"/>
                  </a:lnTo>
                  <a:lnTo>
                    <a:pt x="3388" y="1184"/>
                  </a:lnTo>
                  <a:lnTo>
                    <a:pt x="3062" y="1184"/>
                  </a:lnTo>
                  <a:lnTo>
                    <a:pt x="3062" y="1184"/>
                  </a:lnTo>
                  <a:lnTo>
                    <a:pt x="2572" y="1266"/>
                  </a:lnTo>
                  <a:lnTo>
                    <a:pt x="2082" y="1429"/>
                  </a:lnTo>
                  <a:lnTo>
                    <a:pt x="1674" y="1715"/>
                  </a:lnTo>
                  <a:lnTo>
                    <a:pt x="1510" y="1837"/>
                  </a:lnTo>
                  <a:lnTo>
                    <a:pt x="1306" y="2041"/>
                  </a:lnTo>
                  <a:lnTo>
                    <a:pt x="1306" y="2041"/>
                  </a:lnTo>
                  <a:lnTo>
                    <a:pt x="1102" y="2327"/>
                  </a:lnTo>
                  <a:lnTo>
                    <a:pt x="939" y="2654"/>
                  </a:lnTo>
                  <a:lnTo>
                    <a:pt x="857" y="2980"/>
                  </a:lnTo>
                  <a:lnTo>
                    <a:pt x="816" y="3347"/>
                  </a:lnTo>
                  <a:lnTo>
                    <a:pt x="816" y="3347"/>
                  </a:lnTo>
                  <a:lnTo>
                    <a:pt x="612" y="3511"/>
                  </a:lnTo>
                  <a:lnTo>
                    <a:pt x="449" y="3715"/>
                  </a:lnTo>
                  <a:lnTo>
                    <a:pt x="286" y="3878"/>
                  </a:lnTo>
                  <a:lnTo>
                    <a:pt x="163" y="4082"/>
                  </a:lnTo>
                  <a:lnTo>
                    <a:pt x="82" y="4327"/>
                  </a:lnTo>
                  <a:lnTo>
                    <a:pt x="41" y="4572"/>
                  </a:lnTo>
                  <a:lnTo>
                    <a:pt x="0" y="4776"/>
                  </a:lnTo>
                  <a:lnTo>
                    <a:pt x="0" y="5021"/>
                  </a:lnTo>
                  <a:lnTo>
                    <a:pt x="0" y="5021"/>
                  </a:lnTo>
                  <a:lnTo>
                    <a:pt x="82" y="5429"/>
                  </a:lnTo>
                  <a:lnTo>
                    <a:pt x="245" y="5756"/>
                  </a:lnTo>
                  <a:lnTo>
                    <a:pt x="449" y="6083"/>
                  </a:lnTo>
                  <a:lnTo>
                    <a:pt x="735" y="6368"/>
                  </a:lnTo>
                  <a:lnTo>
                    <a:pt x="1061" y="6572"/>
                  </a:lnTo>
                  <a:lnTo>
                    <a:pt x="1470" y="6736"/>
                  </a:lnTo>
                  <a:lnTo>
                    <a:pt x="1878" y="6817"/>
                  </a:lnTo>
                  <a:lnTo>
                    <a:pt x="2286" y="6817"/>
                  </a:lnTo>
                  <a:lnTo>
                    <a:pt x="2286" y="6817"/>
                  </a:lnTo>
                  <a:lnTo>
                    <a:pt x="2613" y="6776"/>
                  </a:lnTo>
                  <a:lnTo>
                    <a:pt x="2939" y="6695"/>
                  </a:lnTo>
                  <a:lnTo>
                    <a:pt x="3225" y="6532"/>
                  </a:lnTo>
                  <a:lnTo>
                    <a:pt x="3511" y="6368"/>
                  </a:lnTo>
                  <a:lnTo>
                    <a:pt x="3511" y="6368"/>
                  </a:lnTo>
                  <a:lnTo>
                    <a:pt x="3756" y="6654"/>
                  </a:lnTo>
                  <a:lnTo>
                    <a:pt x="4001" y="6899"/>
                  </a:lnTo>
                  <a:lnTo>
                    <a:pt x="4327" y="7103"/>
                  </a:lnTo>
                  <a:lnTo>
                    <a:pt x="4613" y="7266"/>
                  </a:lnTo>
                  <a:lnTo>
                    <a:pt x="4980" y="7430"/>
                  </a:lnTo>
                  <a:lnTo>
                    <a:pt x="5307" y="7511"/>
                  </a:lnTo>
                  <a:lnTo>
                    <a:pt x="5715" y="7593"/>
                  </a:lnTo>
                  <a:lnTo>
                    <a:pt x="6082" y="7593"/>
                  </a:lnTo>
                  <a:lnTo>
                    <a:pt x="6082" y="7593"/>
                  </a:lnTo>
                  <a:lnTo>
                    <a:pt x="6327" y="7593"/>
                  </a:lnTo>
                  <a:lnTo>
                    <a:pt x="6327" y="7593"/>
                  </a:lnTo>
                  <a:lnTo>
                    <a:pt x="6613" y="7552"/>
                  </a:lnTo>
                  <a:lnTo>
                    <a:pt x="6940" y="7511"/>
                  </a:lnTo>
                  <a:lnTo>
                    <a:pt x="7225" y="7389"/>
                  </a:lnTo>
                  <a:lnTo>
                    <a:pt x="7511" y="7307"/>
                  </a:lnTo>
                  <a:lnTo>
                    <a:pt x="7756" y="7144"/>
                  </a:lnTo>
                  <a:lnTo>
                    <a:pt x="8001" y="7021"/>
                  </a:lnTo>
                  <a:lnTo>
                    <a:pt x="8246" y="6817"/>
                  </a:lnTo>
                  <a:lnTo>
                    <a:pt x="8450" y="6613"/>
                  </a:lnTo>
                  <a:lnTo>
                    <a:pt x="8450" y="6613"/>
                  </a:lnTo>
                  <a:lnTo>
                    <a:pt x="8858" y="6695"/>
                  </a:lnTo>
                  <a:lnTo>
                    <a:pt x="9266" y="6695"/>
                  </a:lnTo>
                  <a:lnTo>
                    <a:pt x="9266" y="6695"/>
                  </a:lnTo>
                  <a:lnTo>
                    <a:pt x="9716" y="6654"/>
                  </a:lnTo>
                  <a:lnTo>
                    <a:pt x="10124" y="6491"/>
                  </a:lnTo>
                  <a:lnTo>
                    <a:pt x="10491" y="6246"/>
                  </a:lnTo>
                  <a:lnTo>
                    <a:pt x="10818" y="5960"/>
                  </a:lnTo>
                  <a:lnTo>
                    <a:pt x="10818" y="5960"/>
                  </a:lnTo>
                  <a:lnTo>
                    <a:pt x="11022" y="5674"/>
                  </a:lnTo>
                  <a:lnTo>
                    <a:pt x="11185" y="5348"/>
                  </a:lnTo>
                  <a:lnTo>
                    <a:pt x="11226" y="4980"/>
                  </a:lnTo>
                  <a:lnTo>
                    <a:pt x="11267" y="4613"/>
                  </a:lnTo>
                  <a:lnTo>
                    <a:pt x="11267" y="4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4"/>
            <p:cNvSpPr/>
            <p:nvPr/>
          </p:nvSpPr>
          <p:spPr>
            <a:xfrm>
              <a:off x="3605875" y="42066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4"/>
            <p:cNvSpPr/>
            <p:nvPr/>
          </p:nvSpPr>
          <p:spPr>
            <a:xfrm>
              <a:off x="3443625" y="4091325"/>
              <a:ext cx="162275" cy="168400"/>
            </a:xfrm>
            <a:custGeom>
              <a:rect b="b" l="l" r="r" t="t"/>
              <a:pathLst>
                <a:path extrusionOk="0" h="6736" w="6491">
                  <a:moveTo>
                    <a:pt x="735" y="0"/>
                  </a:moveTo>
                  <a:lnTo>
                    <a:pt x="327" y="41"/>
                  </a:lnTo>
                  <a:lnTo>
                    <a:pt x="0" y="163"/>
                  </a:lnTo>
                  <a:lnTo>
                    <a:pt x="327" y="163"/>
                  </a:lnTo>
                  <a:lnTo>
                    <a:pt x="653" y="245"/>
                  </a:lnTo>
                  <a:lnTo>
                    <a:pt x="939" y="368"/>
                  </a:lnTo>
                  <a:lnTo>
                    <a:pt x="1225" y="490"/>
                  </a:lnTo>
                  <a:lnTo>
                    <a:pt x="1470" y="694"/>
                  </a:lnTo>
                  <a:lnTo>
                    <a:pt x="1715" y="939"/>
                  </a:lnTo>
                  <a:lnTo>
                    <a:pt x="1878" y="1184"/>
                  </a:lnTo>
                  <a:lnTo>
                    <a:pt x="2000" y="1470"/>
                  </a:lnTo>
                  <a:lnTo>
                    <a:pt x="2409" y="1388"/>
                  </a:lnTo>
                  <a:lnTo>
                    <a:pt x="2776" y="1388"/>
                  </a:lnTo>
                  <a:lnTo>
                    <a:pt x="3184" y="1470"/>
                  </a:lnTo>
                  <a:lnTo>
                    <a:pt x="3511" y="1633"/>
                  </a:lnTo>
                  <a:lnTo>
                    <a:pt x="3837" y="1796"/>
                  </a:lnTo>
                  <a:lnTo>
                    <a:pt x="4082" y="2041"/>
                  </a:lnTo>
                  <a:lnTo>
                    <a:pt x="4286" y="2368"/>
                  </a:lnTo>
                  <a:lnTo>
                    <a:pt x="4409" y="2694"/>
                  </a:lnTo>
                  <a:lnTo>
                    <a:pt x="4490" y="3021"/>
                  </a:lnTo>
                  <a:lnTo>
                    <a:pt x="4490" y="3225"/>
                  </a:lnTo>
                  <a:lnTo>
                    <a:pt x="4735" y="3388"/>
                  </a:lnTo>
                  <a:lnTo>
                    <a:pt x="4940" y="3511"/>
                  </a:lnTo>
                  <a:lnTo>
                    <a:pt x="5103" y="3715"/>
                  </a:lnTo>
                  <a:lnTo>
                    <a:pt x="5266" y="3878"/>
                  </a:lnTo>
                  <a:lnTo>
                    <a:pt x="5389" y="4082"/>
                  </a:lnTo>
                  <a:lnTo>
                    <a:pt x="5511" y="4327"/>
                  </a:lnTo>
                  <a:lnTo>
                    <a:pt x="5593" y="4572"/>
                  </a:lnTo>
                  <a:lnTo>
                    <a:pt x="5593" y="4817"/>
                  </a:lnTo>
                  <a:lnTo>
                    <a:pt x="5593" y="5144"/>
                  </a:lnTo>
                  <a:lnTo>
                    <a:pt x="5511" y="5511"/>
                  </a:lnTo>
                  <a:lnTo>
                    <a:pt x="5389" y="5838"/>
                  </a:lnTo>
                  <a:lnTo>
                    <a:pt x="5184" y="6164"/>
                  </a:lnTo>
                  <a:lnTo>
                    <a:pt x="4980" y="6327"/>
                  </a:lnTo>
                  <a:lnTo>
                    <a:pt x="4817" y="6491"/>
                  </a:lnTo>
                  <a:lnTo>
                    <a:pt x="4613" y="6613"/>
                  </a:lnTo>
                  <a:lnTo>
                    <a:pt x="4368" y="6736"/>
                  </a:lnTo>
                  <a:lnTo>
                    <a:pt x="4368" y="6736"/>
                  </a:lnTo>
                  <a:lnTo>
                    <a:pt x="4490" y="6695"/>
                  </a:lnTo>
                  <a:lnTo>
                    <a:pt x="4940" y="6654"/>
                  </a:lnTo>
                  <a:lnTo>
                    <a:pt x="5348" y="6491"/>
                  </a:lnTo>
                  <a:lnTo>
                    <a:pt x="5715" y="6246"/>
                  </a:lnTo>
                  <a:lnTo>
                    <a:pt x="6042" y="5960"/>
                  </a:lnTo>
                  <a:lnTo>
                    <a:pt x="6246" y="5674"/>
                  </a:lnTo>
                  <a:lnTo>
                    <a:pt x="6409" y="5348"/>
                  </a:lnTo>
                  <a:lnTo>
                    <a:pt x="6450" y="4980"/>
                  </a:lnTo>
                  <a:lnTo>
                    <a:pt x="6491" y="4613"/>
                  </a:lnTo>
                  <a:lnTo>
                    <a:pt x="6450" y="4368"/>
                  </a:lnTo>
                  <a:lnTo>
                    <a:pt x="6368" y="4164"/>
                  </a:lnTo>
                  <a:lnTo>
                    <a:pt x="6246" y="3919"/>
                  </a:lnTo>
                  <a:lnTo>
                    <a:pt x="6123" y="3715"/>
                  </a:lnTo>
                  <a:lnTo>
                    <a:pt x="5960" y="3511"/>
                  </a:lnTo>
                  <a:lnTo>
                    <a:pt x="5797" y="3347"/>
                  </a:lnTo>
                  <a:lnTo>
                    <a:pt x="5593" y="3184"/>
                  </a:lnTo>
                  <a:lnTo>
                    <a:pt x="5348" y="3062"/>
                  </a:lnTo>
                  <a:lnTo>
                    <a:pt x="5348" y="2858"/>
                  </a:lnTo>
                  <a:lnTo>
                    <a:pt x="5307" y="2490"/>
                  </a:lnTo>
                  <a:lnTo>
                    <a:pt x="5144" y="2164"/>
                  </a:lnTo>
                  <a:lnTo>
                    <a:pt x="4940" y="1878"/>
                  </a:lnTo>
                  <a:lnTo>
                    <a:pt x="4695" y="1633"/>
                  </a:lnTo>
                  <a:lnTo>
                    <a:pt x="4368" y="1429"/>
                  </a:lnTo>
                  <a:lnTo>
                    <a:pt x="4041" y="1306"/>
                  </a:lnTo>
                  <a:lnTo>
                    <a:pt x="3674" y="1225"/>
                  </a:lnTo>
                  <a:lnTo>
                    <a:pt x="3266" y="1225"/>
                  </a:lnTo>
                  <a:lnTo>
                    <a:pt x="2858" y="1266"/>
                  </a:lnTo>
                  <a:lnTo>
                    <a:pt x="2735" y="980"/>
                  </a:lnTo>
                  <a:lnTo>
                    <a:pt x="2531" y="735"/>
                  </a:lnTo>
                  <a:lnTo>
                    <a:pt x="2327" y="490"/>
                  </a:lnTo>
                  <a:lnTo>
                    <a:pt x="2041" y="286"/>
                  </a:lnTo>
                  <a:lnTo>
                    <a:pt x="1755" y="163"/>
                  </a:lnTo>
                  <a:lnTo>
                    <a:pt x="1429" y="41"/>
                  </a:lnTo>
                  <a:lnTo>
                    <a:pt x="1061" y="0"/>
                  </a:lnTo>
                  <a:close/>
                </a:path>
              </a:pathLst>
            </a:custGeom>
            <a:solidFill>
              <a:srgbClr val="D7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4"/>
            <p:cNvSpPr/>
            <p:nvPr/>
          </p:nvSpPr>
          <p:spPr>
            <a:xfrm>
              <a:off x="3443625" y="4091325"/>
              <a:ext cx="162275" cy="168400"/>
            </a:xfrm>
            <a:custGeom>
              <a:rect b="b" l="l" r="r" t="t"/>
              <a:pathLst>
                <a:path extrusionOk="0" fill="none" h="6736" w="6491">
                  <a:moveTo>
                    <a:pt x="6491" y="4613"/>
                  </a:moveTo>
                  <a:lnTo>
                    <a:pt x="6491" y="4613"/>
                  </a:lnTo>
                  <a:lnTo>
                    <a:pt x="6450" y="4368"/>
                  </a:lnTo>
                  <a:lnTo>
                    <a:pt x="6368" y="4164"/>
                  </a:lnTo>
                  <a:lnTo>
                    <a:pt x="6246" y="3919"/>
                  </a:lnTo>
                  <a:lnTo>
                    <a:pt x="6123" y="3715"/>
                  </a:lnTo>
                  <a:lnTo>
                    <a:pt x="5960" y="3511"/>
                  </a:lnTo>
                  <a:lnTo>
                    <a:pt x="5797" y="3347"/>
                  </a:lnTo>
                  <a:lnTo>
                    <a:pt x="5593" y="3184"/>
                  </a:lnTo>
                  <a:lnTo>
                    <a:pt x="5348" y="3062"/>
                  </a:lnTo>
                  <a:lnTo>
                    <a:pt x="5348" y="3062"/>
                  </a:lnTo>
                  <a:lnTo>
                    <a:pt x="5348" y="2858"/>
                  </a:lnTo>
                  <a:lnTo>
                    <a:pt x="5348" y="2858"/>
                  </a:lnTo>
                  <a:lnTo>
                    <a:pt x="5307" y="2490"/>
                  </a:lnTo>
                  <a:lnTo>
                    <a:pt x="5144" y="2164"/>
                  </a:lnTo>
                  <a:lnTo>
                    <a:pt x="4940" y="1878"/>
                  </a:lnTo>
                  <a:lnTo>
                    <a:pt x="4695" y="1633"/>
                  </a:lnTo>
                  <a:lnTo>
                    <a:pt x="4368" y="1429"/>
                  </a:lnTo>
                  <a:lnTo>
                    <a:pt x="4041" y="1306"/>
                  </a:lnTo>
                  <a:lnTo>
                    <a:pt x="3674" y="1225"/>
                  </a:lnTo>
                  <a:lnTo>
                    <a:pt x="3266" y="1225"/>
                  </a:lnTo>
                  <a:lnTo>
                    <a:pt x="3266" y="1225"/>
                  </a:lnTo>
                  <a:lnTo>
                    <a:pt x="2858" y="1266"/>
                  </a:lnTo>
                  <a:lnTo>
                    <a:pt x="2858" y="1266"/>
                  </a:lnTo>
                  <a:lnTo>
                    <a:pt x="2735" y="980"/>
                  </a:lnTo>
                  <a:lnTo>
                    <a:pt x="2531" y="735"/>
                  </a:lnTo>
                  <a:lnTo>
                    <a:pt x="2327" y="490"/>
                  </a:lnTo>
                  <a:lnTo>
                    <a:pt x="2041" y="286"/>
                  </a:lnTo>
                  <a:lnTo>
                    <a:pt x="1755" y="163"/>
                  </a:lnTo>
                  <a:lnTo>
                    <a:pt x="1429" y="41"/>
                  </a:lnTo>
                  <a:lnTo>
                    <a:pt x="1061" y="0"/>
                  </a:lnTo>
                  <a:lnTo>
                    <a:pt x="735" y="0"/>
                  </a:lnTo>
                  <a:lnTo>
                    <a:pt x="735" y="0"/>
                  </a:lnTo>
                  <a:lnTo>
                    <a:pt x="327" y="41"/>
                  </a:lnTo>
                  <a:lnTo>
                    <a:pt x="0" y="163"/>
                  </a:lnTo>
                  <a:lnTo>
                    <a:pt x="0" y="163"/>
                  </a:lnTo>
                  <a:lnTo>
                    <a:pt x="327" y="163"/>
                  </a:lnTo>
                  <a:lnTo>
                    <a:pt x="653" y="245"/>
                  </a:lnTo>
                  <a:lnTo>
                    <a:pt x="939" y="368"/>
                  </a:lnTo>
                  <a:lnTo>
                    <a:pt x="1225" y="490"/>
                  </a:lnTo>
                  <a:lnTo>
                    <a:pt x="1470" y="694"/>
                  </a:lnTo>
                  <a:lnTo>
                    <a:pt x="1715" y="939"/>
                  </a:lnTo>
                  <a:lnTo>
                    <a:pt x="1878" y="1184"/>
                  </a:lnTo>
                  <a:lnTo>
                    <a:pt x="2000" y="1470"/>
                  </a:lnTo>
                  <a:lnTo>
                    <a:pt x="2000" y="1470"/>
                  </a:lnTo>
                  <a:lnTo>
                    <a:pt x="2409" y="1388"/>
                  </a:lnTo>
                  <a:lnTo>
                    <a:pt x="2409" y="1388"/>
                  </a:lnTo>
                  <a:lnTo>
                    <a:pt x="2776" y="1388"/>
                  </a:lnTo>
                  <a:lnTo>
                    <a:pt x="3184" y="1470"/>
                  </a:lnTo>
                  <a:lnTo>
                    <a:pt x="3511" y="1633"/>
                  </a:lnTo>
                  <a:lnTo>
                    <a:pt x="3837" y="1796"/>
                  </a:lnTo>
                  <a:lnTo>
                    <a:pt x="4082" y="2041"/>
                  </a:lnTo>
                  <a:lnTo>
                    <a:pt x="4286" y="2368"/>
                  </a:lnTo>
                  <a:lnTo>
                    <a:pt x="4409" y="2694"/>
                  </a:lnTo>
                  <a:lnTo>
                    <a:pt x="4490" y="3021"/>
                  </a:lnTo>
                  <a:lnTo>
                    <a:pt x="4490" y="3021"/>
                  </a:lnTo>
                  <a:lnTo>
                    <a:pt x="4490" y="3225"/>
                  </a:lnTo>
                  <a:lnTo>
                    <a:pt x="4490" y="3225"/>
                  </a:lnTo>
                  <a:lnTo>
                    <a:pt x="4735" y="3388"/>
                  </a:lnTo>
                  <a:lnTo>
                    <a:pt x="4940" y="3511"/>
                  </a:lnTo>
                  <a:lnTo>
                    <a:pt x="5103" y="3715"/>
                  </a:lnTo>
                  <a:lnTo>
                    <a:pt x="5266" y="3878"/>
                  </a:lnTo>
                  <a:lnTo>
                    <a:pt x="5389" y="4082"/>
                  </a:lnTo>
                  <a:lnTo>
                    <a:pt x="5511" y="4327"/>
                  </a:lnTo>
                  <a:lnTo>
                    <a:pt x="5593" y="4572"/>
                  </a:lnTo>
                  <a:lnTo>
                    <a:pt x="5593" y="4817"/>
                  </a:lnTo>
                  <a:lnTo>
                    <a:pt x="5593" y="4817"/>
                  </a:lnTo>
                  <a:lnTo>
                    <a:pt x="5593" y="5144"/>
                  </a:lnTo>
                  <a:lnTo>
                    <a:pt x="5511" y="5511"/>
                  </a:lnTo>
                  <a:lnTo>
                    <a:pt x="5389" y="5838"/>
                  </a:lnTo>
                  <a:lnTo>
                    <a:pt x="5184" y="6164"/>
                  </a:lnTo>
                  <a:lnTo>
                    <a:pt x="5184" y="6164"/>
                  </a:lnTo>
                  <a:lnTo>
                    <a:pt x="4980" y="6327"/>
                  </a:lnTo>
                  <a:lnTo>
                    <a:pt x="4817" y="6491"/>
                  </a:lnTo>
                  <a:lnTo>
                    <a:pt x="4613" y="6613"/>
                  </a:lnTo>
                  <a:lnTo>
                    <a:pt x="4368" y="6736"/>
                  </a:lnTo>
                  <a:lnTo>
                    <a:pt x="4368" y="6736"/>
                  </a:lnTo>
                  <a:lnTo>
                    <a:pt x="4490" y="6695"/>
                  </a:lnTo>
                  <a:lnTo>
                    <a:pt x="4490" y="6695"/>
                  </a:lnTo>
                  <a:lnTo>
                    <a:pt x="4940" y="6654"/>
                  </a:lnTo>
                  <a:lnTo>
                    <a:pt x="5348" y="6491"/>
                  </a:lnTo>
                  <a:lnTo>
                    <a:pt x="5715" y="6246"/>
                  </a:lnTo>
                  <a:lnTo>
                    <a:pt x="6042" y="5960"/>
                  </a:lnTo>
                  <a:lnTo>
                    <a:pt x="6042" y="5960"/>
                  </a:lnTo>
                  <a:lnTo>
                    <a:pt x="6246" y="5674"/>
                  </a:lnTo>
                  <a:lnTo>
                    <a:pt x="6409" y="5348"/>
                  </a:lnTo>
                  <a:lnTo>
                    <a:pt x="6450" y="4980"/>
                  </a:lnTo>
                  <a:lnTo>
                    <a:pt x="6491" y="4613"/>
                  </a:lnTo>
                  <a:lnTo>
                    <a:pt x="6491" y="4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4"/>
            <p:cNvSpPr/>
            <p:nvPr/>
          </p:nvSpPr>
          <p:spPr>
            <a:xfrm>
              <a:off x="3605875" y="42066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4"/>
            <p:cNvSpPr/>
            <p:nvPr/>
          </p:nvSpPr>
          <p:spPr>
            <a:xfrm>
              <a:off x="3341550" y="4159700"/>
              <a:ext cx="48000" cy="22475"/>
            </a:xfrm>
            <a:custGeom>
              <a:rect b="b" l="l" r="r" t="t"/>
              <a:pathLst>
                <a:path extrusionOk="0" h="899" w="1920">
                  <a:moveTo>
                    <a:pt x="205" y="0"/>
                  </a:moveTo>
                  <a:lnTo>
                    <a:pt x="164" y="327"/>
                  </a:lnTo>
                  <a:lnTo>
                    <a:pt x="123" y="612"/>
                  </a:lnTo>
                  <a:lnTo>
                    <a:pt x="1" y="694"/>
                  </a:lnTo>
                  <a:lnTo>
                    <a:pt x="1" y="694"/>
                  </a:lnTo>
                  <a:lnTo>
                    <a:pt x="246" y="653"/>
                  </a:lnTo>
                  <a:lnTo>
                    <a:pt x="450" y="612"/>
                  </a:lnTo>
                  <a:lnTo>
                    <a:pt x="736" y="612"/>
                  </a:lnTo>
                  <a:lnTo>
                    <a:pt x="981" y="653"/>
                  </a:lnTo>
                  <a:lnTo>
                    <a:pt x="1226" y="735"/>
                  </a:lnTo>
                  <a:lnTo>
                    <a:pt x="1430" y="857"/>
                  </a:lnTo>
                  <a:lnTo>
                    <a:pt x="1552" y="898"/>
                  </a:lnTo>
                  <a:lnTo>
                    <a:pt x="1675" y="898"/>
                  </a:lnTo>
                  <a:lnTo>
                    <a:pt x="1797" y="857"/>
                  </a:lnTo>
                  <a:lnTo>
                    <a:pt x="1879" y="735"/>
                  </a:lnTo>
                  <a:lnTo>
                    <a:pt x="1920" y="612"/>
                  </a:lnTo>
                  <a:lnTo>
                    <a:pt x="1920" y="490"/>
                  </a:lnTo>
                  <a:lnTo>
                    <a:pt x="1879" y="408"/>
                  </a:lnTo>
                  <a:lnTo>
                    <a:pt x="1756" y="327"/>
                  </a:lnTo>
                  <a:lnTo>
                    <a:pt x="1471" y="163"/>
                  </a:lnTo>
                  <a:lnTo>
                    <a:pt x="1103" y="41"/>
                  </a:lnTo>
                  <a:lnTo>
                    <a:pt x="777" y="0"/>
                  </a:lnTo>
                  <a:close/>
                </a:path>
              </a:pathLst>
            </a:custGeom>
            <a:solidFill>
              <a:srgbClr val="D7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4"/>
            <p:cNvSpPr/>
            <p:nvPr/>
          </p:nvSpPr>
          <p:spPr>
            <a:xfrm>
              <a:off x="3341550" y="4159700"/>
              <a:ext cx="48000" cy="22475"/>
            </a:xfrm>
            <a:custGeom>
              <a:rect b="b" l="l" r="r" t="t"/>
              <a:pathLst>
                <a:path extrusionOk="0" fill="none" h="899" w="1920">
                  <a:moveTo>
                    <a:pt x="1879" y="735"/>
                  </a:moveTo>
                  <a:lnTo>
                    <a:pt x="1879" y="735"/>
                  </a:lnTo>
                  <a:lnTo>
                    <a:pt x="1920" y="612"/>
                  </a:lnTo>
                  <a:lnTo>
                    <a:pt x="1920" y="490"/>
                  </a:lnTo>
                  <a:lnTo>
                    <a:pt x="1879" y="408"/>
                  </a:lnTo>
                  <a:lnTo>
                    <a:pt x="1756" y="327"/>
                  </a:lnTo>
                  <a:lnTo>
                    <a:pt x="1756" y="327"/>
                  </a:lnTo>
                  <a:lnTo>
                    <a:pt x="1471" y="163"/>
                  </a:lnTo>
                  <a:lnTo>
                    <a:pt x="1103" y="41"/>
                  </a:lnTo>
                  <a:lnTo>
                    <a:pt x="777" y="0"/>
                  </a:lnTo>
                  <a:lnTo>
                    <a:pt x="409" y="0"/>
                  </a:lnTo>
                  <a:lnTo>
                    <a:pt x="409" y="0"/>
                  </a:lnTo>
                  <a:lnTo>
                    <a:pt x="205" y="0"/>
                  </a:lnTo>
                  <a:lnTo>
                    <a:pt x="205" y="0"/>
                  </a:lnTo>
                  <a:lnTo>
                    <a:pt x="164" y="327"/>
                  </a:lnTo>
                  <a:lnTo>
                    <a:pt x="123" y="612"/>
                  </a:lnTo>
                  <a:lnTo>
                    <a:pt x="123" y="612"/>
                  </a:lnTo>
                  <a:lnTo>
                    <a:pt x="1" y="694"/>
                  </a:lnTo>
                  <a:lnTo>
                    <a:pt x="1" y="694"/>
                  </a:lnTo>
                  <a:lnTo>
                    <a:pt x="246" y="653"/>
                  </a:lnTo>
                  <a:lnTo>
                    <a:pt x="450" y="612"/>
                  </a:lnTo>
                  <a:lnTo>
                    <a:pt x="450" y="612"/>
                  </a:lnTo>
                  <a:lnTo>
                    <a:pt x="736" y="612"/>
                  </a:lnTo>
                  <a:lnTo>
                    <a:pt x="981" y="653"/>
                  </a:lnTo>
                  <a:lnTo>
                    <a:pt x="1226" y="735"/>
                  </a:lnTo>
                  <a:lnTo>
                    <a:pt x="1430" y="857"/>
                  </a:lnTo>
                  <a:lnTo>
                    <a:pt x="1430" y="857"/>
                  </a:lnTo>
                  <a:lnTo>
                    <a:pt x="1552" y="898"/>
                  </a:lnTo>
                  <a:lnTo>
                    <a:pt x="1675" y="898"/>
                  </a:lnTo>
                  <a:lnTo>
                    <a:pt x="1797" y="857"/>
                  </a:lnTo>
                  <a:lnTo>
                    <a:pt x="1879" y="735"/>
                  </a:lnTo>
                  <a:lnTo>
                    <a:pt x="1879" y="7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4"/>
            <p:cNvSpPr/>
            <p:nvPr/>
          </p:nvSpPr>
          <p:spPr>
            <a:xfrm>
              <a:off x="3388500" y="41780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0" name="Google Shape;2650;p64"/>
          <p:cNvSpPr/>
          <p:nvPr/>
        </p:nvSpPr>
        <p:spPr>
          <a:xfrm>
            <a:off x="7249071" y="7750643"/>
            <a:ext cx="1426210" cy="1366790"/>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4"/>
          <p:cNvSpPr/>
          <p:nvPr/>
        </p:nvSpPr>
        <p:spPr>
          <a:xfrm>
            <a:off x="3490871" y="7745595"/>
            <a:ext cx="1426210" cy="1366790"/>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2" name="Google Shape;2652;p64"/>
          <p:cNvGrpSpPr/>
          <p:nvPr/>
        </p:nvGrpSpPr>
        <p:grpSpPr>
          <a:xfrm>
            <a:off x="7349305" y="7878239"/>
            <a:ext cx="1225728" cy="1323416"/>
            <a:chOff x="258525" y="3331025"/>
            <a:chExt cx="499075" cy="538850"/>
          </a:xfrm>
        </p:grpSpPr>
        <p:sp>
          <p:nvSpPr>
            <p:cNvPr id="2653" name="Google Shape;2653;p64"/>
            <p:cNvSpPr/>
            <p:nvPr/>
          </p:nvSpPr>
          <p:spPr>
            <a:xfrm>
              <a:off x="286075" y="3331025"/>
              <a:ext cx="374575" cy="519475"/>
            </a:xfrm>
            <a:custGeom>
              <a:rect b="b" l="l" r="r" t="t"/>
              <a:pathLst>
                <a:path extrusionOk="0" h="20779" w="14983">
                  <a:moveTo>
                    <a:pt x="817" y="0"/>
                  </a:moveTo>
                  <a:lnTo>
                    <a:pt x="654" y="41"/>
                  </a:lnTo>
                  <a:lnTo>
                    <a:pt x="490" y="82"/>
                  </a:lnTo>
                  <a:lnTo>
                    <a:pt x="368" y="163"/>
                  </a:lnTo>
                  <a:lnTo>
                    <a:pt x="246" y="245"/>
                  </a:lnTo>
                  <a:lnTo>
                    <a:pt x="164" y="368"/>
                  </a:lnTo>
                  <a:lnTo>
                    <a:pt x="82" y="490"/>
                  </a:lnTo>
                  <a:lnTo>
                    <a:pt x="41" y="653"/>
                  </a:lnTo>
                  <a:lnTo>
                    <a:pt x="1" y="817"/>
                  </a:lnTo>
                  <a:lnTo>
                    <a:pt x="1" y="20003"/>
                  </a:lnTo>
                  <a:lnTo>
                    <a:pt x="41" y="20166"/>
                  </a:lnTo>
                  <a:lnTo>
                    <a:pt x="82" y="20288"/>
                  </a:lnTo>
                  <a:lnTo>
                    <a:pt x="164" y="20452"/>
                  </a:lnTo>
                  <a:lnTo>
                    <a:pt x="246" y="20574"/>
                  </a:lnTo>
                  <a:lnTo>
                    <a:pt x="368" y="20656"/>
                  </a:lnTo>
                  <a:lnTo>
                    <a:pt x="490" y="20737"/>
                  </a:lnTo>
                  <a:lnTo>
                    <a:pt x="654" y="20778"/>
                  </a:lnTo>
                  <a:lnTo>
                    <a:pt x="12819" y="20778"/>
                  </a:lnTo>
                  <a:lnTo>
                    <a:pt x="13227" y="20737"/>
                  </a:lnTo>
                  <a:lnTo>
                    <a:pt x="13635" y="20615"/>
                  </a:lnTo>
                  <a:lnTo>
                    <a:pt x="14002" y="20411"/>
                  </a:lnTo>
                  <a:lnTo>
                    <a:pt x="14329" y="20166"/>
                  </a:lnTo>
                  <a:lnTo>
                    <a:pt x="14615" y="19839"/>
                  </a:lnTo>
                  <a:lnTo>
                    <a:pt x="14819" y="19472"/>
                  </a:lnTo>
                  <a:lnTo>
                    <a:pt x="14941" y="19064"/>
                  </a:lnTo>
                  <a:lnTo>
                    <a:pt x="14982" y="18615"/>
                  </a:lnTo>
                  <a:lnTo>
                    <a:pt x="14982" y="2164"/>
                  </a:lnTo>
                  <a:lnTo>
                    <a:pt x="14941" y="1755"/>
                  </a:lnTo>
                  <a:lnTo>
                    <a:pt x="14819" y="1347"/>
                  </a:lnTo>
                  <a:lnTo>
                    <a:pt x="14615" y="980"/>
                  </a:lnTo>
                  <a:lnTo>
                    <a:pt x="14329" y="653"/>
                  </a:lnTo>
                  <a:lnTo>
                    <a:pt x="14002" y="368"/>
                  </a:lnTo>
                  <a:lnTo>
                    <a:pt x="13635" y="204"/>
                  </a:lnTo>
                  <a:lnTo>
                    <a:pt x="13227" y="41"/>
                  </a:lnTo>
                  <a:lnTo>
                    <a:pt x="1281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4"/>
            <p:cNvSpPr/>
            <p:nvPr/>
          </p:nvSpPr>
          <p:spPr>
            <a:xfrm>
              <a:off x="286075" y="3331025"/>
              <a:ext cx="374575" cy="519475"/>
            </a:xfrm>
            <a:custGeom>
              <a:rect b="b" l="l" r="r" t="t"/>
              <a:pathLst>
                <a:path extrusionOk="0" fill="none" h="20779" w="14983">
                  <a:moveTo>
                    <a:pt x="12819" y="0"/>
                  </a:moveTo>
                  <a:lnTo>
                    <a:pt x="817" y="0"/>
                  </a:lnTo>
                  <a:lnTo>
                    <a:pt x="817" y="0"/>
                  </a:lnTo>
                  <a:lnTo>
                    <a:pt x="654" y="41"/>
                  </a:lnTo>
                  <a:lnTo>
                    <a:pt x="490" y="82"/>
                  </a:lnTo>
                  <a:lnTo>
                    <a:pt x="368" y="163"/>
                  </a:lnTo>
                  <a:lnTo>
                    <a:pt x="246" y="245"/>
                  </a:lnTo>
                  <a:lnTo>
                    <a:pt x="164" y="368"/>
                  </a:lnTo>
                  <a:lnTo>
                    <a:pt x="82" y="490"/>
                  </a:lnTo>
                  <a:lnTo>
                    <a:pt x="41" y="653"/>
                  </a:lnTo>
                  <a:lnTo>
                    <a:pt x="1" y="817"/>
                  </a:lnTo>
                  <a:lnTo>
                    <a:pt x="1" y="20003"/>
                  </a:lnTo>
                  <a:lnTo>
                    <a:pt x="1" y="20003"/>
                  </a:lnTo>
                  <a:lnTo>
                    <a:pt x="41" y="20166"/>
                  </a:lnTo>
                  <a:lnTo>
                    <a:pt x="82" y="20288"/>
                  </a:lnTo>
                  <a:lnTo>
                    <a:pt x="164" y="20452"/>
                  </a:lnTo>
                  <a:lnTo>
                    <a:pt x="246" y="20574"/>
                  </a:lnTo>
                  <a:lnTo>
                    <a:pt x="368" y="20656"/>
                  </a:lnTo>
                  <a:lnTo>
                    <a:pt x="490" y="20737"/>
                  </a:lnTo>
                  <a:lnTo>
                    <a:pt x="654" y="20778"/>
                  </a:lnTo>
                  <a:lnTo>
                    <a:pt x="817" y="20778"/>
                  </a:lnTo>
                  <a:lnTo>
                    <a:pt x="12819" y="20778"/>
                  </a:lnTo>
                  <a:lnTo>
                    <a:pt x="12819" y="20778"/>
                  </a:lnTo>
                  <a:lnTo>
                    <a:pt x="13227" y="20737"/>
                  </a:lnTo>
                  <a:lnTo>
                    <a:pt x="13635" y="20615"/>
                  </a:lnTo>
                  <a:lnTo>
                    <a:pt x="14002" y="20411"/>
                  </a:lnTo>
                  <a:lnTo>
                    <a:pt x="14329" y="20166"/>
                  </a:lnTo>
                  <a:lnTo>
                    <a:pt x="14615" y="19839"/>
                  </a:lnTo>
                  <a:lnTo>
                    <a:pt x="14819" y="19472"/>
                  </a:lnTo>
                  <a:lnTo>
                    <a:pt x="14941" y="19064"/>
                  </a:lnTo>
                  <a:lnTo>
                    <a:pt x="14982" y="18615"/>
                  </a:lnTo>
                  <a:lnTo>
                    <a:pt x="14982" y="2164"/>
                  </a:lnTo>
                  <a:lnTo>
                    <a:pt x="14982" y="2164"/>
                  </a:lnTo>
                  <a:lnTo>
                    <a:pt x="14941" y="1755"/>
                  </a:lnTo>
                  <a:lnTo>
                    <a:pt x="14819" y="1347"/>
                  </a:lnTo>
                  <a:lnTo>
                    <a:pt x="14615" y="980"/>
                  </a:lnTo>
                  <a:lnTo>
                    <a:pt x="14329" y="653"/>
                  </a:lnTo>
                  <a:lnTo>
                    <a:pt x="14002" y="368"/>
                  </a:lnTo>
                  <a:lnTo>
                    <a:pt x="13635" y="204"/>
                  </a:lnTo>
                  <a:lnTo>
                    <a:pt x="13227" y="41"/>
                  </a:lnTo>
                  <a:lnTo>
                    <a:pt x="12819" y="0"/>
                  </a:lnTo>
                  <a:lnTo>
                    <a:pt x="1281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4"/>
            <p:cNvSpPr/>
            <p:nvPr/>
          </p:nvSpPr>
          <p:spPr>
            <a:xfrm>
              <a:off x="606525" y="3331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4"/>
            <p:cNvSpPr/>
            <p:nvPr/>
          </p:nvSpPr>
          <p:spPr>
            <a:xfrm>
              <a:off x="578975" y="3331025"/>
              <a:ext cx="81675" cy="519475"/>
            </a:xfrm>
            <a:custGeom>
              <a:rect b="b" l="l" r="r" t="t"/>
              <a:pathLst>
                <a:path extrusionOk="0" h="20779" w="3267">
                  <a:moveTo>
                    <a:pt x="0" y="0"/>
                  </a:moveTo>
                  <a:lnTo>
                    <a:pt x="409" y="41"/>
                  </a:lnTo>
                  <a:lnTo>
                    <a:pt x="817" y="204"/>
                  </a:lnTo>
                  <a:lnTo>
                    <a:pt x="1184" y="368"/>
                  </a:lnTo>
                  <a:lnTo>
                    <a:pt x="1511" y="653"/>
                  </a:lnTo>
                  <a:lnTo>
                    <a:pt x="1756" y="980"/>
                  </a:lnTo>
                  <a:lnTo>
                    <a:pt x="1960" y="1347"/>
                  </a:lnTo>
                  <a:lnTo>
                    <a:pt x="2082" y="1755"/>
                  </a:lnTo>
                  <a:lnTo>
                    <a:pt x="2123" y="2164"/>
                  </a:lnTo>
                  <a:lnTo>
                    <a:pt x="2123" y="18615"/>
                  </a:lnTo>
                  <a:lnTo>
                    <a:pt x="2082" y="19064"/>
                  </a:lnTo>
                  <a:lnTo>
                    <a:pt x="1960" y="19472"/>
                  </a:lnTo>
                  <a:lnTo>
                    <a:pt x="1756" y="19839"/>
                  </a:lnTo>
                  <a:lnTo>
                    <a:pt x="1511" y="20166"/>
                  </a:lnTo>
                  <a:lnTo>
                    <a:pt x="1184" y="20411"/>
                  </a:lnTo>
                  <a:lnTo>
                    <a:pt x="817" y="20615"/>
                  </a:lnTo>
                  <a:lnTo>
                    <a:pt x="409" y="20737"/>
                  </a:lnTo>
                  <a:lnTo>
                    <a:pt x="0" y="20778"/>
                  </a:lnTo>
                  <a:lnTo>
                    <a:pt x="1103" y="20778"/>
                  </a:lnTo>
                  <a:lnTo>
                    <a:pt x="1511" y="20737"/>
                  </a:lnTo>
                  <a:lnTo>
                    <a:pt x="1919" y="20615"/>
                  </a:lnTo>
                  <a:lnTo>
                    <a:pt x="2286" y="20411"/>
                  </a:lnTo>
                  <a:lnTo>
                    <a:pt x="2613" y="20166"/>
                  </a:lnTo>
                  <a:lnTo>
                    <a:pt x="2899" y="19839"/>
                  </a:lnTo>
                  <a:lnTo>
                    <a:pt x="3103" y="19472"/>
                  </a:lnTo>
                  <a:lnTo>
                    <a:pt x="3225" y="19064"/>
                  </a:lnTo>
                  <a:lnTo>
                    <a:pt x="3266" y="18615"/>
                  </a:lnTo>
                  <a:lnTo>
                    <a:pt x="3266" y="2164"/>
                  </a:lnTo>
                  <a:lnTo>
                    <a:pt x="3225" y="1755"/>
                  </a:lnTo>
                  <a:lnTo>
                    <a:pt x="3103" y="1347"/>
                  </a:lnTo>
                  <a:lnTo>
                    <a:pt x="2899" y="980"/>
                  </a:lnTo>
                  <a:lnTo>
                    <a:pt x="2613" y="653"/>
                  </a:lnTo>
                  <a:lnTo>
                    <a:pt x="2286" y="368"/>
                  </a:lnTo>
                  <a:lnTo>
                    <a:pt x="1919" y="204"/>
                  </a:lnTo>
                  <a:lnTo>
                    <a:pt x="1511" y="41"/>
                  </a:lnTo>
                  <a:lnTo>
                    <a:pt x="1103"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4"/>
            <p:cNvSpPr/>
            <p:nvPr/>
          </p:nvSpPr>
          <p:spPr>
            <a:xfrm>
              <a:off x="578975" y="3331025"/>
              <a:ext cx="81675" cy="519475"/>
            </a:xfrm>
            <a:custGeom>
              <a:rect b="b" l="l" r="r" t="t"/>
              <a:pathLst>
                <a:path extrusionOk="0" fill="none" h="20779" w="3267">
                  <a:moveTo>
                    <a:pt x="1103" y="0"/>
                  </a:moveTo>
                  <a:lnTo>
                    <a:pt x="0" y="0"/>
                  </a:lnTo>
                  <a:lnTo>
                    <a:pt x="0" y="0"/>
                  </a:lnTo>
                  <a:lnTo>
                    <a:pt x="409" y="41"/>
                  </a:lnTo>
                  <a:lnTo>
                    <a:pt x="817" y="204"/>
                  </a:lnTo>
                  <a:lnTo>
                    <a:pt x="1184" y="368"/>
                  </a:lnTo>
                  <a:lnTo>
                    <a:pt x="1511" y="653"/>
                  </a:lnTo>
                  <a:lnTo>
                    <a:pt x="1756" y="980"/>
                  </a:lnTo>
                  <a:lnTo>
                    <a:pt x="1960" y="1347"/>
                  </a:lnTo>
                  <a:lnTo>
                    <a:pt x="2082" y="1755"/>
                  </a:lnTo>
                  <a:lnTo>
                    <a:pt x="2123" y="2164"/>
                  </a:lnTo>
                  <a:lnTo>
                    <a:pt x="2123" y="18615"/>
                  </a:lnTo>
                  <a:lnTo>
                    <a:pt x="2123" y="18615"/>
                  </a:lnTo>
                  <a:lnTo>
                    <a:pt x="2082" y="19064"/>
                  </a:lnTo>
                  <a:lnTo>
                    <a:pt x="1960" y="19472"/>
                  </a:lnTo>
                  <a:lnTo>
                    <a:pt x="1756" y="19839"/>
                  </a:lnTo>
                  <a:lnTo>
                    <a:pt x="1511" y="20166"/>
                  </a:lnTo>
                  <a:lnTo>
                    <a:pt x="1184" y="20411"/>
                  </a:lnTo>
                  <a:lnTo>
                    <a:pt x="817" y="20615"/>
                  </a:lnTo>
                  <a:lnTo>
                    <a:pt x="409" y="20737"/>
                  </a:lnTo>
                  <a:lnTo>
                    <a:pt x="0" y="20778"/>
                  </a:lnTo>
                  <a:lnTo>
                    <a:pt x="1103" y="20778"/>
                  </a:lnTo>
                  <a:lnTo>
                    <a:pt x="1103" y="20778"/>
                  </a:lnTo>
                  <a:lnTo>
                    <a:pt x="1511" y="20737"/>
                  </a:lnTo>
                  <a:lnTo>
                    <a:pt x="1919" y="20615"/>
                  </a:lnTo>
                  <a:lnTo>
                    <a:pt x="2286" y="20411"/>
                  </a:lnTo>
                  <a:lnTo>
                    <a:pt x="2613" y="20166"/>
                  </a:lnTo>
                  <a:lnTo>
                    <a:pt x="2899" y="19839"/>
                  </a:lnTo>
                  <a:lnTo>
                    <a:pt x="3103" y="19472"/>
                  </a:lnTo>
                  <a:lnTo>
                    <a:pt x="3225" y="19064"/>
                  </a:lnTo>
                  <a:lnTo>
                    <a:pt x="3266" y="18615"/>
                  </a:lnTo>
                  <a:lnTo>
                    <a:pt x="3266" y="2164"/>
                  </a:lnTo>
                  <a:lnTo>
                    <a:pt x="3266" y="2164"/>
                  </a:lnTo>
                  <a:lnTo>
                    <a:pt x="3225" y="1755"/>
                  </a:lnTo>
                  <a:lnTo>
                    <a:pt x="3103" y="1347"/>
                  </a:lnTo>
                  <a:lnTo>
                    <a:pt x="2899" y="980"/>
                  </a:lnTo>
                  <a:lnTo>
                    <a:pt x="2613" y="653"/>
                  </a:lnTo>
                  <a:lnTo>
                    <a:pt x="2286" y="368"/>
                  </a:lnTo>
                  <a:lnTo>
                    <a:pt x="1919" y="204"/>
                  </a:lnTo>
                  <a:lnTo>
                    <a:pt x="1511" y="41"/>
                  </a:lnTo>
                  <a:lnTo>
                    <a:pt x="1103" y="0"/>
                  </a:lnTo>
                  <a:lnTo>
                    <a:pt x="110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4"/>
            <p:cNvSpPr/>
            <p:nvPr/>
          </p:nvSpPr>
          <p:spPr>
            <a:xfrm>
              <a:off x="606525" y="3331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4"/>
            <p:cNvSpPr/>
            <p:nvPr/>
          </p:nvSpPr>
          <p:spPr>
            <a:xfrm>
              <a:off x="547325" y="3809650"/>
              <a:ext cx="210275" cy="60225"/>
            </a:xfrm>
            <a:custGeom>
              <a:rect b="b" l="l" r="r" t="t"/>
              <a:pathLst>
                <a:path extrusionOk="0" h="2409" w="8411">
                  <a:moveTo>
                    <a:pt x="572" y="0"/>
                  </a:moveTo>
                  <a:lnTo>
                    <a:pt x="450" y="41"/>
                  </a:lnTo>
                  <a:lnTo>
                    <a:pt x="327" y="123"/>
                  </a:lnTo>
                  <a:lnTo>
                    <a:pt x="205" y="205"/>
                  </a:lnTo>
                  <a:lnTo>
                    <a:pt x="123" y="327"/>
                  </a:lnTo>
                  <a:lnTo>
                    <a:pt x="42" y="449"/>
                  </a:lnTo>
                  <a:lnTo>
                    <a:pt x="1" y="572"/>
                  </a:lnTo>
                  <a:lnTo>
                    <a:pt x="1" y="735"/>
                  </a:lnTo>
                  <a:lnTo>
                    <a:pt x="1" y="2164"/>
                  </a:lnTo>
                  <a:lnTo>
                    <a:pt x="1" y="2246"/>
                  </a:lnTo>
                  <a:lnTo>
                    <a:pt x="42" y="2327"/>
                  </a:lnTo>
                  <a:lnTo>
                    <a:pt x="123" y="2368"/>
                  </a:lnTo>
                  <a:lnTo>
                    <a:pt x="205" y="2409"/>
                  </a:lnTo>
                  <a:lnTo>
                    <a:pt x="8206" y="2409"/>
                  </a:lnTo>
                  <a:lnTo>
                    <a:pt x="8288" y="2368"/>
                  </a:lnTo>
                  <a:lnTo>
                    <a:pt x="8369" y="2327"/>
                  </a:lnTo>
                  <a:lnTo>
                    <a:pt x="8410" y="2246"/>
                  </a:lnTo>
                  <a:lnTo>
                    <a:pt x="8410" y="2164"/>
                  </a:lnTo>
                  <a:lnTo>
                    <a:pt x="8410" y="735"/>
                  </a:lnTo>
                  <a:lnTo>
                    <a:pt x="8410" y="572"/>
                  </a:lnTo>
                  <a:lnTo>
                    <a:pt x="8369" y="449"/>
                  </a:lnTo>
                  <a:lnTo>
                    <a:pt x="8288" y="327"/>
                  </a:lnTo>
                  <a:lnTo>
                    <a:pt x="8206" y="205"/>
                  </a:lnTo>
                  <a:lnTo>
                    <a:pt x="8084" y="123"/>
                  </a:lnTo>
                  <a:lnTo>
                    <a:pt x="7961" y="41"/>
                  </a:lnTo>
                  <a:lnTo>
                    <a:pt x="783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4"/>
            <p:cNvSpPr/>
            <p:nvPr/>
          </p:nvSpPr>
          <p:spPr>
            <a:xfrm>
              <a:off x="547325" y="3809650"/>
              <a:ext cx="210275" cy="60225"/>
            </a:xfrm>
            <a:custGeom>
              <a:rect b="b" l="l" r="r" t="t"/>
              <a:pathLst>
                <a:path extrusionOk="0" fill="none" h="2409" w="8411">
                  <a:moveTo>
                    <a:pt x="1" y="735"/>
                  </a:moveTo>
                  <a:lnTo>
                    <a:pt x="1" y="2164"/>
                  </a:lnTo>
                  <a:lnTo>
                    <a:pt x="1" y="2164"/>
                  </a:lnTo>
                  <a:lnTo>
                    <a:pt x="1" y="2246"/>
                  </a:lnTo>
                  <a:lnTo>
                    <a:pt x="42" y="2327"/>
                  </a:lnTo>
                  <a:lnTo>
                    <a:pt x="123" y="2368"/>
                  </a:lnTo>
                  <a:lnTo>
                    <a:pt x="205" y="2409"/>
                  </a:lnTo>
                  <a:lnTo>
                    <a:pt x="8206" y="2409"/>
                  </a:lnTo>
                  <a:lnTo>
                    <a:pt x="8206" y="2409"/>
                  </a:lnTo>
                  <a:lnTo>
                    <a:pt x="8288" y="2368"/>
                  </a:lnTo>
                  <a:lnTo>
                    <a:pt x="8369" y="2327"/>
                  </a:lnTo>
                  <a:lnTo>
                    <a:pt x="8410" y="2246"/>
                  </a:lnTo>
                  <a:lnTo>
                    <a:pt x="8410" y="2164"/>
                  </a:lnTo>
                  <a:lnTo>
                    <a:pt x="8410" y="735"/>
                  </a:lnTo>
                  <a:lnTo>
                    <a:pt x="8410" y="735"/>
                  </a:lnTo>
                  <a:lnTo>
                    <a:pt x="8410" y="572"/>
                  </a:lnTo>
                  <a:lnTo>
                    <a:pt x="8369" y="449"/>
                  </a:lnTo>
                  <a:lnTo>
                    <a:pt x="8288" y="327"/>
                  </a:lnTo>
                  <a:lnTo>
                    <a:pt x="8206" y="205"/>
                  </a:lnTo>
                  <a:lnTo>
                    <a:pt x="8084" y="123"/>
                  </a:lnTo>
                  <a:lnTo>
                    <a:pt x="7961" y="41"/>
                  </a:lnTo>
                  <a:lnTo>
                    <a:pt x="7839" y="0"/>
                  </a:lnTo>
                  <a:lnTo>
                    <a:pt x="7675" y="0"/>
                  </a:lnTo>
                  <a:lnTo>
                    <a:pt x="736" y="0"/>
                  </a:lnTo>
                  <a:lnTo>
                    <a:pt x="736" y="0"/>
                  </a:lnTo>
                  <a:lnTo>
                    <a:pt x="572" y="0"/>
                  </a:lnTo>
                  <a:lnTo>
                    <a:pt x="450" y="41"/>
                  </a:lnTo>
                  <a:lnTo>
                    <a:pt x="327" y="123"/>
                  </a:lnTo>
                  <a:lnTo>
                    <a:pt x="205" y="205"/>
                  </a:lnTo>
                  <a:lnTo>
                    <a:pt x="123" y="327"/>
                  </a:lnTo>
                  <a:lnTo>
                    <a:pt x="42" y="449"/>
                  </a:lnTo>
                  <a:lnTo>
                    <a:pt x="1" y="572"/>
                  </a:lnTo>
                  <a:lnTo>
                    <a:pt x="1" y="735"/>
                  </a:lnTo>
                  <a:lnTo>
                    <a:pt x="1" y="7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4"/>
            <p:cNvSpPr/>
            <p:nvPr/>
          </p:nvSpPr>
          <p:spPr>
            <a:xfrm>
              <a:off x="547325" y="3828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4"/>
            <p:cNvSpPr/>
            <p:nvPr/>
          </p:nvSpPr>
          <p:spPr>
            <a:xfrm>
              <a:off x="718775" y="3809650"/>
              <a:ext cx="38825" cy="60225"/>
            </a:xfrm>
            <a:custGeom>
              <a:rect b="b" l="l" r="r" t="t"/>
              <a:pathLst>
                <a:path extrusionOk="0" h="2409" w="1553">
                  <a:moveTo>
                    <a:pt x="1" y="0"/>
                  </a:moveTo>
                  <a:lnTo>
                    <a:pt x="123" y="41"/>
                  </a:lnTo>
                  <a:lnTo>
                    <a:pt x="246" y="123"/>
                  </a:lnTo>
                  <a:lnTo>
                    <a:pt x="368" y="205"/>
                  </a:lnTo>
                  <a:lnTo>
                    <a:pt x="450" y="327"/>
                  </a:lnTo>
                  <a:lnTo>
                    <a:pt x="532" y="449"/>
                  </a:lnTo>
                  <a:lnTo>
                    <a:pt x="572" y="572"/>
                  </a:lnTo>
                  <a:lnTo>
                    <a:pt x="613" y="735"/>
                  </a:lnTo>
                  <a:lnTo>
                    <a:pt x="613" y="2409"/>
                  </a:lnTo>
                  <a:lnTo>
                    <a:pt x="1348" y="2409"/>
                  </a:lnTo>
                  <a:lnTo>
                    <a:pt x="1430" y="2368"/>
                  </a:lnTo>
                  <a:lnTo>
                    <a:pt x="1511" y="2327"/>
                  </a:lnTo>
                  <a:lnTo>
                    <a:pt x="1552" y="2246"/>
                  </a:lnTo>
                  <a:lnTo>
                    <a:pt x="1552" y="2164"/>
                  </a:lnTo>
                  <a:lnTo>
                    <a:pt x="1552" y="735"/>
                  </a:lnTo>
                  <a:lnTo>
                    <a:pt x="1552" y="572"/>
                  </a:lnTo>
                  <a:lnTo>
                    <a:pt x="1511" y="449"/>
                  </a:lnTo>
                  <a:lnTo>
                    <a:pt x="1430" y="327"/>
                  </a:lnTo>
                  <a:lnTo>
                    <a:pt x="1348" y="205"/>
                  </a:lnTo>
                  <a:lnTo>
                    <a:pt x="1226" y="123"/>
                  </a:lnTo>
                  <a:lnTo>
                    <a:pt x="1103" y="41"/>
                  </a:lnTo>
                  <a:lnTo>
                    <a:pt x="981"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4"/>
            <p:cNvSpPr/>
            <p:nvPr/>
          </p:nvSpPr>
          <p:spPr>
            <a:xfrm>
              <a:off x="714700" y="3809650"/>
              <a:ext cx="42900" cy="60225"/>
            </a:xfrm>
            <a:custGeom>
              <a:rect b="b" l="l" r="r" t="t"/>
              <a:pathLst>
                <a:path extrusionOk="0" fill="none" h="2409" w="1716">
                  <a:moveTo>
                    <a:pt x="980" y="0"/>
                  </a:moveTo>
                  <a:lnTo>
                    <a:pt x="1" y="0"/>
                  </a:lnTo>
                  <a:lnTo>
                    <a:pt x="1" y="0"/>
                  </a:lnTo>
                  <a:lnTo>
                    <a:pt x="164" y="0"/>
                  </a:lnTo>
                  <a:lnTo>
                    <a:pt x="286" y="41"/>
                  </a:lnTo>
                  <a:lnTo>
                    <a:pt x="409" y="123"/>
                  </a:lnTo>
                  <a:lnTo>
                    <a:pt x="531" y="205"/>
                  </a:lnTo>
                  <a:lnTo>
                    <a:pt x="613" y="327"/>
                  </a:lnTo>
                  <a:lnTo>
                    <a:pt x="695" y="449"/>
                  </a:lnTo>
                  <a:lnTo>
                    <a:pt x="735" y="572"/>
                  </a:lnTo>
                  <a:lnTo>
                    <a:pt x="776" y="735"/>
                  </a:lnTo>
                  <a:lnTo>
                    <a:pt x="776" y="2409"/>
                  </a:lnTo>
                  <a:lnTo>
                    <a:pt x="1511" y="2409"/>
                  </a:lnTo>
                  <a:lnTo>
                    <a:pt x="1511" y="2409"/>
                  </a:lnTo>
                  <a:lnTo>
                    <a:pt x="1593" y="2368"/>
                  </a:lnTo>
                  <a:lnTo>
                    <a:pt x="1674" y="2327"/>
                  </a:lnTo>
                  <a:lnTo>
                    <a:pt x="1715" y="2246"/>
                  </a:lnTo>
                  <a:lnTo>
                    <a:pt x="1715" y="2164"/>
                  </a:lnTo>
                  <a:lnTo>
                    <a:pt x="1715" y="735"/>
                  </a:lnTo>
                  <a:lnTo>
                    <a:pt x="1715" y="735"/>
                  </a:lnTo>
                  <a:lnTo>
                    <a:pt x="1715" y="572"/>
                  </a:lnTo>
                  <a:lnTo>
                    <a:pt x="1674" y="449"/>
                  </a:lnTo>
                  <a:lnTo>
                    <a:pt x="1593" y="327"/>
                  </a:lnTo>
                  <a:lnTo>
                    <a:pt x="1511" y="205"/>
                  </a:lnTo>
                  <a:lnTo>
                    <a:pt x="1389" y="123"/>
                  </a:lnTo>
                  <a:lnTo>
                    <a:pt x="1266" y="41"/>
                  </a:lnTo>
                  <a:lnTo>
                    <a:pt x="1144" y="0"/>
                  </a:lnTo>
                  <a:lnTo>
                    <a:pt x="980" y="0"/>
                  </a:lnTo>
                  <a:lnTo>
                    <a:pt x="98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4"/>
            <p:cNvSpPr/>
            <p:nvPr/>
          </p:nvSpPr>
          <p:spPr>
            <a:xfrm>
              <a:off x="739200" y="3809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4"/>
            <p:cNvSpPr/>
            <p:nvPr/>
          </p:nvSpPr>
          <p:spPr>
            <a:xfrm>
              <a:off x="561625" y="3554525"/>
              <a:ext cx="181675" cy="86750"/>
            </a:xfrm>
            <a:custGeom>
              <a:rect b="b" l="l" r="r" t="t"/>
              <a:pathLst>
                <a:path extrusionOk="0" h="3470" w="7267">
                  <a:moveTo>
                    <a:pt x="245" y="0"/>
                  </a:moveTo>
                  <a:lnTo>
                    <a:pt x="123" y="41"/>
                  </a:lnTo>
                  <a:lnTo>
                    <a:pt x="41" y="82"/>
                  </a:lnTo>
                  <a:lnTo>
                    <a:pt x="0" y="163"/>
                  </a:lnTo>
                  <a:lnTo>
                    <a:pt x="0" y="286"/>
                  </a:lnTo>
                  <a:lnTo>
                    <a:pt x="245" y="3021"/>
                  </a:lnTo>
                  <a:lnTo>
                    <a:pt x="286" y="3184"/>
                  </a:lnTo>
                  <a:lnTo>
                    <a:pt x="409" y="3347"/>
                  </a:lnTo>
                  <a:lnTo>
                    <a:pt x="531" y="3429"/>
                  </a:lnTo>
                  <a:lnTo>
                    <a:pt x="735" y="3470"/>
                  </a:lnTo>
                  <a:lnTo>
                    <a:pt x="6532" y="3470"/>
                  </a:lnTo>
                  <a:lnTo>
                    <a:pt x="6736" y="3429"/>
                  </a:lnTo>
                  <a:lnTo>
                    <a:pt x="6858" y="3347"/>
                  </a:lnTo>
                  <a:lnTo>
                    <a:pt x="6981" y="3184"/>
                  </a:lnTo>
                  <a:lnTo>
                    <a:pt x="7022" y="3021"/>
                  </a:lnTo>
                  <a:lnTo>
                    <a:pt x="7267" y="286"/>
                  </a:lnTo>
                  <a:lnTo>
                    <a:pt x="7267" y="163"/>
                  </a:lnTo>
                  <a:lnTo>
                    <a:pt x="7226" y="82"/>
                  </a:lnTo>
                  <a:lnTo>
                    <a:pt x="7144" y="41"/>
                  </a:lnTo>
                  <a:lnTo>
                    <a:pt x="7022" y="0"/>
                  </a:lnTo>
                  <a:lnTo>
                    <a:pt x="6205" y="0"/>
                  </a:lnTo>
                  <a:lnTo>
                    <a:pt x="6124" y="41"/>
                  </a:lnTo>
                  <a:lnTo>
                    <a:pt x="6042" y="82"/>
                  </a:lnTo>
                  <a:lnTo>
                    <a:pt x="5960" y="163"/>
                  </a:lnTo>
                  <a:lnTo>
                    <a:pt x="5960" y="286"/>
                  </a:lnTo>
                  <a:lnTo>
                    <a:pt x="5960" y="1061"/>
                  </a:lnTo>
                  <a:lnTo>
                    <a:pt x="4777" y="1061"/>
                  </a:lnTo>
                  <a:lnTo>
                    <a:pt x="4654" y="245"/>
                  </a:lnTo>
                  <a:lnTo>
                    <a:pt x="4654" y="163"/>
                  </a:lnTo>
                  <a:lnTo>
                    <a:pt x="4572" y="82"/>
                  </a:lnTo>
                  <a:lnTo>
                    <a:pt x="4491" y="41"/>
                  </a:lnTo>
                  <a:lnTo>
                    <a:pt x="4409" y="0"/>
                  </a:lnTo>
                  <a:lnTo>
                    <a:pt x="2858" y="0"/>
                  </a:lnTo>
                  <a:lnTo>
                    <a:pt x="2776" y="41"/>
                  </a:lnTo>
                  <a:lnTo>
                    <a:pt x="2695" y="82"/>
                  </a:lnTo>
                  <a:lnTo>
                    <a:pt x="2613" y="163"/>
                  </a:lnTo>
                  <a:lnTo>
                    <a:pt x="2613" y="245"/>
                  </a:lnTo>
                  <a:lnTo>
                    <a:pt x="2491" y="1061"/>
                  </a:lnTo>
                  <a:lnTo>
                    <a:pt x="1307" y="1061"/>
                  </a:lnTo>
                  <a:lnTo>
                    <a:pt x="1307" y="286"/>
                  </a:lnTo>
                  <a:lnTo>
                    <a:pt x="1307" y="163"/>
                  </a:lnTo>
                  <a:lnTo>
                    <a:pt x="1225" y="82"/>
                  </a:lnTo>
                  <a:lnTo>
                    <a:pt x="1143" y="41"/>
                  </a:lnTo>
                  <a:lnTo>
                    <a:pt x="106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4"/>
            <p:cNvSpPr/>
            <p:nvPr/>
          </p:nvSpPr>
          <p:spPr>
            <a:xfrm>
              <a:off x="561625" y="3554525"/>
              <a:ext cx="181675" cy="86750"/>
            </a:xfrm>
            <a:custGeom>
              <a:rect b="b" l="l" r="r" t="t"/>
              <a:pathLst>
                <a:path extrusionOk="0" fill="none" h="3470" w="7267">
                  <a:moveTo>
                    <a:pt x="5960" y="286"/>
                  </a:moveTo>
                  <a:lnTo>
                    <a:pt x="5960" y="1061"/>
                  </a:lnTo>
                  <a:lnTo>
                    <a:pt x="4777" y="1061"/>
                  </a:lnTo>
                  <a:lnTo>
                    <a:pt x="4654" y="245"/>
                  </a:lnTo>
                  <a:lnTo>
                    <a:pt x="4654" y="245"/>
                  </a:lnTo>
                  <a:lnTo>
                    <a:pt x="4654" y="163"/>
                  </a:lnTo>
                  <a:lnTo>
                    <a:pt x="4572" y="82"/>
                  </a:lnTo>
                  <a:lnTo>
                    <a:pt x="4491" y="41"/>
                  </a:lnTo>
                  <a:lnTo>
                    <a:pt x="4409" y="0"/>
                  </a:lnTo>
                  <a:lnTo>
                    <a:pt x="2858" y="0"/>
                  </a:lnTo>
                  <a:lnTo>
                    <a:pt x="2858" y="0"/>
                  </a:lnTo>
                  <a:lnTo>
                    <a:pt x="2776" y="41"/>
                  </a:lnTo>
                  <a:lnTo>
                    <a:pt x="2695" y="82"/>
                  </a:lnTo>
                  <a:lnTo>
                    <a:pt x="2613" y="163"/>
                  </a:lnTo>
                  <a:lnTo>
                    <a:pt x="2613" y="245"/>
                  </a:lnTo>
                  <a:lnTo>
                    <a:pt x="2491" y="1061"/>
                  </a:lnTo>
                  <a:lnTo>
                    <a:pt x="1307" y="1061"/>
                  </a:lnTo>
                  <a:lnTo>
                    <a:pt x="1307" y="286"/>
                  </a:lnTo>
                  <a:lnTo>
                    <a:pt x="1307" y="286"/>
                  </a:lnTo>
                  <a:lnTo>
                    <a:pt x="1307" y="163"/>
                  </a:lnTo>
                  <a:lnTo>
                    <a:pt x="1225" y="82"/>
                  </a:lnTo>
                  <a:lnTo>
                    <a:pt x="1143" y="41"/>
                  </a:lnTo>
                  <a:lnTo>
                    <a:pt x="1062" y="0"/>
                  </a:lnTo>
                  <a:lnTo>
                    <a:pt x="245" y="0"/>
                  </a:lnTo>
                  <a:lnTo>
                    <a:pt x="245" y="0"/>
                  </a:lnTo>
                  <a:lnTo>
                    <a:pt x="123" y="41"/>
                  </a:lnTo>
                  <a:lnTo>
                    <a:pt x="41" y="82"/>
                  </a:lnTo>
                  <a:lnTo>
                    <a:pt x="0" y="163"/>
                  </a:lnTo>
                  <a:lnTo>
                    <a:pt x="0" y="286"/>
                  </a:lnTo>
                  <a:lnTo>
                    <a:pt x="245" y="3021"/>
                  </a:lnTo>
                  <a:lnTo>
                    <a:pt x="245" y="3021"/>
                  </a:lnTo>
                  <a:lnTo>
                    <a:pt x="286" y="3184"/>
                  </a:lnTo>
                  <a:lnTo>
                    <a:pt x="409" y="3347"/>
                  </a:lnTo>
                  <a:lnTo>
                    <a:pt x="531" y="3429"/>
                  </a:lnTo>
                  <a:lnTo>
                    <a:pt x="735" y="3470"/>
                  </a:lnTo>
                  <a:lnTo>
                    <a:pt x="6532" y="3470"/>
                  </a:lnTo>
                  <a:lnTo>
                    <a:pt x="6532" y="3470"/>
                  </a:lnTo>
                  <a:lnTo>
                    <a:pt x="6736" y="3429"/>
                  </a:lnTo>
                  <a:lnTo>
                    <a:pt x="6858" y="3347"/>
                  </a:lnTo>
                  <a:lnTo>
                    <a:pt x="6981" y="3184"/>
                  </a:lnTo>
                  <a:lnTo>
                    <a:pt x="7022" y="3021"/>
                  </a:lnTo>
                  <a:lnTo>
                    <a:pt x="7267" y="286"/>
                  </a:lnTo>
                  <a:lnTo>
                    <a:pt x="7267" y="286"/>
                  </a:lnTo>
                  <a:lnTo>
                    <a:pt x="7267" y="163"/>
                  </a:lnTo>
                  <a:lnTo>
                    <a:pt x="7226" y="82"/>
                  </a:lnTo>
                  <a:lnTo>
                    <a:pt x="7144" y="41"/>
                  </a:lnTo>
                  <a:lnTo>
                    <a:pt x="7022" y="0"/>
                  </a:lnTo>
                  <a:lnTo>
                    <a:pt x="6205" y="0"/>
                  </a:lnTo>
                  <a:lnTo>
                    <a:pt x="6205" y="0"/>
                  </a:lnTo>
                  <a:lnTo>
                    <a:pt x="6124" y="41"/>
                  </a:lnTo>
                  <a:lnTo>
                    <a:pt x="6042" y="82"/>
                  </a:lnTo>
                  <a:lnTo>
                    <a:pt x="5960" y="163"/>
                  </a:lnTo>
                  <a:lnTo>
                    <a:pt x="5960" y="286"/>
                  </a:lnTo>
                  <a:lnTo>
                    <a:pt x="5960" y="2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4"/>
            <p:cNvSpPr/>
            <p:nvPr/>
          </p:nvSpPr>
          <p:spPr>
            <a:xfrm>
              <a:off x="710625" y="3561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4"/>
            <p:cNvSpPr/>
            <p:nvPr/>
          </p:nvSpPr>
          <p:spPr>
            <a:xfrm>
              <a:off x="570800" y="3554525"/>
              <a:ext cx="23500" cy="26550"/>
            </a:xfrm>
            <a:custGeom>
              <a:rect b="b" l="l" r="r" t="t"/>
              <a:pathLst>
                <a:path extrusionOk="0" h="1062" w="940">
                  <a:moveTo>
                    <a:pt x="1" y="0"/>
                  </a:moveTo>
                  <a:lnTo>
                    <a:pt x="82" y="41"/>
                  </a:lnTo>
                  <a:lnTo>
                    <a:pt x="164" y="82"/>
                  </a:lnTo>
                  <a:lnTo>
                    <a:pt x="246" y="163"/>
                  </a:lnTo>
                  <a:lnTo>
                    <a:pt x="246" y="286"/>
                  </a:lnTo>
                  <a:lnTo>
                    <a:pt x="246" y="1061"/>
                  </a:lnTo>
                  <a:lnTo>
                    <a:pt x="940" y="1061"/>
                  </a:lnTo>
                  <a:lnTo>
                    <a:pt x="940" y="286"/>
                  </a:lnTo>
                  <a:lnTo>
                    <a:pt x="940" y="163"/>
                  </a:lnTo>
                  <a:lnTo>
                    <a:pt x="858" y="82"/>
                  </a:lnTo>
                  <a:lnTo>
                    <a:pt x="776" y="41"/>
                  </a:lnTo>
                  <a:lnTo>
                    <a:pt x="695"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4"/>
            <p:cNvSpPr/>
            <p:nvPr/>
          </p:nvSpPr>
          <p:spPr>
            <a:xfrm>
              <a:off x="570800" y="3554525"/>
              <a:ext cx="23500" cy="26550"/>
            </a:xfrm>
            <a:custGeom>
              <a:rect b="b" l="l" r="r" t="t"/>
              <a:pathLst>
                <a:path extrusionOk="0" fill="none" h="1062" w="940">
                  <a:moveTo>
                    <a:pt x="246" y="286"/>
                  </a:moveTo>
                  <a:lnTo>
                    <a:pt x="246" y="1061"/>
                  </a:lnTo>
                  <a:lnTo>
                    <a:pt x="940" y="1061"/>
                  </a:lnTo>
                  <a:lnTo>
                    <a:pt x="940" y="286"/>
                  </a:lnTo>
                  <a:lnTo>
                    <a:pt x="940" y="286"/>
                  </a:lnTo>
                  <a:lnTo>
                    <a:pt x="940" y="163"/>
                  </a:lnTo>
                  <a:lnTo>
                    <a:pt x="858" y="82"/>
                  </a:lnTo>
                  <a:lnTo>
                    <a:pt x="776" y="41"/>
                  </a:lnTo>
                  <a:lnTo>
                    <a:pt x="695" y="0"/>
                  </a:lnTo>
                  <a:lnTo>
                    <a:pt x="1" y="0"/>
                  </a:lnTo>
                  <a:lnTo>
                    <a:pt x="1" y="0"/>
                  </a:lnTo>
                  <a:lnTo>
                    <a:pt x="82" y="41"/>
                  </a:lnTo>
                  <a:lnTo>
                    <a:pt x="164" y="82"/>
                  </a:lnTo>
                  <a:lnTo>
                    <a:pt x="246" y="163"/>
                  </a:lnTo>
                  <a:lnTo>
                    <a:pt x="246" y="286"/>
                  </a:lnTo>
                  <a:lnTo>
                    <a:pt x="246" y="2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4"/>
            <p:cNvSpPr/>
            <p:nvPr/>
          </p:nvSpPr>
          <p:spPr>
            <a:xfrm>
              <a:off x="576925" y="3561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4"/>
            <p:cNvSpPr/>
            <p:nvPr/>
          </p:nvSpPr>
          <p:spPr>
            <a:xfrm>
              <a:off x="654500" y="3554525"/>
              <a:ext cx="26550" cy="26550"/>
            </a:xfrm>
            <a:custGeom>
              <a:rect b="b" l="l" r="r" t="t"/>
              <a:pathLst>
                <a:path extrusionOk="0" h="1062" w="1062">
                  <a:moveTo>
                    <a:pt x="0" y="0"/>
                  </a:moveTo>
                  <a:lnTo>
                    <a:pt x="82" y="41"/>
                  </a:lnTo>
                  <a:lnTo>
                    <a:pt x="163" y="82"/>
                  </a:lnTo>
                  <a:lnTo>
                    <a:pt x="245" y="163"/>
                  </a:lnTo>
                  <a:lnTo>
                    <a:pt x="245" y="245"/>
                  </a:lnTo>
                  <a:lnTo>
                    <a:pt x="368" y="1061"/>
                  </a:lnTo>
                  <a:lnTo>
                    <a:pt x="1062" y="1061"/>
                  </a:lnTo>
                  <a:lnTo>
                    <a:pt x="939" y="245"/>
                  </a:lnTo>
                  <a:lnTo>
                    <a:pt x="939" y="163"/>
                  </a:lnTo>
                  <a:lnTo>
                    <a:pt x="857" y="82"/>
                  </a:lnTo>
                  <a:lnTo>
                    <a:pt x="776" y="41"/>
                  </a:lnTo>
                  <a:lnTo>
                    <a:pt x="694"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4"/>
            <p:cNvSpPr/>
            <p:nvPr/>
          </p:nvSpPr>
          <p:spPr>
            <a:xfrm>
              <a:off x="654500" y="3554525"/>
              <a:ext cx="26550" cy="26550"/>
            </a:xfrm>
            <a:custGeom>
              <a:rect b="b" l="l" r="r" t="t"/>
              <a:pathLst>
                <a:path extrusionOk="0" fill="none" h="1062" w="1062">
                  <a:moveTo>
                    <a:pt x="245" y="245"/>
                  </a:moveTo>
                  <a:lnTo>
                    <a:pt x="368" y="1061"/>
                  </a:lnTo>
                  <a:lnTo>
                    <a:pt x="1062" y="1061"/>
                  </a:lnTo>
                  <a:lnTo>
                    <a:pt x="939" y="245"/>
                  </a:lnTo>
                  <a:lnTo>
                    <a:pt x="939" y="245"/>
                  </a:lnTo>
                  <a:lnTo>
                    <a:pt x="939" y="163"/>
                  </a:lnTo>
                  <a:lnTo>
                    <a:pt x="857" y="82"/>
                  </a:lnTo>
                  <a:lnTo>
                    <a:pt x="776" y="41"/>
                  </a:lnTo>
                  <a:lnTo>
                    <a:pt x="694" y="0"/>
                  </a:lnTo>
                  <a:lnTo>
                    <a:pt x="0" y="0"/>
                  </a:lnTo>
                  <a:lnTo>
                    <a:pt x="0" y="0"/>
                  </a:lnTo>
                  <a:lnTo>
                    <a:pt x="82" y="41"/>
                  </a:lnTo>
                  <a:lnTo>
                    <a:pt x="163" y="82"/>
                  </a:lnTo>
                  <a:lnTo>
                    <a:pt x="245" y="163"/>
                  </a:lnTo>
                  <a:lnTo>
                    <a:pt x="245" y="245"/>
                  </a:lnTo>
                  <a:lnTo>
                    <a:pt x="245" y="2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4"/>
            <p:cNvSpPr/>
            <p:nvPr/>
          </p:nvSpPr>
          <p:spPr>
            <a:xfrm>
              <a:off x="660625" y="35606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4"/>
            <p:cNvSpPr/>
            <p:nvPr/>
          </p:nvSpPr>
          <p:spPr>
            <a:xfrm>
              <a:off x="707550" y="3554525"/>
              <a:ext cx="35750" cy="86750"/>
            </a:xfrm>
            <a:custGeom>
              <a:rect b="b" l="l" r="r" t="t"/>
              <a:pathLst>
                <a:path extrusionOk="0" h="3470" w="1430">
                  <a:moveTo>
                    <a:pt x="491" y="0"/>
                  </a:moveTo>
                  <a:lnTo>
                    <a:pt x="613" y="41"/>
                  </a:lnTo>
                  <a:lnTo>
                    <a:pt x="695" y="82"/>
                  </a:lnTo>
                  <a:lnTo>
                    <a:pt x="736" y="163"/>
                  </a:lnTo>
                  <a:lnTo>
                    <a:pt x="736" y="286"/>
                  </a:lnTo>
                  <a:lnTo>
                    <a:pt x="491" y="3021"/>
                  </a:lnTo>
                  <a:lnTo>
                    <a:pt x="450" y="3184"/>
                  </a:lnTo>
                  <a:lnTo>
                    <a:pt x="327" y="3347"/>
                  </a:lnTo>
                  <a:lnTo>
                    <a:pt x="205" y="3429"/>
                  </a:lnTo>
                  <a:lnTo>
                    <a:pt x="1" y="3470"/>
                  </a:lnTo>
                  <a:lnTo>
                    <a:pt x="695" y="3470"/>
                  </a:lnTo>
                  <a:lnTo>
                    <a:pt x="899" y="3429"/>
                  </a:lnTo>
                  <a:lnTo>
                    <a:pt x="1021" y="3347"/>
                  </a:lnTo>
                  <a:lnTo>
                    <a:pt x="1144" y="3184"/>
                  </a:lnTo>
                  <a:lnTo>
                    <a:pt x="1185" y="3021"/>
                  </a:lnTo>
                  <a:lnTo>
                    <a:pt x="1430" y="286"/>
                  </a:lnTo>
                  <a:lnTo>
                    <a:pt x="1430" y="163"/>
                  </a:lnTo>
                  <a:lnTo>
                    <a:pt x="1389" y="82"/>
                  </a:lnTo>
                  <a:lnTo>
                    <a:pt x="1307" y="41"/>
                  </a:lnTo>
                  <a:lnTo>
                    <a:pt x="1185"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4"/>
            <p:cNvSpPr/>
            <p:nvPr/>
          </p:nvSpPr>
          <p:spPr>
            <a:xfrm>
              <a:off x="707550" y="3554525"/>
              <a:ext cx="35750" cy="86750"/>
            </a:xfrm>
            <a:custGeom>
              <a:rect b="b" l="l" r="r" t="t"/>
              <a:pathLst>
                <a:path extrusionOk="0" fill="none" h="3470" w="1430">
                  <a:moveTo>
                    <a:pt x="1185" y="0"/>
                  </a:moveTo>
                  <a:lnTo>
                    <a:pt x="491" y="0"/>
                  </a:lnTo>
                  <a:lnTo>
                    <a:pt x="491" y="0"/>
                  </a:lnTo>
                  <a:lnTo>
                    <a:pt x="613" y="41"/>
                  </a:lnTo>
                  <a:lnTo>
                    <a:pt x="695" y="82"/>
                  </a:lnTo>
                  <a:lnTo>
                    <a:pt x="736" y="163"/>
                  </a:lnTo>
                  <a:lnTo>
                    <a:pt x="736" y="286"/>
                  </a:lnTo>
                  <a:lnTo>
                    <a:pt x="491" y="3021"/>
                  </a:lnTo>
                  <a:lnTo>
                    <a:pt x="491" y="3021"/>
                  </a:lnTo>
                  <a:lnTo>
                    <a:pt x="450" y="3184"/>
                  </a:lnTo>
                  <a:lnTo>
                    <a:pt x="327" y="3347"/>
                  </a:lnTo>
                  <a:lnTo>
                    <a:pt x="205" y="3429"/>
                  </a:lnTo>
                  <a:lnTo>
                    <a:pt x="1" y="3470"/>
                  </a:lnTo>
                  <a:lnTo>
                    <a:pt x="695" y="3470"/>
                  </a:lnTo>
                  <a:lnTo>
                    <a:pt x="695" y="3470"/>
                  </a:lnTo>
                  <a:lnTo>
                    <a:pt x="899" y="3429"/>
                  </a:lnTo>
                  <a:lnTo>
                    <a:pt x="1021" y="3347"/>
                  </a:lnTo>
                  <a:lnTo>
                    <a:pt x="1144" y="3184"/>
                  </a:lnTo>
                  <a:lnTo>
                    <a:pt x="1185" y="3021"/>
                  </a:lnTo>
                  <a:lnTo>
                    <a:pt x="1430" y="286"/>
                  </a:lnTo>
                  <a:lnTo>
                    <a:pt x="1430" y="286"/>
                  </a:lnTo>
                  <a:lnTo>
                    <a:pt x="1430" y="163"/>
                  </a:lnTo>
                  <a:lnTo>
                    <a:pt x="1389" y="82"/>
                  </a:lnTo>
                  <a:lnTo>
                    <a:pt x="1307" y="41"/>
                  </a:lnTo>
                  <a:lnTo>
                    <a:pt x="1185" y="0"/>
                  </a:lnTo>
                  <a:lnTo>
                    <a:pt x="118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4"/>
            <p:cNvSpPr/>
            <p:nvPr/>
          </p:nvSpPr>
          <p:spPr>
            <a:xfrm>
              <a:off x="737150" y="35545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4"/>
            <p:cNvSpPr/>
            <p:nvPr/>
          </p:nvSpPr>
          <p:spPr>
            <a:xfrm>
              <a:off x="574900" y="3641250"/>
              <a:ext cx="155125" cy="168425"/>
            </a:xfrm>
            <a:custGeom>
              <a:rect b="b" l="l" r="r" t="t"/>
              <a:pathLst>
                <a:path extrusionOk="0" h="6737" w="6205">
                  <a:moveTo>
                    <a:pt x="776" y="1"/>
                  </a:moveTo>
                  <a:lnTo>
                    <a:pt x="572" y="5675"/>
                  </a:lnTo>
                  <a:lnTo>
                    <a:pt x="327" y="5716"/>
                  </a:lnTo>
                  <a:lnTo>
                    <a:pt x="163" y="5838"/>
                  </a:lnTo>
                  <a:lnTo>
                    <a:pt x="41" y="6002"/>
                  </a:lnTo>
                  <a:lnTo>
                    <a:pt x="0" y="6206"/>
                  </a:lnTo>
                  <a:lnTo>
                    <a:pt x="0" y="6736"/>
                  </a:lnTo>
                  <a:lnTo>
                    <a:pt x="6205" y="6736"/>
                  </a:lnTo>
                  <a:lnTo>
                    <a:pt x="6205" y="6206"/>
                  </a:lnTo>
                  <a:lnTo>
                    <a:pt x="6164" y="6002"/>
                  </a:lnTo>
                  <a:lnTo>
                    <a:pt x="6042" y="5838"/>
                  </a:lnTo>
                  <a:lnTo>
                    <a:pt x="5878" y="5716"/>
                  </a:lnTo>
                  <a:lnTo>
                    <a:pt x="5633" y="5675"/>
                  </a:lnTo>
                  <a:lnTo>
                    <a:pt x="542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4"/>
            <p:cNvSpPr/>
            <p:nvPr/>
          </p:nvSpPr>
          <p:spPr>
            <a:xfrm>
              <a:off x="574900" y="3641250"/>
              <a:ext cx="155125" cy="168425"/>
            </a:xfrm>
            <a:custGeom>
              <a:rect b="b" l="l" r="r" t="t"/>
              <a:pathLst>
                <a:path extrusionOk="0" fill="none" h="6737" w="6205">
                  <a:moveTo>
                    <a:pt x="5633" y="5675"/>
                  </a:moveTo>
                  <a:lnTo>
                    <a:pt x="5429" y="1"/>
                  </a:lnTo>
                  <a:lnTo>
                    <a:pt x="776" y="1"/>
                  </a:lnTo>
                  <a:lnTo>
                    <a:pt x="572" y="5675"/>
                  </a:lnTo>
                  <a:lnTo>
                    <a:pt x="572" y="5675"/>
                  </a:lnTo>
                  <a:lnTo>
                    <a:pt x="327" y="5716"/>
                  </a:lnTo>
                  <a:lnTo>
                    <a:pt x="163" y="5838"/>
                  </a:lnTo>
                  <a:lnTo>
                    <a:pt x="41" y="6002"/>
                  </a:lnTo>
                  <a:lnTo>
                    <a:pt x="0" y="6206"/>
                  </a:lnTo>
                  <a:lnTo>
                    <a:pt x="0" y="6736"/>
                  </a:lnTo>
                  <a:lnTo>
                    <a:pt x="6205" y="6736"/>
                  </a:lnTo>
                  <a:lnTo>
                    <a:pt x="6205" y="6206"/>
                  </a:lnTo>
                  <a:lnTo>
                    <a:pt x="6205" y="6206"/>
                  </a:lnTo>
                  <a:lnTo>
                    <a:pt x="6164" y="6002"/>
                  </a:lnTo>
                  <a:lnTo>
                    <a:pt x="6042" y="5838"/>
                  </a:lnTo>
                  <a:lnTo>
                    <a:pt x="5878" y="5716"/>
                  </a:lnTo>
                  <a:lnTo>
                    <a:pt x="5633" y="5675"/>
                  </a:lnTo>
                  <a:lnTo>
                    <a:pt x="5633" y="56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4"/>
            <p:cNvSpPr/>
            <p:nvPr/>
          </p:nvSpPr>
          <p:spPr>
            <a:xfrm>
              <a:off x="715725" y="37831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4"/>
            <p:cNvSpPr/>
            <p:nvPr/>
          </p:nvSpPr>
          <p:spPr>
            <a:xfrm>
              <a:off x="685100" y="3641250"/>
              <a:ext cx="44925" cy="168425"/>
            </a:xfrm>
            <a:custGeom>
              <a:rect b="b" l="l" r="r" t="t"/>
              <a:pathLst>
                <a:path extrusionOk="0" h="6737" w="1797">
                  <a:moveTo>
                    <a:pt x="1" y="1"/>
                  </a:moveTo>
                  <a:lnTo>
                    <a:pt x="246" y="5675"/>
                  </a:lnTo>
                  <a:lnTo>
                    <a:pt x="491" y="5716"/>
                  </a:lnTo>
                  <a:lnTo>
                    <a:pt x="654" y="5838"/>
                  </a:lnTo>
                  <a:lnTo>
                    <a:pt x="776" y="6002"/>
                  </a:lnTo>
                  <a:lnTo>
                    <a:pt x="817" y="6206"/>
                  </a:lnTo>
                  <a:lnTo>
                    <a:pt x="817" y="6736"/>
                  </a:lnTo>
                  <a:lnTo>
                    <a:pt x="1797" y="6736"/>
                  </a:lnTo>
                  <a:lnTo>
                    <a:pt x="1797" y="6206"/>
                  </a:lnTo>
                  <a:lnTo>
                    <a:pt x="1756" y="6002"/>
                  </a:lnTo>
                  <a:lnTo>
                    <a:pt x="1634" y="5838"/>
                  </a:lnTo>
                  <a:lnTo>
                    <a:pt x="1470" y="5716"/>
                  </a:lnTo>
                  <a:lnTo>
                    <a:pt x="1225" y="5675"/>
                  </a:lnTo>
                  <a:lnTo>
                    <a:pt x="102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4"/>
            <p:cNvSpPr/>
            <p:nvPr/>
          </p:nvSpPr>
          <p:spPr>
            <a:xfrm>
              <a:off x="685100" y="3641250"/>
              <a:ext cx="44925" cy="168425"/>
            </a:xfrm>
            <a:custGeom>
              <a:rect b="b" l="l" r="r" t="t"/>
              <a:pathLst>
                <a:path extrusionOk="0" fill="none" h="6737" w="1797">
                  <a:moveTo>
                    <a:pt x="1225" y="5675"/>
                  </a:moveTo>
                  <a:lnTo>
                    <a:pt x="1021" y="1"/>
                  </a:lnTo>
                  <a:lnTo>
                    <a:pt x="1" y="1"/>
                  </a:lnTo>
                  <a:lnTo>
                    <a:pt x="246" y="5675"/>
                  </a:lnTo>
                  <a:lnTo>
                    <a:pt x="246" y="5675"/>
                  </a:lnTo>
                  <a:lnTo>
                    <a:pt x="491" y="5716"/>
                  </a:lnTo>
                  <a:lnTo>
                    <a:pt x="654" y="5838"/>
                  </a:lnTo>
                  <a:lnTo>
                    <a:pt x="776" y="6002"/>
                  </a:lnTo>
                  <a:lnTo>
                    <a:pt x="817" y="6206"/>
                  </a:lnTo>
                  <a:lnTo>
                    <a:pt x="817" y="6736"/>
                  </a:lnTo>
                  <a:lnTo>
                    <a:pt x="1797" y="6736"/>
                  </a:lnTo>
                  <a:lnTo>
                    <a:pt x="1797" y="6206"/>
                  </a:lnTo>
                  <a:lnTo>
                    <a:pt x="1797" y="6206"/>
                  </a:lnTo>
                  <a:lnTo>
                    <a:pt x="1756" y="6002"/>
                  </a:lnTo>
                  <a:lnTo>
                    <a:pt x="1634" y="5838"/>
                  </a:lnTo>
                  <a:lnTo>
                    <a:pt x="1470" y="5716"/>
                  </a:lnTo>
                  <a:lnTo>
                    <a:pt x="1225" y="5675"/>
                  </a:lnTo>
                  <a:lnTo>
                    <a:pt x="1225" y="56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4"/>
            <p:cNvSpPr/>
            <p:nvPr/>
          </p:nvSpPr>
          <p:spPr>
            <a:xfrm>
              <a:off x="715725" y="37831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4"/>
            <p:cNvSpPr/>
            <p:nvPr/>
          </p:nvSpPr>
          <p:spPr>
            <a:xfrm>
              <a:off x="258525" y="3414700"/>
              <a:ext cx="71450" cy="37775"/>
            </a:xfrm>
            <a:custGeom>
              <a:rect b="b" l="l" r="r" t="t"/>
              <a:pathLst>
                <a:path extrusionOk="0" h="1511" w="2858">
                  <a:moveTo>
                    <a:pt x="613" y="1"/>
                  </a:moveTo>
                  <a:lnTo>
                    <a:pt x="449" y="41"/>
                  </a:lnTo>
                  <a:lnTo>
                    <a:pt x="327" y="123"/>
                  </a:lnTo>
                  <a:lnTo>
                    <a:pt x="205" y="205"/>
                  </a:lnTo>
                  <a:lnTo>
                    <a:pt x="123" y="327"/>
                  </a:lnTo>
                  <a:lnTo>
                    <a:pt x="41" y="450"/>
                  </a:lnTo>
                  <a:lnTo>
                    <a:pt x="0" y="613"/>
                  </a:lnTo>
                  <a:lnTo>
                    <a:pt x="0" y="735"/>
                  </a:lnTo>
                  <a:lnTo>
                    <a:pt x="0" y="899"/>
                  </a:lnTo>
                  <a:lnTo>
                    <a:pt x="41" y="1062"/>
                  </a:lnTo>
                  <a:lnTo>
                    <a:pt x="123" y="1184"/>
                  </a:lnTo>
                  <a:lnTo>
                    <a:pt x="205" y="1307"/>
                  </a:lnTo>
                  <a:lnTo>
                    <a:pt x="327" y="1388"/>
                  </a:lnTo>
                  <a:lnTo>
                    <a:pt x="449" y="1429"/>
                  </a:lnTo>
                  <a:lnTo>
                    <a:pt x="613" y="1511"/>
                  </a:lnTo>
                  <a:lnTo>
                    <a:pt x="2246" y="1511"/>
                  </a:lnTo>
                  <a:lnTo>
                    <a:pt x="2409" y="1429"/>
                  </a:lnTo>
                  <a:lnTo>
                    <a:pt x="2531" y="1388"/>
                  </a:lnTo>
                  <a:lnTo>
                    <a:pt x="2613" y="1307"/>
                  </a:lnTo>
                  <a:lnTo>
                    <a:pt x="2735" y="1184"/>
                  </a:lnTo>
                  <a:lnTo>
                    <a:pt x="2776" y="1062"/>
                  </a:lnTo>
                  <a:lnTo>
                    <a:pt x="2858" y="899"/>
                  </a:lnTo>
                  <a:lnTo>
                    <a:pt x="2858" y="735"/>
                  </a:lnTo>
                  <a:lnTo>
                    <a:pt x="2858" y="613"/>
                  </a:lnTo>
                  <a:lnTo>
                    <a:pt x="2776" y="450"/>
                  </a:lnTo>
                  <a:lnTo>
                    <a:pt x="2735" y="327"/>
                  </a:lnTo>
                  <a:lnTo>
                    <a:pt x="2613" y="205"/>
                  </a:lnTo>
                  <a:lnTo>
                    <a:pt x="2531" y="123"/>
                  </a:lnTo>
                  <a:lnTo>
                    <a:pt x="2409" y="41"/>
                  </a:lnTo>
                  <a:lnTo>
                    <a:pt x="2246"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4"/>
            <p:cNvSpPr/>
            <p:nvPr/>
          </p:nvSpPr>
          <p:spPr>
            <a:xfrm>
              <a:off x="258525" y="3414700"/>
              <a:ext cx="71450" cy="37775"/>
            </a:xfrm>
            <a:custGeom>
              <a:rect b="b" l="l" r="r" t="t"/>
              <a:pathLst>
                <a:path extrusionOk="0" fill="none" h="1511" w="2858">
                  <a:moveTo>
                    <a:pt x="2082" y="1"/>
                  </a:moveTo>
                  <a:lnTo>
                    <a:pt x="735" y="1"/>
                  </a:lnTo>
                  <a:lnTo>
                    <a:pt x="735" y="1"/>
                  </a:lnTo>
                  <a:lnTo>
                    <a:pt x="613" y="1"/>
                  </a:lnTo>
                  <a:lnTo>
                    <a:pt x="449" y="41"/>
                  </a:lnTo>
                  <a:lnTo>
                    <a:pt x="327" y="123"/>
                  </a:lnTo>
                  <a:lnTo>
                    <a:pt x="205" y="205"/>
                  </a:lnTo>
                  <a:lnTo>
                    <a:pt x="123" y="327"/>
                  </a:lnTo>
                  <a:lnTo>
                    <a:pt x="41" y="450"/>
                  </a:lnTo>
                  <a:lnTo>
                    <a:pt x="0" y="613"/>
                  </a:lnTo>
                  <a:lnTo>
                    <a:pt x="0" y="735"/>
                  </a:lnTo>
                  <a:lnTo>
                    <a:pt x="0" y="735"/>
                  </a:lnTo>
                  <a:lnTo>
                    <a:pt x="0" y="899"/>
                  </a:lnTo>
                  <a:lnTo>
                    <a:pt x="41" y="1062"/>
                  </a:lnTo>
                  <a:lnTo>
                    <a:pt x="123" y="1184"/>
                  </a:lnTo>
                  <a:lnTo>
                    <a:pt x="205" y="1307"/>
                  </a:lnTo>
                  <a:lnTo>
                    <a:pt x="327" y="1388"/>
                  </a:lnTo>
                  <a:lnTo>
                    <a:pt x="449" y="1429"/>
                  </a:lnTo>
                  <a:lnTo>
                    <a:pt x="613" y="1511"/>
                  </a:lnTo>
                  <a:lnTo>
                    <a:pt x="735" y="1511"/>
                  </a:lnTo>
                  <a:lnTo>
                    <a:pt x="2082" y="1511"/>
                  </a:lnTo>
                  <a:lnTo>
                    <a:pt x="2082" y="1511"/>
                  </a:lnTo>
                  <a:lnTo>
                    <a:pt x="2246" y="1511"/>
                  </a:lnTo>
                  <a:lnTo>
                    <a:pt x="2409" y="1429"/>
                  </a:lnTo>
                  <a:lnTo>
                    <a:pt x="2531" y="1388"/>
                  </a:lnTo>
                  <a:lnTo>
                    <a:pt x="2613" y="1307"/>
                  </a:lnTo>
                  <a:lnTo>
                    <a:pt x="2735" y="1184"/>
                  </a:lnTo>
                  <a:lnTo>
                    <a:pt x="2776" y="1062"/>
                  </a:lnTo>
                  <a:lnTo>
                    <a:pt x="2858" y="899"/>
                  </a:lnTo>
                  <a:lnTo>
                    <a:pt x="2858" y="735"/>
                  </a:lnTo>
                  <a:lnTo>
                    <a:pt x="2858" y="735"/>
                  </a:lnTo>
                  <a:lnTo>
                    <a:pt x="2858" y="613"/>
                  </a:lnTo>
                  <a:lnTo>
                    <a:pt x="2776" y="450"/>
                  </a:lnTo>
                  <a:lnTo>
                    <a:pt x="2735" y="327"/>
                  </a:lnTo>
                  <a:lnTo>
                    <a:pt x="2613" y="205"/>
                  </a:lnTo>
                  <a:lnTo>
                    <a:pt x="2531" y="123"/>
                  </a:lnTo>
                  <a:lnTo>
                    <a:pt x="2409" y="41"/>
                  </a:lnTo>
                  <a:lnTo>
                    <a:pt x="2246" y="1"/>
                  </a:lnTo>
                  <a:lnTo>
                    <a:pt x="2082" y="1"/>
                  </a:lnTo>
                  <a:lnTo>
                    <a:pt x="208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4"/>
            <p:cNvSpPr/>
            <p:nvPr/>
          </p:nvSpPr>
          <p:spPr>
            <a:xfrm>
              <a:off x="310575" y="34147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4"/>
            <p:cNvSpPr/>
            <p:nvPr/>
          </p:nvSpPr>
          <p:spPr>
            <a:xfrm>
              <a:off x="258525" y="3519825"/>
              <a:ext cx="71450" cy="37775"/>
            </a:xfrm>
            <a:custGeom>
              <a:rect b="b" l="l" r="r" t="t"/>
              <a:pathLst>
                <a:path extrusionOk="0" h="1511" w="2858">
                  <a:moveTo>
                    <a:pt x="613" y="0"/>
                  </a:moveTo>
                  <a:lnTo>
                    <a:pt x="449" y="41"/>
                  </a:lnTo>
                  <a:lnTo>
                    <a:pt x="327" y="123"/>
                  </a:lnTo>
                  <a:lnTo>
                    <a:pt x="205" y="204"/>
                  </a:lnTo>
                  <a:lnTo>
                    <a:pt x="123" y="327"/>
                  </a:lnTo>
                  <a:lnTo>
                    <a:pt x="41" y="449"/>
                  </a:lnTo>
                  <a:lnTo>
                    <a:pt x="0" y="612"/>
                  </a:lnTo>
                  <a:lnTo>
                    <a:pt x="0" y="735"/>
                  </a:lnTo>
                  <a:lnTo>
                    <a:pt x="0" y="898"/>
                  </a:lnTo>
                  <a:lnTo>
                    <a:pt x="41" y="1061"/>
                  </a:lnTo>
                  <a:lnTo>
                    <a:pt x="123" y="1184"/>
                  </a:lnTo>
                  <a:lnTo>
                    <a:pt x="205" y="1266"/>
                  </a:lnTo>
                  <a:lnTo>
                    <a:pt x="327" y="1388"/>
                  </a:lnTo>
                  <a:lnTo>
                    <a:pt x="449" y="1429"/>
                  </a:lnTo>
                  <a:lnTo>
                    <a:pt x="613" y="1511"/>
                  </a:lnTo>
                  <a:lnTo>
                    <a:pt x="2246" y="1511"/>
                  </a:lnTo>
                  <a:lnTo>
                    <a:pt x="2409" y="1429"/>
                  </a:lnTo>
                  <a:lnTo>
                    <a:pt x="2531" y="1388"/>
                  </a:lnTo>
                  <a:lnTo>
                    <a:pt x="2613" y="1266"/>
                  </a:lnTo>
                  <a:lnTo>
                    <a:pt x="2735" y="1184"/>
                  </a:lnTo>
                  <a:lnTo>
                    <a:pt x="2776" y="1061"/>
                  </a:lnTo>
                  <a:lnTo>
                    <a:pt x="2858" y="898"/>
                  </a:lnTo>
                  <a:lnTo>
                    <a:pt x="2858" y="735"/>
                  </a:lnTo>
                  <a:lnTo>
                    <a:pt x="2858" y="612"/>
                  </a:lnTo>
                  <a:lnTo>
                    <a:pt x="2776" y="449"/>
                  </a:lnTo>
                  <a:lnTo>
                    <a:pt x="2735" y="327"/>
                  </a:lnTo>
                  <a:lnTo>
                    <a:pt x="2613" y="204"/>
                  </a:lnTo>
                  <a:lnTo>
                    <a:pt x="2531" y="123"/>
                  </a:lnTo>
                  <a:lnTo>
                    <a:pt x="2409" y="41"/>
                  </a:lnTo>
                  <a:lnTo>
                    <a:pt x="2246"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4"/>
            <p:cNvSpPr/>
            <p:nvPr/>
          </p:nvSpPr>
          <p:spPr>
            <a:xfrm>
              <a:off x="258525" y="3519825"/>
              <a:ext cx="71450" cy="37775"/>
            </a:xfrm>
            <a:custGeom>
              <a:rect b="b" l="l" r="r" t="t"/>
              <a:pathLst>
                <a:path extrusionOk="0" fill="none" h="1511" w="2858">
                  <a:moveTo>
                    <a:pt x="2082" y="0"/>
                  </a:moveTo>
                  <a:lnTo>
                    <a:pt x="735" y="0"/>
                  </a:lnTo>
                  <a:lnTo>
                    <a:pt x="735" y="0"/>
                  </a:lnTo>
                  <a:lnTo>
                    <a:pt x="613" y="0"/>
                  </a:lnTo>
                  <a:lnTo>
                    <a:pt x="449" y="41"/>
                  </a:lnTo>
                  <a:lnTo>
                    <a:pt x="327" y="123"/>
                  </a:lnTo>
                  <a:lnTo>
                    <a:pt x="205" y="204"/>
                  </a:lnTo>
                  <a:lnTo>
                    <a:pt x="123" y="327"/>
                  </a:lnTo>
                  <a:lnTo>
                    <a:pt x="41" y="449"/>
                  </a:lnTo>
                  <a:lnTo>
                    <a:pt x="0" y="612"/>
                  </a:lnTo>
                  <a:lnTo>
                    <a:pt x="0" y="735"/>
                  </a:lnTo>
                  <a:lnTo>
                    <a:pt x="0" y="735"/>
                  </a:lnTo>
                  <a:lnTo>
                    <a:pt x="0" y="898"/>
                  </a:lnTo>
                  <a:lnTo>
                    <a:pt x="41" y="1061"/>
                  </a:lnTo>
                  <a:lnTo>
                    <a:pt x="123" y="1184"/>
                  </a:lnTo>
                  <a:lnTo>
                    <a:pt x="205" y="1266"/>
                  </a:lnTo>
                  <a:lnTo>
                    <a:pt x="327" y="1388"/>
                  </a:lnTo>
                  <a:lnTo>
                    <a:pt x="449" y="1429"/>
                  </a:lnTo>
                  <a:lnTo>
                    <a:pt x="613" y="1511"/>
                  </a:lnTo>
                  <a:lnTo>
                    <a:pt x="735" y="1511"/>
                  </a:lnTo>
                  <a:lnTo>
                    <a:pt x="2082" y="1511"/>
                  </a:lnTo>
                  <a:lnTo>
                    <a:pt x="2082" y="1511"/>
                  </a:lnTo>
                  <a:lnTo>
                    <a:pt x="2246" y="1511"/>
                  </a:lnTo>
                  <a:lnTo>
                    <a:pt x="2409" y="1429"/>
                  </a:lnTo>
                  <a:lnTo>
                    <a:pt x="2531" y="1388"/>
                  </a:lnTo>
                  <a:lnTo>
                    <a:pt x="2613" y="1266"/>
                  </a:lnTo>
                  <a:lnTo>
                    <a:pt x="2735" y="1184"/>
                  </a:lnTo>
                  <a:lnTo>
                    <a:pt x="2776" y="1061"/>
                  </a:lnTo>
                  <a:lnTo>
                    <a:pt x="2858" y="898"/>
                  </a:lnTo>
                  <a:lnTo>
                    <a:pt x="2858" y="735"/>
                  </a:lnTo>
                  <a:lnTo>
                    <a:pt x="2858" y="735"/>
                  </a:lnTo>
                  <a:lnTo>
                    <a:pt x="2858" y="612"/>
                  </a:lnTo>
                  <a:lnTo>
                    <a:pt x="2776" y="449"/>
                  </a:lnTo>
                  <a:lnTo>
                    <a:pt x="2735" y="327"/>
                  </a:lnTo>
                  <a:lnTo>
                    <a:pt x="2613" y="204"/>
                  </a:lnTo>
                  <a:lnTo>
                    <a:pt x="2531" y="123"/>
                  </a:lnTo>
                  <a:lnTo>
                    <a:pt x="2409" y="41"/>
                  </a:lnTo>
                  <a:lnTo>
                    <a:pt x="2246" y="0"/>
                  </a:lnTo>
                  <a:lnTo>
                    <a:pt x="2082" y="0"/>
                  </a:lnTo>
                  <a:lnTo>
                    <a:pt x="208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4"/>
            <p:cNvSpPr/>
            <p:nvPr/>
          </p:nvSpPr>
          <p:spPr>
            <a:xfrm>
              <a:off x="310575" y="35198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4"/>
            <p:cNvSpPr/>
            <p:nvPr/>
          </p:nvSpPr>
          <p:spPr>
            <a:xfrm>
              <a:off x="258525" y="3624925"/>
              <a:ext cx="71450" cy="37800"/>
            </a:xfrm>
            <a:custGeom>
              <a:rect b="b" l="l" r="r" t="t"/>
              <a:pathLst>
                <a:path extrusionOk="0" h="1512" w="2858">
                  <a:moveTo>
                    <a:pt x="613" y="1"/>
                  </a:moveTo>
                  <a:lnTo>
                    <a:pt x="449" y="42"/>
                  </a:lnTo>
                  <a:lnTo>
                    <a:pt x="327" y="123"/>
                  </a:lnTo>
                  <a:lnTo>
                    <a:pt x="205" y="205"/>
                  </a:lnTo>
                  <a:lnTo>
                    <a:pt x="123" y="327"/>
                  </a:lnTo>
                  <a:lnTo>
                    <a:pt x="41" y="450"/>
                  </a:lnTo>
                  <a:lnTo>
                    <a:pt x="0" y="613"/>
                  </a:lnTo>
                  <a:lnTo>
                    <a:pt x="0" y="736"/>
                  </a:lnTo>
                  <a:lnTo>
                    <a:pt x="0" y="899"/>
                  </a:lnTo>
                  <a:lnTo>
                    <a:pt x="41" y="1062"/>
                  </a:lnTo>
                  <a:lnTo>
                    <a:pt x="123" y="1185"/>
                  </a:lnTo>
                  <a:lnTo>
                    <a:pt x="205" y="1266"/>
                  </a:lnTo>
                  <a:lnTo>
                    <a:pt x="327" y="1389"/>
                  </a:lnTo>
                  <a:lnTo>
                    <a:pt x="449" y="1429"/>
                  </a:lnTo>
                  <a:lnTo>
                    <a:pt x="613" y="1470"/>
                  </a:lnTo>
                  <a:lnTo>
                    <a:pt x="735" y="1511"/>
                  </a:lnTo>
                  <a:lnTo>
                    <a:pt x="2082" y="1511"/>
                  </a:lnTo>
                  <a:lnTo>
                    <a:pt x="2246" y="1470"/>
                  </a:lnTo>
                  <a:lnTo>
                    <a:pt x="2409" y="1429"/>
                  </a:lnTo>
                  <a:lnTo>
                    <a:pt x="2531" y="1389"/>
                  </a:lnTo>
                  <a:lnTo>
                    <a:pt x="2613" y="1266"/>
                  </a:lnTo>
                  <a:lnTo>
                    <a:pt x="2735" y="1185"/>
                  </a:lnTo>
                  <a:lnTo>
                    <a:pt x="2776" y="1062"/>
                  </a:lnTo>
                  <a:lnTo>
                    <a:pt x="2858" y="899"/>
                  </a:lnTo>
                  <a:lnTo>
                    <a:pt x="2858" y="736"/>
                  </a:lnTo>
                  <a:lnTo>
                    <a:pt x="2858" y="613"/>
                  </a:lnTo>
                  <a:lnTo>
                    <a:pt x="2776" y="450"/>
                  </a:lnTo>
                  <a:lnTo>
                    <a:pt x="2735" y="327"/>
                  </a:lnTo>
                  <a:lnTo>
                    <a:pt x="2613" y="205"/>
                  </a:lnTo>
                  <a:lnTo>
                    <a:pt x="2531" y="123"/>
                  </a:lnTo>
                  <a:lnTo>
                    <a:pt x="2409" y="42"/>
                  </a:lnTo>
                  <a:lnTo>
                    <a:pt x="2246"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4"/>
            <p:cNvSpPr/>
            <p:nvPr/>
          </p:nvSpPr>
          <p:spPr>
            <a:xfrm>
              <a:off x="258525" y="3624925"/>
              <a:ext cx="71450" cy="37800"/>
            </a:xfrm>
            <a:custGeom>
              <a:rect b="b" l="l" r="r" t="t"/>
              <a:pathLst>
                <a:path extrusionOk="0" fill="none" h="1512" w="2858">
                  <a:moveTo>
                    <a:pt x="2082" y="1"/>
                  </a:moveTo>
                  <a:lnTo>
                    <a:pt x="735" y="1"/>
                  </a:lnTo>
                  <a:lnTo>
                    <a:pt x="735" y="1"/>
                  </a:lnTo>
                  <a:lnTo>
                    <a:pt x="613" y="1"/>
                  </a:lnTo>
                  <a:lnTo>
                    <a:pt x="449" y="42"/>
                  </a:lnTo>
                  <a:lnTo>
                    <a:pt x="327" y="123"/>
                  </a:lnTo>
                  <a:lnTo>
                    <a:pt x="205" y="205"/>
                  </a:lnTo>
                  <a:lnTo>
                    <a:pt x="123" y="327"/>
                  </a:lnTo>
                  <a:lnTo>
                    <a:pt x="41" y="450"/>
                  </a:lnTo>
                  <a:lnTo>
                    <a:pt x="0" y="613"/>
                  </a:lnTo>
                  <a:lnTo>
                    <a:pt x="0" y="736"/>
                  </a:lnTo>
                  <a:lnTo>
                    <a:pt x="0" y="736"/>
                  </a:lnTo>
                  <a:lnTo>
                    <a:pt x="0" y="899"/>
                  </a:lnTo>
                  <a:lnTo>
                    <a:pt x="41" y="1062"/>
                  </a:lnTo>
                  <a:lnTo>
                    <a:pt x="123" y="1185"/>
                  </a:lnTo>
                  <a:lnTo>
                    <a:pt x="205" y="1266"/>
                  </a:lnTo>
                  <a:lnTo>
                    <a:pt x="327" y="1389"/>
                  </a:lnTo>
                  <a:lnTo>
                    <a:pt x="449" y="1429"/>
                  </a:lnTo>
                  <a:lnTo>
                    <a:pt x="613" y="1470"/>
                  </a:lnTo>
                  <a:lnTo>
                    <a:pt x="735" y="1511"/>
                  </a:lnTo>
                  <a:lnTo>
                    <a:pt x="2082" y="1511"/>
                  </a:lnTo>
                  <a:lnTo>
                    <a:pt x="2082" y="1511"/>
                  </a:lnTo>
                  <a:lnTo>
                    <a:pt x="2246" y="1470"/>
                  </a:lnTo>
                  <a:lnTo>
                    <a:pt x="2409" y="1429"/>
                  </a:lnTo>
                  <a:lnTo>
                    <a:pt x="2531" y="1389"/>
                  </a:lnTo>
                  <a:lnTo>
                    <a:pt x="2613" y="1266"/>
                  </a:lnTo>
                  <a:lnTo>
                    <a:pt x="2735" y="1185"/>
                  </a:lnTo>
                  <a:lnTo>
                    <a:pt x="2776" y="1062"/>
                  </a:lnTo>
                  <a:lnTo>
                    <a:pt x="2858" y="899"/>
                  </a:lnTo>
                  <a:lnTo>
                    <a:pt x="2858" y="736"/>
                  </a:lnTo>
                  <a:lnTo>
                    <a:pt x="2858" y="736"/>
                  </a:lnTo>
                  <a:lnTo>
                    <a:pt x="2858" y="613"/>
                  </a:lnTo>
                  <a:lnTo>
                    <a:pt x="2776" y="450"/>
                  </a:lnTo>
                  <a:lnTo>
                    <a:pt x="2735" y="327"/>
                  </a:lnTo>
                  <a:lnTo>
                    <a:pt x="2613" y="205"/>
                  </a:lnTo>
                  <a:lnTo>
                    <a:pt x="2531" y="123"/>
                  </a:lnTo>
                  <a:lnTo>
                    <a:pt x="2409" y="42"/>
                  </a:lnTo>
                  <a:lnTo>
                    <a:pt x="2246" y="1"/>
                  </a:lnTo>
                  <a:lnTo>
                    <a:pt x="2082" y="1"/>
                  </a:lnTo>
                  <a:lnTo>
                    <a:pt x="208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4"/>
            <p:cNvSpPr/>
            <p:nvPr/>
          </p:nvSpPr>
          <p:spPr>
            <a:xfrm>
              <a:off x="310575" y="3624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4"/>
            <p:cNvSpPr/>
            <p:nvPr/>
          </p:nvSpPr>
          <p:spPr>
            <a:xfrm>
              <a:off x="258525" y="3730050"/>
              <a:ext cx="71450" cy="37775"/>
            </a:xfrm>
            <a:custGeom>
              <a:rect b="b" l="l" r="r" t="t"/>
              <a:pathLst>
                <a:path extrusionOk="0" h="1511" w="2858">
                  <a:moveTo>
                    <a:pt x="613" y="0"/>
                  </a:moveTo>
                  <a:lnTo>
                    <a:pt x="449" y="41"/>
                  </a:lnTo>
                  <a:lnTo>
                    <a:pt x="327" y="123"/>
                  </a:lnTo>
                  <a:lnTo>
                    <a:pt x="205" y="204"/>
                  </a:lnTo>
                  <a:lnTo>
                    <a:pt x="123" y="327"/>
                  </a:lnTo>
                  <a:lnTo>
                    <a:pt x="41" y="449"/>
                  </a:lnTo>
                  <a:lnTo>
                    <a:pt x="0" y="613"/>
                  </a:lnTo>
                  <a:lnTo>
                    <a:pt x="0" y="735"/>
                  </a:lnTo>
                  <a:lnTo>
                    <a:pt x="0" y="898"/>
                  </a:lnTo>
                  <a:lnTo>
                    <a:pt x="41" y="1062"/>
                  </a:lnTo>
                  <a:lnTo>
                    <a:pt x="123" y="1184"/>
                  </a:lnTo>
                  <a:lnTo>
                    <a:pt x="205" y="1266"/>
                  </a:lnTo>
                  <a:lnTo>
                    <a:pt x="327" y="1388"/>
                  </a:lnTo>
                  <a:lnTo>
                    <a:pt x="449" y="1429"/>
                  </a:lnTo>
                  <a:lnTo>
                    <a:pt x="613" y="1470"/>
                  </a:lnTo>
                  <a:lnTo>
                    <a:pt x="735" y="1511"/>
                  </a:lnTo>
                  <a:lnTo>
                    <a:pt x="2082" y="1511"/>
                  </a:lnTo>
                  <a:lnTo>
                    <a:pt x="2246" y="1470"/>
                  </a:lnTo>
                  <a:lnTo>
                    <a:pt x="2409" y="1429"/>
                  </a:lnTo>
                  <a:lnTo>
                    <a:pt x="2531" y="1388"/>
                  </a:lnTo>
                  <a:lnTo>
                    <a:pt x="2613" y="1266"/>
                  </a:lnTo>
                  <a:lnTo>
                    <a:pt x="2735" y="1184"/>
                  </a:lnTo>
                  <a:lnTo>
                    <a:pt x="2776" y="1062"/>
                  </a:lnTo>
                  <a:lnTo>
                    <a:pt x="2858" y="898"/>
                  </a:lnTo>
                  <a:lnTo>
                    <a:pt x="2858" y="735"/>
                  </a:lnTo>
                  <a:lnTo>
                    <a:pt x="2858" y="613"/>
                  </a:lnTo>
                  <a:lnTo>
                    <a:pt x="2776" y="449"/>
                  </a:lnTo>
                  <a:lnTo>
                    <a:pt x="2735" y="327"/>
                  </a:lnTo>
                  <a:lnTo>
                    <a:pt x="2613" y="204"/>
                  </a:lnTo>
                  <a:lnTo>
                    <a:pt x="2531" y="123"/>
                  </a:lnTo>
                  <a:lnTo>
                    <a:pt x="2409" y="41"/>
                  </a:lnTo>
                  <a:lnTo>
                    <a:pt x="2246"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4"/>
            <p:cNvSpPr/>
            <p:nvPr/>
          </p:nvSpPr>
          <p:spPr>
            <a:xfrm>
              <a:off x="258525" y="3730050"/>
              <a:ext cx="71450" cy="37775"/>
            </a:xfrm>
            <a:custGeom>
              <a:rect b="b" l="l" r="r" t="t"/>
              <a:pathLst>
                <a:path extrusionOk="0" fill="none" h="1511" w="2858">
                  <a:moveTo>
                    <a:pt x="2082" y="0"/>
                  </a:moveTo>
                  <a:lnTo>
                    <a:pt x="735" y="0"/>
                  </a:lnTo>
                  <a:lnTo>
                    <a:pt x="735" y="0"/>
                  </a:lnTo>
                  <a:lnTo>
                    <a:pt x="613" y="0"/>
                  </a:lnTo>
                  <a:lnTo>
                    <a:pt x="449" y="41"/>
                  </a:lnTo>
                  <a:lnTo>
                    <a:pt x="327" y="123"/>
                  </a:lnTo>
                  <a:lnTo>
                    <a:pt x="205" y="204"/>
                  </a:lnTo>
                  <a:lnTo>
                    <a:pt x="123" y="327"/>
                  </a:lnTo>
                  <a:lnTo>
                    <a:pt x="41" y="449"/>
                  </a:lnTo>
                  <a:lnTo>
                    <a:pt x="0" y="613"/>
                  </a:lnTo>
                  <a:lnTo>
                    <a:pt x="0" y="735"/>
                  </a:lnTo>
                  <a:lnTo>
                    <a:pt x="0" y="735"/>
                  </a:lnTo>
                  <a:lnTo>
                    <a:pt x="0" y="898"/>
                  </a:lnTo>
                  <a:lnTo>
                    <a:pt x="41" y="1062"/>
                  </a:lnTo>
                  <a:lnTo>
                    <a:pt x="123" y="1184"/>
                  </a:lnTo>
                  <a:lnTo>
                    <a:pt x="205" y="1266"/>
                  </a:lnTo>
                  <a:lnTo>
                    <a:pt x="327" y="1388"/>
                  </a:lnTo>
                  <a:lnTo>
                    <a:pt x="449" y="1429"/>
                  </a:lnTo>
                  <a:lnTo>
                    <a:pt x="613" y="1470"/>
                  </a:lnTo>
                  <a:lnTo>
                    <a:pt x="735" y="1511"/>
                  </a:lnTo>
                  <a:lnTo>
                    <a:pt x="2082" y="1511"/>
                  </a:lnTo>
                  <a:lnTo>
                    <a:pt x="2082" y="1511"/>
                  </a:lnTo>
                  <a:lnTo>
                    <a:pt x="2246" y="1470"/>
                  </a:lnTo>
                  <a:lnTo>
                    <a:pt x="2409" y="1429"/>
                  </a:lnTo>
                  <a:lnTo>
                    <a:pt x="2531" y="1388"/>
                  </a:lnTo>
                  <a:lnTo>
                    <a:pt x="2613" y="1266"/>
                  </a:lnTo>
                  <a:lnTo>
                    <a:pt x="2735" y="1184"/>
                  </a:lnTo>
                  <a:lnTo>
                    <a:pt x="2776" y="1062"/>
                  </a:lnTo>
                  <a:lnTo>
                    <a:pt x="2858" y="898"/>
                  </a:lnTo>
                  <a:lnTo>
                    <a:pt x="2858" y="735"/>
                  </a:lnTo>
                  <a:lnTo>
                    <a:pt x="2858" y="735"/>
                  </a:lnTo>
                  <a:lnTo>
                    <a:pt x="2858" y="613"/>
                  </a:lnTo>
                  <a:lnTo>
                    <a:pt x="2776" y="449"/>
                  </a:lnTo>
                  <a:lnTo>
                    <a:pt x="2735" y="327"/>
                  </a:lnTo>
                  <a:lnTo>
                    <a:pt x="2613" y="204"/>
                  </a:lnTo>
                  <a:lnTo>
                    <a:pt x="2531" y="123"/>
                  </a:lnTo>
                  <a:lnTo>
                    <a:pt x="2409" y="41"/>
                  </a:lnTo>
                  <a:lnTo>
                    <a:pt x="2246" y="0"/>
                  </a:lnTo>
                  <a:lnTo>
                    <a:pt x="2082" y="0"/>
                  </a:lnTo>
                  <a:lnTo>
                    <a:pt x="208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4"/>
            <p:cNvSpPr/>
            <p:nvPr/>
          </p:nvSpPr>
          <p:spPr>
            <a:xfrm>
              <a:off x="310575" y="3730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4"/>
            <p:cNvSpPr/>
            <p:nvPr/>
          </p:nvSpPr>
          <p:spPr>
            <a:xfrm>
              <a:off x="397325" y="3394300"/>
              <a:ext cx="68400" cy="69400"/>
            </a:xfrm>
            <a:custGeom>
              <a:rect b="b" l="l" r="r" t="t"/>
              <a:pathLst>
                <a:path extrusionOk="0" h="2776" w="2736">
                  <a:moveTo>
                    <a:pt x="1388" y="612"/>
                  </a:moveTo>
                  <a:lnTo>
                    <a:pt x="1511" y="653"/>
                  </a:lnTo>
                  <a:lnTo>
                    <a:pt x="1674" y="694"/>
                  </a:lnTo>
                  <a:lnTo>
                    <a:pt x="1796" y="776"/>
                  </a:lnTo>
                  <a:lnTo>
                    <a:pt x="1878" y="857"/>
                  </a:lnTo>
                  <a:lnTo>
                    <a:pt x="2000" y="939"/>
                  </a:lnTo>
                  <a:lnTo>
                    <a:pt x="2041" y="1102"/>
                  </a:lnTo>
                  <a:lnTo>
                    <a:pt x="2123" y="1225"/>
                  </a:lnTo>
                  <a:lnTo>
                    <a:pt x="2123" y="1388"/>
                  </a:lnTo>
                  <a:lnTo>
                    <a:pt x="2123" y="1510"/>
                  </a:lnTo>
                  <a:lnTo>
                    <a:pt x="2041" y="1674"/>
                  </a:lnTo>
                  <a:lnTo>
                    <a:pt x="2000" y="1796"/>
                  </a:lnTo>
                  <a:lnTo>
                    <a:pt x="1878" y="1919"/>
                  </a:lnTo>
                  <a:lnTo>
                    <a:pt x="1796" y="2000"/>
                  </a:lnTo>
                  <a:lnTo>
                    <a:pt x="1674" y="2082"/>
                  </a:lnTo>
                  <a:lnTo>
                    <a:pt x="1511" y="2123"/>
                  </a:lnTo>
                  <a:lnTo>
                    <a:pt x="1225" y="2123"/>
                  </a:lnTo>
                  <a:lnTo>
                    <a:pt x="1062" y="2082"/>
                  </a:lnTo>
                  <a:lnTo>
                    <a:pt x="939" y="2000"/>
                  </a:lnTo>
                  <a:lnTo>
                    <a:pt x="857" y="1919"/>
                  </a:lnTo>
                  <a:lnTo>
                    <a:pt x="735" y="1796"/>
                  </a:lnTo>
                  <a:lnTo>
                    <a:pt x="694" y="1674"/>
                  </a:lnTo>
                  <a:lnTo>
                    <a:pt x="653" y="1510"/>
                  </a:lnTo>
                  <a:lnTo>
                    <a:pt x="612" y="1388"/>
                  </a:lnTo>
                  <a:lnTo>
                    <a:pt x="653" y="1225"/>
                  </a:lnTo>
                  <a:lnTo>
                    <a:pt x="694" y="1102"/>
                  </a:lnTo>
                  <a:lnTo>
                    <a:pt x="735" y="939"/>
                  </a:lnTo>
                  <a:lnTo>
                    <a:pt x="857" y="857"/>
                  </a:lnTo>
                  <a:lnTo>
                    <a:pt x="939" y="776"/>
                  </a:lnTo>
                  <a:lnTo>
                    <a:pt x="1062" y="694"/>
                  </a:lnTo>
                  <a:lnTo>
                    <a:pt x="1225" y="653"/>
                  </a:lnTo>
                  <a:lnTo>
                    <a:pt x="1388" y="612"/>
                  </a:lnTo>
                  <a:close/>
                  <a:moveTo>
                    <a:pt x="1388" y="0"/>
                  </a:moveTo>
                  <a:lnTo>
                    <a:pt x="1102" y="41"/>
                  </a:lnTo>
                  <a:lnTo>
                    <a:pt x="817" y="123"/>
                  </a:lnTo>
                  <a:lnTo>
                    <a:pt x="612" y="245"/>
                  </a:lnTo>
                  <a:lnTo>
                    <a:pt x="408" y="408"/>
                  </a:lnTo>
                  <a:lnTo>
                    <a:pt x="204" y="612"/>
                  </a:lnTo>
                  <a:lnTo>
                    <a:pt x="82" y="857"/>
                  </a:lnTo>
                  <a:lnTo>
                    <a:pt x="0" y="1102"/>
                  </a:lnTo>
                  <a:lnTo>
                    <a:pt x="0" y="1388"/>
                  </a:lnTo>
                  <a:lnTo>
                    <a:pt x="0" y="1674"/>
                  </a:lnTo>
                  <a:lnTo>
                    <a:pt x="82" y="1919"/>
                  </a:lnTo>
                  <a:lnTo>
                    <a:pt x="204" y="2164"/>
                  </a:lnTo>
                  <a:lnTo>
                    <a:pt x="408" y="2368"/>
                  </a:lnTo>
                  <a:lnTo>
                    <a:pt x="612" y="2531"/>
                  </a:lnTo>
                  <a:lnTo>
                    <a:pt x="817" y="2653"/>
                  </a:lnTo>
                  <a:lnTo>
                    <a:pt x="1102" y="2735"/>
                  </a:lnTo>
                  <a:lnTo>
                    <a:pt x="1388" y="2776"/>
                  </a:lnTo>
                  <a:lnTo>
                    <a:pt x="1633" y="2735"/>
                  </a:lnTo>
                  <a:lnTo>
                    <a:pt x="1919" y="2653"/>
                  </a:lnTo>
                  <a:lnTo>
                    <a:pt x="2123" y="2531"/>
                  </a:lnTo>
                  <a:lnTo>
                    <a:pt x="2327" y="2368"/>
                  </a:lnTo>
                  <a:lnTo>
                    <a:pt x="2531" y="2164"/>
                  </a:lnTo>
                  <a:lnTo>
                    <a:pt x="2654" y="1919"/>
                  </a:lnTo>
                  <a:lnTo>
                    <a:pt x="2735" y="1674"/>
                  </a:lnTo>
                  <a:lnTo>
                    <a:pt x="2735" y="1388"/>
                  </a:lnTo>
                  <a:lnTo>
                    <a:pt x="2735" y="1102"/>
                  </a:lnTo>
                  <a:lnTo>
                    <a:pt x="2654" y="857"/>
                  </a:lnTo>
                  <a:lnTo>
                    <a:pt x="2531" y="612"/>
                  </a:lnTo>
                  <a:lnTo>
                    <a:pt x="2327" y="408"/>
                  </a:lnTo>
                  <a:lnTo>
                    <a:pt x="2123" y="245"/>
                  </a:lnTo>
                  <a:lnTo>
                    <a:pt x="1919" y="123"/>
                  </a:lnTo>
                  <a:lnTo>
                    <a:pt x="1633" y="41"/>
                  </a:lnTo>
                  <a:lnTo>
                    <a:pt x="1388"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4"/>
            <p:cNvSpPr/>
            <p:nvPr/>
          </p:nvSpPr>
          <p:spPr>
            <a:xfrm>
              <a:off x="397325" y="3394300"/>
              <a:ext cx="68400" cy="69400"/>
            </a:xfrm>
            <a:custGeom>
              <a:rect b="b" l="l" r="r" t="t"/>
              <a:pathLst>
                <a:path extrusionOk="0" fill="none" h="2776" w="2736">
                  <a:moveTo>
                    <a:pt x="1388" y="2776"/>
                  </a:moveTo>
                  <a:lnTo>
                    <a:pt x="1388" y="2776"/>
                  </a:lnTo>
                  <a:lnTo>
                    <a:pt x="1102" y="2735"/>
                  </a:lnTo>
                  <a:lnTo>
                    <a:pt x="817" y="2653"/>
                  </a:lnTo>
                  <a:lnTo>
                    <a:pt x="612" y="2531"/>
                  </a:lnTo>
                  <a:lnTo>
                    <a:pt x="408" y="2368"/>
                  </a:lnTo>
                  <a:lnTo>
                    <a:pt x="204" y="2164"/>
                  </a:lnTo>
                  <a:lnTo>
                    <a:pt x="82" y="1919"/>
                  </a:lnTo>
                  <a:lnTo>
                    <a:pt x="0" y="1674"/>
                  </a:lnTo>
                  <a:lnTo>
                    <a:pt x="0" y="1388"/>
                  </a:lnTo>
                  <a:lnTo>
                    <a:pt x="0" y="1388"/>
                  </a:lnTo>
                  <a:lnTo>
                    <a:pt x="0" y="1102"/>
                  </a:lnTo>
                  <a:lnTo>
                    <a:pt x="82" y="857"/>
                  </a:lnTo>
                  <a:lnTo>
                    <a:pt x="204" y="612"/>
                  </a:lnTo>
                  <a:lnTo>
                    <a:pt x="408" y="408"/>
                  </a:lnTo>
                  <a:lnTo>
                    <a:pt x="612" y="245"/>
                  </a:lnTo>
                  <a:lnTo>
                    <a:pt x="817" y="123"/>
                  </a:lnTo>
                  <a:lnTo>
                    <a:pt x="1102" y="41"/>
                  </a:lnTo>
                  <a:lnTo>
                    <a:pt x="1388" y="0"/>
                  </a:lnTo>
                  <a:lnTo>
                    <a:pt x="1388" y="0"/>
                  </a:lnTo>
                  <a:lnTo>
                    <a:pt x="1633" y="41"/>
                  </a:lnTo>
                  <a:lnTo>
                    <a:pt x="1919" y="123"/>
                  </a:lnTo>
                  <a:lnTo>
                    <a:pt x="2123" y="245"/>
                  </a:lnTo>
                  <a:lnTo>
                    <a:pt x="2327" y="408"/>
                  </a:lnTo>
                  <a:lnTo>
                    <a:pt x="2531" y="612"/>
                  </a:lnTo>
                  <a:lnTo>
                    <a:pt x="2654" y="857"/>
                  </a:lnTo>
                  <a:lnTo>
                    <a:pt x="2735" y="1102"/>
                  </a:lnTo>
                  <a:lnTo>
                    <a:pt x="2735" y="1388"/>
                  </a:lnTo>
                  <a:lnTo>
                    <a:pt x="2735" y="1388"/>
                  </a:lnTo>
                  <a:lnTo>
                    <a:pt x="2735" y="1674"/>
                  </a:lnTo>
                  <a:lnTo>
                    <a:pt x="2654" y="1919"/>
                  </a:lnTo>
                  <a:lnTo>
                    <a:pt x="2531" y="2164"/>
                  </a:lnTo>
                  <a:lnTo>
                    <a:pt x="2327" y="2368"/>
                  </a:lnTo>
                  <a:lnTo>
                    <a:pt x="2123" y="2531"/>
                  </a:lnTo>
                  <a:lnTo>
                    <a:pt x="1919" y="2653"/>
                  </a:lnTo>
                  <a:lnTo>
                    <a:pt x="1633" y="2735"/>
                  </a:lnTo>
                  <a:lnTo>
                    <a:pt x="1388" y="2776"/>
                  </a:lnTo>
                  <a:lnTo>
                    <a:pt x="1388" y="277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4"/>
            <p:cNvSpPr/>
            <p:nvPr/>
          </p:nvSpPr>
          <p:spPr>
            <a:xfrm>
              <a:off x="412625" y="3409600"/>
              <a:ext cx="37775" cy="37775"/>
            </a:xfrm>
            <a:custGeom>
              <a:rect b="b" l="l" r="r" t="t"/>
              <a:pathLst>
                <a:path extrusionOk="0" fill="none" h="1511" w="1511">
                  <a:moveTo>
                    <a:pt x="776" y="0"/>
                  </a:moveTo>
                  <a:lnTo>
                    <a:pt x="776" y="0"/>
                  </a:lnTo>
                  <a:lnTo>
                    <a:pt x="613" y="41"/>
                  </a:lnTo>
                  <a:lnTo>
                    <a:pt x="450" y="82"/>
                  </a:lnTo>
                  <a:lnTo>
                    <a:pt x="327" y="164"/>
                  </a:lnTo>
                  <a:lnTo>
                    <a:pt x="245" y="245"/>
                  </a:lnTo>
                  <a:lnTo>
                    <a:pt x="123" y="327"/>
                  </a:lnTo>
                  <a:lnTo>
                    <a:pt x="82" y="490"/>
                  </a:lnTo>
                  <a:lnTo>
                    <a:pt x="41" y="613"/>
                  </a:lnTo>
                  <a:lnTo>
                    <a:pt x="0" y="776"/>
                  </a:lnTo>
                  <a:lnTo>
                    <a:pt x="0" y="776"/>
                  </a:lnTo>
                  <a:lnTo>
                    <a:pt x="41" y="898"/>
                  </a:lnTo>
                  <a:lnTo>
                    <a:pt x="82" y="1062"/>
                  </a:lnTo>
                  <a:lnTo>
                    <a:pt x="123" y="1184"/>
                  </a:lnTo>
                  <a:lnTo>
                    <a:pt x="245" y="1307"/>
                  </a:lnTo>
                  <a:lnTo>
                    <a:pt x="327" y="1388"/>
                  </a:lnTo>
                  <a:lnTo>
                    <a:pt x="450" y="1470"/>
                  </a:lnTo>
                  <a:lnTo>
                    <a:pt x="613" y="1511"/>
                  </a:lnTo>
                  <a:lnTo>
                    <a:pt x="776" y="1511"/>
                  </a:lnTo>
                  <a:lnTo>
                    <a:pt x="776" y="1511"/>
                  </a:lnTo>
                  <a:lnTo>
                    <a:pt x="899" y="1511"/>
                  </a:lnTo>
                  <a:lnTo>
                    <a:pt x="1062" y="1470"/>
                  </a:lnTo>
                  <a:lnTo>
                    <a:pt x="1184" y="1388"/>
                  </a:lnTo>
                  <a:lnTo>
                    <a:pt x="1266" y="1307"/>
                  </a:lnTo>
                  <a:lnTo>
                    <a:pt x="1388" y="1184"/>
                  </a:lnTo>
                  <a:lnTo>
                    <a:pt x="1429" y="1062"/>
                  </a:lnTo>
                  <a:lnTo>
                    <a:pt x="1511" y="898"/>
                  </a:lnTo>
                  <a:lnTo>
                    <a:pt x="1511" y="776"/>
                  </a:lnTo>
                  <a:lnTo>
                    <a:pt x="1511" y="776"/>
                  </a:lnTo>
                  <a:lnTo>
                    <a:pt x="1511" y="613"/>
                  </a:lnTo>
                  <a:lnTo>
                    <a:pt x="1429" y="490"/>
                  </a:lnTo>
                  <a:lnTo>
                    <a:pt x="1388" y="327"/>
                  </a:lnTo>
                  <a:lnTo>
                    <a:pt x="1266" y="245"/>
                  </a:lnTo>
                  <a:lnTo>
                    <a:pt x="1184" y="164"/>
                  </a:lnTo>
                  <a:lnTo>
                    <a:pt x="1062" y="82"/>
                  </a:lnTo>
                  <a:lnTo>
                    <a:pt x="899" y="41"/>
                  </a:lnTo>
                  <a:lnTo>
                    <a:pt x="776" y="0"/>
                  </a:lnTo>
                  <a:lnTo>
                    <a:pt x="77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4"/>
            <p:cNvSpPr/>
            <p:nvPr/>
          </p:nvSpPr>
          <p:spPr>
            <a:xfrm>
              <a:off x="432025" y="3409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4"/>
            <p:cNvSpPr/>
            <p:nvPr/>
          </p:nvSpPr>
          <p:spPr>
            <a:xfrm>
              <a:off x="423850" y="3488175"/>
              <a:ext cx="119425" cy="211275"/>
            </a:xfrm>
            <a:custGeom>
              <a:rect b="b" l="l" r="r" t="t"/>
              <a:pathLst>
                <a:path extrusionOk="0" h="8451" w="4777">
                  <a:moveTo>
                    <a:pt x="327" y="1"/>
                  </a:moveTo>
                  <a:lnTo>
                    <a:pt x="205" y="41"/>
                  </a:lnTo>
                  <a:lnTo>
                    <a:pt x="82" y="123"/>
                  </a:lnTo>
                  <a:lnTo>
                    <a:pt x="1" y="205"/>
                  </a:lnTo>
                  <a:lnTo>
                    <a:pt x="1" y="327"/>
                  </a:lnTo>
                  <a:lnTo>
                    <a:pt x="1" y="409"/>
                  </a:lnTo>
                  <a:lnTo>
                    <a:pt x="1" y="531"/>
                  </a:lnTo>
                  <a:lnTo>
                    <a:pt x="82" y="613"/>
                  </a:lnTo>
                  <a:lnTo>
                    <a:pt x="205" y="695"/>
                  </a:lnTo>
                  <a:lnTo>
                    <a:pt x="327" y="735"/>
                  </a:lnTo>
                  <a:lnTo>
                    <a:pt x="450" y="695"/>
                  </a:lnTo>
                  <a:lnTo>
                    <a:pt x="531" y="613"/>
                  </a:lnTo>
                  <a:lnTo>
                    <a:pt x="613" y="531"/>
                  </a:lnTo>
                  <a:lnTo>
                    <a:pt x="613" y="409"/>
                  </a:lnTo>
                  <a:lnTo>
                    <a:pt x="613" y="327"/>
                  </a:lnTo>
                  <a:lnTo>
                    <a:pt x="613" y="205"/>
                  </a:lnTo>
                  <a:lnTo>
                    <a:pt x="531" y="123"/>
                  </a:lnTo>
                  <a:lnTo>
                    <a:pt x="450" y="41"/>
                  </a:lnTo>
                  <a:lnTo>
                    <a:pt x="327" y="1"/>
                  </a:lnTo>
                  <a:close/>
                  <a:moveTo>
                    <a:pt x="327" y="1348"/>
                  </a:moveTo>
                  <a:lnTo>
                    <a:pt x="205" y="1389"/>
                  </a:lnTo>
                  <a:lnTo>
                    <a:pt x="82" y="1429"/>
                  </a:lnTo>
                  <a:lnTo>
                    <a:pt x="1" y="1552"/>
                  </a:lnTo>
                  <a:lnTo>
                    <a:pt x="1" y="1674"/>
                  </a:lnTo>
                  <a:lnTo>
                    <a:pt x="1" y="2001"/>
                  </a:lnTo>
                  <a:lnTo>
                    <a:pt x="1" y="2327"/>
                  </a:lnTo>
                  <a:lnTo>
                    <a:pt x="41" y="2450"/>
                  </a:lnTo>
                  <a:lnTo>
                    <a:pt x="82" y="2532"/>
                  </a:lnTo>
                  <a:lnTo>
                    <a:pt x="205" y="2572"/>
                  </a:lnTo>
                  <a:lnTo>
                    <a:pt x="327" y="2613"/>
                  </a:lnTo>
                  <a:lnTo>
                    <a:pt x="450" y="2572"/>
                  </a:lnTo>
                  <a:lnTo>
                    <a:pt x="531" y="2491"/>
                  </a:lnTo>
                  <a:lnTo>
                    <a:pt x="613" y="2409"/>
                  </a:lnTo>
                  <a:lnTo>
                    <a:pt x="613" y="2287"/>
                  </a:lnTo>
                  <a:lnTo>
                    <a:pt x="613" y="2001"/>
                  </a:lnTo>
                  <a:lnTo>
                    <a:pt x="613" y="1674"/>
                  </a:lnTo>
                  <a:lnTo>
                    <a:pt x="613" y="1552"/>
                  </a:lnTo>
                  <a:lnTo>
                    <a:pt x="531" y="1429"/>
                  </a:lnTo>
                  <a:lnTo>
                    <a:pt x="450" y="1389"/>
                  </a:lnTo>
                  <a:lnTo>
                    <a:pt x="327" y="1348"/>
                  </a:lnTo>
                  <a:close/>
                  <a:moveTo>
                    <a:pt x="409" y="3226"/>
                  </a:moveTo>
                  <a:lnTo>
                    <a:pt x="286" y="3307"/>
                  </a:lnTo>
                  <a:lnTo>
                    <a:pt x="205" y="3389"/>
                  </a:lnTo>
                  <a:lnTo>
                    <a:pt x="164" y="3511"/>
                  </a:lnTo>
                  <a:lnTo>
                    <a:pt x="164" y="3634"/>
                  </a:lnTo>
                  <a:lnTo>
                    <a:pt x="368" y="4246"/>
                  </a:lnTo>
                  <a:lnTo>
                    <a:pt x="409" y="4328"/>
                  </a:lnTo>
                  <a:lnTo>
                    <a:pt x="490" y="4409"/>
                  </a:lnTo>
                  <a:lnTo>
                    <a:pt x="572" y="4450"/>
                  </a:lnTo>
                  <a:lnTo>
                    <a:pt x="776" y="4450"/>
                  </a:lnTo>
                  <a:lnTo>
                    <a:pt x="858" y="4369"/>
                  </a:lnTo>
                  <a:lnTo>
                    <a:pt x="939" y="4287"/>
                  </a:lnTo>
                  <a:lnTo>
                    <a:pt x="980" y="4164"/>
                  </a:lnTo>
                  <a:lnTo>
                    <a:pt x="939" y="4042"/>
                  </a:lnTo>
                  <a:lnTo>
                    <a:pt x="776" y="3470"/>
                  </a:lnTo>
                  <a:lnTo>
                    <a:pt x="735" y="3348"/>
                  </a:lnTo>
                  <a:lnTo>
                    <a:pt x="654" y="3266"/>
                  </a:lnTo>
                  <a:lnTo>
                    <a:pt x="531" y="3226"/>
                  </a:lnTo>
                  <a:close/>
                  <a:moveTo>
                    <a:pt x="1144" y="4981"/>
                  </a:moveTo>
                  <a:lnTo>
                    <a:pt x="1021" y="5022"/>
                  </a:lnTo>
                  <a:lnTo>
                    <a:pt x="939" y="5103"/>
                  </a:lnTo>
                  <a:lnTo>
                    <a:pt x="858" y="5226"/>
                  </a:lnTo>
                  <a:lnTo>
                    <a:pt x="858" y="5348"/>
                  </a:lnTo>
                  <a:lnTo>
                    <a:pt x="899" y="5471"/>
                  </a:lnTo>
                  <a:lnTo>
                    <a:pt x="1266" y="6001"/>
                  </a:lnTo>
                  <a:lnTo>
                    <a:pt x="1388" y="6124"/>
                  </a:lnTo>
                  <a:lnTo>
                    <a:pt x="1633" y="6124"/>
                  </a:lnTo>
                  <a:lnTo>
                    <a:pt x="1715" y="6083"/>
                  </a:lnTo>
                  <a:lnTo>
                    <a:pt x="1797" y="6001"/>
                  </a:lnTo>
                  <a:lnTo>
                    <a:pt x="1837" y="5879"/>
                  </a:lnTo>
                  <a:lnTo>
                    <a:pt x="1837" y="5756"/>
                  </a:lnTo>
                  <a:lnTo>
                    <a:pt x="1797" y="5634"/>
                  </a:lnTo>
                  <a:lnTo>
                    <a:pt x="1470" y="5144"/>
                  </a:lnTo>
                  <a:lnTo>
                    <a:pt x="1388" y="5063"/>
                  </a:lnTo>
                  <a:lnTo>
                    <a:pt x="1266" y="4981"/>
                  </a:lnTo>
                  <a:close/>
                  <a:moveTo>
                    <a:pt x="2327" y="6450"/>
                  </a:moveTo>
                  <a:lnTo>
                    <a:pt x="2205" y="6491"/>
                  </a:lnTo>
                  <a:lnTo>
                    <a:pt x="2123" y="6573"/>
                  </a:lnTo>
                  <a:lnTo>
                    <a:pt x="2042" y="6655"/>
                  </a:lnTo>
                  <a:lnTo>
                    <a:pt x="2042" y="6777"/>
                  </a:lnTo>
                  <a:lnTo>
                    <a:pt x="2042" y="6899"/>
                  </a:lnTo>
                  <a:lnTo>
                    <a:pt x="2123" y="7022"/>
                  </a:lnTo>
                  <a:lnTo>
                    <a:pt x="2613" y="7430"/>
                  </a:lnTo>
                  <a:lnTo>
                    <a:pt x="2736" y="7512"/>
                  </a:lnTo>
                  <a:lnTo>
                    <a:pt x="2817" y="7512"/>
                  </a:lnTo>
                  <a:lnTo>
                    <a:pt x="2940" y="7471"/>
                  </a:lnTo>
                  <a:lnTo>
                    <a:pt x="3062" y="7389"/>
                  </a:lnTo>
                  <a:lnTo>
                    <a:pt x="3144" y="7267"/>
                  </a:lnTo>
                  <a:lnTo>
                    <a:pt x="3144" y="7144"/>
                  </a:lnTo>
                  <a:lnTo>
                    <a:pt x="3103" y="7022"/>
                  </a:lnTo>
                  <a:lnTo>
                    <a:pt x="3021" y="6940"/>
                  </a:lnTo>
                  <a:lnTo>
                    <a:pt x="2572" y="6573"/>
                  </a:lnTo>
                  <a:lnTo>
                    <a:pt x="2450" y="6491"/>
                  </a:lnTo>
                  <a:lnTo>
                    <a:pt x="2327" y="6450"/>
                  </a:lnTo>
                  <a:close/>
                  <a:moveTo>
                    <a:pt x="3919" y="7553"/>
                  </a:moveTo>
                  <a:lnTo>
                    <a:pt x="3797" y="7593"/>
                  </a:lnTo>
                  <a:lnTo>
                    <a:pt x="3674" y="7634"/>
                  </a:lnTo>
                  <a:lnTo>
                    <a:pt x="3593" y="7716"/>
                  </a:lnTo>
                  <a:lnTo>
                    <a:pt x="3552" y="7838"/>
                  </a:lnTo>
                  <a:lnTo>
                    <a:pt x="3593" y="7961"/>
                  </a:lnTo>
                  <a:lnTo>
                    <a:pt x="3634" y="8083"/>
                  </a:lnTo>
                  <a:lnTo>
                    <a:pt x="3715" y="8165"/>
                  </a:lnTo>
                  <a:lnTo>
                    <a:pt x="4328" y="8451"/>
                  </a:lnTo>
                  <a:lnTo>
                    <a:pt x="4532" y="8451"/>
                  </a:lnTo>
                  <a:lnTo>
                    <a:pt x="4613" y="8410"/>
                  </a:lnTo>
                  <a:lnTo>
                    <a:pt x="4695" y="8328"/>
                  </a:lnTo>
                  <a:lnTo>
                    <a:pt x="4736" y="8247"/>
                  </a:lnTo>
                  <a:lnTo>
                    <a:pt x="4777" y="8124"/>
                  </a:lnTo>
                  <a:lnTo>
                    <a:pt x="4736" y="8002"/>
                  </a:lnTo>
                  <a:lnTo>
                    <a:pt x="4695" y="7920"/>
                  </a:lnTo>
                  <a:lnTo>
                    <a:pt x="4573" y="7838"/>
                  </a:lnTo>
                  <a:lnTo>
                    <a:pt x="4042" y="7593"/>
                  </a:lnTo>
                  <a:lnTo>
                    <a:pt x="3919" y="7553"/>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4"/>
            <p:cNvSpPr/>
            <p:nvPr/>
          </p:nvSpPr>
          <p:spPr>
            <a:xfrm>
              <a:off x="512625" y="3676975"/>
              <a:ext cx="30650" cy="22475"/>
            </a:xfrm>
            <a:custGeom>
              <a:rect b="b" l="l" r="r" t="t"/>
              <a:pathLst>
                <a:path extrusionOk="0" fill="none" h="899" w="1226">
                  <a:moveTo>
                    <a:pt x="899" y="899"/>
                  </a:moveTo>
                  <a:lnTo>
                    <a:pt x="899" y="899"/>
                  </a:lnTo>
                  <a:lnTo>
                    <a:pt x="777" y="899"/>
                  </a:lnTo>
                  <a:lnTo>
                    <a:pt x="777" y="899"/>
                  </a:lnTo>
                  <a:lnTo>
                    <a:pt x="164" y="613"/>
                  </a:lnTo>
                  <a:lnTo>
                    <a:pt x="164" y="613"/>
                  </a:lnTo>
                  <a:lnTo>
                    <a:pt x="83" y="531"/>
                  </a:lnTo>
                  <a:lnTo>
                    <a:pt x="42" y="409"/>
                  </a:lnTo>
                  <a:lnTo>
                    <a:pt x="1" y="286"/>
                  </a:lnTo>
                  <a:lnTo>
                    <a:pt x="42" y="164"/>
                  </a:lnTo>
                  <a:lnTo>
                    <a:pt x="42" y="164"/>
                  </a:lnTo>
                  <a:lnTo>
                    <a:pt x="123" y="82"/>
                  </a:lnTo>
                  <a:lnTo>
                    <a:pt x="246" y="41"/>
                  </a:lnTo>
                  <a:lnTo>
                    <a:pt x="368" y="1"/>
                  </a:lnTo>
                  <a:lnTo>
                    <a:pt x="491" y="41"/>
                  </a:lnTo>
                  <a:lnTo>
                    <a:pt x="491" y="41"/>
                  </a:lnTo>
                  <a:lnTo>
                    <a:pt x="1022" y="286"/>
                  </a:lnTo>
                  <a:lnTo>
                    <a:pt x="1022" y="286"/>
                  </a:lnTo>
                  <a:lnTo>
                    <a:pt x="1144" y="368"/>
                  </a:lnTo>
                  <a:lnTo>
                    <a:pt x="1185" y="450"/>
                  </a:lnTo>
                  <a:lnTo>
                    <a:pt x="1226" y="572"/>
                  </a:lnTo>
                  <a:lnTo>
                    <a:pt x="1185" y="695"/>
                  </a:lnTo>
                  <a:lnTo>
                    <a:pt x="1185" y="695"/>
                  </a:lnTo>
                  <a:lnTo>
                    <a:pt x="1144" y="776"/>
                  </a:lnTo>
                  <a:lnTo>
                    <a:pt x="1062" y="858"/>
                  </a:lnTo>
                  <a:lnTo>
                    <a:pt x="981" y="899"/>
                  </a:lnTo>
                  <a:lnTo>
                    <a:pt x="899" y="899"/>
                  </a:lnTo>
                  <a:lnTo>
                    <a:pt x="899" y="8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4"/>
            <p:cNvSpPr/>
            <p:nvPr/>
          </p:nvSpPr>
          <p:spPr>
            <a:xfrm>
              <a:off x="474875" y="3649425"/>
              <a:ext cx="27575" cy="26550"/>
            </a:xfrm>
            <a:custGeom>
              <a:rect b="b" l="l" r="r" t="t"/>
              <a:pathLst>
                <a:path extrusionOk="0" fill="none" h="1062" w="1103">
                  <a:moveTo>
                    <a:pt x="776" y="1062"/>
                  </a:moveTo>
                  <a:lnTo>
                    <a:pt x="776" y="1062"/>
                  </a:lnTo>
                  <a:lnTo>
                    <a:pt x="695" y="1062"/>
                  </a:lnTo>
                  <a:lnTo>
                    <a:pt x="572" y="980"/>
                  </a:lnTo>
                  <a:lnTo>
                    <a:pt x="572" y="980"/>
                  </a:lnTo>
                  <a:lnTo>
                    <a:pt x="82" y="572"/>
                  </a:lnTo>
                  <a:lnTo>
                    <a:pt x="82" y="572"/>
                  </a:lnTo>
                  <a:lnTo>
                    <a:pt x="1" y="449"/>
                  </a:lnTo>
                  <a:lnTo>
                    <a:pt x="1" y="327"/>
                  </a:lnTo>
                  <a:lnTo>
                    <a:pt x="1" y="205"/>
                  </a:lnTo>
                  <a:lnTo>
                    <a:pt x="82" y="123"/>
                  </a:lnTo>
                  <a:lnTo>
                    <a:pt x="82" y="123"/>
                  </a:lnTo>
                  <a:lnTo>
                    <a:pt x="164" y="41"/>
                  </a:lnTo>
                  <a:lnTo>
                    <a:pt x="286" y="0"/>
                  </a:lnTo>
                  <a:lnTo>
                    <a:pt x="409" y="41"/>
                  </a:lnTo>
                  <a:lnTo>
                    <a:pt x="531" y="123"/>
                  </a:lnTo>
                  <a:lnTo>
                    <a:pt x="531" y="123"/>
                  </a:lnTo>
                  <a:lnTo>
                    <a:pt x="980" y="490"/>
                  </a:lnTo>
                  <a:lnTo>
                    <a:pt x="980" y="490"/>
                  </a:lnTo>
                  <a:lnTo>
                    <a:pt x="1062" y="572"/>
                  </a:lnTo>
                  <a:lnTo>
                    <a:pt x="1103" y="694"/>
                  </a:lnTo>
                  <a:lnTo>
                    <a:pt x="1103" y="817"/>
                  </a:lnTo>
                  <a:lnTo>
                    <a:pt x="1021" y="939"/>
                  </a:lnTo>
                  <a:lnTo>
                    <a:pt x="1021" y="939"/>
                  </a:lnTo>
                  <a:lnTo>
                    <a:pt x="899" y="1021"/>
                  </a:lnTo>
                  <a:lnTo>
                    <a:pt x="776" y="1062"/>
                  </a:lnTo>
                  <a:lnTo>
                    <a:pt x="776" y="10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4"/>
            <p:cNvSpPr/>
            <p:nvPr/>
          </p:nvSpPr>
          <p:spPr>
            <a:xfrm>
              <a:off x="445275" y="3612675"/>
              <a:ext cx="24525" cy="28600"/>
            </a:xfrm>
            <a:custGeom>
              <a:rect b="b" l="l" r="r" t="t"/>
              <a:pathLst>
                <a:path extrusionOk="0" fill="none" h="1144" w="981">
                  <a:moveTo>
                    <a:pt x="654" y="1144"/>
                  </a:moveTo>
                  <a:lnTo>
                    <a:pt x="654" y="1144"/>
                  </a:lnTo>
                  <a:lnTo>
                    <a:pt x="531" y="1144"/>
                  </a:lnTo>
                  <a:lnTo>
                    <a:pt x="409" y="1021"/>
                  </a:lnTo>
                  <a:lnTo>
                    <a:pt x="409" y="1021"/>
                  </a:lnTo>
                  <a:lnTo>
                    <a:pt x="42" y="491"/>
                  </a:lnTo>
                  <a:lnTo>
                    <a:pt x="42" y="491"/>
                  </a:lnTo>
                  <a:lnTo>
                    <a:pt x="1" y="368"/>
                  </a:lnTo>
                  <a:lnTo>
                    <a:pt x="1" y="246"/>
                  </a:lnTo>
                  <a:lnTo>
                    <a:pt x="82" y="123"/>
                  </a:lnTo>
                  <a:lnTo>
                    <a:pt x="164" y="42"/>
                  </a:lnTo>
                  <a:lnTo>
                    <a:pt x="164" y="42"/>
                  </a:lnTo>
                  <a:lnTo>
                    <a:pt x="287" y="1"/>
                  </a:lnTo>
                  <a:lnTo>
                    <a:pt x="409" y="1"/>
                  </a:lnTo>
                  <a:lnTo>
                    <a:pt x="531" y="83"/>
                  </a:lnTo>
                  <a:lnTo>
                    <a:pt x="613" y="164"/>
                  </a:lnTo>
                  <a:lnTo>
                    <a:pt x="613" y="164"/>
                  </a:lnTo>
                  <a:lnTo>
                    <a:pt x="940" y="654"/>
                  </a:lnTo>
                  <a:lnTo>
                    <a:pt x="940" y="654"/>
                  </a:lnTo>
                  <a:lnTo>
                    <a:pt x="980" y="776"/>
                  </a:lnTo>
                  <a:lnTo>
                    <a:pt x="980" y="899"/>
                  </a:lnTo>
                  <a:lnTo>
                    <a:pt x="940" y="1021"/>
                  </a:lnTo>
                  <a:lnTo>
                    <a:pt x="858" y="1103"/>
                  </a:lnTo>
                  <a:lnTo>
                    <a:pt x="858" y="1103"/>
                  </a:lnTo>
                  <a:lnTo>
                    <a:pt x="776" y="1144"/>
                  </a:lnTo>
                  <a:lnTo>
                    <a:pt x="654" y="1144"/>
                  </a:lnTo>
                  <a:lnTo>
                    <a:pt x="654" y="11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4"/>
            <p:cNvSpPr/>
            <p:nvPr/>
          </p:nvSpPr>
          <p:spPr>
            <a:xfrm>
              <a:off x="427925" y="3568800"/>
              <a:ext cx="20450" cy="30650"/>
            </a:xfrm>
            <a:custGeom>
              <a:rect b="b" l="l" r="r" t="t"/>
              <a:pathLst>
                <a:path extrusionOk="0" fill="none" h="1226" w="818">
                  <a:moveTo>
                    <a:pt x="491" y="1225"/>
                  </a:moveTo>
                  <a:lnTo>
                    <a:pt x="491" y="1225"/>
                  </a:lnTo>
                  <a:lnTo>
                    <a:pt x="409" y="1225"/>
                  </a:lnTo>
                  <a:lnTo>
                    <a:pt x="327" y="1184"/>
                  </a:lnTo>
                  <a:lnTo>
                    <a:pt x="246" y="1103"/>
                  </a:lnTo>
                  <a:lnTo>
                    <a:pt x="205" y="1021"/>
                  </a:lnTo>
                  <a:lnTo>
                    <a:pt x="205" y="1021"/>
                  </a:lnTo>
                  <a:lnTo>
                    <a:pt x="1" y="409"/>
                  </a:lnTo>
                  <a:lnTo>
                    <a:pt x="1" y="409"/>
                  </a:lnTo>
                  <a:lnTo>
                    <a:pt x="1" y="286"/>
                  </a:lnTo>
                  <a:lnTo>
                    <a:pt x="42" y="164"/>
                  </a:lnTo>
                  <a:lnTo>
                    <a:pt x="123" y="82"/>
                  </a:lnTo>
                  <a:lnTo>
                    <a:pt x="246" y="1"/>
                  </a:lnTo>
                  <a:lnTo>
                    <a:pt x="246" y="1"/>
                  </a:lnTo>
                  <a:lnTo>
                    <a:pt x="368" y="1"/>
                  </a:lnTo>
                  <a:lnTo>
                    <a:pt x="491" y="41"/>
                  </a:lnTo>
                  <a:lnTo>
                    <a:pt x="572" y="123"/>
                  </a:lnTo>
                  <a:lnTo>
                    <a:pt x="613" y="245"/>
                  </a:lnTo>
                  <a:lnTo>
                    <a:pt x="613" y="245"/>
                  </a:lnTo>
                  <a:lnTo>
                    <a:pt x="776" y="817"/>
                  </a:lnTo>
                  <a:lnTo>
                    <a:pt x="776" y="817"/>
                  </a:lnTo>
                  <a:lnTo>
                    <a:pt x="817" y="939"/>
                  </a:lnTo>
                  <a:lnTo>
                    <a:pt x="776" y="1062"/>
                  </a:lnTo>
                  <a:lnTo>
                    <a:pt x="695" y="1144"/>
                  </a:lnTo>
                  <a:lnTo>
                    <a:pt x="613" y="1225"/>
                  </a:lnTo>
                  <a:lnTo>
                    <a:pt x="613" y="1225"/>
                  </a:lnTo>
                  <a:lnTo>
                    <a:pt x="491" y="1225"/>
                  </a:lnTo>
                  <a:lnTo>
                    <a:pt x="491" y="122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4"/>
            <p:cNvSpPr/>
            <p:nvPr/>
          </p:nvSpPr>
          <p:spPr>
            <a:xfrm>
              <a:off x="423850" y="3521850"/>
              <a:ext cx="15325" cy="31675"/>
            </a:xfrm>
            <a:custGeom>
              <a:rect b="b" l="l" r="r" t="t"/>
              <a:pathLst>
                <a:path extrusionOk="0" fill="none" h="1267" w="613">
                  <a:moveTo>
                    <a:pt x="327" y="1266"/>
                  </a:moveTo>
                  <a:lnTo>
                    <a:pt x="327" y="1266"/>
                  </a:lnTo>
                  <a:lnTo>
                    <a:pt x="205" y="1225"/>
                  </a:lnTo>
                  <a:lnTo>
                    <a:pt x="82" y="1185"/>
                  </a:lnTo>
                  <a:lnTo>
                    <a:pt x="41" y="1103"/>
                  </a:lnTo>
                  <a:lnTo>
                    <a:pt x="1" y="980"/>
                  </a:lnTo>
                  <a:lnTo>
                    <a:pt x="1" y="980"/>
                  </a:lnTo>
                  <a:lnTo>
                    <a:pt x="1" y="654"/>
                  </a:lnTo>
                  <a:lnTo>
                    <a:pt x="1" y="327"/>
                  </a:lnTo>
                  <a:lnTo>
                    <a:pt x="1" y="327"/>
                  </a:lnTo>
                  <a:lnTo>
                    <a:pt x="1" y="205"/>
                  </a:lnTo>
                  <a:lnTo>
                    <a:pt x="82" y="82"/>
                  </a:lnTo>
                  <a:lnTo>
                    <a:pt x="205" y="42"/>
                  </a:lnTo>
                  <a:lnTo>
                    <a:pt x="327" y="1"/>
                  </a:lnTo>
                  <a:lnTo>
                    <a:pt x="327" y="1"/>
                  </a:lnTo>
                  <a:lnTo>
                    <a:pt x="450" y="42"/>
                  </a:lnTo>
                  <a:lnTo>
                    <a:pt x="531" y="82"/>
                  </a:lnTo>
                  <a:lnTo>
                    <a:pt x="613" y="205"/>
                  </a:lnTo>
                  <a:lnTo>
                    <a:pt x="613" y="327"/>
                  </a:lnTo>
                  <a:lnTo>
                    <a:pt x="613" y="654"/>
                  </a:lnTo>
                  <a:lnTo>
                    <a:pt x="613" y="654"/>
                  </a:lnTo>
                  <a:lnTo>
                    <a:pt x="613" y="940"/>
                  </a:lnTo>
                  <a:lnTo>
                    <a:pt x="613" y="940"/>
                  </a:lnTo>
                  <a:lnTo>
                    <a:pt x="613" y="1062"/>
                  </a:lnTo>
                  <a:lnTo>
                    <a:pt x="531" y="1144"/>
                  </a:lnTo>
                  <a:lnTo>
                    <a:pt x="450" y="1225"/>
                  </a:lnTo>
                  <a:lnTo>
                    <a:pt x="327" y="1266"/>
                  </a:lnTo>
                  <a:lnTo>
                    <a:pt x="327" y="1266"/>
                  </a:lnTo>
                  <a:lnTo>
                    <a:pt x="327" y="1266"/>
                  </a:lnTo>
                  <a:lnTo>
                    <a:pt x="327" y="126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4"/>
            <p:cNvSpPr/>
            <p:nvPr/>
          </p:nvSpPr>
          <p:spPr>
            <a:xfrm>
              <a:off x="423850" y="3488175"/>
              <a:ext cx="15325" cy="18400"/>
            </a:xfrm>
            <a:custGeom>
              <a:rect b="b" l="l" r="r" t="t"/>
              <a:pathLst>
                <a:path extrusionOk="0" fill="none" h="736" w="613">
                  <a:moveTo>
                    <a:pt x="327" y="735"/>
                  </a:moveTo>
                  <a:lnTo>
                    <a:pt x="327" y="735"/>
                  </a:lnTo>
                  <a:lnTo>
                    <a:pt x="205" y="695"/>
                  </a:lnTo>
                  <a:lnTo>
                    <a:pt x="82" y="613"/>
                  </a:lnTo>
                  <a:lnTo>
                    <a:pt x="1" y="531"/>
                  </a:lnTo>
                  <a:lnTo>
                    <a:pt x="1" y="409"/>
                  </a:lnTo>
                  <a:lnTo>
                    <a:pt x="1" y="327"/>
                  </a:lnTo>
                  <a:lnTo>
                    <a:pt x="1" y="327"/>
                  </a:lnTo>
                  <a:lnTo>
                    <a:pt x="1" y="205"/>
                  </a:lnTo>
                  <a:lnTo>
                    <a:pt x="82" y="123"/>
                  </a:lnTo>
                  <a:lnTo>
                    <a:pt x="205" y="41"/>
                  </a:lnTo>
                  <a:lnTo>
                    <a:pt x="327" y="1"/>
                  </a:lnTo>
                  <a:lnTo>
                    <a:pt x="327" y="1"/>
                  </a:lnTo>
                  <a:lnTo>
                    <a:pt x="450" y="41"/>
                  </a:lnTo>
                  <a:lnTo>
                    <a:pt x="531" y="123"/>
                  </a:lnTo>
                  <a:lnTo>
                    <a:pt x="613" y="205"/>
                  </a:lnTo>
                  <a:lnTo>
                    <a:pt x="613" y="327"/>
                  </a:lnTo>
                  <a:lnTo>
                    <a:pt x="613" y="409"/>
                  </a:lnTo>
                  <a:lnTo>
                    <a:pt x="613" y="409"/>
                  </a:lnTo>
                  <a:lnTo>
                    <a:pt x="613" y="531"/>
                  </a:lnTo>
                  <a:lnTo>
                    <a:pt x="531" y="613"/>
                  </a:lnTo>
                  <a:lnTo>
                    <a:pt x="450" y="695"/>
                  </a:lnTo>
                  <a:lnTo>
                    <a:pt x="327" y="735"/>
                  </a:lnTo>
                  <a:lnTo>
                    <a:pt x="327" y="7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4"/>
            <p:cNvSpPr/>
            <p:nvPr/>
          </p:nvSpPr>
          <p:spPr>
            <a:xfrm>
              <a:off x="432025" y="35065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4"/>
            <p:cNvSpPr/>
            <p:nvPr/>
          </p:nvSpPr>
          <p:spPr>
            <a:xfrm>
              <a:off x="388125" y="3488175"/>
              <a:ext cx="86775" cy="49025"/>
            </a:xfrm>
            <a:custGeom>
              <a:rect b="b" l="l" r="r" t="t"/>
              <a:pathLst>
                <a:path extrusionOk="0" h="1961" w="3471">
                  <a:moveTo>
                    <a:pt x="1756" y="1"/>
                  </a:moveTo>
                  <a:lnTo>
                    <a:pt x="1634" y="41"/>
                  </a:lnTo>
                  <a:lnTo>
                    <a:pt x="1511" y="82"/>
                  </a:lnTo>
                  <a:lnTo>
                    <a:pt x="82" y="1389"/>
                  </a:lnTo>
                  <a:lnTo>
                    <a:pt x="1" y="1511"/>
                  </a:lnTo>
                  <a:lnTo>
                    <a:pt x="1" y="1593"/>
                  </a:lnTo>
                  <a:lnTo>
                    <a:pt x="1" y="1715"/>
                  </a:lnTo>
                  <a:lnTo>
                    <a:pt x="82" y="1838"/>
                  </a:lnTo>
                  <a:lnTo>
                    <a:pt x="164" y="1919"/>
                  </a:lnTo>
                  <a:lnTo>
                    <a:pt x="287" y="1960"/>
                  </a:lnTo>
                  <a:lnTo>
                    <a:pt x="409" y="1919"/>
                  </a:lnTo>
                  <a:lnTo>
                    <a:pt x="491" y="1878"/>
                  </a:lnTo>
                  <a:lnTo>
                    <a:pt x="1756" y="776"/>
                  </a:lnTo>
                  <a:lnTo>
                    <a:pt x="2981" y="1878"/>
                  </a:lnTo>
                  <a:lnTo>
                    <a:pt x="3062" y="1919"/>
                  </a:lnTo>
                  <a:lnTo>
                    <a:pt x="3185" y="1960"/>
                  </a:lnTo>
                  <a:lnTo>
                    <a:pt x="3307" y="1919"/>
                  </a:lnTo>
                  <a:lnTo>
                    <a:pt x="3389" y="1838"/>
                  </a:lnTo>
                  <a:lnTo>
                    <a:pt x="3471" y="1715"/>
                  </a:lnTo>
                  <a:lnTo>
                    <a:pt x="3471" y="1593"/>
                  </a:lnTo>
                  <a:lnTo>
                    <a:pt x="3471" y="1511"/>
                  </a:lnTo>
                  <a:lnTo>
                    <a:pt x="3389" y="1389"/>
                  </a:lnTo>
                  <a:lnTo>
                    <a:pt x="1960" y="82"/>
                  </a:lnTo>
                  <a:lnTo>
                    <a:pt x="1838" y="41"/>
                  </a:lnTo>
                  <a:lnTo>
                    <a:pt x="175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4"/>
            <p:cNvSpPr/>
            <p:nvPr/>
          </p:nvSpPr>
          <p:spPr>
            <a:xfrm>
              <a:off x="388125" y="3488175"/>
              <a:ext cx="86775" cy="49025"/>
            </a:xfrm>
            <a:custGeom>
              <a:rect b="b" l="l" r="r" t="t"/>
              <a:pathLst>
                <a:path extrusionOk="0" fill="none" h="1961" w="3471">
                  <a:moveTo>
                    <a:pt x="287" y="1960"/>
                  </a:moveTo>
                  <a:lnTo>
                    <a:pt x="287" y="1960"/>
                  </a:lnTo>
                  <a:lnTo>
                    <a:pt x="164" y="1919"/>
                  </a:lnTo>
                  <a:lnTo>
                    <a:pt x="82" y="1838"/>
                  </a:lnTo>
                  <a:lnTo>
                    <a:pt x="82" y="1838"/>
                  </a:lnTo>
                  <a:lnTo>
                    <a:pt x="1" y="1715"/>
                  </a:lnTo>
                  <a:lnTo>
                    <a:pt x="1" y="1593"/>
                  </a:lnTo>
                  <a:lnTo>
                    <a:pt x="1" y="1511"/>
                  </a:lnTo>
                  <a:lnTo>
                    <a:pt x="82" y="1389"/>
                  </a:lnTo>
                  <a:lnTo>
                    <a:pt x="1511" y="82"/>
                  </a:lnTo>
                  <a:lnTo>
                    <a:pt x="1511" y="82"/>
                  </a:lnTo>
                  <a:lnTo>
                    <a:pt x="1634" y="41"/>
                  </a:lnTo>
                  <a:lnTo>
                    <a:pt x="1756" y="1"/>
                  </a:lnTo>
                  <a:lnTo>
                    <a:pt x="1838" y="41"/>
                  </a:lnTo>
                  <a:lnTo>
                    <a:pt x="1960" y="82"/>
                  </a:lnTo>
                  <a:lnTo>
                    <a:pt x="3389" y="1389"/>
                  </a:lnTo>
                  <a:lnTo>
                    <a:pt x="3389" y="1389"/>
                  </a:lnTo>
                  <a:lnTo>
                    <a:pt x="3471" y="1511"/>
                  </a:lnTo>
                  <a:lnTo>
                    <a:pt x="3471" y="1593"/>
                  </a:lnTo>
                  <a:lnTo>
                    <a:pt x="3471" y="1715"/>
                  </a:lnTo>
                  <a:lnTo>
                    <a:pt x="3389" y="1838"/>
                  </a:lnTo>
                  <a:lnTo>
                    <a:pt x="3389" y="1838"/>
                  </a:lnTo>
                  <a:lnTo>
                    <a:pt x="3307" y="1919"/>
                  </a:lnTo>
                  <a:lnTo>
                    <a:pt x="3185" y="1960"/>
                  </a:lnTo>
                  <a:lnTo>
                    <a:pt x="3062" y="1919"/>
                  </a:lnTo>
                  <a:lnTo>
                    <a:pt x="2981" y="1878"/>
                  </a:lnTo>
                  <a:lnTo>
                    <a:pt x="1756" y="776"/>
                  </a:lnTo>
                  <a:lnTo>
                    <a:pt x="491" y="1878"/>
                  </a:lnTo>
                  <a:lnTo>
                    <a:pt x="491" y="1878"/>
                  </a:lnTo>
                  <a:lnTo>
                    <a:pt x="409" y="1919"/>
                  </a:lnTo>
                  <a:lnTo>
                    <a:pt x="287" y="1960"/>
                  </a:lnTo>
                  <a:lnTo>
                    <a:pt x="287" y="19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4"/>
            <p:cNvSpPr/>
            <p:nvPr/>
          </p:nvSpPr>
          <p:spPr>
            <a:xfrm>
              <a:off x="395275" y="35371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4"/>
            <p:cNvSpPr/>
            <p:nvPr/>
          </p:nvSpPr>
          <p:spPr>
            <a:xfrm>
              <a:off x="398325" y="3718825"/>
              <a:ext cx="66375" cy="66350"/>
            </a:xfrm>
            <a:custGeom>
              <a:rect b="b" l="l" r="r" t="t"/>
              <a:pathLst>
                <a:path extrusionOk="0" h="2654" w="2655">
                  <a:moveTo>
                    <a:pt x="328" y="0"/>
                  </a:moveTo>
                  <a:lnTo>
                    <a:pt x="205" y="41"/>
                  </a:lnTo>
                  <a:lnTo>
                    <a:pt x="83" y="123"/>
                  </a:lnTo>
                  <a:lnTo>
                    <a:pt x="42" y="204"/>
                  </a:lnTo>
                  <a:lnTo>
                    <a:pt x="1" y="327"/>
                  </a:lnTo>
                  <a:lnTo>
                    <a:pt x="42" y="449"/>
                  </a:lnTo>
                  <a:lnTo>
                    <a:pt x="83" y="531"/>
                  </a:lnTo>
                  <a:lnTo>
                    <a:pt x="2124" y="2572"/>
                  </a:lnTo>
                  <a:lnTo>
                    <a:pt x="2205" y="2613"/>
                  </a:lnTo>
                  <a:lnTo>
                    <a:pt x="2328" y="2654"/>
                  </a:lnTo>
                  <a:lnTo>
                    <a:pt x="2450" y="2613"/>
                  </a:lnTo>
                  <a:lnTo>
                    <a:pt x="2573" y="2572"/>
                  </a:lnTo>
                  <a:lnTo>
                    <a:pt x="2614" y="2450"/>
                  </a:lnTo>
                  <a:lnTo>
                    <a:pt x="2654" y="2327"/>
                  </a:lnTo>
                  <a:lnTo>
                    <a:pt x="2614" y="2205"/>
                  </a:lnTo>
                  <a:lnTo>
                    <a:pt x="2573" y="2123"/>
                  </a:lnTo>
                  <a:lnTo>
                    <a:pt x="532" y="123"/>
                  </a:lnTo>
                  <a:lnTo>
                    <a:pt x="450" y="41"/>
                  </a:lnTo>
                  <a:lnTo>
                    <a:pt x="328"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4"/>
            <p:cNvSpPr/>
            <p:nvPr/>
          </p:nvSpPr>
          <p:spPr>
            <a:xfrm>
              <a:off x="398325" y="3718825"/>
              <a:ext cx="66375" cy="66350"/>
            </a:xfrm>
            <a:custGeom>
              <a:rect b="b" l="l" r="r" t="t"/>
              <a:pathLst>
                <a:path extrusionOk="0" fill="none" h="2654" w="2655">
                  <a:moveTo>
                    <a:pt x="2328" y="2654"/>
                  </a:moveTo>
                  <a:lnTo>
                    <a:pt x="2328" y="2654"/>
                  </a:lnTo>
                  <a:lnTo>
                    <a:pt x="2205" y="2613"/>
                  </a:lnTo>
                  <a:lnTo>
                    <a:pt x="2124" y="2572"/>
                  </a:lnTo>
                  <a:lnTo>
                    <a:pt x="83" y="531"/>
                  </a:lnTo>
                  <a:lnTo>
                    <a:pt x="83" y="531"/>
                  </a:lnTo>
                  <a:lnTo>
                    <a:pt x="42" y="449"/>
                  </a:lnTo>
                  <a:lnTo>
                    <a:pt x="1" y="327"/>
                  </a:lnTo>
                  <a:lnTo>
                    <a:pt x="42" y="204"/>
                  </a:lnTo>
                  <a:lnTo>
                    <a:pt x="83" y="123"/>
                  </a:lnTo>
                  <a:lnTo>
                    <a:pt x="83" y="123"/>
                  </a:lnTo>
                  <a:lnTo>
                    <a:pt x="205" y="41"/>
                  </a:lnTo>
                  <a:lnTo>
                    <a:pt x="328" y="0"/>
                  </a:lnTo>
                  <a:lnTo>
                    <a:pt x="450" y="41"/>
                  </a:lnTo>
                  <a:lnTo>
                    <a:pt x="532" y="123"/>
                  </a:lnTo>
                  <a:lnTo>
                    <a:pt x="2573" y="2123"/>
                  </a:lnTo>
                  <a:lnTo>
                    <a:pt x="2573" y="2123"/>
                  </a:lnTo>
                  <a:lnTo>
                    <a:pt x="2614" y="2205"/>
                  </a:lnTo>
                  <a:lnTo>
                    <a:pt x="2654" y="2327"/>
                  </a:lnTo>
                  <a:lnTo>
                    <a:pt x="2614" y="2450"/>
                  </a:lnTo>
                  <a:lnTo>
                    <a:pt x="2573" y="2572"/>
                  </a:lnTo>
                  <a:lnTo>
                    <a:pt x="2573" y="2572"/>
                  </a:lnTo>
                  <a:lnTo>
                    <a:pt x="2450" y="2613"/>
                  </a:lnTo>
                  <a:lnTo>
                    <a:pt x="2328" y="2654"/>
                  </a:lnTo>
                  <a:lnTo>
                    <a:pt x="2328" y="2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4"/>
            <p:cNvSpPr/>
            <p:nvPr/>
          </p:nvSpPr>
          <p:spPr>
            <a:xfrm>
              <a:off x="456500" y="37851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4"/>
            <p:cNvSpPr/>
            <p:nvPr/>
          </p:nvSpPr>
          <p:spPr>
            <a:xfrm>
              <a:off x="398325" y="3718825"/>
              <a:ext cx="66375" cy="66350"/>
            </a:xfrm>
            <a:custGeom>
              <a:rect b="b" l="l" r="r" t="t"/>
              <a:pathLst>
                <a:path extrusionOk="0" h="2654" w="2655">
                  <a:moveTo>
                    <a:pt x="2328" y="0"/>
                  </a:moveTo>
                  <a:lnTo>
                    <a:pt x="2205" y="41"/>
                  </a:lnTo>
                  <a:lnTo>
                    <a:pt x="2124" y="123"/>
                  </a:lnTo>
                  <a:lnTo>
                    <a:pt x="83" y="2123"/>
                  </a:lnTo>
                  <a:lnTo>
                    <a:pt x="42" y="2205"/>
                  </a:lnTo>
                  <a:lnTo>
                    <a:pt x="1" y="2327"/>
                  </a:lnTo>
                  <a:lnTo>
                    <a:pt x="42" y="2450"/>
                  </a:lnTo>
                  <a:lnTo>
                    <a:pt x="83" y="2572"/>
                  </a:lnTo>
                  <a:lnTo>
                    <a:pt x="205" y="2613"/>
                  </a:lnTo>
                  <a:lnTo>
                    <a:pt x="328" y="2654"/>
                  </a:lnTo>
                  <a:lnTo>
                    <a:pt x="450" y="2613"/>
                  </a:lnTo>
                  <a:lnTo>
                    <a:pt x="532" y="2572"/>
                  </a:lnTo>
                  <a:lnTo>
                    <a:pt x="2573" y="531"/>
                  </a:lnTo>
                  <a:lnTo>
                    <a:pt x="2614" y="449"/>
                  </a:lnTo>
                  <a:lnTo>
                    <a:pt x="2654" y="327"/>
                  </a:lnTo>
                  <a:lnTo>
                    <a:pt x="2614" y="204"/>
                  </a:lnTo>
                  <a:lnTo>
                    <a:pt x="2573" y="123"/>
                  </a:lnTo>
                  <a:lnTo>
                    <a:pt x="2450" y="41"/>
                  </a:lnTo>
                  <a:lnTo>
                    <a:pt x="2328"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4"/>
            <p:cNvSpPr/>
            <p:nvPr/>
          </p:nvSpPr>
          <p:spPr>
            <a:xfrm>
              <a:off x="398325" y="3718825"/>
              <a:ext cx="66375" cy="66350"/>
            </a:xfrm>
            <a:custGeom>
              <a:rect b="b" l="l" r="r" t="t"/>
              <a:pathLst>
                <a:path extrusionOk="0" fill="none" h="2654" w="2655">
                  <a:moveTo>
                    <a:pt x="328" y="2654"/>
                  </a:moveTo>
                  <a:lnTo>
                    <a:pt x="328" y="2654"/>
                  </a:lnTo>
                  <a:lnTo>
                    <a:pt x="205" y="2613"/>
                  </a:lnTo>
                  <a:lnTo>
                    <a:pt x="83" y="2572"/>
                  </a:lnTo>
                  <a:lnTo>
                    <a:pt x="83" y="2572"/>
                  </a:lnTo>
                  <a:lnTo>
                    <a:pt x="42" y="2450"/>
                  </a:lnTo>
                  <a:lnTo>
                    <a:pt x="1" y="2327"/>
                  </a:lnTo>
                  <a:lnTo>
                    <a:pt x="42" y="2205"/>
                  </a:lnTo>
                  <a:lnTo>
                    <a:pt x="83" y="2123"/>
                  </a:lnTo>
                  <a:lnTo>
                    <a:pt x="2124" y="123"/>
                  </a:lnTo>
                  <a:lnTo>
                    <a:pt x="2124" y="123"/>
                  </a:lnTo>
                  <a:lnTo>
                    <a:pt x="2205" y="41"/>
                  </a:lnTo>
                  <a:lnTo>
                    <a:pt x="2328" y="0"/>
                  </a:lnTo>
                  <a:lnTo>
                    <a:pt x="2450" y="41"/>
                  </a:lnTo>
                  <a:lnTo>
                    <a:pt x="2573" y="123"/>
                  </a:lnTo>
                  <a:lnTo>
                    <a:pt x="2573" y="123"/>
                  </a:lnTo>
                  <a:lnTo>
                    <a:pt x="2614" y="204"/>
                  </a:lnTo>
                  <a:lnTo>
                    <a:pt x="2654" y="327"/>
                  </a:lnTo>
                  <a:lnTo>
                    <a:pt x="2614" y="449"/>
                  </a:lnTo>
                  <a:lnTo>
                    <a:pt x="2573" y="531"/>
                  </a:lnTo>
                  <a:lnTo>
                    <a:pt x="532" y="2572"/>
                  </a:lnTo>
                  <a:lnTo>
                    <a:pt x="532" y="2572"/>
                  </a:lnTo>
                  <a:lnTo>
                    <a:pt x="450" y="2613"/>
                  </a:lnTo>
                  <a:lnTo>
                    <a:pt x="328" y="2654"/>
                  </a:lnTo>
                  <a:lnTo>
                    <a:pt x="328" y="2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4"/>
            <p:cNvSpPr/>
            <p:nvPr/>
          </p:nvSpPr>
          <p:spPr>
            <a:xfrm>
              <a:off x="406500" y="37851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4"/>
            <p:cNvSpPr/>
            <p:nvPr/>
          </p:nvSpPr>
          <p:spPr>
            <a:xfrm>
              <a:off x="589175" y="3772900"/>
              <a:ext cx="111275" cy="10250"/>
            </a:xfrm>
            <a:custGeom>
              <a:rect b="b" l="l" r="r" t="t"/>
              <a:pathLst>
                <a:path extrusionOk="0" h="410" w="4451">
                  <a:moveTo>
                    <a:pt x="1" y="1"/>
                  </a:moveTo>
                  <a:lnTo>
                    <a:pt x="1" y="409"/>
                  </a:lnTo>
                  <a:lnTo>
                    <a:pt x="4450" y="409"/>
                  </a:lnTo>
                  <a:lnTo>
                    <a:pt x="445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4"/>
            <p:cNvSpPr/>
            <p:nvPr/>
          </p:nvSpPr>
          <p:spPr>
            <a:xfrm>
              <a:off x="589175" y="3772900"/>
              <a:ext cx="111275" cy="10250"/>
            </a:xfrm>
            <a:custGeom>
              <a:rect b="b" l="l" r="r" t="t"/>
              <a:pathLst>
                <a:path extrusionOk="0" fill="none" h="410" w="4451">
                  <a:moveTo>
                    <a:pt x="1" y="1"/>
                  </a:moveTo>
                  <a:lnTo>
                    <a:pt x="1" y="409"/>
                  </a:lnTo>
                  <a:lnTo>
                    <a:pt x="4450" y="409"/>
                  </a:lnTo>
                  <a:lnTo>
                    <a:pt x="4450"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4"/>
            <p:cNvSpPr/>
            <p:nvPr/>
          </p:nvSpPr>
          <p:spPr>
            <a:xfrm>
              <a:off x="589175" y="3772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64"/>
          <p:cNvGrpSpPr/>
          <p:nvPr/>
        </p:nvGrpSpPr>
        <p:grpSpPr>
          <a:xfrm>
            <a:off x="3591170" y="7834265"/>
            <a:ext cx="1225754" cy="1362482"/>
            <a:chOff x="2538400" y="3331025"/>
            <a:chExt cx="484775" cy="538850"/>
          </a:xfrm>
        </p:grpSpPr>
        <p:sp>
          <p:nvSpPr>
            <p:cNvPr id="2720" name="Google Shape;2720;p64"/>
            <p:cNvSpPr/>
            <p:nvPr/>
          </p:nvSpPr>
          <p:spPr>
            <a:xfrm>
              <a:off x="2704750" y="3621875"/>
              <a:ext cx="152075" cy="152075"/>
            </a:xfrm>
            <a:custGeom>
              <a:rect b="b" l="l" r="r" t="t"/>
              <a:pathLst>
                <a:path extrusionOk="0" h="6083" w="6083">
                  <a:moveTo>
                    <a:pt x="2286" y="0"/>
                  </a:moveTo>
                  <a:lnTo>
                    <a:pt x="2164" y="41"/>
                  </a:lnTo>
                  <a:lnTo>
                    <a:pt x="2082" y="82"/>
                  </a:lnTo>
                  <a:lnTo>
                    <a:pt x="2041" y="164"/>
                  </a:lnTo>
                  <a:lnTo>
                    <a:pt x="2001" y="245"/>
                  </a:lnTo>
                  <a:lnTo>
                    <a:pt x="2001" y="1756"/>
                  </a:lnTo>
                  <a:lnTo>
                    <a:pt x="2001" y="1878"/>
                  </a:lnTo>
                  <a:lnTo>
                    <a:pt x="1960" y="1960"/>
                  </a:lnTo>
                  <a:lnTo>
                    <a:pt x="1878" y="2001"/>
                  </a:lnTo>
                  <a:lnTo>
                    <a:pt x="1756" y="2041"/>
                  </a:lnTo>
                  <a:lnTo>
                    <a:pt x="164" y="2041"/>
                  </a:lnTo>
                  <a:lnTo>
                    <a:pt x="82" y="2082"/>
                  </a:lnTo>
                  <a:lnTo>
                    <a:pt x="41" y="2164"/>
                  </a:lnTo>
                  <a:lnTo>
                    <a:pt x="0" y="2286"/>
                  </a:lnTo>
                  <a:lnTo>
                    <a:pt x="0" y="3797"/>
                  </a:lnTo>
                  <a:lnTo>
                    <a:pt x="41" y="3919"/>
                  </a:lnTo>
                  <a:lnTo>
                    <a:pt x="82" y="4001"/>
                  </a:lnTo>
                  <a:lnTo>
                    <a:pt x="164" y="4042"/>
                  </a:lnTo>
                  <a:lnTo>
                    <a:pt x="245" y="4082"/>
                  </a:lnTo>
                  <a:lnTo>
                    <a:pt x="1878" y="4082"/>
                  </a:lnTo>
                  <a:lnTo>
                    <a:pt x="1960" y="4123"/>
                  </a:lnTo>
                  <a:lnTo>
                    <a:pt x="2001" y="4205"/>
                  </a:lnTo>
                  <a:lnTo>
                    <a:pt x="2001" y="4327"/>
                  </a:lnTo>
                  <a:lnTo>
                    <a:pt x="2001" y="5838"/>
                  </a:lnTo>
                  <a:lnTo>
                    <a:pt x="2041" y="5919"/>
                  </a:lnTo>
                  <a:lnTo>
                    <a:pt x="2082" y="6001"/>
                  </a:lnTo>
                  <a:lnTo>
                    <a:pt x="2164" y="6042"/>
                  </a:lnTo>
                  <a:lnTo>
                    <a:pt x="2286" y="6083"/>
                  </a:lnTo>
                  <a:lnTo>
                    <a:pt x="3797" y="6083"/>
                  </a:lnTo>
                  <a:lnTo>
                    <a:pt x="3919" y="6042"/>
                  </a:lnTo>
                  <a:lnTo>
                    <a:pt x="4001" y="6001"/>
                  </a:lnTo>
                  <a:lnTo>
                    <a:pt x="4042" y="5919"/>
                  </a:lnTo>
                  <a:lnTo>
                    <a:pt x="4042" y="5838"/>
                  </a:lnTo>
                  <a:lnTo>
                    <a:pt x="4042" y="4327"/>
                  </a:lnTo>
                  <a:lnTo>
                    <a:pt x="4083" y="4205"/>
                  </a:lnTo>
                  <a:lnTo>
                    <a:pt x="4123" y="4123"/>
                  </a:lnTo>
                  <a:lnTo>
                    <a:pt x="4205" y="4082"/>
                  </a:lnTo>
                  <a:lnTo>
                    <a:pt x="5838" y="4082"/>
                  </a:lnTo>
                  <a:lnTo>
                    <a:pt x="5920" y="4042"/>
                  </a:lnTo>
                  <a:lnTo>
                    <a:pt x="6001" y="4001"/>
                  </a:lnTo>
                  <a:lnTo>
                    <a:pt x="6042" y="3919"/>
                  </a:lnTo>
                  <a:lnTo>
                    <a:pt x="6083" y="3797"/>
                  </a:lnTo>
                  <a:lnTo>
                    <a:pt x="6083" y="2286"/>
                  </a:lnTo>
                  <a:lnTo>
                    <a:pt x="6042" y="2164"/>
                  </a:lnTo>
                  <a:lnTo>
                    <a:pt x="6001" y="2082"/>
                  </a:lnTo>
                  <a:lnTo>
                    <a:pt x="5920" y="2041"/>
                  </a:lnTo>
                  <a:lnTo>
                    <a:pt x="4287" y="2041"/>
                  </a:lnTo>
                  <a:lnTo>
                    <a:pt x="4205" y="2001"/>
                  </a:lnTo>
                  <a:lnTo>
                    <a:pt x="4123" y="1960"/>
                  </a:lnTo>
                  <a:lnTo>
                    <a:pt x="4083" y="1878"/>
                  </a:lnTo>
                  <a:lnTo>
                    <a:pt x="4042" y="1756"/>
                  </a:lnTo>
                  <a:lnTo>
                    <a:pt x="4042" y="245"/>
                  </a:lnTo>
                  <a:lnTo>
                    <a:pt x="4042" y="164"/>
                  </a:lnTo>
                  <a:lnTo>
                    <a:pt x="4001" y="82"/>
                  </a:lnTo>
                  <a:lnTo>
                    <a:pt x="3919" y="41"/>
                  </a:lnTo>
                  <a:lnTo>
                    <a:pt x="3797"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4"/>
            <p:cNvSpPr/>
            <p:nvPr/>
          </p:nvSpPr>
          <p:spPr>
            <a:xfrm>
              <a:off x="2704750" y="3621875"/>
              <a:ext cx="152075" cy="152075"/>
            </a:xfrm>
            <a:custGeom>
              <a:rect b="b" l="l" r="r" t="t"/>
              <a:pathLst>
                <a:path extrusionOk="0" fill="none" h="6083" w="6083">
                  <a:moveTo>
                    <a:pt x="5838" y="2041"/>
                  </a:moveTo>
                  <a:lnTo>
                    <a:pt x="4287" y="2041"/>
                  </a:lnTo>
                  <a:lnTo>
                    <a:pt x="4287" y="2041"/>
                  </a:lnTo>
                  <a:lnTo>
                    <a:pt x="4205" y="2001"/>
                  </a:lnTo>
                  <a:lnTo>
                    <a:pt x="4123" y="1960"/>
                  </a:lnTo>
                  <a:lnTo>
                    <a:pt x="4083" y="1878"/>
                  </a:lnTo>
                  <a:lnTo>
                    <a:pt x="4042" y="1756"/>
                  </a:lnTo>
                  <a:lnTo>
                    <a:pt x="4042" y="245"/>
                  </a:lnTo>
                  <a:lnTo>
                    <a:pt x="4042" y="245"/>
                  </a:lnTo>
                  <a:lnTo>
                    <a:pt x="4042" y="164"/>
                  </a:lnTo>
                  <a:lnTo>
                    <a:pt x="4001" y="82"/>
                  </a:lnTo>
                  <a:lnTo>
                    <a:pt x="3919" y="41"/>
                  </a:lnTo>
                  <a:lnTo>
                    <a:pt x="3797" y="0"/>
                  </a:lnTo>
                  <a:lnTo>
                    <a:pt x="2286" y="0"/>
                  </a:lnTo>
                  <a:lnTo>
                    <a:pt x="2286" y="0"/>
                  </a:lnTo>
                  <a:lnTo>
                    <a:pt x="2164" y="41"/>
                  </a:lnTo>
                  <a:lnTo>
                    <a:pt x="2082" y="82"/>
                  </a:lnTo>
                  <a:lnTo>
                    <a:pt x="2041" y="164"/>
                  </a:lnTo>
                  <a:lnTo>
                    <a:pt x="2001" y="245"/>
                  </a:lnTo>
                  <a:lnTo>
                    <a:pt x="2001" y="1756"/>
                  </a:lnTo>
                  <a:lnTo>
                    <a:pt x="2001" y="1756"/>
                  </a:lnTo>
                  <a:lnTo>
                    <a:pt x="2001" y="1878"/>
                  </a:lnTo>
                  <a:lnTo>
                    <a:pt x="1960" y="1960"/>
                  </a:lnTo>
                  <a:lnTo>
                    <a:pt x="1878" y="2001"/>
                  </a:lnTo>
                  <a:lnTo>
                    <a:pt x="1756" y="2041"/>
                  </a:lnTo>
                  <a:lnTo>
                    <a:pt x="245" y="2041"/>
                  </a:lnTo>
                  <a:lnTo>
                    <a:pt x="245" y="2041"/>
                  </a:lnTo>
                  <a:lnTo>
                    <a:pt x="164" y="2041"/>
                  </a:lnTo>
                  <a:lnTo>
                    <a:pt x="82" y="2082"/>
                  </a:lnTo>
                  <a:lnTo>
                    <a:pt x="41" y="2164"/>
                  </a:lnTo>
                  <a:lnTo>
                    <a:pt x="0" y="2286"/>
                  </a:lnTo>
                  <a:lnTo>
                    <a:pt x="0" y="3797"/>
                  </a:lnTo>
                  <a:lnTo>
                    <a:pt x="0" y="3797"/>
                  </a:lnTo>
                  <a:lnTo>
                    <a:pt x="41" y="3919"/>
                  </a:lnTo>
                  <a:lnTo>
                    <a:pt x="82" y="4001"/>
                  </a:lnTo>
                  <a:lnTo>
                    <a:pt x="164" y="4042"/>
                  </a:lnTo>
                  <a:lnTo>
                    <a:pt x="245" y="4082"/>
                  </a:lnTo>
                  <a:lnTo>
                    <a:pt x="1756" y="4082"/>
                  </a:lnTo>
                  <a:lnTo>
                    <a:pt x="1756" y="4082"/>
                  </a:lnTo>
                  <a:lnTo>
                    <a:pt x="1878" y="4082"/>
                  </a:lnTo>
                  <a:lnTo>
                    <a:pt x="1960" y="4123"/>
                  </a:lnTo>
                  <a:lnTo>
                    <a:pt x="2001" y="4205"/>
                  </a:lnTo>
                  <a:lnTo>
                    <a:pt x="2001" y="4327"/>
                  </a:lnTo>
                  <a:lnTo>
                    <a:pt x="2001" y="5838"/>
                  </a:lnTo>
                  <a:lnTo>
                    <a:pt x="2001" y="5838"/>
                  </a:lnTo>
                  <a:lnTo>
                    <a:pt x="2041" y="5919"/>
                  </a:lnTo>
                  <a:lnTo>
                    <a:pt x="2082" y="6001"/>
                  </a:lnTo>
                  <a:lnTo>
                    <a:pt x="2164" y="6042"/>
                  </a:lnTo>
                  <a:lnTo>
                    <a:pt x="2286" y="6083"/>
                  </a:lnTo>
                  <a:lnTo>
                    <a:pt x="3797" y="6083"/>
                  </a:lnTo>
                  <a:lnTo>
                    <a:pt x="3797" y="6083"/>
                  </a:lnTo>
                  <a:lnTo>
                    <a:pt x="3919" y="6042"/>
                  </a:lnTo>
                  <a:lnTo>
                    <a:pt x="4001" y="6001"/>
                  </a:lnTo>
                  <a:lnTo>
                    <a:pt x="4042" y="5919"/>
                  </a:lnTo>
                  <a:lnTo>
                    <a:pt x="4042" y="5838"/>
                  </a:lnTo>
                  <a:lnTo>
                    <a:pt x="4042" y="4327"/>
                  </a:lnTo>
                  <a:lnTo>
                    <a:pt x="4042" y="4327"/>
                  </a:lnTo>
                  <a:lnTo>
                    <a:pt x="4083" y="4205"/>
                  </a:lnTo>
                  <a:lnTo>
                    <a:pt x="4123" y="4123"/>
                  </a:lnTo>
                  <a:lnTo>
                    <a:pt x="4205" y="4082"/>
                  </a:lnTo>
                  <a:lnTo>
                    <a:pt x="4287" y="4082"/>
                  </a:lnTo>
                  <a:lnTo>
                    <a:pt x="5838" y="4082"/>
                  </a:lnTo>
                  <a:lnTo>
                    <a:pt x="5838" y="4082"/>
                  </a:lnTo>
                  <a:lnTo>
                    <a:pt x="5920" y="4042"/>
                  </a:lnTo>
                  <a:lnTo>
                    <a:pt x="6001" y="4001"/>
                  </a:lnTo>
                  <a:lnTo>
                    <a:pt x="6042" y="3919"/>
                  </a:lnTo>
                  <a:lnTo>
                    <a:pt x="6083" y="3797"/>
                  </a:lnTo>
                  <a:lnTo>
                    <a:pt x="6083" y="2286"/>
                  </a:lnTo>
                  <a:lnTo>
                    <a:pt x="6083" y="2286"/>
                  </a:lnTo>
                  <a:lnTo>
                    <a:pt x="6042" y="2164"/>
                  </a:lnTo>
                  <a:lnTo>
                    <a:pt x="6001" y="2082"/>
                  </a:lnTo>
                  <a:lnTo>
                    <a:pt x="5920" y="2041"/>
                  </a:lnTo>
                  <a:lnTo>
                    <a:pt x="5838" y="2041"/>
                  </a:lnTo>
                  <a:lnTo>
                    <a:pt x="5838" y="20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4"/>
            <p:cNvSpPr/>
            <p:nvPr/>
          </p:nvSpPr>
          <p:spPr>
            <a:xfrm>
              <a:off x="2850675" y="36729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4"/>
            <p:cNvSpPr/>
            <p:nvPr/>
          </p:nvSpPr>
          <p:spPr>
            <a:xfrm>
              <a:off x="2708825" y="3481025"/>
              <a:ext cx="143925" cy="110250"/>
            </a:xfrm>
            <a:custGeom>
              <a:rect b="b" l="l" r="r" t="t"/>
              <a:pathLst>
                <a:path extrusionOk="0" h="4410" w="5757">
                  <a:moveTo>
                    <a:pt x="2123" y="1"/>
                  </a:moveTo>
                  <a:lnTo>
                    <a:pt x="1715" y="42"/>
                  </a:lnTo>
                  <a:lnTo>
                    <a:pt x="1307" y="164"/>
                  </a:lnTo>
                  <a:lnTo>
                    <a:pt x="940" y="368"/>
                  </a:lnTo>
                  <a:lnTo>
                    <a:pt x="613" y="654"/>
                  </a:lnTo>
                  <a:lnTo>
                    <a:pt x="368" y="981"/>
                  </a:lnTo>
                  <a:lnTo>
                    <a:pt x="164" y="1307"/>
                  </a:lnTo>
                  <a:lnTo>
                    <a:pt x="42" y="1715"/>
                  </a:lnTo>
                  <a:lnTo>
                    <a:pt x="1" y="2164"/>
                  </a:lnTo>
                  <a:lnTo>
                    <a:pt x="1" y="4083"/>
                  </a:lnTo>
                  <a:lnTo>
                    <a:pt x="1" y="4206"/>
                  </a:lnTo>
                  <a:lnTo>
                    <a:pt x="82" y="4287"/>
                  </a:lnTo>
                  <a:lnTo>
                    <a:pt x="164" y="4369"/>
                  </a:lnTo>
                  <a:lnTo>
                    <a:pt x="286" y="4410"/>
                  </a:lnTo>
                  <a:lnTo>
                    <a:pt x="5430" y="4410"/>
                  </a:lnTo>
                  <a:lnTo>
                    <a:pt x="5552" y="4369"/>
                  </a:lnTo>
                  <a:lnTo>
                    <a:pt x="5675" y="4287"/>
                  </a:lnTo>
                  <a:lnTo>
                    <a:pt x="5757" y="4206"/>
                  </a:lnTo>
                  <a:lnTo>
                    <a:pt x="5757" y="4083"/>
                  </a:lnTo>
                  <a:lnTo>
                    <a:pt x="5757" y="2164"/>
                  </a:lnTo>
                  <a:lnTo>
                    <a:pt x="5716" y="1715"/>
                  </a:lnTo>
                  <a:lnTo>
                    <a:pt x="5593" y="1307"/>
                  </a:lnTo>
                  <a:lnTo>
                    <a:pt x="5389" y="981"/>
                  </a:lnTo>
                  <a:lnTo>
                    <a:pt x="5144" y="654"/>
                  </a:lnTo>
                  <a:lnTo>
                    <a:pt x="4818" y="368"/>
                  </a:lnTo>
                  <a:lnTo>
                    <a:pt x="4450" y="164"/>
                  </a:lnTo>
                  <a:lnTo>
                    <a:pt x="4042" y="42"/>
                  </a:lnTo>
                  <a:lnTo>
                    <a:pt x="3593"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4"/>
            <p:cNvSpPr/>
            <p:nvPr/>
          </p:nvSpPr>
          <p:spPr>
            <a:xfrm>
              <a:off x="2708825" y="3481025"/>
              <a:ext cx="143925" cy="110250"/>
            </a:xfrm>
            <a:custGeom>
              <a:rect b="b" l="l" r="r" t="t"/>
              <a:pathLst>
                <a:path extrusionOk="0" fill="none" h="4410" w="5757">
                  <a:moveTo>
                    <a:pt x="3593" y="1"/>
                  </a:moveTo>
                  <a:lnTo>
                    <a:pt x="2123" y="1"/>
                  </a:lnTo>
                  <a:lnTo>
                    <a:pt x="2123" y="1"/>
                  </a:lnTo>
                  <a:lnTo>
                    <a:pt x="1715" y="42"/>
                  </a:lnTo>
                  <a:lnTo>
                    <a:pt x="1307" y="164"/>
                  </a:lnTo>
                  <a:lnTo>
                    <a:pt x="940" y="368"/>
                  </a:lnTo>
                  <a:lnTo>
                    <a:pt x="613" y="654"/>
                  </a:lnTo>
                  <a:lnTo>
                    <a:pt x="368" y="981"/>
                  </a:lnTo>
                  <a:lnTo>
                    <a:pt x="164" y="1307"/>
                  </a:lnTo>
                  <a:lnTo>
                    <a:pt x="42" y="1715"/>
                  </a:lnTo>
                  <a:lnTo>
                    <a:pt x="1" y="2164"/>
                  </a:lnTo>
                  <a:lnTo>
                    <a:pt x="1" y="4083"/>
                  </a:lnTo>
                  <a:lnTo>
                    <a:pt x="1" y="4083"/>
                  </a:lnTo>
                  <a:lnTo>
                    <a:pt x="1" y="4206"/>
                  </a:lnTo>
                  <a:lnTo>
                    <a:pt x="82" y="4287"/>
                  </a:lnTo>
                  <a:lnTo>
                    <a:pt x="164" y="4369"/>
                  </a:lnTo>
                  <a:lnTo>
                    <a:pt x="286" y="4410"/>
                  </a:lnTo>
                  <a:lnTo>
                    <a:pt x="5430" y="4410"/>
                  </a:lnTo>
                  <a:lnTo>
                    <a:pt x="5430" y="4410"/>
                  </a:lnTo>
                  <a:lnTo>
                    <a:pt x="5552" y="4369"/>
                  </a:lnTo>
                  <a:lnTo>
                    <a:pt x="5675" y="4287"/>
                  </a:lnTo>
                  <a:lnTo>
                    <a:pt x="5757" y="4206"/>
                  </a:lnTo>
                  <a:lnTo>
                    <a:pt x="5757" y="4083"/>
                  </a:lnTo>
                  <a:lnTo>
                    <a:pt x="5757" y="2164"/>
                  </a:lnTo>
                  <a:lnTo>
                    <a:pt x="5757" y="2164"/>
                  </a:lnTo>
                  <a:lnTo>
                    <a:pt x="5716" y="1715"/>
                  </a:lnTo>
                  <a:lnTo>
                    <a:pt x="5593" y="1307"/>
                  </a:lnTo>
                  <a:lnTo>
                    <a:pt x="5389" y="981"/>
                  </a:lnTo>
                  <a:lnTo>
                    <a:pt x="5144" y="654"/>
                  </a:lnTo>
                  <a:lnTo>
                    <a:pt x="4818" y="368"/>
                  </a:lnTo>
                  <a:lnTo>
                    <a:pt x="4450" y="164"/>
                  </a:lnTo>
                  <a:lnTo>
                    <a:pt x="4042" y="42"/>
                  </a:lnTo>
                  <a:lnTo>
                    <a:pt x="3593" y="1"/>
                  </a:lnTo>
                  <a:lnTo>
                    <a:pt x="359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4"/>
            <p:cNvSpPr/>
            <p:nvPr/>
          </p:nvSpPr>
          <p:spPr>
            <a:xfrm>
              <a:off x="2798625" y="34810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4"/>
            <p:cNvSpPr/>
            <p:nvPr/>
          </p:nvSpPr>
          <p:spPr>
            <a:xfrm>
              <a:off x="2775175" y="3481025"/>
              <a:ext cx="77575" cy="110250"/>
            </a:xfrm>
            <a:custGeom>
              <a:rect b="b" l="l" r="r" t="t"/>
              <a:pathLst>
                <a:path extrusionOk="0" h="4410" w="3103">
                  <a:moveTo>
                    <a:pt x="0" y="1"/>
                  </a:moveTo>
                  <a:lnTo>
                    <a:pt x="449" y="42"/>
                  </a:lnTo>
                  <a:lnTo>
                    <a:pt x="857" y="164"/>
                  </a:lnTo>
                  <a:lnTo>
                    <a:pt x="1225" y="368"/>
                  </a:lnTo>
                  <a:lnTo>
                    <a:pt x="1551" y="654"/>
                  </a:lnTo>
                  <a:lnTo>
                    <a:pt x="1796" y="981"/>
                  </a:lnTo>
                  <a:lnTo>
                    <a:pt x="2000" y="1307"/>
                  </a:lnTo>
                  <a:lnTo>
                    <a:pt x="2123" y="1715"/>
                  </a:lnTo>
                  <a:lnTo>
                    <a:pt x="2164" y="2164"/>
                  </a:lnTo>
                  <a:lnTo>
                    <a:pt x="2164" y="4083"/>
                  </a:lnTo>
                  <a:lnTo>
                    <a:pt x="2123" y="4206"/>
                  </a:lnTo>
                  <a:lnTo>
                    <a:pt x="2082" y="4287"/>
                  </a:lnTo>
                  <a:lnTo>
                    <a:pt x="1960" y="4369"/>
                  </a:lnTo>
                  <a:lnTo>
                    <a:pt x="1837" y="4410"/>
                  </a:lnTo>
                  <a:lnTo>
                    <a:pt x="2776" y="4410"/>
                  </a:lnTo>
                  <a:lnTo>
                    <a:pt x="2898" y="4369"/>
                  </a:lnTo>
                  <a:lnTo>
                    <a:pt x="3021" y="4287"/>
                  </a:lnTo>
                  <a:lnTo>
                    <a:pt x="3103" y="4206"/>
                  </a:lnTo>
                  <a:lnTo>
                    <a:pt x="3103" y="4083"/>
                  </a:lnTo>
                  <a:lnTo>
                    <a:pt x="3103" y="2164"/>
                  </a:lnTo>
                  <a:lnTo>
                    <a:pt x="3062" y="1715"/>
                  </a:lnTo>
                  <a:lnTo>
                    <a:pt x="2939" y="1307"/>
                  </a:lnTo>
                  <a:lnTo>
                    <a:pt x="2735" y="981"/>
                  </a:lnTo>
                  <a:lnTo>
                    <a:pt x="2490" y="654"/>
                  </a:lnTo>
                  <a:lnTo>
                    <a:pt x="2164" y="368"/>
                  </a:lnTo>
                  <a:lnTo>
                    <a:pt x="1796" y="164"/>
                  </a:lnTo>
                  <a:lnTo>
                    <a:pt x="1388" y="42"/>
                  </a:lnTo>
                  <a:lnTo>
                    <a:pt x="939" y="1"/>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4"/>
            <p:cNvSpPr/>
            <p:nvPr/>
          </p:nvSpPr>
          <p:spPr>
            <a:xfrm>
              <a:off x="2775175" y="3481025"/>
              <a:ext cx="77575" cy="110250"/>
            </a:xfrm>
            <a:custGeom>
              <a:rect b="b" l="l" r="r" t="t"/>
              <a:pathLst>
                <a:path extrusionOk="0" fill="none" h="4410" w="3103">
                  <a:moveTo>
                    <a:pt x="939" y="1"/>
                  </a:moveTo>
                  <a:lnTo>
                    <a:pt x="0" y="1"/>
                  </a:lnTo>
                  <a:lnTo>
                    <a:pt x="0" y="1"/>
                  </a:lnTo>
                  <a:lnTo>
                    <a:pt x="449" y="42"/>
                  </a:lnTo>
                  <a:lnTo>
                    <a:pt x="857" y="164"/>
                  </a:lnTo>
                  <a:lnTo>
                    <a:pt x="1225" y="368"/>
                  </a:lnTo>
                  <a:lnTo>
                    <a:pt x="1551" y="654"/>
                  </a:lnTo>
                  <a:lnTo>
                    <a:pt x="1796" y="981"/>
                  </a:lnTo>
                  <a:lnTo>
                    <a:pt x="2000" y="1307"/>
                  </a:lnTo>
                  <a:lnTo>
                    <a:pt x="2123" y="1715"/>
                  </a:lnTo>
                  <a:lnTo>
                    <a:pt x="2164" y="2164"/>
                  </a:lnTo>
                  <a:lnTo>
                    <a:pt x="2164" y="4083"/>
                  </a:lnTo>
                  <a:lnTo>
                    <a:pt x="2164" y="4083"/>
                  </a:lnTo>
                  <a:lnTo>
                    <a:pt x="2123" y="4206"/>
                  </a:lnTo>
                  <a:lnTo>
                    <a:pt x="2082" y="4287"/>
                  </a:lnTo>
                  <a:lnTo>
                    <a:pt x="1960" y="4369"/>
                  </a:lnTo>
                  <a:lnTo>
                    <a:pt x="1837" y="4410"/>
                  </a:lnTo>
                  <a:lnTo>
                    <a:pt x="2776" y="4410"/>
                  </a:lnTo>
                  <a:lnTo>
                    <a:pt x="2776" y="4410"/>
                  </a:lnTo>
                  <a:lnTo>
                    <a:pt x="2898" y="4369"/>
                  </a:lnTo>
                  <a:lnTo>
                    <a:pt x="3021" y="4287"/>
                  </a:lnTo>
                  <a:lnTo>
                    <a:pt x="3103" y="4206"/>
                  </a:lnTo>
                  <a:lnTo>
                    <a:pt x="3103" y="4083"/>
                  </a:lnTo>
                  <a:lnTo>
                    <a:pt x="3103" y="2164"/>
                  </a:lnTo>
                  <a:lnTo>
                    <a:pt x="3103" y="2164"/>
                  </a:lnTo>
                  <a:lnTo>
                    <a:pt x="3062" y="1715"/>
                  </a:lnTo>
                  <a:lnTo>
                    <a:pt x="2939" y="1307"/>
                  </a:lnTo>
                  <a:lnTo>
                    <a:pt x="2735" y="981"/>
                  </a:lnTo>
                  <a:lnTo>
                    <a:pt x="2490" y="654"/>
                  </a:lnTo>
                  <a:lnTo>
                    <a:pt x="2164" y="368"/>
                  </a:lnTo>
                  <a:lnTo>
                    <a:pt x="1796" y="164"/>
                  </a:lnTo>
                  <a:lnTo>
                    <a:pt x="1388" y="42"/>
                  </a:lnTo>
                  <a:lnTo>
                    <a:pt x="939" y="1"/>
                  </a:lnTo>
                  <a:lnTo>
                    <a:pt x="93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4"/>
            <p:cNvSpPr/>
            <p:nvPr/>
          </p:nvSpPr>
          <p:spPr>
            <a:xfrm>
              <a:off x="2798625" y="34810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4"/>
            <p:cNvSpPr/>
            <p:nvPr/>
          </p:nvSpPr>
          <p:spPr>
            <a:xfrm>
              <a:off x="2759850" y="3481025"/>
              <a:ext cx="41875" cy="74525"/>
            </a:xfrm>
            <a:custGeom>
              <a:rect b="b" l="l" r="r" t="t"/>
              <a:pathLst>
                <a:path extrusionOk="0" h="2981" w="1675">
                  <a:moveTo>
                    <a:pt x="613" y="1"/>
                  </a:moveTo>
                  <a:lnTo>
                    <a:pt x="1" y="2042"/>
                  </a:lnTo>
                  <a:lnTo>
                    <a:pt x="1" y="2164"/>
                  </a:lnTo>
                  <a:lnTo>
                    <a:pt x="42" y="2287"/>
                  </a:lnTo>
                  <a:lnTo>
                    <a:pt x="695" y="2899"/>
                  </a:lnTo>
                  <a:lnTo>
                    <a:pt x="736" y="2981"/>
                  </a:lnTo>
                  <a:lnTo>
                    <a:pt x="899" y="2981"/>
                  </a:lnTo>
                  <a:lnTo>
                    <a:pt x="980" y="2899"/>
                  </a:lnTo>
                  <a:lnTo>
                    <a:pt x="1634" y="2287"/>
                  </a:lnTo>
                  <a:lnTo>
                    <a:pt x="1674" y="2164"/>
                  </a:lnTo>
                  <a:lnTo>
                    <a:pt x="1674" y="2042"/>
                  </a:lnTo>
                  <a:lnTo>
                    <a:pt x="1062"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4"/>
            <p:cNvSpPr/>
            <p:nvPr/>
          </p:nvSpPr>
          <p:spPr>
            <a:xfrm>
              <a:off x="2759850" y="3481025"/>
              <a:ext cx="41875" cy="74525"/>
            </a:xfrm>
            <a:custGeom>
              <a:rect b="b" l="l" r="r" t="t"/>
              <a:pathLst>
                <a:path extrusionOk="0" fill="none" h="2981" w="1675">
                  <a:moveTo>
                    <a:pt x="1062" y="1"/>
                  </a:moveTo>
                  <a:lnTo>
                    <a:pt x="613" y="1"/>
                  </a:lnTo>
                  <a:lnTo>
                    <a:pt x="1" y="2042"/>
                  </a:lnTo>
                  <a:lnTo>
                    <a:pt x="1" y="2042"/>
                  </a:lnTo>
                  <a:lnTo>
                    <a:pt x="1" y="2164"/>
                  </a:lnTo>
                  <a:lnTo>
                    <a:pt x="42" y="2287"/>
                  </a:lnTo>
                  <a:lnTo>
                    <a:pt x="695" y="2899"/>
                  </a:lnTo>
                  <a:lnTo>
                    <a:pt x="695" y="2899"/>
                  </a:lnTo>
                  <a:lnTo>
                    <a:pt x="736" y="2981"/>
                  </a:lnTo>
                  <a:lnTo>
                    <a:pt x="817" y="2981"/>
                  </a:lnTo>
                  <a:lnTo>
                    <a:pt x="899" y="2981"/>
                  </a:lnTo>
                  <a:lnTo>
                    <a:pt x="980" y="2899"/>
                  </a:lnTo>
                  <a:lnTo>
                    <a:pt x="1634" y="2287"/>
                  </a:lnTo>
                  <a:lnTo>
                    <a:pt x="1634" y="2287"/>
                  </a:lnTo>
                  <a:lnTo>
                    <a:pt x="1674" y="2164"/>
                  </a:lnTo>
                  <a:lnTo>
                    <a:pt x="1674" y="2042"/>
                  </a:lnTo>
                  <a:lnTo>
                    <a:pt x="10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4"/>
            <p:cNvSpPr/>
            <p:nvPr/>
          </p:nvSpPr>
          <p:spPr>
            <a:xfrm>
              <a:off x="2786400" y="3481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4"/>
            <p:cNvSpPr/>
            <p:nvPr/>
          </p:nvSpPr>
          <p:spPr>
            <a:xfrm>
              <a:off x="2726175" y="3331025"/>
              <a:ext cx="109225" cy="135750"/>
            </a:xfrm>
            <a:custGeom>
              <a:rect b="b" l="l" r="r" t="t"/>
              <a:pathLst>
                <a:path extrusionOk="0" h="5430" w="4369">
                  <a:moveTo>
                    <a:pt x="2164" y="0"/>
                  </a:moveTo>
                  <a:lnTo>
                    <a:pt x="1756" y="82"/>
                  </a:lnTo>
                  <a:lnTo>
                    <a:pt x="1348" y="204"/>
                  </a:lnTo>
                  <a:lnTo>
                    <a:pt x="980" y="408"/>
                  </a:lnTo>
                  <a:lnTo>
                    <a:pt x="654" y="653"/>
                  </a:lnTo>
                  <a:lnTo>
                    <a:pt x="368" y="980"/>
                  </a:lnTo>
                  <a:lnTo>
                    <a:pt x="164" y="1347"/>
                  </a:lnTo>
                  <a:lnTo>
                    <a:pt x="41" y="1755"/>
                  </a:lnTo>
                  <a:lnTo>
                    <a:pt x="1" y="2205"/>
                  </a:lnTo>
                  <a:lnTo>
                    <a:pt x="1" y="3266"/>
                  </a:lnTo>
                  <a:lnTo>
                    <a:pt x="41" y="3674"/>
                  </a:lnTo>
                  <a:lnTo>
                    <a:pt x="164" y="4082"/>
                  </a:lnTo>
                  <a:lnTo>
                    <a:pt x="368" y="4491"/>
                  </a:lnTo>
                  <a:lnTo>
                    <a:pt x="654" y="4776"/>
                  </a:lnTo>
                  <a:lnTo>
                    <a:pt x="980" y="5062"/>
                  </a:lnTo>
                  <a:lnTo>
                    <a:pt x="1348" y="5266"/>
                  </a:lnTo>
                  <a:lnTo>
                    <a:pt x="1756" y="5389"/>
                  </a:lnTo>
                  <a:lnTo>
                    <a:pt x="2164" y="5429"/>
                  </a:lnTo>
                  <a:lnTo>
                    <a:pt x="2613" y="5389"/>
                  </a:lnTo>
                  <a:lnTo>
                    <a:pt x="3021" y="5266"/>
                  </a:lnTo>
                  <a:lnTo>
                    <a:pt x="3389" y="5062"/>
                  </a:lnTo>
                  <a:lnTo>
                    <a:pt x="3715" y="4776"/>
                  </a:lnTo>
                  <a:lnTo>
                    <a:pt x="4001" y="4491"/>
                  </a:lnTo>
                  <a:lnTo>
                    <a:pt x="4205" y="4082"/>
                  </a:lnTo>
                  <a:lnTo>
                    <a:pt x="4328" y="3674"/>
                  </a:lnTo>
                  <a:lnTo>
                    <a:pt x="4369" y="3266"/>
                  </a:lnTo>
                  <a:lnTo>
                    <a:pt x="4369" y="2205"/>
                  </a:lnTo>
                  <a:lnTo>
                    <a:pt x="4328" y="1755"/>
                  </a:lnTo>
                  <a:lnTo>
                    <a:pt x="4205" y="1347"/>
                  </a:lnTo>
                  <a:lnTo>
                    <a:pt x="4001" y="980"/>
                  </a:lnTo>
                  <a:lnTo>
                    <a:pt x="3715" y="653"/>
                  </a:lnTo>
                  <a:lnTo>
                    <a:pt x="3389" y="408"/>
                  </a:lnTo>
                  <a:lnTo>
                    <a:pt x="3021" y="204"/>
                  </a:lnTo>
                  <a:lnTo>
                    <a:pt x="2613" y="82"/>
                  </a:lnTo>
                  <a:lnTo>
                    <a:pt x="2164"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4"/>
            <p:cNvSpPr/>
            <p:nvPr/>
          </p:nvSpPr>
          <p:spPr>
            <a:xfrm>
              <a:off x="2726175" y="3331025"/>
              <a:ext cx="109225" cy="135750"/>
            </a:xfrm>
            <a:custGeom>
              <a:rect b="b" l="l" r="r" t="t"/>
              <a:pathLst>
                <a:path extrusionOk="0" fill="none" h="5430" w="4369">
                  <a:moveTo>
                    <a:pt x="2164" y="0"/>
                  </a:moveTo>
                  <a:lnTo>
                    <a:pt x="2164" y="0"/>
                  </a:lnTo>
                  <a:lnTo>
                    <a:pt x="1756" y="82"/>
                  </a:lnTo>
                  <a:lnTo>
                    <a:pt x="1348" y="204"/>
                  </a:lnTo>
                  <a:lnTo>
                    <a:pt x="980" y="408"/>
                  </a:lnTo>
                  <a:lnTo>
                    <a:pt x="654" y="653"/>
                  </a:lnTo>
                  <a:lnTo>
                    <a:pt x="368" y="980"/>
                  </a:lnTo>
                  <a:lnTo>
                    <a:pt x="164" y="1347"/>
                  </a:lnTo>
                  <a:lnTo>
                    <a:pt x="41" y="1755"/>
                  </a:lnTo>
                  <a:lnTo>
                    <a:pt x="1" y="2205"/>
                  </a:lnTo>
                  <a:lnTo>
                    <a:pt x="1" y="3266"/>
                  </a:lnTo>
                  <a:lnTo>
                    <a:pt x="1" y="3266"/>
                  </a:lnTo>
                  <a:lnTo>
                    <a:pt x="41" y="3674"/>
                  </a:lnTo>
                  <a:lnTo>
                    <a:pt x="164" y="4082"/>
                  </a:lnTo>
                  <a:lnTo>
                    <a:pt x="368" y="4491"/>
                  </a:lnTo>
                  <a:lnTo>
                    <a:pt x="654" y="4776"/>
                  </a:lnTo>
                  <a:lnTo>
                    <a:pt x="980" y="5062"/>
                  </a:lnTo>
                  <a:lnTo>
                    <a:pt x="1348" y="5266"/>
                  </a:lnTo>
                  <a:lnTo>
                    <a:pt x="1756" y="5389"/>
                  </a:lnTo>
                  <a:lnTo>
                    <a:pt x="2164" y="5429"/>
                  </a:lnTo>
                  <a:lnTo>
                    <a:pt x="2164" y="5429"/>
                  </a:lnTo>
                  <a:lnTo>
                    <a:pt x="2613" y="5389"/>
                  </a:lnTo>
                  <a:lnTo>
                    <a:pt x="3021" y="5266"/>
                  </a:lnTo>
                  <a:lnTo>
                    <a:pt x="3389" y="5062"/>
                  </a:lnTo>
                  <a:lnTo>
                    <a:pt x="3715" y="4776"/>
                  </a:lnTo>
                  <a:lnTo>
                    <a:pt x="4001" y="4491"/>
                  </a:lnTo>
                  <a:lnTo>
                    <a:pt x="4205" y="4082"/>
                  </a:lnTo>
                  <a:lnTo>
                    <a:pt x="4328" y="3674"/>
                  </a:lnTo>
                  <a:lnTo>
                    <a:pt x="4369" y="3266"/>
                  </a:lnTo>
                  <a:lnTo>
                    <a:pt x="4369" y="2205"/>
                  </a:lnTo>
                  <a:lnTo>
                    <a:pt x="4369" y="2205"/>
                  </a:lnTo>
                  <a:lnTo>
                    <a:pt x="4328" y="1755"/>
                  </a:lnTo>
                  <a:lnTo>
                    <a:pt x="4205" y="1347"/>
                  </a:lnTo>
                  <a:lnTo>
                    <a:pt x="4001" y="980"/>
                  </a:lnTo>
                  <a:lnTo>
                    <a:pt x="3715" y="653"/>
                  </a:lnTo>
                  <a:lnTo>
                    <a:pt x="3389" y="408"/>
                  </a:lnTo>
                  <a:lnTo>
                    <a:pt x="3021" y="204"/>
                  </a:lnTo>
                  <a:lnTo>
                    <a:pt x="2613" y="82"/>
                  </a:lnTo>
                  <a:lnTo>
                    <a:pt x="2164" y="0"/>
                  </a:lnTo>
                  <a:lnTo>
                    <a:pt x="216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4"/>
            <p:cNvSpPr/>
            <p:nvPr/>
          </p:nvSpPr>
          <p:spPr>
            <a:xfrm>
              <a:off x="2780275" y="33310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4"/>
            <p:cNvSpPr/>
            <p:nvPr/>
          </p:nvSpPr>
          <p:spPr>
            <a:xfrm>
              <a:off x="2774150" y="3331025"/>
              <a:ext cx="61250" cy="135750"/>
            </a:xfrm>
            <a:custGeom>
              <a:rect b="b" l="l" r="r" t="t"/>
              <a:pathLst>
                <a:path extrusionOk="0" h="5430" w="2450">
                  <a:moveTo>
                    <a:pt x="245" y="0"/>
                  </a:moveTo>
                  <a:lnTo>
                    <a:pt x="0" y="41"/>
                  </a:lnTo>
                  <a:lnTo>
                    <a:pt x="286" y="123"/>
                  </a:lnTo>
                  <a:lnTo>
                    <a:pt x="572" y="286"/>
                  </a:lnTo>
                  <a:lnTo>
                    <a:pt x="817" y="490"/>
                  </a:lnTo>
                  <a:lnTo>
                    <a:pt x="1021" y="735"/>
                  </a:lnTo>
                  <a:lnTo>
                    <a:pt x="1184" y="1062"/>
                  </a:lnTo>
                  <a:lnTo>
                    <a:pt x="1347" y="1429"/>
                  </a:lnTo>
                  <a:lnTo>
                    <a:pt x="1429" y="1796"/>
                  </a:lnTo>
                  <a:lnTo>
                    <a:pt x="1429" y="2205"/>
                  </a:lnTo>
                  <a:lnTo>
                    <a:pt x="1429" y="3266"/>
                  </a:lnTo>
                  <a:lnTo>
                    <a:pt x="1429" y="3674"/>
                  </a:lnTo>
                  <a:lnTo>
                    <a:pt x="1347" y="4041"/>
                  </a:lnTo>
                  <a:lnTo>
                    <a:pt x="1184" y="4368"/>
                  </a:lnTo>
                  <a:lnTo>
                    <a:pt x="1021" y="4695"/>
                  </a:lnTo>
                  <a:lnTo>
                    <a:pt x="817" y="4980"/>
                  </a:lnTo>
                  <a:lnTo>
                    <a:pt x="572" y="5184"/>
                  </a:lnTo>
                  <a:lnTo>
                    <a:pt x="286" y="5348"/>
                  </a:lnTo>
                  <a:lnTo>
                    <a:pt x="0" y="5429"/>
                  </a:lnTo>
                  <a:lnTo>
                    <a:pt x="245" y="5429"/>
                  </a:lnTo>
                  <a:lnTo>
                    <a:pt x="694" y="5389"/>
                  </a:lnTo>
                  <a:lnTo>
                    <a:pt x="1102" y="5266"/>
                  </a:lnTo>
                  <a:lnTo>
                    <a:pt x="1470" y="5062"/>
                  </a:lnTo>
                  <a:lnTo>
                    <a:pt x="1796" y="4776"/>
                  </a:lnTo>
                  <a:lnTo>
                    <a:pt x="2082" y="4491"/>
                  </a:lnTo>
                  <a:lnTo>
                    <a:pt x="2286" y="4082"/>
                  </a:lnTo>
                  <a:lnTo>
                    <a:pt x="2409" y="3674"/>
                  </a:lnTo>
                  <a:lnTo>
                    <a:pt x="2450" y="3266"/>
                  </a:lnTo>
                  <a:lnTo>
                    <a:pt x="2450" y="2205"/>
                  </a:lnTo>
                  <a:lnTo>
                    <a:pt x="2450" y="1960"/>
                  </a:lnTo>
                  <a:lnTo>
                    <a:pt x="2409" y="1715"/>
                  </a:lnTo>
                  <a:lnTo>
                    <a:pt x="2327" y="1511"/>
                  </a:lnTo>
                  <a:lnTo>
                    <a:pt x="2245" y="1306"/>
                  </a:lnTo>
                  <a:lnTo>
                    <a:pt x="2001" y="898"/>
                  </a:lnTo>
                  <a:lnTo>
                    <a:pt x="1715" y="572"/>
                  </a:lnTo>
                  <a:lnTo>
                    <a:pt x="1347" y="286"/>
                  </a:lnTo>
                  <a:lnTo>
                    <a:pt x="939" y="123"/>
                  </a:lnTo>
                  <a:lnTo>
                    <a:pt x="694" y="82"/>
                  </a:lnTo>
                  <a:lnTo>
                    <a:pt x="449" y="41"/>
                  </a:lnTo>
                  <a:lnTo>
                    <a:pt x="245"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4"/>
            <p:cNvSpPr/>
            <p:nvPr/>
          </p:nvSpPr>
          <p:spPr>
            <a:xfrm>
              <a:off x="2774150" y="3331025"/>
              <a:ext cx="61250" cy="135750"/>
            </a:xfrm>
            <a:custGeom>
              <a:rect b="b" l="l" r="r" t="t"/>
              <a:pathLst>
                <a:path extrusionOk="0" fill="none" h="5430" w="2450">
                  <a:moveTo>
                    <a:pt x="0" y="41"/>
                  </a:moveTo>
                  <a:lnTo>
                    <a:pt x="0" y="41"/>
                  </a:lnTo>
                  <a:lnTo>
                    <a:pt x="286" y="123"/>
                  </a:lnTo>
                  <a:lnTo>
                    <a:pt x="572" y="286"/>
                  </a:lnTo>
                  <a:lnTo>
                    <a:pt x="817" y="490"/>
                  </a:lnTo>
                  <a:lnTo>
                    <a:pt x="1021" y="735"/>
                  </a:lnTo>
                  <a:lnTo>
                    <a:pt x="1184" y="1062"/>
                  </a:lnTo>
                  <a:lnTo>
                    <a:pt x="1347" y="1429"/>
                  </a:lnTo>
                  <a:lnTo>
                    <a:pt x="1429" y="1796"/>
                  </a:lnTo>
                  <a:lnTo>
                    <a:pt x="1429" y="2205"/>
                  </a:lnTo>
                  <a:lnTo>
                    <a:pt x="1429" y="3266"/>
                  </a:lnTo>
                  <a:lnTo>
                    <a:pt x="1429" y="3266"/>
                  </a:lnTo>
                  <a:lnTo>
                    <a:pt x="1429" y="3674"/>
                  </a:lnTo>
                  <a:lnTo>
                    <a:pt x="1347" y="4041"/>
                  </a:lnTo>
                  <a:lnTo>
                    <a:pt x="1184" y="4368"/>
                  </a:lnTo>
                  <a:lnTo>
                    <a:pt x="1021" y="4695"/>
                  </a:lnTo>
                  <a:lnTo>
                    <a:pt x="817" y="4980"/>
                  </a:lnTo>
                  <a:lnTo>
                    <a:pt x="572" y="5184"/>
                  </a:lnTo>
                  <a:lnTo>
                    <a:pt x="286" y="5348"/>
                  </a:lnTo>
                  <a:lnTo>
                    <a:pt x="0" y="5429"/>
                  </a:lnTo>
                  <a:lnTo>
                    <a:pt x="0" y="5429"/>
                  </a:lnTo>
                  <a:lnTo>
                    <a:pt x="245" y="5429"/>
                  </a:lnTo>
                  <a:lnTo>
                    <a:pt x="245" y="5429"/>
                  </a:lnTo>
                  <a:lnTo>
                    <a:pt x="694" y="5389"/>
                  </a:lnTo>
                  <a:lnTo>
                    <a:pt x="1102" y="5266"/>
                  </a:lnTo>
                  <a:lnTo>
                    <a:pt x="1470" y="5062"/>
                  </a:lnTo>
                  <a:lnTo>
                    <a:pt x="1796" y="4776"/>
                  </a:lnTo>
                  <a:lnTo>
                    <a:pt x="2082" y="4491"/>
                  </a:lnTo>
                  <a:lnTo>
                    <a:pt x="2286" y="4082"/>
                  </a:lnTo>
                  <a:lnTo>
                    <a:pt x="2409" y="3674"/>
                  </a:lnTo>
                  <a:lnTo>
                    <a:pt x="2450" y="3266"/>
                  </a:lnTo>
                  <a:lnTo>
                    <a:pt x="2450" y="2205"/>
                  </a:lnTo>
                  <a:lnTo>
                    <a:pt x="2450" y="2205"/>
                  </a:lnTo>
                  <a:lnTo>
                    <a:pt x="2450" y="1960"/>
                  </a:lnTo>
                  <a:lnTo>
                    <a:pt x="2409" y="1715"/>
                  </a:lnTo>
                  <a:lnTo>
                    <a:pt x="2327" y="1511"/>
                  </a:lnTo>
                  <a:lnTo>
                    <a:pt x="2245" y="1306"/>
                  </a:lnTo>
                  <a:lnTo>
                    <a:pt x="2001" y="898"/>
                  </a:lnTo>
                  <a:lnTo>
                    <a:pt x="1715" y="572"/>
                  </a:lnTo>
                  <a:lnTo>
                    <a:pt x="1347" y="286"/>
                  </a:lnTo>
                  <a:lnTo>
                    <a:pt x="939" y="123"/>
                  </a:lnTo>
                  <a:lnTo>
                    <a:pt x="694" y="82"/>
                  </a:lnTo>
                  <a:lnTo>
                    <a:pt x="449" y="41"/>
                  </a:lnTo>
                  <a:lnTo>
                    <a:pt x="245" y="0"/>
                  </a:lnTo>
                  <a:lnTo>
                    <a:pt x="0" y="41"/>
                  </a:lnTo>
                  <a:lnTo>
                    <a:pt x="0" y="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4"/>
            <p:cNvSpPr/>
            <p:nvPr/>
          </p:nvSpPr>
          <p:spPr>
            <a:xfrm>
              <a:off x="2774150" y="3332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4"/>
            <p:cNvSpPr/>
            <p:nvPr/>
          </p:nvSpPr>
          <p:spPr>
            <a:xfrm>
              <a:off x="2726175" y="3331025"/>
              <a:ext cx="109225" cy="65325"/>
            </a:xfrm>
            <a:custGeom>
              <a:rect b="b" l="l" r="r" t="t"/>
              <a:pathLst>
                <a:path extrusionOk="0" h="2613" w="4369">
                  <a:moveTo>
                    <a:pt x="2123" y="0"/>
                  </a:moveTo>
                  <a:lnTo>
                    <a:pt x="1838" y="41"/>
                  </a:lnTo>
                  <a:lnTo>
                    <a:pt x="1552" y="123"/>
                  </a:lnTo>
                  <a:lnTo>
                    <a:pt x="1266" y="204"/>
                  </a:lnTo>
                  <a:lnTo>
                    <a:pt x="1021" y="368"/>
                  </a:lnTo>
                  <a:lnTo>
                    <a:pt x="776" y="531"/>
                  </a:lnTo>
                  <a:lnTo>
                    <a:pt x="531" y="735"/>
                  </a:lnTo>
                  <a:lnTo>
                    <a:pt x="368" y="980"/>
                  </a:lnTo>
                  <a:lnTo>
                    <a:pt x="205" y="1266"/>
                  </a:lnTo>
                  <a:lnTo>
                    <a:pt x="82" y="1551"/>
                  </a:lnTo>
                  <a:lnTo>
                    <a:pt x="41" y="1878"/>
                  </a:lnTo>
                  <a:lnTo>
                    <a:pt x="1" y="2205"/>
                  </a:lnTo>
                  <a:lnTo>
                    <a:pt x="1" y="2409"/>
                  </a:lnTo>
                  <a:lnTo>
                    <a:pt x="246" y="2490"/>
                  </a:lnTo>
                  <a:lnTo>
                    <a:pt x="491" y="2572"/>
                  </a:lnTo>
                  <a:lnTo>
                    <a:pt x="776" y="2613"/>
                  </a:lnTo>
                  <a:lnTo>
                    <a:pt x="1348" y="2613"/>
                  </a:lnTo>
                  <a:lnTo>
                    <a:pt x="1593" y="2572"/>
                  </a:lnTo>
                  <a:lnTo>
                    <a:pt x="1878" y="2490"/>
                  </a:lnTo>
                  <a:lnTo>
                    <a:pt x="2123" y="2409"/>
                  </a:lnTo>
                  <a:lnTo>
                    <a:pt x="2368" y="2286"/>
                  </a:lnTo>
                  <a:lnTo>
                    <a:pt x="2572" y="2123"/>
                  </a:lnTo>
                  <a:lnTo>
                    <a:pt x="2777" y="1960"/>
                  </a:lnTo>
                  <a:lnTo>
                    <a:pt x="2981" y="1755"/>
                  </a:lnTo>
                  <a:lnTo>
                    <a:pt x="3226" y="2082"/>
                  </a:lnTo>
                  <a:lnTo>
                    <a:pt x="3552" y="2327"/>
                  </a:lnTo>
                  <a:lnTo>
                    <a:pt x="3960" y="2531"/>
                  </a:lnTo>
                  <a:lnTo>
                    <a:pt x="4164" y="2572"/>
                  </a:lnTo>
                  <a:lnTo>
                    <a:pt x="4369" y="2613"/>
                  </a:lnTo>
                  <a:lnTo>
                    <a:pt x="4369" y="2327"/>
                  </a:lnTo>
                  <a:lnTo>
                    <a:pt x="4369" y="2082"/>
                  </a:lnTo>
                  <a:lnTo>
                    <a:pt x="4328" y="1837"/>
                  </a:lnTo>
                  <a:lnTo>
                    <a:pt x="4246" y="1511"/>
                  </a:lnTo>
                  <a:lnTo>
                    <a:pt x="4124" y="1184"/>
                  </a:lnTo>
                  <a:lnTo>
                    <a:pt x="3920" y="857"/>
                  </a:lnTo>
                  <a:lnTo>
                    <a:pt x="3593" y="531"/>
                  </a:lnTo>
                  <a:lnTo>
                    <a:pt x="3307" y="327"/>
                  </a:lnTo>
                  <a:lnTo>
                    <a:pt x="3021" y="204"/>
                  </a:lnTo>
                  <a:lnTo>
                    <a:pt x="2736" y="82"/>
                  </a:lnTo>
                  <a:lnTo>
                    <a:pt x="2450" y="41"/>
                  </a:lnTo>
                  <a:lnTo>
                    <a:pt x="212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4"/>
            <p:cNvSpPr/>
            <p:nvPr/>
          </p:nvSpPr>
          <p:spPr>
            <a:xfrm>
              <a:off x="2726175" y="3331025"/>
              <a:ext cx="109225" cy="65325"/>
            </a:xfrm>
            <a:custGeom>
              <a:rect b="b" l="l" r="r" t="t"/>
              <a:pathLst>
                <a:path extrusionOk="0" fill="none" h="2613" w="4369">
                  <a:moveTo>
                    <a:pt x="3593" y="531"/>
                  </a:moveTo>
                  <a:lnTo>
                    <a:pt x="3593" y="531"/>
                  </a:lnTo>
                  <a:lnTo>
                    <a:pt x="3593" y="531"/>
                  </a:lnTo>
                  <a:lnTo>
                    <a:pt x="3593" y="531"/>
                  </a:lnTo>
                  <a:lnTo>
                    <a:pt x="3307" y="327"/>
                  </a:lnTo>
                  <a:lnTo>
                    <a:pt x="3021" y="204"/>
                  </a:lnTo>
                  <a:lnTo>
                    <a:pt x="2736" y="82"/>
                  </a:lnTo>
                  <a:lnTo>
                    <a:pt x="2450" y="41"/>
                  </a:lnTo>
                  <a:lnTo>
                    <a:pt x="2123" y="0"/>
                  </a:lnTo>
                  <a:lnTo>
                    <a:pt x="1838" y="41"/>
                  </a:lnTo>
                  <a:lnTo>
                    <a:pt x="1552" y="123"/>
                  </a:lnTo>
                  <a:lnTo>
                    <a:pt x="1266" y="204"/>
                  </a:lnTo>
                  <a:lnTo>
                    <a:pt x="1021" y="368"/>
                  </a:lnTo>
                  <a:lnTo>
                    <a:pt x="776" y="531"/>
                  </a:lnTo>
                  <a:lnTo>
                    <a:pt x="531" y="735"/>
                  </a:lnTo>
                  <a:lnTo>
                    <a:pt x="368" y="980"/>
                  </a:lnTo>
                  <a:lnTo>
                    <a:pt x="205" y="1266"/>
                  </a:lnTo>
                  <a:lnTo>
                    <a:pt x="82" y="1551"/>
                  </a:lnTo>
                  <a:lnTo>
                    <a:pt x="41" y="1878"/>
                  </a:lnTo>
                  <a:lnTo>
                    <a:pt x="1" y="2205"/>
                  </a:lnTo>
                  <a:lnTo>
                    <a:pt x="1" y="2409"/>
                  </a:lnTo>
                  <a:lnTo>
                    <a:pt x="1" y="2409"/>
                  </a:lnTo>
                  <a:lnTo>
                    <a:pt x="246" y="2490"/>
                  </a:lnTo>
                  <a:lnTo>
                    <a:pt x="491" y="2572"/>
                  </a:lnTo>
                  <a:lnTo>
                    <a:pt x="776" y="2613"/>
                  </a:lnTo>
                  <a:lnTo>
                    <a:pt x="1062" y="2613"/>
                  </a:lnTo>
                  <a:lnTo>
                    <a:pt x="1062" y="2613"/>
                  </a:lnTo>
                  <a:lnTo>
                    <a:pt x="1348" y="2613"/>
                  </a:lnTo>
                  <a:lnTo>
                    <a:pt x="1593" y="2572"/>
                  </a:lnTo>
                  <a:lnTo>
                    <a:pt x="1878" y="2490"/>
                  </a:lnTo>
                  <a:lnTo>
                    <a:pt x="2123" y="2409"/>
                  </a:lnTo>
                  <a:lnTo>
                    <a:pt x="2368" y="2286"/>
                  </a:lnTo>
                  <a:lnTo>
                    <a:pt x="2572" y="2123"/>
                  </a:lnTo>
                  <a:lnTo>
                    <a:pt x="2777" y="1960"/>
                  </a:lnTo>
                  <a:lnTo>
                    <a:pt x="2981" y="1755"/>
                  </a:lnTo>
                  <a:lnTo>
                    <a:pt x="2981" y="1755"/>
                  </a:lnTo>
                  <a:lnTo>
                    <a:pt x="3226" y="2082"/>
                  </a:lnTo>
                  <a:lnTo>
                    <a:pt x="3552" y="2327"/>
                  </a:lnTo>
                  <a:lnTo>
                    <a:pt x="3960" y="2531"/>
                  </a:lnTo>
                  <a:lnTo>
                    <a:pt x="4164" y="2572"/>
                  </a:lnTo>
                  <a:lnTo>
                    <a:pt x="4369" y="2613"/>
                  </a:lnTo>
                  <a:lnTo>
                    <a:pt x="4369" y="2613"/>
                  </a:lnTo>
                  <a:lnTo>
                    <a:pt x="4369" y="2327"/>
                  </a:lnTo>
                  <a:lnTo>
                    <a:pt x="4369" y="2082"/>
                  </a:lnTo>
                  <a:lnTo>
                    <a:pt x="4328" y="1837"/>
                  </a:lnTo>
                  <a:lnTo>
                    <a:pt x="4246" y="1511"/>
                  </a:lnTo>
                  <a:lnTo>
                    <a:pt x="4124" y="1184"/>
                  </a:lnTo>
                  <a:lnTo>
                    <a:pt x="3920" y="857"/>
                  </a:lnTo>
                  <a:lnTo>
                    <a:pt x="3593" y="531"/>
                  </a:lnTo>
                  <a:lnTo>
                    <a:pt x="3593"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4"/>
            <p:cNvSpPr/>
            <p:nvPr/>
          </p:nvSpPr>
          <p:spPr>
            <a:xfrm>
              <a:off x="2815975" y="33442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4"/>
            <p:cNvSpPr/>
            <p:nvPr/>
          </p:nvSpPr>
          <p:spPr>
            <a:xfrm>
              <a:off x="2774150" y="3331025"/>
              <a:ext cx="61250" cy="65325"/>
            </a:xfrm>
            <a:custGeom>
              <a:rect b="b" l="l" r="r" t="t"/>
              <a:pathLst>
                <a:path extrusionOk="0" h="2613" w="2450">
                  <a:moveTo>
                    <a:pt x="368" y="0"/>
                  </a:moveTo>
                  <a:lnTo>
                    <a:pt x="0" y="41"/>
                  </a:lnTo>
                  <a:lnTo>
                    <a:pt x="286" y="123"/>
                  </a:lnTo>
                  <a:lnTo>
                    <a:pt x="572" y="286"/>
                  </a:lnTo>
                  <a:lnTo>
                    <a:pt x="817" y="490"/>
                  </a:lnTo>
                  <a:lnTo>
                    <a:pt x="1021" y="735"/>
                  </a:lnTo>
                  <a:lnTo>
                    <a:pt x="1184" y="1062"/>
                  </a:lnTo>
                  <a:lnTo>
                    <a:pt x="1347" y="1429"/>
                  </a:lnTo>
                  <a:lnTo>
                    <a:pt x="1429" y="1796"/>
                  </a:lnTo>
                  <a:lnTo>
                    <a:pt x="1429" y="2205"/>
                  </a:lnTo>
                  <a:lnTo>
                    <a:pt x="1674" y="2368"/>
                  </a:lnTo>
                  <a:lnTo>
                    <a:pt x="1919" y="2490"/>
                  </a:lnTo>
                  <a:lnTo>
                    <a:pt x="2164" y="2572"/>
                  </a:lnTo>
                  <a:lnTo>
                    <a:pt x="2450" y="2613"/>
                  </a:lnTo>
                  <a:lnTo>
                    <a:pt x="2450" y="2327"/>
                  </a:lnTo>
                  <a:lnTo>
                    <a:pt x="2450" y="2082"/>
                  </a:lnTo>
                  <a:lnTo>
                    <a:pt x="2409" y="1837"/>
                  </a:lnTo>
                  <a:lnTo>
                    <a:pt x="2327" y="1511"/>
                  </a:lnTo>
                  <a:lnTo>
                    <a:pt x="2205" y="1184"/>
                  </a:lnTo>
                  <a:lnTo>
                    <a:pt x="2001" y="857"/>
                  </a:lnTo>
                  <a:lnTo>
                    <a:pt x="1674" y="531"/>
                  </a:lnTo>
                  <a:lnTo>
                    <a:pt x="1551" y="449"/>
                  </a:lnTo>
                  <a:lnTo>
                    <a:pt x="1225" y="245"/>
                  </a:lnTo>
                  <a:lnTo>
                    <a:pt x="980" y="123"/>
                  </a:lnTo>
                  <a:lnTo>
                    <a:pt x="694" y="41"/>
                  </a:lnTo>
                  <a:lnTo>
                    <a:pt x="368"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4"/>
            <p:cNvSpPr/>
            <p:nvPr/>
          </p:nvSpPr>
          <p:spPr>
            <a:xfrm>
              <a:off x="2774150" y="3331025"/>
              <a:ext cx="61250" cy="65325"/>
            </a:xfrm>
            <a:custGeom>
              <a:rect b="b" l="l" r="r" t="t"/>
              <a:pathLst>
                <a:path extrusionOk="0" fill="none" h="2613" w="2450">
                  <a:moveTo>
                    <a:pt x="1674" y="531"/>
                  </a:moveTo>
                  <a:lnTo>
                    <a:pt x="1674" y="531"/>
                  </a:lnTo>
                  <a:lnTo>
                    <a:pt x="1674" y="531"/>
                  </a:lnTo>
                  <a:lnTo>
                    <a:pt x="1674" y="531"/>
                  </a:lnTo>
                  <a:lnTo>
                    <a:pt x="1551" y="449"/>
                  </a:lnTo>
                  <a:lnTo>
                    <a:pt x="1225" y="245"/>
                  </a:lnTo>
                  <a:lnTo>
                    <a:pt x="980" y="123"/>
                  </a:lnTo>
                  <a:lnTo>
                    <a:pt x="694" y="41"/>
                  </a:lnTo>
                  <a:lnTo>
                    <a:pt x="368" y="0"/>
                  </a:lnTo>
                  <a:lnTo>
                    <a:pt x="0" y="41"/>
                  </a:lnTo>
                  <a:lnTo>
                    <a:pt x="0" y="41"/>
                  </a:lnTo>
                  <a:lnTo>
                    <a:pt x="286" y="123"/>
                  </a:lnTo>
                  <a:lnTo>
                    <a:pt x="572" y="286"/>
                  </a:lnTo>
                  <a:lnTo>
                    <a:pt x="817" y="490"/>
                  </a:lnTo>
                  <a:lnTo>
                    <a:pt x="1021" y="735"/>
                  </a:lnTo>
                  <a:lnTo>
                    <a:pt x="1184" y="1062"/>
                  </a:lnTo>
                  <a:lnTo>
                    <a:pt x="1347" y="1429"/>
                  </a:lnTo>
                  <a:lnTo>
                    <a:pt x="1429" y="1796"/>
                  </a:lnTo>
                  <a:lnTo>
                    <a:pt x="1429" y="2205"/>
                  </a:lnTo>
                  <a:lnTo>
                    <a:pt x="1429" y="2205"/>
                  </a:lnTo>
                  <a:lnTo>
                    <a:pt x="1674" y="2368"/>
                  </a:lnTo>
                  <a:lnTo>
                    <a:pt x="1919" y="2490"/>
                  </a:lnTo>
                  <a:lnTo>
                    <a:pt x="2164" y="2572"/>
                  </a:lnTo>
                  <a:lnTo>
                    <a:pt x="2450" y="2613"/>
                  </a:lnTo>
                  <a:lnTo>
                    <a:pt x="2450" y="2613"/>
                  </a:lnTo>
                  <a:lnTo>
                    <a:pt x="2450" y="2327"/>
                  </a:lnTo>
                  <a:lnTo>
                    <a:pt x="2450" y="2082"/>
                  </a:lnTo>
                  <a:lnTo>
                    <a:pt x="2409" y="1837"/>
                  </a:lnTo>
                  <a:lnTo>
                    <a:pt x="2327" y="1511"/>
                  </a:lnTo>
                  <a:lnTo>
                    <a:pt x="2205" y="1184"/>
                  </a:lnTo>
                  <a:lnTo>
                    <a:pt x="2001" y="857"/>
                  </a:lnTo>
                  <a:lnTo>
                    <a:pt x="1674" y="531"/>
                  </a:lnTo>
                  <a:lnTo>
                    <a:pt x="1674"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4"/>
            <p:cNvSpPr/>
            <p:nvPr/>
          </p:nvSpPr>
          <p:spPr>
            <a:xfrm>
              <a:off x="2815975" y="33442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4"/>
            <p:cNvSpPr/>
            <p:nvPr/>
          </p:nvSpPr>
          <p:spPr>
            <a:xfrm>
              <a:off x="2879250" y="3759650"/>
              <a:ext cx="143925" cy="110225"/>
            </a:xfrm>
            <a:custGeom>
              <a:rect b="b" l="l" r="r" t="t"/>
              <a:pathLst>
                <a:path extrusionOk="0" h="4409" w="5757">
                  <a:moveTo>
                    <a:pt x="2124" y="0"/>
                  </a:moveTo>
                  <a:lnTo>
                    <a:pt x="1715" y="82"/>
                  </a:lnTo>
                  <a:lnTo>
                    <a:pt x="1307" y="204"/>
                  </a:lnTo>
                  <a:lnTo>
                    <a:pt x="940" y="368"/>
                  </a:lnTo>
                  <a:lnTo>
                    <a:pt x="613" y="653"/>
                  </a:lnTo>
                  <a:lnTo>
                    <a:pt x="368" y="980"/>
                  </a:lnTo>
                  <a:lnTo>
                    <a:pt x="164" y="1347"/>
                  </a:lnTo>
                  <a:lnTo>
                    <a:pt x="42" y="1755"/>
                  </a:lnTo>
                  <a:lnTo>
                    <a:pt x="1" y="2164"/>
                  </a:lnTo>
                  <a:lnTo>
                    <a:pt x="1" y="4082"/>
                  </a:lnTo>
                  <a:lnTo>
                    <a:pt x="1" y="4205"/>
                  </a:lnTo>
                  <a:lnTo>
                    <a:pt x="83" y="4327"/>
                  </a:lnTo>
                  <a:lnTo>
                    <a:pt x="164" y="4368"/>
                  </a:lnTo>
                  <a:lnTo>
                    <a:pt x="287" y="4409"/>
                  </a:lnTo>
                  <a:lnTo>
                    <a:pt x="5430" y="4409"/>
                  </a:lnTo>
                  <a:lnTo>
                    <a:pt x="5553" y="4368"/>
                  </a:lnTo>
                  <a:lnTo>
                    <a:pt x="5675" y="4327"/>
                  </a:lnTo>
                  <a:lnTo>
                    <a:pt x="5716" y="4205"/>
                  </a:lnTo>
                  <a:lnTo>
                    <a:pt x="5757" y="4082"/>
                  </a:lnTo>
                  <a:lnTo>
                    <a:pt x="5757" y="2164"/>
                  </a:lnTo>
                  <a:lnTo>
                    <a:pt x="5716" y="1755"/>
                  </a:lnTo>
                  <a:lnTo>
                    <a:pt x="5593" y="1347"/>
                  </a:lnTo>
                  <a:lnTo>
                    <a:pt x="5389" y="980"/>
                  </a:lnTo>
                  <a:lnTo>
                    <a:pt x="5144" y="653"/>
                  </a:lnTo>
                  <a:lnTo>
                    <a:pt x="4818" y="368"/>
                  </a:lnTo>
                  <a:lnTo>
                    <a:pt x="4450" y="204"/>
                  </a:lnTo>
                  <a:lnTo>
                    <a:pt x="4042" y="82"/>
                  </a:lnTo>
                  <a:lnTo>
                    <a:pt x="3593"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4"/>
            <p:cNvSpPr/>
            <p:nvPr/>
          </p:nvSpPr>
          <p:spPr>
            <a:xfrm>
              <a:off x="2879250" y="3759650"/>
              <a:ext cx="143925" cy="110225"/>
            </a:xfrm>
            <a:custGeom>
              <a:rect b="b" l="l" r="r" t="t"/>
              <a:pathLst>
                <a:path extrusionOk="0" fill="none" h="4409" w="5757">
                  <a:moveTo>
                    <a:pt x="3593" y="0"/>
                  </a:moveTo>
                  <a:lnTo>
                    <a:pt x="2124" y="0"/>
                  </a:lnTo>
                  <a:lnTo>
                    <a:pt x="2124" y="0"/>
                  </a:lnTo>
                  <a:lnTo>
                    <a:pt x="1715" y="82"/>
                  </a:lnTo>
                  <a:lnTo>
                    <a:pt x="1307" y="204"/>
                  </a:lnTo>
                  <a:lnTo>
                    <a:pt x="940" y="368"/>
                  </a:lnTo>
                  <a:lnTo>
                    <a:pt x="613" y="653"/>
                  </a:lnTo>
                  <a:lnTo>
                    <a:pt x="368" y="980"/>
                  </a:lnTo>
                  <a:lnTo>
                    <a:pt x="164" y="1347"/>
                  </a:lnTo>
                  <a:lnTo>
                    <a:pt x="42" y="1755"/>
                  </a:lnTo>
                  <a:lnTo>
                    <a:pt x="1" y="2164"/>
                  </a:lnTo>
                  <a:lnTo>
                    <a:pt x="1" y="4082"/>
                  </a:lnTo>
                  <a:lnTo>
                    <a:pt x="1" y="4082"/>
                  </a:lnTo>
                  <a:lnTo>
                    <a:pt x="1" y="4205"/>
                  </a:lnTo>
                  <a:lnTo>
                    <a:pt x="83" y="4327"/>
                  </a:lnTo>
                  <a:lnTo>
                    <a:pt x="164" y="4368"/>
                  </a:lnTo>
                  <a:lnTo>
                    <a:pt x="287" y="4409"/>
                  </a:lnTo>
                  <a:lnTo>
                    <a:pt x="5430" y="4409"/>
                  </a:lnTo>
                  <a:lnTo>
                    <a:pt x="5430" y="4409"/>
                  </a:lnTo>
                  <a:lnTo>
                    <a:pt x="5553" y="4368"/>
                  </a:lnTo>
                  <a:lnTo>
                    <a:pt x="5675" y="4327"/>
                  </a:lnTo>
                  <a:lnTo>
                    <a:pt x="5716" y="4205"/>
                  </a:lnTo>
                  <a:lnTo>
                    <a:pt x="5757" y="4082"/>
                  </a:lnTo>
                  <a:lnTo>
                    <a:pt x="5757" y="2164"/>
                  </a:lnTo>
                  <a:lnTo>
                    <a:pt x="5757" y="2164"/>
                  </a:lnTo>
                  <a:lnTo>
                    <a:pt x="5716" y="1755"/>
                  </a:lnTo>
                  <a:lnTo>
                    <a:pt x="5593" y="1347"/>
                  </a:lnTo>
                  <a:lnTo>
                    <a:pt x="5389" y="980"/>
                  </a:lnTo>
                  <a:lnTo>
                    <a:pt x="5144" y="653"/>
                  </a:lnTo>
                  <a:lnTo>
                    <a:pt x="4818" y="368"/>
                  </a:lnTo>
                  <a:lnTo>
                    <a:pt x="4450" y="204"/>
                  </a:lnTo>
                  <a:lnTo>
                    <a:pt x="4042" y="82"/>
                  </a:lnTo>
                  <a:lnTo>
                    <a:pt x="3593" y="0"/>
                  </a:lnTo>
                  <a:lnTo>
                    <a:pt x="359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4"/>
            <p:cNvSpPr/>
            <p:nvPr/>
          </p:nvSpPr>
          <p:spPr>
            <a:xfrm>
              <a:off x="2969075" y="3759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4"/>
            <p:cNvSpPr/>
            <p:nvPr/>
          </p:nvSpPr>
          <p:spPr>
            <a:xfrm>
              <a:off x="2945600" y="3759650"/>
              <a:ext cx="77575" cy="110225"/>
            </a:xfrm>
            <a:custGeom>
              <a:rect b="b" l="l" r="r" t="t"/>
              <a:pathLst>
                <a:path extrusionOk="0" h="4409" w="3103">
                  <a:moveTo>
                    <a:pt x="0" y="0"/>
                  </a:moveTo>
                  <a:lnTo>
                    <a:pt x="449" y="82"/>
                  </a:lnTo>
                  <a:lnTo>
                    <a:pt x="858" y="204"/>
                  </a:lnTo>
                  <a:lnTo>
                    <a:pt x="1225" y="368"/>
                  </a:lnTo>
                  <a:lnTo>
                    <a:pt x="1511" y="653"/>
                  </a:lnTo>
                  <a:lnTo>
                    <a:pt x="1796" y="980"/>
                  </a:lnTo>
                  <a:lnTo>
                    <a:pt x="2001" y="1347"/>
                  </a:lnTo>
                  <a:lnTo>
                    <a:pt x="2123" y="1755"/>
                  </a:lnTo>
                  <a:lnTo>
                    <a:pt x="2164" y="2164"/>
                  </a:lnTo>
                  <a:lnTo>
                    <a:pt x="2164" y="4082"/>
                  </a:lnTo>
                  <a:lnTo>
                    <a:pt x="2123" y="4205"/>
                  </a:lnTo>
                  <a:lnTo>
                    <a:pt x="2082" y="4327"/>
                  </a:lnTo>
                  <a:lnTo>
                    <a:pt x="1960" y="4368"/>
                  </a:lnTo>
                  <a:lnTo>
                    <a:pt x="1837" y="4409"/>
                  </a:lnTo>
                  <a:lnTo>
                    <a:pt x="2776" y="4409"/>
                  </a:lnTo>
                  <a:lnTo>
                    <a:pt x="2899" y="4368"/>
                  </a:lnTo>
                  <a:lnTo>
                    <a:pt x="3021" y="4327"/>
                  </a:lnTo>
                  <a:lnTo>
                    <a:pt x="3062" y="4205"/>
                  </a:lnTo>
                  <a:lnTo>
                    <a:pt x="3103" y="4082"/>
                  </a:lnTo>
                  <a:lnTo>
                    <a:pt x="3103" y="2164"/>
                  </a:lnTo>
                  <a:lnTo>
                    <a:pt x="3062" y="1755"/>
                  </a:lnTo>
                  <a:lnTo>
                    <a:pt x="2939" y="1347"/>
                  </a:lnTo>
                  <a:lnTo>
                    <a:pt x="2735" y="980"/>
                  </a:lnTo>
                  <a:lnTo>
                    <a:pt x="2490" y="653"/>
                  </a:lnTo>
                  <a:lnTo>
                    <a:pt x="2164" y="368"/>
                  </a:lnTo>
                  <a:lnTo>
                    <a:pt x="1796" y="204"/>
                  </a:lnTo>
                  <a:lnTo>
                    <a:pt x="1388" y="82"/>
                  </a:lnTo>
                  <a:lnTo>
                    <a:pt x="939"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4"/>
            <p:cNvSpPr/>
            <p:nvPr/>
          </p:nvSpPr>
          <p:spPr>
            <a:xfrm>
              <a:off x="2945600" y="3759650"/>
              <a:ext cx="77575" cy="110225"/>
            </a:xfrm>
            <a:custGeom>
              <a:rect b="b" l="l" r="r" t="t"/>
              <a:pathLst>
                <a:path extrusionOk="0" fill="none" h="4409" w="3103">
                  <a:moveTo>
                    <a:pt x="939" y="0"/>
                  </a:moveTo>
                  <a:lnTo>
                    <a:pt x="0" y="0"/>
                  </a:lnTo>
                  <a:lnTo>
                    <a:pt x="0" y="0"/>
                  </a:lnTo>
                  <a:lnTo>
                    <a:pt x="449" y="82"/>
                  </a:lnTo>
                  <a:lnTo>
                    <a:pt x="858" y="204"/>
                  </a:lnTo>
                  <a:lnTo>
                    <a:pt x="1225" y="368"/>
                  </a:lnTo>
                  <a:lnTo>
                    <a:pt x="1511" y="653"/>
                  </a:lnTo>
                  <a:lnTo>
                    <a:pt x="1796" y="980"/>
                  </a:lnTo>
                  <a:lnTo>
                    <a:pt x="2001" y="1347"/>
                  </a:lnTo>
                  <a:lnTo>
                    <a:pt x="2123" y="1755"/>
                  </a:lnTo>
                  <a:lnTo>
                    <a:pt x="2164" y="2164"/>
                  </a:lnTo>
                  <a:lnTo>
                    <a:pt x="2164" y="4082"/>
                  </a:lnTo>
                  <a:lnTo>
                    <a:pt x="2164" y="4082"/>
                  </a:lnTo>
                  <a:lnTo>
                    <a:pt x="2123" y="4205"/>
                  </a:lnTo>
                  <a:lnTo>
                    <a:pt x="2082" y="4327"/>
                  </a:lnTo>
                  <a:lnTo>
                    <a:pt x="1960" y="4368"/>
                  </a:lnTo>
                  <a:lnTo>
                    <a:pt x="1837" y="4409"/>
                  </a:lnTo>
                  <a:lnTo>
                    <a:pt x="2776" y="4409"/>
                  </a:lnTo>
                  <a:lnTo>
                    <a:pt x="2776" y="4409"/>
                  </a:lnTo>
                  <a:lnTo>
                    <a:pt x="2899" y="4368"/>
                  </a:lnTo>
                  <a:lnTo>
                    <a:pt x="3021" y="4327"/>
                  </a:lnTo>
                  <a:lnTo>
                    <a:pt x="3062" y="4205"/>
                  </a:lnTo>
                  <a:lnTo>
                    <a:pt x="3103" y="4082"/>
                  </a:lnTo>
                  <a:lnTo>
                    <a:pt x="3103" y="2164"/>
                  </a:lnTo>
                  <a:lnTo>
                    <a:pt x="3103" y="2164"/>
                  </a:lnTo>
                  <a:lnTo>
                    <a:pt x="3062" y="1755"/>
                  </a:lnTo>
                  <a:lnTo>
                    <a:pt x="2939" y="1347"/>
                  </a:lnTo>
                  <a:lnTo>
                    <a:pt x="2735" y="980"/>
                  </a:lnTo>
                  <a:lnTo>
                    <a:pt x="2490" y="653"/>
                  </a:lnTo>
                  <a:lnTo>
                    <a:pt x="2164" y="368"/>
                  </a:lnTo>
                  <a:lnTo>
                    <a:pt x="1796" y="204"/>
                  </a:lnTo>
                  <a:lnTo>
                    <a:pt x="1388" y="82"/>
                  </a:lnTo>
                  <a:lnTo>
                    <a:pt x="939" y="0"/>
                  </a:lnTo>
                  <a:lnTo>
                    <a:pt x="93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4"/>
            <p:cNvSpPr/>
            <p:nvPr/>
          </p:nvSpPr>
          <p:spPr>
            <a:xfrm>
              <a:off x="2969075" y="3759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4"/>
            <p:cNvSpPr/>
            <p:nvPr/>
          </p:nvSpPr>
          <p:spPr>
            <a:xfrm>
              <a:off x="2930275" y="3760650"/>
              <a:ext cx="41875" cy="73525"/>
            </a:xfrm>
            <a:custGeom>
              <a:rect b="b" l="l" r="r" t="t"/>
              <a:pathLst>
                <a:path extrusionOk="0" h="2941" w="1675">
                  <a:moveTo>
                    <a:pt x="613" y="1"/>
                  </a:moveTo>
                  <a:lnTo>
                    <a:pt x="1" y="2042"/>
                  </a:lnTo>
                  <a:lnTo>
                    <a:pt x="1" y="2124"/>
                  </a:lnTo>
                  <a:lnTo>
                    <a:pt x="42" y="2246"/>
                  </a:lnTo>
                  <a:lnTo>
                    <a:pt x="695" y="2899"/>
                  </a:lnTo>
                  <a:lnTo>
                    <a:pt x="736" y="2940"/>
                  </a:lnTo>
                  <a:lnTo>
                    <a:pt x="899" y="2940"/>
                  </a:lnTo>
                  <a:lnTo>
                    <a:pt x="981" y="2899"/>
                  </a:lnTo>
                  <a:lnTo>
                    <a:pt x="1593" y="2246"/>
                  </a:lnTo>
                  <a:lnTo>
                    <a:pt x="1675" y="2124"/>
                  </a:lnTo>
                  <a:lnTo>
                    <a:pt x="1675" y="2042"/>
                  </a:lnTo>
                  <a:lnTo>
                    <a:pt x="1062"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4"/>
            <p:cNvSpPr/>
            <p:nvPr/>
          </p:nvSpPr>
          <p:spPr>
            <a:xfrm>
              <a:off x="2930275" y="3760650"/>
              <a:ext cx="41875" cy="73525"/>
            </a:xfrm>
            <a:custGeom>
              <a:rect b="b" l="l" r="r" t="t"/>
              <a:pathLst>
                <a:path extrusionOk="0" fill="none" h="2941" w="1675">
                  <a:moveTo>
                    <a:pt x="1062" y="1"/>
                  </a:moveTo>
                  <a:lnTo>
                    <a:pt x="613" y="1"/>
                  </a:lnTo>
                  <a:lnTo>
                    <a:pt x="1" y="2042"/>
                  </a:lnTo>
                  <a:lnTo>
                    <a:pt x="1" y="2042"/>
                  </a:lnTo>
                  <a:lnTo>
                    <a:pt x="1" y="2124"/>
                  </a:lnTo>
                  <a:lnTo>
                    <a:pt x="42" y="2246"/>
                  </a:lnTo>
                  <a:lnTo>
                    <a:pt x="695" y="2899"/>
                  </a:lnTo>
                  <a:lnTo>
                    <a:pt x="695" y="2899"/>
                  </a:lnTo>
                  <a:lnTo>
                    <a:pt x="736" y="2940"/>
                  </a:lnTo>
                  <a:lnTo>
                    <a:pt x="817" y="2940"/>
                  </a:lnTo>
                  <a:lnTo>
                    <a:pt x="899" y="2940"/>
                  </a:lnTo>
                  <a:lnTo>
                    <a:pt x="981" y="2899"/>
                  </a:lnTo>
                  <a:lnTo>
                    <a:pt x="1593" y="2246"/>
                  </a:lnTo>
                  <a:lnTo>
                    <a:pt x="1593" y="2246"/>
                  </a:lnTo>
                  <a:lnTo>
                    <a:pt x="1675" y="2124"/>
                  </a:lnTo>
                  <a:lnTo>
                    <a:pt x="1675" y="2042"/>
                  </a:lnTo>
                  <a:lnTo>
                    <a:pt x="10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4"/>
            <p:cNvSpPr/>
            <p:nvPr/>
          </p:nvSpPr>
          <p:spPr>
            <a:xfrm>
              <a:off x="2956825" y="3760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4"/>
            <p:cNvSpPr/>
            <p:nvPr/>
          </p:nvSpPr>
          <p:spPr>
            <a:xfrm>
              <a:off x="2896600" y="3610650"/>
              <a:ext cx="109225" cy="134725"/>
            </a:xfrm>
            <a:custGeom>
              <a:rect b="b" l="l" r="r" t="t"/>
              <a:pathLst>
                <a:path extrusionOk="0" h="5389" w="4369">
                  <a:moveTo>
                    <a:pt x="2164" y="0"/>
                  </a:moveTo>
                  <a:lnTo>
                    <a:pt x="1756" y="41"/>
                  </a:lnTo>
                  <a:lnTo>
                    <a:pt x="1307" y="164"/>
                  </a:lnTo>
                  <a:lnTo>
                    <a:pt x="940" y="368"/>
                  </a:lnTo>
                  <a:lnTo>
                    <a:pt x="613" y="613"/>
                  </a:lnTo>
                  <a:lnTo>
                    <a:pt x="368" y="939"/>
                  </a:lnTo>
                  <a:lnTo>
                    <a:pt x="164" y="1307"/>
                  </a:lnTo>
                  <a:lnTo>
                    <a:pt x="42" y="1715"/>
                  </a:lnTo>
                  <a:lnTo>
                    <a:pt x="1" y="2164"/>
                  </a:lnTo>
                  <a:lnTo>
                    <a:pt x="1" y="3225"/>
                  </a:lnTo>
                  <a:lnTo>
                    <a:pt x="42" y="3674"/>
                  </a:lnTo>
                  <a:lnTo>
                    <a:pt x="164" y="4082"/>
                  </a:lnTo>
                  <a:lnTo>
                    <a:pt x="368" y="4450"/>
                  </a:lnTo>
                  <a:lnTo>
                    <a:pt x="613" y="4776"/>
                  </a:lnTo>
                  <a:lnTo>
                    <a:pt x="940" y="5021"/>
                  </a:lnTo>
                  <a:lnTo>
                    <a:pt x="1307" y="5225"/>
                  </a:lnTo>
                  <a:lnTo>
                    <a:pt x="1756" y="5348"/>
                  </a:lnTo>
                  <a:lnTo>
                    <a:pt x="2164" y="5389"/>
                  </a:lnTo>
                  <a:lnTo>
                    <a:pt x="2613" y="5348"/>
                  </a:lnTo>
                  <a:lnTo>
                    <a:pt x="3022" y="5225"/>
                  </a:lnTo>
                  <a:lnTo>
                    <a:pt x="3389" y="5021"/>
                  </a:lnTo>
                  <a:lnTo>
                    <a:pt x="3716" y="4776"/>
                  </a:lnTo>
                  <a:lnTo>
                    <a:pt x="4001" y="4450"/>
                  </a:lnTo>
                  <a:lnTo>
                    <a:pt x="4205" y="4082"/>
                  </a:lnTo>
                  <a:lnTo>
                    <a:pt x="4328" y="3674"/>
                  </a:lnTo>
                  <a:lnTo>
                    <a:pt x="4369" y="3225"/>
                  </a:lnTo>
                  <a:lnTo>
                    <a:pt x="4369" y="2164"/>
                  </a:lnTo>
                  <a:lnTo>
                    <a:pt x="4328" y="1715"/>
                  </a:lnTo>
                  <a:lnTo>
                    <a:pt x="4205" y="1307"/>
                  </a:lnTo>
                  <a:lnTo>
                    <a:pt x="4001" y="939"/>
                  </a:lnTo>
                  <a:lnTo>
                    <a:pt x="3716" y="613"/>
                  </a:lnTo>
                  <a:lnTo>
                    <a:pt x="3389" y="368"/>
                  </a:lnTo>
                  <a:lnTo>
                    <a:pt x="3022" y="164"/>
                  </a:lnTo>
                  <a:lnTo>
                    <a:pt x="2613" y="41"/>
                  </a:lnTo>
                  <a:lnTo>
                    <a:pt x="2164"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4"/>
            <p:cNvSpPr/>
            <p:nvPr/>
          </p:nvSpPr>
          <p:spPr>
            <a:xfrm>
              <a:off x="2896600" y="3610650"/>
              <a:ext cx="109225" cy="134725"/>
            </a:xfrm>
            <a:custGeom>
              <a:rect b="b" l="l" r="r" t="t"/>
              <a:pathLst>
                <a:path extrusionOk="0" fill="none" h="5389" w="4369">
                  <a:moveTo>
                    <a:pt x="2164" y="0"/>
                  </a:moveTo>
                  <a:lnTo>
                    <a:pt x="2164" y="0"/>
                  </a:lnTo>
                  <a:lnTo>
                    <a:pt x="1756" y="41"/>
                  </a:lnTo>
                  <a:lnTo>
                    <a:pt x="1307" y="164"/>
                  </a:lnTo>
                  <a:lnTo>
                    <a:pt x="940" y="368"/>
                  </a:lnTo>
                  <a:lnTo>
                    <a:pt x="613" y="613"/>
                  </a:lnTo>
                  <a:lnTo>
                    <a:pt x="368" y="939"/>
                  </a:lnTo>
                  <a:lnTo>
                    <a:pt x="164" y="1307"/>
                  </a:lnTo>
                  <a:lnTo>
                    <a:pt x="42" y="1715"/>
                  </a:lnTo>
                  <a:lnTo>
                    <a:pt x="1" y="2164"/>
                  </a:lnTo>
                  <a:lnTo>
                    <a:pt x="1" y="3225"/>
                  </a:lnTo>
                  <a:lnTo>
                    <a:pt x="1" y="3225"/>
                  </a:lnTo>
                  <a:lnTo>
                    <a:pt x="42" y="3674"/>
                  </a:lnTo>
                  <a:lnTo>
                    <a:pt x="164" y="4082"/>
                  </a:lnTo>
                  <a:lnTo>
                    <a:pt x="368" y="4450"/>
                  </a:lnTo>
                  <a:lnTo>
                    <a:pt x="613" y="4776"/>
                  </a:lnTo>
                  <a:lnTo>
                    <a:pt x="940" y="5021"/>
                  </a:lnTo>
                  <a:lnTo>
                    <a:pt x="1307" y="5225"/>
                  </a:lnTo>
                  <a:lnTo>
                    <a:pt x="1756" y="5348"/>
                  </a:lnTo>
                  <a:lnTo>
                    <a:pt x="2164" y="5389"/>
                  </a:lnTo>
                  <a:lnTo>
                    <a:pt x="2164" y="5389"/>
                  </a:lnTo>
                  <a:lnTo>
                    <a:pt x="2613" y="5348"/>
                  </a:lnTo>
                  <a:lnTo>
                    <a:pt x="3022" y="5225"/>
                  </a:lnTo>
                  <a:lnTo>
                    <a:pt x="3389" y="5021"/>
                  </a:lnTo>
                  <a:lnTo>
                    <a:pt x="3716" y="4776"/>
                  </a:lnTo>
                  <a:lnTo>
                    <a:pt x="4001" y="4450"/>
                  </a:lnTo>
                  <a:lnTo>
                    <a:pt x="4205" y="4082"/>
                  </a:lnTo>
                  <a:lnTo>
                    <a:pt x="4328" y="3674"/>
                  </a:lnTo>
                  <a:lnTo>
                    <a:pt x="4369" y="3225"/>
                  </a:lnTo>
                  <a:lnTo>
                    <a:pt x="4369" y="2164"/>
                  </a:lnTo>
                  <a:lnTo>
                    <a:pt x="4369" y="2164"/>
                  </a:lnTo>
                  <a:lnTo>
                    <a:pt x="4328" y="1715"/>
                  </a:lnTo>
                  <a:lnTo>
                    <a:pt x="4205" y="1307"/>
                  </a:lnTo>
                  <a:lnTo>
                    <a:pt x="4001" y="939"/>
                  </a:lnTo>
                  <a:lnTo>
                    <a:pt x="3716" y="613"/>
                  </a:lnTo>
                  <a:lnTo>
                    <a:pt x="3389" y="368"/>
                  </a:lnTo>
                  <a:lnTo>
                    <a:pt x="3022" y="164"/>
                  </a:lnTo>
                  <a:lnTo>
                    <a:pt x="2613" y="41"/>
                  </a:lnTo>
                  <a:lnTo>
                    <a:pt x="2164" y="0"/>
                  </a:lnTo>
                  <a:lnTo>
                    <a:pt x="216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4"/>
            <p:cNvSpPr/>
            <p:nvPr/>
          </p:nvSpPr>
          <p:spPr>
            <a:xfrm>
              <a:off x="2950700" y="3610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4"/>
            <p:cNvSpPr/>
            <p:nvPr/>
          </p:nvSpPr>
          <p:spPr>
            <a:xfrm>
              <a:off x="2943550" y="3610650"/>
              <a:ext cx="62275" cy="134725"/>
            </a:xfrm>
            <a:custGeom>
              <a:rect b="b" l="l" r="r" t="t"/>
              <a:pathLst>
                <a:path extrusionOk="0" h="5389" w="2491">
                  <a:moveTo>
                    <a:pt x="1" y="0"/>
                  </a:moveTo>
                  <a:lnTo>
                    <a:pt x="327" y="82"/>
                  </a:lnTo>
                  <a:lnTo>
                    <a:pt x="613" y="245"/>
                  </a:lnTo>
                  <a:lnTo>
                    <a:pt x="858" y="449"/>
                  </a:lnTo>
                  <a:lnTo>
                    <a:pt x="1062" y="735"/>
                  </a:lnTo>
                  <a:lnTo>
                    <a:pt x="1225" y="1021"/>
                  </a:lnTo>
                  <a:lnTo>
                    <a:pt x="1389" y="1388"/>
                  </a:lnTo>
                  <a:lnTo>
                    <a:pt x="1470" y="1756"/>
                  </a:lnTo>
                  <a:lnTo>
                    <a:pt x="1470" y="2164"/>
                  </a:lnTo>
                  <a:lnTo>
                    <a:pt x="1470" y="3225"/>
                  </a:lnTo>
                  <a:lnTo>
                    <a:pt x="1470" y="3633"/>
                  </a:lnTo>
                  <a:lnTo>
                    <a:pt x="1389" y="4001"/>
                  </a:lnTo>
                  <a:lnTo>
                    <a:pt x="1225" y="4368"/>
                  </a:lnTo>
                  <a:lnTo>
                    <a:pt x="1062" y="4654"/>
                  </a:lnTo>
                  <a:lnTo>
                    <a:pt x="858" y="4940"/>
                  </a:lnTo>
                  <a:lnTo>
                    <a:pt x="613" y="5144"/>
                  </a:lnTo>
                  <a:lnTo>
                    <a:pt x="327" y="5307"/>
                  </a:lnTo>
                  <a:lnTo>
                    <a:pt x="1" y="5389"/>
                  </a:lnTo>
                  <a:lnTo>
                    <a:pt x="286" y="5389"/>
                  </a:lnTo>
                  <a:lnTo>
                    <a:pt x="735" y="5348"/>
                  </a:lnTo>
                  <a:lnTo>
                    <a:pt x="1144" y="5225"/>
                  </a:lnTo>
                  <a:lnTo>
                    <a:pt x="1511" y="5021"/>
                  </a:lnTo>
                  <a:lnTo>
                    <a:pt x="1838" y="4776"/>
                  </a:lnTo>
                  <a:lnTo>
                    <a:pt x="2123" y="4450"/>
                  </a:lnTo>
                  <a:lnTo>
                    <a:pt x="2327" y="4082"/>
                  </a:lnTo>
                  <a:lnTo>
                    <a:pt x="2450" y="3674"/>
                  </a:lnTo>
                  <a:lnTo>
                    <a:pt x="2491" y="3225"/>
                  </a:lnTo>
                  <a:lnTo>
                    <a:pt x="2491" y="2164"/>
                  </a:lnTo>
                  <a:lnTo>
                    <a:pt x="2450" y="1919"/>
                  </a:lnTo>
                  <a:lnTo>
                    <a:pt x="2409" y="1674"/>
                  </a:lnTo>
                  <a:lnTo>
                    <a:pt x="2368" y="1470"/>
                  </a:lnTo>
                  <a:lnTo>
                    <a:pt x="2287" y="1266"/>
                  </a:lnTo>
                  <a:lnTo>
                    <a:pt x="2042" y="857"/>
                  </a:lnTo>
                  <a:lnTo>
                    <a:pt x="1756" y="531"/>
                  </a:lnTo>
                  <a:lnTo>
                    <a:pt x="1389" y="286"/>
                  </a:lnTo>
                  <a:lnTo>
                    <a:pt x="940" y="82"/>
                  </a:lnTo>
                  <a:lnTo>
                    <a:pt x="735" y="41"/>
                  </a:lnTo>
                  <a:lnTo>
                    <a:pt x="490"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4"/>
            <p:cNvSpPr/>
            <p:nvPr/>
          </p:nvSpPr>
          <p:spPr>
            <a:xfrm>
              <a:off x="2943550" y="3610650"/>
              <a:ext cx="62275" cy="134725"/>
            </a:xfrm>
            <a:custGeom>
              <a:rect b="b" l="l" r="r" t="t"/>
              <a:pathLst>
                <a:path extrusionOk="0" fill="none" h="5389" w="2491">
                  <a:moveTo>
                    <a:pt x="1" y="0"/>
                  </a:moveTo>
                  <a:lnTo>
                    <a:pt x="1" y="0"/>
                  </a:lnTo>
                  <a:lnTo>
                    <a:pt x="327" y="82"/>
                  </a:lnTo>
                  <a:lnTo>
                    <a:pt x="613" y="245"/>
                  </a:lnTo>
                  <a:lnTo>
                    <a:pt x="858" y="449"/>
                  </a:lnTo>
                  <a:lnTo>
                    <a:pt x="1062" y="735"/>
                  </a:lnTo>
                  <a:lnTo>
                    <a:pt x="1225" y="1021"/>
                  </a:lnTo>
                  <a:lnTo>
                    <a:pt x="1389" y="1388"/>
                  </a:lnTo>
                  <a:lnTo>
                    <a:pt x="1470" y="1756"/>
                  </a:lnTo>
                  <a:lnTo>
                    <a:pt x="1470" y="2164"/>
                  </a:lnTo>
                  <a:lnTo>
                    <a:pt x="1470" y="3225"/>
                  </a:lnTo>
                  <a:lnTo>
                    <a:pt x="1470" y="3225"/>
                  </a:lnTo>
                  <a:lnTo>
                    <a:pt x="1470" y="3633"/>
                  </a:lnTo>
                  <a:lnTo>
                    <a:pt x="1389" y="4001"/>
                  </a:lnTo>
                  <a:lnTo>
                    <a:pt x="1225" y="4368"/>
                  </a:lnTo>
                  <a:lnTo>
                    <a:pt x="1062" y="4654"/>
                  </a:lnTo>
                  <a:lnTo>
                    <a:pt x="858" y="4940"/>
                  </a:lnTo>
                  <a:lnTo>
                    <a:pt x="613" y="5144"/>
                  </a:lnTo>
                  <a:lnTo>
                    <a:pt x="327" y="5307"/>
                  </a:lnTo>
                  <a:lnTo>
                    <a:pt x="1" y="5389"/>
                  </a:lnTo>
                  <a:lnTo>
                    <a:pt x="1" y="5389"/>
                  </a:lnTo>
                  <a:lnTo>
                    <a:pt x="286" y="5389"/>
                  </a:lnTo>
                  <a:lnTo>
                    <a:pt x="286" y="5389"/>
                  </a:lnTo>
                  <a:lnTo>
                    <a:pt x="735" y="5348"/>
                  </a:lnTo>
                  <a:lnTo>
                    <a:pt x="1144" y="5225"/>
                  </a:lnTo>
                  <a:lnTo>
                    <a:pt x="1511" y="5021"/>
                  </a:lnTo>
                  <a:lnTo>
                    <a:pt x="1838" y="4776"/>
                  </a:lnTo>
                  <a:lnTo>
                    <a:pt x="2123" y="4450"/>
                  </a:lnTo>
                  <a:lnTo>
                    <a:pt x="2327" y="4082"/>
                  </a:lnTo>
                  <a:lnTo>
                    <a:pt x="2450" y="3674"/>
                  </a:lnTo>
                  <a:lnTo>
                    <a:pt x="2491" y="3225"/>
                  </a:lnTo>
                  <a:lnTo>
                    <a:pt x="2491" y="2164"/>
                  </a:lnTo>
                  <a:lnTo>
                    <a:pt x="2491" y="2164"/>
                  </a:lnTo>
                  <a:lnTo>
                    <a:pt x="2450" y="1919"/>
                  </a:lnTo>
                  <a:lnTo>
                    <a:pt x="2409" y="1674"/>
                  </a:lnTo>
                  <a:lnTo>
                    <a:pt x="2368" y="1470"/>
                  </a:lnTo>
                  <a:lnTo>
                    <a:pt x="2287" y="1266"/>
                  </a:lnTo>
                  <a:lnTo>
                    <a:pt x="2042" y="857"/>
                  </a:lnTo>
                  <a:lnTo>
                    <a:pt x="1756" y="531"/>
                  </a:lnTo>
                  <a:lnTo>
                    <a:pt x="1389" y="286"/>
                  </a:lnTo>
                  <a:lnTo>
                    <a:pt x="940" y="82"/>
                  </a:lnTo>
                  <a:lnTo>
                    <a:pt x="735" y="41"/>
                  </a:lnTo>
                  <a:lnTo>
                    <a:pt x="490" y="0"/>
                  </a:lnTo>
                  <a:lnTo>
                    <a:pt x="246"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4"/>
            <p:cNvSpPr/>
            <p:nvPr/>
          </p:nvSpPr>
          <p:spPr>
            <a:xfrm>
              <a:off x="2943550" y="3610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4"/>
            <p:cNvSpPr/>
            <p:nvPr/>
          </p:nvSpPr>
          <p:spPr>
            <a:xfrm>
              <a:off x="2896600" y="3610650"/>
              <a:ext cx="109225" cy="64300"/>
            </a:xfrm>
            <a:custGeom>
              <a:rect b="b" l="l" r="r" t="t"/>
              <a:pathLst>
                <a:path extrusionOk="0" h="2572" w="4369">
                  <a:moveTo>
                    <a:pt x="1838" y="0"/>
                  </a:moveTo>
                  <a:lnTo>
                    <a:pt x="1552" y="82"/>
                  </a:lnTo>
                  <a:lnTo>
                    <a:pt x="1266" y="204"/>
                  </a:lnTo>
                  <a:lnTo>
                    <a:pt x="1021" y="327"/>
                  </a:lnTo>
                  <a:lnTo>
                    <a:pt x="776" y="490"/>
                  </a:lnTo>
                  <a:lnTo>
                    <a:pt x="532" y="735"/>
                  </a:lnTo>
                  <a:lnTo>
                    <a:pt x="368" y="939"/>
                  </a:lnTo>
                  <a:lnTo>
                    <a:pt x="205" y="1225"/>
                  </a:lnTo>
                  <a:lnTo>
                    <a:pt x="82" y="1511"/>
                  </a:lnTo>
                  <a:lnTo>
                    <a:pt x="1" y="1837"/>
                  </a:lnTo>
                  <a:lnTo>
                    <a:pt x="1" y="2164"/>
                  </a:lnTo>
                  <a:lnTo>
                    <a:pt x="1" y="2368"/>
                  </a:lnTo>
                  <a:lnTo>
                    <a:pt x="246" y="2450"/>
                  </a:lnTo>
                  <a:lnTo>
                    <a:pt x="491" y="2531"/>
                  </a:lnTo>
                  <a:lnTo>
                    <a:pt x="776" y="2572"/>
                  </a:lnTo>
                  <a:lnTo>
                    <a:pt x="1348" y="2572"/>
                  </a:lnTo>
                  <a:lnTo>
                    <a:pt x="1593" y="2531"/>
                  </a:lnTo>
                  <a:lnTo>
                    <a:pt x="1879" y="2450"/>
                  </a:lnTo>
                  <a:lnTo>
                    <a:pt x="2124" y="2368"/>
                  </a:lnTo>
                  <a:lnTo>
                    <a:pt x="2368" y="2245"/>
                  </a:lnTo>
                  <a:lnTo>
                    <a:pt x="2573" y="2082"/>
                  </a:lnTo>
                  <a:lnTo>
                    <a:pt x="2777" y="1919"/>
                  </a:lnTo>
                  <a:lnTo>
                    <a:pt x="2981" y="1715"/>
                  </a:lnTo>
                  <a:lnTo>
                    <a:pt x="3226" y="2041"/>
                  </a:lnTo>
                  <a:lnTo>
                    <a:pt x="3552" y="2286"/>
                  </a:lnTo>
                  <a:lnTo>
                    <a:pt x="3961" y="2490"/>
                  </a:lnTo>
                  <a:lnTo>
                    <a:pt x="4165" y="2531"/>
                  </a:lnTo>
                  <a:lnTo>
                    <a:pt x="4369" y="2572"/>
                  </a:lnTo>
                  <a:lnTo>
                    <a:pt x="4369" y="2286"/>
                  </a:lnTo>
                  <a:lnTo>
                    <a:pt x="4369" y="2082"/>
                  </a:lnTo>
                  <a:lnTo>
                    <a:pt x="4328" y="1796"/>
                  </a:lnTo>
                  <a:lnTo>
                    <a:pt x="4246" y="1470"/>
                  </a:lnTo>
                  <a:lnTo>
                    <a:pt x="4124" y="1143"/>
                  </a:lnTo>
                  <a:lnTo>
                    <a:pt x="3920" y="817"/>
                  </a:lnTo>
                  <a:lnTo>
                    <a:pt x="3593" y="531"/>
                  </a:lnTo>
                  <a:lnTo>
                    <a:pt x="3307" y="327"/>
                  </a:lnTo>
                  <a:lnTo>
                    <a:pt x="3022" y="164"/>
                  </a:lnTo>
                  <a:lnTo>
                    <a:pt x="2736" y="41"/>
                  </a:lnTo>
                  <a:lnTo>
                    <a:pt x="245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4"/>
            <p:cNvSpPr/>
            <p:nvPr/>
          </p:nvSpPr>
          <p:spPr>
            <a:xfrm>
              <a:off x="2896600" y="3610650"/>
              <a:ext cx="109225" cy="64300"/>
            </a:xfrm>
            <a:custGeom>
              <a:rect b="b" l="l" r="r" t="t"/>
              <a:pathLst>
                <a:path extrusionOk="0" fill="none" h="2572" w="4369">
                  <a:moveTo>
                    <a:pt x="3593" y="531"/>
                  </a:moveTo>
                  <a:lnTo>
                    <a:pt x="3593" y="531"/>
                  </a:lnTo>
                  <a:lnTo>
                    <a:pt x="3593" y="531"/>
                  </a:lnTo>
                  <a:lnTo>
                    <a:pt x="3593" y="531"/>
                  </a:lnTo>
                  <a:lnTo>
                    <a:pt x="3307" y="327"/>
                  </a:lnTo>
                  <a:lnTo>
                    <a:pt x="3022" y="164"/>
                  </a:lnTo>
                  <a:lnTo>
                    <a:pt x="2736" y="41"/>
                  </a:lnTo>
                  <a:lnTo>
                    <a:pt x="2450" y="0"/>
                  </a:lnTo>
                  <a:lnTo>
                    <a:pt x="2124" y="0"/>
                  </a:lnTo>
                  <a:lnTo>
                    <a:pt x="1838" y="0"/>
                  </a:lnTo>
                  <a:lnTo>
                    <a:pt x="1552" y="82"/>
                  </a:lnTo>
                  <a:lnTo>
                    <a:pt x="1266" y="204"/>
                  </a:lnTo>
                  <a:lnTo>
                    <a:pt x="1021" y="327"/>
                  </a:lnTo>
                  <a:lnTo>
                    <a:pt x="776" y="490"/>
                  </a:lnTo>
                  <a:lnTo>
                    <a:pt x="532" y="735"/>
                  </a:lnTo>
                  <a:lnTo>
                    <a:pt x="368" y="939"/>
                  </a:lnTo>
                  <a:lnTo>
                    <a:pt x="205" y="1225"/>
                  </a:lnTo>
                  <a:lnTo>
                    <a:pt x="82" y="1511"/>
                  </a:lnTo>
                  <a:lnTo>
                    <a:pt x="1" y="1837"/>
                  </a:lnTo>
                  <a:lnTo>
                    <a:pt x="1" y="2164"/>
                  </a:lnTo>
                  <a:lnTo>
                    <a:pt x="1" y="2368"/>
                  </a:lnTo>
                  <a:lnTo>
                    <a:pt x="1" y="2368"/>
                  </a:lnTo>
                  <a:lnTo>
                    <a:pt x="246" y="2450"/>
                  </a:lnTo>
                  <a:lnTo>
                    <a:pt x="491" y="2531"/>
                  </a:lnTo>
                  <a:lnTo>
                    <a:pt x="776" y="2572"/>
                  </a:lnTo>
                  <a:lnTo>
                    <a:pt x="1062" y="2572"/>
                  </a:lnTo>
                  <a:lnTo>
                    <a:pt x="1062" y="2572"/>
                  </a:lnTo>
                  <a:lnTo>
                    <a:pt x="1348" y="2572"/>
                  </a:lnTo>
                  <a:lnTo>
                    <a:pt x="1593" y="2531"/>
                  </a:lnTo>
                  <a:lnTo>
                    <a:pt x="1879" y="2450"/>
                  </a:lnTo>
                  <a:lnTo>
                    <a:pt x="2124" y="2368"/>
                  </a:lnTo>
                  <a:lnTo>
                    <a:pt x="2368" y="2245"/>
                  </a:lnTo>
                  <a:lnTo>
                    <a:pt x="2573" y="2082"/>
                  </a:lnTo>
                  <a:lnTo>
                    <a:pt x="2777" y="1919"/>
                  </a:lnTo>
                  <a:lnTo>
                    <a:pt x="2981" y="1715"/>
                  </a:lnTo>
                  <a:lnTo>
                    <a:pt x="2981" y="1715"/>
                  </a:lnTo>
                  <a:lnTo>
                    <a:pt x="3226" y="2041"/>
                  </a:lnTo>
                  <a:lnTo>
                    <a:pt x="3552" y="2286"/>
                  </a:lnTo>
                  <a:lnTo>
                    <a:pt x="3961" y="2490"/>
                  </a:lnTo>
                  <a:lnTo>
                    <a:pt x="4165" y="2531"/>
                  </a:lnTo>
                  <a:lnTo>
                    <a:pt x="4369" y="2572"/>
                  </a:lnTo>
                  <a:lnTo>
                    <a:pt x="4369" y="2572"/>
                  </a:lnTo>
                  <a:lnTo>
                    <a:pt x="4369" y="2286"/>
                  </a:lnTo>
                  <a:lnTo>
                    <a:pt x="4369" y="2082"/>
                  </a:lnTo>
                  <a:lnTo>
                    <a:pt x="4328" y="1796"/>
                  </a:lnTo>
                  <a:lnTo>
                    <a:pt x="4246" y="1470"/>
                  </a:lnTo>
                  <a:lnTo>
                    <a:pt x="4124" y="1143"/>
                  </a:lnTo>
                  <a:lnTo>
                    <a:pt x="3920" y="817"/>
                  </a:lnTo>
                  <a:lnTo>
                    <a:pt x="3593" y="531"/>
                  </a:lnTo>
                  <a:lnTo>
                    <a:pt x="3593"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4"/>
            <p:cNvSpPr/>
            <p:nvPr/>
          </p:nvSpPr>
          <p:spPr>
            <a:xfrm>
              <a:off x="2986425" y="3623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4"/>
            <p:cNvSpPr/>
            <p:nvPr/>
          </p:nvSpPr>
          <p:spPr>
            <a:xfrm>
              <a:off x="2943550" y="3610650"/>
              <a:ext cx="62275" cy="64300"/>
            </a:xfrm>
            <a:custGeom>
              <a:rect b="b" l="l" r="r" t="t"/>
              <a:pathLst>
                <a:path extrusionOk="0" h="2572" w="2491">
                  <a:moveTo>
                    <a:pt x="1" y="0"/>
                  </a:moveTo>
                  <a:lnTo>
                    <a:pt x="327" y="82"/>
                  </a:lnTo>
                  <a:lnTo>
                    <a:pt x="613" y="245"/>
                  </a:lnTo>
                  <a:lnTo>
                    <a:pt x="858" y="449"/>
                  </a:lnTo>
                  <a:lnTo>
                    <a:pt x="1062" y="735"/>
                  </a:lnTo>
                  <a:lnTo>
                    <a:pt x="1225" y="1021"/>
                  </a:lnTo>
                  <a:lnTo>
                    <a:pt x="1389" y="1388"/>
                  </a:lnTo>
                  <a:lnTo>
                    <a:pt x="1470" y="1756"/>
                  </a:lnTo>
                  <a:lnTo>
                    <a:pt x="1470" y="2164"/>
                  </a:lnTo>
                  <a:lnTo>
                    <a:pt x="1715" y="2327"/>
                  </a:lnTo>
                  <a:lnTo>
                    <a:pt x="1960" y="2450"/>
                  </a:lnTo>
                  <a:lnTo>
                    <a:pt x="2205" y="2531"/>
                  </a:lnTo>
                  <a:lnTo>
                    <a:pt x="2491" y="2572"/>
                  </a:lnTo>
                  <a:lnTo>
                    <a:pt x="2491" y="2286"/>
                  </a:lnTo>
                  <a:lnTo>
                    <a:pt x="2491" y="2082"/>
                  </a:lnTo>
                  <a:lnTo>
                    <a:pt x="2450" y="1796"/>
                  </a:lnTo>
                  <a:lnTo>
                    <a:pt x="2368" y="1470"/>
                  </a:lnTo>
                  <a:lnTo>
                    <a:pt x="2246" y="1143"/>
                  </a:lnTo>
                  <a:lnTo>
                    <a:pt x="2042" y="817"/>
                  </a:lnTo>
                  <a:lnTo>
                    <a:pt x="1715" y="531"/>
                  </a:lnTo>
                  <a:lnTo>
                    <a:pt x="1593" y="408"/>
                  </a:lnTo>
                  <a:lnTo>
                    <a:pt x="1266" y="204"/>
                  </a:lnTo>
                  <a:lnTo>
                    <a:pt x="1021" y="123"/>
                  </a:lnTo>
                  <a:lnTo>
                    <a:pt x="735" y="41"/>
                  </a:lnTo>
                  <a:lnTo>
                    <a:pt x="368"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4"/>
            <p:cNvSpPr/>
            <p:nvPr/>
          </p:nvSpPr>
          <p:spPr>
            <a:xfrm>
              <a:off x="2943550" y="3610650"/>
              <a:ext cx="62275" cy="64300"/>
            </a:xfrm>
            <a:custGeom>
              <a:rect b="b" l="l" r="r" t="t"/>
              <a:pathLst>
                <a:path extrusionOk="0" fill="none" h="2572" w="2491">
                  <a:moveTo>
                    <a:pt x="1715" y="531"/>
                  </a:moveTo>
                  <a:lnTo>
                    <a:pt x="1715" y="531"/>
                  </a:lnTo>
                  <a:lnTo>
                    <a:pt x="1715" y="531"/>
                  </a:lnTo>
                  <a:lnTo>
                    <a:pt x="1715" y="531"/>
                  </a:lnTo>
                  <a:lnTo>
                    <a:pt x="1593" y="408"/>
                  </a:lnTo>
                  <a:lnTo>
                    <a:pt x="1266" y="204"/>
                  </a:lnTo>
                  <a:lnTo>
                    <a:pt x="1021" y="123"/>
                  </a:lnTo>
                  <a:lnTo>
                    <a:pt x="735" y="41"/>
                  </a:lnTo>
                  <a:lnTo>
                    <a:pt x="368" y="0"/>
                  </a:lnTo>
                  <a:lnTo>
                    <a:pt x="1" y="0"/>
                  </a:lnTo>
                  <a:lnTo>
                    <a:pt x="1" y="0"/>
                  </a:lnTo>
                  <a:lnTo>
                    <a:pt x="327" y="82"/>
                  </a:lnTo>
                  <a:lnTo>
                    <a:pt x="613" y="245"/>
                  </a:lnTo>
                  <a:lnTo>
                    <a:pt x="858" y="449"/>
                  </a:lnTo>
                  <a:lnTo>
                    <a:pt x="1062" y="735"/>
                  </a:lnTo>
                  <a:lnTo>
                    <a:pt x="1225" y="1021"/>
                  </a:lnTo>
                  <a:lnTo>
                    <a:pt x="1389" y="1388"/>
                  </a:lnTo>
                  <a:lnTo>
                    <a:pt x="1470" y="1756"/>
                  </a:lnTo>
                  <a:lnTo>
                    <a:pt x="1470" y="2164"/>
                  </a:lnTo>
                  <a:lnTo>
                    <a:pt x="1470" y="2164"/>
                  </a:lnTo>
                  <a:lnTo>
                    <a:pt x="1715" y="2327"/>
                  </a:lnTo>
                  <a:lnTo>
                    <a:pt x="1960" y="2450"/>
                  </a:lnTo>
                  <a:lnTo>
                    <a:pt x="2205" y="2531"/>
                  </a:lnTo>
                  <a:lnTo>
                    <a:pt x="2491" y="2572"/>
                  </a:lnTo>
                  <a:lnTo>
                    <a:pt x="2491" y="2572"/>
                  </a:lnTo>
                  <a:lnTo>
                    <a:pt x="2491" y="2286"/>
                  </a:lnTo>
                  <a:lnTo>
                    <a:pt x="2491" y="2082"/>
                  </a:lnTo>
                  <a:lnTo>
                    <a:pt x="2450" y="1796"/>
                  </a:lnTo>
                  <a:lnTo>
                    <a:pt x="2368" y="1470"/>
                  </a:lnTo>
                  <a:lnTo>
                    <a:pt x="2246" y="1143"/>
                  </a:lnTo>
                  <a:lnTo>
                    <a:pt x="2042" y="817"/>
                  </a:lnTo>
                  <a:lnTo>
                    <a:pt x="1715" y="531"/>
                  </a:lnTo>
                  <a:lnTo>
                    <a:pt x="1715"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4"/>
            <p:cNvSpPr/>
            <p:nvPr/>
          </p:nvSpPr>
          <p:spPr>
            <a:xfrm>
              <a:off x="2986425" y="3623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4"/>
            <p:cNvSpPr/>
            <p:nvPr/>
          </p:nvSpPr>
          <p:spPr>
            <a:xfrm>
              <a:off x="2866000" y="3560625"/>
              <a:ext cx="46950" cy="48000"/>
            </a:xfrm>
            <a:custGeom>
              <a:rect b="b" l="l" r="r" t="t"/>
              <a:pathLst>
                <a:path extrusionOk="0" h="1920" w="1878">
                  <a:moveTo>
                    <a:pt x="245" y="1"/>
                  </a:moveTo>
                  <a:lnTo>
                    <a:pt x="123" y="42"/>
                  </a:lnTo>
                  <a:lnTo>
                    <a:pt x="41" y="123"/>
                  </a:lnTo>
                  <a:lnTo>
                    <a:pt x="0" y="246"/>
                  </a:lnTo>
                  <a:lnTo>
                    <a:pt x="0" y="368"/>
                  </a:lnTo>
                  <a:lnTo>
                    <a:pt x="41" y="491"/>
                  </a:lnTo>
                  <a:lnTo>
                    <a:pt x="123" y="572"/>
                  </a:lnTo>
                  <a:lnTo>
                    <a:pt x="449" y="858"/>
                  </a:lnTo>
                  <a:lnTo>
                    <a:pt x="776" y="1144"/>
                  </a:lnTo>
                  <a:lnTo>
                    <a:pt x="1062" y="1471"/>
                  </a:lnTo>
                  <a:lnTo>
                    <a:pt x="1347" y="1797"/>
                  </a:lnTo>
                  <a:lnTo>
                    <a:pt x="1429" y="1879"/>
                  </a:lnTo>
                  <a:lnTo>
                    <a:pt x="1592" y="1920"/>
                  </a:lnTo>
                  <a:lnTo>
                    <a:pt x="1674" y="1879"/>
                  </a:lnTo>
                  <a:lnTo>
                    <a:pt x="1756" y="1838"/>
                  </a:lnTo>
                  <a:lnTo>
                    <a:pt x="1837" y="1756"/>
                  </a:lnTo>
                  <a:lnTo>
                    <a:pt x="1878" y="1634"/>
                  </a:lnTo>
                  <a:lnTo>
                    <a:pt x="1878" y="1511"/>
                  </a:lnTo>
                  <a:lnTo>
                    <a:pt x="1837" y="1389"/>
                  </a:lnTo>
                  <a:lnTo>
                    <a:pt x="1551" y="1022"/>
                  </a:lnTo>
                  <a:lnTo>
                    <a:pt x="1225" y="695"/>
                  </a:lnTo>
                  <a:lnTo>
                    <a:pt x="857" y="368"/>
                  </a:lnTo>
                  <a:lnTo>
                    <a:pt x="490" y="83"/>
                  </a:lnTo>
                  <a:lnTo>
                    <a:pt x="368" y="42"/>
                  </a:lnTo>
                  <a:lnTo>
                    <a:pt x="24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4"/>
            <p:cNvSpPr/>
            <p:nvPr/>
          </p:nvSpPr>
          <p:spPr>
            <a:xfrm>
              <a:off x="2866000" y="3560625"/>
              <a:ext cx="46950" cy="48000"/>
            </a:xfrm>
            <a:custGeom>
              <a:rect b="b" l="l" r="r" t="t"/>
              <a:pathLst>
                <a:path extrusionOk="0" fill="none" h="1920" w="1878">
                  <a:moveTo>
                    <a:pt x="1592" y="1920"/>
                  </a:moveTo>
                  <a:lnTo>
                    <a:pt x="1592" y="1920"/>
                  </a:lnTo>
                  <a:lnTo>
                    <a:pt x="1429" y="1879"/>
                  </a:lnTo>
                  <a:lnTo>
                    <a:pt x="1347" y="1797"/>
                  </a:lnTo>
                  <a:lnTo>
                    <a:pt x="1347" y="1797"/>
                  </a:lnTo>
                  <a:lnTo>
                    <a:pt x="1062" y="1471"/>
                  </a:lnTo>
                  <a:lnTo>
                    <a:pt x="776" y="1144"/>
                  </a:lnTo>
                  <a:lnTo>
                    <a:pt x="449" y="858"/>
                  </a:lnTo>
                  <a:lnTo>
                    <a:pt x="123" y="572"/>
                  </a:lnTo>
                  <a:lnTo>
                    <a:pt x="123" y="572"/>
                  </a:lnTo>
                  <a:lnTo>
                    <a:pt x="41" y="491"/>
                  </a:lnTo>
                  <a:lnTo>
                    <a:pt x="0" y="368"/>
                  </a:lnTo>
                  <a:lnTo>
                    <a:pt x="0" y="246"/>
                  </a:lnTo>
                  <a:lnTo>
                    <a:pt x="41" y="123"/>
                  </a:lnTo>
                  <a:lnTo>
                    <a:pt x="41" y="123"/>
                  </a:lnTo>
                  <a:lnTo>
                    <a:pt x="123" y="42"/>
                  </a:lnTo>
                  <a:lnTo>
                    <a:pt x="245" y="1"/>
                  </a:lnTo>
                  <a:lnTo>
                    <a:pt x="368" y="42"/>
                  </a:lnTo>
                  <a:lnTo>
                    <a:pt x="490" y="83"/>
                  </a:lnTo>
                  <a:lnTo>
                    <a:pt x="490" y="83"/>
                  </a:lnTo>
                  <a:lnTo>
                    <a:pt x="857" y="368"/>
                  </a:lnTo>
                  <a:lnTo>
                    <a:pt x="1225" y="695"/>
                  </a:lnTo>
                  <a:lnTo>
                    <a:pt x="1551" y="1022"/>
                  </a:lnTo>
                  <a:lnTo>
                    <a:pt x="1837" y="1389"/>
                  </a:lnTo>
                  <a:lnTo>
                    <a:pt x="1837" y="1389"/>
                  </a:lnTo>
                  <a:lnTo>
                    <a:pt x="1878" y="1511"/>
                  </a:lnTo>
                  <a:lnTo>
                    <a:pt x="1878" y="1634"/>
                  </a:lnTo>
                  <a:lnTo>
                    <a:pt x="1837" y="1756"/>
                  </a:lnTo>
                  <a:lnTo>
                    <a:pt x="1756" y="1838"/>
                  </a:lnTo>
                  <a:lnTo>
                    <a:pt x="1756" y="1838"/>
                  </a:lnTo>
                  <a:lnTo>
                    <a:pt x="1674" y="1879"/>
                  </a:lnTo>
                  <a:lnTo>
                    <a:pt x="1592" y="1920"/>
                  </a:lnTo>
                  <a:lnTo>
                    <a:pt x="1592" y="19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4"/>
            <p:cNvSpPr/>
            <p:nvPr/>
          </p:nvSpPr>
          <p:spPr>
            <a:xfrm>
              <a:off x="2905800" y="3608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4"/>
            <p:cNvSpPr/>
            <p:nvPr/>
          </p:nvSpPr>
          <p:spPr>
            <a:xfrm>
              <a:off x="2697600" y="3824950"/>
              <a:ext cx="165350" cy="34725"/>
            </a:xfrm>
            <a:custGeom>
              <a:rect b="b" l="l" r="r" t="t"/>
              <a:pathLst>
                <a:path extrusionOk="0" h="1389" w="6614">
                  <a:moveTo>
                    <a:pt x="246" y="1"/>
                  </a:moveTo>
                  <a:lnTo>
                    <a:pt x="123" y="42"/>
                  </a:lnTo>
                  <a:lnTo>
                    <a:pt x="41" y="164"/>
                  </a:lnTo>
                  <a:lnTo>
                    <a:pt x="1" y="286"/>
                  </a:lnTo>
                  <a:lnTo>
                    <a:pt x="1" y="409"/>
                  </a:lnTo>
                  <a:lnTo>
                    <a:pt x="82" y="491"/>
                  </a:lnTo>
                  <a:lnTo>
                    <a:pt x="164" y="572"/>
                  </a:lnTo>
                  <a:lnTo>
                    <a:pt x="531" y="776"/>
                  </a:lnTo>
                  <a:lnTo>
                    <a:pt x="899" y="940"/>
                  </a:lnTo>
                  <a:lnTo>
                    <a:pt x="1307" y="1062"/>
                  </a:lnTo>
                  <a:lnTo>
                    <a:pt x="1674" y="1185"/>
                  </a:lnTo>
                  <a:lnTo>
                    <a:pt x="2083" y="1266"/>
                  </a:lnTo>
                  <a:lnTo>
                    <a:pt x="2491" y="1348"/>
                  </a:lnTo>
                  <a:lnTo>
                    <a:pt x="2899" y="1389"/>
                  </a:lnTo>
                  <a:lnTo>
                    <a:pt x="3715" y="1389"/>
                  </a:lnTo>
                  <a:lnTo>
                    <a:pt x="4124" y="1348"/>
                  </a:lnTo>
                  <a:lnTo>
                    <a:pt x="4532" y="1266"/>
                  </a:lnTo>
                  <a:lnTo>
                    <a:pt x="4940" y="1185"/>
                  </a:lnTo>
                  <a:lnTo>
                    <a:pt x="5348" y="1062"/>
                  </a:lnTo>
                  <a:lnTo>
                    <a:pt x="5716" y="940"/>
                  </a:lnTo>
                  <a:lnTo>
                    <a:pt x="6083" y="776"/>
                  </a:lnTo>
                  <a:lnTo>
                    <a:pt x="6450" y="572"/>
                  </a:lnTo>
                  <a:lnTo>
                    <a:pt x="6573" y="491"/>
                  </a:lnTo>
                  <a:lnTo>
                    <a:pt x="6614" y="409"/>
                  </a:lnTo>
                  <a:lnTo>
                    <a:pt x="6614" y="286"/>
                  </a:lnTo>
                  <a:lnTo>
                    <a:pt x="6573" y="164"/>
                  </a:lnTo>
                  <a:lnTo>
                    <a:pt x="6491" y="82"/>
                  </a:lnTo>
                  <a:lnTo>
                    <a:pt x="6410" y="1"/>
                  </a:lnTo>
                  <a:lnTo>
                    <a:pt x="6287" y="1"/>
                  </a:lnTo>
                  <a:lnTo>
                    <a:pt x="6165" y="42"/>
                  </a:lnTo>
                  <a:lnTo>
                    <a:pt x="5512" y="327"/>
                  </a:lnTo>
                  <a:lnTo>
                    <a:pt x="4777" y="572"/>
                  </a:lnTo>
                  <a:lnTo>
                    <a:pt x="4083" y="695"/>
                  </a:lnTo>
                  <a:lnTo>
                    <a:pt x="3307" y="736"/>
                  </a:lnTo>
                  <a:lnTo>
                    <a:pt x="2572" y="695"/>
                  </a:lnTo>
                  <a:lnTo>
                    <a:pt x="1838" y="572"/>
                  </a:lnTo>
                  <a:lnTo>
                    <a:pt x="1144" y="327"/>
                  </a:lnTo>
                  <a:lnTo>
                    <a:pt x="491" y="42"/>
                  </a:lnTo>
                  <a:lnTo>
                    <a:pt x="3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4"/>
            <p:cNvSpPr/>
            <p:nvPr/>
          </p:nvSpPr>
          <p:spPr>
            <a:xfrm>
              <a:off x="2697600" y="3824950"/>
              <a:ext cx="165350" cy="34725"/>
            </a:xfrm>
            <a:custGeom>
              <a:rect b="b" l="l" r="r" t="t"/>
              <a:pathLst>
                <a:path extrusionOk="0" fill="none" h="1389" w="6614">
                  <a:moveTo>
                    <a:pt x="3307" y="1389"/>
                  </a:moveTo>
                  <a:lnTo>
                    <a:pt x="3307" y="1389"/>
                  </a:lnTo>
                  <a:lnTo>
                    <a:pt x="2899" y="1389"/>
                  </a:lnTo>
                  <a:lnTo>
                    <a:pt x="2491" y="1348"/>
                  </a:lnTo>
                  <a:lnTo>
                    <a:pt x="2083" y="1266"/>
                  </a:lnTo>
                  <a:lnTo>
                    <a:pt x="1674" y="1185"/>
                  </a:lnTo>
                  <a:lnTo>
                    <a:pt x="1307" y="1062"/>
                  </a:lnTo>
                  <a:lnTo>
                    <a:pt x="899" y="940"/>
                  </a:lnTo>
                  <a:lnTo>
                    <a:pt x="531" y="776"/>
                  </a:lnTo>
                  <a:lnTo>
                    <a:pt x="164" y="572"/>
                  </a:lnTo>
                  <a:lnTo>
                    <a:pt x="164" y="572"/>
                  </a:lnTo>
                  <a:lnTo>
                    <a:pt x="82" y="491"/>
                  </a:lnTo>
                  <a:lnTo>
                    <a:pt x="1" y="409"/>
                  </a:lnTo>
                  <a:lnTo>
                    <a:pt x="1" y="286"/>
                  </a:lnTo>
                  <a:lnTo>
                    <a:pt x="41" y="164"/>
                  </a:lnTo>
                  <a:lnTo>
                    <a:pt x="41" y="164"/>
                  </a:lnTo>
                  <a:lnTo>
                    <a:pt x="123" y="42"/>
                  </a:lnTo>
                  <a:lnTo>
                    <a:pt x="246" y="1"/>
                  </a:lnTo>
                  <a:lnTo>
                    <a:pt x="368" y="1"/>
                  </a:lnTo>
                  <a:lnTo>
                    <a:pt x="491" y="42"/>
                  </a:lnTo>
                  <a:lnTo>
                    <a:pt x="491" y="42"/>
                  </a:lnTo>
                  <a:lnTo>
                    <a:pt x="1144" y="327"/>
                  </a:lnTo>
                  <a:lnTo>
                    <a:pt x="1838" y="572"/>
                  </a:lnTo>
                  <a:lnTo>
                    <a:pt x="2572" y="695"/>
                  </a:lnTo>
                  <a:lnTo>
                    <a:pt x="3307" y="736"/>
                  </a:lnTo>
                  <a:lnTo>
                    <a:pt x="3307" y="736"/>
                  </a:lnTo>
                  <a:lnTo>
                    <a:pt x="4083" y="695"/>
                  </a:lnTo>
                  <a:lnTo>
                    <a:pt x="4777" y="572"/>
                  </a:lnTo>
                  <a:lnTo>
                    <a:pt x="5512" y="327"/>
                  </a:lnTo>
                  <a:lnTo>
                    <a:pt x="6165" y="42"/>
                  </a:lnTo>
                  <a:lnTo>
                    <a:pt x="6165" y="42"/>
                  </a:lnTo>
                  <a:lnTo>
                    <a:pt x="6287" y="1"/>
                  </a:lnTo>
                  <a:lnTo>
                    <a:pt x="6410" y="1"/>
                  </a:lnTo>
                  <a:lnTo>
                    <a:pt x="6491" y="82"/>
                  </a:lnTo>
                  <a:lnTo>
                    <a:pt x="6573" y="164"/>
                  </a:lnTo>
                  <a:lnTo>
                    <a:pt x="6573" y="164"/>
                  </a:lnTo>
                  <a:lnTo>
                    <a:pt x="6614" y="286"/>
                  </a:lnTo>
                  <a:lnTo>
                    <a:pt x="6614" y="409"/>
                  </a:lnTo>
                  <a:lnTo>
                    <a:pt x="6573" y="491"/>
                  </a:lnTo>
                  <a:lnTo>
                    <a:pt x="6450" y="572"/>
                  </a:lnTo>
                  <a:lnTo>
                    <a:pt x="6450" y="572"/>
                  </a:lnTo>
                  <a:lnTo>
                    <a:pt x="6083" y="776"/>
                  </a:lnTo>
                  <a:lnTo>
                    <a:pt x="5716" y="940"/>
                  </a:lnTo>
                  <a:lnTo>
                    <a:pt x="5348" y="1062"/>
                  </a:lnTo>
                  <a:lnTo>
                    <a:pt x="4940" y="1185"/>
                  </a:lnTo>
                  <a:lnTo>
                    <a:pt x="4532" y="1266"/>
                  </a:lnTo>
                  <a:lnTo>
                    <a:pt x="4124" y="1348"/>
                  </a:lnTo>
                  <a:lnTo>
                    <a:pt x="3715" y="1389"/>
                  </a:lnTo>
                  <a:lnTo>
                    <a:pt x="3307" y="1389"/>
                  </a:lnTo>
                  <a:lnTo>
                    <a:pt x="3307" y="138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4"/>
            <p:cNvSpPr/>
            <p:nvPr/>
          </p:nvSpPr>
          <p:spPr>
            <a:xfrm>
              <a:off x="2780275" y="3859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4"/>
            <p:cNvSpPr/>
            <p:nvPr/>
          </p:nvSpPr>
          <p:spPr>
            <a:xfrm>
              <a:off x="2648625" y="3560625"/>
              <a:ext cx="46950" cy="48000"/>
            </a:xfrm>
            <a:custGeom>
              <a:rect b="b" l="l" r="r" t="t"/>
              <a:pathLst>
                <a:path extrusionOk="0" h="1920" w="1878">
                  <a:moveTo>
                    <a:pt x="1633" y="1"/>
                  </a:moveTo>
                  <a:lnTo>
                    <a:pt x="1511" y="42"/>
                  </a:lnTo>
                  <a:lnTo>
                    <a:pt x="1388" y="83"/>
                  </a:lnTo>
                  <a:lnTo>
                    <a:pt x="1021" y="368"/>
                  </a:lnTo>
                  <a:lnTo>
                    <a:pt x="653" y="695"/>
                  </a:lnTo>
                  <a:lnTo>
                    <a:pt x="368" y="1022"/>
                  </a:lnTo>
                  <a:lnTo>
                    <a:pt x="41" y="1389"/>
                  </a:lnTo>
                  <a:lnTo>
                    <a:pt x="0" y="1511"/>
                  </a:lnTo>
                  <a:lnTo>
                    <a:pt x="0" y="1634"/>
                  </a:lnTo>
                  <a:lnTo>
                    <a:pt x="41" y="1756"/>
                  </a:lnTo>
                  <a:lnTo>
                    <a:pt x="123" y="1838"/>
                  </a:lnTo>
                  <a:lnTo>
                    <a:pt x="204" y="1879"/>
                  </a:lnTo>
                  <a:lnTo>
                    <a:pt x="286" y="1920"/>
                  </a:lnTo>
                  <a:lnTo>
                    <a:pt x="449" y="1879"/>
                  </a:lnTo>
                  <a:lnTo>
                    <a:pt x="531" y="1797"/>
                  </a:lnTo>
                  <a:lnTo>
                    <a:pt x="817" y="1430"/>
                  </a:lnTo>
                  <a:lnTo>
                    <a:pt x="1102" y="1144"/>
                  </a:lnTo>
                  <a:lnTo>
                    <a:pt x="1429" y="858"/>
                  </a:lnTo>
                  <a:lnTo>
                    <a:pt x="1756" y="572"/>
                  </a:lnTo>
                  <a:lnTo>
                    <a:pt x="1837" y="491"/>
                  </a:lnTo>
                  <a:lnTo>
                    <a:pt x="1878" y="368"/>
                  </a:lnTo>
                  <a:lnTo>
                    <a:pt x="1878" y="246"/>
                  </a:lnTo>
                  <a:lnTo>
                    <a:pt x="1837" y="123"/>
                  </a:lnTo>
                  <a:lnTo>
                    <a:pt x="1756" y="42"/>
                  </a:lnTo>
                  <a:lnTo>
                    <a:pt x="163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4"/>
            <p:cNvSpPr/>
            <p:nvPr/>
          </p:nvSpPr>
          <p:spPr>
            <a:xfrm>
              <a:off x="2648625" y="3560625"/>
              <a:ext cx="46950" cy="48000"/>
            </a:xfrm>
            <a:custGeom>
              <a:rect b="b" l="l" r="r" t="t"/>
              <a:pathLst>
                <a:path extrusionOk="0" fill="none" h="1920" w="1878">
                  <a:moveTo>
                    <a:pt x="286" y="1920"/>
                  </a:moveTo>
                  <a:lnTo>
                    <a:pt x="286" y="1920"/>
                  </a:lnTo>
                  <a:lnTo>
                    <a:pt x="204" y="1879"/>
                  </a:lnTo>
                  <a:lnTo>
                    <a:pt x="123" y="1838"/>
                  </a:lnTo>
                  <a:lnTo>
                    <a:pt x="123" y="1838"/>
                  </a:lnTo>
                  <a:lnTo>
                    <a:pt x="41" y="1756"/>
                  </a:lnTo>
                  <a:lnTo>
                    <a:pt x="0" y="1634"/>
                  </a:lnTo>
                  <a:lnTo>
                    <a:pt x="0" y="1511"/>
                  </a:lnTo>
                  <a:lnTo>
                    <a:pt x="41" y="1389"/>
                  </a:lnTo>
                  <a:lnTo>
                    <a:pt x="41" y="1389"/>
                  </a:lnTo>
                  <a:lnTo>
                    <a:pt x="368" y="1022"/>
                  </a:lnTo>
                  <a:lnTo>
                    <a:pt x="653" y="695"/>
                  </a:lnTo>
                  <a:lnTo>
                    <a:pt x="1021" y="368"/>
                  </a:lnTo>
                  <a:lnTo>
                    <a:pt x="1388" y="83"/>
                  </a:lnTo>
                  <a:lnTo>
                    <a:pt x="1388" y="83"/>
                  </a:lnTo>
                  <a:lnTo>
                    <a:pt x="1511" y="42"/>
                  </a:lnTo>
                  <a:lnTo>
                    <a:pt x="1633" y="1"/>
                  </a:lnTo>
                  <a:lnTo>
                    <a:pt x="1756" y="42"/>
                  </a:lnTo>
                  <a:lnTo>
                    <a:pt x="1837" y="123"/>
                  </a:lnTo>
                  <a:lnTo>
                    <a:pt x="1837" y="123"/>
                  </a:lnTo>
                  <a:lnTo>
                    <a:pt x="1878" y="246"/>
                  </a:lnTo>
                  <a:lnTo>
                    <a:pt x="1878" y="368"/>
                  </a:lnTo>
                  <a:lnTo>
                    <a:pt x="1837" y="491"/>
                  </a:lnTo>
                  <a:lnTo>
                    <a:pt x="1756" y="572"/>
                  </a:lnTo>
                  <a:lnTo>
                    <a:pt x="1756" y="572"/>
                  </a:lnTo>
                  <a:lnTo>
                    <a:pt x="1429" y="858"/>
                  </a:lnTo>
                  <a:lnTo>
                    <a:pt x="1102" y="1144"/>
                  </a:lnTo>
                  <a:lnTo>
                    <a:pt x="817" y="1430"/>
                  </a:lnTo>
                  <a:lnTo>
                    <a:pt x="531" y="1797"/>
                  </a:lnTo>
                  <a:lnTo>
                    <a:pt x="531" y="1797"/>
                  </a:lnTo>
                  <a:lnTo>
                    <a:pt x="449" y="1879"/>
                  </a:lnTo>
                  <a:lnTo>
                    <a:pt x="286" y="1920"/>
                  </a:lnTo>
                  <a:lnTo>
                    <a:pt x="286" y="19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4"/>
            <p:cNvSpPr/>
            <p:nvPr/>
          </p:nvSpPr>
          <p:spPr>
            <a:xfrm>
              <a:off x="2655750" y="3608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4"/>
            <p:cNvSpPr/>
            <p:nvPr/>
          </p:nvSpPr>
          <p:spPr>
            <a:xfrm>
              <a:off x="2538400" y="3759650"/>
              <a:ext cx="143925" cy="110225"/>
            </a:xfrm>
            <a:custGeom>
              <a:rect b="b" l="l" r="r" t="t"/>
              <a:pathLst>
                <a:path extrusionOk="0" h="4409" w="5757">
                  <a:moveTo>
                    <a:pt x="2123" y="0"/>
                  </a:moveTo>
                  <a:lnTo>
                    <a:pt x="1715" y="82"/>
                  </a:lnTo>
                  <a:lnTo>
                    <a:pt x="1307" y="204"/>
                  </a:lnTo>
                  <a:lnTo>
                    <a:pt x="939" y="368"/>
                  </a:lnTo>
                  <a:lnTo>
                    <a:pt x="613" y="653"/>
                  </a:lnTo>
                  <a:lnTo>
                    <a:pt x="368" y="980"/>
                  </a:lnTo>
                  <a:lnTo>
                    <a:pt x="164" y="1347"/>
                  </a:lnTo>
                  <a:lnTo>
                    <a:pt x="41" y="1755"/>
                  </a:lnTo>
                  <a:lnTo>
                    <a:pt x="1" y="2164"/>
                  </a:lnTo>
                  <a:lnTo>
                    <a:pt x="1" y="4082"/>
                  </a:lnTo>
                  <a:lnTo>
                    <a:pt x="1" y="4205"/>
                  </a:lnTo>
                  <a:lnTo>
                    <a:pt x="82" y="4327"/>
                  </a:lnTo>
                  <a:lnTo>
                    <a:pt x="205" y="4368"/>
                  </a:lnTo>
                  <a:lnTo>
                    <a:pt x="327" y="4409"/>
                  </a:lnTo>
                  <a:lnTo>
                    <a:pt x="5471" y="4409"/>
                  </a:lnTo>
                  <a:lnTo>
                    <a:pt x="5593" y="4368"/>
                  </a:lnTo>
                  <a:lnTo>
                    <a:pt x="5675" y="4327"/>
                  </a:lnTo>
                  <a:lnTo>
                    <a:pt x="5756" y="4205"/>
                  </a:lnTo>
                  <a:lnTo>
                    <a:pt x="5756" y="4082"/>
                  </a:lnTo>
                  <a:lnTo>
                    <a:pt x="5756" y="2164"/>
                  </a:lnTo>
                  <a:lnTo>
                    <a:pt x="5716" y="1755"/>
                  </a:lnTo>
                  <a:lnTo>
                    <a:pt x="5593" y="1347"/>
                  </a:lnTo>
                  <a:lnTo>
                    <a:pt x="5389" y="980"/>
                  </a:lnTo>
                  <a:lnTo>
                    <a:pt x="5144" y="653"/>
                  </a:lnTo>
                  <a:lnTo>
                    <a:pt x="4817" y="368"/>
                  </a:lnTo>
                  <a:lnTo>
                    <a:pt x="4450" y="204"/>
                  </a:lnTo>
                  <a:lnTo>
                    <a:pt x="4042" y="82"/>
                  </a:lnTo>
                  <a:lnTo>
                    <a:pt x="3634"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4"/>
            <p:cNvSpPr/>
            <p:nvPr/>
          </p:nvSpPr>
          <p:spPr>
            <a:xfrm>
              <a:off x="2538400" y="3759650"/>
              <a:ext cx="143925" cy="110225"/>
            </a:xfrm>
            <a:custGeom>
              <a:rect b="b" l="l" r="r" t="t"/>
              <a:pathLst>
                <a:path extrusionOk="0" fill="none" h="4409" w="5757">
                  <a:moveTo>
                    <a:pt x="3634" y="0"/>
                  </a:moveTo>
                  <a:lnTo>
                    <a:pt x="2123" y="0"/>
                  </a:lnTo>
                  <a:lnTo>
                    <a:pt x="2123" y="0"/>
                  </a:lnTo>
                  <a:lnTo>
                    <a:pt x="1715" y="82"/>
                  </a:lnTo>
                  <a:lnTo>
                    <a:pt x="1307" y="204"/>
                  </a:lnTo>
                  <a:lnTo>
                    <a:pt x="939" y="368"/>
                  </a:lnTo>
                  <a:lnTo>
                    <a:pt x="613" y="653"/>
                  </a:lnTo>
                  <a:lnTo>
                    <a:pt x="368" y="980"/>
                  </a:lnTo>
                  <a:lnTo>
                    <a:pt x="164" y="1347"/>
                  </a:lnTo>
                  <a:lnTo>
                    <a:pt x="41" y="1755"/>
                  </a:lnTo>
                  <a:lnTo>
                    <a:pt x="1" y="2164"/>
                  </a:lnTo>
                  <a:lnTo>
                    <a:pt x="1" y="4082"/>
                  </a:lnTo>
                  <a:lnTo>
                    <a:pt x="1" y="4082"/>
                  </a:lnTo>
                  <a:lnTo>
                    <a:pt x="1" y="4205"/>
                  </a:lnTo>
                  <a:lnTo>
                    <a:pt x="82" y="4327"/>
                  </a:lnTo>
                  <a:lnTo>
                    <a:pt x="205" y="4368"/>
                  </a:lnTo>
                  <a:lnTo>
                    <a:pt x="327" y="4409"/>
                  </a:lnTo>
                  <a:lnTo>
                    <a:pt x="5471" y="4409"/>
                  </a:lnTo>
                  <a:lnTo>
                    <a:pt x="5471" y="4409"/>
                  </a:lnTo>
                  <a:lnTo>
                    <a:pt x="5593" y="4368"/>
                  </a:lnTo>
                  <a:lnTo>
                    <a:pt x="5675" y="4327"/>
                  </a:lnTo>
                  <a:lnTo>
                    <a:pt x="5756" y="4205"/>
                  </a:lnTo>
                  <a:lnTo>
                    <a:pt x="5756" y="4082"/>
                  </a:lnTo>
                  <a:lnTo>
                    <a:pt x="5756" y="2164"/>
                  </a:lnTo>
                  <a:lnTo>
                    <a:pt x="5756" y="2164"/>
                  </a:lnTo>
                  <a:lnTo>
                    <a:pt x="5716" y="1755"/>
                  </a:lnTo>
                  <a:lnTo>
                    <a:pt x="5593" y="1347"/>
                  </a:lnTo>
                  <a:lnTo>
                    <a:pt x="5389" y="980"/>
                  </a:lnTo>
                  <a:lnTo>
                    <a:pt x="5144" y="653"/>
                  </a:lnTo>
                  <a:lnTo>
                    <a:pt x="4817" y="368"/>
                  </a:lnTo>
                  <a:lnTo>
                    <a:pt x="4450" y="204"/>
                  </a:lnTo>
                  <a:lnTo>
                    <a:pt x="4042" y="82"/>
                  </a:lnTo>
                  <a:lnTo>
                    <a:pt x="3634" y="0"/>
                  </a:lnTo>
                  <a:lnTo>
                    <a:pt x="363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4"/>
            <p:cNvSpPr/>
            <p:nvPr/>
          </p:nvSpPr>
          <p:spPr>
            <a:xfrm>
              <a:off x="2629225" y="3759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4"/>
            <p:cNvSpPr/>
            <p:nvPr/>
          </p:nvSpPr>
          <p:spPr>
            <a:xfrm>
              <a:off x="2604725" y="3759650"/>
              <a:ext cx="77600" cy="110225"/>
            </a:xfrm>
            <a:custGeom>
              <a:rect b="b" l="l" r="r" t="t"/>
              <a:pathLst>
                <a:path extrusionOk="0" h="4409" w="3104">
                  <a:moveTo>
                    <a:pt x="1" y="0"/>
                  </a:moveTo>
                  <a:lnTo>
                    <a:pt x="450" y="82"/>
                  </a:lnTo>
                  <a:lnTo>
                    <a:pt x="858" y="204"/>
                  </a:lnTo>
                  <a:lnTo>
                    <a:pt x="1226" y="368"/>
                  </a:lnTo>
                  <a:lnTo>
                    <a:pt x="1552" y="653"/>
                  </a:lnTo>
                  <a:lnTo>
                    <a:pt x="1797" y="980"/>
                  </a:lnTo>
                  <a:lnTo>
                    <a:pt x="2001" y="1347"/>
                  </a:lnTo>
                  <a:lnTo>
                    <a:pt x="2124" y="1755"/>
                  </a:lnTo>
                  <a:lnTo>
                    <a:pt x="2164" y="2164"/>
                  </a:lnTo>
                  <a:lnTo>
                    <a:pt x="2164" y="4082"/>
                  </a:lnTo>
                  <a:lnTo>
                    <a:pt x="2124" y="4205"/>
                  </a:lnTo>
                  <a:lnTo>
                    <a:pt x="2083" y="4327"/>
                  </a:lnTo>
                  <a:lnTo>
                    <a:pt x="1960" y="4368"/>
                  </a:lnTo>
                  <a:lnTo>
                    <a:pt x="1838" y="4409"/>
                  </a:lnTo>
                  <a:lnTo>
                    <a:pt x="2818" y="4409"/>
                  </a:lnTo>
                  <a:lnTo>
                    <a:pt x="2940" y="4368"/>
                  </a:lnTo>
                  <a:lnTo>
                    <a:pt x="3022" y="4327"/>
                  </a:lnTo>
                  <a:lnTo>
                    <a:pt x="3103" y="4205"/>
                  </a:lnTo>
                  <a:lnTo>
                    <a:pt x="3103" y="4082"/>
                  </a:lnTo>
                  <a:lnTo>
                    <a:pt x="3103" y="2164"/>
                  </a:lnTo>
                  <a:lnTo>
                    <a:pt x="3063" y="1755"/>
                  </a:lnTo>
                  <a:lnTo>
                    <a:pt x="2940" y="1347"/>
                  </a:lnTo>
                  <a:lnTo>
                    <a:pt x="2736" y="980"/>
                  </a:lnTo>
                  <a:lnTo>
                    <a:pt x="2491" y="653"/>
                  </a:lnTo>
                  <a:lnTo>
                    <a:pt x="2164" y="368"/>
                  </a:lnTo>
                  <a:lnTo>
                    <a:pt x="1797" y="204"/>
                  </a:lnTo>
                  <a:lnTo>
                    <a:pt x="1389" y="82"/>
                  </a:lnTo>
                  <a:lnTo>
                    <a:pt x="981"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4"/>
            <p:cNvSpPr/>
            <p:nvPr/>
          </p:nvSpPr>
          <p:spPr>
            <a:xfrm>
              <a:off x="2604725" y="3759650"/>
              <a:ext cx="77600" cy="110225"/>
            </a:xfrm>
            <a:custGeom>
              <a:rect b="b" l="l" r="r" t="t"/>
              <a:pathLst>
                <a:path extrusionOk="0" fill="none" h="4409" w="3104">
                  <a:moveTo>
                    <a:pt x="981" y="0"/>
                  </a:moveTo>
                  <a:lnTo>
                    <a:pt x="1" y="0"/>
                  </a:lnTo>
                  <a:lnTo>
                    <a:pt x="1" y="0"/>
                  </a:lnTo>
                  <a:lnTo>
                    <a:pt x="450" y="82"/>
                  </a:lnTo>
                  <a:lnTo>
                    <a:pt x="858" y="204"/>
                  </a:lnTo>
                  <a:lnTo>
                    <a:pt x="1226" y="368"/>
                  </a:lnTo>
                  <a:lnTo>
                    <a:pt x="1552" y="653"/>
                  </a:lnTo>
                  <a:lnTo>
                    <a:pt x="1797" y="980"/>
                  </a:lnTo>
                  <a:lnTo>
                    <a:pt x="2001" y="1347"/>
                  </a:lnTo>
                  <a:lnTo>
                    <a:pt x="2124" y="1755"/>
                  </a:lnTo>
                  <a:lnTo>
                    <a:pt x="2164" y="2164"/>
                  </a:lnTo>
                  <a:lnTo>
                    <a:pt x="2164" y="4082"/>
                  </a:lnTo>
                  <a:lnTo>
                    <a:pt x="2164" y="4082"/>
                  </a:lnTo>
                  <a:lnTo>
                    <a:pt x="2124" y="4205"/>
                  </a:lnTo>
                  <a:lnTo>
                    <a:pt x="2083" y="4327"/>
                  </a:lnTo>
                  <a:lnTo>
                    <a:pt x="1960" y="4368"/>
                  </a:lnTo>
                  <a:lnTo>
                    <a:pt x="1838" y="4409"/>
                  </a:lnTo>
                  <a:lnTo>
                    <a:pt x="2818" y="4409"/>
                  </a:lnTo>
                  <a:lnTo>
                    <a:pt x="2818" y="4409"/>
                  </a:lnTo>
                  <a:lnTo>
                    <a:pt x="2940" y="4368"/>
                  </a:lnTo>
                  <a:lnTo>
                    <a:pt x="3022" y="4327"/>
                  </a:lnTo>
                  <a:lnTo>
                    <a:pt x="3103" y="4205"/>
                  </a:lnTo>
                  <a:lnTo>
                    <a:pt x="3103" y="4082"/>
                  </a:lnTo>
                  <a:lnTo>
                    <a:pt x="3103" y="2164"/>
                  </a:lnTo>
                  <a:lnTo>
                    <a:pt x="3103" y="2164"/>
                  </a:lnTo>
                  <a:lnTo>
                    <a:pt x="3063" y="1755"/>
                  </a:lnTo>
                  <a:lnTo>
                    <a:pt x="2940" y="1347"/>
                  </a:lnTo>
                  <a:lnTo>
                    <a:pt x="2736" y="980"/>
                  </a:lnTo>
                  <a:lnTo>
                    <a:pt x="2491" y="653"/>
                  </a:lnTo>
                  <a:lnTo>
                    <a:pt x="2164" y="368"/>
                  </a:lnTo>
                  <a:lnTo>
                    <a:pt x="1797" y="204"/>
                  </a:lnTo>
                  <a:lnTo>
                    <a:pt x="1389" y="82"/>
                  </a:lnTo>
                  <a:lnTo>
                    <a:pt x="981" y="0"/>
                  </a:lnTo>
                  <a:lnTo>
                    <a:pt x="98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4"/>
            <p:cNvSpPr/>
            <p:nvPr/>
          </p:nvSpPr>
          <p:spPr>
            <a:xfrm>
              <a:off x="2629225" y="3759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4"/>
            <p:cNvSpPr/>
            <p:nvPr/>
          </p:nvSpPr>
          <p:spPr>
            <a:xfrm>
              <a:off x="2589425" y="3760650"/>
              <a:ext cx="41875" cy="73525"/>
            </a:xfrm>
            <a:custGeom>
              <a:rect b="b" l="l" r="r" t="t"/>
              <a:pathLst>
                <a:path extrusionOk="0" h="2941" w="1675">
                  <a:moveTo>
                    <a:pt x="613" y="1"/>
                  </a:moveTo>
                  <a:lnTo>
                    <a:pt x="1" y="2042"/>
                  </a:lnTo>
                  <a:lnTo>
                    <a:pt x="1" y="2124"/>
                  </a:lnTo>
                  <a:lnTo>
                    <a:pt x="41" y="2246"/>
                  </a:lnTo>
                  <a:lnTo>
                    <a:pt x="695" y="2899"/>
                  </a:lnTo>
                  <a:lnTo>
                    <a:pt x="776" y="2940"/>
                  </a:lnTo>
                  <a:lnTo>
                    <a:pt x="939" y="2940"/>
                  </a:lnTo>
                  <a:lnTo>
                    <a:pt x="980" y="2899"/>
                  </a:lnTo>
                  <a:lnTo>
                    <a:pt x="1633" y="2246"/>
                  </a:lnTo>
                  <a:lnTo>
                    <a:pt x="1674" y="2124"/>
                  </a:lnTo>
                  <a:lnTo>
                    <a:pt x="1674" y="2042"/>
                  </a:lnTo>
                  <a:lnTo>
                    <a:pt x="1062"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4"/>
            <p:cNvSpPr/>
            <p:nvPr/>
          </p:nvSpPr>
          <p:spPr>
            <a:xfrm>
              <a:off x="2589425" y="3760650"/>
              <a:ext cx="41875" cy="73525"/>
            </a:xfrm>
            <a:custGeom>
              <a:rect b="b" l="l" r="r" t="t"/>
              <a:pathLst>
                <a:path extrusionOk="0" fill="none" h="2941" w="1675">
                  <a:moveTo>
                    <a:pt x="1062" y="1"/>
                  </a:moveTo>
                  <a:lnTo>
                    <a:pt x="613" y="1"/>
                  </a:lnTo>
                  <a:lnTo>
                    <a:pt x="1" y="2042"/>
                  </a:lnTo>
                  <a:lnTo>
                    <a:pt x="1" y="2042"/>
                  </a:lnTo>
                  <a:lnTo>
                    <a:pt x="1" y="2124"/>
                  </a:lnTo>
                  <a:lnTo>
                    <a:pt x="41" y="2246"/>
                  </a:lnTo>
                  <a:lnTo>
                    <a:pt x="695" y="2899"/>
                  </a:lnTo>
                  <a:lnTo>
                    <a:pt x="695" y="2899"/>
                  </a:lnTo>
                  <a:lnTo>
                    <a:pt x="776" y="2940"/>
                  </a:lnTo>
                  <a:lnTo>
                    <a:pt x="858" y="2940"/>
                  </a:lnTo>
                  <a:lnTo>
                    <a:pt x="939" y="2940"/>
                  </a:lnTo>
                  <a:lnTo>
                    <a:pt x="980" y="2899"/>
                  </a:lnTo>
                  <a:lnTo>
                    <a:pt x="1633" y="2246"/>
                  </a:lnTo>
                  <a:lnTo>
                    <a:pt x="1633" y="2246"/>
                  </a:lnTo>
                  <a:lnTo>
                    <a:pt x="1674" y="2124"/>
                  </a:lnTo>
                  <a:lnTo>
                    <a:pt x="1674" y="2042"/>
                  </a:lnTo>
                  <a:lnTo>
                    <a:pt x="10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4"/>
            <p:cNvSpPr/>
            <p:nvPr/>
          </p:nvSpPr>
          <p:spPr>
            <a:xfrm>
              <a:off x="2615950" y="3760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4"/>
            <p:cNvSpPr/>
            <p:nvPr/>
          </p:nvSpPr>
          <p:spPr>
            <a:xfrm>
              <a:off x="2555750" y="3610650"/>
              <a:ext cx="109225" cy="134725"/>
            </a:xfrm>
            <a:custGeom>
              <a:rect b="b" l="l" r="r" t="t"/>
              <a:pathLst>
                <a:path extrusionOk="0" h="5389" w="4369">
                  <a:moveTo>
                    <a:pt x="2205" y="0"/>
                  </a:moveTo>
                  <a:lnTo>
                    <a:pt x="1756" y="41"/>
                  </a:lnTo>
                  <a:lnTo>
                    <a:pt x="1348" y="164"/>
                  </a:lnTo>
                  <a:lnTo>
                    <a:pt x="980" y="368"/>
                  </a:lnTo>
                  <a:lnTo>
                    <a:pt x="654" y="613"/>
                  </a:lnTo>
                  <a:lnTo>
                    <a:pt x="368" y="939"/>
                  </a:lnTo>
                  <a:lnTo>
                    <a:pt x="164" y="1307"/>
                  </a:lnTo>
                  <a:lnTo>
                    <a:pt x="41" y="1715"/>
                  </a:lnTo>
                  <a:lnTo>
                    <a:pt x="0" y="2164"/>
                  </a:lnTo>
                  <a:lnTo>
                    <a:pt x="0" y="3225"/>
                  </a:lnTo>
                  <a:lnTo>
                    <a:pt x="41" y="3674"/>
                  </a:lnTo>
                  <a:lnTo>
                    <a:pt x="164" y="4082"/>
                  </a:lnTo>
                  <a:lnTo>
                    <a:pt x="368" y="4450"/>
                  </a:lnTo>
                  <a:lnTo>
                    <a:pt x="654" y="4776"/>
                  </a:lnTo>
                  <a:lnTo>
                    <a:pt x="980" y="5021"/>
                  </a:lnTo>
                  <a:lnTo>
                    <a:pt x="1348" y="5225"/>
                  </a:lnTo>
                  <a:lnTo>
                    <a:pt x="1756" y="5348"/>
                  </a:lnTo>
                  <a:lnTo>
                    <a:pt x="2205" y="5389"/>
                  </a:lnTo>
                  <a:lnTo>
                    <a:pt x="2613" y="5348"/>
                  </a:lnTo>
                  <a:lnTo>
                    <a:pt x="3021" y="5225"/>
                  </a:lnTo>
                  <a:lnTo>
                    <a:pt x="3389" y="5021"/>
                  </a:lnTo>
                  <a:lnTo>
                    <a:pt x="3715" y="4776"/>
                  </a:lnTo>
                  <a:lnTo>
                    <a:pt x="4001" y="4450"/>
                  </a:lnTo>
                  <a:lnTo>
                    <a:pt x="4205" y="4082"/>
                  </a:lnTo>
                  <a:lnTo>
                    <a:pt x="4328" y="3674"/>
                  </a:lnTo>
                  <a:lnTo>
                    <a:pt x="4368" y="3225"/>
                  </a:lnTo>
                  <a:lnTo>
                    <a:pt x="4368" y="2164"/>
                  </a:lnTo>
                  <a:lnTo>
                    <a:pt x="4328" y="1715"/>
                  </a:lnTo>
                  <a:lnTo>
                    <a:pt x="4205" y="1307"/>
                  </a:lnTo>
                  <a:lnTo>
                    <a:pt x="4001" y="939"/>
                  </a:lnTo>
                  <a:lnTo>
                    <a:pt x="3715" y="613"/>
                  </a:lnTo>
                  <a:lnTo>
                    <a:pt x="3389" y="368"/>
                  </a:lnTo>
                  <a:lnTo>
                    <a:pt x="3021" y="164"/>
                  </a:lnTo>
                  <a:lnTo>
                    <a:pt x="2613" y="41"/>
                  </a:lnTo>
                  <a:lnTo>
                    <a:pt x="2205"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4"/>
            <p:cNvSpPr/>
            <p:nvPr/>
          </p:nvSpPr>
          <p:spPr>
            <a:xfrm>
              <a:off x="2555750" y="3610650"/>
              <a:ext cx="109225" cy="134725"/>
            </a:xfrm>
            <a:custGeom>
              <a:rect b="b" l="l" r="r" t="t"/>
              <a:pathLst>
                <a:path extrusionOk="0" fill="none" h="5389" w="4369">
                  <a:moveTo>
                    <a:pt x="2205" y="0"/>
                  </a:moveTo>
                  <a:lnTo>
                    <a:pt x="2205" y="0"/>
                  </a:lnTo>
                  <a:lnTo>
                    <a:pt x="1756" y="41"/>
                  </a:lnTo>
                  <a:lnTo>
                    <a:pt x="1348" y="164"/>
                  </a:lnTo>
                  <a:lnTo>
                    <a:pt x="980" y="368"/>
                  </a:lnTo>
                  <a:lnTo>
                    <a:pt x="654" y="613"/>
                  </a:lnTo>
                  <a:lnTo>
                    <a:pt x="368" y="939"/>
                  </a:lnTo>
                  <a:lnTo>
                    <a:pt x="164" y="1307"/>
                  </a:lnTo>
                  <a:lnTo>
                    <a:pt x="41" y="1715"/>
                  </a:lnTo>
                  <a:lnTo>
                    <a:pt x="0" y="2164"/>
                  </a:lnTo>
                  <a:lnTo>
                    <a:pt x="0" y="3225"/>
                  </a:lnTo>
                  <a:lnTo>
                    <a:pt x="0" y="3225"/>
                  </a:lnTo>
                  <a:lnTo>
                    <a:pt x="41" y="3674"/>
                  </a:lnTo>
                  <a:lnTo>
                    <a:pt x="164" y="4082"/>
                  </a:lnTo>
                  <a:lnTo>
                    <a:pt x="368" y="4450"/>
                  </a:lnTo>
                  <a:lnTo>
                    <a:pt x="654" y="4776"/>
                  </a:lnTo>
                  <a:lnTo>
                    <a:pt x="980" y="5021"/>
                  </a:lnTo>
                  <a:lnTo>
                    <a:pt x="1348" y="5225"/>
                  </a:lnTo>
                  <a:lnTo>
                    <a:pt x="1756" y="5348"/>
                  </a:lnTo>
                  <a:lnTo>
                    <a:pt x="2205" y="5389"/>
                  </a:lnTo>
                  <a:lnTo>
                    <a:pt x="2205" y="5389"/>
                  </a:lnTo>
                  <a:lnTo>
                    <a:pt x="2613" y="5348"/>
                  </a:lnTo>
                  <a:lnTo>
                    <a:pt x="3021" y="5225"/>
                  </a:lnTo>
                  <a:lnTo>
                    <a:pt x="3389" y="5021"/>
                  </a:lnTo>
                  <a:lnTo>
                    <a:pt x="3715" y="4776"/>
                  </a:lnTo>
                  <a:lnTo>
                    <a:pt x="4001" y="4450"/>
                  </a:lnTo>
                  <a:lnTo>
                    <a:pt x="4205" y="4082"/>
                  </a:lnTo>
                  <a:lnTo>
                    <a:pt x="4328" y="3674"/>
                  </a:lnTo>
                  <a:lnTo>
                    <a:pt x="4368" y="3225"/>
                  </a:lnTo>
                  <a:lnTo>
                    <a:pt x="4368" y="2164"/>
                  </a:lnTo>
                  <a:lnTo>
                    <a:pt x="4368" y="2164"/>
                  </a:lnTo>
                  <a:lnTo>
                    <a:pt x="4328" y="1715"/>
                  </a:lnTo>
                  <a:lnTo>
                    <a:pt x="4205" y="1307"/>
                  </a:lnTo>
                  <a:lnTo>
                    <a:pt x="4001" y="939"/>
                  </a:lnTo>
                  <a:lnTo>
                    <a:pt x="3715" y="613"/>
                  </a:lnTo>
                  <a:lnTo>
                    <a:pt x="3389" y="368"/>
                  </a:lnTo>
                  <a:lnTo>
                    <a:pt x="3021" y="164"/>
                  </a:lnTo>
                  <a:lnTo>
                    <a:pt x="2613" y="41"/>
                  </a:lnTo>
                  <a:lnTo>
                    <a:pt x="2205" y="0"/>
                  </a:lnTo>
                  <a:lnTo>
                    <a:pt x="220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4"/>
            <p:cNvSpPr/>
            <p:nvPr/>
          </p:nvSpPr>
          <p:spPr>
            <a:xfrm>
              <a:off x="2610850" y="3610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4"/>
            <p:cNvSpPr/>
            <p:nvPr/>
          </p:nvSpPr>
          <p:spPr>
            <a:xfrm>
              <a:off x="2603725" y="3610650"/>
              <a:ext cx="61250" cy="134725"/>
            </a:xfrm>
            <a:custGeom>
              <a:rect b="b" l="l" r="r" t="t"/>
              <a:pathLst>
                <a:path extrusionOk="0" h="5389" w="2450">
                  <a:moveTo>
                    <a:pt x="0" y="0"/>
                  </a:moveTo>
                  <a:lnTo>
                    <a:pt x="286" y="82"/>
                  </a:lnTo>
                  <a:lnTo>
                    <a:pt x="572" y="245"/>
                  </a:lnTo>
                  <a:lnTo>
                    <a:pt x="817" y="449"/>
                  </a:lnTo>
                  <a:lnTo>
                    <a:pt x="1021" y="735"/>
                  </a:lnTo>
                  <a:lnTo>
                    <a:pt x="1225" y="1021"/>
                  </a:lnTo>
                  <a:lnTo>
                    <a:pt x="1347" y="1388"/>
                  </a:lnTo>
                  <a:lnTo>
                    <a:pt x="1429" y="1756"/>
                  </a:lnTo>
                  <a:lnTo>
                    <a:pt x="1470" y="2164"/>
                  </a:lnTo>
                  <a:lnTo>
                    <a:pt x="1470" y="3225"/>
                  </a:lnTo>
                  <a:lnTo>
                    <a:pt x="1429" y="3633"/>
                  </a:lnTo>
                  <a:lnTo>
                    <a:pt x="1347" y="4001"/>
                  </a:lnTo>
                  <a:lnTo>
                    <a:pt x="1225" y="4368"/>
                  </a:lnTo>
                  <a:lnTo>
                    <a:pt x="1021" y="4654"/>
                  </a:lnTo>
                  <a:lnTo>
                    <a:pt x="817" y="4940"/>
                  </a:lnTo>
                  <a:lnTo>
                    <a:pt x="572" y="5144"/>
                  </a:lnTo>
                  <a:lnTo>
                    <a:pt x="286" y="5307"/>
                  </a:lnTo>
                  <a:lnTo>
                    <a:pt x="0" y="5389"/>
                  </a:lnTo>
                  <a:lnTo>
                    <a:pt x="286" y="5389"/>
                  </a:lnTo>
                  <a:lnTo>
                    <a:pt x="694" y="5348"/>
                  </a:lnTo>
                  <a:lnTo>
                    <a:pt x="1102" y="5225"/>
                  </a:lnTo>
                  <a:lnTo>
                    <a:pt x="1470" y="5021"/>
                  </a:lnTo>
                  <a:lnTo>
                    <a:pt x="1796" y="4776"/>
                  </a:lnTo>
                  <a:lnTo>
                    <a:pt x="2082" y="4450"/>
                  </a:lnTo>
                  <a:lnTo>
                    <a:pt x="2286" y="4082"/>
                  </a:lnTo>
                  <a:lnTo>
                    <a:pt x="2409" y="3674"/>
                  </a:lnTo>
                  <a:lnTo>
                    <a:pt x="2449" y="3225"/>
                  </a:lnTo>
                  <a:lnTo>
                    <a:pt x="2449" y="2164"/>
                  </a:lnTo>
                  <a:lnTo>
                    <a:pt x="2449" y="1919"/>
                  </a:lnTo>
                  <a:lnTo>
                    <a:pt x="2409" y="1674"/>
                  </a:lnTo>
                  <a:lnTo>
                    <a:pt x="2327" y="1470"/>
                  </a:lnTo>
                  <a:lnTo>
                    <a:pt x="2245" y="1266"/>
                  </a:lnTo>
                  <a:lnTo>
                    <a:pt x="2000" y="857"/>
                  </a:lnTo>
                  <a:lnTo>
                    <a:pt x="1715" y="531"/>
                  </a:lnTo>
                  <a:lnTo>
                    <a:pt x="1347" y="286"/>
                  </a:lnTo>
                  <a:lnTo>
                    <a:pt x="939" y="82"/>
                  </a:lnTo>
                  <a:lnTo>
                    <a:pt x="694" y="41"/>
                  </a:lnTo>
                  <a:lnTo>
                    <a:pt x="490"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4"/>
            <p:cNvSpPr/>
            <p:nvPr/>
          </p:nvSpPr>
          <p:spPr>
            <a:xfrm>
              <a:off x="2603725" y="3610650"/>
              <a:ext cx="61250" cy="134725"/>
            </a:xfrm>
            <a:custGeom>
              <a:rect b="b" l="l" r="r" t="t"/>
              <a:pathLst>
                <a:path extrusionOk="0" fill="none" h="5389" w="2450">
                  <a:moveTo>
                    <a:pt x="0" y="0"/>
                  </a:moveTo>
                  <a:lnTo>
                    <a:pt x="0" y="0"/>
                  </a:lnTo>
                  <a:lnTo>
                    <a:pt x="286" y="82"/>
                  </a:lnTo>
                  <a:lnTo>
                    <a:pt x="572" y="245"/>
                  </a:lnTo>
                  <a:lnTo>
                    <a:pt x="817" y="449"/>
                  </a:lnTo>
                  <a:lnTo>
                    <a:pt x="1021" y="735"/>
                  </a:lnTo>
                  <a:lnTo>
                    <a:pt x="1225" y="1021"/>
                  </a:lnTo>
                  <a:lnTo>
                    <a:pt x="1347" y="1388"/>
                  </a:lnTo>
                  <a:lnTo>
                    <a:pt x="1429" y="1756"/>
                  </a:lnTo>
                  <a:lnTo>
                    <a:pt x="1470" y="2164"/>
                  </a:lnTo>
                  <a:lnTo>
                    <a:pt x="1470" y="3225"/>
                  </a:lnTo>
                  <a:lnTo>
                    <a:pt x="1470" y="3225"/>
                  </a:lnTo>
                  <a:lnTo>
                    <a:pt x="1429" y="3633"/>
                  </a:lnTo>
                  <a:lnTo>
                    <a:pt x="1347" y="4001"/>
                  </a:lnTo>
                  <a:lnTo>
                    <a:pt x="1225" y="4368"/>
                  </a:lnTo>
                  <a:lnTo>
                    <a:pt x="1021" y="4654"/>
                  </a:lnTo>
                  <a:lnTo>
                    <a:pt x="817" y="4940"/>
                  </a:lnTo>
                  <a:lnTo>
                    <a:pt x="572" y="5144"/>
                  </a:lnTo>
                  <a:lnTo>
                    <a:pt x="286" y="5307"/>
                  </a:lnTo>
                  <a:lnTo>
                    <a:pt x="0" y="5389"/>
                  </a:lnTo>
                  <a:lnTo>
                    <a:pt x="0" y="5389"/>
                  </a:lnTo>
                  <a:lnTo>
                    <a:pt x="286" y="5389"/>
                  </a:lnTo>
                  <a:lnTo>
                    <a:pt x="286" y="5389"/>
                  </a:lnTo>
                  <a:lnTo>
                    <a:pt x="694" y="5348"/>
                  </a:lnTo>
                  <a:lnTo>
                    <a:pt x="1102" y="5225"/>
                  </a:lnTo>
                  <a:lnTo>
                    <a:pt x="1470" y="5021"/>
                  </a:lnTo>
                  <a:lnTo>
                    <a:pt x="1796" y="4776"/>
                  </a:lnTo>
                  <a:lnTo>
                    <a:pt x="2082" y="4450"/>
                  </a:lnTo>
                  <a:lnTo>
                    <a:pt x="2286" y="4082"/>
                  </a:lnTo>
                  <a:lnTo>
                    <a:pt x="2409" y="3674"/>
                  </a:lnTo>
                  <a:lnTo>
                    <a:pt x="2449" y="3225"/>
                  </a:lnTo>
                  <a:lnTo>
                    <a:pt x="2449" y="2164"/>
                  </a:lnTo>
                  <a:lnTo>
                    <a:pt x="2449" y="2164"/>
                  </a:lnTo>
                  <a:lnTo>
                    <a:pt x="2449" y="1919"/>
                  </a:lnTo>
                  <a:lnTo>
                    <a:pt x="2409" y="1674"/>
                  </a:lnTo>
                  <a:lnTo>
                    <a:pt x="2327" y="1470"/>
                  </a:lnTo>
                  <a:lnTo>
                    <a:pt x="2245" y="1266"/>
                  </a:lnTo>
                  <a:lnTo>
                    <a:pt x="2000" y="857"/>
                  </a:lnTo>
                  <a:lnTo>
                    <a:pt x="1715" y="531"/>
                  </a:lnTo>
                  <a:lnTo>
                    <a:pt x="1347" y="286"/>
                  </a:lnTo>
                  <a:lnTo>
                    <a:pt x="939" y="82"/>
                  </a:lnTo>
                  <a:lnTo>
                    <a:pt x="694" y="41"/>
                  </a:lnTo>
                  <a:lnTo>
                    <a:pt x="490" y="0"/>
                  </a:lnTo>
                  <a:lnTo>
                    <a:pt x="245"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4"/>
            <p:cNvSpPr/>
            <p:nvPr/>
          </p:nvSpPr>
          <p:spPr>
            <a:xfrm>
              <a:off x="2603725" y="36106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4"/>
            <p:cNvSpPr/>
            <p:nvPr/>
          </p:nvSpPr>
          <p:spPr>
            <a:xfrm>
              <a:off x="2555750" y="3610650"/>
              <a:ext cx="109225" cy="64300"/>
            </a:xfrm>
            <a:custGeom>
              <a:rect b="b" l="l" r="r" t="t"/>
              <a:pathLst>
                <a:path extrusionOk="0" h="2572" w="4369">
                  <a:moveTo>
                    <a:pt x="1837" y="0"/>
                  </a:moveTo>
                  <a:lnTo>
                    <a:pt x="1552" y="82"/>
                  </a:lnTo>
                  <a:lnTo>
                    <a:pt x="1266" y="204"/>
                  </a:lnTo>
                  <a:lnTo>
                    <a:pt x="1021" y="327"/>
                  </a:lnTo>
                  <a:lnTo>
                    <a:pt x="776" y="490"/>
                  </a:lnTo>
                  <a:lnTo>
                    <a:pt x="572" y="735"/>
                  </a:lnTo>
                  <a:lnTo>
                    <a:pt x="368" y="939"/>
                  </a:lnTo>
                  <a:lnTo>
                    <a:pt x="205" y="1225"/>
                  </a:lnTo>
                  <a:lnTo>
                    <a:pt x="82" y="1511"/>
                  </a:lnTo>
                  <a:lnTo>
                    <a:pt x="41" y="1837"/>
                  </a:lnTo>
                  <a:lnTo>
                    <a:pt x="0" y="2164"/>
                  </a:lnTo>
                  <a:lnTo>
                    <a:pt x="0" y="2368"/>
                  </a:lnTo>
                  <a:lnTo>
                    <a:pt x="245" y="2450"/>
                  </a:lnTo>
                  <a:lnTo>
                    <a:pt x="490" y="2531"/>
                  </a:lnTo>
                  <a:lnTo>
                    <a:pt x="776" y="2572"/>
                  </a:lnTo>
                  <a:lnTo>
                    <a:pt x="1348" y="2572"/>
                  </a:lnTo>
                  <a:lnTo>
                    <a:pt x="1593" y="2531"/>
                  </a:lnTo>
                  <a:lnTo>
                    <a:pt x="1878" y="2450"/>
                  </a:lnTo>
                  <a:lnTo>
                    <a:pt x="2123" y="2368"/>
                  </a:lnTo>
                  <a:lnTo>
                    <a:pt x="2368" y="2245"/>
                  </a:lnTo>
                  <a:lnTo>
                    <a:pt x="2572" y="2082"/>
                  </a:lnTo>
                  <a:lnTo>
                    <a:pt x="2817" y="1919"/>
                  </a:lnTo>
                  <a:lnTo>
                    <a:pt x="2980" y="1715"/>
                  </a:lnTo>
                  <a:lnTo>
                    <a:pt x="3266" y="2041"/>
                  </a:lnTo>
                  <a:lnTo>
                    <a:pt x="3593" y="2286"/>
                  </a:lnTo>
                  <a:lnTo>
                    <a:pt x="3960" y="2490"/>
                  </a:lnTo>
                  <a:lnTo>
                    <a:pt x="4164" y="2531"/>
                  </a:lnTo>
                  <a:lnTo>
                    <a:pt x="4368" y="2572"/>
                  </a:lnTo>
                  <a:lnTo>
                    <a:pt x="4368" y="2286"/>
                  </a:lnTo>
                  <a:lnTo>
                    <a:pt x="4368" y="2082"/>
                  </a:lnTo>
                  <a:lnTo>
                    <a:pt x="4328" y="1796"/>
                  </a:lnTo>
                  <a:lnTo>
                    <a:pt x="4246" y="1470"/>
                  </a:lnTo>
                  <a:lnTo>
                    <a:pt x="4123" y="1143"/>
                  </a:lnTo>
                  <a:lnTo>
                    <a:pt x="3919" y="817"/>
                  </a:lnTo>
                  <a:lnTo>
                    <a:pt x="3593" y="531"/>
                  </a:lnTo>
                  <a:lnTo>
                    <a:pt x="3348" y="327"/>
                  </a:lnTo>
                  <a:lnTo>
                    <a:pt x="3062" y="164"/>
                  </a:lnTo>
                  <a:lnTo>
                    <a:pt x="2736" y="41"/>
                  </a:lnTo>
                  <a:lnTo>
                    <a:pt x="245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4"/>
            <p:cNvSpPr/>
            <p:nvPr/>
          </p:nvSpPr>
          <p:spPr>
            <a:xfrm>
              <a:off x="2555750" y="3610650"/>
              <a:ext cx="109225" cy="64300"/>
            </a:xfrm>
            <a:custGeom>
              <a:rect b="b" l="l" r="r" t="t"/>
              <a:pathLst>
                <a:path extrusionOk="0" fill="none" h="2572" w="4369">
                  <a:moveTo>
                    <a:pt x="3593" y="531"/>
                  </a:moveTo>
                  <a:lnTo>
                    <a:pt x="3593" y="531"/>
                  </a:lnTo>
                  <a:lnTo>
                    <a:pt x="3593" y="531"/>
                  </a:lnTo>
                  <a:lnTo>
                    <a:pt x="3593" y="531"/>
                  </a:lnTo>
                  <a:lnTo>
                    <a:pt x="3348" y="327"/>
                  </a:lnTo>
                  <a:lnTo>
                    <a:pt x="3062" y="164"/>
                  </a:lnTo>
                  <a:lnTo>
                    <a:pt x="2736" y="41"/>
                  </a:lnTo>
                  <a:lnTo>
                    <a:pt x="2450" y="0"/>
                  </a:lnTo>
                  <a:lnTo>
                    <a:pt x="2164" y="0"/>
                  </a:lnTo>
                  <a:lnTo>
                    <a:pt x="1837" y="0"/>
                  </a:lnTo>
                  <a:lnTo>
                    <a:pt x="1552" y="82"/>
                  </a:lnTo>
                  <a:lnTo>
                    <a:pt x="1266" y="204"/>
                  </a:lnTo>
                  <a:lnTo>
                    <a:pt x="1021" y="327"/>
                  </a:lnTo>
                  <a:lnTo>
                    <a:pt x="776" y="490"/>
                  </a:lnTo>
                  <a:lnTo>
                    <a:pt x="572" y="735"/>
                  </a:lnTo>
                  <a:lnTo>
                    <a:pt x="368" y="939"/>
                  </a:lnTo>
                  <a:lnTo>
                    <a:pt x="205" y="1225"/>
                  </a:lnTo>
                  <a:lnTo>
                    <a:pt x="82" y="1511"/>
                  </a:lnTo>
                  <a:lnTo>
                    <a:pt x="41" y="1837"/>
                  </a:lnTo>
                  <a:lnTo>
                    <a:pt x="0" y="2164"/>
                  </a:lnTo>
                  <a:lnTo>
                    <a:pt x="0" y="2368"/>
                  </a:lnTo>
                  <a:lnTo>
                    <a:pt x="0" y="2368"/>
                  </a:lnTo>
                  <a:lnTo>
                    <a:pt x="245" y="2450"/>
                  </a:lnTo>
                  <a:lnTo>
                    <a:pt x="490" y="2531"/>
                  </a:lnTo>
                  <a:lnTo>
                    <a:pt x="776" y="2572"/>
                  </a:lnTo>
                  <a:lnTo>
                    <a:pt x="1062" y="2572"/>
                  </a:lnTo>
                  <a:lnTo>
                    <a:pt x="1062" y="2572"/>
                  </a:lnTo>
                  <a:lnTo>
                    <a:pt x="1348" y="2572"/>
                  </a:lnTo>
                  <a:lnTo>
                    <a:pt x="1593" y="2531"/>
                  </a:lnTo>
                  <a:lnTo>
                    <a:pt x="1878" y="2450"/>
                  </a:lnTo>
                  <a:lnTo>
                    <a:pt x="2123" y="2368"/>
                  </a:lnTo>
                  <a:lnTo>
                    <a:pt x="2368" y="2245"/>
                  </a:lnTo>
                  <a:lnTo>
                    <a:pt x="2572" y="2082"/>
                  </a:lnTo>
                  <a:lnTo>
                    <a:pt x="2817" y="1919"/>
                  </a:lnTo>
                  <a:lnTo>
                    <a:pt x="2980" y="1715"/>
                  </a:lnTo>
                  <a:lnTo>
                    <a:pt x="2980" y="1715"/>
                  </a:lnTo>
                  <a:lnTo>
                    <a:pt x="3266" y="2041"/>
                  </a:lnTo>
                  <a:lnTo>
                    <a:pt x="3593" y="2286"/>
                  </a:lnTo>
                  <a:lnTo>
                    <a:pt x="3960" y="2490"/>
                  </a:lnTo>
                  <a:lnTo>
                    <a:pt x="4164" y="2531"/>
                  </a:lnTo>
                  <a:lnTo>
                    <a:pt x="4368" y="2572"/>
                  </a:lnTo>
                  <a:lnTo>
                    <a:pt x="4368" y="2572"/>
                  </a:lnTo>
                  <a:lnTo>
                    <a:pt x="4368" y="2286"/>
                  </a:lnTo>
                  <a:lnTo>
                    <a:pt x="4368" y="2082"/>
                  </a:lnTo>
                  <a:lnTo>
                    <a:pt x="4328" y="1796"/>
                  </a:lnTo>
                  <a:lnTo>
                    <a:pt x="4246" y="1470"/>
                  </a:lnTo>
                  <a:lnTo>
                    <a:pt x="4123" y="1143"/>
                  </a:lnTo>
                  <a:lnTo>
                    <a:pt x="3919" y="817"/>
                  </a:lnTo>
                  <a:lnTo>
                    <a:pt x="3593" y="531"/>
                  </a:lnTo>
                  <a:lnTo>
                    <a:pt x="3593"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4"/>
            <p:cNvSpPr/>
            <p:nvPr/>
          </p:nvSpPr>
          <p:spPr>
            <a:xfrm>
              <a:off x="2645550" y="3623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4"/>
            <p:cNvSpPr/>
            <p:nvPr/>
          </p:nvSpPr>
          <p:spPr>
            <a:xfrm>
              <a:off x="2603725" y="3610650"/>
              <a:ext cx="61250" cy="64300"/>
            </a:xfrm>
            <a:custGeom>
              <a:rect b="b" l="l" r="r" t="t"/>
              <a:pathLst>
                <a:path extrusionOk="0" h="2572" w="2450">
                  <a:moveTo>
                    <a:pt x="0" y="0"/>
                  </a:moveTo>
                  <a:lnTo>
                    <a:pt x="286" y="82"/>
                  </a:lnTo>
                  <a:lnTo>
                    <a:pt x="572" y="245"/>
                  </a:lnTo>
                  <a:lnTo>
                    <a:pt x="817" y="449"/>
                  </a:lnTo>
                  <a:lnTo>
                    <a:pt x="1021" y="735"/>
                  </a:lnTo>
                  <a:lnTo>
                    <a:pt x="1225" y="1021"/>
                  </a:lnTo>
                  <a:lnTo>
                    <a:pt x="1347" y="1388"/>
                  </a:lnTo>
                  <a:lnTo>
                    <a:pt x="1429" y="1756"/>
                  </a:lnTo>
                  <a:lnTo>
                    <a:pt x="1470" y="2164"/>
                  </a:lnTo>
                  <a:lnTo>
                    <a:pt x="1674" y="2327"/>
                  </a:lnTo>
                  <a:lnTo>
                    <a:pt x="1919" y="2450"/>
                  </a:lnTo>
                  <a:lnTo>
                    <a:pt x="2164" y="2531"/>
                  </a:lnTo>
                  <a:lnTo>
                    <a:pt x="2449" y="2572"/>
                  </a:lnTo>
                  <a:lnTo>
                    <a:pt x="2449" y="2286"/>
                  </a:lnTo>
                  <a:lnTo>
                    <a:pt x="2449" y="2082"/>
                  </a:lnTo>
                  <a:lnTo>
                    <a:pt x="2409" y="1796"/>
                  </a:lnTo>
                  <a:lnTo>
                    <a:pt x="2327" y="1470"/>
                  </a:lnTo>
                  <a:lnTo>
                    <a:pt x="2204" y="1143"/>
                  </a:lnTo>
                  <a:lnTo>
                    <a:pt x="2000" y="817"/>
                  </a:lnTo>
                  <a:lnTo>
                    <a:pt x="1674" y="531"/>
                  </a:lnTo>
                  <a:lnTo>
                    <a:pt x="1551" y="408"/>
                  </a:lnTo>
                  <a:lnTo>
                    <a:pt x="1225" y="204"/>
                  </a:lnTo>
                  <a:lnTo>
                    <a:pt x="980" y="123"/>
                  </a:lnTo>
                  <a:lnTo>
                    <a:pt x="694" y="41"/>
                  </a:lnTo>
                  <a:lnTo>
                    <a:pt x="367"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4"/>
            <p:cNvSpPr/>
            <p:nvPr/>
          </p:nvSpPr>
          <p:spPr>
            <a:xfrm>
              <a:off x="2603725" y="3610650"/>
              <a:ext cx="61250" cy="64300"/>
            </a:xfrm>
            <a:custGeom>
              <a:rect b="b" l="l" r="r" t="t"/>
              <a:pathLst>
                <a:path extrusionOk="0" fill="none" h="2572" w="2450">
                  <a:moveTo>
                    <a:pt x="1674" y="531"/>
                  </a:moveTo>
                  <a:lnTo>
                    <a:pt x="1674" y="531"/>
                  </a:lnTo>
                  <a:lnTo>
                    <a:pt x="1674" y="531"/>
                  </a:lnTo>
                  <a:lnTo>
                    <a:pt x="1674" y="531"/>
                  </a:lnTo>
                  <a:lnTo>
                    <a:pt x="1551" y="408"/>
                  </a:lnTo>
                  <a:lnTo>
                    <a:pt x="1225" y="204"/>
                  </a:lnTo>
                  <a:lnTo>
                    <a:pt x="980" y="123"/>
                  </a:lnTo>
                  <a:lnTo>
                    <a:pt x="694" y="41"/>
                  </a:lnTo>
                  <a:lnTo>
                    <a:pt x="367" y="0"/>
                  </a:lnTo>
                  <a:lnTo>
                    <a:pt x="0" y="0"/>
                  </a:lnTo>
                  <a:lnTo>
                    <a:pt x="0" y="0"/>
                  </a:lnTo>
                  <a:lnTo>
                    <a:pt x="286" y="82"/>
                  </a:lnTo>
                  <a:lnTo>
                    <a:pt x="572" y="245"/>
                  </a:lnTo>
                  <a:lnTo>
                    <a:pt x="817" y="449"/>
                  </a:lnTo>
                  <a:lnTo>
                    <a:pt x="1021" y="735"/>
                  </a:lnTo>
                  <a:lnTo>
                    <a:pt x="1225" y="1021"/>
                  </a:lnTo>
                  <a:lnTo>
                    <a:pt x="1347" y="1388"/>
                  </a:lnTo>
                  <a:lnTo>
                    <a:pt x="1429" y="1756"/>
                  </a:lnTo>
                  <a:lnTo>
                    <a:pt x="1470" y="2164"/>
                  </a:lnTo>
                  <a:lnTo>
                    <a:pt x="1470" y="2164"/>
                  </a:lnTo>
                  <a:lnTo>
                    <a:pt x="1674" y="2327"/>
                  </a:lnTo>
                  <a:lnTo>
                    <a:pt x="1919" y="2450"/>
                  </a:lnTo>
                  <a:lnTo>
                    <a:pt x="2164" y="2531"/>
                  </a:lnTo>
                  <a:lnTo>
                    <a:pt x="2449" y="2572"/>
                  </a:lnTo>
                  <a:lnTo>
                    <a:pt x="2449" y="2572"/>
                  </a:lnTo>
                  <a:lnTo>
                    <a:pt x="2449" y="2286"/>
                  </a:lnTo>
                  <a:lnTo>
                    <a:pt x="2449" y="2082"/>
                  </a:lnTo>
                  <a:lnTo>
                    <a:pt x="2409" y="1796"/>
                  </a:lnTo>
                  <a:lnTo>
                    <a:pt x="2327" y="1470"/>
                  </a:lnTo>
                  <a:lnTo>
                    <a:pt x="2204" y="1143"/>
                  </a:lnTo>
                  <a:lnTo>
                    <a:pt x="2000" y="817"/>
                  </a:lnTo>
                  <a:lnTo>
                    <a:pt x="1674" y="531"/>
                  </a:lnTo>
                  <a:lnTo>
                    <a:pt x="1674" y="5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4"/>
            <p:cNvSpPr/>
            <p:nvPr/>
          </p:nvSpPr>
          <p:spPr>
            <a:xfrm>
              <a:off x="2645550" y="3623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8" name="Shape 2798"/>
        <p:cNvGrpSpPr/>
        <p:nvPr/>
      </p:nvGrpSpPr>
      <p:grpSpPr>
        <a:xfrm>
          <a:off x="0" y="0"/>
          <a:ext cx="0" cy="0"/>
          <a:chOff x="0" y="0"/>
          <a:chExt cx="0" cy="0"/>
        </a:xfrm>
      </p:grpSpPr>
      <p:sp>
        <p:nvSpPr>
          <p:cNvPr id="2799" name="Google Shape;2799;p65"/>
          <p:cNvSpPr txBox="1"/>
          <p:nvPr>
            <p:ph idx="15" type="title"/>
          </p:nvPr>
        </p:nvSpPr>
        <p:spPr>
          <a:xfrm>
            <a:off x="914400" y="1112175"/>
            <a:ext cx="8305800" cy="1479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6 skills to become a </a:t>
            </a:r>
            <a:r>
              <a:rPr lang="en">
                <a:solidFill>
                  <a:schemeClr val="accent5"/>
                </a:solidFill>
              </a:rPr>
              <a:t>successful leader</a:t>
            </a:r>
            <a:endParaRPr>
              <a:solidFill>
                <a:schemeClr val="accent5"/>
              </a:solidFill>
            </a:endParaRPr>
          </a:p>
        </p:txBody>
      </p:sp>
      <p:sp>
        <p:nvSpPr>
          <p:cNvPr id="2800" name="Google Shape;2800;p65"/>
          <p:cNvSpPr txBox="1"/>
          <p:nvPr>
            <p:ph type="title"/>
          </p:nvPr>
        </p:nvSpPr>
        <p:spPr>
          <a:xfrm>
            <a:off x="1044050" y="3250709"/>
            <a:ext cx="3629400" cy="741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Honesty</a:t>
            </a:r>
            <a:endParaRPr/>
          </a:p>
        </p:txBody>
      </p:sp>
      <p:sp>
        <p:nvSpPr>
          <p:cNvPr id="2801" name="Google Shape;2801;p65"/>
          <p:cNvSpPr txBox="1"/>
          <p:nvPr>
            <p:ph idx="1" type="subTitle"/>
          </p:nvPr>
        </p:nvSpPr>
        <p:spPr>
          <a:xfrm>
            <a:off x="1043974" y="4064300"/>
            <a:ext cx="3629400" cy="10479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Mercury is</a:t>
            </a:r>
            <a:r>
              <a:rPr lang="en"/>
              <a:t> the closest planet to the Sun</a:t>
            </a:r>
            <a:endParaRPr/>
          </a:p>
        </p:txBody>
      </p:sp>
      <p:sp>
        <p:nvSpPr>
          <p:cNvPr id="2802" name="Google Shape;2802;p65"/>
          <p:cNvSpPr txBox="1"/>
          <p:nvPr>
            <p:ph idx="2" type="title"/>
          </p:nvPr>
        </p:nvSpPr>
        <p:spPr>
          <a:xfrm>
            <a:off x="5590921" y="3250709"/>
            <a:ext cx="3629400" cy="741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Delegation</a:t>
            </a:r>
            <a:endParaRPr/>
          </a:p>
        </p:txBody>
      </p:sp>
      <p:sp>
        <p:nvSpPr>
          <p:cNvPr id="2803" name="Google Shape;2803;p65"/>
          <p:cNvSpPr txBox="1"/>
          <p:nvPr>
            <p:ph idx="3" type="subTitle"/>
          </p:nvPr>
        </p:nvSpPr>
        <p:spPr>
          <a:xfrm>
            <a:off x="5590915" y="4064300"/>
            <a:ext cx="3629400" cy="10479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Neptune is </a:t>
            </a:r>
            <a:r>
              <a:rPr lang="en"/>
              <a:t>the farthest planet from the Sun</a:t>
            </a:r>
            <a:endParaRPr/>
          </a:p>
        </p:txBody>
      </p:sp>
      <p:sp>
        <p:nvSpPr>
          <p:cNvPr id="2804" name="Google Shape;2804;p65"/>
          <p:cNvSpPr txBox="1"/>
          <p:nvPr>
            <p:ph idx="4" type="title"/>
          </p:nvPr>
        </p:nvSpPr>
        <p:spPr>
          <a:xfrm>
            <a:off x="1044050" y="5359604"/>
            <a:ext cx="3629400" cy="741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Confidence</a:t>
            </a:r>
            <a:endParaRPr/>
          </a:p>
        </p:txBody>
      </p:sp>
      <p:sp>
        <p:nvSpPr>
          <p:cNvPr id="2805" name="Google Shape;2805;p65"/>
          <p:cNvSpPr txBox="1"/>
          <p:nvPr>
            <p:ph idx="5" type="subTitle"/>
          </p:nvPr>
        </p:nvSpPr>
        <p:spPr>
          <a:xfrm>
            <a:off x="1043974" y="6173225"/>
            <a:ext cx="3629400" cy="10479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Mars is actually a very cold place</a:t>
            </a:r>
            <a:endParaRPr/>
          </a:p>
        </p:txBody>
      </p:sp>
      <p:sp>
        <p:nvSpPr>
          <p:cNvPr id="2806" name="Google Shape;2806;p65"/>
          <p:cNvSpPr txBox="1"/>
          <p:nvPr>
            <p:ph idx="6" type="title"/>
          </p:nvPr>
        </p:nvSpPr>
        <p:spPr>
          <a:xfrm>
            <a:off x="5590918" y="5359604"/>
            <a:ext cx="3629400" cy="741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Commitment</a:t>
            </a:r>
            <a:endParaRPr/>
          </a:p>
        </p:txBody>
      </p:sp>
      <p:sp>
        <p:nvSpPr>
          <p:cNvPr id="2807" name="Google Shape;2807;p65"/>
          <p:cNvSpPr txBox="1"/>
          <p:nvPr>
            <p:ph idx="7" type="subTitle"/>
          </p:nvPr>
        </p:nvSpPr>
        <p:spPr>
          <a:xfrm>
            <a:off x="5590915" y="6173217"/>
            <a:ext cx="3629400" cy="10479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Jupiter is the biggest planet of them all</a:t>
            </a:r>
            <a:endParaRPr/>
          </a:p>
        </p:txBody>
      </p:sp>
      <p:sp>
        <p:nvSpPr>
          <p:cNvPr id="2808" name="Google Shape;2808;p65"/>
          <p:cNvSpPr txBox="1"/>
          <p:nvPr>
            <p:ph idx="8" type="title"/>
          </p:nvPr>
        </p:nvSpPr>
        <p:spPr>
          <a:xfrm>
            <a:off x="1044050" y="7468510"/>
            <a:ext cx="3629400" cy="741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Positivity</a:t>
            </a:r>
            <a:endParaRPr/>
          </a:p>
        </p:txBody>
      </p:sp>
      <p:sp>
        <p:nvSpPr>
          <p:cNvPr id="2809" name="Google Shape;2809;p65"/>
          <p:cNvSpPr txBox="1"/>
          <p:nvPr>
            <p:ph idx="9" type="subTitle"/>
          </p:nvPr>
        </p:nvSpPr>
        <p:spPr>
          <a:xfrm>
            <a:off x="1043974" y="8282125"/>
            <a:ext cx="3629400" cy="10479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Saturn is the only planet with rings</a:t>
            </a:r>
            <a:endParaRPr/>
          </a:p>
        </p:txBody>
      </p:sp>
      <p:sp>
        <p:nvSpPr>
          <p:cNvPr id="2810" name="Google Shape;2810;p65"/>
          <p:cNvSpPr txBox="1"/>
          <p:nvPr>
            <p:ph idx="13" type="title"/>
          </p:nvPr>
        </p:nvSpPr>
        <p:spPr>
          <a:xfrm>
            <a:off x="5590918" y="7468510"/>
            <a:ext cx="3629400" cy="741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Creativity</a:t>
            </a:r>
            <a:endParaRPr/>
          </a:p>
        </p:txBody>
      </p:sp>
      <p:sp>
        <p:nvSpPr>
          <p:cNvPr id="2811" name="Google Shape;2811;p65"/>
          <p:cNvSpPr txBox="1"/>
          <p:nvPr>
            <p:ph idx="14" type="subTitle"/>
          </p:nvPr>
        </p:nvSpPr>
        <p:spPr>
          <a:xfrm>
            <a:off x="5590915" y="8282125"/>
            <a:ext cx="3629400" cy="10479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Earth is the beautiful planet we all live on</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5" name="Shape 2815"/>
        <p:cNvGrpSpPr/>
        <p:nvPr/>
      </p:nvGrpSpPr>
      <p:grpSpPr>
        <a:xfrm>
          <a:off x="0" y="0"/>
          <a:ext cx="0" cy="0"/>
          <a:chOff x="0" y="0"/>
          <a:chExt cx="0" cy="0"/>
        </a:xfrm>
      </p:grpSpPr>
      <p:sp>
        <p:nvSpPr>
          <p:cNvPr id="2816" name="Google Shape;2816;p66"/>
          <p:cNvSpPr txBox="1"/>
          <p:nvPr>
            <p:ph type="title"/>
          </p:nvPr>
        </p:nvSpPr>
        <p:spPr>
          <a:xfrm>
            <a:off x="1066575" y="877150"/>
            <a:ext cx="8153700" cy="19251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9 leadership skills you need to </a:t>
            </a:r>
            <a:r>
              <a:rPr lang="en">
                <a:solidFill>
                  <a:schemeClr val="accent5"/>
                </a:solidFill>
              </a:rPr>
              <a:t>learn fast</a:t>
            </a:r>
            <a:endParaRPr>
              <a:solidFill>
                <a:schemeClr val="accent5"/>
              </a:solidFill>
            </a:endParaRPr>
          </a:p>
        </p:txBody>
      </p:sp>
      <p:graphicFrame>
        <p:nvGraphicFramePr>
          <p:cNvPr id="2817" name="Google Shape;2817;p66"/>
          <p:cNvGraphicFramePr/>
          <p:nvPr/>
        </p:nvGraphicFramePr>
        <p:xfrm>
          <a:off x="675713" y="3393850"/>
          <a:ext cx="3000000" cy="3000000"/>
        </p:xfrm>
        <a:graphic>
          <a:graphicData uri="http://schemas.openxmlformats.org/drawingml/2006/table">
            <a:tbl>
              <a:tblPr>
                <a:noFill/>
                <a:tableStyleId>{BE4B877C-BF58-47A5-B8A2-46BD413B8F57}</a:tableStyleId>
              </a:tblPr>
              <a:tblGrid>
                <a:gridCol w="2978525"/>
                <a:gridCol w="2978525"/>
                <a:gridCol w="2978525"/>
              </a:tblGrid>
              <a:tr h="1712375">
                <a:tc>
                  <a:txBody>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Agility</a:t>
                      </a:r>
                      <a:endParaRPr sz="2800">
                        <a:solidFill>
                          <a:schemeClr val="accent1"/>
                        </a:solidFill>
                        <a:latin typeface="Exo 2"/>
                        <a:ea typeface="Exo 2"/>
                        <a:cs typeface="Exo 2"/>
                        <a:sym typeface="Exo 2"/>
                      </a:endParaRPr>
                    </a:p>
                  </a:txBody>
                  <a:tcPr marT="91425" marB="91425" marR="91425" marL="91425" anchor="ctr">
                    <a:lnL cap="flat" cmpd="sng" w="19050">
                      <a:solidFill>
                        <a:srgbClr val="9E9E9E">
                          <a:alpha val="0"/>
                        </a:srgbClr>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rgbClr val="9E9E9E">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Creativity</a:t>
                      </a:r>
                      <a:endParaRPr>
                        <a:solidFill>
                          <a:schemeClr val="accent1"/>
                        </a:solidFill>
                        <a:latin typeface="Exo 2"/>
                        <a:ea typeface="Exo 2"/>
                        <a:cs typeface="Exo 2"/>
                        <a:sym typeface="Exo 2"/>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rgbClr val="9E9E9E">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Focus</a:t>
                      </a:r>
                      <a:endParaRPr sz="5500">
                        <a:solidFill>
                          <a:schemeClr val="dk1"/>
                        </a:solidFill>
                        <a:latin typeface="DM Serif Display"/>
                        <a:ea typeface="DM Serif Display"/>
                        <a:cs typeface="DM Serif Display"/>
                        <a:sym typeface="DM Serif Display"/>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rgbClr val="9E9E9E">
                          <a:alpha val="0"/>
                        </a:srgbClr>
                      </a:solidFill>
                      <a:prstDash val="solid"/>
                      <a:round/>
                      <a:headEnd len="sm" w="sm" type="none"/>
                      <a:tailEnd len="sm" w="sm" type="none"/>
                    </a:lnR>
                    <a:lnT cap="flat" cmpd="sng" w="19050">
                      <a:solidFill>
                        <a:srgbClr val="9E9E9E">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r>
              <a:tr h="1712375">
                <a:tc>
                  <a:txBody>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Will</a:t>
                      </a:r>
                      <a:endParaRPr sz="2800">
                        <a:solidFill>
                          <a:schemeClr val="accent1"/>
                        </a:solidFill>
                        <a:latin typeface="Exo 2"/>
                        <a:ea typeface="Exo 2"/>
                        <a:cs typeface="Exo 2"/>
                        <a:sym typeface="Exo 2"/>
                      </a:endParaRPr>
                    </a:p>
                  </a:txBody>
                  <a:tcPr marT="91425" marB="91425" marR="91425" marL="91425" anchor="ctr">
                    <a:lnL cap="flat" cmpd="sng" w="19050">
                      <a:solidFill>
                        <a:srgbClr val="9E9E9E">
                          <a:alpha val="0"/>
                        </a:srgbClr>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Delegation</a:t>
                      </a:r>
                      <a:endParaRPr>
                        <a:solidFill>
                          <a:schemeClr val="accent1"/>
                        </a:solidFill>
                        <a:latin typeface="Exo 2"/>
                        <a:ea typeface="Exo 2"/>
                        <a:cs typeface="Exo 2"/>
                        <a:sym typeface="Exo 2"/>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Speed</a:t>
                      </a:r>
                      <a:endParaRPr sz="5500">
                        <a:solidFill>
                          <a:schemeClr val="dk1"/>
                        </a:solidFill>
                        <a:latin typeface="DM Serif Display"/>
                        <a:ea typeface="DM Serif Display"/>
                        <a:cs typeface="DM Serif Display"/>
                        <a:sym typeface="DM Serif Display"/>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rgbClr val="9E9E9E">
                          <a:alpha val="0"/>
                        </a:srgbClr>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r>
              <a:tr h="1712375">
                <a:tc>
                  <a:txBody>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Culture</a:t>
                      </a:r>
                      <a:endParaRPr sz="2800">
                        <a:solidFill>
                          <a:schemeClr val="accent1"/>
                        </a:solidFill>
                        <a:latin typeface="Exo 2"/>
                        <a:ea typeface="Exo 2"/>
                        <a:cs typeface="Exo 2"/>
                        <a:sym typeface="Exo 2"/>
                      </a:endParaRPr>
                    </a:p>
                  </a:txBody>
                  <a:tcPr marT="91425" marB="91425" marR="91425" marL="91425" anchor="ctr">
                    <a:lnL cap="flat" cmpd="sng" w="19050">
                      <a:solidFill>
                        <a:srgbClr val="9E9E9E">
                          <a:alpha val="0"/>
                        </a:srgbClr>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Command</a:t>
                      </a:r>
                      <a:endParaRPr>
                        <a:solidFill>
                          <a:schemeClr val="accent1"/>
                        </a:solidFill>
                        <a:latin typeface="Exo 2"/>
                        <a:ea typeface="Exo 2"/>
                        <a:cs typeface="Exo 2"/>
                        <a:sym typeface="Exo 2"/>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Honesty</a:t>
                      </a:r>
                      <a:endParaRPr sz="5500">
                        <a:solidFill>
                          <a:schemeClr val="dk1"/>
                        </a:solidFill>
                        <a:latin typeface="DM Serif Display"/>
                        <a:ea typeface="DM Serif Display"/>
                        <a:cs typeface="DM Serif Display"/>
                        <a:sym typeface="DM Serif Display"/>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rgbClr val="9E9E9E">
                          <a:alpha val="0"/>
                        </a:srgbClr>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1" name="Shape 2821"/>
        <p:cNvGrpSpPr/>
        <p:nvPr/>
      </p:nvGrpSpPr>
      <p:grpSpPr>
        <a:xfrm>
          <a:off x="0" y="0"/>
          <a:ext cx="0" cy="0"/>
          <a:chOff x="0" y="0"/>
          <a:chExt cx="0" cy="0"/>
        </a:xfrm>
      </p:grpSpPr>
      <p:sp>
        <p:nvSpPr>
          <p:cNvPr id="2822" name="Google Shape;2822;p67"/>
          <p:cNvSpPr txBox="1"/>
          <p:nvPr>
            <p:ph idx="1" type="subTitle"/>
          </p:nvPr>
        </p:nvSpPr>
        <p:spPr>
          <a:xfrm>
            <a:off x="810016" y="5723374"/>
            <a:ext cx="5998200" cy="1056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Critical thinking</a:t>
            </a:r>
            <a:endParaRPr/>
          </a:p>
        </p:txBody>
      </p:sp>
      <p:sp>
        <p:nvSpPr>
          <p:cNvPr id="2823" name="Google Shape;2823;p67"/>
          <p:cNvSpPr txBox="1"/>
          <p:nvPr>
            <p:ph idx="2" type="subTitle"/>
          </p:nvPr>
        </p:nvSpPr>
        <p:spPr>
          <a:xfrm>
            <a:off x="810016" y="3425475"/>
            <a:ext cx="5998200" cy="1056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Results orientation</a:t>
            </a:r>
            <a:endParaRPr/>
          </a:p>
        </p:txBody>
      </p:sp>
      <p:sp>
        <p:nvSpPr>
          <p:cNvPr id="2824" name="Google Shape;2824;p67"/>
          <p:cNvSpPr txBox="1"/>
          <p:nvPr>
            <p:ph idx="3" type="subTitle"/>
          </p:nvPr>
        </p:nvSpPr>
        <p:spPr>
          <a:xfrm>
            <a:off x="810016" y="8021275"/>
            <a:ext cx="5998200" cy="10563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Decision-making</a:t>
            </a:r>
            <a:endParaRPr/>
          </a:p>
        </p:txBody>
      </p:sp>
      <p:sp>
        <p:nvSpPr>
          <p:cNvPr id="2825" name="Google Shape;2825;p67"/>
          <p:cNvSpPr/>
          <p:nvPr/>
        </p:nvSpPr>
        <p:spPr>
          <a:xfrm>
            <a:off x="7336663" y="5299123"/>
            <a:ext cx="1987619" cy="1904809"/>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7"/>
          <p:cNvSpPr/>
          <p:nvPr/>
        </p:nvSpPr>
        <p:spPr>
          <a:xfrm>
            <a:off x="7340213" y="7517548"/>
            <a:ext cx="1987619" cy="1904810"/>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7"/>
          <p:cNvSpPr/>
          <p:nvPr/>
        </p:nvSpPr>
        <p:spPr>
          <a:xfrm>
            <a:off x="7340213" y="3001223"/>
            <a:ext cx="1987619" cy="1904809"/>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7"/>
          <p:cNvSpPr txBox="1"/>
          <p:nvPr>
            <p:ph type="title"/>
          </p:nvPr>
        </p:nvSpPr>
        <p:spPr>
          <a:xfrm>
            <a:off x="810000" y="890050"/>
            <a:ext cx="8667000" cy="1145400"/>
          </a:xfrm>
          <a:prstGeom prst="rect">
            <a:avLst/>
          </a:prstGeom>
        </p:spPr>
        <p:txBody>
          <a:bodyPr anchorCtr="0" anchor="t" bIns="129525" lIns="129525" spcFirstLastPara="1" rIns="129525" wrap="square" tIns="129525">
            <a:noAutofit/>
          </a:bodyPr>
          <a:lstStyle/>
          <a:p>
            <a:pPr indent="0" lvl="0" marL="0" rtl="0" algn="l">
              <a:spcBef>
                <a:spcPts val="0"/>
              </a:spcBef>
              <a:spcAft>
                <a:spcPts val="0"/>
              </a:spcAft>
              <a:buNone/>
            </a:pPr>
            <a:r>
              <a:rPr lang="en"/>
              <a:t>3 ways to achieve your </a:t>
            </a:r>
            <a:r>
              <a:rPr lang="en">
                <a:solidFill>
                  <a:schemeClr val="accent5"/>
                </a:solidFill>
              </a:rPr>
              <a:t>leadership</a:t>
            </a:r>
            <a:r>
              <a:rPr lang="en"/>
              <a:t> skills</a:t>
            </a:r>
            <a:endParaRPr/>
          </a:p>
        </p:txBody>
      </p:sp>
      <p:cxnSp>
        <p:nvCxnSpPr>
          <p:cNvPr id="2829" name="Google Shape;2829;p67"/>
          <p:cNvCxnSpPr>
            <a:stCxn id="2823" idx="2"/>
            <a:endCxn id="2822" idx="0"/>
          </p:cNvCxnSpPr>
          <p:nvPr/>
        </p:nvCxnSpPr>
        <p:spPr>
          <a:xfrm>
            <a:off x="3809116" y="4481775"/>
            <a:ext cx="0" cy="1241700"/>
          </a:xfrm>
          <a:prstGeom prst="straightConnector1">
            <a:avLst/>
          </a:prstGeom>
          <a:noFill/>
          <a:ln cap="flat" cmpd="sng" w="19050">
            <a:solidFill>
              <a:schemeClr val="accent1"/>
            </a:solidFill>
            <a:prstDash val="solid"/>
            <a:round/>
            <a:headEnd len="med" w="med" type="triangle"/>
            <a:tailEnd len="med" w="med" type="triangle"/>
          </a:ln>
        </p:spPr>
      </p:cxnSp>
      <p:cxnSp>
        <p:nvCxnSpPr>
          <p:cNvPr id="2830" name="Google Shape;2830;p67"/>
          <p:cNvCxnSpPr>
            <a:stCxn id="2822" idx="2"/>
            <a:endCxn id="2824" idx="0"/>
          </p:cNvCxnSpPr>
          <p:nvPr/>
        </p:nvCxnSpPr>
        <p:spPr>
          <a:xfrm>
            <a:off x="3809116" y="6779674"/>
            <a:ext cx="0" cy="1241700"/>
          </a:xfrm>
          <a:prstGeom prst="straightConnector1">
            <a:avLst/>
          </a:prstGeom>
          <a:noFill/>
          <a:ln cap="flat" cmpd="sng" w="19050">
            <a:solidFill>
              <a:schemeClr val="accent1"/>
            </a:solidFill>
            <a:prstDash val="solid"/>
            <a:round/>
            <a:headEnd len="med" w="med" type="triangle"/>
            <a:tailEnd len="med" w="med" type="triangle"/>
          </a:ln>
        </p:spPr>
      </p:cxnSp>
      <p:grpSp>
        <p:nvGrpSpPr>
          <p:cNvPr id="2831" name="Google Shape;2831;p67"/>
          <p:cNvGrpSpPr/>
          <p:nvPr/>
        </p:nvGrpSpPr>
        <p:grpSpPr>
          <a:xfrm>
            <a:off x="7525924" y="2949216"/>
            <a:ext cx="1616185" cy="2008816"/>
            <a:chOff x="1046375" y="4090300"/>
            <a:chExt cx="432725" cy="537850"/>
          </a:xfrm>
        </p:grpSpPr>
        <p:sp>
          <p:nvSpPr>
            <p:cNvPr id="2832" name="Google Shape;2832;p67"/>
            <p:cNvSpPr/>
            <p:nvPr/>
          </p:nvSpPr>
          <p:spPr>
            <a:xfrm>
              <a:off x="1104550" y="4090300"/>
              <a:ext cx="250050" cy="373525"/>
            </a:xfrm>
            <a:custGeom>
              <a:rect b="b" l="l" r="r" t="t"/>
              <a:pathLst>
                <a:path extrusionOk="0" h="14941" w="10002">
                  <a:moveTo>
                    <a:pt x="8206" y="0"/>
                  </a:moveTo>
                  <a:lnTo>
                    <a:pt x="7961" y="41"/>
                  </a:lnTo>
                  <a:lnTo>
                    <a:pt x="7430" y="164"/>
                  </a:lnTo>
                  <a:lnTo>
                    <a:pt x="6654" y="368"/>
                  </a:lnTo>
                  <a:lnTo>
                    <a:pt x="5756" y="694"/>
                  </a:lnTo>
                  <a:lnTo>
                    <a:pt x="5144" y="939"/>
                  </a:lnTo>
                  <a:lnTo>
                    <a:pt x="4532" y="1266"/>
                  </a:lnTo>
                  <a:lnTo>
                    <a:pt x="4042" y="1592"/>
                  </a:lnTo>
                  <a:lnTo>
                    <a:pt x="3552" y="1960"/>
                  </a:lnTo>
                  <a:lnTo>
                    <a:pt x="3144" y="2327"/>
                  </a:lnTo>
                  <a:lnTo>
                    <a:pt x="2776" y="2776"/>
                  </a:lnTo>
                  <a:lnTo>
                    <a:pt x="2491" y="3184"/>
                  </a:lnTo>
                  <a:lnTo>
                    <a:pt x="2246" y="3633"/>
                  </a:lnTo>
                  <a:lnTo>
                    <a:pt x="1878" y="4531"/>
                  </a:lnTo>
                  <a:lnTo>
                    <a:pt x="1511" y="5552"/>
                  </a:lnTo>
                  <a:lnTo>
                    <a:pt x="1184" y="6736"/>
                  </a:lnTo>
                  <a:lnTo>
                    <a:pt x="858" y="7960"/>
                  </a:lnTo>
                  <a:lnTo>
                    <a:pt x="572" y="9267"/>
                  </a:lnTo>
                  <a:lnTo>
                    <a:pt x="327" y="10573"/>
                  </a:lnTo>
                  <a:lnTo>
                    <a:pt x="123" y="11839"/>
                  </a:lnTo>
                  <a:lnTo>
                    <a:pt x="0" y="13022"/>
                  </a:lnTo>
                  <a:lnTo>
                    <a:pt x="0" y="13104"/>
                  </a:lnTo>
                  <a:lnTo>
                    <a:pt x="41" y="13226"/>
                  </a:lnTo>
                  <a:lnTo>
                    <a:pt x="82" y="13267"/>
                  </a:lnTo>
                  <a:lnTo>
                    <a:pt x="164" y="13349"/>
                  </a:lnTo>
                  <a:lnTo>
                    <a:pt x="3552" y="14900"/>
                  </a:lnTo>
                  <a:lnTo>
                    <a:pt x="3715" y="14941"/>
                  </a:lnTo>
                  <a:lnTo>
                    <a:pt x="3838" y="14900"/>
                  </a:lnTo>
                  <a:lnTo>
                    <a:pt x="3919" y="14859"/>
                  </a:lnTo>
                  <a:lnTo>
                    <a:pt x="4736" y="13961"/>
                  </a:lnTo>
                  <a:lnTo>
                    <a:pt x="5593" y="12982"/>
                  </a:lnTo>
                  <a:lnTo>
                    <a:pt x="6409" y="11961"/>
                  </a:lnTo>
                  <a:lnTo>
                    <a:pt x="7226" y="10900"/>
                  </a:lnTo>
                  <a:lnTo>
                    <a:pt x="7961" y="9838"/>
                  </a:lnTo>
                  <a:lnTo>
                    <a:pt x="8614" y="8818"/>
                  </a:lnTo>
                  <a:lnTo>
                    <a:pt x="9144" y="7879"/>
                  </a:lnTo>
                  <a:lnTo>
                    <a:pt x="9593" y="7062"/>
                  </a:lnTo>
                  <a:lnTo>
                    <a:pt x="9798" y="6573"/>
                  </a:lnTo>
                  <a:lnTo>
                    <a:pt x="9920" y="6042"/>
                  </a:lnTo>
                  <a:lnTo>
                    <a:pt x="10002" y="5511"/>
                  </a:lnTo>
                  <a:lnTo>
                    <a:pt x="10002" y="4940"/>
                  </a:lnTo>
                  <a:lnTo>
                    <a:pt x="10002" y="4327"/>
                  </a:lnTo>
                  <a:lnTo>
                    <a:pt x="9920" y="3715"/>
                  </a:lnTo>
                  <a:lnTo>
                    <a:pt x="9757" y="3103"/>
                  </a:lnTo>
                  <a:lnTo>
                    <a:pt x="9553" y="2450"/>
                  </a:lnTo>
                  <a:lnTo>
                    <a:pt x="9226" y="1511"/>
                  </a:lnTo>
                  <a:lnTo>
                    <a:pt x="8859" y="817"/>
                  </a:lnTo>
                  <a:lnTo>
                    <a:pt x="8614" y="327"/>
                  </a:lnTo>
                  <a:lnTo>
                    <a:pt x="8491" y="164"/>
                  </a:lnTo>
                  <a:lnTo>
                    <a:pt x="8450" y="82"/>
                  </a:lnTo>
                  <a:lnTo>
                    <a:pt x="8369" y="41"/>
                  </a:lnTo>
                  <a:lnTo>
                    <a:pt x="8287"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7"/>
            <p:cNvSpPr/>
            <p:nvPr/>
          </p:nvSpPr>
          <p:spPr>
            <a:xfrm>
              <a:off x="1104550" y="4090300"/>
              <a:ext cx="250050" cy="373525"/>
            </a:xfrm>
            <a:custGeom>
              <a:rect b="b" l="l" r="r" t="t"/>
              <a:pathLst>
                <a:path extrusionOk="0" fill="none" h="14941" w="10002">
                  <a:moveTo>
                    <a:pt x="9553" y="2450"/>
                  </a:moveTo>
                  <a:lnTo>
                    <a:pt x="9553" y="2450"/>
                  </a:lnTo>
                  <a:lnTo>
                    <a:pt x="9226" y="1511"/>
                  </a:lnTo>
                  <a:lnTo>
                    <a:pt x="8859" y="817"/>
                  </a:lnTo>
                  <a:lnTo>
                    <a:pt x="8614" y="327"/>
                  </a:lnTo>
                  <a:lnTo>
                    <a:pt x="8491" y="164"/>
                  </a:lnTo>
                  <a:lnTo>
                    <a:pt x="8491" y="164"/>
                  </a:lnTo>
                  <a:lnTo>
                    <a:pt x="8450" y="82"/>
                  </a:lnTo>
                  <a:lnTo>
                    <a:pt x="8369" y="41"/>
                  </a:lnTo>
                  <a:lnTo>
                    <a:pt x="8287" y="0"/>
                  </a:lnTo>
                  <a:lnTo>
                    <a:pt x="8206" y="0"/>
                  </a:lnTo>
                  <a:lnTo>
                    <a:pt x="8206" y="0"/>
                  </a:lnTo>
                  <a:lnTo>
                    <a:pt x="7961" y="41"/>
                  </a:lnTo>
                  <a:lnTo>
                    <a:pt x="7430" y="164"/>
                  </a:lnTo>
                  <a:lnTo>
                    <a:pt x="6654" y="368"/>
                  </a:lnTo>
                  <a:lnTo>
                    <a:pt x="5756" y="694"/>
                  </a:lnTo>
                  <a:lnTo>
                    <a:pt x="5756" y="694"/>
                  </a:lnTo>
                  <a:lnTo>
                    <a:pt x="5144" y="939"/>
                  </a:lnTo>
                  <a:lnTo>
                    <a:pt x="4532" y="1266"/>
                  </a:lnTo>
                  <a:lnTo>
                    <a:pt x="4042" y="1592"/>
                  </a:lnTo>
                  <a:lnTo>
                    <a:pt x="3552" y="1960"/>
                  </a:lnTo>
                  <a:lnTo>
                    <a:pt x="3144" y="2327"/>
                  </a:lnTo>
                  <a:lnTo>
                    <a:pt x="2776" y="2776"/>
                  </a:lnTo>
                  <a:lnTo>
                    <a:pt x="2491" y="3184"/>
                  </a:lnTo>
                  <a:lnTo>
                    <a:pt x="2246" y="3633"/>
                  </a:lnTo>
                  <a:lnTo>
                    <a:pt x="2246" y="3633"/>
                  </a:lnTo>
                  <a:lnTo>
                    <a:pt x="1878" y="4531"/>
                  </a:lnTo>
                  <a:lnTo>
                    <a:pt x="1511" y="5552"/>
                  </a:lnTo>
                  <a:lnTo>
                    <a:pt x="1184" y="6736"/>
                  </a:lnTo>
                  <a:lnTo>
                    <a:pt x="858" y="7960"/>
                  </a:lnTo>
                  <a:lnTo>
                    <a:pt x="572" y="9267"/>
                  </a:lnTo>
                  <a:lnTo>
                    <a:pt x="327" y="10573"/>
                  </a:lnTo>
                  <a:lnTo>
                    <a:pt x="123" y="11839"/>
                  </a:lnTo>
                  <a:lnTo>
                    <a:pt x="0" y="13022"/>
                  </a:lnTo>
                  <a:lnTo>
                    <a:pt x="0" y="13022"/>
                  </a:lnTo>
                  <a:lnTo>
                    <a:pt x="0" y="13104"/>
                  </a:lnTo>
                  <a:lnTo>
                    <a:pt x="41" y="13226"/>
                  </a:lnTo>
                  <a:lnTo>
                    <a:pt x="82" y="13267"/>
                  </a:lnTo>
                  <a:lnTo>
                    <a:pt x="164" y="13349"/>
                  </a:lnTo>
                  <a:lnTo>
                    <a:pt x="3552" y="14900"/>
                  </a:lnTo>
                  <a:lnTo>
                    <a:pt x="3552" y="14900"/>
                  </a:lnTo>
                  <a:lnTo>
                    <a:pt x="3715" y="14941"/>
                  </a:lnTo>
                  <a:lnTo>
                    <a:pt x="3715" y="14941"/>
                  </a:lnTo>
                  <a:lnTo>
                    <a:pt x="3838" y="14900"/>
                  </a:lnTo>
                  <a:lnTo>
                    <a:pt x="3919" y="14859"/>
                  </a:lnTo>
                  <a:lnTo>
                    <a:pt x="3919" y="14859"/>
                  </a:lnTo>
                  <a:lnTo>
                    <a:pt x="4736" y="13961"/>
                  </a:lnTo>
                  <a:lnTo>
                    <a:pt x="5593" y="12982"/>
                  </a:lnTo>
                  <a:lnTo>
                    <a:pt x="6409" y="11961"/>
                  </a:lnTo>
                  <a:lnTo>
                    <a:pt x="7226" y="10900"/>
                  </a:lnTo>
                  <a:lnTo>
                    <a:pt x="7961" y="9838"/>
                  </a:lnTo>
                  <a:lnTo>
                    <a:pt x="8614" y="8818"/>
                  </a:lnTo>
                  <a:lnTo>
                    <a:pt x="9144" y="7879"/>
                  </a:lnTo>
                  <a:lnTo>
                    <a:pt x="9593" y="7062"/>
                  </a:lnTo>
                  <a:lnTo>
                    <a:pt x="9593" y="7062"/>
                  </a:lnTo>
                  <a:lnTo>
                    <a:pt x="9798" y="6573"/>
                  </a:lnTo>
                  <a:lnTo>
                    <a:pt x="9920" y="6042"/>
                  </a:lnTo>
                  <a:lnTo>
                    <a:pt x="10002" y="5511"/>
                  </a:lnTo>
                  <a:lnTo>
                    <a:pt x="10002" y="4940"/>
                  </a:lnTo>
                  <a:lnTo>
                    <a:pt x="10002" y="4327"/>
                  </a:lnTo>
                  <a:lnTo>
                    <a:pt x="9920" y="3715"/>
                  </a:lnTo>
                  <a:lnTo>
                    <a:pt x="9757" y="3103"/>
                  </a:lnTo>
                  <a:lnTo>
                    <a:pt x="9553" y="2450"/>
                  </a:lnTo>
                  <a:lnTo>
                    <a:pt x="9553" y="245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7"/>
            <p:cNvSpPr/>
            <p:nvPr/>
          </p:nvSpPr>
          <p:spPr>
            <a:xfrm>
              <a:off x="1343350" y="41515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7"/>
            <p:cNvSpPr/>
            <p:nvPr/>
          </p:nvSpPr>
          <p:spPr>
            <a:xfrm>
              <a:off x="1174975" y="4090300"/>
              <a:ext cx="179625" cy="373525"/>
            </a:xfrm>
            <a:custGeom>
              <a:rect b="b" l="l" r="r" t="t"/>
              <a:pathLst>
                <a:path extrusionOk="0" h="14941" w="7185">
                  <a:moveTo>
                    <a:pt x="5389" y="0"/>
                  </a:moveTo>
                  <a:lnTo>
                    <a:pt x="5144" y="41"/>
                  </a:lnTo>
                  <a:lnTo>
                    <a:pt x="5470" y="817"/>
                  </a:lnTo>
                  <a:lnTo>
                    <a:pt x="5674" y="1388"/>
                  </a:lnTo>
                  <a:lnTo>
                    <a:pt x="5878" y="2041"/>
                  </a:lnTo>
                  <a:lnTo>
                    <a:pt x="6001" y="2695"/>
                  </a:lnTo>
                  <a:lnTo>
                    <a:pt x="6082" y="3307"/>
                  </a:lnTo>
                  <a:lnTo>
                    <a:pt x="6123" y="3878"/>
                  </a:lnTo>
                  <a:lnTo>
                    <a:pt x="6123" y="4450"/>
                  </a:lnTo>
                  <a:lnTo>
                    <a:pt x="6082" y="5021"/>
                  </a:lnTo>
                  <a:lnTo>
                    <a:pt x="6001" y="5552"/>
                  </a:lnTo>
                  <a:lnTo>
                    <a:pt x="5838" y="6042"/>
                  </a:lnTo>
                  <a:lnTo>
                    <a:pt x="5633" y="6532"/>
                  </a:lnTo>
                  <a:lnTo>
                    <a:pt x="5225" y="7389"/>
                  </a:lnTo>
                  <a:lnTo>
                    <a:pt x="4695" y="8328"/>
                  </a:lnTo>
                  <a:lnTo>
                    <a:pt x="4041" y="9348"/>
                  </a:lnTo>
                  <a:lnTo>
                    <a:pt x="3347" y="10451"/>
                  </a:lnTo>
                  <a:lnTo>
                    <a:pt x="2613" y="11512"/>
                  </a:lnTo>
                  <a:lnTo>
                    <a:pt x="1796" y="12573"/>
                  </a:lnTo>
                  <a:lnTo>
                    <a:pt x="1021" y="13553"/>
                  </a:lnTo>
                  <a:lnTo>
                    <a:pt x="245" y="14451"/>
                  </a:lnTo>
                  <a:lnTo>
                    <a:pt x="163" y="14533"/>
                  </a:lnTo>
                  <a:lnTo>
                    <a:pt x="41" y="14574"/>
                  </a:lnTo>
                  <a:lnTo>
                    <a:pt x="0" y="14574"/>
                  </a:lnTo>
                  <a:lnTo>
                    <a:pt x="735" y="14900"/>
                  </a:lnTo>
                  <a:lnTo>
                    <a:pt x="898" y="14941"/>
                  </a:lnTo>
                  <a:lnTo>
                    <a:pt x="1021" y="14900"/>
                  </a:lnTo>
                  <a:lnTo>
                    <a:pt x="1102" y="14859"/>
                  </a:lnTo>
                  <a:lnTo>
                    <a:pt x="1919" y="13961"/>
                  </a:lnTo>
                  <a:lnTo>
                    <a:pt x="2776" y="12982"/>
                  </a:lnTo>
                  <a:lnTo>
                    <a:pt x="3592" y="11961"/>
                  </a:lnTo>
                  <a:lnTo>
                    <a:pt x="4409" y="10900"/>
                  </a:lnTo>
                  <a:lnTo>
                    <a:pt x="5144" y="9838"/>
                  </a:lnTo>
                  <a:lnTo>
                    <a:pt x="5797" y="8818"/>
                  </a:lnTo>
                  <a:lnTo>
                    <a:pt x="6327" y="7879"/>
                  </a:lnTo>
                  <a:lnTo>
                    <a:pt x="6776" y="7062"/>
                  </a:lnTo>
                  <a:lnTo>
                    <a:pt x="6981" y="6573"/>
                  </a:lnTo>
                  <a:lnTo>
                    <a:pt x="7103" y="6042"/>
                  </a:lnTo>
                  <a:lnTo>
                    <a:pt x="7185" y="5511"/>
                  </a:lnTo>
                  <a:lnTo>
                    <a:pt x="7185" y="4940"/>
                  </a:lnTo>
                  <a:lnTo>
                    <a:pt x="7185" y="4327"/>
                  </a:lnTo>
                  <a:lnTo>
                    <a:pt x="7103" y="3715"/>
                  </a:lnTo>
                  <a:lnTo>
                    <a:pt x="6940" y="3103"/>
                  </a:lnTo>
                  <a:lnTo>
                    <a:pt x="6736" y="2450"/>
                  </a:lnTo>
                  <a:lnTo>
                    <a:pt x="6409" y="1511"/>
                  </a:lnTo>
                  <a:lnTo>
                    <a:pt x="6042" y="817"/>
                  </a:lnTo>
                  <a:lnTo>
                    <a:pt x="5797" y="327"/>
                  </a:lnTo>
                  <a:lnTo>
                    <a:pt x="5674" y="164"/>
                  </a:lnTo>
                  <a:lnTo>
                    <a:pt x="5633" y="82"/>
                  </a:lnTo>
                  <a:lnTo>
                    <a:pt x="5552" y="41"/>
                  </a:lnTo>
                  <a:lnTo>
                    <a:pt x="5470"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7"/>
            <p:cNvSpPr/>
            <p:nvPr/>
          </p:nvSpPr>
          <p:spPr>
            <a:xfrm>
              <a:off x="1174975" y="4090300"/>
              <a:ext cx="179625" cy="373525"/>
            </a:xfrm>
            <a:custGeom>
              <a:rect b="b" l="l" r="r" t="t"/>
              <a:pathLst>
                <a:path extrusionOk="0" fill="none" h="14941" w="7185">
                  <a:moveTo>
                    <a:pt x="6736" y="2450"/>
                  </a:moveTo>
                  <a:lnTo>
                    <a:pt x="6736" y="2450"/>
                  </a:lnTo>
                  <a:lnTo>
                    <a:pt x="6409" y="1511"/>
                  </a:lnTo>
                  <a:lnTo>
                    <a:pt x="6042" y="817"/>
                  </a:lnTo>
                  <a:lnTo>
                    <a:pt x="5797" y="327"/>
                  </a:lnTo>
                  <a:lnTo>
                    <a:pt x="5674" y="164"/>
                  </a:lnTo>
                  <a:lnTo>
                    <a:pt x="5674" y="164"/>
                  </a:lnTo>
                  <a:lnTo>
                    <a:pt x="5633" y="82"/>
                  </a:lnTo>
                  <a:lnTo>
                    <a:pt x="5552" y="41"/>
                  </a:lnTo>
                  <a:lnTo>
                    <a:pt x="5470" y="0"/>
                  </a:lnTo>
                  <a:lnTo>
                    <a:pt x="5389" y="0"/>
                  </a:lnTo>
                  <a:lnTo>
                    <a:pt x="5389" y="0"/>
                  </a:lnTo>
                  <a:lnTo>
                    <a:pt x="5144" y="41"/>
                  </a:lnTo>
                  <a:lnTo>
                    <a:pt x="5144" y="41"/>
                  </a:lnTo>
                  <a:lnTo>
                    <a:pt x="5470" y="817"/>
                  </a:lnTo>
                  <a:lnTo>
                    <a:pt x="5674" y="1388"/>
                  </a:lnTo>
                  <a:lnTo>
                    <a:pt x="5878" y="2041"/>
                  </a:lnTo>
                  <a:lnTo>
                    <a:pt x="5878" y="2041"/>
                  </a:lnTo>
                  <a:lnTo>
                    <a:pt x="6001" y="2695"/>
                  </a:lnTo>
                  <a:lnTo>
                    <a:pt x="6082" y="3307"/>
                  </a:lnTo>
                  <a:lnTo>
                    <a:pt x="6123" y="3878"/>
                  </a:lnTo>
                  <a:lnTo>
                    <a:pt x="6123" y="4450"/>
                  </a:lnTo>
                  <a:lnTo>
                    <a:pt x="6082" y="5021"/>
                  </a:lnTo>
                  <a:lnTo>
                    <a:pt x="6001" y="5552"/>
                  </a:lnTo>
                  <a:lnTo>
                    <a:pt x="5838" y="6042"/>
                  </a:lnTo>
                  <a:lnTo>
                    <a:pt x="5633" y="6532"/>
                  </a:lnTo>
                  <a:lnTo>
                    <a:pt x="5633" y="6532"/>
                  </a:lnTo>
                  <a:lnTo>
                    <a:pt x="5225" y="7389"/>
                  </a:lnTo>
                  <a:lnTo>
                    <a:pt x="4695" y="8328"/>
                  </a:lnTo>
                  <a:lnTo>
                    <a:pt x="4041" y="9348"/>
                  </a:lnTo>
                  <a:lnTo>
                    <a:pt x="3347" y="10451"/>
                  </a:lnTo>
                  <a:lnTo>
                    <a:pt x="2613" y="11512"/>
                  </a:lnTo>
                  <a:lnTo>
                    <a:pt x="1796" y="12573"/>
                  </a:lnTo>
                  <a:lnTo>
                    <a:pt x="1021" y="13553"/>
                  </a:lnTo>
                  <a:lnTo>
                    <a:pt x="245" y="14451"/>
                  </a:lnTo>
                  <a:lnTo>
                    <a:pt x="245" y="14451"/>
                  </a:lnTo>
                  <a:lnTo>
                    <a:pt x="163" y="14533"/>
                  </a:lnTo>
                  <a:lnTo>
                    <a:pt x="41" y="14574"/>
                  </a:lnTo>
                  <a:lnTo>
                    <a:pt x="41" y="14574"/>
                  </a:lnTo>
                  <a:lnTo>
                    <a:pt x="0" y="14574"/>
                  </a:lnTo>
                  <a:lnTo>
                    <a:pt x="735" y="14900"/>
                  </a:lnTo>
                  <a:lnTo>
                    <a:pt x="735" y="14900"/>
                  </a:lnTo>
                  <a:lnTo>
                    <a:pt x="898" y="14941"/>
                  </a:lnTo>
                  <a:lnTo>
                    <a:pt x="898" y="14941"/>
                  </a:lnTo>
                  <a:lnTo>
                    <a:pt x="1021" y="14900"/>
                  </a:lnTo>
                  <a:lnTo>
                    <a:pt x="1102" y="14859"/>
                  </a:lnTo>
                  <a:lnTo>
                    <a:pt x="1102" y="14859"/>
                  </a:lnTo>
                  <a:lnTo>
                    <a:pt x="1919" y="13961"/>
                  </a:lnTo>
                  <a:lnTo>
                    <a:pt x="2776" y="12982"/>
                  </a:lnTo>
                  <a:lnTo>
                    <a:pt x="3592" y="11961"/>
                  </a:lnTo>
                  <a:lnTo>
                    <a:pt x="4409" y="10900"/>
                  </a:lnTo>
                  <a:lnTo>
                    <a:pt x="5144" y="9838"/>
                  </a:lnTo>
                  <a:lnTo>
                    <a:pt x="5797" y="8818"/>
                  </a:lnTo>
                  <a:lnTo>
                    <a:pt x="6327" y="7879"/>
                  </a:lnTo>
                  <a:lnTo>
                    <a:pt x="6776" y="7062"/>
                  </a:lnTo>
                  <a:lnTo>
                    <a:pt x="6776" y="7062"/>
                  </a:lnTo>
                  <a:lnTo>
                    <a:pt x="6981" y="6573"/>
                  </a:lnTo>
                  <a:lnTo>
                    <a:pt x="7103" y="6042"/>
                  </a:lnTo>
                  <a:lnTo>
                    <a:pt x="7185" y="5511"/>
                  </a:lnTo>
                  <a:lnTo>
                    <a:pt x="7185" y="4940"/>
                  </a:lnTo>
                  <a:lnTo>
                    <a:pt x="7185" y="4327"/>
                  </a:lnTo>
                  <a:lnTo>
                    <a:pt x="7103" y="3715"/>
                  </a:lnTo>
                  <a:lnTo>
                    <a:pt x="6940" y="3103"/>
                  </a:lnTo>
                  <a:lnTo>
                    <a:pt x="6736" y="2450"/>
                  </a:lnTo>
                  <a:lnTo>
                    <a:pt x="6736" y="245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7"/>
            <p:cNvSpPr/>
            <p:nvPr/>
          </p:nvSpPr>
          <p:spPr>
            <a:xfrm>
              <a:off x="1343350" y="41515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7"/>
            <p:cNvSpPr/>
            <p:nvPr/>
          </p:nvSpPr>
          <p:spPr>
            <a:xfrm>
              <a:off x="1184150" y="4090300"/>
              <a:ext cx="170450" cy="133700"/>
            </a:xfrm>
            <a:custGeom>
              <a:rect b="b" l="l" r="r" t="t"/>
              <a:pathLst>
                <a:path extrusionOk="0" h="5348" w="6818">
                  <a:moveTo>
                    <a:pt x="5022" y="0"/>
                  </a:moveTo>
                  <a:lnTo>
                    <a:pt x="4777" y="41"/>
                  </a:lnTo>
                  <a:lnTo>
                    <a:pt x="4246" y="164"/>
                  </a:lnTo>
                  <a:lnTo>
                    <a:pt x="3470" y="368"/>
                  </a:lnTo>
                  <a:lnTo>
                    <a:pt x="2572" y="694"/>
                  </a:lnTo>
                  <a:lnTo>
                    <a:pt x="1797" y="1021"/>
                  </a:lnTo>
                  <a:lnTo>
                    <a:pt x="1143" y="1388"/>
                  </a:lnTo>
                  <a:lnTo>
                    <a:pt x="531" y="1837"/>
                  </a:lnTo>
                  <a:lnTo>
                    <a:pt x="0" y="2286"/>
                  </a:lnTo>
                  <a:lnTo>
                    <a:pt x="6818" y="5348"/>
                  </a:lnTo>
                  <a:lnTo>
                    <a:pt x="6818" y="4654"/>
                  </a:lnTo>
                  <a:lnTo>
                    <a:pt x="6736" y="3960"/>
                  </a:lnTo>
                  <a:lnTo>
                    <a:pt x="6614" y="3184"/>
                  </a:lnTo>
                  <a:lnTo>
                    <a:pt x="6369" y="2450"/>
                  </a:lnTo>
                  <a:lnTo>
                    <a:pt x="6042" y="1511"/>
                  </a:lnTo>
                  <a:lnTo>
                    <a:pt x="5675" y="817"/>
                  </a:lnTo>
                  <a:lnTo>
                    <a:pt x="5430" y="327"/>
                  </a:lnTo>
                  <a:lnTo>
                    <a:pt x="5307" y="164"/>
                  </a:lnTo>
                  <a:lnTo>
                    <a:pt x="5266" y="82"/>
                  </a:lnTo>
                  <a:lnTo>
                    <a:pt x="5185" y="41"/>
                  </a:lnTo>
                  <a:lnTo>
                    <a:pt x="5103"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7"/>
            <p:cNvSpPr/>
            <p:nvPr/>
          </p:nvSpPr>
          <p:spPr>
            <a:xfrm>
              <a:off x="1184150" y="4090300"/>
              <a:ext cx="170450" cy="133700"/>
            </a:xfrm>
            <a:custGeom>
              <a:rect b="b" l="l" r="r" t="t"/>
              <a:pathLst>
                <a:path extrusionOk="0" fill="none" h="5348" w="6818">
                  <a:moveTo>
                    <a:pt x="5022" y="0"/>
                  </a:moveTo>
                  <a:lnTo>
                    <a:pt x="5022" y="0"/>
                  </a:lnTo>
                  <a:lnTo>
                    <a:pt x="4777" y="41"/>
                  </a:lnTo>
                  <a:lnTo>
                    <a:pt x="4246" y="164"/>
                  </a:lnTo>
                  <a:lnTo>
                    <a:pt x="3470" y="368"/>
                  </a:lnTo>
                  <a:lnTo>
                    <a:pt x="2572" y="694"/>
                  </a:lnTo>
                  <a:lnTo>
                    <a:pt x="2572" y="694"/>
                  </a:lnTo>
                  <a:lnTo>
                    <a:pt x="1797" y="1021"/>
                  </a:lnTo>
                  <a:lnTo>
                    <a:pt x="1143" y="1388"/>
                  </a:lnTo>
                  <a:lnTo>
                    <a:pt x="531" y="1837"/>
                  </a:lnTo>
                  <a:lnTo>
                    <a:pt x="0" y="2286"/>
                  </a:lnTo>
                  <a:lnTo>
                    <a:pt x="6818" y="5348"/>
                  </a:lnTo>
                  <a:lnTo>
                    <a:pt x="6818" y="5348"/>
                  </a:lnTo>
                  <a:lnTo>
                    <a:pt x="6818" y="4654"/>
                  </a:lnTo>
                  <a:lnTo>
                    <a:pt x="6736" y="3960"/>
                  </a:lnTo>
                  <a:lnTo>
                    <a:pt x="6614" y="3184"/>
                  </a:lnTo>
                  <a:lnTo>
                    <a:pt x="6369" y="2450"/>
                  </a:lnTo>
                  <a:lnTo>
                    <a:pt x="6369" y="2450"/>
                  </a:lnTo>
                  <a:lnTo>
                    <a:pt x="6042" y="1511"/>
                  </a:lnTo>
                  <a:lnTo>
                    <a:pt x="5675" y="817"/>
                  </a:lnTo>
                  <a:lnTo>
                    <a:pt x="5430" y="327"/>
                  </a:lnTo>
                  <a:lnTo>
                    <a:pt x="5307" y="164"/>
                  </a:lnTo>
                  <a:lnTo>
                    <a:pt x="5307" y="164"/>
                  </a:lnTo>
                  <a:lnTo>
                    <a:pt x="5266" y="82"/>
                  </a:lnTo>
                  <a:lnTo>
                    <a:pt x="5185" y="41"/>
                  </a:lnTo>
                  <a:lnTo>
                    <a:pt x="5103" y="0"/>
                  </a:lnTo>
                  <a:lnTo>
                    <a:pt x="5022" y="0"/>
                  </a:lnTo>
                  <a:lnTo>
                    <a:pt x="502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7"/>
            <p:cNvSpPr/>
            <p:nvPr/>
          </p:nvSpPr>
          <p:spPr>
            <a:xfrm>
              <a:off x="1309675" y="40903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7"/>
            <p:cNvSpPr/>
            <p:nvPr/>
          </p:nvSpPr>
          <p:spPr>
            <a:xfrm>
              <a:off x="1303550" y="4090300"/>
              <a:ext cx="51050" cy="133700"/>
            </a:xfrm>
            <a:custGeom>
              <a:rect b="b" l="l" r="r" t="t"/>
              <a:pathLst>
                <a:path extrusionOk="0" h="5348" w="2042">
                  <a:moveTo>
                    <a:pt x="205" y="0"/>
                  </a:moveTo>
                  <a:lnTo>
                    <a:pt x="1" y="41"/>
                  </a:lnTo>
                  <a:lnTo>
                    <a:pt x="327" y="817"/>
                  </a:lnTo>
                  <a:lnTo>
                    <a:pt x="531" y="1388"/>
                  </a:lnTo>
                  <a:lnTo>
                    <a:pt x="735" y="2041"/>
                  </a:lnTo>
                  <a:lnTo>
                    <a:pt x="899" y="2776"/>
                  </a:lnTo>
                  <a:lnTo>
                    <a:pt x="980" y="3511"/>
                  </a:lnTo>
                  <a:lnTo>
                    <a:pt x="980" y="4205"/>
                  </a:lnTo>
                  <a:lnTo>
                    <a:pt x="939" y="4858"/>
                  </a:lnTo>
                  <a:lnTo>
                    <a:pt x="2042" y="5348"/>
                  </a:lnTo>
                  <a:lnTo>
                    <a:pt x="2042" y="4695"/>
                  </a:lnTo>
                  <a:lnTo>
                    <a:pt x="1960" y="4001"/>
                  </a:lnTo>
                  <a:lnTo>
                    <a:pt x="1838" y="3307"/>
                  </a:lnTo>
                  <a:lnTo>
                    <a:pt x="1674" y="2613"/>
                  </a:lnTo>
                  <a:lnTo>
                    <a:pt x="1429" y="1960"/>
                  </a:lnTo>
                  <a:lnTo>
                    <a:pt x="1144" y="1307"/>
                  </a:lnTo>
                  <a:lnTo>
                    <a:pt x="858" y="694"/>
                  </a:lnTo>
                  <a:lnTo>
                    <a:pt x="531" y="164"/>
                  </a:lnTo>
                  <a:lnTo>
                    <a:pt x="490" y="82"/>
                  </a:lnTo>
                  <a:lnTo>
                    <a:pt x="409" y="41"/>
                  </a:lnTo>
                  <a:lnTo>
                    <a:pt x="327" y="0"/>
                  </a:lnTo>
                  <a:close/>
                </a:path>
              </a:pathLst>
            </a:custGeom>
            <a:solidFill>
              <a:srgbClr val="A4C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7"/>
            <p:cNvSpPr/>
            <p:nvPr/>
          </p:nvSpPr>
          <p:spPr>
            <a:xfrm>
              <a:off x="1303550" y="4090300"/>
              <a:ext cx="51050" cy="133700"/>
            </a:xfrm>
            <a:custGeom>
              <a:rect b="b" l="l" r="r" t="t"/>
              <a:pathLst>
                <a:path extrusionOk="0" fill="none" h="5348" w="2042">
                  <a:moveTo>
                    <a:pt x="1" y="41"/>
                  </a:moveTo>
                  <a:lnTo>
                    <a:pt x="1" y="41"/>
                  </a:lnTo>
                  <a:lnTo>
                    <a:pt x="327" y="817"/>
                  </a:lnTo>
                  <a:lnTo>
                    <a:pt x="531" y="1388"/>
                  </a:lnTo>
                  <a:lnTo>
                    <a:pt x="735" y="2041"/>
                  </a:lnTo>
                  <a:lnTo>
                    <a:pt x="735" y="2041"/>
                  </a:lnTo>
                  <a:lnTo>
                    <a:pt x="899" y="2776"/>
                  </a:lnTo>
                  <a:lnTo>
                    <a:pt x="980" y="3511"/>
                  </a:lnTo>
                  <a:lnTo>
                    <a:pt x="980" y="4205"/>
                  </a:lnTo>
                  <a:lnTo>
                    <a:pt x="939" y="4858"/>
                  </a:lnTo>
                  <a:lnTo>
                    <a:pt x="2042" y="5348"/>
                  </a:lnTo>
                  <a:lnTo>
                    <a:pt x="2042" y="5348"/>
                  </a:lnTo>
                  <a:lnTo>
                    <a:pt x="2042" y="4695"/>
                  </a:lnTo>
                  <a:lnTo>
                    <a:pt x="1960" y="4001"/>
                  </a:lnTo>
                  <a:lnTo>
                    <a:pt x="1838" y="3307"/>
                  </a:lnTo>
                  <a:lnTo>
                    <a:pt x="1674" y="2613"/>
                  </a:lnTo>
                  <a:lnTo>
                    <a:pt x="1429" y="1960"/>
                  </a:lnTo>
                  <a:lnTo>
                    <a:pt x="1144" y="1307"/>
                  </a:lnTo>
                  <a:lnTo>
                    <a:pt x="858" y="694"/>
                  </a:lnTo>
                  <a:lnTo>
                    <a:pt x="531" y="164"/>
                  </a:lnTo>
                  <a:lnTo>
                    <a:pt x="531" y="164"/>
                  </a:lnTo>
                  <a:lnTo>
                    <a:pt x="490" y="82"/>
                  </a:lnTo>
                  <a:lnTo>
                    <a:pt x="409" y="41"/>
                  </a:lnTo>
                  <a:lnTo>
                    <a:pt x="327" y="0"/>
                  </a:lnTo>
                  <a:lnTo>
                    <a:pt x="246" y="0"/>
                  </a:lnTo>
                  <a:lnTo>
                    <a:pt x="246" y="0"/>
                  </a:lnTo>
                  <a:lnTo>
                    <a:pt x="205" y="0"/>
                  </a:lnTo>
                  <a:lnTo>
                    <a:pt x="205" y="0"/>
                  </a:lnTo>
                  <a:lnTo>
                    <a:pt x="1" y="41"/>
                  </a:lnTo>
                  <a:lnTo>
                    <a:pt x="1" y="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7"/>
            <p:cNvSpPr/>
            <p:nvPr/>
          </p:nvSpPr>
          <p:spPr>
            <a:xfrm>
              <a:off x="1303550" y="4091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7"/>
            <p:cNvSpPr/>
            <p:nvPr/>
          </p:nvSpPr>
          <p:spPr>
            <a:xfrm>
              <a:off x="1212725" y="4212750"/>
              <a:ext cx="61250" cy="61275"/>
            </a:xfrm>
            <a:custGeom>
              <a:rect b="b" l="l" r="r" t="t"/>
              <a:pathLst>
                <a:path extrusionOk="0" h="2451" w="2450">
                  <a:moveTo>
                    <a:pt x="1225" y="1"/>
                  </a:moveTo>
                  <a:lnTo>
                    <a:pt x="980" y="42"/>
                  </a:lnTo>
                  <a:lnTo>
                    <a:pt x="735" y="83"/>
                  </a:lnTo>
                  <a:lnTo>
                    <a:pt x="531" y="205"/>
                  </a:lnTo>
                  <a:lnTo>
                    <a:pt x="368" y="368"/>
                  </a:lnTo>
                  <a:lnTo>
                    <a:pt x="205" y="532"/>
                  </a:lnTo>
                  <a:lnTo>
                    <a:pt x="123" y="736"/>
                  </a:lnTo>
                  <a:lnTo>
                    <a:pt x="41" y="981"/>
                  </a:lnTo>
                  <a:lnTo>
                    <a:pt x="0" y="1226"/>
                  </a:lnTo>
                  <a:lnTo>
                    <a:pt x="41" y="1470"/>
                  </a:lnTo>
                  <a:lnTo>
                    <a:pt x="123" y="1715"/>
                  </a:lnTo>
                  <a:lnTo>
                    <a:pt x="205" y="1919"/>
                  </a:lnTo>
                  <a:lnTo>
                    <a:pt x="368" y="2083"/>
                  </a:lnTo>
                  <a:lnTo>
                    <a:pt x="531" y="2246"/>
                  </a:lnTo>
                  <a:lnTo>
                    <a:pt x="735" y="2369"/>
                  </a:lnTo>
                  <a:lnTo>
                    <a:pt x="980" y="2409"/>
                  </a:lnTo>
                  <a:lnTo>
                    <a:pt x="1225" y="2450"/>
                  </a:lnTo>
                  <a:lnTo>
                    <a:pt x="1470" y="2409"/>
                  </a:lnTo>
                  <a:lnTo>
                    <a:pt x="1715" y="2369"/>
                  </a:lnTo>
                  <a:lnTo>
                    <a:pt x="1919" y="2246"/>
                  </a:lnTo>
                  <a:lnTo>
                    <a:pt x="2082" y="2083"/>
                  </a:lnTo>
                  <a:lnTo>
                    <a:pt x="2246" y="1919"/>
                  </a:lnTo>
                  <a:lnTo>
                    <a:pt x="2368" y="1715"/>
                  </a:lnTo>
                  <a:lnTo>
                    <a:pt x="2409" y="1470"/>
                  </a:lnTo>
                  <a:lnTo>
                    <a:pt x="2450" y="1226"/>
                  </a:lnTo>
                  <a:lnTo>
                    <a:pt x="2409" y="981"/>
                  </a:lnTo>
                  <a:lnTo>
                    <a:pt x="2368" y="736"/>
                  </a:lnTo>
                  <a:lnTo>
                    <a:pt x="2246" y="532"/>
                  </a:lnTo>
                  <a:lnTo>
                    <a:pt x="2082" y="368"/>
                  </a:lnTo>
                  <a:lnTo>
                    <a:pt x="1919" y="205"/>
                  </a:lnTo>
                  <a:lnTo>
                    <a:pt x="1715" y="83"/>
                  </a:lnTo>
                  <a:lnTo>
                    <a:pt x="1470" y="42"/>
                  </a:lnTo>
                  <a:lnTo>
                    <a:pt x="1225"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7"/>
            <p:cNvSpPr/>
            <p:nvPr/>
          </p:nvSpPr>
          <p:spPr>
            <a:xfrm>
              <a:off x="1212725" y="4212750"/>
              <a:ext cx="61250" cy="61275"/>
            </a:xfrm>
            <a:custGeom>
              <a:rect b="b" l="l" r="r" t="t"/>
              <a:pathLst>
                <a:path extrusionOk="0" fill="none" h="2451" w="2450">
                  <a:moveTo>
                    <a:pt x="2450" y="1226"/>
                  </a:moveTo>
                  <a:lnTo>
                    <a:pt x="2450" y="1226"/>
                  </a:lnTo>
                  <a:lnTo>
                    <a:pt x="2409" y="1470"/>
                  </a:lnTo>
                  <a:lnTo>
                    <a:pt x="2368" y="1715"/>
                  </a:lnTo>
                  <a:lnTo>
                    <a:pt x="2246" y="1919"/>
                  </a:lnTo>
                  <a:lnTo>
                    <a:pt x="2082" y="2083"/>
                  </a:lnTo>
                  <a:lnTo>
                    <a:pt x="1919" y="2246"/>
                  </a:lnTo>
                  <a:lnTo>
                    <a:pt x="1715" y="2369"/>
                  </a:lnTo>
                  <a:lnTo>
                    <a:pt x="1470" y="2409"/>
                  </a:lnTo>
                  <a:lnTo>
                    <a:pt x="1225" y="2450"/>
                  </a:lnTo>
                  <a:lnTo>
                    <a:pt x="1225" y="2450"/>
                  </a:lnTo>
                  <a:lnTo>
                    <a:pt x="980" y="2409"/>
                  </a:lnTo>
                  <a:lnTo>
                    <a:pt x="735" y="2369"/>
                  </a:lnTo>
                  <a:lnTo>
                    <a:pt x="531" y="2246"/>
                  </a:lnTo>
                  <a:lnTo>
                    <a:pt x="368" y="2083"/>
                  </a:lnTo>
                  <a:lnTo>
                    <a:pt x="205" y="1919"/>
                  </a:lnTo>
                  <a:lnTo>
                    <a:pt x="123" y="1715"/>
                  </a:lnTo>
                  <a:lnTo>
                    <a:pt x="41" y="1470"/>
                  </a:lnTo>
                  <a:lnTo>
                    <a:pt x="0" y="1226"/>
                  </a:lnTo>
                  <a:lnTo>
                    <a:pt x="0" y="1226"/>
                  </a:lnTo>
                  <a:lnTo>
                    <a:pt x="41" y="981"/>
                  </a:lnTo>
                  <a:lnTo>
                    <a:pt x="123" y="736"/>
                  </a:lnTo>
                  <a:lnTo>
                    <a:pt x="205" y="532"/>
                  </a:lnTo>
                  <a:lnTo>
                    <a:pt x="368" y="368"/>
                  </a:lnTo>
                  <a:lnTo>
                    <a:pt x="531" y="205"/>
                  </a:lnTo>
                  <a:lnTo>
                    <a:pt x="735" y="83"/>
                  </a:lnTo>
                  <a:lnTo>
                    <a:pt x="980" y="42"/>
                  </a:lnTo>
                  <a:lnTo>
                    <a:pt x="1225" y="1"/>
                  </a:lnTo>
                  <a:lnTo>
                    <a:pt x="1225" y="1"/>
                  </a:lnTo>
                  <a:lnTo>
                    <a:pt x="1470" y="42"/>
                  </a:lnTo>
                  <a:lnTo>
                    <a:pt x="1715" y="83"/>
                  </a:lnTo>
                  <a:lnTo>
                    <a:pt x="1919" y="205"/>
                  </a:lnTo>
                  <a:lnTo>
                    <a:pt x="2082" y="368"/>
                  </a:lnTo>
                  <a:lnTo>
                    <a:pt x="2246" y="532"/>
                  </a:lnTo>
                  <a:lnTo>
                    <a:pt x="2368" y="736"/>
                  </a:lnTo>
                  <a:lnTo>
                    <a:pt x="2409" y="981"/>
                  </a:lnTo>
                  <a:lnTo>
                    <a:pt x="2450" y="1226"/>
                  </a:lnTo>
                  <a:lnTo>
                    <a:pt x="2450" y="122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7"/>
            <p:cNvSpPr/>
            <p:nvPr/>
          </p:nvSpPr>
          <p:spPr>
            <a:xfrm>
              <a:off x="1273950" y="4243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7"/>
            <p:cNvSpPr/>
            <p:nvPr/>
          </p:nvSpPr>
          <p:spPr>
            <a:xfrm>
              <a:off x="1125975" y="4371975"/>
              <a:ext cx="71475" cy="112275"/>
            </a:xfrm>
            <a:custGeom>
              <a:rect b="b" l="l" r="r" t="t"/>
              <a:pathLst>
                <a:path extrusionOk="0" h="4491" w="2859">
                  <a:moveTo>
                    <a:pt x="1715" y="0"/>
                  </a:moveTo>
                  <a:lnTo>
                    <a:pt x="1552" y="82"/>
                  </a:lnTo>
                  <a:lnTo>
                    <a:pt x="1348" y="163"/>
                  </a:lnTo>
                  <a:lnTo>
                    <a:pt x="1225" y="245"/>
                  </a:lnTo>
                  <a:lnTo>
                    <a:pt x="1103" y="408"/>
                  </a:lnTo>
                  <a:lnTo>
                    <a:pt x="980" y="572"/>
                  </a:lnTo>
                  <a:lnTo>
                    <a:pt x="980" y="612"/>
                  </a:lnTo>
                  <a:lnTo>
                    <a:pt x="1" y="3837"/>
                  </a:lnTo>
                  <a:lnTo>
                    <a:pt x="1" y="4041"/>
                  </a:lnTo>
                  <a:lnTo>
                    <a:pt x="41" y="4205"/>
                  </a:lnTo>
                  <a:lnTo>
                    <a:pt x="123" y="4327"/>
                  </a:lnTo>
                  <a:lnTo>
                    <a:pt x="286" y="4450"/>
                  </a:lnTo>
                  <a:lnTo>
                    <a:pt x="491" y="4490"/>
                  </a:lnTo>
                  <a:lnTo>
                    <a:pt x="613" y="4490"/>
                  </a:lnTo>
                  <a:lnTo>
                    <a:pt x="735" y="4409"/>
                  </a:lnTo>
                  <a:lnTo>
                    <a:pt x="817" y="4368"/>
                  </a:lnTo>
                  <a:lnTo>
                    <a:pt x="899" y="4245"/>
                  </a:lnTo>
                  <a:lnTo>
                    <a:pt x="2736" y="1429"/>
                  </a:lnTo>
                  <a:lnTo>
                    <a:pt x="2777" y="1388"/>
                  </a:lnTo>
                  <a:lnTo>
                    <a:pt x="2817" y="1225"/>
                  </a:lnTo>
                  <a:lnTo>
                    <a:pt x="2858" y="1021"/>
                  </a:lnTo>
                  <a:lnTo>
                    <a:pt x="2858" y="816"/>
                  </a:lnTo>
                  <a:lnTo>
                    <a:pt x="2777" y="653"/>
                  </a:lnTo>
                  <a:lnTo>
                    <a:pt x="2695" y="490"/>
                  </a:lnTo>
                  <a:lnTo>
                    <a:pt x="2613" y="327"/>
                  </a:lnTo>
                  <a:lnTo>
                    <a:pt x="2450" y="204"/>
                  </a:lnTo>
                  <a:lnTo>
                    <a:pt x="2287" y="82"/>
                  </a:lnTo>
                  <a:lnTo>
                    <a:pt x="2083" y="41"/>
                  </a:lnTo>
                  <a:lnTo>
                    <a:pt x="1919"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7"/>
            <p:cNvSpPr/>
            <p:nvPr/>
          </p:nvSpPr>
          <p:spPr>
            <a:xfrm>
              <a:off x="1125975" y="4371975"/>
              <a:ext cx="71475" cy="112275"/>
            </a:xfrm>
            <a:custGeom>
              <a:rect b="b" l="l" r="r" t="t"/>
              <a:pathLst>
                <a:path extrusionOk="0" fill="none" h="4491" w="2859">
                  <a:moveTo>
                    <a:pt x="2777" y="653"/>
                  </a:moveTo>
                  <a:lnTo>
                    <a:pt x="2777" y="653"/>
                  </a:lnTo>
                  <a:lnTo>
                    <a:pt x="2695" y="490"/>
                  </a:lnTo>
                  <a:lnTo>
                    <a:pt x="2613" y="327"/>
                  </a:lnTo>
                  <a:lnTo>
                    <a:pt x="2450" y="204"/>
                  </a:lnTo>
                  <a:lnTo>
                    <a:pt x="2287" y="82"/>
                  </a:lnTo>
                  <a:lnTo>
                    <a:pt x="2287" y="82"/>
                  </a:lnTo>
                  <a:lnTo>
                    <a:pt x="2083" y="41"/>
                  </a:lnTo>
                  <a:lnTo>
                    <a:pt x="1919" y="0"/>
                  </a:lnTo>
                  <a:lnTo>
                    <a:pt x="1715" y="0"/>
                  </a:lnTo>
                  <a:lnTo>
                    <a:pt x="1552" y="82"/>
                  </a:lnTo>
                  <a:lnTo>
                    <a:pt x="1552" y="82"/>
                  </a:lnTo>
                  <a:lnTo>
                    <a:pt x="1348" y="163"/>
                  </a:lnTo>
                  <a:lnTo>
                    <a:pt x="1225" y="245"/>
                  </a:lnTo>
                  <a:lnTo>
                    <a:pt x="1103" y="408"/>
                  </a:lnTo>
                  <a:lnTo>
                    <a:pt x="980" y="572"/>
                  </a:lnTo>
                  <a:lnTo>
                    <a:pt x="980" y="572"/>
                  </a:lnTo>
                  <a:lnTo>
                    <a:pt x="980" y="612"/>
                  </a:lnTo>
                  <a:lnTo>
                    <a:pt x="1" y="3837"/>
                  </a:lnTo>
                  <a:lnTo>
                    <a:pt x="1" y="3837"/>
                  </a:lnTo>
                  <a:lnTo>
                    <a:pt x="1" y="4041"/>
                  </a:lnTo>
                  <a:lnTo>
                    <a:pt x="41" y="4205"/>
                  </a:lnTo>
                  <a:lnTo>
                    <a:pt x="123" y="4327"/>
                  </a:lnTo>
                  <a:lnTo>
                    <a:pt x="286" y="4450"/>
                  </a:lnTo>
                  <a:lnTo>
                    <a:pt x="286" y="4450"/>
                  </a:lnTo>
                  <a:lnTo>
                    <a:pt x="491" y="4490"/>
                  </a:lnTo>
                  <a:lnTo>
                    <a:pt x="491" y="4490"/>
                  </a:lnTo>
                  <a:lnTo>
                    <a:pt x="613" y="4490"/>
                  </a:lnTo>
                  <a:lnTo>
                    <a:pt x="735" y="4409"/>
                  </a:lnTo>
                  <a:lnTo>
                    <a:pt x="817" y="4368"/>
                  </a:lnTo>
                  <a:lnTo>
                    <a:pt x="899" y="4245"/>
                  </a:lnTo>
                  <a:lnTo>
                    <a:pt x="2736" y="1429"/>
                  </a:lnTo>
                  <a:lnTo>
                    <a:pt x="2736" y="1429"/>
                  </a:lnTo>
                  <a:lnTo>
                    <a:pt x="2777" y="1388"/>
                  </a:lnTo>
                  <a:lnTo>
                    <a:pt x="2777" y="1388"/>
                  </a:lnTo>
                  <a:lnTo>
                    <a:pt x="2817" y="1225"/>
                  </a:lnTo>
                  <a:lnTo>
                    <a:pt x="2858" y="1021"/>
                  </a:lnTo>
                  <a:lnTo>
                    <a:pt x="2858" y="816"/>
                  </a:lnTo>
                  <a:lnTo>
                    <a:pt x="2777" y="653"/>
                  </a:lnTo>
                  <a:lnTo>
                    <a:pt x="2777" y="6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7"/>
            <p:cNvSpPr/>
            <p:nvPr/>
          </p:nvSpPr>
          <p:spPr>
            <a:xfrm>
              <a:off x="1195375" y="43883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7"/>
            <p:cNvSpPr/>
            <p:nvPr/>
          </p:nvSpPr>
          <p:spPr>
            <a:xfrm>
              <a:off x="1339275" y="4211750"/>
              <a:ext cx="103100" cy="117375"/>
            </a:xfrm>
            <a:custGeom>
              <a:rect b="b" l="l" r="r" t="t"/>
              <a:pathLst>
                <a:path extrusionOk="0" h="4695" w="4124">
                  <a:moveTo>
                    <a:pt x="2041" y="0"/>
                  </a:moveTo>
                  <a:lnTo>
                    <a:pt x="1674" y="41"/>
                  </a:lnTo>
                  <a:lnTo>
                    <a:pt x="1307" y="204"/>
                  </a:lnTo>
                  <a:lnTo>
                    <a:pt x="980" y="408"/>
                  </a:lnTo>
                  <a:lnTo>
                    <a:pt x="735" y="653"/>
                  </a:lnTo>
                  <a:lnTo>
                    <a:pt x="490" y="980"/>
                  </a:lnTo>
                  <a:lnTo>
                    <a:pt x="368" y="1306"/>
                  </a:lnTo>
                  <a:lnTo>
                    <a:pt x="82" y="2164"/>
                  </a:lnTo>
                  <a:lnTo>
                    <a:pt x="0" y="2531"/>
                  </a:lnTo>
                  <a:lnTo>
                    <a:pt x="0" y="2898"/>
                  </a:lnTo>
                  <a:lnTo>
                    <a:pt x="41" y="3266"/>
                  </a:lnTo>
                  <a:lnTo>
                    <a:pt x="204" y="3633"/>
                  </a:lnTo>
                  <a:lnTo>
                    <a:pt x="409" y="3919"/>
                  </a:lnTo>
                  <a:lnTo>
                    <a:pt x="653" y="4205"/>
                  </a:lnTo>
                  <a:lnTo>
                    <a:pt x="939" y="4409"/>
                  </a:lnTo>
                  <a:lnTo>
                    <a:pt x="1307" y="4572"/>
                  </a:lnTo>
                  <a:lnTo>
                    <a:pt x="1592" y="4654"/>
                  </a:lnTo>
                  <a:lnTo>
                    <a:pt x="1919" y="4695"/>
                  </a:lnTo>
                  <a:lnTo>
                    <a:pt x="2205" y="4654"/>
                  </a:lnTo>
                  <a:lnTo>
                    <a:pt x="2490" y="4572"/>
                  </a:lnTo>
                  <a:lnTo>
                    <a:pt x="2776" y="4450"/>
                  </a:lnTo>
                  <a:lnTo>
                    <a:pt x="3021" y="4327"/>
                  </a:lnTo>
                  <a:lnTo>
                    <a:pt x="3266" y="4123"/>
                  </a:lnTo>
                  <a:lnTo>
                    <a:pt x="3470" y="3878"/>
                  </a:lnTo>
                  <a:lnTo>
                    <a:pt x="3633" y="3633"/>
                  </a:lnTo>
                  <a:lnTo>
                    <a:pt x="3756" y="3347"/>
                  </a:lnTo>
                  <a:lnTo>
                    <a:pt x="4001" y="2531"/>
                  </a:lnTo>
                  <a:lnTo>
                    <a:pt x="4123" y="2123"/>
                  </a:lnTo>
                  <a:lnTo>
                    <a:pt x="4123" y="1755"/>
                  </a:lnTo>
                  <a:lnTo>
                    <a:pt x="4042" y="1388"/>
                  </a:lnTo>
                  <a:lnTo>
                    <a:pt x="3919" y="1021"/>
                  </a:lnTo>
                  <a:lnTo>
                    <a:pt x="3715" y="735"/>
                  </a:lnTo>
                  <a:lnTo>
                    <a:pt x="3470" y="449"/>
                  </a:lnTo>
                  <a:lnTo>
                    <a:pt x="3144" y="245"/>
                  </a:lnTo>
                  <a:lnTo>
                    <a:pt x="2776" y="82"/>
                  </a:lnTo>
                  <a:lnTo>
                    <a:pt x="2409"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7"/>
            <p:cNvSpPr/>
            <p:nvPr/>
          </p:nvSpPr>
          <p:spPr>
            <a:xfrm>
              <a:off x="1339275" y="4211750"/>
              <a:ext cx="103100" cy="117375"/>
            </a:xfrm>
            <a:custGeom>
              <a:rect b="b" l="l" r="r" t="t"/>
              <a:pathLst>
                <a:path extrusionOk="0" fill="none" h="4695" w="4124">
                  <a:moveTo>
                    <a:pt x="2776" y="82"/>
                  </a:moveTo>
                  <a:lnTo>
                    <a:pt x="2776" y="82"/>
                  </a:lnTo>
                  <a:lnTo>
                    <a:pt x="2409" y="0"/>
                  </a:lnTo>
                  <a:lnTo>
                    <a:pt x="2041" y="0"/>
                  </a:lnTo>
                  <a:lnTo>
                    <a:pt x="1674" y="41"/>
                  </a:lnTo>
                  <a:lnTo>
                    <a:pt x="1307" y="204"/>
                  </a:lnTo>
                  <a:lnTo>
                    <a:pt x="1307" y="204"/>
                  </a:lnTo>
                  <a:lnTo>
                    <a:pt x="980" y="408"/>
                  </a:lnTo>
                  <a:lnTo>
                    <a:pt x="735" y="653"/>
                  </a:lnTo>
                  <a:lnTo>
                    <a:pt x="490" y="980"/>
                  </a:lnTo>
                  <a:lnTo>
                    <a:pt x="368" y="1306"/>
                  </a:lnTo>
                  <a:lnTo>
                    <a:pt x="82" y="2164"/>
                  </a:lnTo>
                  <a:lnTo>
                    <a:pt x="82" y="2164"/>
                  </a:lnTo>
                  <a:lnTo>
                    <a:pt x="0" y="2531"/>
                  </a:lnTo>
                  <a:lnTo>
                    <a:pt x="0" y="2898"/>
                  </a:lnTo>
                  <a:lnTo>
                    <a:pt x="41" y="3266"/>
                  </a:lnTo>
                  <a:lnTo>
                    <a:pt x="204" y="3633"/>
                  </a:lnTo>
                  <a:lnTo>
                    <a:pt x="409" y="3919"/>
                  </a:lnTo>
                  <a:lnTo>
                    <a:pt x="653" y="4205"/>
                  </a:lnTo>
                  <a:lnTo>
                    <a:pt x="939" y="4409"/>
                  </a:lnTo>
                  <a:lnTo>
                    <a:pt x="1307" y="4572"/>
                  </a:lnTo>
                  <a:lnTo>
                    <a:pt x="1307" y="4572"/>
                  </a:lnTo>
                  <a:lnTo>
                    <a:pt x="1592" y="4654"/>
                  </a:lnTo>
                  <a:lnTo>
                    <a:pt x="1919" y="4695"/>
                  </a:lnTo>
                  <a:lnTo>
                    <a:pt x="1919" y="4695"/>
                  </a:lnTo>
                  <a:lnTo>
                    <a:pt x="2205" y="4654"/>
                  </a:lnTo>
                  <a:lnTo>
                    <a:pt x="2490" y="4572"/>
                  </a:lnTo>
                  <a:lnTo>
                    <a:pt x="2776" y="4450"/>
                  </a:lnTo>
                  <a:lnTo>
                    <a:pt x="3021" y="4327"/>
                  </a:lnTo>
                  <a:lnTo>
                    <a:pt x="3266" y="4123"/>
                  </a:lnTo>
                  <a:lnTo>
                    <a:pt x="3470" y="3878"/>
                  </a:lnTo>
                  <a:lnTo>
                    <a:pt x="3633" y="3633"/>
                  </a:lnTo>
                  <a:lnTo>
                    <a:pt x="3756" y="3347"/>
                  </a:lnTo>
                  <a:lnTo>
                    <a:pt x="4001" y="2531"/>
                  </a:lnTo>
                  <a:lnTo>
                    <a:pt x="4001" y="2531"/>
                  </a:lnTo>
                  <a:lnTo>
                    <a:pt x="4123" y="2123"/>
                  </a:lnTo>
                  <a:lnTo>
                    <a:pt x="4123" y="1755"/>
                  </a:lnTo>
                  <a:lnTo>
                    <a:pt x="4042" y="1388"/>
                  </a:lnTo>
                  <a:lnTo>
                    <a:pt x="3919" y="1021"/>
                  </a:lnTo>
                  <a:lnTo>
                    <a:pt x="3715" y="735"/>
                  </a:lnTo>
                  <a:lnTo>
                    <a:pt x="3470" y="449"/>
                  </a:lnTo>
                  <a:lnTo>
                    <a:pt x="3144" y="245"/>
                  </a:lnTo>
                  <a:lnTo>
                    <a:pt x="2776" y="82"/>
                  </a:lnTo>
                  <a:lnTo>
                    <a:pt x="2776" y="8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7"/>
            <p:cNvSpPr/>
            <p:nvPr/>
          </p:nvSpPr>
          <p:spPr>
            <a:xfrm>
              <a:off x="1408675" y="42137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7"/>
            <p:cNvSpPr/>
            <p:nvPr/>
          </p:nvSpPr>
          <p:spPr>
            <a:xfrm>
              <a:off x="1345400" y="4188275"/>
              <a:ext cx="133700" cy="81650"/>
            </a:xfrm>
            <a:custGeom>
              <a:rect b="b" l="l" r="r" t="t"/>
              <a:pathLst>
                <a:path extrusionOk="0" h="3266" w="5348">
                  <a:moveTo>
                    <a:pt x="1878" y="0"/>
                  </a:moveTo>
                  <a:lnTo>
                    <a:pt x="1551" y="41"/>
                  </a:lnTo>
                  <a:lnTo>
                    <a:pt x="1266" y="163"/>
                  </a:lnTo>
                  <a:lnTo>
                    <a:pt x="1021" y="327"/>
                  </a:lnTo>
                  <a:lnTo>
                    <a:pt x="776" y="572"/>
                  </a:lnTo>
                  <a:lnTo>
                    <a:pt x="613" y="817"/>
                  </a:lnTo>
                  <a:lnTo>
                    <a:pt x="490" y="1102"/>
                  </a:lnTo>
                  <a:lnTo>
                    <a:pt x="0" y="2531"/>
                  </a:lnTo>
                  <a:lnTo>
                    <a:pt x="0" y="2654"/>
                  </a:lnTo>
                  <a:lnTo>
                    <a:pt x="41" y="2776"/>
                  </a:lnTo>
                  <a:lnTo>
                    <a:pt x="123" y="2858"/>
                  </a:lnTo>
                  <a:lnTo>
                    <a:pt x="204" y="2939"/>
                  </a:lnTo>
                  <a:lnTo>
                    <a:pt x="1184" y="3266"/>
                  </a:lnTo>
                  <a:lnTo>
                    <a:pt x="1266" y="3266"/>
                  </a:lnTo>
                  <a:lnTo>
                    <a:pt x="1388" y="3225"/>
                  </a:lnTo>
                  <a:lnTo>
                    <a:pt x="1511" y="3143"/>
                  </a:lnTo>
                  <a:lnTo>
                    <a:pt x="1551" y="3062"/>
                  </a:lnTo>
                  <a:lnTo>
                    <a:pt x="1592" y="2980"/>
                  </a:lnTo>
                  <a:lnTo>
                    <a:pt x="1674" y="2858"/>
                  </a:lnTo>
                  <a:lnTo>
                    <a:pt x="1756" y="2776"/>
                  </a:lnTo>
                  <a:lnTo>
                    <a:pt x="1919" y="2735"/>
                  </a:lnTo>
                  <a:lnTo>
                    <a:pt x="2082" y="2735"/>
                  </a:lnTo>
                  <a:lnTo>
                    <a:pt x="2654" y="2939"/>
                  </a:lnTo>
                  <a:lnTo>
                    <a:pt x="3021" y="3021"/>
                  </a:lnTo>
                  <a:lnTo>
                    <a:pt x="3388" y="3021"/>
                  </a:lnTo>
                  <a:lnTo>
                    <a:pt x="3715" y="2939"/>
                  </a:lnTo>
                  <a:lnTo>
                    <a:pt x="4042" y="2817"/>
                  </a:lnTo>
                  <a:lnTo>
                    <a:pt x="4327" y="2654"/>
                  </a:lnTo>
                  <a:lnTo>
                    <a:pt x="4613" y="2409"/>
                  </a:lnTo>
                  <a:lnTo>
                    <a:pt x="4817" y="2082"/>
                  </a:lnTo>
                  <a:lnTo>
                    <a:pt x="4980" y="1755"/>
                  </a:lnTo>
                  <a:lnTo>
                    <a:pt x="5348" y="653"/>
                  </a:lnTo>
                  <a:lnTo>
                    <a:pt x="5348" y="490"/>
                  </a:lnTo>
                  <a:lnTo>
                    <a:pt x="5266" y="327"/>
                  </a:lnTo>
                  <a:lnTo>
                    <a:pt x="5144" y="245"/>
                  </a:lnTo>
                  <a:lnTo>
                    <a:pt x="4980" y="245"/>
                  </a:lnTo>
                  <a:lnTo>
                    <a:pt x="3756" y="490"/>
                  </a:lnTo>
                  <a:lnTo>
                    <a:pt x="3715" y="449"/>
                  </a:lnTo>
                  <a:lnTo>
                    <a:pt x="2490" y="82"/>
                  </a:lnTo>
                  <a:lnTo>
                    <a:pt x="220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7"/>
            <p:cNvSpPr/>
            <p:nvPr/>
          </p:nvSpPr>
          <p:spPr>
            <a:xfrm>
              <a:off x="1345400" y="4188275"/>
              <a:ext cx="133700" cy="81650"/>
            </a:xfrm>
            <a:custGeom>
              <a:rect b="b" l="l" r="r" t="t"/>
              <a:pathLst>
                <a:path extrusionOk="0" fill="none" h="3266" w="5348">
                  <a:moveTo>
                    <a:pt x="5266" y="327"/>
                  </a:moveTo>
                  <a:lnTo>
                    <a:pt x="5266" y="327"/>
                  </a:lnTo>
                  <a:lnTo>
                    <a:pt x="5144" y="245"/>
                  </a:lnTo>
                  <a:lnTo>
                    <a:pt x="4980" y="245"/>
                  </a:lnTo>
                  <a:lnTo>
                    <a:pt x="3756" y="490"/>
                  </a:lnTo>
                  <a:lnTo>
                    <a:pt x="3756" y="490"/>
                  </a:lnTo>
                  <a:lnTo>
                    <a:pt x="3715" y="449"/>
                  </a:lnTo>
                  <a:lnTo>
                    <a:pt x="2490" y="82"/>
                  </a:lnTo>
                  <a:lnTo>
                    <a:pt x="2490" y="82"/>
                  </a:lnTo>
                  <a:lnTo>
                    <a:pt x="2205" y="0"/>
                  </a:lnTo>
                  <a:lnTo>
                    <a:pt x="1878" y="0"/>
                  </a:lnTo>
                  <a:lnTo>
                    <a:pt x="1551" y="41"/>
                  </a:lnTo>
                  <a:lnTo>
                    <a:pt x="1266" y="163"/>
                  </a:lnTo>
                  <a:lnTo>
                    <a:pt x="1021" y="327"/>
                  </a:lnTo>
                  <a:lnTo>
                    <a:pt x="776" y="572"/>
                  </a:lnTo>
                  <a:lnTo>
                    <a:pt x="613" y="817"/>
                  </a:lnTo>
                  <a:lnTo>
                    <a:pt x="490" y="1102"/>
                  </a:lnTo>
                  <a:lnTo>
                    <a:pt x="0" y="2531"/>
                  </a:lnTo>
                  <a:lnTo>
                    <a:pt x="0" y="2531"/>
                  </a:lnTo>
                  <a:lnTo>
                    <a:pt x="0" y="2654"/>
                  </a:lnTo>
                  <a:lnTo>
                    <a:pt x="41" y="2776"/>
                  </a:lnTo>
                  <a:lnTo>
                    <a:pt x="123" y="2858"/>
                  </a:lnTo>
                  <a:lnTo>
                    <a:pt x="204" y="2939"/>
                  </a:lnTo>
                  <a:lnTo>
                    <a:pt x="1184" y="3266"/>
                  </a:lnTo>
                  <a:lnTo>
                    <a:pt x="1184" y="3266"/>
                  </a:lnTo>
                  <a:lnTo>
                    <a:pt x="1266" y="3266"/>
                  </a:lnTo>
                  <a:lnTo>
                    <a:pt x="1266" y="3266"/>
                  </a:lnTo>
                  <a:lnTo>
                    <a:pt x="1388" y="3225"/>
                  </a:lnTo>
                  <a:lnTo>
                    <a:pt x="1388" y="3225"/>
                  </a:lnTo>
                  <a:lnTo>
                    <a:pt x="1511" y="3143"/>
                  </a:lnTo>
                  <a:lnTo>
                    <a:pt x="1551" y="3062"/>
                  </a:lnTo>
                  <a:lnTo>
                    <a:pt x="1592" y="2980"/>
                  </a:lnTo>
                  <a:lnTo>
                    <a:pt x="1592" y="2980"/>
                  </a:lnTo>
                  <a:lnTo>
                    <a:pt x="1674" y="2858"/>
                  </a:lnTo>
                  <a:lnTo>
                    <a:pt x="1756" y="2776"/>
                  </a:lnTo>
                  <a:lnTo>
                    <a:pt x="1919" y="2735"/>
                  </a:lnTo>
                  <a:lnTo>
                    <a:pt x="2082" y="2735"/>
                  </a:lnTo>
                  <a:lnTo>
                    <a:pt x="2654" y="2939"/>
                  </a:lnTo>
                  <a:lnTo>
                    <a:pt x="2654" y="2939"/>
                  </a:lnTo>
                  <a:lnTo>
                    <a:pt x="3021" y="3021"/>
                  </a:lnTo>
                  <a:lnTo>
                    <a:pt x="3388" y="3021"/>
                  </a:lnTo>
                  <a:lnTo>
                    <a:pt x="3715" y="2939"/>
                  </a:lnTo>
                  <a:lnTo>
                    <a:pt x="4042" y="2817"/>
                  </a:lnTo>
                  <a:lnTo>
                    <a:pt x="4327" y="2654"/>
                  </a:lnTo>
                  <a:lnTo>
                    <a:pt x="4613" y="2409"/>
                  </a:lnTo>
                  <a:lnTo>
                    <a:pt x="4817" y="2082"/>
                  </a:lnTo>
                  <a:lnTo>
                    <a:pt x="4980" y="1755"/>
                  </a:lnTo>
                  <a:lnTo>
                    <a:pt x="5348" y="653"/>
                  </a:lnTo>
                  <a:lnTo>
                    <a:pt x="5348" y="653"/>
                  </a:lnTo>
                  <a:lnTo>
                    <a:pt x="5348" y="490"/>
                  </a:lnTo>
                  <a:lnTo>
                    <a:pt x="5266" y="327"/>
                  </a:lnTo>
                  <a:lnTo>
                    <a:pt x="5266" y="32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7"/>
            <p:cNvSpPr/>
            <p:nvPr/>
          </p:nvSpPr>
          <p:spPr>
            <a:xfrm>
              <a:off x="1477050" y="41964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7"/>
            <p:cNvSpPr/>
            <p:nvPr/>
          </p:nvSpPr>
          <p:spPr>
            <a:xfrm>
              <a:off x="1243350" y="4316850"/>
              <a:ext cx="133700" cy="140850"/>
            </a:xfrm>
            <a:custGeom>
              <a:rect b="b" l="l" r="r" t="t"/>
              <a:pathLst>
                <a:path extrusionOk="0" h="5634" w="5348">
                  <a:moveTo>
                    <a:pt x="3429" y="1"/>
                  </a:moveTo>
                  <a:lnTo>
                    <a:pt x="3143" y="82"/>
                  </a:lnTo>
                  <a:lnTo>
                    <a:pt x="2858" y="205"/>
                  </a:lnTo>
                  <a:lnTo>
                    <a:pt x="2572" y="409"/>
                  </a:lnTo>
                  <a:lnTo>
                    <a:pt x="2368" y="654"/>
                  </a:lnTo>
                  <a:lnTo>
                    <a:pt x="82" y="3756"/>
                  </a:lnTo>
                  <a:lnTo>
                    <a:pt x="0" y="3879"/>
                  </a:lnTo>
                  <a:lnTo>
                    <a:pt x="0" y="4001"/>
                  </a:lnTo>
                  <a:lnTo>
                    <a:pt x="41" y="4124"/>
                  </a:lnTo>
                  <a:lnTo>
                    <a:pt x="163" y="4205"/>
                  </a:lnTo>
                  <a:lnTo>
                    <a:pt x="2449" y="5593"/>
                  </a:lnTo>
                  <a:lnTo>
                    <a:pt x="2613" y="5634"/>
                  </a:lnTo>
                  <a:lnTo>
                    <a:pt x="2776" y="5593"/>
                  </a:lnTo>
                  <a:lnTo>
                    <a:pt x="2858" y="5512"/>
                  </a:lnTo>
                  <a:lnTo>
                    <a:pt x="5021" y="2613"/>
                  </a:lnTo>
                  <a:lnTo>
                    <a:pt x="5144" y="2409"/>
                  </a:lnTo>
                  <a:lnTo>
                    <a:pt x="5266" y="2164"/>
                  </a:lnTo>
                  <a:lnTo>
                    <a:pt x="5307" y="1919"/>
                  </a:lnTo>
                  <a:lnTo>
                    <a:pt x="5348" y="1634"/>
                  </a:lnTo>
                  <a:lnTo>
                    <a:pt x="5307" y="1266"/>
                  </a:lnTo>
                  <a:lnTo>
                    <a:pt x="5144" y="899"/>
                  </a:lnTo>
                  <a:lnTo>
                    <a:pt x="4940" y="572"/>
                  </a:lnTo>
                  <a:lnTo>
                    <a:pt x="4654" y="286"/>
                  </a:lnTo>
                  <a:lnTo>
                    <a:pt x="4368" y="123"/>
                  </a:lnTo>
                  <a:lnTo>
                    <a:pt x="4082" y="41"/>
                  </a:lnTo>
                  <a:lnTo>
                    <a:pt x="3756"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7"/>
            <p:cNvSpPr/>
            <p:nvPr/>
          </p:nvSpPr>
          <p:spPr>
            <a:xfrm>
              <a:off x="1243350" y="4316850"/>
              <a:ext cx="133700" cy="140850"/>
            </a:xfrm>
            <a:custGeom>
              <a:rect b="b" l="l" r="r" t="t"/>
              <a:pathLst>
                <a:path extrusionOk="0" fill="none" h="5634" w="5348">
                  <a:moveTo>
                    <a:pt x="4654" y="286"/>
                  </a:moveTo>
                  <a:lnTo>
                    <a:pt x="4654" y="286"/>
                  </a:lnTo>
                  <a:lnTo>
                    <a:pt x="4368" y="123"/>
                  </a:lnTo>
                  <a:lnTo>
                    <a:pt x="4082" y="41"/>
                  </a:lnTo>
                  <a:lnTo>
                    <a:pt x="3756" y="1"/>
                  </a:lnTo>
                  <a:lnTo>
                    <a:pt x="3429" y="1"/>
                  </a:lnTo>
                  <a:lnTo>
                    <a:pt x="3143" y="82"/>
                  </a:lnTo>
                  <a:lnTo>
                    <a:pt x="2858" y="205"/>
                  </a:lnTo>
                  <a:lnTo>
                    <a:pt x="2572" y="409"/>
                  </a:lnTo>
                  <a:lnTo>
                    <a:pt x="2368" y="654"/>
                  </a:lnTo>
                  <a:lnTo>
                    <a:pt x="82" y="3756"/>
                  </a:lnTo>
                  <a:lnTo>
                    <a:pt x="82" y="3756"/>
                  </a:lnTo>
                  <a:lnTo>
                    <a:pt x="0" y="3879"/>
                  </a:lnTo>
                  <a:lnTo>
                    <a:pt x="0" y="4001"/>
                  </a:lnTo>
                  <a:lnTo>
                    <a:pt x="0" y="4001"/>
                  </a:lnTo>
                  <a:lnTo>
                    <a:pt x="41" y="4124"/>
                  </a:lnTo>
                  <a:lnTo>
                    <a:pt x="163" y="4205"/>
                  </a:lnTo>
                  <a:lnTo>
                    <a:pt x="2449" y="5593"/>
                  </a:lnTo>
                  <a:lnTo>
                    <a:pt x="2449" y="5593"/>
                  </a:lnTo>
                  <a:lnTo>
                    <a:pt x="2613" y="5634"/>
                  </a:lnTo>
                  <a:lnTo>
                    <a:pt x="2613" y="5634"/>
                  </a:lnTo>
                  <a:lnTo>
                    <a:pt x="2776" y="5593"/>
                  </a:lnTo>
                  <a:lnTo>
                    <a:pt x="2858" y="5512"/>
                  </a:lnTo>
                  <a:lnTo>
                    <a:pt x="5021" y="2613"/>
                  </a:lnTo>
                  <a:lnTo>
                    <a:pt x="5021" y="2613"/>
                  </a:lnTo>
                  <a:lnTo>
                    <a:pt x="5144" y="2409"/>
                  </a:lnTo>
                  <a:lnTo>
                    <a:pt x="5266" y="2164"/>
                  </a:lnTo>
                  <a:lnTo>
                    <a:pt x="5307" y="1919"/>
                  </a:lnTo>
                  <a:lnTo>
                    <a:pt x="5348" y="1634"/>
                  </a:lnTo>
                  <a:lnTo>
                    <a:pt x="5348" y="1634"/>
                  </a:lnTo>
                  <a:lnTo>
                    <a:pt x="5307" y="1266"/>
                  </a:lnTo>
                  <a:lnTo>
                    <a:pt x="5144" y="899"/>
                  </a:lnTo>
                  <a:lnTo>
                    <a:pt x="4940" y="572"/>
                  </a:lnTo>
                  <a:lnTo>
                    <a:pt x="4654" y="286"/>
                  </a:lnTo>
                  <a:lnTo>
                    <a:pt x="4654" y="2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7"/>
            <p:cNvSpPr/>
            <p:nvPr/>
          </p:nvSpPr>
          <p:spPr>
            <a:xfrm>
              <a:off x="1359675" y="43240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7"/>
            <p:cNvSpPr/>
            <p:nvPr/>
          </p:nvSpPr>
          <p:spPr>
            <a:xfrm>
              <a:off x="1243350" y="4320925"/>
              <a:ext cx="133700" cy="136775"/>
            </a:xfrm>
            <a:custGeom>
              <a:rect b="b" l="l" r="r" t="t"/>
              <a:pathLst>
                <a:path extrusionOk="0" h="5471" w="5348">
                  <a:moveTo>
                    <a:pt x="4450" y="1"/>
                  </a:moveTo>
                  <a:lnTo>
                    <a:pt x="4572" y="205"/>
                  </a:lnTo>
                  <a:lnTo>
                    <a:pt x="4695" y="450"/>
                  </a:lnTo>
                  <a:lnTo>
                    <a:pt x="4735" y="736"/>
                  </a:lnTo>
                  <a:lnTo>
                    <a:pt x="4776" y="981"/>
                  </a:lnTo>
                  <a:lnTo>
                    <a:pt x="4735" y="1266"/>
                  </a:lnTo>
                  <a:lnTo>
                    <a:pt x="4695" y="1511"/>
                  </a:lnTo>
                  <a:lnTo>
                    <a:pt x="4572" y="1756"/>
                  </a:lnTo>
                  <a:lnTo>
                    <a:pt x="4450" y="1960"/>
                  </a:lnTo>
                  <a:lnTo>
                    <a:pt x="2286" y="4859"/>
                  </a:lnTo>
                  <a:lnTo>
                    <a:pt x="2164" y="4940"/>
                  </a:lnTo>
                  <a:lnTo>
                    <a:pt x="2041" y="4981"/>
                  </a:lnTo>
                  <a:lnTo>
                    <a:pt x="1878" y="4940"/>
                  </a:lnTo>
                  <a:lnTo>
                    <a:pt x="0" y="3797"/>
                  </a:lnTo>
                  <a:lnTo>
                    <a:pt x="0" y="3838"/>
                  </a:lnTo>
                  <a:lnTo>
                    <a:pt x="41" y="3961"/>
                  </a:lnTo>
                  <a:lnTo>
                    <a:pt x="163" y="4042"/>
                  </a:lnTo>
                  <a:lnTo>
                    <a:pt x="2449" y="5430"/>
                  </a:lnTo>
                  <a:lnTo>
                    <a:pt x="2613" y="5471"/>
                  </a:lnTo>
                  <a:lnTo>
                    <a:pt x="2776" y="5430"/>
                  </a:lnTo>
                  <a:lnTo>
                    <a:pt x="2858" y="5349"/>
                  </a:lnTo>
                  <a:lnTo>
                    <a:pt x="5021" y="2450"/>
                  </a:lnTo>
                  <a:lnTo>
                    <a:pt x="5144" y="2246"/>
                  </a:lnTo>
                  <a:lnTo>
                    <a:pt x="5266" y="2001"/>
                  </a:lnTo>
                  <a:lnTo>
                    <a:pt x="5307" y="1756"/>
                  </a:lnTo>
                  <a:lnTo>
                    <a:pt x="5348" y="1471"/>
                  </a:lnTo>
                  <a:lnTo>
                    <a:pt x="5307" y="1103"/>
                  </a:lnTo>
                  <a:lnTo>
                    <a:pt x="5144" y="736"/>
                  </a:lnTo>
                  <a:lnTo>
                    <a:pt x="4940" y="409"/>
                  </a:lnTo>
                  <a:lnTo>
                    <a:pt x="4654" y="123"/>
                  </a:lnTo>
                  <a:lnTo>
                    <a:pt x="4450" y="1"/>
                  </a:lnTo>
                  <a:close/>
                </a:path>
              </a:pathLst>
            </a:custGeom>
            <a:solidFill>
              <a:srgbClr val="ABC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7"/>
            <p:cNvSpPr/>
            <p:nvPr/>
          </p:nvSpPr>
          <p:spPr>
            <a:xfrm>
              <a:off x="1243350" y="4320925"/>
              <a:ext cx="133700" cy="136775"/>
            </a:xfrm>
            <a:custGeom>
              <a:rect b="b" l="l" r="r" t="t"/>
              <a:pathLst>
                <a:path extrusionOk="0" fill="none" h="5471" w="5348">
                  <a:moveTo>
                    <a:pt x="4654" y="123"/>
                  </a:moveTo>
                  <a:lnTo>
                    <a:pt x="4654" y="123"/>
                  </a:lnTo>
                  <a:lnTo>
                    <a:pt x="4450" y="1"/>
                  </a:lnTo>
                  <a:lnTo>
                    <a:pt x="4450" y="1"/>
                  </a:lnTo>
                  <a:lnTo>
                    <a:pt x="4572" y="205"/>
                  </a:lnTo>
                  <a:lnTo>
                    <a:pt x="4695" y="450"/>
                  </a:lnTo>
                  <a:lnTo>
                    <a:pt x="4735" y="736"/>
                  </a:lnTo>
                  <a:lnTo>
                    <a:pt x="4776" y="981"/>
                  </a:lnTo>
                  <a:lnTo>
                    <a:pt x="4776" y="981"/>
                  </a:lnTo>
                  <a:lnTo>
                    <a:pt x="4735" y="1266"/>
                  </a:lnTo>
                  <a:lnTo>
                    <a:pt x="4695" y="1511"/>
                  </a:lnTo>
                  <a:lnTo>
                    <a:pt x="4572" y="1756"/>
                  </a:lnTo>
                  <a:lnTo>
                    <a:pt x="4450" y="1960"/>
                  </a:lnTo>
                  <a:lnTo>
                    <a:pt x="2286" y="4859"/>
                  </a:lnTo>
                  <a:lnTo>
                    <a:pt x="2286" y="4859"/>
                  </a:lnTo>
                  <a:lnTo>
                    <a:pt x="2164" y="4940"/>
                  </a:lnTo>
                  <a:lnTo>
                    <a:pt x="2041" y="4981"/>
                  </a:lnTo>
                  <a:lnTo>
                    <a:pt x="2041" y="4981"/>
                  </a:lnTo>
                  <a:lnTo>
                    <a:pt x="1878" y="4940"/>
                  </a:lnTo>
                  <a:lnTo>
                    <a:pt x="0" y="3797"/>
                  </a:lnTo>
                  <a:lnTo>
                    <a:pt x="0" y="3797"/>
                  </a:lnTo>
                  <a:lnTo>
                    <a:pt x="0" y="3838"/>
                  </a:lnTo>
                  <a:lnTo>
                    <a:pt x="0" y="3838"/>
                  </a:lnTo>
                  <a:lnTo>
                    <a:pt x="41" y="3961"/>
                  </a:lnTo>
                  <a:lnTo>
                    <a:pt x="163" y="4042"/>
                  </a:lnTo>
                  <a:lnTo>
                    <a:pt x="2449" y="5430"/>
                  </a:lnTo>
                  <a:lnTo>
                    <a:pt x="2449" y="5430"/>
                  </a:lnTo>
                  <a:lnTo>
                    <a:pt x="2613" y="5471"/>
                  </a:lnTo>
                  <a:lnTo>
                    <a:pt x="2613" y="5471"/>
                  </a:lnTo>
                  <a:lnTo>
                    <a:pt x="2776" y="5430"/>
                  </a:lnTo>
                  <a:lnTo>
                    <a:pt x="2858" y="5349"/>
                  </a:lnTo>
                  <a:lnTo>
                    <a:pt x="5021" y="2450"/>
                  </a:lnTo>
                  <a:lnTo>
                    <a:pt x="5021" y="2450"/>
                  </a:lnTo>
                  <a:lnTo>
                    <a:pt x="5144" y="2246"/>
                  </a:lnTo>
                  <a:lnTo>
                    <a:pt x="5266" y="2001"/>
                  </a:lnTo>
                  <a:lnTo>
                    <a:pt x="5307" y="1756"/>
                  </a:lnTo>
                  <a:lnTo>
                    <a:pt x="5348" y="1471"/>
                  </a:lnTo>
                  <a:lnTo>
                    <a:pt x="5348" y="1471"/>
                  </a:lnTo>
                  <a:lnTo>
                    <a:pt x="5307" y="1103"/>
                  </a:lnTo>
                  <a:lnTo>
                    <a:pt x="5144" y="736"/>
                  </a:lnTo>
                  <a:lnTo>
                    <a:pt x="4940" y="409"/>
                  </a:lnTo>
                  <a:lnTo>
                    <a:pt x="4654" y="123"/>
                  </a:lnTo>
                  <a:lnTo>
                    <a:pt x="4654" y="12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7"/>
            <p:cNvSpPr/>
            <p:nvPr/>
          </p:nvSpPr>
          <p:spPr>
            <a:xfrm>
              <a:off x="1359675" y="43240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7"/>
            <p:cNvSpPr/>
            <p:nvPr/>
          </p:nvSpPr>
          <p:spPr>
            <a:xfrm>
              <a:off x="1180075" y="4319925"/>
              <a:ext cx="174525" cy="62275"/>
            </a:xfrm>
            <a:custGeom>
              <a:rect b="b" l="l" r="r" t="t"/>
              <a:pathLst>
                <a:path extrusionOk="0" h="2491" w="6981">
                  <a:moveTo>
                    <a:pt x="857" y="0"/>
                  </a:moveTo>
                  <a:lnTo>
                    <a:pt x="653" y="41"/>
                  </a:lnTo>
                  <a:lnTo>
                    <a:pt x="490" y="123"/>
                  </a:lnTo>
                  <a:lnTo>
                    <a:pt x="327" y="204"/>
                  </a:lnTo>
                  <a:lnTo>
                    <a:pt x="204" y="327"/>
                  </a:lnTo>
                  <a:lnTo>
                    <a:pt x="82" y="490"/>
                  </a:lnTo>
                  <a:lnTo>
                    <a:pt x="41" y="694"/>
                  </a:lnTo>
                  <a:lnTo>
                    <a:pt x="0" y="857"/>
                  </a:lnTo>
                  <a:lnTo>
                    <a:pt x="0" y="1061"/>
                  </a:lnTo>
                  <a:lnTo>
                    <a:pt x="41" y="1266"/>
                  </a:lnTo>
                  <a:lnTo>
                    <a:pt x="82" y="1429"/>
                  </a:lnTo>
                  <a:lnTo>
                    <a:pt x="204" y="1592"/>
                  </a:lnTo>
                  <a:lnTo>
                    <a:pt x="327" y="1715"/>
                  </a:lnTo>
                  <a:lnTo>
                    <a:pt x="490" y="1796"/>
                  </a:lnTo>
                  <a:lnTo>
                    <a:pt x="653" y="1878"/>
                  </a:lnTo>
                  <a:lnTo>
                    <a:pt x="857" y="1919"/>
                  </a:lnTo>
                  <a:lnTo>
                    <a:pt x="5919" y="2490"/>
                  </a:lnTo>
                  <a:lnTo>
                    <a:pt x="6164" y="2490"/>
                  </a:lnTo>
                  <a:lnTo>
                    <a:pt x="6328" y="2449"/>
                  </a:lnTo>
                  <a:lnTo>
                    <a:pt x="6491" y="2368"/>
                  </a:lnTo>
                  <a:lnTo>
                    <a:pt x="6613" y="2286"/>
                  </a:lnTo>
                  <a:lnTo>
                    <a:pt x="6777" y="2123"/>
                  </a:lnTo>
                  <a:lnTo>
                    <a:pt x="6858" y="2000"/>
                  </a:lnTo>
                  <a:lnTo>
                    <a:pt x="6940" y="1796"/>
                  </a:lnTo>
                  <a:lnTo>
                    <a:pt x="6981" y="1633"/>
                  </a:lnTo>
                  <a:lnTo>
                    <a:pt x="6981" y="1429"/>
                  </a:lnTo>
                  <a:lnTo>
                    <a:pt x="6940" y="1225"/>
                  </a:lnTo>
                  <a:lnTo>
                    <a:pt x="6858" y="1061"/>
                  </a:lnTo>
                  <a:lnTo>
                    <a:pt x="6777" y="898"/>
                  </a:lnTo>
                  <a:lnTo>
                    <a:pt x="6613" y="776"/>
                  </a:lnTo>
                  <a:lnTo>
                    <a:pt x="6450" y="653"/>
                  </a:lnTo>
                  <a:lnTo>
                    <a:pt x="6287" y="612"/>
                  </a:lnTo>
                  <a:lnTo>
                    <a:pt x="6123" y="572"/>
                  </a:lnTo>
                  <a:lnTo>
                    <a:pt x="1062" y="0"/>
                  </a:lnTo>
                  <a:close/>
                </a:path>
              </a:pathLst>
            </a:custGeom>
            <a:solidFill>
              <a:srgbClr val="ABC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7"/>
            <p:cNvSpPr/>
            <p:nvPr/>
          </p:nvSpPr>
          <p:spPr>
            <a:xfrm>
              <a:off x="1180075" y="4319925"/>
              <a:ext cx="174525" cy="62275"/>
            </a:xfrm>
            <a:custGeom>
              <a:rect b="b" l="l" r="r" t="t"/>
              <a:pathLst>
                <a:path extrusionOk="0" fill="none" h="2491" w="6981">
                  <a:moveTo>
                    <a:pt x="6777" y="898"/>
                  </a:moveTo>
                  <a:lnTo>
                    <a:pt x="6777" y="898"/>
                  </a:lnTo>
                  <a:lnTo>
                    <a:pt x="6613" y="776"/>
                  </a:lnTo>
                  <a:lnTo>
                    <a:pt x="6450" y="653"/>
                  </a:lnTo>
                  <a:lnTo>
                    <a:pt x="6287" y="612"/>
                  </a:lnTo>
                  <a:lnTo>
                    <a:pt x="6123" y="572"/>
                  </a:lnTo>
                  <a:lnTo>
                    <a:pt x="1062" y="0"/>
                  </a:lnTo>
                  <a:lnTo>
                    <a:pt x="1062" y="0"/>
                  </a:lnTo>
                  <a:lnTo>
                    <a:pt x="1062" y="0"/>
                  </a:lnTo>
                  <a:lnTo>
                    <a:pt x="1062" y="0"/>
                  </a:lnTo>
                  <a:lnTo>
                    <a:pt x="857" y="0"/>
                  </a:lnTo>
                  <a:lnTo>
                    <a:pt x="653" y="41"/>
                  </a:lnTo>
                  <a:lnTo>
                    <a:pt x="490" y="123"/>
                  </a:lnTo>
                  <a:lnTo>
                    <a:pt x="327" y="204"/>
                  </a:lnTo>
                  <a:lnTo>
                    <a:pt x="204" y="327"/>
                  </a:lnTo>
                  <a:lnTo>
                    <a:pt x="82" y="490"/>
                  </a:lnTo>
                  <a:lnTo>
                    <a:pt x="41" y="694"/>
                  </a:lnTo>
                  <a:lnTo>
                    <a:pt x="0" y="857"/>
                  </a:lnTo>
                  <a:lnTo>
                    <a:pt x="0" y="857"/>
                  </a:lnTo>
                  <a:lnTo>
                    <a:pt x="0" y="1061"/>
                  </a:lnTo>
                  <a:lnTo>
                    <a:pt x="41" y="1266"/>
                  </a:lnTo>
                  <a:lnTo>
                    <a:pt x="82" y="1429"/>
                  </a:lnTo>
                  <a:lnTo>
                    <a:pt x="204" y="1592"/>
                  </a:lnTo>
                  <a:lnTo>
                    <a:pt x="327" y="1715"/>
                  </a:lnTo>
                  <a:lnTo>
                    <a:pt x="490" y="1796"/>
                  </a:lnTo>
                  <a:lnTo>
                    <a:pt x="653" y="1878"/>
                  </a:lnTo>
                  <a:lnTo>
                    <a:pt x="857" y="1919"/>
                  </a:lnTo>
                  <a:lnTo>
                    <a:pt x="5919" y="2490"/>
                  </a:lnTo>
                  <a:lnTo>
                    <a:pt x="5919" y="2490"/>
                  </a:lnTo>
                  <a:lnTo>
                    <a:pt x="5919" y="2490"/>
                  </a:lnTo>
                  <a:lnTo>
                    <a:pt x="5919" y="2490"/>
                  </a:lnTo>
                  <a:lnTo>
                    <a:pt x="6001" y="2490"/>
                  </a:lnTo>
                  <a:lnTo>
                    <a:pt x="6001" y="2490"/>
                  </a:lnTo>
                  <a:lnTo>
                    <a:pt x="6164" y="2490"/>
                  </a:lnTo>
                  <a:lnTo>
                    <a:pt x="6328" y="2449"/>
                  </a:lnTo>
                  <a:lnTo>
                    <a:pt x="6491" y="2368"/>
                  </a:lnTo>
                  <a:lnTo>
                    <a:pt x="6613" y="2286"/>
                  </a:lnTo>
                  <a:lnTo>
                    <a:pt x="6613" y="2286"/>
                  </a:lnTo>
                  <a:lnTo>
                    <a:pt x="6777" y="2123"/>
                  </a:lnTo>
                  <a:lnTo>
                    <a:pt x="6858" y="2000"/>
                  </a:lnTo>
                  <a:lnTo>
                    <a:pt x="6940" y="1796"/>
                  </a:lnTo>
                  <a:lnTo>
                    <a:pt x="6981" y="1633"/>
                  </a:lnTo>
                  <a:lnTo>
                    <a:pt x="6981" y="1633"/>
                  </a:lnTo>
                  <a:lnTo>
                    <a:pt x="6981" y="1429"/>
                  </a:lnTo>
                  <a:lnTo>
                    <a:pt x="6940" y="1225"/>
                  </a:lnTo>
                  <a:lnTo>
                    <a:pt x="6858" y="1061"/>
                  </a:lnTo>
                  <a:lnTo>
                    <a:pt x="6777" y="898"/>
                  </a:lnTo>
                  <a:lnTo>
                    <a:pt x="6777" y="8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7"/>
            <p:cNvSpPr/>
            <p:nvPr/>
          </p:nvSpPr>
          <p:spPr>
            <a:xfrm>
              <a:off x="1349475" y="43423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7"/>
            <p:cNvSpPr/>
            <p:nvPr/>
          </p:nvSpPr>
          <p:spPr>
            <a:xfrm>
              <a:off x="1046375" y="4594450"/>
              <a:ext cx="94925" cy="16350"/>
            </a:xfrm>
            <a:custGeom>
              <a:rect b="b" l="l" r="r" t="t"/>
              <a:pathLst>
                <a:path extrusionOk="0" h="654" w="3797">
                  <a:moveTo>
                    <a:pt x="327" y="0"/>
                  </a:moveTo>
                  <a:lnTo>
                    <a:pt x="205" y="41"/>
                  </a:lnTo>
                  <a:lnTo>
                    <a:pt x="123" y="123"/>
                  </a:lnTo>
                  <a:lnTo>
                    <a:pt x="41" y="204"/>
                  </a:lnTo>
                  <a:lnTo>
                    <a:pt x="1" y="327"/>
                  </a:lnTo>
                  <a:lnTo>
                    <a:pt x="41" y="449"/>
                  </a:lnTo>
                  <a:lnTo>
                    <a:pt x="123" y="572"/>
                  </a:lnTo>
                  <a:lnTo>
                    <a:pt x="205" y="612"/>
                  </a:lnTo>
                  <a:lnTo>
                    <a:pt x="327" y="653"/>
                  </a:lnTo>
                  <a:lnTo>
                    <a:pt x="3470" y="653"/>
                  </a:lnTo>
                  <a:lnTo>
                    <a:pt x="3593" y="612"/>
                  </a:lnTo>
                  <a:lnTo>
                    <a:pt x="3675" y="572"/>
                  </a:lnTo>
                  <a:lnTo>
                    <a:pt x="3756" y="449"/>
                  </a:lnTo>
                  <a:lnTo>
                    <a:pt x="3797" y="327"/>
                  </a:lnTo>
                  <a:lnTo>
                    <a:pt x="3756" y="204"/>
                  </a:lnTo>
                  <a:lnTo>
                    <a:pt x="3675" y="123"/>
                  </a:lnTo>
                  <a:lnTo>
                    <a:pt x="3593" y="41"/>
                  </a:lnTo>
                  <a:lnTo>
                    <a:pt x="3470"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7"/>
            <p:cNvSpPr/>
            <p:nvPr/>
          </p:nvSpPr>
          <p:spPr>
            <a:xfrm>
              <a:off x="1046375" y="4594450"/>
              <a:ext cx="94925" cy="16350"/>
            </a:xfrm>
            <a:custGeom>
              <a:rect b="b" l="l" r="r" t="t"/>
              <a:pathLst>
                <a:path extrusionOk="0" fill="none" h="654" w="3797">
                  <a:moveTo>
                    <a:pt x="3470" y="653"/>
                  </a:moveTo>
                  <a:lnTo>
                    <a:pt x="327" y="653"/>
                  </a:lnTo>
                  <a:lnTo>
                    <a:pt x="327" y="653"/>
                  </a:lnTo>
                  <a:lnTo>
                    <a:pt x="205" y="612"/>
                  </a:lnTo>
                  <a:lnTo>
                    <a:pt x="123" y="572"/>
                  </a:lnTo>
                  <a:lnTo>
                    <a:pt x="41" y="449"/>
                  </a:lnTo>
                  <a:lnTo>
                    <a:pt x="1" y="327"/>
                  </a:lnTo>
                  <a:lnTo>
                    <a:pt x="1" y="327"/>
                  </a:lnTo>
                  <a:lnTo>
                    <a:pt x="41" y="204"/>
                  </a:lnTo>
                  <a:lnTo>
                    <a:pt x="123" y="123"/>
                  </a:lnTo>
                  <a:lnTo>
                    <a:pt x="205" y="41"/>
                  </a:lnTo>
                  <a:lnTo>
                    <a:pt x="327" y="0"/>
                  </a:lnTo>
                  <a:lnTo>
                    <a:pt x="3470" y="0"/>
                  </a:lnTo>
                  <a:lnTo>
                    <a:pt x="3470" y="0"/>
                  </a:lnTo>
                  <a:lnTo>
                    <a:pt x="3593" y="41"/>
                  </a:lnTo>
                  <a:lnTo>
                    <a:pt x="3675" y="123"/>
                  </a:lnTo>
                  <a:lnTo>
                    <a:pt x="3756" y="204"/>
                  </a:lnTo>
                  <a:lnTo>
                    <a:pt x="3797" y="327"/>
                  </a:lnTo>
                  <a:lnTo>
                    <a:pt x="3797" y="327"/>
                  </a:lnTo>
                  <a:lnTo>
                    <a:pt x="3756" y="449"/>
                  </a:lnTo>
                  <a:lnTo>
                    <a:pt x="3675" y="572"/>
                  </a:lnTo>
                  <a:lnTo>
                    <a:pt x="3593" y="612"/>
                  </a:lnTo>
                  <a:lnTo>
                    <a:pt x="3470" y="653"/>
                  </a:lnTo>
                  <a:lnTo>
                    <a:pt x="3470" y="6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7"/>
            <p:cNvSpPr/>
            <p:nvPr/>
          </p:nvSpPr>
          <p:spPr>
            <a:xfrm>
              <a:off x="1133125" y="46107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7"/>
            <p:cNvSpPr/>
            <p:nvPr/>
          </p:nvSpPr>
          <p:spPr>
            <a:xfrm>
              <a:off x="1069850" y="4549525"/>
              <a:ext cx="71450" cy="15350"/>
            </a:xfrm>
            <a:custGeom>
              <a:rect b="b" l="l" r="r" t="t"/>
              <a:pathLst>
                <a:path extrusionOk="0" h="614" w="2858">
                  <a:moveTo>
                    <a:pt x="327" y="1"/>
                  </a:moveTo>
                  <a:lnTo>
                    <a:pt x="205" y="42"/>
                  </a:lnTo>
                  <a:lnTo>
                    <a:pt x="123" y="83"/>
                  </a:lnTo>
                  <a:lnTo>
                    <a:pt x="41" y="205"/>
                  </a:lnTo>
                  <a:lnTo>
                    <a:pt x="0" y="328"/>
                  </a:lnTo>
                  <a:lnTo>
                    <a:pt x="41" y="450"/>
                  </a:lnTo>
                  <a:lnTo>
                    <a:pt x="123" y="532"/>
                  </a:lnTo>
                  <a:lnTo>
                    <a:pt x="205" y="613"/>
                  </a:lnTo>
                  <a:lnTo>
                    <a:pt x="2654" y="613"/>
                  </a:lnTo>
                  <a:lnTo>
                    <a:pt x="2736" y="532"/>
                  </a:lnTo>
                  <a:lnTo>
                    <a:pt x="2817" y="450"/>
                  </a:lnTo>
                  <a:lnTo>
                    <a:pt x="2858" y="328"/>
                  </a:lnTo>
                  <a:lnTo>
                    <a:pt x="2817" y="205"/>
                  </a:lnTo>
                  <a:lnTo>
                    <a:pt x="2736" y="83"/>
                  </a:lnTo>
                  <a:lnTo>
                    <a:pt x="2654" y="42"/>
                  </a:lnTo>
                  <a:lnTo>
                    <a:pt x="2531" y="1"/>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7"/>
            <p:cNvSpPr/>
            <p:nvPr/>
          </p:nvSpPr>
          <p:spPr>
            <a:xfrm>
              <a:off x="1069850" y="4549525"/>
              <a:ext cx="71450" cy="15350"/>
            </a:xfrm>
            <a:custGeom>
              <a:rect b="b" l="l" r="r" t="t"/>
              <a:pathLst>
                <a:path extrusionOk="0" fill="none" h="614" w="2858">
                  <a:moveTo>
                    <a:pt x="2531" y="613"/>
                  </a:moveTo>
                  <a:lnTo>
                    <a:pt x="327" y="613"/>
                  </a:lnTo>
                  <a:lnTo>
                    <a:pt x="327" y="613"/>
                  </a:lnTo>
                  <a:lnTo>
                    <a:pt x="205" y="613"/>
                  </a:lnTo>
                  <a:lnTo>
                    <a:pt x="123" y="532"/>
                  </a:lnTo>
                  <a:lnTo>
                    <a:pt x="41" y="450"/>
                  </a:lnTo>
                  <a:lnTo>
                    <a:pt x="0" y="328"/>
                  </a:lnTo>
                  <a:lnTo>
                    <a:pt x="0" y="328"/>
                  </a:lnTo>
                  <a:lnTo>
                    <a:pt x="41" y="205"/>
                  </a:lnTo>
                  <a:lnTo>
                    <a:pt x="123" y="83"/>
                  </a:lnTo>
                  <a:lnTo>
                    <a:pt x="205" y="42"/>
                  </a:lnTo>
                  <a:lnTo>
                    <a:pt x="327" y="1"/>
                  </a:lnTo>
                  <a:lnTo>
                    <a:pt x="2531" y="1"/>
                  </a:lnTo>
                  <a:lnTo>
                    <a:pt x="2531" y="1"/>
                  </a:lnTo>
                  <a:lnTo>
                    <a:pt x="2654" y="42"/>
                  </a:lnTo>
                  <a:lnTo>
                    <a:pt x="2736" y="83"/>
                  </a:lnTo>
                  <a:lnTo>
                    <a:pt x="2817" y="205"/>
                  </a:lnTo>
                  <a:lnTo>
                    <a:pt x="2858" y="328"/>
                  </a:lnTo>
                  <a:lnTo>
                    <a:pt x="2858" y="328"/>
                  </a:lnTo>
                  <a:lnTo>
                    <a:pt x="2817" y="450"/>
                  </a:lnTo>
                  <a:lnTo>
                    <a:pt x="2736" y="532"/>
                  </a:lnTo>
                  <a:lnTo>
                    <a:pt x="2654" y="613"/>
                  </a:lnTo>
                  <a:lnTo>
                    <a:pt x="2531" y="613"/>
                  </a:lnTo>
                  <a:lnTo>
                    <a:pt x="2531"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7"/>
            <p:cNvSpPr/>
            <p:nvPr/>
          </p:nvSpPr>
          <p:spPr>
            <a:xfrm>
              <a:off x="1133125" y="45648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7"/>
            <p:cNvSpPr/>
            <p:nvPr/>
          </p:nvSpPr>
          <p:spPr>
            <a:xfrm>
              <a:off x="1101475" y="4504625"/>
              <a:ext cx="39825" cy="15350"/>
            </a:xfrm>
            <a:custGeom>
              <a:rect b="b" l="l" r="r" t="t"/>
              <a:pathLst>
                <a:path extrusionOk="0" h="614" w="1593">
                  <a:moveTo>
                    <a:pt x="205" y="1"/>
                  </a:moveTo>
                  <a:lnTo>
                    <a:pt x="123" y="82"/>
                  </a:lnTo>
                  <a:lnTo>
                    <a:pt x="42" y="164"/>
                  </a:lnTo>
                  <a:lnTo>
                    <a:pt x="1" y="287"/>
                  </a:lnTo>
                  <a:lnTo>
                    <a:pt x="42" y="409"/>
                  </a:lnTo>
                  <a:lnTo>
                    <a:pt x="123" y="531"/>
                  </a:lnTo>
                  <a:lnTo>
                    <a:pt x="205" y="572"/>
                  </a:lnTo>
                  <a:lnTo>
                    <a:pt x="328" y="613"/>
                  </a:lnTo>
                  <a:lnTo>
                    <a:pt x="1266" y="613"/>
                  </a:lnTo>
                  <a:lnTo>
                    <a:pt x="1389" y="572"/>
                  </a:lnTo>
                  <a:lnTo>
                    <a:pt x="1471" y="531"/>
                  </a:lnTo>
                  <a:lnTo>
                    <a:pt x="1552" y="409"/>
                  </a:lnTo>
                  <a:lnTo>
                    <a:pt x="1593" y="287"/>
                  </a:lnTo>
                  <a:lnTo>
                    <a:pt x="1552" y="164"/>
                  </a:lnTo>
                  <a:lnTo>
                    <a:pt x="1471" y="82"/>
                  </a:lnTo>
                  <a:lnTo>
                    <a:pt x="1389" y="1"/>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7"/>
            <p:cNvSpPr/>
            <p:nvPr/>
          </p:nvSpPr>
          <p:spPr>
            <a:xfrm>
              <a:off x="1101475" y="4504625"/>
              <a:ext cx="39825" cy="15350"/>
            </a:xfrm>
            <a:custGeom>
              <a:rect b="b" l="l" r="r" t="t"/>
              <a:pathLst>
                <a:path extrusionOk="0" fill="none" h="614" w="1593">
                  <a:moveTo>
                    <a:pt x="1266" y="613"/>
                  </a:moveTo>
                  <a:lnTo>
                    <a:pt x="328" y="613"/>
                  </a:lnTo>
                  <a:lnTo>
                    <a:pt x="328" y="613"/>
                  </a:lnTo>
                  <a:lnTo>
                    <a:pt x="205" y="572"/>
                  </a:lnTo>
                  <a:lnTo>
                    <a:pt x="123" y="531"/>
                  </a:lnTo>
                  <a:lnTo>
                    <a:pt x="42" y="409"/>
                  </a:lnTo>
                  <a:lnTo>
                    <a:pt x="1" y="287"/>
                  </a:lnTo>
                  <a:lnTo>
                    <a:pt x="1" y="287"/>
                  </a:lnTo>
                  <a:lnTo>
                    <a:pt x="42" y="164"/>
                  </a:lnTo>
                  <a:lnTo>
                    <a:pt x="123" y="82"/>
                  </a:lnTo>
                  <a:lnTo>
                    <a:pt x="205" y="1"/>
                  </a:lnTo>
                  <a:lnTo>
                    <a:pt x="328" y="1"/>
                  </a:lnTo>
                  <a:lnTo>
                    <a:pt x="1266" y="1"/>
                  </a:lnTo>
                  <a:lnTo>
                    <a:pt x="1266" y="1"/>
                  </a:lnTo>
                  <a:lnTo>
                    <a:pt x="1389" y="1"/>
                  </a:lnTo>
                  <a:lnTo>
                    <a:pt x="1471" y="82"/>
                  </a:lnTo>
                  <a:lnTo>
                    <a:pt x="1552" y="164"/>
                  </a:lnTo>
                  <a:lnTo>
                    <a:pt x="1593" y="287"/>
                  </a:lnTo>
                  <a:lnTo>
                    <a:pt x="1593" y="287"/>
                  </a:lnTo>
                  <a:lnTo>
                    <a:pt x="1552" y="409"/>
                  </a:lnTo>
                  <a:lnTo>
                    <a:pt x="1471" y="531"/>
                  </a:lnTo>
                  <a:lnTo>
                    <a:pt x="1389" y="572"/>
                  </a:lnTo>
                  <a:lnTo>
                    <a:pt x="1266" y="613"/>
                  </a:lnTo>
                  <a:lnTo>
                    <a:pt x="1266"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7"/>
            <p:cNvSpPr/>
            <p:nvPr/>
          </p:nvSpPr>
          <p:spPr>
            <a:xfrm>
              <a:off x="1133125" y="45199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7"/>
            <p:cNvSpPr/>
            <p:nvPr/>
          </p:nvSpPr>
          <p:spPr>
            <a:xfrm>
              <a:off x="1180075" y="4319925"/>
              <a:ext cx="49000" cy="50025"/>
            </a:xfrm>
            <a:custGeom>
              <a:rect b="b" l="l" r="r" t="t"/>
              <a:pathLst>
                <a:path extrusionOk="0" h="2001" w="1960">
                  <a:moveTo>
                    <a:pt x="857" y="0"/>
                  </a:moveTo>
                  <a:lnTo>
                    <a:pt x="653" y="41"/>
                  </a:lnTo>
                  <a:lnTo>
                    <a:pt x="490" y="123"/>
                  </a:lnTo>
                  <a:lnTo>
                    <a:pt x="327" y="204"/>
                  </a:lnTo>
                  <a:lnTo>
                    <a:pt x="204" y="327"/>
                  </a:lnTo>
                  <a:lnTo>
                    <a:pt x="82" y="490"/>
                  </a:lnTo>
                  <a:lnTo>
                    <a:pt x="41" y="694"/>
                  </a:lnTo>
                  <a:lnTo>
                    <a:pt x="0" y="857"/>
                  </a:lnTo>
                  <a:lnTo>
                    <a:pt x="0" y="1061"/>
                  </a:lnTo>
                  <a:lnTo>
                    <a:pt x="41" y="1225"/>
                  </a:lnTo>
                  <a:lnTo>
                    <a:pt x="82" y="1429"/>
                  </a:lnTo>
                  <a:lnTo>
                    <a:pt x="204" y="1592"/>
                  </a:lnTo>
                  <a:lnTo>
                    <a:pt x="327" y="1715"/>
                  </a:lnTo>
                  <a:lnTo>
                    <a:pt x="490" y="1837"/>
                  </a:lnTo>
                  <a:lnTo>
                    <a:pt x="653" y="1878"/>
                  </a:lnTo>
                  <a:lnTo>
                    <a:pt x="857" y="1919"/>
                  </a:lnTo>
                  <a:lnTo>
                    <a:pt x="1429" y="2000"/>
                  </a:lnTo>
                  <a:lnTo>
                    <a:pt x="1470" y="2000"/>
                  </a:lnTo>
                  <a:lnTo>
                    <a:pt x="1592" y="1960"/>
                  </a:lnTo>
                  <a:lnTo>
                    <a:pt x="1674" y="1919"/>
                  </a:lnTo>
                  <a:lnTo>
                    <a:pt x="1756" y="1837"/>
                  </a:lnTo>
                  <a:lnTo>
                    <a:pt x="1756" y="1715"/>
                  </a:lnTo>
                  <a:lnTo>
                    <a:pt x="1960" y="408"/>
                  </a:lnTo>
                  <a:lnTo>
                    <a:pt x="1960" y="286"/>
                  </a:lnTo>
                  <a:lnTo>
                    <a:pt x="1878" y="204"/>
                  </a:lnTo>
                  <a:lnTo>
                    <a:pt x="1796" y="123"/>
                  </a:lnTo>
                  <a:lnTo>
                    <a:pt x="1674" y="82"/>
                  </a:lnTo>
                  <a:lnTo>
                    <a:pt x="1062"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7"/>
            <p:cNvSpPr/>
            <p:nvPr/>
          </p:nvSpPr>
          <p:spPr>
            <a:xfrm>
              <a:off x="1180075" y="4319925"/>
              <a:ext cx="49000" cy="50025"/>
            </a:xfrm>
            <a:custGeom>
              <a:rect b="b" l="l" r="r" t="t"/>
              <a:pathLst>
                <a:path extrusionOk="0" fill="none" h="2001" w="1960">
                  <a:moveTo>
                    <a:pt x="1878" y="204"/>
                  </a:moveTo>
                  <a:lnTo>
                    <a:pt x="1878" y="204"/>
                  </a:lnTo>
                  <a:lnTo>
                    <a:pt x="1796" y="123"/>
                  </a:lnTo>
                  <a:lnTo>
                    <a:pt x="1674" y="82"/>
                  </a:lnTo>
                  <a:lnTo>
                    <a:pt x="1062" y="0"/>
                  </a:lnTo>
                  <a:lnTo>
                    <a:pt x="1062" y="0"/>
                  </a:lnTo>
                  <a:lnTo>
                    <a:pt x="1062" y="0"/>
                  </a:lnTo>
                  <a:lnTo>
                    <a:pt x="1062" y="0"/>
                  </a:lnTo>
                  <a:lnTo>
                    <a:pt x="857" y="0"/>
                  </a:lnTo>
                  <a:lnTo>
                    <a:pt x="653" y="41"/>
                  </a:lnTo>
                  <a:lnTo>
                    <a:pt x="490" y="123"/>
                  </a:lnTo>
                  <a:lnTo>
                    <a:pt x="327" y="204"/>
                  </a:lnTo>
                  <a:lnTo>
                    <a:pt x="204" y="327"/>
                  </a:lnTo>
                  <a:lnTo>
                    <a:pt x="82" y="490"/>
                  </a:lnTo>
                  <a:lnTo>
                    <a:pt x="41" y="694"/>
                  </a:lnTo>
                  <a:lnTo>
                    <a:pt x="0" y="857"/>
                  </a:lnTo>
                  <a:lnTo>
                    <a:pt x="0" y="857"/>
                  </a:lnTo>
                  <a:lnTo>
                    <a:pt x="0" y="1061"/>
                  </a:lnTo>
                  <a:lnTo>
                    <a:pt x="41" y="1225"/>
                  </a:lnTo>
                  <a:lnTo>
                    <a:pt x="82" y="1429"/>
                  </a:lnTo>
                  <a:lnTo>
                    <a:pt x="204" y="1592"/>
                  </a:lnTo>
                  <a:lnTo>
                    <a:pt x="204" y="1592"/>
                  </a:lnTo>
                  <a:lnTo>
                    <a:pt x="327" y="1715"/>
                  </a:lnTo>
                  <a:lnTo>
                    <a:pt x="490" y="1837"/>
                  </a:lnTo>
                  <a:lnTo>
                    <a:pt x="653" y="1878"/>
                  </a:lnTo>
                  <a:lnTo>
                    <a:pt x="857" y="1919"/>
                  </a:lnTo>
                  <a:lnTo>
                    <a:pt x="1429" y="2000"/>
                  </a:lnTo>
                  <a:lnTo>
                    <a:pt x="1429" y="2000"/>
                  </a:lnTo>
                  <a:lnTo>
                    <a:pt x="1470" y="2000"/>
                  </a:lnTo>
                  <a:lnTo>
                    <a:pt x="1470" y="2000"/>
                  </a:lnTo>
                  <a:lnTo>
                    <a:pt x="1592" y="1960"/>
                  </a:lnTo>
                  <a:lnTo>
                    <a:pt x="1674" y="1919"/>
                  </a:lnTo>
                  <a:lnTo>
                    <a:pt x="1756" y="1837"/>
                  </a:lnTo>
                  <a:lnTo>
                    <a:pt x="1756" y="1715"/>
                  </a:lnTo>
                  <a:lnTo>
                    <a:pt x="1960" y="408"/>
                  </a:lnTo>
                  <a:lnTo>
                    <a:pt x="1960" y="408"/>
                  </a:lnTo>
                  <a:lnTo>
                    <a:pt x="1960" y="286"/>
                  </a:lnTo>
                  <a:lnTo>
                    <a:pt x="1878" y="204"/>
                  </a:lnTo>
                  <a:lnTo>
                    <a:pt x="1878" y="20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7"/>
            <p:cNvSpPr/>
            <p:nvPr/>
          </p:nvSpPr>
          <p:spPr>
            <a:xfrm>
              <a:off x="1227000" y="4325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7"/>
            <p:cNvSpPr/>
            <p:nvPr/>
          </p:nvSpPr>
          <p:spPr>
            <a:xfrm>
              <a:off x="1146400" y="4424000"/>
              <a:ext cx="154125" cy="189850"/>
            </a:xfrm>
            <a:custGeom>
              <a:rect b="b" l="l" r="r" t="t"/>
              <a:pathLst>
                <a:path extrusionOk="0" h="7594" w="6165">
                  <a:moveTo>
                    <a:pt x="3715" y="1"/>
                  </a:moveTo>
                  <a:lnTo>
                    <a:pt x="3552" y="42"/>
                  </a:lnTo>
                  <a:lnTo>
                    <a:pt x="3470" y="123"/>
                  </a:lnTo>
                  <a:lnTo>
                    <a:pt x="3429" y="164"/>
                  </a:lnTo>
                  <a:lnTo>
                    <a:pt x="41" y="6247"/>
                  </a:lnTo>
                  <a:lnTo>
                    <a:pt x="0" y="6328"/>
                  </a:lnTo>
                  <a:lnTo>
                    <a:pt x="0" y="6451"/>
                  </a:lnTo>
                  <a:lnTo>
                    <a:pt x="41" y="6573"/>
                  </a:lnTo>
                  <a:lnTo>
                    <a:pt x="163" y="6655"/>
                  </a:lnTo>
                  <a:lnTo>
                    <a:pt x="1592" y="7553"/>
                  </a:lnTo>
                  <a:lnTo>
                    <a:pt x="1755" y="7594"/>
                  </a:lnTo>
                  <a:lnTo>
                    <a:pt x="1878" y="7553"/>
                  </a:lnTo>
                  <a:lnTo>
                    <a:pt x="2000" y="7471"/>
                  </a:lnTo>
                  <a:lnTo>
                    <a:pt x="6082" y="2124"/>
                  </a:lnTo>
                  <a:lnTo>
                    <a:pt x="6164" y="2001"/>
                  </a:lnTo>
                  <a:lnTo>
                    <a:pt x="6164" y="1879"/>
                  </a:lnTo>
                  <a:lnTo>
                    <a:pt x="6123" y="1756"/>
                  </a:lnTo>
                  <a:lnTo>
                    <a:pt x="6042" y="1675"/>
                  </a:lnTo>
                  <a:lnTo>
                    <a:pt x="3878" y="83"/>
                  </a:lnTo>
                  <a:lnTo>
                    <a:pt x="3715" y="1"/>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7"/>
            <p:cNvSpPr/>
            <p:nvPr/>
          </p:nvSpPr>
          <p:spPr>
            <a:xfrm>
              <a:off x="1146400" y="4424000"/>
              <a:ext cx="154125" cy="189850"/>
            </a:xfrm>
            <a:custGeom>
              <a:rect b="b" l="l" r="r" t="t"/>
              <a:pathLst>
                <a:path extrusionOk="0" fill="none" h="7594" w="6165">
                  <a:moveTo>
                    <a:pt x="6164" y="1879"/>
                  </a:moveTo>
                  <a:lnTo>
                    <a:pt x="6164" y="1879"/>
                  </a:lnTo>
                  <a:lnTo>
                    <a:pt x="6123" y="1756"/>
                  </a:lnTo>
                  <a:lnTo>
                    <a:pt x="6042" y="1675"/>
                  </a:lnTo>
                  <a:lnTo>
                    <a:pt x="3878" y="83"/>
                  </a:lnTo>
                  <a:lnTo>
                    <a:pt x="3878" y="83"/>
                  </a:lnTo>
                  <a:lnTo>
                    <a:pt x="3715" y="1"/>
                  </a:lnTo>
                  <a:lnTo>
                    <a:pt x="3552" y="42"/>
                  </a:lnTo>
                  <a:lnTo>
                    <a:pt x="3552" y="42"/>
                  </a:lnTo>
                  <a:lnTo>
                    <a:pt x="3470" y="123"/>
                  </a:lnTo>
                  <a:lnTo>
                    <a:pt x="3429" y="164"/>
                  </a:lnTo>
                  <a:lnTo>
                    <a:pt x="41" y="6247"/>
                  </a:lnTo>
                  <a:lnTo>
                    <a:pt x="41" y="6247"/>
                  </a:lnTo>
                  <a:lnTo>
                    <a:pt x="0" y="6328"/>
                  </a:lnTo>
                  <a:lnTo>
                    <a:pt x="0" y="6451"/>
                  </a:lnTo>
                  <a:lnTo>
                    <a:pt x="41" y="6573"/>
                  </a:lnTo>
                  <a:lnTo>
                    <a:pt x="163" y="6655"/>
                  </a:lnTo>
                  <a:lnTo>
                    <a:pt x="1592" y="7553"/>
                  </a:lnTo>
                  <a:lnTo>
                    <a:pt x="1592" y="7553"/>
                  </a:lnTo>
                  <a:lnTo>
                    <a:pt x="1755" y="7594"/>
                  </a:lnTo>
                  <a:lnTo>
                    <a:pt x="1755" y="7594"/>
                  </a:lnTo>
                  <a:lnTo>
                    <a:pt x="1878" y="7553"/>
                  </a:lnTo>
                  <a:lnTo>
                    <a:pt x="2000" y="7471"/>
                  </a:lnTo>
                  <a:lnTo>
                    <a:pt x="6082" y="2124"/>
                  </a:lnTo>
                  <a:lnTo>
                    <a:pt x="6082" y="2124"/>
                  </a:lnTo>
                  <a:lnTo>
                    <a:pt x="6164" y="2001"/>
                  </a:lnTo>
                  <a:lnTo>
                    <a:pt x="6164" y="1879"/>
                  </a:lnTo>
                  <a:lnTo>
                    <a:pt x="6164" y="18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7"/>
            <p:cNvSpPr/>
            <p:nvPr/>
          </p:nvSpPr>
          <p:spPr>
            <a:xfrm>
              <a:off x="1300500" y="44709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7"/>
            <p:cNvSpPr/>
            <p:nvPr/>
          </p:nvSpPr>
          <p:spPr>
            <a:xfrm>
              <a:off x="1223950" y="4407675"/>
              <a:ext cx="158200" cy="220475"/>
            </a:xfrm>
            <a:custGeom>
              <a:rect b="b" l="l" r="r" t="t"/>
              <a:pathLst>
                <a:path extrusionOk="0" h="8819" w="6328">
                  <a:moveTo>
                    <a:pt x="1021" y="1"/>
                  </a:moveTo>
                  <a:lnTo>
                    <a:pt x="939" y="42"/>
                  </a:lnTo>
                  <a:lnTo>
                    <a:pt x="858" y="123"/>
                  </a:lnTo>
                  <a:lnTo>
                    <a:pt x="327" y="776"/>
                  </a:lnTo>
                  <a:lnTo>
                    <a:pt x="286" y="817"/>
                  </a:lnTo>
                  <a:lnTo>
                    <a:pt x="205" y="1021"/>
                  </a:lnTo>
                  <a:lnTo>
                    <a:pt x="82" y="1307"/>
                  </a:lnTo>
                  <a:lnTo>
                    <a:pt x="41" y="1593"/>
                  </a:lnTo>
                  <a:lnTo>
                    <a:pt x="1" y="1879"/>
                  </a:lnTo>
                  <a:lnTo>
                    <a:pt x="41" y="2123"/>
                  </a:lnTo>
                  <a:lnTo>
                    <a:pt x="164" y="2409"/>
                  </a:lnTo>
                  <a:lnTo>
                    <a:pt x="286" y="2654"/>
                  </a:lnTo>
                  <a:lnTo>
                    <a:pt x="490" y="2858"/>
                  </a:lnTo>
                  <a:lnTo>
                    <a:pt x="735" y="3062"/>
                  </a:lnTo>
                  <a:lnTo>
                    <a:pt x="3634" y="4859"/>
                  </a:lnTo>
                  <a:lnTo>
                    <a:pt x="2776" y="7961"/>
                  </a:lnTo>
                  <a:lnTo>
                    <a:pt x="2776" y="8083"/>
                  </a:lnTo>
                  <a:lnTo>
                    <a:pt x="2817" y="8206"/>
                  </a:lnTo>
                  <a:lnTo>
                    <a:pt x="2899" y="8288"/>
                  </a:lnTo>
                  <a:lnTo>
                    <a:pt x="2980" y="8328"/>
                  </a:lnTo>
                  <a:lnTo>
                    <a:pt x="4613" y="8818"/>
                  </a:lnTo>
                  <a:lnTo>
                    <a:pt x="4695" y="8818"/>
                  </a:lnTo>
                  <a:lnTo>
                    <a:pt x="4858" y="8777"/>
                  </a:lnTo>
                  <a:lnTo>
                    <a:pt x="4940" y="8696"/>
                  </a:lnTo>
                  <a:lnTo>
                    <a:pt x="5022" y="8614"/>
                  </a:lnTo>
                  <a:lnTo>
                    <a:pt x="6287" y="4083"/>
                  </a:lnTo>
                  <a:lnTo>
                    <a:pt x="6328" y="3879"/>
                  </a:lnTo>
                  <a:lnTo>
                    <a:pt x="6328" y="3716"/>
                  </a:lnTo>
                  <a:lnTo>
                    <a:pt x="6287" y="3511"/>
                  </a:lnTo>
                  <a:lnTo>
                    <a:pt x="6246" y="3348"/>
                  </a:lnTo>
                  <a:lnTo>
                    <a:pt x="6165" y="3144"/>
                  </a:lnTo>
                  <a:lnTo>
                    <a:pt x="6042" y="3022"/>
                  </a:lnTo>
                  <a:lnTo>
                    <a:pt x="5920" y="2858"/>
                  </a:lnTo>
                  <a:lnTo>
                    <a:pt x="5756" y="2736"/>
                  </a:lnTo>
                  <a:lnTo>
                    <a:pt x="1266" y="42"/>
                  </a:lnTo>
                  <a:lnTo>
                    <a:pt x="114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7"/>
            <p:cNvSpPr/>
            <p:nvPr/>
          </p:nvSpPr>
          <p:spPr>
            <a:xfrm>
              <a:off x="1223950" y="4407675"/>
              <a:ext cx="158200" cy="220475"/>
            </a:xfrm>
            <a:custGeom>
              <a:rect b="b" l="l" r="r" t="t"/>
              <a:pathLst>
                <a:path extrusionOk="0" fill="none" h="8819" w="6328">
                  <a:moveTo>
                    <a:pt x="5756" y="2736"/>
                  </a:moveTo>
                  <a:lnTo>
                    <a:pt x="1266" y="42"/>
                  </a:lnTo>
                  <a:lnTo>
                    <a:pt x="1266" y="42"/>
                  </a:lnTo>
                  <a:lnTo>
                    <a:pt x="1144" y="1"/>
                  </a:lnTo>
                  <a:lnTo>
                    <a:pt x="1021" y="1"/>
                  </a:lnTo>
                  <a:lnTo>
                    <a:pt x="939" y="42"/>
                  </a:lnTo>
                  <a:lnTo>
                    <a:pt x="858" y="123"/>
                  </a:lnTo>
                  <a:lnTo>
                    <a:pt x="327" y="776"/>
                  </a:lnTo>
                  <a:lnTo>
                    <a:pt x="327" y="776"/>
                  </a:lnTo>
                  <a:lnTo>
                    <a:pt x="286" y="817"/>
                  </a:lnTo>
                  <a:lnTo>
                    <a:pt x="205" y="1021"/>
                  </a:lnTo>
                  <a:lnTo>
                    <a:pt x="205" y="1021"/>
                  </a:lnTo>
                  <a:lnTo>
                    <a:pt x="82" y="1307"/>
                  </a:lnTo>
                  <a:lnTo>
                    <a:pt x="41" y="1593"/>
                  </a:lnTo>
                  <a:lnTo>
                    <a:pt x="1" y="1879"/>
                  </a:lnTo>
                  <a:lnTo>
                    <a:pt x="41" y="2123"/>
                  </a:lnTo>
                  <a:lnTo>
                    <a:pt x="164" y="2409"/>
                  </a:lnTo>
                  <a:lnTo>
                    <a:pt x="286" y="2654"/>
                  </a:lnTo>
                  <a:lnTo>
                    <a:pt x="490" y="2858"/>
                  </a:lnTo>
                  <a:lnTo>
                    <a:pt x="735" y="3062"/>
                  </a:lnTo>
                  <a:lnTo>
                    <a:pt x="3634" y="4859"/>
                  </a:lnTo>
                  <a:lnTo>
                    <a:pt x="2776" y="7961"/>
                  </a:lnTo>
                  <a:lnTo>
                    <a:pt x="2776" y="7961"/>
                  </a:lnTo>
                  <a:lnTo>
                    <a:pt x="2776" y="8083"/>
                  </a:lnTo>
                  <a:lnTo>
                    <a:pt x="2817" y="8206"/>
                  </a:lnTo>
                  <a:lnTo>
                    <a:pt x="2899" y="8288"/>
                  </a:lnTo>
                  <a:lnTo>
                    <a:pt x="2980" y="8328"/>
                  </a:lnTo>
                  <a:lnTo>
                    <a:pt x="4613" y="8818"/>
                  </a:lnTo>
                  <a:lnTo>
                    <a:pt x="4613" y="8818"/>
                  </a:lnTo>
                  <a:lnTo>
                    <a:pt x="4695" y="8818"/>
                  </a:lnTo>
                  <a:lnTo>
                    <a:pt x="4695" y="8818"/>
                  </a:lnTo>
                  <a:lnTo>
                    <a:pt x="4858" y="8777"/>
                  </a:lnTo>
                  <a:lnTo>
                    <a:pt x="4858" y="8777"/>
                  </a:lnTo>
                  <a:lnTo>
                    <a:pt x="4940" y="8696"/>
                  </a:lnTo>
                  <a:lnTo>
                    <a:pt x="5022" y="8614"/>
                  </a:lnTo>
                  <a:lnTo>
                    <a:pt x="6287" y="4083"/>
                  </a:lnTo>
                  <a:lnTo>
                    <a:pt x="6287" y="4083"/>
                  </a:lnTo>
                  <a:lnTo>
                    <a:pt x="6328" y="3879"/>
                  </a:lnTo>
                  <a:lnTo>
                    <a:pt x="6328" y="3716"/>
                  </a:lnTo>
                  <a:lnTo>
                    <a:pt x="6287" y="3511"/>
                  </a:lnTo>
                  <a:lnTo>
                    <a:pt x="6246" y="3348"/>
                  </a:lnTo>
                  <a:lnTo>
                    <a:pt x="6165" y="3144"/>
                  </a:lnTo>
                  <a:lnTo>
                    <a:pt x="6042" y="3022"/>
                  </a:lnTo>
                  <a:lnTo>
                    <a:pt x="5920" y="2858"/>
                  </a:lnTo>
                  <a:lnTo>
                    <a:pt x="5756" y="2736"/>
                  </a:lnTo>
                  <a:lnTo>
                    <a:pt x="5756" y="27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7"/>
            <p:cNvSpPr/>
            <p:nvPr/>
          </p:nvSpPr>
          <p:spPr>
            <a:xfrm>
              <a:off x="1367850" y="4476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3" name="Google Shape;2883;p67"/>
          <p:cNvGrpSpPr/>
          <p:nvPr/>
        </p:nvGrpSpPr>
        <p:grpSpPr>
          <a:xfrm>
            <a:off x="7596623" y="5247142"/>
            <a:ext cx="1467575" cy="2008776"/>
            <a:chOff x="3212975" y="4091325"/>
            <a:chExt cx="392925" cy="537825"/>
          </a:xfrm>
        </p:grpSpPr>
        <p:sp>
          <p:nvSpPr>
            <p:cNvPr id="2884" name="Google Shape;2884;p67"/>
            <p:cNvSpPr/>
            <p:nvPr/>
          </p:nvSpPr>
          <p:spPr>
            <a:xfrm>
              <a:off x="3212975" y="4211750"/>
              <a:ext cx="333750" cy="417400"/>
            </a:xfrm>
            <a:custGeom>
              <a:rect b="b" l="l" r="r" t="t"/>
              <a:pathLst>
                <a:path extrusionOk="0" h="16696" w="13350">
                  <a:moveTo>
                    <a:pt x="7512" y="0"/>
                  </a:moveTo>
                  <a:lnTo>
                    <a:pt x="6899" y="41"/>
                  </a:lnTo>
                  <a:lnTo>
                    <a:pt x="6328" y="123"/>
                  </a:lnTo>
                  <a:lnTo>
                    <a:pt x="5756" y="245"/>
                  </a:lnTo>
                  <a:lnTo>
                    <a:pt x="5226" y="449"/>
                  </a:lnTo>
                  <a:lnTo>
                    <a:pt x="4736" y="694"/>
                  </a:lnTo>
                  <a:lnTo>
                    <a:pt x="4246" y="1021"/>
                  </a:lnTo>
                  <a:lnTo>
                    <a:pt x="3797" y="1347"/>
                  </a:lnTo>
                  <a:lnTo>
                    <a:pt x="3389" y="1715"/>
                  </a:lnTo>
                  <a:lnTo>
                    <a:pt x="3021" y="2123"/>
                  </a:lnTo>
                  <a:lnTo>
                    <a:pt x="2654" y="2572"/>
                  </a:lnTo>
                  <a:lnTo>
                    <a:pt x="2368" y="3062"/>
                  </a:lnTo>
                  <a:lnTo>
                    <a:pt x="2123" y="3592"/>
                  </a:lnTo>
                  <a:lnTo>
                    <a:pt x="1919" y="4123"/>
                  </a:lnTo>
                  <a:lnTo>
                    <a:pt x="1797" y="4654"/>
                  </a:lnTo>
                  <a:lnTo>
                    <a:pt x="1715" y="5266"/>
                  </a:lnTo>
                  <a:lnTo>
                    <a:pt x="1674" y="5838"/>
                  </a:lnTo>
                  <a:lnTo>
                    <a:pt x="1674" y="6164"/>
                  </a:lnTo>
                  <a:lnTo>
                    <a:pt x="41" y="10614"/>
                  </a:lnTo>
                  <a:lnTo>
                    <a:pt x="0" y="10777"/>
                  </a:lnTo>
                  <a:lnTo>
                    <a:pt x="41" y="10899"/>
                  </a:lnTo>
                  <a:lnTo>
                    <a:pt x="164" y="11022"/>
                  </a:lnTo>
                  <a:lnTo>
                    <a:pt x="327" y="11063"/>
                  </a:lnTo>
                  <a:lnTo>
                    <a:pt x="1837" y="11063"/>
                  </a:lnTo>
                  <a:lnTo>
                    <a:pt x="1837" y="12451"/>
                  </a:lnTo>
                  <a:lnTo>
                    <a:pt x="1878" y="12736"/>
                  </a:lnTo>
                  <a:lnTo>
                    <a:pt x="1960" y="13063"/>
                  </a:lnTo>
                  <a:lnTo>
                    <a:pt x="2123" y="13308"/>
                  </a:lnTo>
                  <a:lnTo>
                    <a:pt x="2286" y="13553"/>
                  </a:lnTo>
                  <a:lnTo>
                    <a:pt x="2531" y="13757"/>
                  </a:lnTo>
                  <a:lnTo>
                    <a:pt x="2817" y="13879"/>
                  </a:lnTo>
                  <a:lnTo>
                    <a:pt x="3103" y="13961"/>
                  </a:lnTo>
                  <a:lnTo>
                    <a:pt x="3389" y="14002"/>
                  </a:lnTo>
                  <a:lnTo>
                    <a:pt x="5634" y="14002"/>
                  </a:lnTo>
                  <a:lnTo>
                    <a:pt x="5634" y="16369"/>
                  </a:lnTo>
                  <a:lnTo>
                    <a:pt x="5634" y="16492"/>
                  </a:lnTo>
                  <a:lnTo>
                    <a:pt x="5715" y="16614"/>
                  </a:lnTo>
                  <a:lnTo>
                    <a:pt x="5797" y="16655"/>
                  </a:lnTo>
                  <a:lnTo>
                    <a:pt x="5920" y="16696"/>
                  </a:lnTo>
                  <a:lnTo>
                    <a:pt x="11145" y="16696"/>
                  </a:lnTo>
                  <a:lnTo>
                    <a:pt x="11267" y="16655"/>
                  </a:lnTo>
                  <a:lnTo>
                    <a:pt x="11390" y="16614"/>
                  </a:lnTo>
                  <a:lnTo>
                    <a:pt x="11471" y="16492"/>
                  </a:lnTo>
                  <a:lnTo>
                    <a:pt x="11471" y="16369"/>
                  </a:lnTo>
                  <a:lnTo>
                    <a:pt x="11471" y="10165"/>
                  </a:lnTo>
                  <a:lnTo>
                    <a:pt x="11920" y="9716"/>
                  </a:lnTo>
                  <a:lnTo>
                    <a:pt x="12288" y="9226"/>
                  </a:lnTo>
                  <a:lnTo>
                    <a:pt x="12614" y="8736"/>
                  </a:lnTo>
                  <a:lnTo>
                    <a:pt x="12859" y="8205"/>
                  </a:lnTo>
                  <a:lnTo>
                    <a:pt x="13063" y="7634"/>
                  </a:lnTo>
                  <a:lnTo>
                    <a:pt x="13227" y="7062"/>
                  </a:lnTo>
                  <a:lnTo>
                    <a:pt x="13308" y="6450"/>
                  </a:lnTo>
                  <a:lnTo>
                    <a:pt x="13349" y="5838"/>
                  </a:lnTo>
                  <a:lnTo>
                    <a:pt x="13349" y="5266"/>
                  </a:lnTo>
                  <a:lnTo>
                    <a:pt x="13227" y="4654"/>
                  </a:lnTo>
                  <a:lnTo>
                    <a:pt x="13104" y="4123"/>
                  </a:lnTo>
                  <a:lnTo>
                    <a:pt x="12900" y="3592"/>
                  </a:lnTo>
                  <a:lnTo>
                    <a:pt x="12655" y="3062"/>
                  </a:lnTo>
                  <a:lnTo>
                    <a:pt x="12369" y="2572"/>
                  </a:lnTo>
                  <a:lnTo>
                    <a:pt x="12043" y="2123"/>
                  </a:lnTo>
                  <a:lnTo>
                    <a:pt x="11635" y="1715"/>
                  </a:lnTo>
                  <a:lnTo>
                    <a:pt x="11226" y="1347"/>
                  </a:lnTo>
                  <a:lnTo>
                    <a:pt x="10777" y="1021"/>
                  </a:lnTo>
                  <a:lnTo>
                    <a:pt x="10287" y="694"/>
                  </a:lnTo>
                  <a:lnTo>
                    <a:pt x="9798" y="449"/>
                  </a:lnTo>
                  <a:lnTo>
                    <a:pt x="9267" y="245"/>
                  </a:lnTo>
                  <a:lnTo>
                    <a:pt x="8695" y="123"/>
                  </a:lnTo>
                  <a:lnTo>
                    <a:pt x="8124" y="41"/>
                  </a:lnTo>
                  <a:lnTo>
                    <a:pt x="7512"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7"/>
            <p:cNvSpPr/>
            <p:nvPr/>
          </p:nvSpPr>
          <p:spPr>
            <a:xfrm>
              <a:off x="3212975" y="4211750"/>
              <a:ext cx="333750" cy="417400"/>
            </a:xfrm>
            <a:custGeom>
              <a:rect b="b" l="l" r="r" t="t"/>
              <a:pathLst>
                <a:path extrusionOk="0" fill="none" h="16696" w="13350">
                  <a:moveTo>
                    <a:pt x="7512" y="0"/>
                  </a:moveTo>
                  <a:lnTo>
                    <a:pt x="7512" y="0"/>
                  </a:lnTo>
                  <a:lnTo>
                    <a:pt x="6899" y="41"/>
                  </a:lnTo>
                  <a:lnTo>
                    <a:pt x="6328" y="123"/>
                  </a:lnTo>
                  <a:lnTo>
                    <a:pt x="5756" y="245"/>
                  </a:lnTo>
                  <a:lnTo>
                    <a:pt x="5226" y="449"/>
                  </a:lnTo>
                  <a:lnTo>
                    <a:pt x="4736" y="694"/>
                  </a:lnTo>
                  <a:lnTo>
                    <a:pt x="4246" y="1021"/>
                  </a:lnTo>
                  <a:lnTo>
                    <a:pt x="3797" y="1347"/>
                  </a:lnTo>
                  <a:lnTo>
                    <a:pt x="3389" y="1715"/>
                  </a:lnTo>
                  <a:lnTo>
                    <a:pt x="3021" y="2123"/>
                  </a:lnTo>
                  <a:lnTo>
                    <a:pt x="2654" y="2572"/>
                  </a:lnTo>
                  <a:lnTo>
                    <a:pt x="2368" y="3062"/>
                  </a:lnTo>
                  <a:lnTo>
                    <a:pt x="2123" y="3592"/>
                  </a:lnTo>
                  <a:lnTo>
                    <a:pt x="1919" y="4123"/>
                  </a:lnTo>
                  <a:lnTo>
                    <a:pt x="1797" y="4654"/>
                  </a:lnTo>
                  <a:lnTo>
                    <a:pt x="1715" y="5266"/>
                  </a:lnTo>
                  <a:lnTo>
                    <a:pt x="1674" y="5838"/>
                  </a:lnTo>
                  <a:lnTo>
                    <a:pt x="1674" y="5838"/>
                  </a:lnTo>
                  <a:lnTo>
                    <a:pt x="1674" y="6164"/>
                  </a:lnTo>
                  <a:lnTo>
                    <a:pt x="41" y="10614"/>
                  </a:lnTo>
                  <a:lnTo>
                    <a:pt x="41" y="10614"/>
                  </a:lnTo>
                  <a:lnTo>
                    <a:pt x="0" y="10777"/>
                  </a:lnTo>
                  <a:lnTo>
                    <a:pt x="41" y="10899"/>
                  </a:lnTo>
                  <a:lnTo>
                    <a:pt x="41" y="10899"/>
                  </a:lnTo>
                  <a:lnTo>
                    <a:pt x="164" y="11022"/>
                  </a:lnTo>
                  <a:lnTo>
                    <a:pt x="327" y="11063"/>
                  </a:lnTo>
                  <a:lnTo>
                    <a:pt x="1837" y="11063"/>
                  </a:lnTo>
                  <a:lnTo>
                    <a:pt x="1837" y="12451"/>
                  </a:lnTo>
                  <a:lnTo>
                    <a:pt x="1837" y="12451"/>
                  </a:lnTo>
                  <a:lnTo>
                    <a:pt x="1878" y="12736"/>
                  </a:lnTo>
                  <a:lnTo>
                    <a:pt x="1960" y="13063"/>
                  </a:lnTo>
                  <a:lnTo>
                    <a:pt x="2123" y="13308"/>
                  </a:lnTo>
                  <a:lnTo>
                    <a:pt x="2286" y="13553"/>
                  </a:lnTo>
                  <a:lnTo>
                    <a:pt x="2531" y="13757"/>
                  </a:lnTo>
                  <a:lnTo>
                    <a:pt x="2817" y="13879"/>
                  </a:lnTo>
                  <a:lnTo>
                    <a:pt x="3103" y="13961"/>
                  </a:lnTo>
                  <a:lnTo>
                    <a:pt x="3389" y="14002"/>
                  </a:lnTo>
                  <a:lnTo>
                    <a:pt x="5634" y="14002"/>
                  </a:lnTo>
                  <a:lnTo>
                    <a:pt x="5634" y="16369"/>
                  </a:lnTo>
                  <a:lnTo>
                    <a:pt x="5634" y="16369"/>
                  </a:lnTo>
                  <a:lnTo>
                    <a:pt x="5634" y="16492"/>
                  </a:lnTo>
                  <a:lnTo>
                    <a:pt x="5715" y="16614"/>
                  </a:lnTo>
                  <a:lnTo>
                    <a:pt x="5797" y="16655"/>
                  </a:lnTo>
                  <a:lnTo>
                    <a:pt x="5920" y="16696"/>
                  </a:lnTo>
                  <a:lnTo>
                    <a:pt x="11145" y="16696"/>
                  </a:lnTo>
                  <a:lnTo>
                    <a:pt x="11145" y="16696"/>
                  </a:lnTo>
                  <a:lnTo>
                    <a:pt x="11267" y="16655"/>
                  </a:lnTo>
                  <a:lnTo>
                    <a:pt x="11390" y="16614"/>
                  </a:lnTo>
                  <a:lnTo>
                    <a:pt x="11471" y="16492"/>
                  </a:lnTo>
                  <a:lnTo>
                    <a:pt x="11471" y="16369"/>
                  </a:lnTo>
                  <a:lnTo>
                    <a:pt x="11471" y="10165"/>
                  </a:lnTo>
                  <a:lnTo>
                    <a:pt x="11471" y="10165"/>
                  </a:lnTo>
                  <a:lnTo>
                    <a:pt x="11920" y="9716"/>
                  </a:lnTo>
                  <a:lnTo>
                    <a:pt x="12288" y="9226"/>
                  </a:lnTo>
                  <a:lnTo>
                    <a:pt x="12614" y="8736"/>
                  </a:lnTo>
                  <a:lnTo>
                    <a:pt x="12859" y="8205"/>
                  </a:lnTo>
                  <a:lnTo>
                    <a:pt x="13063" y="7634"/>
                  </a:lnTo>
                  <a:lnTo>
                    <a:pt x="13227" y="7062"/>
                  </a:lnTo>
                  <a:lnTo>
                    <a:pt x="13308" y="6450"/>
                  </a:lnTo>
                  <a:lnTo>
                    <a:pt x="13349" y="5838"/>
                  </a:lnTo>
                  <a:lnTo>
                    <a:pt x="13349" y="5838"/>
                  </a:lnTo>
                  <a:lnTo>
                    <a:pt x="13349" y="5266"/>
                  </a:lnTo>
                  <a:lnTo>
                    <a:pt x="13227" y="4654"/>
                  </a:lnTo>
                  <a:lnTo>
                    <a:pt x="13104" y="4123"/>
                  </a:lnTo>
                  <a:lnTo>
                    <a:pt x="12900" y="3592"/>
                  </a:lnTo>
                  <a:lnTo>
                    <a:pt x="12655" y="3062"/>
                  </a:lnTo>
                  <a:lnTo>
                    <a:pt x="12369" y="2572"/>
                  </a:lnTo>
                  <a:lnTo>
                    <a:pt x="12043" y="2123"/>
                  </a:lnTo>
                  <a:lnTo>
                    <a:pt x="11635" y="1715"/>
                  </a:lnTo>
                  <a:lnTo>
                    <a:pt x="11226" y="1347"/>
                  </a:lnTo>
                  <a:lnTo>
                    <a:pt x="10777" y="1021"/>
                  </a:lnTo>
                  <a:lnTo>
                    <a:pt x="10287" y="694"/>
                  </a:lnTo>
                  <a:lnTo>
                    <a:pt x="9798" y="449"/>
                  </a:lnTo>
                  <a:lnTo>
                    <a:pt x="9267" y="245"/>
                  </a:lnTo>
                  <a:lnTo>
                    <a:pt x="8695" y="123"/>
                  </a:lnTo>
                  <a:lnTo>
                    <a:pt x="8124" y="41"/>
                  </a:lnTo>
                  <a:lnTo>
                    <a:pt x="7512" y="0"/>
                  </a:lnTo>
                  <a:lnTo>
                    <a:pt x="751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7"/>
            <p:cNvSpPr/>
            <p:nvPr/>
          </p:nvSpPr>
          <p:spPr>
            <a:xfrm>
              <a:off x="3400750" y="4211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7"/>
            <p:cNvSpPr/>
            <p:nvPr/>
          </p:nvSpPr>
          <p:spPr>
            <a:xfrm>
              <a:off x="3385450" y="4211750"/>
              <a:ext cx="161275" cy="417400"/>
            </a:xfrm>
            <a:custGeom>
              <a:rect b="b" l="l" r="r" t="t"/>
              <a:pathLst>
                <a:path extrusionOk="0" h="16696" w="6451">
                  <a:moveTo>
                    <a:pt x="613" y="0"/>
                  </a:moveTo>
                  <a:lnTo>
                    <a:pt x="0" y="41"/>
                  </a:lnTo>
                  <a:lnTo>
                    <a:pt x="531" y="123"/>
                  </a:lnTo>
                  <a:lnTo>
                    <a:pt x="1062" y="245"/>
                  </a:lnTo>
                  <a:lnTo>
                    <a:pt x="1592" y="408"/>
                  </a:lnTo>
                  <a:lnTo>
                    <a:pt x="2041" y="653"/>
                  </a:lnTo>
                  <a:lnTo>
                    <a:pt x="2531" y="898"/>
                  </a:lnTo>
                  <a:lnTo>
                    <a:pt x="2939" y="1225"/>
                  </a:lnTo>
                  <a:lnTo>
                    <a:pt x="3348" y="1551"/>
                  </a:lnTo>
                  <a:lnTo>
                    <a:pt x="3715" y="1919"/>
                  </a:lnTo>
                  <a:lnTo>
                    <a:pt x="4042" y="2327"/>
                  </a:lnTo>
                  <a:lnTo>
                    <a:pt x="4368" y="2776"/>
                  </a:lnTo>
                  <a:lnTo>
                    <a:pt x="4613" y="3225"/>
                  </a:lnTo>
                  <a:lnTo>
                    <a:pt x="4817" y="3715"/>
                  </a:lnTo>
                  <a:lnTo>
                    <a:pt x="5021" y="4205"/>
                  </a:lnTo>
                  <a:lnTo>
                    <a:pt x="5144" y="4735"/>
                  </a:lnTo>
                  <a:lnTo>
                    <a:pt x="5225" y="5307"/>
                  </a:lnTo>
                  <a:lnTo>
                    <a:pt x="5225" y="5838"/>
                  </a:lnTo>
                  <a:lnTo>
                    <a:pt x="5185" y="6450"/>
                  </a:lnTo>
                  <a:lnTo>
                    <a:pt x="5103" y="7062"/>
                  </a:lnTo>
                  <a:lnTo>
                    <a:pt x="4940" y="7634"/>
                  </a:lnTo>
                  <a:lnTo>
                    <a:pt x="4736" y="8205"/>
                  </a:lnTo>
                  <a:lnTo>
                    <a:pt x="4491" y="8736"/>
                  </a:lnTo>
                  <a:lnTo>
                    <a:pt x="4164" y="9226"/>
                  </a:lnTo>
                  <a:lnTo>
                    <a:pt x="3756" y="9716"/>
                  </a:lnTo>
                  <a:lnTo>
                    <a:pt x="3348" y="10165"/>
                  </a:lnTo>
                  <a:lnTo>
                    <a:pt x="3348" y="16369"/>
                  </a:lnTo>
                  <a:lnTo>
                    <a:pt x="3307" y="16492"/>
                  </a:lnTo>
                  <a:lnTo>
                    <a:pt x="3266" y="16614"/>
                  </a:lnTo>
                  <a:lnTo>
                    <a:pt x="3144" y="16655"/>
                  </a:lnTo>
                  <a:lnTo>
                    <a:pt x="3021" y="16696"/>
                  </a:lnTo>
                  <a:lnTo>
                    <a:pt x="4246" y="16696"/>
                  </a:lnTo>
                  <a:lnTo>
                    <a:pt x="4368" y="16655"/>
                  </a:lnTo>
                  <a:lnTo>
                    <a:pt x="4491" y="16614"/>
                  </a:lnTo>
                  <a:lnTo>
                    <a:pt x="4572" y="16492"/>
                  </a:lnTo>
                  <a:lnTo>
                    <a:pt x="4572" y="16369"/>
                  </a:lnTo>
                  <a:lnTo>
                    <a:pt x="4572" y="10165"/>
                  </a:lnTo>
                  <a:lnTo>
                    <a:pt x="5021" y="9716"/>
                  </a:lnTo>
                  <a:lnTo>
                    <a:pt x="5389" y="9226"/>
                  </a:lnTo>
                  <a:lnTo>
                    <a:pt x="5715" y="8736"/>
                  </a:lnTo>
                  <a:lnTo>
                    <a:pt x="5960" y="8205"/>
                  </a:lnTo>
                  <a:lnTo>
                    <a:pt x="6164" y="7634"/>
                  </a:lnTo>
                  <a:lnTo>
                    <a:pt x="6328" y="7062"/>
                  </a:lnTo>
                  <a:lnTo>
                    <a:pt x="6409" y="6450"/>
                  </a:lnTo>
                  <a:lnTo>
                    <a:pt x="6450" y="5838"/>
                  </a:lnTo>
                  <a:lnTo>
                    <a:pt x="6450" y="5266"/>
                  </a:lnTo>
                  <a:lnTo>
                    <a:pt x="6328" y="4654"/>
                  </a:lnTo>
                  <a:lnTo>
                    <a:pt x="6205" y="4123"/>
                  </a:lnTo>
                  <a:lnTo>
                    <a:pt x="6001" y="3592"/>
                  </a:lnTo>
                  <a:lnTo>
                    <a:pt x="5756" y="3062"/>
                  </a:lnTo>
                  <a:lnTo>
                    <a:pt x="5470" y="2572"/>
                  </a:lnTo>
                  <a:lnTo>
                    <a:pt x="5144" y="2123"/>
                  </a:lnTo>
                  <a:lnTo>
                    <a:pt x="4736" y="1715"/>
                  </a:lnTo>
                  <a:lnTo>
                    <a:pt x="4327" y="1347"/>
                  </a:lnTo>
                  <a:lnTo>
                    <a:pt x="3878" y="1021"/>
                  </a:lnTo>
                  <a:lnTo>
                    <a:pt x="3388" y="694"/>
                  </a:lnTo>
                  <a:lnTo>
                    <a:pt x="2899" y="449"/>
                  </a:lnTo>
                  <a:lnTo>
                    <a:pt x="2368" y="245"/>
                  </a:lnTo>
                  <a:lnTo>
                    <a:pt x="1796" y="123"/>
                  </a:lnTo>
                  <a:lnTo>
                    <a:pt x="1225" y="41"/>
                  </a:lnTo>
                  <a:lnTo>
                    <a:pt x="613"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7"/>
            <p:cNvSpPr/>
            <p:nvPr/>
          </p:nvSpPr>
          <p:spPr>
            <a:xfrm>
              <a:off x="3385450" y="4211750"/>
              <a:ext cx="161275" cy="417400"/>
            </a:xfrm>
            <a:custGeom>
              <a:rect b="b" l="l" r="r" t="t"/>
              <a:pathLst>
                <a:path extrusionOk="0" fill="none" h="16696" w="6451">
                  <a:moveTo>
                    <a:pt x="613" y="0"/>
                  </a:moveTo>
                  <a:lnTo>
                    <a:pt x="613" y="0"/>
                  </a:lnTo>
                  <a:lnTo>
                    <a:pt x="0" y="41"/>
                  </a:lnTo>
                  <a:lnTo>
                    <a:pt x="0" y="41"/>
                  </a:lnTo>
                  <a:lnTo>
                    <a:pt x="531" y="123"/>
                  </a:lnTo>
                  <a:lnTo>
                    <a:pt x="1062" y="245"/>
                  </a:lnTo>
                  <a:lnTo>
                    <a:pt x="1592" y="408"/>
                  </a:lnTo>
                  <a:lnTo>
                    <a:pt x="2041" y="653"/>
                  </a:lnTo>
                  <a:lnTo>
                    <a:pt x="2531" y="898"/>
                  </a:lnTo>
                  <a:lnTo>
                    <a:pt x="2939" y="1225"/>
                  </a:lnTo>
                  <a:lnTo>
                    <a:pt x="3348" y="1551"/>
                  </a:lnTo>
                  <a:lnTo>
                    <a:pt x="3715" y="1919"/>
                  </a:lnTo>
                  <a:lnTo>
                    <a:pt x="4042" y="2327"/>
                  </a:lnTo>
                  <a:lnTo>
                    <a:pt x="4368" y="2776"/>
                  </a:lnTo>
                  <a:lnTo>
                    <a:pt x="4613" y="3225"/>
                  </a:lnTo>
                  <a:lnTo>
                    <a:pt x="4817" y="3715"/>
                  </a:lnTo>
                  <a:lnTo>
                    <a:pt x="5021" y="4205"/>
                  </a:lnTo>
                  <a:lnTo>
                    <a:pt x="5144" y="4735"/>
                  </a:lnTo>
                  <a:lnTo>
                    <a:pt x="5225" y="5307"/>
                  </a:lnTo>
                  <a:lnTo>
                    <a:pt x="5225" y="5838"/>
                  </a:lnTo>
                  <a:lnTo>
                    <a:pt x="5225" y="5838"/>
                  </a:lnTo>
                  <a:lnTo>
                    <a:pt x="5185" y="6450"/>
                  </a:lnTo>
                  <a:lnTo>
                    <a:pt x="5103" y="7062"/>
                  </a:lnTo>
                  <a:lnTo>
                    <a:pt x="4940" y="7634"/>
                  </a:lnTo>
                  <a:lnTo>
                    <a:pt x="4736" y="8205"/>
                  </a:lnTo>
                  <a:lnTo>
                    <a:pt x="4491" y="8736"/>
                  </a:lnTo>
                  <a:lnTo>
                    <a:pt x="4164" y="9226"/>
                  </a:lnTo>
                  <a:lnTo>
                    <a:pt x="3756" y="9716"/>
                  </a:lnTo>
                  <a:lnTo>
                    <a:pt x="3348" y="10165"/>
                  </a:lnTo>
                  <a:lnTo>
                    <a:pt x="3348" y="16369"/>
                  </a:lnTo>
                  <a:lnTo>
                    <a:pt x="3348" y="16369"/>
                  </a:lnTo>
                  <a:lnTo>
                    <a:pt x="3307" y="16492"/>
                  </a:lnTo>
                  <a:lnTo>
                    <a:pt x="3266" y="16614"/>
                  </a:lnTo>
                  <a:lnTo>
                    <a:pt x="3144" y="16655"/>
                  </a:lnTo>
                  <a:lnTo>
                    <a:pt x="3021" y="16696"/>
                  </a:lnTo>
                  <a:lnTo>
                    <a:pt x="4246" y="16696"/>
                  </a:lnTo>
                  <a:lnTo>
                    <a:pt x="4246" y="16696"/>
                  </a:lnTo>
                  <a:lnTo>
                    <a:pt x="4368" y="16655"/>
                  </a:lnTo>
                  <a:lnTo>
                    <a:pt x="4491" y="16614"/>
                  </a:lnTo>
                  <a:lnTo>
                    <a:pt x="4572" y="16492"/>
                  </a:lnTo>
                  <a:lnTo>
                    <a:pt x="4572" y="16369"/>
                  </a:lnTo>
                  <a:lnTo>
                    <a:pt x="4572" y="10165"/>
                  </a:lnTo>
                  <a:lnTo>
                    <a:pt x="4572" y="10165"/>
                  </a:lnTo>
                  <a:lnTo>
                    <a:pt x="5021" y="9716"/>
                  </a:lnTo>
                  <a:lnTo>
                    <a:pt x="5389" y="9226"/>
                  </a:lnTo>
                  <a:lnTo>
                    <a:pt x="5715" y="8736"/>
                  </a:lnTo>
                  <a:lnTo>
                    <a:pt x="5960" y="8205"/>
                  </a:lnTo>
                  <a:lnTo>
                    <a:pt x="6164" y="7634"/>
                  </a:lnTo>
                  <a:lnTo>
                    <a:pt x="6328" y="7062"/>
                  </a:lnTo>
                  <a:lnTo>
                    <a:pt x="6409" y="6450"/>
                  </a:lnTo>
                  <a:lnTo>
                    <a:pt x="6450" y="5838"/>
                  </a:lnTo>
                  <a:lnTo>
                    <a:pt x="6450" y="5838"/>
                  </a:lnTo>
                  <a:lnTo>
                    <a:pt x="6450" y="5266"/>
                  </a:lnTo>
                  <a:lnTo>
                    <a:pt x="6328" y="4654"/>
                  </a:lnTo>
                  <a:lnTo>
                    <a:pt x="6205" y="4123"/>
                  </a:lnTo>
                  <a:lnTo>
                    <a:pt x="6001" y="3592"/>
                  </a:lnTo>
                  <a:lnTo>
                    <a:pt x="5756" y="3062"/>
                  </a:lnTo>
                  <a:lnTo>
                    <a:pt x="5470" y="2572"/>
                  </a:lnTo>
                  <a:lnTo>
                    <a:pt x="5144" y="2123"/>
                  </a:lnTo>
                  <a:lnTo>
                    <a:pt x="4736" y="1715"/>
                  </a:lnTo>
                  <a:lnTo>
                    <a:pt x="4327" y="1347"/>
                  </a:lnTo>
                  <a:lnTo>
                    <a:pt x="3878" y="1021"/>
                  </a:lnTo>
                  <a:lnTo>
                    <a:pt x="3388" y="694"/>
                  </a:lnTo>
                  <a:lnTo>
                    <a:pt x="2899" y="449"/>
                  </a:lnTo>
                  <a:lnTo>
                    <a:pt x="2368" y="245"/>
                  </a:lnTo>
                  <a:lnTo>
                    <a:pt x="1796" y="123"/>
                  </a:lnTo>
                  <a:lnTo>
                    <a:pt x="1225" y="41"/>
                  </a:lnTo>
                  <a:lnTo>
                    <a:pt x="613" y="0"/>
                  </a:lnTo>
                  <a:lnTo>
                    <a:pt x="61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7"/>
            <p:cNvSpPr/>
            <p:nvPr/>
          </p:nvSpPr>
          <p:spPr>
            <a:xfrm>
              <a:off x="3400750" y="4211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7"/>
            <p:cNvSpPr/>
            <p:nvPr/>
          </p:nvSpPr>
          <p:spPr>
            <a:xfrm>
              <a:off x="3407900" y="4395425"/>
              <a:ext cx="44925" cy="80650"/>
            </a:xfrm>
            <a:custGeom>
              <a:rect b="b" l="l" r="r" t="t"/>
              <a:pathLst>
                <a:path extrusionOk="0" h="3226" w="1797">
                  <a:moveTo>
                    <a:pt x="327" y="1"/>
                  </a:moveTo>
                  <a:lnTo>
                    <a:pt x="204" y="42"/>
                  </a:lnTo>
                  <a:lnTo>
                    <a:pt x="82" y="83"/>
                  </a:lnTo>
                  <a:lnTo>
                    <a:pt x="41" y="205"/>
                  </a:lnTo>
                  <a:lnTo>
                    <a:pt x="0" y="327"/>
                  </a:lnTo>
                  <a:lnTo>
                    <a:pt x="41" y="450"/>
                  </a:lnTo>
                  <a:lnTo>
                    <a:pt x="82" y="532"/>
                  </a:lnTo>
                  <a:lnTo>
                    <a:pt x="204" y="613"/>
                  </a:lnTo>
                  <a:lnTo>
                    <a:pt x="735" y="613"/>
                  </a:lnTo>
                  <a:lnTo>
                    <a:pt x="898" y="654"/>
                  </a:lnTo>
                  <a:lnTo>
                    <a:pt x="1062" y="777"/>
                  </a:lnTo>
                  <a:lnTo>
                    <a:pt x="1143" y="899"/>
                  </a:lnTo>
                  <a:lnTo>
                    <a:pt x="1184" y="1062"/>
                  </a:lnTo>
                  <a:lnTo>
                    <a:pt x="1184" y="2164"/>
                  </a:lnTo>
                  <a:lnTo>
                    <a:pt x="1143" y="2328"/>
                  </a:lnTo>
                  <a:lnTo>
                    <a:pt x="1062" y="2491"/>
                  </a:lnTo>
                  <a:lnTo>
                    <a:pt x="898" y="2573"/>
                  </a:lnTo>
                  <a:lnTo>
                    <a:pt x="735" y="2613"/>
                  </a:lnTo>
                  <a:lnTo>
                    <a:pt x="204" y="2613"/>
                  </a:lnTo>
                  <a:lnTo>
                    <a:pt x="82" y="2695"/>
                  </a:lnTo>
                  <a:lnTo>
                    <a:pt x="41" y="2818"/>
                  </a:lnTo>
                  <a:lnTo>
                    <a:pt x="0" y="2940"/>
                  </a:lnTo>
                  <a:lnTo>
                    <a:pt x="41" y="3063"/>
                  </a:lnTo>
                  <a:lnTo>
                    <a:pt x="82" y="3144"/>
                  </a:lnTo>
                  <a:lnTo>
                    <a:pt x="204" y="3226"/>
                  </a:lnTo>
                  <a:lnTo>
                    <a:pt x="939" y="3226"/>
                  </a:lnTo>
                  <a:lnTo>
                    <a:pt x="1143" y="3144"/>
                  </a:lnTo>
                  <a:lnTo>
                    <a:pt x="1347" y="3063"/>
                  </a:lnTo>
                  <a:lnTo>
                    <a:pt x="1511" y="2940"/>
                  </a:lnTo>
                  <a:lnTo>
                    <a:pt x="1633" y="2777"/>
                  </a:lnTo>
                  <a:lnTo>
                    <a:pt x="1715" y="2573"/>
                  </a:lnTo>
                  <a:lnTo>
                    <a:pt x="1797" y="2369"/>
                  </a:lnTo>
                  <a:lnTo>
                    <a:pt x="1797" y="2164"/>
                  </a:lnTo>
                  <a:lnTo>
                    <a:pt x="1797" y="1062"/>
                  </a:lnTo>
                  <a:lnTo>
                    <a:pt x="1797" y="858"/>
                  </a:lnTo>
                  <a:lnTo>
                    <a:pt x="1715" y="654"/>
                  </a:lnTo>
                  <a:lnTo>
                    <a:pt x="1633" y="491"/>
                  </a:lnTo>
                  <a:lnTo>
                    <a:pt x="1511" y="327"/>
                  </a:lnTo>
                  <a:lnTo>
                    <a:pt x="1347" y="164"/>
                  </a:lnTo>
                  <a:lnTo>
                    <a:pt x="1143" y="83"/>
                  </a:lnTo>
                  <a:lnTo>
                    <a:pt x="939" y="1"/>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7"/>
            <p:cNvSpPr/>
            <p:nvPr/>
          </p:nvSpPr>
          <p:spPr>
            <a:xfrm>
              <a:off x="3407900" y="4395425"/>
              <a:ext cx="44925" cy="80650"/>
            </a:xfrm>
            <a:custGeom>
              <a:rect b="b" l="l" r="r" t="t"/>
              <a:pathLst>
                <a:path extrusionOk="0" fill="none" h="3226" w="1797">
                  <a:moveTo>
                    <a:pt x="735" y="3226"/>
                  </a:moveTo>
                  <a:lnTo>
                    <a:pt x="327" y="3226"/>
                  </a:lnTo>
                  <a:lnTo>
                    <a:pt x="327" y="3226"/>
                  </a:lnTo>
                  <a:lnTo>
                    <a:pt x="204" y="3226"/>
                  </a:lnTo>
                  <a:lnTo>
                    <a:pt x="82" y="3144"/>
                  </a:lnTo>
                  <a:lnTo>
                    <a:pt x="41" y="3063"/>
                  </a:lnTo>
                  <a:lnTo>
                    <a:pt x="0" y="2940"/>
                  </a:lnTo>
                  <a:lnTo>
                    <a:pt x="0" y="2940"/>
                  </a:lnTo>
                  <a:lnTo>
                    <a:pt x="41" y="2818"/>
                  </a:lnTo>
                  <a:lnTo>
                    <a:pt x="82" y="2695"/>
                  </a:lnTo>
                  <a:lnTo>
                    <a:pt x="204" y="2613"/>
                  </a:lnTo>
                  <a:lnTo>
                    <a:pt x="327" y="2613"/>
                  </a:lnTo>
                  <a:lnTo>
                    <a:pt x="735" y="2613"/>
                  </a:lnTo>
                  <a:lnTo>
                    <a:pt x="735" y="2613"/>
                  </a:lnTo>
                  <a:lnTo>
                    <a:pt x="898" y="2573"/>
                  </a:lnTo>
                  <a:lnTo>
                    <a:pt x="1062" y="2491"/>
                  </a:lnTo>
                  <a:lnTo>
                    <a:pt x="1143" y="2328"/>
                  </a:lnTo>
                  <a:lnTo>
                    <a:pt x="1184" y="2164"/>
                  </a:lnTo>
                  <a:lnTo>
                    <a:pt x="1184" y="1062"/>
                  </a:lnTo>
                  <a:lnTo>
                    <a:pt x="1184" y="1062"/>
                  </a:lnTo>
                  <a:lnTo>
                    <a:pt x="1143" y="899"/>
                  </a:lnTo>
                  <a:lnTo>
                    <a:pt x="1062" y="777"/>
                  </a:lnTo>
                  <a:lnTo>
                    <a:pt x="898" y="654"/>
                  </a:lnTo>
                  <a:lnTo>
                    <a:pt x="735" y="613"/>
                  </a:lnTo>
                  <a:lnTo>
                    <a:pt x="327" y="613"/>
                  </a:lnTo>
                  <a:lnTo>
                    <a:pt x="327" y="613"/>
                  </a:lnTo>
                  <a:lnTo>
                    <a:pt x="204" y="613"/>
                  </a:lnTo>
                  <a:lnTo>
                    <a:pt x="82" y="532"/>
                  </a:lnTo>
                  <a:lnTo>
                    <a:pt x="41" y="450"/>
                  </a:lnTo>
                  <a:lnTo>
                    <a:pt x="0" y="327"/>
                  </a:lnTo>
                  <a:lnTo>
                    <a:pt x="0" y="327"/>
                  </a:lnTo>
                  <a:lnTo>
                    <a:pt x="41" y="205"/>
                  </a:lnTo>
                  <a:lnTo>
                    <a:pt x="82" y="83"/>
                  </a:lnTo>
                  <a:lnTo>
                    <a:pt x="204" y="42"/>
                  </a:lnTo>
                  <a:lnTo>
                    <a:pt x="327" y="1"/>
                  </a:lnTo>
                  <a:lnTo>
                    <a:pt x="735" y="1"/>
                  </a:lnTo>
                  <a:lnTo>
                    <a:pt x="735" y="1"/>
                  </a:lnTo>
                  <a:lnTo>
                    <a:pt x="939" y="1"/>
                  </a:lnTo>
                  <a:lnTo>
                    <a:pt x="1143" y="83"/>
                  </a:lnTo>
                  <a:lnTo>
                    <a:pt x="1347" y="164"/>
                  </a:lnTo>
                  <a:lnTo>
                    <a:pt x="1511" y="327"/>
                  </a:lnTo>
                  <a:lnTo>
                    <a:pt x="1633" y="491"/>
                  </a:lnTo>
                  <a:lnTo>
                    <a:pt x="1715" y="654"/>
                  </a:lnTo>
                  <a:lnTo>
                    <a:pt x="1797" y="858"/>
                  </a:lnTo>
                  <a:lnTo>
                    <a:pt x="1797" y="1062"/>
                  </a:lnTo>
                  <a:lnTo>
                    <a:pt x="1797" y="2164"/>
                  </a:lnTo>
                  <a:lnTo>
                    <a:pt x="1797" y="2164"/>
                  </a:lnTo>
                  <a:lnTo>
                    <a:pt x="1797" y="2369"/>
                  </a:lnTo>
                  <a:lnTo>
                    <a:pt x="1715" y="2573"/>
                  </a:lnTo>
                  <a:lnTo>
                    <a:pt x="1633" y="2777"/>
                  </a:lnTo>
                  <a:lnTo>
                    <a:pt x="1511" y="2940"/>
                  </a:lnTo>
                  <a:lnTo>
                    <a:pt x="1347" y="3063"/>
                  </a:lnTo>
                  <a:lnTo>
                    <a:pt x="1143" y="3144"/>
                  </a:lnTo>
                  <a:lnTo>
                    <a:pt x="939" y="3226"/>
                  </a:lnTo>
                  <a:lnTo>
                    <a:pt x="735" y="3226"/>
                  </a:lnTo>
                  <a:lnTo>
                    <a:pt x="735" y="322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7"/>
            <p:cNvSpPr/>
            <p:nvPr/>
          </p:nvSpPr>
          <p:spPr>
            <a:xfrm>
              <a:off x="3426275" y="4476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7"/>
            <p:cNvSpPr/>
            <p:nvPr/>
          </p:nvSpPr>
          <p:spPr>
            <a:xfrm>
              <a:off x="3308900" y="4575050"/>
              <a:ext cx="209250" cy="54100"/>
            </a:xfrm>
            <a:custGeom>
              <a:rect b="b" l="l" r="r" t="t"/>
              <a:pathLst>
                <a:path extrusionOk="0" h="2164" w="8370">
                  <a:moveTo>
                    <a:pt x="1348" y="0"/>
                  </a:moveTo>
                  <a:lnTo>
                    <a:pt x="1225" y="41"/>
                  </a:lnTo>
                  <a:lnTo>
                    <a:pt x="1103" y="123"/>
                  </a:lnTo>
                  <a:lnTo>
                    <a:pt x="42" y="1674"/>
                  </a:lnTo>
                  <a:lnTo>
                    <a:pt x="1" y="1837"/>
                  </a:lnTo>
                  <a:lnTo>
                    <a:pt x="42" y="2001"/>
                  </a:lnTo>
                  <a:lnTo>
                    <a:pt x="164" y="2123"/>
                  </a:lnTo>
                  <a:lnTo>
                    <a:pt x="327" y="2164"/>
                  </a:lnTo>
                  <a:lnTo>
                    <a:pt x="8083" y="2164"/>
                  </a:lnTo>
                  <a:lnTo>
                    <a:pt x="8206" y="2123"/>
                  </a:lnTo>
                  <a:lnTo>
                    <a:pt x="8287" y="2082"/>
                  </a:lnTo>
                  <a:lnTo>
                    <a:pt x="8369" y="1960"/>
                  </a:lnTo>
                  <a:lnTo>
                    <a:pt x="8369" y="1837"/>
                  </a:lnTo>
                  <a:lnTo>
                    <a:pt x="8369" y="327"/>
                  </a:lnTo>
                  <a:lnTo>
                    <a:pt x="8369" y="205"/>
                  </a:lnTo>
                  <a:lnTo>
                    <a:pt x="8287" y="82"/>
                  </a:lnTo>
                  <a:lnTo>
                    <a:pt x="8206" y="41"/>
                  </a:lnTo>
                  <a:lnTo>
                    <a:pt x="8083"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7"/>
            <p:cNvSpPr/>
            <p:nvPr/>
          </p:nvSpPr>
          <p:spPr>
            <a:xfrm>
              <a:off x="3308900" y="4575050"/>
              <a:ext cx="209250" cy="54100"/>
            </a:xfrm>
            <a:custGeom>
              <a:rect b="b" l="l" r="r" t="t"/>
              <a:pathLst>
                <a:path extrusionOk="0" fill="none" h="2164" w="8370">
                  <a:moveTo>
                    <a:pt x="8083" y="0"/>
                  </a:moveTo>
                  <a:lnTo>
                    <a:pt x="1348" y="0"/>
                  </a:lnTo>
                  <a:lnTo>
                    <a:pt x="1348" y="0"/>
                  </a:lnTo>
                  <a:lnTo>
                    <a:pt x="1225" y="41"/>
                  </a:lnTo>
                  <a:lnTo>
                    <a:pt x="1103" y="123"/>
                  </a:lnTo>
                  <a:lnTo>
                    <a:pt x="42" y="1674"/>
                  </a:lnTo>
                  <a:lnTo>
                    <a:pt x="42" y="1674"/>
                  </a:lnTo>
                  <a:lnTo>
                    <a:pt x="1" y="1837"/>
                  </a:lnTo>
                  <a:lnTo>
                    <a:pt x="42" y="2001"/>
                  </a:lnTo>
                  <a:lnTo>
                    <a:pt x="42" y="2001"/>
                  </a:lnTo>
                  <a:lnTo>
                    <a:pt x="164" y="2123"/>
                  </a:lnTo>
                  <a:lnTo>
                    <a:pt x="327" y="2164"/>
                  </a:lnTo>
                  <a:lnTo>
                    <a:pt x="8083" y="2164"/>
                  </a:lnTo>
                  <a:lnTo>
                    <a:pt x="8083" y="2164"/>
                  </a:lnTo>
                  <a:lnTo>
                    <a:pt x="8206" y="2123"/>
                  </a:lnTo>
                  <a:lnTo>
                    <a:pt x="8287" y="2082"/>
                  </a:lnTo>
                  <a:lnTo>
                    <a:pt x="8369" y="1960"/>
                  </a:lnTo>
                  <a:lnTo>
                    <a:pt x="8369" y="1837"/>
                  </a:lnTo>
                  <a:lnTo>
                    <a:pt x="8369" y="327"/>
                  </a:lnTo>
                  <a:lnTo>
                    <a:pt x="8369" y="327"/>
                  </a:lnTo>
                  <a:lnTo>
                    <a:pt x="8369" y="205"/>
                  </a:lnTo>
                  <a:lnTo>
                    <a:pt x="8287" y="82"/>
                  </a:lnTo>
                  <a:lnTo>
                    <a:pt x="8206" y="41"/>
                  </a:lnTo>
                  <a:lnTo>
                    <a:pt x="8083" y="0"/>
                  </a:lnTo>
                  <a:lnTo>
                    <a:pt x="808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7"/>
            <p:cNvSpPr/>
            <p:nvPr/>
          </p:nvSpPr>
          <p:spPr>
            <a:xfrm>
              <a:off x="3510975" y="4575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7"/>
            <p:cNvSpPr/>
            <p:nvPr/>
          </p:nvSpPr>
          <p:spPr>
            <a:xfrm>
              <a:off x="3480350" y="4575050"/>
              <a:ext cx="37800" cy="54100"/>
            </a:xfrm>
            <a:custGeom>
              <a:rect b="b" l="l" r="r" t="t"/>
              <a:pathLst>
                <a:path extrusionOk="0" h="2164" w="1512">
                  <a:moveTo>
                    <a:pt x="1" y="0"/>
                  </a:moveTo>
                  <a:lnTo>
                    <a:pt x="123" y="41"/>
                  </a:lnTo>
                  <a:lnTo>
                    <a:pt x="246" y="82"/>
                  </a:lnTo>
                  <a:lnTo>
                    <a:pt x="286" y="205"/>
                  </a:lnTo>
                  <a:lnTo>
                    <a:pt x="327" y="327"/>
                  </a:lnTo>
                  <a:lnTo>
                    <a:pt x="327" y="1837"/>
                  </a:lnTo>
                  <a:lnTo>
                    <a:pt x="286" y="1960"/>
                  </a:lnTo>
                  <a:lnTo>
                    <a:pt x="246" y="2082"/>
                  </a:lnTo>
                  <a:lnTo>
                    <a:pt x="123" y="2123"/>
                  </a:lnTo>
                  <a:lnTo>
                    <a:pt x="1" y="2164"/>
                  </a:lnTo>
                  <a:lnTo>
                    <a:pt x="1225" y="2164"/>
                  </a:lnTo>
                  <a:lnTo>
                    <a:pt x="1348" y="2123"/>
                  </a:lnTo>
                  <a:lnTo>
                    <a:pt x="1429" y="2082"/>
                  </a:lnTo>
                  <a:lnTo>
                    <a:pt x="1511" y="1960"/>
                  </a:lnTo>
                  <a:lnTo>
                    <a:pt x="1511" y="1837"/>
                  </a:lnTo>
                  <a:lnTo>
                    <a:pt x="1511" y="327"/>
                  </a:lnTo>
                  <a:lnTo>
                    <a:pt x="1511" y="205"/>
                  </a:lnTo>
                  <a:lnTo>
                    <a:pt x="1429" y="82"/>
                  </a:lnTo>
                  <a:lnTo>
                    <a:pt x="1348" y="41"/>
                  </a:lnTo>
                  <a:lnTo>
                    <a:pt x="1225"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7"/>
            <p:cNvSpPr/>
            <p:nvPr/>
          </p:nvSpPr>
          <p:spPr>
            <a:xfrm>
              <a:off x="3480350" y="4575050"/>
              <a:ext cx="37800" cy="54100"/>
            </a:xfrm>
            <a:custGeom>
              <a:rect b="b" l="l" r="r" t="t"/>
              <a:pathLst>
                <a:path extrusionOk="0" fill="none" h="2164" w="1512">
                  <a:moveTo>
                    <a:pt x="1225" y="0"/>
                  </a:moveTo>
                  <a:lnTo>
                    <a:pt x="1" y="0"/>
                  </a:lnTo>
                  <a:lnTo>
                    <a:pt x="1" y="0"/>
                  </a:lnTo>
                  <a:lnTo>
                    <a:pt x="123" y="41"/>
                  </a:lnTo>
                  <a:lnTo>
                    <a:pt x="246" y="82"/>
                  </a:lnTo>
                  <a:lnTo>
                    <a:pt x="286" y="205"/>
                  </a:lnTo>
                  <a:lnTo>
                    <a:pt x="327" y="327"/>
                  </a:lnTo>
                  <a:lnTo>
                    <a:pt x="327" y="1837"/>
                  </a:lnTo>
                  <a:lnTo>
                    <a:pt x="327" y="1837"/>
                  </a:lnTo>
                  <a:lnTo>
                    <a:pt x="286" y="1960"/>
                  </a:lnTo>
                  <a:lnTo>
                    <a:pt x="246" y="2082"/>
                  </a:lnTo>
                  <a:lnTo>
                    <a:pt x="123" y="2123"/>
                  </a:lnTo>
                  <a:lnTo>
                    <a:pt x="1" y="2164"/>
                  </a:lnTo>
                  <a:lnTo>
                    <a:pt x="1225" y="2164"/>
                  </a:lnTo>
                  <a:lnTo>
                    <a:pt x="1225" y="2164"/>
                  </a:lnTo>
                  <a:lnTo>
                    <a:pt x="1348" y="2123"/>
                  </a:lnTo>
                  <a:lnTo>
                    <a:pt x="1429" y="2082"/>
                  </a:lnTo>
                  <a:lnTo>
                    <a:pt x="1511" y="1960"/>
                  </a:lnTo>
                  <a:lnTo>
                    <a:pt x="1511" y="1837"/>
                  </a:lnTo>
                  <a:lnTo>
                    <a:pt x="1511" y="327"/>
                  </a:lnTo>
                  <a:lnTo>
                    <a:pt x="1511" y="327"/>
                  </a:lnTo>
                  <a:lnTo>
                    <a:pt x="1511" y="205"/>
                  </a:lnTo>
                  <a:lnTo>
                    <a:pt x="1429" y="82"/>
                  </a:lnTo>
                  <a:lnTo>
                    <a:pt x="1348" y="41"/>
                  </a:lnTo>
                  <a:lnTo>
                    <a:pt x="1225" y="0"/>
                  </a:lnTo>
                  <a:lnTo>
                    <a:pt x="122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7"/>
            <p:cNvSpPr/>
            <p:nvPr/>
          </p:nvSpPr>
          <p:spPr>
            <a:xfrm>
              <a:off x="3510975" y="4575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7"/>
            <p:cNvSpPr/>
            <p:nvPr/>
          </p:nvSpPr>
          <p:spPr>
            <a:xfrm>
              <a:off x="3413000" y="4237250"/>
              <a:ext cx="118400" cy="158200"/>
            </a:xfrm>
            <a:custGeom>
              <a:rect b="b" l="l" r="r" t="t"/>
              <a:pathLst>
                <a:path extrusionOk="0" h="6328" w="4736">
                  <a:moveTo>
                    <a:pt x="1184" y="1"/>
                  </a:moveTo>
                  <a:lnTo>
                    <a:pt x="1103" y="82"/>
                  </a:lnTo>
                  <a:lnTo>
                    <a:pt x="1021" y="123"/>
                  </a:lnTo>
                  <a:lnTo>
                    <a:pt x="980" y="246"/>
                  </a:lnTo>
                  <a:lnTo>
                    <a:pt x="0" y="3511"/>
                  </a:lnTo>
                  <a:lnTo>
                    <a:pt x="0" y="3675"/>
                  </a:lnTo>
                  <a:lnTo>
                    <a:pt x="82" y="3797"/>
                  </a:lnTo>
                  <a:lnTo>
                    <a:pt x="164" y="3879"/>
                  </a:lnTo>
                  <a:lnTo>
                    <a:pt x="327" y="3919"/>
                  </a:lnTo>
                  <a:lnTo>
                    <a:pt x="1429" y="3919"/>
                  </a:lnTo>
                  <a:lnTo>
                    <a:pt x="817" y="5920"/>
                  </a:lnTo>
                  <a:lnTo>
                    <a:pt x="776" y="6001"/>
                  </a:lnTo>
                  <a:lnTo>
                    <a:pt x="817" y="6124"/>
                  </a:lnTo>
                  <a:lnTo>
                    <a:pt x="858" y="6205"/>
                  </a:lnTo>
                  <a:lnTo>
                    <a:pt x="939" y="6287"/>
                  </a:lnTo>
                  <a:lnTo>
                    <a:pt x="1103" y="6328"/>
                  </a:lnTo>
                  <a:lnTo>
                    <a:pt x="1225" y="6287"/>
                  </a:lnTo>
                  <a:lnTo>
                    <a:pt x="1348" y="6246"/>
                  </a:lnTo>
                  <a:lnTo>
                    <a:pt x="4654" y="2940"/>
                  </a:lnTo>
                  <a:lnTo>
                    <a:pt x="4695" y="2858"/>
                  </a:lnTo>
                  <a:lnTo>
                    <a:pt x="4736" y="2776"/>
                  </a:lnTo>
                  <a:lnTo>
                    <a:pt x="4736" y="2695"/>
                  </a:lnTo>
                  <a:lnTo>
                    <a:pt x="4736" y="2572"/>
                  </a:lnTo>
                  <a:lnTo>
                    <a:pt x="4695" y="2491"/>
                  </a:lnTo>
                  <a:lnTo>
                    <a:pt x="4613" y="2450"/>
                  </a:lnTo>
                  <a:lnTo>
                    <a:pt x="4532" y="2409"/>
                  </a:lnTo>
                  <a:lnTo>
                    <a:pt x="2899" y="2409"/>
                  </a:lnTo>
                  <a:lnTo>
                    <a:pt x="3470" y="409"/>
                  </a:lnTo>
                  <a:lnTo>
                    <a:pt x="3511" y="246"/>
                  </a:lnTo>
                  <a:lnTo>
                    <a:pt x="3429" y="123"/>
                  </a:lnTo>
                  <a:lnTo>
                    <a:pt x="3307" y="41"/>
                  </a:lnTo>
                  <a:lnTo>
                    <a:pt x="3185" y="1"/>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7"/>
            <p:cNvSpPr/>
            <p:nvPr/>
          </p:nvSpPr>
          <p:spPr>
            <a:xfrm>
              <a:off x="3413000" y="4237250"/>
              <a:ext cx="118400" cy="158200"/>
            </a:xfrm>
            <a:custGeom>
              <a:rect b="b" l="l" r="r" t="t"/>
              <a:pathLst>
                <a:path extrusionOk="0" fill="none" h="6328" w="4736">
                  <a:moveTo>
                    <a:pt x="4736" y="2572"/>
                  </a:moveTo>
                  <a:lnTo>
                    <a:pt x="4736" y="2572"/>
                  </a:lnTo>
                  <a:lnTo>
                    <a:pt x="4695" y="2491"/>
                  </a:lnTo>
                  <a:lnTo>
                    <a:pt x="4613" y="2450"/>
                  </a:lnTo>
                  <a:lnTo>
                    <a:pt x="4532" y="2409"/>
                  </a:lnTo>
                  <a:lnTo>
                    <a:pt x="4450" y="2409"/>
                  </a:lnTo>
                  <a:lnTo>
                    <a:pt x="2899" y="2409"/>
                  </a:lnTo>
                  <a:lnTo>
                    <a:pt x="3470" y="409"/>
                  </a:lnTo>
                  <a:lnTo>
                    <a:pt x="3470" y="409"/>
                  </a:lnTo>
                  <a:lnTo>
                    <a:pt x="3511" y="246"/>
                  </a:lnTo>
                  <a:lnTo>
                    <a:pt x="3429" y="123"/>
                  </a:lnTo>
                  <a:lnTo>
                    <a:pt x="3429" y="123"/>
                  </a:lnTo>
                  <a:lnTo>
                    <a:pt x="3307" y="41"/>
                  </a:lnTo>
                  <a:lnTo>
                    <a:pt x="3185" y="1"/>
                  </a:lnTo>
                  <a:lnTo>
                    <a:pt x="1266" y="1"/>
                  </a:lnTo>
                  <a:lnTo>
                    <a:pt x="1266" y="1"/>
                  </a:lnTo>
                  <a:lnTo>
                    <a:pt x="1184" y="1"/>
                  </a:lnTo>
                  <a:lnTo>
                    <a:pt x="1103" y="82"/>
                  </a:lnTo>
                  <a:lnTo>
                    <a:pt x="1021" y="123"/>
                  </a:lnTo>
                  <a:lnTo>
                    <a:pt x="980" y="246"/>
                  </a:lnTo>
                  <a:lnTo>
                    <a:pt x="0" y="3511"/>
                  </a:lnTo>
                  <a:lnTo>
                    <a:pt x="0" y="3511"/>
                  </a:lnTo>
                  <a:lnTo>
                    <a:pt x="0" y="3675"/>
                  </a:lnTo>
                  <a:lnTo>
                    <a:pt x="82" y="3797"/>
                  </a:lnTo>
                  <a:lnTo>
                    <a:pt x="82" y="3797"/>
                  </a:lnTo>
                  <a:lnTo>
                    <a:pt x="164" y="3879"/>
                  </a:lnTo>
                  <a:lnTo>
                    <a:pt x="327" y="3919"/>
                  </a:lnTo>
                  <a:lnTo>
                    <a:pt x="1429" y="3919"/>
                  </a:lnTo>
                  <a:lnTo>
                    <a:pt x="817" y="5920"/>
                  </a:lnTo>
                  <a:lnTo>
                    <a:pt x="817" y="5920"/>
                  </a:lnTo>
                  <a:lnTo>
                    <a:pt x="776" y="6001"/>
                  </a:lnTo>
                  <a:lnTo>
                    <a:pt x="817" y="6124"/>
                  </a:lnTo>
                  <a:lnTo>
                    <a:pt x="858" y="6205"/>
                  </a:lnTo>
                  <a:lnTo>
                    <a:pt x="939" y="6287"/>
                  </a:lnTo>
                  <a:lnTo>
                    <a:pt x="939" y="6287"/>
                  </a:lnTo>
                  <a:lnTo>
                    <a:pt x="1103" y="6328"/>
                  </a:lnTo>
                  <a:lnTo>
                    <a:pt x="1103" y="6328"/>
                  </a:lnTo>
                  <a:lnTo>
                    <a:pt x="1225" y="6287"/>
                  </a:lnTo>
                  <a:lnTo>
                    <a:pt x="1348" y="6246"/>
                  </a:lnTo>
                  <a:lnTo>
                    <a:pt x="4654" y="2940"/>
                  </a:lnTo>
                  <a:lnTo>
                    <a:pt x="4654" y="2940"/>
                  </a:lnTo>
                  <a:lnTo>
                    <a:pt x="4695" y="2858"/>
                  </a:lnTo>
                  <a:lnTo>
                    <a:pt x="4736" y="2776"/>
                  </a:lnTo>
                  <a:lnTo>
                    <a:pt x="4736" y="2695"/>
                  </a:lnTo>
                  <a:lnTo>
                    <a:pt x="4736" y="2572"/>
                  </a:lnTo>
                  <a:lnTo>
                    <a:pt x="4736" y="25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7"/>
            <p:cNvSpPr/>
            <p:nvPr/>
          </p:nvSpPr>
          <p:spPr>
            <a:xfrm>
              <a:off x="3531375" y="43015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7"/>
            <p:cNvSpPr/>
            <p:nvPr/>
          </p:nvSpPr>
          <p:spPr>
            <a:xfrm>
              <a:off x="3407900" y="4229100"/>
              <a:ext cx="118400" cy="158200"/>
            </a:xfrm>
            <a:custGeom>
              <a:rect b="b" l="l" r="r" t="t"/>
              <a:pathLst>
                <a:path extrusionOk="0" h="6328" w="4736">
                  <a:moveTo>
                    <a:pt x="1184" y="0"/>
                  </a:moveTo>
                  <a:lnTo>
                    <a:pt x="1062" y="41"/>
                  </a:lnTo>
                  <a:lnTo>
                    <a:pt x="1021" y="122"/>
                  </a:lnTo>
                  <a:lnTo>
                    <a:pt x="980" y="204"/>
                  </a:lnTo>
                  <a:lnTo>
                    <a:pt x="0" y="3511"/>
                  </a:lnTo>
                  <a:lnTo>
                    <a:pt x="0" y="3674"/>
                  </a:lnTo>
                  <a:lnTo>
                    <a:pt x="41" y="3796"/>
                  </a:lnTo>
                  <a:lnTo>
                    <a:pt x="164" y="3878"/>
                  </a:lnTo>
                  <a:lnTo>
                    <a:pt x="327" y="3919"/>
                  </a:lnTo>
                  <a:lnTo>
                    <a:pt x="1429" y="3919"/>
                  </a:lnTo>
                  <a:lnTo>
                    <a:pt x="817" y="5919"/>
                  </a:lnTo>
                  <a:lnTo>
                    <a:pt x="776" y="6001"/>
                  </a:lnTo>
                  <a:lnTo>
                    <a:pt x="817" y="6123"/>
                  </a:lnTo>
                  <a:lnTo>
                    <a:pt x="858" y="6205"/>
                  </a:lnTo>
                  <a:lnTo>
                    <a:pt x="939" y="6246"/>
                  </a:lnTo>
                  <a:lnTo>
                    <a:pt x="1103" y="6327"/>
                  </a:lnTo>
                  <a:lnTo>
                    <a:pt x="1225" y="6287"/>
                  </a:lnTo>
                  <a:lnTo>
                    <a:pt x="1307" y="6205"/>
                  </a:lnTo>
                  <a:lnTo>
                    <a:pt x="4654" y="2939"/>
                  </a:lnTo>
                  <a:lnTo>
                    <a:pt x="4695" y="2858"/>
                  </a:lnTo>
                  <a:lnTo>
                    <a:pt x="4736" y="2776"/>
                  </a:lnTo>
                  <a:lnTo>
                    <a:pt x="4736" y="2653"/>
                  </a:lnTo>
                  <a:lnTo>
                    <a:pt x="4736" y="2572"/>
                  </a:lnTo>
                  <a:lnTo>
                    <a:pt x="4654" y="2490"/>
                  </a:lnTo>
                  <a:lnTo>
                    <a:pt x="4613" y="2449"/>
                  </a:lnTo>
                  <a:lnTo>
                    <a:pt x="4532" y="2408"/>
                  </a:lnTo>
                  <a:lnTo>
                    <a:pt x="4409" y="2368"/>
                  </a:lnTo>
                  <a:lnTo>
                    <a:pt x="2899" y="2368"/>
                  </a:lnTo>
                  <a:lnTo>
                    <a:pt x="3470" y="408"/>
                  </a:lnTo>
                  <a:lnTo>
                    <a:pt x="3470" y="245"/>
                  </a:lnTo>
                  <a:lnTo>
                    <a:pt x="3429" y="122"/>
                  </a:lnTo>
                  <a:lnTo>
                    <a:pt x="3307" y="41"/>
                  </a:lnTo>
                  <a:lnTo>
                    <a:pt x="3184"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7"/>
            <p:cNvSpPr/>
            <p:nvPr/>
          </p:nvSpPr>
          <p:spPr>
            <a:xfrm>
              <a:off x="3407900" y="4229100"/>
              <a:ext cx="118400" cy="158200"/>
            </a:xfrm>
            <a:custGeom>
              <a:rect b="b" l="l" r="r" t="t"/>
              <a:pathLst>
                <a:path extrusionOk="0" fill="none" h="6328" w="4736">
                  <a:moveTo>
                    <a:pt x="4736" y="2572"/>
                  </a:moveTo>
                  <a:lnTo>
                    <a:pt x="4736" y="2572"/>
                  </a:lnTo>
                  <a:lnTo>
                    <a:pt x="4654" y="2490"/>
                  </a:lnTo>
                  <a:lnTo>
                    <a:pt x="4613" y="2449"/>
                  </a:lnTo>
                  <a:lnTo>
                    <a:pt x="4532" y="2408"/>
                  </a:lnTo>
                  <a:lnTo>
                    <a:pt x="4409" y="2368"/>
                  </a:lnTo>
                  <a:lnTo>
                    <a:pt x="2899" y="2368"/>
                  </a:lnTo>
                  <a:lnTo>
                    <a:pt x="3470" y="408"/>
                  </a:lnTo>
                  <a:lnTo>
                    <a:pt x="3470" y="408"/>
                  </a:lnTo>
                  <a:lnTo>
                    <a:pt x="3470" y="245"/>
                  </a:lnTo>
                  <a:lnTo>
                    <a:pt x="3429" y="122"/>
                  </a:lnTo>
                  <a:lnTo>
                    <a:pt x="3429" y="122"/>
                  </a:lnTo>
                  <a:lnTo>
                    <a:pt x="3307" y="41"/>
                  </a:lnTo>
                  <a:lnTo>
                    <a:pt x="3184" y="0"/>
                  </a:lnTo>
                  <a:lnTo>
                    <a:pt x="1266" y="0"/>
                  </a:lnTo>
                  <a:lnTo>
                    <a:pt x="1266" y="0"/>
                  </a:lnTo>
                  <a:lnTo>
                    <a:pt x="1184" y="0"/>
                  </a:lnTo>
                  <a:lnTo>
                    <a:pt x="1062" y="41"/>
                  </a:lnTo>
                  <a:lnTo>
                    <a:pt x="1021" y="122"/>
                  </a:lnTo>
                  <a:lnTo>
                    <a:pt x="980" y="204"/>
                  </a:lnTo>
                  <a:lnTo>
                    <a:pt x="0" y="3511"/>
                  </a:lnTo>
                  <a:lnTo>
                    <a:pt x="0" y="3511"/>
                  </a:lnTo>
                  <a:lnTo>
                    <a:pt x="0" y="3674"/>
                  </a:lnTo>
                  <a:lnTo>
                    <a:pt x="41" y="3796"/>
                  </a:lnTo>
                  <a:lnTo>
                    <a:pt x="41" y="3796"/>
                  </a:lnTo>
                  <a:lnTo>
                    <a:pt x="164" y="3878"/>
                  </a:lnTo>
                  <a:lnTo>
                    <a:pt x="327" y="3919"/>
                  </a:lnTo>
                  <a:lnTo>
                    <a:pt x="1429" y="3919"/>
                  </a:lnTo>
                  <a:lnTo>
                    <a:pt x="817" y="5919"/>
                  </a:lnTo>
                  <a:lnTo>
                    <a:pt x="817" y="5919"/>
                  </a:lnTo>
                  <a:lnTo>
                    <a:pt x="776" y="6001"/>
                  </a:lnTo>
                  <a:lnTo>
                    <a:pt x="817" y="6123"/>
                  </a:lnTo>
                  <a:lnTo>
                    <a:pt x="858" y="6205"/>
                  </a:lnTo>
                  <a:lnTo>
                    <a:pt x="939" y="6246"/>
                  </a:lnTo>
                  <a:lnTo>
                    <a:pt x="939" y="6246"/>
                  </a:lnTo>
                  <a:lnTo>
                    <a:pt x="1103" y="6327"/>
                  </a:lnTo>
                  <a:lnTo>
                    <a:pt x="1103" y="6327"/>
                  </a:lnTo>
                  <a:lnTo>
                    <a:pt x="1225" y="6287"/>
                  </a:lnTo>
                  <a:lnTo>
                    <a:pt x="1307" y="6205"/>
                  </a:lnTo>
                  <a:lnTo>
                    <a:pt x="4654" y="2939"/>
                  </a:lnTo>
                  <a:lnTo>
                    <a:pt x="4654" y="2939"/>
                  </a:lnTo>
                  <a:lnTo>
                    <a:pt x="4695" y="2858"/>
                  </a:lnTo>
                  <a:lnTo>
                    <a:pt x="4736" y="2776"/>
                  </a:lnTo>
                  <a:lnTo>
                    <a:pt x="4736" y="2653"/>
                  </a:lnTo>
                  <a:lnTo>
                    <a:pt x="4736" y="2572"/>
                  </a:lnTo>
                  <a:lnTo>
                    <a:pt x="4736" y="25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7"/>
            <p:cNvSpPr/>
            <p:nvPr/>
          </p:nvSpPr>
          <p:spPr>
            <a:xfrm>
              <a:off x="3526275" y="4293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7"/>
            <p:cNvSpPr/>
            <p:nvPr/>
          </p:nvSpPr>
          <p:spPr>
            <a:xfrm>
              <a:off x="3431375" y="4229100"/>
              <a:ext cx="94925" cy="158200"/>
            </a:xfrm>
            <a:custGeom>
              <a:rect b="b" l="l" r="r" t="t"/>
              <a:pathLst>
                <a:path extrusionOk="0" h="6328" w="3797">
                  <a:moveTo>
                    <a:pt x="245" y="0"/>
                  </a:moveTo>
                  <a:lnTo>
                    <a:pt x="123" y="41"/>
                  </a:lnTo>
                  <a:lnTo>
                    <a:pt x="82" y="122"/>
                  </a:lnTo>
                  <a:lnTo>
                    <a:pt x="41" y="204"/>
                  </a:lnTo>
                  <a:lnTo>
                    <a:pt x="0" y="245"/>
                  </a:lnTo>
                  <a:lnTo>
                    <a:pt x="1511" y="245"/>
                  </a:lnTo>
                  <a:lnTo>
                    <a:pt x="1592" y="286"/>
                  </a:lnTo>
                  <a:lnTo>
                    <a:pt x="1674" y="367"/>
                  </a:lnTo>
                  <a:lnTo>
                    <a:pt x="1715" y="531"/>
                  </a:lnTo>
                  <a:lnTo>
                    <a:pt x="1715" y="653"/>
                  </a:lnTo>
                  <a:lnTo>
                    <a:pt x="1266" y="2653"/>
                  </a:lnTo>
                  <a:lnTo>
                    <a:pt x="2531" y="2653"/>
                  </a:lnTo>
                  <a:lnTo>
                    <a:pt x="2572" y="2694"/>
                  </a:lnTo>
                  <a:lnTo>
                    <a:pt x="2694" y="2858"/>
                  </a:lnTo>
                  <a:lnTo>
                    <a:pt x="2694" y="3021"/>
                  </a:lnTo>
                  <a:lnTo>
                    <a:pt x="2613" y="3184"/>
                  </a:lnTo>
                  <a:lnTo>
                    <a:pt x="204" y="6327"/>
                  </a:lnTo>
                  <a:lnTo>
                    <a:pt x="204" y="6327"/>
                  </a:lnTo>
                  <a:lnTo>
                    <a:pt x="286" y="6287"/>
                  </a:lnTo>
                  <a:lnTo>
                    <a:pt x="368" y="6205"/>
                  </a:lnTo>
                  <a:lnTo>
                    <a:pt x="3715" y="2939"/>
                  </a:lnTo>
                  <a:lnTo>
                    <a:pt x="3756" y="2858"/>
                  </a:lnTo>
                  <a:lnTo>
                    <a:pt x="3797" y="2776"/>
                  </a:lnTo>
                  <a:lnTo>
                    <a:pt x="3797" y="2653"/>
                  </a:lnTo>
                  <a:lnTo>
                    <a:pt x="3797" y="2572"/>
                  </a:lnTo>
                  <a:lnTo>
                    <a:pt x="3715" y="2490"/>
                  </a:lnTo>
                  <a:lnTo>
                    <a:pt x="3674" y="2449"/>
                  </a:lnTo>
                  <a:lnTo>
                    <a:pt x="3593" y="2408"/>
                  </a:lnTo>
                  <a:lnTo>
                    <a:pt x="3470" y="2368"/>
                  </a:lnTo>
                  <a:lnTo>
                    <a:pt x="1960" y="2368"/>
                  </a:lnTo>
                  <a:lnTo>
                    <a:pt x="2531" y="408"/>
                  </a:lnTo>
                  <a:lnTo>
                    <a:pt x="2531" y="245"/>
                  </a:lnTo>
                  <a:lnTo>
                    <a:pt x="2490" y="122"/>
                  </a:lnTo>
                  <a:lnTo>
                    <a:pt x="2368" y="41"/>
                  </a:lnTo>
                  <a:lnTo>
                    <a:pt x="2245" y="0"/>
                  </a:lnTo>
                  <a:close/>
                </a:path>
              </a:pathLst>
            </a:custGeom>
            <a:solidFill>
              <a:srgbClr val="EF9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7"/>
            <p:cNvSpPr/>
            <p:nvPr/>
          </p:nvSpPr>
          <p:spPr>
            <a:xfrm>
              <a:off x="3431375" y="4229100"/>
              <a:ext cx="94925" cy="158200"/>
            </a:xfrm>
            <a:custGeom>
              <a:rect b="b" l="l" r="r" t="t"/>
              <a:pathLst>
                <a:path extrusionOk="0" fill="none" h="6328" w="3797">
                  <a:moveTo>
                    <a:pt x="3797" y="2572"/>
                  </a:moveTo>
                  <a:lnTo>
                    <a:pt x="3797" y="2572"/>
                  </a:lnTo>
                  <a:lnTo>
                    <a:pt x="3715" y="2490"/>
                  </a:lnTo>
                  <a:lnTo>
                    <a:pt x="3674" y="2449"/>
                  </a:lnTo>
                  <a:lnTo>
                    <a:pt x="3593" y="2408"/>
                  </a:lnTo>
                  <a:lnTo>
                    <a:pt x="3470" y="2368"/>
                  </a:lnTo>
                  <a:lnTo>
                    <a:pt x="1960" y="2368"/>
                  </a:lnTo>
                  <a:lnTo>
                    <a:pt x="2531" y="408"/>
                  </a:lnTo>
                  <a:lnTo>
                    <a:pt x="2531" y="408"/>
                  </a:lnTo>
                  <a:lnTo>
                    <a:pt x="2531" y="245"/>
                  </a:lnTo>
                  <a:lnTo>
                    <a:pt x="2490" y="122"/>
                  </a:lnTo>
                  <a:lnTo>
                    <a:pt x="2490" y="122"/>
                  </a:lnTo>
                  <a:lnTo>
                    <a:pt x="2368" y="41"/>
                  </a:lnTo>
                  <a:lnTo>
                    <a:pt x="2245" y="0"/>
                  </a:lnTo>
                  <a:lnTo>
                    <a:pt x="327" y="0"/>
                  </a:lnTo>
                  <a:lnTo>
                    <a:pt x="327" y="0"/>
                  </a:lnTo>
                  <a:lnTo>
                    <a:pt x="245" y="0"/>
                  </a:lnTo>
                  <a:lnTo>
                    <a:pt x="123" y="41"/>
                  </a:lnTo>
                  <a:lnTo>
                    <a:pt x="82" y="122"/>
                  </a:lnTo>
                  <a:lnTo>
                    <a:pt x="41" y="204"/>
                  </a:lnTo>
                  <a:lnTo>
                    <a:pt x="0" y="245"/>
                  </a:lnTo>
                  <a:lnTo>
                    <a:pt x="0" y="245"/>
                  </a:lnTo>
                  <a:lnTo>
                    <a:pt x="0" y="245"/>
                  </a:lnTo>
                  <a:lnTo>
                    <a:pt x="1511" y="245"/>
                  </a:lnTo>
                  <a:lnTo>
                    <a:pt x="1511" y="245"/>
                  </a:lnTo>
                  <a:lnTo>
                    <a:pt x="1592" y="286"/>
                  </a:lnTo>
                  <a:lnTo>
                    <a:pt x="1674" y="367"/>
                  </a:lnTo>
                  <a:lnTo>
                    <a:pt x="1674" y="367"/>
                  </a:lnTo>
                  <a:lnTo>
                    <a:pt x="1715" y="531"/>
                  </a:lnTo>
                  <a:lnTo>
                    <a:pt x="1715" y="653"/>
                  </a:lnTo>
                  <a:lnTo>
                    <a:pt x="1266" y="2653"/>
                  </a:lnTo>
                  <a:lnTo>
                    <a:pt x="2450" y="2653"/>
                  </a:lnTo>
                  <a:lnTo>
                    <a:pt x="2450" y="2653"/>
                  </a:lnTo>
                  <a:lnTo>
                    <a:pt x="2531" y="2653"/>
                  </a:lnTo>
                  <a:lnTo>
                    <a:pt x="2572" y="2694"/>
                  </a:lnTo>
                  <a:lnTo>
                    <a:pt x="2694" y="2858"/>
                  </a:lnTo>
                  <a:lnTo>
                    <a:pt x="2694" y="2858"/>
                  </a:lnTo>
                  <a:lnTo>
                    <a:pt x="2694" y="3021"/>
                  </a:lnTo>
                  <a:lnTo>
                    <a:pt x="2613" y="3184"/>
                  </a:lnTo>
                  <a:lnTo>
                    <a:pt x="204" y="6327"/>
                  </a:lnTo>
                  <a:lnTo>
                    <a:pt x="204" y="6327"/>
                  </a:lnTo>
                  <a:lnTo>
                    <a:pt x="286" y="6287"/>
                  </a:lnTo>
                  <a:lnTo>
                    <a:pt x="368" y="6205"/>
                  </a:lnTo>
                  <a:lnTo>
                    <a:pt x="3715" y="2939"/>
                  </a:lnTo>
                  <a:lnTo>
                    <a:pt x="3715" y="2939"/>
                  </a:lnTo>
                  <a:lnTo>
                    <a:pt x="3756" y="2858"/>
                  </a:lnTo>
                  <a:lnTo>
                    <a:pt x="3797" y="2776"/>
                  </a:lnTo>
                  <a:lnTo>
                    <a:pt x="3797" y="2653"/>
                  </a:lnTo>
                  <a:lnTo>
                    <a:pt x="3797" y="2572"/>
                  </a:lnTo>
                  <a:lnTo>
                    <a:pt x="3797" y="25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7"/>
            <p:cNvSpPr/>
            <p:nvPr/>
          </p:nvSpPr>
          <p:spPr>
            <a:xfrm>
              <a:off x="3526275" y="4293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7"/>
            <p:cNvSpPr/>
            <p:nvPr/>
          </p:nvSpPr>
          <p:spPr>
            <a:xfrm>
              <a:off x="3422175" y="4229100"/>
              <a:ext cx="72500" cy="57150"/>
            </a:xfrm>
            <a:custGeom>
              <a:rect b="b" l="l" r="r" t="t"/>
              <a:pathLst>
                <a:path extrusionOk="0" h="2286" w="2900">
                  <a:moveTo>
                    <a:pt x="613" y="0"/>
                  </a:moveTo>
                  <a:lnTo>
                    <a:pt x="491" y="41"/>
                  </a:lnTo>
                  <a:lnTo>
                    <a:pt x="450" y="122"/>
                  </a:lnTo>
                  <a:lnTo>
                    <a:pt x="409" y="204"/>
                  </a:lnTo>
                  <a:lnTo>
                    <a:pt x="1" y="1510"/>
                  </a:lnTo>
                  <a:lnTo>
                    <a:pt x="246" y="1674"/>
                  </a:lnTo>
                  <a:lnTo>
                    <a:pt x="491" y="1837"/>
                  </a:lnTo>
                  <a:lnTo>
                    <a:pt x="736" y="2000"/>
                  </a:lnTo>
                  <a:lnTo>
                    <a:pt x="981" y="2082"/>
                  </a:lnTo>
                  <a:lnTo>
                    <a:pt x="1266" y="2164"/>
                  </a:lnTo>
                  <a:lnTo>
                    <a:pt x="1552" y="2245"/>
                  </a:lnTo>
                  <a:lnTo>
                    <a:pt x="1879" y="2286"/>
                  </a:lnTo>
                  <a:lnTo>
                    <a:pt x="2369" y="2286"/>
                  </a:lnTo>
                  <a:lnTo>
                    <a:pt x="2899" y="408"/>
                  </a:lnTo>
                  <a:lnTo>
                    <a:pt x="2899" y="245"/>
                  </a:lnTo>
                  <a:lnTo>
                    <a:pt x="2858" y="122"/>
                  </a:lnTo>
                  <a:lnTo>
                    <a:pt x="2736" y="41"/>
                  </a:lnTo>
                  <a:lnTo>
                    <a:pt x="2613" y="0"/>
                  </a:lnTo>
                  <a:close/>
                </a:path>
              </a:pathLst>
            </a:custGeom>
            <a:solidFill>
              <a:srgbClr val="EF9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7"/>
            <p:cNvSpPr/>
            <p:nvPr/>
          </p:nvSpPr>
          <p:spPr>
            <a:xfrm>
              <a:off x="3422175" y="4229100"/>
              <a:ext cx="72500" cy="57150"/>
            </a:xfrm>
            <a:custGeom>
              <a:rect b="b" l="l" r="r" t="t"/>
              <a:pathLst>
                <a:path extrusionOk="0" fill="none" h="2286" w="2900">
                  <a:moveTo>
                    <a:pt x="2164" y="2286"/>
                  </a:moveTo>
                  <a:lnTo>
                    <a:pt x="2164" y="2286"/>
                  </a:lnTo>
                  <a:lnTo>
                    <a:pt x="2369" y="2286"/>
                  </a:lnTo>
                  <a:lnTo>
                    <a:pt x="2899" y="408"/>
                  </a:lnTo>
                  <a:lnTo>
                    <a:pt x="2899" y="408"/>
                  </a:lnTo>
                  <a:lnTo>
                    <a:pt x="2899" y="245"/>
                  </a:lnTo>
                  <a:lnTo>
                    <a:pt x="2858" y="122"/>
                  </a:lnTo>
                  <a:lnTo>
                    <a:pt x="2858" y="122"/>
                  </a:lnTo>
                  <a:lnTo>
                    <a:pt x="2736" y="41"/>
                  </a:lnTo>
                  <a:lnTo>
                    <a:pt x="2613" y="0"/>
                  </a:lnTo>
                  <a:lnTo>
                    <a:pt x="695" y="0"/>
                  </a:lnTo>
                  <a:lnTo>
                    <a:pt x="695" y="0"/>
                  </a:lnTo>
                  <a:lnTo>
                    <a:pt x="613" y="0"/>
                  </a:lnTo>
                  <a:lnTo>
                    <a:pt x="491" y="41"/>
                  </a:lnTo>
                  <a:lnTo>
                    <a:pt x="450" y="122"/>
                  </a:lnTo>
                  <a:lnTo>
                    <a:pt x="409" y="204"/>
                  </a:lnTo>
                  <a:lnTo>
                    <a:pt x="1" y="1510"/>
                  </a:lnTo>
                  <a:lnTo>
                    <a:pt x="1" y="1510"/>
                  </a:lnTo>
                  <a:lnTo>
                    <a:pt x="246" y="1674"/>
                  </a:lnTo>
                  <a:lnTo>
                    <a:pt x="491" y="1837"/>
                  </a:lnTo>
                  <a:lnTo>
                    <a:pt x="736" y="2000"/>
                  </a:lnTo>
                  <a:lnTo>
                    <a:pt x="981" y="2082"/>
                  </a:lnTo>
                  <a:lnTo>
                    <a:pt x="1266" y="2164"/>
                  </a:lnTo>
                  <a:lnTo>
                    <a:pt x="1552" y="2245"/>
                  </a:lnTo>
                  <a:lnTo>
                    <a:pt x="1879" y="2286"/>
                  </a:lnTo>
                  <a:lnTo>
                    <a:pt x="2164" y="2286"/>
                  </a:lnTo>
                  <a:lnTo>
                    <a:pt x="2164" y="22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7"/>
            <p:cNvSpPr/>
            <p:nvPr/>
          </p:nvSpPr>
          <p:spPr>
            <a:xfrm>
              <a:off x="3476275" y="4286250"/>
              <a:ext cx="25" cy="0"/>
            </a:xfrm>
            <a:custGeom>
              <a:rect b="b" l="l" r="r" t="t"/>
              <a:pathLst>
                <a:path extrusionOk="0" fill="none" h="0"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7"/>
            <p:cNvSpPr/>
            <p:nvPr/>
          </p:nvSpPr>
          <p:spPr>
            <a:xfrm>
              <a:off x="3324225" y="4091325"/>
              <a:ext cx="281675" cy="189825"/>
            </a:xfrm>
            <a:custGeom>
              <a:rect b="b" l="l" r="r" t="t"/>
              <a:pathLst>
                <a:path extrusionOk="0" h="7593" w="11267">
                  <a:moveTo>
                    <a:pt x="5511" y="0"/>
                  </a:moveTo>
                  <a:lnTo>
                    <a:pt x="5184" y="41"/>
                  </a:lnTo>
                  <a:lnTo>
                    <a:pt x="4899" y="82"/>
                  </a:lnTo>
                  <a:lnTo>
                    <a:pt x="4654" y="204"/>
                  </a:lnTo>
                  <a:lnTo>
                    <a:pt x="4409" y="368"/>
                  </a:lnTo>
                  <a:lnTo>
                    <a:pt x="4164" y="531"/>
                  </a:lnTo>
                  <a:lnTo>
                    <a:pt x="3960" y="735"/>
                  </a:lnTo>
                  <a:lnTo>
                    <a:pt x="3796" y="980"/>
                  </a:lnTo>
                  <a:lnTo>
                    <a:pt x="3674" y="1225"/>
                  </a:lnTo>
                  <a:lnTo>
                    <a:pt x="3388" y="1184"/>
                  </a:lnTo>
                  <a:lnTo>
                    <a:pt x="3062" y="1184"/>
                  </a:lnTo>
                  <a:lnTo>
                    <a:pt x="2572" y="1266"/>
                  </a:lnTo>
                  <a:lnTo>
                    <a:pt x="2082" y="1429"/>
                  </a:lnTo>
                  <a:lnTo>
                    <a:pt x="1674" y="1715"/>
                  </a:lnTo>
                  <a:lnTo>
                    <a:pt x="1510" y="1837"/>
                  </a:lnTo>
                  <a:lnTo>
                    <a:pt x="1306" y="2041"/>
                  </a:lnTo>
                  <a:lnTo>
                    <a:pt x="1102" y="2327"/>
                  </a:lnTo>
                  <a:lnTo>
                    <a:pt x="939" y="2654"/>
                  </a:lnTo>
                  <a:lnTo>
                    <a:pt x="857" y="2980"/>
                  </a:lnTo>
                  <a:lnTo>
                    <a:pt x="816" y="3347"/>
                  </a:lnTo>
                  <a:lnTo>
                    <a:pt x="612" y="3511"/>
                  </a:lnTo>
                  <a:lnTo>
                    <a:pt x="449" y="3715"/>
                  </a:lnTo>
                  <a:lnTo>
                    <a:pt x="286" y="3878"/>
                  </a:lnTo>
                  <a:lnTo>
                    <a:pt x="163" y="4082"/>
                  </a:lnTo>
                  <a:lnTo>
                    <a:pt x="82" y="4327"/>
                  </a:lnTo>
                  <a:lnTo>
                    <a:pt x="41" y="4572"/>
                  </a:lnTo>
                  <a:lnTo>
                    <a:pt x="0" y="4776"/>
                  </a:lnTo>
                  <a:lnTo>
                    <a:pt x="0" y="5021"/>
                  </a:lnTo>
                  <a:lnTo>
                    <a:pt x="82" y="5429"/>
                  </a:lnTo>
                  <a:lnTo>
                    <a:pt x="245" y="5756"/>
                  </a:lnTo>
                  <a:lnTo>
                    <a:pt x="449" y="6083"/>
                  </a:lnTo>
                  <a:lnTo>
                    <a:pt x="735" y="6368"/>
                  </a:lnTo>
                  <a:lnTo>
                    <a:pt x="1061" y="6572"/>
                  </a:lnTo>
                  <a:lnTo>
                    <a:pt x="1470" y="6736"/>
                  </a:lnTo>
                  <a:lnTo>
                    <a:pt x="1878" y="6817"/>
                  </a:lnTo>
                  <a:lnTo>
                    <a:pt x="2286" y="6817"/>
                  </a:lnTo>
                  <a:lnTo>
                    <a:pt x="2613" y="6776"/>
                  </a:lnTo>
                  <a:lnTo>
                    <a:pt x="2939" y="6695"/>
                  </a:lnTo>
                  <a:lnTo>
                    <a:pt x="3225" y="6532"/>
                  </a:lnTo>
                  <a:lnTo>
                    <a:pt x="3511" y="6368"/>
                  </a:lnTo>
                  <a:lnTo>
                    <a:pt x="3756" y="6654"/>
                  </a:lnTo>
                  <a:lnTo>
                    <a:pt x="4001" y="6899"/>
                  </a:lnTo>
                  <a:lnTo>
                    <a:pt x="4327" y="7103"/>
                  </a:lnTo>
                  <a:lnTo>
                    <a:pt x="4613" y="7266"/>
                  </a:lnTo>
                  <a:lnTo>
                    <a:pt x="4980" y="7430"/>
                  </a:lnTo>
                  <a:lnTo>
                    <a:pt x="5307" y="7511"/>
                  </a:lnTo>
                  <a:lnTo>
                    <a:pt x="5715" y="7593"/>
                  </a:lnTo>
                  <a:lnTo>
                    <a:pt x="6327" y="7593"/>
                  </a:lnTo>
                  <a:lnTo>
                    <a:pt x="6613" y="7552"/>
                  </a:lnTo>
                  <a:lnTo>
                    <a:pt x="6940" y="7511"/>
                  </a:lnTo>
                  <a:lnTo>
                    <a:pt x="7225" y="7389"/>
                  </a:lnTo>
                  <a:lnTo>
                    <a:pt x="7511" y="7307"/>
                  </a:lnTo>
                  <a:lnTo>
                    <a:pt x="7756" y="7144"/>
                  </a:lnTo>
                  <a:lnTo>
                    <a:pt x="8001" y="7021"/>
                  </a:lnTo>
                  <a:lnTo>
                    <a:pt x="8246" y="6817"/>
                  </a:lnTo>
                  <a:lnTo>
                    <a:pt x="8450" y="6613"/>
                  </a:lnTo>
                  <a:lnTo>
                    <a:pt x="8858" y="6695"/>
                  </a:lnTo>
                  <a:lnTo>
                    <a:pt x="9266" y="6695"/>
                  </a:lnTo>
                  <a:lnTo>
                    <a:pt x="9716" y="6654"/>
                  </a:lnTo>
                  <a:lnTo>
                    <a:pt x="10124" y="6491"/>
                  </a:lnTo>
                  <a:lnTo>
                    <a:pt x="10491" y="6246"/>
                  </a:lnTo>
                  <a:lnTo>
                    <a:pt x="10818" y="5960"/>
                  </a:lnTo>
                  <a:lnTo>
                    <a:pt x="11022" y="5674"/>
                  </a:lnTo>
                  <a:lnTo>
                    <a:pt x="11185" y="5348"/>
                  </a:lnTo>
                  <a:lnTo>
                    <a:pt x="11226" y="4980"/>
                  </a:lnTo>
                  <a:lnTo>
                    <a:pt x="11267" y="4613"/>
                  </a:lnTo>
                  <a:lnTo>
                    <a:pt x="11226" y="4368"/>
                  </a:lnTo>
                  <a:lnTo>
                    <a:pt x="11144" y="4164"/>
                  </a:lnTo>
                  <a:lnTo>
                    <a:pt x="11022" y="3919"/>
                  </a:lnTo>
                  <a:lnTo>
                    <a:pt x="10899" y="3715"/>
                  </a:lnTo>
                  <a:lnTo>
                    <a:pt x="10736" y="3511"/>
                  </a:lnTo>
                  <a:lnTo>
                    <a:pt x="10573" y="3347"/>
                  </a:lnTo>
                  <a:lnTo>
                    <a:pt x="10369" y="3184"/>
                  </a:lnTo>
                  <a:lnTo>
                    <a:pt x="10124" y="3062"/>
                  </a:lnTo>
                  <a:lnTo>
                    <a:pt x="10124" y="2858"/>
                  </a:lnTo>
                  <a:lnTo>
                    <a:pt x="10083" y="2490"/>
                  </a:lnTo>
                  <a:lnTo>
                    <a:pt x="9920" y="2164"/>
                  </a:lnTo>
                  <a:lnTo>
                    <a:pt x="9716" y="1878"/>
                  </a:lnTo>
                  <a:lnTo>
                    <a:pt x="9471" y="1633"/>
                  </a:lnTo>
                  <a:lnTo>
                    <a:pt x="9144" y="1429"/>
                  </a:lnTo>
                  <a:lnTo>
                    <a:pt x="8817" y="1306"/>
                  </a:lnTo>
                  <a:lnTo>
                    <a:pt x="8450" y="1225"/>
                  </a:lnTo>
                  <a:lnTo>
                    <a:pt x="8042" y="1225"/>
                  </a:lnTo>
                  <a:lnTo>
                    <a:pt x="7634" y="1266"/>
                  </a:lnTo>
                  <a:lnTo>
                    <a:pt x="7511" y="980"/>
                  </a:lnTo>
                  <a:lnTo>
                    <a:pt x="7307" y="735"/>
                  </a:lnTo>
                  <a:lnTo>
                    <a:pt x="7103" y="490"/>
                  </a:lnTo>
                  <a:lnTo>
                    <a:pt x="6817" y="286"/>
                  </a:lnTo>
                  <a:lnTo>
                    <a:pt x="6531" y="163"/>
                  </a:lnTo>
                  <a:lnTo>
                    <a:pt x="6205" y="41"/>
                  </a:lnTo>
                  <a:lnTo>
                    <a:pt x="5837" y="0"/>
                  </a:lnTo>
                  <a:close/>
                </a:path>
              </a:pathLst>
            </a:custGeom>
            <a:solidFill>
              <a:srgbClr val="EC86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7"/>
            <p:cNvSpPr/>
            <p:nvPr/>
          </p:nvSpPr>
          <p:spPr>
            <a:xfrm>
              <a:off x="3324225" y="4091325"/>
              <a:ext cx="281675" cy="189825"/>
            </a:xfrm>
            <a:custGeom>
              <a:rect b="b" l="l" r="r" t="t"/>
              <a:pathLst>
                <a:path extrusionOk="0" fill="none" h="7593" w="11267">
                  <a:moveTo>
                    <a:pt x="11267" y="4613"/>
                  </a:moveTo>
                  <a:lnTo>
                    <a:pt x="11267" y="4613"/>
                  </a:lnTo>
                  <a:lnTo>
                    <a:pt x="11226" y="4368"/>
                  </a:lnTo>
                  <a:lnTo>
                    <a:pt x="11144" y="4164"/>
                  </a:lnTo>
                  <a:lnTo>
                    <a:pt x="11022" y="3919"/>
                  </a:lnTo>
                  <a:lnTo>
                    <a:pt x="10899" y="3715"/>
                  </a:lnTo>
                  <a:lnTo>
                    <a:pt x="10736" y="3511"/>
                  </a:lnTo>
                  <a:lnTo>
                    <a:pt x="10573" y="3347"/>
                  </a:lnTo>
                  <a:lnTo>
                    <a:pt x="10369" y="3184"/>
                  </a:lnTo>
                  <a:lnTo>
                    <a:pt x="10124" y="3062"/>
                  </a:lnTo>
                  <a:lnTo>
                    <a:pt x="10124" y="3062"/>
                  </a:lnTo>
                  <a:lnTo>
                    <a:pt x="10124" y="2858"/>
                  </a:lnTo>
                  <a:lnTo>
                    <a:pt x="10124" y="2858"/>
                  </a:lnTo>
                  <a:lnTo>
                    <a:pt x="10083" y="2490"/>
                  </a:lnTo>
                  <a:lnTo>
                    <a:pt x="9920" y="2164"/>
                  </a:lnTo>
                  <a:lnTo>
                    <a:pt x="9716" y="1878"/>
                  </a:lnTo>
                  <a:lnTo>
                    <a:pt x="9471" y="1633"/>
                  </a:lnTo>
                  <a:lnTo>
                    <a:pt x="9144" y="1429"/>
                  </a:lnTo>
                  <a:lnTo>
                    <a:pt x="8817" y="1306"/>
                  </a:lnTo>
                  <a:lnTo>
                    <a:pt x="8450" y="1225"/>
                  </a:lnTo>
                  <a:lnTo>
                    <a:pt x="8042" y="1225"/>
                  </a:lnTo>
                  <a:lnTo>
                    <a:pt x="8042" y="1225"/>
                  </a:lnTo>
                  <a:lnTo>
                    <a:pt x="7634" y="1266"/>
                  </a:lnTo>
                  <a:lnTo>
                    <a:pt x="7634" y="1266"/>
                  </a:lnTo>
                  <a:lnTo>
                    <a:pt x="7511" y="980"/>
                  </a:lnTo>
                  <a:lnTo>
                    <a:pt x="7307" y="735"/>
                  </a:lnTo>
                  <a:lnTo>
                    <a:pt x="7103" y="490"/>
                  </a:lnTo>
                  <a:lnTo>
                    <a:pt x="6817" y="286"/>
                  </a:lnTo>
                  <a:lnTo>
                    <a:pt x="6531" y="163"/>
                  </a:lnTo>
                  <a:lnTo>
                    <a:pt x="6205" y="41"/>
                  </a:lnTo>
                  <a:lnTo>
                    <a:pt x="5837" y="0"/>
                  </a:lnTo>
                  <a:lnTo>
                    <a:pt x="5511" y="0"/>
                  </a:lnTo>
                  <a:lnTo>
                    <a:pt x="5511" y="0"/>
                  </a:lnTo>
                  <a:lnTo>
                    <a:pt x="5184" y="41"/>
                  </a:lnTo>
                  <a:lnTo>
                    <a:pt x="4899" y="82"/>
                  </a:lnTo>
                  <a:lnTo>
                    <a:pt x="4654" y="204"/>
                  </a:lnTo>
                  <a:lnTo>
                    <a:pt x="4409" y="368"/>
                  </a:lnTo>
                  <a:lnTo>
                    <a:pt x="4164" y="531"/>
                  </a:lnTo>
                  <a:lnTo>
                    <a:pt x="3960" y="735"/>
                  </a:lnTo>
                  <a:lnTo>
                    <a:pt x="3796" y="980"/>
                  </a:lnTo>
                  <a:lnTo>
                    <a:pt x="3674" y="1225"/>
                  </a:lnTo>
                  <a:lnTo>
                    <a:pt x="3674" y="1225"/>
                  </a:lnTo>
                  <a:lnTo>
                    <a:pt x="3388" y="1184"/>
                  </a:lnTo>
                  <a:lnTo>
                    <a:pt x="3062" y="1184"/>
                  </a:lnTo>
                  <a:lnTo>
                    <a:pt x="3062" y="1184"/>
                  </a:lnTo>
                  <a:lnTo>
                    <a:pt x="2572" y="1266"/>
                  </a:lnTo>
                  <a:lnTo>
                    <a:pt x="2082" y="1429"/>
                  </a:lnTo>
                  <a:lnTo>
                    <a:pt x="1674" y="1715"/>
                  </a:lnTo>
                  <a:lnTo>
                    <a:pt x="1510" y="1837"/>
                  </a:lnTo>
                  <a:lnTo>
                    <a:pt x="1306" y="2041"/>
                  </a:lnTo>
                  <a:lnTo>
                    <a:pt x="1306" y="2041"/>
                  </a:lnTo>
                  <a:lnTo>
                    <a:pt x="1102" y="2327"/>
                  </a:lnTo>
                  <a:lnTo>
                    <a:pt x="939" y="2654"/>
                  </a:lnTo>
                  <a:lnTo>
                    <a:pt x="857" y="2980"/>
                  </a:lnTo>
                  <a:lnTo>
                    <a:pt x="816" y="3347"/>
                  </a:lnTo>
                  <a:lnTo>
                    <a:pt x="816" y="3347"/>
                  </a:lnTo>
                  <a:lnTo>
                    <a:pt x="612" y="3511"/>
                  </a:lnTo>
                  <a:lnTo>
                    <a:pt x="449" y="3715"/>
                  </a:lnTo>
                  <a:lnTo>
                    <a:pt x="286" y="3878"/>
                  </a:lnTo>
                  <a:lnTo>
                    <a:pt x="163" y="4082"/>
                  </a:lnTo>
                  <a:lnTo>
                    <a:pt x="82" y="4327"/>
                  </a:lnTo>
                  <a:lnTo>
                    <a:pt x="41" y="4572"/>
                  </a:lnTo>
                  <a:lnTo>
                    <a:pt x="0" y="4776"/>
                  </a:lnTo>
                  <a:lnTo>
                    <a:pt x="0" y="5021"/>
                  </a:lnTo>
                  <a:lnTo>
                    <a:pt x="0" y="5021"/>
                  </a:lnTo>
                  <a:lnTo>
                    <a:pt x="82" y="5429"/>
                  </a:lnTo>
                  <a:lnTo>
                    <a:pt x="245" y="5756"/>
                  </a:lnTo>
                  <a:lnTo>
                    <a:pt x="449" y="6083"/>
                  </a:lnTo>
                  <a:lnTo>
                    <a:pt x="735" y="6368"/>
                  </a:lnTo>
                  <a:lnTo>
                    <a:pt x="1061" y="6572"/>
                  </a:lnTo>
                  <a:lnTo>
                    <a:pt x="1470" y="6736"/>
                  </a:lnTo>
                  <a:lnTo>
                    <a:pt x="1878" y="6817"/>
                  </a:lnTo>
                  <a:lnTo>
                    <a:pt x="2286" y="6817"/>
                  </a:lnTo>
                  <a:lnTo>
                    <a:pt x="2286" y="6817"/>
                  </a:lnTo>
                  <a:lnTo>
                    <a:pt x="2613" y="6776"/>
                  </a:lnTo>
                  <a:lnTo>
                    <a:pt x="2939" y="6695"/>
                  </a:lnTo>
                  <a:lnTo>
                    <a:pt x="3225" y="6532"/>
                  </a:lnTo>
                  <a:lnTo>
                    <a:pt x="3511" y="6368"/>
                  </a:lnTo>
                  <a:lnTo>
                    <a:pt x="3511" y="6368"/>
                  </a:lnTo>
                  <a:lnTo>
                    <a:pt x="3756" y="6654"/>
                  </a:lnTo>
                  <a:lnTo>
                    <a:pt x="4001" y="6899"/>
                  </a:lnTo>
                  <a:lnTo>
                    <a:pt x="4327" y="7103"/>
                  </a:lnTo>
                  <a:lnTo>
                    <a:pt x="4613" y="7266"/>
                  </a:lnTo>
                  <a:lnTo>
                    <a:pt x="4980" y="7430"/>
                  </a:lnTo>
                  <a:lnTo>
                    <a:pt x="5307" y="7511"/>
                  </a:lnTo>
                  <a:lnTo>
                    <a:pt x="5715" y="7593"/>
                  </a:lnTo>
                  <a:lnTo>
                    <a:pt x="6082" y="7593"/>
                  </a:lnTo>
                  <a:lnTo>
                    <a:pt x="6082" y="7593"/>
                  </a:lnTo>
                  <a:lnTo>
                    <a:pt x="6327" y="7593"/>
                  </a:lnTo>
                  <a:lnTo>
                    <a:pt x="6327" y="7593"/>
                  </a:lnTo>
                  <a:lnTo>
                    <a:pt x="6613" y="7552"/>
                  </a:lnTo>
                  <a:lnTo>
                    <a:pt x="6940" y="7511"/>
                  </a:lnTo>
                  <a:lnTo>
                    <a:pt x="7225" y="7389"/>
                  </a:lnTo>
                  <a:lnTo>
                    <a:pt x="7511" y="7307"/>
                  </a:lnTo>
                  <a:lnTo>
                    <a:pt x="7756" y="7144"/>
                  </a:lnTo>
                  <a:lnTo>
                    <a:pt x="8001" y="7021"/>
                  </a:lnTo>
                  <a:lnTo>
                    <a:pt x="8246" y="6817"/>
                  </a:lnTo>
                  <a:lnTo>
                    <a:pt x="8450" y="6613"/>
                  </a:lnTo>
                  <a:lnTo>
                    <a:pt x="8450" y="6613"/>
                  </a:lnTo>
                  <a:lnTo>
                    <a:pt x="8858" y="6695"/>
                  </a:lnTo>
                  <a:lnTo>
                    <a:pt x="9266" y="6695"/>
                  </a:lnTo>
                  <a:lnTo>
                    <a:pt x="9266" y="6695"/>
                  </a:lnTo>
                  <a:lnTo>
                    <a:pt x="9716" y="6654"/>
                  </a:lnTo>
                  <a:lnTo>
                    <a:pt x="10124" y="6491"/>
                  </a:lnTo>
                  <a:lnTo>
                    <a:pt x="10491" y="6246"/>
                  </a:lnTo>
                  <a:lnTo>
                    <a:pt x="10818" y="5960"/>
                  </a:lnTo>
                  <a:lnTo>
                    <a:pt x="10818" y="5960"/>
                  </a:lnTo>
                  <a:lnTo>
                    <a:pt x="11022" y="5674"/>
                  </a:lnTo>
                  <a:lnTo>
                    <a:pt x="11185" y="5348"/>
                  </a:lnTo>
                  <a:lnTo>
                    <a:pt x="11226" y="4980"/>
                  </a:lnTo>
                  <a:lnTo>
                    <a:pt x="11267" y="4613"/>
                  </a:lnTo>
                  <a:lnTo>
                    <a:pt x="11267" y="4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7"/>
            <p:cNvSpPr/>
            <p:nvPr/>
          </p:nvSpPr>
          <p:spPr>
            <a:xfrm>
              <a:off x="3605875" y="42066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7"/>
            <p:cNvSpPr/>
            <p:nvPr/>
          </p:nvSpPr>
          <p:spPr>
            <a:xfrm>
              <a:off x="3443625" y="4091325"/>
              <a:ext cx="162275" cy="168400"/>
            </a:xfrm>
            <a:custGeom>
              <a:rect b="b" l="l" r="r" t="t"/>
              <a:pathLst>
                <a:path extrusionOk="0" h="6736" w="6491">
                  <a:moveTo>
                    <a:pt x="735" y="0"/>
                  </a:moveTo>
                  <a:lnTo>
                    <a:pt x="327" y="41"/>
                  </a:lnTo>
                  <a:lnTo>
                    <a:pt x="0" y="163"/>
                  </a:lnTo>
                  <a:lnTo>
                    <a:pt x="327" y="163"/>
                  </a:lnTo>
                  <a:lnTo>
                    <a:pt x="653" y="245"/>
                  </a:lnTo>
                  <a:lnTo>
                    <a:pt x="939" y="368"/>
                  </a:lnTo>
                  <a:lnTo>
                    <a:pt x="1225" y="490"/>
                  </a:lnTo>
                  <a:lnTo>
                    <a:pt x="1470" y="694"/>
                  </a:lnTo>
                  <a:lnTo>
                    <a:pt x="1715" y="939"/>
                  </a:lnTo>
                  <a:lnTo>
                    <a:pt x="1878" y="1184"/>
                  </a:lnTo>
                  <a:lnTo>
                    <a:pt x="2000" y="1470"/>
                  </a:lnTo>
                  <a:lnTo>
                    <a:pt x="2409" y="1388"/>
                  </a:lnTo>
                  <a:lnTo>
                    <a:pt x="2776" y="1388"/>
                  </a:lnTo>
                  <a:lnTo>
                    <a:pt x="3184" y="1470"/>
                  </a:lnTo>
                  <a:lnTo>
                    <a:pt x="3511" y="1633"/>
                  </a:lnTo>
                  <a:lnTo>
                    <a:pt x="3837" y="1796"/>
                  </a:lnTo>
                  <a:lnTo>
                    <a:pt x="4082" y="2041"/>
                  </a:lnTo>
                  <a:lnTo>
                    <a:pt x="4286" y="2368"/>
                  </a:lnTo>
                  <a:lnTo>
                    <a:pt x="4409" y="2694"/>
                  </a:lnTo>
                  <a:lnTo>
                    <a:pt x="4490" y="3021"/>
                  </a:lnTo>
                  <a:lnTo>
                    <a:pt x="4490" y="3225"/>
                  </a:lnTo>
                  <a:lnTo>
                    <a:pt x="4735" y="3388"/>
                  </a:lnTo>
                  <a:lnTo>
                    <a:pt x="4940" y="3511"/>
                  </a:lnTo>
                  <a:lnTo>
                    <a:pt x="5103" y="3715"/>
                  </a:lnTo>
                  <a:lnTo>
                    <a:pt x="5266" y="3878"/>
                  </a:lnTo>
                  <a:lnTo>
                    <a:pt x="5389" y="4082"/>
                  </a:lnTo>
                  <a:lnTo>
                    <a:pt x="5511" y="4327"/>
                  </a:lnTo>
                  <a:lnTo>
                    <a:pt x="5593" y="4572"/>
                  </a:lnTo>
                  <a:lnTo>
                    <a:pt x="5593" y="4817"/>
                  </a:lnTo>
                  <a:lnTo>
                    <a:pt x="5593" y="5144"/>
                  </a:lnTo>
                  <a:lnTo>
                    <a:pt x="5511" y="5511"/>
                  </a:lnTo>
                  <a:lnTo>
                    <a:pt x="5389" y="5838"/>
                  </a:lnTo>
                  <a:lnTo>
                    <a:pt x="5184" y="6164"/>
                  </a:lnTo>
                  <a:lnTo>
                    <a:pt x="4980" y="6327"/>
                  </a:lnTo>
                  <a:lnTo>
                    <a:pt x="4817" y="6491"/>
                  </a:lnTo>
                  <a:lnTo>
                    <a:pt x="4613" y="6613"/>
                  </a:lnTo>
                  <a:lnTo>
                    <a:pt x="4368" y="6736"/>
                  </a:lnTo>
                  <a:lnTo>
                    <a:pt x="4368" y="6736"/>
                  </a:lnTo>
                  <a:lnTo>
                    <a:pt x="4490" y="6695"/>
                  </a:lnTo>
                  <a:lnTo>
                    <a:pt x="4940" y="6654"/>
                  </a:lnTo>
                  <a:lnTo>
                    <a:pt x="5348" y="6491"/>
                  </a:lnTo>
                  <a:lnTo>
                    <a:pt x="5715" y="6246"/>
                  </a:lnTo>
                  <a:lnTo>
                    <a:pt x="6042" y="5960"/>
                  </a:lnTo>
                  <a:lnTo>
                    <a:pt x="6246" y="5674"/>
                  </a:lnTo>
                  <a:lnTo>
                    <a:pt x="6409" y="5348"/>
                  </a:lnTo>
                  <a:lnTo>
                    <a:pt x="6450" y="4980"/>
                  </a:lnTo>
                  <a:lnTo>
                    <a:pt x="6491" y="4613"/>
                  </a:lnTo>
                  <a:lnTo>
                    <a:pt x="6450" y="4368"/>
                  </a:lnTo>
                  <a:lnTo>
                    <a:pt x="6368" y="4164"/>
                  </a:lnTo>
                  <a:lnTo>
                    <a:pt x="6246" y="3919"/>
                  </a:lnTo>
                  <a:lnTo>
                    <a:pt x="6123" y="3715"/>
                  </a:lnTo>
                  <a:lnTo>
                    <a:pt x="5960" y="3511"/>
                  </a:lnTo>
                  <a:lnTo>
                    <a:pt x="5797" y="3347"/>
                  </a:lnTo>
                  <a:lnTo>
                    <a:pt x="5593" y="3184"/>
                  </a:lnTo>
                  <a:lnTo>
                    <a:pt x="5348" y="3062"/>
                  </a:lnTo>
                  <a:lnTo>
                    <a:pt x="5348" y="2858"/>
                  </a:lnTo>
                  <a:lnTo>
                    <a:pt x="5307" y="2490"/>
                  </a:lnTo>
                  <a:lnTo>
                    <a:pt x="5144" y="2164"/>
                  </a:lnTo>
                  <a:lnTo>
                    <a:pt x="4940" y="1878"/>
                  </a:lnTo>
                  <a:lnTo>
                    <a:pt x="4695" y="1633"/>
                  </a:lnTo>
                  <a:lnTo>
                    <a:pt x="4368" y="1429"/>
                  </a:lnTo>
                  <a:lnTo>
                    <a:pt x="4041" y="1306"/>
                  </a:lnTo>
                  <a:lnTo>
                    <a:pt x="3674" y="1225"/>
                  </a:lnTo>
                  <a:lnTo>
                    <a:pt x="3266" y="1225"/>
                  </a:lnTo>
                  <a:lnTo>
                    <a:pt x="2858" y="1266"/>
                  </a:lnTo>
                  <a:lnTo>
                    <a:pt x="2735" y="980"/>
                  </a:lnTo>
                  <a:lnTo>
                    <a:pt x="2531" y="735"/>
                  </a:lnTo>
                  <a:lnTo>
                    <a:pt x="2327" y="490"/>
                  </a:lnTo>
                  <a:lnTo>
                    <a:pt x="2041" y="286"/>
                  </a:lnTo>
                  <a:lnTo>
                    <a:pt x="1755" y="163"/>
                  </a:lnTo>
                  <a:lnTo>
                    <a:pt x="1429" y="41"/>
                  </a:lnTo>
                  <a:lnTo>
                    <a:pt x="1061" y="0"/>
                  </a:lnTo>
                  <a:close/>
                </a:path>
              </a:pathLst>
            </a:custGeom>
            <a:solidFill>
              <a:srgbClr val="D7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7"/>
            <p:cNvSpPr/>
            <p:nvPr/>
          </p:nvSpPr>
          <p:spPr>
            <a:xfrm>
              <a:off x="3443625" y="4091325"/>
              <a:ext cx="162275" cy="168400"/>
            </a:xfrm>
            <a:custGeom>
              <a:rect b="b" l="l" r="r" t="t"/>
              <a:pathLst>
                <a:path extrusionOk="0" fill="none" h="6736" w="6491">
                  <a:moveTo>
                    <a:pt x="6491" y="4613"/>
                  </a:moveTo>
                  <a:lnTo>
                    <a:pt x="6491" y="4613"/>
                  </a:lnTo>
                  <a:lnTo>
                    <a:pt x="6450" y="4368"/>
                  </a:lnTo>
                  <a:lnTo>
                    <a:pt x="6368" y="4164"/>
                  </a:lnTo>
                  <a:lnTo>
                    <a:pt x="6246" y="3919"/>
                  </a:lnTo>
                  <a:lnTo>
                    <a:pt x="6123" y="3715"/>
                  </a:lnTo>
                  <a:lnTo>
                    <a:pt x="5960" y="3511"/>
                  </a:lnTo>
                  <a:lnTo>
                    <a:pt x="5797" y="3347"/>
                  </a:lnTo>
                  <a:lnTo>
                    <a:pt x="5593" y="3184"/>
                  </a:lnTo>
                  <a:lnTo>
                    <a:pt x="5348" y="3062"/>
                  </a:lnTo>
                  <a:lnTo>
                    <a:pt x="5348" y="3062"/>
                  </a:lnTo>
                  <a:lnTo>
                    <a:pt x="5348" y="2858"/>
                  </a:lnTo>
                  <a:lnTo>
                    <a:pt x="5348" y="2858"/>
                  </a:lnTo>
                  <a:lnTo>
                    <a:pt x="5307" y="2490"/>
                  </a:lnTo>
                  <a:lnTo>
                    <a:pt x="5144" y="2164"/>
                  </a:lnTo>
                  <a:lnTo>
                    <a:pt x="4940" y="1878"/>
                  </a:lnTo>
                  <a:lnTo>
                    <a:pt x="4695" y="1633"/>
                  </a:lnTo>
                  <a:lnTo>
                    <a:pt x="4368" y="1429"/>
                  </a:lnTo>
                  <a:lnTo>
                    <a:pt x="4041" y="1306"/>
                  </a:lnTo>
                  <a:lnTo>
                    <a:pt x="3674" y="1225"/>
                  </a:lnTo>
                  <a:lnTo>
                    <a:pt x="3266" y="1225"/>
                  </a:lnTo>
                  <a:lnTo>
                    <a:pt x="3266" y="1225"/>
                  </a:lnTo>
                  <a:lnTo>
                    <a:pt x="2858" y="1266"/>
                  </a:lnTo>
                  <a:lnTo>
                    <a:pt x="2858" y="1266"/>
                  </a:lnTo>
                  <a:lnTo>
                    <a:pt x="2735" y="980"/>
                  </a:lnTo>
                  <a:lnTo>
                    <a:pt x="2531" y="735"/>
                  </a:lnTo>
                  <a:lnTo>
                    <a:pt x="2327" y="490"/>
                  </a:lnTo>
                  <a:lnTo>
                    <a:pt x="2041" y="286"/>
                  </a:lnTo>
                  <a:lnTo>
                    <a:pt x="1755" y="163"/>
                  </a:lnTo>
                  <a:lnTo>
                    <a:pt x="1429" y="41"/>
                  </a:lnTo>
                  <a:lnTo>
                    <a:pt x="1061" y="0"/>
                  </a:lnTo>
                  <a:lnTo>
                    <a:pt x="735" y="0"/>
                  </a:lnTo>
                  <a:lnTo>
                    <a:pt x="735" y="0"/>
                  </a:lnTo>
                  <a:lnTo>
                    <a:pt x="327" y="41"/>
                  </a:lnTo>
                  <a:lnTo>
                    <a:pt x="0" y="163"/>
                  </a:lnTo>
                  <a:lnTo>
                    <a:pt x="0" y="163"/>
                  </a:lnTo>
                  <a:lnTo>
                    <a:pt x="327" y="163"/>
                  </a:lnTo>
                  <a:lnTo>
                    <a:pt x="653" y="245"/>
                  </a:lnTo>
                  <a:lnTo>
                    <a:pt x="939" y="368"/>
                  </a:lnTo>
                  <a:lnTo>
                    <a:pt x="1225" y="490"/>
                  </a:lnTo>
                  <a:lnTo>
                    <a:pt x="1470" y="694"/>
                  </a:lnTo>
                  <a:lnTo>
                    <a:pt x="1715" y="939"/>
                  </a:lnTo>
                  <a:lnTo>
                    <a:pt x="1878" y="1184"/>
                  </a:lnTo>
                  <a:lnTo>
                    <a:pt x="2000" y="1470"/>
                  </a:lnTo>
                  <a:lnTo>
                    <a:pt x="2000" y="1470"/>
                  </a:lnTo>
                  <a:lnTo>
                    <a:pt x="2409" y="1388"/>
                  </a:lnTo>
                  <a:lnTo>
                    <a:pt x="2409" y="1388"/>
                  </a:lnTo>
                  <a:lnTo>
                    <a:pt x="2776" y="1388"/>
                  </a:lnTo>
                  <a:lnTo>
                    <a:pt x="3184" y="1470"/>
                  </a:lnTo>
                  <a:lnTo>
                    <a:pt x="3511" y="1633"/>
                  </a:lnTo>
                  <a:lnTo>
                    <a:pt x="3837" y="1796"/>
                  </a:lnTo>
                  <a:lnTo>
                    <a:pt x="4082" y="2041"/>
                  </a:lnTo>
                  <a:lnTo>
                    <a:pt x="4286" y="2368"/>
                  </a:lnTo>
                  <a:lnTo>
                    <a:pt x="4409" y="2694"/>
                  </a:lnTo>
                  <a:lnTo>
                    <a:pt x="4490" y="3021"/>
                  </a:lnTo>
                  <a:lnTo>
                    <a:pt x="4490" y="3021"/>
                  </a:lnTo>
                  <a:lnTo>
                    <a:pt x="4490" y="3225"/>
                  </a:lnTo>
                  <a:lnTo>
                    <a:pt x="4490" y="3225"/>
                  </a:lnTo>
                  <a:lnTo>
                    <a:pt x="4735" y="3388"/>
                  </a:lnTo>
                  <a:lnTo>
                    <a:pt x="4940" y="3511"/>
                  </a:lnTo>
                  <a:lnTo>
                    <a:pt x="5103" y="3715"/>
                  </a:lnTo>
                  <a:lnTo>
                    <a:pt x="5266" y="3878"/>
                  </a:lnTo>
                  <a:lnTo>
                    <a:pt x="5389" y="4082"/>
                  </a:lnTo>
                  <a:lnTo>
                    <a:pt x="5511" y="4327"/>
                  </a:lnTo>
                  <a:lnTo>
                    <a:pt x="5593" y="4572"/>
                  </a:lnTo>
                  <a:lnTo>
                    <a:pt x="5593" y="4817"/>
                  </a:lnTo>
                  <a:lnTo>
                    <a:pt x="5593" y="4817"/>
                  </a:lnTo>
                  <a:lnTo>
                    <a:pt x="5593" y="5144"/>
                  </a:lnTo>
                  <a:lnTo>
                    <a:pt x="5511" y="5511"/>
                  </a:lnTo>
                  <a:lnTo>
                    <a:pt x="5389" y="5838"/>
                  </a:lnTo>
                  <a:lnTo>
                    <a:pt x="5184" y="6164"/>
                  </a:lnTo>
                  <a:lnTo>
                    <a:pt x="5184" y="6164"/>
                  </a:lnTo>
                  <a:lnTo>
                    <a:pt x="4980" y="6327"/>
                  </a:lnTo>
                  <a:lnTo>
                    <a:pt x="4817" y="6491"/>
                  </a:lnTo>
                  <a:lnTo>
                    <a:pt x="4613" y="6613"/>
                  </a:lnTo>
                  <a:lnTo>
                    <a:pt x="4368" y="6736"/>
                  </a:lnTo>
                  <a:lnTo>
                    <a:pt x="4368" y="6736"/>
                  </a:lnTo>
                  <a:lnTo>
                    <a:pt x="4490" y="6695"/>
                  </a:lnTo>
                  <a:lnTo>
                    <a:pt x="4490" y="6695"/>
                  </a:lnTo>
                  <a:lnTo>
                    <a:pt x="4940" y="6654"/>
                  </a:lnTo>
                  <a:lnTo>
                    <a:pt x="5348" y="6491"/>
                  </a:lnTo>
                  <a:lnTo>
                    <a:pt x="5715" y="6246"/>
                  </a:lnTo>
                  <a:lnTo>
                    <a:pt x="6042" y="5960"/>
                  </a:lnTo>
                  <a:lnTo>
                    <a:pt x="6042" y="5960"/>
                  </a:lnTo>
                  <a:lnTo>
                    <a:pt x="6246" y="5674"/>
                  </a:lnTo>
                  <a:lnTo>
                    <a:pt x="6409" y="5348"/>
                  </a:lnTo>
                  <a:lnTo>
                    <a:pt x="6450" y="4980"/>
                  </a:lnTo>
                  <a:lnTo>
                    <a:pt x="6491" y="4613"/>
                  </a:lnTo>
                  <a:lnTo>
                    <a:pt x="6491" y="4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7"/>
            <p:cNvSpPr/>
            <p:nvPr/>
          </p:nvSpPr>
          <p:spPr>
            <a:xfrm>
              <a:off x="3605875" y="42066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7"/>
            <p:cNvSpPr/>
            <p:nvPr/>
          </p:nvSpPr>
          <p:spPr>
            <a:xfrm>
              <a:off x="3341550" y="4159700"/>
              <a:ext cx="48000" cy="22475"/>
            </a:xfrm>
            <a:custGeom>
              <a:rect b="b" l="l" r="r" t="t"/>
              <a:pathLst>
                <a:path extrusionOk="0" h="899" w="1920">
                  <a:moveTo>
                    <a:pt x="205" y="0"/>
                  </a:moveTo>
                  <a:lnTo>
                    <a:pt x="164" y="327"/>
                  </a:lnTo>
                  <a:lnTo>
                    <a:pt x="123" y="612"/>
                  </a:lnTo>
                  <a:lnTo>
                    <a:pt x="1" y="694"/>
                  </a:lnTo>
                  <a:lnTo>
                    <a:pt x="1" y="694"/>
                  </a:lnTo>
                  <a:lnTo>
                    <a:pt x="246" y="653"/>
                  </a:lnTo>
                  <a:lnTo>
                    <a:pt x="450" y="612"/>
                  </a:lnTo>
                  <a:lnTo>
                    <a:pt x="736" y="612"/>
                  </a:lnTo>
                  <a:lnTo>
                    <a:pt x="981" y="653"/>
                  </a:lnTo>
                  <a:lnTo>
                    <a:pt x="1226" y="735"/>
                  </a:lnTo>
                  <a:lnTo>
                    <a:pt x="1430" y="857"/>
                  </a:lnTo>
                  <a:lnTo>
                    <a:pt x="1552" y="898"/>
                  </a:lnTo>
                  <a:lnTo>
                    <a:pt x="1675" y="898"/>
                  </a:lnTo>
                  <a:lnTo>
                    <a:pt x="1797" y="857"/>
                  </a:lnTo>
                  <a:lnTo>
                    <a:pt x="1879" y="735"/>
                  </a:lnTo>
                  <a:lnTo>
                    <a:pt x="1920" y="612"/>
                  </a:lnTo>
                  <a:lnTo>
                    <a:pt x="1920" y="490"/>
                  </a:lnTo>
                  <a:lnTo>
                    <a:pt x="1879" y="408"/>
                  </a:lnTo>
                  <a:lnTo>
                    <a:pt x="1756" y="327"/>
                  </a:lnTo>
                  <a:lnTo>
                    <a:pt x="1471" y="163"/>
                  </a:lnTo>
                  <a:lnTo>
                    <a:pt x="1103" y="41"/>
                  </a:lnTo>
                  <a:lnTo>
                    <a:pt x="777" y="0"/>
                  </a:lnTo>
                  <a:close/>
                </a:path>
              </a:pathLst>
            </a:custGeom>
            <a:solidFill>
              <a:srgbClr val="D7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7"/>
            <p:cNvSpPr/>
            <p:nvPr/>
          </p:nvSpPr>
          <p:spPr>
            <a:xfrm>
              <a:off x="3341550" y="4159700"/>
              <a:ext cx="48000" cy="22475"/>
            </a:xfrm>
            <a:custGeom>
              <a:rect b="b" l="l" r="r" t="t"/>
              <a:pathLst>
                <a:path extrusionOk="0" fill="none" h="899" w="1920">
                  <a:moveTo>
                    <a:pt x="1879" y="735"/>
                  </a:moveTo>
                  <a:lnTo>
                    <a:pt x="1879" y="735"/>
                  </a:lnTo>
                  <a:lnTo>
                    <a:pt x="1920" y="612"/>
                  </a:lnTo>
                  <a:lnTo>
                    <a:pt x="1920" y="490"/>
                  </a:lnTo>
                  <a:lnTo>
                    <a:pt x="1879" y="408"/>
                  </a:lnTo>
                  <a:lnTo>
                    <a:pt x="1756" y="327"/>
                  </a:lnTo>
                  <a:lnTo>
                    <a:pt x="1756" y="327"/>
                  </a:lnTo>
                  <a:lnTo>
                    <a:pt x="1471" y="163"/>
                  </a:lnTo>
                  <a:lnTo>
                    <a:pt x="1103" y="41"/>
                  </a:lnTo>
                  <a:lnTo>
                    <a:pt x="777" y="0"/>
                  </a:lnTo>
                  <a:lnTo>
                    <a:pt x="409" y="0"/>
                  </a:lnTo>
                  <a:lnTo>
                    <a:pt x="409" y="0"/>
                  </a:lnTo>
                  <a:lnTo>
                    <a:pt x="205" y="0"/>
                  </a:lnTo>
                  <a:lnTo>
                    <a:pt x="205" y="0"/>
                  </a:lnTo>
                  <a:lnTo>
                    <a:pt x="164" y="327"/>
                  </a:lnTo>
                  <a:lnTo>
                    <a:pt x="123" y="612"/>
                  </a:lnTo>
                  <a:lnTo>
                    <a:pt x="123" y="612"/>
                  </a:lnTo>
                  <a:lnTo>
                    <a:pt x="1" y="694"/>
                  </a:lnTo>
                  <a:lnTo>
                    <a:pt x="1" y="694"/>
                  </a:lnTo>
                  <a:lnTo>
                    <a:pt x="246" y="653"/>
                  </a:lnTo>
                  <a:lnTo>
                    <a:pt x="450" y="612"/>
                  </a:lnTo>
                  <a:lnTo>
                    <a:pt x="450" y="612"/>
                  </a:lnTo>
                  <a:lnTo>
                    <a:pt x="736" y="612"/>
                  </a:lnTo>
                  <a:lnTo>
                    <a:pt x="981" y="653"/>
                  </a:lnTo>
                  <a:lnTo>
                    <a:pt x="1226" y="735"/>
                  </a:lnTo>
                  <a:lnTo>
                    <a:pt x="1430" y="857"/>
                  </a:lnTo>
                  <a:lnTo>
                    <a:pt x="1430" y="857"/>
                  </a:lnTo>
                  <a:lnTo>
                    <a:pt x="1552" y="898"/>
                  </a:lnTo>
                  <a:lnTo>
                    <a:pt x="1675" y="898"/>
                  </a:lnTo>
                  <a:lnTo>
                    <a:pt x="1797" y="857"/>
                  </a:lnTo>
                  <a:lnTo>
                    <a:pt x="1879" y="735"/>
                  </a:lnTo>
                  <a:lnTo>
                    <a:pt x="1879" y="7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7"/>
            <p:cNvSpPr/>
            <p:nvPr/>
          </p:nvSpPr>
          <p:spPr>
            <a:xfrm>
              <a:off x="3388500" y="41780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0" name="Google Shape;2920;p67"/>
          <p:cNvGrpSpPr/>
          <p:nvPr/>
        </p:nvGrpSpPr>
        <p:grpSpPr>
          <a:xfrm>
            <a:off x="7209154" y="7941790"/>
            <a:ext cx="2242636" cy="1639502"/>
            <a:chOff x="993300" y="1158300"/>
            <a:chExt cx="538875" cy="393950"/>
          </a:xfrm>
        </p:grpSpPr>
        <p:sp>
          <p:nvSpPr>
            <p:cNvPr id="2921" name="Google Shape;2921;p67"/>
            <p:cNvSpPr/>
            <p:nvPr/>
          </p:nvSpPr>
          <p:spPr>
            <a:xfrm>
              <a:off x="1106600" y="1166450"/>
              <a:ext cx="312300" cy="377625"/>
            </a:xfrm>
            <a:custGeom>
              <a:rect b="b" l="l" r="r" t="t"/>
              <a:pathLst>
                <a:path extrusionOk="0" h="15105" w="12492">
                  <a:moveTo>
                    <a:pt x="1878" y="1"/>
                  </a:moveTo>
                  <a:lnTo>
                    <a:pt x="1470" y="42"/>
                  </a:lnTo>
                  <a:lnTo>
                    <a:pt x="1143" y="164"/>
                  </a:lnTo>
                  <a:lnTo>
                    <a:pt x="816" y="327"/>
                  </a:lnTo>
                  <a:lnTo>
                    <a:pt x="531" y="572"/>
                  </a:lnTo>
                  <a:lnTo>
                    <a:pt x="327" y="817"/>
                  </a:lnTo>
                  <a:lnTo>
                    <a:pt x="123" y="1144"/>
                  </a:lnTo>
                  <a:lnTo>
                    <a:pt x="41" y="1511"/>
                  </a:lnTo>
                  <a:lnTo>
                    <a:pt x="0" y="1879"/>
                  </a:lnTo>
                  <a:lnTo>
                    <a:pt x="0" y="13268"/>
                  </a:lnTo>
                  <a:lnTo>
                    <a:pt x="41" y="13635"/>
                  </a:lnTo>
                  <a:lnTo>
                    <a:pt x="123" y="13962"/>
                  </a:lnTo>
                  <a:lnTo>
                    <a:pt x="327" y="14288"/>
                  </a:lnTo>
                  <a:lnTo>
                    <a:pt x="531" y="14574"/>
                  </a:lnTo>
                  <a:lnTo>
                    <a:pt x="816" y="14778"/>
                  </a:lnTo>
                  <a:lnTo>
                    <a:pt x="1143" y="14982"/>
                  </a:lnTo>
                  <a:lnTo>
                    <a:pt x="1470" y="15064"/>
                  </a:lnTo>
                  <a:lnTo>
                    <a:pt x="1878" y="15105"/>
                  </a:lnTo>
                  <a:lnTo>
                    <a:pt x="10614" y="15105"/>
                  </a:lnTo>
                  <a:lnTo>
                    <a:pt x="11022" y="15064"/>
                  </a:lnTo>
                  <a:lnTo>
                    <a:pt x="11348" y="14982"/>
                  </a:lnTo>
                  <a:lnTo>
                    <a:pt x="11675" y="14778"/>
                  </a:lnTo>
                  <a:lnTo>
                    <a:pt x="11961" y="14574"/>
                  </a:lnTo>
                  <a:lnTo>
                    <a:pt x="12165" y="14288"/>
                  </a:lnTo>
                  <a:lnTo>
                    <a:pt x="12328" y="13962"/>
                  </a:lnTo>
                  <a:lnTo>
                    <a:pt x="12451" y="13635"/>
                  </a:lnTo>
                  <a:lnTo>
                    <a:pt x="12491" y="13268"/>
                  </a:lnTo>
                  <a:lnTo>
                    <a:pt x="12491" y="1879"/>
                  </a:lnTo>
                  <a:lnTo>
                    <a:pt x="12451" y="1511"/>
                  </a:lnTo>
                  <a:lnTo>
                    <a:pt x="12328" y="1144"/>
                  </a:lnTo>
                  <a:lnTo>
                    <a:pt x="12165" y="817"/>
                  </a:lnTo>
                  <a:lnTo>
                    <a:pt x="11961" y="572"/>
                  </a:lnTo>
                  <a:lnTo>
                    <a:pt x="11675" y="327"/>
                  </a:lnTo>
                  <a:lnTo>
                    <a:pt x="11348" y="164"/>
                  </a:lnTo>
                  <a:lnTo>
                    <a:pt x="11022" y="42"/>
                  </a:lnTo>
                  <a:lnTo>
                    <a:pt x="10614"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7"/>
            <p:cNvSpPr/>
            <p:nvPr/>
          </p:nvSpPr>
          <p:spPr>
            <a:xfrm>
              <a:off x="1106600" y="1166450"/>
              <a:ext cx="312300" cy="377625"/>
            </a:xfrm>
            <a:custGeom>
              <a:rect b="b" l="l" r="r" t="t"/>
              <a:pathLst>
                <a:path extrusionOk="0" fill="none" h="15105" w="12492">
                  <a:moveTo>
                    <a:pt x="10614" y="1"/>
                  </a:moveTo>
                  <a:lnTo>
                    <a:pt x="1878" y="1"/>
                  </a:lnTo>
                  <a:lnTo>
                    <a:pt x="1878" y="1"/>
                  </a:lnTo>
                  <a:lnTo>
                    <a:pt x="1470" y="42"/>
                  </a:lnTo>
                  <a:lnTo>
                    <a:pt x="1143" y="164"/>
                  </a:lnTo>
                  <a:lnTo>
                    <a:pt x="816" y="327"/>
                  </a:lnTo>
                  <a:lnTo>
                    <a:pt x="531" y="572"/>
                  </a:lnTo>
                  <a:lnTo>
                    <a:pt x="327" y="817"/>
                  </a:lnTo>
                  <a:lnTo>
                    <a:pt x="123" y="1144"/>
                  </a:lnTo>
                  <a:lnTo>
                    <a:pt x="41" y="1511"/>
                  </a:lnTo>
                  <a:lnTo>
                    <a:pt x="0" y="1879"/>
                  </a:lnTo>
                  <a:lnTo>
                    <a:pt x="0" y="13268"/>
                  </a:lnTo>
                  <a:lnTo>
                    <a:pt x="0" y="13268"/>
                  </a:lnTo>
                  <a:lnTo>
                    <a:pt x="41" y="13635"/>
                  </a:lnTo>
                  <a:lnTo>
                    <a:pt x="123" y="13962"/>
                  </a:lnTo>
                  <a:lnTo>
                    <a:pt x="327" y="14288"/>
                  </a:lnTo>
                  <a:lnTo>
                    <a:pt x="531" y="14574"/>
                  </a:lnTo>
                  <a:lnTo>
                    <a:pt x="816" y="14778"/>
                  </a:lnTo>
                  <a:lnTo>
                    <a:pt x="1143" y="14982"/>
                  </a:lnTo>
                  <a:lnTo>
                    <a:pt x="1470" y="15064"/>
                  </a:lnTo>
                  <a:lnTo>
                    <a:pt x="1878" y="15105"/>
                  </a:lnTo>
                  <a:lnTo>
                    <a:pt x="10614" y="15105"/>
                  </a:lnTo>
                  <a:lnTo>
                    <a:pt x="10614" y="15105"/>
                  </a:lnTo>
                  <a:lnTo>
                    <a:pt x="11022" y="15064"/>
                  </a:lnTo>
                  <a:lnTo>
                    <a:pt x="11348" y="14982"/>
                  </a:lnTo>
                  <a:lnTo>
                    <a:pt x="11675" y="14778"/>
                  </a:lnTo>
                  <a:lnTo>
                    <a:pt x="11961" y="14574"/>
                  </a:lnTo>
                  <a:lnTo>
                    <a:pt x="12165" y="14288"/>
                  </a:lnTo>
                  <a:lnTo>
                    <a:pt x="12328" y="13962"/>
                  </a:lnTo>
                  <a:lnTo>
                    <a:pt x="12451" y="13635"/>
                  </a:lnTo>
                  <a:lnTo>
                    <a:pt x="12491" y="13268"/>
                  </a:lnTo>
                  <a:lnTo>
                    <a:pt x="12491" y="1879"/>
                  </a:lnTo>
                  <a:lnTo>
                    <a:pt x="12491" y="1879"/>
                  </a:lnTo>
                  <a:lnTo>
                    <a:pt x="12451" y="1511"/>
                  </a:lnTo>
                  <a:lnTo>
                    <a:pt x="12328" y="1144"/>
                  </a:lnTo>
                  <a:lnTo>
                    <a:pt x="12165" y="817"/>
                  </a:lnTo>
                  <a:lnTo>
                    <a:pt x="11961" y="572"/>
                  </a:lnTo>
                  <a:lnTo>
                    <a:pt x="11675" y="327"/>
                  </a:lnTo>
                  <a:lnTo>
                    <a:pt x="11348" y="164"/>
                  </a:lnTo>
                  <a:lnTo>
                    <a:pt x="11022" y="42"/>
                  </a:lnTo>
                  <a:lnTo>
                    <a:pt x="10614" y="1"/>
                  </a:lnTo>
                  <a:lnTo>
                    <a:pt x="1061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7"/>
            <p:cNvSpPr/>
            <p:nvPr/>
          </p:nvSpPr>
          <p:spPr>
            <a:xfrm>
              <a:off x="1371925" y="11664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7"/>
            <p:cNvSpPr/>
            <p:nvPr/>
          </p:nvSpPr>
          <p:spPr>
            <a:xfrm>
              <a:off x="1110675" y="1166450"/>
              <a:ext cx="308225" cy="375600"/>
            </a:xfrm>
            <a:custGeom>
              <a:rect b="b" l="l" r="r" t="t"/>
              <a:pathLst>
                <a:path extrusionOk="0" h="15024" w="12329">
                  <a:moveTo>
                    <a:pt x="1715" y="1"/>
                  </a:moveTo>
                  <a:lnTo>
                    <a:pt x="1429" y="42"/>
                  </a:lnTo>
                  <a:lnTo>
                    <a:pt x="1143" y="83"/>
                  </a:lnTo>
                  <a:lnTo>
                    <a:pt x="898" y="164"/>
                  </a:lnTo>
                  <a:lnTo>
                    <a:pt x="694" y="287"/>
                  </a:lnTo>
                  <a:lnTo>
                    <a:pt x="490" y="450"/>
                  </a:lnTo>
                  <a:lnTo>
                    <a:pt x="286" y="613"/>
                  </a:lnTo>
                  <a:lnTo>
                    <a:pt x="164" y="817"/>
                  </a:lnTo>
                  <a:lnTo>
                    <a:pt x="0" y="1062"/>
                  </a:lnTo>
                  <a:lnTo>
                    <a:pt x="286" y="981"/>
                  </a:lnTo>
                  <a:lnTo>
                    <a:pt x="9389" y="981"/>
                  </a:lnTo>
                  <a:lnTo>
                    <a:pt x="9757" y="1021"/>
                  </a:lnTo>
                  <a:lnTo>
                    <a:pt x="10083" y="1103"/>
                  </a:lnTo>
                  <a:lnTo>
                    <a:pt x="10410" y="1266"/>
                  </a:lnTo>
                  <a:lnTo>
                    <a:pt x="10696" y="1511"/>
                  </a:lnTo>
                  <a:lnTo>
                    <a:pt x="10900" y="1797"/>
                  </a:lnTo>
                  <a:lnTo>
                    <a:pt x="11104" y="2124"/>
                  </a:lnTo>
                  <a:lnTo>
                    <a:pt x="11185" y="2450"/>
                  </a:lnTo>
                  <a:lnTo>
                    <a:pt x="11226" y="2818"/>
                  </a:lnTo>
                  <a:lnTo>
                    <a:pt x="11226" y="14207"/>
                  </a:lnTo>
                  <a:lnTo>
                    <a:pt x="11226" y="14411"/>
                  </a:lnTo>
                  <a:lnTo>
                    <a:pt x="11185" y="14656"/>
                  </a:lnTo>
                  <a:lnTo>
                    <a:pt x="11063" y="15023"/>
                  </a:lnTo>
                  <a:lnTo>
                    <a:pt x="11063" y="15023"/>
                  </a:lnTo>
                  <a:lnTo>
                    <a:pt x="11308" y="14901"/>
                  </a:lnTo>
                  <a:lnTo>
                    <a:pt x="11553" y="14778"/>
                  </a:lnTo>
                  <a:lnTo>
                    <a:pt x="11798" y="14574"/>
                  </a:lnTo>
                  <a:lnTo>
                    <a:pt x="11961" y="14370"/>
                  </a:lnTo>
                  <a:lnTo>
                    <a:pt x="12124" y="14125"/>
                  </a:lnTo>
                  <a:lnTo>
                    <a:pt x="12247" y="13839"/>
                  </a:lnTo>
                  <a:lnTo>
                    <a:pt x="12288" y="13554"/>
                  </a:lnTo>
                  <a:lnTo>
                    <a:pt x="12328" y="13268"/>
                  </a:lnTo>
                  <a:lnTo>
                    <a:pt x="12328" y="1879"/>
                  </a:lnTo>
                  <a:lnTo>
                    <a:pt x="12288" y="1511"/>
                  </a:lnTo>
                  <a:lnTo>
                    <a:pt x="12165" y="1144"/>
                  </a:lnTo>
                  <a:lnTo>
                    <a:pt x="12002" y="817"/>
                  </a:lnTo>
                  <a:lnTo>
                    <a:pt x="11798" y="572"/>
                  </a:lnTo>
                  <a:lnTo>
                    <a:pt x="11512" y="327"/>
                  </a:lnTo>
                  <a:lnTo>
                    <a:pt x="11185" y="164"/>
                  </a:lnTo>
                  <a:lnTo>
                    <a:pt x="10859" y="42"/>
                  </a:lnTo>
                  <a:lnTo>
                    <a:pt x="10451" y="1"/>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7"/>
            <p:cNvSpPr/>
            <p:nvPr/>
          </p:nvSpPr>
          <p:spPr>
            <a:xfrm>
              <a:off x="1110675" y="1166450"/>
              <a:ext cx="308225" cy="375600"/>
            </a:xfrm>
            <a:custGeom>
              <a:rect b="b" l="l" r="r" t="t"/>
              <a:pathLst>
                <a:path extrusionOk="0" fill="none" h="15024" w="12329">
                  <a:moveTo>
                    <a:pt x="10451" y="1"/>
                  </a:moveTo>
                  <a:lnTo>
                    <a:pt x="1715" y="1"/>
                  </a:lnTo>
                  <a:lnTo>
                    <a:pt x="1715" y="1"/>
                  </a:lnTo>
                  <a:lnTo>
                    <a:pt x="1429" y="42"/>
                  </a:lnTo>
                  <a:lnTo>
                    <a:pt x="1143" y="83"/>
                  </a:lnTo>
                  <a:lnTo>
                    <a:pt x="898" y="164"/>
                  </a:lnTo>
                  <a:lnTo>
                    <a:pt x="694" y="287"/>
                  </a:lnTo>
                  <a:lnTo>
                    <a:pt x="490" y="450"/>
                  </a:lnTo>
                  <a:lnTo>
                    <a:pt x="286" y="613"/>
                  </a:lnTo>
                  <a:lnTo>
                    <a:pt x="164" y="817"/>
                  </a:lnTo>
                  <a:lnTo>
                    <a:pt x="0" y="1062"/>
                  </a:lnTo>
                  <a:lnTo>
                    <a:pt x="0" y="1062"/>
                  </a:lnTo>
                  <a:lnTo>
                    <a:pt x="286" y="981"/>
                  </a:lnTo>
                  <a:lnTo>
                    <a:pt x="613" y="981"/>
                  </a:lnTo>
                  <a:lnTo>
                    <a:pt x="9389" y="981"/>
                  </a:lnTo>
                  <a:lnTo>
                    <a:pt x="9389" y="981"/>
                  </a:lnTo>
                  <a:lnTo>
                    <a:pt x="9757" y="1021"/>
                  </a:lnTo>
                  <a:lnTo>
                    <a:pt x="10083" y="1103"/>
                  </a:lnTo>
                  <a:lnTo>
                    <a:pt x="10410" y="1266"/>
                  </a:lnTo>
                  <a:lnTo>
                    <a:pt x="10696" y="1511"/>
                  </a:lnTo>
                  <a:lnTo>
                    <a:pt x="10900" y="1797"/>
                  </a:lnTo>
                  <a:lnTo>
                    <a:pt x="11104" y="2124"/>
                  </a:lnTo>
                  <a:lnTo>
                    <a:pt x="11185" y="2450"/>
                  </a:lnTo>
                  <a:lnTo>
                    <a:pt x="11226" y="2818"/>
                  </a:lnTo>
                  <a:lnTo>
                    <a:pt x="11226" y="14207"/>
                  </a:lnTo>
                  <a:lnTo>
                    <a:pt x="11226" y="14207"/>
                  </a:lnTo>
                  <a:lnTo>
                    <a:pt x="11226" y="14411"/>
                  </a:lnTo>
                  <a:lnTo>
                    <a:pt x="11185" y="14656"/>
                  </a:lnTo>
                  <a:lnTo>
                    <a:pt x="11063" y="15023"/>
                  </a:lnTo>
                  <a:lnTo>
                    <a:pt x="11063" y="15023"/>
                  </a:lnTo>
                  <a:lnTo>
                    <a:pt x="11308" y="14901"/>
                  </a:lnTo>
                  <a:lnTo>
                    <a:pt x="11553" y="14778"/>
                  </a:lnTo>
                  <a:lnTo>
                    <a:pt x="11798" y="14574"/>
                  </a:lnTo>
                  <a:lnTo>
                    <a:pt x="11961" y="14370"/>
                  </a:lnTo>
                  <a:lnTo>
                    <a:pt x="12124" y="14125"/>
                  </a:lnTo>
                  <a:lnTo>
                    <a:pt x="12247" y="13839"/>
                  </a:lnTo>
                  <a:lnTo>
                    <a:pt x="12288" y="13554"/>
                  </a:lnTo>
                  <a:lnTo>
                    <a:pt x="12328" y="13268"/>
                  </a:lnTo>
                  <a:lnTo>
                    <a:pt x="12328" y="1879"/>
                  </a:lnTo>
                  <a:lnTo>
                    <a:pt x="12328" y="1879"/>
                  </a:lnTo>
                  <a:lnTo>
                    <a:pt x="12288" y="1511"/>
                  </a:lnTo>
                  <a:lnTo>
                    <a:pt x="12165" y="1144"/>
                  </a:lnTo>
                  <a:lnTo>
                    <a:pt x="12002" y="817"/>
                  </a:lnTo>
                  <a:lnTo>
                    <a:pt x="11798" y="572"/>
                  </a:lnTo>
                  <a:lnTo>
                    <a:pt x="11512" y="327"/>
                  </a:lnTo>
                  <a:lnTo>
                    <a:pt x="11185" y="164"/>
                  </a:lnTo>
                  <a:lnTo>
                    <a:pt x="10859" y="42"/>
                  </a:lnTo>
                  <a:lnTo>
                    <a:pt x="10451" y="1"/>
                  </a:lnTo>
                  <a:lnTo>
                    <a:pt x="1045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7"/>
            <p:cNvSpPr/>
            <p:nvPr/>
          </p:nvSpPr>
          <p:spPr>
            <a:xfrm>
              <a:off x="1371925" y="11664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7"/>
            <p:cNvSpPr/>
            <p:nvPr/>
          </p:nvSpPr>
          <p:spPr>
            <a:xfrm>
              <a:off x="993300" y="1414450"/>
              <a:ext cx="67400" cy="67375"/>
            </a:xfrm>
            <a:custGeom>
              <a:rect b="b" l="l" r="r" t="t"/>
              <a:pathLst>
                <a:path extrusionOk="0" h="2695" w="2696">
                  <a:moveTo>
                    <a:pt x="1348" y="613"/>
                  </a:moveTo>
                  <a:lnTo>
                    <a:pt x="1511" y="654"/>
                  </a:lnTo>
                  <a:lnTo>
                    <a:pt x="1634" y="694"/>
                  </a:lnTo>
                  <a:lnTo>
                    <a:pt x="1756" y="735"/>
                  </a:lnTo>
                  <a:lnTo>
                    <a:pt x="1838" y="858"/>
                  </a:lnTo>
                  <a:lnTo>
                    <a:pt x="1919" y="939"/>
                  </a:lnTo>
                  <a:lnTo>
                    <a:pt x="2001" y="1062"/>
                  </a:lnTo>
                  <a:lnTo>
                    <a:pt x="2042" y="1184"/>
                  </a:lnTo>
                  <a:lnTo>
                    <a:pt x="2042" y="1348"/>
                  </a:lnTo>
                  <a:lnTo>
                    <a:pt x="2042" y="1470"/>
                  </a:lnTo>
                  <a:lnTo>
                    <a:pt x="2001" y="1633"/>
                  </a:lnTo>
                  <a:lnTo>
                    <a:pt x="1919" y="1756"/>
                  </a:lnTo>
                  <a:lnTo>
                    <a:pt x="1838" y="1837"/>
                  </a:lnTo>
                  <a:lnTo>
                    <a:pt x="1756" y="1919"/>
                  </a:lnTo>
                  <a:lnTo>
                    <a:pt x="1634" y="2001"/>
                  </a:lnTo>
                  <a:lnTo>
                    <a:pt x="1511" y="2042"/>
                  </a:lnTo>
                  <a:lnTo>
                    <a:pt x="1226" y="2042"/>
                  </a:lnTo>
                  <a:lnTo>
                    <a:pt x="1062" y="2001"/>
                  </a:lnTo>
                  <a:lnTo>
                    <a:pt x="940" y="1919"/>
                  </a:lnTo>
                  <a:lnTo>
                    <a:pt x="858" y="1837"/>
                  </a:lnTo>
                  <a:lnTo>
                    <a:pt x="776" y="1756"/>
                  </a:lnTo>
                  <a:lnTo>
                    <a:pt x="695" y="1633"/>
                  </a:lnTo>
                  <a:lnTo>
                    <a:pt x="654" y="1470"/>
                  </a:lnTo>
                  <a:lnTo>
                    <a:pt x="654" y="1348"/>
                  </a:lnTo>
                  <a:lnTo>
                    <a:pt x="654" y="1184"/>
                  </a:lnTo>
                  <a:lnTo>
                    <a:pt x="695" y="1062"/>
                  </a:lnTo>
                  <a:lnTo>
                    <a:pt x="776" y="939"/>
                  </a:lnTo>
                  <a:lnTo>
                    <a:pt x="858" y="858"/>
                  </a:lnTo>
                  <a:lnTo>
                    <a:pt x="940" y="735"/>
                  </a:lnTo>
                  <a:lnTo>
                    <a:pt x="1062" y="694"/>
                  </a:lnTo>
                  <a:lnTo>
                    <a:pt x="1226" y="654"/>
                  </a:lnTo>
                  <a:lnTo>
                    <a:pt x="1348" y="613"/>
                  </a:lnTo>
                  <a:close/>
                  <a:moveTo>
                    <a:pt x="1348" y="1"/>
                  </a:moveTo>
                  <a:lnTo>
                    <a:pt x="1062" y="41"/>
                  </a:lnTo>
                  <a:lnTo>
                    <a:pt x="817" y="123"/>
                  </a:lnTo>
                  <a:lnTo>
                    <a:pt x="613" y="245"/>
                  </a:lnTo>
                  <a:lnTo>
                    <a:pt x="409" y="409"/>
                  </a:lnTo>
                  <a:lnTo>
                    <a:pt x="246" y="613"/>
                  </a:lnTo>
                  <a:lnTo>
                    <a:pt x="123" y="817"/>
                  </a:lnTo>
                  <a:lnTo>
                    <a:pt x="42" y="1062"/>
                  </a:lnTo>
                  <a:lnTo>
                    <a:pt x="1" y="1348"/>
                  </a:lnTo>
                  <a:lnTo>
                    <a:pt x="42" y="1593"/>
                  </a:lnTo>
                  <a:lnTo>
                    <a:pt x="123" y="1878"/>
                  </a:lnTo>
                  <a:lnTo>
                    <a:pt x="246" y="2082"/>
                  </a:lnTo>
                  <a:lnTo>
                    <a:pt x="409" y="2287"/>
                  </a:lnTo>
                  <a:lnTo>
                    <a:pt x="613" y="2450"/>
                  </a:lnTo>
                  <a:lnTo>
                    <a:pt x="817" y="2572"/>
                  </a:lnTo>
                  <a:lnTo>
                    <a:pt x="1062" y="2654"/>
                  </a:lnTo>
                  <a:lnTo>
                    <a:pt x="1348" y="2695"/>
                  </a:lnTo>
                  <a:lnTo>
                    <a:pt x="1634" y="2654"/>
                  </a:lnTo>
                  <a:lnTo>
                    <a:pt x="1879" y="2572"/>
                  </a:lnTo>
                  <a:lnTo>
                    <a:pt x="2083" y="2450"/>
                  </a:lnTo>
                  <a:lnTo>
                    <a:pt x="2287" y="2287"/>
                  </a:lnTo>
                  <a:lnTo>
                    <a:pt x="2450" y="2082"/>
                  </a:lnTo>
                  <a:lnTo>
                    <a:pt x="2573" y="1878"/>
                  </a:lnTo>
                  <a:lnTo>
                    <a:pt x="2654" y="1593"/>
                  </a:lnTo>
                  <a:lnTo>
                    <a:pt x="2695" y="1348"/>
                  </a:lnTo>
                  <a:lnTo>
                    <a:pt x="2654" y="1062"/>
                  </a:lnTo>
                  <a:lnTo>
                    <a:pt x="2573" y="817"/>
                  </a:lnTo>
                  <a:lnTo>
                    <a:pt x="2450" y="613"/>
                  </a:lnTo>
                  <a:lnTo>
                    <a:pt x="2287" y="409"/>
                  </a:lnTo>
                  <a:lnTo>
                    <a:pt x="2083" y="245"/>
                  </a:lnTo>
                  <a:lnTo>
                    <a:pt x="1879" y="123"/>
                  </a:lnTo>
                  <a:lnTo>
                    <a:pt x="1634" y="41"/>
                  </a:lnTo>
                  <a:lnTo>
                    <a:pt x="1348"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7"/>
            <p:cNvSpPr/>
            <p:nvPr/>
          </p:nvSpPr>
          <p:spPr>
            <a:xfrm>
              <a:off x="993300" y="1414450"/>
              <a:ext cx="67400" cy="67375"/>
            </a:xfrm>
            <a:custGeom>
              <a:rect b="b" l="l" r="r" t="t"/>
              <a:pathLst>
                <a:path extrusionOk="0" fill="none" h="2695" w="2696">
                  <a:moveTo>
                    <a:pt x="1348" y="2695"/>
                  </a:moveTo>
                  <a:lnTo>
                    <a:pt x="1348" y="2695"/>
                  </a:lnTo>
                  <a:lnTo>
                    <a:pt x="1062" y="2654"/>
                  </a:lnTo>
                  <a:lnTo>
                    <a:pt x="817" y="2572"/>
                  </a:lnTo>
                  <a:lnTo>
                    <a:pt x="613" y="2450"/>
                  </a:lnTo>
                  <a:lnTo>
                    <a:pt x="409" y="2287"/>
                  </a:lnTo>
                  <a:lnTo>
                    <a:pt x="246" y="2082"/>
                  </a:lnTo>
                  <a:lnTo>
                    <a:pt x="123" y="1878"/>
                  </a:lnTo>
                  <a:lnTo>
                    <a:pt x="42" y="1593"/>
                  </a:lnTo>
                  <a:lnTo>
                    <a:pt x="1" y="1348"/>
                  </a:lnTo>
                  <a:lnTo>
                    <a:pt x="1" y="1348"/>
                  </a:lnTo>
                  <a:lnTo>
                    <a:pt x="42" y="1062"/>
                  </a:lnTo>
                  <a:lnTo>
                    <a:pt x="123" y="817"/>
                  </a:lnTo>
                  <a:lnTo>
                    <a:pt x="246" y="613"/>
                  </a:lnTo>
                  <a:lnTo>
                    <a:pt x="409" y="409"/>
                  </a:lnTo>
                  <a:lnTo>
                    <a:pt x="613" y="245"/>
                  </a:lnTo>
                  <a:lnTo>
                    <a:pt x="817" y="123"/>
                  </a:lnTo>
                  <a:lnTo>
                    <a:pt x="1062" y="41"/>
                  </a:lnTo>
                  <a:lnTo>
                    <a:pt x="1348" y="1"/>
                  </a:lnTo>
                  <a:lnTo>
                    <a:pt x="1348" y="1"/>
                  </a:lnTo>
                  <a:lnTo>
                    <a:pt x="1634" y="41"/>
                  </a:lnTo>
                  <a:lnTo>
                    <a:pt x="1879" y="123"/>
                  </a:lnTo>
                  <a:lnTo>
                    <a:pt x="2083" y="245"/>
                  </a:lnTo>
                  <a:lnTo>
                    <a:pt x="2287" y="409"/>
                  </a:lnTo>
                  <a:lnTo>
                    <a:pt x="2450" y="613"/>
                  </a:lnTo>
                  <a:lnTo>
                    <a:pt x="2573" y="817"/>
                  </a:lnTo>
                  <a:lnTo>
                    <a:pt x="2654" y="1062"/>
                  </a:lnTo>
                  <a:lnTo>
                    <a:pt x="2695" y="1348"/>
                  </a:lnTo>
                  <a:lnTo>
                    <a:pt x="2695" y="1348"/>
                  </a:lnTo>
                  <a:lnTo>
                    <a:pt x="2654" y="1593"/>
                  </a:lnTo>
                  <a:lnTo>
                    <a:pt x="2573" y="1878"/>
                  </a:lnTo>
                  <a:lnTo>
                    <a:pt x="2450" y="2082"/>
                  </a:lnTo>
                  <a:lnTo>
                    <a:pt x="2287" y="2287"/>
                  </a:lnTo>
                  <a:lnTo>
                    <a:pt x="2083" y="2450"/>
                  </a:lnTo>
                  <a:lnTo>
                    <a:pt x="1879" y="2572"/>
                  </a:lnTo>
                  <a:lnTo>
                    <a:pt x="1634" y="2654"/>
                  </a:lnTo>
                  <a:lnTo>
                    <a:pt x="1348" y="2695"/>
                  </a:lnTo>
                  <a:lnTo>
                    <a:pt x="1348" y="26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7"/>
            <p:cNvSpPr/>
            <p:nvPr/>
          </p:nvSpPr>
          <p:spPr>
            <a:xfrm>
              <a:off x="1009650" y="1429750"/>
              <a:ext cx="34700" cy="35750"/>
            </a:xfrm>
            <a:custGeom>
              <a:rect b="b" l="l" r="r" t="t"/>
              <a:pathLst>
                <a:path extrusionOk="0" fill="none" h="1430" w="1388">
                  <a:moveTo>
                    <a:pt x="694" y="1"/>
                  </a:moveTo>
                  <a:lnTo>
                    <a:pt x="694" y="1"/>
                  </a:lnTo>
                  <a:lnTo>
                    <a:pt x="572" y="42"/>
                  </a:lnTo>
                  <a:lnTo>
                    <a:pt x="408" y="82"/>
                  </a:lnTo>
                  <a:lnTo>
                    <a:pt x="286" y="123"/>
                  </a:lnTo>
                  <a:lnTo>
                    <a:pt x="204" y="246"/>
                  </a:lnTo>
                  <a:lnTo>
                    <a:pt x="122" y="327"/>
                  </a:lnTo>
                  <a:lnTo>
                    <a:pt x="41" y="450"/>
                  </a:lnTo>
                  <a:lnTo>
                    <a:pt x="0" y="572"/>
                  </a:lnTo>
                  <a:lnTo>
                    <a:pt x="0" y="736"/>
                  </a:lnTo>
                  <a:lnTo>
                    <a:pt x="0" y="736"/>
                  </a:lnTo>
                  <a:lnTo>
                    <a:pt x="0" y="858"/>
                  </a:lnTo>
                  <a:lnTo>
                    <a:pt x="41" y="1021"/>
                  </a:lnTo>
                  <a:lnTo>
                    <a:pt x="122" y="1144"/>
                  </a:lnTo>
                  <a:lnTo>
                    <a:pt x="204" y="1225"/>
                  </a:lnTo>
                  <a:lnTo>
                    <a:pt x="286" y="1307"/>
                  </a:lnTo>
                  <a:lnTo>
                    <a:pt x="408" y="1389"/>
                  </a:lnTo>
                  <a:lnTo>
                    <a:pt x="572" y="1430"/>
                  </a:lnTo>
                  <a:lnTo>
                    <a:pt x="694" y="1430"/>
                  </a:lnTo>
                  <a:lnTo>
                    <a:pt x="694" y="1430"/>
                  </a:lnTo>
                  <a:lnTo>
                    <a:pt x="857" y="1430"/>
                  </a:lnTo>
                  <a:lnTo>
                    <a:pt x="980" y="1389"/>
                  </a:lnTo>
                  <a:lnTo>
                    <a:pt x="1102" y="1307"/>
                  </a:lnTo>
                  <a:lnTo>
                    <a:pt x="1184" y="1225"/>
                  </a:lnTo>
                  <a:lnTo>
                    <a:pt x="1265" y="1144"/>
                  </a:lnTo>
                  <a:lnTo>
                    <a:pt x="1347" y="1021"/>
                  </a:lnTo>
                  <a:lnTo>
                    <a:pt x="1388" y="858"/>
                  </a:lnTo>
                  <a:lnTo>
                    <a:pt x="1388" y="736"/>
                  </a:lnTo>
                  <a:lnTo>
                    <a:pt x="1388" y="736"/>
                  </a:lnTo>
                  <a:lnTo>
                    <a:pt x="1388" y="572"/>
                  </a:lnTo>
                  <a:lnTo>
                    <a:pt x="1347" y="450"/>
                  </a:lnTo>
                  <a:lnTo>
                    <a:pt x="1265" y="327"/>
                  </a:lnTo>
                  <a:lnTo>
                    <a:pt x="1184" y="246"/>
                  </a:lnTo>
                  <a:lnTo>
                    <a:pt x="1102" y="123"/>
                  </a:lnTo>
                  <a:lnTo>
                    <a:pt x="980" y="82"/>
                  </a:lnTo>
                  <a:lnTo>
                    <a:pt x="857" y="42"/>
                  </a:lnTo>
                  <a:lnTo>
                    <a:pt x="694" y="1"/>
                  </a:lnTo>
                  <a:lnTo>
                    <a:pt x="69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7"/>
            <p:cNvSpPr/>
            <p:nvPr/>
          </p:nvSpPr>
          <p:spPr>
            <a:xfrm>
              <a:off x="1026975" y="14297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7"/>
            <p:cNvSpPr/>
            <p:nvPr/>
          </p:nvSpPr>
          <p:spPr>
            <a:xfrm>
              <a:off x="1476025" y="1229725"/>
              <a:ext cx="56150" cy="56150"/>
            </a:xfrm>
            <a:custGeom>
              <a:rect b="b" l="l" r="r" t="t"/>
              <a:pathLst>
                <a:path extrusionOk="0" h="2246" w="2246">
                  <a:moveTo>
                    <a:pt x="164" y="1"/>
                  </a:moveTo>
                  <a:lnTo>
                    <a:pt x="82" y="82"/>
                  </a:lnTo>
                  <a:lnTo>
                    <a:pt x="0" y="205"/>
                  </a:lnTo>
                  <a:lnTo>
                    <a:pt x="0" y="327"/>
                  </a:lnTo>
                  <a:lnTo>
                    <a:pt x="0" y="409"/>
                  </a:lnTo>
                  <a:lnTo>
                    <a:pt x="82" y="532"/>
                  </a:lnTo>
                  <a:lnTo>
                    <a:pt x="1674" y="2164"/>
                  </a:lnTo>
                  <a:lnTo>
                    <a:pt x="1797" y="2205"/>
                  </a:lnTo>
                  <a:lnTo>
                    <a:pt x="1919" y="2246"/>
                  </a:lnTo>
                  <a:lnTo>
                    <a:pt x="2041" y="2205"/>
                  </a:lnTo>
                  <a:lnTo>
                    <a:pt x="2123" y="2164"/>
                  </a:lnTo>
                  <a:lnTo>
                    <a:pt x="2205" y="2042"/>
                  </a:lnTo>
                  <a:lnTo>
                    <a:pt x="2246" y="1919"/>
                  </a:lnTo>
                  <a:lnTo>
                    <a:pt x="2205" y="1797"/>
                  </a:lnTo>
                  <a:lnTo>
                    <a:pt x="2123" y="1715"/>
                  </a:lnTo>
                  <a:lnTo>
                    <a:pt x="531" y="82"/>
                  </a:lnTo>
                  <a:lnTo>
                    <a:pt x="409"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7"/>
            <p:cNvSpPr/>
            <p:nvPr/>
          </p:nvSpPr>
          <p:spPr>
            <a:xfrm>
              <a:off x="1476025" y="1229725"/>
              <a:ext cx="56150" cy="56150"/>
            </a:xfrm>
            <a:custGeom>
              <a:rect b="b" l="l" r="r" t="t"/>
              <a:pathLst>
                <a:path extrusionOk="0" fill="none" h="2246" w="2246">
                  <a:moveTo>
                    <a:pt x="1919" y="2246"/>
                  </a:moveTo>
                  <a:lnTo>
                    <a:pt x="1919" y="2246"/>
                  </a:lnTo>
                  <a:lnTo>
                    <a:pt x="1797" y="2205"/>
                  </a:lnTo>
                  <a:lnTo>
                    <a:pt x="1674" y="2164"/>
                  </a:lnTo>
                  <a:lnTo>
                    <a:pt x="82" y="532"/>
                  </a:lnTo>
                  <a:lnTo>
                    <a:pt x="82" y="532"/>
                  </a:lnTo>
                  <a:lnTo>
                    <a:pt x="0" y="409"/>
                  </a:lnTo>
                  <a:lnTo>
                    <a:pt x="0" y="327"/>
                  </a:lnTo>
                  <a:lnTo>
                    <a:pt x="0" y="205"/>
                  </a:lnTo>
                  <a:lnTo>
                    <a:pt x="82" y="82"/>
                  </a:lnTo>
                  <a:lnTo>
                    <a:pt x="82" y="82"/>
                  </a:lnTo>
                  <a:lnTo>
                    <a:pt x="164" y="1"/>
                  </a:lnTo>
                  <a:lnTo>
                    <a:pt x="286" y="1"/>
                  </a:lnTo>
                  <a:lnTo>
                    <a:pt x="409" y="1"/>
                  </a:lnTo>
                  <a:lnTo>
                    <a:pt x="531" y="82"/>
                  </a:lnTo>
                  <a:lnTo>
                    <a:pt x="2123" y="1715"/>
                  </a:lnTo>
                  <a:lnTo>
                    <a:pt x="2123" y="1715"/>
                  </a:lnTo>
                  <a:lnTo>
                    <a:pt x="2205" y="1797"/>
                  </a:lnTo>
                  <a:lnTo>
                    <a:pt x="2246" y="1919"/>
                  </a:lnTo>
                  <a:lnTo>
                    <a:pt x="2205" y="2042"/>
                  </a:lnTo>
                  <a:lnTo>
                    <a:pt x="2123" y="2164"/>
                  </a:lnTo>
                  <a:lnTo>
                    <a:pt x="2123" y="2164"/>
                  </a:lnTo>
                  <a:lnTo>
                    <a:pt x="2041" y="2205"/>
                  </a:lnTo>
                  <a:lnTo>
                    <a:pt x="1919" y="2246"/>
                  </a:lnTo>
                  <a:lnTo>
                    <a:pt x="1919" y="224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7"/>
            <p:cNvSpPr/>
            <p:nvPr/>
          </p:nvSpPr>
          <p:spPr>
            <a:xfrm>
              <a:off x="1524000" y="1285875"/>
              <a:ext cx="0" cy="0"/>
            </a:xfrm>
            <a:custGeom>
              <a:rect b="b" l="l" r="r" t="t"/>
              <a:pathLst>
                <a:path extrusionOk="0" fill="none" h="0" w="0">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7"/>
            <p:cNvSpPr/>
            <p:nvPr/>
          </p:nvSpPr>
          <p:spPr>
            <a:xfrm>
              <a:off x="1476025" y="1229725"/>
              <a:ext cx="56150" cy="56150"/>
            </a:xfrm>
            <a:custGeom>
              <a:rect b="b" l="l" r="r" t="t"/>
              <a:pathLst>
                <a:path extrusionOk="0" h="2246" w="2246">
                  <a:moveTo>
                    <a:pt x="1797" y="1"/>
                  </a:moveTo>
                  <a:lnTo>
                    <a:pt x="1674" y="82"/>
                  </a:lnTo>
                  <a:lnTo>
                    <a:pt x="82" y="1715"/>
                  </a:lnTo>
                  <a:lnTo>
                    <a:pt x="0" y="1797"/>
                  </a:lnTo>
                  <a:lnTo>
                    <a:pt x="0" y="1919"/>
                  </a:lnTo>
                  <a:lnTo>
                    <a:pt x="0" y="2042"/>
                  </a:lnTo>
                  <a:lnTo>
                    <a:pt x="82" y="2164"/>
                  </a:lnTo>
                  <a:lnTo>
                    <a:pt x="164" y="2205"/>
                  </a:lnTo>
                  <a:lnTo>
                    <a:pt x="286" y="2246"/>
                  </a:lnTo>
                  <a:lnTo>
                    <a:pt x="409" y="2205"/>
                  </a:lnTo>
                  <a:lnTo>
                    <a:pt x="531" y="2164"/>
                  </a:lnTo>
                  <a:lnTo>
                    <a:pt x="2123" y="532"/>
                  </a:lnTo>
                  <a:lnTo>
                    <a:pt x="2205" y="409"/>
                  </a:lnTo>
                  <a:lnTo>
                    <a:pt x="2246" y="327"/>
                  </a:lnTo>
                  <a:lnTo>
                    <a:pt x="2205" y="205"/>
                  </a:lnTo>
                  <a:lnTo>
                    <a:pt x="2123" y="82"/>
                  </a:lnTo>
                  <a:lnTo>
                    <a:pt x="2041"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7"/>
            <p:cNvSpPr/>
            <p:nvPr/>
          </p:nvSpPr>
          <p:spPr>
            <a:xfrm>
              <a:off x="1476025" y="1229725"/>
              <a:ext cx="56150" cy="56150"/>
            </a:xfrm>
            <a:custGeom>
              <a:rect b="b" l="l" r="r" t="t"/>
              <a:pathLst>
                <a:path extrusionOk="0" fill="none" h="2246" w="2246">
                  <a:moveTo>
                    <a:pt x="286" y="2246"/>
                  </a:moveTo>
                  <a:lnTo>
                    <a:pt x="286" y="2246"/>
                  </a:lnTo>
                  <a:lnTo>
                    <a:pt x="164" y="2205"/>
                  </a:lnTo>
                  <a:lnTo>
                    <a:pt x="82" y="2164"/>
                  </a:lnTo>
                  <a:lnTo>
                    <a:pt x="82" y="2164"/>
                  </a:lnTo>
                  <a:lnTo>
                    <a:pt x="0" y="2042"/>
                  </a:lnTo>
                  <a:lnTo>
                    <a:pt x="0" y="1919"/>
                  </a:lnTo>
                  <a:lnTo>
                    <a:pt x="0" y="1797"/>
                  </a:lnTo>
                  <a:lnTo>
                    <a:pt x="82" y="1715"/>
                  </a:lnTo>
                  <a:lnTo>
                    <a:pt x="1674" y="82"/>
                  </a:lnTo>
                  <a:lnTo>
                    <a:pt x="1674" y="82"/>
                  </a:lnTo>
                  <a:lnTo>
                    <a:pt x="1797" y="1"/>
                  </a:lnTo>
                  <a:lnTo>
                    <a:pt x="1919" y="1"/>
                  </a:lnTo>
                  <a:lnTo>
                    <a:pt x="2041" y="1"/>
                  </a:lnTo>
                  <a:lnTo>
                    <a:pt x="2123" y="82"/>
                  </a:lnTo>
                  <a:lnTo>
                    <a:pt x="2123" y="82"/>
                  </a:lnTo>
                  <a:lnTo>
                    <a:pt x="2205" y="205"/>
                  </a:lnTo>
                  <a:lnTo>
                    <a:pt x="2246" y="327"/>
                  </a:lnTo>
                  <a:lnTo>
                    <a:pt x="2205" y="409"/>
                  </a:lnTo>
                  <a:lnTo>
                    <a:pt x="2123" y="532"/>
                  </a:lnTo>
                  <a:lnTo>
                    <a:pt x="531" y="2164"/>
                  </a:lnTo>
                  <a:lnTo>
                    <a:pt x="531" y="2164"/>
                  </a:lnTo>
                  <a:lnTo>
                    <a:pt x="409" y="2205"/>
                  </a:lnTo>
                  <a:lnTo>
                    <a:pt x="286" y="2246"/>
                  </a:lnTo>
                  <a:lnTo>
                    <a:pt x="286" y="224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7"/>
            <p:cNvSpPr/>
            <p:nvPr/>
          </p:nvSpPr>
          <p:spPr>
            <a:xfrm>
              <a:off x="1483175" y="1285875"/>
              <a:ext cx="25" cy="0"/>
            </a:xfrm>
            <a:custGeom>
              <a:rect b="b" l="l" r="r" t="t"/>
              <a:pathLst>
                <a:path extrusionOk="0" fill="none" h="0"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7"/>
            <p:cNvSpPr/>
            <p:nvPr/>
          </p:nvSpPr>
          <p:spPr>
            <a:xfrm>
              <a:off x="1074950" y="1252175"/>
              <a:ext cx="375575" cy="206175"/>
            </a:xfrm>
            <a:custGeom>
              <a:rect b="b" l="l" r="r" t="t"/>
              <a:pathLst>
                <a:path extrusionOk="0" h="8247" w="15023">
                  <a:moveTo>
                    <a:pt x="9798" y="1"/>
                  </a:moveTo>
                  <a:lnTo>
                    <a:pt x="9675" y="42"/>
                  </a:lnTo>
                  <a:lnTo>
                    <a:pt x="9594" y="123"/>
                  </a:lnTo>
                  <a:lnTo>
                    <a:pt x="9512" y="205"/>
                  </a:lnTo>
                  <a:lnTo>
                    <a:pt x="9512" y="327"/>
                  </a:lnTo>
                  <a:lnTo>
                    <a:pt x="9512" y="6002"/>
                  </a:lnTo>
                  <a:lnTo>
                    <a:pt x="6573" y="6002"/>
                  </a:lnTo>
                  <a:lnTo>
                    <a:pt x="6573" y="3634"/>
                  </a:lnTo>
                  <a:lnTo>
                    <a:pt x="6532" y="3512"/>
                  </a:lnTo>
                  <a:lnTo>
                    <a:pt x="6491" y="3389"/>
                  </a:lnTo>
                  <a:lnTo>
                    <a:pt x="6369" y="3307"/>
                  </a:lnTo>
                  <a:lnTo>
                    <a:pt x="2817" y="3307"/>
                  </a:lnTo>
                  <a:lnTo>
                    <a:pt x="2695" y="3389"/>
                  </a:lnTo>
                  <a:lnTo>
                    <a:pt x="2613" y="3512"/>
                  </a:lnTo>
                  <a:lnTo>
                    <a:pt x="2613" y="3634"/>
                  </a:lnTo>
                  <a:lnTo>
                    <a:pt x="2613" y="7635"/>
                  </a:lnTo>
                  <a:lnTo>
                    <a:pt x="205" y="7635"/>
                  </a:lnTo>
                  <a:lnTo>
                    <a:pt x="123" y="7716"/>
                  </a:lnTo>
                  <a:lnTo>
                    <a:pt x="41" y="7798"/>
                  </a:lnTo>
                  <a:lnTo>
                    <a:pt x="1" y="7920"/>
                  </a:lnTo>
                  <a:lnTo>
                    <a:pt x="41" y="8043"/>
                  </a:lnTo>
                  <a:lnTo>
                    <a:pt x="123" y="8165"/>
                  </a:lnTo>
                  <a:lnTo>
                    <a:pt x="205" y="8247"/>
                  </a:lnTo>
                  <a:lnTo>
                    <a:pt x="3062" y="8247"/>
                  </a:lnTo>
                  <a:lnTo>
                    <a:pt x="3144" y="8165"/>
                  </a:lnTo>
                  <a:lnTo>
                    <a:pt x="3225" y="8043"/>
                  </a:lnTo>
                  <a:lnTo>
                    <a:pt x="3225" y="7920"/>
                  </a:lnTo>
                  <a:lnTo>
                    <a:pt x="3225" y="3920"/>
                  </a:lnTo>
                  <a:lnTo>
                    <a:pt x="5920" y="3920"/>
                  </a:lnTo>
                  <a:lnTo>
                    <a:pt x="5920" y="6328"/>
                  </a:lnTo>
                  <a:lnTo>
                    <a:pt x="5961" y="6451"/>
                  </a:lnTo>
                  <a:lnTo>
                    <a:pt x="6042" y="6532"/>
                  </a:lnTo>
                  <a:lnTo>
                    <a:pt x="6124" y="6614"/>
                  </a:lnTo>
                  <a:lnTo>
                    <a:pt x="6246" y="6655"/>
                  </a:lnTo>
                  <a:lnTo>
                    <a:pt x="9798" y="6655"/>
                  </a:lnTo>
                  <a:lnTo>
                    <a:pt x="9920" y="6614"/>
                  </a:lnTo>
                  <a:lnTo>
                    <a:pt x="10043" y="6532"/>
                  </a:lnTo>
                  <a:lnTo>
                    <a:pt x="10083" y="6451"/>
                  </a:lnTo>
                  <a:lnTo>
                    <a:pt x="10124" y="6328"/>
                  </a:lnTo>
                  <a:lnTo>
                    <a:pt x="10124" y="654"/>
                  </a:lnTo>
                  <a:lnTo>
                    <a:pt x="14696" y="654"/>
                  </a:lnTo>
                  <a:lnTo>
                    <a:pt x="14819" y="613"/>
                  </a:lnTo>
                  <a:lnTo>
                    <a:pt x="14900" y="532"/>
                  </a:lnTo>
                  <a:lnTo>
                    <a:pt x="14982" y="450"/>
                  </a:lnTo>
                  <a:lnTo>
                    <a:pt x="15023" y="327"/>
                  </a:lnTo>
                  <a:lnTo>
                    <a:pt x="14982" y="205"/>
                  </a:lnTo>
                  <a:lnTo>
                    <a:pt x="14900" y="123"/>
                  </a:lnTo>
                  <a:lnTo>
                    <a:pt x="14819" y="42"/>
                  </a:lnTo>
                  <a:lnTo>
                    <a:pt x="1469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7"/>
            <p:cNvSpPr/>
            <p:nvPr/>
          </p:nvSpPr>
          <p:spPr>
            <a:xfrm>
              <a:off x="1074950" y="1252175"/>
              <a:ext cx="375575" cy="206175"/>
            </a:xfrm>
            <a:custGeom>
              <a:rect b="b" l="l" r="r" t="t"/>
              <a:pathLst>
                <a:path extrusionOk="0" fill="none" h="8247" w="15023">
                  <a:moveTo>
                    <a:pt x="2940" y="8247"/>
                  </a:moveTo>
                  <a:lnTo>
                    <a:pt x="327" y="8247"/>
                  </a:lnTo>
                  <a:lnTo>
                    <a:pt x="327" y="8247"/>
                  </a:lnTo>
                  <a:lnTo>
                    <a:pt x="205" y="8247"/>
                  </a:lnTo>
                  <a:lnTo>
                    <a:pt x="123" y="8165"/>
                  </a:lnTo>
                  <a:lnTo>
                    <a:pt x="41" y="8043"/>
                  </a:lnTo>
                  <a:lnTo>
                    <a:pt x="1" y="7920"/>
                  </a:lnTo>
                  <a:lnTo>
                    <a:pt x="1" y="7920"/>
                  </a:lnTo>
                  <a:lnTo>
                    <a:pt x="41" y="7798"/>
                  </a:lnTo>
                  <a:lnTo>
                    <a:pt x="123" y="7716"/>
                  </a:lnTo>
                  <a:lnTo>
                    <a:pt x="205" y="7635"/>
                  </a:lnTo>
                  <a:lnTo>
                    <a:pt x="327" y="7635"/>
                  </a:lnTo>
                  <a:lnTo>
                    <a:pt x="2613" y="7635"/>
                  </a:lnTo>
                  <a:lnTo>
                    <a:pt x="2613" y="3634"/>
                  </a:lnTo>
                  <a:lnTo>
                    <a:pt x="2613" y="3634"/>
                  </a:lnTo>
                  <a:lnTo>
                    <a:pt x="2613" y="3512"/>
                  </a:lnTo>
                  <a:lnTo>
                    <a:pt x="2695" y="3389"/>
                  </a:lnTo>
                  <a:lnTo>
                    <a:pt x="2817" y="3307"/>
                  </a:lnTo>
                  <a:lnTo>
                    <a:pt x="2940" y="3307"/>
                  </a:lnTo>
                  <a:lnTo>
                    <a:pt x="6246" y="3307"/>
                  </a:lnTo>
                  <a:lnTo>
                    <a:pt x="6246" y="3307"/>
                  </a:lnTo>
                  <a:lnTo>
                    <a:pt x="6369" y="3307"/>
                  </a:lnTo>
                  <a:lnTo>
                    <a:pt x="6491" y="3389"/>
                  </a:lnTo>
                  <a:lnTo>
                    <a:pt x="6532" y="3512"/>
                  </a:lnTo>
                  <a:lnTo>
                    <a:pt x="6573" y="3634"/>
                  </a:lnTo>
                  <a:lnTo>
                    <a:pt x="6573" y="6002"/>
                  </a:lnTo>
                  <a:lnTo>
                    <a:pt x="9512" y="6002"/>
                  </a:lnTo>
                  <a:lnTo>
                    <a:pt x="9512" y="327"/>
                  </a:lnTo>
                  <a:lnTo>
                    <a:pt x="9512" y="327"/>
                  </a:lnTo>
                  <a:lnTo>
                    <a:pt x="9512" y="205"/>
                  </a:lnTo>
                  <a:lnTo>
                    <a:pt x="9594" y="123"/>
                  </a:lnTo>
                  <a:lnTo>
                    <a:pt x="9675" y="42"/>
                  </a:lnTo>
                  <a:lnTo>
                    <a:pt x="9798" y="1"/>
                  </a:lnTo>
                  <a:lnTo>
                    <a:pt x="14696" y="1"/>
                  </a:lnTo>
                  <a:lnTo>
                    <a:pt x="14696" y="1"/>
                  </a:lnTo>
                  <a:lnTo>
                    <a:pt x="14819" y="42"/>
                  </a:lnTo>
                  <a:lnTo>
                    <a:pt x="14900" y="123"/>
                  </a:lnTo>
                  <a:lnTo>
                    <a:pt x="14982" y="205"/>
                  </a:lnTo>
                  <a:lnTo>
                    <a:pt x="15023" y="327"/>
                  </a:lnTo>
                  <a:lnTo>
                    <a:pt x="15023" y="327"/>
                  </a:lnTo>
                  <a:lnTo>
                    <a:pt x="14982" y="450"/>
                  </a:lnTo>
                  <a:lnTo>
                    <a:pt x="14900" y="532"/>
                  </a:lnTo>
                  <a:lnTo>
                    <a:pt x="14819" y="613"/>
                  </a:lnTo>
                  <a:lnTo>
                    <a:pt x="14696" y="654"/>
                  </a:lnTo>
                  <a:lnTo>
                    <a:pt x="10124" y="654"/>
                  </a:lnTo>
                  <a:lnTo>
                    <a:pt x="10124" y="6328"/>
                  </a:lnTo>
                  <a:lnTo>
                    <a:pt x="10124" y="6328"/>
                  </a:lnTo>
                  <a:lnTo>
                    <a:pt x="10083" y="6451"/>
                  </a:lnTo>
                  <a:lnTo>
                    <a:pt x="10043" y="6532"/>
                  </a:lnTo>
                  <a:lnTo>
                    <a:pt x="9920" y="6614"/>
                  </a:lnTo>
                  <a:lnTo>
                    <a:pt x="9798" y="6655"/>
                  </a:lnTo>
                  <a:lnTo>
                    <a:pt x="6246" y="6655"/>
                  </a:lnTo>
                  <a:lnTo>
                    <a:pt x="6246" y="6655"/>
                  </a:lnTo>
                  <a:lnTo>
                    <a:pt x="6124" y="6614"/>
                  </a:lnTo>
                  <a:lnTo>
                    <a:pt x="6042" y="6532"/>
                  </a:lnTo>
                  <a:lnTo>
                    <a:pt x="5961" y="6451"/>
                  </a:lnTo>
                  <a:lnTo>
                    <a:pt x="5920" y="6328"/>
                  </a:lnTo>
                  <a:lnTo>
                    <a:pt x="5920" y="3920"/>
                  </a:lnTo>
                  <a:lnTo>
                    <a:pt x="3225" y="3920"/>
                  </a:lnTo>
                  <a:lnTo>
                    <a:pt x="3225" y="7920"/>
                  </a:lnTo>
                  <a:lnTo>
                    <a:pt x="3225" y="7920"/>
                  </a:lnTo>
                  <a:lnTo>
                    <a:pt x="3225" y="8043"/>
                  </a:lnTo>
                  <a:lnTo>
                    <a:pt x="3144" y="8165"/>
                  </a:lnTo>
                  <a:lnTo>
                    <a:pt x="3062" y="8247"/>
                  </a:lnTo>
                  <a:lnTo>
                    <a:pt x="2940" y="8247"/>
                  </a:lnTo>
                  <a:lnTo>
                    <a:pt x="2940" y="824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7"/>
            <p:cNvSpPr/>
            <p:nvPr/>
          </p:nvSpPr>
          <p:spPr>
            <a:xfrm>
              <a:off x="1148425" y="14583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7"/>
            <p:cNvSpPr/>
            <p:nvPr/>
          </p:nvSpPr>
          <p:spPr>
            <a:xfrm>
              <a:off x="1182100" y="1381800"/>
              <a:ext cx="98000" cy="170450"/>
            </a:xfrm>
            <a:custGeom>
              <a:rect b="b" l="l" r="r" t="t"/>
              <a:pathLst>
                <a:path extrusionOk="0" h="6818" w="3920">
                  <a:moveTo>
                    <a:pt x="287" y="0"/>
                  </a:moveTo>
                  <a:lnTo>
                    <a:pt x="164" y="41"/>
                  </a:lnTo>
                  <a:lnTo>
                    <a:pt x="82" y="82"/>
                  </a:lnTo>
                  <a:lnTo>
                    <a:pt x="1" y="204"/>
                  </a:lnTo>
                  <a:lnTo>
                    <a:pt x="1" y="327"/>
                  </a:lnTo>
                  <a:lnTo>
                    <a:pt x="1" y="4695"/>
                  </a:lnTo>
                  <a:lnTo>
                    <a:pt x="1" y="4817"/>
                  </a:lnTo>
                  <a:lnTo>
                    <a:pt x="82" y="4940"/>
                  </a:lnTo>
                  <a:lnTo>
                    <a:pt x="164" y="4980"/>
                  </a:lnTo>
                  <a:lnTo>
                    <a:pt x="287" y="5021"/>
                  </a:lnTo>
                  <a:lnTo>
                    <a:pt x="3307" y="5021"/>
                  </a:lnTo>
                  <a:lnTo>
                    <a:pt x="3307" y="6491"/>
                  </a:lnTo>
                  <a:lnTo>
                    <a:pt x="3307" y="6613"/>
                  </a:lnTo>
                  <a:lnTo>
                    <a:pt x="3389" y="6736"/>
                  </a:lnTo>
                  <a:lnTo>
                    <a:pt x="3471" y="6777"/>
                  </a:lnTo>
                  <a:lnTo>
                    <a:pt x="3593" y="6817"/>
                  </a:lnTo>
                  <a:lnTo>
                    <a:pt x="3716" y="6777"/>
                  </a:lnTo>
                  <a:lnTo>
                    <a:pt x="3838" y="6736"/>
                  </a:lnTo>
                  <a:lnTo>
                    <a:pt x="3920" y="6613"/>
                  </a:lnTo>
                  <a:lnTo>
                    <a:pt x="3920" y="6491"/>
                  </a:lnTo>
                  <a:lnTo>
                    <a:pt x="3920" y="4695"/>
                  </a:lnTo>
                  <a:lnTo>
                    <a:pt x="3920" y="4572"/>
                  </a:lnTo>
                  <a:lnTo>
                    <a:pt x="3838" y="4491"/>
                  </a:lnTo>
                  <a:lnTo>
                    <a:pt x="3716" y="4409"/>
                  </a:lnTo>
                  <a:lnTo>
                    <a:pt x="613" y="4409"/>
                  </a:lnTo>
                  <a:lnTo>
                    <a:pt x="613" y="327"/>
                  </a:lnTo>
                  <a:lnTo>
                    <a:pt x="572" y="204"/>
                  </a:lnTo>
                  <a:lnTo>
                    <a:pt x="532" y="82"/>
                  </a:lnTo>
                  <a:lnTo>
                    <a:pt x="409" y="41"/>
                  </a:lnTo>
                  <a:lnTo>
                    <a:pt x="287"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7"/>
            <p:cNvSpPr/>
            <p:nvPr/>
          </p:nvSpPr>
          <p:spPr>
            <a:xfrm>
              <a:off x="1182100" y="1381800"/>
              <a:ext cx="98000" cy="170450"/>
            </a:xfrm>
            <a:custGeom>
              <a:rect b="b" l="l" r="r" t="t"/>
              <a:pathLst>
                <a:path extrusionOk="0" fill="none" h="6818" w="3920">
                  <a:moveTo>
                    <a:pt x="3593" y="6817"/>
                  </a:moveTo>
                  <a:lnTo>
                    <a:pt x="3593" y="6817"/>
                  </a:lnTo>
                  <a:lnTo>
                    <a:pt x="3471" y="6777"/>
                  </a:lnTo>
                  <a:lnTo>
                    <a:pt x="3389" y="6736"/>
                  </a:lnTo>
                  <a:lnTo>
                    <a:pt x="3307" y="6613"/>
                  </a:lnTo>
                  <a:lnTo>
                    <a:pt x="3307" y="6491"/>
                  </a:lnTo>
                  <a:lnTo>
                    <a:pt x="3307" y="5021"/>
                  </a:lnTo>
                  <a:lnTo>
                    <a:pt x="287" y="5021"/>
                  </a:lnTo>
                  <a:lnTo>
                    <a:pt x="287" y="5021"/>
                  </a:lnTo>
                  <a:lnTo>
                    <a:pt x="164" y="4980"/>
                  </a:lnTo>
                  <a:lnTo>
                    <a:pt x="82" y="4940"/>
                  </a:lnTo>
                  <a:lnTo>
                    <a:pt x="1" y="4817"/>
                  </a:lnTo>
                  <a:lnTo>
                    <a:pt x="1" y="4695"/>
                  </a:lnTo>
                  <a:lnTo>
                    <a:pt x="1" y="327"/>
                  </a:lnTo>
                  <a:lnTo>
                    <a:pt x="1" y="327"/>
                  </a:lnTo>
                  <a:lnTo>
                    <a:pt x="1" y="204"/>
                  </a:lnTo>
                  <a:lnTo>
                    <a:pt x="82" y="82"/>
                  </a:lnTo>
                  <a:lnTo>
                    <a:pt x="164" y="41"/>
                  </a:lnTo>
                  <a:lnTo>
                    <a:pt x="287" y="0"/>
                  </a:lnTo>
                  <a:lnTo>
                    <a:pt x="287" y="0"/>
                  </a:lnTo>
                  <a:lnTo>
                    <a:pt x="409" y="41"/>
                  </a:lnTo>
                  <a:lnTo>
                    <a:pt x="532" y="82"/>
                  </a:lnTo>
                  <a:lnTo>
                    <a:pt x="572" y="204"/>
                  </a:lnTo>
                  <a:lnTo>
                    <a:pt x="613" y="327"/>
                  </a:lnTo>
                  <a:lnTo>
                    <a:pt x="613" y="4409"/>
                  </a:lnTo>
                  <a:lnTo>
                    <a:pt x="3593" y="4409"/>
                  </a:lnTo>
                  <a:lnTo>
                    <a:pt x="3593" y="4409"/>
                  </a:lnTo>
                  <a:lnTo>
                    <a:pt x="3716" y="4409"/>
                  </a:lnTo>
                  <a:lnTo>
                    <a:pt x="3838" y="4491"/>
                  </a:lnTo>
                  <a:lnTo>
                    <a:pt x="3920" y="4572"/>
                  </a:lnTo>
                  <a:lnTo>
                    <a:pt x="3920" y="4695"/>
                  </a:lnTo>
                  <a:lnTo>
                    <a:pt x="3920" y="6491"/>
                  </a:lnTo>
                  <a:lnTo>
                    <a:pt x="3920" y="6491"/>
                  </a:lnTo>
                  <a:lnTo>
                    <a:pt x="3920" y="6613"/>
                  </a:lnTo>
                  <a:lnTo>
                    <a:pt x="3838" y="6736"/>
                  </a:lnTo>
                  <a:lnTo>
                    <a:pt x="3716" y="6777"/>
                  </a:lnTo>
                  <a:lnTo>
                    <a:pt x="3593" y="6817"/>
                  </a:lnTo>
                  <a:lnTo>
                    <a:pt x="3593" y="68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7"/>
            <p:cNvSpPr/>
            <p:nvPr/>
          </p:nvSpPr>
          <p:spPr>
            <a:xfrm>
              <a:off x="1271925" y="15522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7"/>
            <p:cNvSpPr/>
            <p:nvPr/>
          </p:nvSpPr>
          <p:spPr>
            <a:xfrm>
              <a:off x="1155575" y="1209325"/>
              <a:ext cx="15325" cy="106150"/>
            </a:xfrm>
            <a:custGeom>
              <a:rect b="b" l="l" r="r" t="t"/>
              <a:pathLst>
                <a:path extrusionOk="0" h="4246" w="613">
                  <a:moveTo>
                    <a:pt x="205" y="0"/>
                  </a:moveTo>
                  <a:lnTo>
                    <a:pt x="82" y="82"/>
                  </a:lnTo>
                  <a:lnTo>
                    <a:pt x="0" y="164"/>
                  </a:lnTo>
                  <a:lnTo>
                    <a:pt x="0" y="286"/>
                  </a:lnTo>
                  <a:lnTo>
                    <a:pt x="0" y="3919"/>
                  </a:lnTo>
                  <a:lnTo>
                    <a:pt x="0" y="4042"/>
                  </a:lnTo>
                  <a:lnTo>
                    <a:pt x="82" y="4123"/>
                  </a:lnTo>
                  <a:lnTo>
                    <a:pt x="205" y="4205"/>
                  </a:lnTo>
                  <a:lnTo>
                    <a:pt x="327" y="4246"/>
                  </a:lnTo>
                  <a:lnTo>
                    <a:pt x="450" y="4205"/>
                  </a:lnTo>
                  <a:lnTo>
                    <a:pt x="531" y="4123"/>
                  </a:lnTo>
                  <a:lnTo>
                    <a:pt x="613" y="4042"/>
                  </a:lnTo>
                  <a:lnTo>
                    <a:pt x="613" y="3919"/>
                  </a:lnTo>
                  <a:lnTo>
                    <a:pt x="613" y="286"/>
                  </a:lnTo>
                  <a:lnTo>
                    <a:pt x="613" y="164"/>
                  </a:lnTo>
                  <a:lnTo>
                    <a:pt x="531" y="82"/>
                  </a:lnTo>
                  <a:lnTo>
                    <a:pt x="45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7"/>
            <p:cNvSpPr/>
            <p:nvPr/>
          </p:nvSpPr>
          <p:spPr>
            <a:xfrm>
              <a:off x="1155575" y="1209325"/>
              <a:ext cx="15325" cy="106150"/>
            </a:xfrm>
            <a:custGeom>
              <a:rect b="b" l="l" r="r" t="t"/>
              <a:pathLst>
                <a:path extrusionOk="0" fill="none" h="4246" w="613">
                  <a:moveTo>
                    <a:pt x="327" y="4246"/>
                  </a:moveTo>
                  <a:lnTo>
                    <a:pt x="327" y="4246"/>
                  </a:lnTo>
                  <a:lnTo>
                    <a:pt x="205" y="4205"/>
                  </a:lnTo>
                  <a:lnTo>
                    <a:pt x="82" y="4123"/>
                  </a:lnTo>
                  <a:lnTo>
                    <a:pt x="0" y="4042"/>
                  </a:lnTo>
                  <a:lnTo>
                    <a:pt x="0" y="3919"/>
                  </a:lnTo>
                  <a:lnTo>
                    <a:pt x="0" y="286"/>
                  </a:lnTo>
                  <a:lnTo>
                    <a:pt x="0" y="286"/>
                  </a:lnTo>
                  <a:lnTo>
                    <a:pt x="0" y="164"/>
                  </a:lnTo>
                  <a:lnTo>
                    <a:pt x="82" y="82"/>
                  </a:lnTo>
                  <a:lnTo>
                    <a:pt x="205" y="0"/>
                  </a:lnTo>
                  <a:lnTo>
                    <a:pt x="327" y="0"/>
                  </a:lnTo>
                  <a:lnTo>
                    <a:pt x="327" y="0"/>
                  </a:lnTo>
                  <a:lnTo>
                    <a:pt x="450" y="0"/>
                  </a:lnTo>
                  <a:lnTo>
                    <a:pt x="531" y="82"/>
                  </a:lnTo>
                  <a:lnTo>
                    <a:pt x="613" y="164"/>
                  </a:lnTo>
                  <a:lnTo>
                    <a:pt x="613" y="286"/>
                  </a:lnTo>
                  <a:lnTo>
                    <a:pt x="613" y="3919"/>
                  </a:lnTo>
                  <a:lnTo>
                    <a:pt x="613" y="3919"/>
                  </a:lnTo>
                  <a:lnTo>
                    <a:pt x="613" y="4042"/>
                  </a:lnTo>
                  <a:lnTo>
                    <a:pt x="531" y="4123"/>
                  </a:lnTo>
                  <a:lnTo>
                    <a:pt x="450" y="4205"/>
                  </a:lnTo>
                  <a:lnTo>
                    <a:pt x="327" y="4246"/>
                  </a:lnTo>
                  <a:lnTo>
                    <a:pt x="327" y="424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7"/>
            <p:cNvSpPr/>
            <p:nvPr/>
          </p:nvSpPr>
          <p:spPr>
            <a:xfrm>
              <a:off x="1163750" y="13154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7"/>
            <p:cNvSpPr/>
            <p:nvPr/>
          </p:nvSpPr>
          <p:spPr>
            <a:xfrm>
              <a:off x="1155575" y="1158300"/>
              <a:ext cx="83700" cy="117375"/>
            </a:xfrm>
            <a:custGeom>
              <a:rect b="b" l="l" r="r" t="t"/>
              <a:pathLst>
                <a:path extrusionOk="0" h="4695" w="3348">
                  <a:moveTo>
                    <a:pt x="3021" y="0"/>
                  </a:moveTo>
                  <a:lnTo>
                    <a:pt x="2899" y="41"/>
                  </a:lnTo>
                  <a:lnTo>
                    <a:pt x="2776" y="123"/>
                  </a:lnTo>
                  <a:lnTo>
                    <a:pt x="2736" y="204"/>
                  </a:lnTo>
                  <a:lnTo>
                    <a:pt x="2695" y="327"/>
                  </a:lnTo>
                  <a:lnTo>
                    <a:pt x="2695" y="4082"/>
                  </a:lnTo>
                  <a:lnTo>
                    <a:pt x="327" y="4082"/>
                  </a:lnTo>
                  <a:lnTo>
                    <a:pt x="205" y="4123"/>
                  </a:lnTo>
                  <a:lnTo>
                    <a:pt x="82" y="4164"/>
                  </a:lnTo>
                  <a:lnTo>
                    <a:pt x="0" y="4287"/>
                  </a:lnTo>
                  <a:lnTo>
                    <a:pt x="0" y="4409"/>
                  </a:lnTo>
                  <a:lnTo>
                    <a:pt x="0" y="4532"/>
                  </a:lnTo>
                  <a:lnTo>
                    <a:pt x="82" y="4613"/>
                  </a:lnTo>
                  <a:lnTo>
                    <a:pt x="205" y="4695"/>
                  </a:lnTo>
                  <a:lnTo>
                    <a:pt x="3144" y="4695"/>
                  </a:lnTo>
                  <a:lnTo>
                    <a:pt x="3225" y="4613"/>
                  </a:lnTo>
                  <a:lnTo>
                    <a:pt x="3307" y="4532"/>
                  </a:lnTo>
                  <a:lnTo>
                    <a:pt x="3348" y="4409"/>
                  </a:lnTo>
                  <a:lnTo>
                    <a:pt x="3348" y="327"/>
                  </a:lnTo>
                  <a:lnTo>
                    <a:pt x="3307" y="204"/>
                  </a:lnTo>
                  <a:lnTo>
                    <a:pt x="3225" y="123"/>
                  </a:lnTo>
                  <a:lnTo>
                    <a:pt x="3144" y="41"/>
                  </a:lnTo>
                  <a:lnTo>
                    <a:pt x="302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7"/>
            <p:cNvSpPr/>
            <p:nvPr/>
          </p:nvSpPr>
          <p:spPr>
            <a:xfrm>
              <a:off x="1155575" y="1158300"/>
              <a:ext cx="83700" cy="117375"/>
            </a:xfrm>
            <a:custGeom>
              <a:rect b="b" l="l" r="r" t="t"/>
              <a:pathLst>
                <a:path extrusionOk="0" fill="none" h="4695" w="3348">
                  <a:moveTo>
                    <a:pt x="3021" y="4695"/>
                  </a:moveTo>
                  <a:lnTo>
                    <a:pt x="327" y="4695"/>
                  </a:lnTo>
                  <a:lnTo>
                    <a:pt x="327" y="4695"/>
                  </a:lnTo>
                  <a:lnTo>
                    <a:pt x="205" y="4695"/>
                  </a:lnTo>
                  <a:lnTo>
                    <a:pt x="82" y="4613"/>
                  </a:lnTo>
                  <a:lnTo>
                    <a:pt x="0" y="4532"/>
                  </a:lnTo>
                  <a:lnTo>
                    <a:pt x="0" y="4409"/>
                  </a:lnTo>
                  <a:lnTo>
                    <a:pt x="0" y="4409"/>
                  </a:lnTo>
                  <a:lnTo>
                    <a:pt x="0" y="4287"/>
                  </a:lnTo>
                  <a:lnTo>
                    <a:pt x="82" y="4164"/>
                  </a:lnTo>
                  <a:lnTo>
                    <a:pt x="205" y="4123"/>
                  </a:lnTo>
                  <a:lnTo>
                    <a:pt x="327" y="4082"/>
                  </a:lnTo>
                  <a:lnTo>
                    <a:pt x="2695" y="4082"/>
                  </a:lnTo>
                  <a:lnTo>
                    <a:pt x="2695" y="327"/>
                  </a:lnTo>
                  <a:lnTo>
                    <a:pt x="2695" y="327"/>
                  </a:lnTo>
                  <a:lnTo>
                    <a:pt x="2736" y="204"/>
                  </a:lnTo>
                  <a:lnTo>
                    <a:pt x="2776" y="123"/>
                  </a:lnTo>
                  <a:lnTo>
                    <a:pt x="2899" y="41"/>
                  </a:lnTo>
                  <a:lnTo>
                    <a:pt x="3021" y="0"/>
                  </a:lnTo>
                  <a:lnTo>
                    <a:pt x="3021" y="0"/>
                  </a:lnTo>
                  <a:lnTo>
                    <a:pt x="3144" y="41"/>
                  </a:lnTo>
                  <a:lnTo>
                    <a:pt x="3225" y="123"/>
                  </a:lnTo>
                  <a:lnTo>
                    <a:pt x="3307" y="204"/>
                  </a:lnTo>
                  <a:lnTo>
                    <a:pt x="3348" y="327"/>
                  </a:lnTo>
                  <a:lnTo>
                    <a:pt x="3348" y="4409"/>
                  </a:lnTo>
                  <a:lnTo>
                    <a:pt x="3348" y="4409"/>
                  </a:lnTo>
                  <a:lnTo>
                    <a:pt x="3307" y="4532"/>
                  </a:lnTo>
                  <a:lnTo>
                    <a:pt x="3225" y="4613"/>
                  </a:lnTo>
                  <a:lnTo>
                    <a:pt x="3144" y="4695"/>
                  </a:lnTo>
                  <a:lnTo>
                    <a:pt x="3021" y="4695"/>
                  </a:lnTo>
                  <a:lnTo>
                    <a:pt x="3021" y="46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7"/>
            <p:cNvSpPr/>
            <p:nvPr/>
          </p:nvSpPr>
          <p:spPr>
            <a:xfrm>
              <a:off x="1231100" y="1275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7"/>
            <p:cNvSpPr/>
            <p:nvPr/>
          </p:nvSpPr>
          <p:spPr>
            <a:xfrm>
              <a:off x="1232125" y="1317500"/>
              <a:ext cx="194925" cy="146975"/>
            </a:xfrm>
            <a:custGeom>
              <a:rect b="b" l="l" r="r" t="t"/>
              <a:pathLst>
                <a:path extrusionOk="0" h="5879" w="7797">
                  <a:moveTo>
                    <a:pt x="5348" y="0"/>
                  </a:moveTo>
                  <a:lnTo>
                    <a:pt x="5266" y="82"/>
                  </a:lnTo>
                  <a:lnTo>
                    <a:pt x="5184" y="164"/>
                  </a:lnTo>
                  <a:lnTo>
                    <a:pt x="5144" y="286"/>
                  </a:lnTo>
                  <a:lnTo>
                    <a:pt x="5144" y="5226"/>
                  </a:lnTo>
                  <a:lnTo>
                    <a:pt x="286" y="5226"/>
                  </a:lnTo>
                  <a:lnTo>
                    <a:pt x="163" y="5266"/>
                  </a:lnTo>
                  <a:lnTo>
                    <a:pt x="82" y="5348"/>
                  </a:lnTo>
                  <a:lnTo>
                    <a:pt x="0" y="5430"/>
                  </a:lnTo>
                  <a:lnTo>
                    <a:pt x="0" y="5552"/>
                  </a:lnTo>
                  <a:lnTo>
                    <a:pt x="0" y="5675"/>
                  </a:lnTo>
                  <a:lnTo>
                    <a:pt x="82" y="5797"/>
                  </a:lnTo>
                  <a:lnTo>
                    <a:pt x="163" y="5838"/>
                  </a:lnTo>
                  <a:lnTo>
                    <a:pt x="286" y="5879"/>
                  </a:lnTo>
                  <a:lnTo>
                    <a:pt x="5470" y="5879"/>
                  </a:lnTo>
                  <a:lnTo>
                    <a:pt x="5593" y="5838"/>
                  </a:lnTo>
                  <a:lnTo>
                    <a:pt x="5674" y="5797"/>
                  </a:lnTo>
                  <a:lnTo>
                    <a:pt x="5756" y="5675"/>
                  </a:lnTo>
                  <a:lnTo>
                    <a:pt x="5797" y="5552"/>
                  </a:lnTo>
                  <a:lnTo>
                    <a:pt x="5797" y="613"/>
                  </a:lnTo>
                  <a:lnTo>
                    <a:pt x="7470" y="613"/>
                  </a:lnTo>
                  <a:lnTo>
                    <a:pt x="7593" y="572"/>
                  </a:lnTo>
                  <a:lnTo>
                    <a:pt x="7715" y="531"/>
                  </a:lnTo>
                  <a:lnTo>
                    <a:pt x="7756" y="409"/>
                  </a:lnTo>
                  <a:lnTo>
                    <a:pt x="7797" y="286"/>
                  </a:lnTo>
                  <a:lnTo>
                    <a:pt x="7756" y="164"/>
                  </a:lnTo>
                  <a:lnTo>
                    <a:pt x="7715" y="82"/>
                  </a:lnTo>
                  <a:lnTo>
                    <a:pt x="759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7"/>
            <p:cNvSpPr/>
            <p:nvPr/>
          </p:nvSpPr>
          <p:spPr>
            <a:xfrm>
              <a:off x="1232125" y="1317500"/>
              <a:ext cx="194925" cy="146975"/>
            </a:xfrm>
            <a:custGeom>
              <a:rect b="b" l="l" r="r" t="t"/>
              <a:pathLst>
                <a:path extrusionOk="0" fill="none" h="5879" w="7797">
                  <a:moveTo>
                    <a:pt x="5470" y="5879"/>
                  </a:moveTo>
                  <a:lnTo>
                    <a:pt x="286" y="5879"/>
                  </a:lnTo>
                  <a:lnTo>
                    <a:pt x="286" y="5879"/>
                  </a:lnTo>
                  <a:lnTo>
                    <a:pt x="163" y="5838"/>
                  </a:lnTo>
                  <a:lnTo>
                    <a:pt x="82" y="5797"/>
                  </a:lnTo>
                  <a:lnTo>
                    <a:pt x="0" y="5675"/>
                  </a:lnTo>
                  <a:lnTo>
                    <a:pt x="0" y="5552"/>
                  </a:lnTo>
                  <a:lnTo>
                    <a:pt x="0" y="5552"/>
                  </a:lnTo>
                  <a:lnTo>
                    <a:pt x="0" y="5430"/>
                  </a:lnTo>
                  <a:lnTo>
                    <a:pt x="82" y="5348"/>
                  </a:lnTo>
                  <a:lnTo>
                    <a:pt x="163" y="5266"/>
                  </a:lnTo>
                  <a:lnTo>
                    <a:pt x="286" y="5226"/>
                  </a:lnTo>
                  <a:lnTo>
                    <a:pt x="5144" y="5226"/>
                  </a:lnTo>
                  <a:lnTo>
                    <a:pt x="5144" y="286"/>
                  </a:lnTo>
                  <a:lnTo>
                    <a:pt x="5144" y="286"/>
                  </a:lnTo>
                  <a:lnTo>
                    <a:pt x="5184" y="164"/>
                  </a:lnTo>
                  <a:lnTo>
                    <a:pt x="5266" y="82"/>
                  </a:lnTo>
                  <a:lnTo>
                    <a:pt x="5348" y="0"/>
                  </a:lnTo>
                  <a:lnTo>
                    <a:pt x="5470" y="0"/>
                  </a:lnTo>
                  <a:lnTo>
                    <a:pt x="7470" y="0"/>
                  </a:lnTo>
                  <a:lnTo>
                    <a:pt x="7470" y="0"/>
                  </a:lnTo>
                  <a:lnTo>
                    <a:pt x="7593" y="0"/>
                  </a:lnTo>
                  <a:lnTo>
                    <a:pt x="7715" y="82"/>
                  </a:lnTo>
                  <a:lnTo>
                    <a:pt x="7756" y="164"/>
                  </a:lnTo>
                  <a:lnTo>
                    <a:pt x="7797" y="286"/>
                  </a:lnTo>
                  <a:lnTo>
                    <a:pt x="7797" y="286"/>
                  </a:lnTo>
                  <a:lnTo>
                    <a:pt x="7756" y="409"/>
                  </a:lnTo>
                  <a:lnTo>
                    <a:pt x="7715" y="531"/>
                  </a:lnTo>
                  <a:lnTo>
                    <a:pt x="7593" y="572"/>
                  </a:lnTo>
                  <a:lnTo>
                    <a:pt x="7470" y="613"/>
                  </a:lnTo>
                  <a:lnTo>
                    <a:pt x="5797" y="613"/>
                  </a:lnTo>
                  <a:lnTo>
                    <a:pt x="5797" y="5552"/>
                  </a:lnTo>
                  <a:lnTo>
                    <a:pt x="5797" y="5552"/>
                  </a:lnTo>
                  <a:lnTo>
                    <a:pt x="5756" y="5675"/>
                  </a:lnTo>
                  <a:lnTo>
                    <a:pt x="5674" y="5797"/>
                  </a:lnTo>
                  <a:lnTo>
                    <a:pt x="5593" y="5838"/>
                  </a:lnTo>
                  <a:lnTo>
                    <a:pt x="5470" y="5879"/>
                  </a:lnTo>
                  <a:lnTo>
                    <a:pt x="5470" y="58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7"/>
            <p:cNvSpPr/>
            <p:nvPr/>
          </p:nvSpPr>
          <p:spPr>
            <a:xfrm>
              <a:off x="1368875" y="14644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7"/>
            <p:cNvSpPr/>
            <p:nvPr/>
          </p:nvSpPr>
          <p:spPr>
            <a:xfrm>
              <a:off x="1268850" y="1158300"/>
              <a:ext cx="92900" cy="206175"/>
            </a:xfrm>
            <a:custGeom>
              <a:rect b="b" l="l" r="r" t="t"/>
              <a:pathLst>
                <a:path extrusionOk="0" h="8247" w="3716">
                  <a:moveTo>
                    <a:pt x="3430" y="0"/>
                  </a:moveTo>
                  <a:lnTo>
                    <a:pt x="3307" y="41"/>
                  </a:lnTo>
                  <a:lnTo>
                    <a:pt x="3185" y="123"/>
                  </a:lnTo>
                  <a:lnTo>
                    <a:pt x="3103" y="204"/>
                  </a:lnTo>
                  <a:lnTo>
                    <a:pt x="3103" y="327"/>
                  </a:lnTo>
                  <a:lnTo>
                    <a:pt x="3103" y="2041"/>
                  </a:lnTo>
                  <a:lnTo>
                    <a:pt x="286" y="2041"/>
                  </a:lnTo>
                  <a:lnTo>
                    <a:pt x="164" y="2082"/>
                  </a:lnTo>
                  <a:lnTo>
                    <a:pt x="82" y="2123"/>
                  </a:lnTo>
                  <a:lnTo>
                    <a:pt x="1" y="2246"/>
                  </a:lnTo>
                  <a:lnTo>
                    <a:pt x="1" y="2368"/>
                  </a:lnTo>
                  <a:lnTo>
                    <a:pt x="1" y="7920"/>
                  </a:lnTo>
                  <a:lnTo>
                    <a:pt x="1" y="8042"/>
                  </a:lnTo>
                  <a:lnTo>
                    <a:pt x="82" y="8165"/>
                  </a:lnTo>
                  <a:lnTo>
                    <a:pt x="164" y="8205"/>
                  </a:lnTo>
                  <a:lnTo>
                    <a:pt x="286" y="8246"/>
                  </a:lnTo>
                  <a:lnTo>
                    <a:pt x="409" y="8205"/>
                  </a:lnTo>
                  <a:lnTo>
                    <a:pt x="531" y="8165"/>
                  </a:lnTo>
                  <a:lnTo>
                    <a:pt x="572" y="8042"/>
                  </a:lnTo>
                  <a:lnTo>
                    <a:pt x="613" y="7920"/>
                  </a:lnTo>
                  <a:lnTo>
                    <a:pt x="613" y="2695"/>
                  </a:lnTo>
                  <a:lnTo>
                    <a:pt x="3430" y="2695"/>
                  </a:lnTo>
                  <a:lnTo>
                    <a:pt x="3552" y="2654"/>
                  </a:lnTo>
                  <a:lnTo>
                    <a:pt x="3634" y="2572"/>
                  </a:lnTo>
                  <a:lnTo>
                    <a:pt x="3715" y="2490"/>
                  </a:lnTo>
                  <a:lnTo>
                    <a:pt x="3715" y="2368"/>
                  </a:lnTo>
                  <a:lnTo>
                    <a:pt x="3715" y="327"/>
                  </a:lnTo>
                  <a:lnTo>
                    <a:pt x="3715" y="204"/>
                  </a:lnTo>
                  <a:lnTo>
                    <a:pt x="3634" y="123"/>
                  </a:lnTo>
                  <a:lnTo>
                    <a:pt x="3552" y="41"/>
                  </a:lnTo>
                  <a:lnTo>
                    <a:pt x="343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7"/>
            <p:cNvSpPr/>
            <p:nvPr/>
          </p:nvSpPr>
          <p:spPr>
            <a:xfrm>
              <a:off x="1268850" y="1158300"/>
              <a:ext cx="92900" cy="206175"/>
            </a:xfrm>
            <a:custGeom>
              <a:rect b="b" l="l" r="r" t="t"/>
              <a:pathLst>
                <a:path extrusionOk="0" fill="none" h="8247" w="3716">
                  <a:moveTo>
                    <a:pt x="286" y="8246"/>
                  </a:moveTo>
                  <a:lnTo>
                    <a:pt x="286" y="8246"/>
                  </a:lnTo>
                  <a:lnTo>
                    <a:pt x="164" y="8205"/>
                  </a:lnTo>
                  <a:lnTo>
                    <a:pt x="82" y="8165"/>
                  </a:lnTo>
                  <a:lnTo>
                    <a:pt x="1" y="8042"/>
                  </a:lnTo>
                  <a:lnTo>
                    <a:pt x="1" y="7920"/>
                  </a:lnTo>
                  <a:lnTo>
                    <a:pt x="1" y="2368"/>
                  </a:lnTo>
                  <a:lnTo>
                    <a:pt x="1" y="2368"/>
                  </a:lnTo>
                  <a:lnTo>
                    <a:pt x="1" y="2246"/>
                  </a:lnTo>
                  <a:lnTo>
                    <a:pt x="82" y="2123"/>
                  </a:lnTo>
                  <a:lnTo>
                    <a:pt x="164" y="2082"/>
                  </a:lnTo>
                  <a:lnTo>
                    <a:pt x="286" y="2041"/>
                  </a:lnTo>
                  <a:lnTo>
                    <a:pt x="3103" y="2041"/>
                  </a:lnTo>
                  <a:lnTo>
                    <a:pt x="3103" y="327"/>
                  </a:lnTo>
                  <a:lnTo>
                    <a:pt x="3103" y="327"/>
                  </a:lnTo>
                  <a:lnTo>
                    <a:pt x="3103" y="204"/>
                  </a:lnTo>
                  <a:lnTo>
                    <a:pt x="3185" y="123"/>
                  </a:lnTo>
                  <a:lnTo>
                    <a:pt x="3307" y="41"/>
                  </a:lnTo>
                  <a:lnTo>
                    <a:pt x="3430" y="0"/>
                  </a:lnTo>
                  <a:lnTo>
                    <a:pt x="3430" y="0"/>
                  </a:lnTo>
                  <a:lnTo>
                    <a:pt x="3552" y="41"/>
                  </a:lnTo>
                  <a:lnTo>
                    <a:pt x="3634" y="123"/>
                  </a:lnTo>
                  <a:lnTo>
                    <a:pt x="3715" y="204"/>
                  </a:lnTo>
                  <a:lnTo>
                    <a:pt x="3715" y="327"/>
                  </a:lnTo>
                  <a:lnTo>
                    <a:pt x="3715" y="2368"/>
                  </a:lnTo>
                  <a:lnTo>
                    <a:pt x="3715" y="2368"/>
                  </a:lnTo>
                  <a:lnTo>
                    <a:pt x="3715" y="2490"/>
                  </a:lnTo>
                  <a:lnTo>
                    <a:pt x="3634" y="2572"/>
                  </a:lnTo>
                  <a:lnTo>
                    <a:pt x="3552" y="2654"/>
                  </a:lnTo>
                  <a:lnTo>
                    <a:pt x="3430" y="2695"/>
                  </a:lnTo>
                  <a:lnTo>
                    <a:pt x="613" y="2695"/>
                  </a:lnTo>
                  <a:lnTo>
                    <a:pt x="613" y="7920"/>
                  </a:lnTo>
                  <a:lnTo>
                    <a:pt x="613" y="7920"/>
                  </a:lnTo>
                  <a:lnTo>
                    <a:pt x="572" y="8042"/>
                  </a:lnTo>
                  <a:lnTo>
                    <a:pt x="531" y="8165"/>
                  </a:lnTo>
                  <a:lnTo>
                    <a:pt x="409" y="8205"/>
                  </a:lnTo>
                  <a:lnTo>
                    <a:pt x="286" y="8246"/>
                  </a:lnTo>
                  <a:lnTo>
                    <a:pt x="286" y="824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7"/>
            <p:cNvSpPr/>
            <p:nvPr/>
          </p:nvSpPr>
          <p:spPr>
            <a:xfrm>
              <a:off x="1276000" y="13644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7"/>
            <p:cNvSpPr/>
            <p:nvPr/>
          </p:nvSpPr>
          <p:spPr>
            <a:xfrm>
              <a:off x="1098425" y="1158300"/>
              <a:ext cx="328625" cy="266375"/>
            </a:xfrm>
            <a:custGeom>
              <a:rect b="b" l="l" r="r" t="t"/>
              <a:pathLst>
                <a:path extrusionOk="0" h="10655" w="13145">
                  <a:moveTo>
                    <a:pt x="2205" y="0"/>
                  </a:moveTo>
                  <a:lnTo>
                    <a:pt x="1756" y="82"/>
                  </a:lnTo>
                  <a:lnTo>
                    <a:pt x="1348" y="204"/>
                  </a:lnTo>
                  <a:lnTo>
                    <a:pt x="980" y="409"/>
                  </a:lnTo>
                  <a:lnTo>
                    <a:pt x="654" y="653"/>
                  </a:lnTo>
                  <a:lnTo>
                    <a:pt x="368" y="980"/>
                  </a:lnTo>
                  <a:lnTo>
                    <a:pt x="164" y="1347"/>
                  </a:lnTo>
                  <a:lnTo>
                    <a:pt x="41" y="1756"/>
                  </a:lnTo>
                  <a:lnTo>
                    <a:pt x="0" y="2205"/>
                  </a:lnTo>
                  <a:lnTo>
                    <a:pt x="0" y="10328"/>
                  </a:lnTo>
                  <a:lnTo>
                    <a:pt x="41" y="10451"/>
                  </a:lnTo>
                  <a:lnTo>
                    <a:pt x="82" y="10573"/>
                  </a:lnTo>
                  <a:lnTo>
                    <a:pt x="205" y="10614"/>
                  </a:lnTo>
                  <a:lnTo>
                    <a:pt x="327" y="10655"/>
                  </a:lnTo>
                  <a:lnTo>
                    <a:pt x="450" y="10614"/>
                  </a:lnTo>
                  <a:lnTo>
                    <a:pt x="531" y="10573"/>
                  </a:lnTo>
                  <a:lnTo>
                    <a:pt x="613" y="10451"/>
                  </a:lnTo>
                  <a:lnTo>
                    <a:pt x="654" y="10328"/>
                  </a:lnTo>
                  <a:lnTo>
                    <a:pt x="654" y="2205"/>
                  </a:lnTo>
                  <a:lnTo>
                    <a:pt x="654" y="1878"/>
                  </a:lnTo>
                  <a:lnTo>
                    <a:pt x="776" y="1592"/>
                  </a:lnTo>
                  <a:lnTo>
                    <a:pt x="899" y="1347"/>
                  </a:lnTo>
                  <a:lnTo>
                    <a:pt x="1103" y="1103"/>
                  </a:lnTo>
                  <a:lnTo>
                    <a:pt x="1307" y="898"/>
                  </a:lnTo>
                  <a:lnTo>
                    <a:pt x="1593" y="776"/>
                  </a:lnTo>
                  <a:lnTo>
                    <a:pt x="1878" y="694"/>
                  </a:lnTo>
                  <a:lnTo>
                    <a:pt x="2205" y="653"/>
                  </a:lnTo>
                  <a:lnTo>
                    <a:pt x="10941" y="653"/>
                  </a:lnTo>
                  <a:lnTo>
                    <a:pt x="11267" y="694"/>
                  </a:lnTo>
                  <a:lnTo>
                    <a:pt x="11553" y="776"/>
                  </a:lnTo>
                  <a:lnTo>
                    <a:pt x="11839" y="898"/>
                  </a:lnTo>
                  <a:lnTo>
                    <a:pt x="12043" y="1103"/>
                  </a:lnTo>
                  <a:lnTo>
                    <a:pt x="12247" y="1347"/>
                  </a:lnTo>
                  <a:lnTo>
                    <a:pt x="12369" y="1592"/>
                  </a:lnTo>
                  <a:lnTo>
                    <a:pt x="12492" y="1878"/>
                  </a:lnTo>
                  <a:lnTo>
                    <a:pt x="12492" y="2205"/>
                  </a:lnTo>
                  <a:lnTo>
                    <a:pt x="12492" y="2735"/>
                  </a:lnTo>
                  <a:lnTo>
                    <a:pt x="12533" y="2858"/>
                  </a:lnTo>
                  <a:lnTo>
                    <a:pt x="12614" y="2939"/>
                  </a:lnTo>
                  <a:lnTo>
                    <a:pt x="12696" y="3021"/>
                  </a:lnTo>
                  <a:lnTo>
                    <a:pt x="12818" y="3062"/>
                  </a:lnTo>
                  <a:lnTo>
                    <a:pt x="12941" y="3021"/>
                  </a:lnTo>
                  <a:lnTo>
                    <a:pt x="13063" y="2939"/>
                  </a:lnTo>
                  <a:lnTo>
                    <a:pt x="13104" y="2858"/>
                  </a:lnTo>
                  <a:lnTo>
                    <a:pt x="13145" y="2735"/>
                  </a:lnTo>
                  <a:lnTo>
                    <a:pt x="13145" y="2205"/>
                  </a:lnTo>
                  <a:lnTo>
                    <a:pt x="13104" y="1756"/>
                  </a:lnTo>
                  <a:lnTo>
                    <a:pt x="12982" y="1347"/>
                  </a:lnTo>
                  <a:lnTo>
                    <a:pt x="12778" y="980"/>
                  </a:lnTo>
                  <a:lnTo>
                    <a:pt x="12492" y="653"/>
                  </a:lnTo>
                  <a:lnTo>
                    <a:pt x="12165" y="409"/>
                  </a:lnTo>
                  <a:lnTo>
                    <a:pt x="11798" y="204"/>
                  </a:lnTo>
                  <a:lnTo>
                    <a:pt x="11390" y="82"/>
                  </a:lnTo>
                  <a:lnTo>
                    <a:pt x="1094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7"/>
            <p:cNvSpPr/>
            <p:nvPr/>
          </p:nvSpPr>
          <p:spPr>
            <a:xfrm>
              <a:off x="1098425" y="1158300"/>
              <a:ext cx="328625" cy="266375"/>
            </a:xfrm>
            <a:custGeom>
              <a:rect b="b" l="l" r="r" t="t"/>
              <a:pathLst>
                <a:path extrusionOk="0" fill="none" h="10655" w="13145">
                  <a:moveTo>
                    <a:pt x="327" y="10655"/>
                  </a:moveTo>
                  <a:lnTo>
                    <a:pt x="327" y="10655"/>
                  </a:lnTo>
                  <a:lnTo>
                    <a:pt x="205" y="10614"/>
                  </a:lnTo>
                  <a:lnTo>
                    <a:pt x="82" y="10573"/>
                  </a:lnTo>
                  <a:lnTo>
                    <a:pt x="41" y="10451"/>
                  </a:lnTo>
                  <a:lnTo>
                    <a:pt x="0" y="10328"/>
                  </a:lnTo>
                  <a:lnTo>
                    <a:pt x="0" y="2205"/>
                  </a:lnTo>
                  <a:lnTo>
                    <a:pt x="0" y="2205"/>
                  </a:lnTo>
                  <a:lnTo>
                    <a:pt x="41" y="1756"/>
                  </a:lnTo>
                  <a:lnTo>
                    <a:pt x="164" y="1347"/>
                  </a:lnTo>
                  <a:lnTo>
                    <a:pt x="368" y="980"/>
                  </a:lnTo>
                  <a:lnTo>
                    <a:pt x="654" y="653"/>
                  </a:lnTo>
                  <a:lnTo>
                    <a:pt x="980" y="409"/>
                  </a:lnTo>
                  <a:lnTo>
                    <a:pt x="1348" y="204"/>
                  </a:lnTo>
                  <a:lnTo>
                    <a:pt x="1756" y="82"/>
                  </a:lnTo>
                  <a:lnTo>
                    <a:pt x="2205" y="0"/>
                  </a:lnTo>
                  <a:lnTo>
                    <a:pt x="10941" y="0"/>
                  </a:lnTo>
                  <a:lnTo>
                    <a:pt x="10941" y="0"/>
                  </a:lnTo>
                  <a:lnTo>
                    <a:pt x="11390" y="82"/>
                  </a:lnTo>
                  <a:lnTo>
                    <a:pt x="11798" y="204"/>
                  </a:lnTo>
                  <a:lnTo>
                    <a:pt x="12165" y="409"/>
                  </a:lnTo>
                  <a:lnTo>
                    <a:pt x="12492" y="653"/>
                  </a:lnTo>
                  <a:lnTo>
                    <a:pt x="12778" y="980"/>
                  </a:lnTo>
                  <a:lnTo>
                    <a:pt x="12982" y="1347"/>
                  </a:lnTo>
                  <a:lnTo>
                    <a:pt x="13104" y="1756"/>
                  </a:lnTo>
                  <a:lnTo>
                    <a:pt x="13145" y="2205"/>
                  </a:lnTo>
                  <a:lnTo>
                    <a:pt x="13145" y="2735"/>
                  </a:lnTo>
                  <a:lnTo>
                    <a:pt x="13145" y="2735"/>
                  </a:lnTo>
                  <a:lnTo>
                    <a:pt x="13104" y="2858"/>
                  </a:lnTo>
                  <a:lnTo>
                    <a:pt x="13063" y="2939"/>
                  </a:lnTo>
                  <a:lnTo>
                    <a:pt x="12941" y="3021"/>
                  </a:lnTo>
                  <a:lnTo>
                    <a:pt x="12818" y="3062"/>
                  </a:lnTo>
                  <a:lnTo>
                    <a:pt x="12818" y="3062"/>
                  </a:lnTo>
                  <a:lnTo>
                    <a:pt x="12696" y="3021"/>
                  </a:lnTo>
                  <a:lnTo>
                    <a:pt x="12614" y="2939"/>
                  </a:lnTo>
                  <a:lnTo>
                    <a:pt x="12533" y="2858"/>
                  </a:lnTo>
                  <a:lnTo>
                    <a:pt x="12492" y="2735"/>
                  </a:lnTo>
                  <a:lnTo>
                    <a:pt x="12492" y="2205"/>
                  </a:lnTo>
                  <a:lnTo>
                    <a:pt x="12492" y="2205"/>
                  </a:lnTo>
                  <a:lnTo>
                    <a:pt x="12492" y="1878"/>
                  </a:lnTo>
                  <a:lnTo>
                    <a:pt x="12369" y="1592"/>
                  </a:lnTo>
                  <a:lnTo>
                    <a:pt x="12247" y="1347"/>
                  </a:lnTo>
                  <a:lnTo>
                    <a:pt x="12043" y="1103"/>
                  </a:lnTo>
                  <a:lnTo>
                    <a:pt x="11839" y="898"/>
                  </a:lnTo>
                  <a:lnTo>
                    <a:pt x="11553" y="776"/>
                  </a:lnTo>
                  <a:lnTo>
                    <a:pt x="11267" y="694"/>
                  </a:lnTo>
                  <a:lnTo>
                    <a:pt x="10941" y="653"/>
                  </a:lnTo>
                  <a:lnTo>
                    <a:pt x="2205" y="653"/>
                  </a:lnTo>
                  <a:lnTo>
                    <a:pt x="2205" y="653"/>
                  </a:lnTo>
                  <a:lnTo>
                    <a:pt x="1878" y="694"/>
                  </a:lnTo>
                  <a:lnTo>
                    <a:pt x="1593" y="776"/>
                  </a:lnTo>
                  <a:lnTo>
                    <a:pt x="1307" y="898"/>
                  </a:lnTo>
                  <a:lnTo>
                    <a:pt x="1103" y="1103"/>
                  </a:lnTo>
                  <a:lnTo>
                    <a:pt x="899" y="1347"/>
                  </a:lnTo>
                  <a:lnTo>
                    <a:pt x="776" y="1592"/>
                  </a:lnTo>
                  <a:lnTo>
                    <a:pt x="654" y="1878"/>
                  </a:lnTo>
                  <a:lnTo>
                    <a:pt x="654" y="2205"/>
                  </a:lnTo>
                  <a:lnTo>
                    <a:pt x="654" y="10328"/>
                  </a:lnTo>
                  <a:lnTo>
                    <a:pt x="654" y="10328"/>
                  </a:lnTo>
                  <a:lnTo>
                    <a:pt x="613" y="10451"/>
                  </a:lnTo>
                  <a:lnTo>
                    <a:pt x="531" y="10573"/>
                  </a:lnTo>
                  <a:lnTo>
                    <a:pt x="450" y="10614"/>
                  </a:lnTo>
                  <a:lnTo>
                    <a:pt x="327" y="10655"/>
                  </a:lnTo>
                  <a:lnTo>
                    <a:pt x="327" y="106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7"/>
            <p:cNvSpPr/>
            <p:nvPr/>
          </p:nvSpPr>
          <p:spPr>
            <a:xfrm>
              <a:off x="1106600" y="1424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7"/>
            <p:cNvSpPr/>
            <p:nvPr/>
          </p:nvSpPr>
          <p:spPr>
            <a:xfrm>
              <a:off x="1098425" y="1285875"/>
              <a:ext cx="328625" cy="266375"/>
            </a:xfrm>
            <a:custGeom>
              <a:rect b="b" l="l" r="r" t="t"/>
              <a:pathLst>
                <a:path extrusionOk="0" h="10655" w="13145">
                  <a:moveTo>
                    <a:pt x="12818" y="0"/>
                  </a:moveTo>
                  <a:lnTo>
                    <a:pt x="12696" y="41"/>
                  </a:lnTo>
                  <a:lnTo>
                    <a:pt x="12614" y="122"/>
                  </a:lnTo>
                  <a:lnTo>
                    <a:pt x="12533" y="204"/>
                  </a:lnTo>
                  <a:lnTo>
                    <a:pt x="12492" y="327"/>
                  </a:lnTo>
                  <a:lnTo>
                    <a:pt x="12492" y="8491"/>
                  </a:lnTo>
                  <a:lnTo>
                    <a:pt x="12492" y="8777"/>
                  </a:lnTo>
                  <a:lnTo>
                    <a:pt x="12369" y="9062"/>
                  </a:lnTo>
                  <a:lnTo>
                    <a:pt x="12247" y="9348"/>
                  </a:lnTo>
                  <a:lnTo>
                    <a:pt x="12043" y="9552"/>
                  </a:lnTo>
                  <a:lnTo>
                    <a:pt x="11839" y="9756"/>
                  </a:lnTo>
                  <a:lnTo>
                    <a:pt x="11553" y="9920"/>
                  </a:lnTo>
                  <a:lnTo>
                    <a:pt x="11267" y="10001"/>
                  </a:lnTo>
                  <a:lnTo>
                    <a:pt x="10941" y="10042"/>
                  </a:lnTo>
                  <a:lnTo>
                    <a:pt x="2205" y="10042"/>
                  </a:lnTo>
                  <a:lnTo>
                    <a:pt x="1878" y="10001"/>
                  </a:lnTo>
                  <a:lnTo>
                    <a:pt x="1593" y="9920"/>
                  </a:lnTo>
                  <a:lnTo>
                    <a:pt x="1307" y="9756"/>
                  </a:lnTo>
                  <a:lnTo>
                    <a:pt x="1103" y="9552"/>
                  </a:lnTo>
                  <a:lnTo>
                    <a:pt x="899" y="9348"/>
                  </a:lnTo>
                  <a:lnTo>
                    <a:pt x="776" y="9062"/>
                  </a:lnTo>
                  <a:lnTo>
                    <a:pt x="654" y="8777"/>
                  </a:lnTo>
                  <a:lnTo>
                    <a:pt x="654" y="8491"/>
                  </a:lnTo>
                  <a:lnTo>
                    <a:pt x="654" y="7960"/>
                  </a:lnTo>
                  <a:lnTo>
                    <a:pt x="613" y="7838"/>
                  </a:lnTo>
                  <a:lnTo>
                    <a:pt x="531" y="7715"/>
                  </a:lnTo>
                  <a:lnTo>
                    <a:pt x="450" y="7674"/>
                  </a:lnTo>
                  <a:lnTo>
                    <a:pt x="327" y="7634"/>
                  </a:lnTo>
                  <a:lnTo>
                    <a:pt x="205" y="7674"/>
                  </a:lnTo>
                  <a:lnTo>
                    <a:pt x="82" y="7715"/>
                  </a:lnTo>
                  <a:lnTo>
                    <a:pt x="41" y="7838"/>
                  </a:lnTo>
                  <a:lnTo>
                    <a:pt x="0" y="7960"/>
                  </a:lnTo>
                  <a:lnTo>
                    <a:pt x="0" y="8491"/>
                  </a:lnTo>
                  <a:lnTo>
                    <a:pt x="41" y="8899"/>
                  </a:lnTo>
                  <a:lnTo>
                    <a:pt x="164" y="9307"/>
                  </a:lnTo>
                  <a:lnTo>
                    <a:pt x="368" y="9675"/>
                  </a:lnTo>
                  <a:lnTo>
                    <a:pt x="654" y="10001"/>
                  </a:lnTo>
                  <a:lnTo>
                    <a:pt x="980" y="10287"/>
                  </a:lnTo>
                  <a:lnTo>
                    <a:pt x="1348" y="10491"/>
                  </a:lnTo>
                  <a:lnTo>
                    <a:pt x="1756" y="10614"/>
                  </a:lnTo>
                  <a:lnTo>
                    <a:pt x="2205" y="10654"/>
                  </a:lnTo>
                  <a:lnTo>
                    <a:pt x="10941" y="10654"/>
                  </a:lnTo>
                  <a:lnTo>
                    <a:pt x="11390" y="10614"/>
                  </a:lnTo>
                  <a:lnTo>
                    <a:pt x="11798" y="10491"/>
                  </a:lnTo>
                  <a:lnTo>
                    <a:pt x="12165" y="10287"/>
                  </a:lnTo>
                  <a:lnTo>
                    <a:pt x="12492" y="10001"/>
                  </a:lnTo>
                  <a:lnTo>
                    <a:pt x="12778" y="9675"/>
                  </a:lnTo>
                  <a:lnTo>
                    <a:pt x="12982" y="9307"/>
                  </a:lnTo>
                  <a:lnTo>
                    <a:pt x="13104" y="8899"/>
                  </a:lnTo>
                  <a:lnTo>
                    <a:pt x="13145" y="8491"/>
                  </a:lnTo>
                  <a:lnTo>
                    <a:pt x="13145" y="327"/>
                  </a:lnTo>
                  <a:lnTo>
                    <a:pt x="13104" y="204"/>
                  </a:lnTo>
                  <a:lnTo>
                    <a:pt x="13063" y="122"/>
                  </a:lnTo>
                  <a:lnTo>
                    <a:pt x="12941" y="41"/>
                  </a:lnTo>
                  <a:lnTo>
                    <a:pt x="1281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7"/>
            <p:cNvSpPr/>
            <p:nvPr/>
          </p:nvSpPr>
          <p:spPr>
            <a:xfrm>
              <a:off x="1098425" y="1285875"/>
              <a:ext cx="328625" cy="266375"/>
            </a:xfrm>
            <a:custGeom>
              <a:rect b="b" l="l" r="r" t="t"/>
              <a:pathLst>
                <a:path extrusionOk="0" fill="none" h="10655" w="13145">
                  <a:moveTo>
                    <a:pt x="10941" y="10654"/>
                  </a:moveTo>
                  <a:lnTo>
                    <a:pt x="2205" y="10654"/>
                  </a:lnTo>
                  <a:lnTo>
                    <a:pt x="2205" y="10654"/>
                  </a:lnTo>
                  <a:lnTo>
                    <a:pt x="1756" y="10614"/>
                  </a:lnTo>
                  <a:lnTo>
                    <a:pt x="1348" y="10491"/>
                  </a:lnTo>
                  <a:lnTo>
                    <a:pt x="980" y="10287"/>
                  </a:lnTo>
                  <a:lnTo>
                    <a:pt x="654" y="10001"/>
                  </a:lnTo>
                  <a:lnTo>
                    <a:pt x="368" y="9675"/>
                  </a:lnTo>
                  <a:lnTo>
                    <a:pt x="164" y="9307"/>
                  </a:lnTo>
                  <a:lnTo>
                    <a:pt x="41" y="8899"/>
                  </a:lnTo>
                  <a:lnTo>
                    <a:pt x="0" y="8491"/>
                  </a:lnTo>
                  <a:lnTo>
                    <a:pt x="0" y="7960"/>
                  </a:lnTo>
                  <a:lnTo>
                    <a:pt x="0" y="7960"/>
                  </a:lnTo>
                  <a:lnTo>
                    <a:pt x="41" y="7838"/>
                  </a:lnTo>
                  <a:lnTo>
                    <a:pt x="82" y="7715"/>
                  </a:lnTo>
                  <a:lnTo>
                    <a:pt x="205" y="7674"/>
                  </a:lnTo>
                  <a:lnTo>
                    <a:pt x="327" y="7634"/>
                  </a:lnTo>
                  <a:lnTo>
                    <a:pt x="327" y="7634"/>
                  </a:lnTo>
                  <a:lnTo>
                    <a:pt x="450" y="7674"/>
                  </a:lnTo>
                  <a:lnTo>
                    <a:pt x="531" y="7715"/>
                  </a:lnTo>
                  <a:lnTo>
                    <a:pt x="613" y="7838"/>
                  </a:lnTo>
                  <a:lnTo>
                    <a:pt x="654" y="7960"/>
                  </a:lnTo>
                  <a:lnTo>
                    <a:pt x="654" y="8491"/>
                  </a:lnTo>
                  <a:lnTo>
                    <a:pt x="654" y="8491"/>
                  </a:lnTo>
                  <a:lnTo>
                    <a:pt x="654" y="8777"/>
                  </a:lnTo>
                  <a:lnTo>
                    <a:pt x="776" y="9062"/>
                  </a:lnTo>
                  <a:lnTo>
                    <a:pt x="899" y="9348"/>
                  </a:lnTo>
                  <a:lnTo>
                    <a:pt x="1103" y="9552"/>
                  </a:lnTo>
                  <a:lnTo>
                    <a:pt x="1307" y="9756"/>
                  </a:lnTo>
                  <a:lnTo>
                    <a:pt x="1593" y="9920"/>
                  </a:lnTo>
                  <a:lnTo>
                    <a:pt x="1878" y="10001"/>
                  </a:lnTo>
                  <a:lnTo>
                    <a:pt x="2205" y="10042"/>
                  </a:lnTo>
                  <a:lnTo>
                    <a:pt x="10941" y="10042"/>
                  </a:lnTo>
                  <a:lnTo>
                    <a:pt x="10941" y="10042"/>
                  </a:lnTo>
                  <a:lnTo>
                    <a:pt x="11267" y="10001"/>
                  </a:lnTo>
                  <a:lnTo>
                    <a:pt x="11553" y="9920"/>
                  </a:lnTo>
                  <a:lnTo>
                    <a:pt x="11839" y="9756"/>
                  </a:lnTo>
                  <a:lnTo>
                    <a:pt x="12043" y="9552"/>
                  </a:lnTo>
                  <a:lnTo>
                    <a:pt x="12247" y="9348"/>
                  </a:lnTo>
                  <a:lnTo>
                    <a:pt x="12369" y="9062"/>
                  </a:lnTo>
                  <a:lnTo>
                    <a:pt x="12492" y="8777"/>
                  </a:lnTo>
                  <a:lnTo>
                    <a:pt x="12492" y="8491"/>
                  </a:lnTo>
                  <a:lnTo>
                    <a:pt x="12492" y="327"/>
                  </a:lnTo>
                  <a:lnTo>
                    <a:pt x="12492" y="327"/>
                  </a:lnTo>
                  <a:lnTo>
                    <a:pt x="12533" y="204"/>
                  </a:lnTo>
                  <a:lnTo>
                    <a:pt x="12614" y="122"/>
                  </a:lnTo>
                  <a:lnTo>
                    <a:pt x="12696" y="41"/>
                  </a:lnTo>
                  <a:lnTo>
                    <a:pt x="12818" y="0"/>
                  </a:lnTo>
                  <a:lnTo>
                    <a:pt x="12818" y="0"/>
                  </a:lnTo>
                  <a:lnTo>
                    <a:pt x="12941" y="41"/>
                  </a:lnTo>
                  <a:lnTo>
                    <a:pt x="13063" y="122"/>
                  </a:lnTo>
                  <a:lnTo>
                    <a:pt x="13104" y="204"/>
                  </a:lnTo>
                  <a:lnTo>
                    <a:pt x="13145" y="327"/>
                  </a:lnTo>
                  <a:lnTo>
                    <a:pt x="13145" y="8491"/>
                  </a:lnTo>
                  <a:lnTo>
                    <a:pt x="13145" y="8491"/>
                  </a:lnTo>
                  <a:lnTo>
                    <a:pt x="13104" y="8899"/>
                  </a:lnTo>
                  <a:lnTo>
                    <a:pt x="12982" y="9307"/>
                  </a:lnTo>
                  <a:lnTo>
                    <a:pt x="12778" y="9675"/>
                  </a:lnTo>
                  <a:lnTo>
                    <a:pt x="12492" y="10001"/>
                  </a:lnTo>
                  <a:lnTo>
                    <a:pt x="12165" y="10287"/>
                  </a:lnTo>
                  <a:lnTo>
                    <a:pt x="11798" y="10491"/>
                  </a:lnTo>
                  <a:lnTo>
                    <a:pt x="11390" y="10614"/>
                  </a:lnTo>
                  <a:lnTo>
                    <a:pt x="10941" y="10654"/>
                  </a:lnTo>
                  <a:lnTo>
                    <a:pt x="10941" y="10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7"/>
            <p:cNvSpPr/>
            <p:nvPr/>
          </p:nvSpPr>
          <p:spPr>
            <a:xfrm>
              <a:off x="1371925" y="15522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4" name="Shape 2964"/>
        <p:cNvGrpSpPr/>
        <p:nvPr/>
      </p:nvGrpSpPr>
      <p:grpSpPr>
        <a:xfrm>
          <a:off x="0" y="0"/>
          <a:ext cx="0" cy="0"/>
          <a:chOff x="0" y="0"/>
          <a:chExt cx="0" cy="0"/>
        </a:xfrm>
      </p:grpSpPr>
      <p:sp>
        <p:nvSpPr>
          <p:cNvPr id="2965" name="Google Shape;2965;p68"/>
          <p:cNvSpPr txBox="1"/>
          <p:nvPr>
            <p:ph type="title"/>
          </p:nvPr>
        </p:nvSpPr>
        <p:spPr>
          <a:xfrm>
            <a:off x="1066575" y="877150"/>
            <a:ext cx="8153700" cy="19251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Defining </a:t>
            </a:r>
            <a:r>
              <a:rPr lang="en">
                <a:solidFill>
                  <a:schemeClr val="accent5"/>
                </a:solidFill>
              </a:rPr>
              <a:t>hard skills</a:t>
            </a:r>
            <a:r>
              <a:rPr lang="en"/>
              <a:t> vs. </a:t>
            </a:r>
            <a:r>
              <a:rPr lang="en">
                <a:solidFill>
                  <a:schemeClr val="accent5"/>
                </a:solidFill>
              </a:rPr>
              <a:t>soft skills</a:t>
            </a:r>
            <a:endParaRPr>
              <a:solidFill>
                <a:schemeClr val="accent5"/>
              </a:solidFill>
            </a:endParaRPr>
          </a:p>
        </p:txBody>
      </p:sp>
      <p:graphicFrame>
        <p:nvGraphicFramePr>
          <p:cNvPr id="2966" name="Google Shape;2966;p68"/>
          <p:cNvGraphicFramePr/>
          <p:nvPr/>
        </p:nvGraphicFramePr>
        <p:xfrm>
          <a:off x="809975" y="3319485"/>
          <a:ext cx="3000000" cy="3000000"/>
        </p:xfrm>
        <a:graphic>
          <a:graphicData uri="http://schemas.openxmlformats.org/drawingml/2006/table">
            <a:tbl>
              <a:tblPr>
                <a:noFill/>
                <a:tableStyleId>{BE4B877C-BF58-47A5-B8A2-46BD413B8F57}</a:tableStyleId>
              </a:tblPr>
              <a:tblGrid>
                <a:gridCol w="4333500"/>
                <a:gridCol w="4333500"/>
              </a:tblGrid>
              <a:tr h="893625">
                <a:tc>
                  <a:txBody>
                    <a:bodyPr/>
                    <a:lstStyle/>
                    <a:p>
                      <a:pPr indent="0" lvl="0" marL="0" rtl="0" algn="ctr">
                        <a:spcBef>
                          <a:spcPts val="0"/>
                        </a:spcBef>
                        <a:spcAft>
                          <a:spcPts val="0"/>
                        </a:spcAft>
                        <a:buNone/>
                      </a:pPr>
                      <a:r>
                        <a:rPr lang="en" sz="4400">
                          <a:solidFill>
                            <a:schemeClr val="dk1"/>
                          </a:solidFill>
                          <a:latin typeface="Playfair Display ExtraBold"/>
                          <a:ea typeface="Playfair Display ExtraBold"/>
                          <a:cs typeface="Playfair Display ExtraBold"/>
                          <a:sym typeface="Playfair Display ExtraBold"/>
                        </a:rPr>
                        <a:t>Soft skill</a:t>
                      </a:r>
                      <a:endParaRPr sz="4400"/>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4400">
                          <a:solidFill>
                            <a:schemeClr val="dk1"/>
                          </a:solidFill>
                          <a:latin typeface="Playfair Display ExtraBold"/>
                          <a:ea typeface="Playfair Display ExtraBold"/>
                          <a:cs typeface="Playfair Display ExtraBold"/>
                          <a:sym typeface="Playfair Display ExtraBold"/>
                        </a:rPr>
                        <a:t>Hard skill</a:t>
                      </a:r>
                      <a:endParaRPr sz="4400"/>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r>
              <a:tr h="1165825">
                <a:tc>
                  <a:txBody>
                    <a:bodyPr/>
                    <a:lstStyle/>
                    <a:p>
                      <a:pPr indent="0" lvl="0" marL="0" rtl="0" algn="ctr">
                        <a:spcBef>
                          <a:spcPts val="0"/>
                        </a:spcBef>
                        <a:spcAft>
                          <a:spcPts val="0"/>
                        </a:spcAft>
                        <a:buNone/>
                      </a:pPr>
                      <a:r>
                        <a:rPr lang="en" sz="2700">
                          <a:solidFill>
                            <a:schemeClr val="dk1"/>
                          </a:solidFill>
                          <a:latin typeface="Exo 2"/>
                          <a:ea typeface="Exo 2"/>
                          <a:cs typeface="Exo 2"/>
                          <a:sym typeface="Exo 2"/>
                        </a:rPr>
                        <a:t>General characteristics</a:t>
                      </a:r>
                      <a:endParaRPr sz="2700">
                        <a:solidFill>
                          <a:schemeClr val="dk1"/>
                        </a:solidFill>
                        <a:latin typeface="Exo 2"/>
                        <a:ea typeface="Exo 2"/>
                        <a:cs typeface="Exo 2"/>
                        <a:sym typeface="Exo 2"/>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2700">
                          <a:solidFill>
                            <a:schemeClr val="dk1"/>
                          </a:solidFill>
                          <a:latin typeface="Exo 2"/>
                          <a:ea typeface="Exo 2"/>
                          <a:cs typeface="Exo 2"/>
                          <a:sym typeface="Exo 2"/>
                        </a:rPr>
                        <a:t>Technical skills</a:t>
                      </a:r>
                      <a:endParaRPr sz="2700">
                        <a:solidFill>
                          <a:schemeClr val="dk1"/>
                        </a:solidFill>
                        <a:latin typeface="Exo 2"/>
                        <a:ea typeface="Exo 2"/>
                        <a:cs typeface="Exo 2"/>
                        <a:sym typeface="Exo 2"/>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r>
              <a:tr h="1165825">
                <a:tc>
                  <a:txBody>
                    <a:bodyPr/>
                    <a:lstStyle/>
                    <a:p>
                      <a:pPr indent="0" lvl="0" marL="0" rtl="0" algn="ctr">
                        <a:spcBef>
                          <a:spcPts val="0"/>
                        </a:spcBef>
                        <a:spcAft>
                          <a:spcPts val="0"/>
                        </a:spcAft>
                        <a:buNone/>
                      </a:pPr>
                      <a:r>
                        <a:rPr lang="en" sz="2700">
                          <a:solidFill>
                            <a:schemeClr val="dk1"/>
                          </a:solidFill>
                          <a:latin typeface="Exo 2"/>
                          <a:ea typeface="Exo 2"/>
                          <a:cs typeface="Exo 2"/>
                          <a:sym typeface="Exo 2"/>
                        </a:rPr>
                        <a:t>Relevant to personality</a:t>
                      </a:r>
                      <a:endParaRPr sz="2700">
                        <a:solidFill>
                          <a:schemeClr val="dk1"/>
                        </a:solidFill>
                        <a:latin typeface="Exo 2"/>
                        <a:ea typeface="Exo 2"/>
                        <a:cs typeface="Exo 2"/>
                        <a:sym typeface="Exo 2"/>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2700">
                          <a:solidFill>
                            <a:schemeClr val="dk1"/>
                          </a:solidFill>
                          <a:latin typeface="Exo 2"/>
                          <a:ea typeface="Exo 2"/>
                          <a:cs typeface="Exo 2"/>
                          <a:sym typeface="Exo 2"/>
                        </a:rPr>
                        <a:t>Job-specific</a:t>
                      </a:r>
                      <a:endParaRPr sz="2700">
                        <a:solidFill>
                          <a:schemeClr val="dk1"/>
                        </a:solidFill>
                        <a:latin typeface="Exo 2"/>
                        <a:ea typeface="Exo 2"/>
                        <a:cs typeface="Exo 2"/>
                        <a:sym typeface="Exo 2"/>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r>
              <a:tr h="1165825">
                <a:tc>
                  <a:txBody>
                    <a:bodyPr/>
                    <a:lstStyle/>
                    <a:p>
                      <a:pPr indent="0" lvl="0" marL="0" rtl="0" algn="ctr">
                        <a:spcBef>
                          <a:spcPts val="0"/>
                        </a:spcBef>
                        <a:spcAft>
                          <a:spcPts val="0"/>
                        </a:spcAft>
                        <a:buNone/>
                      </a:pPr>
                      <a:r>
                        <a:rPr lang="en" sz="2700">
                          <a:solidFill>
                            <a:schemeClr val="dk1"/>
                          </a:solidFill>
                          <a:latin typeface="Exo 2"/>
                          <a:ea typeface="Exo 2"/>
                          <a:cs typeface="Exo 2"/>
                          <a:sym typeface="Exo 2"/>
                        </a:rPr>
                        <a:t>A good communicator being able to explain</a:t>
                      </a:r>
                      <a:endParaRPr sz="2700">
                        <a:solidFill>
                          <a:schemeClr val="dk1"/>
                        </a:solidFill>
                        <a:latin typeface="Exo 2"/>
                        <a:ea typeface="Exo 2"/>
                        <a:cs typeface="Exo 2"/>
                        <a:sym typeface="Exo 2"/>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2700">
                          <a:solidFill>
                            <a:schemeClr val="dk1"/>
                          </a:solidFill>
                          <a:latin typeface="Exo 2"/>
                          <a:ea typeface="Exo 2"/>
                          <a:cs typeface="Exo 2"/>
                          <a:sym typeface="Exo 2"/>
                        </a:rPr>
                        <a:t>An excellent user of X CRM software</a:t>
                      </a:r>
                      <a:endParaRPr sz="2700">
                        <a:solidFill>
                          <a:schemeClr val="dk1"/>
                        </a:solidFill>
                        <a:latin typeface="Exo 2"/>
                        <a:ea typeface="Exo 2"/>
                        <a:cs typeface="Exo 2"/>
                        <a:sym typeface="Exo 2"/>
                      </a:endParaRPr>
                    </a:p>
                  </a:txBody>
                  <a:tcPr marT="91425" marB="91425" marR="91425" marL="91425" anchor="ctr">
                    <a:lnL cap="flat" cmpd="sng" w="19050">
                      <a:solidFill>
                        <a:schemeClr val="accent1"/>
                      </a:solidFill>
                      <a:prstDash val="solid"/>
                      <a:round/>
                      <a:headEnd len="sm" w="sm" type="none"/>
                      <a:tailEnd len="sm" w="sm" type="none"/>
                    </a:lnL>
                    <a:lnR cap="flat" cmpd="sng" w="19050">
                      <a:solidFill>
                        <a:schemeClr val="accent1"/>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19050">
                      <a:solidFill>
                        <a:schemeClr val="accent1"/>
                      </a:solidFill>
                      <a:prstDash val="solid"/>
                      <a:round/>
                      <a:headEnd len="sm" w="sm" type="none"/>
                      <a:tailEnd len="sm" w="sm" type="none"/>
                    </a:lnB>
                  </a:tcPr>
                </a:tc>
              </a:tr>
            </a:tbl>
          </a:graphicData>
        </a:graphic>
      </p:graphicFrame>
      <p:sp>
        <p:nvSpPr>
          <p:cNvPr id="2967" name="Google Shape;2967;p68"/>
          <p:cNvSpPr txBox="1"/>
          <p:nvPr/>
        </p:nvSpPr>
        <p:spPr>
          <a:xfrm>
            <a:off x="2006825" y="8087875"/>
            <a:ext cx="6273300" cy="1047900"/>
          </a:xfrm>
          <a:prstGeom prst="rect">
            <a:avLst/>
          </a:prstGeom>
          <a:noFill/>
          <a:ln>
            <a:noFill/>
          </a:ln>
        </p:spPr>
        <p:txBody>
          <a:bodyPr anchorCtr="0" anchor="t" bIns="129525" lIns="129525" spcFirstLastPara="1" rIns="129525" wrap="square" tIns="129525">
            <a:noAutofit/>
          </a:bodyPr>
          <a:lstStyle/>
          <a:p>
            <a:pPr indent="0" lvl="0" marL="0" rtl="0" algn="ctr">
              <a:spcBef>
                <a:spcPts val="0"/>
              </a:spcBef>
              <a:spcAft>
                <a:spcPts val="0"/>
              </a:spcAft>
              <a:buNone/>
            </a:pPr>
            <a:r>
              <a:rPr i="1" lang="en" sz="2500">
                <a:solidFill>
                  <a:srgbClr val="250620"/>
                </a:solidFill>
                <a:latin typeface="Exo 2"/>
                <a:ea typeface="Exo 2"/>
                <a:cs typeface="Exo 2"/>
                <a:sym typeface="Exo 2"/>
              </a:rPr>
              <a:t>“Don’t worry, you have all the skills for being a good leader!”</a:t>
            </a:r>
            <a:endParaRPr i="1" sz="2500">
              <a:solidFill>
                <a:srgbClr val="250620"/>
              </a:solidFill>
              <a:latin typeface="Exo 2"/>
              <a:ea typeface="Exo 2"/>
              <a:cs typeface="Exo 2"/>
              <a:sym typeface="Exo 2"/>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1" name="Shape 2971"/>
        <p:cNvGrpSpPr/>
        <p:nvPr/>
      </p:nvGrpSpPr>
      <p:grpSpPr>
        <a:xfrm>
          <a:off x="0" y="0"/>
          <a:ext cx="0" cy="0"/>
          <a:chOff x="0" y="0"/>
          <a:chExt cx="0" cy="0"/>
        </a:xfrm>
      </p:grpSpPr>
      <p:sp>
        <p:nvSpPr>
          <p:cNvPr id="2972" name="Google Shape;2972;p69"/>
          <p:cNvSpPr txBox="1"/>
          <p:nvPr>
            <p:ph type="title"/>
          </p:nvPr>
        </p:nvSpPr>
        <p:spPr>
          <a:xfrm>
            <a:off x="810000" y="879349"/>
            <a:ext cx="8667000" cy="11454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E</a:t>
            </a:r>
            <a:r>
              <a:rPr lang="en"/>
              <a:t>xamples of in</a:t>
            </a:r>
            <a:r>
              <a:rPr lang="en"/>
              <a:t>-</a:t>
            </a:r>
            <a:r>
              <a:rPr lang="en"/>
              <a:t>demand </a:t>
            </a:r>
            <a:r>
              <a:rPr lang="en">
                <a:solidFill>
                  <a:schemeClr val="accent5"/>
                </a:solidFill>
              </a:rPr>
              <a:t>leadership</a:t>
            </a:r>
            <a:r>
              <a:rPr lang="en"/>
              <a:t> skills</a:t>
            </a:r>
            <a:endParaRPr>
              <a:solidFill>
                <a:schemeClr val="accent5"/>
              </a:solidFill>
            </a:endParaRPr>
          </a:p>
        </p:txBody>
      </p:sp>
      <p:sp>
        <p:nvSpPr>
          <p:cNvPr id="2973" name="Google Shape;2973;p69"/>
          <p:cNvSpPr txBox="1"/>
          <p:nvPr>
            <p:ph idx="4294967295" type="title"/>
          </p:nvPr>
        </p:nvSpPr>
        <p:spPr>
          <a:xfrm>
            <a:off x="1794325" y="3335775"/>
            <a:ext cx="2856900" cy="1790400"/>
          </a:xfrm>
          <a:prstGeom prst="rect">
            <a:avLst/>
          </a:prstGeom>
          <a:ln>
            <a:noFill/>
          </a:ln>
        </p:spPr>
        <p:txBody>
          <a:bodyPr anchorCtr="0" anchor="ctr" bIns="129525" lIns="129525" spcFirstLastPara="1" rIns="129525" wrap="square" tIns="129525">
            <a:noAutofit/>
          </a:bodyPr>
          <a:lstStyle/>
          <a:p>
            <a:pPr indent="0" lvl="0" marL="0" rtl="0" algn="l">
              <a:spcBef>
                <a:spcPts val="0"/>
              </a:spcBef>
              <a:spcAft>
                <a:spcPts val="0"/>
              </a:spcAft>
              <a:buNone/>
            </a:pPr>
            <a:r>
              <a:rPr lang="en" sz="4400"/>
              <a:t>Active listening</a:t>
            </a:r>
            <a:endParaRPr sz="4400"/>
          </a:p>
        </p:txBody>
      </p:sp>
      <p:sp>
        <p:nvSpPr>
          <p:cNvPr id="2974" name="Google Shape;2974;p69"/>
          <p:cNvSpPr txBox="1"/>
          <p:nvPr>
            <p:ph idx="4294967295" type="title"/>
          </p:nvPr>
        </p:nvSpPr>
        <p:spPr>
          <a:xfrm>
            <a:off x="1794325" y="5126100"/>
            <a:ext cx="2856900" cy="1790400"/>
          </a:xfrm>
          <a:prstGeom prst="rect">
            <a:avLst/>
          </a:prstGeom>
          <a:ln>
            <a:noFill/>
          </a:ln>
        </p:spPr>
        <p:txBody>
          <a:bodyPr anchorCtr="0" anchor="ctr" bIns="129525" lIns="129525" spcFirstLastPara="1" rIns="129525" wrap="square" tIns="129525">
            <a:noAutofit/>
          </a:bodyPr>
          <a:lstStyle/>
          <a:p>
            <a:pPr indent="0" lvl="0" marL="0" rtl="0" algn="l">
              <a:spcBef>
                <a:spcPts val="0"/>
              </a:spcBef>
              <a:spcAft>
                <a:spcPts val="0"/>
              </a:spcAft>
              <a:buNone/>
            </a:pPr>
            <a:r>
              <a:rPr lang="en" sz="4400"/>
              <a:t>Creativity</a:t>
            </a:r>
            <a:endParaRPr sz="4400"/>
          </a:p>
        </p:txBody>
      </p:sp>
      <p:sp>
        <p:nvSpPr>
          <p:cNvPr id="2975" name="Google Shape;2975;p69"/>
          <p:cNvSpPr txBox="1"/>
          <p:nvPr>
            <p:ph idx="4294967295" type="title"/>
          </p:nvPr>
        </p:nvSpPr>
        <p:spPr>
          <a:xfrm>
            <a:off x="1794325" y="6916425"/>
            <a:ext cx="2856900" cy="1790400"/>
          </a:xfrm>
          <a:prstGeom prst="rect">
            <a:avLst/>
          </a:prstGeom>
          <a:ln>
            <a:noFill/>
          </a:ln>
        </p:spPr>
        <p:txBody>
          <a:bodyPr anchorCtr="0" anchor="ctr" bIns="129525" lIns="129525" spcFirstLastPara="1" rIns="129525" wrap="square" tIns="129525">
            <a:noAutofit/>
          </a:bodyPr>
          <a:lstStyle/>
          <a:p>
            <a:pPr indent="0" lvl="0" marL="0" rtl="0" algn="l">
              <a:spcBef>
                <a:spcPts val="0"/>
              </a:spcBef>
              <a:spcAft>
                <a:spcPts val="0"/>
              </a:spcAft>
              <a:buNone/>
            </a:pPr>
            <a:r>
              <a:rPr lang="en" sz="4400"/>
              <a:t>Reliability</a:t>
            </a:r>
            <a:endParaRPr sz="4400"/>
          </a:p>
        </p:txBody>
      </p:sp>
      <p:sp>
        <p:nvSpPr>
          <p:cNvPr id="2976" name="Google Shape;2976;p69"/>
          <p:cNvSpPr txBox="1"/>
          <p:nvPr>
            <p:ph idx="4294967295" type="title"/>
          </p:nvPr>
        </p:nvSpPr>
        <p:spPr>
          <a:xfrm>
            <a:off x="6619975" y="3335775"/>
            <a:ext cx="2856900" cy="1790400"/>
          </a:xfrm>
          <a:prstGeom prst="rect">
            <a:avLst/>
          </a:prstGeom>
          <a:ln>
            <a:noFill/>
          </a:ln>
        </p:spPr>
        <p:txBody>
          <a:bodyPr anchorCtr="0" anchor="ctr" bIns="129525" lIns="129525" spcFirstLastPara="1" rIns="129525" wrap="square" tIns="129525">
            <a:noAutofit/>
          </a:bodyPr>
          <a:lstStyle/>
          <a:p>
            <a:pPr indent="0" lvl="0" marL="0" rtl="0" algn="l">
              <a:spcBef>
                <a:spcPts val="0"/>
              </a:spcBef>
              <a:spcAft>
                <a:spcPts val="0"/>
              </a:spcAft>
              <a:buNone/>
            </a:pPr>
            <a:r>
              <a:rPr lang="en" sz="4400"/>
              <a:t>Empathy</a:t>
            </a:r>
            <a:endParaRPr sz="4400"/>
          </a:p>
        </p:txBody>
      </p:sp>
      <p:sp>
        <p:nvSpPr>
          <p:cNvPr id="2977" name="Google Shape;2977;p69"/>
          <p:cNvSpPr txBox="1"/>
          <p:nvPr>
            <p:ph idx="4294967295" type="title"/>
          </p:nvPr>
        </p:nvSpPr>
        <p:spPr>
          <a:xfrm>
            <a:off x="6619975" y="5126100"/>
            <a:ext cx="2856900" cy="1790400"/>
          </a:xfrm>
          <a:prstGeom prst="rect">
            <a:avLst/>
          </a:prstGeom>
          <a:ln>
            <a:noFill/>
          </a:ln>
        </p:spPr>
        <p:txBody>
          <a:bodyPr anchorCtr="0" anchor="ctr" bIns="129525" lIns="129525" spcFirstLastPara="1" rIns="129525" wrap="square" tIns="129525">
            <a:noAutofit/>
          </a:bodyPr>
          <a:lstStyle/>
          <a:p>
            <a:pPr indent="0" lvl="0" marL="0" rtl="0" algn="l">
              <a:spcBef>
                <a:spcPts val="0"/>
              </a:spcBef>
              <a:spcAft>
                <a:spcPts val="0"/>
              </a:spcAft>
              <a:buNone/>
            </a:pPr>
            <a:r>
              <a:rPr lang="en" sz="4400"/>
              <a:t>Flexibility</a:t>
            </a:r>
            <a:endParaRPr sz="4400"/>
          </a:p>
        </p:txBody>
      </p:sp>
      <p:sp>
        <p:nvSpPr>
          <p:cNvPr id="2978" name="Google Shape;2978;p69"/>
          <p:cNvSpPr txBox="1"/>
          <p:nvPr>
            <p:ph idx="4294967295" type="title"/>
          </p:nvPr>
        </p:nvSpPr>
        <p:spPr>
          <a:xfrm>
            <a:off x="6619975" y="6916425"/>
            <a:ext cx="2856900" cy="1790400"/>
          </a:xfrm>
          <a:prstGeom prst="rect">
            <a:avLst/>
          </a:prstGeom>
          <a:ln>
            <a:noFill/>
          </a:ln>
        </p:spPr>
        <p:txBody>
          <a:bodyPr anchorCtr="0" anchor="ctr" bIns="129525" lIns="129525" spcFirstLastPara="1" rIns="129525" wrap="square" tIns="129525">
            <a:noAutofit/>
          </a:bodyPr>
          <a:lstStyle/>
          <a:p>
            <a:pPr indent="0" lvl="0" marL="0" rtl="0" algn="l">
              <a:spcBef>
                <a:spcPts val="0"/>
              </a:spcBef>
              <a:spcAft>
                <a:spcPts val="0"/>
              </a:spcAft>
              <a:buNone/>
            </a:pPr>
            <a:r>
              <a:rPr lang="en" sz="4400"/>
              <a:t>Project planning</a:t>
            </a:r>
            <a:endParaRPr sz="4400"/>
          </a:p>
        </p:txBody>
      </p:sp>
      <p:sp>
        <p:nvSpPr>
          <p:cNvPr id="2979" name="Google Shape;2979;p69"/>
          <p:cNvSpPr txBox="1"/>
          <p:nvPr>
            <p:ph idx="4294967295" type="title"/>
          </p:nvPr>
        </p:nvSpPr>
        <p:spPr>
          <a:xfrm>
            <a:off x="810000" y="3335775"/>
            <a:ext cx="984300" cy="1790400"/>
          </a:xfrm>
          <a:prstGeom prst="rect">
            <a:avLst/>
          </a:prstGeom>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10000">
                <a:solidFill>
                  <a:schemeClr val="accent5"/>
                </a:solidFill>
              </a:rPr>
              <a:t>1</a:t>
            </a:r>
            <a:endParaRPr sz="10000">
              <a:solidFill>
                <a:schemeClr val="accent5"/>
              </a:solidFill>
            </a:endParaRPr>
          </a:p>
        </p:txBody>
      </p:sp>
      <p:sp>
        <p:nvSpPr>
          <p:cNvPr id="2980" name="Google Shape;2980;p69"/>
          <p:cNvSpPr txBox="1"/>
          <p:nvPr>
            <p:ph idx="4294967295" type="title"/>
          </p:nvPr>
        </p:nvSpPr>
        <p:spPr>
          <a:xfrm>
            <a:off x="810000" y="5126100"/>
            <a:ext cx="984300" cy="1790400"/>
          </a:xfrm>
          <a:prstGeom prst="rect">
            <a:avLst/>
          </a:prstGeom>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10000">
                <a:solidFill>
                  <a:schemeClr val="accent5"/>
                </a:solidFill>
              </a:rPr>
              <a:t>2</a:t>
            </a:r>
            <a:endParaRPr sz="10000">
              <a:solidFill>
                <a:schemeClr val="accent5"/>
              </a:solidFill>
            </a:endParaRPr>
          </a:p>
        </p:txBody>
      </p:sp>
      <p:sp>
        <p:nvSpPr>
          <p:cNvPr id="2981" name="Google Shape;2981;p69"/>
          <p:cNvSpPr txBox="1"/>
          <p:nvPr>
            <p:ph idx="4294967295" type="title"/>
          </p:nvPr>
        </p:nvSpPr>
        <p:spPr>
          <a:xfrm>
            <a:off x="810000" y="6916425"/>
            <a:ext cx="984300" cy="1790400"/>
          </a:xfrm>
          <a:prstGeom prst="rect">
            <a:avLst/>
          </a:prstGeom>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10000">
                <a:solidFill>
                  <a:schemeClr val="accent5"/>
                </a:solidFill>
              </a:rPr>
              <a:t>3</a:t>
            </a:r>
            <a:endParaRPr sz="10000">
              <a:solidFill>
                <a:schemeClr val="accent5"/>
              </a:solidFill>
            </a:endParaRPr>
          </a:p>
        </p:txBody>
      </p:sp>
      <p:sp>
        <p:nvSpPr>
          <p:cNvPr id="2982" name="Google Shape;2982;p69"/>
          <p:cNvSpPr txBox="1"/>
          <p:nvPr>
            <p:ph idx="4294967295" type="title"/>
          </p:nvPr>
        </p:nvSpPr>
        <p:spPr>
          <a:xfrm>
            <a:off x="5635675" y="3335775"/>
            <a:ext cx="984300" cy="1790400"/>
          </a:xfrm>
          <a:prstGeom prst="rect">
            <a:avLst/>
          </a:prstGeom>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10000">
                <a:solidFill>
                  <a:schemeClr val="accent5"/>
                </a:solidFill>
              </a:rPr>
              <a:t>4</a:t>
            </a:r>
            <a:endParaRPr sz="10000">
              <a:solidFill>
                <a:schemeClr val="accent5"/>
              </a:solidFill>
            </a:endParaRPr>
          </a:p>
        </p:txBody>
      </p:sp>
      <p:sp>
        <p:nvSpPr>
          <p:cNvPr id="2983" name="Google Shape;2983;p69"/>
          <p:cNvSpPr txBox="1"/>
          <p:nvPr>
            <p:ph idx="4294967295" type="title"/>
          </p:nvPr>
        </p:nvSpPr>
        <p:spPr>
          <a:xfrm>
            <a:off x="5635675" y="5126100"/>
            <a:ext cx="984300" cy="1790400"/>
          </a:xfrm>
          <a:prstGeom prst="rect">
            <a:avLst/>
          </a:prstGeom>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10000">
                <a:solidFill>
                  <a:schemeClr val="accent5"/>
                </a:solidFill>
              </a:rPr>
              <a:t>5</a:t>
            </a:r>
            <a:endParaRPr sz="10000">
              <a:solidFill>
                <a:schemeClr val="accent5"/>
              </a:solidFill>
            </a:endParaRPr>
          </a:p>
        </p:txBody>
      </p:sp>
      <p:sp>
        <p:nvSpPr>
          <p:cNvPr id="2984" name="Google Shape;2984;p69"/>
          <p:cNvSpPr txBox="1"/>
          <p:nvPr>
            <p:ph idx="4294967295" type="title"/>
          </p:nvPr>
        </p:nvSpPr>
        <p:spPr>
          <a:xfrm>
            <a:off x="5635675" y="6916425"/>
            <a:ext cx="984300" cy="1790400"/>
          </a:xfrm>
          <a:prstGeom prst="rect">
            <a:avLst/>
          </a:prstGeom>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10000">
                <a:solidFill>
                  <a:schemeClr val="accent5"/>
                </a:solidFill>
              </a:rPr>
              <a:t>6</a:t>
            </a:r>
            <a:endParaRPr sz="10000">
              <a:solidFill>
                <a:schemeClr val="accent5"/>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8" name="Shape 2988"/>
        <p:cNvGrpSpPr/>
        <p:nvPr/>
      </p:nvGrpSpPr>
      <p:grpSpPr>
        <a:xfrm>
          <a:off x="0" y="0"/>
          <a:ext cx="0" cy="0"/>
          <a:chOff x="0" y="0"/>
          <a:chExt cx="0" cy="0"/>
        </a:xfrm>
      </p:grpSpPr>
      <p:sp>
        <p:nvSpPr>
          <p:cNvPr id="2989" name="Google Shape;2989;p70"/>
          <p:cNvSpPr txBox="1"/>
          <p:nvPr>
            <p:ph idx="1" type="subTitle"/>
          </p:nvPr>
        </p:nvSpPr>
        <p:spPr>
          <a:xfrm>
            <a:off x="1224000" y="1128879"/>
            <a:ext cx="7839000" cy="10440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M</a:t>
            </a:r>
            <a:r>
              <a:rPr lang="en"/>
              <a:t>ost common </a:t>
            </a:r>
            <a:r>
              <a:rPr lang="en">
                <a:solidFill>
                  <a:schemeClr val="accent5"/>
                </a:solidFill>
              </a:rPr>
              <a:t>hard skills </a:t>
            </a:r>
            <a:r>
              <a:rPr lang="en"/>
              <a:t>in 2021</a:t>
            </a:r>
            <a:endParaRPr>
              <a:solidFill>
                <a:schemeClr val="accent5"/>
              </a:solidFill>
            </a:endParaRPr>
          </a:p>
        </p:txBody>
      </p:sp>
      <p:sp>
        <p:nvSpPr>
          <p:cNvPr id="2990" name="Google Shape;2990;p70"/>
          <p:cNvSpPr txBox="1"/>
          <p:nvPr/>
        </p:nvSpPr>
        <p:spPr>
          <a:xfrm flipH="1">
            <a:off x="3006000" y="4814817"/>
            <a:ext cx="4275000" cy="923700"/>
          </a:xfrm>
          <a:prstGeom prst="rect">
            <a:avLst/>
          </a:prstGeom>
          <a:noFill/>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2500">
                <a:solidFill>
                  <a:schemeClr val="accent1"/>
                </a:solidFill>
                <a:latin typeface="Exo 2"/>
                <a:ea typeface="Exo 2"/>
                <a:cs typeface="Exo 2"/>
                <a:sym typeface="Exo 2"/>
              </a:rPr>
              <a:t>Mercury is the closest planet to the Sun</a:t>
            </a:r>
            <a:endParaRPr sz="2500">
              <a:solidFill>
                <a:schemeClr val="accent1"/>
              </a:solidFill>
              <a:latin typeface="Exo 2"/>
              <a:ea typeface="Exo 2"/>
              <a:cs typeface="Exo 2"/>
              <a:sym typeface="Exo 2"/>
            </a:endParaRPr>
          </a:p>
        </p:txBody>
      </p:sp>
      <p:sp>
        <p:nvSpPr>
          <p:cNvPr id="2991" name="Google Shape;2991;p70"/>
          <p:cNvSpPr txBox="1"/>
          <p:nvPr/>
        </p:nvSpPr>
        <p:spPr>
          <a:xfrm flipH="1">
            <a:off x="3006000" y="3956602"/>
            <a:ext cx="4275000" cy="727500"/>
          </a:xfrm>
          <a:prstGeom prst="rect">
            <a:avLst/>
          </a:prstGeom>
          <a:noFill/>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Marketing skills</a:t>
            </a:r>
            <a:endParaRPr sz="4400">
              <a:solidFill>
                <a:schemeClr val="dk1"/>
              </a:solidFill>
              <a:latin typeface="DM Serif Display"/>
              <a:ea typeface="DM Serif Display"/>
              <a:cs typeface="DM Serif Display"/>
              <a:sym typeface="DM Serif Display"/>
            </a:endParaRPr>
          </a:p>
        </p:txBody>
      </p:sp>
      <p:sp>
        <p:nvSpPr>
          <p:cNvPr id="2992" name="Google Shape;2992;p70"/>
          <p:cNvSpPr txBox="1"/>
          <p:nvPr/>
        </p:nvSpPr>
        <p:spPr>
          <a:xfrm flipH="1">
            <a:off x="2983050" y="7584127"/>
            <a:ext cx="4320900" cy="923700"/>
          </a:xfrm>
          <a:prstGeom prst="rect">
            <a:avLst/>
          </a:prstGeom>
          <a:noFill/>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2500">
                <a:solidFill>
                  <a:schemeClr val="accent1"/>
                </a:solidFill>
                <a:latin typeface="Exo 2"/>
                <a:ea typeface="Exo 2"/>
                <a:cs typeface="Exo 2"/>
                <a:sym typeface="Exo 2"/>
              </a:rPr>
              <a:t>Neptune is the farthest</a:t>
            </a:r>
            <a:endParaRPr sz="2500">
              <a:solidFill>
                <a:schemeClr val="accent1"/>
              </a:solidFill>
              <a:latin typeface="Exo 2"/>
              <a:ea typeface="Exo 2"/>
              <a:cs typeface="Exo 2"/>
              <a:sym typeface="Exo 2"/>
            </a:endParaRPr>
          </a:p>
          <a:p>
            <a:pPr indent="0" lvl="0" marL="0" rtl="0" algn="ctr">
              <a:spcBef>
                <a:spcPts val="0"/>
              </a:spcBef>
              <a:spcAft>
                <a:spcPts val="0"/>
              </a:spcAft>
              <a:buNone/>
            </a:pPr>
            <a:r>
              <a:rPr lang="en" sz="2500">
                <a:solidFill>
                  <a:schemeClr val="accent1"/>
                </a:solidFill>
                <a:latin typeface="Exo 2"/>
                <a:ea typeface="Exo 2"/>
                <a:cs typeface="Exo 2"/>
                <a:sym typeface="Exo 2"/>
              </a:rPr>
              <a:t>planet from the Sun</a:t>
            </a:r>
            <a:endParaRPr sz="2500">
              <a:solidFill>
                <a:schemeClr val="accent1"/>
              </a:solidFill>
              <a:latin typeface="Exo 2"/>
              <a:ea typeface="Exo 2"/>
              <a:cs typeface="Exo 2"/>
              <a:sym typeface="Exo 2"/>
            </a:endParaRPr>
          </a:p>
        </p:txBody>
      </p:sp>
      <p:sp>
        <p:nvSpPr>
          <p:cNvPr id="2993" name="Google Shape;2993;p70"/>
          <p:cNvSpPr txBox="1"/>
          <p:nvPr/>
        </p:nvSpPr>
        <p:spPr>
          <a:xfrm flipH="1">
            <a:off x="2983050" y="6725770"/>
            <a:ext cx="4320900" cy="727500"/>
          </a:xfrm>
          <a:prstGeom prst="rect">
            <a:avLst/>
          </a:prstGeom>
          <a:noFill/>
          <a:ln>
            <a:noFill/>
          </a:ln>
        </p:spPr>
        <p:txBody>
          <a:bodyPr anchorCtr="0" anchor="ctr" bIns="129525" lIns="129525" spcFirstLastPara="1" rIns="129525" wrap="square" tIns="129525">
            <a:noAutofit/>
          </a:bodyPr>
          <a:lstStyle/>
          <a:p>
            <a:pPr indent="0" lvl="0" marL="0" rtl="0" algn="ctr">
              <a:spcBef>
                <a:spcPts val="0"/>
              </a:spcBef>
              <a:spcAft>
                <a:spcPts val="0"/>
              </a:spcAft>
              <a:buNone/>
            </a:pPr>
            <a:r>
              <a:rPr lang="en" sz="4400">
                <a:solidFill>
                  <a:schemeClr val="dk1"/>
                </a:solidFill>
                <a:latin typeface="DM Serif Display"/>
                <a:ea typeface="DM Serif Display"/>
                <a:cs typeface="DM Serif Display"/>
                <a:sym typeface="DM Serif Display"/>
              </a:rPr>
              <a:t>Technical skills</a:t>
            </a:r>
            <a:endParaRPr sz="4400">
              <a:solidFill>
                <a:schemeClr val="dk1"/>
              </a:solidFill>
              <a:latin typeface="DM Serif Display"/>
              <a:ea typeface="DM Serif Display"/>
              <a:cs typeface="DM Serif Display"/>
              <a:sym typeface="DM Serif Display"/>
            </a:endParaRPr>
          </a:p>
        </p:txBody>
      </p:sp>
      <p:sp>
        <p:nvSpPr>
          <p:cNvPr id="2994" name="Google Shape;2994;p70"/>
          <p:cNvSpPr txBox="1"/>
          <p:nvPr/>
        </p:nvSpPr>
        <p:spPr>
          <a:xfrm>
            <a:off x="7761138" y="4018438"/>
            <a:ext cx="1706700" cy="1629600"/>
          </a:xfrm>
          <a:prstGeom prst="rect">
            <a:avLst/>
          </a:prstGeom>
          <a:noFill/>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p>
            <a:pPr indent="0" lvl="0" marL="0" rtl="0" algn="r">
              <a:spcBef>
                <a:spcPts val="0"/>
              </a:spcBef>
              <a:spcAft>
                <a:spcPts val="0"/>
              </a:spcAft>
              <a:buNone/>
            </a:pPr>
            <a:r>
              <a:rPr lang="en" sz="5500">
                <a:solidFill>
                  <a:schemeClr val="dk1"/>
                </a:solidFill>
                <a:latin typeface="DM Serif Display"/>
                <a:ea typeface="DM Serif Display"/>
                <a:cs typeface="DM Serif Display"/>
                <a:sym typeface="DM Serif Display"/>
              </a:rPr>
              <a:t>5</a:t>
            </a:r>
            <a:r>
              <a:rPr lang="en" sz="5500">
                <a:solidFill>
                  <a:schemeClr val="dk1"/>
                </a:solidFill>
                <a:latin typeface="DM Serif Display"/>
                <a:ea typeface="DM Serif Display"/>
                <a:cs typeface="DM Serif Display"/>
                <a:sym typeface="DM Serif Display"/>
              </a:rPr>
              <a:t>5%</a:t>
            </a:r>
            <a:endParaRPr sz="5500">
              <a:solidFill>
                <a:schemeClr val="dk1"/>
              </a:solidFill>
              <a:latin typeface="DM Serif Display"/>
              <a:ea typeface="DM Serif Display"/>
              <a:cs typeface="DM Serif Display"/>
              <a:sym typeface="DM Serif Display"/>
            </a:endParaRPr>
          </a:p>
        </p:txBody>
      </p:sp>
      <p:sp>
        <p:nvSpPr>
          <p:cNvPr id="2995" name="Google Shape;2995;p70"/>
          <p:cNvSpPr txBox="1"/>
          <p:nvPr/>
        </p:nvSpPr>
        <p:spPr>
          <a:xfrm>
            <a:off x="7751988" y="6787649"/>
            <a:ext cx="1725000" cy="1629600"/>
          </a:xfrm>
          <a:prstGeom prst="rect">
            <a:avLst/>
          </a:prstGeom>
          <a:noFill/>
          <a:ln cap="flat" cmpd="sng" w="19050">
            <a:solidFill>
              <a:schemeClr val="accent1"/>
            </a:solidFill>
            <a:prstDash val="solid"/>
            <a:round/>
            <a:headEnd len="sm" w="sm" type="none"/>
            <a:tailEnd len="sm" w="sm" type="none"/>
          </a:ln>
        </p:spPr>
        <p:txBody>
          <a:bodyPr anchorCtr="0" anchor="ctr" bIns="129525" lIns="129525" spcFirstLastPara="1" rIns="129525" wrap="square" tIns="129525">
            <a:noAutofit/>
          </a:bodyPr>
          <a:lstStyle/>
          <a:p>
            <a:pPr indent="0" lvl="0" marL="0" rtl="0" algn="r">
              <a:spcBef>
                <a:spcPts val="0"/>
              </a:spcBef>
              <a:spcAft>
                <a:spcPts val="0"/>
              </a:spcAft>
              <a:buNone/>
            </a:pPr>
            <a:r>
              <a:rPr lang="en" sz="5500">
                <a:solidFill>
                  <a:schemeClr val="dk1"/>
                </a:solidFill>
                <a:latin typeface="DM Serif Display"/>
                <a:ea typeface="DM Serif Display"/>
                <a:cs typeface="DM Serif Display"/>
                <a:sym typeface="DM Serif Display"/>
              </a:rPr>
              <a:t>4</a:t>
            </a:r>
            <a:r>
              <a:rPr lang="en" sz="5500">
                <a:solidFill>
                  <a:schemeClr val="dk1"/>
                </a:solidFill>
                <a:latin typeface="DM Serif Display"/>
                <a:ea typeface="DM Serif Display"/>
                <a:cs typeface="DM Serif Display"/>
                <a:sym typeface="DM Serif Display"/>
              </a:rPr>
              <a:t>5%</a:t>
            </a:r>
            <a:endParaRPr sz="5500">
              <a:solidFill>
                <a:schemeClr val="dk1"/>
              </a:solidFill>
              <a:latin typeface="DM Serif Display"/>
              <a:ea typeface="DM Serif Display"/>
              <a:cs typeface="DM Serif Display"/>
              <a:sym typeface="DM Serif Display"/>
            </a:endParaRPr>
          </a:p>
        </p:txBody>
      </p:sp>
      <p:sp>
        <p:nvSpPr>
          <p:cNvPr id="2996" name="Google Shape;2996;p70"/>
          <p:cNvSpPr/>
          <p:nvPr/>
        </p:nvSpPr>
        <p:spPr>
          <a:xfrm>
            <a:off x="799338" y="6667144"/>
            <a:ext cx="1987619" cy="1904810"/>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0"/>
          <p:cNvSpPr/>
          <p:nvPr/>
        </p:nvSpPr>
        <p:spPr>
          <a:xfrm>
            <a:off x="810000" y="3880836"/>
            <a:ext cx="1966300" cy="1904809"/>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8" name="Google Shape;2998;p70"/>
          <p:cNvGrpSpPr/>
          <p:nvPr/>
        </p:nvGrpSpPr>
        <p:grpSpPr>
          <a:xfrm>
            <a:off x="915093" y="4368295"/>
            <a:ext cx="1756106" cy="1279714"/>
            <a:chOff x="6844050" y="1160325"/>
            <a:chExt cx="537825" cy="391925"/>
          </a:xfrm>
        </p:grpSpPr>
        <p:sp>
          <p:nvSpPr>
            <p:cNvPr id="2999" name="Google Shape;2999;p70"/>
            <p:cNvSpPr/>
            <p:nvPr/>
          </p:nvSpPr>
          <p:spPr>
            <a:xfrm>
              <a:off x="7243075" y="1202175"/>
              <a:ext cx="116350" cy="150050"/>
            </a:xfrm>
            <a:custGeom>
              <a:rect b="b" l="l" r="r" t="t"/>
              <a:pathLst>
                <a:path extrusionOk="0" h="6002" w="4654">
                  <a:moveTo>
                    <a:pt x="2164" y="1"/>
                  </a:moveTo>
                  <a:lnTo>
                    <a:pt x="1715" y="41"/>
                  </a:lnTo>
                  <a:lnTo>
                    <a:pt x="1307" y="164"/>
                  </a:lnTo>
                  <a:lnTo>
                    <a:pt x="939" y="368"/>
                  </a:lnTo>
                  <a:lnTo>
                    <a:pt x="653" y="613"/>
                  </a:lnTo>
                  <a:lnTo>
                    <a:pt x="368" y="940"/>
                  </a:lnTo>
                  <a:lnTo>
                    <a:pt x="164" y="1307"/>
                  </a:lnTo>
                  <a:lnTo>
                    <a:pt x="41" y="1715"/>
                  </a:lnTo>
                  <a:lnTo>
                    <a:pt x="0" y="2164"/>
                  </a:lnTo>
                  <a:lnTo>
                    <a:pt x="0" y="3675"/>
                  </a:lnTo>
                  <a:lnTo>
                    <a:pt x="41" y="4124"/>
                  </a:lnTo>
                  <a:lnTo>
                    <a:pt x="204" y="4573"/>
                  </a:lnTo>
                  <a:lnTo>
                    <a:pt x="409" y="4981"/>
                  </a:lnTo>
                  <a:lnTo>
                    <a:pt x="694" y="5307"/>
                  </a:lnTo>
                  <a:lnTo>
                    <a:pt x="1021" y="5593"/>
                  </a:lnTo>
                  <a:lnTo>
                    <a:pt x="1429" y="5797"/>
                  </a:lnTo>
                  <a:lnTo>
                    <a:pt x="1878" y="5961"/>
                  </a:lnTo>
                  <a:lnTo>
                    <a:pt x="2327" y="6001"/>
                  </a:lnTo>
                  <a:lnTo>
                    <a:pt x="2817" y="5961"/>
                  </a:lnTo>
                  <a:lnTo>
                    <a:pt x="3225" y="5797"/>
                  </a:lnTo>
                  <a:lnTo>
                    <a:pt x="3633" y="5593"/>
                  </a:lnTo>
                  <a:lnTo>
                    <a:pt x="4001" y="5307"/>
                  </a:lnTo>
                  <a:lnTo>
                    <a:pt x="4287" y="4981"/>
                  </a:lnTo>
                  <a:lnTo>
                    <a:pt x="4491" y="4573"/>
                  </a:lnTo>
                  <a:lnTo>
                    <a:pt x="4613" y="4124"/>
                  </a:lnTo>
                  <a:lnTo>
                    <a:pt x="4654" y="3675"/>
                  </a:lnTo>
                  <a:lnTo>
                    <a:pt x="4654" y="2164"/>
                  </a:lnTo>
                  <a:lnTo>
                    <a:pt x="4613" y="1715"/>
                  </a:lnTo>
                  <a:lnTo>
                    <a:pt x="4491" y="1307"/>
                  </a:lnTo>
                  <a:lnTo>
                    <a:pt x="4287" y="940"/>
                  </a:lnTo>
                  <a:lnTo>
                    <a:pt x="4042" y="613"/>
                  </a:lnTo>
                  <a:lnTo>
                    <a:pt x="3715" y="368"/>
                  </a:lnTo>
                  <a:lnTo>
                    <a:pt x="3348" y="164"/>
                  </a:lnTo>
                  <a:lnTo>
                    <a:pt x="2939" y="41"/>
                  </a:lnTo>
                  <a:lnTo>
                    <a:pt x="2490"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0"/>
            <p:cNvSpPr/>
            <p:nvPr/>
          </p:nvSpPr>
          <p:spPr>
            <a:xfrm>
              <a:off x="7243075" y="1202175"/>
              <a:ext cx="116350" cy="150050"/>
            </a:xfrm>
            <a:custGeom>
              <a:rect b="b" l="l" r="r" t="t"/>
              <a:pathLst>
                <a:path extrusionOk="0" fill="none" h="6002" w="4654">
                  <a:moveTo>
                    <a:pt x="2327" y="6001"/>
                  </a:moveTo>
                  <a:lnTo>
                    <a:pt x="2327" y="6001"/>
                  </a:lnTo>
                  <a:lnTo>
                    <a:pt x="1878" y="5961"/>
                  </a:lnTo>
                  <a:lnTo>
                    <a:pt x="1429" y="5797"/>
                  </a:lnTo>
                  <a:lnTo>
                    <a:pt x="1021" y="5593"/>
                  </a:lnTo>
                  <a:lnTo>
                    <a:pt x="694" y="5307"/>
                  </a:lnTo>
                  <a:lnTo>
                    <a:pt x="409" y="4981"/>
                  </a:lnTo>
                  <a:lnTo>
                    <a:pt x="204" y="4573"/>
                  </a:lnTo>
                  <a:lnTo>
                    <a:pt x="41" y="4124"/>
                  </a:lnTo>
                  <a:lnTo>
                    <a:pt x="0" y="3675"/>
                  </a:lnTo>
                  <a:lnTo>
                    <a:pt x="0" y="2164"/>
                  </a:lnTo>
                  <a:lnTo>
                    <a:pt x="0" y="2164"/>
                  </a:lnTo>
                  <a:lnTo>
                    <a:pt x="41" y="1715"/>
                  </a:lnTo>
                  <a:lnTo>
                    <a:pt x="164" y="1307"/>
                  </a:lnTo>
                  <a:lnTo>
                    <a:pt x="368" y="940"/>
                  </a:lnTo>
                  <a:lnTo>
                    <a:pt x="653" y="613"/>
                  </a:lnTo>
                  <a:lnTo>
                    <a:pt x="939" y="368"/>
                  </a:lnTo>
                  <a:lnTo>
                    <a:pt x="1307" y="164"/>
                  </a:lnTo>
                  <a:lnTo>
                    <a:pt x="1715" y="41"/>
                  </a:lnTo>
                  <a:lnTo>
                    <a:pt x="2164" y="1"/>
                  </a:lnTo>
                  <a:lnTo>
                    <a:pt x="2490" y="1"/>
                  </a:lnTo>
                  <a:lnTo>
                    <a:pt x="2490" y="1"/>
                  </a:lnTo>
                  <a:lnTo>
                    <a:pt x="2939" y="41"/>
                  </a:lnTo>
                  <a:lnTo>
                    <a:pt x="3348" y="164"/>
                  </a:lnTo>
                  <a:lnTo>
                    <a:pt x="3715" y="368"/>
                  </a:lnTo>
                  <a:lnTo>
                    <a:pt x="4042" y="613"/>
                  </a:lnTo>
                  <a:lnTo>
                    <a:pt x="4287" y="940"/>
                  </a:lnTo>
                  <a:lnTo>
                    <a:pt x="4491" y="1307"/>
                  </a:lnTo>
                  <a:lnTo>
                    <a:pt x="4613" y="1715"/>
                  </a:lnTo>
                  <a:lnTo>
                    <a:pt x="4654" y="2164"/>
                  </a:lnTo>
                  <a:lnTo>
                    <a:pt x="4654" y="3675"/>
                  </a:lnTo>
                  <a:lnTo>
                    <a:pt x="4654" y="3675"/>
                  </a:lnTo>
                  <a:lnTo>
                    <a:pt x="4613" y="4124"/>
                  </a:lnTo>
                  <a:lnTo>
                    <a:pt x="4491" y="4573"/>
                  </a:lnTo>
                  <a:lnTo>
                    <a:pt x="4287" y="4981"/>
                  </a:lnTo>
                  <a:lnTo>
                    <a:pt x="4001" y="5307"/>
                  </a:lnTo>
                  <a:lnTo>
                    <a:pt x="3633" y="5593"/>
                  </a:lnTo>
                  <a:lnTo>
                    <a:pt x="3225" y="5797"/>
                  </a:lnTo>
                  <a:lnTo>
                    <a:pt x="2817" y="5961"/>
                  </a:lnTo>
                  <a:lnTo>
                    <a:pt x="2327" y="6001"/>
                  </a:lnTo>
                  <a:lnTo>
                    <a:pt x="2327" y="600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0"/>
            <p:cNvSpPr/>
            <p:nvPr/>
          </p:nvSpPr>
          <p:spPr>
            <a:xfrm>
              <a:off x="7301250" y="13522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0"/>
            <p:cNvSpPr/>
            <p:nvPr/>
          </p:nvSpPr>
          <p:spPr>
            <a:xfrm>
              <a:off x="7220625" y="1380775"/>
              <a:ext cx="161250" cy="117375"/>
            </a:xfrm>
            <a:custGeom>
              <a:rect b="b" l="l" r="r" t="t"/>
              <a:pathLst>
                <a:path extrusionOk="0" h="4695" w="6450">
                  <a:moveTo>
                    <a:pt x="2286" y="0"/>
                  </a:moveTo>
                  <a:lnTo>
                    <a:pt x="1837" y="41"/>
                  </a:lnTo>
                  <a:lnTo>
                    <a:pt x="1429" y="164"/>
                  </a:lnTo>
                  <a:lnTo>
                    <a:pt x="1021" y="409"/>
                  </a:lnTo>
                  <a:lnTo>
                    <a:pt x="694" y="654"/>
                  </a:lnTo>
                  <a:lnTo>
                    <a:pt x="408" y="1021"/>
                  </a:lnTo>
                  <a:lnTo>
                    <a:pt x="164" y="1388"/>
                  </a:lnTo>
                  <a:lnTo>
                    <a:pt x="41" y="1837"/>
                  </a:lnTo>
                  <a:lnTo>
                    <a:pt x="0" y="2286"/>
                  </a:lnTo>
                  <a:lnTo>
                    <a:pt x="0" y="4532"/>
                  </a:lnTo>
                  <a:lnTo>
                    <a:pt x="0" y="4613"/>
                  </a:lnTo>
                  <a:lnTo>
                    <a:pt x="41" y="4654"/>
                  </a:lnTo>
                  <a:lnTo>
                    <a:pt x="123" y="4695"/>
                  </a:lnTo>
                  <a:lnTo>
                    <a:pt x="6368" y="4695"/>
                  </a:lnTo>
                  <a:lnTo>
                    <a:pt x="6409" y="4654"/>
                  </a:lnTo>
                  <a:lnTo>
                    <a:pt x="6450" y="4613"/>
                  </a:lnTo>
                  <a:lnTo>
                    <a:pt x="6450" y="4532"/>
                  </a:lnTo>
                  <a:lnTo>
                    <a:pt x="6450" y="2286"/>
                  </a:lnTo>
                  <a:lnTo>
                    <a:pt x="6409" y="1837"/>
                  </a:lnTo>
                  <a:lnTo>
                    <a:pt x="6287" y="1388"/>
                  </a:lnTo>
                  <a:lnTo>
                    <a:pt x="6083" y="1021"/>
                  </a:lnTo>
                  <a:lnTo>
                    <a:pt x="5797" y="654"/>
                  </a:lnTo>
                  <a:lnTo>
                    <a:pt x="5429" y="409"/>
                  </a:lnTo>
                  <a:lnTo>
                    <a:pt x="5062" y="164"/>
                  </a:lnTo>
                  <a:lnTo>
                    <a:pt x="4613" y="41"/>
                  </a:lnTo>
                  <a:lnTo>
                    <a:pt x="4164"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0"/>
            <p:cNvSpPr/>
            <p:nvPr/>
          </p:nvSpPr>
          <p:spPr>
            <a:xfrm>
              <a:off x="7220625" y="1380775"/>
              <a:ext cx="161250" cy="117375"/>
            </a:xfrm>
            <a:custGeom>
              <a:rect b="b" l="l" r="r" t="t"/>
              <a:pathLst>
                <a:path extrusionOk="0" fill="none" h="4695" w="6450">
                  <a:moveTo>
                    <a:pt x="4164" y="0"/>
                  </a:moveTo>
                  <a:lnTo>
                    <a:pt x="2286" y="0"/>
                  </a:lnTo>
                  <a:lnTo>
                    <a:pt x="2286" y="0"/>
                  </a:lnTo>
                  <a:lnTo>
                    <a:pt x="1837" y="41"/>
                  </a:lnTo>
                  <a:lnTo>
                    <a:pt x="1429" y="164"/>
                  </a:lnTo>
                  <a:lnTo>
                    <a:pt x="1021" y="409"/>
                  </a:lnTo>
                  <a:lnTo>
                    <a:pt x="694" y="654"/>
                  </a:lnTo>
                  <a:lnTo>
                    <a:pt x="408" y="1021"/>
                  </a:lnTo>
                  <a:lnTo>
                    <a:pt x="164" y="1388"/>
                  </a:lnTo>
                  <a:lnTo>
                    <a:pt x="41" y="1837"/>
                  </a:lnTo>
                  <a:lnTo>
                    <a:pt x="0" y="2286"/>
                  </a:lnTo>
                  <a:lnTo>
                    <a:pt x="0" y="4532"/>
                  </a:lnTo>
                  <a:lnTo>
                    <a:pt x="0" y="4532"/>
                  </a:lnTo>
                  <a:lnTo>
                    <a:pt x="0" y="4613"/>
                  </a:lnTo>
                  <a:lnTo>
                    <a:pt x="41" y="4654"/>
                  </a:lnTo>
                  <a:lnTo>
                    <a:pt x="123" y="4695"/>
                  </a:lnTo>
                  <a:lnTo>
                    <a:pt x="164" y="4695"/>
                  </a:lnTo>
                  <a:lnTo>
                    <a:pt x="6287" y="4695"/>
                  </a:lnTo>
                  <a:lnTo>
                    <a:pt x="6287" y="4695"/>
                  </a:lnTo>
                  <a:lnTo>
                    <a:pt x="6368" y="4695"/>
                  </a:lnTo>
                  <a:lnTo>
                    <a:pt x="6409" y="4654"/>
                  </a:lnTo>
                  <a:lnTo>
                    <a:pt x="6450" y="4613"/>
                  </a:lnTo>
                  <a:lnTo>
                    <a:pt x="6450" y="4532"/>
                  </a:lnTo>
                  <a:lnTo>
                    <a:pt x="6450" y="2286"/>
                  </a:lnTo>
                  <a:lnTo>
                    <a:pt x="6450" y="2286"/>
                  </a:lnTo>
                  <a:lnTo>
                    <a:pt x="6409" y="1837"/>
                  </a:lnTo>
                  <a:lnTo>
                    <a:pt x="6287" y="1388"/>
                  </a:lnTo>
                  <a:lnTo>
                    <a:pt x="6083" y="1021"/>
                  </a:lnTo>
                  <a:lnTo>
                    <a:pt x="5797" y="654"/>
                  </a:lnTo>
                  <a:lnTo>
                    <a:pt x="5429" y="409"/>
                  </a:lnTo>
                  <a:lnTo>
                    <a:pt x="5062" y="164"/>
                  </a:lnTo>
                  <a:lnTo>
                    <a:pt x="4613" y="41"/>
                  </a:lnTo>
                  <a:lnTo>
                    <a:pt x="4164" y="0"/>
                  </a:lnTo>
                  <a:lnTo>
                    <a:pt x="416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0"/>
            <p:cNvSpPr/>
            <p:nvPr/>
          </p:nvSpPr>
          <p:spPr>
            <a:xfrm>
              <a:off x="7324725" y="1380775"/>
              <a:ext cx="0" cy="25"/>
            </a:xfrm>
            <a:custGeom>
              <a:rect b="b" l="l" r="r" t="t"/>
              <a:pathLst>
                <a:path extrusionOk="0" fill="none" h="1" w="0">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0"/>
            <p:cNvSpPr/>
            <p:nvPr/>
          </p:nvSpPr>
          <p:spPr>
            <a:xfrm>
              <a:off x="7243075" y="1202175"/>
              <a:ext cx="116350" cy="66375"/>
            </a:xfrm>
            <a:custGeom>
              <a:rect b="b" l="l" r="r" t="t"/>
              <a:pathLst>
                <a:path extrusionOk="0" h="2655" w="4654">
                  <a:moveTo>
                    <a:pt x="2164" y="1"/>
                  </a:moveTo>
                  <a:lnTo>
                    <a:pt x="1715" y="41"/>
                  </a:lnTo>
                  <a:lnTo>
                    <a:pt x="1307" y="164"/>
                  </a:lnTo>
                  <a:lnTo>
                    <a:pt x="939" y="368"/>
                  </a:lnTo>
                  <a:lnTo>
                    <a:pt x="653" y="613"/>
                  </a:lnTo>
                  <a:lnTo>
                    <a:pt x="368" y="940"/>
                  </a:lnTo>
                  <a:lnTo>
                    <a:pt x="164" y="1307"/>
                  </a:lnTo>
                  <a:lnTo>
                    <a:pt x="41" y="1715"/>
                  </a:lnTo>
                  <a:lnTo>
                    <a:pt x="0" y="2164"/>
                  </a:lnTo>
                  <a:lnTo>
                    <a:pt x="0" y="2572"/>
                  </a:lnTo>
                  <a:lnTo>
                    <a:pt x="449" y="2654"/>
                  </a:lnTo>
                  <a:lnTo>
                    <a:pt x="898" y="2654"/>
                  </a:lnTo>
                  <a:lnTo>
                    <a:pt x="1388" y="2613"/>
                  </a:lnTo>
                  <a:lnTo>
                    <a:pt x="1837" y="2491"/>
                  </a:lnTo>
                  <a:lnTo>
                    <a:pt x="2286" y="2327"/>
                  </a:lnTo>
                  <a:lnTo>
                    <a:pt x="2654" y="2123"/>
                  </a:lnTo>
                  <a:lnTo>
                    <a:pt x="2980" y="1919"/>
                  </a:lnTo>
                  <a:lnTo>
                    <a:pt x="3225" y="1674"/>
                  </a:lnTo>
                  <a:lnTo>
                    <a:pt x="3307" y="1838"/>
                  </a:lnTo>
                  <a:lnTo>
                    <a:pt x="3429" y="2042"/>
                  </a:lnTo>
                  <a:lnTo>
                    <a:pt x="3593" y="2164"/>
                  </a:lnTo>
                  <a:lnTo>
                    <a:pt x="3797" y="2327"/>
                  </a:lnTo>
                  <a:lnTo>
                    <a:pt x="4246" y="2532"/>
                  </a:lnTo>
                  <a:lnTo>
                    <a:pt x="4654" y="2654"/>
                  </a:lnTo>
                  <a:lnTo>
                    <a:pt x="4654" y="2164"/>
                  </a:lnTo>
                  <a:lnTo>
                    <a:pt x="4613" y="1715"/>
                  </a:lnTo>
                  <a:lnTo>
                    <a:pt x="4491" y="1307"/>
                  </a:lnTo>
                  <a:lnTo>
                    <a:pt x="4287" y="940"/>
                  </a:lnTo>
                  <a:lnTo>
                    <a:pt x="4042" y="613"/>
                  </a:lnTo>
                  <a:lnTo>
                    <a:pt x="3715" y="368"/>
                  </a:lnTo>
                  <a:lnTo>
                    <a:pt x="3348" y="164"/>
                  </a:lnTo>
                  <a:lnTo>
                    <a:pt x="2939" y="41"/>
                  </a:lnTo>
                  <a:lnTo>
                    <a:pt x="2490" y="1"/>
                  </a:lnTo>
                  <a:close/>
                </a:path>
              </a:pathLst>
            </a:custGeom>
            <a:solidFill>
              <a:srgbClr val="FCAB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0"/>
            <p:cNvSpPr/>
            <p:nvPr/>
          </p:nvSpPr>
          <p:spPr>
            <a:xfrm>
              <a:off x="7243075" y="1202175"/>
              <a:ext cx="116350" cy="66375"/>
            </a:xfrm>
            <a:custGeom>
              <a:rect b="b" l="l" r="r" t="t"/>
              <a:pathLst>
                <a:path extrusionOk="0" fill="none" h="2655" w="4654">
                  <a:moveTo>
                    <a:pt x="2490" y="1"/>
                  </a:moveTo>
                  <a:lnTo>
                    <a:pt x="2164" y="1"/>
                  </a:lnTo>
                  <a:lnTo>
                    <a:pt x="2164" y="1"/>
                  </a:lnTo>
                  <a:lnTo>
                    <a:pt x="1715" y="41"/>
                  </a:lnTo>
                  <a:lnTo>
                    <a:pt x="1307" y="164"/>
                  </a:lnTo>
                  <a:lnTo>
                    <a:pt x="939" y="368"/>
                  </a:lnTo>
                  <a:lnTo>
                    <a:pt x="653" y="613"/>
                  </a:lnTo>
                  <a:lnTo>
                    <a:pt x="368" y="940"/>
                  </a:lnTo>
                  <a:lnTo>
                    <a:pt x="164" y="1307"/>
                  </a:lnTo>
                  <a:lnTo>
                    <a:pt x="41" y="1715"/>
                  </a:lnTo>
                  <a:lnTo>
                    <a:pt x="0" y="2164"/>
                  </a:lnTo>
                  <a:lnTo>
                    <a:pt x="0" y="2572"/>
                  </a:lnTo>
                  <a:lnTo>
                    <a:pt x="0" y="2572"/>
                  </a:lnTo>
                  <a:lnTo>
                    <a:pt x="449" y="2654"/>
                  </a:lnTo>
                  <a:lnTo>
                    <a:pt x="898" y="2654"/>
                  </a:lnTo>
                  <a:lnTo>
                    <a:pt x="1388" y="2613"/>
                  </a:lnTo>
                  <a:lnTo>
                    <a:pt x="1837" y="2491"/>
                  </a:lnTo>
                  <a:lnTo>
                    <a:pt x="2286" y="2327"/>
                  </a:lnTo>
                  <a:lnTo>
                    <a:pt x="2654" y="2123"/>
                  </a:lnTo>
                  <a:lnTo>
                    <a:pt x="2980" y="1919"/>
                  </a:lnTo>
                  <a:lnTo>
                    <a:pt x="3225" y="1674"/>
                  </a:lnTo>
                  <a:lnTo>
                    <a:pt x="3225" y="1674"/>
                  </a:lnTo>
                  <a:lnTo>
                    <a:pt x="3307" y="1838"/>
                  </a:lnTo>
                  <a:lnTo>
                    <a:pt x="3429" y="2042"/>
                  </a:lnTo>
                  <a:lnTo>
                    <a:pt x="3593" y="2164"/>
                  </a:lnTo>
                  <a:lnTo>
                    <a:pt x="3797" y="2327"/>
                  </a:lnTo>
                  <a:lnTo>
                    <a:pt x="4246" y="2532"/>
                  </a:lnTo>
                  <a:lnTo>
                    <a:pt x="4654" y="2654"/>
                  </a:lnTo>
                  <a:lnTo>
                    <a:pt x="4654" y="2164"/>
                  </a:lnTo>
                  <a:lnTo>
                    <a:pt x="4654" y="2164"/>
                  </a:lnTo>
                  <a:lnTo>
                    <a:pt x="4613" y="1715"/>
                  </a:lnTo>
                  <a:lnTo>
                    <a:pt x="4491" y="1307"/>
                  </a:lnTo>
                  <a:lnTo>
                    <a:pt x="4287" y="940"/>
                  </a:lnTo>
                  <a:lnTo>
                    <a:pt x="4042" y="613"/>
                  </a:lnTo>
                  <a:lnTo>
                    <a:pt x="3715" y="368"/>
                  </a:lnTo>
                  <a:lnTo>
                    <a:pt x="3348" y="164"/>
                  </a:lnTo>
                  <a:lnTo>
                    <a:pt x="2939" y="41"/>
                  </a:lnTo>
                  <a:lnTo>
                    <a:pt x="2490" y="1"/>
                  </a:lnTo>
                  <a:lnTo>
                    <a:pt x="249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0"/>
            <p:cNvSpPr/>
            <p:nvPr/>
          </p:nvSpPr>
          <p:spPr>
            <a:xfrm>
              <a:off x="7305325" y="12021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0"/>
            <p:cNvSpPr/>
            <p:nvPr/>
          </p:nvSpPr>
          <p:spPr>
            <a:xfrm>
              <a:off x="7278800" y="1380775"/>
              <a:ext cx="44925" cy="85750"/>
            </a:xfrm>
            <a:custGeom>
              <a:rect b="b" l="l" r="r" t="t"/>
              <a:pathLst>
                <a:path extrusionOk="0" h="3430" w="1797">
                  <a:moveTo>
                    <a:pt x="612" y="0"/>
                  </a:moveTo>
                  <a:lnTo>
                    <a:pt x="0" y="2491"/>
                  </a:lnTo>
                  <a:lnTo>
                    <a:pt x="898" y="3429"/>
                  </a:lnTo>
                  <a:lnTo>
                    <a:pt x="1796" y="2491"/>
                  </a:lnTo>
                  <a:lnTo>
                    <a:pt x="1184"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0"/>
            <p:cNvSpPr/>
            <p:nvPr/>
          </p:nvSpPr>
          <p:spPr>
            <a:xfrm>
              <a:off x="7278800" y="1380775"/>
              <a:ext cx="44925" cy="85750"/>
            </a:xfrm>
            <a:custGeom>
              <a:rect b="b" l="l" r="r" t="t"/>
              <a:pathLst>
                <a:path extrusionOk="0" fill="none" h="3430" w="1797">
                  <a:moveTo>
                    <a:pt x="1184" y="0"/>
                  </a:moveTo>
                  <a:lnTo>
                    <a:pt x="612" y="0"/>
                  </a:lnTo>
                  <a:lnTo>
                    <a:pt x="0" y="2491"/>
                  </a:lnTo>
                  <a:lnTo>
                    <a:pt x="898" y="3429"/>
                  </a:lnTo>
                  <a:lnTo>
                    <a:pt x="1796" y="2491"/>
                  </a:lnTo>
                  <a:lnTo>
                    <a:pt x="118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0"/>
            <p:cNvSpPr/>
            <p:nvPr/>
          </p:nvSpPr>
          <p:spPr>
            <a:xfrm>
              <a:off x="7308375" y="13807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0"/>
            <p:cNvSpPr/>
            <p:nvPr/>
          </p:nvSpPr>
          <p:spPr>
            <a:xfrm>
              <a:off x="6866500" y="1202175"/>
              <a:ext cx="116350" cy="150050"/>
            </a:xfrm>
            <a:custGeom>
              <a:rect b="b" l="l" r="r" t="t"/>
              <a:pathLst>
                <a:path extrusionOk="0" h="6002" w="4654">
                  <a:moveTo>
                    <a:pt x="2164" y="1"/>
                  </a:moveTo>
                  <a:lnTo>
                    <a:pt x="1715" y="41"/>
                  </a:lnTo>
                  <a:lnTo>
                    <a:pt x="1306" y="164"/>
                  </a:lnTo>
                  <a:lnTo>
                    <a:pt x="939" y="368"/>
                  </a:lnTo>
                  <a:lnTo>
                    <a:pt x="613" y="613"/>
                  </a:lnTo>
                  <a:lnTo>
                    <a:pt x="368" y="940"/>
                  </a:lnTo>
                  <a:lnTo>
                    <a:pt x="163" y="1307"/>
                  </a:lnTo>
                  <a:lnTo>
                    <a:pt x="41" y="1715"/>
                  </a:lnTo>
                  <a:lnTo>
                    <a:pt x="0" y="2164"/>
                  </a:lnTo>
                  <a:lnTo>
                    <a:pt x="0" y="3675"/>
                  </a:lnTo>
                  <a:lnTo>
                    <a:pt x="41" y="4124"/>
                  </a:lnTo>
                  <a:lnTo>
                    <a:pt x="163" y="4573"/>
                  </a:lnTo>
                  <a:lnTo>
                    <a:pt x="408" y="4981"/>
                  </a:lnTo>
                  <a:lnTo>
                    <a:pt x="694" y="5307"/>
                  </a:lnTo>
                  <a:lnTo>
                    <a:pt x="1021" y="5593"/>
                  </a:lnTo>
                  <a:lnTo>
                    <a:pt x="1429" y="5797"/>
                  </a:lnTo>
                  <a:lnTo>
                    <a:pt x="1878" y="5961"/>
                  </a:lnTo>
                  <a:lnTo>
                    <a:pt x="2327" y="6001"/>
                  </a:lnTo>
                  <a:lnTo>
                    <a:pt x="2817" y="5961"/>
                  </a:lnTo>
                  <a:lnTo>
                    <a:pt x="3225" y="5797"/>
                  </a:lnTo>
                  <a:lnTo>
                    <a:pt x="3633" y="5593"/>
                  </a:lnTo>
                  <a:lnTo>
                    <a:pt x="4001" y="5307"/>
                  </a:lnTo>
                  <a:lnTo>
                    <a:pt x="4286" y="4981"/>
                  </a:lnTo>
                  <a:lnTo>
                    <a:pt x="4491" y="4573"/>
                  </a:lnTo>
                  <a:lnTo>
                    <a:pt x="4613" y="4124"/>
                  </a:lnTo>
                  <a:lnTo>
                    <a:pt x="4654" y="3675"/>
                  </a:lnTo>
                  <a:lnTo>
                    <a:pt x="4654" y="2164"/>
                  </a:lnTo>
                  <a:lnTo>
                    <a:pt x="4613" y="1715"/>
                  </a:lnTo>
                  <a:lnTo>
                    <a:pt x="4491" y="1307"/>
                  </a:lnTo>
                  <a:lnTo>
                    <a:pt x="4286" y="940"/>
                  </a:lnTo>
                  <a:lnTo>
                    <a:pt x="4042" y="613"/>
                  </a:lnTo>
                  <a:lnTo>
                    <a:pt x="3715" y="368"/>
                  </a:lnTo>
                  <a:lnTo>
                    <a:pt x="3348" y="164"/>
                  </a:lnTo>
                  <a:lnTo>
                    <a:pt x="2939" y="41"/>
                  </a:lnTo>
                  <a:lnTo>
                    <a:pt x="2490"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0"/>
            <p:cNvSpPr/>
            <p:nvPr/>
          </p:nvSpPr>
          <p:spPr>
            <a:xfrm>
              <a:off x="6866500" y="1202175"/>
              <a:ext cx="116350" cy="150050"/>
            </a:xfrm>
            <a:custGeom>
              <a:rect b="b" l="l" r="r" t="t"/>
              <a:pathLst>
                <a:path extrusionOk="0" fill="none" h="6002" w="4654">
                  <a:moveTo>
                    <a:pt x="2327" y="6001"/>
                  </a:moveTo>
                  <a:lnTo>
                    <a:pt x="2327" y="6001"/>
                  </a:lnTo>
                  <a:lnTo>
                    <a:pt x="1878" y="5961"/>
                  </a:lnTo>
                  <a:lnTo>
                    <a:pt x="1429" y="5797"/>
                  </a:lnTo>
                  <a:lnTo>
                    <a:pt x="1021" y="5593"/>
                  </a:lnTo>
                  <a:lnTo>
                    <a:pt x="694" y="5307"/>
                  </a:lnTo>
                  <a:lnTo>
                    <a:pt x="408" y="4981"/>
                  </a:lnTo>
                  <a:lnTo>
                    <a:pt x="163" y="4573"/>
                  </a:lnTo>
                  <a:lnTo>
                    <a:pt x="41" y="4124"/>
                  </a:lnTo>
                  <a:lnTo>
                    <a:pt x="0" y="3675"/>
                  </a:lnTo>
                  <a:lnTo>
                    <a:pt x="0" y="2164"/>
                  </a:lnTo>
                  <a:lnTo>
                    <a:pt x="0" y="2164"/>
                  </a:lnTo>
                  <a:lnTo>
                    <a:pt x="41" y="1715"/>
                  </a:lnTo>
                  <a:lnTo>
                    <a:pt x="163" y="1307"/>
                  </a:lnTo>
                  <a:lnTo>
                    <a:pt x="368" y="940"/>
                  </a:lnTo>
                  <a:lnTo>
                    <a:pt x="613" y="613"/>
                  </a:lnTo>
                  <a:lnTo>
                    <a:pt x="939" y="368"/>
                  </a:lnTo>
                  <a:lnTo>
                    <a:pt x="1306" y="164"/>
                  </a:lnTo>
                  <a:lnTo>
                    <a:pt x="1715" y="41"/>
                  </a:lnTo>
                  <a:lnTo>
                    <a:pt x="2164" y="1"/>
                  </a:lnTo>
                  <a:lnTo>
                    <a:pt x="2490" y="1"/>
                  </a:lnTo>
                  <a:lnTo>
                    <a:pt x="2490" y="1"/>
                  </a:lnTo>
                  <a:lnTo>
                    <a:pt x="2939" y="41"/>
                  </a:lnTo>
                  <a:lnTo>
                    <a:pt x="3348" y="164"/>
                  </a:lnTo>
                  <a:lnTo>
                    <a:pt x="3715" y="368"/>
                  </a:lnTo>
                  <a:lnTo>
                    <a:pt x="4042" y="613"/>
                  </a:lnTo>
                  <a:lnTo>
                    <a:pt x="4286" y="940"/>
                  </a:lnTo>
                  <a:lnTo>
                    <a:pt x="4491" y="1307"/>
                  </a:lnTo>
                  <a:lnTo>
                    <a:pt x="4613" y="1715"/>
                  </a:lnTo>
                  <a:lnTo>
                    <a:pt x="4654" y="2164"/>
                  </a:lnTo>
                  <a:lnTo>
                    <a:pt x="4654" y="3675"/>
                  </a:lnTo>
                  <a:lnTo>
                    <a:pt x="4654" y="3675"/>
                  </a:lnTo>
                  <a:lnTo>
                    <a:pt x="4613" y="4124"/>
                  </a:lnTo>
                  <a:lnTo>
                    <a:pt x="4491" y="4573"/>
                  </a:lnTo>
                  <a:lnTo>
                    <a:pt x="4286" y="4981"/>
                  </a:lnTo>
                  <a:lnTo>
                    <a:pt x="4001" y="5307"/>
                  </a:lnTo>
                  <a:lnTo>
                    <a:pt x="3633" y="5593"/>
                  </a:lnTo>
                  <a:lnTo>
                    <a:pt x="3225" y="5797"/>
                  </a:lnTo>
                  <a:lnTo>
                    <a:pt x="2817" y="5961"/>
                  </a:lnTo>
                  <a:lnTo>
                    <a:pt x="2327" y="6001"/>
                  </a:lnTo>
                  <a:lnTo>
                    <a:pt x="2327" y="600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0"/>
            <p:cNvSpPr/>
            <p:nvPr/>
          </p:nvSpPr>
          <p:spPr>
            <a:xfrm>
              <a:off x="6924675" y="1352200"/>
              <a:ext cx="0" cy="25"/>
            </a:xfrm>
            <a:custGeom>
              <a:rect b="b" l="l" r="r" t="t"/>
              <a:pathLst>
                <a:path extrusionOk="0" fill="none" h="1" w="0">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0"/>
            <p:cNvSpPr/>
            <p:nvPr/>
          </p:nvSpPr>
          <p:spPr>
            <a:xfrm>
              <a:off x="6844050" y="1380775"/>
              <a:ext cx="161250" cy="117375"/>
            </a:xfrm>
            <a:custGeom>
              <a:rect b="b" l="l" r="r" t="t"/>
              <a:pathLst>
                <a:path extrusionOk="0" h="4695" w="6450">
                  <a:moveTo>
                    <a:pt x="2286" y="0"/>
                  </a:moveTo>
                  <a:lnTo>
                    <a:pt x="1837" y="41"/>
                  </a:lnTo>
                  <a:lnTo>
                    <a:pt x="1388" y="164"/>
                  </a:lnTo>
                  <a:lnTo>
                    <a:pt x="1021" y="409"/>
                  </a:lnTo>
                  <a:lnTo>
                    <a:pt x="653" y="654"/>
                  </a:lnTo>
                  <a:lnTo>
                    <a:pt x="408" y="1021"/>
                  </a:lnTo>
                  <a:lnTo>
                    <a:pt x="163" y="1388"/>
                  </a:lnTo>
                  <a:lnTo>
                    <a:pt x="41" y="1837"/>
                  </a:lnTo>
                  <a:lnTo>
                    <a:pt x="0" y="2286"/>
                  </a:lnTo>
                  <a:lnTo>
                    <a:pt x="0" y="4532"/>
                  </a:lnTo>
                  <a:lnTo>
                    <a:pt x="0" y="4613"/>
                  </a:lnTo>
                  <a:lnTo>
                    <a:pt x="41" y="4654"/>
                  </a:lnTo>
                  <a:lnTo>
                    <a:pt x="123" y="4695"/>
                  </a:lnTo>
                  <a:lnTo>
                    <a:pt x="6368" y="4695"/>
                  </a:lnTo>
                  <a:lnTo>
                    <a:pt x="6409" y="4654"/>
                  </a:lnTo>
                  <a:lnTo>
                    <a:pt x="6450" y="4613"/>
                  </a:lnTo>
                  <a:lnTo>
                    <a:pt x="6450" y="4532"/>
                  </a:lnTo>
                  <a:lnTo>
                    <a:pt x="6450" y="2286"/>
                  </a:lnTo>
                  <a:lnTo>
                    <a:pt x="6409" y="1837"/>
                  </a:lnTo>
                  <a:lnTo>
                    <a:pt x="6287" y="1388"/>
                  </a:lnTo>
                  <a:lnTo>
                    <a:pt x="6083" y="1021"/>
                  </a:lnTo>
                  <a:lnTo>
                    <a:pt x="5797" y="654"/>
                  </a:lnTo>
                  <a:lnTo>
                    <a:pt x="5429" y="409"/>
                  </a:lnTo>
                  <a:lnTo>
                    <a:pt x="5062" y="164"/>
                  </a:lnTo>
                  <a:lnTo>
                    <a:pt x="4613" y="41"/>
                  </a:lnTo>
                  <a:lnTo>
                    <a:pt x="4164"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0"/>
            <p:cNvSpPr/>
            <p:nvPr/>
          </p:nvSpPr>
          <p:spPr>
            <a:xfrm>
              <a:off x="6844050" y="1380775"/>
              <a:ext cx="161250" cy="117375"/>
            </a:xfrm>
            <a:custGeom>
              <a:rect b="b" l="l" r="r" t="t"/>
              <a:pathLst>
                <a:path extrusionOk="0" fill="none" h="4695" w="6450">
                  <a:moveTo>
                    <a:pt x="4164" y="0"/>
                  </a:moveTo>
                  <a:lnTo>
                    <a:pt x="2286" y="0"/>
                  </a:lnTo>
                  <a:lnTo>
                    <a:pt x="2286" y="0"/>
                  </a:lnTo>
                  <a:lnTo>
                    <a:pt x="1837" y="41"/>
                  </a:lnTo>
                  <a:lnTo>
                    <a:pt x="1388" y="164"/>
                  </a:lnTo>
                  <a:lnTo>
                    <a:pt x="1021" y="409"/>
                  </a:lnTo>
                  <a:lnTo>
                    <a:pt x="653" y="654"/>
                  </a:lnTo>
                  <a:lnTo>
                    <a:pt x="408" y="1021"/>
                  </a:lnTo>
                  <a:lnTo>
                    <a:pt x="163" y="1388"/>
                  </a:lnTo>
                  <a:lnTo>
                    <a:pt x="41" y="1837"/>
                  </a:lnTo>
                  <a:lnTo>
                    <a:pt x="0" y="2286"/>
                  </a:lnTo>
                  <a:lnTo>
                    <a:pt x="0" y="4532"/>
                  </a:lnTo>
                  <a:lnTo>
                    <a:pt x="0" y="4532"/>
                  </a:lnTo>
                  <a:lnTo>
                    <a:pt x="0" y="4613"/>
                  </a:lnTo>
                  <a:lnTo>
                    <a:pt x="41" y="4654"/>
                  </a:lnTo>
                  <a:lnTo>
                    <a:pt x="123" y="4695"/>
                  </a:lnTo>
                  <a:lnTo>
                    <a:pt x="163" y="4695"/>
                  </a:lnTo>
                  <a:lnTo>
                    <a:pt x="6287" y="4695"/>
                  </a:lnTo>
                  <a:lnTo>
                    <a:pt x="6287" y="4695"/>
                  </a:lnTo>
                  <a:lnTo>
                    <a:pt x="6368" y="4695"/>
                  </a:lnTo>
                  <a:lnTo>
                    <a:pt x="6409" y="4654"/>
                  </a:lnTo>
                  <a:lnTo>
                    <a:pt x="6450" y="4613"/>
                  </a:lnTo>
                  <a:lnTo>
                    <a:pt x="6450" y="4532"/>
                  </a:lnTo>
                  <a:lnTo>
                    <a:pt x="6450" y="2286"/>
                  </a:lnTo>
                  <a:lnTo>
                    <a:pt x="6450" y="2286"/>
                  </a:lnTo>
                  <a:lnTo>
                    <a:pt x="6409" y="1837"/>
                  </a:lnTo>
                  <a:lnTo>
                    <a:pt x="6287" y="1388"/>
                  </a:lnTo>
                  <a:lnTo>
                    <a:pt x="6083" y="1021"/>
                  </a:lnTo>
                  <a:lnTo>
                    <a:pt x="5797" y="654"/>
                  </a:lnTo>
                  <a:lnTo>
                    <a:pt x="5429" y="409"/>
                  </a:lnTo>
                  <a:lnTo>
                    <a:pt x="5062" y="164"/>
                  </a:lnTo>
                  <a:lnTo>
                    <a:pt x="4613" y="41"/>
                  </a:lnTo>
                  <a:lnTo>
                    <a:pt x="4164" y="0"/>
                  </a:lnTo>
                  <a:lnTo>
                    <a:pt x="416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0"/>
            <p:cNvSpPr/>
            <p:nvPr/>
          </p:nvSpPr>
          <p:spPr>
            <a:xfrm>
              <a:off x="6948125" y="13807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0"/>
            <p:cNvSpPr/>
            <p:nvPr/>
          </p:nvSpPr>
          <p:spPr>
            <a:xfrm>
              <a:off x="6902200" y="1380775"/>
              <a:ext cx="44950" cy="85750"/>
            </a:xfrm>
            <a:custGeom>
              <a:rect b="b" l="l" r="r" t="t"/>
              <a:pathLst>
                <a:path extrusionOk="0" h="3430" w="1798">
                  <a:moveTo>
                    <a:pt x="613" y="0"/>
                  </a:moveTo>
                  <a:lnTo>
                    <a:pt x="1" y="2491"/>
                  </a:lnTo>
                  <a:lnTo>
                    <a:pt x="899" y="3429"/>
                  </a:lnTo>
                  <a:lnTo>
                    <a:pt x="1797" y="2491"/>
                  </a:lnTo>
                  <a:lnTo>
                    <a:pt x="1185"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0"/>
            <p:cNvSpPr/>
            <p:nvPr/>
          </p:nvSpPr>
          <p:spPr>
            <a:xfrm>
              <a:off x="6902200" y="1380775"/>
              <a:ext cx="44950" cy="85750"/>
            </a:xfrm>
            <a:custGeom>
              <a:rect b="b" l="l" r="r" t="t"/>
              <a:pathLst>
                <a:path extrusionOk="0" fill="none" h="3430" w="1798">
                  <a:moveTo>
                    <a:pt x="1185" y="0"/>
                  </a:moveTo>
                  <a:lnTo>
                    <a:pt x="613" y="0"/>
                  </a:lnTo>
                  <a:lnTo>
                    <a:pt x="1" y="2491"/>
                  </a:lnTo>
                  <a:lnTo>
                    <a:pt x="899" y="3429"/>
                  </a:lnTo>
                  <a:lnTo>
                    <a:pt x="1797" y="2491"/>
                  </a:lnTo>
                  <a:lnTo>
                    <a:pt x="118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0"/>
            <p:cNvSpPr/>
            <p:nvPr/>
          </p:nvSpPr>
          <p:spPr>
            <a:xfrm>
              <a:off x="6931800" y="13807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0"/>
            <p:cNvSpPr/>
            <p:nvPr/>
          </p:nvSpPr>
          <p:spPr>
            <a:xfrm>
              <a:off x="7000175" y="1388925"/>
              <a:ext cx="226600" cy="163325"/>
            </a:xfrm>
            <a:custGeom>
              <a:rect b="b" l="l" r="r" t="t"/>
              <a:pathLst>
                <a:path extrusionOk="0" h="6533" w="9064">
                  <a:moveTo>
                    <a:pt x="2858" y="1"/>
                  </a:moveTo>
                  <a:lnTo>
                    <a:pt x="2532" y="42"/>
                  </a:lnTo>
                  <a:lnTo>
                    <a:pt x="2164" y="83"/>
                  </a:lnTo>
                  <a:lnTo>
                    <a:pt x="1879" y="205"/>
                  </a:lnTo>
                  <a:lnTo>
                    <a:pt x="1470" y="450"/>
                  </a:lnTo>
                  <a:lnTo>
                    <a:pt x="1103" y="695"/>
                  </a:lnTo>
                  <a:lnTo>
                    <a:pt x="776" y="1022"/>
                  </a:lnTo>
                  <a:lnTo>
                    <a:pt x="531" y="1389"/>
                  </a:lnTo>
                  <a:lnTo>
                    <a:pt x="287" y="1797"/>
                  </a:lnTo>
                  <a:lnTo>
                    <a:pt x="123" y="2205"/>
                  </a:lnTo>
                  <a:lnTo>
                    <a:pt x="42" y="2654"/>
                  </a:lnTo>
                  <a:lnTo>
                    <a:pt x="1" y="3144"/>
                  </a:lnTo>
                  <a:lnTo>
                    <a:pt x="1" y="6083"/>
                  </a:lnTo>
                  <a:lnTo>
                    <a:pt x="42" y="6247"/>
                  </a:lnTo>
                  <a:lnTo>
                    <a:pt x="123" y="6410"/>
                  </a:lnTo>
                  <a:lnTo>
                    <a:pt x="246" y="6492"/>
                  </a:lnTo>
                  <a:lnTo>
                    <a:pt x="409" y="6532"/>
                  </a:lnTo>
                  <a:lnTo>
                    <a:pt x="8614" y="6532"/>
                  </a:lnTo>
                  <a:lnTo>
                    <a:pt x="8777" y="6492"/>
                  </a:lnTo>
                  <a:lnTo>
                    <a:pt x="8900" y="6410"/>
                  </a:lnTo>
                  <a:lnTo>
                    <a:pt x="9022" y="6247"/>
                  </a:lnTo>
                  <a:lnTo>
                    <a:pt x="9063" y="6083"/>
                  </a:lnTo>
                  <a:lnTo>
                    <a:pt x="9063" y="3144"/>
                  </a:lnTo>
                  <a:lnTo>
                    <a:pt x="9022" y="2654"/>
                  </a:lnTo>
                  <a:lnTo>
                    <a:pt x="8900" y="2205"/>
                  </a:lnTo>
                  <a:lnTo>
                    <a:pt x="8737" y="1797"/>
                  </a:lnTo>
                  <a:lnTo>
                    <a:pt x="8532" y="1389"/>
                  </a:lnTo>
                  <a:lnTo>
                    <a:pt x="8247" y="1022"/>
                  </a:lnTo>
                  <a:lnTo>
                    <a:pt x="7920" y="695"/>
                  </a:lnTo>
                  <a:lnTo>
                    <a:pt x="7594" y="450"/>
                  </a:lnTo>
                  <a:lnTo>
                    <a:pt x="7185" y="205"/>
                  </a:lnTo>
                  <a:lnTo>
                    <a:pt x="6859" y="123"/>
                  </a:lnTo>
                  <a:lnTo>
                    <a:pt x="6532" y="42"/>
                  </a:lnTo>
                  <a:lnTo>
                    <a:pt x="616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0"/>
            <p:cNvSpPr/>
            <p:nvPr/>
          </p:nvSpPr>
          <p:spPr>
            <a:xfrm>
              <a:off x="7000175" y="1388925"/>
              <a:ext cx="226600" cy="163325"/>
            </a:xfrm>
            <a:custGeom>
              <a:rect b="b" l="l" r="r" t="t"/>
              <a:pathLst>
                <a:path extrusionOk="0" fill="none" h="6533" w="9064">
                  <a:moveTo>
                    <a:pt x="5797" y="1"/>
                  </a:moveTo>
                  <a:lnTo>
                    <a:pt x="3226" y="1"/>
                  </a:lnTo>
                  <a:lnTo>
                    <a:pt x="3226" y="1"/>
                  </a:lnTo>
                  <a:lnTo>
                    <a:pt x="2858" y="1"/>
                  </a:lnTo>
                  <a:lnTo>
                    <a:pt x="2532" y="42"/>
                  </a:lnTo>
                  <a:lnTo>
                    <a:pt x="2164" y="83"/>
                  </a:lnTo>
                  <a:lnTo>
                    <a:pt x="1879" y="205"/>
                  </a:lnTo>
                  <a:lnTo>
                    <a:pt x="1879" y="205"/>
                  </a:lnTo>
                  <a:lnTo>
                    <a:pt x="1470" y="450"/>
                  </a:lnTo>
                  <a:lnTo>
                    <a:pt x="1103" y="695"/>
                  </a:lnTo>
                  <a:lnTo>
                    <a:pt x="776" y="1022"/>
                  </a:lnTo>
                  <a:lnTo>
                    <a:pt x="531" y="1389"/>
                  </a:lnTo>
                  <a:lnTo>
                    <a:pt x="287" y="1797"/>
                  </a:lnTo>
                  <a:lnTo>
                    <a:pt x="123" y="2205"/>
                  </a:lnTo>
                  <a:lnTo>
                    <a:pt x="42" y="2654"/>
                  </a:lnTo>
                  <a:lnTo>
                    <a:pt x="1" y="3144"/>
                  </a:lnTo>
                  <a:lnTo>
                    <a:pt x="1" y="6083"/>
                  </a:lnTo>
                  <a:lnTo>
                    <a:pt x="1" y="6083"/>
                  </a:lnTo>
                  <a:lnTo>
                    <a:pt x="42" y="6247"/>
                  </a:lnTo>
                  <a:lnTo>
                    <a:pt x="123" y="6410"/>
                  </a:lnTo>
                  <a:lnTo>
                    <a:pt x="246" y="6492"/>
                  </a:lnTo>
                  <a:lnTo>
                    <a:pt x="409" y="6532"/>
                  </a:lnTo>
                  <a:lnTo>
                    <a:pt x="8614" y="6532"/>
                  </a:lnTo>
                  <a:lnTo>
                    <a:pt x="8614" y="6532"/>
                  </a:lnTo>
                  <a:lnTo>
                    <a:pt x="8777" y="6492"/>
                  </a:lnTo>
                  <a:lnTo>
                    <a:pt x="8900" y="6410"/>
                  </a:lnTo>
                  <a:lnTo>
                    <a:pt x="9022" y="6247"/>
                  </a:lnTo>
                  <a:lnTo>
                    <a:pt x="9063" y="6083"/>
                  </a:lnTo>
                  <a:lnTo>
                    <a:pt x="9063" y="3144"/>
                  </a:lnTo>
                  <a:lnTo>
                    <a:pt x="9063" y="3144"/>
                  </a:lnTo>
                  <a:lnTo>
                    <a:pt x="9022" y="2654"/>
                  </a:lnTo>
                  <a:lnTo>
                    <a:pt x="8900" y="2205"/>
                  </a:lnTo>
                  <a:lnTo>
                    <a:pt x="8737" y="1797"/>
                  </a:lnTo>
                  <a:lnTo>
                    <a:pt x="8532" y="1389"/>
                  </a:lnTo>
                  <a:lnTo>
                    <a:pt x="8247" y="1022"/>
                  </a:lnTo>
                  <a:lnTo>
                    <a:pt x="7920" y="695"/>
                  </a:lnTo>
                  <a:lnTo>
                    <a:pt x="7594" y="450"/>
                  </a:lnTo>
                  <a:lnTo>
                    <a:pt x="7185" y="205"/>
                  </a:lnTo>
                  <a:lnTo>
                    <a:pt x="7185" y="205"/>
                  </a:lnTo>
                  <a:lnTo>
                    <a:pt x="6859" y="123"/>
                  </a:lnTo>
                  <a:lnTo>
                    <a:pt x="6532" y="42"/>
                  </a:lnTo>
                  <a:lnTo>
                    <a:pt x="6165" y="1"/>
                  </a:lnTo>
                  <a:lnTo>
                    <a:pt x="5797" y="1"/>
                  </a:lnTo>
                  <a:lnTo>
                    <a:pt x="579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0"/>
            <p:cNvSpPr/>
            <p:nvPr/>
          </p:nvSpPr>
          <p:spPr>
            <a:xfrm>
              <a:off x="7145100" y="1388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0"/>
            <p:cNvSpPr/>
            <p:nvPr/>
          </p:nvSpPr>
          <p:spPr>
            <a:xfrm>
              <a:off x="7128775" y="1388925"/>
              <a:ext cx="98000" cy="163325"/>
            </a:xfrm>
            <a:custGeom>
              <a:rect b="b" l="l" r="r" t="t"/>
              <a:pathLst>
                <a:path extrusionOk="0" h="6533" w="3920">
                  <a:moveTo>
                    <a:pt x="0" y="1"/>
                  </a:moveTo>
                  <a:lnTo>
                    <a:pt x="490" y="42"/>
                  </a:lnTo>
                  <a:lnTo>
                    <a:pt x="980" y="123"/>
                  </a:lnTo>
                  <a:lnTo>
                    <a:pt x="1388" y="328"/>
                  </a:lnTo>
                  <a:lnTo>
                    <a:pt x="1592" y="450"/>
                  </a:lnTo>
                  <a:lnTo>
                    <a:pt x="1796" y="613"/>
                  </a:lnTo>
                  <a:lnTo>
                    <a:pt x="2041" y="858"/>
                  </a:lnTo>
                  <a:lnTo>
                    <a:pt x="2245" y="1103"/>
                  </a:lnTo>
                  <a:lnTo>
                    <a:pt x="2450" y="1389"/>
                  </a:lnTo>
                  <a:lnTo>
                    <a:pt x="2572" y="1715"/>
                  </a:lnTo>
                  <a:lnTo>
                    <a:pt x="2695" y="2042"/>
                  </a:lnTo>
                  <a:lnTo>
                    <a:pt x="2817" y="2409"/>
                  </a:lnTo>
                  <a:lnTo>
                    <a:pt x="2858" y="2777"/>
                  </a:lnTo>
                  <a:lnTo>
                    <a:pt x="2899" y="3144"/>
                  </a:lnTo>
                  <a:lnTo>
                    <a:pt x="2899" y="6083"/>
                  </a:lnTo>
                  <a:lnTo>
                    <a:pt x="2858" y="6247"/>
                  </a:lnTo>
                  <a:lnTo>
                    <a:pt x="2776" y="6410"/>
                  </a:lnTo>
                  <a:lnTo>
                    <a:pt x="2654" y="6492"/>
                  </a:lnTo>
                  <a:lnTo>
                    <a:pt x="2490" y="6532"/>
                  </a:lnTo>
                  <a:lnTo>
                    <a:pt x="3470" y="6532"/>
                  </a:lnTo>
                  <a:lnTo>
                    <a:pt x="3633" y="6492"/>
                  </a:lnTo>
                  <a:lnTo>
                    <a:pt x="3756" y="6410"/>
                  </a:lnTo>
                  <a:lnTo>
                    <a:pt x="3878" y="6247"/>
                  </a:lnTo>
                  <a:lnTo>
                    <a:pt x="3919" y="6083"/>
                  </a:lnTo>
                  <a:lnTo>
                    <a:pt x="3919" y="3144"/>
                  </a:lnTo>
                  <a:lnTo>
                    <a:pt x="3878" y="2654"/>
                  </a:lnTo>
                  <a:lnTo>
                    <a:pt x="3756" y="2205"/>
                  </a:lnTo>
                  <a:lnTo>
                    <a:pt x="3593" y="1797"/>
                  </a:lnTo>
                  <a:lnTo>
                    <a:pt x="3388" y="1389"/>
                  </a:lnTo>
                  <a:lnTo>
                    <a:pt x="3103" y="1022"/>
                  </a:lnTo>
                  <a:lnTo>
                    <a:pt x="2776" y="695"/>
                  </a:lnTo>
                  <a:lnTo>
                    <a:pt x="2450" y="450"/>
                  </a:lnTo>
                  <a:lnTo>
                    <a:pt x="2041" y="205"/>
                  </a:lnTo>
                  <a:lnTo>
                    <a:pt x="1715" y="123"/>
                  </a:lnTo>
                  <a:lnTo>
                    <a:pt x="1388" y="42"/>
                  </a:lnTo>
                  <a:lnTo>
                    <a:pt x="102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0"/>
            <p:cNvSpPr/>
            <p:nvPr/>
          </p:nvSpPr>
          <p:spPr>
            <a:xfrm>
              <a:off x="7128775" y="1388925"/>
              <a:ext cx="98000" cy="163325"/>
            </a:xfrm>
            <a:custGeom>
              <a:rect b="b" l="l" r="r" t="t"/>
              <a:pathLst>
                <a:path extrusionOk="0" fill="none" h="6533" w="3920">
                  <a:moveTo>
                    <a:pt x="653" y="1"/>
                  </a:moveTo>
                  <a:lnTo>
                    <a:pt x="0" y="1"/>
                  </a:lnTo>
                  <a:lnTo>
                    <a:pt x="0" y="1"/>
                  </a:lnTo>
                  <a:lnTo>
                    <a:pt x="490" y="42"/>
                  </a:lnTo>
                  <a:lnTo>
                    <a:pt x="980" y="123"/>
                  </a:lnTo>
                  <a:lnTo>
                    <a:pt x="1388" y="328"/>
                  </a:lnTo>
                  <a:lnTo>
                    <a:pt x="1592" y="450"/>
                  </a:lnTo>
                  <a:lnTo>
                    <a:pt x="1796" y="613"/>
                  </a:lnTo>
                  <a:lnTo>
                    <a:pt x="1796" y="613"/>
                  </a:lnTo>
                  <a:lnTo>
                    <a:pt x="2041" y="858"/>
                  </a:lnTo>
                  <a:lnTo>
                    <a:pt x="2245" y="1103"/>
                  </a:lnTo>
                  <a:lnTo>
                    <a:pt x="2450" y="1389"/>
                  </a:lnTo>
                  <a:lnTo>
                    <a:pt x="2572" y="1715"/>
                  </a:lnTo>
                  <a:lnTo>
                    <a:pt x="2695" y="2042"/>
                  </a:lnTo>
                  <a:lnTo>
                    <a:pt x="2817" y="2409"/>
                  </a:lnTo>
                  <a:lnTo>
                    <a:pt x="2858" y="2777"/>
                  </a:lnTo>
                  <a:lnTo>
                    <a:pt x="2899" y="3144"/>
                  </a:lnTo>
                  <a:lnTo>
                    <a:pt x="2899" y="6083"/>
                  </a:lnTo>
                  <a:lnTo>
                    <a:pt x="2899" y="6083"/>
                  </a:lnTo>
                  <a:lnTo>
                    <a:pt x="2858" y="6247"/>
                  </a:lnTo>
                  <a:lnTo>
                    <a:pt x="2776" y="6410"/>
                  </a:lnTo>
                  <a:lnTo>
                    <a:pt x="2654" y="6492"/>
                  </a:lnTo>
                  <a:lnTo>
                    <a:pt x="2490" y="6532"/>
                  </a:lnTo>
                  <a:lnTo>
                    <a:pt x="3470" y="6532"/>
                  </a:lnTo>
                  <a:lnTo>
                    <a:pt x="3470" y="6532"/>
                  </a:lnTo>
                  <a:lnTo>
                    <a:pt x="3633" y="6492"/>
                  </a:lnTo>
                  <a:lnTo>
                    <a:pt x="3756" y="6410"/>
                  </a:lnTo>
                  <a:lnTo>
                    <a:pt x="3878" y="6247"/>
                  </a:lnTo>
                  <a:lnTo>
                    <a:pt x="3919" y="6083"/>
                  </a:lnTo>
                  <a:lnTo>
                    <a:pt x="3919" y="3144"/>
                  </a:lnTo>
                  <a:lnTo>
                    <a:pt x="3919" y="3144"/>
                  </a:lnTo>
                  <a:lnTo>
                    <a:pt x="3878" y="2654"/>
                  </a:lnTo>
                  <a:lnTo>
                    <a:pt x="3756" y="2205"/>
                  </a:lnTo>
                  <a:lnTo>
                    <a:pt x="3593" y="1797"/>
                  </a:lnTo>
                  <a:lnTo>
                    <a:pt x="3388" y="1389"/>
                  </a:lnTo>
                  <a:lnTo>
                    <a:pt x="3103" y="1022"/>
                  </a:lnTo>
                  <a:lnTo>
                    <a:pt x="2776" y="695"/>
                  </a:lnTo>
                  <a:lnTo>
                    <a:pt x="2450" y="450"/>
                  </a:lnTo>
                  <a:lnTo>
                    <a:pt x="2041" y="205"/>
                  </a:lnTo>
                  <a:lnTo>
                    <a:pt x="2041" y="205"/>
                  </a:lnTo>
                  <a:lnTo>
                    <a:pt x="1715" y="123"/>
                  </a:lnTo>
                  <a:lnTo>
                    <a:pt x="1388" y="42"/>
                  </a:lnTo>
                  <a:lnTo>
                    <a:pt x="1021" y="1"/>
                  </a:lnTo>
                  <a:lnTo>
                    <a:pt x="653" y="1"/>
                  </a:lnTo>
                  <a:lnTo>
                    <a:pt x="65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0"/>
            <p:cNvSpPr/>
            <p:nvPr/>
          </p:nvSpPr>
          <p:spPr>
            <a:xfrm>
              <a:off x="7145100" y="1388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0"/>
            <p:cNvSpPr/>
            <p:nvPr/>
          </p:nvSpPr>
          <p:spPr>
            <a:xfrm>
              <a:off x="7047125" y="1386900"/>
              <a:ext cx="132700" cy="128600"/>
            </a:xfrm>
            <a:custGeom>
              <a:rect b="b" l="l" r="r" t="t"/>
              <a:pathLst>
                <a:path extrusionOk="0" h="5144" w="5308">
                  <a:moveTo>
                    <a:pt x="980" y="0"/>
                  </a:moveTo>
                  <a:lnTo>
                    <a:pt x="654" y="82"/>
                  </a:lnTo>
                  <a:lnTo>
                    <a:pt x="286" y="164"/>
                  </a:lnTo>
                  <a:lnTo>
                    <a:pt x="1" y="286"/>
                  </a:lnTo>
                  <a:lnTo>
                    <a:pt x="2654" y="5144"/>
                  </a:lnTo>
                  <a:lnTo>
                    <a:pt x="5307" y="286"/>
                  </a:lnTo>
                  <a:lnTo>
                    <a:pt x="4981" y="164"/>
                  </a:lnTo>
                  <a:lnTo>
                    <a:pt x="4654" y="82"/>
                  </a:lnTo>
                  <a:lnTo>
                    <a:pt x="4287"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0"/>
            <p:cNvSpPr/>
            <p:nvPr/>
          </p:nvSpPr>
          <p:spPr>
            <a:xfrm>
              <a:off x="7047125" y="1386900"/>
              <a:ext cx="132700" cy="128600"/>
            </a:xfrm>
            <a:custGeom>
              <a:rect b="b" l="l" r="r" t="t"/>
              <a:pathLst>
                <a:path extrusionOk="0" fill="none" h="5144" w="5308">
                  <a:moveTo>
                    <a:pt x="2654" y="5144"/>
                  </a:moveTo>
                  <a:lnTo>
                    <a:pt x="5307" y="286"/>
                  </a:lnTo>
                  <a:lnTo>
                    <a:pt x="5307" y="286"/>
                  </a:lnTo>
                  <a:lnTo>
                    <a:pt x="4981" y="164"/>
                  </a:lnTo>
                  <a:lnTo>
                    <a:pt x="4654" y="82"/>
                  </a:lnTo>
                  <a:lnTo>
                    <a:pt x="4287" y="0"/>
                  </a:lnTo>
                  <a:lnTo>
                    <a:pt x="3919" y="0"/>
                  </a:lnTo>
                  <a:lnTo>
                    <a:pt x="1348" y="0"/>
                  </a:lnTo>
                  <a:lnTo>
                    <a:pt x="1348" y="0"/>
                  </a:lnTo>
                  <a:lnTo>
                    <a:pt x="980" y="0"/>
                  </a:lnTo>
                  <a:lnTo>
                    <a:pt x="654" y="82"/>
                  </a:lnTo>
                  <a:lnTo>
                    <a:pt x="286" y="164"/>
                  </a:lnTo>
                  <a:lnTo>
                    <a:pt x="1" y="286"/>
                  </a:lnTo>
                  <a:lnTo>
                    <a:pt x="2654" y="51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0"/>
            <p:cNvSpPr/>
            <p:nvPr/>
          </p:nvSpPr>
          <p:spPr>
            <a:xfrm>
              <a:off x="7113450" y="15154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0"/>
            <p:cNvSpPr/>
            <p:nvPr/>
          </p:nvSpPr>
          <p:spPr>
            <a:xfrm>
              <a:off x="7080800" y="1386900"/>
              <a:ext cx="64325" cy="128600"/>
            </a:xfrm>
            <a:custGeom>
              <a:rect b="b" l="l" r="r" t="t"/>
              <a:pathLst>
                <a:path extrusionOk="0" h="5144" w="2573">
                  <a:moveTo>
                    <a:pt x="1" y="0"/>
                  </a:moveTo>
                  <a:lnTo>
                    <a:pt x="42" y="204"/>
                  </a:lnTo>
                  <a:lnTo>
                    <a:pt x="82" y="368"/>
                  </a:lnTo>
                  <a:lnTo>
                    <a:pt x="164" y="572"/>
                  </a:lnTo>
                  <a:lnTo>
                    <a:pt x="246" y="735"/>
                  </a:lnTo>
                  <a:lnTo>
                    <a:pt x="368" y="858"/>
                  </a:lnTo>
                  <a:lnTo>
                    <a:pt x="491" y="980"/>
                  </a:lnTo>
                  <a:lnTo>
                    <a:pt x="654" y="1103"/>
                  </a:lnTo>
                  <a:lnTo>
                    <a:pt x="817" y="1184"/>
                  </a:lnTo>
                  <a:lnTo>
                    <a:pt x="409" y="3511"/>
                  </a:lnTo>
                  <a:lnTo>
                    <a:pt x="1307" y="5144"/>
                  </a:lnTo>
                  <a:lnTo>
                    <a:pt x="2205" y="3511"/>
                  </a:lnTo>
                  <a:lnTo>
                    <a:pt x="1756" y="1184"/>
                  </a:lnTo>
                  <a:lnTo>
                    <a:pt x="1919" y="1103"/>
                  </a:lnTo>
                  <a:lnTo>
                    <a:pt x="2083" y="980"/>
                  </a:lnTo>
                  <a:lnTo>
                    <a:pt x="2246" y="858"/>
                  </a:lnTo>
                  <a:lnTo>
                    <a:pt x="2328" y="735"/>
                  </a:lnTo>
                  <a:lnTo>
                    <a:pt x="2450" y="572"/>
                  </a:lnTo>
                  <a:lnTo>
                    <a:pt x="2532" y="368"/>
                  </a:lnTo>
                  <a:lnTo>
                    <a:pt x="2572" y="204"/>
                  </a:lnTo>
                  <a:lnTo>
                    <a:pt x="2572"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0"/>
            <p:cNvSpPr/>
            <p:nvPr/>
          </p:nvSpPr>
          <p:spPr>
            <a:xfrm>
              <a:off x="7080800" y="1386900"/>
              <a:ext cx="64325" cy="128600"/>
            </a:xfrm>
            <a:custGeom>
              <a:rect b="b" l="l" r="r" t="t"/>
              <a:pathLst>
                <a:path extrusionOk="0" fill="none" h="5144" w="2573">
                  <a:moveTo>
                    <a:pt x="1756" y="1184"/>
                  </a:moveTo>
                  <a:lnTo>
                    <a:pt x="1756" y="1184"/>
                  </a:lnTo>
                  <a:lnTo>
                    <a:pt x="1919" y="1103"/>
                  </a:lnTo>
                  <a:lnTo>
                    <a:pt x="2083" y="980"/>
                  </a:lnTo>
                  <a:lnTo>
                    <a:pt x="2246" y="858"/>
                  </a:lnTo>
                  <a:lnTo>
                    <a:pt x="2328" y="735"/>
                  </a:lnTo>
                  <a:lnTo>
                    <a:pt x="2450" y="572"/>
                  </a:lnTo>
                  <a:lnTo>
                    <a:pt x="2532" y="368"/>
                  </a:lnTo>
                  <a:lnTo>
                    <a:pt x="2572" y="204"/>
                  </a:lnTo>
                  <a:lnTo>
                    <a:pt x="2572" y="0"/>
                  </a:lnTo>
                  <a:lnTo>
                    <a:pt x="1" y="0"/>
                  </a:lnTo>
                  <a:lnTo>
                    <a:pt x="1" y="0"/>
                  </a:lnTo>
                  <a:lnTo>
                    <a:pt x="42" y="204"/>
                  </a:lnTo>
                  <a:lnTo>
                    <a:pt x="82" y="368"/>
                  </a:lnTo>
                  <a:lnTo>
                    <a:pt x="164" y="572"/>
                  </a:lnTo>
                  <a:lnTo>
                    <a:pt x="246" y="735"/>
                  </a:lnTo>
                  <a:lnTo>
                    <a:pt x="368" y="858"/>
                  </a:lnTo>
                  <a:lnTo>
                    <a:pt x="491" y="980"/>
                  </a:lnTo>
                  <a:lnTo>
                    <a:pt x="654" y="1103"/>
                  </a:lnTo>
                  <a:lnTo>
                    <a:pt x="817" y="1184"/>
                  </a:lnTo>
                  <a:lnTo>
                    <a:pt x="409" y="3511"/>
                  </a:lnTo>
                  <a:lnTo>
                    <a:pt x="1307" y="5144"/>
                  </a:lnTo>
                  <a:lnTo>
                    <a:pt x="2205" y="3511"/>
                  </a:lnTo>
                  <a:lnTo>
                    <a:pt x="1756" y="11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0"/>
            <p:cNvSpPr/>
            <p:nvPr/>
          </p:nvSpPr>
          <p:spPr>
            <a:xfrm>
              <a:off x="7124700" y="1416500"/>
              <a:ext cx="0" cy="25"/>
            </a:xfrm>
            <a:custGeom>
              <a:rect b="b" l="l" r="r" t="t"/>
              <a:pathLst>
                <a:path extrusionOk="0" fill="none" h="1" w="0">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0"/>
            <p:cNvSpPr/>
            <p:nvPr/>
          </p:nvSpPr>
          <p:spPr>
            <a:xfrm>
              <a:off x="7036925" y="1160325"/>
              <a:ext cx="152075" cy="194950"/>
            </a:xfrm>
            <a:custGeom>
              <a:rect b="b" l="l" r="r" t="t"/>
              <a:pathLst>
                <a:path extrusionOk="0" h="7798" w="6083">
                  <a:moveTo>
                    <a:pt x="2817" y="1"/>
                  </a:moveTo>
                  <a:lnTo>
                    <a:pt x="2531" y="42"/>
                  </a:lnTo>
                  <a:lnTo>
                    <a:pt x="2246" y="83"/>
                  </a:lnTo>
                  <a:lnTo>
                    <a:pt x="1960" y="123"/>
                  </a:lnTo>
                  <a:lnTo>
                    <a:pt x="1715" y="246"/>
                  </a:lnTo>
                  <a:lnTo>
                    <a:pt x="1470" y="368"/>
                  </a:lnTo>
                  <a:lnTo>
                    <a:pt x="1225" y="491"/>
                  </a:lnTo>
                  <a:lnTo>
                    <a:pt x="1021" y="654"/>
                  </a:lnTo>
                  <a:lnTo>
                    <a:pt x="817" y="817"/>
                  </a:lnTo>
                  <a:lnTo>
                    <a:pt x="654" y="1022"/>
                  </a:lnTo>
                  <a:lnTo>
                    <a:pt x="490" y="1266"/>
                  </a:lnTo>
                  <a:lnTo>
                    <a:pt x="327" y="1471"/>
                  </a:lnTo>
                  <a:lnTo>
                    <a:pt x="204" y="1715"/>
                  </a:lnTo>
                  <a:lnTo>
                    <a:pt x="123" y="2001"/>
                  </a:lnTo>
                  <a:lnTo>
                    <a:pt x="41" y="2246"/>
                  </a:lnTo>
                  <a:lnTo>
                    <a:pt x="0" y="2532"/>
                  </a:lnTo>
                  <a:lnTo>
                    <a:pt x="0" y="2818"/>
                  </a:lnTo>
                  <a:lnTo>
                    <a:pt x="0" y="4777"/>
                  </a:lnTo>
                  <a:lnTo>
                    <a:pt x="0" y="5063"/>
                  </a:lnTo>
                  <a:lnTo>
                    <a:pt x="82" y="5389"/>
                  </a:lnTo>
                  <a:lnTo>
                    <a:pt x="123" y="5675"/>
                  </a:lnTo>
                  <a:lnTo>
                    <a:pt x="245" y="5961"/>
                  </a:lnTo>
                  <a:lnTo>
                    <a:pt x="368" y="6206"/>
                  </a:lnTo>
                  <a:lnTo>
                    <a:pt x="531" y="6451"/>
                  </a:lnTo>
                  <a:lnTo>
                    <a:pt x="694" y="6696"/>
                  </a:lnTo>
                  <a:lnTo>
                    <a:pt x="898" y="6900"/>
                  </a:lnTo>
                  <a:lnTo>
                    <a:pt x="1103" y="7104"/>
                  </a:lnTo>
                  <a:lnTo>
                    <a:pt x="1347" y="7267"/>
                  </a:lnTo>
                  <a:lnTo>
                    <a:pt x="1592" y="7430"/>
                  </a:lnTo>
                  <a:lnTo>
                    <a:pt x="1837" y="7553"/>
                  </a:lnTo>
                  <a:lnTo>
                    <a:pt x="2123" y="7675"/>
                  </a:lnTo>
                  <a:lnTo>
                    <a:pt x="2409" y="7757"/>
                  </a:lnTo>
                  <a:lnTo>
                    <a:pt x="2735" y="7798"/>
                  </a:lnTo>
                  <a:lnTo>
                    <a:pt x="3348" y="7798"/>
                  </a:lnTo>
                  <a:lnTo>
                    <a:pt x="3633" y="7757"/>
                  </a:lnTo>
                  <a:lnTo>
                    <a:pt x="3960" y="7675"/>
                  </a:lnTo>
                  <a:lnTo>
                    <a:pt x="4205" y="7553"/>
                  </a:lnTo>
                  <a:lnTo>
                    <a:pt x="4491" y="7430"/>
                  </a:lnTo>
                  <a:lnTo>
                    <a:pt x="4736" y="7267"/>
                  </a:lnTo>
                  <a:lnTo>
                    <a:pt x="4981" y="7104"/>
                  </a:lnTo>
                  <a:lnTo>
                    <a:pt x="5185" y="6900"/>
                  </a:lnTo>
                  <a:lnTo>
                    <a:pt x="5389" y="6696"/>
                  </a:lnTo>
                  <a:lnTo>
                    <a:pt x="5552" y="6451"/>
                  </a:lnTo>
                  <a:lnTo>
                    <a:pt x="5715" y="6206"/>
                  </a:lnTo>
                  <a:lnTo>
                    <a:pt x="5838" y="5961"/>
                  </a:lnTo>
                  <a:lnTo>
                    <a:pt x="5919" y="5675"/>
                  </a:lnTo>
                  <a:lnTo>
                    <a:pt x="6001" y="5389"/>
                  </a:lnTo>
                  <a:lnTo>
                    <a:pt x="6042" y="5063"/>
                  </a:lnTo>
                  <a:lnTo>
                    <a:pt x="6083" y="4777"/>
                  </a:lnTo>
                  <a:lnTo>
                    <a:pt x="6083" y="2818"/>
                  </a:lnTo>
                  <a:lnTo>
                    <a:pt x="6042" y="2532"/>
                  </a:lnTo>
                  <a:lnTo>
                    <a:pt x="6001" y="2246"/>
                  </a:lnTo>
                  <a:lnTo>
                    <a:pt x="5960" y="2001"/>
                  </a:lnTo>
                  <a:lnTo>
                    <a:pt x="5838" y="1715"/>
                  </a:lnTo>
                  <a:lnTo>
                    <a:pt x="5715" y="1471"/>
                  </a:lnTo>
                  <a:lnTo>
                    <a:pt x="5593" y="1266"/>
                  </a:lnTo>
                  <a:lnTo>
                    <a:pt x="5430" y="1022"/>
                  </a:lnTo>
                  <a:lnTo>
                    <a:pt x="5266" y="817"/>
                  </a:lnTo>
                  <a:lnTo>
                    <a:pt x="5062" y="654"/>
                  </a:lnTo>
                  <a:lnTo>
                    <a:pt x="4858" y="491"/>
                  </a:lnTo>
                  <a:lnTo>
                    <a:pt x="4613" y="368"/>
                  </a:lnTo>
                  <a:lnTo>
                    <a:pt x="4368" y="246"/>
                  </a:lnTo>
                  <a:lnTo>
                    <a:pt x="4123" y="123"/>
                  </a:lnTo>
                  <a:lnTo>
                    <a:pt x="3838" y="83"/>
                  </a:lnTo>
                  <a:lnTo>
                    <a:pt x="3552" y="42"/>
                  </a:lnTo>
                  <a:lnTo>
                    <a:pt x="3266"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0"/>
            <p:cNvSpPr/>
            <p:nvPr/>
          </p:nvSpPr>
          <p:spPr>
            <a:xfrm>
              <a:off x="7036925" y="1160325"/>
              <a:ext cx="152075" cy="194950"/>
            </a:xfrm>
            <a:custGeom>
              <a:rect b="b" l="l" r="r" t="t"/>
              <a:pathLst>
                <a:path extrusionOk="0" fill="none" h="7798" w="6083">
                  <a:moveTo>
                    <a:pt x="3021" y="7798"/>
                  </a:moveTo>
                  <a:lnTo>
                    <a:pt x="3021" y="7798"/>
                  </a:lnTo>
                  <a:lnTo>
                    <a:pt x="2735" y="7798"/>
                  </a:lnTo>
                  <a:lnTo>
                    <a:pt x="2409" y="7757"/>
                  </a:lnTo>
                  <a:lnTo>
                    <a:pt x="2123" y="7675"/>
                  </a:lnTo>
                  <a:lnTo>
                    <a:pt x="1837" y="7553"/>
                  </a:lnTo>
                  <a:lnTo>
                    <a:pt x="1592" y="7430"/>
                  </a:lnTo>
                  <a:lnTo>
                    <a:pt x="1347" y="7267"/>
                  </a:lnTo>
                  <a:lnTo>
                    <a:pt x="1103" y="7104"/>
                  </a:lnTo>
                  <a:lnTo>
                    <a:pt x="898" y="6900"/>
                  </a:lnTo>
                  <a:lnTo>
                    <a:pt x="694" y="6696"/>
                  </a:lnTo>
                  <a:lnTo>
                    <a:pt x="531" y="6451"/>
                  </a:lnTo>
                  <a:lnTo>
                    <a:pt x="368" y="6206"/>
                  </a:lnTo>
                  <a:lnTo>
                    <a:pt x="245" y="5961"/>
                  </a:lnTo>
                  <a:lnTo>
                    <a:pt x="123" y="5675"/>
                  </a:lnTo>
                  <a:lnTo>
                    <a:pt x="82" y="5389"/>
                  </a:lnTo>
                  <a:lnTo>
                    <a:pt x="0" y="5063"/>
                  </a:lnTo>
                  <a:lnTo>
                    <a:pt x="0" y="4777"/>
                  </a:lnTo>
                  <a:lnTo>
                    <a:pt x="0" y="2818"/>
                  </a:lnTo>
                  <a:lnTo>
                    <a:pt x="0" y="2818"/>
                  </a:lnTo>
                  <a:lnTo>
                    <a:pt x="0" y="2532"/>
                  </a:lnTo>
                  <a:lnTo>
                    <a:pt x="41" y="2246"/>
                  </a:lnTo>
                  <a:lnTo>
                    <a:pt x="123" y="2001"/>
                  </a:lnTo>
                  <a:lnTo>
                    <a:pt x="204" y="1715"/>
                  </a:lnTo>
                  <a:lnTo>
                    <a:pt x="327" y="1471"/>
                  </a:lnTo>
                  <a:lnTo>
                    <a:pt x="490" y="1266"/>
                  </a:lnTo>
                  <a:lnTo>
                    <a:pt x="654" y="1022"/>
                  </a:lnTo>
                  <a:lnTo>
                    <a:pt x="817" y="817"/>
                  </a:lnTo>
                  <a:lnTo>
                    <a:pt x="1021" y="654"/>
                  </a:lnTo>
                  <a:lnTo>
                    <a:pt x="1225" y="491"/>
                  </a:lnTo>
                  <a:lnTo>
                    <a:pt x="1470" y="368"/>
                  </a:lnTo>
                  <a:lnTo>
                    <a:pt x="1715" y="246"/>
                  </a:lnTo>
                  <a:lnTo>
                    <a:pt x="1960" y="123"/>
                  </a:lnTo>
                  <a:lnTo>
                    <a:pt x="2246" y="83"/>
                  </a:lnTo>
                  <a:lnTo>
                    <a:pt x="2531" y="42"/>
                  </a:lnTo>
                  <a:lnTo>
                    <a:pt x="2817" y="1"/>
                  </a:lnTo>
                  <a:lnTo>
                    <a:pt x="3266" y="1"/>
                  </a:lnTo>
                  <a:lnTo>
                    <a:pt x="3266" y="1"/>
                  </a:lnTo>
                  <a:lnTo>
                    <a:pt x="3552" y="42"/>
                  </a:lnTo>
                  <a:lnTo>
                    <a:pt x="3838" y="83"/>
                  </a:lnTo>
                  <a:lnTo>
                    <a:pt x="4123" y="123"/>
                  </a:lnTo>
                  <a:lnTo>
                    <a:pt x="4368" y="246"/>
                  </a:lnTo>
                  <a:lnTo>
                    <a:pt x="4613" y="368"/>
                  </a:lnTo>
                  <a:lnTo>
                    <a:pt x="4858" y="491"/>
                  </a:lnTo>
                  <a:lnTo>
                    <a:pt x="5062" y="654"/>
                  </a:lnTo>
                  <a:lnTo>
                    <a:pt x="5266" y="817"/>
                  </a:lnTo>
                  <a:lnTo>
                    <a:pt x="5430" y="1022"/>
                  </a:lnTo>
                  <a:lnTo>
                    <a:pt x="5593" y="1266"/>
                  </a:lnTo>
                  <a:lnTo>
                    <a:pt x="5715" y="1471"/>
                  </a:lnTo>
                  <a:lnTo>
                    <a:pt x="5838" y="1715"/>
                  </a:lnTo>
                  <a:lnTo>
                    <a:pt x="5960" y="2001"/>
                  </a:lnTo>
                  <a:lnTo>
                    <a:pt x="6001" y="2246"/>
                  </a:lnTo>
                  <a:lnTo>
                    <a:pt x="6042" y="2532"/>
                  </a:lnTo>
                  <a:lnTo>
                    <a:pt x="6083" y="2818"/>
                  </a:lnTo>
                  <a:lnTo>
                    <a:pt x="6083" y="4777"/>
                  </a:lnTo>
                  <a:lnTo>
                    <a:pt x="6083" y="4777"/>
                  </a:lnTo>
                  <a:lnTo>
                    <a:pt x="6042" y="5063"/>
                  </a:lnTo>
                  <a:lnTo>
                    <a:pt x="6001" y="5389"/>
                  </a:lnTo>
                  <a:lnTo>
                    <a:pt x="5919" y="5675"/>
                  </a:lnTo>
                  <a:lnTo>
                    <a:pt x="5838" y="5961"/>
                  </a:lnTo>
                  <a:lnTo>
                    <a:pt x="5715" y="6206"/>
                  </a:lnTo>
                  <a:lnTo>
                    <a:pt x="5552" y="6451"/>
                  </a:lnTo>
                  <a:lnTo>
                    <a:pt x="5389" y="6696"/>
                  </a:lnTo>
                  <a:lnTo>
                    <a:pt x="5185" y="6900"/>
                  </a:lnTo>
                  <a:lnTo>
                    <a:pt x="4981" y="7104"/>
                  </a:lnTo>
                  <a:lnTo>
                    <a:pt x="4736" y="7267"/>
                  </a:lnTo>
                  <a:lnTo>
                    <a:pt x="4491" y="7430"/>
                  </a:lnTo>
                  <a:lnTo>
                    <a:pt x="4205" y="7553"/>
                  </a:lnTo>
                  <a:lnTo>
                    <a:pt x="3960" y="7675"/>
                  </a:lnTo>
                  <a:lnTo>
                    <a:pt x="3633" y="7757"/>
                  </a:lnTo>
                  <a:lnTo>
                    <a:pt x="3348" y="7798"/>
                  </a:lnTo>
                  <a:lnTo>
                    <a:pt x="3021" y="7798"/>
                  </a:lnTo>
                  <a:lnTo>
                    <a:pt x="3021" y="77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0"/>
            <p:cNvSpPr/>
            <p:nvPr/>
          </p:nvSpPr>
          <p:spPr>
            <a:xfrm>
              <a:off x="7112450" y="13552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0"/>
            <p:cNvSpPr/>
            <p:nvPr/>
          </p:nvSpPr>
          <p:spPr>
            <a:xfrm>
              <a:off x="7105300" y="1160325"/>
              <a:ext cx="83700" cy="194950"/>
            </a:xfrm>
            <a:custGeom>
              <a:rect b="b" l="l" r="r" t="t"/>
              <a:pathLst>
                <a:path extrusionOk="0" h="7798" w="3348">
                  <a:moveTo>
                    <a:pt x="0" y="1"/>
                  </a:moveTo>
                  <a:lnTo>
                    <a:pt x="449" y="83"/>
                  </a:lnTo>
                  <a:lnTo>
                    <a:pt x="898" y="205"/>
                  </a:lnTo>
                  <a:lnTo>
                    <a:pt x="1266" y="409"/>
                  </a:lnTo>
                  <a:lnTo>
                    <a:pt x="1592" y="695"/>
                  </a:lnTo>
                  <a:lnTo>
                    <a:pt x="1878" y="1062"/>
                  </a:lnTo>
                  <a:lnTo>
                    <a:pt x="2082" y="1430"/>
                  </a:lnTo>
                  <a:lnTo>
                    <a:pt x="2205" y="1879"/>
                  </a:lnTo>
                  <a:lnTo>
                    <a:pt x="2246" y="2328"/>
                  </a:lnTo>
                  <a:lnTo>
                    <a:pt x="2246" y="5308"/>
                  </a:lnTo>
                  <a:lnTo>
                    <a:pt x="2205" y="5757"/>
                  </a:lnTo>
                  <a:lnTo>
                    <a:pt x="2082" y="6206"/>
                  </a:lnTo>
                  <a:lnTo>
                    <a:pt x="1878" y="6614"/>
                  </a:lnTo>
                  <a:lnTo>
                    <a:pt x="1633" y="6981"/>
                  </a:lnTo>
                  <a:lnTo>
                    <a:pt x="1266" y="7267"/>
                  </a:lnTo>
                  <a:lnTo>
                    <a:pt x="898" y="7512"/>
                  </a:lnTo>
                  <a:lnTo>
                    <a:pt x="490" y="7716"/>
                  </a:lnTo>
                  <a:lnTo>
                    <a:pt x="41" y="7798"/>
                  </a:lnTo>
                  <a:lnTo>
                    <a:pt x="613" y="7798"/>
                  </a:lnTo>
                  <a:lnTo>
                    <a:pt x="898" y="7757"/>
                  </a:lnTo>
                  <a:lnTo>
                    <a:pt x="1225" y="7675"/>
                  </a:lnTo>
                  <a:lnTo>
                    <a:pt x="1470" y="7553"/>
                  </a:lnTo>
                  <a:lnTo>
                    <a:pt x="1756" y="7430"/>
                  </a:lnTo>
                  <a:lnTo>
                    <a:pt x="2001" y="7267"/>
                  </a:lnTo>
                  <a:lnTo>
                    <a:pt x="2246" y="7104"/>
                  </a:lnTo>
                  <a:lnTo>
                    <a:pt x="2450" y="6900"/>
                  </a:lnTo>
                  <a:lnTo>
                    <a:pt x="2654" y="6696"/>
                  </a:lnTo>
                  <a:lnTo>
                    <a:pt x="2817" y="6451"/>
                  </a:lnTo>
                  <a:lnTo>
                    <a:pt x="2980" y="6206"/>
                  </a:lnTo>
                  <a:lnTo>
                    <a:pt x="3103" y="5961"/>
                  </a:lnTo>
                  <a:lnTo>
                    <a:pt x="3184" y="5675"/>
                  </a:lnTo>
                  <a:lnTo>
                    <a:pt x="3266" y="5389"/>
                  </a:lnTo>
                  <a:lnTo>
                    <a:pt x="3307" y="5063"/>
                  </a:lnTo>
                  <a:lnTo>
                    <a:pt x="3348" y="4777"/>
                  </a:lnTo>
                  <a:lnTo>
                    <a:pt x="3348" y="2818"/>
                  </a:lnTo>
                  <a:lnTo>
                    <a:pt x="3307" y="2532"/>
                  </a:lnTo>
                  <a:lnTo>
                    <a:pt x="3266" y="2246"/>
                  </a:lnTo>
                  <a:lnTo>
                    <a:pt x="3225" y="2001"/>
                  </a:lnTo>
                  <a:lnTo>
                    <a:pt x="3103" y="1715"/>
                  </a:lnTo>
                  <a:lnTo>
                    <a:pt x="2980" y="1471"/>
                  </a:lnTo>
                  <a:lnTo>
                    <a:pt x="2858" y="1266"/>
                  </a:lnTo>
                  <a:lnTo>
                    <a:pt x="2695" y="1022"/>
                  </a:lnTo>
                  <a:lnTo>
                    <a:pt x="2531" y="817"/>
                  </a:lnTo>
                  <a:lnTo>
                    <a:pt x="2327" y="654"/>
                  </a:lnTo>
                  <a:lnTo>
                    <a:pt x="2123" y="491"/>
                  </a:lnTo>
                  <a:lnTo>
                    <a:pt x="1878" y="368"/>
                  </a:lnTo>
                  <a:lnTo>
                    <a:pt x="1633" y="246"/>
                  </a:lnTo>
                  <a:lnTo>
                    <a:pt x="1388" y="123"/>
                  </a:lnTo>
                  <a:lnTo>
                    <a:pt x="1103" y="83"/>
                  </a:lnTo>
                  <a:lnTo>
                    <a:pt x="817" y="42"/>
                  </a:lnTo>
                  <a:lnTo>
                    <a:pt x="531" y="1"/>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0"/>
            <p:cNvSpPr/>
            <p:nvPr/>
          </p:nvSpPr>
          <p:spPr>
            <a:xfrm>
              <a:off x="7105300" y="1160325"/>
              <a:ext cx="83700" cy="194950"/>
            </a:xfrm>
            <a:custGeom>
              <a:rect b="b" l="l" r="r" t="t"/>
              <a:pathLst>
                <a:path extrusionOk="0" fill="none" h="7798" w="3348">
                  <a:moveTo>
                    <a:pt x="531" y="1"/>
                  </a:moveTo>
                  <a:lnTo>
                    <a:pt x="82" y="1"/>
                  </a:lnTo>
                  <a:lnTo>
                    <a:pt x="82" y="1"/>
                  </a:lnTo>
                  <a:lnTo>
                    <a:pt x="0" y="1"/>
                  </a:lnTo>
                  <a:lnTo>
                    <a:pt x="0" y="1"/>
                  </a:lnTo>
                  <a:lnTo>
                    <a:pt x="449" y="83"/>
                  </a:lnTo>
                  <a:lnTo>
                    <a:pt x="898" y="205"/>
                  </a:lnTo>
                  <a:lnTo>
                    <a:pt x="1266" y="409"/>
                  </a:lnTo>
                  <a:lnTo>
                    <a:pt x="1592" y="695"/>
                  </a:lnTo>
                  <a:lnTo>
                    <a:pt x="1878" y="1062"/>
                  </a:lnTo>
                  <a:lnTo>
                    <a:pt x="2082" y="1430"/>
                  </a:lnTo>
                  <a:lnTo>
                    <a:pt x="2205" y="1879"/>
                  </a:lnTo>
                  <a:lnTo>
                    <a:pt x="2246" y="2328"/>
                  </a:lnTo>
                  <a:lnTo>
                    <a:pt x="2246" y="5308"/>
                  </a:lnTo>
                  <a:lnTo>
                    <a:pt x="2246" y="5308"/>
                  </a:lnTo>
                  <a:lnTo>
                    <a:pt x="2205" y="5757"/>
                  </a:lnTo>
                  <a:lnTo>
                    <a:pt x="2082" y="6206"/>
                  </a:lnTo>
                  <a:lnTo>
                    <a:pt x="1878" y="6614"/>
                  </a:lnTo>
                  <a:lnTo>
                    <a:pt x="1633" y="6981"/>
                  </a:lnTo>
                  <a:lnTo>
                    <a:pt x="1266" y="7267"/>
                  </a:lnTo>
                  <a:lnTo>
                    <a:pt x="898" y="7512"/>
                  </a:lnTo>
                  <a:lnTo>
                    <a:pt x="490" y="7716"/>
                  </a:lnTo>
                  <a:lnTo>
                    <a:pt x="41" y="7798"/>
                  </a:lnTo>
                  <a:lnTo>
                    <a:pt x="41" y="7798"/>
                  </a:lnTo>
                  <a:lnTo>
                    <a:pt x="286" y="7798"/>
                  </a:lnTo>
                  <a:lnTo>
                    <a:pt x="286" y="7798"/>
                  </a:lnTo>
                  <a:lnTo>
                    <a:pt x="613" y="7798"/>
                  </a:lnTo>
                  <a:lnTo>
                    <a:pt x="898" y="7757"/>
                  </a:lnTo>
                  <a:lnTo>
                    <a:pt x="1225" y="7675"/>
                  </a:lnTo>
                  <a:lnTo>
                    <a:pt x="1470" y="7553"/>
                  </a:lnTo>
                  <a:lnTo>
                    <a:pt x="1756" y="7430"/>
                  </a:lnTo>
                  <a:lnTo>
                    <a:pt x="2001" y="7267"/>
                  </a:lnTo>
                  <a:lnTo>
                    <a:pt x="2246" y="7104"/>
                  </a:lnTo>
                  <a:lnTo>
                    <a:pt x="2450" y="6900"/>
                  </a:lnTo>
                  <a:lnTo>
                    <a:pt x="2654" y="6696"/>
                  </a:lnTo>
                  <a:lnTo>
                    <a:pt x="2817" y="6451"/>
                  </a:lnTo>
                  <a:lnTo>
                    <a:pt x="2980" y="6206"/>
                  </a:lnTo>
                  <a:lnTo>
                    <a:pt x="3103" y="5961"/>
                  </a:lnTo>
                  <a:lnTo>
                    <a:pt x="3184" y="5675"/>
                  </a:lnTo>
                  <a:lnTo>
                    <a:pt x="3266" y="5389"/>
                  </a:lnTo>
                  <a:lnTo>
                    <a:pt x="3307" y="5063"/>
                  </a:lnTo>
                  <a:lnTo>
                    <a:pt x="3348" y="4777"/>
                  </a:lnTo>
                  <a:lnTo>
                    <a:pt x="3348" y="2818"/>
                  </a:lnTo>
                  <a:lnTo>
                    <a:pt x="3348" y="2818"/>
                  </a:lnTo>
                  <a:lnTo>
                    <a:pt x="3307" y="2532"/>
                  </a:lnTo>
                  <a:lnTo>
                    <a:pt x="3266" y="2246"/>
                  </a:lnTo>
                  <a:lnTo>
                    <a:pt x="3225" y="2001"/>
                  </a:lnTo>
                  <a:lnTo>
                    <a:pt x="3103" y="1715"/>
                  </a:lnTo>
                  <a:lnTo>
                    <a:pt x="2980" y="1471"/>
                  </a:lnTo>
                  <a:lnTo>
                    <a:pt x="2858" y="1266"/>
                  </a:lnTo>
                  <a:lnTo>
                    <a:pt x="2695" y="1022"/>
                  </a:lnTo>
                  <a:lnTo>
                    <a:pt x="2531" y="817"/>
                  </a:lnTo>
                  <a:lnTo>
                    <a:pt x="2327" y="654"/>
                  </a:lnTo>
                  <a:lnTo>
                    <a:pt x="2123" y="491"/>
                  </a:lnTo>
                  <a:lnTo>
                    <a:pt x="1878" y="368"/>
                  </a:lnTo>
                  <a:lnTo>
                    <a:pt x="1633" y="246"/>
                  </a:lnTo>
                  <a:lnTo>
                    <a:pt x="1388" y="123"/>
                  </a:lnTo>
                  <a:lnTo>
                    <a:pt x="1103" y="83"/>
                  </a:lnTo>
                  <a:lnTo>
                    <a:pt x="817" y="42"/>
                  </a:lnTo>
                  <a:lnTo>
                    <a:pt x="531" y="1"/>
                  </a:lnTo>
                  <a:lnTo>
                    <a:pt x="53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0"/>
            <p:cNvSpPr/>
            <p:nvPr/>
          </p:nvSpPr>
          <p:spPr>
            <a:xfrm>
              <a:off x="7118575" y="11603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0"/>
            <p:cNvSpPr/>
            <p:nvPr/>
          </p:nvSpPr>
          <p:spPr>
            <a:xfrm>
              <a:off x="7036925" y="1160325"/>
              <a:ext cx="152075" cy="112300"/>
            </a:xfrm>
            <a:custGeom>
              <a:rect b="b" l="l" r="r" t="t"/>
              <a:pathLst>
                <a:path extrusionOk="0" h="4492" w="6083">
                  <a:moveTo>
                    <a:pt x="2817" y="1"/>
                  </a:moveTo>
                  <a:lnTo>
                    <a:pt x="2531" y="42"/>
                  </a:lnTo>
                  <a:lnTo>
                    <a:pt x="2246" y="83"/>
                  </a:lnTo>
                  <a:lnTo>
                    <a:pt x="1960" y="123"/>
                  </a:lnTo>
                  <a:lnTo>
                    <a:pt x="1715" y="246"/>
                  </a:lnTo>
                  <a:lnTo>
                    <a:pt x="1470" y="368"/>
                  </a:lnTo>
                  <a:lnTo>
                    <a:pt x="1266" y="491"/>
                  </a:lnTo>
                  <a:lnTo>
                    <a:pt x="1021" y="654"/>
                  </a:lnTo>
                  <a:lnTo>
                    <a:pt x="858" y="817"/>
                  </a:lnTo>
                  <a:lnTo>
                    <a:pt x="654" y="1022"/>
                  </a:lnTo>
                  <a:lnTo>
                    <a:pt x="490" y="1226"/>
                  </a:lnTo>
                  <a:lnTo>
                    <a:pt x="368" y="1471"/>
                  </a:lnTo>
                  <a:lnTo>
                    <a:pt x="245" y="1715"/>
                  </a:lnTo>
                  <a:lnTo>
                    <a:pt x="123" y="1960"/>
                  </a:lnTo>
                  <a:lnTo>
                    <a:pt x="82" y="2205"/>
                  </a:lnTo>
                  <a:lnTo>
                    <a:pt x="41" y="2491"/>
                  </a:lnTo>
                  <a:lnTo>
                    <a:pt x="0" y="2777"/>
                  </a:lnTo>
                  <a:lnTo>
                    <a:pt x="449" y="3185"/>
                  </a:lnTo>
                  <a:lnTo>
                    <a:pt x="898" y="3552"/>
                  </a:lnTo>
                  <a:lnTo>
                    <a:pt x="1429" y="3797"/>
                  </a:lnTo>
                  <a:lnTo>
                    <a:pt x="1878" y="4001"/>
                  </a:lnTo>
                  <a:lnTo>
                    <a:pt x="1756" y="3675"/>
                  </a:lnTo>
                  <a:lnTo>
                    <a:pt x="1592" y="3267"/>
                  </a:lnTo>
                  <a:lnTo>
                    <a:pt x="1552" y="3022"/>
                  </a:lnTo>
                  <a:lnTo>
                    <a:pt x="1552" y="2777"/>
                  </a:lnTo>
                  <a:lnTo>
                    <a:pt x="1552" y="2532"/>
                  </a:lnTo>
                  <a:lnTo>
                    <a:pt x="1592" y="2287"/>
                  </a:lnTo>
                  <a:lnTo>
                    <a:pt x="1837" y="2532"/>
                  </a:lnTo>
                  <a:lnTo>
                    <a:pt x="2246" y="2858"/>
                  </a:lnTo>
                  <a:lnTo>
                    <a:pt x="2776" y="3144"/>
                  </a:lnTo>
                  <a:lnTo>
                    <a:pt x="3389" y="3471"/>
                  </a:lnTo>
                  <a:lnTo>
                    <a:pt x="4042" y="3797"/>
                  </a:lnTo>
                  <a:lnTo>
                    <a:pt x="4736" y="4083"/>
                  </a:lnTo>
                  <a:lnTo>
                    <a:pt x="5430" y="4287"/>
                  </a:lnTo>
                  <a:lnTo>
                    <a:pt x="6083" y="4491"/>
                  </a:lnTo>
                  <a:lnTo>
                    <a:pt x="6083" y="2818"/>
                  </a:lnTo>
                  <a:lnTo>
                    <a:pt x="6042" y="2532"/>
                  </a:lnTo>
                  <a:lnTo>
                    <a:pt x="6001" y="2246"/>
                  </a:lnTo>
                  <a:lnTo>
                    <a:pt x="5960" y="2001"/>
                  </a:lnTo>
                  <a:lnTo>
                    <a:pt x="5838" y="1715"/>
                  </a:lnTo>
                  <a:lnTo>
                    <a:pt x="5715" y="1471"/>
                  </a:lnTo>
                  <a:lnTo>
                    <a:pt x="5593" y="1266"/>
                  </a:lnTo>
                  <a:lnTo>
                    <a:pt x="5430" y="1022"/>
                  </a:lnTo>
                  <a:lnTo>
                    <a:pt x="5266" y="817"/>
                  </a:lnTo>
                  <a:lnTo>
                    <a:pt x="5062" y="654"/>
                  </a:lnTo>
                  <a:lnTo>
                    <a:pt x="4858" y="491"/>
                  </a:lnTo>
                  <a:lnTo>
                    <a:pt x="4613" y="368"/>
                  </a:lnTo>
                  <a:lnTo>
                    <a:pt x="4368" y="246"/>
                  </a:lnTo>
                  <a:lnTo>
                    <a:pt x="4123" y="123"/>
                  </a:lnTo>
                  <a:lnTo>
                    <a:pt x="3838" y="83"/>
                  </a:lnTo>
                  <a:lnTo>
                    <a:pt x="3552" y="42"/>
                  </a:lnTo>
                  <a:lnTo>
                    <a:pt x="326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0"/>
            <p:cNvSpPr/>
            <p:nvPr/>
          </p:nvSpPr>
          <p:spPr>
            <a:xfrm>
              <a:off x="7036925" y="1160325"/>
              <a:ext cx="152075" cy="112300"/>
            </a:xfrm>
            <a:custGeom>
              <a:rect b="b" l="l" r="r" t="t"/>
              <a:pathLst>
                <a:path extrusionOk="0" fill="none" h="4492" w="6083">
                  <a:moveTo>
                    <a:pt x="3266" y="1"/>
                  </a:moveTo>
                  <a:lnTo>
                    <a:pt x="2817" y="1"/>
                  </a:lnTo>
                  <a:lnTo>
                    <a:pt x="2817" y="1"/>
                  </a:lnTo>
                  <a:lnTo>
                    <a:pt x="2531" y="42"/>
                  </a:lnTo>
                  <a:lnTo>
                    <a:pt x="2246" y="83"/>
                  </a:lnTo>
                  <a:lnTo>
                    <a:pt x="1960" y="123"/>
                  </a:lnTo>
                  <a:lnTo>
                    <a:pt x="1715" y="246"/>
                  </a:lnTo>
                  <a:lnTo>
                    <a:pt x="1470" y="368"/>
                  </a:lnTo>
                  <a:lnTo>
                    <a:pt x="1266" y="491"/>
                  </a:lnTo>
                  <a:lnTo>
                    <a:pt x="1021" y="654"/>
                  </a:lnTo>
                  <a:lnTo>
                    <a:pt x="858" y="817"/>
                  </a:lnTo>
                  <a:lnTo>
                    <a:pt x="654" y="1022"/>
                  </a:lnTo>
                  <a:lnTo>
                    <a:pt x="490" y="1226"/>
                  </a:lnTo>
                  <a:lnTo>
                    <a:pt x="368" y="1471"/>
                  </a:lnTo>
                  <a:lnTo>
                    <a:pt x="245" y="1715"/>
                  </a:lnTo>
                  <a:lnTo>
                    <a:pt x="123" y="1960"/>
                  </a:lnTo>
                  <a:lnTo>
                    <a:pt x="82" y="2205"/>
                  </a:lnTo>
                  <a:lnTo>
                    <a:pt x="41" y="2491"/>
                  </a:lnTo>
                  <a:lnTo>
                    <a:pt x="0" y="2777"/>
                  </a:lnTo>
                  <a:lnTo>
                    <a:pt x="0" y="2777"/>
                  </a:lnTo>
                  <a:lnTo>
                    <a:pt x="449" y="3185"/>
                  </a:lnTo>
                  <a:lnTo>
                    <a:pt x="898" y="3552"/>
                  </a:lnTo>
                  <a:lnTo>
                    <a:pt x="1429" y="3797"/>
                  </a:lnTo>
                  <a:lnTo>
                    <a:pt x="1878" y="4001"/>
                  </a:lnTo>
                  <a:lnTo>
                    <a:pt x="1878" y="4001"/>
                  </a:lnTo>
                  <a:lnTo>
                    <a:pt x="1756" y="3675"/>
                  </a:lnTo>
                  <a:lnTo>
                    <a:pt x="1592" y="3267"/>
                  </a:lnTo>
                  <a:lnTo>
                    <a:pt x="1552" y="3022"/>
                  </a:lnTo>
                  <a:lnTo>
                    <a:pt x="1552" y="2777"/>
                  </a:lnTo>
                  <a:lnTo>
                    <a:pt x="1552" y="2532"/>
                  </a:lnTo>
                  <a:lnTo>
                    <a:pt x="1592" y="2287"/>
                  </a:lnTo>
                  <a:lnTo>
                    <a:pt x="1592" y="2287"/>
                  </a:lnTo>
                  <a:lnTo>
                    <a:pt x="1837" y="2532"/>
                  </a:lnTo>
                  <a:lnTo>
                    <a:pt x="2246" y="2858"/>
                  </a:lnTo>
                  <a:lnTo>
                    <a:pt x="2776" y="3144"/>
                  </a:lnTo>
                  <a:lnTo>
                    <a:pt x="3389" y="3471"/>
                  </a:lnTo>
                  <a:lnTo>
                    <a:pt x="4042" y="3797"/>
                  </a:lnTo>
                  <a:lnTo>
                    <a:pt x="4736" y="4083"/>
                  </a:lnTo>
                  <a:lnTo>
                    <a:pt x="5430" y="4287"/>
                  </a:lnTo>
                  <a:lnTo>
                    <a:pt x="6083" y="4491"/>
                  </a:lnTo>
                  <a:lnTo>
                    <a:pt x="6083" y="2818"/>
                  </a:lnTo>
                  <a:lnTo>
                    <a:pt x="6083" y="2818"/>
                  </a:lnTo>
                  <a:lnTo>
                    <a:pt x="6042" y="2532"/>
                  </a:lnTo>
                  <a:lnTo>
                    <a:pt x="6001" y="2246"/>
                  </a:lnTo>
                  <a:lnTo>
                    <a:pt x="5960" y="2001"/>
                  </a:lnTo>
                  <a:lnTo>
                    <a:pt x="5838" y="1715"/>
                  </a:lnTo>
                  <a:lnTo>
                    <a:pt x="5715" y="1471"/>
                  </a:lnTo>
                  <a:lnTo>
                    <a:pt x="5593" y="1266"/>
                  </a:lnTo>
                  <a:lnTo>
                    <a:pt x="5430" y="1022"/>
                  </a:lnTo>
                  <a:lnTo>
                    <a:pt x="5266" y="817"/>
                  </a:lnTo>
                  <a:lnTo>
                    <a:pt x="5062" y="654"/>
                  </a:lnTo>
                  <a:lnTo>
                    <a:pt x="4858" y="491"/>
                  </a:lnTo>
                  <a:lnTo>
                    <a:pt x="4613" y="368"/>
                  </a:lnTo>
                  <a:lnTo>
                    <a:pt x="4368" y="246"/>
                  </a:lnTo>
                  <a:lnTo>
                    <a:pt x="4123" y="123"/>
                  </a:lnTo>
                  <a:lnTo>
                    <a:pt x="3838" y="83"/>
                  </a:lnTo>
                  <a:lnTo>
                    <a:pt x="3552" y="42"/>
                  </a:lnTo>
                  <a:lnTo>
                    <a:pt x="3266" y="1"/>
                  </a:lnTo>
                  <a:lnTo>
                    <a:pt x="326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0"/>
            <p:cNvSpPr/>
            <p:nvPr/>
          </p:nvSpPr>
          <p:spPr>
            <a:xfrm>
              <a:off x="7118575" y="11603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0"/>
            <p:cNvSpPr/>
            <p:nvPr/>
          </p:nvSpPr>
          <p:spPr>
            <a:xfrm>
              <a:off x="7105300" y="1160325"/>
              <a:ext cx="83700" cy="112300"/>
            </a:xfrm>
            <a:custGeom>
              <a:rect b="b" l="l" r="r" t="t"/>
              <a:pathLst>
                <a:path extrusionOk="0" h="4492" w="3348">
                  <a:moveTo>
                    <a:pt x="0" y="1"/>
                  </a:moveTo>
                  <a:lnTo>
                    <a:pt x="449" y="83"/>
                  </a:lnTo>
                  <a:lnTo>
                    <a:pt x="898" y="205"/>
                  </a:lnTo>
                  <a:lnTo>
                    <a:pt x="1266" y="409"/>
                  </a:lnTo>
                  <a:lnTo>
                    <a:pt x="1592" y="695"/>
                  </a:lnTo>
                  <a:lnTo>
                    <a:pt x="1878" y="1062"/>
                  </a:lnTo>
                  <a:lnTo>
                    <a:pt x="2082" y="1430"/>
                  </a:lnTo>
                  <a:lnTo>
                    <a:pt x="2205" y="1879"/>
                  </a:lnTo>
                  <a:lnTo>
                    <a:pt x="2246" y="2328"/>
                  </a:lnTo>
                  <a:lnTo>
                    <a:pt x="2246" y="4165"/>
                  </a:lnTo>
                  <a:lnTo>
                    <a:pt x="2817" y="4328"/>
                  </a:lnTo>
                  <a:lnTo>
                    <a:pt x="3348" y="4491"/>
                  </a:lnTo>
                  <a:lnTo>
                    <a:pt x="3348" y="2818"/>
                  </a:lnTo>
                  <a:lnTo>
                    <a:pt x="3307" y="2532"/>
                  </a:lnTo>
                  <a:lnTo>
                    <a:pt x="3266" y="2246"/>
                  </a:lnTo>
                  <a:lnTo>
                    <a:pt x="3225" y="2001"/>
                  </a:lnTo>
                  <a:lnTo>
                    <a:pt x="3103" y="1715"/>
                  </a:lnTo>
                  <a:lnTo>
                    <a:pt x="2980" y="1471"/>
                  </a:lnTo>
                  <a:lnTo>
                    <a:pt x="2858" y="1266"/>
                  </a:lnTo>
                  <a:lnTo>
                    <a:pt x="2695" y="1022"/>
                  </a:lnTo>
                  <a:lnTo>
                    <a:pt x="2531" y="817"/>
                  </a:lnTo>
                  <a:lnTo>
                    <a:pt x="2327" y="654"/>
                  </a:lnTo>
                  <a:lnTo>
                    <a:pt x="2123" y="491"/>
                  </a:lnTo>
                  <a:lnTo>
                    <a:pt x="1878" y="368"/>
                  </a:lnTo>
                  <a:lnTo>
                    <a:pt x="1633" y="246"/>
                  </a:lnTo>
                  <a:lnTo>
                    <a:pt x="1388" y="123"/>
                  </a:lnTo>
                  <a:lnTo>
                    <a:pt x="1103" y="83"/>
                  </a:lnTo>
                  <a:lnTo>
                    <a:pt x="817" y="42"/>
                  </a:lnTo>
                  <a:lnTo>
                    <a:pt x="531" y="1"/>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0"/>
            <p:cNvSpPr/>
            <p:nvPr/>
          </p:nvSpPr>
          <p:spPr>
            <a:xfrm>
              <a:off x="7105300" y="1160325"/>
              <a:ext cx="83700" cy="112300"/>
            </a:xfrm>
            <a:custGeom>
              <a:rect b="b" l="l" r="r" t="t"/>
              <a:pathLst>
                <a:path extrusionOk="0" fill="none" h="4492" w="3348">
                  <a:moveTo>
                    <a:pt x="531" y="1"/>
                  </a:moveTo>
                  <a:lnTo>
                    <a:pt x="82" y="1"/>
                  </a:lnTo>
                  <a:lnTo>
                    <a:pt x="82" y="1"/>
                  </a:lnTo>
                  <a:lnTo>
                    <a:pt x="0" y="1"/>
                  </a:lnTo>
                  <a:lnTo>
                    <a:pt x="0" y="1"/>
                  </a:lnTo>
                  <a:lnTo>
                    <a:pt x="449" y="83"/>
                  </a:lnTo>
                  <a:lnTo>
                    <a:pt x="898" y="205"/>
                  </a:lnTo>
                  <a:lnTo>
                    <a:pt x="1266" y="409"/>
                  </a:lnTo>
                  <a:lnTo>
                    <a:pt x="1592" y="695"/>
                  </a:lnTo>
                  <a:lnTo>
                    <a:pt x="1878" y="1062"/>
                  </a:lnTo>
                  <a:lnTo>
                    <a:pt x="2082" y="1430"/>
                  </a:lnTo>
                  <a:lnTo>
                    <a:pt x="2205" y="1879"/>
                  </a:lnTo>
                  <a:lnTo>
                    <a:pt x="2246" y="2328"/>
                  </a:lnTo>
                  <a:lnTo>
                    <a:pt x="2246" y="4165"/>
                  </a:lnTo>
                  <a:lnTo>
                    <a:pt x="2246" y="4165"/>
                  </a:lnTo>
                  <a:lnTo>
                    <a:pt x="2817" y="4328"/>
                  </a:lnTo>
                  <a:lnTo>
                    <a:pt x="3348" y="4491"/>
                  </a:lnTo>
                  <a:lnTo>
                    <a:pt x="3348" y="2818"/>
                  </a:lnTo>
                  <a:lnTo>
                    <a:pt x="3348" y="2818"/>
                  </a:lnTo>
                  <a:lnTo>
                    <a:pt x="3307" y="2532"/>
                  </a:lnTo>
                  <a:lnTo>
                    <a:pt x="3266" y="2246"/>
                  </a:lnTo>
                  <a:lnTo>
                    <a:pt x="3225" y="2001"/>
                  </a:lnTo>
                  <a:lnTo>
                    <a:pt x="3103" y="1715"/>
                  </a:lnTo>
                  <a:lnTo>
                    <a:pt x="2980" y="1471"/>
                  </a:lnTo>
                  <a:lnTo>
                    <a:pt x="2858" y="1266"/>
                  </a:lnTo>
                  <a:lnTo>
                    <a:pt x="2695" y="1022"/>
                  </a:lnTo>
                  <a:lnTo>
                    <a:pt x="2531" y="817"/>
                  </a:lnTo>
                  <a:lnTo>
                    <a:pt x="2327" y="654"/>
                  </a:lnTo>
                  <a:lnTo>
                    <a:pt x="2123" y="491"/>
                  </a:lnTo>
                  <a:lnTo>
                    <a:pt x="1878" y="368"/>
                  </a:lnTo>
                  <a:lnTo>
                    <a:pt x="1633" y="246"/>
                  </a:lnTo>
                  <a:lnTo>
                    <a:pt x="1388" y="123"/>
                  </a:lnTo>
                  <a:lnTo>
                    <a:pt x="1103" y="83"/>
                  </a:lnTo>
                  <a:lnTo>
                    <a:pt x="817" y="42"/>
                  </a:lnTo>
                  <a:lnTo>
                    <a:pt x="531" y="1"/>
                  </a:lnTo>
                  <a:lnTo>
                    <a:pt x="53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0"/>
            <p:cNvSpPr/>
            <p:nvPr/>
          </p:nvSpPr>
          <p:spPr>
            <a:xfrm>
              <a:off x="7118575" y="11603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0"/>
            <p:cNvSpPr/>
            <p:nvPr/>
          </p:nvSpPr>
          <p:spPr>
            <a:xfrm>
              <a:off x="6866500" y="1189925"/>
              <a:ext cx="138800" cy="66375"/>
            </a:xfrm>
            <a:custGeom>
              <a:rect b="b" l="l" r="r" t="t"/>
              <a:pathLst>
                <a:path extrusionOk="0" h="2655" w="5552">
                  <a:moveTo>
                    <a:pt x="1878" y="1"/>
                  </a:moveTo>
                  <a:lnTo>
                    <a:pt x="1511" y="42"/>
                  </a:lnTo>
                  <a:lnTo>
                    <a:pt x="1143" y="164"/>
                  </a:lnTo>
                  <a:lnTo>
                    <a:pt x="817" y="327"/>
                  </a:lnTo>
                  <a:lnTo>
                    <a:pt x="531" y="531"/>
                  </a:lnTo>
                  <a:lnTo>
                    <a:pt x="327" y="817"/>
                  </a:lnTo>
                  <a:lnTo>
                    <a:pt x="163" y="1144"/>
                  </a:lnTo>
                  <a:lnTo>
                    <a:pt x="41" y="1511"/>
                  </a:lnTo>
                  <a:lnTo>
                    <a:pt x="0" y="1879"/>
                  </a:lnTo>
                  <a:lnTo>
                    <a:pt x="0" y="2654"/>
                  </a:lnTo>
                  <a:lnTo>
                    <a:pt x="3633" y="2654"/>
                  </a:lnTo>
                  <a:lnTo>
                    <a:pt x="4042" y="2613"/>
                  </a:lnTo>
                  <a:lnTo>
                    <a:pt x="4368" y="2491"/>
                  </a:lnTo>
                  <a:lnTo>
                    <a:pt x="4695" y="2328"/>
                  </a:lnTo>
                  <a:lnTo>
                    <a:pt x="4980" y="2083"/>
                  </a:lnTo>
                  <a:lnTo>
                    <a:pt x="5225" y="1797"/>
                  </a:lnTo>
                  <a:lnTo>
                    <a:pt x="5389" y="1470"/>
                  </a:lnTo>
                  <a:lnTo>
                    <a:pt x="5511" y="1144"/>
                  </a:lnTo>
                  <a:lnTo>
                    <a:pt x="5552" y="736"/>
                  </a:lnTo>
                  <a:lnTo>
                    <a:pt x="5552" y="1"/>
                  </a:lnTo>
                  <a:close/>
                </a:path>
              </a:pathLst>
            </a:custGeom>
            <a:solidFill>
              <a:srgbClr val="FCAB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0"/>
            <p:cNvSpPr/>
            <p:nvPr/>
          </p:nvSpPr>
          <p:spPr>
            <a:xfrm>
              <a:off x="6866500" y="1189925"/>
              <a:ext cx="138800" cy="66375"/>
            </a:xfrm>
            <a:custGeom>
              <a:rect b="b" l="l" r="r" t="t"/>
              <a:pathLst>
                <a:path extrusionOk="0" fill="none" h="2655" w="5552">
                  <a:moveTo>
                    <a:pt x="0" y="2654"/>
                  </a:moveTo>
                  <a:lnTo>
                    <a:pt x="3633" y="2654"/>
                  </a:lnTo>
                  <a:lnTo>
                    <a:pt x="3633" y="2654"/>
                  </a:lnTo>
                  <a:lnTo>
                    <a:pt x="4042" y="2613"/>
                  </a:lnTo>
                  <a:lnTo>
                    <a:pt x="4368" y="2491"/>
                  </a:lnTo>
                  <a:lnTo>
                    <a:pt x="4695" y="2328"/>
                  </a:lnTo>
                  <a:lnTo>
                    <a:pt x="4980" y="2083"/>
                  </a:lnTo>
                  <a:lnTo>
                    <a:pt x="5225" y="1797"/>
                  </a:lnTo>
                  <a:lnTo>
                    <a:pt x="5389" y="1470"/>
                  </a:lnTo>
                  <a:lnTo>
                    <a:pt x="5511" y="1144"/>
                  </a:lnTo>
                  <a:lnTo>
                    <a:pt x="5552" y="736"/>
                  </a:lnTo>
                  <a:lnTo>
                    <a:pt x="5552" y="1"/>
                  </a:lnTo>
                  <a:lnTo>
                    <a:pt x="1878" y="1"/>
                  </a:lnTo>
                  <a:lnTo>
                    <a:pt x="1878" y="1"/>
                  </a:lnTo>
                  <a:lnTo>
                    <a:pt x="1511" y="42"/>
                  </a:lnTo>
                  <a:lnTo>
                    <a:pt x="1143" y="164"/>
                  </a:lnTo>
                  <a:lnTo>
                    <a:pt x="817" y="327"/>
                  </a:lnTo>
                  <a:lnTo>
                    <a:pt x="531" y="531"/>
                  </a:lnTo>
                  <a:lnTo>
                    <a:pt x="327" y="817"/>
                  </a:lnTo>
                  <a:lnTo>
                    <a:pt x="163" y="1144"/>
                  </a:lnTo>
                  <a:lnTo>
                    <a:pt x="41" y="1511"/>
                  </a:lnTo>
                  <a:lnTo>
                    <a:pt x="0" y="1879"/>
                  </a:lnTo>
                  <a:lnTo>
                    <a:pt x="0" y="2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0"/>
            <p:cNvSpPr/>
            <p:nvPr/>
          </p:nvSpPr>
          <p:spPr>
            <a:xfrm>
              <a:off x="6866500" y="12562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7" name="Google Shape;3047;p70"/>
          <p:cNvGrpSpPr/>
          <p:nvPr/>
        </p:nvGrpSpPr>
        <p:grpSpPr>
          <a:xfrm>
            <a:off x="1253292" y="6901963"/>
            <a:ext cx="1079720" cy="1759535"/>
            <a:chOff x="6208250" y="2567650"/>
            <a:chExt cx="330675" cy="538875"/>
          </a:xfrm>
        </p:grpSpPr>
        <p:sp>
          <p:nvSpPr>
            <p:cNvPr id="3048" name="Google Shape;3048;p70"/>
            <p:cNvSpPr/>
            <p:nvPr/>
          </p:nvSpPr>
          <p:spPr>
            <a:xfrm>
              <a:off x="6325600" y="2608475"/>
              <a:ext cx="95975" cy="55125"/>
            </a:xfrm>
            <a:custGeom>
              <a:rect b="b" l="l" r="r" t="t"/>
              <a:pathLst>
                <a:path extrusionOk="0" h="2205" w="3839">
                  <a:moveTo>
                    <a:pt x="1919" y="613"/>
                  </a:moveTo>
                  <a:lnTo>
                    <a:pt x="2124" y="654"/>
                  </a:lnTo>
                  <a:lnTo>
                    <a:pt x="2328" y="695"/>
                  </a:lnTo>
                  <a:lnTo>
                    <a:pt x="2532" y="776"/>
                  </a:lnTo>
                  <a:lnTo>
                    <a:pt x="2695" y="899"/>
                  </a:lnTo>
                  <a:lnTo>
                    <a:pt x="2858" y="1062"/>
                  </a:lnTo>
                  <a:lnTo>
                    <a:pt x="2981" y="1225"/>
                  </a:lnTo>
                  <a:lnTo>
                    <a:pt x="3103" y="1389"/>
                  </a:lnTo>
                  <a:lnTo>
                    <a:pt x="3144" y="1593"/>
                  </a:lnTo>
                  <a:lnTo>
                    <a:pt x="695" y="1593"/>
                  </a:lnTo>
                  <a:lnTo>
                    <a:pt x="736" y="1389"/>
                  </a:lnTo>
                  <a:lnTo>
                    <a:pt x="858" y="1225"/>
                  </a:lnTo>
                  <a:lnTo>
                    <a:pt x="981" y="1062"/>
                  </a:lnTo>
                  <a:lnTo>
                    <a:pt x="1144" y="899"/>
                  </a:lnTo>
                  <a:lnTo>
                    <a:pt x="1307" y="776"/>
                  </a:lnTo>
                  <a:lnTo>
                    <a:pt x="1511" y="695"/>
                  </a:lnTo>
                  <a:lnTo>
                    <a:pt x="1715" y="654"/>
                  </a:lnTo>
                  <a:lnTo>
                    <a:pt x="1919" y="613"/>
                  </a:lnTo>
                  <a:close/>
                  <a:moveTo>
                    <a:pt x="1919" y="1"/>
                  </a:moveTo>
                  <a:lnTo>
                    <a:pt x="1552" y="41"/>
                  </a:lnTo>
                  <a:lnTo>
                    <a:pt x="1185" y="164"/>
                  </a:lnTo>
                  <a:lnTo>
                    <a:pt x="858" y="327"/>
                  </a:lnTo>
                  <a:lnTo>
                    <a:pt x="572" y="572"/>
                  </a:lnTo>
                  <a:lnTo>
                    <a:pt x="327" y="858"/>
                  </a:lnTo>
                  <a:lnTo>
                    <a:pt x="164" y="1184"/>
                  </a:lnTo>
                  <a:lnTo>
                    <a:pt x="42" y="1511"/>
                  </a:lnTo>
                  <a:lnTo>
                    <a:pt x="1" y="1919"/>
                  </a:lnTo>
                  <a:lnTo>
                    <a:pt x="42" y="2042"/>
                  </a:lnTo>
                  <a:lnTo>
                    <a:pt x="123" y="2123"/>
                  </a:lnTo>
                  <a:lnTo>
                    <a:pt x="205" y="2205"/>
                  </a:lnTo>
                  <a:lnTo>
                    <a:pt x="3634" y="2205"/>
                  </a:lnTo>
                  <a:lnTo>
                    <a:pt x="3716" y="2123"/>
                  </a:lnTo>
                  <a:lnTo>
                    <a:pt x="3797" y="2042"/>
                  </a:lnTo>
                  <a:lnTo>
                    <a:pt x="3838" y="1919"/>
                  </a:lnTo>
                  <a:lnTo>
                    <a:pt x="3797" y="1511"/>
                  </a:lnTo>
                  <a:lnTo>
                    <a:pt x="3675" y="1184"/>
                  </a:lnTo>
                  <a:lnTo>
                    <a:pt x="3511" y="858"/>
                  </a:lnTo>
                  <a:lnTo>
                    <a:pt x="3267" y="572"/>
                  </a:lnTo>
                  <a:lnTo>
                    <a:pt x="2981" y="327"/>
                  </a:lnTo>
                  <a:lnTo>
                    <a:pt x="2654" y="164"/>
                  </a:lnTo>
                  <a:lnTo>
                    <a:pt x="2287" y="41"/>
                  </a:lnTo>
                  <a:lnTo>
                    <a:pt x="1919"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0"/>
            <p:cNvSpPr/>
            <p:nvPr/>
          </p:nvSpPr>
          <p:spPr>
            <a:xfrm>
              <a:off x="6325600" y="2608475"/>
              <a:ext cx="95975" cy="55125"/>
            </a:xfrm>
            <a:custGeom>
              <a:rect b="b" l="l" r="r" t="t"/>
              <a:pathLst>
                <a:path extrusionOk="0" fill="none" h="2205" w="3839">
                  <a:moveTo>
                    <a:pt x="3511" y="2205"/>
                  </a:moveTo>
                  <a:lnTo>
                    <a:pt x="327" y="2205"/>
                  </a:lnTo>
                  <a:lnTo>
                    <a:pt x="327" y="2205"/>
                  </a:lnTo>
                  <a:lnTo>
                    <a:pt x="205" y="2205"/>
                  </a:lnTo>
                  <a:lnTo>
                    <a:pt x="123" y="2123"/>
                  </a:lnTo>
                  <a:lnTo>
                    <a:pt x="42" y="2042"/>
                  </a:lnTo>
                  <a:lnTo>
                    <a:pt x="1" y="1919"/>
                  </a:lnTo>
                  <a:lnTo>
                    <a:pt x="1" y="1919"/>
                  </a:lnTo>
                  <a:lnTo>
                    <a:pt x="42" y="1511"/>
                  </a:lnTo>
                  <a:lnTo>
                    <a:pt x="164" y="1184"/>
                  </a:lnTo>
                  <a:lnTo>
                    <a:pt x="327" y="858"/>
                  </a:lnTo>
                  <a:lnTo>
                    <a:pt x="572" y="572"/>
                  </a:lnTo>
                  <a:lnTo>
                    <a:pt x="858" y="327"/>
                  </a:lnTo>
                  <a:lnTo>
                    <a:pt x="1185" y="164"/>
                  </a:lnTo>
                  <a:lnTo>
                    <a:pt x="1552" y="41"/>
                  </a:lnTo>
                  <a:lnTo>
                    <a:pt x="1919" y="1"/>
                  </a:lnTo>
                  <a:lnTo>
                    <a:pt x="1919" y="1"/>
                  </a:lnTo>
                  <a:lnTo>
                    <a:pt x="2287" y="41"/>
                  </a:lnTo>
                  <a:lnTo>
                    <a:pt x="2654" y="164"/>
                  </a:lnTo>
                  <a:lnTo>
                    <a:pt x="2981" y="327"/>
                  </a:lnTo>
                  <a:lnTo>
                    <a:pt x="3267" y="572"/>
                  </a:lnTo>
                  <a:lnTo>
                    <a:pt x="3511" y="858"/>
                  </a:lnTo>
                  <a:lnTo>
                    <a:pt x="3675" y="1184"/>
                  </a:lnTo>
                  <a:lnTo>
                    <a:pt x="3797" y="1511"/>
                  </a:lnTo>
                  <a:lnTo>
                    <a:pt x="3838" y="1919"/>
                  </a:lnTo>
                  <a:lnTo>
                    <a:pt x="3838" y="1919"/>
                  </a:lnTo>
                  <a:lnTo>
                    <a:pt x="3797" y="2042"/>
                  </a:lnTo>
                  <a:lnTo>
                    <a:pt x="3716" y="2123"/>
                  </a:lnTo>
                  <a:lnTo>
                    <a:pt x="3634" y="2205"/>
                  </a:lnTo>
                  <a:lnTo>
                    <a:pt x="3511" y="2205"/>
                  </a:lnTo>
                  <a:lnTo>
                    <a:pt x="3511" y="22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0"/>
            <p:cNvSpPr/>
            <p:nvPr/>
          </p:nvSpPr>
          <p:spPr>
            <a:xfrm>
              <a:off x="6342950" y="2623775"/>
              <a:ext cx="61275" cy="24525"/>
            </a:xfrm>
            <a:custGeom>
              <a:rect b="b" l="l" r="r" t="t"/>
              <a:pathLst>
                <a:path extrusionOk="0" fill="none" h="981" w="2451">
                  <a:moveTo>
                    <a:pt x="1" y="981"/>
                  </a:moveTo>
                  <a:lnTo>
                    <a:pt x="2450" y="981"/>
                  </a:lnTo>
                  <a:lnTo>
                    <a:pt x="2450" y="981"/>
                  </a:lnTo>
                  <a:lnTo>
                    <a:pt x="2409" y="777"/>
                  </a:lnTo>
                  <a:lnTo>
                    <a:pt x="2287" y="613"/>
                  </a:lnTo>
                  <a:lnTo>
                    <a:pt x="2164" y="450"/>
                  </a:lnTo>
                  <a:lnTo>
                    <a:pt x="2001" y="287"/>
                  </a:lnTo>
                  <a:lnTo>
                    <a:pt x="1838" y="164"/>
                  </a:lnTo>
                  <a:lnTo>
                    <a:pt x="1634" y="83"/>
                  </a:lnTo>
                  <a:lnTo>
                    <a:pt x="1430" y="42"/>
                  </a:lnTo>
                  <a:lnTo>
                    <a:pt x="1225" y="1"/>
                  </a:lnTo>
                  <a:lnTo>
                    <a:pt x="1225" y="1"/>
                  </a:lnTo>
                  <a:lnTo>
                    <a:pt x="1021" y="42"/>
                  </a:lnTo>
                  <a:lnTo>
                    <a:pt x="817" y="83"/>
                  </a:lnTo>
                  <a:lnTo>
                    <a:pt x="613" y="164"/>
                  </a:lnTo>
                  <a:lnTo>
                    <a:pt x="450" y="287"/>
                  </a:lnTo>
                  <a:lnTo>
                    <a:pt x="287" y="450"/>
                  </a:lnTo>
                  <a:lnTo>
                    <a:pt x="164" y="613"/>
                  </a:lnTo>
                  <a:lnTo>
                    <a:pt x="42" y="777"/>
                  </a:lnTo>
                  <a:lnTo>
                    <a:pt x="1" y="981"/>
                  </a:lnTo>
                  <a:lnTo>
                    <a:pt x="1" y="9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0"/>
            <p:cNvSpPr/>
            <p:nvPr/>
          </p:nvSpPr>
          <p:spPr>
            <a:xfrm>
              <a:off x="6342950" y="26482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0"/>
            <p:cNvSpPr/>
            <p:nvPr/>
          </p:nvSpPr>
          <p:spPr>
            <a:xfrm>
              <a:off x="6243975" y="2567650"/>
              <a:ext cx="259225" cy="80650"/>
            </a:xfrm>
            <a:custGeom>
              <a:rect b="b" l="l" r="r" t="t"/>
              <a:pathLst>
                <a:path extrusionOk="0" h="3226" w="10369">
                  <a:moveTo>
                    <a:pt x="368" y="1"/>
                  </a:moveTo>
                  <a:lnTo>
                    <a:pt x="245" y="42"/>
                  </a:lnTo>
                  <a:lnTo>
                    <a:pt x="123" y="82"/>
                  </a:lnTo>
                  <a:lnTo>
                    <a:pt x="41" y="205"/>
                  </a:lnTo>
                  <a:lnTo>
                    <a:pt x="0" y="286"/>
                  </a:lnTo>
                  <a:lnTo>
                    <a:pt x="41" y="409"/>
                  </a:lnTo>
                  <a:lnTo>
                    <a:pt x="82" y="531"/>
                  </a:lnTo>
                  <a:lnTo>
                    <a:pt x="163" y="613"/>
                  </a:lnTo>
                  <a:lnTo>
                    <a:pt x="5021" y="3185"/>
                  </a:lnTo>
                  <a:lnTo>
                    <a:pt x="5184" y="3226"/>
                  </a:lnTo>
                  <a:lnTo>
                    <a:pt x="5348" y="3185"/>
                  </a:lnTo>
                  <a:lnTo>
                    <a:pt x="10205" y="613"/>
                  </a:lnTo>
                  <a:lnTo>
                    <a:pt x="10287" y="531"/>
                  </a:lnTo>
                  <a:lnTo>
                    <a:pt x="10369" y="409"/>
                  </a:lnTo>
                  <a:lnTo>
                    <a:pt x="10369" y="286"/>
                  </a:lnTo>
                  <a:lnTo>
                    <a:pt x="10328" y="205"/>
                  </a:lnTo>
                  <a:lnTo>
                    <a:pt x="10246" y="82"/>
                  </a:lnTo>
                  <a:lnTo>
                    <a:pt x="10124" y="42"/>
                  </a:lnTo>
                  <a:lnTo>
                    <a:pt x="10001" y="1"/>
                  </a:lnTo>
                  <a:lnTo>
                    <a:pt x="9920" y="42"/>
                  </a:lnTo>
                  <a:lnTo>
                    <a:pt x="5184" y="2572"/>
                  </a:lnTo>
                  <a:lnTo>
                    <a:pt x="490" y="42"/>
                  </a:lnTo>
                  <a:lnTo>
                    <a:pt x="3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0"/>
            <p:cNvSpPr/>
            <p:nvPr/>
          </p:nvSpPr>
          <p:spPr>
            <a:xfrm>
              <a:off x="6243975" y="2567650"/>
              <a:ext cx="259225" cy="80650"/>
            </a:xfrm>
            <a:custGeom>
              <a:rect b="b" l="l" r="r" t="t"/>
              <a:pathLst>
                <a:path extrusionOk="0" fill="none" h="3226" w="10369">
                  <a:moveTo>
                    <a:pt x="5184" y="3226"/>
                  </a:moveTo>
                  <a:lnTo>
                    <a:pt x="5184" y="3226"/>
                  </a:lnTo>
                  <a:lnTo>
                    <a:pt x="5021" y="3185"/>
                  </a:lnTo>
                  <a:lnTo>
                    <a:pt x="163" y="613"/>
                  </a:lnTo>
                  <a:lnTo>
                    <a:pt x="163" y="613"/>
                  </a:lnTo>
                  <a:lnTo>
                    <a:pt x="82" y="531"/>
                  </a:lnTo>
                  <a:lnTo>
                    <a:pt x="41" y="409"/>
                  </a:lnTo>
                  <a:lnTo>
                    <a:pt x="0" y="286"/>
                  </a:lnTo>
                  <a:lnTo>
                    <a:pt x="41" y="205"/>
                  </a:lnTo>
                  <a:lnTo>
                    <a:pt x="41" y="205"/>
                  </a:lnTo>
                  <a:lnTo>
                    <a:pt x="123" y="82"/>
                  </a:lnTo>
                  <a:lnTo>
                    <a:pt x="245" y="42"/>
                  </a:lnTo>
                  <a:lnTo>
                    <a:pt x="368" y="1"/>
                  </a:lnTo>
                  <a:lnTo>
                    <a:pt x="490" y="42"/>
                  </a:lnTo>
                  <a:lnTo>
                    <a:pt x="5184" y="2572"/>
                  </a:lnTo>
                  <a:lnTo>
                    <a:pt x="9920" y="42"/>
                  </a:lnTo>
                  <a:lnTo>
                    <a:pt x="9920" y="42"/>
                  </a:lnTo>
                  <a:lnTo>
                    <a:pt x="10001" y="1"/>
                  </a:lnTo>
                  <a:lnTo>
                    <a:pt x="10124" y="42"/>
                  </a:lnTo>
                  <a:lnTo>
                    <a:pt x="10246" y="82"/>
                  </a:lnTo>
                  <a:lnTo>
                    <a:pt x="10328" y="205"/>
                  </a:lnTo>
                  <a:lnTo>
                    <a:pt x="10328" y="205"/>
                  </a:lnTo>
                  <a:lnTo>
                    <a:pt x="10369" y="286"/>
                  </a:lnTo>
                  <a:lnTo>
                    <a:pt x="10369" y="409"/>
                  </a:lnTo>
                  <a:lnTo>
                    <a:pt x="10287" y="531"/>
                  </a:lnTo>
                  <a:lnTo>
                    <a:pt x="10205" y="613"/>
                  </a:lnTo>
                  <a:lnTo>
                    <a:pt x="5348" y="3185"/>
                  </a:lnTo>
                  <a:lnTo>
                    <a:pt x="5348" y="3185"/>
                  </a:lnTo>
                  <a:lnTo>
                    <a:pt x="5184" y="3226"/>
                  </a:lnTo>
                  <a:lnTo>
                    <a:pt x="5184" y="322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0"/>
            <p:cNvSpPr/>
            <p:nvPr/>
          </p:nvSpPr>
          <p:spPr>
            <a:xfrm>
              <a:off x="6373575" y="26482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0"/>
            <p:cNvSpPr/>
            <p:nvPr/>
          </p:nvSpPr>
          <p:spPr>
            <a:xfrm>
              <a:off x="6208250" y="2648275"/>
              <a:ext cx="330675" cy="458250"/>
            </a:xfrm>
            <a:custGeom>
              <a:rect b="b" l="l" r="r" t="t"/>
              <a:pathLst>
                <a:path extrusionOk="0" h="18330" w="13227">
                  <a:moveTo>
                    <a:pt x="1307" y="1"/>
                  </a:moveTo>
                  <a:lnTo>
                    <a:pt x="1021" y="41"/>
                  </a:lnTo>
                  <a:lnTo>
                    <a:pt x="776" y="123"/>
                  </a:lnTo>
                  <a:lnTo>
                    <a:pt x="572" y="205"/>
                  </a:lnTo>
                  <a:lnTo>
                    <a:pt x="368" y="368"/>
                  </a:lnTo>
                  <a:lnTo>
                    <a:pt x="204" y="572"/>
                  </a:lnTo>
                  <a:lnTo>
                    <a:pt x="82" y="817"/>
                  </a:lnTo>
                  <a:lnTo>
                    <a:pt x="0" y="1021"/>
                  </a:lnTo>
                  <a:lnTo>
                    <a:pt x="0" y="1307"/>
                  </a:lnTo>
                  <a:lnTo>
                    <a:pt x="0" y="17023"/>
                  </a:lnTo>
                  <a:lnTo>
                    <a:pt x="0" y="17268"/>
                  </a:lnTo>
                  <a:lnTo>
                    <a:pt x="82" y="17513"/>
                  </a:lnTo>
                  <a:lnTo>
                    <a:pt x="204" y="17758"/>
                  </a:lnTo>
                  <a:lnTo>
                    <a:pt x="368" y="17921"/>
                  </a:lnTo>
                  <a:lnTo>
                    <a:pt x="572" y="18085"/>
                  </a:lnTo>
                  <a:lnTo>
                    <a:pt x="776" y="18207"/>
                  </a:lnTo>
                  <a:lnTo>
                    <a:pt x="1021" y="18289"/>
                  </a:lnTo>
                  <a:lnTo>
                    <a:pt x="1307" y="18329"/>
                  </a:lnTo>
                  <a:lnTo>
                    <a:pt x="11961" y="18329"/>
                  </a:lnTo>
                  <a:lnTo>
                    <a:pt x="12206" y="18289"/>
                  </a:lnTo>
                  <a:lnTo>
                    <a:pt x="12451" y="18207"/>
                  </a:lnTo>
                  <a:lnTo>
                    <a:pt x="12655" y="18085"/>
                  </a:lnTo>
                  <a:lnTo>
                    <a:pt x="12859" y="17921"/>
                  </a:lnTo>
                  <a:lnTo>
                    <a:pt x="13022" y="17758"/>
                  </a:lnTo>
                  <a:lnTo>
                    <a:pt x="13145" y="17513"/>
                  </a:lnTo>
                  <a:lnTo>
                    <a:pt x="13227" y="17268"/>
                  </a:lnTo>
                  <a:lnTo>
                    <a:pt x="13227" y="17023"/>
                  </a:lnTo>
                  <a:lnTo>
                    <a:pt x="13227" y="1307"/>
                  </a:lnTo>
                  <a:lnTo>
                    <a:pt x="13227" y="1021"/>
                  </a:lnTo>
                  <a:lnTo>
                    <a:pt x="13145" y="817"/>
                  </a:lnTo>
                  <a:lnTo>
                    <a:pt x="13022" y="572"/>
                  </a:lnTo>
                  <a:lnTo>
                    <a:pt x="12859" y="368"/>
                  </a:lnTo>
                  <a:lnTo>
                    <a:pt x="12655" y="205"/>
                  </a:lnTo>
                  <a:lnTo>
                    <a:pt x="12451" y="123"/>
                  </a:lnTo>
                  <a:lnTo>
                    <a:pt x="12206" y="41"/>
                  </a:lnTo>
                  <a:lnTo>
                    <a:pt x="11961"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0"/>
            <p:cNvSpPr/>
            <p:nvPr/>
          </p:nvSpPr>
          <p:spPr>
            <a:xfrm>
              <a:off x="6208250" y="2648275"/>
              <a:ext cx="330675" cy="458250"/>
            </a:xfrm>
            <a:custGeom>
              <a:rect b="b" l="l" r="r" t="t"/>
              <a:pathLst>
                <a:path extrusionOk="0" fill="none" h="18330" w="13227">
                  <a:moveTo>
                    <a:pt x="11961" y="1"/>
                  </a:moveTo>
                  <a:lnTo>
                    <a:pt x="1307" y="1"/>
                  </a:lnTo>
                  <a:lnTo>
                    <a:pt x="1307" y="1"/>
                  </a:lnTo>
                  <a:lnTo>
                    <a:pt x="1021" y="41"/>
                  </a:lnTo>
                  <a:lnTo>
                    <a:pt x="776" y="123"/>
                  </a:lnTo>
                  <a:lnTo>
                    <a:pt x="572" y="205"/>
                  </a:lnTo>
                  <a:lnTo>
                    <a:pt x="368" y="368"/>
                  </a:lnTo>
                  <a:lnTo>
                    <a:pt x="204" y="572"/>
                  </a:lnTo>
                  <a:lnTo>
                    <a:pt x="82" y="817"/>
                  </a:lnTo>
                  <a:lnTo>
                    <a:pt x="0" y="1021"/>
                  </a:lnTo>
                  <a:lnTo>
                    <a:pt x="0" y="1307"/>
                  </a:lnTo>
                  <a:lnTo>
                    <a:pt x="0" y="17023"/>
                  </a:lnTo>
                  <a:lnTo>
                    <a:pt x="0" y="17023"/>
                  </a:lnTo>
                  <a:lnTo>
                    <a:pt x="0" y="17268"/>
                  </a:lnTo>
                  <a:lnTo>
                    <a:pt x="82" y="17513"/>
                  </a:lnTo>
                  <a:lnTo>
                    <a:pt x="204" y="17758"/>
                  </a:lnTo>
                  <a:lnTo>
                    <a:pt x="368" y="17921"/>
                  </a:lnTo>
                  <a:lnTo>
                    <a:pt x="572" y="18085"/>
                  </a:lnTo>
                  <a:lnTo>
                    <a:pt x="776" y="18207"/>
                  </a:lnTo>
                  <a:lnTo>
                    <a:pt x="1021" y="18289"/>
                  </a:lnTo>
                  <a:lnTo>
                    <a:pt x="1307" y="18329"/>
                  </a:lnTo>
                  <a:lnTo>
                    <a:pt x="11961" y="18329"/>
                  </a:lnTo>
                  <a:lnTo>
                    <a:pt x="11961" y="18329"/>
                  </a:lnTo>
                  <a:lnTo>
                    <a:pt x="12206" y="18289"/>
                  </a:lnTo>
                  <a:lnTo>
                    <a:pt x="12451" y="18207"/>
                  </a:lnTo>
                  <a:lnTo>
                    <a:pt x="12655" y="18085"/>
                  </a:lnTo>
                  <a:lnTo>
                    <a:pt x="12859" y="17921"/>
                  </a:lnTo>
                  <a:lnTo>
                    <a:pt x="13022" y="17758"/>
                  </a:lnTo>
                  <a:lnTo>
                    <a:pt x="13145" y="17513"/>
                  </a:lnTo>
                  <a:lnTo>
                    <a:pt x="13227" y="17268"/>
                  </a:lnTo>
                  <a:lnTo>
                    <a:pt x="13227" y="17023"/>
                  </a:lnTo>
                  <a:lnTo>
                    <a:pt x="13227" y="1307"/>
                  </a:lnTo>
                  <a:lnTo>
                    <a:pt x="13227" y="1307"/>
                  </a:lnTo>
                  <a:lnTo>
                    <a:pt x="13227" y="1021"/>
                  </a:lnTo>
                  <a:lnTo>
                    <a:pt x="13145" y="817"/>
                  </a:lnTo>
                  <a:lnTo>
                    <a:pt x="13022" y="572"/>
                  </a:lnTo>
                  <a:lnTo>
                    <a:pt x="12859" y="368"/>
                  </a:lnTo>
                  <a:lnTo>
                    <a:pt x="12655" y="205"/>
                  </a:lnTo>
                  <a:lnTo>
                    <a:pt x="12451" y="123"/>
                  </a:lnTo>
                  <a:lnTo>
                    <a:pt x="12206" y="41"/>
                  </a:lnTo>
                  <a:lnTo>
                    <a:pt x="11961" y="1"/>
                  </a:lnTo>
                  <a:lnTo>
                    <a:pt x="119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0"/>
            <p:cNvSpPr/>
            <p:nvPr/>
          </p:nvSpPr>
          <p:spPr>
            <a:xfrm>
              <a:off x="6507275" y="26482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0"/>
            <p:cNvSpPr/>
            <p:nvPr/>
          </p:nvSpPr>
          <p:spPr>
            <a:xfrm>
              <a:off x="6480725" y="2648275"/>
              <a:ext cx="58200" cy="458250"/>
            </a:xfrm>
            <a:custGeom>
              <a:rect b="b" l="l" r="r" t="t"/>
              <a:pathLst>
                <a:path extrusionOk="0" h="18330" w="2328">
                  <a:moveTo>
                    <a:pt x="1" y="1"/>
                  </a:moveTo>
                  <a:lnTo>
                    <a:pt x="286" y="41"/>
                  </a:lnTo>
                  <a:lnTo>
                    <a:pt x="531" y="123"/>
                  </a:lnTo>
                  <a:lnTo>
                    <a:pt x="735" y="205"/>
                  </a:lnTo>
                  <a:lnTo>
                    <a:pt x="940" y="368"/>
                  </a:lnTo>
                  <a:lnTo>
                    <a:pt x="1103" y="572"/>
                  </a:lnTo>
                  <a:lnTo>
                    <a:pt x="1225" y="817"/>
                  </a:lnTo>
                  <a:lnTo>
                    <a:pt x="1307" y="1021"/>
                  </a:lnTo>
                  <a:lnTo>
                    <a:pt x="1307" y="1307"/>
                  </a:lnTo>
                  <a:lnTo>
                    <a:pt x="1307" y="17023"/>
                  </a:lnTo>
                  <a:lnTo>
                    <a:pt x="1307" y="17268"/>
                  </a:lnTo>
                  <a:lnTo>
                    <a:pt x="1225" y="17513"/>
                  </a:lnTo>
                  <a:lnTo>
                    <a:pt x="1103" y="17758"/>
                  </a:lnTo>
                  <a:lnTo>
                    <a:pt x="940" y="17921"/>
                  </a:lnTo>
                  <a:lnTo>
                    <a:pt x="735" y="18085"/>
                  </a:lnTo>
                  <a:lnTo>
                    <a:pt x="531" y="18207"/>
                  </a:lnTo>
                  <a:lnTo>
                    <a:pt x="286" y="18289"/>
                  </a:lnTo>
                  <a:lnTo>
                    <a:pt x="1" y="18329"/>
                  </a:lnTo>
                  <a:lnTo>
                    <a:pt x="1062" y="18329"/>
                  </a:lnTo>
                  <a:lnTo>
                    <a:pt x="1307" y="18289"/>
                  </a:lnTo>
                  <a:lnTo>
                    <a:pt x="1552" y="18207"/>
                  </a:lnTo>
                  <a:lnTo>
                    <a:pt x="1756" y="18085"/>
                  </a:lnTo>
                  <a:lnTo>
                    <a:pt x="1960" y="17921"/>
                  </a:lnTo>
                  <a:lnTo>
                    <a:pt x="2123" y="17758"/>
                  </a:lnTo>
                  <a:lnTo>
                    <a:pt x="2246" y="17513"/>
                  </a:lnTo>
                  <a:lnTo>
                    <a:pt x="2328" y="17268"/>
                  </a:lnTo>
                  <a:lnTo>
                    <a:pt x="2328" y="17023"/>
                  </a:lnTo>
                  <a:lnTo>
                    <a:pt x="2328" y="1307"/>
                  </a:lnTo>
                  <a:lnTo>
                    <a:pt x="2328" y="1021"/>
                  </a:lnTo>
                  <a:lnTo>
                    <a:pt x="2246" y="817"/>
                  </a:lnTo>
                  <a:lnTo>
                    <a:pt x="2123" y="572"/>
                  </a:lnTo>
                  <a:lnTo>
                    <a:pt x="1960" y="368"/>
                  </a:lnTo>
                  <a:lnTo>
                    <a:pt x="1756" y="205"/>
                  </a:lnTo>
                  <a:lnTo>
                    <a:pt x="1552" y="123"/>
                  </a:lnTo>
                  <a:lnTo>
                    <a:pt x="1307" y="41"/>
                  </a:lnTo>
                  <a:lnTo>
                    <a:pt x="1062" y="1"/>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0"/>
            <p:cNvSpPr/>
            <p:nvPr/>
          </p:nvSpPr>
          <p:spPr>
            <a:xfrm>
              <a:off x="6480725" y="2648275"/>
              <a:ext cx="58200" cy="458250"/>
            </a:xfrm>
            <a:custGeom>
              <a:rect b="b" l="l" r="r" t="t"/>
              <a:pathLst>
                <a:path extrusionOk="0" fill="none" h="18330" w="2328">
                  <a:moveTo>
                    <a:pt x="1062" y="1"/>
                  </a:moveTo>
                  <a:lnTo>
                    <a:pt x="1" y="1"/>
                  </a:lnTo>
                  <a:lnTo>
                    <a:pt x="1" y="1"/>
                  </a:lnTo>
                  <a:lnTo>
                    <a:pt x="286" y="41"/>
                  </a:lnTo>
                  <a:lnTo>
                    <a:pt x="531" y="123"/>
                  </a:lnTo>
                  <a:lnTo>
                    <a:pt x="735" y="205"/>
                  </a:lnTo>
                  <a:lnTo>
                    <a:pt x="940" y="368"/>
                  </a:lnTo>
                  <a:lnTo>
                    <a:pt x="1103" y="572"/>
                  </a:lnTo>
                  <a:lnTo>
                    <a:pt x="1225" y="817"/>
                  </a:lnTo>
                  <a:lnTo>
                    <a:pt x="1307" y="1021"/>
                  </a:lnTo>
                  <a:lnTo>
                    <a:pt x="1307" y="1307"/>
                  </a:lnTo>
                  <a:lnTo>
                    <a:pt x="1307" y="17023"/>
                  </a:lnTo>
                  <a:lnTo>
                    <a:pt x="1307" y="17023"/>
                  </a:lnTo>
                  <a:lnTo>
                    <a:pt x="1307" y="17268"/>
                  </a:lnTo>
                  <a:lnTo>
                    <a:pt x="1225" y="17513"/>
                  </a:lnTo>
                  <a:lnTo>
                    <a:pt x="1103" y="17758"/>
                  </a:lnTo>
                  <a:lnTo>
                    <a:pt x="940" y="17921"/>
                  </a:lnTo>
                  <a:lnTo>
                    <a:pt x="735" y="18085"/>
                  </a:lnTo>
                  <a:lnTo>
                    <a:pt x="531" y="18207"/>
                  </a:lnTo>
                  <a:lnTo>
                    <a:pt x="286" y="18289"/>
                  </a:lnTo>
                  <a:lnTo>
                    <a:pt x="1" y="18329"/>
                  </a:lnTo>
                  <a:lnTo>
                    <a:pt x="1062" y="18329"/>
                  </a:lnTo>
                  <a:lnTo>
                    <a:pt x="1062" y="18329"/>
                  </a:lnTo>
                  <a:lnTo>
                    <a:pt x="1307" y="18289"/>
                  </a:lnTo>
                  <a:lnTo>
                    <a:pt x="1552" y="18207"/>
                  </a:lnTo>
                  <a:lnTo>
                    <a:pt x="1756" y="18085"/>
                  </a:lnTo>
                  <a:lnTo>
                    <a:pt x="1960" y="17921"/>
                  </a:lnTo>
                  <a:lnTo>
                    <a:pt x="2123" y="17758"/>
                  </a:lnTo>
                  <a:lnTo>
                    <a:pt x="2246" y="17513"/>
                  </a:lnTo>
                  <a:lnTo>
                    <a:pt x="2328" y="17268"/>
                  </a:lnTo>
                  <a:lnTo>
                    <a:pt x="2328" y="17023"/>
                  </a:lnTo>
                  <a:lnTo>
                    <a:pt x="2328" y="1307"/>
                  </a:lnTo>
                  <a:lnTo>
                    <a:pt x="2328" y="1307"/>
                  </a:lnTo>
                  <a:lnTo>
                    <a:pt x="2328" y="1021"/>
                  </a:lnTo>
                  <a:lnTo>
                    <a:pt x="2246" y="817"/>
                  </a:lnTo>
                  <a:lnTo>
                    <a:pt x="2123" y="572"/>
                  </a:lnTo>
                  <a:lnTo>
                    <a:pt x="1960" y="368"/>
                  </a:lnTo>
                  <a:lnTo>
                    <a:pt x="1756" y="205"/>
                  </a:lnTo>
                  <a:lnTo>
                    <a:pt x="1552" y="123"/>
                  </a:lnTo>
                  <a:lnTo>
                    <a:pt x="1307" y="41"/>
                  </a:lnTo>
                  <a:lnTo>
                    <a:pt x="1062" y="1"/>
                  </a:lnTo>
                  <a:lnTo>
                    <a:pt x="10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0"/>
            <p:cNvSpPr/>
            <p:nvPr/>
          </p:nvSpPr>
          <p:spPr>
            <a:xfrm>
              <a:off x="6507275" y="26482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0"/>
            <p:cNvSpPr/>
            <p:nvPr/>
          </p:nvSpPr>
          <p:spPr>
            <a:xfrm>
              <a:off x="6208250" y="2648275"/>
              <a:ext cx="330675" cy="210250"/>
            </a:xfrm>
            <a:custGeom>
              <a:rect b="b" l="l" r="r" t="t"/>
              <a:pathLst>
                <a:path extrusionOk="0" h="8410" w="13227">
                  <a:moveTo>
                    <a:pt x="1307" y="1"/>
                  </a:moveTo>
                  <a:lnTo>
                    <a:pt x="1021" y="41"/>
                  </a:lnTo>
                  <a:lnTo>
                    <a:pt x="776" y="123"/>
                  </a:lnTo>
                  <a:lnTo>
                    <a:pt x="572" y="205"/>
                  </a:lnTo>
                  <a:lnTo>
                    <a:pt x="368" y="368"/>
                  </a:lnTo>
                  <a:lnTo>
                    <a:pt x="204" y="572"/>
                  </a:lnTo>
                  <a:lnTo>
                    <a:pt x="82" y="817"/>
                  </a:lnTo>
                  <a:lnTo>
                    <a:pt x="0" y="1021"/>
                  </a:lnTo>
                  <a:lnTo>
                    <a:pt x="0" y="1307"/>
                  </a:lnTo>
                  <a:lnTo>
                    <a:pt x="0" y="8410"/>
                  </a:lnTo>
                  <a:lnTo>
                    <a:pt x="13227" y="8410"/>
                  </a:lnTo>
                  <a:lnTo>
                    <a:pt x="13227" y="1307"/>
                  </a:lnTo>
                  <a:lnTo>
                    <a:pt x="13227" y="1021"/>
                  </a:lnTo>
                  <a:lnTo>
                    <a:pt x="13145" y="817"/>
                  </a:lnTo>
                  <a:lnTo>
                    <a:pt x="13022" y="572"/>
                  </a:lnTo>
                  <a:lnTo>
                    <a:pt x="12859" y="368"/>
                  </a:lnTo>
                  <a:lnTo>
                    <a:pt x="12655" y="205"/>
                  </a:lnTo>
                  <a:lnTo>
                    <a:pt x="12451" y="123"/>
                  </a:lnTo>
                  <a:lnTo>
                    <a:pt x="12206" y="41"/>
                  </a:lnTo>
                  <a:lnTo>
                    <a:pt x="1196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0"/>
            <p:cNvSpPr/>
            <p:nvPr/>
          </p:nvSpPr>
          <p:spPr>
            <a:xfrm>
              <a:off x="6208250" y="2648275"/>
              <a:ext cx="330675" cy="210250"/>
            </a:xfrm>
            <a:custGeom>
              <a:rect b="b" l="l" r="r" t="t"/>
              <a:pathLst>
                <a:path extrusionOk="0" fill="none" h="8410" w="13227">
                  <a:moveTo>
                    <a:pt x="11961" y="1"/>
                  </a:moveTo>
                  <a:lnTo>
                    <a:pt x="1307" y="1"/>
                  </a:lnTo>
                  <a:lnTo>
                    <a:pt x="1307" y="1"/>
                  </a:lnTo>
                  <a:lnTo>
                    <a:pt x="1021" y="41"/>
                  </a:lnTo>
                  <a:lnTo>
                    <a:pt x="776" y="123"/>
                  </a:lnTo>
                  <a:lnTo>
                    <a:pt x="572" y="205"/>
                  </a:lnTo>
                  <a:lnTo>
                    <a:pt x="368" y="368"/>
                  </a:lnTo>
                  <a:lnTo>
                    <a:pt x="204" y="572"/>
                  </a:lnTo>
                  <a:lnTo>
                    <a:pt x="82" y="817"/>
                  </a:lnTo>
                  <a:lnTo>
                    <a:pt x="0" y="1021"/>
                  </a:lnTo>
                  <a:lnTo>
                    <a:pt x="0" y="1307"/>
                  </a:lnTo>
                  <a:lnTo>
                    <a:pt x="0" y="8410"/>
                  </a:lnTo>
                  <a:lnTo>
                    <a:pt x="13227" y="8410"/>
                  </a:lnTo>
                  <a:lnTo>
                    <a:pt x="13227" y="1307"/>
                  </a:lnTo>
                  <a:lnTo>
                    <a:pt x="13227" y="1307"/>
                  </a:lnTo>
                  <a:lnTo>
                    <a:pt x="13227" y="1021"/>
                  </a:lnTo>
                  <a:lnTo>
                    <a:pt x="13145" y="817"/>
                  </a:lnTo>
                  <a:lnTo>
                    <a:pt x="13022" y="572"/>
                  </a:lnTo>
                  <a:lnTo>
                    <a:pt x="12859" y="368"/>
                  </a:lnTo>
                  <a:lnTo>
                    <a:pt x="12655" y="205"/>
                  </a:lnTo>
                  <a:lnTo>
                    <a:pt x="12451" y="123"/>
                  </a:lnTo>
                  <a:lnTo>
                    <a:pt x="12206" y="41"/>
                  </a:lnTo>
                  <a:lnTo>
                    <a:pt x="11961" y="1"/>
                  </a:lnTo>
                  <a:lnTo>
                    <a:pt x="1196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0"/>
            <p:cNvSpPr/>
            <p:nvPr/>
          </p:nvSpPr>
          <p:spPr>
            <a:xfrm>
              <a:off x="6507275" y="26482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0"/>
            <p:cNvSpPr/>
            <p:nvPr/>
          </p:nvSpPr>
          <p:spPr>
            <a:xfrm>
              <a:off x="6480725" y="2648275"/>
              <a:ext cx="58200" cy="210250"/>
            </a:xfrm>
            <a:custGeom>
              <a:rect b="b" l="l" r="r" t="t"/>
              <a:pathLst>
                <a:path extrusionOk="0" h="8410" w="2328">
                  <a:moveTo>
                    <a:pt x="1" y="1"/>
                  </a:moveTo>
                  <a:lnTo>
                    <a:pt x="286" y="41"/>
                  </a:lnTo>
                  <a:lnTo>
                    <a:pt x="531" y="123"/>
                  </a:lnTo>
                  <a:lnTo>
                    <a:pt x="735" y="205"/>
                  </a:lnTo>
                  <a:lnTo>
                    <a:pt x="940" y="368"/>
                  </a:lnTo>
                  <a:lnTo>
                    <a:pt x="1103" y="572"/>
                  </a:lnTo>
                  <a:lnTo>
                    <a:pt x="1225" y="817"/>
                  </a:lnTo>
                  <a:lnTo>
                    <a:pt x="1307" y="1021"/>
                  </a:lnTo>
                  <a:lnTo>
                    <a:pt x="1307" y="1307"/>
                  </a:lnTo>
                  <a:lnTo>
                    <a:pt x="1307" y="8410"/>
                  </a:lnTo>
                  <a:lnTo>
                    <a:pt x="2328" y="8410"/>
                  </a:lnTo>
                  <a:lnTo>
                    <a:pt x="2328" y="1307"/>
                  </a:lnTo>
                  <a:lnTo>
                    <a:pt x="2328" y="1021"/>
                  </a:lnTo>
                  <a:lnTo>
                    <a:pt x="2246" y="817"/>
                  </a:lnTo>
                  <a:lnTo>
                    <a:pt x="2123" y="572"/>
                  </a:lnTo>
                  <a:lnTo>
                    <a:pt x="1960" y="368"/>
                  </a:lnTo>
                  <a:lnTo>
                    <a:pt x="1756" y="205"/>
                  </a:lnTo>
                  <a:lnTo>
                    <a:pt x="1552" y="123"/>
                  </a:lnTo>
                  <a:lnTo>
                    <a:pt x="1307" y="41"/>
                  </a:lnTo>
                  <a:lnTo>
                    <a:pt x="1062" y="1"/>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0"/>
            <p:cNvSpPr/>
            <p:nvPr/>
          </p:nvSpPr>
          <p:spPr>
            <a:xfrm>
              <a:off x="6480725" y="2648275"/>
              <a:ext cx="58200" cy="210250"/>
            </a:xfrm>
            <a:custGeom>
              <a:rect b="b" l="l" r="r" t="t"/>
              <a:pathLst>
                <a:path extrusionOk="0" fill="none" h="8410" w="2328">
                  <a:moveTo>
                    <a:pt x="1062" y="1"/>
                  </a:moveTo>
                  <a:lnTo>
                    <a:pt x="1" y="1"/>
                  </a:lnTo>
                  <a:lnTo>
                    <a:pt x="1" y="1"/>
                  </a:lnTo>
                  <a:lnTo>
                    <a:pt x="286" y="41"/>
                  </a:lnTo>
                  <a:lnTo>
                    <a:pt x="531" y="123"/>
                  </a:lnTo>
                  <a:lnTo>
                    <a:pt x="735" y="205"/>
                  </a:lnTo>
                  <a:lnTo>
                    <a:pt x="940" y="368"/>
                  </a:lnTo>
                  <a:lnTo>
                    <a:pt x="1103" y="572"/>
                  </a:lnTo>
                  <a:lnTo>
                    <a:pt x="1225" y="817"/>
                  </a:lnTo>
                  <a:lnTo>
                    <a:pt x="1307" y="1021"/>
                  </a:lnTo>
                  <a:lnTo>
                    <a:pt x="1307" y="1307"/>
                  </a:lnTo>
                  <a:lnTo>
                    <a:pt x="1307" y="8410"/>
                  </a:lnTo>
                  <a:lnTo>
                    <a:pt x="2328" y="8410"/>
                  </a:lnTo>
                  <a:lnTo>
                    <a:pt x="2328" y="1307"/>
                  </a:lnTo>
                  <a:lnTo>
                    <a:pt x="2328" y="1307"/>
                  </a:lnTo>
                  <a:lnTo>
                    <a:pt x="2328" y="1021"/>
                  </a:lnTo>
                  <a:lnTo>
                    <a:pt x="2246" y="817"/>
                  </a:lnTo>
                  <a:lnTo>
                    <a:pt x="2123" y="572"/>
                  </a:lnTo>
                  <a:lnTo>
                    <a:pt x="1960" y="368"/>
                  </a:lnTo>
                  <a:lnTo>
                    <a:pt x="1756" y="205"/>
                  </a:lnTo>
                  <a:lnTo>
                    <a:pt x="1552" y="123"/>
                  </a:lnTo>
                  <a:lnTo>
                    <a:pt x="1307" y="41"/>
                  </a:lnTo>
                  <a:lnTo>
                    <a:pt x="1062" y="1"/>
                  </a:lnTo>
                  <a:lnTo>
                    <a:pt x="10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0"/>
            <p:cNvSpPr/>
            <p:nvPr/>
          </p:nvSpPr>
          <p:spPr>
            <a:xfrm>
              <a:off x="6507275" y="26482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0"/>
            <p:cNvSpPr/>
            <p:nvPr/>
          </p:nvSpPr>
          <p:spPr>
            <a:xfrm>
              <a:off x="6277650" y="2720725"/>
              <a:ext cx="191875" cy="191900"/>
            </a:xfrm>
            <a:custGeom>
              <a:rect b="b" l="l" r="r" t="t"/>
              <a:pathLst>
                <a:path extrusionOk="0" h="7676" w="7675">
                  <a:moveTo>
                    <a:pt x="3429" y="1"/>
                  </a:moveTo>
                  <a:lnTo>
                    <a:pt x="3062" y="83"/>
                  </a:lnTo>
                  <a:lnTo>
                    <a:pt x="2694" y="164"/>
                  </a:lnTo>
                  <a:lnTo>
                    <a:pt x="2327" y="287"/>
                  </a:lnTo>
                  <a:lnTo>
                    <a:pt x="2000" y="450"/>
                  </a:lnTo>
                  <a:lnTo>
                    <a:pt x="1674" y="654"/>
                  </a:lnTo>
                  <a:lnTo>
                    <a:pt x="1388" y="858"/>
                  </a:lnTo>
                  <a:lnTo>
                    <a:pt x="1102" y="1103"/>
                  </a:lnTo>
                  <a:lnTo>
                    <a:pt x="857" y="1389"/>
                  </a:lnTo>
                  <a:lnTo>
                    <a:pt x="653" y="1675"/>
                  </a:lnTo>
                  <a:lnTo>
                    <a:pt x="449" y="2001"/>
                  </a:lnTo>
                  <a:lnTo>
                    <a:pt x="286" y="2328"/>
                  </a:lnTo>
                  <a:lnTo>
                    <a:pt x="164" y="2695"/>
                  </a:lnTo>
                  <a:lnTo>
                    <a:pt x="82" y="3063"/>
                  </a:lnTo>
                  <a:lnTo>
                    <a:pt x="0" y="3430"/>
                  </a:lnTo>
                  <a:lnTo>
                    <a:pt x="0" y="3838"/>
                  </a:lnTo>
                  <a:lnTo>
                    <a:pt x="41" y="4328"/>
                  </a:lnTo>
                  <a:lnTo>
                    <a:pt x="123" y="4777"/>
                  </a:lnTo>
                  <a:lnTo>
                    <a:pt x="245" y="5226"/>
                  </a:lnTo>
                  <a:lnTo>
                    <a:pt x="449" y="5675"/>
                  </a:lnTo>
                  <a:lnTo>
                    <a:pt x="694" y="6043"/>
                  </a:lnTo>
                  <a:lnTo>
                    <a:pt x="980" y="6410"/>
                  </a:lnTo>
                  <a:lnTo>
                    <a:pt x="1307" y="6736"/>
                  </a:lnTo>
                  <a:lnTo>
                    <a:pt x="1674" y="7022"/>
                  </a:lnTo>
                  <a:lnTo>
                    <a:pt x="2164" y="7308"/>
                  </a:lnTo>
                  <a:lnTo>
                    <a:pt x="2694" y="7512"/>
                  </a:lnTo>
                  <a:lnTo>
                    <a:pt x="3266" y="7635"/>
                  </a:lnTo>
                  <a:lnTo>
                    <a:pt x="3837" y="7675"/>
                  </a:lnTo>
                  <a:lnTo>
                    <a:pt x="4409" y="7635"/>
                  </a:lnTo>
                  <a:lnTo>
                    <a:pt x="4980" y="7512"/>
                  </a:lnTo>
                  <a:lnTo>
                    <a:pt x="5511" y="7308"/>
                  </a:lnTo>
                  <a:lnTo>
                    <a:pt x="6001" y="7022"/>
                  </a:lnTo>
                  <a:lnTo>
                    <a:pt x="6368" y="6736"/>
                  </a:lnTo>
                  <a:lnTo>
                    <a:pt x="6695" y="6410"/>
                  </a:lnTo>
                  <a:lnTo>
                    <a:pt x="6981" y="6043"/>
                  </a:lnTo>
                  <a:lnTo>
                    <a:pt x="7226" y="5675"/>
                  </a:lnTo>
                  <a:lnTo>
                    <a:pt x="7430" y="5226"/>
                  </a:lnTo>
                  <a:lnTo>
                    <a:pt x="7552" y="4777"/>
                  </a:lnTo>
                  <a:lnTo>
                    <a:pt x="7634" y="4328"/>
                  </a:lnTo>
                  <a:lnTo>
                    <a:pt x="7675" y="3838"/>
                  </a:lnTo>
                  <a:lnTo>
                    <a:pt x="7675" y="3430"/>
                  </a:lnTo>
                  <a:lnTo>
                    <a:pt x="7593" y="3063"/>
                  </a:lnTo>
                  <a:lnTo>
                    <a:pt x="7511" y="2695"/>
                  </a:lnTo>
                  <a:lnTo>
                    <a:pt x="7389" y="2328"/>
                  </a:lnTo>
                  <a:lnTo>
                    <a:pt x="7226" y="2001"/>
                  </a:lnTo>
                  <a:lnTo>
                    <a:pt x="7022" y="1675"/>
                  </a:lnTo>
                  <a:lnTo>
                    <a:pt x="6817" y="1389"/>
                  </a:lnTo>
                  <a:lnTo>
                    <a:pt x="6572" y="1103"/>
                  </a:lnTo>
                  <a:lnTo>
                    <a:pt x="6287" y="858"/>
                  </a:lnTo>
                  <a:lnTo>
                    <a:pt x="6001" y="654"/>
                  </a:lnTo>
                  <a:lnTo>
                    <a:pt x="5674" y="450"/>
                  </a:lnTo>
                  <a:lnTo>
                    <a:pt x="5348" y="287"/>
                  </a:lnTo>
                  <a:lnTo>
                    <a:pt x="4980" y="164"/>
                  </a:lnTo>
                  <a:lnTo>
                    <a:pt x="4613" y="83"/>
                  </a:lnTo>
                  <a:lnTo>
                    <a:pt x="4246"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0"/>
            <p:cNvSpPr/>
            <p:nvPr/>
          </p:nvSpPr>
          <p:spPr>
            <a:xfrm>
              <a:off x="6277650" y="2720725"/>
              <a:ext cx="191875" cy="191900"/>
            </a:xfrm>
            <a:custGeom>
              <a:rect b="b" l="l" r="r" t="t"/>
              <a:pathLst>
                <a:path extrusionOk="0" fill="none" h="7676" w="7675">
                  <a:moveTo>
                    <a:pt x="7675" y="3838"/>
                  </a:moveTo>
                  <a:lnTo>
                    <a:pt x="7675" y="3838"/>
                  </a:lnTo>
                  <a:lnTo>
                    <a:pt x="7634" y="4328"/>
                  </a:lnTo>
                  <a:lnTo>
                    <a:pt x="7552" y="4777"/>
                  </a:lnTo>
                  <a:lnTo>
                    <a:pt x="7430" y="5226"/>
                  </a:lnTo>
                  <a:lnTo>
                    <a:pt x="7226" y="5675"/>
                  </a:lnTo>
                  <a:lnTo>
                    <a:pt x="6981" y="6043"/>
                  </a:lnTo>
                  <a:lnTo>
                    <a:pt x="6695" y="6410"/>
                  </a:lnTo>
                  <a:lnTo>
                    <a:pt x="6368" y="6736"/>
                  </a:lnTo>
                  <a:lnTo>
                    <a:pt x="6001" y="7022"/>
                  </a:lnTo>
                  <a:lnTo>
                    <a:pt x="6001" y="7022"/>
                  </a:lnTo>
                  <a:lnTo>
                    <a:pt x="5511" y="7308"/>
                  </a:lnTo>
                  <a:lnTo>
                    <a:pt x="4980" y="7512"/>
                  </a:lnTo>
                  <a:lnTo>
                    <a:pt x="4409" y="7635"/>
                  </a:lnTo>
                  <a:lnTo>
                    <a:pt x="3837" y="7675"/>
                  </a:lnTo>
                  <a:lnTo>
                    <a:pt x="3837" y="7675"/>
                  </a:lnTo>
                  <a:lnTo>
                    <a:pt x="3266" y="7635"/>
                  </a:lnTo>
                  <a:lnTo>
                    <a:pt x="2694" y="7512"/>
                  </a:lnTo>
                  <a:lnTo>
                    <a:pt x="2164" y="7308"/>
                  </a:lnTo>
                  <a:lnTo>
                    <a:pt x="1674" y="7022"/>
                  </a:lnTo>
                  <a:lnTo>
                    <a:pt x="1674" y="7022"/>
                  </a:lnTo>
                  <a:lnTo>
                    <a:pt x="1307" y="6736"/>
                  </a:lnTo>
                  <a:lnTo>
                    <a:pt x="980" y="6410"/>
                  </a:lnTo>
                  <a:lnTo>
                    <a:pt x="694" y="6043"/>
                  </a:lnTo>
                  <a:lnTo>
                    <a:pt x="449" y="5675"/>
                  </a:lnTo>
                  <a:lnTo>
                    <a:pt x="245" y="5226"/>
                  </a:lnTo>
                  <a:lnTo>
                    <a:pt x="123" y="4777"/>
                  </a:lnTo>
                  <a:lnTo>
                    <a:pt x="41" y="4328"/>
                  </a:lnTo>
                  <a:lnTo>
                    <a:pt x="0" y="3838"/>
                  </a:lnTo>
                  <a:lnTo>
                    <a:pt x="0" y="3838"/>
                  </a:lnTo>
                  <a:lnTo>
                    <a:pt x="0" y="3430"/>
                  </a:lnTo>
                  <a:lnTo>
                    <a:pt x="82" y="3063"/>
                  </a:lnTo>
                  <a:lnTo>
                    <a:pt x="164" y="2695"/>
                  </a:lnTo>
                  <a:lnTo>
                    <a:pt x="286" y="2328"/>
                  </a:lnTo>
                  <a:lnTo>
                    <a:pt x="449" y="2001"/>
                  </a:lnTo>
                  <a:lnTo>
                    <a:pt x="653" y="1675"/>
                  </a:lnTo>
                  <a:lnTo>
                    <a:pt x="857" y="1389"/>
                  </a:lnTo>
                  <a:lnTo>
                    <a:pt x="1102" y="1103"/>
                  </a:lnTo>
                  <a:lnTo>
                    <a:pt x="1388" y="858"/>
                  </a:lnTo>
                  <a:lnTo>
                    <a:pt x="1674" y="654"/>
                  </a:lnTo>
                  <a:lnTo>
                    <a:pt x="2000" y="450"/>
                  </a:lnTo>
                  <a:lnTo>
                    <a:pt x="2327" y="287"/>
                  </a:lnTo>
                  <a:lnTo>
                    <a:pt x="2694" y="164"/>
                  </a:lnTo>
                  <a:lnTo>
                    <a:pt x="3062" y="83"/>
                  </a:lnTo>
                  <a:lnTo>
                    <a:pt x="3429" y="1"/>
                  </a:lnTo>
                  <a:lnTo>
                    <a:pt x="3837" y="1"/>
                  </a:lnTo>
                  <a:lnTo>
                    <a:pt x="3837" y="1"/>
                  </a:lnTo>
                  <a:lnTo>
                    <a:pt x="4246" y="1"/>
                  </a:lnTo>
                  <a:lnTo>
                    <a:pt x="4613" y="83"/>
                  </a:lnTo>
                  <a:lnTo>
                    <a:pt x="4980" y="164"/>
                  </a:lnTo>
                  <a:lnTo>
                    <a:pt x="5348" y="287"/>
                  </a:lnTo>
                  <a:lnTo>
                    <a:pt x="5674" y="450"/>
                  </a:lnTo>
                  <a:lnTo>
                    <a:pt x="6001" y="654"/>
                  </a:lnTo>
                  <a:lnTo>
                    <a:pt x="6287" y="858"/>
                  </a:lnTo>
                  <a:lnTo>
                    <a:pt x="6572" y="1103"/>
                  </a:lnTo>
                  <a:lnTo>
                    <a:pt x="6817" y="1389"/>
                  </a:lnTo>
                  <a:lnTo>
                    <a:pt x="7022" y="1675"/>
                  </a:lnTo>
                  <a:lnTo>
                    <a:pt x="7226" y="2001"/>
                  </a:lnTo>
                  <a:lnTo>
                    <a:pt x="7389" y="2328"/>
                  </a:lnTo>
                  <a:lnTo>
                    <a:pt x="7511" y="2695"/>
                  </a:lnTo>
                  <a:lnTo>
                    <a:pt x="7593" y="3063"/>
                  </a:lnTo>
                  <a:lnTo>
                    <a:pt x="7675" y="3430"/>
                  </a:lnTo>
                  <a:lnTo>
                    <a:pt x="7675" y="3838"/>
                  </a:lnTo>
                  <a:lnTo>
                    <a:pt x="7675" y="38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0"/>
            <p:cNvSpPr/>
            <p:nvPr/>
          </p:nvSpPr>
          <p:spPr>
            <a:xfrm>
              <a:off x="6469500" y="28166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0"/>
            <p:cNvSpPr/>
            <p:nvPr/>
          </p:nvSpPr>
          <p:spPr>
            <a:xfrm>
              <a:off x="6334800" y="2747275"/>
              <a:ext cx="77575" cy="96975"/>
            </a:xfrm>
            <a:custGeom>
              <a:rect b="b" l="l" r="r" t="t"/>
              <a:pathLst>
                <a:path extrusionOk="0" h="3879" w="3103">
                  <a:moveTo>
                    <a:pt x="1551" y="0"/>
                  </a:moveTo>
                  <a:lnTo>
                    <a:pt x="1225" y="41"/>
                  </a:lnTo>
                  <a:lnTo>
                    <a:pt x="939" y="123"/>
                  </a:lnTo>
                  <a:lnTo>
                    <a:pt x="694" y="286"/>
                  </a:lnTo>
                  <a:lnTo>
                    <a:pt x="449" y="449"/>
                  </a:lnTo>
                  <a:lnTo>
                    <a:pt x="245" y="694"/>
                  </a:lnTo>
                  <a:lnTo>
                    <a:pt x="123" y="939"/>
                  </a:lnTo>
                  <a:lnTo>
                    <a:pt x="41" y="1266"/>
                  </a:lnTo>
                  <a:lnTo>
                    <a:pt x="0" y="1552"/>
                  </a:lnTo>
                  <a:lnTo>
                    <a:pt x="0" y="2327"/>
                  </a:lnTo>
                  <a:lnTo>
                    <a:pt x="41" y="2613"/>
                  </a:lnTo>
                  <a:lnTo>
                    <a:pt x="123" y="2939"/>
                  </a:lnTo>
                  <a:lnTo>
                    <a:pt x="245" y="3184"/>
                  </a:lnTo>
                  <a:lnTo>
                    <a:pt x="449" y="3429"/>
                  </a:lnTo>
                  <a:lnTo>
                    <a:pt x="694" y="3593"/>
                  </a:lnTo>
                  <a:lnTo>
                    <a:pt x="939" y="3756"/>
                  </a:lnTo>
                  <a:lnTo>
                    <a:pt x="1225" y="3838"/>
                  </a:lnTo>
                  <a:lnTo>
                    <a:pt x="1551" y="3878"/>
                  </a:lnTo>
                  <a:lnTo>
                    <a:pt x="1878" y="3838"/>
                  </a:lnTo>
                  <a:lnTo>
                    <a:pt x="2164" y="3756"/>
                  </a:lnTo>
                  <a:lnTo>
                    <a:pt x="2409" y="3593"/>
                  </a:lnTo>
                  <a:lnTo>
                    <a:pt x="2654" y="3429"/>
                  </a:lnTo>
                  <a:lnTo>
                    <a:pt x="2858" y="3184"/>
                  </a:lnTo>
                  <a:lnTo>
                    <a:pt x="2980" y="2939"/>
                  </a:lnTo>
                  <a:lnTo>
                    <a:pt x="3062" y="2613"/>
                  </a:lnTo>
                  <a:lnTo>
                    <a:pt x="3103" y="2327"/>
                  </a:lnTo>
                  <a:lnTo>
                    <a:pt x="3103" y="1552"/>
                  </a:lnTo>
                  <a:lnTo>
                    <a:pt x="3062" y="1266"/>
                  </a:lnTo>
                  <a:lnTo>
                    <a:pt x="2980" y="939"/>
                  </a:lnTo>
                  <a:lnTo>
                    <a:pt x="2858" y="694"/>
                  </a:lnTo>
                  <a:lnTo>
                    <a:pt x="2654" y="449"/>
                  </a:lnTo>
                  <a:lnTo>
                    <a:pt x="2409" y="286"/>
                  </a:lnTo>
                  <a:lnTo>
                    <a:pt x="2164" y="123"/>
                  </a:lnTo>
                  <a:lnTo>
                    <a:pt x="1878" y="41"/>
                  </a:lnTo>
                  <a:lnTo>
                    <a:pt x="1551"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0"/>
            <p:cNvSpPr/>
            <p:nvPr/>
          </p:nvSpPr>
          <p:spPr>
            <a:xfrm>
              <a:off x="6334800" y="2747275"/>
              <a:ext cx="77575" cy="96975"/>
            </a:xfrm>
            <a:custGeom>
              <a:rect b="b" l="l" r="r" t="t"/>
              <a:pathLst>
                <a:path extrusionOk="0" fill="none" h="3879" w="3103">
                  <a:moveTo>
                    <a:pt x="1551" y="0"/>
                  </a:moveTo>
                  <a:lnTo>
                    <a:pt x="1551" y="0"/>
                  </a:lnTo>
                  <a:lnTo>
                    <a:pt x="1225" y="41"/>
                  </a:lnTo>
                  <a:lnTo>
                    <a:pt x="939" y="123"/>
                  </a:lnTo>
                  <a:lnTo>
                    <a:pt x="694" y="286"/>
                  </a:lnTo>
                  <a:lnTo>
                    <a:pt x="449" y="449"/>
                  </a:lnTo>
                  <a:lnTo>
                    <a:pt x="245" y="694"/>
                  </a:lnTo>
                  <a:lnTo>
                    <a:pt x="123" y="939"/>
                  </a:lnTo>
                  <a:lnTo>
                    <a:pt x="41" y="1266"/>
                  </a:lnTo>
                  <a:lnTo>
                    <a:pt x="0" y="1552"/>
                  </a:lnTo>
                  <a:lnTo>
                    <a:pt x="0" y="2327"/>
                  </a:lnTo>
                  <a:lnTo>
                    <a:pt x="0" y="2327"/>
                  </a:lnTo>
                  <a:lnTo>
                    <a:pt x="41" y="2613"/>
                  </a:lnTo>
                  <a:lnTo>
                    <a:pt x="123" y="2939"/>
                  </a:lnTo>
                  <a:lnTo>
                    <a:pt x="245" y="3184"/>
                  </a:lnTo>
                  <a:lnTo>
                    <a:pt x="449" y="3429"/>
                  </a:lnTo>
                  <a:lnTo>
                    <a:pt x="694" y="3593"/>
                  </a:lnTo>
                  <a:lnTo>
                    <a:pt x="939" y="3756"/>
                  </a:lnTo>
                  <a:lnTo>
                    <a:pt x="1225" y="3838"/>
                  </a:lnTo>
                  <a:lnTo>
                    <a:pt x="1551" y="3878"/>
                  </a:lnTo>
                  <a:lnTo>
                    <a:pt x="1551" y="3878"/>
                  </a:lnTo>
                  <a:lnTo>
                    <a:pt x="1878" y="3838"/>
                  </a:lnTo>
                  <a:lnTo>
                    <a:pt x="2164" y="3756"/>
                  </a:lnTo>
                  <a:lnTo>
                    <a:pt x="2409" y="3593"/>
                  </a:lnTo>
                  <a:lnTo>
                    <a:pt x="2654" y="3429"/>
                  </a:lnTo>
                  <a:lnTo>
                    <a:pt x="2858" y="3184"/>
                  </a:lnTo>
                  <a:lnTo>
                    <a:pt x="2980" y="2939"/>
                  </a:lnTo>
                  <a:lnTo>
                    <a:pt x="3062" y="2613"/>
                  </a:lnTo>
                  <a:lnTo>
                    <a:pt x="3103" y="2327"/>
                  </a:lnTo>
                  <a:lnTo>
                    <a:pt x="3103" y="1552"/>
                  </a:lnTo>
                  <a:lnTo>
                    <a:pt x="3103" y="1552"/>
                  </a:lnTo>
                  <a:lnTo>
                    <a:pt x="3062" y="1266"/>
                  </a:lnTo>
                  <a:lnTo>
                    <a:pt x="2980" y="939"/>
                  </a:lnTo>
                  <a:lnTo>
                    <a:pt x="2858" y="694"/>
                  </a:lnTo>
                  <a:lnTo>
                    <a:pt x="2654" y="449"/>
                  </a:lnTo>
                  <a:lnTo>
                    <a:pt x="2409" y="286"/>
                  </a:lnTo>
                  <a:lnTo>
                    <a:pt x="2164" y="123"/>
                  </a:lnTo>
                  <a:lnTo>
                    <a:pt x="1878" y="41"/>
                  </a:lnTo>
                  <a:lnTo>
                    <a:pt x="1551" y="0"/>
                  </a:lnTo>
                  <a:lnTo>
                    <a:pt x="155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0"/>
            <p:cNvSpPr/>
            <p:nvPr/>
          </p:nvSpPr>
          <p:spPr>
            <a:xfrm>
              <a:off x="6373575" y="27472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0"/>
            <p:cNvSpPr/>
            <p:nvPr/>
          </p:nvSpPr>
          <p:spPr>
            <a:xfrm>
              <a:off x="6319475" y="2861575"/>
              <a:ext cx="108200" cy="51050"/>
            </a:xfrm>
            <a:custGeom>
              <a:rect b="b" l="l" r="r" t="t"/>
              <a:pathLst>
                <a:path extrusionOk="0" h="2042" w="4328">
                  <a:moveTo>
                    <a:pt x="1430" y="0"/>
                  </a:moveTo>
                  <a:lnTo>
                    <a:pt x="1348" y="41"/>
                  </a:lnTo>
                  <a:lnTo>
                    <a:pt x="1185" y="41"/>
                  </a:lnTo>
                  <a:lnTo>
                    <a:pt x="1103" y="82"/>
                  </a:lnTo>
                  <a:lnTo>
                    <a:pt x="1062" y="82"/>
                  </a:lnTo>
                  <a:lnTo>
                    <a:pt x="858" y="164"/>
                  </a:lnTo>
                  <a:lnTo>
                    <a:pt x="654" y="286"/>
                  </a:lnTo>
                  <a:lnTo>
                    <a:pt x="491" y="409"/>
                  </a:lnTo>
                  <a:lnTo>
                    <a:pt x="368" y="572"/>
                  </a:lnTo>
                  <a:lnTo>
                    <a:pt x="205" y="776"/>
                  </a:lnTo>
                  <a:lnTo>
                    <a:pt x="123" y="939"/>
                  </a:lnTo>
                  <a:lnTo>
                    <a:pt x="42" y="1143"/>
                  </a:lnTo>
                  <a:lnTo>
                    <a:pt x="1" y="1388"/>
                  </a:lnTo>
                  <a:lnTo>
                    <a:pt x="491" y="1674"/>
                  </a:lnTo>
                  <a:lnTo>
                    <a:pt x="1021" y="1878"/>
                  </a:lnTo>
                  <a:lnTo>
                    <a:pt x="1593" y="2001"/>
                  </a:lnTo>
                  <a:lnTo>
                    <a:pt x="2164" y="2041"/>
                  </a:lnTo>
                  <a:lnTo>
                    <a:pt x="2736" y="2001"/>
                  </a:lnTo>
                  <a:lnTo>
                    <a:pt x="3307" y="1878"/>
                  </a:lnTo>
                  <a:lnTo>
                    <a:pt x="3838" y="1674"/>
                  </a:lnTo>
                  <a:lnTo>
                    <a:pt x="4328" y="1388"/>
                  </a:lnTo>
                  <a:lnTo>
                    <a:pt x="4287" y="1143"/>
                  </a:lnTo>
                  <a:lnTo>
                    <a:pt x="4206" y="939"/>
                  </a:lnTo>
                  <a:lnTo>
                    <a:pt x="4124" y="776"/>
                  </a:lnTo>
                  <a:lnTo>
                    <a:pt x="4001" y="572"/>
                  </a:lnTo>
                  <a:lnTo>
                    <a:pt x="3838" y="409"/>
                  </a:lnTo>
                  <a:lnTo>
                    <a:pt x="3675" y="286"/>
                  </a:lnTo>
                  <a:lnTo>
                    <a:pt x="3471" y="164"/>
                  </a:lnTo>
                  <a:lnTo>
                    <a:pt x="3267" y="82"/>
                  </a:lnTo>
                  <a:lnTo>
                    <a:pt x="3226" y="82"/>
                  </a:lnTo>
                  <a:lnTo>
                    <a:pt x="3144" y="41"/>
                  </a:lnTo>
                  <a:lnTo>
                    <a:pt x="2981" y="41"/>
                  </a:lnTo>
                  <a:lnTo>
                    <a:pt x="289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0"/>
            <p:cNvSpPr/>
            <p:nvPr/>
          </p:nvSpPr>
          <p:spPr>
            <a:xfrm>
              <a:off x="6319475" y="2861575"/>
              <a:ext cx="108200" cy="51050"/>
            </a:xfrm>
            <a:custGeom>
              <a:rect b="b" l="l" r="r" t="t"/>
              <a:pathLst>
                <a:path extrusionOk="0" fill="none" h="2042" w="4328">
                  <a:moveTo>
                    <a:pt x="4328" y="1388"/>
                  </a:moveTo>
                  <a:lnTo>
                    <a:pt x="4328" y="1388"/>
                  </a:lnTo>
                  <a:lnTo>
                    <a:pt x="3838" y="1674"/>
                  </a:lnTo>
                  <a:lnTo>
                    <a:pt x="3307" y="1878"/>
                  </a:lnTo>
                  <a:lnTo>
                    <a:pt x="2736" y="2001"/>
                  </a:lnTo>
                  <a:lnTo>
                    <a:pt x="2164" y="2041"/>
                  </a:lnTo>
                  <a:lnTo>
                    <a:pt x="2164" y="2041"/>
                  </a:lnTo>
                  <a:lnTo>
                    <a:pt x="1593" y="2001"/>
                  </a:lnTo>
                  <a:lnTo>
                    <a:pt x="1021" y="1878"/>
                  </a:lnTo>
                  <a:lnTo>
                    <a:pt x="491" y="1674"/>
                  </a:lnTo>
                  <a:lnTo>
                    <a:pt x="1" y="1388"/>
                  </a:lnTo>
                  <a:lnTo>
                    <a:pt x="1" y="1388"/>
                  </a:lnTo>
                  <a:lnTo>
                    <a:pt x="42" y="1143"/>
                  </a:lnTo>
                  <a:lnTo>
                    <a:pt x="123" y="939"/>
                  </a:lnTo>
                  <a:lnTo>
                    <a:pt x="205" y="776"/>
                  </a:lnTo>
                  <a:lnTo>
                    <a:pt x="368" y="572"/>
                  </a:lnTo>
                  <a:lnTo>
                    <a:pt x="491" y="409"/>
                  </a:lnTo>
                  <a:lnTo>
                    <a:pt x="654" y="286"/>
                  </a:lnTo>
                  <a:lnTo>
                    <a:pt x="858" y="164"/>
                  </a:lnTo>
                  <a:lnTo>
                    <a:pt x="1062" y="82"/>
                  </a:lnTo>
                  <a:lnTo>
                    <a:pt x="1062" y="82"/>
                  </a:lnTo>
                  <a:lnTo>
                    <a:pt x="1062" y="82"/>
                  </a:lnTo>
                  <a:lnTo>
                    <a:pt x="1103" y="82"/>
                  </a:lnTo>
                  <a:lnTo>
                    <a:pt x="1103" y="82"/>
                  </a:lnTo>
                  <a:lnTo>
                    <a:pt x="1103" y="82"/>
                  </a:lnTo>
                  <a:lnTo>
                    <a:pt x="1103" y="82"/>
                  </a:lnTo>
                  <a:lnTo>
                    <a:pt x="1185" y="41"/>
                  </a:lnTo>
                  <a:lnTo>
                    <a:pt x="1185" y="41"/>
                  </a:lnTo>
                  <a:lnTo>
                    <a:pt x="1226" y="41"/>
                  </a:lnTo>
                  <a:lnTo>
                    <a:pt x="1226" y="41"/>
                  </a:lnTo>
                  <a:lnTo>
                    <a:pt x="1226" y="41"/>
                  </a:lnTo>
                  <a:lnTo>
                    <a:pt x="1226" y="41"/>
                  </a:lnTo>
                  <a:lnTo>
                    <a:pt x="1307" y="41"/>
                  </a:lnTo>
                  <a:lnTo>
                    <a:pt x="1307" y="41"/>
                  </a:lnTo>
                  <a:lnTo>
                    <a:pt x="1348" y="41"/>
                  </a:lnTo>
                  <a:lnTo>
                    <a:pt x="1348" y="41"/>
                  </a:lnTo>
                  <a:lnTo>
                    <a:pt x="1348" y="41"/>
                  </a:lnTo>
                  <a:lnTo>
                    <a:pt x="1348" y="41"/>
                  </a:lnTo>
                  <a:lnTo>
                    <a:pt x="1430" y="0"/>
                  </a:lnTo>
                  <a:lnTo>
                    <a:pt x="1430" y="0"/>
                  </a:lnTo>
                  <a:lnTo>
                    <a:pt x="1470" y="0"/>
                  </a:lnTo>
                  <a:lnTo>
                    <a:pt x="1470" y="0"/>
                  </a:lnTo>
                  <a:lnTo>
                    <a:pt x="1470" y="0"/>
                  </a:lnTo>
                  <a:lnTo>
                    <a:pt x="1470" y="0"/>
                  </a:lnTo>
                  <a:lnTo>
                    <a:pt x="1552" y="0"/>
                  </a:lnTo>
                  <a:lnTo>
                    <a:pt x="2777" y="0"/>
                  </a:lnTo>
                  <a:lnTo>
                    <a:pt x="2777" y="0"/>
                  </a:lnTo>
                  <a:lnTo>
                    <a:pt x="2858" y="0"/>
                  </a:lnTo>
                  <a:lnTo>
                    <a:pt x="2858" y="0"/>
                  </a:lnTo>
                  <a:lnTo>
                    <a:pt x="2858" y="0"/>
                  </a:lnTo>
                  <a:lnTo>
                    <a:pt x="2858" y="0"/>
                  </a:lnTo>
                  <a:lnTo>
                    <a:pt x="2899" y="0"/>
                  </a:lnTo>
                  <a:lnTo>
                    <a:pt x="2899" y="0"/>
                  </a:lnTo>
                  <a:lnTo>
                    <a:pt x="2981" y="41"/>
                  </a:lnTo>
                  <a:lnTo>
                    <a:pt x="2981" y="41"/>
                  </a:lnTo>
                  <a:lnTo>
                    <a:pt x="2981" y="41"/>
                  </a:lnTo>
                  <a:lnTo>
                    <a:pt x="2981" y="41"/>
                  </a:lnTo>
                  <a:lnTo>
                    <a:pt x="3022" y="41"/>
                  </a:lnTo>
                  <a:lnTo>
                    <a:pt x="3022" y="41"/>
                  </a:lnTo>
                  <a:lnTo>
                    <a:pt x="3103" y="41"/>
                  </a:lnTo>
                  <a:lnTo>
                    <a:pt x="3103" y="41"/>
                  </a:lnTo>
                  <a:lnTo>
                    <a:pt x="3103" y="41"/>
                  </a:lnTo>
                  <a:lnTo>
                    <a:pt x="3103" y="41"/>
                  </a:lnTo>
                  <a:lnTo>
                    <a:pt x="3144" y="41"/>
                  </a:lnTo>
                  <a:lnTo>
                    <a:pt x="3144" y="41"/>
                  </a:lnTo>
                  <a:lnTo>
                    <a:pt x="3226" y="82"/>
                  </a:lnTo>
                  <a:lnTo>
                    <a:pt x="3226" y="82"/>
                  </a:lnTo>
                  <a:lnTo>
                    <a:pt x="3226" y="82"/>
                  </a:lnTo>
                  <a:lnTo>
                    <a:pt x="3226" y="82"/>
                  </a:lnTo>
                  <a:lnTo>
                    <a:pt x="3267" y="82"/>
                  </a:lnTo>
                  <a:lnTo>
                    <a:pt x="3267" y="82"/>
                  </a:lnTo>
                  <a:lnTo>
                    <a:pt x="3267" y="82"/>
                  </a:lnTo>
                  <a:lnTo>
                    <a:pt x="3471" y="164"/>
                  </a:lnTo>
                  <a:lnTo>
                    <a:pt x="3675" y="286"/>
                  </a:lnTo>
                  <a:lnTo>
                    <a:pt x="3838" y="409"/>
                  </a:lnTo>
                  <a:lnTo>
                    <a:pt x="4001" y="572"/>
                  </a:lnTo>
                  <a:lnTo>
                    <a:pt x="4124" y="776"/>
                  </a:lnTo>
                  <a:lnTo>
                    <a:pt x="4206" y="939"/>
                  </a:lnTo>
                  <a:lnTo>
                    <a:pt x="4287" y="1143"/>
                  </a:lnTo>
                  <a:lnTo>
                    <a:pt x="4328" y="1388"/>
                  </a:lnTo>
                  <a:lnTo>
                    <a:pt x="4328" y="13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0"/>
            <p:cNvSpPr/>
            <p:nvPr/>
          </p:nvSpPr>
          <p:spPr>
            <a:xfrm>
              <a:off x="6427650" y="28962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0"/>
            <p:cNvSpPr/>
            <p:nvPr/>
          </p:nvSpPr>
          <p:spPr>
            <a:xfrm>
              <a:off x="6346025" y="2861575"/>
              <a:ext cx="55125" cy="45950"/>
            </a:xfrm>
            <a:custGeom>
              <a:rect b="b" l="l" r="r" t="t"/>
              <a:pathLst>
                <a:path extrusionOk="0" h="1838" w="2205">
                  <a:moveTo>
                    <a:pt x="490" y="0"/>
                  </a:moveTo>
                  <a:lnTo>
                    <a:pt x="245" y="41"/>
                  </a:lnTo>
                  <a:lnTo>
                    <a:pt x="0" y="82"/>
                  </a:lnTo>
                  <a:lnTo>
                    <a:pt x="1102" y="1837"/>
                  </a:lnTo>
                  <a:lnTo>
                    <a:pt x="2205" y="82"/>
                  </a:lnTo>
                  <a:lnTo>
                    <a:pt x="1960" y="41"/>
                  </a:lnTo>
                  <a:lnTo>
                    <a:pt x="1715"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0"/>
            <p:cNvSpPr/>
            <p:nvPr/>
          </p:nvSpPr>
          <p:spPr>
            <a:xfrm>
              <a:off x="6346025" y="2861575"/>
              <a:ext cx="55125" cy="45950"/>
            </a:xfrm>
            <a:custGeom>
              <a:rect b="b" l="l" r="r" t="t"/>
              <a:pathLst>
                <a:path extrusionOk="0" fill="none" h="1838" w="2205">
                  <a:moveTo>
                    <a:pt x="1102" y="1837"/>
                  </a:moveTo>
                  <a:lnTo>
                    <a:pt x="2205" y="82"/>
                  </a:lnTo>
                  <a:lnTo>
                    <a:pt x="2205" y="82"/>
                  </a:lnTo>
                  <a:lnTo>
                    <a:pt x="1960" y="41"/>
                  </a:lnTo>
                  <a:lnTo>
                    <a:pt x="1715" y="0"/>
                  </a:lnTo>
                  <a:lnTo>
                    <a:pt x="490" y="0"/>
                  </a:lnTo>
                  <a:lnTo>
                    <a:pt x="490" y="0"/>
                  </a:lnTo>
                  <a:lnTo>
                    <a:pt x="245" y="41"/>
                  </a:lnTo>
                  <a:lnTo>
                    <a:pt x="0" y="82"/>
                  </a:lnTo>
                  <a:lnTo>
                    <a:pt x="1102" y="183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0"/>
            <p:cNvSpPr/>
            <p:nvPr/>
          </p:nvSpPr>
          <p:spPr>
            <a:xfrm>
              <a:off x="6373575" y="29075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0"/>
            <p:cNvSpPr/>
            <p:nvPr/>
          </p:nvSpPr>
          <p:spPr>
            <a:xfrm>
              <a:off x="6334800" y="2747275"/>
              <a:ext cx="77575" cy="46975"/>
            </a:xfrm>
            <a:custGeom>
              <a:rect b="b" l="l" r="r" t="t"/>
              <a:pathLst>
                <a:path extrusionOk="0" h="1879" w="3103">
                  <a:moveTo>
                    <a:pt x="1551" y="0"/>
                  </a:moveTo>
                  <a:lnTo>
                    <a:pt x="1225" y="41"/>
                  </a:lnTo>
                  <a:lnTo>
                    <a:pt x="939" y="123"/>
                  </a:lnTo>
                  <a:lnTo>
                    <a:pt x="694" y="286"/>
                  </a:lnTo>
                  <a:lnTo>
                    <a:pt x="449" y="449"/>
                  </a:lnTo>
                  <a:lnTo>
                    <a:pt x="245" y="694"/>
                  </a:lnTo>
                  <a:lnTo>
                    <a:pt x="123" y="939"/>
                  </a:lnTo>
                  <a:lnTo>
                    <a:pt x="41" y="1266"/>
                  </a:lnTo>
                  <a:lnTo>
                    <a:pt x="0" y="1552"/>
                  </a:lnTo>
                  <a:lnTo>
                    <a:pt x="0" y="1715"/>
                  </a:lnTo>
                  <a:lnTo>
                    <a:pt x="368" y="1837"/>
                  </a:lnTo>
                  <a:lnTo>
                    <a:pt x="735" y="1878"/>
                  </a:lnTo>
                  <a:lnTo>
                    <a:pt x="1143" y="1837"/>
                  </a:lnTo>
                  <a:lnTo>
                    <a:pt x="1511" y="1715"/>
                  </a:lnTo>
                  <a:lnTo>
                    <a:pt x="1837" y="1511"/>
                  </a:lnTo>
                  <a:lnTo>
                    <a:pt x="2123" y="1266"/>
                  </a:lnTo>
                  <a:lnTo>
                    <a:pt x="2327" y="1470"/>
                  </a:lnTo>
                  <a:lnTo>
                    <a:pt x="2531" y="1674"/>
                  </a:lnTo>
                  <a:lnTo>
                    <a:pt x="2817" y="1796"/>
                  </a:lnTo>
                  <a:lnTo>
                    <a:pt x="3103" y="1878"/>
                  </a:lnTo>
                  <a:lnTo>
                    <a:pt x="3103" y="1552"/>
                  </a:lnTo>
                  <a:lnTo>
                    <a:pt x="3062" y="1225"/>
                  </a:lnTo>
                  <a:lnTo>
                    <a:pt x="2980" y="898"/>
                  </a:lnTo>
                  <a:lnTo>
                    <a:pt x="2776" y="613"/>
                  </a:lnTo>
                  <a:lnTo>
                    <a:pt x="2572" y="368"/>
                  </a:lnTo>
                  <a:lnTo>
                    <a:pt x="2531" y="327"/>
                  </a:lnTo>
                  <a:lnTo>
                    <a:pt x="2450" y="327"/>
                  </a:lnTo>
                  <a:lnTo>
                    <a:pt x="2450" y="286"/>
                  </a:lnTo>
                  <a:lnTo>
                    <a:pt x="2409" y="286"/>
                  </a:lnTo>
                  <a:lnTo>
                    <a:pt x="2409" y="245"/>
                  </a:lnTo>
                  <a:lnTo>
                    <a:pt x="2368" y="245"/>
                  </a:lnTo>
                  <a:lnTo>
                    <a:pt x="2327" y="204"/>
                  </a:lnTo>
                  <a:lnTo>
                    <a:pt x="2286" y="204"/>
                  </a:lnTo>
                  <a:lnTo>
                    <a:pt x="2245" y="164"/>
                  </a:lnTo>
                  <a:lnTo>
                    <a:pt x="1919" y="41"/>
                  </a:lnTo>
                  <a:lnTo>
                    <a:pt x="155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0"/>
            <p:cNvSpPr/>
            <p:nvPr/>
          </p:nvSpPr>
          <p:spPr>
            <a:xfrm>
              <a:off x="6334800" y="2747275"/>
              <a:ext cx="77575" cy="46975"/>
            </a:xfrm>
            <a:custGeom>
              <a:rect b="b" l="l" r="r" t="t"/>
              <a:pathLst>
                <a:path extrusionOk="0" fill="none" h="1879" w="3103">
                  <a:moveTo>
                    <a:pt x="2572" y="368"/>
                  </a:moveTo>
                  <a:lnTo>
                    <a:pt x="2572" y="368"/>
                  </a:lnTo>
                  <a:lnTo>
                    <a:pt x="2572" y="368"/>
                  </a:lnTo>
                  <a:lnTo>
                    <a:pt x="2572" y="368"/>
                  </a:lnTo>
                  <a:lnTo>
                    <a:pt x="2572" y="368"/>
                  </a:lnTo>
                  <a:lnTo>
                    <a:pt x="2531" y="327"/>
                  </a:lnTo>
                  <a:lnTo>
                    <a:pt x="2531" y="327"/>
                  </a:lnTo>
                  <a:lnTo>
                    <a:pt x="2490" y="327"/>
                  </a:lnTo>
                  <a:lnTo>
                    <a:pt x="2490" y="327"/>
                  </a:lnTo>
                  <a:lnTo>
                    <a:pt x="2450" y="327"/>
                  </a:lnTo>
                  <a:lnTo>
                    <a:pt x="2450" y="327"/>
                  </a:lnTo>
                  <a:lnTo>
                    <a:pt x="2450" y="286"/>
                  </a:lnTo>
                  <a:lnTo>
                    <a:pt x="2450" y="286"/>
                  </a:lnTo>
                  <a:lnTo>
                    <a:pt x="2409" y="286"/>
                  </a:lnTo>
                  <a:lnTo>
                    <a:pt x="2409" y="286"/>
                  </a:lnTo>
                  <a:lnTo>
                    <a:pt x="2409" y="245"/>
                  </a:lnTo>
                  <a:lnTo>
                    <a:pt x="2409" y="245"/>
                  </a:lnTo>
                  <a:lnTo>
                    <a:pt x="2368" y="245"/>
                  </a:lnTo>
                  <a:lnTo>
                    <a:pt x="2368" y="245"/>
                  </a:lnTo>
                  <a:lnTo>
                    <a:pt x="2327" y="204"/>
                  </a:lnTo>
                  <a:lnTo>
                    <a:pt x="2327" y="204"/>
                  </a:lnTo>
                  <a:lnTo>
                    <a:pt x="2327" y="204"/>
                  </a:lnTo>
                  <a:lnTo>
                    <a:pt x="2327" y="204"/>
                  </a:lnTo>
                  <a:lnTo>
                    <a:pt x="2286" y="204"/>
                  </a:lnTo>
                  <a:lnTo>
                    <a:pt x="2286" y="204"/>
                  </a:lnTo>
                  <a:lnTo>
                    <a:pt x="2245" y="164"/>
                  </a:lnTo>
                  <a:lnTo>
                    <a:pt x="2245" y="164"/>
                  </a:lnTo>
                  <a:lnTo>
                    <a:pt x="1919" y="41"/>
                  </a:lnTo>
                  <a:lnTo>
                    <a:pt x="1551" y="0"/>
                  </a:lnTo>
                  <a:lnTo>
                    <a:pt x="1551" y="0"/>
                  </a:lnTo>
                  <a:lnTo>
                    <a:pt x="1225" y="41"/>
                  </a:lnTo>
                  <a:lnTo>
                    <a:pt x="939" y="123"/>
                  </a:lnTo>
                  <a:lnTo>
                    <a:pt x="694" y="286"/>
                  </a:lnTo>
                  <a:lnTo>
                    <a:pt x="449" y="449"/>
                  </a:lnTo>
                  <a:lnTo>
                    <a:pt x="245" y="694"/>
                  </a:lnTo>
                  <a:lnTo>
                    <a:pt x="123" y="939"/>
                  </a:lnTo>
                  <a:lnTo>
                    <a:pt x="41" y="1266"/>
                  </a:lnTo>
                  <a:lnTo>
                    <a:pt x="0" y="1552"/>
                  </a:lnTo>
                  <a:lnTo>
                    <a:pt x="0" y="1715"/>
                  </a:lnTo>
                  <a:lnTo>
                    <a:pt x="0" y="1715"/>
                  </a:lnTo>
                  <a:lnTo>
                    <a:pt x="368" y="1837"/>
                  </a:lnTo>
                  <a:lnTo>
                    <a:pt x="735" y="1878"/>
                  </a:lnTo>
                  <a:lnTo>
                    <a:pt x="735" y="1878"/>
                  </a:lnTo>
                  <a:lnTo>
                    <a:pt x="1143" y="1837"/>
                  </a:lnTo>
                  <a:lnTo>
                    <a:pt x="1511" y="1715"/>
                  </a:lnTo>
                  <a:lnTo>
                    <a:pt x="1837" y="1511"/>
                  </a:lnTo>
                  <a:lnTo>
                    <a:pt x="2123" y="1266"/>
                  </a:lnTo>
                  <a:lnTo>
                    <a:pt x="2123" y="1266"/>
                  </a:lnTo>
                  <a:lnTo>
                    <a:pt x="2327" y="1470"/>
                  </a:lnTo>
                  <a:lnTo>
                    <a:pt x="2531" y="1674"/>
                  </a:lnTo>
                  <a:lnTo>
                    <a:pt x="2817" y="1796"/>
                  </a:lnTo>
                  <a:lnTo>
                    <a:pt x="3103" y="1878"/>
                  </a:lnTo>
                  <a:lnTo>
                    <a:pt x="3103" y="1552"/>
                  </a:lnTo>
                  <a:lnTo>
                    <a:pt x="3103" y="1552"/>
                  </a:lnTo>
                  <a:lnTo>
                    <a:pt x="3062" y="1225"/>
                  </a:lnTo>
                  <a:lnTo>
                    <a:pt x="2980" y="898"/>
                  </a:lnTo>
                  <a:lnTo>
                    <a:pt x="2776" y="613"/>
                  </a:lnTo>
                  <a:lnTo>
                    <a:pt x="2572" y="368"/>
                  </a:lnTo>
                  <a:lnTo>
                    <a:pt x="2572" y="36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0"/>
            <p:cNvSpPr/>
            <p:nvPr/>
          </p:nvSpPr>
          <p:spPr>
            <a:xfrm>
              <a:off x="6399075" y="27564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0"/>
            <p:cNvSpPr/>
            <p:nvPr/>
          </p:nvSpPr>
          <p:spPr>
            <a:xfrm>
              <a:off x="6275600" y="2952400"/>
              <a:ext cx="195975" cy="45950"/>
            </a:xfrm>
            <a:custGeom>
              <a:rect b="b" l="l" r="r" t="t"/>
              <a:pathLst>
                <a:path extrusionOk="0" h="1838" w="7839">
                  <a:moveTo>
                    <a:pt x="327" y="0"/>
                  </a:moveTo>
                  <a:lnTo>
                    <a:pt x="205" y="41"/>
                  </a:lnTo>
                  <a:lnTo>
                    <a:pt x="82" y="123"/>
                  </a:lnTo>
                  <a:lnTo>
                    <a:pt x="1" y="205"/>
                  </a:lnTo>
                  <a:lnTo>
                    <a:pt x="1" y="327"/>
                  </a:lnTo>
                  <a:lnTo>
                    <a:pt x="1" y="1552"/>
                  </a:lnTo>
                  <a:lnTo>
                    <a:pt x="1" y="1674"/>
                  </a:lnTo>
                  <a:lnTo>
                    <a:pt x="82" y="1756"/>
                  </a:lnTo>
                  <a:lnTo>
                    <a:pt x="205" y="1837"/>
                  </a:lnTo>
                  <a:lnTo>
                    <a:pt x="7675" y="1837"/>
                  </a:lnTo>
                  <a:lnTo>
                    <a:pt x="7757" y="1756"/>
                  </a:lnTo>
                  <a:lnTo>
                    <a:pt x="7838" y="1674"/>
                  </a:lnTo>
                  <a:lnTo>
                    <a:pt x="7838" y="1552"/>
                  </a:lnTo>
                  <a:lnTo>
                    <a:pt x="7838" y="327"/>
                  </a:lnTo>
                  <a:lnTo>
                    <a:pt x="7838" y="205"/>
                  </a:lnTo>
                  <a:lnTo>
                    <a:pt x="7757" y="123"/>
                  </a:lnTo>
                  <a:lnTo>
                    <a:pt x="7675" y="41"/>
                  </a:lnTo>
                  <a:lnTo>
                    <a:pt x="7553"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0"/>
            <p:cNvSpPr/>
            <p:nvPr/>
          </p:nvSpPr>
          <p:spPr>
            <a:xfrm>
              <a:off x="6275600" y="2952400"/>
              <a:ext cx="195975" cy="45950"/>
            </a:xfrm>
            <a:custGeom>
              <a:rect b="b" l="l" r="r" t="t"/>
              <a:pathLst>
                <a:path extrusionOk="0" fill="none" h="1838" w="7839">
                  <a:moveTo>
                    <a:pt x="7553" y="0"/>
                  </a:moveTo>
                  <a:lnTo>
                    <a:pt x="327" y="0"/>
                  </a:lnTo>
                  <a:lnTo>
                    <a:pt x="327" y="0"/>
                  </a:lnTo>
                  <a:lnTo>
                    <a:pt x="205" y="41"/>
                  </a:lnTo>
                  <a:lnTo>
                    <a:pt x="82" y="123"/>
                  </a:lnTo>
                  <a:lnTo>
                    <a:pt x="1" y="205"/>
                  </a:lnTo>
                  <a:lnTo>
                    <a:pt x="1" y="327"/>
                  </a:lnTo>
                  <a:lnTo>
                    <a:pt x="1" y="1552"/>
                  </a:lnTo>
                  <a:lnTo>
                    <a:pt x="1" y="1552"/>
                  </a:lnTo>
                  <a:lnTo>
                    <a:pt x="1" y="1674"/>
                  </a:lnTo>
                  <a:lnTo>
                    <a:pt x="82" y="1756"/>
                  </a:lnTo>
                  <a:lnTo>
                    <a:pt x="205" y="1837"/>
                  </a:lnTo>
                  <a:lnTo>
                    <a:pt x="327" y="1837"/>
                  </a:lnTo>
                  <a:lnTo>
                    <a:pt x="7553" y="1837"/>
                  </a:lnTo>
                  <a:lnTo>
                    <a:pt x="7553" y="1837"/>
                  </a:lnTo>
                  <a:lnTo>
                    <a:pt x="7675" y="1837"/>
                  </a:lnTo>
                  <a:lnTo>
                    <a:pt x="7757" y="1756"/>
                  </a:lnTo>
                  <a:lnTo>
                    <a:pt x="7838" y="1674"/>
                  </a:lnTo>
                  <a:lnTo>
                    <a:pt x="7838" y="1552"/>
                  </a:lnTo>
                  <a:lnTo>
                    <a:pt x="7838" y="327"/>
                  </a:lnTo>
                  <a:lnTo>
                    <a:pt x="7838" y="327"/>
                  </a:lnTo>
                  <a:lnTo>
                    <a:pt x="7838" y="205"/>
                  </a:lnTo>
                  <a:lnTo>
                    <a:pt x="7757" y="123"/>
                  </a:lnTo>
                  <a:lnTo>
                    <a:pt x="7675" y="41"/>
                  </a:lnTo>
                  <a:lnTo>
                    <a:pt x="7553" y="0"/>
                  </a:lnTo>
                  <a:lnTo>
                    <a:pt x="755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0"/>
            <p:cNvSpPr/>
            <p:nvPr/>
          </p:nvSpPr>
          <p:spPr>
            <a:xfrm>
              <a:off x="6464400" y="29524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0"/>
            <p:cNvSpPr/>
            <p:nvPr/>
          </p:nvSpPr>
          <p:spPr>
            <a:xfrm>
              <a:off x="6275600" y="3026900"/>
              <a:ext cx="195975" cy="16350"/>
            </a:xfrm>
            <a:custGeom>
              <a:rect b="b" l="l" r="r" t="t"/>
              <a:pathLst>
                <a:path extrusionOk="0" h="654" w="7839">
                  <a:moveTo>
                    <a:pt x="327" y="0"/>
                  </a:moveTo>
                  <a:lnTo>
                    <a:pt x="205" y="41"/>
                  </a:lnTo>
                  <a:lnTo>
                    <a:pt x="82" y="123"/>
                  </a:lnTo>
                  <a:lnTo>
                    <a:pt x="1" y="204"/>
                  </a:lnTo>
                  <a:lnTo>
                    <a:pt x="1" y="327"/>
                  </a:lnTo>
                  <a:lnTo>
                    <a:pt x="1" y="449"/>
                  </a:lnTo>
                  <a:lnTo>
                    <a:pt x="82" y="572"/>
                  </a:lnTo>
                  <a:lnTo>
                    <a:pt x="205" y="613"/>
                  </a:lnTo>
                  <a:lnTo>
                    <a:pt x="327" y="654"/>
                  </a:lnTo>
                  <a:lnTo>
                    <a:pt x="7553" y="654"/>
                  </a:lnTo>
                  <a:lnTo>
                    <a:pt x="7675" y="613"/>
                  </a:lnTo>
                  <a:lnTo>
                    <a:pt x="7757" y="572"/>
                  </a:lnTo>
                  <a:lnTo>
                    <a:pt x="7838" y="449"/>
                  </a:lnTo>
                  <a:lnTo>
                    <a:pt x="7838" y="327"/>
                  </a:lnTo>
                  <a:lnTo>
                    <a:pt x="7838" y="204"/>
                  </a:lnTo>
                  <a:lnTo>
                    <a:pt x="7757" y="123"/>
                  </a:lnTo>
                  <a:lnTo>
                    <a:pt x="7675" y="41"/>
                  </a:lnTo>
                  <a:lnTo>
                    <a:pt x="755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0"/>
            <p:cNvSpPr/>
            <p:nvPr/>
          </p:nvSpPr>
          <p:spPr>
            <a:xfrm>
              <a:off x="6275600" y="3026900"/>
              <a:ext cx="195975" cy="16350"/>
            </a:xfrm>
            <a:custGeom>
              <a:rect b="b" l="l" r="r" t="t"/>
              <a:pathLst>
                <a:path extrusionOk="0" fill="none" h="654" w="7839">
                  <a:moveTo>
                    <a:pt x="7553" y="654"/>
                  </a:moveTo>
                  <a:lnTo>
                    <a:pt x="327" y="654"/>
                  </a:lnTo>
                  <a:lnTo>
                    <a:pt x="327" y="654"/>
                  </a:lnTo>
                  <a:lnTo>
                    <a:pt x="205" y="613"/>
                  </a:lnTo>
                  <a:lnTo>
                    <a:pt x="82" y="572"/>
                  </a:lnTo>
                  <a:lnTo>
                    <a:pt x="1" y="449"/>
                  </a:lnTo>
                  <a:lnTo>
                    <a:pt x="1" y="327"/>
                  </a:lnTo>
                  <a:lnTo>
                    <a:pt x="1" y="327"/>
                  </a:lnTo>
                  <a:lnTo>
                    <a:pt x="1" y="204"/>
                  </a:lnTo>
                  <a:lnTo>
                    <a:pt x="82" y="123"/>
                  </a:lnTo>
                  <a:lnTo>
                    <a:pt x="205" y="41"/>
                  </a:lnTo>
                  <a:lnTo>
                    <a:pt x="327" y="0"/>
                  </a:lnTo>
                  <a:lnTo>
                    <a:pt x="7553" y="0"/>
                  </a:lnTo>
                  <a:lnTo>
                    <a:pt x="7553" y="0"/>
                  </a:lnTo>
                  <a:lnTo>
                    <a:pt x="7675" y="41"/>
                  </a:lnTo>
                  <a:lnTo>
                    <a:pt x="7757" y="123"/>
                  </a:lnTo>
                  <a:lnTo>
                    <a:pt x="7838" y="204"/>
                  </a:lnTo>
                  <a:lnTo>
                    <a:pt x="7838" y="327"/>
                  </a:lnTo>
                  <a:lnTo>
                    <a:pt x="7838" y="327"/>
                  </a:lnTo>
                  <a:lnTo>
                    <a:pt x="7838" y="449"/>
                  </a:lnTo>
                  <a:lnTo>
                    <a:pt x="7757" y="572"/>
                  </a:lnTo>
                  <a:lnTo>
                    <a:pt x="7675" y="613"/>
                  </a:lnTo>
                  <a:lnTo>
                    <a:pt x="7553" y="654"/>
                  </a:lnTo>
                  <a:lnTo>
                    <a:pt x="7553" y="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0"/>
            <p:cNvSpPr/>
            <p:nvPr/>
          </p:nvSpPr>
          <p:spPr>
            <a:xfrm>
              <a:off x="6464400" y="30432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0"/>
            <p:cNvSpPr/>
            <p:nvPr/>
          </p:nvSpPr>
          <p:spPr>
            <a:xfrm>
              <a:off x="6329700" y="3059550"/>
              <a:ext cx="87775" cy="16350"/>
            </a:xfrm>
            <a:custGeom>
              <a:rect b="b" l="l" r="r" t="t"/>
              <a:pathLst>
                <a:path extrusionOk="0" h="654" w="3511">
                  <a:moveTo>
                    <a:pt x="286" y="1"/>
                  </a:moveTo>
                  <a:lnTo>
                    <a:pt x="163" y="41"/>
                  </a:lnTo>
                  <a:lnTo>
                    <a:pt x="82" y="123"/>
                  </a:lnTo>
                  <a:lnTo>
                    <a:pt x="0" y="205"/>
                  </a:lnTo>
                  <a:lnTo>
                    <a:pt x="0" y="327"/>
                  </a:lnTo>
                  <a:lnTo>
                    <a:pt x="0" y="450"/>
                  </a:lnTo>
                  <a:lnTo>
                    <a:pt x="82" y="572"/>
                  </a:lnTo>
                  <a:lnTo>
                    <a:pt x="163" y="613"/>
                  </a:lnTo>
                  <a:lnTo>
                    <a:pt x="286" y="654"/>
                  </a:lnTo>
                  <a:lnTo>
                    <a:pt x="3225" y="654"/>
                  </a:lnTo>
                  <a:lnTo>
                    <a:pt x="3347" y="613"/>
                  </a:lnTo>
                  <a:lnTo>
                    <a:pt x="3429" y="572"/>
                  </a:lnTo>
                  <a:lnTo>
                    <a:pt x="3511" y="450"/>
                  </a:lnTo>
                  <a:lnTo>
                    <a:pt x="3511" y="327"/>
                  </a:lnTo>
                  <a:lnTo>
                    <a:pt x="3511" y="205"/>
                  </a:lnTo>
                  <a:lnTo>
                    <a:pt x="3429" y="123"/>
                  </a:lnTo>
                  <a:lnTo>
                    <a:pt x="3347" y="41"/>
                  </a:lnTo>
                  <a:lnTo>
                    <a:pt x="322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0"/>
            <p:cNvSpPr/>
            <p:nvPr/>
          </p:nvSpPr>
          <p:spPr>
            <a:xfrm>
              <a:off x="6329700" y="3059550"/>
              <a:ext cx="87775" cy="16350"/>
            </a:xfrm>
            <a:custGeom>
              <a:rect b="b" l="l" r="r" t="t"/>
              <a:pathLst>
                <a:path extrusionOk="0" fill="none" h="654" w="3511">
                  <a:moveTo>
                    <a:pt x="3225" y="654"/>
                  </a:moveTo>
                  <a:lnTo>
                    <a:pt x="286" y="654"/>
                  </a:lnTo>
                  <a:lnTo>
                    <a:pt x="286" y="654"/>
                  </a:lnTo>
                  <a:lnTo>
                    <a:pt x="163" y="613"/>
                  </a:lnTo>
                  <a:lnTo>
                    <a:pt x="82" y="572"/>
                  </a:lnTo>
                  <a:lnTo>
                    <a:pt x="0" y="450"/>
                  </a:lnTo>
                  <a:lnTo>
                    <a:pt x="0" y="327"/>
                  </a:lnTo>
                  <a:lnTo>
                    <a:pt x="0" y="327"/>
                  </a:lnTo>
                  <a:lnTo>
                    <a:pt x="0" y="205"/>
                  </a:lnTo>
                  <a:lnTo>
                    <a:pt x="82" y="123"/>
                  </a:lnTo>
                  <a:lnTo>
                    <a:pt x="163" y="41"/>
                  </a:lnTo>
                  <a:lnTo>
                    <a:pt x="286" y="1"/>
                  </a:lnTo>
                  <a:lnTo>
                    <a:pt x="3225" y="1"/>
                  </a:lnTo>
                  <a:lnTo>
                    <a:pt x="3225" y="1"/>
                  </a:lnTo>
                  <a:lnTo>
                    <a:pt x="3347" y="41"/>
                  </a:lnTo>
                  <a:lnTo>
                    <a:pt x="3429" y="123"/>
                  </a:lnTo>
                  <a:lnTo>
                    <a:pt x="3511" y="205"/>
                  </a:lnTo>
                  <a:lnTo>
                    <a:pt x="3511" y="327"/>
                  </a:lnTo>
                  <a:lnTo>
                    <a:pt x="3511" y="327"/>
                  </a:lnTo>
                  <a:lnTo>
                    <a:pt x="3511" y="450"/>
                  </a:lnTo>
                  <a:lnTo>
                    <a:pt x="3429" y="572"/>
                  </a:lnTo>
                  <a:lnTo>
                    <a:pt x="3347" y="613"/>
                  </a:lnTo>
                  <a:lnTo>
                    <a:pt x="3225" y="654"/>
                  </a:lnTo>
                  <a:lnTo>
                    <a:pt x="3225" y="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0"/>
            <p:cNvSpPr/>
            <p:nvPr/>
          </p:nvSpPr>
          <p:spPr>
            <a:xfrm>
              <a:off x="6410325" y="3075875"/>
              <a:ext cx="0" cy="25"/>
            </a:xfrm>
            <a:custGeom>
              <a:rect b="b" l="l" r="r" t="t"/>
              <a:pathLst>
                <a:path extrusionOk="0" fill="none" h="1" w="0">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0"/>
            <p:cNvSpPr/>
            <p:nvPr/>
          </p:nvSpPr>
          <p:spPr>
            <a:xfrm>
              <a:off x="6380725" y="2615625"/>
              <a:ext cx="33700" cy="24525"/>
            </a:xfrm>
            <a:custGeom>
              <a:rect b="b" l="l" r="r" t="t"/>
              <a:pathLst>
                <a:path extrusionOk="0" h="981" w="1348">
                  <a:moveTo>
                    <a:pt x="735" y="0"/>
                  </a:moveTo>
                  <a:lnTo>
                    <a:pt x="0" y="368"/>
                  </a:lnTo>
                  <a:lnTo>
                    <a:pt x="245" y="449"/>
                  </a:lnTo>
                  <a:lnTo>
                    <a:pt x="449" y="613"/>
                  </a:lnTo>
                  <a:lnTo>
                    <a:pt x="653" y="776"/>
                  </a:lnTo>
                  <a:lnTo>
                    <a:pt x="817" y="980"/>
                  </a:lnTo>
                  <a:lnTo>
                    <a:pt x="1347" y="653"/>
                  </a:lnTo>
                  <a:lnTo>
                    <a:pt x="1225" y="490"/>
                  </a:lnTo>
                  <a:lnTo>
                    <a:pt x="1102" y="286"/>
                  </a:lnTo>
                  <a:lnTo>
                    <a:pt x="898" y="123"/>
                  </a:lnTo>
                  <a:lnTo>
                    <a:pt x="735"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0"/>
            <p:cNvSpPr/>
            <p:nvPr/>
          </p:nvSpPr>
          <p:spPr>
            <a:xfrm>
              <a:off x="6380725" y="2615625"/>
              <a:ext cx="33700" cy="24525"/>
            </a:xfrm>
            <a:custGeom>
              <a:rect b="b" l="l" r="r" t="t"/>
              <a:pathLst>
                <a:path extrusionOk="0" fill="none" h="981" w="1348">
                  <a:moveTo>
                    <a:pt x="735" y="0"/>
                  </a:moveTo>
                  <a:lnTo>
                    <a:pt x="0" y="368"/>
                  </a:lnTo>
                  <a:lnTo>
                    <a:pt x="0" y="368"/>
                  </a:lnTo>
                  <a:lnTo>
                    <a:pt x="245" y="449"/>
                  </a:lnTo>
                  <a:lnTo>
                    <a:pt x="449" y="613"/>
                  </a:lnTo>
                  <a:lnTo>
                    <a:pt x="653" y="776"/>
                  </a:lnTo>
                  <a:lnTo>
                    <a:pt x="817" y="980"/>
                  </a:lnTo>
                  <a:lnTo>
                    <a:pt x="1347" y="653"/>
                  </a:lnTo>
                  <a:lnTo>
                    <a:pt x="1347" y="653"/>
                  </a:lnTo>
                  <a:lnTo>
                    <a:pt x="1225" y="490"/>
                  </a:lnTo>
                  <a:lnTo>
                    <a:pt x="1102" y="286"/>
                  </a:lnTo>
                  <a:lnTo>
                    <a:pt x="898" y="123"/>
                  </a:lnTo>
                  <a:lnTo>
                    <a:pt x="735" y="0"/>
                  </a:lnTo>
                  <a:lnTo>
                    <a:pt x="73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0"/>
            <p:cNvSpPr/>
            <p:nvPr/>
          </p:nvSpPr>
          <p:spPr>
            <a:xfrm>
              <a:off x="6399075" y="2615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7" name="Shape 3097"/>
        <p:cNvGrpSpPr/>
        <p:nvPr/>
      </p:nvGrpSpPr>
      <p:grpSpPr>
        <a:xfrm>
          <a:off x="0" y="0"/>
          <a:ext cx="0" cy="0"/>
          <a:chOff x="0" y="0"/>
          <a:chExt cx="0" cy="0"/>
        </a:xfrm>
      </p:grpSpPr>
      <p:sp>
        <p:nvSpPr>
          <p:cNvPr id="3098" name="Google Shape;3098;p71"/>
          <p:cNvSpPr txBox="1"/>
          <p:nvPr>
            <p:ph type="title"/>
          </p:nvPr>
        </p:nvSpPr>
        <p:spPr>
          <a:xfrm>
            <a:off x="1247600" y="876800"/>
            <a:ext cx="7791900" cy="18201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High </a:t>
            </a:r>
            <a:r>
              <a:rPr lang="en">
                <a:solidFill>
                  <a:schemeClr val="accent5"/>
                </a:solidFill>
              </a:rPr>
              <a:t>demand</a:t>
            </a:r>
            <a:r>
              <a:rPr lang="en">
                <a:solidFill>
                  <a:schemeClr val="accent5"/>
                </a:solidFill>
              </a:rPr>
              <a:t> </a:t>
            </a:r>
            <a:r>
              <a:rPr lang="en"/>
              <a:t>skills in the future</a:t>
            </a:r>
            <a:endParaRPr>
              <a:solidFill>
                <a:schemeClr val="accent5"/>
              </a:solidFill>
            </a:endParaRPr>
          </a:p>
        </p:txBody>
      </p:sp>
      <p:sp>
        <p:nvSpPr>
          <p:cNvPr id="3099" name="Google Shape;3099;p71"/>
          <p:cNvSpPr txBox="1"/>
          <p:nvPr>
            <p:ph idx="1" type="subTitle"/>
          </p:nvPr>
        </p:nvSpPr>
        <p:spPr>
          <a:xfrm>
            <a:off x="1102825" y="5648950"/>
            <a:ext cx="3804600" cy="15027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Analytical skills</a:t>
            </a:r>
            <a:endParaRPr/>
          </a:p>
        </p:txBody>
      </p:sp>
      <p:sp>
        <p:nvSpPr>
          <p:cNvPr id="3100" name="Google Shape;3100;p71"/>
          <p:cNvSpPr txBox="1"/>
          <p:nvPr>
            <p:ph idx="2" type="subTitle"/>
          </p:nvPr>
        </p:nvSpPr>
        <p:spPr>
          <a:xfrm>
            <a:off x="1102825" y="7334801"/>
            <a:ext cx="3804600" cy="9237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Mercury is the closest planet to the Sun</a:t>
            </a:r>
            <a:endParaRPr/>
          </a:p>
        </p:txBody>
      </p:sp>
      <p:sp>
        <p:nvSpPr>
          <p:cNvPr id="3101" name="Google Shape;3101;p71"/>
          <p:cNvSpPr txBox="1"/>
          <p:nvPr>
            <p:ph idx="3" type="subTitle"/>
          </p:nvPr>
        </p:nvSpPr>
        <p:spPr>
          <a:xfrm>
            <a:off x="5379431" y="5648950"/>
            <a:ext cx="3804600" cy="15027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Marketing skills</a:t>
            </a:r>
            <a:endParaRPr/>
          </a:p>
        </p:txBody>
      </p:sp>
      <p:sp>
        <p:nvSpPr>
          <p:cNvPr id="3102" name="Google Shape;3102;p71"/>
          <p:cNvSpPr txBox="1"/>
          <p:nvPr>
            <p:ph idx="4" type="subTitle"/>
          </p:nvPr>
        </p:nvSpPr>
        <p:spPr>
          <a:xfrm>
            <a:off x="5379431" y="7334801"/>
            <a:ext cx="3804600" cy="9237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Neptune is the farthest</a:t>
            </a:r>
            <a:endParaRPr/>
          </a:p>
          <a:p>
            <a:pPr indent="0" lvl="0" marL="0" rtl="0" algn="ctr">
              <a:spcBef>
                <a:spcPts val="0"/>
              </a:spcBef>
              <a:spcAft>
                <a:spcPts val="0"/>
              </a:spcAft>
              <a:buNone/>
            </a:pPr>
            <a:r>
              <a:rPr lang="en"/>
              <a:t>planet from the Sun</a:t>
            </a:r>
            <a:endParaRPr/>
          </a:p>
        </p:txBody>
      </p:sp>
      <p:sp>
        <p:nvSpPr>
          <p:cNvPr id="3103" name="Google Shape;3103;p71"/>
          <p:cNvSpPr/>
          <p:nvPr/>
        </p:nvSpPr>
        <p:spPr>
          <a:xfrm>
            <a:off x="2021975" y="3321227"/>
            <a:ext cx="1966300" cy="1904810"/>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4" name="Google Shape;3104;p71"/>
          <p:cNvGrpSpPr/>
          <p:nvPr/>
        </p:nvGrpSpPr>
        <p:grpSpPr>
          <a:xfrm>
            <a:off x="2236189" y="3601010"/>
            <a:ext cx="1537872" cy="1720797"/>
            <a:chOff x="6872625" y="2567650"/>
            <a:chExt cx="480675" cy="537850"/>
          </a:xfrm>
        </p:grpSpPr>
        <p:sp>
          <p:nvSpPr>
            <p:cNvPr id="3105" name="Google Shape;3105;p71"/>
            <p:cNvSpPr/>
            <p:nvPr/>
          </p:nvSpPr>
          <p:spPr>
            <a:xfrm>
              <a:off x="6913425" y="2567650"/>
              <a:ext cx="400075" cy="163325"/>
            </a:xfrm>
            <a:custGeom>
              <a:rect b="b" l="l" r="r" t="t"/>
              <a:pathLst>
                <a:path extrusionOk="0" h="6533" w="16003">
                  <a:moveTo>
                    <a:pt x="1348" y="1"/>
                  </a:moveTo>
                  <a:lnTo>
                    <a:pt x="1062" y="42"/>
                  </a:lnTo>
                  <a:lnTo>
                    <a:pt x="817" y="123"/>
                  </a:lnTo>
                  <a:lnTo>
                    <a:pt x="613" y="246"/>
                  </a:lnTo>
                  <a:lnTo>
                    <a:pt x="409" y="409"/>
                  </a:lnTo>
                  <a:lnTo>
                    <a:pt x="246" y="572"/>
                  </a:lnTo>
                  <a:lnTo>
                    <a:pt x="123" y="817"/>
                  </a:lnTo>
                  <a:lnTo>
                    <a:pt x="42" y="1062"/>
                  </a:lnTo>
                  <a:lnTo>
                    <a:pt x="1" y="1348"/>
                  </a:lnTo>
                  <a:lnTo>
                    <a:pt x="1" y="5185"/>
                  </a:lnTo>
                  <a:lnTo>
                    <a:pt x="42" y="5471"/>
                  </a:lnTo>
                  <a:lnTo>
                    <a:pt x="123" y="5716"/>
                  </a:lnTo>
                  <a:lnTo>
                    <a:pt x="246" y="5961"/>
                  </a:lnTo>
                  <a:lnTo>
                    <a:pt x="409" y="6124"/>
                  </a:lnTo>
                  <a:lnTo>
                    <a:pt x="613" y="6287"/>
                  </a:lnTo>
                  <a:lnTo>
                    <a:pt x="817" y="6410"/>
                  </a:lnTo>
                  <a:lnTo>
                    <a:pt x="1062" y="6491"/>
                  </a:lnTo>
                  <a:lnTo>
                    <a:pt x="1348" y="6532"/>
                  </a:lnTo>
                  <a:lnTo>
                    <a:pt x="14697" y="6532"/>
                  </a:lnTo>
                  <a:lnTo>
                    <a:pt x="14942" y="6491"/>
                  </a:lnTo>
                  <a:lnTo>
                    <a:pt x="15227" y="6410"/>
                  </a:lnTo>
                  <a:lnTo>
                    <a:pt x="15431" y="6287"/>
                  </a:lnTo>
                  <a:lnTo>
                    <a:pt x="15636" y="6124"/>
                  </a:lnTo>
                  <a:lnTo>
                    <a:pt x="15799" y="5961"/>
                  </a:lnTo>
                  <a:lnTo>
                    <a:pt x="15921" y="5716"/>
                  </a:lnTo>
                  <a:lnTo>
                    <a:pt x="16003" y="5471"/>
                  </a:lnTo>
                  <a:lnTo>
                    <a:pt x="16003" y="5185"/>
                  </a:lnTo>
                  <a:lnTo>
                    <a:pt x="16003" y="1348"/>
                  </a:lnTo>
                  <a:lnTo>
                    <a:pt x="16003" y="1062"/>
                  </a:lnTo>
                  <a:lnTo>
                    <a:pt x="15921" y="817"/>
                  </a:lnTo>
                  <a:lnTo>
                    <a:pt x="15799" y="572"/>
                  </a:lnTo>
                  <a:lnTo>
                    <a:pt x="15636" y="409"/>
                  </a:lnTo>
                  <a:lnTo>
                    <a:pt x="15431" y="246"/>
                  </a:lnTo>
                  <a:lnTo>
                    <a:pt x="15227" y="123"/>
                  </a:lnTo>
                  <a:lnTo>
                    <a:pt x="14942" y="42"/>
                  </a:lnTo>
                  <a:lnTo>
                    <a:pt x="14697"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1"/>
            <p:cNvSpPr/>
            <p:nvPr/>
          </p:nvSpPr>
          <p:spPr>
            <a:xfrm>
              <a:off x="6913425" y="2567650"/>
              <a:ext cx="400075" cy="163325"/>
            </a:xfrm>
            <a:custGeom>
              <a:rect b="b" l="l" r="r" t="t"/>
              <a:pathLst>
                <a:path extrusionOk="0" fill="none" h="6533" w="16003">
                  <a:moveTo>
                    <a:pt x="14697" y="1"/>
                  </a:moveTo>
                  <a:lnTo>
                    <a:pt x="1348" y="1"/>
                  </a:lnTo>
                  <a:lnTo>
                    <a:pt x="1348" y="1"/>
                  </a:lnTo>
                  <a:lnTo>
                    <a:pt x="1062" y="42"/>
                  </a:lnTo>
                  <a:lnTo>
                    <a:pt x="817" y="123"/>
                  </a:lnTo>
                  <a:lnTo>
                    <a:pt x="613" y="246"/>
                  </a:lnTo>
                  <a:lnTo>
                    <a:pt x="409" y="409"/>
                  </a:lnTo>
                  <a:lnTo>
                    <a:pt x="246" y="572"/>
                  </a:lnTo>
                  <a:lnTo>
                    <a:pt x="123" y="817"/>
                  </a:lnTo>
                  <a:lnTo>
                    <a:pt x="42" y="1062"/>
                  </a:lnTo>
                  <a:lnTo>
                    <a:pt x="1" y="1348"/>
                  </a:lnTo>
                  <a:lnTo>
                    <a:pt x="1" y="5185"/>
                  </a:lnTo>
                  <a:lnTo>
                    <a:pt x="1" y="5185"/>
                  </a:lnTo>
                  <a:lnTo>
                    <a:pt x="42" y="5471"/>
                  </a:lnTo>
                  <a:lnTo>
                    <a:pt x="123" y="5716"/>
                  </a:lnTo>
                  <a:lnTo>
                    <a:pt x="246" y="5961"/>
                  </a:lnTo>
                  <a:lnTo>
                    <a:pt x="409" y="6124"/>
                  </a:lnTo>
                  <a:lnTo>
                    <a:pt x="613" y="6287"/>
                  </a:lnTo>
                  <a:lnTo>
                    <a:pt x="817" y="6410"/>
                  </a:lnTo>
                  <a:lnTo>
                    <a:pt x="1062" y="6491"/>
                  </a:lnTo>
                  <a:lnTo>
                    <a:pt x="1348" y="6532"/>
                  </a:lnTo>
                  <a:lnTo>
                    <a:pt x="14697" y="6532"/>
                  </a:lnTo>
                  <a:lnTo>
                    <a:pt x="14697" y="6532"/>
                  </a:lnTo>
                  <a:lnTo>
                    <a:pt x="14942" y="6491"/>
                  </a:lnTo>
                  <a:lnTo>
                    <a:pt x="15227" y="6410"/>
                  </a:lnTo>
                  <a:lnTo>
                    <a:pt x="15431" y="6287"/>
                  </a:lnTo>
                  <a:lnTo>
                    <a:pt x="15636" y="6124"/>
                  </a:lnTo>
                  <a:lnTo>
                    <a:pt x="15799" y="5961"/>
                  </a:lnTo>
                  <a:lnTo>
                    <a:pt x="15921" y="5716"/>
                  </a:lnTo>
                  <a:lnTo>
                    <a:pt x="16003" y="5471"/>
                  </a:lnTo>
                  <a:lnTo>
                    <a:pt x="16003" y="5185"/>
                  </a:lnTo>
                  <a:lnTo>
                    <a:pt x="16003" y="1348"/>
                  </a:lnTo>
                  <a:lnTo>
                    <a:pt x="16003" y="1348"/>
                  </a:lnTo>
                  <a:lnTo>
                    <a:pt x="16003" y="1062"/>
                  </a:lnTo>
                  <a:lnTo>
                    <a:pt x="15921" y="817"/>
                  </a:lnTo>
                  <a:lnTo>
                    <a:pt x="15799" y="572"/>
                  </a:lnTo>
                  <a:lnTo>
                    <a:pt x="15636" y="409"/>
                  </a:lnTo>
                  <a:lnTo>
                    <a:pt x="15431" y="246"/>
                  </a:lnTo>
                  <a:lnTo>
                    <a:pt x="15227" y="123"/>
                  </a:lnTo>
                  <a:lnTo>
                    <a:pt x="14942" y="42"/>
                  </a:lnTo>
                  <a:lnTo>
                    <a:pt x="14697" y="1"/>
                  </a:lnTo>
                  <a:lnTo>
                    <a:pt x="1469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1"/>
            <p:cNvSpPr/>
            <p:nvPr/>
          </p:nvSpPr>
          <p:spPr>
            <a:xfrm>
              <a:off x="7280825" y="2567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1"/>
            <p:cNvSpPr/>
            <p:nvPr/>
          </p:nvSpPr>
          <p:spPr>
            <a:xfrm>
              <a:off x="7253275" y="2567650"/>
              <a:ext cx="60225" cy="163325"/>
            </a:xfrm>
            <a:custGeom>
              <a:rect b="b" l="l" r="r" t="t"/>
              <a:pathLst>
                <a:path extrusionOk="0" h="6533" w="2409">
                  <a:moveTo>
                    <a:pt x="1" y="1"/>
                  </a:moveTo>
                  <a:lnTo>
                    <a:pt x="245" y="42"/>
                  </a:lnTo>
                  <a:lnTo>
                    <a:pt x="490" y="123"/>
                  </a:lnTo>
                  <a:lnTo>
                    <a:pt x="735" y="246"/>
                  </a:lnTo>
                  <a:lnTo>
                    <a:pt x="939" y="409"/>
                  </a:lnTo>
                  <a:lnTo>
                    <a:pt x="1103" y="572"/>
                  </a:lnTo>
                  <a:lnTo>
                    <a:pt x="1225" y="817"/>
                  </a:lnTo>
                  <a:lnTo>
                    <a:pt x="1307" y="1062"/>
                  </a:lnTo>
                  <a:lnTo>
                    <a:pt x="1307" y="1348"/>
                  </a:lnTo>
                  <a:lnTo>
                    <a:pt x="1307" y="5185"/>
                  </a:lnTo>
                  <a:lnTo>
                    <a:pt x="1307" y="5471"/>
                  </a:lnTo>
                  <a:lnTo>
                    <a:pt x="1225" y="5716"/>
                  </a:lnTo>
                  <a:lnTo>
                    <a:pt x="1103" y="5961"/>
                  </a:lnTo>
                  <a:lnTo>
                    <a:pt x="939" y="6124"/>
                  </a:lnTo>
                  <a:lnTo>
                    <a:pt x="735" y="6287"/>
                  </a:lnTo>
                  <a:lnTo>
                    <a:pt x="490" y="6410"/>
                  </a:lnTo>
                  <a:lnTo>
                    <a:pt x="245" y="6491"/>
                  </a:lnTo>
                  <a:lnTo>
                    <a:pt x="1" y="6532"/>
                  </a:lnTo>
                  <a:lnTo>
                    <a:pt x="1103" y="6532"/>
                  </a:lnTo>
                  <a:lnTo>
                    <a:pt x="1348" y="6491"/>
                  </a:lnTo>
                  <a:lnTo>
                    <a:pt x="1633" y="6410"/>
                  </a:lnTo>
                  <a:lnTo>
                    <a:pt x="1837" y="6287"/>
                  </a:lnTo>
                  <a:lnTo>
                    <a:pt x="2042" y="6124"/>
                  </a:lnTo>
                  <a:lnTo>
                    <a:pt x="2205" y="5961"/>
                  </a:lnTo>
                  <a:lnTo>
                    <a:pt x="2327" y="5716"/>
                  </a:lnTo>
                  <a:lnTo>
                    <a:pt x="2409" y="5471"/>
                  </a:lnTo>
                  <a:lnTo>
                    <a:pt x="2409" y="5185"/>
                  </a:lnTo>
                  <a:lnTo>
                    <a:pt x="2409" y="1348"/>
                  </a:lnTo>
                  <a:lnTo>
                    <a:pt x="2409" y="1062"/>
                  </a:lnTo>
                  <a:lnTo>
                    <a:pt x="2327" y="817"/>
                  </a:lnTo>
                  <a:lnTo>
                    <a:pt x="2205" y="572"/>
                  </a:lnTo>
                  <a:lnTo>
                    <a:pt x="2042" y="409"/>
                  </a:lnTo>
                  <a:lnTo>
                    <a:pt x="1837" y="246"/>
                  </a:lnTo>
                  <a:lnTo>
                    <a:pt x="1633" y="123"/>
                  </a:lnTo>
                  <a:lnTo>
                    <a:pt x="1348" y="42"/>
                  </a:lnTo>
                  <a:lnTo>
                    <a:pt x="1103" y="1"/>
                  </a:lnTo>
                  <a:close/>
                </a:path>
              </a:pathLst>
            </a:custGeom>
            <a:solidFill>
              <a:srgbClr val="ABC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1"/>
            <p:cNvSpPr/>
            <p:nvPr/>
          </p:nvSpPr>
          <p:spPr>
            <a:xfrm>
              <a:off x="7253275" y="2567650"/>
              <a:ext cx="60225" cy="163325"/>
            </a:xfrm>
            <a:custGeom>
              <a:rect b="b" l="l" r="r" t="t"/>
              <a:pathLst>
                <a:path extrusionOk="0" fill="none" h="6533" w="2409">
                  <a:moveTo>
                    <a:pt x="1103" y="1"/>
                  </a:moveTo>
                  <a:lnTo>
                    <a:pt x="1" y="1"/>
                  </a:lnTo>
                  <a:lnTo>
                    <a:pt x="1" y="1"/>
                  </a:lnTo>
                  <a:lnTo>
                    <a:pt x="245" y="42"/>
                  </a:lnTo>
                  <a:lnTo>
                    <a:pt x="490" y="123"/>
                  </a:lnTo>
                  <a:lnTo>
                    <a:pt x="735" y="246"/>
                  </a:lnTo>
                  <a:lnTo>
                    <a:pt x="939" y="409"/>
                  </a:lnTo>
                  <a:lnTo>
                    <a:pt x="1103" y="572"/>
                  </a:lnTo>
                  <a:lnTo>
                    <a:pt x="1225" y="817"/>
                  </a:lnTo>
                  <a:lnTo>
                    <a:pt x="1307" y="1062"/>
                  </a:lnTo>
                  <a:lnTo>
                    <a:pt x="1307" y="1348"/>
                  </a:lnTo>
                  <a:lnTo>
                    <a:pt x="1307" y="5185"/>
                  </a:lnTo>
                  <a:lnTo>
                    <a:pt x="1307" y="5185"/>
                  </a:lnTo>
                  <a:lnTo>
                    <a:pt x="1307" y="5471"/>
                  </a:lnTo>
                  <a:lnTo>
                    <a:pt x="1225" y="5716"/>
                  </a:lnTo>
                  <a:lnTo>
                    <a:pt x="1103" y="5961"/>
                  </a:lnTo>
                  <a:lnTo>
                    <a:pt x="939" y="6124"/>
                  </a:lnTo>
                  <a:lnTo>
                    <a:pt x="735" y="6287"/>
                  </a:lnTo>
                  <a:lnTo>
                    <a:pt x="490" y="6410"/>
                  </a:lnTo>
                  <a:lnTo>
                    <a:pt x="245" y="6491"/>
                  </a:lnTo>
                  <a:lnTo>
                    <a:pt x="1" y="6532"/>
                  </a:lnTo>
                  <a:lnTo>
                    <a:pt x="1103" y="6532"/>
                  </a:lnTo>
                  <a:lnTo>
                    <a:pt x="1103" y="6532"/>
                  </a:lnTo>
                  <a:lnTo>
                    <a:pt x="1348" y="6491"/>
                  </a:lnTo>
                  <a:lnTo>
                    <a:pt x="1633" y="6410"/>
                  </a:lnTo>
                  <a:lnTo>
                    <a:pt x="1837" y="6287"/>
                  </a:lnTo>
                  <a:lnTo>
                    <a:pt x="2042" y="6124"/>
                  </a:lnTo>
                  <a:lnTo>
                    <a:pt x="2205" y="5961"/>
                  </a:lnTo>
                  <a:lnTo>
                    <a:pt x="2327" y="5716"/>
                  </a:lnTo>
                  <a:lnTo>
                    <a:pt x="2409" y="5471"/>
                  </a:lnTo>
                  <a:lnTo>
                    <a:pt x="2409" y="5185"/>
                  </a:lnTo>
                  <a:lnTo>
                    <a:pt x="2409" y="1348"/>
                  </a:lnTo>
                  <a:lnTo>
                    <a:pt x="2409" y="1348"/>
                  </a:lnTo>
                  <a:lnTo>
                    <a:pt x="2409" y="1062"/>
                  </a:lnTo>
                  <a:lnTo>
                    <a:pt x="2327" y="817"/>
                  </a:lnTo>
                  <a:lnTo>
                    <a:pt x="2205" y="572"/>
                  </a:lnTo>
                  <a:lnTo>
                    <a:pt x="2042" y="409"/>
                  </a:lnTo>
                  <a:lnTo>
                    <a:pt x="1837" y="246"/>
                  </a:lnTo>
                  <a:lnTo>
                    <a:pt x="1633" y="123"/>
                  </a:lnTo>
                  <a:lnTo>
                    <a:pt x="1348" y="42"/>
                  </a:lnTo>
                  <a:lnTo>
                    <a:pt x="1103" y="1"/>
                  </a:lnTo>
                  <a:lnTo>
                    <a:pt x="110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1"/>
            <p:cNvSpPr/>
            <p:nvPr/>
          </p:nvSpPr>
          <p:spPr>
            <a:xfrm>
              <a:off x="7280825" y="2567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1"/>
            <p:cNvSpPr/>
            <p:nvPr/>
          </p:nvSpPr>
          <p:spPr>
            <a:xfrm>
              <a:off x="6872625" y="2988125"/>
              <a:ext cx="118400" cy="117375"/>
            </a:xfrm>
            <a:custGeom>
              <a:rect b="b" l="l" r="r" t="t"/>
              <a:pathLst>
                <a:path extrusionOk="0" h="4695" w="4736">
                  <a:moveTo>
                    <a:pt x="2123" y="0"/>
                  </a:moveTo>
                  <a:lnTo>
                    <a:pt x="1878" y="41"/>
                  </a:lnTo>
                  <a:lnTo>
                    <a:pt x="1429" y="204"/>
                  </a:lnTo>
                  <a:lnTo>
                    <a:pt x="1061" y="408"/>
                  </a:lnTo>
                  <a:lnTo>
                    <a:pt x="694" y="694"/>
                  </a:lnTo>
                  <a:lnTo>
                    <a:pt x="408" y="1021"/>
                  </a:lnTo>
                  <a:lnTo>
                    <a:pt x="204" y="1429"/>
                  </a:lnTo>
                  <a:lnTo>
                    <a:pt x="41" y="1878"/>
                  </a:lnTo>
                  <a:lnTo>
                    <a:pt x="0" y="2123"/>
                  </a:lnTo>
                  <a:lnTo>
                    <a:pt x="0" y="2368"/>
                  </a:lnTo>
                  <a:lnTo>
                    <a:pt x="0" y="2613"/>
                  </a:lnTo>
                  <a:lnTo>
                    <a:pt x="41" y="2817"/>
                  </a:lnTo>
                  <a:lnTo>
                    <a:pt x="204" y="3266"/>
                  </a:lnTo>
                  <a:lnTo>
                    <a:pt x="408" y="3674"/>
                  </a:lnTo>
                  <a:lnTo>
                    <a:pt x="694" y="4041"/>
                  </a:lnTo>
                  <a:lnTo>
                    <a:pt x="1061" y="4327"/>
                  </a:lnTo>
                  <a:lnTo>
                    <a:pt x="1429" y="4531"/>
                  </a:lnTo>
                  <a:lnTo>
                    <a:pt x="1878" y="4654"/>
                  </a:lnTo>
                  <a:lnTo>
                    <a:pt x="2123" y="4695"/>
                  </a:lnTo>
                  <a:lnTo>
                    <a:pt x="2613" y="4695"/>
                  </a:lnTo>
                  <a:lnTo>
                    <a:pt x="2817" y="4654"/>
                  </a:lnTo>
                  <a:lnTo>
                    <a:pt x="3266" y="4531"/>
                  </a:lnTo>
                  <a:lnTo>
                    <a:pt x="3674" y="4327"/>
                  </a:lnTo>
                  <a:lnTo>
                    <a:pt x="4041" y="4041"/>
                  </a:lnTo>
                  <a:lnTo>
                    <a:pt x="4327" y="3674"/>
                  </a:lnTo>
                  <a:lnTo>
                    <a:pt x="4531" y="3266"/>
                  </a:lnTo>
                  <a:lnTo>
                    <a:pt x="4654" y="2817"/>
                  </a:lnTo>
                  <a:lnTo>
                    <a:pt x="4695" y="2613"/>
                  </a:lnTo>
                  <a:lnTo>
                    <a:pt x="4735" y="2368"/>
                  </a:lnTo>
                  <a:lnTo>
                    <a:pt x="4695" y="2123"/>
                  </a:lnTo>
                  <a:lnTo>
                    <a:pt x="4654" y="1878"/>
                  </a:lnTo>
                  <a:lnTo>
                    <a:pt x="4531" y="1429"/>
                  </a:lnTo>
                  <a:lnTo>
                    <a:pt x="4327" y="1021"/>
                  </a:lnTo>
                  <a:lnTo>
                    <a:pt x="4041" y="694"/>
                  </a:lnTo>
                  <a:lnTo>
                    <a:pt x="3674" y="408"/>
                  </a:lnTo>
                  <a:lnTo>
                    <a:pt x="3266" y="204"/>
                  </a:lnTo>
                  <a:lnTo>
                    <a:pt x="2817" y="41"/>
                  </a:lnTo>
                  <a:lnTo>
                    <a:pt x="2613" y="0"/>
                  </a:lnTo>
                  <a:close/>
                </a:path>
              </a:pathLst>
            </a:custGeom>
            <a:solidFill>
              <a:srgbClr val="FCAB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1"/>
            <p:cNvSpPr/>
            <p:nvPr/>
          </p:nvSpPr>
          <p:spPr>
            <a:xfrm>
              <a:off x="6872625" y="2988125"/>
              <a:ext cx="118400" cy="117375"/>
            </a:xfrm>
            <a:custGeom>
              <a:rect b="b" l="l" r="r" t="t"/>
              <a:pathLst>
                <a:path extrusionOk="0" fill="none" h="4695" w="4736">
                  <a:moveTo>
                    <a:pt x="2368" y="0"/>
                  </a:moveTo>
                  <a:lnTo>
                    <a:pt x="2368" y="0"/>
                  </a:lnTo>
                  <a:lnTo>
                    <a:pt x="2123" y="0"/>
                  </a:lnTo>
                  <a:lnTo>
                    <a:pt x="1878" y="41"/>
                  </a:lnTo>
                  <a:lnTo>
                    <a:pt x="1429" y="204"/>
                  </a:lnTo>
                  <a:lnTo>
                    <a:pt x="1061" y="408"/>
                  </a:lnTo>
                  <a:lnTo>
                    <a:pt x="694" y="694"/>
                  </a:lnTo>
                  <a:lnTo>
                    <a:pt x="408" y="1021"/>
                  </a:lnTo>
                  <a:lnTo>
                    <a:pt x="204" y="1429"/>
                  </a:lnTo>
                  <a:lnTo>
                    <a:pt x="41" y="1878"/>
                  </a:lnTo>
                  <a:lnTo>
                    <a:pt x="0" y="2123"/>
                  </a:lnTo>
                  <a:lnTo>
                    <a:pt x="0" y="2368"/>
                  </a:lnTo>
                  <a:lnTo>
                    <a:pt x="0" y="2368"/>
                  </a:lnTo>
                  <a:lnTo>
                    <a:pt x="0" y="2613"/>
                  </a:lnTo>
                  <a:lnTo>
                    <a:pt x="41" y="2817"/>
                  </a:lnTo>
                  <a:lnTo>
                    <a:pt x="204" y="3266"/>
                  </a:lnTo>
                  <a:lnTo>
                    <a:pt x="408" y="3674"/>
                  </a:lnTo>
                  <a:lnTo>
                    <a:pt x="694" y="4041"/>
                  </a:lnTo>
                  <a:lnTo>
                    <a:pt x="1061" y="4327"/>
                  </a:lnTo>
                  <a:lnTo>
                    <a:pt x="1429" y="4531"/>
                  </a:lnTo>
                  <a:lnTo>
                    <a:pt x="1878" y="4654"/>
                  </a:lnTo>
                  <a:lnTo>
                    <a:pt x="2123" y="4695"/>
                  </a:lnTo>
                  <a:lnTo>
                    <a:pt x="2368" y="4695"/>
                  </a:lnTo>
                  <a:lnTo>
                    <a:pt x="2368" y="4695"/>
                  </a:lnTo>
                  <a:lnTo>
                    <a:pt x="2613" y="4695"/>
                  </a:lnTo>
                  <a:lnTo>
                    <a:pt x="2817" y="4654"/>
                  </a:lnTo>
                  <a:lnTo>
                    <a:pt x="3266" y="4531"/>
                  </a:lnTo>
                  <a:lnTo>
                    <a:pt x="3674" y="4327"/>
                  </a:lnTo>
                  <a:lnTo>
                    <a:pt x="4041" y="4041"/>
                  </a:lnTo>
                  <a:lnTo>
                    <a:pt x="4327" y="3674"/>
                  </a:lnTo>
                  <a:lnTo>
                    <a:pt x="4531" y="3266"/>
                  </a:lnTo>
                  <a:lnTo>
                    <a:pt x="4654" y="2817"/>
                  </a:lnTo>
                  <a:lnTo>
                    <a:pt x="4695" y="2613"/>
                  </a:lnTo>
                  <a:lnTo>
                    <a:pt x="4735" y="2368"/>
                  </a:lnTo>
                  <a:lnTo>
                    <a:pt x="4735" y="2368"/>
                  </a:lnTo>
                  <a:lnTo>
                    <a:pt x="4695" y="2123"/>
                  </a:lnTo>
                  <a:lnTo>
                    <a:pt x="4654" y="1878"/>
                  </a:lnTo>
                  <a:lnTo>
                    <a:pt x="4531" y="1429"/>
                  </a:lnTo>
                  <a:lnTo>
                    <a:pt x="4327" y="1021"/>
                  </a:lnTo>
                  <a:lnTo>
                    <a:pt x="4041" y="694"/>
                  </a:lnTo>
                  <a:lnTo>
                    <a:pt x="3674" y="408"/>
                  </a:lnTo>
                  <a:lnTo>
                    <a:pt x="3266" y="204"/>
                  </a:lnTo>
                  <a:lnTo>
                    <a:pt x="2817" y="41"/>
                  </a:lnTo>
                  <a:lnTo>
                    <a:pt x="2613" y="0"/>
                  </a:lnTo>
                  <a:lnTo>
                    <a:pt x="2368" y="0"/>
                  </a:lnTo>
                  <a:lnTo>
                    <a:pt x="236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1"/>
            <p:cNvSpPr/>
            <p:nvPr/>
          </p:nvSpPr>
          <p:spPr>
            <a:xfrm>
              <a:off x="6931800" y="29881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1"/>
            <p:cNvSpPr/>
            <p:nvPr/>
          </p:nvSpPr>
          <p:spPr>
            <a:xfrm>
              <a:off x="6909350" y="3024850"/>
              <a:ext cx="43900" cy="43925"/>
            </a:xfrm>
            <a:custGeom>
              <a:rect b="b" l="l" r="r" t="t"/>
              <a:pathLst>
                <a:path extrusionOk="0" h="1757" w="1756">
                  <a:moveTo>
                    <a:pt x="899" y="1"/>
                  </a:moveTo>
                  <a:lnTo>
                    <a:pt x="735" y="42"/>
                  </a:lnTo>
                  <a:lnTo>
                    <a:pt x="572" y="82"/>
                  </a:lnTo>
                  <a:lnTo>
                    <a:pt x="409" y="164"/>
                  </a:lnTo>
                  <a:lnTo>
                    <a:pt x="286" y="286"/>
                  </a:lnTo>
                  <a:lnTo>
                    <a:pt x="164" y="409"/>
                  </a:lnTo>
                  <a:lnTo>
                    <a:pt x="82" y="531"/>
                  </a:lnTo>
                  <a:lnTo>
                    <a:pt x="42" y="695"/>
                  </a:lnTo>
                  <a:lnTo>
                    <a:pt x="1" y="899"/>
                  </a:lnTo>
                  <a:lnTo>
                    <a:pt x="42" y="1062"/>
                  </a:lnTo>
                  <a:lnTo>
                    <a:pt x="82" y="1225"/>
                  </a:lnTo>
                  <a:lnTo>
                    <a:pt x="164" y="1389"/>
                  </a:lnTo>
                  <a:lnTo>
                    <a:pt x="286" y="1511"/>
                  </a:lnTo>
                  <a:lnTo>
                    <a:pt x="409" y="1593"/>
                  </a:lnTo>
                  <a:lnTo>
                    <a:pt x="572" y="1674"/>
                  </a:lnTo>
                  <a:lnTo>
                    <a:pt x="735" y="1756"/>
                  </a:lnTo>
                  <a:lnTo>
                    <a:pt x="1062" y="1756"/>
                  </a:lnTo>
                  <a:lnTo>
                    <a:pt x="1225" y="1674"/>
                  </a:lnTo>
                  <a:lnTo>
                    <a:pt x="1389" y="1593"/>
                  </a:lnTo>
                  <a:lnTo>
                    <a:pt x="1511" y="1511"/>
                  </a:lnTo>
                  <a:lnTo>
                    <a:pt x="1593" y="1389"/>
                  </a:lnTo>
                  <a:lnTo>
                    <a:pt x="1674" y="1225"/>
                  </a:lnTo>
                  <a:lnTo>
                    <a:pt x="1756" y="1062"/>
                  </a:lnTo>
                  <a:lnTo>
                    <a:pt x="1756" y="899"/>
                  </a:lnTo>
                  <a:lnTo>
                    <a:pt x="1756" y="695"/>
                  </a:lnTo>
                  <a:lnTo>
                    <a:pt x="1674" y="531"/>
                  </a:lnTo>
                  <a:lnTo>
                    <a:pt x="1593" y="409"/>
                  </a:lnTo>
                  <a:lnTo>
                    <a:pt x="1511" y="286"/>
                  </a:lnTo>
                  <a:lnTo>
                    <a:pt x="1389" y="164"/>
                  </a:lnTo>
                  <a:lnTo>
                    <a:pt x="1225" y="82"/>
                  </a:lnTo>
                  <a:lnTo>
                    <a:pt x="1062" y="42"/>
                  </a:lnTo>
                  <a:lnTo>
                    <a:pt x="89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1"/>
            <p:cNvSpPr/>
            <p:nvPr/>
          </p:nvSpPr>
          <p:spPr>
            <a:xfrm>
              <a:off x="6909350" y="3024850"/>
              <a:ext cx="43900" cy="43925"/>
            </a:xfrm>
            <a:custGeom>
              <a:rect b="b" l="l" r="r" t="t"/>
              <a:pathLst>
                <a:path extrusionOk="0" fill="none" h="1757" w="1756">
                  <a:moveTo>
                    <a:pt x="1756" y="899"/>
                  </a:moveTo>
                  <a:lnTo>
                    <a:pt x="1756" y="899"/>
                  </a:lnTo>
                  <a:lnTo>
                    <a:pt x="1756" y="1062"/>
                  </a:lnTo>
                  <a:lnTo>
                    <a:pt x="1674" y="1225"/>
                  </a:lnTo>
                  <a:lnTo>
                    <a:pt x="1593" y="1389"/>
                  </a:lnTo>
                  <a:lnTo>
                    <a:pt x="1511" y="1511"/>
                  </a:lnTo>
                  <a:lnTo>
                    <a:pt x="1389" y="1593"/>
                  </a:lnTo>
                  <a:lnTo>
                    <a:pt x="1225" y="1674"/>
                  </a:lnTo>
                  <a:lnTo>
                    <a:pt x="1062" y="1756"/>
                  </a:lnTo>
                  <a:lnTo>
                    <a:pt x="899" y="1756"/>
                  </a:lnTo>
                  <a:lnTo>
                    <a:pt x="899" y="1756"/>
                  </a:lnTo>
                  <a:lnTo>
                    <a:pt x="735" y="1756"/>
                  </a:lnTo>
                  <a:lnTo>
                    <a:pt x="572" y="1674"/>
                  </a:lnTo>
                  <a:lnTo>
                    <a:pt x="409" y="1593"/>
                  </a:lnTo>
                  <a:lnTo>
                    <a:pt x="286" y="1511"/>
                  </a:lnTo>
                  <a:lnTo>
                    <a:pt x="164" y="1389"/>
                  </a:lnTo>
                  <a:lnTo>
                    <a:pt x="82" y="1225"/>
                  </a:lnTo>
                  <a:lnTo>
                    <a:pt x="42" y="1062"/>
                  </a:lnTo>
                  <a:lnTo>
                    <a:pt x="1" y="899"/>
                  </a:lnTo>
                  <a:lnTo>
                    <a:pt x="1" y="899"/>
                  </a:lnTo>
                  <a:lnTo>
                    <a:pt x="42" y="695"/>
                  </a:lnTo>
                  <a:lnTo>
                    <a:pt x="82" y="531"/>
                  </a:lnTo>
                  <a:lnTo>
                    <a:pt x="164" y="409"/>
                  </a:lnTo>
                  <a:lnTo>
                    <a:pt x="286" y="286"/>
                  </a:lnTo>
                  <a:lnTo>
                    <a:pt x="409" y="164"/>
                  </a:lnTo>
                  <a:lnTo>
                    <a:pt x="572" y="82"/>
                  </a:lnTo>
                  <a:lnTo>
                    <a:pt x="735" y="42"/>
                  </a:lnTo>
                  <a:lnTo>
                    <a:pt x="899" y="1"/>
                  </a:lnTo>
                  <a:lnTo>
                    <a:pt x="899" y="1"/>
                  </a:lnTo>
                  <a:lnTo>
                    <a:pt x="1062" y="42"/>
                  </a:lnTo>
                  <a:lnTo>
                    <a:pt x="1225" y="82"/>
                  </a:lnTo>
                  <a:lnTo>
                    <a:pt x="1389" y="164"/>
                  </a:lnTo>
                  <a:lnTo>
                    <a:pt x="1511" y="286"/>
                  </a:lnTo>
                  <a:lnTo>
                    <a:pt x="1593" y="409"/>
                  </a:lnTo>
                  <a:lnTo>
                    <a:pt x="1674" y="531"/>
                  </a:lnTo>
                  <a:lnTo>
                    <a:pt x="1756" y="695"/>
                  </a:lnTo>
                  <a:lnTo>
                    <a:pt x="1756" y="899"/>
                  </a:lnTo>
                  <a:lnTo>
                    <a:pt x="1756" y="8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1"/>
            <p:cNvSpPr/>
            <p:nvPr/>
          </p:nvSpPr>
          <p:spPr>
            <a:xfrm>
              <a:off x="6953250" y="3047300"/>
              <a:ext cx="0" cy="25"/>
            </a:xfrm>
            <a:custGeom>
              <a:rect b="b" l="l" r="r" t="t"/>
              <a:pathLst>
                <a:path extrusionOk="0" fill="none" h="1" w="0">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1"/>
            <p:cNvSpPr/>
            <p:nvPr/>
          </p:nvSpPr>
          <p:spPr>
            <a:xfrm>
              <a:off x="7054275" y="2988125"/>
              <a:ext cx="117375" cy="117375"/>
            </a:xfrm>
            <a:custGeom>
              <a:rect b="b" l="l" r="r" t="t"/>
              <a:pathLst>
                <a:path extrusionOk="0" h="4695" w="4695">
                  <a:moveTo>
                    <a:pt x="2123" y="0"/>
                  </a:moveTo>
                  <a:lnTo>
                    <a:pt x="1878" y="41"/>
                  </a:lnTo>
                  <a:lnTo>
                    <a:pt x="1429" y="204"/>
                  </a:lnTo>
                  <a:lnTo>
                    <a:pt x="1021" y="408"/>
                  </a:lnTo>
                  <a:lnTo>
                    <a:pt x="694" y="694"/>
                  </a:lnTo>
                  <a:lnTo>
                    <a:pt x="409" y="1021"/>
                  </a:lnTo>
                  <a:lnTo>
                    <a:pt x="164" y="1429"/>
                  </a:lnTo>
                  <a:lnTo>
                    <a:pt x="41" y="1878"/>
                  </a:lnTo>
                  <a:lnTo>
                    <a:pt x="0" y="2123"/>
                  </a:lnTo>
                  <a:lnTo>
                    <a:pt x="0" y="2368"/>
                  </a:lnTo>
                  <a:lnTo>
                    <a:pt x="0" y="2613"/>
                  </a:lnTo>
                  <a:lnTo>
                    <a:pt x="41" y="2817"/>
                  </a:lnTo>
                  <a:lnTo>
                    <a:pt x="164" y="3266"/>
                  </a:lnTo>
                  <a:lnTo>
                    <a:pt x="409" y="3674"/>
                  </a:lnTo>
                  <a:lnTo>
                    <a:pt x="694" y="4041"/>
                  </a:lnTo>
                  <a:lnTo>
                    <a:pt x="1021" y="4327"/>
                  </a:lnTo>
                  <a:lnTo>
                    <a:pt x="1429" y="4531"/>
                  </a:lnTo>
                  <a:lnTo>
                    <a:pt x="1878" y="4654"/>
                  </a:lnTo>
                  <a:lnTo>
                    <a:pt x="2123" y="4695"/>
                  </a:lnTo>
                  <a:lnTo>
                    <a:pt x="2613" y="4695"/>
                  </a:lnTo>
                  <a:lnTo>
                    <a:pt x="2817" y="4654"/>
                  </a:lnTo>
                  <a:lnTo>
                    <a:pt x="3266" y="4531"/>
                  </a:lnTo>
                  <a:lnTo>
                    <a:pt x="3674" y="4327"/>
                  </a:lnTo>
                  <a:lnTo>
                    <a:pt x="4001" y="4041"/>
                  </a:lnTo>
                  <a:lnTo>
                    <a:pt x="4327" y="3674"/>
                  </a:lnTo>
                  <a:lnTo>
                    <a:pt x="4532" y="3266"/>
                  </a:lnTo>
                  <a:lnTo>
                    <a:pt x="4654" y="2817"/>
                  </a:lnTo>
                  <a:lnTo>
                    <a:pt x="4695" y="2613"/>
                  </a:lnTo>
                  <a:lnTo>
                    <a:pt x="4695" y="2368"/>
                  </a:lnTo>
                  <a:lnTo>
                    <a:pt x="4695" y="2123"/>
                  </a:lnTo>
                  <a:lnTo>
                    <a:pt x="4654" y="1878"/>
                  </a:lnTo>
                  <a:lnTo>
                    <a:pt x="4532" y="1429"/>
                  </a:lnTo>
                  <a:lnTo>
                    <a:pt x="4327" y="1021"/>
                  </a:lnTo>
                  <a:lnTo>
                    <a:pt x="4001" y="694"/>
                  </a:lnTo>
                  <a:lnTo>
                    <a:pt x="3674" y="408"/>
                  </a:lnTo>
                  <a:lnTo>
                    <a:pt x="3266" y="204"/>
                  </a:lnTo>
                  <a:lnTo>
                    <a:pt x="2817" y="41"/>
                  </a:lnTo>
                  <a:lnTo>
                    <a:pt x="2613" y="0"/>
                  </a:lnTo>
                  <a:close/>
                </a:path>
              </a:pathLst>
            </a:custGeom>
            <a:solidFill>
              <a:srgbClr val="FCAB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1"/>
            <p:cNvSpPr/>
            <p:nvPr/>
          </p:nvSpPr>
          <p:spPr>
            <a:xfrm>
              <a:off x="7054275" y="2988125"/>
              <a:ext cx="117375" cy="117375"/>
            </a:xfrm>
            <a:custGeom>
              <a:rect b="b" l="l" r="r" t="t"/>
              <a:pathLst>
                <a:path extrusionOk="0" fill="none" h="4695" w="4695">
                  <a:moveTo>
                    <a:pt x="2368" y="0"/>
                  </a:moveTo>
                  <a:lnTo>
                    <a:pt x="2368" y="0"/>
                  </a:lnTo>
                  <a:lnTo>
                    <a:pt x="2123" y="0"/>
                  </a:lnTo>
                  <a:lnTo>
                    <a:pt x="1878" y="41"/>
                  </a:lnTo>
                  <a:lnTo>
                    <a:pt x="1429" y="204"/>
                  </a:lnTo>
                  <a:lnTo>
                    <a:pt x="1021" y="408"/>
                  </a:lnTo>
                  <a:lnTo>
                    <a:pt x="694" y="694"/>
                  </a:lnTo>
                  <a:lnTo>
                    <a:pt x="409" y="1021"/>
                  </a:lnTo>
                  <a:lnTo>
                    <a:pt x="164" y="1429"/>
                  </a:lnTo>
                  <a:lnTo>
                    <a:pt x="41" y="1878"/>
                  </a:lnTo>
                  <a:lnTo>
                    <a:pt x="0" y="2123"/>
                  </a:lnTo>
                  <a:lnTo>
                    <a:pt x="0" y="2368"/>
                  </a:lnTo>
                  <a:lnTo>
                    <a:pt x="0" y="2368"/>
                  </a:lnTo>
                  <a:lnTo>
                    <a:pt x="0" y="2613"/>
                  </a:lnTo>
                  <a:lnTo>
                    <a:pt x="41" y="2817"/>
                  </a:lnTo>
                  <a:lnTo>
                    <a:pt x="164" y="3266"/>
                  </a:lnTo>
                  <a:lnTo>
                    <a:pt x="409" y="3674"/>
                  </a:lnTo>
                  <a:lnTo>
                    <a:pt x="694" y="4041"/>
                  </a:lnTo>
                  <a:lnTo>
                    <a:pt x="1021" y="4327"/>
                  </a:lnTo>
                  <a:lnTo>
                    <a:pt x="1429" y="4531"/>
                  </a:lnTo>
                  <a:lnTo>
                    <a:pt x="1878" y="4654"/>
                  </a:lnTo>
                  <a:lnTo>
                    <a:pt x="2123" y="4695"/>
                  </a:lnTo>
                  <a:lnTo>
                    <a:pt x="2368" y="4695"/>
                  </a:lnTo>
                  <a:lnTo>
                    <a:pt x="2368" y="4695"/>
                  </a:lnTo>
                  <a:lnTo>
                    <a:pt x="2613" y="4695"/>
                  </a:lnTo>
                  <a:lnTo>
                    <a:pt x="2817" y="4654"/>
                  </a:lnTo>
                  <a:lnTo>
                    <a:pt x="3266" y="4531"/>
                  </a:lnTo>
                  <a:lnTo>
                    <a:pt x="3674" y="4327"/>
                  </a:lnTo>
                  <a:lnTo>
                    <a:pt x="4001" y="4041"/>
                  </a:lnTo>
                  <a:lnTo>
                    <a:pt x="4327" y="3674"/>
                  </a:lnTo>
                  <a:lnTo>
                    <a:pt x="4532" y="3266"/>
                  </a:lnTo>
                  <a:lnTo>
                    <a:pt x="4654" y="2817"/>
                  </a:lnTo>
                  <a:lnTo>
                    <a:pt x="4695" y="2613"/>
                  </a:lnTo>
                  <a:lnTo>
                    <a:pt x="4695" y="2368"/>
                  </a:lnTo>
                  <a:lnTo>
                    <a:pt x="4695" y="2368"/>
                  </a:lnTo>
                  <a:lnTo>
                    <a:pt x="4695" y="2123"/>
                  </a:lnTo>
                  <a:lnTo>
                    <a:pt x="4654" y="1878"/>
                  </a:lnTo>
                  <a:lnTo>
                    <a:pt x="4532" y="1429"/>
                  </a:lnTo>
                  <a:lnTo>
                    <a:pt x="4327" y="1021"/>
                  </a:lnTo>
                  <a:lnTo>
                    <a:pt x="4001" y="694"/>
                  </a:lnTo>
                  <a:lnTo>
                    <a:pt x="3674" y="408"/>
                  </a:lnTo>
                  <a:lnTo>
                    <a:pt x="3266" y="204"/>
                  </a:lnTo>
                  <a:lnTo>
                    <a:pt x="2817" y="41"/>
                  </a:lnTo>
                  <a:lnTo>
                    <a:pt x="2613" y="0"/>
                  </a:lnTo>
                  <a:lnTo>
                    <a:pt x="2368" y="0"/>
                  </a:lnTo>
                  <a:lnTo>
                    <a:pt x="236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1"/>
            <p:cNvSpPr/>
            <p:nvPr/>
          </p:nvSpPr>
          <p:spPr>
            <a:xfrm>
              <a:off x="7113450" y="29881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1"/>
            <p:cNvSpPr/>
            <p:nvPr/>
          </p:nvSpPr>
          <p:spPr>
            <a:xfrm>
              <a:off x="7235925" y="2988125"/>
              <a:ext cx="117375" cy="117375"/>
            </a:xfrm>
            <a:custGeom>
              <a:rect b="b" l="l" r="r" t="t"/>
              <a:pathLst>
                <a:path extrusionOk="0" h="4695" w="4695">
                  <a:moveTo>
                    <a:pt x="2123" y="0"/>
                  </a:moveTo>
                  <a:lnTo>
                    <a:pt x="1878" y="41"/>
                  </a:lnTo>
                  <a:lnTo>
                    <a:pt x="1429" y="204"/>
                  </a:lnTo>
                  <a:lnTo>
                    <a:pt x="1021" y="408"/>
                  </a:lnTo>
                  <a:lnTo>
                    <a:pt x="695" y="694"/>
                  </a:lnTo>
                  <a:lnTo>
                    <a:pt x="409" y="1021"/>
                  </a:lnTo>
                  <a:lnTo>
                    <a:pt x="164" y="1429"/>
                  </a:lnTo>
                  <a:lnTo>
                    <a:pt x="41" y="1878"/>
                  </a:lnTo>
                  <a:lnTo>
                    <a:pt x="1" y="2123"/>
                  </a:lnTo>
                  <a:lnTo>
                    <a:pt x="1" y="2368"/>
                  </a:lnTo>
                  <a:lnTo>
                    <a:pt x="1" y="2613"/>
                  </a:lnTo>
                  <a:lnTo>
                    <a:pt x="41" y="2817"/>
                  </a:lnTo>
                  <a:lnTo>
                    <a:pt x="164" y="3266"/>
                  </a:lnTo>
                  <a:lnTo>
                    <a:pt x="409" y="3674"/>
                  </a:lnTo>
                  <a:lnTo>
                    <a:pt x="695" y="4041"/>
                  </a:lnTo>
                  <a:lnTo>
                    <a:pt x="1021" y="4327"/>
                  </a:lnTo>
                  <a:lnTo>
                    <a:pt x="1429" y="4531"/>
                  </a:lnTo>
                  <a:lnTo>
                    <a:pt x="1878" y="4654"/>
                  </a:lnTo>
                  <a:lnTo>
                    <a:pt x="2123" y="4695"/>
                  </a:lnTo>
                  <a:lnTo>
                    <a:pt x="2572" y="4695"/>
                  </a:lnTo>
                  <a:lnTo>
                    <a:pt x="2817" y="4654"/>
                  </a:lnTo>
                  <a:lnTo>
                    <a:pt x="3266" y="4531"/>
                  </a:lnTo>
                  <a:lnTo>
                    <a:pt x="3674" y="4327"/>
                  </a:lnTo>
                  <a:lnTo>
                    <a:pt x="4001" y="4041"/>
                  </a:lnTo>
                  <a:lnTo>
                    <a:pt x="4287" y="3674"/>
                  </a:lnTo>
                  <a:lnTo>
                    <a:pt x="4532" y="3266"/>
                  </a:lnTo>
                  <a:lnTo>
                    <a:pt x="4654" y="2817"/>
                  </a:lnTo>
                  <a:lnTo>
                    <a:pt x="4695" y="2613"/>
                  </a:lnTo>
                  <a:lnTo>
                    <a:pt x="4695" y="2368"/>
                  </a:lnTo>
                  <a:lnTo>
                    <a:pt x="4695" y="2123"/>
                  </a:lnTo>
                  <a:lnTo>
                    <a:pt x="4654" y="1878"/>
                  </a:lnTo>
                  <a:lnTo>
                    <a:pt x="4532" y="1429"/>
                  </a:lnTo>
                  <a:lnTo>
                    <a:pt x="4287" y="1021"/>
                  </a:lnTo>
                  <a:lnTo>
                    <a:pt x="4001" y="694"/>
                  </a:lnTo>
                  <a:lnTo>
                    <a:pt x="3674" y="408"/>
                  </a:lnTo>
                  <a:lnTo>
                    <a:pt x="3266" y="204"/>
                  </a:lnTo>
                  <a:lnTo>
                    <a:pt x="2817" y="41"/>
                  </a:lnTo>
                  <a:lnTo>
                    <a:pt x="2572" y="0"/>
                  </a:lnTo>
                  <a:close/>
                </a:path>
              </a:pathLst>
            </a:custGeom>
            <a:solidFill>
              <a:srgbClr val="FCAB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1"/>
            <p:cNvSpPr/>
            <p:nvPr/>
          </p:nvSpPr>
          <p:spPr>
            <a:xfrm>
              <a:off x="7235925" y="2988125"/>
              <a:ext cx="117375" cy="117375"/>
            </a:xfrm>
            <a:custGeom>
              <a:rect b="b" l="l" r="r" t="t"/>
              <a:pathLst>
                <a:path extrusionOk="0" fill="none" h="4695" w="4695">
                  <a:moveTo>
                    <a:pt x="2368" y="0"/>
                  </a:moveTo>
                  <a:lnTo>
                    <a:pt x="2368" y="0"/>
                  </a:lnTo>
                  <a:lnTo>
                    <a:pt x="2123" y="0"/>
                  </a:lnTo>
                  <a:lnTo>
                    <a:pt x="1878" y="41"/>
                  </a:lnTo>
                  <a:lnTo>
                    <a:pt x="1429" y="204"/>
                  </a:lnTo>
                  <a:lnTo>
                    <a:pt x="1021" y="408"/>
                  </a:lnTo>
                  <a:lnTo>
                    <a:pt x="695" y="694"/>
                  </a:lnTo>
                  <a:lnTo>
                    <a:pt x="409" y="1021"/>
                  </a:lnTo>
                  <a:lnTo>
                    <a:pt x="164" y="1429"/>
                  </a:lnTo>
                  <a:lnTo>
                    <a:pt x="41" y="1878"/>
                  </a:lnTo>
                  <a:lnTo>
                    <a:pt x="1" y="2123"/>
                  </a:lnTo>
                  <a:lnTo>
                    <a:pt x="1" y="2368"/>
                  </a:lnTo>
                  <a:lnTo>
                    <a:pt x="1" y="2368"/>
                  </a:lnTo>
                  <a:lnTo>
                    <a:pt x="1" y="2613"/>
                  </a:lnTo>
                  <a:lnTo>
                    <a:pt x="41" y="2817"/>
                  </a:lnTo>
                  <a:lnTo>
                    <a:pt x="164" y="3266"/>
                  </a:lnTo>
                  <a:lnTo>
                    <a:pt x="409" y="3674"/>
                  </a:lnTo>
                  <a:lnTo>
                    <a:pt x="695" y="4041"/>
                  </a:lnTo>
                  <a:lnTo>
                    <a:pt x="1021" y="4327"/>
                  </a:lnTo>
                  <a:lnTo>
                    <a:pt x="1429" y="4531"/>
                  </a:lnTo>
                  <a:lnTo>
                    <a:pt x="1878" y="4654"/>
                  </a:lnTo>
                  <a:lnTo>
                    <a:pt x="2123" y="4695"/>
                  </a:lnTo>
                  <a:lnTo>
                    <a:pt x="2368" y="4695"/>
                  </a:lnTo>
                  <a:lnTo>
                    <a:pt x="2368" y="4695"/>
                  </a:lnTo>
                  <a:lnTo>
                    <a:pt x="2572" y="4695"/>
                  </a:lnTo>
                  <a:lnTo>
                    <a:pt x="2817" y="4654"/>
                  </a:lnTo>
                  <a:lnTo>
                    <a:pt x="3266" y="4531"/>
                  </a:lnTo>
                  <a:lnTo>
                    <a:pt x="3674" y="4327"/>
                  </a:lnTo>
                  <a:lnTo>
                    <a:pt x="4001" y="4041"/>
                  </a:lnTo>
                  <a:lnTo>
                    <a:pt x="4287" y="3674"/>
                  </a:lnTo>
                  <a:lnTo>
                    <a:pt x="4532" y="3266"/>
                  </a:lnTo>
                  <a:lnTo>
                    <a:pt x="4654" y="2817"/>
                  </a:lnTo>
                  <a:lnTo>
                    <a:pt x="4695" y="2613"/>
                  </a:lnTo>
                  <a:lnTo>
                    <a:pt x="4695" y="2368"/>
                  </a:lnTo>
                  <a:lnTo>
                    <a:pt x="4695" y="2368"/>
                  </a:lnTo>
                  <a:lnTo>
                    <a:pt x="4695" y="2123"/>
                  </a:lnTo>
                  <a:lnTo>
                    <a:pt x="4654" y="1878"/>
                  </a:lnTo>
                  <a:lnTo>
                    <a:pt x="4532" y="1429"/>
                  </a:lnTo>
                  <a:lnTo>
                    <a:pt x="4287" y="1021"/>
                  </a:lnTo>
                  <a:lnTo>
                    <a:pt x="4001" y="694"/>
                  </a:lnTo>
                  <a:lnTo>
                    <a:pt x="3674" y="408"/>
                  </a:lnTo>
                  <a:lnTo>
                    <a:pt x="3266" y="204"/>
                  </a:lnTo>
                  <a:lnTo>
                    <a:pt x="2817" y="41"/>
                  </a:lnTo>
                  <a:lnTo>
                    <a:pt x="2572" y="0"/>
                  </a:lnTo>
                  <a:lnTo>
                    <a:pt x="2368" y="0"/>
                  </a:lnTo>
                  <a:lnTo>
                    <a:pt x="236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1"/>
            <p:cNvSpPr/>
            <p:nvPr/>
          </p:nvSpPr>
          <p:spPr>
            <a:xfrm>
              <a:off x="7295125" y="29881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1"/>
            <p:cNvSpPr/>
            <p:nvPr/>
          </p:nvSpPr>
          <p:spPr>
            <a:xfrm>
              <a:off x="6923650" y="2867700"/>
              <a:ext cx="378625" cy="102075"/>
            </a:xfrm>
            <a:custGeom>
              <a:rect b="b" l="l" r="r" t="t"/>
              <a:pathLst>
                <a:path extrusionOk="0" h="4083" w="15145">
                  <a:moveTo>
                    <a:pt x="1470" y="0"/>
                  </a:moveTo>
                  <a:lnTo>
                    <a:pt x="1184" y="41"/>
                  </a:lnTo>
                  <a:lnTo>
                    <a:pt x="898" y="123"/>
                  </a:lnTo>
                  <a:lnTo>
                    <a:pt x="653" y="245"/>
                  </a:lnTo>
                  <a:lnTo>
                    <a:pt x="449" y="408"/>
                  </a:lnTo>
                  <a:lnTo>
                    <a:pt x="245" y="653"/>
                  </a:lnTo>
                  <a:lnTo>
                    <a:pt x="123" y="898"/>
                  </a:lnTo>
                  <a:lnTo>
                    <a:pt x="41" y="1143"/>
                  </a:lnTo>
                  <a:lnTo>
                    <a:pt x="0" y="1470"/>
                  </a:lnTo>
                  <a:lnTo>
                    <a:pt x="0" y="3756"/>
                  </a:lnTo>
                  <a:lnTo>
                    <a:pt x="41" y="3878"/>
                  </a:lnTo>
                  <a:lnTo>
                    <a:pt x="82" y="4001"/>
                  </a:lnTo>
                  <a:lnTo>
                    <a:pt x="204" y="4082"/>
                  </a:lnTo>
                  <a:lnTo>
                    <a:pt x="449" y="4082"/>
                  </a:lnTo>
                  <a:lnTo>
                    <a:pt x="531" y="4001"/>
                  </a:lnTo>
                  <a:lnTo>
                    <a:pt x="613" y="3878"/>
                  </a:lnTo>
                  <a:lnTo>
                    <a:pt x="653" y="3756"/>
                  </a:lnTo>
                  <a:lnTo>
                    <a:pt x="653" y="1470"/>
                  </a:lnTo>
                  <a:lnTo>
                    <a:pt x="653" y="1307"/>
                  </a:lnTo>
                  <a:lnTo>
                    <a:pt x="694" y="1143"/>
                  </a:lnTo>
                  <a:lnTo>
                    <a:pt x="776" y="980"/>
                  </a:lnTo>
                  <a:lnTo>
                    <a:pt x="857" y="857"/>
                  </a:lnTo>
                  <a:lnTo>
                    <a:pt x="980" y="776"/>
                  </a:lnTo>
                  <a:lnTo>
                    <a:pt x="1143" y="694"/>
                  </a:lnTo>
                  <a:lnTo>
                    <a:pt x="1306" y="653"/>
                  </a:lnTo>
                  <a:lnTo>
                    <a:pt x="1470" y="613"/>
                  </a:lnTo>
                  <a:lnTo>
                    <a:pt x="13716" y="613"/>
                  </a:lnTo>
                  <a:lnTo>
                    <a:pt x="13879" y="653"/>
                  </a:lnTo>
                  <a:lnTo>
                    <a:pt x="14002" y="694"/>
                  </a:lnTo>
                  <a:lnTo>
                    <a:pt x="14165" y="776"/>
                  </a:lnTo>
                  <a:lnTo>
                    <a:pt x="14288" y="857"/>
                  </a:lnTo>
                  <a:lnTo>
                    <a:pt x="14369" y="980"/>
                  </a:lnTo>
                  <a:lnTo>
                    <a:pt x="14451" y="1143"/>
                  </a:lnTo>
                  <a:lnTo>
                    <a:pt x="14492" y="1307"/>
                  </a:lnTo>
                  <a:lnTo>
                    <a:pt x="14533" y="1470"/>
                  </a:lnTo>
                  <a:lnTo>
                    <a:pt x="14533" y="3756"/>
                  </a:lnTo>
                  <a:lnTo>
                    <a:pt x="14533" y="3878"/>
                  </a:lnTo>
                  <a:lnTo>
                    <a:pt x="14614" y="4001"/>
                  </a:lnTo>
                  <a:lnTo>
                    <a:pt x="14737" y="4082"/>
                  </a:lnTo>
                  <a:lnTo>
                    <a:pt x="14982" y="4082"/>
                  </a:lnTo>
                  <a:lnTo>
                    <a:pt x="15063" y="4001"/>
                  </a:lnTo>
                  <a:lnTo>
                    <a:pt x="15145" y="3878"/>
                  </a:lnTo>
                  <a:lnTo>
                    <a:pt x="15145" y="3756"/>
                  </a:lnTo>
                  <a:lnTo>
                    <a:pt x="15145" y="1470"/>
                  </a:lnTo>
                  <a:lnTo>
                    <a:pt x="15145" y="1143"/>
                  </a:lnTo>
                  <a:lnTo>
                    <a:pt x="15022" y="898"/>
                  </a:lnTo>
                  <a:lnTo>
                    <a:pt x="14900" y="653"/>
                  </a:lnTo>
                  <a:lnTo>
                    <a:pt x="14737" y="408"/>
                  </a:lnTo>
                  <a:lnTo>
                    <a:pt x="14533" y="245"/>
                  </a:lnTo>
                  <a:lnTo>
                    <a:pt x="14247" y="123"/>
                  </a:lnTo>
                  <a:lnTo>
                    <a:pt x="14002" y="41"/>
                  </a:lnTo>
                  <a:lnTo>
                    <a:pt x="1371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1"/>
            <p:cNvSpPr/>
            <p:nvPr/>
          </p:nvSpPr>
          <p:spPr>
            <a:xfrm>
              <a:off x="6923650" y="2867700"/>
              <a:ext cx="378625" cy="102075"/>
            </a:xfrm>
            <a:custGeom>
              <a:rect b="b" l="l" r="r" t="t"/>
              <a:pathLst>
                <a:path extrusionOk="0" fill="none" h="4083" w="15145">
                  <a:moveTo>
                    <a:pt x="14859" y="4082"/>
                  </a:moveTo>
                  <a:lnTo>
                    <a:pt x="14859" y="4082"/>
                  </a:lnTo>
                  <a:lnTo>
                    <a:pt x="14737" y="4082"/>
                  </a:lnTo>
                  <a:lnTo>
                    <a:pt x="14614" y="4001"/>
                  </a:lnTo>
                  <a:lnTo>
                    <a:pt x="14533" y="3878"/>
                  </a:lnTo>
                  <a:lnTo>
                    <a:pt x="14533" y="3756"/>
                  </a:lnTo>
                  <a:lnTo>
                    <a:pt x="14533" y="1470"/>
                  </a:lnTo>
                  <a:lnTo>
                    <a:pt x="14533" y="1470"/>
                  </a:lnTo>
                  <a:lnTo>
                    <a:pt x="14492" y="1307"/>
                  </a:lnTo>
                  <a:lnTo>
                    <a:pt x="14451" y="1143"/>
                  </a:lnTo>
                  <a:lnTo>
                    <a:pt x="14369" y="980"/>
                  </a:lnTo>
                  <a:lnTo>
                    <a:pt x="14288" y="857"/>
                  </a:lnTo>
                  <a:lnTo>
                    <a:pt x="14165" y="776"/>
                  </a:lnTo>
                  <a:lnTo>
                    <a:pt x="14002" y="694"/>
                  </a:lnTo>
                  <a:lnTo>
                    <a:pt x="13879" y="653"/>
                  </a:lnTo>
                  <a:lnTo>
                    <a:pt x="13716" y="613"/>
                  </a:lnTo>
                  <a:lnTo>
                    <a:pt x="1470" y="613"/>
                  </a:lnTo>
                  <a:lnTo>
                    <a:pt x="1470" y="613"/>
                  </a:lnTo>
                  <a:lnTo>
                    <a:pt x="1306" y="653"/>
                  </a:lnTo>
                  <a:lnTo>
                    <a:pt x="1143" y="694"/>
                  </a:lnTo>
                  <a:lnTo>
                    <a:pt x="980" y="776"/>
                  </a:lnTo>
                  <a:lnTo>
                    <a:pt x="857" y="857"/>
                  </a:lnTo>
                  <a:lnTo>
                    <a:pt x="776" y="980"/>
                  </a:lnTo>
                  <a:lnTo>
                    <a:pt x="694" y="1143"/>
                  </a:lnTo>
                  <a:lnTo>
                    <a:pt x="653" y="1307"/>
                  </a:lnTo>
                  <a:lnTo>
                    <a:pt x="653" y="1470"/>
                  </a:lnTo>
                  <a:lnTo>
                    <a:pt x="653" y="3756"/>
                  </a:lnTo>
                  <a:lnTo>
                    <a:pt x="653" y="3756"/>
                  </a:lnTo>
                  <a:lnTo>
                    <a:pt x="613" y="3878"/>
                  </a:lnTo>
                  <a:lnTo>
                    <a:pt x="531" y="4001"/>
                  </a:lnTo>
                  <a:lnTo>
                    <a:pt x="449" y="4082"/>
                  </a:lnTo>
                  <a:lnTo>
                    <a:pt x="327" y="4082"/>
                  </a:lnTo>
                  <a:lnTo>
                    <a:pt x="327" y="4082"/>
                  </a:lnTo>
                  <a:lnTo>
                    <a:pt x="204" y="4082"/>
                  </a:lnTo>
                  <a:lnTo>
                    <a:pt x="82" y="4001"/>
                  </a:lnTo>
                  <a:lnTo>
                    <a:pt x="41" y="3878"/>
                  </a:lnTo>
                  <a:lnTo>
                    <a:pt x="0" y="3756"/>
                  </a:lnTo>
                  <a:lnTo>
                    <a:pt x="0" y="1470"/>
                  </a:lnTo>
                  <a:lnTo>
                    <a:pt x="0" y="1470"/>
                  </a:lnTo>
                  <a:lnTo>
                    <a:pt x="41" y="1143"/>
                  </a:lnTo>
                  <a:lnTo>
                    <a:pt x="123" y="898"/>
                  </a:lnTo>
                  <a:lnTo>
                    <a:pt x="245" y="653"/>
                  </a:lnTo>
                  <a:lnTo>
                    <a:pt x="449" y="408"/>
                  </a:lnTo>
                  <a:lnTo>
                    <a:pt x="653" y="245"/>
                  </a:lnTo>
                  <a:lnTo>
                    <a:pt x="898" y="123"/>
                  </a:lnTo>
                  <a:lnTo>
                    <a:pt x="1184" y="41"/>
                  </a:lnTo>
                  <a:lnTo>
                    <a:pt x="1470" y="0"/>
                  </a:lnTo>
                  <a:lnTo>
                    <a:pt x="13716" y="0"/>
                  </a:lnTo>
                  <a:lnTo>
                    <a:pt x="13716" y="0"/>
                  </a:lnTo>
                  <a:lnTo>
                    <a:pt x="14002" y="41"/>
                  </a:lnTo>
                  <a:lnTo>
                    <a:pt x="14247" y="123"/>
                  </a:lnTo>
                  <a:lnTo>
                    <a:pt x="14533" y="245"/>
                  </a:lnTo>
                  <a:lnTo>
                    <a:pt x="14737" y="408"/>
                  </a:lnTo>
                  <a:lnTo>
                    <a:pt x="14900" y="653"/>
                  </a:lnTo>
                  <a:lnTo>
                    <a:pt x="15022" y="898"/>
                  </a:lnTo>
                  <a:lnTo>
                    <a:pt x="15145" y="1143"/>
                  </a:lnTo>
                  <a:lnTo>
                    <a:pt x="15145" y="1470"/>
                  </a:lnTo>
                  <a:lnTo>
                    <a:pt x="15145" y="3756"/>
                  </a:lnTo>
                  <a:lnTo>
                    <a:pt x="15145" y="3756"/>
                  </a:lnTo>
                  <a:lnTo>
                    <a:pt x="15145" y="3878"/>
                  </a:lnTo>
                  <a:lnTo>
                    <a:pt x="15063" y="4001"/>
                  </a:lnTo>
                  <a:lnTo>
                    <a:pt x="14982" y="4082"/>
                  </a:lnTo>
                  <a:lnTo>
                    <a:pt x="14859" y="4082"/>
                  </a:lnTo>
                  <a:lnTo>
                    <a:pt x="14859" y="408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1"/>
            <p:cNvSpPr/>
            <p:nvPr/>
          </p:nvSpPr>
          <p:spPr>
            <a:xfrm>
              <a:off x="7295125" y="29697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1"/>
            <p:cNvSpPr/>
            <p:nvPr/>
          </p:nvSpPr>
          <p:spPr>
            <a:xfrm>
              <a:off x="7105300" y="2795225"/>
              <a:ext cx="15325" cy="174550"/>
            </a:xfrm>
            <a:custGeom>
              <a:rect b="b" l="l" r="r" t="t"/>
              <a:pathLst>
                <a:path extrusionOk="0" h="6982" w="613">
                  <a:moveTo>
                    <a:pt x="327" y="1"/>
                  </a:moveTo>
                  <a:lnTo>
                    <a:pt x="205" y="42"/>
                  </a:lnTo>
                  <a:lnTo>
                    <a:pt x="82" y="83"/>
                  </a:lnTo>
                  <a:lnTo>
                    <a:pt x="41" y="205"/>
                  </a:lnTo>
                  <a:lnTo>
                    <a:pt x="0" y="327"/>
                  </a:lnTo>
                  <a:lnTo>
                    <a:pt x="0" y="6655"/>
                  </a:lnTo>
                  <a:lnTo>
                    <a:pt x="41" y="6777"/>
                  </a:lnTo>
                  <a:lnTo>
                    <a:pt x="82" y="6900"/>
                  </a:lnTo>
                  <a:lnTo>
                    <a:pt x="205" y="6981"/>
                  </a:lnTo>
                  <a:lnTo>
                    <a:pt x="449" y="6981"/>
                  </a:lnTo>
                  <a:lnTo>
                    <a:pt x="531" y="6900"/>
                  </a:lnTo>
                  <a:lnTo>
                    <a:pt x="613" y="6777"/>
                  </a:lnTo>
                  <a:lnTo>
                    <a:pt x="613" y="6655"/>
                  </a:lnTo>
                  <a:lnTo>
                    <a:pt x="613" y="327"/>
                  </a:lnTo>
                  <a:lnTo>
                    <a:pt x="613" y="205"/>
                  </a:lnTo>
                  <a:lnTo>
                    <a:pt x="531" y="83"/>
                  </a:lnTo>
                  <a:lnTo>
                    <a:pt x="449" y="42"/>
                  </a:lnTo>
                  <a:lnTo>
                    <a:pt x="327"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1"/>
            <p:cNvSpPr/>
            <p:nvPr/>
          </p:nvSpPr>
          <p:spPr>
            <a:xfrm>
              <a:off x="7105300" y="2795225"/>
              <a:ext cx="15325" cy="174550"/>
            </a:xfrm>
            <a:custGeom>
              <a:rect b="b" l="l" r="r" t="t"/>
              <a:pathLst>
                <a:path extrusionOk="0" fill="none" h="6982" w="613">
                  <a:moveTo>
                    <a:pt x="327" y="6981"/>
                  </a:moveTo>
                  <a:lnTo>
                    <a:pt x="327" y="6981"/>
                  </a:lnTo>
                  <a:lnTo>
                    <a:pt x="205" y="6981"/>
                  </a:lnTo>
                  <a:lnTo>
                    <a:pt x="82" y="6900"/>
                  </a:lnTo>
                  <a:lnTo>
                    <a:pt x="41" y="6777"/>
                  </a:lnTo>
                  <a:lnTo>
                    <a:pt x="0" y="6655"/>
                  </a:lnTo>
                  <a:lnTo>
                    <a:pt x="0" y="327"/>
                  </a:lnTo>
                  <a:lnTo>
                    <a:pt x="0" y="327"/>
                  </a:lnTo>
                  <a:lnTo>
                    <a:pt x="41" y="205"/>
                  </a:lnTo>
                  <a:lnTo>
                    <a:pt x="82" y="83"/>
                  </a:lnTo>
                  <a:lnTo>
                    <a:pt x="205" y="42"/>
                  </a:lnTo>
                  <a:lnTo>
                    <a:pt x="327" y="1"/>
                  </a:lnTo>
                  <a:lnTo>
                    <a:pt x="327" y="1"/>
                  </a:lnTo>
                  <a:lnTo>
                    <a:pt x="449" y="42"/>
                  </a:lnTo>
                  <a:lnTo>
                    <a:pt x="531" y="83"/>
                  </a:lnTo>
                  <a:lnTo>
                    <a:pt x="613" y="205"/>
                  </a:lnTo>
                  <a:lnTo>
                    <a:pt x="613" y="327"/>
                  </a:lnTo>
                  <a:lnTo>
                    <a:pt x="613" y="6655"/>
                  </a:lnTo>
                  <a:lnTo>
                    <a:pt x="613" y="6655"/>
                  </a:lnTo>
                  <a:lnTo>
                    <a:pt x="613" y="6777"/>
                  </a:lnTo>
                  <a:lnTo>
                    <a:pt x="531" y="6900"/>
                  </a:lnTo>
                  <a:lnTo>
                    <a:pt x="449" y="6981"/>
                  </a:lnTo>
                  <a:lnTo>
                    <a:pt x="327" y="6981"/>
                  </a:lnTo>
                  <a:lnTo>
                    <a:pt x="327" y="69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1"/>
            <p:cNvSpPr/>
            <p:nvPr/>
          </p:nvSpPr>
          <p:spPr>
            <a:xfrm>
              <a:off x="7113450" y="2969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1"/>
            <p:cNvSpPr/>
            <p:nvPr/>
          </p:nvSpPr>
          <p:spPr>
            <a:xfrm>
              <a:off x="6984875" y="2615625"/>
              <a:ext cx="257200" cy="15325"/>
            </a:xfrm>
            <a:custGeom>
              <a:rect b="b" l="l" r="r" t="t"/>
              <a:pathLst>
                <a:path extrusionOk="0" h="613" w="10288">
                  <a:moveTo>
                    <a:pt x="327" y="0"/>
                  </a:moveTo>
                  <a:lnTo>
                    <a:pt x="205" y="41"/>
                  </a:lnTo>
                  <a:lnTo>
                    <a:pt x="123" y="82"/>
                  </a:lnTo>
                  <a:lnTo>
                    <a:pt x="41" y="204"/>
                  </a:lnTo>
                  <a:lnTo>
                    <a:pt x="0" y="327"/>
                  </a:lnTo>
                  <a:lnTo>
                    <a:pt x="41" y="449"/>
                  </a:lnTo>
                  <a:lnTo>
                    <a:pt x="123" y="531"/>
                  </a:lnTo>
                  <a:lnTo>
                    <a:pt x="205" y="613"/>
                  </a:lnTo>
                  <a:lnTo>
                    <a:pt x="10083" y="613"/>
                  </a:lnTo>
                  <a:lnTo>
                    <a:pt x="10206" y="531"/>
                  </a:lnTo>
                  <a:lnTo>
                    <a:pt x="10287" y="449"/>
                  </a:lnTo>
                  <a:lnTo>
                    <a:pt x="10287" y="327"/>
                  </a:lnTo>
                  <a:lnTo>
                    <a:pt x="10287" y="204"/>
                  </a:lnTo>
                  <a:lnTo>
                    <a:pt x="10206" y="82"/>
                  </a:lnTo>
                  <a:lnTo>
                    <a:pt x="10083" y="41"/>
                  </a:lnTo>
                  <a:lnTo>
                    <a:pt x="9961"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1"/>
            <p:cNvSpPr/>
            <p:nvPr/>
          </p:nvSpPr>
          <p:spPr>
            <a:xfrm>
              <a:off x="6984875" y="2615625"/>
              <a:ext cx="257200" cy="15325"/>
            </a:xfrm>
            <a:custGeom>
              <a:rect b="b" l="l" r="r" t="t"/>
              <a:pathLst>
                <a:path extrusionOk="0" fill="none" h="613" w="10288">
                  <a:moveTo>
                    <a:pt x="9961" y="613"/>
                  </a:moveTo>
                  <a:lnTo>
                    <a:pt x="327" y="613"/>
                  </a:lnTo>
                  <a:lnTo>
                    <a:pt x="327" y="613"/>
                  </a:lnTo>
                  <a:lnTo>
                    <a:pt x="205" y="613"/>
                  </a:lnTo>
                  <a:lnTo>
                    <a:pt x="123" y="531"/>
                  </a:lnTo>
                  <a:lnTo>
                    <a:pt x="41" y="449"/>
                  </a:lnTo>
                  <a:lnTo>
                    <a:pt x="0" y="327"/>
                  </a:lnTo>
                  <a:lnTo>
                    <a:pt x="0" y="327"/>
                  </a:lnTo>
                  <a:lnTo>
                    <a:pt x="41" y="204"/>
                  </a:lnTo>
                  <a:lnTo>
                    <a:pt x="123" y="82"/>
                  </a:lnTo>
                  <a:lnTo>
                    <a:pt x="205" y="41"/>
                  </a:lnTo>
                  <a:lnTo>
                    <a:pt x="327" y="0"/>
                  </a:lnTo>
                  <a:lnTo>
                    <a:pt x="9961" y="0"/>
                  </a:lnTo>
                  <a:lnTo>
                    <a:pt x="9961" y="0"/>
                  </a:lnTo>
                  <a:lnTo>
                    <a:pt x="10083" y="41"/>
                  </a:lnTo>
                  <a:lnTo>
                    <a:pt x="10206" y="82"/>
                  </a:lnTo>
                  <a:lnTo>
                    <a:pt x="10287" y="204"/>
                  </a:lnTo>
                  <a:lnTo>
                    <a:pt x="10287" y="327"/>
                  </a:lnTo>
                  <a:lnTo>
                    <a:pt x="10287" y="327"/>
                  </a:lnTo>
                  <a:lnTo>
                    <a:pt x="10287" y="449"/>
                  </a:lnTo>
                  <a:lnTo>
                    <a:pt x="10206" y="531"/>
                  </a:lnTo>
                  <a:lnTo>
                    <a:pt x="10083" y="613"/>
                  </a:lnTo>
                  <a:lnTo>
                    <a:pt x="9961" y="613"/>
                  </a:lnTo>
                  <a:lnTo>
                    <a:pt x="9961"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1"/>
            <p:cNvSpPr/>
            <p:nvPr/>
          </p:nvSpPr>
          <p:spPr>
            <a:xfrm>
              <a:off x="7233875" y="26309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1"/>
            <p:cNvSpPr/>
            <p:nvPr/>
          </p:nvSpPr>
          <p:spPr>
            <a:xfrm>
              <a:off x="6984875" y="2667675"/>
              <a:ext cx="257200" cy="15325"/>
            </a:xfrm>
            <a:custGeom>
              <a:rect b="b" l="l" r="r" t="t"/>
              <a:pathLst>
                <a:path extrusionOk="0" h="613" w="10288">
                  <a:moveTo>
                    <a:pt x="205" y="0"/>
                  </a:moveTo>
                  <a:lnTo>
                    <a:pt x="123" y="82"/>
                  </a:lnTo>
                  <a:lnTo>
                    <a:pt x="41" y="164"/>
                  </a:lnTo>
                  <a:lnTo>
                    <a:pt x="0" y="286"/>
                  </a:lnTo>
                  <a:lnTo>
                    <a:pt x="41" y="408"/>
                  </a:lnTo>
                  <a:lnTo>
                    <a:pt x="123" y="531"/>
                  </a:lnTo>
                  <a:lnTo>
                    <a:pt x="205" y="572"/>
                  </a:lnTo>
                  <a:lnTo>
                    <a:pt x="327" y="613"/>
                  </a:lnTo>
                  <a:lnTo>
                    <a:pt x="9961" y="613"/>
                  </a:lnTo>
                  <a:lnTo>
                    <a:pt x="10083" y="572"/>
                  </a:lnTo>
                  <a:lnTo>
                    <a:pt x="10206" y="531"/>
                  </a:lnTo>
                  <a:lnTo>
                    <a:pt x="10287" y="408"/>
                  </a:lnTo>
                  <a:lnTo>
                    <a:pt x="10287" y="286"/>
                  </a:lnTo>
                  <a:lnTo>
                    <a:pt x="10287" y="164"/>
                  </a:lnTo>
                  <a:lnTo>
                    <a:pt x="10206" y="82"/>
                  </a:lnTo>
                  <a:lnTo>
                    <a:pt x="10083"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1"/>
            <p:cNvSpPr/>
            <p:nvPr/>
          </p:nvSpPr>
          <p:spPr>
            <a:xfrm>
              <a:off x="6984875" y="2667675"/>
              <a:ext cx="257200" cy="15325"/>
            </a:xfrm>
            <a:custGeom>
              <a:rect b="b" l="l" r="r" t="t"/>
              <a:pathLst>
                <a:path extrusionOk="0" fill="none" h="613" w="10288">
                  <a:moveTo>
                    <a:pt x="9961" y="613"/>
                  </a:moveTo>
                  <a:lnTo>
                    <a:pt x="327" y="613"/>
                  </a:lnTo>
                  <a:lnTo>
                    <a:pt x="327" y="613"/>
                  </a:lnTo>
                  <a:lnTo>
                    <a:pt x="205" y="572"/>
                  </a:lnTo>
                  <a:lnTo>
                    <a:pt x="123" y="531"/>
                  </a:lnTo>
                  <a:lnTo>
                    <a:pt x="41" y="408"/>
                  </a:lnTo>
                  <a:lnTo>
                    <a:pt x="0" y="286"/>
                  </a:lnTo>
                  <a:lnTo>
                    <a:pt x="0" y="286"/>
                  </a:lnTo>
                  <a:lnTo>
                    <a:pt x="41" y="164"/>
                  </a:lnTo>
                  <a:lnTo>
                    <a:pt x="123" y="82"/>
                  </a:lnTo>
                  <a:lnTo>
                    <a:pt x="205" y="0"/>
                  </a:lnTo>
                  <a:lnTo>
                    <a:pt x="327" y="0"/>
                  </a:lnTo>
                  <a:lnTo>
                    <a:pt x="9961" y="0"/>
                  </a:lnTo>
                  <a:lnTo>
                    <a:pt x="9961" y="0"/>
                  </a:lnTo>
                  <a:lnTo>
                    <a:pt x="10083" y="0"/>
                  </a:lnTo>
                  <a:lnTo>
                    <a:pt x="10206" y="82"/>
                  </a:lnTo>
                  <a:lnTo>
                    <a:pt x="10287" y="164"/>
                  </a:lnTo>
                  <a:lnTo>
                    <a:pt x="10287" y="286"/>
                  </a:lnTo>
                  <a:lnTo>
                    <a:pt x="10287" y="286"/>
                  </a:lnTo>
                  <a:lnTo>
                    <a:pt x="10287" y="408"/>
                  </a:lnTo>
                  <a:lnTo>
                    <a:pt x="10206" y="531"/>
                  </a:lnTo>
                  <a:lnTo>
                    <a:pt x="10083" y="572"/>
                  </a:lnTo>
                  <a:lnTo>
                    <a:pt x="9961" y="613"/>
                  </a:lnTo>
                  <a:lnTo>
                    <a:pt x="9961"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1"/>
            <p:cNvSpPr/>
            <p:nvPr/>
          </p:nvSpPr>
          <p:spPr>
            <a:xfrm>
              <a:off x="7233875" y="26829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1"/>
            <p:cNvSpPr/>
            <p:nvPr/>
          </p:nvSpPr>
          <p:spPr>
            <a:xfrm>
              <a:off x="7091000" y="3024850"/>
              <a:ext cx="43925" cy="43925"/>
            </a:xfrm>
            <a:custGeom>
              <a:rect b="b" l="l" r="r" t="t"/>
              <a:pathLst>
                <a:path extrusionOk="0" h="1757" w="1757">
                  <a:moveTo>
                    <a:pt x="899" y="1"/>
                  </a:moveTo>
                  <a:lnTo>
                    <a:pt x="695" y="42"/>
                  </a:lnTo>
                  <a:lnTo>
                    <a:pt x="532" y="82"/>
                  </a:lnTo>
                  <a:lnTo>
                    <a:pt x="409" y="164"/>
                  </a:lnTo>
                  <a:lnTo>
                    <a:pt x="287" y="286"/>
                  </a:lnTo>
                  <a:lnTo>
                    <a:pt x="164" y="409"/>
                  </a:lnTo>
                  <a:lnTo>
                    <a:pt x="83" y="531"/>
                  </a:lnTo>
                  <a:lnTo>
                    <a:pt x="42" y="695"/>
                  </a:lnTo>
                  <a:lnTo>
                    <a:pt x="1" y="899"/>
                  </a:lnTo>
                  <a:lnTo>
                    <a:pt x="42" y="1062"/>
                  </a:lnTo>
                  <a:lnTo>
                    <a:pt x="83" y="1225"/>
                  </a:lnTo>
                  <a:lnTo>
                    <a:pt x="164" y="1389"/>
                  </a:lnTo>
                  <a:lnTo>
                    <a:pt x="287" y="1511"/>
                  </a:lnTo>
                  <a:lnTo>
                    <a:pt x="409" y="1593"/>
                  </a:lnTo>
                  <a:lnTo>
                    <a:pt x="532" y="1674"/>
                  </a:lnTo>
                  <a:lnTo>
                    <a:pt x="695" y="1756"/>
                  </a:lnTo>
                  <a:lnTo>
                    <a:pt x="1062" y="1756"/>
                  </a:lnTo>
                  <a:lnTo>
                    <a:pt x="1226" y="1674"/>
                  </a:lnTo>
                  <a:lnTo>
                    <a:pt x="1389" y="1593"/>
                  </a:lnTo>
                  <a:lnTo>
                    <a:pt x="1511" y="1511"/>
                  </a:lnTo>
                  <a:lnTo>
                    <a:pt x="1593" y="1389"/>
                  </a:lnTo>
                  <a:lnTo>
                    <a:pt x="1675" y="1225"/>
                  </a:lnTo>
                  <a:lnTo>
                    <a:pt x="1756" y="1062"/>
                  </a:lnTo>
                  <a:lnTo>
                    <a:pt x="1756" y="899"/>
                  </a:lnTo>
                  <a:lnTo>
                    <a:pt x="1756" y="695"/>
                  </a:lnTo>
                  <a:lnTo>
                    <a:pt x="1675" y="531"/>
                  </a:lnTo>
                  <a:lnTo>
                    <a:pt x="1593" y="409"/>
                  </a:lnTo>
                  <a:lnTo>
                    <a:pt x="1511" y="286"/>
                  </a:lnTo>
                  <a:lnTo>
                    <a:pt x="1389" y="164"/>
                  </a:lnTo>
                  <a:lnTo>
                    <a:pt x="1226" y="82"/>
                  </a:lnTo>
                  <a:lnTo>
                    <a:pt x="1062" y="42"/>
                  </a:lnTo>
                  <a:lnTo>
                    <a:pt x="89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1"/>
            <p:cNvSpPr/>
            <p:nvPr/>
          </p:nvSpPr>
          <p:spPr>
            <a:xfrm>
              <a:off x="7091000" y="3024850"/>
              <a:ext cx="43925" cy="43925"/>
            </a:xfrm>
            <a:custGeom>
              <a:rect b="b" l="l" r="r" t="t"/>
              <a:pathLst>
                <a:path extrusionOk="0" fill="none" h="1757" w="1757">
                  <a:moveTo>
                    <a:pt x="1756" y="899"/>
                  </a:moveTo>
                  <a:lnTo>
                    <a:pt x="1756" y="899"/>
                  </a:lnTo>
                  <a:lnTo>
                    <a:pt x="1756" y="1062"/>
                  </a:lnTo>
                  <a:lnTo>
                    <a:pt x="1675" y="1225"/>
                  </a:lnTo>
                  <a:lnTo>
                    <a:pt x="1593" y="1389"/>
                  </a:lnTo>
                  <a:lnTo>
                    <a:pt x="1511" y="1511"/>
                  </a:lnTo>
                  <a:lnTo>
                    <a:pt x="1389" y="1593"/>
                  </a:lnTo>
                  <a:lnTo>
                    <a:pt x="1226" y="1674"/>
                  </a:lnTo>
                  <a:lnTo>
                    <a:pt x="1062" y="1756"/>
                  </a:lnTo>
                  <a:lnTo>
                    <a:pt x="899" y="1756"/>
                  </a:lnTo>
                  <a:lnTo>
                    <a:pt x="899" y="1756"/>
                  </a:lnTo>
                  <a:lnTo>
                    <a:pt x="695" y="1756"/>
                  </a:lnTo>
                  <a:lnTo>
                    <a:pt x="532" y="1674"/>
                  </a:lnTo>
                  <a:lnTo>
                    <a:pt x="409" y="1593"/>
                  </a:lnTo>
                  <a:lnTo>
                    <a:pt x="287" y="1511"/>
                  </a:lnTo>
                  <a:lnTo>
                    <a:pt x="164" y="1389"/>
                  </a:lnTo>
                  <a:lnTo>
                    <a:pt x="83" y="1225"/>
                  </a:lnTo>
                  <a:lnTo>
                    <a:pt x="42" y="1062"/>
                  </a:lnTo>
                  <a:lnTo>
                    <a:pt x="1" y="899"/>
                  </a:lnTo>
                  <a:lnTo>
                    <a:pt x="1" y="899"/>
                  </a:lnTo>
                  <a:lnTo>
                    <a:pt x="42" y="695"/>
                  </a:lnTo>
                  <a:lnTo>
                    <a:pt x="83" y="531"/>
                  </a:lnTo>
                  <a:lnTo>
                    <a:pt x="164" y="409"/>
                  </a:lnTo>
                  <a:lnTo>
                    <a:pt x="287" y="286"/>
                  </a:lnTo>
                  <a:lnTo>
                    <a:pt x="409" y="164"/>
                  </a:lnTo>
                  <a:lnTo>
                    <a:pt x="532" y="82"/>
                  </a:lnTo>
                  <a:lnTo>
                    <a:pt x="695" y="42"/>
                  </a:lnTo>
                  <a:lnTo>
                    <a:pt x="899" y="1"/>
                  </a:lnTo>
                  <a:lnTo>
                    <a:pt x="899" y="1"/>
                  </a:lnTo>
                  <a:lnTo>
                    <a:pt x="1062" y="42"/>
                  </a:lnTo>
                  <a:lnTo>
                    <a:pt x="1226" y="82"/>
                  </a:lnTo>
                  <a:lnTo>
                    <a:pt x="1389" y="164"/>
                  </a:lnTo>
                  <a:lnTo>
                    <a:pt x="1511" y="286"/>
                  </a:lnTo>
                  <a:lnTo>
                    <a:pt x="1593" y="409"/>
                  </a:lnTo>
                  <a:lnTo>
                    <a:pt x="1675" y="531"/>
                  </a:lnTo>
                  <a:lnTo>
                    <a:pt x="1756" y="695"/>
                  </a:lnTo>
                  <a:lnTo>
                    <a:pt x="1756" y="899"/>
                  </a:lnTo>
                  <a:lnTo>
                    <a:pt x="1756" y="8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1"/>
            <p:cNvSpPr/>
            <p:nvPr/>
          </p:nvSpPr>
          <p:spPr>
            <a:xfrm>
              <a:off x="7134900" y="30473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1"/>
            <p:cNvSpPr/>
            <p:nvPr/>
          </p:nvSpPr>
          <p:spPr>
            <a:xfrm>
              <a:off x="7272675" y="3024850"/>
              <a:ext cx="43900" cy="43925"/>
            </a:xfrm>
            <a:custGeom>
              <a:rect b="b" l="l" r="r" t="t"/>
              <a:pathLst>
                <a:path extrusionOk="0" h="1757" w="1756">
                  <a:moveTo>
                    <a:pt x="898" y="1"/>
                  </a:moveTo>
                  <a:lnTo>
                    <a:pt x="694" y="42"/>
                  </a:lnTo>
                  <a:lnTo>
                    <a:pt x="531" y="82"/>
                  </a:lnTo>
                  <a:lnTo>
                    <a:pt x="408" y="164"/>
                  </a:lnTo>
                  <a:lnTo>
                    <a:pt x="245" y="286"/>
                  </a:lnTo>
                  <a:lnTo>
                    <a:pt x="163" y="409"/>
                  </a:lnTo>
                  <a:lnTo>
                    <a:pt x="82" y="531"/>
                  </a:lnTo>
                  <a:lnTo>
                    <a:pt x="41" y="695"/>
                  </a:lnTo>
                  <a:lnTo>
                    <a:pt x="0" y="899"/>
                  </a:lnTo>
                  <a:lnTo>
                    <a:pt x="41" y="1062"/>
                  </a:lnTo>
                  <a:lnTo>
                    <a:pt x="82" y="1225"/>
                  </a:lnTo>
                  <a:lnTo>
                    <a:pt x="163" y="1389"/>
                  </a:lnTo>
                  <a:lnTo>
                    <a:pt x="245" y="1511"/>
                  </a:lnTo>
                  <a:lnTo>
                    <a:pt x="408" y="1593"/>
                  </a:lnTo>
                  <a:lnTo>
                    <a:pt x="531" y="1674"/>
                  </a:lnTo>
                  <a:lnTo>
                    <a:pt x="694" y="1756"/>
                  </a:lnTo>
                  <a:lnTo>
                    <a:pt x="1061" y="1756"/>
                  </a:lnTo>
                  <a:lnTo>
                    <a:pt x="1225" y="1674"/>
                  </a:lnTo>
                  <a:lnTo>
                    <a:pt x="1347" y="1593"/>
                  </a:lnTo>
                  <a:lnTo>
                    <a:pt x="1511" y="1511"/>
                  </a:lnTo>
                  <a:lnTo>
                    <a:pt x="1592" y="1389"/>
                  </a:lnTo>
                  <a:lnTo>
                    <a:pt x="1674" y="1225"/>
                  </a:lnTo>
                  <a:lnTo>
                    <a:pt x="1715" y="1062"/>
                  </a:lnTo>
                  <a:lnTo>
                    <a:pt x="1755" y="899"/>
                  </a:lnTo>
                  <a:lnTo>
                    <a:pt x="1715" y="695"/>
                  </a:lnTo>
                  <a:lnTo>
                    <a:pt x="1674" y="531"/>
                  </a:lnTo>
                  <a:lnTo>
                    <a:pt x="1592" y="409"/>
                  </a:lnTo>
                  <a:lnTo>
                    <a:pt x="1511" y="286"/>
                  </a:lnTo>
                  <a:lnTo>
                    <a:pt x="1347" y="164"/>
                  </a:lnTo>
                  <a:lnTo>
                    <a:pt x="1225" y="82"/>
                  </a:lnTo>
                  <a:lnTo>
                    <a:pt x="1061" y="42"/>
                  </a:lnTo>
                  <a:lnTo>
                    <a:pt x="898"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1"/>
            <p:cNvSpPr/>
            <p:nvPr/>
          </p:nvSpPr>
          <p:spPr>
            <a:xfrm>
              <a:off x="7272675" y="3024850"/>
              <a:ext cx="43900" cy="43925"/>
            </a:xfrm>
            <a:custGeom>
              <a:rect b="b" l="l" r="r" t="t"/>
              <a:pathLst>
                <a:path extrusionOk="0" fill="none" h="1757" w="1756">
                  <a:moveTo>
                    <a:pt x="1755" y="899"/>
                  </a:moveTo>
                  <a:lnTo>
                    <a:pt x="1755" y="899"/>
                  </a:lnTo>
                  <a:lnTo>
                    <a:pt x="1715" y="1062"/>
                  </a:lnTo>
                  <a:lnTo>
                    <a:pt x="1674" y="1225"/>
                  </a:lnTo>
                  <a:lnTo>
                    <a:pt x="1592" y="1389"/>
                  </a:lnTo>
                  <a:lnTo>
                    <a:pt x="1511" y="1511"/>
                  </a:lnTo>
                  <a:lnTo>
                    <a:pt x="1347" y="1593"/>
                  </a:lnTo>
                  <a:lnTo>
                    <a:pt x="1225" y="1674"/>
                  </a:lnTo>
                  <a:lnTo>
                    <a:pt x="1061" y="1756"/>
                  </a:lnTo>
                  <a:lnTo>
                    <a:pt x="898" y="1756"/>
                  </a:lnTo>
                  <a:lnTo>
                    <a:pt x="898" y="1756"/>
                  </a:lnTo>
                  <a:lnTo>
                    <a:pt x="694" y="1756"/>
                  </a:lnTo>
                  <a:lnTo>
                    <a:pt x="531" y="1674"/>
                  </a:lnTo>
                  <a:lnTo>
                    <a:pt x="408" y="1593"/>
                  </a:lnTo>
                  <a:lnTo>
                    <a:pt x="245" y="1511"/>
                  </a:lnTo>
                  <a:lnTo>
                    <a:pt x="163" y="1389"/>
                  </a:lnTo>
                  <a:lnTo>
                    <a:pt x="82" y="1225"/>
                  </a:lnTo>
                  <a:lnTo>
                    <a:pt x="41" y="1062"/>
                  </a:lnTo>
                  <a:lnTo>
                    <a:pt x="0" y="899"/>
                  </a:lnTo>
                  <a:lnTo>
                    <a:pt x="0" y="899"/>
                  </a:lnTo>
                  <a:lnTo>
                    <a:pt x="41" y="695"/>
                  </a:lnTo>
                  <a:lnTo>
                    <a:pt x="82" y="531"/>
                  </a:lnTo>
                  <a:lnTo>
                    <a:pt x="163" y="409"/>
                  </a:lnTo>
                  <a:lnTo>
                    <a:pt x="245" y="286"/>
                  </a:lnTo>
                  <a:lnTo>
                    <a:pt x="408" y="164"/>
                  </a:lnTo>
                  <a:lnTo>
                    <a:pt x="531" y="82"/>
                  </a:lnTo>
                  <a:lnTo>
                    <a:pt x="694" y="42"/>
                  </a:lnTo>
                  <a:lnTo>
                    <a:pt x="898" y="1"/>
                  </a:lnTo>
                  <a:lnTo>
                    <a:pt x="898" y="1"/>
                  </a:lnTo>
                  <a:lnTo>
                    <a:pt x="1061" y="42"/>
                  </a:lnTo>
                  <a:lnTo>
                    <a:pt x="1225" y="82"/>
                  </a:lnTo>
                  <a:lnTo>
                    <a:pt x="1347" y="164"/>
                  </a:lnTo>
                  <a:lnTo>
                    <a:pt x="1511" y="286"/>
                  </a:lnTo>
                  <a:lnTo>
                    <a:pt x="1592" y="409"/>
                  </a:lnTo>
                  <a:lnTo>
                    <a:pt x="1674" y="531"/>
                  </a:lnTo>
                  <a:lnTo>
                    <a:pt x="1715" y="695"/>
                  </a:lnTo>
                  <a:lnTo>
                    <a:pt x="1755" y="899"/>
                  </a:lnTo>
                  <a:lnTo>
                    <a:pt x="1755" y="8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1"/>
            <p:cNvSpPr/>
            <p:nvPr/>
          </p:nvSpPr>
          <p:spPr>
            <a:xfrm>
              <a:off x="7316550" y="30473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1"/>
            <p:cNvSpPr/>
            <p:nvPr/>
          </p:nvSpPr>
          <p:spPr>
            <a:xfrm>
              <a:off x="6885875" y="2954450"/>
              <a:ext cx="91875" cy="15325"/>
            </a:xfrm>
            <a:custGeom>
              <a:rect b="b" l="l" r="r" t="t"/>
              <a:pathLst>
                <a:path extrusionOk="0" h="613" w="3675">
                  <a:moveTo>
                    <a:pt x="164" y="0"/>
                  </a:moveTo>
                  <a:lnTo>
                    <a:pt x="82" y="82"/>
                  </a:lnTo>
                  <a:lnTo>
                    <a:pt x="1" y="163"/>
                  </a:lnTo>
                  <a:lnTo>
                    <a:pt x="1" y="286"/>
                  </a:lnTo>
                  <a:lnTo>
                    <a:pt x="1" y="408"/>
                  </a:lnTo>
                  <a:lnTo>
                    <a:pt x="82" y="531"/>
                  </a:lnTo>
                  <a:lnTo>
                    <a:pt x="164" y="612"/>
                  </a:lnTo>
                  <a:lnTo>
                    <a:pt x="3471" y="612"/>
                  </a:lnTo>
                  <a:lnTo>
                    <a:pt x="3593" y="531"/>
                  </a:lnTo>
                  <a:lnTo>
                    <a:pt x="3634" y="408"/>
                  </a:lnTo>
                  <a:lnTo>
                    <a:pt x="3675" y="286"/>
                  </a:lnTo>
                  <a:lnTo>
                    <a:pt x="3634" y="163"/>
                  </a:lnTo>
                  <a:lnTo>
                    <a:pt x="3593" y="82"/>
                  </a:lnTo>
                  <a:lnTo>
                    <a:pt x="347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1"/>
            <p:cNvSpPr/>
            <p:nvPr/>
          </p:nvSpPr>
          <p:spPr>
            <a:xfrm>
              <a:off x="6885875" y="2954450"/>
              <a:ext cx="91875" cy="15325"/>
            </a:xfrm>
            <a:custGeom>
              <a:rect b="b" l="l" r="r" t="t"/>
              <a:pathLst>
                <a:path extrusionOk="0" fill="none" h="613" w="3675">
                  <a:moveTo>
                    <a:pt x="3348" y="612"/>
                  </a:moveTo>
                  <a:lnTo>
                    <a:pt x="287" y="612"/>
                  </a:lnTo>
                  <a:lnTo>
                    <a:pt x="287" y="612"/>
                  </a:lnTo>
                  <a:lnTo>
                    <a:pt x="164" y="612"/>
                  </a:lnTo>
                  <a:lnTo>
                    <a:pt x="82" y="531"/>
                  </a:lnTo>
                  <a:lnTo>
                    <a:pt x="1" y="408"/>
                  </a:lnTo>
                  <a:lnTo>
                    <a:pt x="1" y="286"/>
                  </a:lnTo>
                  <a:lnTo>
                    <a:pt x="1" y="286"/>
                  </a:lnTo>
                  <a:lnTo>
                    <a:pt x="1" y="163"/>
                  </a:lnTo>
                  <a:lnTo>
                    <a:pt x="82" y="82"/>
                  </a:lnTo>
                  <a:lnTo>
                    <a:pt x="164" y="0"/>
                  </a:lnTo>
                  <a:lnTo>
                    <a:pt x="287" y="0"/>
                  </a:lnTo>
                  <a:lnTo>
                    <a:pt x="3348" y="0"/>
                  </a:lnTo>
                  <a:lnTo>
                    <a:pt x="3348" y="0"/>
                  </a:lnTo>
                  <a:lnTo>
                    <a:pt x="3471" y="0"/>
                  </a:lnTo>
                  <a:lnTo>
                    <a:pt x="3593" y="82"/>
                  </a:lnTo>
                  <a:lnTo>
                    <a:pt x="3634" y="163"/>
                  </a:lnTo>
                  <a:lnTo>
                    <a:pt x="3675" y="286"/>
                  </a:lnTo>
                  <a:lnTo>
                    <a:pt x="3675" y="286"/>
                  </a:lnTo>
                  <a:lnTo>
                    <a:pt x="3634" y="408"/>
                  </a:lnTo>
                  <a:lnTo>
                    <a:pt x="3593" y="531"/>
                  </a:lnTo>
                  <a:lnTo>
                    <a:pt x="3471" y="612"/>
                  </a:lnTo>
                  <a:lnTo>
                    <a:pt x="3348" y="612"/>
                  </a:lnTo>
                  <a:lnTo>
                    <a:pt x="3348" y="6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1"/>
            <p:cNvSpPr/>
            <p:nvPr/>
          </p:nvSpPr>
          <p:spPr>
            <a:xfrm>
              <a:off x="6969575" y="29697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1"/>
            <p:cNvSpPr/>
            <p:nvPr/>
          </p:nvSpPr>
          <p:spPr>
            <a:xfrm>
              <a:off x="7066525" y="2954450"/>
              <a:ext cx="92875" cy="15325"/>
            </a:xfrm>
            <a:custGeom>
              <a:rect b="b" l="l" r="r" t="t"/>
              <a:pathLst>
                <a:path extrusionOk="0" h="613" w="3715">
                  <a:moveTo>
                    <a:pt x="204" y="0"/>
                  </a:moveTo>
                  <a:lnTo>
                    <a:pt x="123" y="82"/>
                  </a:lnTo>
                  <a:lnTo>
                    <a:pt x="41" y="163"/>
                  </a:lnTo>
                  <a:lnTo>
                    <a:pt x="0" y="286"/>
                  </a:lnTo>
                  <a:lnTo>
                    <a:pt x="41" y="408"/>
                  </a:lnTo>
                  <a:lnTo>
                    <a:pt x="123" y="531"/>
                  </a:lnTo>
                  <a:lnTo>
                    <a:pt x="204" y="612"/>
                  </a:lnTo>
                  <a:lnTo>
                    <a:pt x="3511" y="612"/>
                  </a:lnTo>
                  <a:lnTo>
                    <a:pt x="3633" y="531"/>
                  </a:lnTo>
                  <a:lnTo>
                    <a:pt x="3674" y="408"/>
                  </a:lnTo>
                  <a:lnTo>
                    <a:pt x="3715" y="286"/>
                  </a:lnTo>
                  <a:lnTo>
                    <a:pt x="3674" y="163"/>
                  </a:lnTo>
                  <a:lnTo>
                    <a:pt x="3633" y="82"/>
                  </a:lnTo>
                  <a:lnTo>
                    <a:pt x="351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1"/>
            <p:cNvSpPr/>
            <p:nvPr/>
          </p:nvSpPr>
          <p:spPr>
            <a:xfrm>
              <a:off x="7066525" y="2954450"/>
              <a:ext cx="92875" cy="15325"/>
            </a:xfrm>
            <a:custGeom>
              <a:rect b="b" l="l" r="r" t="t"/>
              <a:pathLst>
                <a:path extrusionOk="0" fill="none" h="613" w="3715">
                  <a:moveTo>
                    <a:pt x="3388" y="612"/>
                  </a:moveTo>
                  <a:lnTo>
                    <a:pt x="327" y="612"/>
                  </a:lnTo>
                  <a:lnTo>
                    <a:pt x="327" y="612"/>
                  </a:lnTo>
                  <a:lnTo>
                    <a:pt x="204" y="612"/>
                  </a:lnTo>
                  <a:lnTo>
                    <a:pt x="123" y="531"/>
                  </a:lnTo>
                  <a:lnTo>
                    <a:pt x="41" y="408"/>
                  </a:lnTo>
                  <a:lnTo>
                    <a:pt x="0" y="286"/>
                  </a:lnTo>
                  <a:lnTo>
                    <a:pt x="0" y="286"/>
                  </a:lnTo>
                  <a:lnTo>
                    <a:pt x="41" y="163"/>
                  </a:lnTo>
                  <a:lnTo>
                    <a:pt x="123" y="82"/>
                  </a:lnTo>
                  <a:lnTo>
                    <a:pt x="204" y="0"/>
                  </a:lnTo>
                  <a:lnTo>
                    <a:pt x="327" y="0"/>
                  </a:lnTo>
                  <a:lnTo>
                    <a:pt x="3388" y="0"/>
                  </a:lnTo>
                  <a:lnTo>
                    <a:pt x="3388" y="0"/>
                  </a:lnTo>
                  <a:lnTo>
                    <a:pt x="3511" y="0"/>
                  </a:lnTo>
                  <a:lnTo>
                    <a:pt x="3633" y="82"/>
                  </a:lnTo>
                  <a:lnTo>
                    <a:pt x="3674" y="163"/>
                  </a:lnTo>
                  <a:lnTo>
                    <a:pt x="3715" y="286"/>
                  </a:lnTo>
                  <a:lnTo>
                    <a:pt x="3715" y="286"/>
                  </a:lnTo>
                  <a:lnTo>
                    <a:pt x="3674" y="408"/>
                  </a:lnTo>
                  <a:lnTo>
                    <a:pt x="3633" y="531"/>
                  </a:lnTo>
                  <a:lnTo>
                    <a:pt x="3511" y="612"/>
                  </a:lnTo>
                  <a:lnTo>
                    <a:pt x="3388" y="612"/>
                  </a:lnTo>
                  <a:lnTo>
                    <a:pt x="3388" y="6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1"/>
            <p:cNvSpPr/>
            <p:nvPr/>
          </p:nvSpPr>
          <p:spPr>
            <a:xfrm>
              <a:off x="7151225" y="29697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1"/>
            <p:cNvSpPr/>
            <p:nvPr/>
          </p:nvSpPr>
          <p:spPr>
            <a:xfrm>
              <a:off x="7248175" y="2954450"/>
              <a:ext cx="92900" cy="15325"/>
            </a:xfrm>
            <a:custGeom>
              <a:rect b="b" l="l" r="r" t="t"/>
              <a:pathLst>
                <a:path extrusionOk="0" h="613" w="3716">
                  <a:moveTo>
                    <a:pt x="205" y="0"/>
                  </a:moveTo>
                  <a:lnTo>
                    <a:pt x="123" y="82"/>
                  </a:lnTo>
                  <a:lnTo>
                    <a:pt x="41" y="163"/>
                  </a:lnTo>
                  <a:lnTo>
                    <a:pt x="0" y="286"/>
                  </a:lnTo>
                  <a:lnTo>
                    <a:pt x="41" y="408"/>
                  </a:lnTo>
                  <a:lnTo>
                    <a:pt x="123" y="531"/>
                  </a:lnTo>
                  <a:lnTo>
                    <a:pt x="205" y="612"/>
                  </a:lnTo>
                  <a:lnTo>
                    <a:pt x="3511" y="612"/>
                  </a:lnTo>
                  <a:lnTo>
                    <a:pt x="3634" y="531"/>
                  </a:lnTo>
                  <a:lnTo>
                    <a:pt x="3674" y="408"/>
                  </a:lnTo>
                  <a:lnTo>
                    <a:pt x="3715" y="286"/>
                  </a:lnTo>
                  <a:lnTo>
                    <a:pt x="3674" y="163"/>
                  </a:lnTo>
                  <a:lnTo>
                    <a:pt x="3634" y="82"/>
                  </a:lnTo>
                  <a:lnTo>
                    <a:pt x="351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1"/>
            <p:cNvSpPr/>
            <p:nvPr/>
          </p:nvSpPr>
          <p:spPr>
            <a:xfrm>
              <a:off x="7248175" y="2954450"/>
              <a:ext cx="92900" cy="15325"/>
            </a:xfrm>
            <a:custGeom>
              <a:rect b="b" l="l" r="r" t="t"/>
              <a:pathLst>
                <a:path extrusionOk="0" fill="none" h="613" w="3716">
                  <a:moveTo>
                    <a:pt x="3389" y="612"/>
                  </a:moveTo>
                  <a:lnTo>
                    <a:pt x="327" y="612"/>
                  </a:lnTo>
                  <a:lnTo>
                    <a:pt x="327" y="612"/>
                  </a:lnTo>
                  <a:lnTo>
                    <a:pt x="205" y="612"/>
                  </a:lnTo>
                  <a:lnTo>
                    <a:pt x="123" y="531"/>
                  </a:lnTo>
                  <a:lnTo>
                    <a:pt x="41" y="408"/>
                  </a:lnTo>
                  <a:lnTo>
                    <a:pt x="0" y="286"/>
                  </a:lnTo>
                  <a:lnTo>
                    <a:pt x="0" y="286"/>
                  </a:lnTo>
                  <a:lnTo>
                    <a:pt x="41" y="163"/>
                  </a:lnTo>
                  <a:lnTo>
                    <a:pt x="123" y="82"/>
                  </a:lnTo>
                  <a:lnTo>
                    <a:pt x="205" y="0"/>
                  </a:lnTo>
                  <a:lnTo>
                    <a:pt x="327" y="0"/>
                  </a:lnTo>
                  <a:lnTo>
                    <a:pt x="3389" y="0"/>
                  </a:lnTo>
                  <a:lnTo>
                    <a:pt x="3389" y="0"/>
                  </a:lnTo>
                  <a:lnTo>
                    <a:pt x="3511" y="0"/>
                  </a:lnTo>
                  <a:lnTo>
                    <a:pt x="3634" y="82"/>
                  </a:lnTo>
                  <a:lnTo>
                    <a:pt x="3674" y="163"/>
                  </a:lnTo>
                  <a:lnTo>
                    <a:pt x="3715" y="286"/>
                  </a:lnTo>
                  <a:lnTo>
                    <a:pt x="3715" y="286"/>
                  </a:lnTo>
                  <a:lnTo>
                    <a:pt x="3674" y="408"/>
                  </a:lnTo>
                  <a:lnTo>
                    <a:pt x="3634" y="531"/>
                  </a:lnTo>
                  <a:lnTo>
                    <a:pt x="3511" y="612"/>
                  </a:lnTo>
                  <a:lnTo>
                    <a:pt x="3389" y="612"/>
                  </a:lnTo>
                  <a:lnTo>
                    <a:pt x="3389" y="6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1"/>
            <p:cNvSpPr/>
            <p:nvPr/>
          </p:nvSpPr>
          <p:spPr>
            <a:xfrm>
              <a:off x="7332875" y="2969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1"/>
            <p:cNvSpPr/>
            <p:nvPr/>
          </p:nvSpPr>
          <p:spPr>
            <a:xfrm>
              <a:off x="7090000" y="2757475"/>
              <a:ext cx="45950" cy="45950"/>
            </a:xfrm>
            <a:custGeom>
              <a:rect b="b" l="l" r="r" t="t"/>
              <a:pathLst>
                <a:path extrusionOk="0" h="1838" w="1838">
                  <a:moveTo>
                    <a:pt x="939" y="1"/>
                  </a:moveTo>
                  <a:lnTo>
                    <a:pt x="735" y="41"/>
                  </a:lnTo>
                  <a:lnTo>
                    <a:pt x="572" y="82"/>
                  </a:lnTo>
                  <a:lnTo>
                    <a:pt x="408" y="164"/>
                  </a:lnTo>
                  <a:lnTo>
                    <a:pt x="286" y="286"/>
                  </a:lnTo>
                  <a:lnTo>
                    <a:pt x="163" y="409"/>
                  </a:lnTo>
                  <a:lnTo>
                    <a:pt x="82" y="572"/>
                  </a:lnTo>
                  <a:lnTo>
                    <a:pt x="41" y="735"/>
                  </a:lnTo>
                  <a:lnTo>
                    <a:pt x="0" y="899"/>
                  </a:lnTo>
                  <a:lnTo>
                    <a:pt x="41" y="1103"/>
                  </a:lnTo>
                  <a:lnTo>
                    <a:pt x="82" y="1266"/>
                  </a:lnTo>
                  <a:lnTo>
                    <a:pt x="163" y="1429"/>
                  </a:lnTo>
                  <a:lnTo>
                    <a:pt x="286" y="1552"/>
                  </a:lnTo>
                  <a:lnTo>
                    <a:pt x="408" y="1674"/>
                  </a:lnTo>
                  <a:lnTo>
                    <a:pt x="572" y="1756"/>
                  </a:lnTo>
                  <a:lnTo>
                    <a:pt x="735" y="1797"/>
                  </a:lnTo>
                  <a:lnTo>
                    <a:pt x="939" y="1837"/>
                  </a:lnTo>
                  <a:lnTo>
                    <a:pt x="1102" y="1797"/>
                  </a:lnTo>
                  <a:lnTo>
                    <a:pt x="1266" y="1756"/>
                  </a:lnTo>
                  <a:lnTo>
                    <a:pt x="1429" y="1674"/>
                  </a:lnTo>
                  <a:lnTo>
                    <a:pt x="1551" y="1552"/>
                  </a:lnTo>
                  <a:lnTo>
                    <a:pt x="1674" y="1429"/>
                  </a:lnTo>
                  <a:lnTo>
                    <a:pt x="1755" y="1266"/>
                  </a:lnTo>
                  <a:lnTo>
                    <a:pt x="1837" y="1103"/>
                  </a:lnTo>
                  <a:lnTo>
                    <a:pt x="1837" y="899"/>
                  </a:lnTo>
                  <a:lnTo>
                    <a:pt x="1837" y="735"/>
                  </a:lnTo>
                  <a:lnTo>
                    <a:pt x="1755" y="572"/>
                  </a:lnTo>
                  <a:lnTo>
                    <a:pt x="1674" y="409"/>
                  </a:lnTo>
                  <a:lnTo>
                    <a:pt x="1551" y="286"/>
                  </a:lnTo>
                  <a:lnTo>
                    <a:pt x="1429" y="164"/>
                  </a:lnTo>
                  <a:lnTo>
                    <a:pt x="1266" y="82"/>
                  </a:lnTo>
                  <a:lnTo>
                    <a:pt x="1102" y="41"/>
                  </a:lnTo>
                  <a:lnTo>
                    <a:pt x="939"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1"/>
            <p:cNvSpPr/>
            <p:nvPr/>
          </p:nvSpPr>
          <p:spPr>
            <a:xfrm>
              <a:off x="7090000" y="2757475"/>
              <a:ext cx="45950" cy="45950"/>
            </a:xfrm>
            <a:custGeom>
              <a:rect b="b" l="l" r="r" t="t"/>
              <a:pathLst>
                <a:path extrusionOk="0" fill="none" h="1838" w="1838">
                  <a:moveTo>
                    <a:pt x="1837" y="899"/>
                  </a:moveTo>
                  <a:lnTo>
                    <a:pt x="1837" y="899"/>
                  </a:lnTo>
                  <a:lnTo>
                    <a:pt x="1837" y="1103"/>
                  </a:lnTo>
                  <a:lnTo>
                    <a:pt x="1755" y="1266"/>
                  </a:lnTo>
                  <a:lnTo>
                    <a:pt x="1674" y="1429"/>
                  </a:lnTo>
                  <a:lnTo>
                    <a:pt x="1551" y="1552"/>
                  </a:lnTo>
                  <a:lnTo>
                    <a:pt x="1429" y="1674"/>
                  </a:lnTo>
                  <a:lnTo>
                    <a:pt x="1266" y="1756"/>
                  </a:lnTo>
                  <a:lnTo>
                    <a:pt x="1102" y="1797"/>
                  </a:lnTo>
                  <a:lnTo>
                    <a:pt x="939" y="1837"/>
                  </a:lnTo>
                  <a:lnTo>
                    <a:pt x="939" y="1837"/>
                  </a:lnTo>
                  <a:lnTo>
                    <a:pt x="735" y="1797"/>
                  </a:lnTo>
                  <a:lnTo>
                    <a:pt x="572" y="1756"/>
                  </a:lnTo>
                  <a:lnTo>
                    <a:pt x="408" y="1674"/>
                  </a:lnTo>
                  <a:lnTo>
                    <a:pt x="286" y="1552"/>
                  </a:lnTo>
                  <a:lnTo>
                    <a:pt x="163" y="1429"/>
                  </a:lnTo>
                  <a:lnTo>
                    <a:pt x="82" y="1266"/>
                  </a:lnTo>
                  <a:lnTo>
                    <a:pt x="41" y="1103"/>
                  </a:lnTo>
                  <a:lnTo>
                    <a:pt x="0" y="899"/>
                  </a:lnTo>
                  <a:lnTo>
                    <a:pt x="0" y="899"/>
                  </a:lnTo>
                  <a:lnTo>
                    <a:pt x="41" y="735"/>
                  </a:lnTo>
                  <a:lnTo>
                    <a:pt x="82" y="572"/>
                  </a:lnTo>
                  <a:lnTo>
                    <a:pt x="163" y="409"/>
                  </a:lnTo>
                  <a:lnTo>
                    <a:pt x="286" y="286"/>
                  </a:lnTo>
                  <a:lnTo>
                    <a:pt x="408" y="164"/>
                  </a:lnTo>
                  <a:lnTo>
                    <a:pt x="572" y="82"/>
                  </a:lnTo>
                  <a:lnTo>
                    <a:pt x="735" y="41"/>
                  </a:lnTo>
                  <a:lnTo>
                    <a:pt x="939" y="1"/>
                  </a:lnTo>
                  <a:lnTo>
                    <a:pt x="939" y="1"/>
                  </a:lnTo>
                  <a:lnTo>
                    <a:pt x="1102" y="41"/>
                  </a:lnTo>
                  <a:lnTo>
                    <a:pt x="1266" y="82"/>
                  </a:lnTo>
                  <a:lnTo>
                    <a:pt x="1429" y="164"/>
                  </a:lnTo>
                  <a:lnTo>
                    <a:pt x="1551" y="286"/>
                  </a:lnTo>
                  <a:lnTo>
                    <a:pt x="1674" y="409"/>
                  </a:lnTo>
                  <a:lnTo>
                    <a:pt x="1755" y="572"/>
                  </a:lnTo>
                  <a:lnTo>
                    <a:pt x="1837" y="735"/>
                  </a:lnTo>
                  <a:lnTo>
                    <a:pt x="1837" y="899"/>
                  </a:lnTo>
                  <a:lnTo>
                    <a:pt x="1837" y="8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1"/>
            <p:cNvSpPr/>
            <p:nvPr/>
          </p:nvSpPr>
          <p:spPr>
            <a:xfrm>
              <a:off x="7135925" y="2779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1"/>
            <p:cNvSpPr/>
            <p:nvPr/>
          </p:nvSpPr>
          <p:spPr>
            <a:xfrm>
              <a:off x="7082850" y="2749300"/>
              <a:ext cx="61250" cy="61275"/>
            </a:xfrm>
            <a:custGeom>
              <a:rect b="b" l="l" r="r" t="t"/>
              <a:pathLst>
                <a:path extrusionOk="0" h="2451" w="2450">
                  <a:moveTo>
                    <a:pt x="1225" y="654"/>
                  </a:moveTo>
                  <a:lnTo>
                    <a:pt x="1429" y="695"/>
                  </a:lnTo>
                  <a:lnTo>
                    <a:pt x="1633" y="817"/>
                  </a:lnTo>
                  <a:lnTo>
                    <a:pt x="1756" y="1021"/>
                  </a:lnTo>
                  <a:lnTo>
                    <a:pt x="1796" y="1226"/>
                  </a:lnTo>
                  <a:lnTo>
                    <a:pt x="1756" y="1471"/>
                  </a:lnTo>
                  <a:lnTo>
                    <a:pt x="1633" y="1675"/>
                  </a:lnTo>
                  <a:lnTo>
                    <a:pt x="1429" y="1797"/>
                  </a:lnTo>
                  <a:lnTo>
                    <a:pt x="1225" y="1838"/>
                  </a:lnTo>
                  <a:lnTo>
                    <a:pt x="980" y="1797"/>
                  </a:lnTo>
                  <a:lnTo>
                    <a:pt x="776" y="1675"/>
                  </a:lnTo>
                  <a:lnTo>
                    <a:pt x="653" y="1471"/>
                  </a:lnTo>
                  <a:lnTo>
                    <a:pt x="613" y="1226"/>
                  </a:lnTo>
                  <a:lnTo>
                    <a:pt x="653" y="1021"/>
                  </a:lnTo>
                  <a:lnTo>
                    <a:pt x="776" y="817"/>
                  </a:lnTo>
                  <a:lnTo>
                    <a:pt x="980" y="695"/>
                  </a:lnTo>
                  <a:lnTo>
                    <a:pt x="1225" y="654"/>
                  </a:lnTo>
                  <a:close/>
                  <a:moveTo>
                    <a:pt x="1225" y="1"/>
                  </a:moveTo>
                  <a:lnTo>
                    <a:pt x="980" y="42"/>
                  </a:lnTo>
                  <a:lnTo>
                    <a:pt x="735" y="123"/>
                  </a:lnTo>
                  <a:lnTo>
                    <a:pt x="531" y="246"/>
                  </a:lnTo>
                  <a:lnTo>
                    <a:pt x="327" y="368"/>
                  </a:lnTo>
                  <a:lnTo>
                    <a:pt x="204" y="572"/>
                  </a:lnTo>
                  <a:lnTo>
                    <a:pt x="82" y="777"/>
                  </a:lnTo>
                  <a:lnTo>
                    <a:pt x="0" y="981"/>
                  </a:lnTo>
                  <a:lnTo>
                    <a:pt x="0" y="1226"/>
                  </a:lnTo>
                  <a:lnTo>
                    <a:pt x="0" y="1471"/>
                  </a:lnTo>
                  <a:lnTo>
                    <a:pt x="82" y="1715"/>
                  </a:lnTo>
                  <a:lnTo>
                    <a:pt x="204" y="1920"/>
                  </a:lnTo>
                  <a:lnTo>
                    <a:pt x="327" y="2124"/>
                  </a:lnTo>
                  <a:lnTo>
                    <a:pt x="531" y="2246"/>
                  </a:lnTo>
                  <a:lnTo>
                    <a:pt x="735" y="2369"/>
                  </a:lnTo>
                  <a:lnTo>
                    <a:pt x="980" y="2450"/>
                  </a:lnTo>
                  <a:lnTo>
                    <a:pt x="1470" y="2450"/>
                  </a:lnTo>
                  <a:lnTo>
                    <a:pt x="1674" y="2369"/>
                  </a:lnTo>
                  <a:lnTo>
                    <a:pt x="1878" y="2246"/>
                  </a:lnTo>
                  <a:lnTo>
                    <a:pt x="2082" y="2124"/>
                  </a:lnTo>
                  <a:lnTo>
                    <a:pt x="2246" y="1920"/>
                  </a:lnTo>
                  <a:lnTo>
                    <a:pt x="2327" y="1715"/>
                  </a:lnTo>
                  <a:lnTo>
                    <a:pt x="2409" y="1471"/>
                  </a:lnTo>
                  <a:lnTo>
                    <a:pt x="2450" y="1226"/>
                  </a:lnTo>
                  <a:lnTo>
                    <a:pt x="2409" y="981"/>
                  </a:lnTo>
                  <a:lnTo>
                    <a:pt x="2327" y="777"/>
                  </a:lnTo>
                  <a:lnTo>
                    <a:pt x="2246" y="572"/>
                  </a:lnTo>
                  <a:lnTo>
                    <a:pt x="2082" y="368"/>
                  </a:lnTo>
                  <a:lnTo>
                    <a:pt x="1878" y="246"/>
                  </a:lnTo>
                  <a:lnTo>
                    <a:pt x="1674" y="123"/>
                  </a:lnTo>
                  <a:lnTo>
                    <a:pt x="1470" y="42"/>
                  </a:lnTo>
                  <a:lnTo>
                    <a:pt x="122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1"/>
            <p:cNvSpPr/>
            <p:nvPr/>
          </p:nvSpPr>
          <p:spPr>
            <a:xfrm>
              <a:off x="7082850" y="2749300"/>
              <a:ext cx="61250" cy="61275"/>
            </a:xfrm>
            <a:custGeom>
              <a:rect b="b" l="l" r="r" t="t"/>
              <a:pathLst>
                <a:path extrusionOk="0" fill="none" h="2451" w="2450">
                  <a:moveTo>
                    <a:pt x="1225" y="2450"/>
                  </a:moveTo>
                  <a:lnTo>
                    <a:pt x="1225" y="2450"/>
                  </a:lnTo>
                  <a:lnTo>
                    <a:pt x="980" y="2450"/>
                  </a:lnTo>
                  <a:lnTo>
                    <a:pt x="735" y="2369"/>
                  </a:lnTo>
                  <a:lnTo>
                    <a:pt x="531" y="2246"/>
                  </a:lnTo>
                  <a:lnTo>
                    <a:pt x="327" y="2124"/>
                  </a:lnTo>
                  <a:lnTo>
                    <a:pt x="204" y="1920"/>
                  </a:lnTo>
                  <a:lnTo>
                    <a:pt x="82" y="1715"/>
                  </a:lnTo>
                  <a:lnTo>
                    <a:pt x="0" y="1471"/>
                  </a:lnTo>
                  <a:lnTo>
                    <a:pt x="0" y="1226"/>
                  </a:lnTo>
                  <a:lnTo>
                    <a:pt x="0" y="1226"/>
                  </a:lnTo>
                  <a:lnTo>
                    <a:pt x="0" y="981"/>
                  </a:lnTo>
                  <a:lnTo>
                    <a:pt x="82" y="777"/>
                  </a:lnTo>
                  <a:lnTo>
                    <a:pt x="204" y="572"/>
                  </a:lnTo>
                  <a:lnTo>
                    <a:pt x="327" y="368"/>
                  </a:lnTo>
                  <a:lnTo>
                    <a:pt x="531" y="246"/>
                  </a:lnTo>
                  <a:lnTo>
                    <a:pt x="735" y="123"/>
                  </a:lnTo>
                  <a:lnTo>
                    <a:pt x="980" y="42"/>
                  </a:lnTo>
                  <a:lnTo>
                    <a:pt x="1225" y="1"/>
                  </a:lnTo>
                  <a:lnTo>
                    <a:pt x="1225" y="1"/>
                  </a:lnTo>
                  <a:lnTo>
                    <a:pt x="1470" y="42"/>
                  </a:lnTo>
                  <a:lnTo>
                    <a:pt x="1674" y="123"/>
                  </a:lnTo>
                  <a:lnTo>
                    <a:pt x="1878" y="246"/>
                  </a:lnTo>
                  <a:lnTo>
                    <a:pt x="2082" y="368"/>
                  </a:lnTo>
                  <a:lnTo>
                    <a:pt x="2246" y="572"/>
                  </a:lnTo>
                  <a:lnTo>
                    <a:pt x="2327" y="777"/>
                  </a:lnTo>
                  <a:lnTo>
                    <a:pt x="2409" y="981"/>
                  </a:lnTo>
                  <a:lnTo>
                    <a:pt x="2450" y="1226"/>
                  </a:lnTo>
                  <a:lnTo>
                    <a:pt x="2450" y="1226"/>
                  </a:lnTo>
                  <a:lnTo>
                    <a:pt x="2409" y="1471"/>
                  </a:lnTo>
                  <a:lnTo>
                    <a:pt x="2327" y="1715"/>
                  </a:lnTo>
                  <a:lnTo>
                    <a:pt x="2246" y="1920"/>
                  </a:lnTo>
                  <a:lnTo>
                    <a:pt x="2082" y="2124"/>
                  </a:lnTo>
                  <a:lnTo>
                    <a:pt x="1878" y="2246"/>
                  </a:lnTo>
                  <a:lnTo>
                    <a:pt x="1674" y="2369"/>
                  </a:lnTo>
                  <a:lnTo>
                    <a:pt x="1470" y="2450"/>
                  </a:lnTo>
                  <a:lnTo>
                    <a:pt x="1225" y="2450"/>
                  </a:lnTo>
                  <a:lnTo>
                    <a:pt x="1225" y="245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1"/>
            <p:cNvSpPr/>
            <p:nvPr/>
          </p:nvSpPr>
          <p:spPr>
            <a:xfrm>
              <a:off x="7098150" y="2765650"/>
              <a:ext cx="29625" cy="29600"/>
            </a:xfrm>
            <a:custGeom>
              <a:rect b="b" l="l" r="r" t="t"/>
              <a:pathLst>
                <a:path extrusionOk="0" fill="none" h="1184" w="1185">
                  <a:moveTo>
                    <a:pt x="613" y="0"/>
                  </a:moveTo>
                  <a:lnTo>
                    <a:pt x="613" y="0"/>
                  </a:lnTo>
                  <a:lnTo>
                    <a:pt x="368" y="41"/>
                  </a:lnTo>
                  <a:lnTo>
                    <a:pt x="164" y="163"/>
                  </a:lnTo>
                  <a:lnTo>
                    <a:pt x="41" y="367"/>
                  </a:lnTo>
                  <a:lnTo>
                    <a:pt x="1" y="572"/>
                  </a:lnTo>
                  <a:lnTo>
                    <a:pt x="1" y="572"/>
                  </a:lnTo>
                  <a:lnTo>
                    <a:pt x="41" y="817"/>
                  </a:lnTo>
                  <a:lnTo>
                    <a:pt x="164" y="1021"/>
                  </a:lnTo>
                  <a:lnTo>
                    <a:pt x="368" y="1143"/>
                  </a:lnTo>
                  <a:lnTo>
                    <a:pt x="613" y="1184"/>
                  </a:lnTo>
                  <a:lnTo>
                    <a:pt x="613" y="1184"/>
                  </a:lnTo>
                  <a:lnTo>
                    <a:pt x="817" y="1143"/>
                  </a:lnTo>
                  <a:lnTo>
                    <a:pt x="1021" y="1021"/>
                  </a:lnTo>
                  <a:lnTo>
                    <a:pt x="1144" y="817"/>
                  </a:lnTo>
                  <a:lnTo>
                    <a:pt x="1184" y="572"/>
                  </a:lnTo>
                  <a:lnTo>
                    <a:pt x="1184" y="572"/>
                  </a:lnTo>
                  <a:lnTo>
                    <a:pt x="1144" y="367"/>
                  </a:lnTo>
                  <a:lnTo>
                    <a:pt x="1021" y="163"/>
                  </a:lnTo>
                  <a:lnTo>
                    <a:pt x="817" y="41"/>
                  </a:lnTo>
                  <a:lnTo>
                    <a:pt x="613" y="0"/>
                  </a:lnTo>
                  <a:lnTo>
                    <a:pt x="61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1"/>
            <p:cNvSpPr/>
            <p:nvPr/>
          </p:nvSpPr>
          <p:spPr>
            <a:xfrm>
              <a:off x="7113450" y="2765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7" name="Google Shape;3157;p71"/>
          <p:cNvSpPr/>
          <p:nvPr/>
        </p:nvSpPr>
        <p:spPr>
          <a:xfrm>
            <a:off x="6298581" y="3321227"/>
            <a:ext cx="1966300" cy="1904810"/>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8" name="Google Shape;3158;p71"/>
          <p:cNvGrpSpPr/>
          <p:nvPr/>
        </p:nvGrpSpPr>
        <p:grpSpPr>
          <a:xfrm>
            <a:off x="6512793" y="3765452"/>
            <a:ext cx="1537875" cy="1391907"/>
            <a:chOff x="5488775" y="2594200"/>
            <a:chExt cx="537850" cy="486800"/>
          </a:xfrm>
        </p:grpSpPr>
        <p:sp>
          <p:nvSpPr>
            <p:cNvPr id="3159" name="Google Shape;3159;p71"/>
            <p:cNvSpPr/>
            <p:nvPr/>
          </p:nvSpPr>
          <p:spPr>
            <a:xfrm>
              <a:off x="5520400" y="2858500"/>
              <a:ext cx="349050" cy="222500"/>
            </a:xfrm>
            <a:custGeom>
              <a:rect b="b" l="l" r="r" t="t"/>
              <a:pathLst>
                <a:path extrusionOk="0" h="8900" w="13962">
                  <a:moveTo>
                    <a:pt x="776" y="1"/>
                  </a:moveTo>
                  <a:lnTo>
                    <a:pt x="572" y="82"/>
                  </a:lnTo>
                  <a:lnTo>
                    <a:pt x="409" y="164"/>
                  </a:lnTo>
                  <a:lnTo>
                    <a:pt x="286" y="287"/>
                  </a:lnTo>
                  <a:lnTo>
                    <a:pt x="164" y="409"/>
                  </a:lnTo>
                  <a:lnTo>
                    <a:pt x="82" y="572"/>
                  </a:lnTo>
                  <a:lnTo>
                    <a:pt x="1" y="776"/>
                  </a:lnTo>
                  <a:lnTo>
                    <a:pt x="1" y="940"/>
                  </a:lnTo>
                  <a:lnTo>
                    <a:pt x="1" y="5961"/>
                  </a:lnTo>
                  <a:lnTo>
                    <a:pt x="1" y="6165"/>
                  </a:lnTo>
                  <a:lnTo>
                    <a:pt x="82" y="6328"/>
                  </a:lnTo>
                  <a:lnTo>
                    <a:pt x="164" y="6491"/>
                  </a:lnTo>
                  <a:lnTo>
                    <a:pt x="286" y="6655"/>
                  </a:lnTo>
                  <a:lnTo>
                    <a:pt x="409" y="6777"/>
                  </a:lnTo>
                  <a:lnTo>
                    <a:pt x="572" y="6859"/>
                  </a:lnTo>
                  <a:lnTo>
                    <a:pt x="776" y="6900"/>
                  </a:lnTo>
                  <a:lnTo>
                    <a:pt x="940" y="6940"/>
                  </a:lnTo>
                  <a:lnTo>
                    <a:pt x="9716" y="6940"/>
                  </a:lnTo>
                  <a:lnTo>
                    <a:pt x="9757" y="6981"/>
                  </a:lnTo>
                  <a:lnTo>
                    <a:pt x="9920" y="7349"/>
                  </a:lnTo>
                  <a:lnTo>
                    <a:pt x="10165" y="7675"/>
                  </a:lnTo>
                  <a:lnTo>
                    <a:pt x="10410" y="7961"/>
                  </a:lnTo>
                  <a:lnTo>
                    <a:pt x="10696" y="8247"/>
                  </a:lnTo>
                  <a:lnTo>
                    <a:pt x="11023" y="8451"/>
                  </a:lnTo>
                  <a:lnTo>
                    <a:pt x="11390" y="8614"/>
                  </a:lnTo>
                  <a:lnTo>
                    <a:pt x="11757" y="8777"/>
                  </a:lnTo>
                  <a:lnTo>
                    <a:pt x="12166" y="8859"/>
                  </a:lnTo>
                  <a:lnTo>
                    <a:pt x="12655" y="8900"/>
                  </a:lnTo>
                  <a:lnTo>
                    <a:pt x="12819" y="8900"/>
                  </a:lnTo>
                  <a:lnTo>
                    <a:pt x="12900" y="8859"/>
                  </a:lnTo>
                  <a:lnTo>
                    <a:pt x="12982" y="8818"/>
                  </a:lnTo>
                  <a:lnTo>
                    <a:pt x="13023" y="8777"/>
                  </a:lnTo>
                  <a:lnTo>
                    <a:pt x="13104" y="8696"/>
                  </a:lnTo>
                  <a:lnTo>
                    <a:pt x="13104" y="8614"/>
                  </a:lnTo>
                  <a:lnTo>
                    <a:pt x="13104" y="8533"/>
                  </a:lnTo>
                  <a:lnTo>
                    <a:pt x="13064" y="8451"/>
                  </a:lnTo>
                  <a:lnTo>
                    <a:pt x="13023" y="8369"/>
                  </a:lnTo>
                  <a:lnTo>
                    <a:pt x="12778" y="8043"/>
                  </a:lnTo>
                  <a:lnTo>
                    <a:pt x="12574" y="7716"/>
                  </a:lnTo>
                  <a:lnTo>
                    <a:pt x="12451" y="7390"/>
                  </a:lnTo>
                  <a:lnTo>
                    <a:pt x="12370" y="7022"/>
                  </a:lnTo>
                  <a:lnTo>
                    <a:pt x="12370" y="6940"/>
                  </a:lnTo>
                  <a:lnTo>
                    <a:pt x="13023" y="6940"/>
                  </a:lnTo>
                  <a:lnTo>
                    <a:pt x="13186" y="6900"/>
                  </a:lnTo>
                  <a:lnTo>
                    <a:pt x="13390" y="6859"/>
                  </a:lnTo>
                  <a:lnTo>
                    <a:pt x="13553" y="6777"/>
                  </a:lnTo>
                  <a:lnTo>
                    <a:pt x="13676" y="6655"/>
                  </a:lnTo>
                  <a:lnTo>
                    <a:pt x="13798" y="6491"/>
                  </a:lnTo>
                  <a:lnTo>
                    <a:pt x="13880" y="6328"/>
                  </a:lnTo>
                  <a:lnTo>
                    <a:pt x="13962" y="6165"/>
                  </a:lnTo>
                  <a:lnTo>
                    <a:pt x="13962" y="5961"/>
                  </a:lnTo>
                  <a:lnTo>
                    <a:pt x="13962" y="940"/>
                  </a:lnTo>
                  <a:lnTo>
                    <a:pt x="13962" y="776"/>
                  </a:lnTo>
                  <a:lnTo>
                    <a:pt x="13880" y="572"/>
                  </a:lnTo>
                  <a:lnTo>
                    <a:pt x="13798" y="409"/>
                  </a:lnTo>
                  <a:lnTo>
                    <a:pt x="13676" y="287"/>
                  </a:lnTo>
                  <a:lnTo>
                    <a:pt x="13553" y="164"/>
                  </a:lnTo>
                  <a:lnTo>
                    <a:pt x="13390" y="82"/>
                  </a:lnTo>
                  <a:lnTo>
                    <a:pt x="13186"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1"/>
            <p:cNvSpPr/>
            <p:nvPr/>
          </p:nvSpPr>
          <p:spPr>
            <a:xfrm>
              <a:off x="5520400" y="2858500"/>
              <a:ext cx="349050" cy="222500"/>
            </a:xfrm>
            <a:custGeom>
              <a:rect b="b" l="l" r="r" t="t"/>
              <a:pathLst>
                <a:path extrusionOk="0" fill="none" h="8900" w="13962">
                  <a:moveTo>
                    <a:pt x="13023" y="1"/>
                  </a:moveTo>
                  <a:lnTo>
                    <a:pt x="940" y="1"/>
                  </a:lnTo>
                  <a:lnTo>
                    <a:pt x="940" y="1"/>
                  </a:lnTo>
                  <a:lnTo>
                    <a:pt x="776" y="1"/>
                  </a:lnTo>
                  <a:lnTo>
                    <a:pt x="572" y="82"/>
                  </a:lnTo>
                  <a:lnTo>
                    <a:pt x="409" y="164"/>
                  </a:lnTo>
                  <a:lnTo>
                    <a:pt x="286" y="287"/>
                  </a:lnTo>
                  <a:lnTo>
                    <a:pt x="164" y="409"/>
                  </a:lnTo>
                  <a:lnTo>
                    <a:pt x="82" y="572"/>
                  </a:lnTo>
                  <a:lnTo>
                    <a:pt x="1" y="776"/>
                  </a:lnTo>
                  <a:lnTo>
                    <a:pt x="1" y="940"/>
                  </a:lnTo>
                  <a:lnTo>
                    <a:pt x="1" y="5961"/>
                  </a:lnTo>
                  <a:lnTo>
                    <a:pt x="1" y="5961"/>
                  </a:lnTo>
                  <a:lnTo>
                    <a:pt x="1" y="6165"/>
                  </a:lnTo>
                  <a:lnTo>
                    <a:pt x="82" y="6328"/>
                  </a:lnTo>
                  <a:lnTo>
                    <a:pt x="164" y="6491"/>
                  </a:lnTo>
                  <a:lnTo>
                    <a:pt x="286" y="6655"/>
                  </a:lnTo>
                  <a:lnTo>
                    <a:pt x="409" y="6777"/>
                  </a:lnTo>
                  <a:lnTo>
                    <a:pt x="572" y="6859"/>
                  </a:lnTo>
                  <a:lnTo>
                    <a:pt x="776" y="6900"/>
                  </a:lnTo>
                  <a:lnTo>
                    <a:pt x="940" y="6940"/>
                  </a:lnTo>
                  <a:lnTo>
                    <a:pt x="9675" y="6940"/>
                  </a:lnTo>
                  <a:lnTo>
                    <a:pt x="9675" y="6940"/>
                  </a:lnTo>
                  <a:lnTo>
                    <a:pt x="9716" y="6940"/>
                  </a:lnTo>
                  <a:lnTo>
                    <a:pt x="9757" y="6981"/>
                  </a:lnTo>
                  <a:lnTo>
                    <a:pt x="9757" y="6981"/>
                  </a:lnTo>
                  <a:lnTo>
                    <a:pt x="9920" y="7349"/>
                  </a:lnTo>
                  <a:lnTo>
                    <a:pt x="10165" y="7675"/>
                  </a:lnTo>
                  <a:lnTo>
                    <a:pt x="10410" y="7961"/>
                  </a:lnTo>
                  <a:lnTo>
                    <a:pt x="10696" y="8247"/>
                  </a:lnTo>
                  <a:lnTo>
                    <a:pt x="11023" y="8451"/>
                  </a:lnTo>
                  <a:lnTo>
                    <a:pt x="11390" y="8614"/>
                  </a:lnTo>
                  <a:lnTo>
                    <a:pt x="11757" y="8777"/>
                  </a:lnTo>
                  <a:lnTo>
                    <a:pt x="12166" y="8859"/>
                  </a:lnTo>
                  <a:lnTo>
                    <a:pt x="12166" y="8859"/>
                  </a:lnTo>
                  <a:lnTo>
                    <a:pt x="12655" y="8900"/>
                  </a:lnTo>
                  <a:lnTo>
                    <a:pt x="12655" y="8900"/>
                  </a:lnTo>
                  <a:lnTo>
                    <a:pt x="12819" y="8900"/>
                  </a:lnTo>
                  <a:lnTo>
                    <a:pt x="12819" y="8900"/>
                  </a:lnTo>
                  <a:lnTo>
                    <a:pt x="12900" y="8859"/>
                  </a:lnTo>
                  <a:lnTo>
                    <a:pt x="12982" y="8818"/>
                  </a:lnTo>
                  <a:lnTo>
                    <a:pt x="13023" y="8777"/>
                  </a:lnTo>
                  <a:lnTo>
                    <a:pt x="13104" y="8696"/>
                  </a:lnTo>
                  <a:lnTo>
                    <a:pt x="13104" y="8696"/>
                  </a:lnTo>
                  <a:lnTo>
                    <a:pt x="13104" y="8614"/>
                  </a:lnTo>
                  <a:lnTo>
                    <a:pt x="13104" y="8533"/>
                  </a:lnTo>
                  <a:lnTo>
                    <a:pt x="13064" y="8451"/>
                  </a:lnTo>
                  <a:lnTo>
                    <a:pt x="13023" y="8369"/>
                  </a:lnTo>
                  <a:lnTo>
                    <a:pt x="13023" y="8369"/>
                  </a:lnTo>
                  <a:lnTo>
                    <a:pt x="12778" y="8043"/>
                  </a:lnTo>
                  <a:lnTo>
                    <a:pt x="12574" y="7716"/>
                  </a:lnTo>
                  <a:lnTo>
                    <a:pt x="12451" y="7390"/>
                  </a:lnTo>
                  <a:lnTo>
                    <a:pt x="12370" y="7022"/>
                  </a:lnTo>
                  <a:lnTo>
                    <a:pt x="12370" y="7022"/>
                  </a:lnTo>
                  <a:lnTo>
                    <a:pt x="12370" y="6940"/>
                  </a:lnTo>
                  <a:lnTo>
                    <a:pt x="12370" y="6940"/>
                  </a:lnTo>
                  <a:lnTo>
                    <a:pt x="12451" y="6940"/>
                  </a:lnTo>
                  <a:lnTo>
                    <a:pt x="13023" y="6940"/>
                  </a:lnTo>
                  <a:lnTo>
                    <a:pt x="13023" y="6940"/>
                  </a:lnTo>
                  <a:lnTo>
                    <a:pt x="13186" y="6900"/>
                  </a:lnTo>
                  <a:lnTo>
                    <a:pt x="13390" y="6859"/>
                  </a:lnTo>
                  <a:lnTo>
                    <a:pt x="13553" y="6777"/>
                  </a:lnTo>
                  <a:lnTo>
                    <a:pt x="13676" y="6655"/>
                  </a:lnTo>
                  <a:lnTo>
                    <a:pt x="13798" y="6491"/>
                  </a:lnTo>
                  <a:lnTo>
                    <a:pt x="13880" y="6328"/>
                  </a:lnTo>
                  <a:lnTo>
                    <a:pt x="13962" y="6165"/>
                  </a:lnTo>
                  <a:lnTo>
                    <a:pt x="13962" y="5961"/>
                  </a:lnTo>
                  <a:lnTo>
                    <a:pt x="13962" y="940"/>
                  </a:lnTo>
                  <a:lnTo>
                    <a:pt x="13962" y="940"/>
                  </a:lnTo>
                  <a:lnTo>
                    <a:pt x="13962" y="776"/>
                  </a:lnTo>
                  <a:lnTo>
                    <a:pt x="13880" y="572"/>
                  </a:lnTo>
                  <a:lnTo>
                    <a:pt x="13798" y="409"/>
                  </a:lnTo>
                  <a:lnTo>
                    <a:pt x="13676" y="287"/>
                  </a:lnTo>
                  <a:lnTo>
                    <a:pt x="13553" y="164"/>
                  </a:lnTo>
                  <a:lnTo>
                    <a:pt x="13390" y="82"/>
                  </a:lnTo>
                  <a:lnTo>
                    <a:pt x="13186" y="1"/>
                  </a:lnTo>
                  <a:lnTo>
                    <a:pt x="13023" y="1"/>
                  </a:lnTo>
                  <a:lnTo>
                    <a:pt x="1302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1"/>
            <p:cNvSpPr/>
            <p:nvPr/>
          </p:nvSpPr>
          <p:spPr>
            <a:xfrm>
              <a:off x="5845950" y="28585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1"/>
            <p:cNvSpPr/>
            <p:nvPr/>
          </p:nvSpPr>
          <p:spPr>
            <a:xfrm>
              <a:off x="5799000" y="2858500"/>
              <a:ext cx="70450" cy="222500"/>
            </a:xfrm>
            <a:custGeom>
              <a:rect b="b" l="l" r="r" t="t"/>
              <a:pathLst>
                <a:path extrusionOk="0" h="8900" w="2818">
                  <a:moveTo>
                    <a:pt x="1715" y="1"/>
                  </a:moveTo>
                  <a:lnTo>
                    <a:pt x="1797" y="123"/>
                  </a:lnTo>
                  <a:lnTo>
                    <a:pt x="1879" y="287"/>
                  </a:lnTo>
                  <a:lnTo>
                    <a:pt x="1960" y="450"/>
                  </a:lnTo>
                  <a:lnTo>
                    <a:pt x="1960" y="654"/>
                  </a:lnTo>
                  <a:lnTo>
                    <a:pt x="1960" y="5634"/>
                  </a:lnTo>
                  <a:lnTo>
                    <a:pt x="1960" y="5838"/>
                  </a:lnTo>
                  <a:lnTo>
                    <a:pt x="1879" y="6002"/>
                  </a:lnTo>
                  <a:lnTo>
                    <a:pt x="1797" y="6165"/>
                  </a:lnTo>
                  <a:lnTo>
                    <a:pt x="1675" y="6328"/>
                  </a:lnTo>
                  <a:lnTo>
                    <a:pt x="1552" y="6451"/>
                  </a:lnTo>
                  <a:lnTo>
                    <a:pt x="1389" y="6532"/>
                  </a:lnTo>
                  <a:lnTo>
                    <a:pt x="1185" y="6573"/>
                  </a:lnTo>
                  <a:lnTo>
                    <a:pt x="981" y="6614"/>
                  </a:lnTo>
                  <a:lnTo>
                    <a:pt x="409" y="6614"/>
                  </a:lnTo>
                  <a:lnTo>
                    <a:pt x="368" y="6655"/>
                  </a:lnTo>
                  <a:lnTo>
                    <a:pt x="368" y="6696"/>
                  </a:lnTo>
                  <a:lnTo>
                    <a:pt x="450" y="7063"/>
                  </a:lnTo>
                  <a:lnTo>
                    <a:pt x="572" y="7430"/>
                  </a:lnTo>
                  <a:lnTo>
                    <a:pt x="777" y="7757"/>
                  </a:lnTo>
                  <a:lnTo>
                    <a:pt x="1022" y="8043"/>
                  </a:lnTo>
                  <a:lnTo>
                    <a:pt x="1062" y="8124"/>
                  </a:lnTo>
                  <a:lnTo>
                    <a:pt x="1103" y="8206"/>
                  </a:lnTo>
                  <a:lnTo>
                    <a:pt x="1103" y="8288"/>
                  </a:lnTo>
                  <a:lnTo>
                    <a:pt x="1062" y="8369"/>
                  </a:lnTo>
                  <a:lnTo>
                    <a:pt x="1022" y="8451"/>
                  </a:lnTo>
                  <a:lnTo>
                    <a:pt x="981" y="8533"/>
                  </a:lnTo>
                  <a:lnTo>
                    <a:pt x="899" y="8573"/>
                  </a:lnTo>
                  <a:lnTo>
                    <a:pt x="654" y="8573"/>
                  </a:lnTo>
                  <a:lnTo>
                    <a:pt x="123" y="8533"/>
                  </a:lnTo>
                  <a:lnTo>
                    <a:pt x="1" y="8533"/>
                  </a:lnTo>
                  <a:lnTo>
                    <a:pt x="491" y="8737"/>
                  </a:lnTo>
                  <a:lnTo>
                    <a:pt x="1022" y="8859"/>
                  </a:lnTo>
                  <a:lnTo>
                    <a:pt x="1511" y="8900"/>
                  </a:lnTo>
                  <a:lnTo>
                    <a:pt x="1675" y="8900"/>
                  </a:lnTo>
                  <a:lnTo>
                    <a:pt x="1756" y="8859"/>
                  </a:lnTo>
                  <a:lnTo>
                    <a:pt x="1838" y="8818"/>
                  </a:lnTo>
                  <a:lnTo>
                    <a:pt x="1879" y="8777"/>
                  </a:lnTo>
                  <a:lnTo>
                    <a:pt x="1960" y="8696"/>
                  </a:lnTo>
                  <a:lnTo>
                    <a:pt x="1960" y="8614"/>
                  </a:lnTo>
                  <a:lnTo>
                    <a:pt x="1960" y="8533"/>
                  </a:lnTo>
                  <a:lnTo>
                    <a:pt x="1920" y="8451"/>
                  </a:lnTo>
                  <a:lnTo>
                    <a:pt x="1879" y="8369"/>
                  </a:lnTo>
                  <a:lnTo>
                    <a:pt x="1634" y="8043"/>
                  </a:lnTo>
                  <a:lnTo>
                    <a:pt x="1430" y="7716"/>
                  </a:lnTo>
                  <a:lnTo>
                    <a:pt x="1307" y="7390"/>
                  </a:lnTo>
                  <a:lnTo>
                    <a:pt x="1226" y="7022"/>
                  </a:lnTo>
                  <a:lnTo>
                    <a:pt x="1226" y="6940"/>
                  </a:lnTo>
                  <a:lnTo>
                    <a:pt x="1879" y="6940"/>
                  </a:lnTo>
                  <a:lnTo>
                    <a:pt x="2042" y="6900"/>
                  </a:lnTo>
                  <a:lnTo>
                    <a:pt x="2246" y="6859"/>
                  </a:lnTo>
                  <a:lnTo>
                    <a:pt x="2409" y="6777"/>
                  </a:lnTo>
                  <a:lnTo>
                    <a:pt x="2532" y="6655"/>
                  </a:lnTo>
                  <a:lnTo>
                    <a:pt x="2654" y="6491"/>
                  </a:lnTo>
                  <a:lnTo>
                    <a:pt x="2736" y="6328"/>
                  </a:lnTo>
                  <a:lnTo>
                    <a:pt x="2818" y="6165"/>
                  </a:lnTo>
                  <a:lnTo>
                    <a:pt x="2818" y="5961"/>
                  </a:lnTo>
                  <a:lnTo>
                    <a:pt x="2818" y="940"/>
                  </a:lnTo>
                  <a:lnTo>
                    <a:pt x="2818" y="776"/>
                  </a:lnTo>
                  <a:lnTo>
                    <a:pt x="2736" y="572"/>
                  </a:lnTo>
                  <a:lnTo>
                    <a:pt x="2654" y="409"/>
                  </a:lnTo>
                  <a:lnTo>
                    <a:pt x="2532" y="287"/>
                  </a:lnTo>
                  <a:lnTo>
                    <a:pt x="2409" y="164"/>
                  </a:lnTo>
                  <a:lnTo>
                    <a:pt x="2246" y="82"/>
                  </a:lnTo>
                  <a:lnTo>
                    <a:pt x="2042" y="1"/>
                  </a:lnTo>
                  <a:close/>
                </a:path>
              </a:pathLst>
            </a:custGeom>
            <a:solidFill>
              <a:srgbClr val="ABC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1"/>
            <p:cNvSpPr/>
            <p:nvPr/>
          </p:nvSpPr>
          <p:spPr>
            <a:xfrm>
              <a:off x="5799000" y="2858500"/>
              <a:ext cx="70450" cy="222500"/>
            </a:xfrm>
            <a:custGeom>
              <a:rect b="b" l="l" r="r" t="t"/>
              <a:pathLst>
                <a:path extrusionOk="0" fill="none" h="8900" w="2818">
                  <a:moveTo>
                    <a:pt x="1879" y="1"/>
                  </a:moveTo>
                  <a:lnTo>
                    <a:pt x="1715" y="1"/>
                  </a:lnTo>
                  <a:lnTo>
                    <a:pt x="1715" y="1"/>
                  </a:lnTo>
                  <a:lnTo>
                    <a:pt x="1797" y="123"/>
                  </a:lnTo>
                  <a:lnTo>
                    <a:pt x="1879" y="287"/>
                  </a:lnTo>
                  <a:lnTo>
                    <a:pt x="1960" y="450"/>
                  </a:lnTo>
                  <a:lnTo>
                    <a:pt x="1960" y="654"/>
                  </a:lnTo>
                  <a:lnTo>
                    <a:pt x="1960" y="5634"/>
                  </a:lnTo>
                  <a:lnTo>
                    <a:pt x="1960" y="5634"/>
                  </a:lnTo>
                  <a:lnTo>
                    <a:pt x="1960" y="5838"/>
                  </a:lnTo>
                  <a:lnTo>
                    <a:pt x="1879" y="6002"/>
                  </a:lnTo>
                  <a:lnTo>
                    <a:pt x="1797" y="6165"/>
                  </a:lnTo>
                  <a:lnTo>
                    <a:pt x="1675" y="6328"/>
                  </a:lnTo>
                  <a:lnTo>
                    <a:pt x="1552" y="6451"/>
                  </a:lnTo>
                  <a:lnTo>
                    <a:pt x="1389" y="6532"/>
                  </a:lnTo>
                  <a:lnTo>
                    <a:pt x="1185" y="6573"/>
                  </a:lnTo>
                  <a:lnTo>
                    <a:pt x="981" y="6614"/>
                  </a:lnTo>
                  <a:lnTo>
                    <a:pt x="409" y="6614"/>
                  </a:lnTo>
                  <a:lnTo>
                    <a:pt x="409" y="6614"/>
                  </a:lnTo>
                  <a:lnTo>
                    <a:pt x="368" y="6655"/>
                  </a:lnTo>
                  <a:lnTo>
                    <a:pt x="368" y="6655"/>
                  </a:lnTo>
                  <a:lnTo>
                    <a:pt x="368" y="6696"/>
                  </a:lnTo>
                  <a:lnTo>
                    <a:pt x="368" y="6696"/>
                  </a:lnTo>
                  <a:lnTo>
                    <a:pt x="450" y="7063"/>
                  </a:lnTo>
                  <a:lnTo>
                    <a:pt x="572" y="7430"/>
                  </a:lnTo>
                  <a:lnTo>
                    <a:pt x="777" y="7757"/>
                  </a:lnTo>
                  <a:lnTo>
                    <a:pt x="1022" y="8043"/>
                  </a:lnTo>
                  <a:lnTo>
                    <a:pt x="1022" y="8043"/>
                  </a:lnTo>
                  <a:lnTo>
                    <a:pt x="1062" y="8124"/>
                  </a:lnTo>
                  <a:lnTo>
                    <a:pt x="1103" y="8206"/>
                  </a:lnTo>
                  <a:lnTo>
                    <a:pt x="1103" y="8288"/>
                  </a:lnTo>
                  <a:lnTo>
                    <a:pt x="1062" y="8369"/>
                  </a:lnTo>
                  <a:lnTo>
                    <a:pt x="1062" y="8369"/>
                  </a:lnTo>
                  <a:lnTo>
                    <a:pt x="1022" y="8451"/>
                  </a:lnTo>
                  <a:lnTo>
                    <a:pt x="981" y="8533"/>
                  </a:lnTo>
                  <a:lnTo>
                    <a:pt x="899" y="8573"/>
                  </a:lnTo>
                  <a:lnTo>
                    <a:pt x="777" y="8573"/>
                  </a:lnTo>
                  <a:lnTo>
                    <a:pt x="777" y="8573"/>
                  </a:lnTo>
                  <a:lnTo>
                    <a:pt x="654" y="8573"/>
                  </a:lnTo>
                  <a:lnTo>
                    <a:pt x="654" y="8573"/>
                  </a:lnTo>
                  <a:lnTo>
                    <a:pt x="123" y="8533"/>
                  </a:lnTo>
                  <a:lnTo>
                    <a:pt x="123" y="8533"/>
                  </a:lnTo>
                  <a:lnTo>
                    <a:pt x="1" y="8533"/>
                  </a:lnTo>
                  <a:lnTo>
                    <a:pt x="1" y="8533"/>
                  </a:lnTo>
                  <a:lnTo>
                    <a:pt x="491" y="8737"/>
                  </a:lnTo>
                  <a:lnTo>
                    <a:pt x="1022" y="8859"/>
                  </a:lnTo>
                  <a:lnTo>
                    <a:pt x="1022" y="8859"/>
                  </a:lnTo>
                  <a:lnTo>
                    <a:pt x="1511" y="8900"/>
                  </a:lnTo>
                  <a:lnTo>
                    <a:pt x="1511" y="8900"/>
                  </a:lnTo>
                  <a:lnTo>
                    <a:pt x="1675" y="8900"/>
                  </a:lnTo>
                  <a:lnTo>
                    <a:pt x="1675" y="8900"/>
                  </a:lnTo>
                  <a:lnTo>
                    <a:pt x="1756" y="8859"/>
                  </a:lnTo>
                  <a:lnTo>
                    <a:pt x="1838" y="8818"/>
                  </a:lnTo>
                  <a:lnTo>
                    <a:pt x="1879" y="8777"/>
                  </a:lnTo>
                  <a:lnTo>
                    <a:pt x="1960" y="8696"/>
                  </a:lnTo>
                  <a:lnTo>
                    <a:pt x="1960" y="8696"/>
                  </a:lnTo>
                  <a:lnTo>
                    <a:pt x="1960" y="8614"/>
                  </a:lnTo>
                  <a:lnTo>
                    <a:pt x="1960" y="8533"/>
                  </a:lnTo>
                  <a:lnTo>
                    <a:pt x="1920" y="8451"/>
                  </a:lnTo>
                  <a:lnTo>
                    <a:pt x="1879" y="8369"/>
                  </a:lnTo>
                  <a:lnTo>
                    <a:pt x="1879" y="8369"/>
                  </a:lnTo>
                  <a:lnTo>
                    <a:pt x="1634" y="8043"/>
                  </a:lnTo>
                  <a:lnTo>
                    <a:pt x="1430" y="7716"/>
                  </a:lnTo>
                  <a:lnTo>
                    <a:pt x="1307" y="7390"/>
                  </a:lnTo>
                  <a:lnTo>
                    <a:pt x="1226" y="7022"/>
                  </a:lnTo>
                  <a:lnTo>
                    <a:pt x="1226" y="7022"/>
                  </a:lnTo>
                  <a:lnTo>
                    <a:pt x="1226" y="6940"/>
                  </a:lnTo>
                  <a:lnTo>
                    <a:pt x="1226" y="6940"/>
                  </a:lnTo>
                  <a:lnTo>
                    <a:pt x="1307" y="6940"/>
                  </a:lnTo>
                  <a:lnTo>
                    <a:pt x="1879" y="6940"/>
                  </a:lnTo>
                  <a:lnTo>
                    <a:pt x="1879" y="6940"/>
                  </a:lnTo>
                  <a:lnTo>
                    <a:pt x="2042" y="6900"/>
                  </a:lnTo>
                  <a:lnTo>
                    <a:pt x="2246" y="6859"/>
                  </a:lnTo>
                  <a:lnTo>
                    <a:pt x="2409" y="6777"/>
                  </a:lnTo>
                  <a:lnTo>
                    <a:pt x="2532" y="6655"/>
                  </a:lnTo>
                  <a:lnTo>
                    <a:pt x="2654" y="6491"/>
                  </a:lnTo>
                  <a:lnTo>
                    <a:pt x="2736" y="6328"/>
                  </a:lnTo>
                  <a:lnTo>
                    <a:pt x="2818" y="6165"/>
                  </a:lnTo>
                  <a:lnTo>
                    <a:pt x="2818" y="5961"/>
                  </a:lnTo>
                  <a:lnTo>
                    <a:pt x="2818" y="940"/>
                  </a:lnTo>
                  <a:lnTo>
                    <a:pt x="2818" y="940"/>
                  </a:lnTo>
                  <a:lnTo>
                    <a:pt x="2818" y="776"/>
                  </a:lnTo>
                  <a:lnTo>
                    <a:pt x="2736" y="572"/>
                  </a:lnTo>
                  <a:lnTo>
                    <a:pt x="2654" y="409"/>
                  </a:lnTo>
                  <a:lnTo>
                    <a:pt x="2532" y="287"/>
                  </a:lnTo>
                  <a:lnTo>
                    <a:pt x="2409" y="164"/>
                  </a:lnTo>
                  <a:lnTo>
                    <a:pt x="2246" y="82"/>
                  </a:lnTo>
                  <a:lnTo>
                    <a:pt x="2042" y="1"/>
                  </a:lnTo>
                  <a:lnTo>
                    <a:pt x="1879" y="1"/>
                  </a:lnTo>
                  <a:lnTo>
                    <a:pt x="187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1"/>
            <p:cNvSpPr/>
            <p:nvPr/>
          </p:nvSpPr>
          <p:spPr>
            <a:xfrm>
              <a:off x="5845950" y="28585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1"/>
            <p:cNvSpPr/>
            <p:nvPr/>
          </p:nvSpPr>
          <p:spPr>
            <a:xfrm>
              <a:off x="5644900" y="2594200"/>
              <a:ext cx="350075" cy="222500"/>
            </a:xfrm>
            <a:custGeom>
              <a:rect b="b" l="l" r="r" t="t"/>
              <a:pathLst>
                <a:path extrusionOk="0" h="8900" w="14003">
                  <a:moveTo>
                    <a:pt x="777" y="0"/>
                  </a:moveTo>
                  <a:lnTo>
                    <a:pt x="613" y="41"/>
                  </a:lnTo>
                  <a:lnTo>
                    <a:pt x="450" y="163"/>
                  </a:lnTo>
                  <a:lnTo>
                    <a:pt x="287" y="286"/>
                  </a:lnTo>
                  <a:lnTo>
                    <a:pt x="205" y="408"/>
                  </a:lnTo>
                  <a:lnTo>
                    <a:pt x="83" y="572"/>
                  </a:lnTo>
                  <a:lnTo>
                    <a:pt x="42" y="735"/>
                  </a:lnTo>
                  <a:lnTo>
                    <a:pt x="1" y="939"/>
                  </a:lnTo>
                  <a:lnTo>
                    <a:pt x="1" y="5960"/>
                  </a:lnTo>
                  <a:lnTo>
                    <a:pt x="42" y="6123"/>
                  </a:lnTo>
                  <a:lnTo>
                    <a:pt x="83" y="6327"/>
                  </a:lnTo>
                  <a:lnTo>
                    <a:pt x="205" y="6491"/>
                  </a:lnTo>
                  <a:lnTo>
                    <a:pt x="287" y="6613"/>
                  </a:lnTo>
                  <a:lnTo>
                    <a:pt x="450" y="6736"/>
                  </a:lnTo>
                  <a:lnTo>
                    <a:pt x="613" y="6817"/>
                  </a:lnTo>
                  <a:lnTo>
                    <a:pt x="777" y="6899"/>
                  </a:lnTo>
                  <a:lnTo>
                    <a:pt x="1552" y="6899"/>
                  </a:lnTo>
                  <a:lnTo>
                    <a:pt x="1634" y="6940"/>
                  </a:lnTo>
                  <a:lnTo>
                    <a:pt x="1634" y="6981"/>
                  </a:lnTo>
                  <a:lnTo>
                    <a:pt x="1552" y="7348"/>
                  </a:lnTo>
                  <a:lnTo>
                    <a:pt x="1389" y="7715"/>
                  </a:lnTo>
                  <a:lnTo>
                    <a:pt x="1226" y="8042"/>
                  </a:lnTo>
                  <a:lnTo>
                    <a:pt x="981" y="8368"/>
                  </a:lnTo>
                  <a:lnTo>
                    <a:pt x="940" y="8409"/>
                  </a:lnTo>
                  <a:lnTo>
                    <a:pt x="899" y="8491"/>
                  </a:lnTo>
                  <a:lnTo>
                    <a:pt x="899" y="8613"/>
                  </a:lnTo>
                  <a:lnTo>
                    <a:pt x="899" y="8695"/>
                  </a:lnTo>
                  <a:lnTo>
                    <a:pt x="940" y="8777"/>
                  </a:lnTo>
                  <a:lnTo>
                    <a:pt x="1021" y="8818"/>
                  </a:lnTo>
                  <a:lnTo>
                    <a:pt x="1103" y="8858"/>
                  </a:lnTo>
                  <a:lnTo>
                    <a:pt x="1185" y="8899"/>
                  </a:lnTo>
                  <a:lnTo>
                    <a:pt x="1348" y="8899"/>
                  </a:lnTo>
                  <a:lnTo>
                    <a:pt x="1838" y="8858"/>
                  </a:lnTo>
                  <a:lnTo>
                    <a:pt x="2246" y="8736"/>
                  </a:lnTo>
                  <a:lnTo>
                    <a:pt x="2614" y="8613"/>
                  </a:lnTo>
                  <a:lnTo>
                    <a:pt x="2981" y="8450"/>
                  </a:lnTo>
                  <a:lnTo>
                    <a:pt x="3307" y="8205"/>
                  </a:lnTo>
                  <a:lnTo>
                    <a:pt x="3593" y="7960"/>
                  </a:lnTo>
                  <a:lnTo>
                    <a:pt x="3838" y="7675"/>
                  </a:lnTo>
                  <a:lnTo>
                    <a:pt x="4083" y="7307"/>
                  </a:lnTo>
                  <a:lnTo>
                    <a:pt x="4246" y="6981"/>
                  </a:lnTo>
                  <a:lnTo>
                    <a:pt x="4287" y="6940"/>
                  </a:lnTo>
                  <a:lnTo>
                    <a:pt x="4328" y="6899"/>
                  </a:lnTo>
                  <a:lnTo>
                    <a:pt x="13227" y="6899"/>
                  </a:lnTo>
                  <a:lnTo>
                    <a:pt x="13431" y="6817"/>
                  </a:lnTo>
                  <a:lnTo>
                    <a:pt x="13594" y="6736"/>
                  </a:lnTo>
                  <a:lnTo>
                    <a:pt x="13717" y="6613"/>
                  </a:lnTo>
                  <a:lnTo>
                    <a:pt x="13839" y="6491"/>
                  </a:lnTo>
                  <a:lnTo>
                    <a:pt x="13921" y="6327"/>
                  </a:lnTo>
                  <a:lnTo>
                    <a:pt x="14003" y="6123"/>
                  </a:lnTo>
                  <a:lnTo>
                    <a:pt x="14003" y="5960"/>
                  </a:lnTo>
                  <a:lnTo>
                    <a:pt x="14003" y="939"/>
                  </a:lnTo>
                  <a:lnTo>
                    <a:pt x="14003" y="735"/>
                  </a:lnTo>
                  <a:lnTo>
                    <a:pt x="13921" y="572"/>
                  </a:lnTo>
                  <a:lnTo>
                    <a:pt x="13839" y="408"/>
                  </a:lnTo>
                  <a:lnTo>
                    <a:pt x="13717" y="286"/>
                  </a:lnTo>
                  <a:lnTo>
                    <a:pt x="13594" y="163"/>
                  </a:lnTo>
                  <a:lnTo>
                    <a:pt x="13431" y="41"/>
                  </a:lnTo>
                  <a:lnTo>
                    <a:pt x="13227"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1"/>
            <p:cNvSpPr/>
            <p:nvPr/>
          </p:nvSpPr>
          <p:spPr>
            <a:xfrm>
              <a:off x="5644900" y="2594200"/>
              <a:ext cx="350075" cy="222500"/>
            </a:xfrm>
            <a:custGeom>
              <a:rect b="b" l="l" r="r" t="t"/>
              <a:pathLst>
                <a:path extrusionOk="0" fill="none" h="8900" w="14003">
                  <a:moveTo>
                    <a:pt x="13023" y="0"/>
                  </a:moveTo>
                  <a:lnTo>
                    <a:pt x="981" y="0"/>
                  </a:lnTo>
                  <a:lnTo>
                    <a:pt x="981" y="0"/>
                  </a:lnTo>
                  <a:lnTo>
                    <a:pt x="777" y="0"/>
                  </a:lnTo>
                  <a:lnTo>
                    <a:pt x="613" y="41"/>
                  </a:lnTo>
                  <a:lnTo>
                    <a:pt x="450" y="163"/>
                  </a:lnTo>
                  <a:lnTo>
                    <a:pt x="287" y="286"/>
                  </a:lnTo>
                  <a:lnTo>
                    <a:pt x="205" y="408"/>
                  </a:lnTo>
                  <a:lnTo>
                    <a:pt x="83" y="572"/>
                  </a:lnTo>
                  <a:lnTo>
                    <a:pt x="42" y="735"/>
                  </a:lnTo>
                  <a:lnTo>
                    <a:pt x="1" y="939"/>
                  </a:lnTo>
                  <a:lnTo>
                    <a:pt x="1" y="5960"/>
                  </a:lnTo>
                  <a:lnTo>
                    <a:pt x="1" y="5960"/>
                  </a:lnTo>
                  <a:lnTo>
                    <a:pt x="42" y="6123"/>
                  </a:lnTo>
                  <a:lnTo>
                    <a:pt x="83" y="6327"/>
                  </a:lnTo>
                  <a:lnTo>
                    <a:pt x="205" y="6491"/>
                  </a:lnTo>
                  <a:lnTo>
                    <a:pt x="287" y="6613"/>
                  </a:lnTo>
                  <a:lnTo>
                    <a:pt x="450" y="6736"/>
                  </a:lnTo>
                  <a:lnTo>
                    <a:pt x="613" y="6817"/>
                  </a:lnTo>
                  <a:lnTo>
                    <a:pt x="777" y="6899"/>
                  </a:lnTo>
                  <a:lnTo>
                    <a:pt x="981" y="6899"/>
                  </a:lnTo>
                  <a:lnTo>
                    <a:pt x="1552" y="6899"/>
                  </a:lnTo>
                  <a:lnTo>
                    <a:pt x="1552" y="6899"/>
                  </a:lnTo>
                  <a:lnTo>
                    <a:pt x="1634" y="6940"/>
                  </a:lnTo>
                  <a:lnTo>
                    <a:pt x="1634" y="6940"/>
                  </a:lnTo>
                  <a:lnTo>
                    <a:pt x="1634" y="6981"/>
                  </a:lnTo>
                  <a:lnTo>
                    <a:pt x="1634" y="6981"/>
                  </a:lnTo>
                  <a:lnTo>
                    <a:pt x="1552" y="7348"/>
                  </a:lnTo>
                  <a:lnTo>
                    <a:pt x="1389" y="7715"/>
                  </a:lnTo>
                  <a:lnTo>
                    <a:pt x="1226" y="8042"/>
                  </a:lnTo>
                  <a:lnTo>
                    <a:pt x="981" y="8368"/>
                  </a:lnTo>
                  <a:lnTo>
                    <a:pt x="981" y="8368"/>
                  </a:lnTo>
                  <a:lnTo>
                    <a:pt x="940" y="8409"/>
                  </a:lnTo>
                  <a:lnTo>
                    <a:pt x="899" y="8491"/>
                  </a:lnTo>
                  <a:lnTo>
                    <a:pt x="899" y="8613"/>
                  </a:lnTo>
                  <a:lnTo>
                    <a:pt x="899" y="8695"/>
                  </a:lnTo>
                  <a:lnTo>
                    <a:pt x="899" y="8695"/>
                  </a:lnTo>
                  <a:lnTo>
                    <a:pt x="940" y="8777"/>
                  </a:lnTo>
                  <a:lnTo>
                    <a:pt x="1021" y="8818"/>
                  </a:lnTo>
                  <a:lnTo>
                    <a:pt x="1103" y="8858"/>
                  </a:lnTo>
                  <a:lnTo>
                    <a:pt x="1185" y="8899"/>
                  </a:lnTo>
                  <a:lnTo>
                    <a:pt x="1185" y="8899"/>
                  </a:lnTo>
                  <a:lnTo>
                    <a:pt x="1348" y="8899"/>
                  </a:lnTo>
                  <a:lnTo>
                    <a:pt x="1348" y="8899"/>
                  </a:lnTo>
                  <a:lnTo>
                    <a:pt x="1838" y="8858"/>
                  </a:lnTo>
                  <a:lnTo>
                    <a:pt x="1838" y="8858"/>
                  </a:lnTo>
                  <a:lnTo>
                    <a:pt x="2246" y="8736"/>
                  </a:lnTo>
                  <a:lnTo>
                    <a:pt x="2614" y="8613"/>
                  </a:lnTo>
                  <a:lnTo>
                    <a:pt x="2981" y="8450"/>
                  </a:lnTo>
                  <a:lnTo>
                    <a:pt x="3307" y="8205"/>
                  </a:lnTo>
                  <a:lnTo>
                    <a:pt x="3593" y="7960"/>
                  </a:lnTo>
                  <a:lnTo>
                    <a:pt x="3838" y="7675"/>
                  </a:lnTo>
                  <a:lnTo>
                    <a:pt x="4083" y="7307"/>
                  </a:lnTo>
                  <a:lnTo>
                    <a:pt x="4246" y="6981"/>
                  </a:lnTo>
                  <a:lnTo>
                    <a:pt x="4246" y="6981"/>
                  </a:lnTo>
                  <a:lnTo>
                    <a:pt x="4287" y="6940"/>
                  </a:lnTo>
                  <a:lnTo>
                    <a:pt x="4328" y="6899"/>
                  </a:lnTo>
                  <a:lnTo>
                    <a:pt x="13023" y="6899"/>
                  </a:lnTo>
                  <a:lnTo>
                    <a:pt x="13023" y="6899"/>
                  </a:lnTo>
                  <a:lnTo>
                    <a:pt x="13227" y="6899"/>
                  </a:lnTo>
                  <a:lnTo>
                    <a:pt x="13431" y="6817"/>
                  </a:lnTo>
                  <a:lnTo>
                    <a:pt x="13594" y="6736"/>
                  </a:lnTo>
                  <a:lnTo>
                    <a:pt x="13717" y="6613"/>
                  </a:lnTo>
                  <a:lnTo>
                    <a:pt x="13839" y="6491"/>
                  </a:lnTo>
                  <a:lnTo>
                    <a:pt x="13921" y="6327"/>
                  </a:lnTo>
                  <a:lnTo>
                    <a:pt x="14003" y="6123"/>
                  </a:lnTo>
                  <a:lnTo>
                    <a:pt x="14003" y="5960"/>
                  </a:lnTo>
                  <a:lnTo>
                    <a:pt x="14003" y="939"/>
                  </a:lnTo>
                  <a:lnTo>
                    <a:pt x="14003" y="939"/>
                  </a:lnTo>
                  <a:lnTo>
                    <a:pt x="14003" y="735"/>
                  </a:lnTo>
                  <a:lnTo>
                    <a:pt x="13921" y="572"/>
                  </a:lnTo>
                  <a:lnTo>
                    <a:pt x="13839" y="408"/>
                  </a:lnTo>
                  <a:lnTo>
                    <a:pt x="13717" y="286"/>
                  </a:lnTo>
                  <a:lnTo>
                    <a:pt x="13594" y="163"/>
                  </a:lnTo>
                  <a:lnTo>
                    <a:pt x="13431" y="41"/>
                  </a:lnTo>
                  <a:lnTo>
                    <a:pt x="13227" y="0"/>
                  </a:lnTo>
                  <a:lnTo>
                    <a:pt x="13023" y="0"/>
                  </a:lnTo>
                  <a:lnTo>
                    <a:pt x="1302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1"/>
            <p:cNvSpPr/>
            <p:nvPr/>
          </p:nvSpPr>
          <p:spPr>
            <a:xfrm>
              <a:off x="5970450" y="25942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1"/>
            <p:cNvSpPr/>
            <p:nvPr/>
          </p:nvSpPr>
          <p:spPr>
            <a:xfrm>
              <a:off x="5667375" y="2594200"/>
              <a:ext cx="327600" cy="222500"/>
            </a:xfrm>
            <a:custGeom>
              <a:rect b="b" l="l" r="r" t="t"/>
              <a:pathLst>
                <a:path extrusionOk="0" h="8900" w="13104">
                  <a:moveTo>
                    <a:pt x="12083" y="0"/>
                  </a:moveTo>
                  <a:lnTo>
                    <a:pt x="12165" y="204"/>
                  </a:lnTo>
                  <a:lnTo>
                    <a:pt x="12206" y="449"/>
                  </a:lnTo>
                  <a:lnTo>
                    <a:pt x="12206" y="5429"/>
                  </a:lnTo>
                  <a:lnTo>
                    <a:pt x="12206" y="5633"/>
                  </a:lnTo>
                  <a:lnTo>
                    <a:pt x="12124" y="5838"/>
                  </a:lnTo>
                  <a:lnTo>
                    <a:pt x="12042" y="6001"/>
                  </a:lnTo>
                  <a:lnTo>
                    <a:pt x="11920" y="6123"/>
                  </a:lnTo>
                  <a:lnTo>
                    <a:pt x="11797" y="6246"/>
                  </a:lnTo>
                  <a:lnTo>
                    <a:pt x="11634" y="6327"/>
                  </a:lnTo>
                  <a:lnTo>
                    <a:pt x="11430" y="6368"/>
                  </a:lnTo>
                  <a:lnTo>
                    <a:pt x="11267" y="6409"/>
                  </a:lnTo>
                  <a:lnTo>
                    <a:pt x="2490" y="6409"/>
                  </a:lnTo>
                  <a:lnTo>
                    <a:pt x="2449" y="6450"/>
                  </a:lnTo>
                  <a:lnTo>
                    <a:pt x="2286" y="6817"/>
                  </a:lnTo>
                  <a:lnTo>
                    <a:pt x="2041" y="7144"/>
                  </a:lnTo>
                  <a:lnTo>
                    <a:pt x="1796" y="7430"/>
                  </a:lnTo>
                  <a:lnTo>
                    <a:pt x="1510" y="7715"/>
                  </a:lnTo>
                  <a:lnTo>
                    <a:pt x="1184" y="7919"/>
                  </a:lnTo>
                  <a:lnTo>
                    <a:pt x="857" y="8124"/>
                  </a:lnTo>
                  <a:lnTo>
                    <a:pt x="490" y="8246"/>
                  </a:lnTo>
                  <a:lnTo>
                    <a:pt x="82" y="8328"/>
                  </a:lnTo>
                  <a:lnTo>
                    <a:pt x="82" y="8368"/>
                  </a:lnTo>
                  <a:lnTo>
                    <a:pt x="41" y="8409"/>
                  </a:lnTo>
                  <a:lnTo>
                    <a:pt x="0" y="8491"/>
                  </a:lnTo>
                  <a:lnTo>
                    <a:pt x="0" y="8613"/>
                  </a:lnTo>
                  <a:lnTo>
                    <a:pt x="0" y="8695"/>
                  </a:lnTo>
                  <a:lnTo>
                    <a:pt x="41" y="8777"/>
                  </a:lnTo>
                  <a:lnTo>
                    <a:pt x="122" y="8818"/>
                  </a:lnTo>
                  <a:lnTo>
                    <a:pt x="204" y="8858"/>
                  </a:lnTo>
                  <a:lnTo>
                    <a:pt x="286" y="8899"/>
                  </a:lnTo>
                  <a:lnTo>
                    <a:pt x="449" y="8899"/>
                  </a:lnTo>
                  <a:lnTo>
                    <a:pt x="939" y="8858"/>
                  </a:lnTo>
                  <a:lnTo>
                    <a:pt x="1347" y="8736"/>
                  </a:lnTo>
                  <a:lnTo>
                    <a:pt x="1715" y="8613"/>
                  </a:lnTo>
                  <a:lnTo>
                    <a:pt x="2082" y="8450"/>
                  </a:lnTo>
                  <a:lnTo>
                    <a:pt x="2408" y="8205"/>
                  </a:lnTo>
                  <a:lnTo>
                    <a:pt x="2694" y="7960"/>
                  </a:lnTo>
                  <a:lnTo>
                    <a:pt x="2939" y="7675"/>
                  </a:lnTo>
                  <a:lnTo>
                    <a:pt x="3184" y="7307"/>
                  </a:lnTo>
                  <a:lnTo>
                    <a:pt x="3347" y="6981"/>
                  </a:lnTo>
                  <a:lnTo>
                    <a:pt x="3388" y="6940"/>
                  </a:lnTo>
                  <a:lnTo>
                    <a:pt x="3429" y="6899"/>
                  </a:lnTo>
                  <a:lnTo>
                    <a:pt x="12328" y="6899"/>
                  </a:lnTo>
                  <a:lnTo>
                    <a:pt x="12532" y="6817"/>
                  </a:lnTo>
                  <a:lnTo>
                    <a:pt x="12695" y="6736"/>
                  </a:lnTo>
                  <a:lnTo>
                    <a:pt x="12818" y="6613"/>
                  </a:lnTo>
                  <a:lnTo>
                    <a:pt x="12940" y="6491"/>
                  </a:lnTo>
                  <a:lnTo>
                    <a:pt x="13022" y="6327"/>
                  </a:lnTo>
                  <a:lnTo>
                    <a:pt x="13104" y="6123"/>
                  </a:lnTo>
                  <a:lnTo>
                    <a:pt x="13104" y="5960"/>
                  </a:lnTo>
                  <a:lnTo>
                    <a:pt x="13104" y="939"/>
                  </a:lnTo>
                  <a:lnTo>
                    <a:pt x="13104" y="735"/>
                  </a:lnTo>
                  <a:lnTo>
                    <a:pt x="13022" y="572"/>
                  </a:lnTo>
                  <a:lnTo>
                    <a:pt x="12940" y="408"/>
                  </a:lnTo>
                  <a:lnTo>
                    <a:pt x="12818" y="286"/>
                  </a:lnTo>
                  <a:lnTo>
                    <a:pt x="12695" y="163"/>
                  </a:lnTo>
                  <a:lnTo>
                    <a:pt x="12532" y="41"/>
                  </a:lnTo>
                  <a:lnTo>
                    <a:pt x="12328"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1"/>
            <p:cNvSpPr/>
            <p:nvPr/>
          </p:nvSpPr>
          <p:spPr>
            <a:xfrm>
              <a:off x="5667375" y="2594200"/>
              <a:ext cx="327600" cy="222500"/>
            </a:xfrm>
            <a:custGeom>
              <a:rect b="b" l="l" r="r" t="t"/>
              <a:pathLst>
                <a:path extrusionOk="0" fill="none" h="8900" w="13104">
                  <a:moveTo>
                    <a:pt x="12124" y="0"/>
                  </a:moveTo>
                  <a:lnTo>
                    <a:pt x="12083" y="0"/>
                  </a:lnTo>
                  <a:lnTo>
                    <a:pt x="12083" y="0"/>
                  </a:lnTo>
                  <a:lnTo>
                    <a:pt x="12165" y="204"/>
                  </a:lnTo>
                  <a:lnTo>
                    <a:pt x="12206" y="449"/>
                  </a:lnTo>
                  <a:lnTo>
                    <a:pt x="12206" y="5429"/>
                  </a:lnTo>
                  <a:lnTo>
                    <a:pt x="12206" y="5429"/>
                  </a:lnTo>
                  <a:lnTo>
                    <a:pt x="12206" y="5633"/>
                  </a:lnTo>
                  <a:lnTo>
                    <a:pt x="12124" y="5838"/>
                  </a:lnTo>
                  <a:lnTo>
                    <a:pt x="12042" y="6001"/>
                  </a:lnTo>
                  <a:lnTo>
                    <a:pt x="11920" y="6123"/>
                  </a:lnTo>
                  <a:lnTo>
                    <a:pt x="11797" y="6246"/>
                  </a:lnTo>
                  <a:lnTo>
                    <a:pt x="11634" y="6327"/>
                  </a:lnTo>
                  <a:lnTo>
                    <a:pt x="11430" y="6368"/>
                  </a:lnTo>
                  <a:lnTo>
                    <a:pt x="11267" y="6409"/>
                  </a:lnTo>
                  <a:lnTo>
                    <a:pt x="2531" y="6409"/>
                  </a:lnTo>
                  <a:lnTo>
                    <a:pt x="2531" y="6409"/>
                  </a:lnTo>
                  <a:lnTo>
                    <a:pt x="2490" y="6409"/>
                  </a:lnTo>
                  <a:lnTo>
                    <a:pt x="2449" y="6450"/>
                  </a:lnTo>
                  <a:lnTo>
                    <a:pt x="2449" y="6450"/>
                  </a:lnTo>
                  <a:lnTo>
                    <a:pt x="2286" y="6817"/>
                  </a:lnTo>
                  <a:lnTo>
                    <a:pt x="2041" y="7144"/>
                  </a:lnTo>
                  <a:lnTo>
                    <a:pt x="1796" y="7430"/>
                  </a:lnTo>
                  <a:lnTo>
                    <a:pt x="1510" y="7715"/>
                  </a:lnTo>
                  <a:lnTo>
                    <a:pt x="1184" y="7919"/>
                  </a:lnTo>
                  <a:lnTo>
                    <a:pt x="857" y="8124"/>
                  </a:lnTo>
                  <a:lnTo>
                    <a:pt x="490" y="8246"/>
                  </a:lnTo>
                  <a:lnTo>
                    <a:pt x="82" y="8328"/>
                  </a:lnTo>
                  <a:lnTo>
                    <a:pt x="82" y="8328"/>
                  </a:lnTo>
                  <a:lnTo>
                    <a:pt x="82" y="8368"/>
                  </a:lnTo>
                  <a:lnTo>
                    <a:pt x="82" y="8368"/>
                  </a:lnTo>
                  <a:lnTo>
                    <a:pt x="41" y="8409"/>
                  </a:lnTo>
                  <a:lnTo>
                    <a:pt x="0" y="8491"/>
                  </a:lnTo>
                  <a:lnTo>
                    <a:pt x="0" y="8613"/>
                  </a:lnTo>
                  <a:lnTo>
                    <a:pt x="0" y="8695"/>
                  </a:lnTo>
                  <a:lnTo>
                    <a:pt x="0" y="8695"/>
                  </a:lnTo>
                  <a:lnTo>
                    <a:pt x="41" y="8777"/>
                  </a:lnTo>
                  <a:lnTo>
                    <a:pt x="122" y="8818"/>
                  </a:lnTo>
                  <a:lnTo>
                    <a:pt x="204" y="8858"/>
                  </a:lnTo>
                  <a:lnTo>
                    <a:pt x="286" y="8899"/>
                  </a:lnTo>
                  <a:lnTo>
                    <a:pt x="286" y="8899"/>
                  </a:lnTo>
                  <a:lnTo>
                    <a:pt x="449" y="8899"/>
                  </a:lnTo>
                  <a:lnTo>
                    <a:pt x="449" y="8899"/>
                  </a:lnTo>
                  <a:lnTo>
                    <a:pt x="939" y="8858"/>
                  </a:lnTo>
                  <a:lnTo>
                    <a:pt x="939" y="8858"/>
                  </a:lnTo>
                  <a:lnTo>
                    <a:pt x="1347" y="8736"/>
                  </a:lnTo>
                  <a:lnTo>
                    <a:pt x="1715" y="8613"/>
                  </a:lnTo>
                  <a:lnTo>
                    <a:pt x="2082" y="8450"/>
                  </a:lnTo>
                  <a:lnTo>
                    <a:pt x="2408" y="8205"/>
                  </a:lnTo>
                  <a:lnTo>
                    <a:pt x="2694" y="7960"/>
                  </a:lnTo>
                  <a:lnTo>
                    <a:pt x="2939" y="7675"/>
                  </a:lnTo>
                  <a:lnTo>
                    <a:pt x="3184" y="7307"/>
                  </a:lnTo>
                  <a:lnTo>
                    <a:pt x="3347" y="6981"/>
                  </a:lnTo>
                  <a:lnTo>
                    <a:pt x="3347" y="6981"/>
                  </a:lnTo>
                  <a:lnTo>
                    <a:pt x="3388" y="6940"/>
                  </a:lnTo>
                  <a:lnTo>
                    <a:pt x="3429" y="6899"/>
                  </a:lnTo>
                  <a:lnTo>
                    <a:pt x="12124" y="6899"/>
                  </a:lnTo>
                  <a:lnTo>
                    <a:pt x="12124" y="6899"/>
                  </a:lnTo>
                  <a:lnTo>
                    <a:pt x="12328" y="6899"/>
                  </a:lnTo>
                  <a:lnTo>
                    <a:pt x="12532" y="6817"/>
                  </a:lnTo>
                  <a:lnTo>
                    <a:pt x="12695" y="6736"/>
                  </a:lnTo>
                  <a:lnTo>
                    <a:pt x="12818" y="6613"/>
                  </a:lnTo>
                  <a:lnTo>
                    <a:pt x="12940" y="6491"/>
                  </a:lnTo>
                  <a:lnTo>
                    <a:pt x="13022" y="6327"/>
                  </a:lnTo>
                  <a:lnTo>
                    <a:pt x="13104" y="6123"/>
                  </a:lnTo>
                  <a:lnTo>
                    <a:pt x="13104" y="5960"/>
                  </a:lnTo>
                  <a:lnTo>
                    <a:pt x="13104" y="939"/>
                  </a:lnTo>
                  <a:lnTo>
                    <a:pt x="13104" y="939"/>
                  </a:lnTo>
                  <a:lnTo>
                    <a:pt x="13104" y="735"/>
                  </a:lnTo>
                  <a:lnTo>
                    <a:pt x="13022" y="572"/>
                  </a:lnTo>
                  <a:lnTo>
                    <a:pt x="12940" y="408"/>
                  </a:lnTo>
                  <a:lnTo>
                    <a:pt x="12818" y="286"/>
                  </a:lnTo>
                  <a:lnTo>
                    <a:pt x="12695" y="163"/>
                  </a:lnTo>
                  <a:lnTo>
                    <a:pt x="12532" y="41"/>
                  </a:lnTo>
                  <a:lnTo>
                    <a:pt x="12328" y="0"/>
                  </a:lnTo>
                  <a:lnTo>
                    <a:pt x="12124" y="0"/>
                  </a:lnTo>
                  <a:lnTo>
                    <a:pt x="1212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1"/>
            <p:cNvSpPr/>
            <p:nvPr/>
          </p:nvSpPr>
          <p:spPr>
            <a:xfrm>
              <a:off x="5970450" y="25942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1"/>
            <p:cNvSpPr/>
            <p:nvPr/>
          </p:nvSpPr>
          <p:spPr>
            <a:xfrm>
              <a:off x="5488775" y="2614600"/>
              <a:ext cx="116350" cy="130650"/>
            </a:xfrm>
            <a:custGeom>
              <a:rect b="b" l="l" r="r" t="t"/>
              <a:pathLst>
                <a:path extrusionOk="0" h="5226" w="4654">
                  <a:moveTo>
                    <a:pt x="2368" y="1"/>
                  </a:moveTo>
                  <a:lnTo>
                    <a:pt x="2041" y="41"/>
                  </a:lnTo>
                  <a:lnTo>
                    <a:pt x="1715" y="123"/>
                  </a:lnTo>
                  <a:lnTo>
                    <a:pt x="1429" y="286"/>
                  </a:lnTo>
                  <a:lnTo>
                    <a:pt x="1184" y="490"/>
                  </a:lnTo>
                  <a:lnTo>
                    <a:pt x="980" y="735"/>
                  </a:lnTo>
                  <a:lnTo>
                    <a:pt x="817" y="1021"/>
                  </a:lnTo>
                  <a:lnTo>
                    <a:pt x="694" y="1348"/>
                  </a:lnTo>
                  <a:lnTo>
                    <a:pt x="694" y="1674"/>
                  </a:lnTo>
                  <a:lnTo>
                    <a:pt x="694" y="1878"/>
                  </a:lnTo>
                  <a:lnTo>
                    <a:pt x="735" y="2082"/>
                  </a:lnTo>
                  <a:lnTo>
                    <a:pt x="817" y="2287"/>
                  </a:lnTo>
                  <a:lnTo>
                    <a:pt x="898" y="2491"/>
                  </a:lnTo>
                  <a:lnTo>
                    <a:pt x="1021" y="2654"/>
                  </a:lnTo>
                  <a:lnTo>
                    <a:pt x="1143" y="2817"/>
                  </a:lnTo>
                  <a:lnTo>
                    <a:pt x="1266" y="2940"/>
                  </a:lnTo>
                  <a:lnTo>
                    <a:pt x="1429" y="3062"/>
                  </a:lnTo>
                  <a:lnTo>
                    <a:pt x="1184" y="3185"/>
                  </a:lnTo>
                  <a:lnTo>
                    <a:pt x="898" y="3389"/>
                  </a:lnTo>
                  <a:lnTo>
                    <a:pt x="653" y="3593"/>
                  </a:lnTo>
                  <a:lnTo>
                    <a:pt x="449" y="3797"/>
                  </a:lnTo>
                  <a:lnTo>
                    <a:pt x="286" y="4083"/>
                  </a:lnTo>
                  <a:lnTo>
                    <a:pt x="164" y="4368"/>
                  </a:lnTo>
                  <a:lnTo>
                    <a:pt x="41" y="4654"/>
                  </a:lnTo>
                  <a:lnTo>
                    <a:pt x="0" y="4981"/>
                  </a:lnTo>
                  <a:lnTo>
                    <a:pt x="0" y="5062"/>
                  </a:lnTo>
                  <a:lnTo>
                    <a:pt x="41" y="5185"/>
                  </a:lnTo>
                  <a:lnTo>
                    <a:pt x="123" y="5226"/>
                  </a:lnTo>
                  <a:lnTo>
                    <a:pt x="4531" y="5226"/>
                  </a:lnTo>
                  <a:lnTo>
                    <a:pt x="4613" y="5185"/>
                  </a:lnTo>
                  <a:lnTo>
                    <a:pt x="4654" y="5062"/>
                  </a:lnTo>
                  <a:lnTo>
                    <a:pt x="4654" y="4981"/>
                  </a:lnTo>
                  <a:lnTo>
                    <a:pt x="4613" y="4654"/>
                  </a:lnTo>
                  <a:lnTo>
                    <a:pt x="4491" y="4368"/>
                  </a:lnTo>
                  <a:lnTo>
                    <a:pt x="4368" y="4083"/>
                  </a:lnTo>
                  <a:lnTo>
                    <a:pt x="4205" y="3797"/>
                  </a:lnTo>
                  <a:lnTo>
                    <a:pt x="4001" y="3593"/>
                  </a:lnTo>
                  <a:lnTo>
                    <a:pt x="3756" y="3389"/>
                  </a:lnTo>
                  <a:lnTo>
                    <a:pt x="3511" y="3185"/>
                  </a:lnTo>
                  <a:lnTo>
                    <a:pt x="3225" y="3062"/>
                  </a:lnTo>
                  <a:lnTo>
                    <a:pt x="3388" y="2940"/>
                  </a:lnTo>
                  <a:lnTo>
                    <a:pt x="3552" y="2776"/>
                  </a:lnTo>
                  <a:lnTo>
                    <a:pt x="3674" y="2613"/>
                  </a:lnTo>
                  <a:lnTo>
                    <a:pt x="3797" y="2409"/>
                  </a:lnTo>
                  <a:lnTo>
                    <a:pt x="3878" y="2205"/>
                  </a:lnTo>
                  <a:lnTo>
                    <a:pt x="3960" y="2001"/>
                  </a:lnTo>
                  <a:lnTo>
                    <a:pt x="3960" y="1756"/>
                  </a:lnTo>
                  <a:lnTo>
                    <a:pt x="3960" y="1511"/>
                  </a:lnTo>
                  <a:lnTo>
                    <a:pt x="3919" y="1225"/>
                  </a:lnTo>
                  <a:lnTo>
                    <a:pt x="3797" y="939"/>
                  </a:lnTo>
                  <a:lnTo>
                    <a:pt x="3674" y="694"/>
                  </a:lnTo>
                  <a:lnTo>
                    <a:pt x="3470" y="490"/>
                  </a:lnTo>
                  <a:lnTo>
                    <a:pt x="3225" y="286"/>
                  </a:lnTo>
                  <a:lnTo>
                    <a:pt x="2980" y="164"/>
                  </a:lnTo>
                  <a:lnTo>
                    <a:pt x="2694" y="41"/>
                  </a:lnTo>
                  <a:lnTo>
                    <a:pt x="2368"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1"/>
            <p:cNvSpPr/>
            <p:nvPr/>
          </p:nvSpPr>
          <p:spPr>
            <a:xfrm>
              <a:off x="5488775" y="2614600"/>
              <a:ext cx="116350" cy="130650"/>
            </a:xfrm>
            <a:custGeom>
              <a:rect b="b" l="l" r="r" t="t"/>
              <a:pathLst>
                <a:path extrusionOk="0" fill="none" h="5226" w="4654">
                  <a:moveTo>
                    <a:pt x="3225" y="3062"/>
                  </a:moveTo>
                  <a:lnTo>
                    <a:pt x="3225" y="3062"/>
                  </a:lnTo>
                  <a:lnTo>
                    <a:pt x="3388" y="2940"/>
                  </a:lnTo>
                  <a:lnTo>
                    <a:pt x="3552" y="2776"/>
                  </a:lnTo>
                  <a:lnTo>
                    <a:pt x="3674" y="2613"/>
                  </a:lnTo>
                  <a:lnTo>
                    <a:pt x="3797" y="2409"/>
                  </a:lnTo>
                  <a:lnTo>
                    <a:pt x="3878" y="2205"/>
                  </a:lnTo>
                  <a:lnTo>
                    <a:pt x="3960" y="2001"/>
                  </a:lnTo>
                  <a:lnTo>
                    <a:pt x="3960" y="1756"/>
                  </a:lnTo>
                  <a:lnTo>
                    <a:pt x="3960" y="1511"/>
                  </a:lnTo>
                  <a:lnTo>
                    <a:pt x="3960" y="1511"/>
                  </a:lnTo>
                  <a:lnTo>
                    <a:pt x="3919" y="1225"/>
                  </a:lnTo>
                  <a:lnTo>
                    <a:pt x="3797" y="939"/>
                  </a:lnTo>
                  <a:lnTo>
                    <a:pt x="3674" y="694"/>
                  </a:lnTo>
                  <a:lnTo>
                    <a:pt x="3470" y="490"/>
                  </a:lnTo>
                  <a:lnTo>
                    <a:pt x="3225" y="286"/>
                  </a:lnTo>
                  <a:lnTo>
                    <a:pt x="2980" y="164"/>
                  </a:lnTo>
                  <a:lnTo>
                    <a:pt x="2694" y="41"/>
                  </a:lnTo>
                  <a:lnTo>
                    <a:pt x="2368" y="1"/>
                  </a:lnTo>
                  <a:lnTo>
                    <a:pt x="2368" y="1"/>
                  </a:lnTo>
                  <a:lnTo>
                    <a:pt x="2041" y="41"/>
                  </a:lnTo>
                  <a:lnTo>
                    <a:pt x="1715" y="123"/>
                  </a:lnTo>
                  <a:lnTo>
                    <a:pt x="1429" y="286"/>
                  </a:lnTo>
                  <a:lnTo>
                    <a:pt x="1184" y="490"/>
                  </a:lnTo>
                  <a:lnTo>
                    <a:pt x="980" y="735"/>
                  </a:lnTo>
                  <a:lnTo>
                    <a:pt x="817" y="1021"/>
                  </a:lnTo>
                  <a:lnTo>
                    <a:pt x="694" y="1348"/>
                  </a:lnTo>
                  <a:lnTo>
                    <a:pt x="694" y="1674"/>
                  </a:lnTo>
                  <a:lnTo>
                    <a:pt x="694" y="1674"/>
                  </a:lnTo>
                  <a:lnTo>
                    <a:pt x="694" y="1878"/>
                  </a:lnTo>
                  <a:lnTo>
                    <a:pt x="735" y="2082"/>
                  </a:lnTo>
                  <a:lnTo>
                    <a:pt x="817" y="2287"/>
                  </a:lnTo>
                  <a:lnTo>
                    <a:pt x="898" y="2491"/>
                  </a:lnTo>
                  <a:lnTo>
                    <a:pt x="1021" y="2654"/>
                  </a:lnTo>
                  <a:lnTo>
                    <a:pt x="1143" y="2817"/>
                  </a:lnTo>
                  <a:lnTo>
                    <a:pt x="1266" y="2940"/>
                  </a:lnTo>
                  <a:lnTo>
                    <a:pt x="1429" y="3062"/>
                  </a:lnTo>
                  <a:lnTo>
                    <a:pt x="1429" y="3062"/>
                  </a:lnTo>
                  <a:lnTo>
                    <a:pt x="1184" y="3185"/>
                  </a:lnTo>
                  <a:lnTo>
                    <a:pt x="898" y="3389"/>
                  </a:lnTo>
                  <a:lnTo>
                    <a:pt x="653" y="3593"/>
                  </a:lnTo>
                  <a:lnTo>
                    <a:pt x="449" y="3797"/>
                  </a:lnTo>
                  <a:lnTo>
                    <a:pt x="286" y="4083"/>
                  </a:lnTo>
                  <a:lnTo>
                    <a:pt x="164" y="4368"/>
                  </a:lnTo>
                  <a:lnTo>
                    <a:pt x="41" y="4654"/>
                  </a:lnTo>
                  <a:lnTo>
                    <a:pt x="0" y="4981"/>
                  </a:lnTo>
                  <a:lnTo>
                    <a:pt x="0" y="4981"/>
                  </a:lnTo>
                  <a:lnTo>
                    <a:pt x="0" y="5062"/>
                  </a:lnTo>
                  <a:lnTo>
                    <a:pt x="41" y="5185"/>
                  </a:lnTo>
                  <a:lnTo>
                    <a:pt x="123" y="5226"/>
                  </a:lnTo>
                  <a:lnTo>
                    <a:pt x="245" y="5226"/>
                  </a:lnTo>
                  <a:lnTo>
                    <a:pt x="4409" y="5226"/>
                  </a:lnTo>
                  <a:lnTo>
                    <a:pt x="4409" y="5226"/>
                  </a:lnTo>
                  <a:lnTo>
                    <a:pt x="4531" y="5226"/>
                  </a:lnTo>
                  <a:lnTo>
                    <a:pt x="4613" y="5185"/>
                  </a:lnTo>
                  <a:lnTo>
                    <a:pt x="4654" y="5062"/>
                  </a:lnTo>
                  <a:lnTo>
                    <a:pt x="4654" y="4981"/>
                  </a:lnTo>
                  <a:lnTo>
                    <a:pt x="4654" y="4981"/>
                  </a:lnTo>
                  <a:lnTo>
                    <a:pt x="4613" y="4654"/>
                  </a:lnTo>
                  <a:lnTo>
                    <a:pt x="4491" y="4368"/>
                  </a:lnTo>
                  <a:lnTo>
                    <a:pt x="4368" y="4083"/>
                  </a:lnTo>
                  <a:lnTo>
                    <a:pt x="4205" y="3797"/>
                  </a:lnTo>
                  <a:lnTo>
                    <a:pt x="4001" y="3593"/>
                  </a:lnTo>
                  <a:lnTo>
                    <a:pt x="3756" y="3389"/>
                  </a:lnTo>
                  <a:lnTo>
                    <a:pt x="3511" y="3185"/>
                  </a:lnTo>
                  <a:lnTo>
                    <a:pt x="3225" y="3062"/>
                  </a:lnTo>
                  <a:lnTo>
                    <a:pt x="3225" y="30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1"/>
            <p:cNvSpPr/>
            <p:nvPr/>
          </p:nvSpPr>
          <p:spPr>
            <a:xfrm>
              <a:off x="5569400" y="26911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1"/>
            <p:cNvSpPr/>
            <p:nvPr/>
          </p:nvSpPr>
          <p:spPr>
            <a:xfrm>
              <a:off x="5718400" y="2630925"/>
              <a:ext cx="204125" cy="15325"/>
            </a:xfrm>
            <a:custGeom>
              <a:rect b="b" l="l" r="r" t="t"/>
              <a:pathLst>
                <a:path extrusionOk="0" h="613" w="8165">
                  <a:moveTo>
                    <a:pt x="204" y="1"/>
                  </a:moveTo>
                  <a:lnTo>
                    <a:pt x="82" y="82"/>
                  </a:lnTo>
                  <a:lnTo>
                    <a:pt x="0" y="164"/>
                  </a:lnTo>
                  <a:lnTo>
                    <a:pt x="0" y="286"/>
                  </a:lnTo>
                  <a:lnTo>
                    <a:pt x="0" y="409"/>
                  </a:lnTo>
                  <a:lnTo>
                    <a:pt x="82" y="531"/>
                  </a:lnTo>
                  <a:lnTo>
                    <a:pt x="204" y="613"/>
                  </a:lnTo>
                  <a:lnTo>
                    <a:pt x="7960" y="613"/>
                  </a:lnTo>
                  <a:lnTo>
                    <a:pt x="8042" y="531"/>
                  </a:lnTo>
                  <a:lnTo>
                    <a:pt x="8124" y="409"/>
                  </a:lnTo>
                  <a:lnTo>
                    <a:pt x="8164" y="286"/>
                  </a:lnTo>
                  <a:lnTo>
                    <a:pt x="8124" y="164"/>
                  </a:lnTo>
                  <a:lnTo>
                    <a:pt x="8042" y="82"/>
                  </a:lnTo>
                  <a:lnTo>
                    <a:pt x="796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1"/>
            <p:cNvSpPr/>
            <p:nvPr/>
          </p:nvSpPr>
          <p:spPr>
            <a:xfrm>
              <a:off x="5718400" y="2630925"/>
              <a:ext cx="204125" cy="15325"/>
            </a:xfrm>
            <a:custGeom>
              <a:rect b="b" l="l" r="r" t="t"/>
              <a:pathLst>
                <a:path extrusionOk="0" fill="none" h="613" w="8165">
                  <a:moveTo>
                    <a:pt x="7838" y="613"/>
                  </a:moveTo>
                  <a:lnTo>
                    <a:pt x="327" y="613"/>
                  </a:lnTo>
                  <a:lnTo>
                    <a:pt x="327" y="613"/>
                  </a:lnTo>
                  <a:lnTo>
                    <a:pt x="204" y="613"/>
                  </a:lnTo>
                  <a:lnTo>
                    <a:pt x="82" y="531"/>
                  </a:lnTo>
                  <a:lnTo>
                    <a:pt x="0" y="409"/>
                  </a:lnTo>
                  <a:lnTo>
                    <a:pt x="0" y="286"/>
                  </a:lnTo>
                  <a:lnTo>
                    <a:pt x="0" y="286"/>
                  </a:lnTo>
                  <a:lnTo>
                    <a:pt x="0" y="164"/>
                  </a:lnTo>
                  <a:lnTo>
                    <a:pt x="82" y="82"/>
                  </a:lnTo>
                  <a:lnTo>
                    <a:pt x="204" y="1"/>
                  </a:lnTo>
                  <a:lnTo>
                    <a:pt x="327" y="1"/>
                  </a:lnTo>
                  <a:lnTo>
                    <a:pt x="7838" y="1"/>
                  </a:lnTo>
                  <a:lnTo>
                    <a:pt x="7838" y="1"/>
                  </a:lnTo>
                  <a:lnTo>
                    <a:pt x="7960" y="1"/>
                  </a:lnTo>
                  <a:lnTo>
                    <a:pt x="8042" y="82"/>
                  </a:lnTo>
                  <a:lnTo>
                    <a:pt x="8124" y="164"/>
                  </a:lnTo>
                  <a:lnTo>
                    <a:pt x="8164" y="286"/>
                  </a:lnTo>
                  <a:lnTo>
                    <a:pt x="8164" y="286"/>
                  </a:lnTo>
                  <a:lnTo>
                    <a:pt x="8124" y="409"/>
                  </a:lnTo>
                  <a:lnTo>
                    <a:pt x="8042" y="531"/>
                  </a:lnTo>
                  <a:lnTo>
                    <a:pt x="7960" y="613"/>
                  </a:lnTo>
                  <a:lnTo>
                    <a:pt x="7838" y="613"/>
                  </a:lnTo>
                  <a:lnTo>
                    <a:pt x="7838"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1"/>
            <p:cNvSpPr/>
            <p:nvPr/>
          </p:nvSpPr>
          <p:spPr>
            <a:xfrm>
              <a:off x="5914325" y="26462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1"/>
            <p:cNvSpPr/>
            <p:nvPr/>
          </p:nvSpPr>
          <p:spPr>
            <a:xfrm>
              <a:off x="5718400" y="2672775"/>
              <a:ext cx="204125" cy="15325"/>
            </a:xfrm>
            <a:custGeom>
              <a:rect b="b" l="l" r="r" t="t"/>
              <a:pathLst>
                <a:path extrusionOk="0" h="613" w="8165">
                  <a:moveTo>
                    <a:pt x="204" y="0"/>
                  </a:moveTo>
                  <a:lnTo>
                    <a:pt x="82" y="82"/>
                  </a:lnTo>
                  <a:lnTo>
                    <a:pt x="0" y="164"/>
                  </a:lnTo>
                  <a:lnTo>
                    <a:pt x="0" y="286"/>
                  </a:lnTo>
                  <a:lnTo>
                    <a:pt x="0" y="409"/>
                  </a:lnTo>
                  <a:lnTo>
                    <a:pt x="82" y="531"/>
                  </a:lnTo>
                  <a:lnTo>
                    <a:pt x="204" y="613"/>
                  </a:lnTo>
                  <a:lnTo>
                    <a:pt x="7960" y="613"/>
                  </a:lnTo>
                  <a:lnTo>
                    <a:pt x="8042" y="531"/>
                  </a:lnTo>
                  <a:lnTo>
                    <a:pt x="8124" y="409"/>
                  </a:lnTo>
                  <a:lnTo>
                    <a:pt x="8164" y="286"/>
                  </a:lnTo>
                  <a:lnTo>
                    <a:pt x="8124" y="164"/>
                  </a:lnTo>
                  <a:lnTo>
                    <a:pt x="8042" y="82"/>
                  </a:lnTo>
                  <a:lnTo>
                    <a:pt x="796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1"/>
            <p:cNvSpPr/>
            <p:nvPr/>
          </p:nvSpPr>
          <p:spPr>
            <a:xfrm>
              <a:off x="5718400" y="2672775"/>
              <a:ext cx="204125" cy="15325"/>
            </a:xfrm>
            <a:custGeom>
              <a:rect b="b" l="l" r="r" t="t"/>
              <a:pathLst>
                <a:path extrusionOk="0" fill="none" h="613" w="8165">
                  <a:moveTo>
                    <a:pt x="7838" y="613"/>
                  </a:moveTo>
                  <a:lnTo>
                    <a:pt x="327" y="613"/>
                  </a:lnTo>
                  <a:lnTo>
                    <a:pt x="327" y="613"/>
                  </a:lnTo>
                  <a:lnTo>
                    <a:pt x="204" y="613"/>
                  </a:lnTo>
                  <a:lnTo>
                    <a:pt x="82" y="531"/>
                  </a:lnTo>
                  <a:lnTo>
                    <a:pt x="0" y="409"/>
                  </a:lnTo>
                  <a:lnTo>
                    <a:pt x="0" y="286"/>
                  </a:lnTo>
                  <a:lnTo>
                    <a:pt x="0" y="286"/>
                  </a:lnTo>
                  <a:lnTo>
                    <a:pt x="0" y="164"/>
                  </a:lnTo>
                  <a:lnTo>
                    <a:pt x="82" y="82"/>
                  </a:lnTo>
                  <a:lnTo>
                    <a:pt x="204" y="0"/>
                  </a:lnTo>
                  <a:lnTo>
                    <a:pt x="327" y="0"/>
                  </a:lnTo>
                  <a:lnTo>
                    <a:pt x="7838" y="0"/>
                  </a:lnTo>
                  <a:lnTo>
                    <a:pt x="7838" y="0"/>
                  </a:lnTo>
                  <a:lnTo>
                    <a:pt x="7960" y="0"/>
                  </a:lnTo>
                  <a:lnTo>
                    <a:pt x="8042" y="82"/>
                  </a:lnTo>
                  <a:lnTo>
                    <a:pt x="8124" y="164"/>
                  </a:lnTo>
                  <a:lnTo>
                    <a:pt x="8164" y="286"/>
                  </a:lnTo>
                  <a:lnTo>
                    <a:pt x="8164" y="286"/>
                  </a:lnTo>
                  <a:lnTo>
                    <a:pt x="8124" y="409"/>
                  </a:lnTo>
                  <a:lnTo>
                    <a:pt x="8042" y="531"/>
                  </a:lnTo>
                  <a:lnTo>
                    <a:pt x="7960" y="613"/>
                  </a:lnTo>
                  <a:lnTo>
                    <a:pt x="7838" y="613"/>
                  </a:lnTo>
                  <a:lnTo>
                    <a:pt x="7838"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1"/>
            <p:cNvSpPr/>
            <p:nvPr/>
          </p:nvSpPr>
          <p:spPr>
            <a:xfrm>
              <a:off x="5914325" y="26880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1"/>
            <p:cNvSpPr/>
            <p:nvPr/>
          </p:nvSpPr>
          <p:spPr>
            <a:xfrm>
              <a:off x="5718400" y="2714625"/>
              <a:ext cx="109200" cy="15325"/>
            </a:xfrm>
            <a:custGeom>
              <a:rect b="b" l="l" r="r" t="t"/>
              <a:pathLst>
                <a:path extrusionOk="0" h="613" w="4368">
                  <a:moveTo>
                    <a:pt x="204" y="0"/>
                  </a:moveTo>
                  <a:lnTo>
                    <a:pt x="82" y="82"/>
                  </a:lnTo>
                  <a:lnTo>
                    <a:pt x="0" y="163"/>
                  </a:lnTo>
                  <a:lnTo>
                    <a:pt x="0" y="286"/>
                  </a:lnTo>
                  <a:lnTo>
                    <a:pt x="0" y="408"/>
                  </a:lnTo>
                  <a:lnTo>
                    <a:pt x="82" y="531"/>
                  </a:lnTo>
                  <a:lnTo>
                    <a:pt x="204" y="612"/>
                  </a:lnTo>
                  <a:lnTo>
                    <a:pt x="4205" y="612"/>
                  </a:lnTo>
                  <a:lnTo>
                    <a:pt x="4286" y="531"/>
                  </a:lnTo>
                  <a:lnTo>
                    <a:pt x="4368" y="408"/>
                  </a:lnTo>
                  <a:lnTo>
                    <a:pt x="4368" y="286"/>
                  </a:lnTo>
                  <a:lnTo>
                    <a:pt x="4368" y="163"/>
                  </a:lnTo>
                  <a:lnTo>
                    <a:pt x="4286" y="82"/>
                  </a:lnTo>
                  <a:lnTo>
                    <a:pt x="420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1"/>
            <p:cNvSpPr/>
            <p:nvPr/>
          </p:nvSpPr>
          <p:spPr>
            <a:xfrm>
              <a:off x="5718400" y="2714625"/>
              <a:ext cx="109200" cy="15325"/>
            </a:xfrm>
            <a:custGeom>
              <a:rect b="b" l="l" r="r" t="t"/>
              <a:pathLst>
                <a:path extrusionOk="0" fill="none" h="613" w="4368">
                  <a:moveTo>
                    <a:pt x="4082" y="612"/>
                  </a:moveTo>
                  <a:lnTo>
                    <a:pt x="327" y="612"/>
                  </a:lnTo>
                  <a:lnTo>
                    <a:pt x="327" y="612"/>
                  </a:lnTo>
                  <a:lnTo>
                    <a:pt x="204" y="612"/>
                  </a:lnTo>
                  <a:lnTo>
                    <a:pt x="82" y="531"/>
                  </a:lnTo>
                  <a:lnTo>
                    <a:pt x="0" y="408"/>
                  </a:lnTo>
                  <a:lnTo>
                    <a:pt x="0" y="286"/>
                  </a:lnTo>
                  <a:lnTo>
                    <a:pt x="0" y="286"/>
                  </a:lnTo>
                  <a:lnTo>
                    <a:pt x="0" y="163"/>
                  </a:lnTo>
                  <a:lnTo>
                    <a:pt x="82" y="82"/>
                  </a:lnTo>
                  <a:lnTo>
                    <a:pt x="204" y="0"/>
                  </a:lnTo>
                  <a:lnTo>
                    <a:pt x="327" y="0"/>
                  </a:lnTo>
                  <a:lnTo>
                    <a:pt x="4082" y="0"/>
                  </a:lnTo>
                  <a:lnTo>
                    <a:pt x="4082" y="0"/>
                  </a:lnTo>
                  <a:lnTo>
                    <a:pt x="4205" y="0"/>
                  </a:lnTo>
                  <a:lnTo>
                    <a:pt x="4286" y="82"/>
                  </a:lnTo>
                  <a:lnTo>
                    <a:pt x="4368" y="163"/>
                  </a:lnTo>
                  <a:lnTo>
                    <a:pt x="4368" y="286"/>
                  </a:lnTo>
                  <a:lnTo>
                    <a:pt x="4368" y="286"/>
                  </a:lnTo>
                  <a:lnTo>
                    <a:pt x="4368" y="408"/>
                  </a:lnTo>
                  <a:lnTo>
                    <a:pt x="4286" y="531"/>
                  </a:lnTo>
                  <a:lnTo>
                    <a:pt x="4205" y="612"/>
                  </a:lnTo>
                  <a:lnTo>
                    <a:pt x="4082" y="612"/>
                  </a:lnTo>
                  <a:lnTo>
                    <a:pt x="4082" y="6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1"/>
            <p:cNvSpPr/>
            <p:nvPr/>
          </p:nvSpPr>
          <p:spPr>
            <a:xfrm>
              <a:off x="5820450" y="27299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1"/>
            <p:cNvSpPr/>
            <p:nvPr/>
          </p:nvSpPr>
          <p:spPr>
            <a:xfrm>
              <a:off x="5909225" y="2879950"/>
              <a:ext cx="117400" cy="130650"/>
            </a:xfrm>
            <a:custGeom>
              <a:rect b="b" l="l" r="r" t="t"/>
              <a:pathLst>
                <a:path extrusionOk="0" h="5226" w="4696">
                  <a:moveTo>
                    <a:pt x="2328" y="0"/>
                  </a:moveTo>
                  <a:lnTo>
                    <a:pt x="2001" y="41"/>
                  </a:lnTo>
                  <a:lnTo>
                    <a:pt x="1715" y="123"/>
                  </a:lnTo>
                  <a:lnTo>
                    <a:pt x="1470" y="245"/>
                  </a:lnTo>
                  <a:lnTo>
                    <a:pt x="1225" y="449"/>
                  </a:lnTo>
                  <a:lnTo>
                    <a:pt x="1021" y="653"/>
                  </a:lnTo>
                  <a:lnTo>
                    <a:pt x="858" y="898"/>
                  </a:lnTo>
                  <a:lnTo>
                    <a:pt x="776" y="1184"/>
                  </a:lnTo>
                  <a:lnTo>
                    <a:pt x="735" y="1510"/>
                  </a:lnTo>
                  <a:lnTo>
                    <a:pt x="695" y="1755"/>
                  </a:lnTo>
                  <a:lnTo>
                    <a:pt x="735" y="1960"/>
                  </a:lnTo>
                  <a:lnTo>
                    <a:pt x="817" y="2164"/>
                  </a:lnTo>
                  <a:lnTo>
                    <a:pt x="899" y="2409"/>
                  </a:lnTo>
                  <a:lnTo>
                    <a:pt x="1021" y="2572"/>
                  </a:lnTo>
                  <a:lnTo>
                    <a:pt x="1144" y="2735"/>
                  </a:lnTo>
                  <a:lnTo>
                    <a:pt x="1307" y="2898"/>
                  </a:lnTo>
                  <a:lnTo>
                    <a:pt x="1470" y="3021"/>
                  </a:lnTo>
                  <a:lnTo>
                    <a:pt x="1185" y="3184"/>
                  </a:lnTo>
                  <a:lnTo>
                    <a:pt x="940" y="3347"/>
                  </a:lnTo>
                  <a:lnTo>
                    <a:pt x="695" y="3552"/>
                  </a:lnTo>
                  <a:lnTo>
                    <a:pt x="491" y="3796"/>
                  </a:lnTo>
                  <a:lnTo>
                    <a:pt x="327" y="4041"/>
                  </a:lnTo>
                  <a:lnTo>
                    <a:pt x="164" y="4327"/>
                  </a:lnTo>
                  <a:lnTo>
                    <a:pt x="82" y="4613"/>
                  </a:lnTo>
                  <a:lnTo>
                    <a:pt x="1" y="4939"/>
                  </a:lnTo>
                  <a:lnTo>
                    <a:pt x="42" y="5062"/>
                  </a:lnTo>
                  <a:lnTo>
                    <a:pt x="82" y="5144"/>
                  </a:lnTo>
                  <a:lnTo>
                    <a:pt x="164" y="5184"/>
                  </a:lnTo>
                  <a:lnTo>
                    <a:pt x="246" y="5225"/>
                  </a:lnTo>
                  <a:lnTo>
                    <a:pt x="4450" y="5225"/>
                  </a:lnTo>
                  <a:lnTo>
                    <a:pt x="4573" y="5184"/>
                  </a:lnTo>
                  <a:lnTo>
                    <a:pt x="4654" y="5144"/>
                  </a:lnTo>
                  <a:lnTo>
                    <a:pt x="4695" y="5062"/>
                  </a:lnTo>
                  <a:lnTo>
                    <a:pt x="4695" y="4939"/>
                  </a:lnTo>
                  <a:lnTo>
                    <a:pt x="4654" y="4613"/>
                  </a:lnTo>
                  <a:lnTo>
                    <a:pt x="4532" y="4327"/>
                  </a:lnTo>
                  <a:lnTo>
                    <a:pt x="4409" y="4041"/>
                  </a:lnTo>
                  <a:lnTo>
                    <a:pt x="4246" y="3796"/>
                  </a:lnTo>
                  <a:lnTo>
                    <a:pt x="4001" y="3552"/>
                  </a:lnTo>
                  <a:lnTo>
                    <a:pt x="3797" y="3347"/>
                  </a:lnTo>
                  <a:lnTo>
                    <a:pt x="3511" y="3184"/>
                  </a:lnTo>
                  <a:lnTo>
                    <a:pt x="3226" y="3021"/>
                  </a:lnTo>
                  <a:lnTo>
                    <a:pt x="3389" y="2898"/>
                  </a:lnTo>
                  <a:lnTo>
                    <a:pt x="3552" y="2776"/>
                  </a:lnTo>
                  <a:lnTo>
                    <a:pt x="3675" y="2613"/>
                  </a:lnTo>
                  <a:lnTo>
                    <a:pt x="3797" y="2449"/>
                  </a:lnTo>
                  <a:lnTo>
                    <a:pt x="3879" y="2245"/>
                  </a:lnTo>
                  <a:lnTo>
                    <a:pt x="3960" y="2041"/>
                  </a:lnTo>
                  <a:lnTo>
                    <a:pt x="4001" y="1837"/>
                  </a:lnTo>
                  <a:lnTo>
                    <a:pt x="4001" y="1633"/>
                  </a:lnTo>
                  <a:lnTo>
                    <a:pt x="3960" y="1306"/>
                  </a:lnTo>
                  <a:lnTo>
                    <a:pt x="3879" y="980"/>
                  </a:lnTo>
                  <a:lnTo>
                    <a:pt x="3715" y="694"/>
                  </a:lnTo>
                  <a:lnTo>
                    <a:pt x="3511" y="449"/>
                  </a:lnTo>
                  <a:lnTo>
                    <a:pt x="3266" y="245"/>
                  </a:lnTo>
                  <a:lnTo>
                    <a:pt x="2981" y="123"/>
                  </a:lnTo>
                  <a:lnTo>
                    <a:pt x="2654"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1"/>
            <p:cNvSpPr/>
            <p:nvPr/>
          </p:nvSpPr>
          <p:spPr>
            <a:xfrm>
              <a:off x="5909225" y="2879950"/>
              <a:ext cx="117400" cy="130650"/>
            </a:xfrm>
            <a:custGeom>
              <a:rect b="b" l="l" r="r" t="t"/>
              <a:pathLst>
                <a:path extrusionOk="0" fill="none" h="5226" w="4696">
                  <a:moveTo>
                    <a:pt x="1470" y="3021"/>
                  </a:moveTo>
                  <a:lnTo>
                    <a:pt x="1470" y="3021"/>
                  </a:lnTo>
                  <a:lnTo>
                    <a:pt x="1307" y="2898"/>
                  </a:lnTo>
                  <a:lnTo>
                    <a:pt x="1144" y="2735"/>
                  </a:lnTo>
                  <a:lnTo>
                    <a:pt x="1021" y="2572"/>
                  </a:lnTo>
                  <a:lnTo>
                    <a:pt x="899" y="2409"/>
                  </a:lnTo>
                  <a:lnTo>
                    <a:pt x="817" y="2164"/>
                  </a:lnTo>
                  <a:lnTo>
                    <a:pt x="735" y="1960"/>
                  </a:lnTo>
                  <a:lnTo>
                    <a:pt x="695" y="1755"/>
                  </a:lnTo>
                  <a:lnTo>
                    <a:pt x="735" y="1510"/>
                  </a:lnTo>
                  <a:lnTo>
                    <a:pt x="735" y="1510"/>
                  </a:lnTo>
                  <a:lnTo>
                    <a:pt x="776" y="1184"/>
                  </a:lnTo>
                  <a:lnTo>
                    <a:pt x="858" y="898"/>
                  </a:lnTo>
                  <a:lnTo>
                    <a:pt x="1021" y="653"/>
                  </a:lnTo>
                  <a:lnTo>
                    <a:pt x="1225" y="449"/>
                  </a:lnTo>
                  <a:lnTo>
                    <a:pt x="1470" y="245"/>
                  </a:lnTo>
                  <a:lnTo>
                    <a:pt x="1715" y="123"/>
                  </a:lnTo>
                  <a:lnTo>
                    <a:pt x="2001" y="41"/>
                  </a:lnTo>
                  <a:lnTo>
                    <a:pt x="2328" y="0"/>
                  </a:lnTo>
                  <a:lnTo>
                    <a:pt x="2328" y="0"/>
                  </a:lnTo>
                  <a:lnTo>
                    <a:pt x="2654" y="0"/>
                  </a:lnTo>
                  <a:lnTo>
                    <a:pt x="2981" y="123"/>
                  </a:lnTo>
                  <a:lnTo>
                    <a:pt x="3266" y="245"/>
                  </a:lnTo>
                  <a:lnTo>
                    <a:pt x="3511" y="449"/>
                  </a:lnTo>
                  <a:lnTo>
                    <a:pt x="3715" y="694"/>
                  </a:lnTo>
                  <a:lnTo>
                    <a:pt x="3879" y="980"/>
                  </a:lnTo>
                  <a:lnTo>
                    <a:pt x="3960" y="1306"/>
                  </a:lnTo>
                  <a:lnTo>
                    <a:pt x="4001" y="1633"/>
                  </a:lnTo>
                  <a:lnTo>
                    <a:pt x="4001" y="1633"/>
                  </a:lnTo>
                  <a:lnTo>
                    <a:pt x="4001" y="1837"/>
                  </a:lnTo>
                  <a:lnTo>
                    <a:pt x="3960" y="2041"/>
                  </a:lnTo>
                  <a:lnTo>
                    <a:pt x="3879" y="2245"/>
                  </a:lnTo>
                  <a:lnTo>
                    <a:pt x="3797" y="2449"/>
                  </a:lnTo>
                  <a:lnTo>
                    <a:pt x="3675" y="2613"/>
                  </a:lnTo>
                  <a:lnTo>
                    <a:pt x="3552" y="2776"/>
                  </a:lnTo>
                  <a:lnTo>
                    <a:pt x="3389" y="2898"/>
                  </a:lnTo>
                  <a:lnTo>
                    <a:pt x="3226" y="3021"/>
                  </a:lnTo>
                  <a:lnTo>
                    <a:pt x="3226" y="3021"/>
                  </a:lnTo>
                  <a:lnTo>
                    <a:pt x="3511" y="3184"/>
                  </a:lnTo>
                  <a:lnTo>
                    <a:pt x="3797" y="3347"/>
                  </a:lnTo>
                  <a:lnTo>
                    <a:pt x="4001" y="3552"/>
                  </a:lnTo>
                  <a:lnTo>
                    <a:pt x="4246" y="3796"/>
                  </a:lnTo>
                  <a:lnTo>
                    <a:pt x="4409" y="4041"/>
                  </a:lnTo>
                  <a:lnTo>
                    <a:pt x="4532" y="4327"/>
                  </a:lnTo>
                  <a:lnTo>
                    <a:pt x="4654" y="4613"/>
                  </a:lnTo>
                  <a:lnTo>
                    <a:pt x="4695" y="4939"/>
                  </a:lnTo>
                  <a:lnTo>
                    <a:pt x="4695" y="4939"/>
                  </a:lnTo>
                  <a:lnTo>
                    <a:pt x="4695" y="5062"/>
                  </a:lnTo>
                  <a:lnTo>
                    <a:pt x="4654" y="5144"/>
                  </a:lnTo>
                  <a:lnTo>
                    <a:pt x="4573" y="5184"/>
                  </a:lnTo>
                  <a:lnTo>
                    <a:pt x="4450" y="5225"/>
                  </a:lnTo>
                  <a:lnTo>
                    <a:pt x="246" y="5225"/>
                  </a:lnTo>
                  <a:lnTo>
                    <a:pt x="246" y="5225"/>
                  </a:lnTo>
                  <a:lnTo>
                    <a:pt x="164" y="5184"/>
                  </a:lnTo>
                  <a:lnTo>
                    <a:pt x="82" y="5144"/>
                  </a:lnTo>
                  <a:lnTo>
                    <a:pt x="42" y="5062"/>
                  </a:lnTo>
                  <a:lnTo>
                    <a:pt x="1" y="4939"/>
                  </a:lnTo>
                  <a:lnTo>
                    <a:pt x="1" y="4939"/>
                  </a:lnTo>
                  <a:lnTo>
                    <a:pt x="82" y="4613"/>
                  </a:lnTo>
                  <a:lnTo>
                    <a:pt x="164" y="4327"/>
                  </a:lnTo>
                  <a:lnTo>
                    <a:pt x="327" y="4041"/>
                  </a:lnTo>
                  <a:lnTo>
                    <a:pt x="491" y="3796"/>
                  </a:lnTo>
                  <a:lnTo>
                    <a:pt x="695" y="3552"/>
                  </a:lnTo>
                  <a:lnTo>
                    <a:pt x="940" y="3347"/>
                  </a:lnTo>
                  <a:lnTo>
                    <a:pt x="1185" y="3184"/>
                  </a:lnTo>
                  <a:lnTo>
                    <a:pt x="1470" y="3021"/>
                  </a:lnTo>
                  <a:lnTo>
                    <a:pt x="1470" y="30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1"/>
            <p:cNvSpPr/>
            <p:nvPr/>
          </p:nvSpPr>
          <p:spPr>
            <a:xfrm>
              <a:off x="5945975" y="29554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1"/>
            <p:cNvSpPr/>
            <p:nvPr/>
          </p:nvSpPr>
          <p:spPr>
            <a:xfrm>
              <a:off x="5592875" y="2895250"/>
              <a:ext cx="204125" cy="15325"/>
            </a:xfrm>
            <a:custGeom>
              <a:rect b="b" l="l" r="r" t="t"/>
              <a:pathLst>
                <a:path extrusionOk="0" h="613" w="8165">
                  <a:moveTo>
                    <a:pt x="327" y="0"/>
                  </a:moveTo>
                  <a:lnTo>
                    <a:pt x="204" y="41"/>
                  </a:lnTo>
                  <a:lnTo>
                    <a:pt x="82" y="82"/>
                  </a:lnTo>
                  <a:lnTo>
                    <a:pt x="41" y="205"/>
                  </a:lnTo>
                  <a:lnTo>
                    <a:pt x="0" y="327"/>
                  </a:lnTo>
                  <a:lnTo>
                    <a:pt x="41" y="449"/>
                  </a:lnTo>
                  <a:lnTo>
                    <a:pt x="82" y="531"/>
                  </a:lnTo>
                  <a:lnTo>
                    <a:pt x="204" y="613"/>
                  </a:lnTo>
                  <a:lnTo>
                    <a:pt x="7960" y="613"/>
                  </a:lnTo>
                  <a:lnTo>
                    <a:pt x="8083" y="531"/>
                  </a:lnTo>
                  <a:lnTo>
                    <a:pt x="8124" y="449"/>
                  </a:lnTo>
                  <a:lnTo>
                    <a:pt x="8164" y="327"/>
                  </a:lnTo>
                  <a:lnTo>
                    <a:pt x="8124" y="205"/>
                  </a:lnTo>
                  <a:lnTo>
                    <a:pt x="8083" y="82"/>
                  </a:lnTo>
                  <a:lnTo>
                    <a:pt x="7960" y="41"/>
                  </a:lnTo>
                  <a:lnTo>
                    <a:pt x="7838"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1"/>
            <p:cNvSpPr/>
            <p:nvPr/>
          </p:nvSpPr>
          <p:spPr>
            <a:xfrm>
              <a:off x="5592875" y="2895250"/>
              <a:ext cx="204125" cy="15325"/>
            </a:xfrm>
            <a:custGeom>
              <a:rect b="b" l="l" r="r" t="t"/>
              <a:pathLst>
                <a:path extrusionOk="0" fill="none" h="613" w="8165">
                  <a:moveTo>
                    <a:pt x="7838" y="613"/>
                  </a:moveTo>
                  <a:lnTo>
                    <a:pt x="327" y="613"/>
                  </a:lnTo>
                  <a:lnTo>
                    <a:pt x="327" y="613"/>
                  </a:lnTo>
                  <a:lnTo>
                    <a:pt x="204" y="613"/>
                  </a:lnTo>
                  <a:lnTo>
                    <a:pt x="82" y="531"/>
                  </a:lnTo>
                  <a:lnTo>
                    <a:pt x="41" y="449"/>
                  </a:lnTo>
                  <a:lnTo>
                    <a:pt x="0" y="327"/>
                  </a:lnTo>
                  <a:lnTo>
                    <a:pt x="0" y="327"/>
                  </a:lnTo>
                  <a:lnTo>
                    <a:pt x="41" y="205"/>
                  </a:lnTo>
                  <a:lnTo>
                    <a:pt x="82" y="82"/>
                  </a:lnTo>
                  <a:lnTo>
                    <a:pt x="204" y="41"/>
                  </a:lnTo>
                  <a:lnTo>
                    <a:pt x="327" y="0"/>
                  </a:lnTo>
                  <a:lnTo>
                    <a:pt x="7838" y="0"/>
                  </a:lnTo>
                  <a:lnTo>
                    <a:pt x="7838" y="0"/>
                  </a:lnTo>
                  <a:lnTo>
                    <a:pt x="7960" y="41"/>
                  </a:lnTo>
                  <a:lnTo>
                    <a:pt x="8083" y="82"/>
                  </a:lnTo>
                  <a:lnTo>
                    <a:pt x="8124" y="205"/>
                  </a:lnTo>
                  <a:lnTo>
                    <a:pt x="8164" y="327"/>
                  </a:lnTo>
                  <a:lnTo>
                    <a:pt x="8164" y="327"/>
                  </a:lnTo>
                  <a:lnTo>
                    <a:pt x="8124" y="449"/>
                  </a:lnTo>
                  <a:lnTo>
                    <a:pt x="8083" y="531"/>
                  </a:lnTo>
                  <a:lnTo>
                    <a:pt x="7960" y="613"/>
                  </a:lnTo>
                  <a:lnTo>
                    <a:pt x="7838" y="613"/>
                  </a:lnTo>
                  <a:lnTo>
                    <a:pt x="7838"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1"/>
            <p:cNvSpPr/>
            <p:nvPr/>
          </p:nvSpPr>
          <p:spPr>
            <a:xfrm>
              <a:off x="5788800" y="29105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1"/>
            <p:cNvSpPr/>
            <p:nvPr/>
          </p:nvSpPr>
          <p:spPr>
            <a:xfrm>
              <a:off x="5592875" y="2937100"/>
              <a:ext cx="204125" cy="15325"/>
            </a:xfrm>
            <a:custGeom>
              <a:rect b="b" l="l" r="r" t="t"/>
              <a:pathLst>
                <a:path extrusionOk="0" h="613" w="8165">
                  <a:moveTo>
                    <a:pt x="327" y="0"/>
                  </a:moveTo>
                  <a:lnTo>
                    <a:pt x="204" y="41"/>
                  </a:lnTo>
                  <a:lnTo>
                    <a:pt x="82" y="82"/>
                  </a:lnTo>
                  <a:lnTo>
                    <a:pt x="41" y="204"/>
                  </a:lnTo>
                  <a:lnTo>
                    <a:pt x="0" y="327"/>
                  </a:lnTo>
                  <a:lnTo>
                    <a:pt x="41" y="449"/>
                  </a:lnTo>
                  <a:lnTo>
                    <a:pt x="82" y="531"/>
                  </a:lnTo>
                  <a:lnTo>
                    <a:pt x="204" y="612"/>
                  </a:lnTo>
                  <a:lnTo>
                    <a:pt x="7960" y="612"/>
                  </a:lnTo>
                  <a:lnTo>
                    <a:pt x="8083" y="531"/>
                  </a:lnTo>
                  <a:lnTo>
                    <a:pt x="8124" y="449"/>
                  </a:lnTo>
                  <a:lnTo>
                    <a:pt x="8164" y="327"/>
                  </a:lnTo>
                  <a:lnTo>
                    <a:pt x="8124" y="204"/>
                  </a:lnTo>
                  <a:lnTo>
                    <a:pt x="8083" y="82"/>
                  </a:lnTo>
                  <a:lnTo>
                    <a:pt x="7960" y="41"/>
                  </a:lnTo>
                  <a:lnTo>
                    <a:pt x="7838"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1"/>
            <p:cNvSpPr/>
            <p:nvPr/>
          </p:nvSpPr>
          <p:spPr>
            <a:xfrm>
              <a:off x="5592875" y="2937100"/>
              <a:ext cx="204125" cy="15325"/>
            </a:xfrm>
            <a:custGeom>
              <a:rect b="b" l="l" r="r" t="t"/>
              <a:pathLst>
                <a:path extrusionOk="0" fill="none" h="613" w="8165">
                  <a:moveTo>
                    <a:pt x="7838" y="612"/>
                  </a:moveTo>
                  <a:lnTo>
                    <a:pt x="327" y="612"/>
                  </a:lnTo>
                  <a:lnTo>
                    <a:pt x="327" y="612"/>
                  </a:lnTo>
                  <a:lnTo>
                    <a:pt x="204" y="612"/>
                  </a:lnTo>
                  <a:lnTo>
                    <a:pt x="82" y="531"/>
                  </a:lnTo>
                  <a:lnTo>
                    <a:pt x="41" y="449"/>
                  </a:lnTo>
                  <a:lnTo>
                    <a:pt x="0" y="327"/>
                  </a:lnTo>
                  <a:lnTo>
                    <a:pt x="0" y="327"/>
                  </a:lnTo>
                  <a:lnTo>
                    <a:pt x="41" y="204"/>
                  </a:lnTo>
                  <a:lnTo>
                    <a:pt x="82" y="82"/>
                  </a:lnTo>
                  <a:lnTo>
                    <a:pt x="204" y="41"/>
                  </a:lnTo>
                  <a:lnTo>
                    <a:pt x="327" y="0"/>
                  </a:lnTo>
                  <a:lnTo>
                    <a:pt x="7838" y="0"/>
                  </a:lnTo>
                  <a:lnTo>
                    <a:pt x="7838" y="0"/>
                  </a:lnTo>
                  <a:lnTo>
                    <a:pt x="7960" y="41"/>
                  </a:lnTo>
                  <a:lnTo>
                    <a:pt x="8083" y="82"/>
                  </a:lnTo>
                  <a:lnTo>
                    <a:pt x="8124" y="204"/>
                  </a:lnTo>
                  <a:lnTo>
                    <a:pt x="8164" y="327"/>
                  </a:lnTo>
                  <a:lnTo>
                    <a:pt x="8164" y="327"/>
                  </a:lnTo>
                  <a:lnTo>
                    <a:pt x="8124" y="449"/>
                  </a:lnTo>
                  <a:lnTo>
                    <a:pt x="8083" y="531"/>
                  </a:lnTo>
                  <a:lnTo>
                    <a:pt x="7960" y="612"/>
                  </a:lnTo>
                  <a:lnTo>
                    <a:pt x="7838" y="612"/>
                  </a:lnTo>
                  <a:lnTo>
                    <a:pt x="7838" y="6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1"/>
            <p:cNvSpPr/>
            <p:nvPr/>
          </p:nvSpPr>
          <p:spPr>
            <a:xfrm>
              <a:off x="5788800" y="29524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1"/>
            <p:cNvSpPr/>
            <p:nvPr/>
          </p:nvSpPr>
          <p:spPr>
            <a:xfrm>
              <a:off x="5686750" y="2978925"/>
              <a:ext cx="110250" cy="15350"/>
            </a:xfrm>
            <a:custGeom>
              <a:rect b="b" l="l" r="r" t="t"/>
              <a:pathLst>
                <a:path extrusionOk="0" h="614" w="4410">
                  <a:moveTo>
                    <a:pt x="327" y="1"/>
                  </a:moveTo>
                  <a:lnTo>
                    <a:pt x="205" y="42"/>
                  </a:lnTo>
                  <a:lnTo>
                    <a:pt x="123" y="82"/>
                  </a:lnTo>
                  <a:lnTo>
                    <a:pt x="41" y="205"/>
                  </a:lnTo>
                  <a:lnTo>
                    <a:pt x="1" y="327"/>
                  </a:lnTo>
                  <a:lnTo>
                    <a:pt x="41" y="450"/>
                  </a:lnTo>
                  <a:lnTo>
                    <a:pt x="123" y="531"/>
                  </a:lnTo>
                  <a:lnTo>
                    <a:pt x="205" y="613"/>
                  </a:lnTo>
                  <a:lnTo>
                    <a:pt x="4205" y="613"/>
                  </a:lnTo>
                  <a:lnTo>
                    <a:pt x="4328" y="531"/>
                  </a:lnTo>
                  <a:lnTo>
                    <a:pt x="4369" y="450"/>
                  </a:lnTo>
                  <a:lnTo>
                    <a:pt x="4409" y="327"/>
                  </a:lnTo>
                  <a:lnTo>
                    <a:pt x="4369" y="205"/>
                  </a:lnTo>
                  <a:lnTo>
                    <a:pt x="4328" y="82"/>
                  </a:lnTo>
                  <a:lnTo>
                    <a:pt x="4205" y="42"/>
                  </a:lnTo>
                  <a:lnTo>
                    <a:pt x="4083"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1"/>
            <p:cNvSpPr/>
            <p:nvPr/>
          </p:nvSpPr>
          <p:spPr>
            <a:xfrm>
              <a:off x="5686750" y="2978925"/>
              <a:ext cx="110250" cy="15350"/>
            </a:xfrm>
            <a:custGeom>
              <a:rect b="b" l="l" r="r" t="t"/>
              <a:pathLst>
                <a:path extrusionOk="0" fill="none" h="614" w="4410">
                  <a:moveTo>
                    <a:pt x="4083" y="613"/>
                  </a:moveTo>
                  <a:lnTo>
                    <a:pt x="327" y="613"/>
                  </a:lnTo>
                  <a:lnTo>
                    <a:pt x="327" y="613"/>
                  </a:lnTo>
                  <a:lnTo>
                    <a:pt x="205" y="613"/>
                  </a:lnTo>
                  <a:lnTo>
                    <a:pt x="123" y="531"/>
                  </a:lnTo>
                  <a:lnTo>
                    <a:pt x="41" y="450"/>
                  </a:lnTo>
                  <a:lnTo>
                    <a:pt x="1" y="327"/>
                  </a:lnTo>
                  <a:lnTo>
                    <a:pt x="1" y="327"/>
                  </a:lnTo>
                  <a:lnTo>
                    <a:pt x="41" y="205"/>
                  </a:lnTo>
                  <a:lnTo>
                    <a:pt x="123" y="82"/>
                  </a:lnTo>
                  <a:lnTo>
                    <a:pt x="205" y="42"/>
                  </a:lnTo>
                  <a:lnTo>
                    <a:pt x="327" y="1"/>
                  </a:lnTo>
                  <a:lnTo>
                    <a:pt x="4083" y="1"/>
                  </a:lnTo>
                  <a:lnTo>
                    <a:pt x="4083" y="1"/>
                  </a:lnTo>
                  <a:lnTo>
                    <a:pt x="4205" y="42"/>
                  </a:lnTo>
                  <a:lnTo>
                    <a:pt x="4328" y="82"/>
                  </a:lnTo>
                  <a:lnTo>
                    <a:pt x="4369" y="205"/>
                  </a:lnTo>
                  <a:lnTo>
                    <a:pt x="4409" y="327"/>
                  </a:lnTo>
                  <a:lnTo>
                    <a:pt x="4409" y="327"/>
                  </a:lnTo>
                  <a:lnTo>
                    <a:pt x="4369" y="450"/>
                  </a:lnTo>
                  <a:lnTo>
                    <a:pt x="4328" y="531"/>
                  </a:lnTo>
                  <a:lnTo>
                    <a:pt x="4205" y="613"/>
                  </a:lnTo>
                  <a:lnTo>
                    <a:pt x="4083" y="613"/>
                  </a:lnTo>
                  <a:lnTo>
                    <a:pt x="4083" y="6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1"/>
            <p:cNvSpPr/>
            <p:nvPr/>
          </p:nvSpPr>
          <p:spPr>
            <a:xfrm>
              <a:off x="5788800" y="29942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 name="Shape 508"/>
        <p:cNvGrpSpPr/>
        <p:nvPr/>
      </p:nvGrpSpPr>
      <p:grpSpPr>
        <a:xfrm>
          <a:off x="0" y="0"/>
          <a:ext cx="0" cy="0"/>
          <a:chOff x="0" y="0"/>
          <a:chExt cx="0" cy="0"/>
        </a:xfrm>
      </p:grpSpPr>
      <p:sp>
        <p:nvSpPr>
          <p:cNvPr id="509" name="Google Shape;509;p45"/>
          <p:cNvSpPr txBox="1"/>
          <p:nvPr>
            <p:ph type="title"/>
          </p:nvPr>
        </p:nvSpPr>
        <p:spPr>
          <a:xfrm>
            <a:off x="1038600" y="1889325"/>
            <a:ext cx="5501100" cy="3359400"/>
          </a:xfrm>
          <a:prstGeom prst="rect">
            <a:avLst/>
          </a:prstGeom>
        </p:spPr>
        <p:txBody>
          <a:bodyPr anchorCtr="0" anchor="t" bIns="129525" lIns="129525" spcFirstLastPara="1" rIns="129525" wrap="square" tIns="129525">
            <a:noAutofit/>
          </a:bodyPr>
          <a:lstStyle/>
          <a:p>
            <a:pPr indent="0" lvl="0" marL="0" rtl="0" algn="l">
              <a:spcBef>
                <a:spcPts val="0"/>
              </a:spcBef>
              <a:spcAft>
                <a:spcPts val="0"/>
              </a:spcAft>
              <a:buNone/>
            </a:pPr>
            <a:r>
              <a:rPr lang="en">
                <a:solidFill>
                  <a:schemeClr val="accent5"/>
                </a:solidFill>
              </a:rPr>
              <a:t>Leadership </a:t>
            </a:r>
            <a:r>
              <a:rPr lang="en"/>
              <a:t>t</a:t>
            </a:r>
            <a:r>
              <a:rPr lang="en"/>
              <a:t>ips for young entrepreneurs </a:t>
            </a:r>
            <a:endParaRPr/>
          </a:p>
        </p:txBody>
      </p:sp>
      <p:sp>
        <p:nvSpPr>
          <p:cNvPr id="510" name="Google Shape;510;p45"/>
          <p:cNvSpPr txBox="1"/>
          <p:nvPr>
            <p:ph idx="1" type="body"/>
          </p:nvPr>
        </p:nvSpPr>
        <p:spPr>
          <a:xfrm>
            <a:off x="1038600" y="5374875"/>
            <a:ext cx="6679200" cy="3029400"/>
          </a:xfrm>
          <a:prstGeom prst="rect">
            <a:avLst/>
          </a:prstGeom>
        </p:spPr>
        <p:txBody>
          <a:bodyPr anchorCtr="0" anchor="t" bIns="129525" lIns="129525" spcFirstLastPara="1" rIns="129525" wrap="square" tIns="129525">
            <a:noAutofit/>
          </a:bodyPr>
          <a:lstStyle/>
          <a:p>
            <a:pPr indent="0" lvl="0" marL="0" rtl="0" algn="l">
              <a:spcBef>
                <a:spcPts val="0"/>
              </a:spcBef>
              <a:spcAft>
                <a:spcPts val="2300"/>
              </a:spcAft>
              <a:buNone/>
            </a:pPr>
            <a:r>
              <a:rPr lang="en"/>
              <a:t>Mercury is the closest planet to the Sun and the smallest one in the Solar System. This planet's name has nothing to do with the liquid metal, since Mercury was named after the Roman messenger god</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8" name="Shape 3198"/>
        <p:cNvGrpSpPr/>
        <p:nvPr/>
      </p:nvGrpSpPr>
      <p:grpSpPr>
        <a:xfrm>
          <a:off x="0" y="0"/>
          <a:ext cx="0" cy="0"/>
          <a:chOff x="0" y="0"/>
          <a:chExt cx="0" cy="0"/>
        </a:xfrm>
      </p:grpSpPr>
      <p:sp>
        <p:nvSpPr>
          <p:cNvPr id="3199" name="Google Shape;3199;p72"/>
          <p:cNvSpPr txBox="1"/>
          <p:nvPr>
            <p:ph type="title"/>
          </p:nvPr>
        </p:nvSpPr>
        <p:spPr>
          <a:xfrm>
            <a:off x="2259825" y="1504450"/>
            <a:ext cx="5767200" cy="13356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Thanks!</a:t>
            </a:r>
            <a:endParaRPr/>
          </a:p>
        </p:txBody>
      </p:sp>
      <p:sp>
        <p:nvSpPr>
          <p:cNvPr id="3200" name="Google Shape;3200;p72"/>
          <p:cNvSpPr txBox="1"/>
          <p:nvPr>
            <p:ph idx="1" type="subTitle"/>
          </p:nvPr>
        </p:nvSpPr>
        <p:spPr>
          <a:xfrm>
            <a:off x="2259900" y="3094025"/>
            <a:ext cx="5767200" cy="19398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Do you have any questions?</a:t>
            </a:r>
            <a:br>
              <a:rPr lang="en"/>
            </a:br>
            <a:r>
              <a:rPr lang="en">
                <a:uFill>
                  <a:noFill/>
                </a:uFill>
                <a:hlinkClick r:id="rId3"/>
              </a:rPr>
              <a:t>youremail@freepik.com</a:t>
            </a:r>
            <a:br>
              <a:rPr lang="en"/>
            </a:br>
            <a:r>
              <a:rPr lang="en"/>
              <a:t>+91 620 421 838</a:t>
            </a:r>
            <a:br>
              <a:rPr lang="en"/>
            </a:br>
            <a:r>
              <a:rPr lang="en"/>
              <a:t>yourcompany.com </a:t>
            </a:r>
            <a:endParaRPr/>
          </a:p>
        </p:txBody>
      </p:sp>
      <p:sp>
        <p:nvSpPr>
          <p:cNvPr id="3201" name="Google Shape;3201;p72"/>
          <p:cNvSpPr txBox="1"/>
          <p:nvPr/>
        </p:nvSpPr>
        <p:spPr>
          <a:xfrm>
            <a:off x="2223875" y="8214900"/>
            <a:ext cx="5839500" cy="6624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1"/>
                </a:solidFill>
                <a:latin typeface="Exo 2"/>
                <a:ea typeface="Exo 2"/>
                <a:cs typeface="Exo 2"/>
                <a:sym typeface="Exo 2"/>
              </a:rPr>
              <a:t>Please keep this slide for attribution</a:t>
            </a:r>
            <a:endParaRPr sz="2500">
              <a:solidFill>
                <a:schemeClr val="accent1"/>
              </a:solidFill>
              <a:latin typeface="Exo 2"/>
              <a:ea typeface="Exo 2"/>
              <a:cs typeface="Exo 2"/>
              <a:sym typeface="Exo 2"/>
            </a:endParaRPr>
          </a:p>
        </p:txBody>
      </p:sp>
      <p:grpSp>
        <p:nvGrpSpPr>
          <p:cNvPr id="3202" name="Google Shape;3202;p72"/>
          <p:cNvGrpSpPr/>
          <p:nvPr/>
        </p:nvGrpSpPr>
        <p:grpSpPr>
          <a:xfrm>
            <a:off x="4662766" y="5259744"/>
            <a:ext cx="961403" cy="961403"/>
            <a:chOff x="4211985" y="3817357"/>
            <a:chExt cx="356498" cy="356498"/>
          </a:xfrm>
        </p:grpSpPr>
        <p:sp>
          <p:nvSpPr>
            <p:cNvPr id="3203" name="Google Shape;3203;p72"/>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4"/>
            </a:solidFill>
            <a:ln cap="flat" cmpd="sng" w="762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2"/>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5" name="Google Shape;3205;p72"/>
          <p:cNvGrpSpPr/>
          <p:nvPr/>
        </p:nvGrpSpPr>
        <p:grpSpPr>
          <a:xfrm>
            <a:off x="3453507" y="5259744"/>
            <a:ext cx="962393" cy="962393"/>
            <a:chOff x="2866317" y="3817357"/>
            <a:chExt cx="356865" cy="356865"/>
          </a:xfrm>
        </p:grpSpPr>
        <p:sp>
          <p:nvSpPr>
            <p:cNvPr id="3206" name="Google Shape;3206;p72"/>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1"/>
            </a:solidFill>
            <a:ln cap="flat" cmpd="sng" w="762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2"/>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8" name="Google Shape;3208;p72"/>
          <p:cNvGrpSpPr/>
          <p:nvPr/>
        </p:nvGrpSpPr>
        <p:grpSpPr>
          <a:xfrm>
            <a:off x="5872102" y="5259744"/>
            <a:ext cx="961403" cy="961403"/>
            <a:chOff x="4660419" y="3817357"/>
            <a:chExt cx="356498" cy="356498"/>
          </a:xfrm>
        </p:grpSpPr>
        <p:sp>
          <p:nvSpPr>
            <p:cNvPr id="3209" name="Google Shape;3209;p72"/>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3"/>
            </a:solidFill>
            <a:ln cap="flat" cmpd="sng" w="762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0" name="Google Shape;3210;p72"/>
            <p:cNvGrpSpPr/>
            <p:nvPr/>
          </p:nvGrpSpPr>
          <p:grpSpPr>
            <a:xfrm>
              <a:off x="4694459" y="3856408"/>
              <a:ext cx="282308" cy="265356"/>
              <a:chOff x="4690600" y="3853050"/>
              <a:chExt cx="289488" cy="272132"/>
            </a:xfrm>
          </p:grpSpPr>
          <p:sp>
            <p:nvSpPr>
              <p:cNvPr id="3211" name="Google Shape;3211;p72"/>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2"/>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6" name="Shape 3216"/>
        <p:cNvGrpSpPr/>
        <p:nvPr/>
      </p:nvGrpSpPr>
      <p:grpSpPr>
        <a:xfrm>
          <a:off x="0" y="0"/>
          <a:ext cx="0" cy="0"/>
          <a:chOff x="0" y="0"/>
          <a:chExt cx="0" cy="0"/>
        </a:xfrm>
      </p:grpSpPr>
      <p:sp>
        <p:nvSpPr>
          <p:cNvPr id="3217" name="Google Shape;3217;p73"/>
          <p:cNvSpPr txBox="1"/>
          <p:nvPr>
            <p:ph type="title"/>
          </p:nvPr>
        </p:nvSpPr>
        <p:spPr>
          <a:xfrm>
            <a:off x="810000" y="890050"/>
            <a:ext cx="8667000" cy="11454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Alternative r</a:t>
            </a:r>
            <a:r>
              <a:rPr lang="en"/>
              <a:t>esources</a:t>
            </a:r>
            <a:endParaRPr/>
          </a:p>
        </p:txBody>
      </p:sp>
      <p:grpSp>
        <p:nvGrpSpPr>
          <p:cNvPr id="3218" name="Google Shape;3218;p73"/>
          <p:cNvGrpSpPr/>
          <p:nvPr/>
        </p:nvGrpSpPr>
        <p:grpSpPr>
          <a:xfrm>
            <a:off x="5471833" y="2492298"/>
            <a:ext cx="2989012" cy="2862958"/>
            <a:chOff x="1710350" y="823200"/>
            <a:chExt cx="1206950" cy="1156050"/>
          </a:xfrm>
        </p:grpSpPr>
        <p:sp>
          <p:nvSpPr>
            <p:cNvPr id="3219" name="Google Shape;3219;p73"/>
            <p:cNvSpPr/>
            <p:nvPr/>
          </p:nvSpPr>
          <p:spPr>
            <a:xfrm>
              <a:off x="1710350" y="823200"/>
              <a:ext cx="1206950" cy="1156050"/>
            </a:xfrm>
            <a:custGeom>
              <a:rect b="b" l="l" r="r" t="t"/>
              <a:pathLst>
                <a:path extrusionOk="0" h="46242" w="48278">
                  <a:moveTo>
                    <a:pt x="23820" y="0"/>
                  </a:moveTo>
                  <a:lnTo>
                    <a:pt x="22942" y="40"/>
                  </a:lnTo>
                  <a:lnTo>
                    <a:pt x="22024" y="120"/>
                  </a:lnTo>
                  <a:lnTo>
                    <a:pt x="21147" y="199"/>
                  </a:lnTo>
                  <a:lnTo>
                    <a:pt x="20229" y="359"/>
                  </a:lnTo>
                  <a:lnTo>
                    <a:pt x="19351" y="519"/>
                  </a:lnTo>
                  <a:lnTo>
                    <a:pt x="18473" y="718"/>
                  </a:lnTo>
                  <a:lnTo>
                    <a:pt x="17596" y="918"/>
                  </a:lnTo>
                  <a:lnTo>
                    <a:pt x="16718" y="1197"/>
                  </a:lnTo>
                  <a:lnTo>
                    <a:pt x="15840" y="1476"/>
                  </a:lnTo>
                  <a:lnTo>
                    <a:pt x="15002" y="1795"/>
                  </a:lnTo>
                  <a:lnTo>
                    <a:pt x="14164" y="2154"/>
                  </a:lnTo>
                  <a:lnTo>
                    <a:pt x="13327" y="2553"/>
                  </a:lnTo>
                  <a:lnTo>
                    <a:pt x="12489" y="2952"/>
                  </a:lnTo>
                  <a:lnTo>
                    <a:pt x="11651" y="3391"/>
                  </a:lnTo>
                  <a:lnTo>
                    <a:pt x="10853" y="3870"/>
                  </a:lnTo>
                  <a:lnTo>
                    <a:pt x="10733" y="3950"/>
                  </a:lnTo>
                  <a:lnTo>
                    <a:pt x="9736" y="4628"/>
                  </a:lnTo>
                  <a:lnTo>
                    <a:pt x="8818" y="5346"/>
                  </a:lnTo>
                  <a:lnTo>
                    <a:pt x="7940" y="6104"/>
                  </a:lnTo>
                  <a:lnTo>
                    <a:pt x="7102" y="6902"/>
                  </a:lnTo>
                  <a:lnTo>
                    <a:pt x="6304" y="7780"/>
                  </a:lnTo>
                  <a:lnTo>
                    <a:pt x="5546" y="8618"/>
                  </a:lnTo>
                  <a:lnTo>
                    <a:pt x="4828" y="9536"/>
                  </a:lnTo>
                  <a:lnTo>
                    <a:pt x="4150" y="10493"/>
                  </a:lnTo>
                  <a:lnTo>
                    <a:pt x="3512" y="11451"/>
                  </a:lnTo>
                  <a:lnTo>
                    <a:pt x="3472" y="11531"/>
                  </a:lnTo>
                  <a:lnTo>
                    <a:pt x="3432" y="11610"/>
                  </a:lnTo>
                  <a:lnTo>
                    <a:pt x="2793" y="12767"/>
                  </a:lnTo>
                  <a:lnTo>
                    <a:pt x="2195" y="14004"/>
                  </a:lnTo>
                  <a:lnTo>
                    <a:pt x="1676" y="15241"/>
                  </a:lnTo>
                  <a:lnTo>
                    <a:pt x="1198" y="16478"/>
                  </a:lnTo>
                  <a:lnTo>
                    <a:pt x="799" y="17914"/>
                  </a:lnTo>
                  <a:lnTo>
                    <a:pt x="439" y="19390"/>
                  </a:lnTo>
                  <a:lnTo>
                    <a:pt x="240" y="20547"/>
                  </a:lnTo>
                  <a:lnTo>
                    <a:pt x="120" y="21705"/>
                  </a:lnTo>
                  <a:lnTo>
                    <a:pt x="40" y="22862"/>
                  </a:lnTo>
                  <a:lnTo>
                    <a:pt x="1" y="24019"/>
                  </a:lnTo>
                  <a:lnTo>
                    <a:pt x="1" y="44845"/>
                  </a:lnTo>
                  <a:lnTo>
                    <a:pt x="40" y="45125"/>
                  </a:lnTo>
                  <a:lnTo>
                    <a:pt x="120" y="45364"/>
                  </a:lnTo>
                  <a:lnTo>
                    <a:pt x="240" y="45603"/>
                  </a:lnTo>
                  <a:lnTo>
                    <a:pt x="439" y="45803"/>
                  </a:lnTo>
                  <a:lnTo>
                    <a:pt x="639" y="46002"/>
                  </a:lnTo>
                  <a:lnTo>
                    <a:pt x="878" y="46122"/>
                  </a:lnTo>
                  <a:lnTo>
                    <a:pt x="1118" y="46202"/>
                  </a:lnTo>
                  <a:lnTo>
                    <a:pt x="1397" y="46242"/>
                  </a:lnTo>
                  <a:lnTo>
                    <a:pt x="46881" y="46242"/>
                  </a:lnTo>
                  <a:lnTo>
                    <a:pt x="47160" y="46202"/>
                  </a:lnTo>
                  <a:lnTo>
                    <a:pt x="47399" y="46122"/>
                  </a:lnTo>
                  <a:lnTo>
                    <a:pt x="47639" y="46002"/>
                  </a:lnTo>
                  <a:lnTo>
                    <a:pt x="47878" y="45803"/>
                  </a:lnTo>
                  <a:lnTo>
                    <a:pt x="48038" y="45603"/>
                  </a:lnTo>
                  <a:lnTo>
                    <a:pt x="48158" y="45364"/>
                  </a:lnTo>
                  <a:lnTo>
                    <a:pt x="48237" y="45125"/>
                  </a:lnTo>
                  <a:lnTo>
                    <a:pt x="48277" y="44845"/>
                  </a:lnTo>
                  <a:lnTo>
                    <a:pt x="48277" y="24019"/>
                  </a:lnTo>
                  <a:lnTo>
                    <a:pt x="48237" y="23141"/>
                  </a:lnTo>
                  <a:lnTo>
                    <a:pt x="48197" y="22303"/>
                  </a:lnTo>
                  <a:lnTo>
                    <a:pt x="48118" y="21425"/>
                  </a:lnTo>
                  <a:lnTo>
                    <a:pt x="48038" y="20587"/>
                  </a:lnTo>
                  <a:lnTo>
                    <a:pt x="47878" y="19750"/>
                  </a:lnTo>
                  <a:lnTo>
                    <a:pt x="47719" y="18912"/>
                  </a:lnTo>
                  <a:lnTo>
                    <a:pt x="47519" y="18074"/>
                  </a:lnTo>
                  <a:lnTo>
                    <a:pt x="47320" y="17236"/>
                  </a:lnTo>
                  <a:lnTo>
                    <a:pt x="47040" y="16438"/>
                  </a:lnTo>
                  <a:lnTo>
                    <a:pt x="46761" y="15640"/>
                  </a:lnTo>
                  <a:lnTo>
                    <a:pt x="46482" y="14842"/>
                  </a:lnTo>
                  <a:lnTo>
                    <a:pt x="46123" y="14044"/>
                  </a:lnTo>
                  <a:lnTo>
                    <a:pt x="45764" y="13286"/>
                  </a:lnTo>
                  <a:lnTo>
                    <a:pt x="45365" y="12528"/>
                  </a:lnTo>
                  <a:lnTo>
                    <a:pt x="44926" y="11770"/>
                  </a:lnTo>
                  <a:lnTo>
                    <a:pt x="44487" y="11052"/>
                  </a:lnTo>
                  <a:lnTo>
                    <a:pt x="43849" y="10094"/>
                  </a:lnTo>
                  <a:lnTo>
                    <a:pt x="43170" y="9216"/>
                  </a:lnTo>
                  <a:lnTo>
                    <a:pt x="42452" y="8339"/>
                  </a:lnTo>
                  <a:lnTo>
                    <a:pt x="41734" y="7461"/>
                  </a:lnTo>
                  <a:lnTo>
                    <a:pt x="40936" y="6663"/>
                  </a:lnTo>
                  <a:lnTo>
                    <a:pt x="40098" y="5905"/>
                  </a:lnTo>
                  <a:lnTo>
                    <a:pt x="39220" y="5187"/>
                  </a:lnTo>
                  <a:lnTo>
                    <a:pt x="38343" y="4508"/>
                  </a:lnTo>
                  <a:lnTo>
                    <a:pt x="37545" y="3950"/>
                  </a:lnTo>
                  <a:lnTo>
                    <a:pt x="36747" y="3431"/>
                  </a:lnTo>
                  <a:lnTo>
                    <a:pt x="35949" y="2992"/>
                  </a:lnTo>
                  <a:lnTo>
                    <a:pt x="35151" y="2553"/>
                  </a:lnTo>
                  <a:lnTo>
                    <a:pt x="34313" y="2154"/>
                  </a:lnTo>
                  <a:lnTo>
                    <a:pt x="33475" y="1795"/>
                  </a:lnTo>
                  <a:lnTo>
                    <a:pt x="32637" y="1436"/>
                  </a:lnTo>
                  <a:lnTo>
                    <a:pt x="31799" y="1157"/>
                  </a:lnTo>
                  <a:lnTo>
                    <a:pt x="30922" y="878"/>
                  </a:lnTo>
                  <a:lnTo>
                    <a:pt x="30044" y="678"/>
                  </a:lnTo>
                  <a:lnTo>
                    <a:pt x="29166" y="479"/>
                  </a:lnTo>
                  <a:lnTo>
                    <a:pt x="28288" y="319"/>
                  </a:lnTo>
                  <a:lnTo>
                    <a:pt x="27411" y="199"/>
                  </a:lnTo>
                  <a:lnTo>
                    <a:pt x="26493"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3"/>
            <p:cNvSpPr/>
            <p:nvPr/>
          </p:nvSpPr>
          <p:spPr>
            <a:xfrm>
              <a:off x="1710350" y="823200"/>
              <a:ext cx="1206950" cy="1156050"/>
            </a:xfrm>
            <a:custGeom>
              <a:rect b="b" l="l" r="r" t="t"/>
              <a:pathLst>
                <a:path extrusionOk="0" fill="none" h="46242" w="48278">
                  <a:moveTo>
                    <a:pt x="1397" y="46242"/>
                  </a:moveTo>
                  <a:lnTo>
                    <a:pt x="1397" y="46242"/>
                  </a:lnTo>
                  <a:lnTo>
                    <a:pt x="1118" y="46202"/>
                  </a:lnTo>
                  <a:lnTo>
                    <a:pt x="878" y="46122"/>
                  </a:lnTo>
                  <a:lnTo>
                    <a:pt x="639" y="46002"/>
                  </a:lnTo>
                  <a:lnTo>
                    <a:pt x="439" y="45803"/>
                  </a:lnTo>
                  <a:lnTo>
                    <a:pt x="240" y="45603"/>
                  </a:lnTo>
                  <a:lnTo>
                    <a:pt x="120" y="45364"/>
                  </a:lnTo>
                  <a:lnTo>
                    <a:pt x="40" y="45125"/>
                  </a:lnTo>
                  <a:lnTo>
                    <a:pt x="1" y="44845"/>
                  </a:lnTo>
                  <a:lnTo>
                    <a:pt x="1" y="24019"/>
                  </a:lnTo>
                  <a:lnTo>
                    <a:pt x="1" y="24019"/>
                  </a:lnTo>
                  <a:lnTo>
                    <a:pt x="40" y="22862"/>
                  </a:lnTo>
                  <a:lnTo>
                    <a:pt x="120" y="21705"/>
                  </a:lnTo>
                  <a:lnTo>
                    <a:pt x="240" y="20547"/>
                  </a:lnTo>
                  <a:lnTo>
                    <a:pt x="439" y="19390"/>
                  </a:lnTo>
                  <a:lnTo>
                    <a:pt x="439" y="19390"/>
                  </a:lnTo>
                  <a:lnTo>
                    <a:pt x="799" y="17914"/>
                  </a:lnTo>
                  <a:lnTo>
                    <a:pt x="1198" y="16478"/>
                  </a:lnTo>
                  <a:lnTo>
                    <a:pt x="1198" y="16478"/>
                  </a:lnTo>
                  <a:lnTo>
                    <a:pt x="1676" y="15241"/>
                  </a:lnTo>
                  <a:lnTo>
                    <a:pt x="2195" y="14004"/>
                  </a:lnTo>
                  <a:lnTo>
                    <a:pt x="2793" y="12767"/>
                  </a:lnTo>
                  <a:lnTo>
                    <a:pt x="3432" y="11610"/>
                  </a:lnTo>
                  <a:lnTo>
                    <a:pt x="3432" y="11610"/>
                  </a:lnTo>
                  <a:lnTo>
                    <a:pt x="3472" y="11531"/>
                  </a:lnTo>
                  <a:lnTo>
                    <a:pt x="3472" y="11531"/>
                  </a:lnTo>
                  <a:lnTo>
                    <a:pt x="3512" y="11451"/>
                  </a:lnTo>
                  <a:lnTo>
                    <a:pt x="3512" y="11451"/>
                  </a:lnTo>
                  <a:lnTo>
                    <a:pt x="4150" y="10493"/>
                  </a:lnTo>
                  <a:lnTo>
                    <a:pt x="4828" y="9536"/>
                  </a:lnTo>
                  <a:lnTo>
                    <a:pt x="5546" y="8618"/>
                  </a:lnTo>
                  <a:lnTo>
                    <a:pt x="6304" y="7780"/>
                  </a:lnTo>
                  <a:lnTo>
                    <a:pt x="7102" y="6902"/>
                  </a:lnTo>
                  <a:lnTo>
                    <a:pt x="7940" y="6104"/>
                  </a:lnTo>
                  <a:lnTo>
                    <a:pt x="8818" y="5346"/>
                  </a:lnTo>
                  <a:lnTo>
                    <a:pt x="9736" y="4628"/>
                  </a:lnTo>
                  <a:lnTo>
                    <a:pt x="9736" y="4628"/>
                  </a:lnTo>
                  <a:lnTo>
                    <a:pt x="10733" y="3950"/>
                  </a:lnTo>
                  <a:lnTo>
                    <a:pt x="10733" y="3950"/>
                  </a:lnTo>
                  <a:lnTo>
                    <a:pt x="10853" y="3870"/>
                  </a:lnTo>
                  <a:lnTo>
                    <a:pt x="10853" y="3870"/>
                  </a:lnTo>
                  <a:lnTo>
                    <a:pt x="11651" y="3391"/>
                  </a:lnTo>
                  <a:lnTo>
                    <a:pt x="12489" y="2952"/>
                  </a:lnTo>
                  <a:lnTo>
                    <a:pt x="13327" y="2553"/>
                  </a:lnTo>
                  <a:lnTo>
                    <a:pt x="14164" y="2154"/>
                  </a:lnTo>
                  <a:lnTo>
                    <a:pt x="15002" y="1795"/>
                  </a:lnTo>
                  <a:lnTo>
                    <a:pt x="15840" y="1476"/>
                  </a:lnTo>
                  <a:lnTo>
                    <a:pt x="16718" y="1197"/>
                  </a:lnTo>
                  <a:lnTo>
                    <a:pt x="17596" y="918"/>
                  </a:lnTo>
                  <a:lnTo>
                    <a:pt x="18473" y="718"/>
                  </a:lnTo>
                  <a:lnTo>
                    <a:pt x="19351" y="519"/>
                  </a:lnTo>
                  <a:lnTo>
                    <a:pt x="20229" y="359"/>
                  </a:lnTo>
                  <a:lnTo>
                    <a:pt x="21147" y="199"/>
                  </a:lnTo>
                  <a:lnTo>
                    <a:pt x="22024" y="120"/>
                  </a:lnTo>
                  <a:lnTo>
                    <a:pt x="22942" y="40"/>
                  </a:lnTo>
                  <a:lnTo>
                    <a:pt x="23820" y="0"/>
                  </a:lnTo>
                  <a:lnTo>
                    <a:pt x="24737" y="0"/>
                  </a:lnTo>
                  <a:lnTo>
                    <a:pt x="25615" y="40"/>
                  </a:lnTo>
                  <a:lnTo>
                    <a:pt x="26493" y="80"/>
                  </a:lnTo>
                  <a:lnTo>
                    <a:pt x="27411" y="199"/>
                  </a:lnTo>
                  <a:lnTo>
                    <a:pt x="28288" y="319"/>
                  </a:lnTo>
                  <a:lnTo>
                    <a:pt x="29166" y="479"/>
                  </a:lnTo>
                  <a:lnTo>
                    <a:pt x="30044" y="678"/>
                  </a:lnTo>
                  <a:lnTo>
                    <a:pt x="30922" y="878"/>
                  </a:lnTo>
                  <a:lnTo>
                    <a:pt x="31799" y="1157"/>
                  </a:lnTo>
                  <a:lnTo>
                    <a:pt x="32637" y="1436"/>
                  </a:lnTo>
                  <a:lnTo>
                    <a:pt x="33475" y="1795"/>
                  </a:lnTo>
                  <a:lnTo>
                    <a:pt x="34313" y="2154"/>
                  </a:lnTo>
                  <a:lnTo>
                    <a:pt x="35151" y="2553"/>
                  </a:lnTo>
                  <a:lnTo>
                    <a:pt x="35949" y="2992"/>
                  </a:lnTo>
                  <a:lnTo>
                    <a:pt x="36747" y="3431"/>
                  </a:lnTo>
                  <a:lnTo>
                    <a:pt x="37545" y="3950"/>
                  </a:lnTo>
                  <a:lnTo>
                    <a:pt x="38343" y="4508"/>
                  </a:lnTo>
                  <a:lnTo>
                    <a:pt x="38343" y="4508"/>
                  </a:lnTo>
                  <a:lnTo>
                    <a:pt x="39220" y="5187"/>
                  </a:lnTo>
                  <a:lnTo>
                    <a:pt x="40098" y="5905"/>
                  </a:lnTo>
                  <a:lnTo>
                    <a:pt x="40936" y="6663"/>
                  </a:lnTo>
                  <a:lnTo>
                    <a:pt x="41734" y="7461"/>
                  </a:lnTo>
                  <a:lnTo>
                    <a:pt x="42452" y="8339"/>
                  </a:lnTo>
                  <a:lnTo>
                    <a:pt x="43170" y="9216"/>
                  </a:lnTo>
                  <a:lnTo>
                    <a:pt x="43849" y="10094"/>
                  </a:lnTo>
                  <a:lnTo>
                    <a:pt x="44487" y="11052"/>
                  </a:lnTo>
                  <a:lnTo>
                    <a:pt x="44487" y="11052"/>
                  </a:lnTo>
                  <a:lnTo>
                    <a:pt x="44926" y="11770"/>
                  </a:lnTo>
                  <a:lnTo>
                    <a:pt x="45365" y="12528"/>
                  </a:lnTo>
                  <a:lnTo>
                    <a:pt x="45764" y="13286"/>
                  </a:lnTo>
                  <a:lnTo>
                    <a:pt x="46123" y="14044"/>
                  </a:lnTo>
                  <a:lnTo>
                    <a:pt x="46482" y="14842"/>
                  </a:lnTo>
                  <a:lnTo>
                    <a:pt x="46761" y="15640"/>
                  </a:lnTo>
                  <a:lnTo>
                    <a:pt x="47040" y="16438"/>
                  </a:lnTo>
                  <a:lnTo>
                    <a:pt x="47320" y="17236"/>
                  </a:lnTo>
                  <a:lnTo>
                    <a:pt x="47519" y="18074"/>
                  </a:lnTo>
                  <a:lnTo>
                    <a:pt x="47719" y="18912"/>
                  </a:lnTo>
                  <a:lnTo>
                    <a:pt x="47878" y="19750"/>
                  </a:lnTo>
                  <a:lnTo>
                    <a:pt x="48038" y="20587"/>
                  </a:lnTo>
                  <a:lnTo>
                    <a:pt x="48118" y="21425"/>
                  </a:lnTo>
                  <a:lnTo>
                    <a:pt x="48197" y="22303"/>
                  </a:lnTo>
                  <a:lnTo>
                    <a:pt x="48237" y="23141"/>
                  </a:lnTo>
                  <a:lnTo>
                    <a:pt x="48277" y="24019"/>
                  </a:lnTo>
                  <a:lnTo>
                    <a:pt x="48277" y="44845"/>
                  </a:lnTo>
                  <a:lnTo>
                    <a:pt x="48277" y="44845"/>
                  </a:lnTo>
                  <a:lnTo>
                    <a:pt x="48237" y="45125"/>
                  </a:lnTo>
                  <a:lnTo>
                    <a:pt x="48158" y="45364"/>
                  </a:lnTo>
                  <a:lnTo>
                    <a:pt x="48038" y="45603"/>
                  </a:lnTo>
                  <a:lnTo>
                    <a:pt x="47878" y="45803"/>
                  </a:lnTo>
                  <a:lnTo>
                    <a:pt x="47639" y="46002"/>
                  </a:lnTo>
                  <a:lnTo>
                    <a:pt x="47399" y="46122"/>
                  </a:lnTo>
                  <a:lnTo>
                    <a:pt x="47160" y="46202"/>
                  </a:lnTo>
                  <a:lnTo>
                    <a:pt x="46881"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3"/>
            <p:cNvSpPr/>
            <p:nvPr/>
          </p:nvSpPr>
          <p:spPr>
            <a:xfrm>
              <a:off x="1745250" y="19792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3"/>
            <p:cNvSpPr/>
            <p:nvPr/>
          </p:nvSpPr>
          <p:spPr>
            <a:xfrm>
              <a:off x="1770200" y="880050"/>
              <a:ext cx="1087250" cy="1041350"/>
            </a:xfrm>
            <a:custGeom>
              <a:rect b="b" l="l" r="r" t="t"/>
              <a:pathLst>
                <a:path extrusionOk="0" h="41654" w="43490">
                  <a:moveTo>
                    <a:pt x="21466" y="0"/>
                  </a:moveTo>
                  <a:lnTo>
                    <a:pt x="20668" y="40"/>
                  </a:lnTo>
                  <a:lnTo>
                    <a:pt x="19830" y="120"/>
                  </a:lnTo>
                  <a:lnTo>
                    <a:pt x="19032" y="200"/>
                  </a:lnTo>
                  <a:lnTo>
                    <a:pt x="18234" y="319"/>
                  </a:lnTo>
                  <a:lnTo>
                    <a:pt x="17436" y="479"/>
                  </a:lnTo>
                  <a:lnTo>
                    <a:pt x="16638" y="639"/>
                  </a:lnTo>
                  <a:lnTo>
                    <a:pt x="15840" y="838"/>
                  </a:lnTo>
                  <a:lnTo>
                    <a:pt x="15082" y="1077"/>
                  </a:lnTo>
                  <a:lnTo>
                    <a:pt x="14284" y="1357"/>
                  </a:lnTo>
                  <a:lnTo>
                    <a:pt x="13526" y="1636"/>
                  </a:lnTo>
                  <a:lnTo>
                    <a:pt x="12728" y="1955"/>
                  </a:lnTo>
                  <a:lnTo>
                    <a:pt x="12010" y="2314"/>
                  </a:lnTo>
                  <a:lnTo>
                    <a:pt x="11252" y="2673"/>
                  </a:lnTo>
                  <a:lnTo>
                    <a:pt x="10494" y="3072"/>
                  </a:lnTo>
                  <a:lnTo>
                    <a:pt x="9775" y="3511"/>
                  </a:lnTo>
                  <a:lnTo>
                    <a:pt x="9656" y="3591"/>
                  </a:lnTo>
                  <a:lnTo>
                    <a:pt x="8778" y="4189"/>
                  </a:lnTo>
                  <a:lnTo>
                    <a:pt x="7940" y="4828"/>
                  </a:lnTo>
                  <a:lnTo>
                    <a:pt x="7142" y="5546"/>
                  </a:lnTo>
                  <a:lnTo>
                    <a:pt x="6424" y="6264"/>
                  </a:lnTo>
                  <a:lnTo>
                    <a:pt x="5706" y="7022"/>
                  </a:lnTo>
                  <a:lnTo>
                    <a:pt x="4988" y="7780"/>
                  </a:lnTo>
                  <a:lnTo>
                    <a:pt x="4349" y="8618"/>
                  </a:lnTo>
                  <a:lnTo>
                    <a:pt x="3751" y="9456"/>
                  </a:lnTo>
                  <a:lnTo>
                    <a:pt x="3192" y="10334"/>
                  </a:lnTo>
                  <a:lnTo>
                    <a:pt x="3152" y="10414"/>
                  </a:lnTo>
                  <a:lnTo>
                    <a:pt x="3073" y="10493"/>
                  </a:lnTo>
                  <a:lnTo>
                    <a:pt x="2514" y="11531"/>
                  </a:lnTo>
                  <a:lnTo>
                    <a:pt x="1955" y="12608"/>
                  </a:lnTo>
                  <a:lnTo>
                    <a:pt x="1477" y="13725"/>
                  </a:lnTo>
                  <a:lnTo>
                    <a:pt x="1078" y="14882"/>
                  </a:lnTo>
                  <a:lnTo>
                    <a:pt x="719" y="16159"/>
                  </a:lnTo>
                  <a:lnTo>
                    <a:pt x="399" y="17476"/>
                  </a:lnTo>
                  <a:lnTo>
                    <a:pt x="240" y="18513"/>
                  </a:lnTo>
                  <a:lnTo>
                    <a:pt x="120" y="19550"/>
                  </a:lnTo>
                  <a:lnTo>
                    <a:pt x="40" y="20588"/>
                  </a:lnTo>
                  <a:lnTo>
                    <a:pt x="0" y="21665"/>
                  </a:lnTo>
                  <a:lnTo>
                    <a:pt x="0" y="40417"/>
                  </a:lnTo>
                  <a:lnTo>
                    <a:pt x="40" y="40656"/>
                  </a:lnTo>
                  <a:lnTo>
                    <a:pt x="120" y="40896"/>
                  </a:lnTo>
                  <a:lnTo>
                    <a:pt x="200" y="41095"/>
                  </a:lnTo>
                  <a:lnTo>
                    <a:pt x="360" y="41295"/>
                  </a:lnTo>
                  <a:lnTo>
                    <a:pt x="559" y="41454"/>
                  </a:lnTo>
                  <a:lnTo>
                    <a:pt x="759" y="41574"/>
                  </a:lnTo>
                  <a:lnTo>
                    <a:pt x="998" y="41654"/>
                  </a:lnTo>
                  <a:lnTo>
                    <a:pt x="42492" y="41654"/>
                  </a:lnTo>
                  <a:lnTo>
                    <a:pt x="42731" y="41574"/>
                  </a:lnTo>
                  <a:lnTo>
                    <a:pt x="42931" y="41454"/>
                  </a:lnTo>
                  <a:lnTo>
                    <a:pt x="43130" y="41295"/>
                  </a:lnTo>
                  <a:lnTo>
                    <a:pt x="43290" y="41095"/>
                  </a:lnTo>
                  <a:lnTo>
                    <a:pt x="43370" y="40896"/>
                  </a:lnTo>
                  <a:lnTo>
                    <a:pt x="43449" y="40656"/>
                  </a:lnTo>
                  <a:lnTo>
                    <a:pt x="43489" y="40417"/>
                  </a:lnTo>
                  <a:lnTo>
                    <a:pt x="43489" y="21665"/>
                  </a:lnTo>
                  <a:lnTo>
                    <a:pt x="43489" y="20867"/>
                  </a:lnTo>
                  <a:lnTo>
                    <a:pt x="43449" y="20109"/>
                  </a:lnTo>
                  <a:lnTo>
                    <a:pt x="43370" y="19311"/>
                  </a:lnTo>
                  <a:lnTo>
                    <a:pt x="43250" y="18553"/>
                  </a:lnTo>
                  <a:lnTo>
                    <a:pt x="43130" y="17795"/>
                  </a:lnTo>
                  <a:lnTo>
                    <a:pt x="43011" y="17037"/>
                  </a:lnTo>
                  <a:lnTo>
                    <a:pt x="42811" y="16279"/>
                  </a:lnTo>
                  <a:lnTo>
                    <a:pt x="42612" y="15560"/>
                  </a:lnTo>
                  <a:lnTo>
                    <a:pt x="42412" y="14842"/>
                  </a:lnTo>
                  <a:lnTo>
                    <a:pt x="42133" y="14084"/>
                  </a:lnTo>
                  <a:lnTo>
                    <a:pt x="41854" y="13366"/>
                  </a:lnTo>
                  <a:lnTo>
                    <a:pt x="41574" y="12688"/>
                  </a:lnTo>
                  <a:lnTo>
                    <a:pt x="41215" y="11970"/>
                  </a:lnTo>
                  <a:lnTo>
                    <a:pt x="40856" y="11291"/>
                  </a:lnTo>
                  <a:lnTo>
                    <a:pt x="40497" y="10613"/>
                  </a:lnTo>
                  <a:lnTo>
                    <a:pt x="40098" y="9975"/>
                  </a:lnTo>
                  <a:lnTo>
                    <a:pt x="39500" y="9137"/>
                  </a:lnTo>
                  <a:lnTo>
                    <a:pt x="38901" y="8299"/>
                  </a:lnTo>
                  <a:lnTo>
                    <a:pt x="38263" y="7501"/>
                  </a:lnTo>
                  <a:lnTo>
                    <a:pt x="37584" y="6743"/>
                  </a:lnTo>
                  <a:lnTo>
                    <a:pt x="36866" y="6025"/>
                  </a:lnTo>
                  <a:lnTo>
                    <a:pt x="36108" y="5347"/>
                  </a:lnTo>
                  <a:lnTo>
                    <a:pt x="35350" y="4668"/>
                  </a:lnTo>
                  <a:lnTo>
                    <a:pt x="34512" y="4070"/>
                  </a:lnTo>
                  <a:lnTo>
                    <a:pt x="33834" y="3591"/>
                  </a:lnTo>
                  <a:lnTo>
                    <a:pt x="33116" y="3112"/>
                  </a:lnTo>
                  <a:lnTo>
                    <a:pt x="32398" y="2713"/>
                  </a:lnTo>
                  <a:lnTo>
                    <a:pt x="31680" y="2314"/>
                  </a:lnTo>
                  <a:lnTo>
                    <a:pt x="30921" y="1955"/>
                  </a:lnTo>
                  <a:lnTo>
                    <a:pt x="30163" y="1596"/>
                  </a:lnTo>
                  <a:lnTo>
                    <a:pt x="29405" y="1317"/>
                  </a:lnTo>
                  <a:lnTo>
                    <a:pt x="28647" y="1038"/>
                  </a:lnTo>
                  <a:lnTo>
                    <a:pt x="27849" y="798"/>
                  </a:lnTo>
                  <a:lnTo>
                    <a:pt x="27051" y="599"/>
                  </a:lnTo>
                  <a:lnTo>
                    <a:pt x="26293" y="439"/>
                  </a:lnTo>
                  <a:lnTo>
                    <a:pt x="25495" y="279"/>
                  </a:lnTo>
                  <a:lnTo>
                    <a:pt x="24697" y="160"/>
                  </a:lnTo>
                  <a:lnTo>
                    <a:pt x="23899" y="80"/>
                  </a:lnTo>
                  <a:lnTo>
                    <a:pt x="23062" y="40"/>
                  </a:lnTo>
                  <a:lnTo>
                    <a:pt x="22264"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3"/>
            <p:cNvSpPr/>
            <p:nvPr/>
          </p:nvSpPr>
          <p:spPr>
            <a:xfrm>
              <a:off x="1770200" y="880050"/>
              <a:ext cx="1087250" cy="1041350"/>
            </a:xfrm>
            <a:custGeom>
              <a:rect b="b" l="l" r="r" t="t"/>
              <a:pathLst>
                <a:path extrusionOk="0" fill="none" h="41654" w="43490">
                  <a:moveTo>
                    <a:pt x="1277" y="41654"/>
                  </a:moveTo>
                  <a:lnTo>
                    <a:pt x="1277" y="41654"/>
                  </a:lnTo>
                  <a:lnTo>
                    <a:pt x="998" y="41654"/>
                  </a:lnTo>
                  <a:lnTo>
                    <a:pt x="759" y="41574"/>
                  </a:lnTo>
                  <a:lnTo>
                    <a:pt x="559" y="41454"/>
                  </a:lnTo>
                  <a:lnTo>
                    <a:pt x="360" y="41295"/>
                  </a:lnTo>
                  <a:lnTo>
                    <a:pt x="200" y="41095"/>
                  </a:lnTo>
                  <a:lnTo>
                    <a:pt x="120" y="40896"/>
                  </a:lnTo>
                  <a:lnTo>
                    <a:pt x="40" y="40656"/>
                  </a:lnTo>
                  <a:lnTo>
                    <a:pt x="0" y="40417"/>
                  </a:lnTo>
                  <a:lnTo>
                    <a:pt x="0" y="21665"/>
                  </a:lnTo>
                  <a:lnTo>
                    <a:pt x="0" y="21665"/>
                  </a:lnTo>
                  <a:lnTo>
                    <a:pt x="40" y="20588"/>
                  </a:lnTo>
                  <a:lnTo>
                    <a:pt x="120" y="19550"/>
                  </a:lnTo>
                  <a:lnTo>
                    <a:pt x="240" y="18513"/>
                  </a:lnTo>
                  <a:lnTo>
                    <a:pt x="399" y="17476"/>
                  </a:lnTo>
                  <a:lnTo>
                    <a:pt x="399" y="17476"/>
                  </a:lnTo>
                  <a:lnTo>
                    <a:pt x="719" y="16159"/>
                  </a:lnTo>
                  <a:lnTo>
                    <a:pt x="1078" y="14882"/>
                  </a:lnTo>
                  <a:lnTo>
                    <a:pt x="1078" y="14882"/>
                  </a:lnTo>
                  <a:lnTo>
                    <a:pt x="1477" y="13725"/>
                  </a:lnTo>
                  <a:lnTo>
                    <a:pt x="1955" y="12608"/>
                  </a:lnTo>
                  <a:lnTo>
                    <a:pt x="2514" y="11531"/>
                  </a:lnTo>
                  <a:lnTo>
                    <a:pt x="3073" y="10493"/>
                  </a:lnTo>
                  <a:lnTo>
                    <a:pt x="3073" y="10493"/>
                  </a:lnTo>
                  <a:lnTo>
                    <a:pt x="3152" y="10414"/>
                  </a:lnTo>
                  <a:lnTo>
                    <a:pt x="3152" y="10414"/>
                  </a:lnTo>
                  <a:lnTo>
                    <a:pt x="3192" y="10334"/>
                  </a:lnTo>
                  <a:lnTo>
                    <a:pt x="3192" y="10334"/>
                  </a:lnTo>
                  <a:lnTo>
                    <a:pt x="3751" y="9456"/>
                  </a:lnTo>
                  <a:lnTo>
                    <a:pt x="4349" y="8618"/>
                  </a:lnTo>
                  <a:lnTo>
                    <a:pt x="4988" y="7780"/>
                  </a:lnTo>
                  <a:lnTo>
                    <a:pt x="5706" y="7022"/>
                  </a:lnTo>
                  <a:lnTo>
                    <a:pt x="6424" y="6264"/>
                  </a:lnTo>
                  <a:lnTo>
                    <a:pt x="7142" y="5546"/>
                  </a:lnTo>
                  <a:lnTo>
                    <a:pt x="7940" y="4828"/>
                  </a:lnTo>
                  <a:lnTo>
                    <a:pt x="8778" y="4189"/>
                  </a:lnTo>
                  <a:lnTo>
                    <a:pt x="8778" y="4189"/>
                  </a:lnTo>
                  <a:lnTo>
                    <a:pt x="9656" y="3591"/>
                  </a:lnTo>
                  <a:lnTo>
                    <a:pt x="9656" y="3591"/>
                  </a:lnTo>
                  <a:lnTo>
                    <a:pt x="9775" y="3511"/>
                  </a:lnTo>
                  <a:lnTo>
                    <a:pt x="9775" y="3511"/>
                  </a:lnTo>
                  <a:lnTo>
                    <a:pt x="10494" y="3072"/>
                  </a:lnTo>
                  <a:lnTo>
                    <a:pt x="11252" y="2673"/>
                  </a:lnTo>
                  <a:lnTo>
                    <a:pt x="12010" y="2314"/>
                  </a:lnTo>
                  <a:lnTo>
                    <a:pt x="12728" y="1955"/>
                  </a:lnTo>
                  <a:lnTo>
                    <a:pt x="13526" y="1636"/>
                  </a:lnTo>
                  <a:lnTo>
                    <a:pt x="14284" y="1357"/>
                  </a:lnTo>
                  <a:lnTo>
                    <a:pt x="15082" y="1077"/>
                  </a:lnTo>
                  <a:lnTo>
                    <a:pt x="15840" y="838"/>
                  </a:lnTo>
                  <a:lnTo>
                    <a:pt x="16638" y="639"/>
                  </a:lnTo>
                  <a:lnTo>
                    <a:pt x="17436" y="479"/>
                  </a:lnTo>
                  <a:lnTo>
                    <a:pt x="18234" y="319"/>
                  </a:lnTo>
                  <a:lnTo>
                    <a:pt x="19032" y="200"/>
                  </a:lnTo>
                  <a:lnTo>
                    <a:pt x="19830" y="120"/>
                  </a:lnTo>
                  <a:lnTo>
                    <a:pt x="20668" y="40"/>
                  </a:lnTo>
                  <a:lnTo>
                    <a:pt x="21466" y="0"/>
                  </a:lnTo>
                  <a:lnTo>
                    <a:pt x="22264" y="0"/>
                  </a:lnTo>
                  <a:lnTo>
                    <a:pt x="23062" y="40"/>
                  </a:lnTo>
                  <a:lnTo>
                    <a:pt x="23899" y="80"/>
                  </a:lnTo>
                  <a:lnTo>
                    <a:pt x="24697" y="160"/>
                  </a:lnTo>
                  <a:lnTo>
                    <a:pt x="25495" y="279"/>
                  </a:lnTo>
                  <a:lnTo>
                    <a:pt x="26293" y="439"/>
                  </a:lnTo>
                  <a:lnTo>
                    <a:pt x="27051" y="599"/>
                  </a:lnTo>
                  <a:lnTo>
                    <a:pt x="27849" y="798"/>
                  </a:lnTo>
                  <a:lnTo>
                    <a:pt x="28647" y="1038"/>
                  </a:lnTo>
                  <a:lnTo>
                    <a:pt x="29405" y="1317"/>
                  </a:lnTo>
                  <a:lnTo>
                    <a:pt x="30163" y="1596"/>
                  </a:lnTo>
                  <a:lnTo>
                    <a:pt x="30921" y="1955"/>
                  </a:lnTo>
                  <a:lnTo>
                    <a:pt x="31680" y="2314"/>
                  </a:lnTo>
                  <a:lnTo>
                    <a:pt x="32398" y="2713"/>
                  </a:lnTo>
                  <a:lnTo>
                    <a:pt x="33116" y="3112"/>
                  </a:lnTo>
                  <a:lnTo>
                    <a:pt x="33834" y="3591"/>
                  </a:lnTo>
                  <a:lnTo>
                    <a:pt x="34512" y="4070"/>
                  </a:lnTo>
                  <a:lnTo>
                    <a:pt x="34512" y="4070"/>
                  </a:lnTo>
                  <a:lnTo>
                    <a:pt x="35350" y="4668"/>
                  </a:lnTo>
                  <a:lnTo>
                    <a:pt x="36108" y="5347"/>
                  </a:lnTo>
                  <a:lnTo>
                    <a:pt x="36866" y="6025"/>
                  </a:lnTo>
                  <a:lnTo>
                    <a:pt x="37584" y="6743"/>
                  </a:lnTo>
                  <a:lnTo>
                    <a:pt x="38263" y="7501"/>
                  </a:lnTo>
                  <a:lnTo>
                    <a:pt x="38901" y="8299"/>
                  </a:lnTo>
                  <a:lnTo>
                    <a:pt x="39500" y="9137"/>
                  </a:lnTo>
                  <a:lnTo>
                    <a:pt x="40098" y="9975"/>
                  </a:lnTo>
                  <a:lnTo>
                    <a:pt x="40098" y="9975"/>
                  </a:lnTo>
                  <a:lnTo>
                    <a:pt x="40497" y="10613"/>
                  </a:lnTo>
                  <a:lnTo>
                    <a:pt x="40856" y="11291"/>
                  </a:lnTo>
                  <a:lnTo>
                    <a:pt x="41215" y="11970"/>
                  </a:lnTo>
                  <a:lnTo>
                    <a:pt x="41574" y="12688"/>
                  </a:lnTo>
                  <a:lnTo>
                    <a:pt x="41854" y="13366"/>
                  </a:lnTo>
                  <a:lnTo>
                    <a:pt x="42133" y="14084"/>
                  </a:lnTo>
                  <a:lnTo>
                    <a:pt x="42412" y="14842"/>
                  </a:lnTo>
                  <a:lnTo>
                    <a:pt x="42612" y="15560"/>
                  </a:lnTo>
                  <a:lnTo>
                    <a:pt x="42811" y="16279"/>
                  </a:lnTo>
                  <a:lnTo>
                    <a:pt x="43011" y="17037"/>
                  </a:lnTo>
                  <a:lnTo>
                    <a:pt x="43130" y="17795"/>
                  </a:lnTo>
                  <a:lnTo>
                    <a:pt x="43250" y="18553"/>
                  </a:lnTo>
                  <a:lnTo>
                    <a:pt x="43370" y="19311"/>
                  </a:lnTo>
                  <a:lnTo>
                    <a:pt x="43449" y="20109"/>
                  </a:lnTo>
                  <a:lnTo>
                    <a:pt x="43489" y="20867"/>
                  </a:lnTo>
                  <a:lnTo>
                    <a:pt x="43489" y="21665"/>
                  </a:lnTo>
                  <a:lnTo>
                    <a:pt x="43489" y="40417"/>
                  </a:lnTo>
                  <a:lnTo>
                    <a:pt x="43489" y="40417"/>
                  </a:lnTo>
                  <a:lnTo>
                    <a:pt x="43449" y="40656"/>
                  </a:lnTo>
                  <a:lnTo>
                    <a:pt x="43370" y="40896"/>
                  </a:lnTo>
                  <a:lnTo>
                    <a:pt x="43290" y="41095"/>
                  </a:lnTo>
                  <a:lnTo>
                    <a:pt x="43130" y="41295"/>
                  </a:lnTo>
                  <a:lnTo>
                    <a:pt x="42931" y="41454"/>
                  </a:lnTo>
                  <a:lnTo>
                    <a:pt x="42731" y="41574"/>
                  </a:lnTo>
                  <a:lnTo>
                    <a:pt x="42492" y="41654"/>
                  </a:lnTo>
                  <a:lnTo>
                    <a:pt x="42213"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3"/>
            <p:cNvSpPr/>
            <p:nvPr/>
          </p:nvSpPr>
          <p:spPr>
            <a:xfrm>
              <a:off x="1802125" y="19213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3"/>
            <p:cNvSpPr/>
            <p:nvPr/>
          </p:nvSpPr>
          <p:spPr>
            <a:xfrm>
              <a:off x="2351725" y="1061575"/>
              <a:ext cx="410975" cy="411975"/>
            </a:xfrm>
            <a:custGeom>
              <a:rect b="b" l="l" r="r" t="t"/>
              <a:pathLst>
                <a:path extrusionOk="0" h="16479" w="16439">
                  <a:moveTo>
                    <a:pt x="8219" y="1"/>
                  </a:moveTo>
                  <a:lnTo>
                    <a:pt x="7381" y="41"/>
                  </a:lnTo>
                  <a:lnTo>
                    <a:pt x="6583" y="160"/>
                  </a:lnTo>
                  <a:lnTo>
                    <a:pt x="5785" y="360"/>
                  </a:lnTo>
                  <a:lnTo>
                    <a:pt x="5027" y="639"/>
                  </a:lnTo>
                  <a:lnTo>
                    <a:pt x="4309" y="998"/>
                  </a:lnTo>
                  <a:lnTo>
                    <a:pt x="3631" y="1397"/>
                  </a:lnTo>
                  <a:lnTo>
                    <a:pt x="2992" y="1876"/>
                  </a:lnTo>
                  <a:lnTo>
                    <a:pt x="2394" y="2395"/>
                  </a:lnTo>
                  <a:lnTo>
                    <a:pt x="1875" y="2993"/>
                  </a:lnTo>
                  <a:lnTo>
                    <a:pt x="1396" y="3631"/>
                  </a:lnTo>
                  <a:lnTo>
                    <a:pt x="997" y="4310"/>
                  </a:lnTo>
                  <a:lnTo>
                    <a:pt x="638" y="5028"/>
                  </a:lnTo>
                  <a:lnTo>
                    <a:pt x="359" y="5786"/>
                  </a:lnTo>
                  <a:lnTo>
                    <a:pt x="160" y="6584"/>
                  </a:lnTo>
                  <a:lnTo>
                    <a:pt x="40" y="7382"/>
                  </a:lnTo>
                  <a:lnTo>
                    <a:pt x="0" y="8220"/>
                  </a:lnTo>
                  <a:lnTo>
                    <a:pt x="40" y="9057"/>
                  </a:lnTo>
                  <a:lnTo>
                    <a:pt x="160" y="9895"/>
                  </a:lnTo>
                  <a:lnTo>
                    <a:pt x="359" y="10693"/>
                  </a:lnTo>
                  <a:lnTo>
                    <a:pt x="638" y="11451"/>
                  </a:lnTo>
                  <a:lnTo>
                    <a:pt x="997" y="12170"/>
                  </a:lnTo>
                  <a:lnTo>
                    <a:pt x="1396" y="12848"/>
                  </a:lnTo>
                  <a:lnTo>
                    <a:pt x="1875" y="13446"/>
                  </a:lnTo>
                  <a:lnTo>
                    <a:pt x="2394" y="14045"/>
                  </a:lnTo>
                  <a:lnTo>
                    <a:pt x="2992" y="14563"/>
                  </a:lnTo>
                  <a:lnTo>
                    <a:pt x="3631" y="15042"/>
                  </a:lnTo>
                  <a:lnTo>
                    <a:pt x="4309" y="15481"/>
                  </a:lnTo>
                  <a:lnTo>
                    <a:pt x="5027" y="15800"/>
                  </a:lnTo>
                  <a:lnTo>
                    <a:pt x="5785" y="16080"/>
                  </a:lnTo>
                  <a:lnTo>
                    <a:pt x="6583" y="16279"/>
                  </a:lnTo>
                  <a:lnTo>
                    <a:pt x="7381" y="16439"/>
                  </a:lnTo>
                  <a:lnTo>
                    <a:pt x="8219" y="16479"/>
                  </a:lnTo>
                  <a:lnTo>
                    <a:pt x="9057" y="16439"/>
                  </a:lnTo>
                  <a:lnTo>
                    <a:pt x="9895" y="16279"/>
                  </a:lnTo>
                  <a:lnTo>
                    <a:pt x="10653" y="16080"/>
                  </a:lnTo>
                  <a:lnTo>
                    <a:pt x="11411" y="15800"/>
                  </a:lnTo>
                  <a:lnTo>
                    <a:pt x="12129" y="15481"/>
                  </a:lnTo>
                  <a:lnTo>
                    <a:pt x="12807" y="15042"/>
                  </a:lnTo>
                  <a:lnTo>
                    <a:pt x="13446" y="14563"/>
                  </a:lnTo>
                  <a:lnTo>
                    <a:pt x="14044" y="14045"/>
                  </a:lnTo>
                  <a:lnTo>
                    <a:pt x="14563" y="13446"/>
                  </a:lnTo>
                  <a:lnTo>
                    <a:pt x="15042" y="12848"/>
                  </a:lnTo>
                  <a:lnTo>
                    <a:pt x="15480" y="12170"/>
                  </a:lnTo>
                  <a:lnTo>
                    <a:pt x="15800" y="11451"/>
                  </a:lnTo>
                  <a:lnTo>
                    <a:pt x="16079" y="10693"/>
                  </a:lnTo>
                  <a:lnTo>
                    <a:pt x="16278" y="9895"/>
                  </a:lnTo>
                  <a:lnTo>
                    <a:pt x="16398" y="9057"/>
                  </a:lnTo>
                  <a:lnTo>
                    <a:pt x="16438" y="8220"/>
                  </a:lnTo>
                  <a:lnTo>
                    <a:pt x="16398" y="7382"/>
                  </a:lnTo>
                  <a:lnTo>
                    <a:pt x="16278" y="6584"/>
                  </a:lnTo>
                  <a:lnTo>
                    <a:pt x="16079" y="5786"/>
                  </a:lnTo>
                  <a:lnTo>
                    <a:pt x="15800" y="5028"/>
                  </a:lnTo>
                  <a:lnTo>
                    <a:pt x="15480" y="4310"/>
                  </a:lnTo>
                  <a:lnTo>
                    <a:pt x="15042" y="3631"/>
                  </a:lnTo>
                  <a:lnTo>
                    <a:pt x="14563" y="2993"/>
                  </a:lnTo>
                  <a:lnTo>
                    <a:pt x="14044" y="2395"/>
                  </a:lnTo>
                  <a:lnTo>
                    <a:pt x="13446" y="1876"/>
                  </a:lnTo>
                  <a:lnTo>
                    <a:pt x="12807" y="1397"/>
                  </a:lnTo>
                  <a:lnTo>
                    <a:pt x="12129" y="998"/>
                  </a:lnTo>
                  <a:lnTo>
                    <a:pt x="11411" y="639"/>
                  </a:lnTo>
                  <a:lnTo>
                    <a:pt x="10653" y="360"/>
                  </a:lnTo>
                  <a:lnTo>
                    <a:pt x="9895" y="160"/>
                  </a:lnTo>
                  <a:lnTo>
                    <a:pt x="9057" y="41"/>
                  </a:lnTo>
                  <a:lnTo>
                    <a:pt x="8219"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3"/>
            <p:cNvSpPr/>
            <p:nvPr/>
          </p:nvSpPr>
          <p:spPr>
            <a:xfrm>
              <a:off x="1867950" y="1473525"/>
              <a:ext cx="361100" cy="361100"/>
            </a:xfrm>
            <a:custGeom>
              <a:rect b="b" l="l" r="r" t="t"/>
              <a:pathLst>
                <a:path extrusionOk="0" h="14444" w="14444">
                  <a:moveTo>
                    <a:pt x="7222" y="1"/>
                  </a:moveTo>
                  <a:lnTo>
                    <a:pt x="6464" y="40"/>
                  </a:lnTo>
                  <a:lnTo>
                    <a:pt x="5746" y="120"/>
                  </a:lnTo>
                  <a:lnTo>
                    <a:pt x="5068" y="320"/>
                  </a:lnTo>
                  <a:lnTo>
                    <a:pt x="4389" y="559"/>
                  </a:lnTo>
                  <a:lnTo>
                    <a:pt x="3751" y="838"/>
                  </a:lnTo>
                  <a:lnTo>
                    <a:pt x="3192" y="1237"/>
                  </a:lnTo>
                  <a:lnTo>
                    <a:pt x="2634" y="1636"/>
                  </a:lnTo>
                  <a:lnTo>
                    <a:pt x="2115" y="2115"/>
                  </a:lnTo>
                  <a:lnTo>
                    <a:pt x="1636" y="2594"/>
                  </a:lnTo>
                  <a:lnTo>
                    <a:pt x="1237" y="3152"/>
                  </a:lnTo>
                  <a:lnTo>
                    <a:pt x="878" y="3751"/>
                  </a:lnTo>
                  <a:lnTo>
                    <a:pt x="559" y="4389"/>
                  </a:lnTo>
                  <a:lnTo>
                    <a:pt x="320" y="5068"/>
                  </a:lnTo>
                  <a:lnTo>
                    <a:pt x="120" y="5746"/>
                  </a:lnTo>
                  <a:lnTo>
                    <a:pt x="40" y="6464"/>
                  </a:lnTo>
                  <a:lnTo>
                    <a:pt x="0" y="7222"/>
                  </a:lnTo>
                  <a:lnTo>
                    <a:pt x="40" y="7940"/>
                  </a:lnTo>
                  <a:lnTo>
                    <a:pt x="120" y="8658"/>
                  </a:lnTo>
                  <a:lnTo>
                    <a:pt x="320" y="9377"/>
                  </a:lnTo>
                  <a:lnTo>
                    <a:pt x="559" y="10015"/>
                  </a:lnTo>
                  <a:lnTo>
                    <a:pt x="878" y="10653"/>
                  </a:lnTo>
                  <a:lnTo>
                    <a:pt x="1237" y="11252"/>
                  </a:lnTo>
                  <a:lnTo>
                    <a:pt x="1636" y="11810"/>
                  </a:lnTo>
                  <a:lnTo>
                    <a:pt x="2115" y="12329"/>
                  </a:lnTo>
                  <a:lnTo>
                    <a:pt x="2634" y="12768"/>
                  </a:lnTo>
                  <a:lnTo>
                    <a:pt x="3192" y="13207"/>
                  </a:lnTo>
                  <a:lnTo>
                    <a:pt x="3751" y="13566"/>
                  </a:lnTo>
                  <a:lnTo>
                    <a:pt x="4389" y="13885"/>
                  </a:lnTo>
                  <a:lnTo>
                    <a:pt x="5068" y="14124"/>
                  </a:lnTo>
                  <a:lnTo>
                    <a:pt x="5746" y="14284"/>
                  </a:lnTo>
                  <a:lnTo>
                    <a:pt x="6464" y="14404"/>
                  </a:lnTo>
                  <a:lnTo>
                    <a:pt x="7222" y="14444"/>
                  </a:lnTo>
                  <a:lnTo>
                    <a:pt x="7940" y="14404"/>
                  </a:lnTo>
                  <a:lnTo>
                    <a:pt x="8658" y="14284"/>
                  </a:lnTo>
                  <a:lnTo>
                    <a:pt x="9377" y="14124"/>
                  </a:lnTo>
                  <a:lnTo>
                    <a:pt x="10015" y="13885"/>
                  </a:lnTo>
                  <a:lnTo>
                    <a:pt x="10653" y="13566"/>
                  </a:lnTo>
                  <a:lnTo>
                    <a:pt x="11252" y="13207"/>
                  </a:lnTo>
                  <a:lnTo>
                    <a:pt x="11810" y="12768"/>
                  </a:lnTo>
                  <a:lnTo>
                    <a:pt x="12329" y="12329"/>
                  </a:lnTo>
                  <a:lnTo>
                    <a:pt x="12808" y="11810"/>
                  </a:lnTo>
                  <a:lnTo>
                    <a:pt x="13207" y="11252"/>
                  </a:lnTo>
                  <a:lnTo>
                    <a:pt x="13566" y="10653"/>
                  </a:lnTo>
                  <a:lnTo>
                    <a:pt x="13885" y="10015"/>
                  </a:lnTo>
                  <a:lnTo>
                    <a:pt x="14124" y="9377"/>
                  </a:lnTo>
                  <a:lnTo>
                    <a:pt x="14284" y="8658"/>
                  </a:lnTo>
                  <a:lnTo>
                    <a:pt x="14404" y="7940"/>
                  </a:lnTo>
                  <a:lnTo>
                    <a:pt x="14444" y="7222"/>
                  </a:lnTo>
                  <a:lnTo>
                    <a:pt x="14404" y="6464"/>
                  </a:lnTo>
                  <a:lnTo>
                    <a:pt x="14284" y="5746"/>
                  </a:lnTo>
                  <a:lnTo>
                    <a:pt x="14124" y="5068"/>
                  </a:lnTo>
                  <a:lnTo>
                    <a:pt x="13885" y="4389"/>
                  </a:lnTo>
                  <a:lnTo>
                    <a:pt x="13566" y="3751"/>
                  </a:lnTo>
                  <a:lnTo>
                    <a:pt x="13207" y="3152"/>
                  </a:lnTo>
                  <a:lnTo>
                    <a:pt x="12808" y="2594"/>
                  </a:lnTo>
                  <a:lnTo>
                    <a:pt x="12329" y="2115"/>
                  </a:lnTo>
                  <a:lnTo>
                    <a:pt x="11810" y="1636"/>
                  </a:lnTo>
                  <a:lnTo>
                    <a:pt x="11252" y="1237"/>
                  </a:lnTo>
                  <a:lnTo>
                    <a:pt x="10653" y="838"/>
                  </a:lnTo>
                  <a:lnTo>
                    <a:pt x="10015" y="559"/>
                  </a:lnTo>
                  <a:lnTo>
                    <a:pt x="9377" y="320"/>
                  </a:lnTo>
                  <a:lnTo>
                    <a:pt x="8658" y="120"/>
                  </a:lnTo>
                  <a:lnTo>
                    <a:pt x="7940" y="40"/>
                  </a:lnTo>
                  <a:lnTo>
                    <a:pt x="7222"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3"/>
            <p:cNvSpPr/>
            <p:nvPr/>
          </p:nvSpPr>
          <p:spPr>
            <a:xfrm>
              <a:off x="2464425" y="1099475"/>
              <a:ext cx="162600" cy="162625"/>
            </a:xfrm>
            <a:custGeom>
              <a:rect b="b" l="l" r="r" t="t"/>
              <a:pathLst>
                <a:path extrusionOk="0" h="6505" w="6504">
                  <a:moveTo>
                    <a:pt x="2993" y="1"/>
                  </a:moveTo>
                  <a:lnTo>
                    <a:pt x="2674" y="41"/>
                  </a:lnTo>
                  <a:lnTo>
                    <a:pt x="2354" y="120"/>
                  </a:lnTo>
                  <a:lnTo>
                    <a:pt x="2035" y="240"/>
                  </a:lnTo>
                  <a:lnTo>
                    <a:pt x="1756" y="360"/>
                  </a:lnTo>
                  <a:lnTo>
                    <a:pt x="1477" y="519"/>
                  </a:lnTo>
                  <a:lnTo>
                    <a:pt x="1197" y="719"/>
                  </a:lnTo>
                  <a:lnTo>
                    <a:pt x="958" y="958"/>
                  </a:lnTo>
                  <a:lnTo>
                    <a:pt x="759" y="1158"/>
                  </a:lnTo>
                  <a:lnTo>
                    <a:pt x="559" y="1437"/>
                  </a:lnTo>
                  <a:lnTo>
                    <a:pt x="399" y="1676"/>
                  </a:lnTo>
                  <a:lnTo>
                    <a:pt x="280" y="1996"/>
                  </a:lnTo>
                  <a:lnTo>
                    <a:pt x="160" y="2275"/>
                  </a:lnTo>
                  <a:lnTo>
                    <a:pt x="80" y="2554"/>
                  </a:lnTo>
                  <a:lnTo>
                    <a:pt x="40" y="2873"/>
                  </a:lnTo>
                  <a:lnTo>
                    <a:pt x="1" y="3193"/>
                  </a:lnTo>
                  <a:lnTo>
                    <a:pt x="40" y="3512"/>
                  </a:lnTo>
                  <a:lnTo>
                    <a:pt x="80" y="3831"/>
                  </a:lnTo>
                  <a:lnTo>
                    <a:pt x="160" y="4150"/>
                  </a:lnTo>
                  <a:lnTo>
                    <a:pt x="240" y="4469"/>
                  </a:lnTo>
                  <a:lnTo>
                    <a:pt x="399" y="4749"/>
                  </a:lnTo>
                  <a:lnTo>
                    <a:pt x="559" y="5028"/>
                  </a:lnTo>
                  <a:lnTo>
                    <a:pt x="759" y="5307"/>
                  </a:lnTo>
                  <a:lnTo>
                    <a:pt x="958" y="5547"/>
                  </a:lnTo>
                  <a:lnTo>
                    <a:pt x="1197" y="5746"/>
                  </a:lnTo>
                  <a:lnTo>
                    <a:pt x="1477" y="5946"/>
                  </a:lnTo>
                  <a:lnTo>
                    <a:pt x="1716" y="6105"/>
                  </a:lnTo>
                  <a:lnTo>
                    <a:pt x="1995" y="6225"/>
                  </a:lnTo>
                  <a:lnTo>
                    <a:pt x="2315" y="6345"/>
                  </a:lnTo>
                  <a:lnTo>
                    <a:pt x="2594" y="6424"/>
                  </a:lnTo>
                  <a:lnTo>
                    <a:pt x="2913" y="6464"/>
                  </a:lnTo>
                  <a:lnTo>
                    <a:pt x="3232" y="6504"/>
                  </a:lnTo>
                  <a:lnTo>
                    <a:pt x="3551" y="6464"/>
                  </a:lnTo>
                  <a:lnTo>
                    <a:pt x="3871" y="6424"/>
                  </a:lnTo>
                  <a:lnTo>
                    <a:pt x="4190" y="6345"/>
                  </a:lnTo>
                  <a:lnTo>
                    <a:pt x="4509" y="6225"/>
                  </a:lnTo>
                  <a:lnTo>
                    <a:pt x="4788" y="6105"/>
                  </a:lnTo>
                  <a:lnTo>
                    <a:pt x="5068" y="5946"/>
                  </a:lnTo>
                  <a:lnTo>
                    <a:pt x="5347" y="5746"/>
                  </a:lnTo>
                  <a:lnTo>
                    <a:pt x="5546" y="5547"/>
                  </a:lnTo>
                  <a:lnTo>
                    <a:pt x="5786" y="5307"/>
                  </a:lnTo>
                  <a:lnTo>
                    <a:pt x="5945" y="5028"/>
                  </a:lnTo>
                  <a:lnTo>
                    <a:pt x="6105" y="4789"/>
                  </a:lnTo>
                  <a:lnTo>
                    <a:pt x="6265" y="4509"/>
                  </a:lnTo>
                  <a:lnTo>
                    <a:pt x="6384" y="4190"/>
                  </a:lnTo>
                  <a:lnTo>
                    <a:pt x="6424" y="3911"/>
                  </a:lnTo>
                  <a:lnTo>
                    <a:pt x="6504" y="3592"/>
                  </a:lnTo>
                  <a:lnTo>
                    <a:pt x="6504" y="3272"/>
                  </a:lnTo>
                  <a:lnTo>
                    <a:pt x="6504" y="2953"/>
                  </a:lnTo>
                  <a:lnTo>
                    <a:pt x="6464" y="2634"/>
                  </a:lnTo>
                  <a:lnTo>
                    <a:pt x="6384" y="2315"/>
                  </a:lnTo>
                  <a:lnTo>
                    <a:pt x="6265" y="1996"/>
                  </a:lnTo>
                  <a:lnTo>
                    <a:pt x="6145" y="1716"/>
                  </a:lnTo>
                  <a:lnTo>
                    <a:pt x="5945" y="1437"/>
                  </a:lnTo>
                  <a:lnTo>
                    <a:pt x="5786" y="1158"/>
                  </a:lnTo>
                  <a:lnTo>
                    <a:pt x="5546" y="918"/>
                  </a:lnTo>
                  <a:lnTo>
                    <a:pt x="5307" y="719"/>
                  </a:lnTo>
                  <a:lnTo>
                    <a:pt x="5068" y="559"/>
                  </a:lnTo>
                  <a:lnTo>
                    <a:pt x="4788" y="360"/>
                  </a:lnTo>
                  <a:lnTo>
                    <a:pt x="4509" y="240"/>
                  </a:lnTo>
                  <a:lnTo>
                    <a:pt x="4230" y="120"/>
                  </a:lnTo>
                  <a:lnTo>
                    <a:pt x="3911" y="41"/>
                  </a:lnTo>
                  <a:lnTo>
                    <a:pt x="3631"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3"/>
            <p:cNvSpPr/>
            <p:nvPr/>
          </p:nvSpPr>
          <p:spPr>
            <a:xfrm>
              <a:off x="2464425" y="1099475"/>
              <a:ext cx="162600" cy="162625"/>
            </a:xfrm>
            <a:custGeom>
              <a:rect b="b" l="l" r="r" t="t"/>
              <a:pathLst>
                <a:path extrusionOk="0" fill="none" h="6505" w="6504">
                  <a:moveTo>
                    <a:pt x="6265" y="1996"/>
                  </a:moveTo>
                  <a:lnTo>
                    <a:pt x="6265" y="1996"/>
                  </a:lnTo>
                  <a:lnTo>
                    <a:pt x="6384" y="2315"/>
                  </a:lnTo>
                  <a:lnTo>
                    <a:pt x="6464" y="2634"/>
                  </a:lnTo>
                  <a:lnTo>
                    <a:pt x="6504" y="2953"/>
                  </a:lnTo>
                  <a:lnTo>
                    <a:pt x="6504" y="3272"/>
                  </a:lnTo>
                  <a:lnTo>
                    <a:pt x="6504" y="3592"/>
                  </a:lnTo>
                  <a:lnTo>
                    <a:pt x="6424" y="3911"/>
                  </a:lnTo>
                  <a:lnTo>
                    <a:pt x="6384" y="4190"/>
                  </a:lnTo>
                  <a:lnTo>
                    <a:pt x="6265" y="4509"/>
                  </a:lnTo>
                  <a:lnTo>
                    <a:pt x="6105" y="4789"/>
                  </a:lnTo>
                  <a:lnTo>
                    <a:pt x="5945" y="5028"/>
                  </a:lnTo>
                  <a:lnTo>
                    <a:pt x="5786" y="5307"/>
                  </a:lnTo>
                  <a:lnTo>
                    <a:pt x="5546" y="5547"/>
                  </a:lnTo>
                  <a:lnTo>
                    <a:pt x="5347" y="5746"/>
                  </a:lnTo>
                  <a:lnTo>
                    <a:pt x="5068" y="5946"/>
                  </a:lnTo>
                  <a:lnTo>
                    <a:pt x="4788" y="6105"/>
                  </a:lnTo>
                  <a:lnTo>
                    <a:pt x="4509" y="6225"/>
                  </a:lnTo>
                  <a:lnTo>
                    <a:pt x="4509" y="6225"/>
                  </a:lnTo>
                  <a:lnTo>
                    <a:pt x="4190" y="6345"/>
                  </a:lnTo>
                  <a:lnTo>
                    <a:pt x="3871" y="6424"/>
                  </a:lnTo>
                  <a:lnTo>
                    <a:pt x="3551" y="6464"/>
                  </a:lnTo>
                  <a:lnTo>
                    <a:pt x="3232" y="6504"/>
                  </a:lnTo>
                  <a:lnTo>
                    <a:pt x="2913" y="6464"/>
                  </a:lnTo>
                  <a:lnTo>
                    <a:pt x="2594" y="6424"/>
                  </a:lnTo>
                  <a:lnTo>
                    <a:pt x="2315" y="6345"/>
                  </a:lnTo>
                  <a:lnTo>
                    <a:pt x="1995" y="6225"/>
                  </a:lnTo>
                  <a:lnTo>
                    <a:pt x="1716" y="6105"/>
                  </a:lnTo>
                  <a:lnTo>
                    <a:pt x="1477" y="5946"/>
                  </a:lnTo>
                  <a:lnTo>
                    <a:pt x="1197" y="5746"/>
                  </a:lnTo>
                  <a:lnTo>
                    <a:pt x="958" y="5547"/>
                  </a:lnTo>
                  <a:lnTo>
                    <a:pt x="759" y="5307"/>
                  </a:lnTo>
                  <a:lnTo>
                    <a:pt x="559" y="5028"/>
                  </a:lnTo>
                  <a:lnTo>
                    <a:pt x="399" y="4749"/>
                  </a:lnTo>
                  <a:lnTo>
                    <a:pt x="240" y="4469"/>
                  </a:lnTo>
                  <a:lnTo>
                    <a:pt x="240" y="4469"/>
                  </a:lnTo>
                  <a:lnTo>
                    <a:pt x="160" y="4150"/>
                  </a:lnTo>
                  <a:lnTo>
                    <a:pt x="80" y="3831"/>
                  </a:lnTo>
                  <a:lnTo>
                    <a:pt x="40" y="3512"/>
                  </a:lnTo>
                  <a:lnTo>
                    <a:pt x="1" y="3193"/>
                  </a:lnTo>
                  <a:lnTo>
                    <a:pt x="40" y="2873"/>
                  </a:lnTo>
                  <a:lnTo>
                    <a:pt x="80" y="2554"/>
                  </a:lnTo>
                  <a:lnTo>
                    <a:pt x="160" y="2275"/>
                  </a:lnTo>
                  <a:lnTo>
                    <a:pt x="280" y="1996"/>
                  </a:lnTo>
                  <a:lnTo>
                    <a:pt x="399" y="1676"/>
                  </a:lnTo>
                  <a:lnTo>
                    <a:pt x="559" y="1437"/>
                  </a:lnTo>
                  <a:lnTo>
                    <a:pt x="759" y="1158"/>
                  </a:lnTo>
                  <a:lnTo>
                    <a:pt x="958" y="958"/>
                  </a:lnTo>
                  <a:lnTo>
                    <a:pt x="1197" y="719"/>
                  </a:lnTo>
                  <a:lnTo>
                    <a:pt x="1477" y="519"/>
                  </a:lnTo>
                  <a:lnTo>
                    <a:pt x="1756" y="360"/>
                  </a:lnTo>
                  <a:lnTo>
                    <a:pt x="2035" y="240"/>
                  </a:lnTo>
                  <a:lnTo>
                    <a:pt x="2035" y="240"/>
                  </a:lnTo>
                  <a:lnTo>
                    <a:pt x="2354" y="120"/>
                  </a:lnTo>
                  <a:lnTo>
                    <a:pt x="2674" y="41"/>
                  </a:lnTo>
                  <a:lnTo>
                    <a:pt x="2993" y="1"/>
                  </a:lnTo>
                  <a:lnTo>
                    <a:pt x="3312" y="1"/>
                  </a:lnTo>
                  <a:lnTo>
                    <a:pt x="3631" y="1"/>
                  </a:lnTo>
                  <a:lnTo>
                    <a:pt x="3911" y="41"/>
                  </a:lnTo>
                  <a:lnTo>
                    <a:pt x="4230" y="120"/>
                  </a:lnTo>
                  <a:lnTo>
                    <a:pt x="4509" y="240"/>
                  </a:lnTo>
                  <a:lnTo>
                    <a:pt x="4788" y="360"/>
                  </a:lnTo>
                  <a:lnTo>
                    <a:pt x="5068" y="559"/>
                  </a:lnTo>
                  <a:lnTo>
                    <a:pt x="5307" y="719"/>
                  </a:lnTo>
                  <a:lnTo>
                    <a:pt x="5546" y="918"/>
                  </a:lnTo>
                  <a:lnTo>
                    <a:pt x="5786" y="1158"/>
                  </a:lnTo>
                  <a:lnTo>
                    <a:pt x="5945" y="1437"/>
                  </a:lnTo>
                  <a:lnTo>
                    <a:pt x="6145" y="1716"/>
                  </a:lnTo>
                  <a:lnTo>
                    <a:pt x="6265" y="1996"/>
                  </a:lnTo>
                  <a:lnTo>
                    <a:pt x="6265" y="19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3"/>
            <p:cNvSpPr/>
            <p:nvPr/>
          </p:nvSpPr>
          <p:spPr>
            <a:xfrm>
              <a:off x="2621025" y="11493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3"/>
            <p:cNvSpPr/>
            <p:nvPr/>
          </p:nvSpPr>
          <p:spPr>
            <a:xfrm>
              <a:off x="2463425" y="1098475"/>
              <a:ext cx="164600" cy="163625"/>
            </a:xfrm>
            <a:custGeom>
              <a:rect b="b" l="l" r="r" t="t"/>
              <a:pathLst>
                <a:path extrusionOk="0" h="6545" w="6584">
                  <a:moveTo>
                    <a:pt x="3631" y="81"/>
                  </a:moveTo>
                  <a:lnTo>
                    <a:pt x="3951" y="121"/>
                  </a:lnTo>
                  <a:lnTo>
                    <a:pt x="4270" y="200"/>
                  </a:lnTo>
                  <a:lnTo>
                    <a:pt x="4549" y="320"/>
                  </a:lnTo>
                  <a:lnTo>
                    <a:pt x="4828" y="440"/>
                  </a:lnTo>
                  <a:lnTo>
                    <a:pt x="5108" y="599"/>
                  </a:lnTo>
                  <a:lnTo>
                    <a:pt x="5347" y="799"/>
                  </a:lnTo>
                  <a:lnTo>
                    <a:pt x="5586" y="998"/>
                  </a:lnTo>
                  <a:lnTo>
                    <a:pt x="5786" y="1238"/>
                  </a:lnTo>
                  <a:lnTo>
                    <a:pt x="5945" y="1477"/>
                  </a:lnTo>
                  <a:lnTo>
                    <a:pt x="6105" y="1756"/>
                  </a:lnTo>
                  <a:lnTo>
                    <a:pt x="6265" y="2036"/>
                  </a:lnTo>
                  <a:lnTo>
                    <a:pt x="6384" y="2315"/>
                  </a:lnTo>
                  <a:lnTo>
                    <a:pt x="6464" y="2634"/>
                  </a:lnTo>
                  <a:lnTo>
                    <a:pt x="6504" y="2953"/>
                  </a:lnTo>
                  <a:lnTo>
                    <a:pt x="6504" y="3272"/>
                  </a:lnTo>
                  <a:lnTo>
                    <a:pt x="6504" y="3592"/>
                  </a:lnTo>
                  <a:lnTo>
                    <a:pt x="6464" y="3911"/>
                  </a:lnTo>
                  <a:lnTo>
                    <a:pt x="6384" y="4230"/>
                  </a:lnTo>
                  <a:lnTo>
                    <a:pt x="6265" y="4509"/>
                  </a:lnTo>
                  <a:lnTo>
                    <a:pt x="6105" y="4789"/>
                  </a:lnTo>
                  <a:lnTo>
                    <a:pt x="5945" y="5068"/>
                  </a:lnTo>
                  <a:lnTo>
                    <a:pt x="5786" y="5307"/>
                  </a:lnTo>
                  <a:lnTo>
                    <a:pt x="5586" y="5547"/>
                  </a:lnTo>
                  <a:lnTo>
                    <a:pt x="5347" y="5746"/>
                  </a:lnTo>
                  <a:lnTo>
                    <a:pt x="5108" y="5946"/>
                  </a:lnTo>
                  <a:lnTo>
                    <a:pt x="4828" y="6105"/>
                  </a:lnTo>
                  <a:lnTo>
                    <a:pt x="4549" y="6225"/>
                  </a:lnTo>
                  <a:lnTo>
                    <a:pt x="4270" y="6345"/>
                  </a:lnTo>
                  <a:lnTo>
                    <a:pt x="3951" y="6424"/>
                  </a:lnTo>
                  <a:lnTo>
                    <a:pt x="3631" y="6464"/>
                  </a:lnTo>
                  <a:lnTo>
                    <a:pt x="2993" y="6464"/>
                  </a:lnTo>
                  <a:lnTo>
                    <a:pt x="2674" y="6424"/>
                  </a:lnTo>
                  <a:lnTo>
                    <a:pt x="2355" y="6345"/>
                  </a:lnTo>
                  <a:lnTo>
                    <a:pt x="2075" y="6225"/>
                  </a:lnTo>
                  <a:lnTo>
                    <a:pt x="1796" y="6105"/>
                  </a:lnTo>
                  <a:lnTo>
                    <a:pt x="1517" y="5946"/>
                  </a:lnTo>
                  <a:lnTo>
                    <a:pt x="1277" y="5746"/>
                  </a:lnTo>
                  <a:lnTo>
                    <a:pt x="1038" y="5547"/>
                  </a:lnTo>
                  <a:lnTo>
                    <a:pt x="838" y="5307"/>
                  </a:lnTo>
                  <a:lnTo>
                    <a:pt x="639" y="5068"/>
                  </a:lnTo>
                  <a:lnTo>
                    <a:pt x="479" y="4789"/>
                  </a:lnTo>
                  <a:lnTo>
                    <a:pt x="360" y="4509"/>
                  </a:lnTo>
                  <a:lnTo>
                    <a:pt x="240" y="4230"/>
                  </a:lnTo>
                  <a:lnTo>
                    <a:pt x="160" y="3911"/>
                  </a:lnTo>
                  <a:lnTo>
                    <a:pt x="120" y="3592"/>
                  </a:lnTo>
                  <a:lnTo>
                    <a:pt x="80" y="3272"/>
                  </a:lnTo>
                  <a:lnTo>
                    <a:pt x="120" y="2953"/>
                  </a:lnTo>
                  <a:lnTo>
                    <a:pt x="160" y="2634"/>
                  </a:lnTo>
                  <a:lnTo>
                    <a:pt x="240" y="2315"/>
                  </a:lnTo>
                  <a:lnTo>
                    <a:pt x="360" y="2036"/>
                  </a:lnTo>
                  <a:lnTo>
                    <a:pt x="479" y="1756"/>
                  </a:lnTo>
                  <a:lnTo>
                    <a:pt x="639" y="1477"/>
                  </a:lnTo>
                  <a:lnTo>
                    <a:pt x="838" y="1238"/>
                  </a:lnTo>
                  <a:lnTo>
                    <a:pt x="1038" y="998"/>
                  </a:lnTo>
                  <a:lnTo>
                    <a:pt x="1277" y="799"/>
                  </a:lnTo>
                  <a:lnTo>
                    <a:pt x="1517" y="599"/>
                  </a:lnTo>
                  <a:lnTo>
                    <a:pt x="1796" y="440"/>
                  </a:lnTo>
                  <a:lnTo>
                    <a:pt x="2075" y="320"/>
                  </a:lnTo>
                  <a:lnTo>
                    <a:pt x="2355" y="200"/>
                  </a:lnTo>
                  <a:lnTo>
                    <a:pt x="2674" y="121"/>
                  </a:lnTo>
                  <a:lnTo>
                    <a:pt x="2993" y="81"/>
                  </a:lnTo>
                  <a:close/>
                  <a:moveTo>
                    <a:pt x="2953" y="1"/>
                  </a:moveTo>
                  <a:lnTo>
                    <a:pt x="2634" y="41"/>
                  </a:lnTo>
                  <a:lnTo>
                    <a:pt x="2315" y="121"/>
                  </a:lnTo>
                  <a:lnTo>
                    <a:pt x="2035" y="240"/>
                  </a:lnTo>
                  <a:lnTo>
                    <a:pt x="1756" y="400"/>
                  </a:lnTo>
                  <a:lnTo>
                    <a:pt x="1477" y="559"/>
                  </a:lnTo>
                  <a:lnTo>
                    <a:pt x="1198" y="759"/>
                  </a:lnTo>
                  <a:lnTo>
                    <a:pt x="998" y="958"/>
                  </a:lnTo>
                  <a:lnTo>
                    <a:pt x="759" y="1198"/>
                  </a:lnTo>
                  <a:lnTo>
                    <a:pt x="599" y="1437"/>
                  </a:lnTo>
                  <a:lnTo>
                    <a:pt x="400" y="1716"/>
                  </a:lnTo>
                  <a:lnTo>
                    <a:pt x="280" y="1996"/>
                  </a:lnTo>
                  <a:lnTo>
                    <a:pt x="160" y="2315"/>
                  </a:lnTo>
                  <a:lnTo>
                    <a:pt x="80" y="2634"/>
                  </a:lnTo>
                  <a:lnTo>
                    <a:pt x="41" y="2953"/>
                  </a:lnTo>
                  <a:lnTo>
                    <a:pt x="1" y="3272"/>
                  </a:lnTo>
                  <a:lnTo>
                    <a:pt x="41" y="3632"/>
                  </a:lnTo>
                  <a:lnTo>
                    <a:pt x="80" y="3951"/>
                  </a:lnTo>
                  <a:lnTo>
                    <a:pt x="160" y="4270"/>
                  </a:lnTo>
                  <a:lnTo>
                    <a:pt x="280" y="4549"/>
                  </a:lnTo>
                  <a:lnTo>
                    <a:pt x="400" y="4829"/>
                  </a:lnTo>
                  <a:lnTo>
                    <a:pt x="599" y="5108"/>
                  </a:lnTo>
                  <a:lnTo>
                    <a:pt x="759" y="5347"/>
                  </a:lnTo>
                  <a:lnTo>
                    <a:pt x="998" y="5587"/>
                  </a:lnTo>
                  <a:lnTo>
                    <a:pt x="1198" y="5826"/>
                  </a:lnTo>
                  <a:lnTo>
                    <a:pt x="1477" y="5986"/>
                  </a:lnTo>
                  <a:lnTo>
                    <a:pt x="1756" y="6185"/>
                  </a:lnTo>
                  <a:lnTo>
                    <a:pt x="2035" y="6305"/>
                  </a:lnTo>
                  <a:lnTo>
                    <a:pt x="2315" y="6424"/>
                  </a:lnTo>
                  <a:lnTo>
                    <a:pt x="2634" y="6504"/>
                  </a:lnTo>
                  <a:lnTo>
                    <a:pt x="2953" y="6544"/>
                  </a:lnTo>
                  <a:lnTo>
                    <a:pt x="3631" y="6544"/>
                  </a:lnTo>
                  <a:lnTo>
                    <a:pt x="3951" y="6504"/>
                  </a:lnTo>
                  <a:lnTo>
                    <a:pt x="4270" y="6424"/>
                  </a:lnTo>
                  <a:lnTo>
                    <a:pt x="4589" y="6305"/>
                  </a:lnTo>
                  <a:lnTo>
                    <a:pt x="4868" y="6185"/>
                  </a:lnTo>
                  <a:lnTo>
                    <a:pt x="5147" y="5986"/>
                  </a:lnTo>
                  <a:lnTo>
                    <a:pt x="5387" y="5826"/>
                  </a:lnTo>
                  <a:lnTo>
                    <a:pt x="5626" y="5587"/>
                  </a:lnTo>
                  <a:lnTo>
                    <a:pt x="5826" y="5347"/>
                  </a:lnTo>
                  <a:lnTo>
                    <a:pt x="6025" y="5108"/>
                  </a:lnTo>
                  <a:lnTo>
                    <a:pt x="6185" y="4829"/>
                  </a:lnTo>
                  <a:lnTo>
                    <a:pt x="6344" y="4549"/>
                  </a:lnTo>
                  <a:lnTo>
                    <a:pt x="6464" y="4270"/>
                  </a:lnTo>
                  <a:lnTo>
                    <a:pt x="6544" y="3951"/>
                  </a:lnTo>
                  <a:lnTo>
                    <a:pt x="6584" y="3632"/>
                  </a:lnTo>
                  <a:lnTo>
                    <a:pt x="6584" y="3272"/>
                  </a:lnTo>
                  <a:lnTo>
                    <a:pt x="6584" y="2953"/>
                  </a:lnTo>
                  <a:lnTo>
                    <a:pt x="6544" y="2634"/>
                  </a:lnTo>
                  <a:lnTo>
                    <a:pt x="6464" y="2315"/>
                  </a:lnTo>
                  <a:lnTo>
                    <a:pt x="6344" y="1996"/>
                  </a:lnTo>
                  <a:lnTo>
                    <a:pt x="6185" y="1716"/>
                  </a:lnTo>
                  <a:lnTo>
                    <a:pt x="6025" y="1437"/>
                  </a:lnTo>
                  <a:lnTo>
                    <a:pt x="5826" y="1198"/>
                  </a:lnTo>
                  <a:lnTo>
                    <a:pt x="5626" y="958"/>
                  </a:lnTo>
                  <a:lnTo>
                    <a:pt x="5387" y="759"/>
                  </a:lnTo>
                  <a:lnTo>
                    <a:pt x="5147" y="559"/>
                  </a:lnTo>
                  <a:lnTo>
                    <a:pt x="4868" y="400"/>
                  </a:lnTo>
                  <a:lnTo>
                    <a:pt x="4589" y="240"/>
                  </a:lnTo>
                  <a:lnTo>
                    <a:pt x="4270" y="121"/>
                  </a:lnTo>
                  <a:lnTo>
                    <a:pt x="3951" y="41"/>
                  </a:lnTo>
                  <a:lnTo>
                    <a:pt x="3631"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3"/>
            <p:cNvSpPr/>
            <p:nvPr/>
          </p:nvSpPr>
          <p:spPr>
            <a:xfrm>
              <a:off x="2463425" y="1098475"/>
              <a:ext cx="164600" cy="163625"/>
            </a:xfrm>
            <a:custGeom>
              <a:rect b="b" l="l" r="r" t="t"/>
              <a:pathLst>
                <a:path extrusionOk="0" fill="none" h="6545" w="6584">
                  <a:moveTo>
                    <a:pt x="3312" y="6544"/>
                  </a:moveTo>
                  <a:lnTo>
                    <a:pt x="3312" y="6544"/>
                  </a:lnTo>
                  <a:lnTo>
                    <a:pt x="2953" y="6544"/>
                  </a:lnTo>
                  <a:lnTo>
                    <a:pt x="2634" y="6504"/>
                  </a:lnTo>
                  <a:lnTo>
                    <a:pt x="2315" y="6424"/>
                  </a:lnTo>
                  <a:lnTo>
                    <a:pt x="2035" y="6305"/>
                  </a:lnTo>
                  <a:lnTo>
                    <a:pt x="1756" y="6185"/>
                  </a:lnTo>
                  <a:lnTo>
                    <a:pt x="1477" y="5986"/>
                  </a:lnTo>
                  <a:lnTo>
                    <a:pt x="1198" y="5826"/>
                  </a:lnTo>
                  <a:lnTo>
                    <a:pt x="998" y="5587"/>
                  </a:lnTo>
                  <a:lnTo>
                    <a:pt x="759" y="5347"/>
                  </a:lnTo>
                  <a:lnTo>
                    <a:pt x="599" y="5108"/>
                  </a:lnTo>
                  <a:lnTo>
                    <a:pt x="400" y="4829"/>
                  </a:lnTo>
                  <a:lnTo>
                    <a:pt x="280" y="4549"/>
                  </a:lnTo>
                  <a:lnTo>
                    <a:pt x="160" y="4270"/>
                  </a:lnTo>
                  <a:lnTo>
                    <a:pt x="80" y="3951"/>
                  </a:lnTo>
                  <a:lnTo>
                    <a:pt x="41" y="3632"/>
                  </a:lnTo>
                  <a:lnTo>
                    <a:pt x="1" y="3272"/>
                  </a:lnTo>
                  <a:lnTo>
                    <a:pt x="1" y="3272"/>
                  </a:lnTo>
                  <a:lnTo>
                    <a:pt x="41" y="2953"/>
                  </a:lnTo>
                  <a:lnTo>
                    <a:pt x="80" y="2634"/>
                  </a:lnTo>
                  <a:lnTo>
                    <a:pt x="160" y="2315"/>
                  </a:lnTo>
                  <a:lnTo>
                    <a:pt x="280" y="1996"/>
                  </a:lnTo>
                  <a:lnTo>
                    <a:pt x="400" y="1716"/>
                  </a:lnTo>
                  <a:lnTo>
                    <a:pt x="599" y="1437"/>
                  </a:lnTo>
                  <a:lnTo>
                    <a:pt x="759" y="1198"/>
                  </a:lnTo>
                  <a:lnTo>
                    <a:pt x="998" y="958"/>
                  </a:lnTo>
                  <a:lnTo>
                    <a:pt x="1198" y="759"/>
                  </a:lnTo>
                  <a:lnTo>
                    <a:pt x="1477" y="559"/>
                  </a:lnTo>
                  <a:lnTo>
                    <a:pt x="1756" y="400"/>
                  </a:lnTo>
                  <a:lnTo>
                    <a:pt x="2035" y="240"/>
                  </a:lnTo>
                  <a:lnTo>
                    <a:pt x="2315" y="121"/>
                  </a:lnTo>
                  <a:lnTo>
                    <a:pt x="2634" y="41"/>
                  </a:lnTo>
                  <a:lnTo>
                    <a:pt x="2953" y="1"/>
                  </a:lnTo>
                  <a:lnTo>
                    <a:pt x="3312" y="1"/>
                  </a:lnTo>
                  <a:lnTo>
                    <a:pt x="3312" y="1"/>
                  </a:lnTo>
                  <a:lnTo>
                    <a:pt x="3631" y="1"/>
                  </a:lnTo>
                  <a:lnTo>
                    <a:pt x="3951" y="41"/>
                  </a:lnTo>
                  <a:lnTo>
                    <a:pt x="4270" y="121"/>
                  </a:lnTo>
                  <a:lnTo>
                    <a:pt x="4589" y="240"/>
                  </a:lnTo>
                  <a:lnTo>
                    <a:pt x="4868" y="400"/>
                  </a:lnTo>
                  <a:lnTo>
                    <a:pt x="5147" y="559"/>
                  </a:lnTo>
                  <a:lnTo>
                    <a:pt x="5387" y="759"/>
                  </a:lnTo>
                  <a:lnTo>
                    <a:pt x="5626" y="958"/>
                  </a:lnTo>
                  <a:lnTo>
                    <a:pt x="5826" y="1198"/>
                  </a:lnTo>
                  <a:lnTo>
                    <a:pt x="6025" y="1437"/>
                  </a:lnTo>
                  <a:lnTo>
                    <a:pt x="6185" y="1716"/>
                  </a:lnTo>
                  <a:lnTo>
                    <a:pt x="6344" y="1996"/>
                  </a:lnTo>
                  <a:lnTo>
                    <a:pt x="6464" y="2315"/>
                  </a:lnTo>
                  <a:lnTo>
                    <a:pt x="6544" y="2634"/>
                  </a:lnTo>
                  <a:lnTo>
                    <a:pt x="6584" y="2953"/>
                  </a:lnTo>
                  <a:lnTo>
                    <a:pt x="6584" y="3272"/>
                  </a:lnTo>
                  <a:lnTo>
                    <a:pt x="6584" y="3272"/>
                  </a:lnTo>
                  <a:lnTo>
                    <a:pt x="6584" y="3632"/>
                  </a:lnTo>
                  <a:lnTo>
                    <a:pt x="6544" y="3951"/>
                  </a:lnTo>
                  <a:lnTo>
                    <a:pt x="6464" y="4270"/>
                  </a:lnTo>
                  <a:lnTo>
                    <a:pt x="6344" y="4549"/>
                  </a:lnTo>
                  <a:lnTo>
                    <a:pt x="6185" y="4829"/>
                  </a:lnTo>
                  <a:lnTo>
                    <a:pt x="6025" y="5108"/>
                  </a:lnTo>
                  <a:lnTo>
                    <a:pt x="5826" y="5347"/>
                  </a:lnTo>
                  <a:lnTo>
                    <a:pt x="5626" y="5587"/>
                  </a:lnTo>
                  <a:lnTo>
                    <a:pt x="5387" y="5826"/>
                  </a:lnTo>
                  <a:lnTo>
                    <a:pt x="5147" y="5986"/>
                  </a:lnTo>
                  <a:lnTo>
                    <a:pt x="4868" y="6185"/>
                  </a:lnTo>
                  <a:lnTo>
                    <a:pt x="4589" y="6305"/>
                  </a:lnTo>
                  <a:lnTo>
                    <a:pt x="4270" y="6424"/>
                  </a:lnTo>
                  <a:lnTo>
                    <a:pt x="3951" y="6504"/>
                  </a:lnTo>
                  <a:lnTo>
                    <a:pt x="3631" y="6544"/>
                  </a:lnTo>
                  <a:lnTo>
                    <a:pt x="3312" y="6544"/>
                  </a:lnTo>
                  <a:lnTo>
                    <a:pt x="3312" y="65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3"/>
            <p:cNvSpPr/>
            <p:nvPr/>
          </p:nvSpPr>
          <p:spPr>
            <a:xfrm>
              <a:off x="2465425" y="1100475"/>
              <a:ext cx="160600" cy="159625"/>
            </a:xfrm>
            <a:custGeom>
              <a:rect b="b" l="l" r="r" t="t"/>
              <a:pathLst>
                <a:path extrusionOk="0" fill="none" h="6385" w="6424">
                  <a:moveTo>
                    <a:pt x="3232" y="1"/>
                  </a:moveTo>
                  <a:lnTo>
                    <a:pt x="3232" y="1"/>
                  </a:lnTo>
                  <a:lnTo>
                    <a:pt x="2913" y="1"/>
                  </a:lnTo>
                  <a:lnTo>
                    <a:pt x="2594" y="41"/>
                  </a:lnTo>
                  <a:lnTo>
                    <a:pt x="2275" y="120"/>
                  </a:lnTo>
                  <a:lnTo>
                    <a:pt x="1995" y="240"/>
                  </a:lnTo>
                  <a:lnTo>
                    <a:pt x="1716" y="360"/>
                  </a:lnTo>
                  <a:lnTo>
                    <a:pt x="1437" y="519"/>
                  </a:lnTo>
                  <a:lnTo>
                    <a:pt x="1197" y="719"/>
                  </a:lnTo>
                  <a:lnTo>
                    <a:pt x="958" y="918"/>
                  </a:lnTo>
                  <a:lnTo>
                    <a:pt x="758" y="1158"/>
                  </a:lnTo>
                  <a:lnTo>
                    <a:pt x="559" y="1397"/>
                  </a:lnTo>
                  <a:lnTo>
                    <a:pt x="399" y="1676"/>
                  </a:lnTo>
                  <a:lnTo>
                    <a:pt x="280" y="1956"/>
                  </a:lnTo>
                  <a:lnTo>
                    <a:pt x="160" y="2235"/>
                  </a:lnTo>
                  <a:lnTo>
                    <a:pt x="80" y="2554"/>
                  </a:lnTo>
                  <a:lnTo>
                    <a:pt x="40" y="2873"/>
                  </a:lnTo>
                  <a:lnTo>
                    <a:pt x="0" y="3192"/>
                  </a:lnTo>
                  <a:lnTo>
                    <a:pt x="0" y="3192"/>
                  </a:lnTo>
                  <a:lnTo>
                    <a:pt x="40" y="3512"/>
                  </a:lnTo>
                  <a:lnTo>
                    <a:pt x="80" y="3831"/>
                  </a:lnTo>
                  <a:lnTo>
                    <a:pt x="160" y="4150"/>
                  </a:lnTo>
                  <a:lnTo>
                    <a:pt x="280" y="4429"/>
                  </a:lnTo>
                  <a:lnTo>
                    <a:pt x="399" y="4709"/>
                  </a:lnTo>
                  <a:lnTo>
                    <a:pt x="559" y="4988"/>
                  </a:lnTo>
                  <a:lnTo>
                    <a:pt x="758" y="5227"/>
                  </a:lnTo>
                  <a:lnTo>
                    <a:pt x="958" y="5467"/>
                  </a:lnTo>
                  <a:lnTo>
                    <a:pt x="1197" y="5666"/>
                  </a:lnTo>
                  <a:lnTo>
                    <a:pt x="1437" y="5866"/>
                  </a:lnTo>
                  <a:lnTo>
                    <a:pt x="1716" y="6025"/>
                  </a:lnTo>
                  <a:lnTo>
                    <a:pt x="1995" y="6145"/>
                  </a:lnTo>
                  <a:lnTo>
                    <a:pt x="2275" y="6265"/>
                  </a:lnTo>
                  <a:lnTo>
                    <a:pt x="2594" y="6344"/>
                  </a:lnTo>
                  <a:lnTo>
                    <a:pt x="2913" y="6384"/>
                  </a:lnTo>
                  <a:lnTo>
                    <a:pt x="3232" y="6384"/>
                  </a:lnTo>
                  <a:lnTo>
                    <a:pt x="3232" y="6384"/>
                  </a:lnTo>
                  <a:lnTo>
                    <a:pt x="3551" y="6384"/>
                  </a:lnTo>
                  <a:lnTo>
                    <a:pt x="3871" y="6344"/>
                  </a:lnTo>
                  <a:lnTo>
                    <a:pt x="4190" y="6265"/>
                  </a:lnTo>
                  <a:lnTo>
                    <a:pt x="4469" y="6145"/>
                  </a:lnTo>
                  <a:lnTo>
                    <a:pt x="4748" y="6025"/>
                  </a:lnTo>
                  <a:lnTo>
                    <a:pt x="5028" y="5866"/>
                  </a:lnTo>
                  <a:lnTo>
                    <a:pt x="5267" y="5666"/>
                  </a:lnTo>
                  <a:lnTo>
                    <a:pt x="5506" y="5467"/>
                  </a:lnTo>
                  <a:lnTo>
                    <a:pt x="5706" y="5227"/>
                  </a:lnTo>
                  <a:lnTo>
                    <a:pt x="5865" y="4988"/>
                  </a:lnTo>
                  <a:lnTo>
                    <a:pt x="6025" y="4709"/>
                  </a:lnTo>
                  <a:lnTo>
                    <a:pt x="6185" y="4429"/>
                  </a:lnTo>
                  <a:lnTo>
                    <a:pt x="6304" y="4150"/>
                  </a:lnTo>
                  <a:lnTo>
                    <a:pt x="6384" y="3831"/>
                  </a:lnTo>
                  <a:lnTo>
                    <a:pt x="6424" y="3512"/>
                  </a:lnTo>
                  <a:lnTo>
                    <a:pt x="6424" y="3192"/>
                  </a:lnTo>
                  <a:lnTo>
                    <a:pt x="6424" y="3192"/>
                  </a:lnTo>
                  <a:lnTo>
                    <a:pt x="6424" y="2873"/>
                  </a:lnTo>
                  <a:lnTo>
                    <a:pt x="6384" y="2554"/>
                  </a:lnTo>
                  <a:lnTo>
                    <a:pt x="6304" y="2235"/>
                  </a:lnTo>
                  <a:lnTo>
                    <a:pt x="6185" y="1956"/>
                  </a:lnTo>
                  <a:lnTo>
                    <a:pt x="6025" y="1676"/>
                  </a:lnTo>
                  <a:lnTo>
                    <a:pt x="5865" y="1397"/>
                  </a:lnTo>
                  <a:lnTo>
                    <a:pt x="5706" y="1158"/>
                  </a:lnTo>
                  <a:lnTo>
                    <a:pt x="5506" y="918"/>
                  </a:lnTo>
                  <a:lnTo>
                    <a:pt x="5267" y="719"/>
                  </a:lnTo>
                  <a:lnTo>
                    <a:pt x="5028" y="519"/>
                  </a:lnTo>
                  <a:lnTo>
                    <a:pt x="4748" y="360"/>
                  </a:lnTo>
                  <a:lnTo>
                    <a:pt x="4469" y="240"/>
                  </a:lnTo>
                  <a:lnTo>
                    <a:pt x="4190" y="120"/>
                  </a:lnTo>
                  <a:lnTo>
                    <a:pt x="3871" y="41"/>
                  </a:lnTo>
                  <a:lnTo>
                    <a:pt x="3551" y="1"/>
                  </a:lnTo>
                  <a:lnTo>
                    <a:pt x="3232" y="1"/>
                  </a:lnTo>
                  <a:lnTo>
                    <a:pt x="323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3"/>
            <p:cNvSpPr/>
            <p:nvPr/>
          </p:nvSpPr>
          <p:spPr>
            <a:xfrm>
              <a:off x="2546225" y="11004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3"/>
            <p:cNvSpPr/>
            <p:nvPr/>
          </p:nvSpPr>
          <p:spPr>
            <a:xfrm>
              <a:off x="2543225" y="1145375"/>
              <a:ext cx="50900" cy="37925"/>
            </a:xfrm>
            <a:custGeom>
              <a:rect b="b" l="l" r="r" t="t"/>
              <a:pathLst>
                <a:path extrusionOk="0" h="1517" w="2036">
                  <a:moveTo>
                    <a:pt x="40" y="0"/>
                  </a:moveTo>
                  <a:lnTo>
                    <a:pt x="0" y="40"/>
                  </a:lnTo>
                  <a:lnTo>
                    <a:pt x="0" y="1476"/>
                  </a:lnTo>
                  <a:lnTo>
                    <a:pt x="0" y="1516"/>
                  </a:lnTo>
                  <a:lnTo>
                    <a:pt x="1995" y="1516"/>
                  </a:lnTo>
                  <a:lnTo>
                    <a:pt x="2035" y="1476"/>
                  </a:lnTo>
                  <a:lnTo>
                    <a:pt x="1995" y="1436"/>
                  </a:lnTo>
                  <a:lnTo>
                    <a:pt x="80" y="1436"/>
                  </a:lnTo>
                  <a:lnTo>
                    <a:pt x="80" y="40"/>
                  </a:lnTo>
                  <a:lnTo>
                    <a:pt x="40"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3"/>
            <p:cNvSpPr/>
            <p:nvPr/>
          </p:nvSpPr>
          <p:spPr>
            <a:xfrm>
              <a:off x="2543225" y="1145375"/>
              <a:ext cx="50900" cy="37925"/>
            </a:xfrm>
            <a:custGeom>
              <a:rect b="b" l="l" r="r" t="t"/>
              <a:pathLst>
                <a:path extrusionOk="0" fill="none" h="1517" w="2036">
                  <a:moveTo>
                    <a:pt x="1995" y="1516"/>
                  </a:moveTo>
                  <a:lnTo>
                    <a:pt x="40" y="1516"/>
                  </a:lnTo>
                  <a:lnTo>
                    <a:pt x="40" y="1516"/>
                  </a:lnTo>
                  <a:lnTo>
                    <a:pt x="0" y="1516"/>
                  </a:lnTo>
                  <a:lnTo>
                    <a:pt x="0" y="1476"/>
                  </a:lnTo>
                  <a:lnTo>
                    <a:pt x="0" y="40"/>
                  </a:lnTo>
                  <a:lnTo>
                    <a:pt x="0" y="40"/>
                  </a:lnTo>
                  <a:lnTo>
                    <a:pt x="40" y="0"/>
                  </a:lnTo>
                  <a:lnTo>
                    <a:pt x="40" y="0"/>
                  </a:lnTo>
                  <a:lnTo>
                    <a:pt x="80" y="40"/>
                  </a:lnTo>
                  <a:lnTo>
                    <a:pt x="80" y="1436"/>
                  </a:lnTo>
                  <a:lnTo>
                    <a:pt x="1995" y="1436"/>
                  </a:lnTo>
                  <a:lnTo>
                    <a:pt x="1995" y="1436"/>
                  </a:lnTo>
                  <a:lnTo>
                    <a:pt x="2035" y="1476"/>
                  </a:lnTo>
                  <a:lnTo>
                    <a:pt x="2035" y="1476"/>
                  </a:lnTo>
                  <a:lnTo>
                    <a:pt x="1995" y="1516"/>
                  </a:lnTo>
                  <a:lnTo>
                    <a:pt x="1995" y="1516"/>
                  </a:lnTo>
                  <a:lnTo>
                    <a:pt x="1995" y="151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3"/>
            <p:cNvSpPr/>
            <p:nvPr/>
          </p:nvSpPr>
          <p:spPr>
            <a:xfrm>
              <a:off x="2593100" y="11832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3"/>
            <p:cNvSpPr/>
            <p:nvPr/>
          </p:nvSpPr>
          <p:spPr>
            <a:xfrm>
              <a:off x="1945750" y="1011700"/>
              <a:ext cx="702225" cy="843875"/>
            </a:xfrm>
            <a:custGeom>
              <a:rect b="b" l="l" r="r" t="t"/>
              <a:pathLst>
                <a:path extrusionOk="0" h="33755" w="28089">
                  <a:moveTo>
                    <a:pt x="17635" y="1"/>
                  </a:moveTo>
                  <a:lnTo>
                    <a:pt x="17476" y="41"/>
                  </a:lnTo>
                  <a:lnTo>
                    <a:pt x="240" y="5906"/>
                  </a:lnTo>
                  <a:lnTo>
                    <a:pt x="120" y="5985"/>
                  </a:lnTo>
                  <a:lnTo>
                    <a:pt x="40" y="6105"/>
                  </a:lnTo>
                  <a:lnTo>
                    <a:pt x="1" y="6225"/>
                  </a:lnTo>
                  <a:lnTo>
                    <a:pt x="1" y="6384"/>
                  </a:lnTo>
                  <a:lnTo>
                    <a:pt x="9576" y="33515"/>
                  </a:lnTo>
                  <a:lnTo>
                    <a:pt x="9656" y="33635"/>
                  </a:lnTo>
                  <a:lnTo>
                    <a:pt x="9776" y="33715"/>
                  </a:lnTo>
                  <a:lnTo>
                    <a:pt x="9935" y="33754"/>
                  </a:lnTo>
                  <a:lnTo>
                    <a:pt x="10055" y="33754"/>
                  </a:lnTo>
                  <a:lnTo>
                    <a:pt x="27809" y="28049"/>
                  </a:lnTo>
                  <a:lnTo>
                    <a:pt x="27929" y="28009"/>
                  </a:lnTo>
                  <a:lnTo>
                    <a:pt x="28049" y="27889"/>
                  </a:lnTo>
                  <a:lnTo>
                    <a:pt x="28089" y="27730"/>
                  </a:lnTo>
                  <a:lnTo>
                    <a:pt x="28049" y="27570"/>
                  </a:lnTo>
                  <a:lnTo>
                    <a:pt x="17995" y="240"/>
                  </a:lnTo>
                  <a:lnTo>
                    <a:pt x="17915" y="120"/>
                  </a:lnTo>
                  <a:lnTo>
                    <a:pt x="17795" y="41"/>
                  </a:lnTo>
                  <a:lnTo>
                    <a:pt x="1763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3"/>
            <p:cNvSpPr/>
            <p:nvPr/>
          </p:nvSpPr>
          <p:spPr>
            <a:xfrm>
              <a:off x="1945750" y="1011700"/>
              <a:ext cx="702225" cy="843875"/>
            </a:xfrm>
            <a:custGeom>
              <a:rect b="b" l="l" r="r" t="t"/>
              <a:pathLst>
                <a:path extrusionOk="0" fill="none" h="33755" w="28089">
                  <a:moveTo>
                    <a:pt x="1" y="6384"/>
                  </a:moveTo>
                  <a:lnTo>
                    <a:pt x="9576" y="33515"/>
                  </a:lnTo>
                  <a:lnTo>
                    <a:pt x="9576" y="33515"/>
                  </a:lnTo>
                  <a:lnTo>
                    <a:pt x="9656" y="33635"/>
                  </a:lnTo>
                  <a:lnTo>
                    <a:pt x="9776" y="33715"/>
                  </a:lnTo>
                  <a:lnTo>
                    <a:pt x="9935" y="33754"/>
                  </a:lnTo>
                  <a:lnTo>
                    <a:pt x="10055" y="33754"/>
                  </a:lnTo>
                  <a:lnTo>
                    <a:pt x="27809" y="28049"/>
                  </a:lnTo>
                  <a:lnTo>
                    <a:pt x="27809" y="28049"/>
                  </a:lnTo>
                  <a:lnTo>
                    <a:pt x="27929" y="28009"/>
                  </a:lnTo>
                  <a:lnTo>
                    <a:pt x="28049" y="27889"/>
                  </a:lnTo>
                  <a:lnTo>
                    <a:pt x="28089" y="27730"/>
                  </a:lnTo>
                  <a:lnTo>
                    <a:pt x="28049" y="27570"/>
                  </a:lnTo>
                  <a:lnTo>
                    <a:pt x="17995" y="240"/>
                  </a:lnTo>
                  <a:lnTo>
                    <a:pt x="17995" y="240"/>
                  </a:lnTo>
                  <a:lnTo>
                    <a:pt x="17915" y="120"/>
                  </a:lnTo>
                  <a:lnTo>
                    <a:pt x="17795" y="41"/>
                  </a:lnTo>
                  <a:lnTo>
                    <a:pt x="17635" y="1"/>
                  </a:lnTo>
                  <a:lnTo>
                    <a:pt x="17476" y="41"/>
                  </a:lnTo>
                  <a:lnTo>
                    <a:pt x="240" y="5906"/>
                  </a:lnTo>
                  <a:lnTo>
                    <a:pt x="240" y="5906"/>
                  </a:lnTo>
                  <a:lnTo>
                    <a:pt x="120" y="5985"/>
                  </a:lnTo>
                  <a:lnTo>
                    <a:pt x="40" y="6105"/>
                  </a:lnTo>
                  <a:lnTo>
                    <a:pt x="1" y="6225"/>
                  </a:lnTo>
                  <a:lnTo>
                    <a:pt x="1" y="6384"/>
                  </a:lnTo>
                  <a:lnTo>
                    <a:pt x="1" y="63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3"/>
            <p:cNvSpPr/>
            <p:nvPr/>
          </p:nvSpPr>
          <p:spPr>
            <a:xfrm>
              <a:off x="1945750" y="11713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3"/>
            <p:cNvSpPr/>
            <p:nvPr/>
          </p:nvSpPr>
          <p:spPr>
            <a:xfrm>
              <a:off x="1960700" y="1154350"/>
              <a:ext cx="249400" cy="698225"/>
            </a:xfrm>
            <a:custGeom>
              <a:rect b="b" l="l" r="r" t="t"/>
              <a:pathLst>
                <a:path extrusionOk="0" h="27929" w="9976">
                  <a:moveTo>
                    <a:pt x="41" y="0"/>
                  </a:moveTo>
                  <a:lnTo>
                    <a:pt x="1" y="40"/>
                  </a:lnTo>
                  <a:lnTo>
                    <a:pt x="1" y="80"/>
                  </a:lnTo>
                  <a:lnTo>
                    <a:pt x="9856" y="27889"/>
                  </a:lnTo>
                  <a:lnTo>
                    <a:pt x="9856" y="27929"/>
                  </a:lnTo>
                  <a:lnTo>
                    <a:pt x="9936" y="27929"/>
                  </a:lnTo>
                  <a:lnTo>
                    <a:pt x="9975" y="27889"/>
                  </a:lnTo>
                  <a:lnTo>
                    <a:pt x="9975" y="27849"/>
                  </a:lnTo>
                  <a:lnTo>
                    <a:pt x="161" y="40"/>
                  </a:lnTo>
                  <a:lnTo>
                    <a:pt x="1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3"/>
            <p:cNvSpPr/>
            <p:nvPr/>
          </p:nvSpPr>
          <p:spPr>
            <a:xfrm>
              <a:off x="1960700" y="1154350"/>
              <a:ext cx="249400" cy="698225"/>
            </a:xfrm>
            <a:custGeom>
              <a:rect b="b" l="l" r="r" t="t"/>
              <a:pathLst>
                <a:path extrusionOk="0" fill="none" h="27929" w="9976">
                  <a:moveTo>
                    <a:pt x="9896" y="27929"/>
                  </a:moveTo>
                  <a:lnTo>
                    <a:pt x="9896" y="27929"/>
                  </a:lnTo>
                  <a:lnTo>
                    <a:pt x="9856" y="27929"/>
                  </a:lnTo>
                  <a:lnTo>
                    <a:pt x="9856" y="27889"/>
                  </a:lnTo>
                  <a:lnTo>
                    <a:pt x="1" y="80"/>
                  </a:lnTo>
                  <a:lnTo>
                    <a:pt x="1" y="80"/>
                  </a:lnTo>
                  <a:lnTo>
                    <a:pt x="1" y="40"/>
                  </a:lnTo>
                  <a:lnTo>
                    <a:pt x="41" y="0"/>
                  </a:lnTo>
                  <a:lnTo>
                    <a:pt x="41" y="0"/>
                  </a:lnTo>
                  <a:lnTo>
                    <a:pt x="121" y="0"/>
                  </a:lnTo>
                  <a:lnTo>
                    <a:pt x="161" y="40"/>
                  </a:lnTo>
                  <a:lnTo>
                    <a:pt x="9975" y="27849"/>
                  </a:lnTo>
                  <a:lnTo>
                    <a:pt x="9975" y="27849"/>
                  </a:lnTo>
                  <a:lnTo>
                    <a:pt x="9975" y="27889"/>
                  </a:lnTo>
                  <a:lnTo>
                    <a:pt x="9936" y="27929"/>
                  </a:lnTo>
                  <a:lnTo>
                    <a:pt x="9936" y="27929"/>
                  </a:lnTo>
                  <a:lnTo>
                    <a:pt x="9896" y="27929"/>
                  </a:lnTo>
                  <a:lnTo>
                    <a:pt x="9896" y="2792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3"/>
            <p:cNvSpPr/>
            <p:nvPr/>
          </p:nvSpPr>
          <p:spPr>
            <a:xfrm>
              <a:off x="2208075" y="18525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3"/>
            <p:cNvSpPr/>
            <p:nvPr/>
          </p:nvSpPr>
          <p:spPr>
            <a:xfrm>
              <a:off x="2011575" y="1044625"/>
              <a:ext cx="583550" cy="741125"/>
            </a:xfrm>
            <a:custGeom>
              <a:rect b="b" l="l" r="r" t="t"/>
              <a:pathLst>
                <a:path extrusionOk="0" h="29645" w="23342">
                  <a:moveTo>
                    <a:pt x="14284" y="0"/>
                  </a:moveTo>
                  <a:lnTo>
                    <a:pt x="1" y="4788"/>
                  </a:lnTo>
                  <a:lnTo>
                    <a:pt x="6464" y="23141"/>
                  </a:lnTo>
                  <a:lnTo>
                    <a:pt x="8738" y="29645"/>
                  </a:lnTo>
                  <a:lnTo>
                    <a:pt x="23341" y="24617"/>
                  </a:lnTo>
                  <a:lnTo>
                    <a:pt x="18434" y="11291"/>
                  </a:lnTo>
                  <a:lnTo>
                    <a:pt x="14284"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3"/>
            <p:cNvSpPr/>
            <p:nvPr/>
          </p:nvSpPr>
          <p:spPr>
            <a:xfrm>
              <a:off x="2011575" y="1044625"/>
              <a:ext cx="583550" cy="741125"/>
            </a:xfrm>
            <a:custGeom>
              <a:rect b="b" l="l" r="r" t="t"/>
              <a:pathLst>
                <a:path extrusionOk="0" fill="none" h="29645" w="23342">
                  <a:moveTo>
                    <a:pt x="23341" y="24617"/>
                  </a:moveTo>
                  <a:lnTo>
                    <a:pt x="8738" y="29645"/>
                  </a:lnTo>
                  <a:lnTo>
                    <a:pt x="6464" y="23141"/>
                  </a:lnTo>
                  <a:lnTo>
                    <a:pt x="1" y="4788"/>
                  </a:lnTo>
                  <a:lnTo>
                    <a:pt x="14284" y="0"/>
                  </a:lnTo>
                  <a:lnTo>
                    <a:pt x="18434" y="11291"/>
                  </a:lnTo>
                  <a:lnTo>
                    <a:pt x="23341" y="246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3"/>
            <p:cNvSpPr/>
            <p:nvPr/>
          </p:nvSpPr>
          <p:spPr>
            <a:xfrm>
              <a:off x="2595100" y="1660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3"/>
            <p:cNvSpPr/>
            <p:nvPr/>
          </p:nvSpPr>
          <p:spPr>
            <a:xfrm>
              <a:off x="2384625" y="1713900"/>
              <a:ext cx="121725" cy="59875"/>
            </a:xfrm>
            <a:custGeom>
              <a:rect b="b" l="l" r="r" t="t"/>
              <a:pathLst>
                <a:path extrusionOk="0" h="2395" w="4869">
                  <a:moveTo>
                    <a:pt x="4270" y="81"/>
                  </a:moveTo>
                  <a:lnTo>
                    <a:pt x="4429" y="121"/>
                  </a:lnTo>
                  <a:lnTo>
                    <a:pt x="4589" y="240"/>
                  </a:lnTo>
                  <a:lnTo>
                    <a:pt x="4709" y="400"/>
                  </a:lnTo>
                  <a:lnTo>
                    <a:pt x="4709" y="440"/>
                  </a:lnTo>
                  <a:lnTo>
                    <a:pt x="4749" y="639"/>
                  </a:lnTo>
                  <a:lnTo>
                    <a:pt x="4709" y="839"/>
                  </a:lnTo>
                  <a:lnTo>
                    <a:pt x="4589" y="998"/>
                  </a:lnTo>
                  <a:lnTo>
                    <a:pt x="4429" y="1078"/>
                  </a:lnTo>
                  <a:lnTo>
                    <a:pt x="759" y="2275"/>
                  </a:lnTo>
                  <a:lnTo>
                    <a:pt x="559" y="2315"/>
                  </a:lnTo>
                  <a:lnTo>
                    <a:pt x="360" y="2235"/>
                  </a:lnTo>
                  <a:lnTo>
                    <a:pt x="200" y="2116"/>
                  </a:lnTo>
                  <a:lnTo>
                    <a:pt x="120" y="1956"/>
                  </a:lnTo>
                  <a:lnTo>
                    <a:pt x="120" y="1756"/>
                  </a:lnTo>
                  <a:lnTo>
                    <a:pt x="160" y="1557"/>
                  </a:lnTo>
                  <a:lnTo>
                    <a:pt x="280" y="1437"/>
                  </a:lnTo>
                  <a:lnTo>
                    <a:pt x="440" y="1318"/>
                  </a:lnTo>
                  <a:lnTo>
                    <a:pt x="4070" y="121"/>
                  </a:lnTo>
                  <a:lnTo>
                    <a:pt x="4270" y="81"/>
                  </a:lnTo>
                  <a:close/>
                  <a:moveTo>
                    <a:pt x="4030" y="1"/>
                  </a:moveTo>
                  <a:lnTo>
                    <a:pt x="400" y="1238"/>
                  </a:lnTo>
                  <a:lnTo>
                    <a:pt x="200" y="1357"/>
                  </a:lnTo>
                  <a:lnTo>
                    <a:pt x="80" y="1517"/>
                  </a:lnTo>
                  <a:lnTo>
                    <a:pt x="1" y="1717"/>
                  </a:lnTo>
                  <a:lnTo>
                    <a:pt x="41" y="1956"/>
                  </a:lnTo>
                  <a:lnTo>
                    <a:pt x="80" y="2076"/>
                  </a:lnTo>
                  <a:lnTo>
                    <a:pt x="120" y="2155"/>
                  </a:lnTo>
                  <a:lnTo>
                    <a:pt x="200" y="2275"/>
                  </a:lnTo>
                  <a:lnTo>
                    <a:pt x="320" y="2315"/>
                  </a:lnTo>
                  <a:lnTo>
                    <a:pt x="440" y="2395"/>
                  </a:lnTo>
                  <a:lnTo>
                    <a:pt x="599" y="2395"/>
                  </a:lnTo>
                  <a:lnTo>
                    <a:pt x="799" y="2355"/>
                  </a:lnTo>
                  <a:lnTo>
                    <a:pt x="4429" y="1198"/>
                  </a:lnTo>
                  <a:lnTo>
                    <a:pt x="4549" y="1158"/>
                  </a:lnTo>
                  <a:lnTo>
                    <a:pt x="4669" y="1078"/>
                  </a:lnTo>
                  <a:lnTo>
                    <a:pt x="4749" y="998"/>
                  </a:lnTo>
                  <a:lnTo>
                    <a:pt x="4788" y="879"/>
                  </a:lnTo>
                  <a:lnTo>
                    <a:pt x="4828" y="759"/>
                  </a:lnTo>
                  <a:lnTo>
                    <a:pt x="4868" y="639"/>
                  </a:lnTo>
                  <a:lnTo>
                    <a:pt x="4828" y="520"/>
                  </a:lnTo>
                  <a:lnTo>
                    <a:pt x="4828" y="400"/>
                  </a:lnTo>
                  <a:lnTo>
                    <a:pt x="4788" y="360"/>
                  </a:lnTo>
                  <a:lnTo>
                    <a:pt x="4669" y="161"/>
                  </a:lnTo>
                  <a:lnTo>
                    <a:pt x="4469" y="41"/>
                  </a:lnTo>
                  <a:lnTo>
                    <a:pt x="4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3"/>
            <p:cNvSpPr/>
            <p:nvPr/>
          </p:nvSpPr>
          <p:spPr>
            <a:xfrm>
              <a:off x="2384625" y="1713900"/>
              <a:ext cx="121725" cy="59875"/>
            </a:xfrm>
            <a:custGeom>
              <a:rect b="b" l="l" r="r" t="t"/>
              <a:pathLst>
                <a:path extrusionOk="0" fill="none" h="2395" w="4869">
                  <a:moveTo>
                    <a:pt x="599" y="2395"/>
                  </a:moveTo>
                  <a:lnTo>
                    <a:pt x="599" y="2395"/>
                  </a:lnTo>
                  <a:lnTo>
                    <a:pt x="440" y="2395"/>
                  </a:lnTo>
                  <a:lnTo>
                    <a:pt x="320" y="2315"/>
                  </a:lnTo>
                  <a:lnTo>
                    <a:pt x="320" y="2315"/>
                  </a:lnTo>
                  <a:lnTo>
                    <a:pt x="200" y="2275"/>
                  </a:lnTo>
                  <a:lnTo>
                    <a:pt x="120" y="2155"/>
                  </a:lnTo>
                  <a:lnTo>
                    <a:pt x="80" y="2076"/>
                  </a:lnTo>
                  <a:lnTo>
                    <a:pt x="41" y="1956"/>
                  </a:lnTo>
                  <a:lnTo>
                    <a:pt x="41" y="1956"/>
                  </a:lnTo>
                  <a:lnTo>
                    <a:pt x="1" y="1717"/>
                  </a:lnTo>
                  <a:lnTo>
                    <a:pt x="80" y="1517"/>
                  </a:lnTo>
                  <a:lnTo>
                    <a:pt x="200" y="1357"/>
                  </a:lnTo>
                  <a:lnTo>
                    <a:pt x="400" y="1238"/>
                  </a:lnTo>
                  <a:lnTo>
                    <a:pt x="400" y="1238"/>
                  </a:lnTo>
                  <a:lnTo>
                    <a:pt x="4030" y="1"/>
                  </a:lnTo>
                  <a:lnTo>
                    <a:pt x="4030" y="1"/>
                  </a:lnTo>
                  <a:lnTo>
                    <a:pt x="4270" y="1"/>
                  </a:lnTo>
                  <a:lnTo>
                    <a:pt x="4469" y="41"/>
                  </a:lnTo>
                  <a:lnTo>
                    <a:pt x="4669" y="161"/>
                  </a:lnTo>
                  <a:lnTo>
                    <a:pt x="4788" y="360"/>
                  </a:lnTo>
                  <a:lnTo>
                    <a:pt x="4828" y="400"/>
                  </a:lnTo>
                  <a:lnTo>
                    <a:pt x="4828" y="400"/>
                  </a:lnTo>
                  <a:lnTo>
                    <a:pt x="4828" y="520"/>
                  </a:lnTo>
                  <a:lnTo>
                    <a:pt x="4868" y="639"/>
                  </a:lnTo>
                  <a:lnTo>
                    <a:pt x="4828" y="759"/>
                  </a:lnTo>
                  <a:lnTo>
                    <a:pt x="4788" y="879"/>
                  </a:lnTo>
                  <a:lnTo>
                    <a:pt x="4788" y="879"/>
                  </a:lnTo>
                  <a:lnTo>
                    <a:pt x="4749" y="998"/>
                  </a:lnTo>
                  <a:lnTo>
                    <a:pt x="4669" y="1078"/>
                  </a:lnTo>
                  <a:lnTo>
                    <a:pt x="4549" y="1158"/>
                  </a:lnTo>
                  <a:lnTo>
                    <a:pt x="4429" y="1198"/>
                  </a:lnTo>
                  <a:lnTo>
                    <a:pt x="799" y="2355"/>
                  </a:lnTo>
                  <a:lnTo>
                    <a:pt x="799" y="2355"/>
                  </a:lnTo>
                  <a:lnTo>
                    <a:pt x="599" y="2395"/>
                  </a:lnTo>
                  <a:lnTo>
                    <a:pt x="599" y="23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3"/>
            <p:cNvSpPr/>
            <p:nvPr/>
          </p:nvSpPr>
          <p:spPr>
            <a:xfrm>
              <a:off x="2387625" y="1715900"/>
              <a:ext cx="115725" cy="55900"/>
            </a:xfrm>
            <a:custGeom>
              <a:rect b="b" l="l" r="r" t="t"/>
              <a:pathLst>
                <a:path extrusionOk="0" fill="none" h="2236" w="4629">
                  <a:moveTo>
                    <a:pt x="320" y="1238"/>
                  </a:moveTo>
                  <a:lnTo>
                    <a:pt x="320" y="1238"/>
                  </a:lnTo>
                  <a:lnTo>
                    <a:pt x="160" y="1357"/>
                  </a:lnTo>
                  <a:lnTo>
                    <a:pt x="40" y="1477"/>
                  </a:lnTo>
                  <a:lnTo>
                    <a:pt x="0" y="1676"/>
                  </a:lnTo>
                  <a:lnTo>
                    <a:pt x="0" y="1876"/>
                  </a:lnTo>
                  <a:lnTo>
                    <a:pt x="0" y="1876"/>
                  </a:lnTo>
                  <a:lnTo>
                    <a:pt x="80" y="2036"/>
                  </a:lnTo>
                  <a:lnTo>
                    <a:pt x="240" y="2155"/>
                  </a:lnTo>
                  <a:lnTo>
                    <a:pt x="240" y="2155"/>
                  </a:lnTo>
                  <a:lnTo>
                    <a:pt x="439" y="2235"/>
                  </a:lnTo>
                  <a:lnTo>
                    <a:pt x="639" y="2195"/>
                  </a:lnTo>
                  <a:lnTo>
                    <a:pt x="4309" y="998"/>
                  </a:lnTo>
                  <a:lnTo>
                    <a:pt x="4309" y="998"/>
                  </a:lnTo>
                  <a:lnTo>
                    <a:pt x="4469" y="918"/>
                  </a:lnTo>
                  <a:lnTo>
                    <a:pt x="4589" y="759"/>
                  </a:lnTo>
                  <a:lnTo>
                    <a:pt x="4589" y="759"/>
                  </a:lnTo>
                  <a:lnTo>
                    <a:pt x="4629" y="559"/>
                  </a:lnTo>
                  <a:lnTo>
                    <a:pt x="4589" y="360"/>
                  </a:lnTo>
                  <a:lnTo>
                    <a:pt x="4589" y="320"/>
                  </a:lnTo>
                  <a:lnTo>
                    <a:pt x="4589" y="320"/>
                  </a:lnTo>
                  <a:lnTo>
                    <a:pt x="4469" y="160"/>
                  </a:lnTo>
                  <a:lnTo>
                    <a:pt x="4309" y="41"/>
                  </a:lnTo>
                  <a:lnTo>
                    <a:pt x="4150" y="1"/>
                  </a:lnTo>
                  <a:lnTo>
                    <a:pt x="3950" y="41"/>
                  </a:lnTo>
                  <a:lnTo>
                    <a:pt x="320" y="12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3"/>
            <p:cNvSpPr/>
            <p:nvPr/>
          </p:nvSpPr>
          <p:spPr>
            <a:xfrm>
              <a:off x="2395600" y="17468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3"/>
            <p:cNvSpPr/>
            <p:nvPr/>
          </p:nvSpPr>
          <p:spPr>
            <a:xfrm>
              <a:off x="2173175" y="1314925"/>
              <a:ext cx="421950" cy="470825"/>
            </a:xfrm>
            <a:custGeom>
              <a:rect b="b" l="l" r="r" t="t"/>
              <a:pathLst>
                <a:path extrusionOk="0" h="18833" w="16878">
                  <a:moveTo>
                    <a:pt x="5905" y="1"/>
                  </a:moveTo>
                  <a:lnTo>
                    <a:pt x="5027" y="10294"/>
                  </a:lnTo>
                  <a:lnTo>
                    <a:pt x="1038" y="8539"/>
                  </a:lnTo>
                  <a:lnTo>
                    <a:pt x="0" y="12329"/>
                  </a:lnTo>
                  <a:lnTo>
                    <a:pt x="2274" y="18833"/>
                  </a:lnTo>
                  <a:lnTo>
                    <a:pt x="16877" y="13805"/>
                  </a:lnTo>
                  <a:lnTo>
                    <a:pt x="11970" y="479"/>
                  </a:lnTo>
                  <a:lnTo>
                    <a:pt x="11012" y="3472"/>
                  </a:lnTo>
                  <a:lnTo>
                    <a:pt x="5905"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3"/>
            <p:cNvSpPr/>
            <p:nvPr/>
          </p:nvSpPr>
          <p:spPr>
            <a:xfrm>
              <a:off x="2173175" y="1314925"/>
              <a:ext cx="421950" cy="470825"/>
            </a:xfrm>
            <a:custGeom>
              <a:rect b="b" l="l" r="r" t="t"/>
              <a:pathLst>
                <a:path extrusionOk="0" fill="none" h="18833" w="16878">
                  <a:moveTo>
                    <a:pt x="16877" y="13805"/>
                  </a:moveTo>
                  <a:lnTo>
                    <a:pt x="2274" y="18833"/>
                  </a:lnTo>
                  <a:lnTo>
                    <a:pt x="0" y="12329"/>
                  </a:lnTo>
                  <a:lnTo>
                    <a:pt x="1038" y="8539"/>
                  </a:lnTo>
                  <a:lnTo>
                    <a:pt x="5027" y="10294"/>
                  </a:lnTo>
                  <a:lnTo>
                    <a:pt x="5905" y="1"/>
                  </a:lnTo>
                  <a:lnTo>
                    <a:pt x="11012" y="3472"/>
                  </a:lnTo>
                  <a:lnTo>
                    <a:pt x="11970" y="479"/>
                  </a:lnTo>
                  <a:lnTo>
                    <a:pt x="16877" y="1380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3"/>
            <p:cNvSpPr/>
            <p:nvPr/>
          </p:nvSpPr>
          <p:spPr>
            <a:xfrm>
              <a:off x="2595100" y="1660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3"/>
            <p:cNvSpPr/>
            <p:nvPr/>
          </p:nvSpPr>
          <p:spPr>
            <a:xfrm>
              <a:off x="2284875" y="1228150"/>
              <a:ext cx="38925" cy="91800"/>
            </a:xfrm>
            <a:custGeom>
              <a:rect b="b" l="l" r="r" t="t"/>
              <a:pathLst>
                <a:path extrusionOk="0" h="3672" w="1557">
                  <a:moveTo>
                    <a:pt x="41" y="1"/>
                  </a:moveTo>
                  <a:lnTo>
                    <a:pt x="1" y="40"/>
                  </a:lnTo>
                  <a:lnTo>
                    <a:pt x="1" y="80"/>
                  </a:lnTo>
                  <a:lnTo>
                    <a:pt x="1437" y="3631"/>
                  </a:lnTo>
                  <a:lnTo>
                    <a:pt x="1437" y="3671"/>
                  </a:lnTo>
                  <a:lnTo>
                    <a:pt x="1517" y="3671"/>
                  </a:lnTo>
                  <a:lnTo>
                    <a:pt x="1557" y="3631"/>
                  </a:lnTo>
                  <a:lnTo>
                    <a:pt x="1557" y="3591"/>
                  </a:lnTo>
                  <a:lnTo>
                    <a:pt x="160" y="40"/>
                  </a:lnTo>
                  <a:lnTo>
                    <a:pt x="12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3"/>
            <p:cNvSpPr/>
            <p:nvPr/>
          </p:nvSpPr>
          <p:spPr>
            <a:xfrm>
              <a:off x="2284875" y="1228150"/>
              <a:ext cx="38925" cy="91800"/>
            </a:xfrm>
            <a:custGeom>
              <a:rect b="b" l="l" r="r" t="t"/>
              <a:pathLst>
                <a:path extrusionOk="0" fill="none" h="3672" w="1557">
                  <a:moveTo>
                    <a:pt x="1477" y="3671"/>
                  </a:moveTo>
                  <a:lnTo>
                    <a:pt x="1477" y="3671"/>
                  </a:lnTo>
                  <a:lnTo>
                    <a:pt x="1437" y="3671"/>
                  </a:lnTo>
                  <a:lnTo>
                    <a:pt x="1437" y="3631"/>
                  </a:lnTo>
                  <a:lnTo>
                    <a:pt x="1" y="80"/>
                  </a:lnTo>
                  <a:lnTo>
                    <a:pt x="1" y="80"/>
                  </a:lnTo>
                  <a:lnTo>
                    <a:pt x="1" y="40"/>
                  </a:lnTo>
                  <a:lnTo>
                    <a:pt x="41" y="1"/>
                  </a:lnTo>
                  <a:lnTo>
                    <a:pt x="41" y="1"/>
                  </a:lnTo>
                  <a:lnTo>
                    <a:pt x="121" y="1"/>
                  </a:lnTo>
                  <a:lnTo>
                    <a:pt x="160" y="40"/>
                  </a:lnTo>
                  <a:lnTo>
                    <a:pt x="1557" y="3591"/>
                  </a:lnTo>
                  <a:lnTo>
                    <a:pt x="1557" y="3591"/>
                  </a:lnTo>
                  <a:lnTo>
                    <a:pt x="1557" y="3631"/>
                  </a:lnTo>
                  <a:lnTo>
                    <a:pt x="1517" y="3671"/>
                  </a:lnTo>
                  <a:lnTo>
                    <a:pt x="1517" y="3671"/>
                  </a:lnTo>
                  <a:lnTo>
                    <a:pt x="1477" y="3671"/>
                  </a:lnTo>
                  <a:lnTo>
                    <a:pt x="1477" y="36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3"/>
            <p:cNvSpPr/>
            <p:nvPr/>
          </p:nvSpPr>
          <p:spPr>
            <a:xfrm>
              <a:off x="2321800" y="13199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3"/>
            <p:cNvSpPr/>
            <p:nvPr/>
          </p:nvSpPr>
          <p:spPr>
            <a:xfrm>
              <a:off x="2288875" y="1198225"/>
              <a:ext cx="91800" cy="84800"/>
            </a:xfrm>
            <a:custGeom>
              <a:rect b="b" l="l" r="r" t="t"/>
              <a:pathLst>
                <a:path extrusionOk="0" h="3392" w="3672">
                  <a:moveTo>
                    <a:pt x="2753" y="1"/>
                  </a:moveTo>
                  <a:lnTo>
                    <a:pt x="0" y="1198"/>
                  </a:lnTo>
                  <a:lnTo>
                    <a:pt x="838" y="3392"/>
                  </a:lnTo>
                  <a:lnTo>
                    <a:pt x="3671" y="2195"/>
                  </a:lnTo>
                  <a:lnTo>
                    <a:pt x="2474" y="1437"/>
                  </a:lnTo>
                  <a:lnTo>
                    <a:pt x="2753" y="1"/>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3"/>
            <p:cNvSpPr/>
            <p:nvPr/>
          </p:nvSpPr>
          <p:spPr>
            <a:xfrm>
              <a:off x="2288875" y="1198225"/>
              <a:ext cx="91800" cy="84800"/>
            </a:xfrm>
            <a:custGeom>
              <a:rect b="b" l="l" r="r" t="t"/>
              <a:pathLst>
                <a:path extrusionOk="0" fill="none" h="3392" w="3672">
                  <a:moveTo>
                    <a:pt x="0" y="1198"/>
                  </a:moveTo>
                  <a:lnTo>
                    <a:pt x="838" y="3392"/>
                  </a:lnTo>
                  <a:lnTo>
                    <a:pt x="3671" y="2195"/>
                  </a:lnTo>
                  <a:lnTo>
                    <a:pt x="2474" y="1437"/>
                  </a:lnTo>
                  <a:lnTo>
                    <a:pt x="2753" y="1"/>
                  </a:lnTo>
                  <a:lnTo>
                    <a:pt x="0" y="11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3"/>
            <p:cNvSpPr/>
            <p:nvPr/>
          </p:nvSpPr>
          <p:spPr>
            <a:xfrm>
              <a:off x="2288875" y="12281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3"/>
            <p:cNvSpPr/>
            <p:nvPr/>
          </p:nvSpPr>
          <p:spPr>
            <a:xfrm>
              <a:off x="2424525" y="1518400"/>
              <a:ext cx="77825" cy="95800"/>
            </a:xfrm>
            <a:custGeom>
              <a:rect b="b" l="l" r="r" t="t"/>
              <a:pathLst>
                <a:path extrusionOk="0" h="3832" w="3113">
                  <a:moveTo>
                    <a:pt x="918" y="1"/>
                  </a:moveTo>
                  <a:lnTo>
                    <a:pt x="1" y="2754"/>
                  </a:lnTo>
                  <a:lnTo>
                    <a:pt x="998" y="2475"/>
                  </a:lnTo>
                  <a:lnTo>
                    <a:pt x="1397" y="3831"/>
                  </a:lnTo>
                  <a:lnTo>
                    <a:pt x="2514" y="3512"/>
                  </a:lnTo>
                  <a:lnTo>
                    <a:pt x="2115" y="2155"/>
                  </a:lnTo>
                  <a:lnTo>
                    <a:pt x="3113" y="1836"/>
                  </a:lnTo>
                  <a:lnTo>
                    <a:pt x="918"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3"/>
            <p:cNvSpPr/>
            <p:nvPr/>
          </p:nvSpPr>
          <p:spPr>
            <a:xfrm>
              <a:off x="2424525" y="1518400"/>
              <a:ext cx="77825" cy="95800"/>
            </a:xfrm>
            <a:custGeom>
              <a:rect b="b" l="l" r="r" t="t"/>
              <a:pathLst>
                <a:path extrusionOk="0" fill="none" h="3832" w="3113">
                  <a:moveTo>
                    <a:pt x="3113" y="1836"/>
                  </a:moveTo>
                  <a:lnTo>
                    <a:pt x="918" y="1"/>
                  </a:lnTo>
                  <a:lnTo>
                    <a:pt x="1" y="2754"/>
                  </a:lnTo>
                  <a:lnTo>
                    <a:pt x="998" y="2475"/>
                  </a:lnTo>
                  <a:lnTo>
                    <a:pt x="1397" y="3831"/>
                  </a:lnTo>
                  <a:lnTo>
                    <a:pt x="2514" y="3512"/>
                  </a:lnTo>
                  <a:lnTo>
                    <a:pt x="2115" y="2155"/>
                  </a:lnTo>
                  <a:lnTo>
                    <a:pt x="3113" y="18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3"/>
            <p:cNvSpPr/>
            <p:nvPr/>
          </p:nvSpPr>
          <p:spPr>
            <a:xfrm>
              <a:off x="2502325" y="15643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3"/>
            <p:cNvSpPr/>
            <p:nvPr/>
          </p:nvSpPr>
          <p:spPr>
            <a:xfrm>
              <a:off x="2059450" y="1186250"/>
              <a:ext cx="85825" cy="66875"/>
            </a:xfrm>
            <a:custGeom>
              <a:rect b="b" l="l" r="r" t="t"/>
              <a:pathLst>
                <a:path extrusionOk="0" h="2675" w="3433">
                  <a:moveTo>
                    <a:pt x="719" y="559"/>
                  </a:moveTo>
                  <a:lnTo>
                    <a:pt x="799" y="599"/>
                  </a:lnTo>
                  <a:lnTo>
                    <a:pt x="879" y="639"/>
                  </a:lnTo>
                  <a:lnTo>
                    <a:pt x="919" y="719"/>
                  </a:lnTo>
                  <a:lnTo>
                    <a:pt x="958" y="799"/>
                  </a:lnTo>
                  <a:lnTo>
                    <a:pt x="919" y="879"/>
                  </a:lnTo>
                  <a:lnTo>
                    <a:pt x="879" y="958"/>
                  </a:lnTo>
                  <a:lnTo>
                    <a:pt x="799" y="998"/>
                  </a:lnTo>
                  <a:lnTo>
                    <a:pt x="719" y="1038"/>
                  </a:lnTo>
                  <a:lnTo>
                    <a:pt x="639" y="998"/>
                  </a:lnTo>
                  <a:lnTo>
                    <a:pt x="559" y="958"/>
                  </a:lnTo>
                  <a:lnTo>
                    <a:pt x="520" y="879"/>
                  </a:lnTo>
                  <a:lnTo>
                    <a:pt x="480" y="799"/>
                  </a:lnTo>
                  <a:lnTo>
                    <a:pt x="520" y="679"/>
                  </a:lnTo>
                  <a:lnTo>
                    <a:pt x="559" y="639"/>
                  </a:lnTo>
                  <a:lnTo>
                    <a:pt x="639" y="559"/>
                  </a:lnTo>
                  <a:close/>
                  <a:moveTo>
                    <a:pt x="599" y="81"/>
                  </a:moveTo>
                  <a:lnTo>
                    <a:pt x="480" y="121"/>
                  </a:lnTo>
                  <a:lnTo>
                    <a:pt x="320" y="200"/>
                  </a:lnTo>
                  <a:lnTo>
                    <a:pt x="200" y="280"/>
                  </a:lnTo>
                  <a:lnTo>
                    <a:pt x="121" y="400"/>
                  </a:lnTo>
                  <a:lnTo>
                    <a:pt x="41" y="520"/>
                  </a:lnTo>
                  <a:lnTo>
                    <a:pt x="1" y="639"/>
                  </a:lnTo>
                  <a:lnTo>
                    <a:pt x="1" y="759"/>
                  </a:lnTo>
                  <a:lnTo>
                    <a:pt x="1" y="919"/>
                  </a:lnTo>
                  <a:lnTo>
                    <a:pt x="41" y="1038"/>
                  </a:lnTo>
                  <a:lnTo>
                    <a:pt x="121" y="1198"/>
                  </a:lnTo>
                  <a:lnTo>
                    <a:pt x="200" y="1278"/>
                  </a:lnTo>
                  <a:lnTo>
                    <a:pt x="320" y="1397"/>
                  </a:lnTo>
                  <a:lnTo>
                    <a:pt x="440" y="1437"/>
                  </a:lnTo>
                  <a:lnTo>
                    <a:pt x="559" y="1477"/>
                  </a:lnTo>
                  <a:lnTo>
                    <a:pt x="679" y="1517"/>
                  </a:lnTo>
                  <a:lnTo>
                    <a:pt x="839" y="1477"/>
                  </a:lnTo>
                  <a:lnTo>
                    <a:pt x="998" y="1437"/>
                  </a:lnTo>
                  <a:lnTo>
                    <a:pt x="1118" y="1397"/>
                  </a:lnTo>
                  <a:lnTo>
                    <a:pt x="1238" y="1278"/>
                  </a:lnTo>
                  <a:lnTo>
                    <a:pt x="1318" y="1198"/>
                  </a:lnTo>
                  <a:lnTo>
                    <a:pt x="1397" y="1078"/>
                  </a:lnTo>
                  <a:lnTo>
                    <a:pt x="1437" y="958"/>
                  </a:lnTo>
                  <a:lnTo>
                    <a:pt x="1437" y="799"/>
                  </a:lnTo>
                  <a:lnTo>
                    <a:pt x="1437" y="679"/>
                  </a:lnTo>
                  <a:lnTo>
                    <a:pt x="1397" y="520"/>
                  </a:lnTo>
                  <a:lnTo>
                    <a:pt x="1318" y="400"/>
                  </a:lnTo>
                  <a:lnTo>
                    <a:pt x="1238" y="280"/>
                  </a:lnTo>
                  <a:lnTo>
                    <a:pt x="1158" y="200"/>
                  </a:lnTo>
                  <a:lnTo>
                    <a:pt x="1038" y="121"/>
                  </a:lnTo>
                  <a:lnTo>
                    <a:pt x="879" y="81"/>
                  </a:lnTo>
                  <a:close/>
                  <a:moveTo>
                    <a:pt x="2714" y="1517"/>
                  </a:moveTo>
                  <a:lnTo>
                    <a:pt x="2794" y="1557"/>
                  </a:lnTo>
                  <a:lnTo>
                    <a:pt x="2874" y="1597"/>
                  </a:lnTo>
                  <a:lnTo>
                    <a:pt x="2913" y="1677"/>
                  </a:lnTo>
                  <a:lnTo>
                    <a:pt x="2913" y="1756"/>
                  </a:lnTo>
                  <a:lnTo>
                    <a:pt x="2913" y="1836"/>
                  </a:lnTo>
                  <a:lnTo>
                    <a:pt x="2874" y="1916"/>
                  </a:lnTo>
                  <a:lnTo>
                    <a:pt x="2794" y="1956"/>
                  </a:lnTo>
                  <a:lnTo>
                    <a:pt x="2674" y="1996"/>
                  </a:lnTo>
                  <a:lnTo>
                    <a:pt x="2594" y="1956"/>
                  </a:lnTo>
                  <a:lnTo>
                    <a:pt x="2554" y="1916"/>
                  </a:lnTo>
                  <a:lnTo>
                    <a:pt x="2475" y="1836"/>
                  </a:lnTo>
                  <a:lnTo>
                    <a:pt x="2475" y="1756"/>
                  </a:lnTo>
                  <a:lnTo>
                    <a:pt x="2475" y="1677"/>
                  </a:lnTo>
                  <a:lnTo>
                    <a:pt x="2514" y="1597"/>
                  </a:lnTo>
                  <a:lnTo>
                    <a:pt x="2594" y="1557"/>
                  </a:lnTo>
                  <a:lnTo>
                    <a:pt x="2714" y="1517"/>
                  </a:lnTo>
                  <a:close/>
                  <a:moveTo>
                    <a:pt x="2594" y="1038"/>
                  </a:moveTo>
                  <a:lnTo>
                    <a:pt x="2435" y="1078"/>
                  </a:lnTo>
                  <a:lnTo>
                    <a:pt x="2315" y="1158"/>
                  </a:lnTo>
                  <a:lnTo>
                    <a:pt x="2195" y="1238"/>
                  </a:lnTo>
                  <a:lnTo>
                    <a:pt x="2115" y="1357"/>
                  </a:lnTo>
                  <a:lnTo>
                    <a:pt x="2036" y="1477"/>
                  </a:lnTo>
                  <a:lnTo>
                    <a:pt x="1996" y="1597"/>
                  </a:lnTo>
                  <a:lnTo>
                    <a:pt x="1956" y="1756"/>
                  </a:lnTo>
                  <a:lnTo>
                    <a:pt x="1996" y="1876"/>
                  </a:lnTo>
                  <a:lnTo>
                    <a:pt x="2036" y="2036"/>
                  </a:lnTo>
                  <a:lnTo>
                    <a:pt x="2076" y="2155"/>
                  </a:lnTo>
                  <a:lnTo>
                    <a:pt x="2155" y="2275"/>
                  </a:lnTo>
                  <a:lnTo>
                    <a:pt x="2275" y="2355"/>
                  </a:lnTo>
                  <a:lnTo>
                    <a:pt x="2395" y="2395"/>
                  </a:lnTo>
                  <a:lnTo>
                    <a:pt x="2514" y="2475"/>
                  </a:lnTo>
                  <a:lnTo>
                    <a:pt x="2794" y="2475"/>
                  </a:lnTo>
                  <a:lnTo>
                    <a:pt x="2953" y="2435"/>
                  </a:lnTo>
                  <a:lnTo>
                    <a:pt x="3073" y="2355"/>
                  </a:lnTo>
                  <a:lnTo>
                    <a:pt x="3193" y="2275"/>
                  </a:lnTo>
                  <a:lnTo>
                    <a:pt x="3273" y="2155"/>
                  </a:lnTo>
                  <a:lnTo>
                    <a:pt x="3352" y="2036"/>
                  </a:lnTo>
                  <a:lnTo>
                    <a:pt x="3392" y="1916"/>
                  </a:lnTo>
                  <a:lnTo>
                    <a:pt x="3432" y="1756"/>
                  </a:lnTo>
                  <a:lnTo>
                    <a:pt x="3392" y="1637"/>
                  </a:lnTo>
                  <a:lnTo>
                    <a:pt x="3352" y="1517"/>
                  </a:lnTo>
                  <a:lnTo>
                    <a:pt x="3312" y="1357"/>
                  </a:lnTo>
                  <a:lnTo>
                    <a:pt x="3233" y="1278"/>
                  </a:lnTo>
                  <a:lnTo>
                    <a:pt x="3113" y="1158"/>
                  </a:lnTo>
                  <a:lnTo>
                    <a:pt x="2993" y="1118"/>
                  </a:lnTo>
                  <a:lnTo>
                    <a:pt x="2874" y="1078"/>
                  </a:lnTo>
                  <a:lnTo>
                    <a:pt x="2714" y="1038"/>
                  </a:lnTo>
                  <a:close/>
                  <a:moveTo>
                    <a:pt x="2036" y="1"/>
                  </a:moveTo>
                  <a:lnTo>
                    <a:pt x="1038" y="2634"/>
                  </a:lnTo>
                  <a:lnTo>
                    <a:pt x="1357" y="2674"/>
                  </a:lnTo>
                  <a:lnTo>
                    <a:pt x="2355" y="41"/>
                  </a:lnTo>
                  <a:lnTo>
                    <a:pt x="203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3"/>
            <p:cNvSpPr/>
            <p:nvPr/>
          </p:nvSpPr>
          <p:spPr>
            <a:xfrm>
              <a:off x="2059450" y="1188250"/>
              <a:ext cx="35950" cy="35925"/>
            </a:xfrm>
            <a:custGeom>
              <a:rect b="b" l="l" r="r" t="t"/>
              <a:pathLst>
                <a:path extrusionOk="0" fill="none" h="1437" w="1438">
                  <a:moveTo>
                    <a:pt x="1397" y="440"/>
                  </a:moveTo>
                  <a:lnTo>
                    <a:pt x="1397" y="440"/>
                  </a:lnTo>
                  <a:lnTo>
                    <a:pt x="1318" y="320"/>
                  </a:lnTo>
                  <a:lnTo>
                    <a:pt x="1238" y="200"/>
                  </a:lnTo>
                  <a:lnTo>
                    <a:pt x="1158" y="120"/>
                  </a:lnTo>
                  <a:lnTo>
                    <a:pt x="1038" y="41"/>
                  </a:lnTo>
                  <a:lnTo>
                    <a:pt x="879" y="1"/>
                  </a:lnTo>
                  <a:lnTo>
                    <a:pt x="759" y="1"/>
                  </a:lnTo>
                  <a:lnTo>
                    <a:pt x="599" y="1"/>
                  </a:lnTo>
                  <a:lnTo>
                    <a:pt x="480" y="41"/>
                  </a:lnTo>
                  <a:lnTo>
                    <a:pt x="480" y="41"/>
                  </a:lnTo>
                  <a:lnTo>
                    <a:pt x="320" y="120"/>
                  </a:lnTo>
                  <a:lnTo>
                    <a:pt x="200" y="200"/>
                  </a:lnTo>
                  <a:lnTo>
                    <a:pt x="121" y="320"/>
                  </a:lnTo>
                  <a:lnTo>
                    <a:pt x="41" y="440"/>
                  </a:lnTo>
                  <a:lnTo>
                    <a:pt x="1" y="559"/>
                  </a:lnTo>
                  <a:lnTo>
                    <a:pt x="1" y="679"/>
                  </a:lnTo>
                  <a:lnTo>
                    <a:pt x="1" y="839"/>
                  </a:lnTo>
                  <a:lnTo>
                    <a:pt x="41" y="958"/>
                  </a:lnTo>
                  <a:lnTo>
                    <a:pt x="41" y="958"/>
                  </a:lnTo>
                  <a:lnTo>
                    <a:pt x="121" y="1118"/>
                  </a:lnTo>
                  <a:lnTo>
                    <a:pt x="200" y="1198"/>
                  </a:lnTo>
                  <a:lnTo>
                    <a:pt x="320" y="1317"/>
                  </a:lnTo>
                  <a:lnTo>
                    <a:pt x="440" y="1357"/>
                  </a:lnTo>
                  <a:lnTo>
                    <a:pt x="559" y="1397"/>
                  </a:lnTo>
                  <a:lnTo>
                    <a:pt x="679" y="1437"/>
                  </a:lnTo>
                  <a:lnTo>
                    <a:pt x="839" y="1397"/>
                  </a:lnTo>
                  <a:lnTo>
                    <a:pt x="998" y="1357"/>
                  </a:lnTo>
                  <a:lnTo>
                    <a:pt x="998" y="1357"/>
                  </a:lnTo>
                  <a:lnTo>
                    <a:pt x="1118" y="1317"/>
                  </a:lnTo>
                  <a:lnTo>
                    <a:pt x="1238" y="1198"/>
                  </a:lnTo>
                  <a:lnTo>
                    <a:pt x="1318" y="1118"/>
                  </a:lnTo>
                  <a:lnTo>
                    <a:pt x="1397" y="998"/>
                  </a:lnTo>
                  <a:lnTo>
                    <a:pt x="1437" y="878"/>
                  </a:lnTo>
                  <a:lnTo>
                    <a:pt x="1437" y="719"/>
                  </a:lnTo>
                  <a:lnTo>
                    <a:pt x="1437" y="599"/>
                  </a:lnTo>
                  <a:lnTo>
                    <a:pt x="1397" y="440"/>
                  </a:lnTo>
                  <a:lnTo>
                    <a:pt x="1397" y="4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3"/>
            <p:cNvSpPr/>
            <p:nvPr/>
          </p:nvSpPr>
          <p:spPr>
            <a:xfrm>
              <a:off x="2071425" y="1200225"/>
              <a:ext cx="12000" cy="12000"/>
            </a:xfrm>
            <a:custGeom>
              <a:rect b="b" l="l" r="r" t="t"/>
              <a:pathLst>
                <a:path extrusionOk="0" fill="none" h="480" w="480">
                  <a:moveTo>
                    <a:pt x="320" y="439"/>
                  </a:moveTo>
                  <a:lnTo>
                    <a:pt x="320" y="439"/>
                  </a:lnTo>
                  <a:lnTo>
                    <a:pt x="240" y="479"/>
                  </a:lnTo>
                  <a:lnTo>
                    <a:pt x="160" y="439"/>
                  </a:lnTo>
                  <a:lnTo>
                    <a:pt x="80" y="399"/>
                  </a:lnTo>
                  <a:lnTo>
                    <a:pt x="41" y="320"/>
                  </a:lnTo>
                  <a:lnTo>
                    <a:pt x="41" y="320"/>
                  </a:lnTo>
                  <a:lnTo>
                    <a:pt x="1" y="240"/>
                  </a:lnTo>
                  <a:lnTo>
                    <a:pt x="41" y="120"/>
                  </a:lnTo>
                  <a:lnTo>
                    <a:pt x="80" y="80"/>
                  </a:lnTo>
                  <a:lnTo>
                    <a:pt x="160" y="0"/>
                  </a:lnTo>
                  <a:lnTo>
                    <a:pt x="160" y="0"/>
                  </a:lnTo>
                  <a:lnTo>
                    <a:pt x="240" y="0"/>
                  </a:lnTo>
                  <a:lnTo>
                    <a:pt x="320" y="40"/>
                  </a:lnTo>
                  <a:lnTo>
                    <a:pt x="400" y="80"/>
                  </a:lnTo>
                  <a:lnTo>
                    <a:pt x="440" y="160"/>
                  </a:lnTo>
                  <a:lnTo>
                    <a:pt x="440" y="160"/>
                  </a:lnTo>
                  <a:lnTo>
                    <a:pt x="479" y="240"/>
                  </a:lnTo>
                  <a:lnTo>
                    <a:pt x="440" y="320"/>
                  </a:lnTo>
                  <a:lnTo>
                    <a:pt x="400" y="399"/>
                  </a:lnTo>
                  <a:lnTo>
                    <a:pt x="320" y="439"/>
                  </a:lnTo>
                  <a:lnTo>
                    <a:pt x="320"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3"/>
            <p:cNvSpPr/>
            <p:nvPr/>
          </p:nvSpPr>
          <p:spPr>
            <a:xfrm>
              <a:off x="2085400" y="1186250"/>
              <a:ext cx="32925" cy="66875"/>
            </a:xfrm>
            <a:custGeom>
              <a:rect b="b" l="l" r="r" t="t"/>
              <a:pathLst>
                <a:path extrusionOk="0" fill="none" h="2675" w="1317">
                  <a:moveTo>
                    <a:pt x="998" y="1"/>
                  </a:moveTo>
                  <a:lnTo>
                    <a:pt x="0" y="2634"/>
                  </a:lnTo>
                  <a:lnTo>
                    <a:pt x="319" y="2674"/>
                  </a:lnTo>
                  <a:lnTo>
                    <a:pt x="1317" y="41"/>
                  </a:lnTo>
                  <a:lnTo>
                    <a:pt x="9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3"/>
            <p:cNvSpPr/>
            <p:nvPr/>
          </p:nvSpPr>
          <p:spPr>
            <a:xfrm>
              <a:off x="2108325" y="1212200"/>
              <a:ext cx="36950" cy="35925"/>
            </a:xfrm>
            <a:custGeom>
              <a:rect b="b" l="l" r="r" t="t"/>
              <a:pathLst>
                <a:path extrusionOk="0" fill="none" h="1437" w="1478">
                  <a:moveTo>
                    <a:pt x="1397" y="479"/>
                  </a:moveTo>
                  <a:lnTo>
                    <a:pt x="1397" y="479"/>
                  </a:lnTo>
                  <a:lnTo>
                    <a:pt x="1357" y="319"/>
                  </a:lnTo>
                  <a:lnTo>
                    <a:pt x="1278" y="240"/>
                  </a:lnTo>
                  <a:lnTo>
                    <a:pt x="1158" y="120"/>
                  </a:lnTo>
                  <a:lnTo>
                    <a:pt x="1038" y="80"/>
                  </a:lnTo>
                  <a:lnTo>
                    <a:pt x="919" y="40"/>
                  </a:lnTo>
                  <a:lnTo>
                    <a:pt x="759" y="0"/>
                  </a:lnTo>
                  <a:lnTo>
                    <a:pt x="639" y="0"/>
                  </a:lnTo>
                  <a:lnTo>
                    <a:pt x="480" y="40"/>
                  </a:lnTo>
                  <a:lnTo>
                    <a:pt x="480" y="40"/>
                  </a:lnTo>
                  <a:lnTo>
                    <a:pt x="360" y="120"/>
                  </a:lnTo>
                  <a:lnTo>
                    <a:pt x="240" y="200"/>
                  </a:lnTo>
                  <a:lnTo>
                    <a:pt x="160" y="319"/>
                  </a:lnTo>
                  <a:lnTo>
                    <a:pt x="81" y="439"/>
                  </a:lnTo>
                  <a:lnTo>
                    <a:pt x="41" y="559"/>
                  </a:lnTo>
                  <a:lnTo>
                    <a:pt x="1" y="718"/>
                  </a:lnTo>
                  <a:lnTo>
                    <a:pt x="41" y="838"/>
                  </a:lnTo>
                  <a:lnTo>
                    <a:pt x="81" y="998"/>
                  </a:lnTo>
                  <a:lnTo>
                    <a:pt x="81" y="998"/>
                  </a:lnTo>
                  <a:lnTo>
                    <a:pt x="121" y="1117"/>
                  </a:lnTo>
                  <a:lnTo>
                    <a:pt x="200" y="1237"/>
                  </a:lnTo>
                  <a:lnTo>
                    <a:pt x="320" y="1317"/>
                  </a:lnTo>
                  <a:lnTo>
                    <a:pt x="440" y="1357"/>
                  </a:lnTo>
                  <a:lnTo>
                    <a:pt x="559" y="1437"/>
                  </a:lnTo>
                  <a:lnTo>
                    <a:pt x="719" y="1437"/>
                  </a:lnTo>
                  <a:lnTo>
                    <a:pt x="839" y="1437"/>
                  </a:lnTo>
                  <a:lnTo>
                    <a:pt x="998" y="1397"/>
                  </a:lnTo>
                  <a:lnTo>
                    <a:pt x="998" y="1397"/>
                  </a:lnTo>
                  <a:lnTo>
                    <a:pt x="1118" y="1317"/>
                  </a:lnTo>
                  <a:lnTo>
                    <a:pt x="1238" y="1237"/>
                  </a:lnTo>
                  <a:lnTo>
                    <a:pt x="1318" y="1117"/>
                  </a:lnTo>
                  <a:lnTo>
                    <a:pt x="1397" y="998"/>
                  </a:lnTo>
                  <a:lnTo>
                    <a:pt x="1437" y="878"/>
                  </a:lnTo>
                  <a:lnTo>
                    <a:pt x="1477" y="718"/>
                  </a:lnTo>
                  <a:lnTo>
                    <a:pt x="1437" y="599"/>
                  </a:lnTo>
                  <a:lnTo>
                    <a:pt x="1397" y="479"/>
                  </a:lnTo>
                  <a:lnTo>
                    <a:pt x="1397" y="4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3"/>
            <p:cNvSpPr/>
            <p:nvPr/>
          </p:nvSpPr>
          <p:spPr>
            <a:xfrm>
              <a:off x="2121300" y="1224175"/>
              <a:ext cx="11000" cy="11975"/>
            </a:xfrm>
            <a:custGeom>
              <a:rect b="b" l="l" r="r" t="t"/>
              <a:pathLst>
                <a:path extrusionOk="0" fill="none" h="479" w="440">
                  <a:moveTo>
                    <a:pt x="320" y="439"/>
                  </a:moveTo>
                  <a:lnTo>
                    <a:pt x="320" y="439"/>
                  </a:lnTo>
                  <a:lnTo>
                    <a:pt x="200" y="479"/>
                  </a:lnTo>
                  <a:lnTo>
                    <a:pt x="120" y="439"/>
                  </a:lnTo>
                  <a:lnTo>
                    <a:pt x="80" y="399"/>
                  </a:lnTo>
                  <a:lnTo>
                    <a:pt x="1" y="319"/>
                  </a:lnTo>
                  <a:lnTo>
                    <a:pt x="1" y="319"/>
                  </a:lnTo>
                  <a:lnTo>
                    <a:pt x="1" y="239"/>
                  </a:lnTo>
                  <a:lnTo>
                    <a:pt x="1" y="160"/>
                  </a:lnTo>
                  <a:lnTo>
                    <a:pt x="40" y="80"/>
                  </a:lnTo>
                  <a:lnTo>
                    <a:pt x="120" y="40"/>
                  </a:lnTo>
                  <a:lnTo>
                    <a:pt x="120" y="40"/>
                  </a:lnTo>
                  <a:lnTo>
                    <a:pt x="240" y="0"/>
                  </a:lnTo>
                  <a:lnTo>
                    <a:pt x="320" y="40"/>
                  </a:lnTo>
                  <a:lnTo>
                    <a:pt x="400" y="80"/>
                  </a:lnTo>
                  <a:lnTo>
                    <a:pt x="439" y="160"/>
                  </a:lnTo>
                  <a:lnTo>
                    <a:pt x="439" y="160"/>
                  </a:lnTo>
                  <a:lnTo>
                    <a:pt x="439" y="239"/>
                  </a:lnTo>
                  <a:lnTo>
                    <a:pt x="439" y="319"/>
                  </a:lnTo>
                  <a:lnTo>
                    <a:pt x="400" y="399"/>
                  </a:lnTo>
                  <a:lnTo>
                    <a:pt x="320" y="439"/>
                  </a:lnTo>
                  <a:lnTo>
                    <a:pt x="320"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3"/>
            <p:cNvSpPr/>
            <p:nvPr/>
          </p:nvSpPr>
          <p:spPr>
            <a:xfrm>
              <a:off x="2129275" y="12351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3"/>
            <p:cNvSpPr/>
            <p:nvPr/>
          </p:nvSpPr>
          <p:spPr>
            <a:xfrm>
              <a:off x="2524275" y="1387750"/>
              <a:ext cx="192525" cy="193525"/>
            </a:xfrm>
            <a:custGeom>
              <a:rect b="b" l="l" r="r" t="t"/>
              <a:pathLst>
                <a:path extrusionOk="0" h="7741" w="7701">
                  <a:moveTo>
                    <a:pt x="3472" y="0"/>
                  </a:moveTo>
                  <a:lnTo>
                    <a:pt x="3112" y="80"/>
                  </a:lnTo>
                  <a:lnTo>
                    <a:pt x="2713" y="160"/>
                  </a:lnTo>
                  <a:lnTo>
                    <a:pt x="2354" y="280"/>
                  </a:lnTo>
                  <a:lnTo>
                    <a:pt x="2035" y="439"/>
                  </a:lnTo>
                  <a:lnTo>
                    <a:pt x="1716" y="639"/>
                  </a:lnTo>
                  <a:lnTo>
                    <a:pt x="1397" y="878"/>
                  </a:lnTo>
                  <a:lnTo>
                    <a:pt x="1118" y="1117"/>
                  </a:lnTo>
                  <a:lnTo>
                    <a:pt x="878" y="1397"/>
                  </a:lnTo>
                  <a:lnTo>
                    <a:pt x="639" y="1676"/>
                  </a:lnTo>
                  <a:lnTo>
                    <a:pt x="479" y="1995"/>
                  </a:lnTo>
                  <a:lnTo>
                    <a:pt x="280" y="2354"/>
                  </a:lnTo>
                  <a:lnTo>
                    <a:pt x="160" y="2713"/>
                  </a:lnTo>
                  <a:lnTo>
                    <a:pt x="80" y="3072"/>
                  </a:lnTo>
                  <a:lnTo>
                    <a:pt x="0" y="3471"/>
                  </a:lnTo>
                  <a:lnTo>
                    <a:pt x="0" y="3830"/>
                  </a:lnTo>
                  <a:lnTo>
                    <a:pt x="0" y="4229"/>
                  </a:lnTo>
                  <a:lnTo>
                    <a:pt x="40" y="4628"/>
                  </a:lnTo>
                  <a:lnTo>
                    <a:pt x="160" y="4988"/>
                  </a:lnTo>
                  <a:lnTo>
                    <a:pt x="280" y="5347"/>
                  </a:lnTo>
                  <a:lnTo>
                    <a:pt x="439" y="5706"/>
                  </a:lnTo>
                  <a:lnTo>
                    <a:pt x="639" y="6025"/>
                  </a:lnTo>
                  <a:lnTo>
                    <a:pt x="838" y="6304"/>
                  </a:lnTo>
                  <a:lnTo>
                    <a:pt x="1118" y="6583"/>
                  </a:lnTo>
                  <a:lnTo>
                    <a:pt x="1357" y="6823"/>
                  </a:lnTo>
                  <a:lnTo>
                    <a:pt x="1676" y="7062"/>
                  </a:lnTo>
                  <a:lnTo>
                    <a:pt x="1995" y="7262"/>
                  </a:lnTo>
                  <a:lnTo>
                    <a:pt x="2314" y="7421"/>
                  </a:lnTo>
                  <a:lnTo>
                    <a:pt x="2674" y="7541"/>
                  </a:lnTo>
                  <a:lnTo>
                    <a:pt x="3033" y="7661"/>
                  </a:lnTo>
                  <a:lnTo>
                    <a:pt x="3432" y="7701"/>
                  </a:lnTo>
                  <a:lnTo>
                    <a:pt x="3831" y="7740"/>
                  </a:lnTo>
                  <a:lnTo>
                    <a:pt x="4230" y="7701"/>
                  </a:lnTo>
                  <a:lnTo>
                    <a:pt x="4629" y="7661"/>
                  </a:lnTo>
                  <a:lnTo>
                    <a:pt x="4988" y="7581"/>
                  </a:lnTo>
                  <a:lnTo>
                    <a:pt x="5347" y="7461"/>
                  </a:lnTo>
                  <a:lnTo>
                    <a:pt x="5666" y="7262"/>
                  </a:lnTo>
                  <a:lnTo>
                    <a:pt x="5985" y="7102"/>
                  </a:lnTo>
                  <a:lnTo>
                    <a:pt x="6304" y="6863"/>
                  </a:lnTo>
                  <a:lnTo>
                    <a:pt x="6584" y="6623"/>
                  </a:lnTo>
                  <a:lnTo>
                    <a:pt x="6823" y="6344"/>
                  </a:lnTo>
                  <a:lnTo>
                    <a:pt x="7062" y="6065"/>
                  </a:lnTo>
                  <a:lnTo>
                    <a:pt x="7262" y="5746"/>
                  </a:lnTo>
                  <a:lnTo>
                    <a:pt x="7421" y="5387"/>
                  </a:lnTo>
                  <a:lnTo>
                    <a:pt x="7541" y="5027"/>
                  </a:lnTo>
                  <a:lnTo>
                    <a:pt x="7621" y="4668"/>
                  </a:lnTo>
                  <a:lnTo>
                    <a:pt x="7701" y="4269"/>
                  </a:lnTo>
                  <a:lnTo>
                    <a:pt x="7701" y="3910"/>
                  </a:lnTo>
                  <a:lnTo>
                    <a:pt x="7701" y="3511"/>
                  </a:lnTo>
                  <a:lnTo>
                    <a:pt x="7661" y="3112"/>
                  </a:lnTo>
                  <a:lnTo>
                    <a:pt x="7541" y="2753"/>
                  </a:lnTo>
                  <a:lnTo>
                    <a:pt x="7421" y="2394"/>
                  </a:lnTo>
                  <a:lnTo>
                    <a:pt x="7262" y="2035"/>
                  </a:lnTo>
                  <a:lnTo>
                    <a:pt x="7062" y="1716"/>
                  </a:lnTo>
                  <a:lnTo>
                    <a:pt x="6863" y="1437"/>
                  </a:lnTo>
                  <a:lnTo>
                    <a:pt x="6584" y="1157"/>
                  </a:lnTo>
                  <a:lnTo>
                    <a:pt x="6344" y="918"/>
                  </a:lnTo>
                  <a:lnTo>
                    <a:pt x="6025" y="679"/>
                  </a:lnTo>
                  <a:lnTo>
                    <a:pt x="5706" y="479"/>
                  </a:lnTo>
                  <a:lnTo>
                    <a:pt x="5387" y="319"/>
                  </a:lnTo>
                  <a:lnTo>
                    <a:pt x="5028" y="200"/>
                  </a:lnTo>
                  <a:lnTo>
                    <a:pt x="4668" y="80"/>
                  </a:lnTo>
                  <a:lnTo>
                    <a:pt x="4269" y="40"/>
                  </a:lnTo>
                  <a:lnTo>
                    <a:pt x="3871"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3"/>
            <p:cNvSpPr/>
            <p:nvPr/>
          </p:nvSpPr>
          <p:spPr>
            <a:xfrm>
              <a:off x="2524275" y="1387750"/>
              <a:ext cx="192525" cy="193525"/>
            </a:xfrm>
            <a:custGeom>
              <a:rect b="b" l="l" r="r" t="t"/>
              <a:pathLst>
                <a:path extrusionOk="0" fill="none" h="7741" w="7701">
                  <a:moveTo>
                    <a:pt x="3871" y="0"/>
                  </a:moveTo>
                  <a:lnTo>
                    <a:pt x="3871" y="0"/>
                  </a:lnTo>
                  <a:lnTo>
                    <a:pt x="4269" y="40"/>
                  </a:lnTo>
                  <a:lnTo>
                    <a:pt x="4668" y="80"/>
                  </a:lnTo>
                  <a:lnTo>
                    <a:pt x="5028" y="200"/>
                  </a:lnTo>
                  <a:lnTo>
                    <a:pt x="5387" y="319"/>
                  </a:lnTo>
                  <a:lnTo>
                    <a:pt x="5706" y="479"/>
                  </a:lnTo>
                  <a:lnTo>
                    <a:pt x="6025" y="679"/>
                  </a:lnTo>
                  <a:lnTo>
                    <a:pt x="6344" y="918"/>
                  </a:lnTo>
                  <a:lnTo>
                    <a:pt x="6584" y="1157"/>
                  </a:lnTo>
                  <a:lnTo>
                    <a:pt x="6863" y="1437"/>
                  </a:lnTo>
                  <a:lnTo>
                    <a:pt x="7062" y="1716"/>
                  </a:lnTo>
                  <a:lnTo>
                    <a:pt x="7262" y="2035"/>
                  </a:lnTo>
                  <a:lnTo>
                    <a:pt x="7421" y="2394"/>
                  </a:lnTo>
                  <a:lnTo>
                    <a:pt x="7541" y="2753"/>
                  </a:lnTo>
                  <a:lnTo>
                    <a:pt x="7661" y="3112"/>
                  </a:lnTo>
                  <a:lnTo>
                    <a:pt x="7701" y="3511"/>
                  </a:lnTo>
                  <a:lnTo>
                    <a:pt x="7701" y="3910"/>
                  </a:lnTo>
                  <a:lnTo>
                    <a:pt x="7701" y="3910"/>
                  </a:lnTo>
                  <a:lnTo>
                    <a:pt x="7701" y="4269"/>
                  </a:lnTo>
                  <a:lnTo>
                    <a:pt x="7621" y="4668"/>
                  </a:lnTo>
                  <a:lnTo>
                    <a:pt x="7541" y="5027"/>
                  </a:lnTo>
                  <a:lnTo>
                    <a:pt x="7421" y="5387"/>
                  </a:lnTo>
                  <a:lnTo>
                    <a:pt x="7262" y="5746"/>
                  </a:lnTo>
                  <a:lnTo>
                    <a:pt x="7062" y="6065"/>
                  </a:lnTo>
                  <a:lnTo>
                    <a:pt x="6823" y="6344"/>
                  </a:lnTo>
                  <a:lnTo>
                    <a:pt x="6584" y="6623"/>
                  </a:lnTo>
                  <a:lnTo>
                    <a:pt x="6304" y="6863"/>
                  </a:lnTo>
                  <a:lnTo>
                    <a:pt x="5985" y="7102"/>
                  </a:lnTo>
                  <a:lnTo>
                    <a:pt x="5666" y="7262"/>
                  </a:lnTo>
                  <a:lnTo>
                    <a:pt x="5347" y="7461"/>
                  </a:lnTo>
                  <a:lnTo>
                    <a:pt x="4988" y="7581"/>
                  </a:lnTo>
                  <a:lnTo>
                    <a:pt x="4629" y="7661"/>
                  </a:lnTo>
                  <a:lnTo>
                    <a:pt x="4230" y="7701"/>
                  </a:lnTo>
                  <a:lnTo>
                    <a:pt x="3831" y="7740"/>
                  </a:lnTo>
                  <a:lnTo>
                    <a:pt x="3831" y="7740"/>
                  </a:lnTo>
                  <a:lnTo>
                    <a:pt x="3432" y="7701"/>
                  </a:lnTo>
                  <a:lnTo>
                    <a:pt x="3033" y="7661"/>
                  </a:lnTo>
                  <a:lnTo>
                    <a:pt x="2674" y="7541"/>
                  </a:lnTo>
                  <a:lnTo>
                    <a:pt x="2314" y="7421"/>
                  </a:lnTo>
                  <a:lnTo>
                    <a:pt x="1995" y="7262"/>
                  </a:lnTo>
                  <a:lnTo>
                    <a:pt x="1676" y="7062"/>
                  </a:lnTo>
                  <a:lnTo>
                    <a:pt x="1357" y="6823"/>
                  </a:lnTo>
                  <a:lnTo>
                    <a:pt x="1118" y="6583"/>
                  </a:lnTo>
                  <a:lnTo>
                    <a:pt x="838" y="6304"/>
                  </a:lnTo>
                  <a:lnTo>
                    <a:pt x="639" y="6025"/>
                  </a:lnTo>
                  <a:lnTo>
                    <a:pt x="439" y="5706"/>
                  </a:lnTo>
                  <a:lnTo>
                    <a:pt x="280" y="5347"/>
                  </a:lnTo>
                  <a:lnTo>
                    <a:pt x="160" y="4988"/>
                  </a:lnTo>
                  <a:lnTo>
                    <a:pt x="40" y="4628"/>
                  </a:lnTo>
                  <a:lnTo>
                    <a:pt x="0" y="4229"/>
                  </a:lnTo>
                  <a:lnTo>
                    <a:pt x="0" y="3830"/>
                  </a:lnTo>
                  <a:lnTo>
                    <a:pt x="0" y="3830"/>
                  </a:lnTo>
                  <a:lnTo>
                    <a:pt x="0" y="3471"/>
                  </a:lnTo>
                  <a:lnTo>
                    <a:pt x="80" y="3072"/>
                  </a:lnTo>
                  <a:lnTo>
                    <a:pt x="160" y="2713"/>
                  </a:lnTo>
                  <a:lnTo>
                    <a:pt x="280" y="2354"/>
                  </a:lnTo>
                  <a:lnTo>
                    <a:pt x="479" y="1995"/>
                  </a:lnTo>
                  <a:lnTo>
                    <a:pt x="639" y="1676"/>
                  </a:lnTo>
                  <a:lnTo>
                    <a:pt x="878" y="1397"/>
                  </a:lnTo>
                  <a:lnTo>
                    <a:pt x="1118" y="1117"/>
                  </a:lnTo>
                  <a:lnTo>
                    <a:pt x="1397" y="878"/>
                  </a:lnTo>
                  <a:lnTo>
                    <a:pt x="1716" y="639"/>
                  </a:lnTo>
                  <a:lnTo>
                    <a:pt x="2035" y="439"/>
                  </a:lnTo>
                  <a:lnTo>
                    <a:pt x="2354" y="280"/>
                  </a:lnTo>
                  <a:lnTo>
                    <a:pt x="2713" y="160"/>
                  </a:lnTo>
                  <a:lnTo>
                    <a:pt x="3112" y="80"/>
                  </a:lnTo>
                  <a:lnTo>
                    <a:pt x="3472" y="0"/>
                  </a:lnTo>
                  <a:lnTo>
                    <a:pt x="3871" y="0"/>
                  </a:lnTo>
                  <a:lnTo>
                    <a:pt x="387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3"/>
            <p:cNvSpPr/>
            <p:nvPr/>
          </p:nvSpPr>
          <p:spPr>
            <a:xfrm>
              <a:off x="2621025" y="1387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3"/>
            <p:cNvSpPr/>
            <p:nvPr/>
          </p:nvSpPr>
          <p:spPr>
            <a:xfrm>
              <a:off x="2567175" y="1551325"/>
              <a:ext cx="53875" cy="62875"/>
            </a:xfrm>
            <a:custGeom>
              <a:rect b="b" l="l" r="r" t="t"/>
              <a:pathLst>
                <a:path extrusionOk="0" h="2515" w="2155">
                  <a:moveTo>
                    <a:pt x="439" y="1"/>
                  </a:moveTo>
                  <a:lnTo>
                    <a:pt x="0" y="2514"/>
                  </a:lnTo>
                  <a:lnTo>
                    <a:pt x="0" y="2514"/>
                  </a:lnTo>
                  <a:lnTo>
                    <a:pt x="2155" y="519"/>
                  </a:lnTo>
                  <a:lnTo>
                    <a:pt x="439"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3"/>
            <p:cNvSpPr/>
            <p:nvPr/>
          </p:nvSpPr>
          <p:spPr>
            <a:xfrm>
              <a:off x="2567175" y="1551325"/>
              <a:ext cx="53875" cy="62875"/>
            </a:xfrm>
            <a:custGeom>
              <a:rect b="b" l="l" r="r" t="t"/>
              <a:pathLst>
                <a:path extrusionOk="0" fill="none" h="2515" w="2155">
                  <a:moveTo>
                    <a:pt x="439" y="1"/>
                  </a:moveTo>
                  <a:lnTo>
                    <a:pt x="0" y="2514"/>
                  </a:lnTo>
                  <a:lnTo>
                    <a:pt x="2155" y="519"/>
                  </a:lnTo>
                  <a:lnTo>
                    <a:pt x="43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3"/>
            <p:cNvSpPr/>
            <p:nvPr/>
          </p:nvSpPr>
          <p:spPr>
            <a:xfrm>
              <a:off x="2578125" y="15513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3"/>
            <p:cNvSpPr/>
            <p:nvPr/>
          </p:nvSpPr>
          <p:spPr>
            <a:xfrm>
              <a:off x="2569150" y="1437625"/>
              <a:ext cx="100775" cy="97775"/>
            </a:xfrm>
            <a:custGeom>
              <a:rect b="b" l="l" r="r" t="t"/>
              <a:pathLst>
                <a:path extrusionOk="0" h="3911" w="4031">
                  <a:moveTo>
                    <a:pt x="3193" y="120"/>
                  </a:moveTo>
                  <a:lnTo>
                    <a:pt x="3312" y="160"/>
                  </a:lnTo>
                  <a:lnTo>
                    <a:pt x="3472" y="200"/>
                  </a:lnTo>
                  <a:lnTo>
                    <a:pt x="3592" y="319"/>
                  </a:lnTo>
                  <a:lnTo>
                    <a:pt x="3671" y="439"/>
                  </a:lnTo>
                  <a:lnTo>
                    <a:pt x="3791" y="559"/>
                  </a:lnTo>
                  <a:lnTo>
                    <a:pt x="3831" y="718"/>
                  </a:lnTo>
                  <a:lnTo>
                    <a:pt x="3911" y="878"/>
                  </a:lnTo>
                  <a:lnTo>
                    <a:pt x="3911" y="1038"/>
                  </a:lnTo>
                  <a:lnTo>
                    <a:pt x="3911" y="1237"/>
                  </a:lnTo>
                  <a:lnTo>
                    <a:pt x="3831" y="1636"/>
                  </a:lnTo>
                  <a:lnTo>
                    <a:pt x="3671" y="2075"/>
                  </a:lnTo>
                  <a:lnTo>
                    <a:pt x="3392" y="2554"/>
                  </a:lnTo>
                  <a:lnTo>
                    <a:pt x="3033" y="3112"/>
                  </a:lnTo>
                  <a:lnTo>
                    <a:pt x="2554" y="3711"/>
                  </a:lnTo>
                  <a:lnTo>
                    <a:pt x="2474" y="3790"/>
                  </a:lnTo>
                  <a:lnTo>
                    <a:pt x="2395" y="3751"/>
                  </a:lnTo>
                  <a:lnTo>
                    <a:pt x="1637" y="3272"/>
                  </a:lnTo>
                  <a:lnTo>
                    <a:pt x="1038" y="2833"/>
                  </a:lnTo>
                  <a:lnTo>
                    <a:pt x="639" y="2434"/>
                  </a:lnTo>
                  <a:lnTo>
                    <a:pt x="320" y="2035"/>
                  </a:lnTo>
                  <a:lnTo>
                    <a:pt x="160" y="1716"/>
                  </a:lnTo>
                  <a:lnTo>
                    <a:pt x="120" y="1437"/>
                  </a:lnTo>
                  <a:lnTo>
                    <a:pt x="120" y="1157"/>
                  </a:lnTo>
                  <a:lnTo>
                    <a:pt x="200" y="958"/>
                  </a:lnTo>
                  <a:lnTo>
                    <a:pt x="280" y="798"/>
                  </a:lnTo>
                  <a:lnTo>
                    <a:pt x="360" y="718"/>
                  </a:lnTo>
                  <a:lnTo>
                    <a:pt x="480" y="639"/>
                  </a:lnTo>
                  <a:lnTo>
                    <a:pt x="599" y="599"/>
                  </a:lnTo>
                  <a:lnTo>
                    <a:pt x="759" y="559"/>
                  </a:lnTo>
                  <a:lnTo>
                    <a:pt x="918" y="599"/>
                  </a:lnTo>
                  <a:lnTo>
                    <a:pt x="1118" y="639"/>
                  </a:lnTo>
                  <a:lnTo>
                    <a:pt x="1437" y="758"/>
                  </a:lnTo>
                  <a:lnTo>
                    <a:pt x="1716" y="918"/>
                  </a:lnTo>
                  <a:lnTo>
                    <a:pt x="1916" y="1077"/>
                  </a:lnTo>
                  <a:lnTo>
                    <a:pt x="1996" y="1077"/>
                  </a:lnTo>
                  <a:lnTo>
                    <a:pt x="2115" y="878"/>
                  </a:lnTo>
                  <a:lnTo>
                    <a:pt x="2355" y="559"/>
                  </a:lnTo>
                  <a:lnTo>
                    <a:pt x="2514" y="399"/>
                  </a:lnTo>
                  <a:lnTo>
                    <a:pt x="2674" y="279"/>
                  </a:lnTo>
                  <a:lnTo>
                    <a:pt x="2873" y="160"/>
                  </a:lnTo>
                  <a:lnTo>
                    <a:pt x="3073" y="120"/>
                  </a:lnTo>
                  <a:close/>
                  <a:moveTo>
                    <a:pt x="3033" y="0"/>
                  </a:moveTo>
                  <a:lnTo>
                    <a:pt x="2834" y="80"/>
                  </a:lnTo>
                  <a:lnTo>
                    <a:pt x="2674" y="160"/>
                  </a:lnTo>
                  <a:lnTo>
                    <a:pt x="2514" y="279"/>
                  </a:lnTo>
                  <a:lnTo>
                    <a:pt x="2355" y="439"/>
                  </a:lnTo>
                  <a:lnTo>
                    <a:pt x="2076" y="718"/>
                  </a:lnTo>
                  <a:lnTo>
                    <a:pt x="1916" y="958"/>
                  </a:lnTo>
                  <a:lnTo>
                    <a:pt x="1677" y="798"/>
                  </a:lnTo>
                  <a:lnTo>
                    <a:pt x="1317" y="599"/>
                  </a:lnTo>
                  <a:lnTo>
                    <a:pt x="1158" y="559"/>
                  </a:lnTo>
                  <a:lnTo>
                    <a:pt x="958" y="479"/>
                  </a:lnTo>
                  <a:lnTo>
                    <a:pt x="599" y="479"/>
                  </a:lnTo>
                  <a:lnTo>
                    <a:pt x="440" y="559"/>
                  </a:lnTo>
                  <a:lnTo>
                    <a:pt x="320" y="639"/>
                  </a:lnTo>
                  <a:lnTo>
                    <a:pt x="200" y="758"/>
                  </a:lnTo>
                  <a:lnTo>
                    <a:pt x="120" y="918"/>
                  </a:lnTo>
                  <a:lnTo>
                    <a:pt x="41" y="1077"/>
                  </a:lnTo>
                  <a:lnTo>
                    <a:pt x="1" y="1237"/>
                  </a:lnTo>
                  <a:lnTo>
                    <a:pt x="1" y="1397"/>
                  </a:lnTo>
                  <a:lnTo>
                    <a:pt x="1" y="1556"/>
                  </a:lnTo>
                  <a:lnTo>
                    <a:pt x="81" y="1716"/>
                  </a:lnTo>
                  <a:lnTo>
                    <a:pt x="120" y="1915"/>
                  </a:lnTo>
                  <a:lnTo>
                    <a:pt x="360" y="2274"/>
                  </a:lnTo>
                  <a:lnTo>
                    <a:pt x="679" y="2633"/>
                  </a:lnTo>
                  <a:lnTo>
                    <a:pt x="1118" y="3032"/>
                  </a:lnTo>
                  <a:lnTo>
                    <a:pt x="1677" y="3431"/>
                  </a:lnTo>
                  <a:lnTo>
                    <a:pt x="2355" y="3830"/>
                  </a:lnTo>
                  <a:lnTo>
                    <a:pt x="2474" y="3910"/>
                  </a:lnTo>
                  <a:lnTo>
                    <a:pt x="2554" y="3910"/>
                  </a:lnTo>
                  <a:lnTo>
                    <a:pt x="2554" y="3870"/>
                  </a:lnTo>
                  <a:lnTo>
                    <a:pt x="2634" y="3790"/>
                  </a:lnTo>
                  <a:lnTo>
                    <a:pt x="3113" y="3152"/>
                  </a:lnTo>
                  <a:lnTo>
                    <a:pt x="3472" y="2594"/>
                  </a:lnTo>
                  <a:lnTo>
                    <a:pt x="3751" y="2075"/>
                  </a:lnTo>
                  <a:lnTo>
                    <a:pt x="3951" y="1596"/>
                  </a:lnTo>
                  <a:lnTo>
                    <a:pt x="4031" y="1197"/>
                  </a:lnTo>
                  <a:lnTo>
                    <a:pt x="4031" y="998"/>
                  </a:lnTo>
                  <a:lnTo>
                    <a:pt x="3991" y="838"/>
                  </a:lnTo>
                  <a:lnTo>
                    <a:pt x="3951" y="639"/>
                  </a:lnTo>
                  <a:lnTo>
                    <a:pt x="3871" y="479"/>
                  </a:lnTo>
                  <a:lnTo>
                    <a:pt x="3751" y="359"/>
                  </a:lnTo>
                  <a:lnTo>
                    <a:pt x="3632" y="240"/>
                  </a:lnTo>
                  <a:lnTo>
                    <a:pt x="3512" y="120"/>
                  </a:lnTo>
                  <a:lnTo>
                    <a:pt x="3352" y="40"/>
                  </a:lnTo>
                  <a:lnTo>
                    <a:pt x="319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3"/>
            <p:cNvSpPr/>
            <p:nvPr/>
          </p:nvSpPr>
          <p:spPr>
            <a:xfrm>
              <a:off x="2569150" y="1437625"/>
              <a:ext cx="100775" cy="97775"/>
            </a:xfrm>
            <a:custGeom>
              <a:rect b="b" l="l" r="r" t="t"/>
              <a:pathLst>
                <a:path extrusionOk="0" fill="none" h="3911" w="4031">
                  <a:moveTo>
                    <a:pt x="2514" y="3910"/>
                  </a:moveTo>
                  <a:lnTo>
                    <a:pt x="2514" y="3910"/>
                  </a:lnTo>
                  <a:lnTo>
                    <a:pt x="2474" y="3910"/>
                  </a:lnTo>
                  <a:lnTo>
                    <a:pt x="2474" y="3910"/>
                  </a:lnTo>
                  <a:lnTo>
                    <a:pt x="2474" y="3910"/>
                  </a:lnTo>
                  <a:lnTo>
                    <a:pt x="2474" y="3910"/>
                  </a:lnTo>
                  <a:lnTo>
                    <a:pt x="2355" y="3830"/>
                  </a:lnTo>
                  <a:lnTo>
                    <a:pt x="2355" y="3830"/>
                  </a:lnTo>
                  <a:lnTo>
                    <a:pt x="1677" y="3431"/>
                  </a:lnTo>
                  <a:lnTo>
                    <a:pt x="1118" y="3032"/>
                  </a:lnTo>
                  <a:lnTo>
                    <a:pt x="679" y="2633"/>
                  </a:lnTo>
                  <a:lnTo>
                    <a:pt x="360" y="2274"/>
                  </a:lnTo>
                  <a:lnTo>
                    <a:pt x="120" y="1915"/>
                  </a:lnTo>
                  <a:lnTo>
                    <a:pt x="81" y="1716"/>
                  </a:lnTo>
                  <a:lnTo>
                    <a:pt x="1" y="1556"/>
                  </a:lnTo>
                  <a:lnTo>
                    <a:pt x="1" y="1397"/>
                  </a:lnTo>
                  <a:lnTo>
                    <a:pt x="1" y="1237"/>
                  </a:lnTo>
                  <a:lnTo>
                    <a:pt x="41" y="1077"/>
                  </a:lnTo>
                  <a:lnTo>
                    <a:pt x="120" y="918"/>
                  </a:lnTo>
                  <a:lnTo>
                    <a:pt x="120" y="918"/>
                  </a:lnTo>
                  <a:lnTo>
                    <a:pt x="200" y="758"/>
                  </a:lnTo>
                  <a:lnTo>
                    <a:pt x="320" y="639"/>
                  </a:lnTo>
                  <a:lnTo>
                    <a:pt x="440" y="559"/>
                  </a:lnTo>
                  <a:lnTo>
                    <a:pt x="599" y="479"/>
                  </a:lnTo>
                  <a:lnTo>
                    <a:pt x="599" y="479"/>
                  </a:lnTo>
                  <a:lnTo>
                    <a:pt x="759" y="479"/>
                  </a:lnTo>
                  <a:lnTo>
                    <a:pt x="958" y="479"/>
                  </a:lnTo>
                  <a:lnTo>
                    <a:pt x="1158" y="559"/>
                  </a:lnTo>
                  <a:lnTo>
                    <a:pt x="1317" y="599"/>
                  </a:lnTo>
                  <a:lnTo>
                    <a:pt x="1677" y="798"/>
                  </a:lnTo>
                  <a:lnTo>
                    <a:pt x="1916" y="958"/>
                  </a:lnTo>
                  <a:lnTo>
                    <a:pt x="1916" y="958"/>
                  </a:lnTo>
                  <a:lnTo>
                    <a:pt x="2076" y="718"/>
                  </a:lnTo>
                  <a:lnTo>
                    <a:pt x="2355" y="439"/>
                  </a:lnTo>
                  <a:lnTo>
                    <a:pt x="2514" y="279"/>
                  </a:lnTo>
                  <a:lnTo>
                    <a:pt x="2674" y="160"/>
                  </a:lnTo>
                  <a:lnTo>
                    <a:pt x="2834" y="80"/>
                  </a:lnTo>
                  <a:lnTo>
                    <a:pt x="3033" y="0"/>
                  </a:lnTo>
                  <a:lnTo>
                    <a:pt x="3033" y="0"/>
                  </a:lnTo>
                  <a:lnTo>
                    <a:pt x="3193" y="0"/>
                  </a:lnTo>
                  <a:lnTo>
                    <a:pt x="3352" y="40"/>
                  </a:lnTo>
                  <a:lnTo>
                    <a:pt x="3512" y="120"/>
                  </a:lnTo>
                  <a:lnTo>
                    <a:pt x="3632" y="240"/>
                  </a:lnTo>
                  <a:lnTo>
                    <a:pt x="3632" y="240"/>
                  </a:lnTo>
                  <a:lnTo>
                    <a:pt x="3751" y="359"/>
                  </a:lnTo>
                  <a:lnTo>
                    <a:pt x="3871" y="479"/>
                  </a:lnTo>
                  <a:lnTo>
                    <a:pt x="3951" y="639"/>
                  </a:lnTo>
                  <a:lnTo>
                    <a:pt x="3991" y="838"/>
                  </a:lnTo>
                  <a:lnTo>
                    <a:pt x="4031" y="998"/>
                  </a:lnTo>
                  <a:lnTo>
                    <a:pt x="4031" y="1197"/>
                  </a:lnTo>
                  <a:lnTo>
                    <a:pt x="3951" y="1596"/>
                  </a:lnTo>
                  <a:lnTo>
                    <a:pt x="3751" y="2075"/>
                  </a:lnTo>
                  <a:lnTo>
                    <a:pt x="3472" y="2594"/>
                  </a:lnTo>
                  <a:lnTo>
                    <a:pt x="3113" y="3152"/>
                  </a:lnTo>
                  <a:lnTo>
                    <a:pt x="2634" y="3790"/>
                  </a:lnTo>
                  <a:lnTo>
                    <a:pt x="2634" y="3790"/>
                  </a:lnTo>
                  <a:lnTo>
                    <a:pt x="2554" y="3870"/>
                  </a:lnTo>
                  <a:lnTo>
                    <a:pt x="2554" y="3870"/>
                  </a:lnTo>
                  <a:lnTo>
                    <a:pt x="2554" y="3910"/>
                  </a:lnTo>
                  <a:lnTo>
                    <a:pt x="2554" y="3910"/>
                  </a:lnTo>
                  <a:lnTo>
                    <a:pt x="2514" y="3910"/>
                  </a:lnTo>
                  <a:lnTo>
                    <a:pt x="2514" y="391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3"/>
            <p:cNvSpPr/>
            <p:nvPr/>
          </p:nvSpPr>
          <p:spPr>
            <a:xfrm>
              <a:off x="2572150" y="1440600"/>
              <a:ext cx="94775" cy="91800"/>
            </a:xfrm>
            <a:custGeom>
              <a:rect b="b" l="l" r="r" t="t"/>
              <a:pathLst>
                <a:path extrusionOk="0" fill="none" h="3672" w="3791">
                  <a:moveTo>
                    <a:pt x="639" y="440"/>
                  </a:moveTo>
                  <a:lnTo>
                    <a:pt x="639" y="440"/>
                  </a:lnTo>
                  <a:lnTo>
                    <a:pt x="479" y="480"/>
                  </a:lnTo>
                  <a:lnTo>
                    <a:pt x="479" y="480"/>
                  </a:lnTo>
                  <a:lnTo>
                    <a:pt x="360" y="520"/>
                  </a:lnTo>
                  <a:lnTo>
                    <a:pt x="240" y="599"/>
                  </a:lnTo>
                  <a:lnTo>
                    <a:pt x="160" y="679"/>
                  </a:lnTo>
                  <a:lnTo>
                    <a:pt x="80" y="839"/>
                  </a:lnTo>
                  <a:lnTo>
                    <a:pt x="80" y="839"/>
                  </a:lnTo>
                  <a:lnTo>
                    <a:pt x="0" y="1038"/>
                  </a:lnTo>
                  <a:lnTo>
                    <a:pt x="0" y="1318"/>
                  </a:lnTo>
                  <a:lnTo>
                    <a:pt x="40" y="1597"/>
                  </a:lnTo>
                  <a:lnTo>
                    <a:pt x="200" y="1916"/>
                  </a:lnTo>
                  <a:lnTo>
                    <a:pt x="519" y="2315"/>
                  </a:lnTo>
                  <a:lnTo>
                    <a:pt x="918" y="2714"/>
                  </a:lnTo>
                  <a:lnTo>
                    <a:pt x="1517" y="3153"/>
                  </a:lnTo>
                  <a:lnTo>
                    <a:pt x="2275" y="3632"/>
                  </a:lnTo>
                  <a:lnTo>
                    <a:pt x="2275" y="3632"/>
                  </a:lnTo>
                  <a:lnTo>
                    <a:pt x="2354" y="3671"/>
                  </a:lnTo>
                  <a:lnTo>
                    <a:pt x="2354" y="3671"/>
                  </a:lnTo>
                  <a:lnTo>
                    <a:pt x="2434" y="3592"/>
                  </a:lnTo>
                  <a:lnTo>
                    <a:pt x="2434" y="3592"/>
                  </a:lnTo>
                  <a:lnTo>
                    <a:pt x="2913" y="2993"/>
                  </a:lnTo>
                  <a:lnTo>
                    <a:pt x="3272" y="2435"/>
                  </a:lnTo>
                  <a:lnTo>
                    <a:pt x="3551" y="1956"/>
                  </a:lnTo>
                  <a:lnTo>
                    <a:pt x="3711" y="1517"/>
                  </a:lnTo>
                  <a:lnTo>
                    <a:pt x="3791" y="1118"/>
                  </a:lnTo>
                  <a:lnTo>
                    <a:pt x="3791" y="919"/>
                  </a:lnTo>
                  <a:lnTo>
                    <a:pt x="3791" y="759"/>
                  </a:lnTo>
                  <a:lnTo>
                    <a:pt x="3711" y="599"/>
                  </a:lnTo>
                  <a:lnTo>
                    <a:pt x="3671" y="440"/>
                  </a:lnTo>
                  <a:lnTo>
                    <a:pt x="3551" y="320"/>
                  </a:lnTo>
                  <a:lnTo>
                    <a:pt x="3472" y="200"/>
                  </a:lnTo>
                  <a:lnTo>
                    <a:pt x="3472" y="200"/>
                  </a:lnTo>
                  <a:lnTo>
                    <a:pt x="3352" y="81"/>
                  </a:lnTo>
                  <a:lnTo>
                    <a:pt x="3192" y="41"/>
                  </a:lnTo>
                  <a:lnTo>
                    <a:pt x="3073" y="1"/>
                  </a:lnTo>
                  <a:lnTo>
                    <a:pt x="2953" y="1"/>
                  </a:lnTo>
                  <a:lnTo>
                    <a:pt x="2953" y="1"/>
                  </a:lnTo>
                  <a:lnTo>
                    <a:pt x="2753" y="41"/>
                  </a:lnTo>
                  <a:lnTo>
                    <a:pt x="2554" y="160"/>
                  </a:lnTo>
                  <a:lnTo>
                    <a:pt x="2394" y="280"/>
                  </a:lnTo>
                  <a:lnTo>
                    <a:pt x="2235" y="440"/>
                  </a:lnTo>
                  <a:lnTo>
                    <a:pt x="1995" y="759"/>
                  </a:lnTo>
                  <a:lnTo>
                    <a:pt x="1876" y="958"/>
                  </a:lnTo>
                  <a:lnTo>
                    <a:pt x="1876" y="958"/>
                  </a:lnTo>
                  <a:lnTo>
                    <a:pt x="1836" y="958"/>
                  </a:lnTo>
                  <a:lnTo>
                    <a:pt x="1836" y="958"/>
                  </a:lnTo>
                  <a:lnTo>
                    <a:pt x="1796" y="958"/>
                  </a:lnTo>
                  <a:lnTo>
                    <a:pt x="1796" y="958"/>
                  </a:lnTo>
                  <a:lnTo>
                    <a:pt x="1596" y="799"/>
                  </a:lnTo>
                  <a:lnTo>
                    <a:pt x="1317" y="639"/>
                  </a:lnTo>
                  <a:lnTo>
                    <a:pt x="998" y="520"/>
                  </a:lnTo>
                  <a:lnTo>
                    <a:pt x="798" y="480"/>
                  </a:lnTo>
                  <a:lnTo>
                    <a:pt x="639" y="440"/>
                  </a:lnTo>
                  <a:lnTo>
                    <a:pt x="639" y="4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3"/>
            <p:cNvSpPr/>
            <p:nvPr/>
          </p:nvSpPr>
          <p:spPr>
            <a:xfrm>
              <a:off x="2588100" y="14515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3"/>
            <p:cNvSpPr/>
            <p:nvPr/>
          </p:nvSpPr>
          <p:spPr>
            <a:xfrm>
              <a:off x="1863950" y="1407700"/>
              <a:ext cx="195525" cy="194525"/>
            </a:xfrm>
            <a:custGeom>
              <a:rect b="b" l="l" r="r" t="t"/>
              <a:pathLst>
                <a:path extrusionOk="0" h="7781" w="7821">
                  <a:moveTo>
                    <a:pt x="3831" y="0"/>
                  </a:moveTo>
                  <a:lnTo>
                    <a:pt x="3432" y="40"/>
                  </a:lnTo>
                  <a:lnTo>
                    <a:pt x="3033" y="120"/>
                  </a:lnTo>
                  <a:lnTo>
                    <a:pt x="2674" y="200"/>
                  </a:lnTo>
                  <a:lnTo>
                    <a:pt x="2315" y="359"/>
                  </a:lnTo>
                  <a:lnTo>
                    <a:pt x="1956" y="519"/>
                  </a:lnTo>
                  <a:lnTo>
                    <a:pt x="1637" y="718"/>
                  </a:lnTo>
                  <a:lnTo>
                    <a:pt x="1357" y="958"/>
                  </a:lnTo>
                  <a:lnTo>
                    <a:pt x="1078" y="1237"/>
                  </a:lnTo>
                  <a:lnTo>
                    <a:pt x="839" y="1516"/>
                  </a:lnTo>
                  <a:lnTo>
                    <a:pt x="639" y="1796"/>
                  </a:lnTo>
                  <a:lnTo>
                    <a:pt x="440" y="2155"/>
                  </a:lnTo>
                  <a:lnTo>
                    <a:pt x="280" y="2474"/>
                  </a:lnTo>
                  <a:lnTo>
                    <a:pt x="160" y="2833"/>
                  </a:lnTo>
                  <a:lnTo>
                    <a:pt x="81" y="3192"/>
                  </a:lnTo>
                  <a:lnTo>
                    <a:pt x="41" y="3591"/>
                  </a:lnTo>
                  <a:lnTo>
                    <a:pt x="1" y="3990"/>
                  </a:lnTo>
                  <a:lnTo>
                    <a:pt x="41" y="4389"/>
                  </a:lnTo>
                  <a:lnTo>
                    <a:pt x="121" y="4788"/>
                  </a:lnTo>
                  <a:lnTo>
                    <a:pt x="240" y="5147"/>
                  </a:lnTo>
                  <a:lnTo>
                    <a:pt x="360" y="5506"/>
                  </a:lnTo>
                  <a:lnTo>
                    <a:pt x="559" y="5865"/>
                  </a:lnTo>
                  <a:lnTo>
                    <a:pt x="759" y="6184"/>
                  </a:lnTo>
                  <a:lnTo>
                    <a:pt x="958" y="6464"/>
                  </a:lnTo>
                  <a:lnTo>
                    <a:pt x="1238" y="6743"/>
                  </a:lnTo>
                  <a:lnTo>
                    <a:pt x="1517" y="6982"/>
                  </a:lnTo>
                  <a:lnTo>
                    <a:pt x="1836" y="7182"/>
                  </a:lnTo>
                  <a:lnTo>
                    <a:pt x="2155" y="7381"/>
                  </a:lnTo>
                  <a:lnTo>
                    <a:pt x="2475" y="7541"/>
                  </a:lnTo>
                  <a:lnTo>
                    <a:pt x="2834" y="7661"/>
                  </a:lnTo>
                  <a:lnTo>
                    <a:pt x="3233" y="7740"/>
                  </a:lnTo>
                  <a:lnTo>
                    <a:pt x="3592" y="7780"/>
                  </a:lnTo>
                  <a:lnTo>
                    <a:pt x="4390" y="7780"/>
                  </a:lnTo>
                  <a:lnTo>
                    <a:pt x="4789" y="7701"/>
                  </a:lnTo>
                  <a:lnTo>
                    <a:pt x="5148" y="7581"/>
                  </a:lnTo>
                  <a:lnTo>
                    <a:pt x="5507" y="7461"/>
                  </a:lnTo>
                  <a:lnTo>
                    <a:pt x="5866" y="7262"/>
                  </a:lnTo>
                  <a:lnTo>
                    <a:pt x="6185" y="7062"/>
                  </a:lnTo>
                  <a:lnTo>
                    <a:pt x="6464" y="6823"/>
                  </a:lnTo>
                  <a:lnTo>
                    <a:pt x="6744" y="6583"/>
                  </a:lnTo>
                  <a:lnTo>
                    <a:pt x="6983" y="6304"/>
                  </a:lnTo>
                  <a:lnTo>
                    <a:pt x="7183" y="5985"/>
                  </a:lnTo>
                  <a:lnTo>
                    <a:pt x="7382" y="5666"/>
                  </a:lnTo>
                  <a:lnTo>
                    <a:pt x="7542" y="5307"/>
                  </a:lnTo>
                  <a:lnTo>
                    <a:pt x="7661" y="4948"/>
                  </a:lnTo>
                  <a:lnTo>
                    <a:pt x="7741" y="4589"/>
                  </a:lnTo>
                  <a:lnTo>
                    <a:pt x="7781" y="4229"/>
                  </a:lnTo>
                  <a:lnTo>
                    <a:pt x="7821" y="3830"/>
                  </a:lnTo>
                  <a:lnTo>
                    <a:pt x="7781" y="3431"/>
                  </a:lnTo>
                  <a:lnTo>
                    <a:pt x="7701" y="3032"/>
                  </a:lnTo>
                  <a:lnTo>
                    <a:pt x="7621" y="2634"/>
                  </a:lnTo>
                  <a:lnTo>
                    <a:pt x="7462" y="2274"/>
                  </a:lnTo>
                  <a:lnTo>
                    <a:pt x="7302" y="1955"/>
                  </a:lnTo>
                  <a:lnTo>
                    <a:pt x="7103" y="1636"/>
                  </a:lnTo>
                  <a:lnTo>
                    <a:pt x="6863" y="1357"/>
                  </a:lnTo>
                  <a:lnTo>
                    <a:pt x="6584" y="1077"/>
                  </a:lnTo>
                  <a:lnTo>
                    <a:pt x="6305" y="838"/>
                  </a:lnTo>
                  <a:lnTo>
                    <a:pt x="5986" y="599"/>
                  </a:lnTo>
                  <a:lnTo>
                    <a:pt x="5666" y="439"/>
                  </a:lnTo>
                  <a:lnTo>
                    <a:pt x="5347" y="280"/>
                  </a:lnTo>
                  <a:lnTo>
                    <a:pt x="4988" y="160"/>
                  </a:lnTo>
                  <a:lnTo>
                    <a:pt x="4589" y="80"/>
                  </a:lnTo>
                  <a:lnTo>
                    <a:pt x="4230"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3"/>
            <p:cNvSpPr/>
            <p:nvPr/>
          </p:nvSpPr>
          <p:spPr>
            <a:xfrm>
              <a:off x="1863950" y="1407700"/>
              <a:ext cx="195525" cy="194525"/>
            </a:xfrm>
            <a:custGeom>
              <a:rect b="b" l="l" r="r" t="t"/>
              <a:pathLst>
                <a:path extrusionOk="0" fill="none" h="7781" w="7821">
                  <a:moveTo>
                    <a:pt x="7781" y="3431"/>
                  </a:moveTo>
                  <a:lnTo>
                    <a:pt x="7781" y="3431"/>
                  </a:lnTo>
                  <a:lnTo>
                    <a:pt x="7821" y="3830"/>
                  </a:lnTo>
                  <a:lnTo>
                    <a:pt x="7781" y="4229"/>
                  </a:lnTo>
                  <a:lnTo>
                    <a:pt x="7741" y="4589"/>
                  </a:lnTo>
                  <a:lnTo>
                    <a:pt x="7661" y="4948"/>
                  </a:lnTo>
                  <a:lnTo>
                    <a:pt x="7542" y="5307"/>
                  </a:lnTo>
                  <a:lnTo>
                    <a:pt x="7382" y="5666"/>
                  </a:lnTo>
                  <a:lnTo>
                    <a:pt x="7183" y="5985"/>
                  </a:lnTo>
                  <a:lnTo>
                    <a:pt x="6983" y="6304"/>
                  </a:lnTo>
                  <a:lnTo>
                    <a:pt x="6744" y="6583"/>
                  </a:lnTo>
                  <a:lnTo>
                    <a:pt x="6464" y="6823"/>
                  </a:lnTo>
                  <a:lnTo>
                    <a:pt x="6185" y="7062"/>
                  </a:lnTo>
                  <a:lnTo>
                    <a:pt x="5866" y="7262"/>
                  </a:lnTo>
                  <a:lnTo>
                    <a:pt x="5507" y="7461"/>
                  </a:lnTo>
                  <a:lnTo>
                    <a:pt x="5148" y="7581"/>
                  </a:lnTo>
                  <a:lnTo>
                    <a:pt x="4789" y="7701"/>
                  </a:lnTo>
                  <a:lnTo>
                    <a:pt x="4390" y="7780"/>
                  </a:lnTo>
                  <a:lnTo>
                    <a:pt x="4390" y="7780"/>
                  </a:lnTo>
                  <a:lnTo>
                    <a:pt x="3991" y="7780"/>
                  </a:lnTo>
                  <a:lnTo>
                    <a:pt x="3592" y="7780"/>
                  </a:lnTo>
                  <a:lnTo>
                    <a:pt x="3233" y="7740"/>
                  </a:lnTo>
                  <a:lnTo>
                    <a:pt x="2834" y="7661"/>
                  </a:lnTo>
                  <a:lnTo>
                    <a:pt x="2475" y="7541"/>
                  </a:lnTo>
                  <a:lnTo>
                    <a:pt x="2155" y="7381"/>
                  </a:lnTo>
                  <a:lnTo>
                    <a:pt x="1836" y="7182"/>
                  </a:lnTo>
                  <a:lnTo>
                    <a:pt x="1517" y="6982"/>
                  </a:lnTo>
                  <a:lnTo>
                    <a:pt x="1238" y="6743"/>
                  </a:lnTo>
                  <a:lnTo>
                    <a:pt x="958" y="6464"/>
                  </a:lnTo>
                  <a:lnTo>
                    <a:pt x="759" y="6184"/>
                  </a:lnTo>
                  <a:lnTo>
                    <a:pt x="559" y="5865"/>
                  </a:lnTo>
                  <a:lnTo>
                    <a:pt x="360" y="5506"/>
                  </a:lnTo>
                  <a:lnTo>
                    <a:pt x="240" y="5147"/>
                  </a:lnTo>
                  <a:lnTo>
                    <a:pt x="121" y="4788"/>
                  </a:lnTo>
                  <a:lnTo>
                    <a:pt x="41" y="4389"/>
                  </a:lnTo>
                  <a:lnTo>
                    <a:pt x="41" y="4389"/>
                  </a:lnTo>
                  <a:lnTo>
                    <a:pt x="1" y="3990"/>
                  </a:lnTo>
                  <a:lnTo>
                    <a:pt x="41" y="3591"/>
                  </a:lnTo>
                  <a:lnTo>
                    <a:pt x="81" y="3192"/>
                  </a:lnTo>
                  <a:lnTo>
                    <a:pt x="160" y="2833"/>
                  </a:lnTo>
                  <a:lnTo>
                    <a:pt x="280" y="2474"/>
                  </a:lnTo>
                  <a:lnTo>
                    <a:pt x="440" y="2155"/>
                  </a:lnTo>
                  <a:lnTo>
                    <a:pt x="639" y="1796"/>
                  </a:lnTo>
                  <a:lnTo>
                    <a:pt x="839" y="1516"/>
                  </a:lnTo>
                  <a:lnTo>
                    <a:pt x="1078" y="1237"/>
                  </a:lnTo>
                  <a:lnTo>
                    <a:pt x="1357" y="958"/>
                  </a:lnTo>
                  <a:lnTo>
                    <a:pt x="1637" y="718"/>
                  </a:lnTo>
                  <a:lnTo>
                    <a:pt x="1956" y="519"/>
                  </a:lnTo>
                  <a:lnTo>
                    <a:pt x="2315" y="359"/>
                  </a:lnTo>
                  <a:lnTo>
                    <a:pt x="2674" y="200"/>
                  </a:lnTo>
                  <a:lnTo>
                    <a:pt x="3033" y="120"/>
                  </a:lnTo>
                  <a:lnTo>
                    <a:pt x="3432" y="40"/>
                  </a:lnTo>
                  <a:lnTo>
                    <a:pt x="3432" y="40"/>
                  </a:lnTo>
                  <a:lnTo>
                    <a:pt x="3831" y="0"/>
                  </a:lnTo>
                  <a:lnTo>
                    <a:pt x="4230" y="0"/>
                  </a:lnTo>
                  <a:lnTo>
                    <a:pt x="4589" y="80"/>
                  </a:lnTo>
                  <a:lnTo>
                    <a:pt x="4988" y="160"/>
                  </a:lnTo>
                  <a:lnTo>
                    <a:pt x="5347" y="280"/>
                  </a:lnTo>
                  <a:lnTo>
                    <a:pt x="5666" y="439"/>
                  </a:lnTo>
                  <a:lnTo>
                    <a:pt x="5986" y="599"/>
                  </a:lnTo>
                  <a:lnTo>
                    <a:pt x="6305" y="838"/>
                  </a:lnTo>
                  <a:lnTo>
                    <a:pt x="6584" y="1077"/>
                  </a:lnTo>
                  <a:lnTo>
                    <a:pt x="6863" y="1357"/>
                  </a:lnTo>
                  <a:lnTo>
                    <a:pt x="7103" y="1636"/>
                  </a:lnTo>
                  <a:lnTo>
                    <a:pt x="7302" y="1955"/>
                  </a:lnTo>
                  <a:lnTo>
                    <a:pt x="7462" y="2274"/>
                  </a:lnTo>
                  <a:lnTo>
                    <a:pt x="7621" y="2634"/>
                  </a:lnTo>
                  <a:lnTo>
                    <a:pt x="7701" y="3032"/>
                  </a:lnTo>
                  <a:lnTo>
                    <a:pt x="7781" y="3431"/>
                  </a:lnTo>
                  <a:lnTo>
                    <a:pt x="7781" y="34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3"/>
            <p:cNvSpPr/>
            <p:nvPr/>
          </p:nvSpPr>
          <p:spPr>
            <a:xfrm>
              <a:off x="2058450" y="14934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3"/>
            <p:cNvSpPr/>
            <p:nvPr/>
          </p:nvSpPr>
          <p:spPr>
            <a:xfrm>
              <a:off x="2035525" y="1491475"/>
              <a:ext cx="66850" cy="44925"/>
            </a:xfrm>
            <a:custGeom>
              <a:rect b="b" l="l" r="r" t="t"/>
              <a:pathLst>
                <a:path extrusionOk="0" h="1797" w="2674">
                  <a:moveTo>
                    <a:pt x="160" y="1"/>
                  </a:moveTo>
                  <a:lnTo>
                    <a:pt x="0" y="1796"/>
                  </a:lnTo>
                  <a:lnTo>
                    <a:pt x="2674" y="559"/>
                  </a:lnTo>
                  <a:lnTo>
                    <a:pt x="160"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3"/>
            <p:cNvSpPr/>
            <p:nvPr/>
          </p:nvSpPr>
          <p:spPr>
            <a:xfrm>
              <a:off x="2035525" y="1491475"/>
              <a:ext cx="66850" cy="44925"/>
            </a:xfrm>
            <a:custGeom>
              <a:rect b="b" l="l" r="r" t="t"/>
              <a:pathLst>
                <a:path extrusionOk="0" fill="none" h="1797" w="2674">
                  <a:moveTo>
                    <a:pt x="160" y="1"/>
                  </a:moveTo>
                  <a:lnTo>
                    <a:pt x="2674" y="559"/>
                  </a:lnTo>
                  <a:lnTo>
                    <a:pt x="0" y="1796"/>
                  </a:lnTo>
                  <a:lnTo>
                    <a:pt x="16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3"/>
            <p:cNvSpPr/>
            <p:nvPr/>
          </p:nvSpPr>
          <p:spPr>
            <a:xfrm>
              <a:off x="2039500" y="14914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3"/>
            <p:cNvSpPr/>
            <p:nvPr/>
          </p:nvSpPr>
          <p:spPr>
            <a:xfrm>
              <a:off x="1924800" y="1445600"/>
              <a:ext cx="98775" cy="111725"/>
            </a:xfrm>
            <a:custGeom>
              <a:rect b="b" l="l" r="r" t="t"/>
              <a:pathLst>
                <a:path extrusionOk="0" h="4469" w="3951">
                  <a:moveTo>
                    <a:pt x="240" y="120"/>
                  </a:moveTo>
                  <a:lnTo>
                    <a:pt x="360" y="160"/>
                  </a:lnTo>
                  <a:lnTo>
                    <a:pt x="719" y="439"/>
                  </a:lnTo>
                  <a:lnTo>
                    <a:pt x="1118" y="838"/>
                  </a:lnTo>
                  <a:lnTo>
                    <a:pt x="1477" y="1237"/>
                  </a:lnTo>
                  <a:lnTo>
                    <a:pt x="1517" y="1277"/>
                  </a:lnTo>
                  <a:lnTo>
                    <a:pt x="1557" y="1277"/>
                  </a:lnTo>
                  <a:lnTo>
                    <a:pt x="1916" y="1038"/>
                  </a:lnTo>
                  <a:lnTo>
                    <a:pt x="2275" y="798"/>
                  </a:lnTo>
                  <a:lnTo>
                    <a:pt x="2554" y="679"/>
                  </a:lnTo>
                  <a:lnTo>
                    <a:pt x="2674" y="639"/>
                  </a:lnTo>
                  <a:lnTo>
                    <a:pt x="2754" y="639"/>
                  </a:lnTo>
                  <a:lnTo>
                    <a:pt x="2833" y="719"/>
                  </a:lnTo>
                  <a:lnTo>
                    <a:pt x="2873" y="838"/>
                  </a:lnTo>
                  <a:lnTo>
                    <a:pt x="2953" y="1078"/>
                  </a:lnTo>
                  <a:lnTo>
                    <a:pt x="2953" y="1237"/>
                  </a:lnTo>
                  <a:lnTo>
                    <a:pt x="2993" y="1317"/>
                  </a:lnTo>
                  <a:lnTo>
                    <a:pt x="3153" y="1437"/>
                  </a:lnTo>
                  <a:lnTo>
                    <a:pt x="3352" y="1596"/>
                  </a:lnTo>
                  <a:lnTo>
                    <a:pt x="3432" y="1676"/>
                  </a:lnTo>
                  <a:lnTo>
                    <a:pt x="3512" y="1796"/>
                  </a:lnTo>
                  <a:lnTo>
                    <a:pt x="3552" y="2035"/>
                  </a:lnTo>
                  <a:lnTo>
                    <a:pt x="3552" y="2235"/>
                  </a:lnTo>
                  <a:lnTo>
                    <a:pt x="3591" y="2514"/>
                  </a:lnTo>
                  <a:lnTo>
                    <a:pt x="3631" y="2674"/>
                  </a:lnTo>
                  <a:lnTo>
                    <a:pt x="3711" y="2833"/>
                  </a:lnTo>
                  <a:lnTo>
                    <a:pt x="3791" y="2993"/>
                  </a:lnTo>
                  <a:lnTo>
                    <a:pt x="3831" y="3232"/>
                  </a:lnTo>
                  <a:lnTo>
                    <a:pt x="3831" y="3312"/>
                  </a:lnTo>
                  <a:lnTo>
                    <a:pt x="3791" y="3432"/>
                  </a:lnTo>
                  <a:lnTo>
                    <a:pt x="3671" y="3511"/>
                  </a:lnTo>
                  <a:lnTo>
                    <a:pt x="3432" y="3631"/>
                  </a:lnTo>
                  <a:lnTo>
                    <a:pt x="2833" y="3910"/>
                  </a:lnTo>
                  <a:lnTo>
                    <a:pt x="1517" y="4389"/>
                  </a:lnTo>
                  <a:lnTo>
                    <a:pt x="360" y="2275"/>
                  </a:lnTo>
                  <a:lnTo>
                    <a:pt x="400" y="2155"/>
                  </a:lnTo>
                  <a:lnTo>
                    <a:pt x="479" y="1955"/>
                  </a:lnTo>
                  <a:lnTo>
                    <a:pt x="519" y="1716"/>
                  </a:lnTo>
                  <a:lnTo>
                    <a:pt x="519" y="1596"/>
                  </a:lnTo>
                  <a:lnTo>
                    <a:pt x="479" y="1477"/>
                  </a:lnTo>
                  <a:lnTo>
                    <a:pt x="360" y="1237"/>
                  </a:lnTo>
                  <a:lnTo>
                    <a:pt x="240" y="918"/>
                  </a:lnTo>
                  <a:lnTo>
                    <a:pt x="120" y="599"/>
                  </a:lnTo>
                  <a:lnTo>
                    <a:pt x="80" y="320"/>
                  </a:lnTo>
                  <a:lnTo>
                    <a:pt x="120" y="200"/>
                  </a:lnTo>
                  <a:lnTo>
                    <a:pt x="160" y="120"/>
                  </a:lnTo>
                  <a:close/>
                  <a:moveTo>
                    <a:pt x="160" y="0"/>
                  </a:moveTo>
                  <a:lnTo>
                    <a:pt x="80" y="40"/>
                  </a:lnTo>
                  <a:lnTo>
                    <a:pt x="41" y="120"/>
                  </a:lnTo>
                  <a:lnTo>
                    <a:pt x="1" y="240"/>
                  </a:lnTo>
                  <a:lnTo>
                    <a:pt x="1" y="399"/>
                  </a:lnTo>
                  <a:lnTo>
                    <a:pt x="41" y="559"/>
                  </a:lnTo>
                  <a:lnTo>
                    <a:pt x="160" y="918"/>
                  </a:lnTo>
                  <a:lnTo>
                    <a:pt x="280" y="1277"/>
                  </a:lnTo>
                  <a:lnTo>
                    <a:pt x="400" y="1516"/>
                  </a:lnTo>
                  <a:lnTo>
                    <a:pt x="400" y="1636"/>
                  </a:lnTo>
                  <a:lnTo>
                    <a:pt x="400" y="1756"/>
                  </a:lnTo>
                  <a:lnTo>
                    <a:pt x="360" y="1995"/>
                  </a:lnTo>
                  <a:lnTo>
                    <a:pt x="280" y="2155"/>
                  </a:lnTo>
                  <a:lnTo>
                    <a:pt x="240" y="2235"/>
                  </a:lnTo>
                  <a:lnTo>
                    <a:pt x="240" y="2275"/>
                  </a:lnTo>
                  <a:lnTo>
                    <a:pt x="1477" y="4469"/>
                  </a:lnTo>
                  <a:lnTo>
                    <a:pt x="1517" y="4469"/>
                  </a:lnTo>
                  <a:lnTo>
                    <a:pt x="2714" y="4030"/>
                  </a:lnTo>
                  <a:lnTo>
                    <a:pt x="3432" y="3751"/>
                  </a:lnTo>
                  <a:lnTo>
                    <a:pt x="3711" y="3591"/>
                  </a:lnTo>
                  <a:lnTo>
                    <a:pt x="3871" y="3471"/>
                  </a:lnTo>
                  <a:lnTo>
                    <a:pt x="3911" y="3352"/>
                  </a:lnTo>
                  <a:lnTo>
                    <a:pt x="3951" y="3232"/>
                  </a:lnTo>
                  <a:lnTo>
                    <a:pt x="3951" y="3112"/>
                  </a:lnTo>
                  <a:lnTo>
                    <a:pt x="3911" y="2993"/>
                  </a:lnTo>
                  <a:lnTo>
                    <a:pt x="3831" y="2793"/>
                  </a:lnTo>
                  <a:lnTo>
                    <a:pt x="3711" y="2634"/>
                  </a:lnTo>
                  <a:lnTo>
                    <a:pt x="3671" y="2474"/>
                  </a:lnTo>
                  <a:lnTo>
                    <a:pt x="3671" y="2235"/>
                  </a:lnTo>
                  <a:lnTo>
                    <a:pt x="3631" y="1995"/>
                  </a:lnTo>
                  <a:lnTo>
                    <a:pt x="3591" y="1796"/>
                  </a:lnTo>
                  <a:lnTo>
                    <a:pt x="3552" y="1636"/>
                  </a:lnTo>
                  <a:lnTo>
                    <a:pt x="3432" y="1516"/>
                  </a:lnTo>
                  <a:lnTo>
                    <a:pt x="3192" y="1357"/>
                  </a:lnTo>
                  <a:lnTo>
                    <a:pt x="3073" y="1277"/>
                  </a:lnTo>
                  <a:lnTo>
                    <a:pt x="3033" y="1078"/>
                  </a:lnTo>
                  <a:lnTo>
                    <a:pt x="2953" y="758"/>
                  </a:lnTo>
                  <a:lnTo>
                    <a:pt x="2913" y="639"/>
                  </a:lnTo>
                  <a:lnTo>
                    <a:pt x="2794" y="559"/>
                  </a:lnTo>
                  <a:lnTo>
                    <a:pt x="2714" y="519"/>
                  </a:lnTo>
                  <a:lnTo>
                    <a:pt x="2554" y="559"/>
                  </a:lnTo>
                  <a:lnTo>
                    <a:pt x="2195" y="758"/>
                  </a:lnTo>
                  <a:lnTo>
                    <a:pt x="1796" y="958"/>
                  </a:lnTo>
                  <a:lnTo>
                    <a:pt x="1517" y="1157"/>
                  </a:lnTo>
                  <a:lnTo>
                    <a:pt x="1237" y="838"/>
                  </a:lnTo>
                  <a:lnTo>
                    <a:pt x="839" y="399"/>
                  </a:lnTo>
                  <a:lnTo>
                    <a:pt x="599" y="200"/>
                  </a:lnTo>
                  <a:lnTo>
                    <a:pt x="400" y="80"/>
                  </a:lnTo>
                  <a:lnTo>
                    <a:pt x="2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3"/>
            <p:cNvSpPr/>
            <p:nvPr/>
          </p:nvSpPr>
          <p:spPr>
            <a:xfrm>
              <a:off x="1924800" y="1445600"/>
              <a:ext cx="98775" cy="111725"/>
            </a:xfrm>
            <a:custGeom>
              <a:rect b="b" l="l" r="r" t="t"/>
              <a:pathLst>
                <a:path extrusionOk="0" fill="none" h="4469" w="3951">
                  <a:moveTo>
                    <a:pt x="1517" y="4469"/>
                  </a:moveTo>
                  <a:lnTo>
                    <a:pt x="1517" y="4469"/>
                  </a:lnTo>
                  <a:lnTo>
                    <a:pt x="1477" y="4469"/>
                  </a:lnTo>
                  <a:lnTo>
                    <a:pt x="240" y="2275"/>
                  </a:lnTo>
                  <a:lnTo>
                    <a:pt x="240" y="2275"/>
                  </a:lnTo>
                  <a:lnTo>
                    <a:pt x="240" y="2235"/>
                  </a:lnTo>
                  <a:lnTo>
                    <a:pt x="240" y="2235"/>
                  </a:lnTo>
                  <a:lnTo>
                    <a:pt x="280" y="2155"/>
                  </a:lnTo>
                  <a:lnTo>
                    <a:pt x="360" y="1995"/>
                  </a:lnTo>
                  <a:lnTo>
                    <a:pt x="400" y="1756"/>
                  </a:lnTo>
                  <a:lnTo>
                    <a:pt x="400" y="1636"/>
                  </a:lnTo>
                  <a:lnTo>
                    <a:pt x="400" y="1516"/>
                  </a:lnTo>
                  <a:lnTo>
                    <a:pt x="400" y="1516"/>
                  </a:lnTo>
                  <a:lnTo>
                    <a:pt x="280" y="1277"/>
                  </a:lnTo>
                  <a:lnTo>
                    <a:pt x="280" y="1277"/>
                  </a:lnTo>
                  <a:lnTo>
                    <a:pt x="160" y="918"/>
                  </a:lnTo>
                  <a:lnTo>
                    <a:pt x="41" y="559"/>
                  </a:lnTo>
                  <a:lnTo>
                    <a:pt x="1" y="399"/>
                  </a:lnTo>
                  <a:lnTo>
                    <a:pt x="1" y="240"/>
                  </a:lnTo>
                  <a:lnTo>
                    <a:pt x="41" y="120"/>
                  </a:lnTo>
                  <a:lnTo>
                    <a:pt x="80" y="40"/>
                  </a:lnTo>
                  <a:lnTo>
                    <a:pt x="80" y="40"/>
                  </a:lnTo>
                  <a:lnTo>
                    <a:pt x="160" y="0"/>
                  </a:lnTo>
                  <a:lnTo>
                    <a:pt x="240" y="0"/>
                  </a:lnTo>
                  <a:lnTo>
                    <a:pt x="400" y="80"/>
                  </a:lnTo>
                  <a:lnTo>
                    <a:pt x="599" y="200"/>
                  </a:lnTo>
                  <a:lnTo>
                    <a:pt x="839" y="399"/>
                  </a:lnTo>
                  <a:lnTo>
                    <a:pt x="1237" y="838"/>
                  </a:lnTo>
                  <a:lnTo>
                    <a:pt x="1517" y="1157"/>
                  </a:lnTo>
                  <a:lnTo>
                    <a:pt x="1517" y="1157"/>
                  </a:lnTo>
                  <a:lnTo>
                    <a:pt x="1796" y="958"/>
                  </a:lnTo>
                  <a:lnTo>
                    <a:pt x="2195" y="758"/>
                  </a:lnTo>
                  <a:lnTo>
                    <a:pt x="2554" y="559"/>
                  </a:lnTo>
                  <a:lnTo>
                    <a:pt x="2714" y="519"/>
                  </a:lnTo>
                  <a:lnTo>
                    <a:pt x="2794" y="559"/>
                  </a:lnTo>
                  <a:lnTo>
                    <a:pt x="2794" y="559"/>
                  </a:lnTo>
                  <a:lnTo>
                    <a:pt x="2913" y="639"/>
                  </a:lnTo>
                  <a:lnTo>
                    <a:pt x="2953" y="758"/>
                  </a:lnTo>
                  <a:lnTo>
                    <a:pt x="3033" y="1078"/>
                  </a:lnTo>
                  <a:lnTo>
                    <a:pt x="3033" y="1078"/>
                  </a:lnTo>
                  <a:lnTo>
                    <a:pt x="3073" y="1277"/>
                  </a:lnTo>
                  <a:lnTo>
                    <a:pt x="3073" y="1277"/>
                  </a:lnTo>
                  <a:lnTo>
                    <a:pt x="3192" y="1357"/>
                  </a:lnTo>
                  <a:lnTo>
                    <a:pt x="3192" y="1357"/>
                  </a:lnTo>
                  <a:lnTo>
                    <a:pt x="3432" y="1516"/>
                  </a:lnTo>
                  <a:lnTo>
                    <a:pt x="3552" y="1636"/>
                  </a:lnTo>
                  <a:lnTo>
                    <a:pt x="3591" y="1796"/>
                  </a:lnTo>
                  <a:lnTo>
                    <a:pt x="3591" y="1796"/>
                  </a:lnTo>
                  <a:lnTo>
                    <a:pt x="3631" y="1995"/>
                  </a:lnTo>
                  <a:lnTo>
                    <a:pt x="3671" y="2235"/>
                  </a:lnTo>
                  <a:lnTo>
                    <a:pt x="3671" y="2235"/>
                  </a:lnTo>
                  <a:lnTo>
                    <a:pt x="3671" y="2474"/>
                  </a:lnTo>
                  <a:lnTo>
                    <a:pt x="3711" y="2634"/>
                  </a:lnTo>
                  <a:lnTo>
                    <a:pt x="3711" y="2634"/>
                  </a:lnTo>
                  <a:lnTo>
                    <a:pt x="3831" y="2793"/>
                  </a:lnTo>
                  <a:lnTo>
                    <a:pt x="3911" y="2993"/>
                  </a:lnTo>
                  <a:lnTo>
                    <a:pt x="3951" y="3112"/>
                  </a:lnTo>
                  <a:lnTo>
                    <a:pt x="3951" y="3232"/>
                  </a:lnTo>
                  <a:lnTo>
                    <a:pt x="3911" y="3352"/>
                  </a:lnTo>
                  <a:lnTo>
                    <a:pt x="3871" y="3471"/>
                  </a:lnTo>
                  <a:lnTo>
                    <a:pt x="3871" y="3471"/>
                  </a:lnTo>
                  <a:lnTo>
                    <a:pt x="3711" y="3591"/>
                  </a:lnTo>
                  <a:lnTo>
                    <a:pt x="3432" y="3751"/>
                  </a:lnTo>
                  <a:lnTo>
                    <a:pt x="2714" y="4030"/>
                  </a:lnTo>
                  <a:lnTo>
                    <a:pt x="1517" y="4469"/>
                  </a:lnTo>
                  <a:lnTo>
                    <a:pt x="1517" y="4469"/>
                  </a:lnTo>
                  <a:lnTo>
                    <a:pt x="1517" y="4469"/>
                  </a:lnTo>
                  <a:lnTo>
                    <a:pt x="1517" y="446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3"/>
            <p:cNvSpPr/>
            <p:nvPr/>
          </p:nvSpPr>
          <p:spPr>
            <a:xfrm>
              <a:off x="1926800" y="1448600"/>
              <a:ext cx="93775" cy="106750"/>
            </a:xfrm>
            <a:custGeom>
              <a:rect b="b" l="l" r="r" t="t"/>
              <a:pathLst>
                <a:path extrusionOk="0" fill="none" h="4270" w="3751">
                  <a:moveTo>
                    <a:pt x="280" y="2155"/>
                  </a:moveTo>
                  <a:lnTo>
                    <a:pt x="1437" y="4269"/>
                  </a:lnTo>
                  <a:lnTo>
                    <a:pt x="1437" y="4269"/>
                  </a:lnTo>
                  <a:lnTo>
                    <a:pt x="2753" y="3790"/>
                  </a:lnTo>
                  <a:lnTo>
                    <a:pt x="3352" y="3511"/>
                  </a:lnTo>
                  <a:lnTo>
                    <a:pt x="3591" y="3391"/>
                  </a:lnTo>
                  <a:lnTo>
                    <a:pt x="3711" y="3312"/>
                  </a:lnTo>
                  <a:lnTo>
                    <a:pt x="3711" y="3312"/>
                  </a:lnTo>
                  <a:lnTo>
                    <a:pt x="3751" y="3192"/>
                  </a:lnTo>
                  <a:lnTo>
                    <a:pt x="3751" y="3112"/>
                  </a:lnTo>
                  <a:lnTo>
                    <a:pt x="3711" y="2873"/>
                  </a:lnTo>
                  <a:lnTo>
                    <a:pt x="3631" y="2713"/>
                  </a:lnTo>
                  <a:lnTo>
                    <a:pt x="3551" y="2554"/>
                  </a:lnTo>
                  <a:lnTo>
                    <a:pt x="3551" y="2554"/>
                  </a:lnTo>
                  <a:lnTo>
                    <a:pt x="3511" y="2394"/>
                  </a:lnTo>
                  <a:lnTo>
                    <a:pt x="3472" y="2115"/>
                  </a:lnTo>
                  <a:lnTo>
                    <a:pt x="3472" y="2115"/>
                  </a:lnTo>
                  <a:lnTo>
                    <a:pt x="3472" y="1915"/>
                  </a:lnTo>
                  <a:lnTo>
                    <a:pt x="3432" y="1676"/>
                  </a:lnTo>
                  <a:lnTo>
                    <a:pt x="3432" y="1676"/>
                  </a:lnTo>
                  <a:lnTo>
                    <a:pt x="3352" y="1556"/>
                  </a:lnTo>
                  <a:lnTo>
                    <a:pt x="3272" y="1476"/>
                  </a:lnTo>
                  <a:lnTo>
                    <a:pt x="3073" y="1317"/>
                  </a:lnTo>
                  <a:lnTo>
                    <a:pt x="3073" y="1317"/>
                  </a:lnTo>
                  <a:lnTo>
                    <a:pt x="2913" y="1197"/>
                  </a:lnTo>
                  <a:lnTo>
                    <a:pt x="2913" y="1197"/>
                  </a:lnTo>
                  <a:lnTo>
                    <a:pt x="2873" y="1117"/>
                  </a:lnTo>
                  <a:lnTo>
                    <a:pt x="2873" y="958"/>
                  </a:lnTo>
                  <a:lnTo>
                    <a:pt x="2873" y="958"/>
                  </a:lnTo>
                  <a:lnTo>
                    <a:pt x="2793" y="718"/>
                  </a:lnTo>
                  <a:lnTo>
                    <a:pt x="2753" y="599"/>
                  </a:lnTo>
                  <a:lnTo>
                    <a:pt x="2674" y="519"/>
                  </a:lnTo>
                  <a:lnTo>
                    <a:pt x="2674" y="519"/>
                  </a:lnTo>
                  <a:lnTo>
                    <a:pt x="2594" y="519"/>
                  </a:lnTo>
                  <a:lnTo>
                    <a:pt x="2474" y="559"/>
                  </a:lnTo>
                  <a:lnTo>
                    <a:pt x="2195" y="678"/>
                  </a:lnTo>
                  <a:lnTo>
                    <a:pt x="1836" y="918"/>
                  </a:lnTo>
                  <a:lnTo>
                    <a:pt x="1477" y="1157"/>
                  </a:lnTo>
                  <a:lnTo>
                    <a:pt x="1477" y="1157"/>
                  </a:lnTo>
                  <a:lnTo>
                    <a:pt x="1437" y="1157"/>
                  </a:lnTo>
                  <a:lnTo>
                    <a:pt x="1397" y="1117"/>
                  </a:lnTo>
                  <a:lnTo>
                    <a:pt x="1397" y="1117"/>
                  </a:lnTo>
                  <a:lnTo>
                    <a:pt x="1038" y="718"/>
                  </a:lnTo>
                  <a:lnTo>
                    <a:pt x="639" y="319"/>
                  </a:lnTo>
                  <a:lnTo>
                    <a:pt x="280" y="40"/>
                  </a:lnTo>
                  <a:lnTo>
                    <a:pt x="160" y="0"/>
                  </a:lnTo>
                  <a:lnTo>
                    <a:pt x="80" y="0"/>
                  </a:lnTo>
                  <a:lnTo>
                    <a:pt x="80" y="0"/>
                  </a:lnTo>
                  <a:lnTo>
                    <a:pt x="40" y="80"/>
                  </a:lnTo>
                  <a:lnTo>
                    <a:pt x="0" y="200"/>
                  </a:lnTo>
                  <a:lnTo>
                    <a:pt x="40" y="479"/>
                  </a:lnTo>
                  <a:lnTo>
                    <a:pt x="160" y="798"/>
                  </a:lnTo>
                  <a:lnTo>
                    <a:pt x="280" y="1117"/>
                  </a:lnTo>
                  <a:lnTo>
                    <a:pt x="280" y="1117"/>
                  </a:lnTo>
                  <a:lnTo>
                    <a:pt x="399" y="1357"/>
                  </a:lnTo>
                  <a:lnTo>
                    <a:pt x="399" y="1357"/>
                  </a:lnTo>
                  <a:lnTo>
                    <a:pt x="439" y="1476"/>
                  </a:lnTo>
                  <a:lnTo>
                    <a:pt x="439" y="1596"/>
                  </a:lnTo>
                  <a:lnTo>
                    <a:pt x="399" y="1835"/>
                  </a:lnTo>
                  <a:lnTo>
                    <a:pt x="320" y="2035"/>
                  </a:lnTo>
                  <a:lnTo>
                    <a:pt x="280" y="2155"/>
                  </a:lnTo>
                  <a:lnTo>
                    <a:pt x="280" y="21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3"/>
            <p:cNvSpPr/>
            <p:nvPr/>
          </p:nvSpPr>
          <p:spPr>
            <a:xfrm>
              <a:off x="1933775" y="15024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3"/>
            <p:cNvSpPr/>
            <p:nvPr/>
          </p:nvSpPr>
          <p:spPr>
            <a:xfrm>
              <a:off x="1905850" y="1501450"/>
              <a:ext cx="56875" cy="68850"/>
            </a:xfrm>
            <a:custGeom>
              <a:rect b="b" l="l" r="r" t="t"/>
              <a:pathLst>
                <a:path extrusionOk="0" h="2754" w="2275">
                  <a:moveTo>
                    <a:pt x="1038" y="1"/>
                  </a:moveTo>
                  <a:lnTo>
                    <a:pt x="1" y="559"/>
                  </a:lnTo>
                  <a:lnTo>
                    <a:pt x="1198" y="2754"/>
                  </a:lnTo>
                  <a:lnTo>
                    <a:pt x="2275" y="2195"/>
                  </a:lnTo>
                  <a:lnTo>
                    <a:pt x="103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3"/>
            <p:cNvSpPr/>
            <p:nvPr/>
          </p:nvSpPr>
          <p:spPr>
            <a:xfrm>
              <a:off x="1905850" y="1501450"/>
              <a:ext cx="56875" cy="68850"/>
            </a:xfrm>
            <a:custGeom>
              <a:rect b="b" l="l" r="r" t="t"/>
              <a:pathLst>
                <a:path extrusionOk="0" fill="none" h="2754" w="2275">
                  <a:moveTo>
                    <a:pt x="1038" y="1"/>
                  </a:moveTo>
                  <a:lnTo>
                    <a:pt x="1" y="559"/>
                  </a:lnTo>
                  <a:lnTo>
                    <a:pt x="1198" y="2754"/>
                  </a:lnTo>
                  <a:lnTo>
                    <a:pt x="2275" y="2195"/>
                  </a:lnTo>
                  <a:lnTo>
                    <a:pt x="103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3"/>
            <p:cNvSpPr/>
            <p:nvPr/>
          </p:nvSpPr>
          <p:spPr>
            <a:xfrm>
              <a:off x="1931775" y="15014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3"/>
            <p:cNvSpPr/>
            <p:nvPr/>
          </p:nvSpPr>
          <p:spPr>
            <a:xfrm>
              <a:off x="2020550" y="1636100"/>
              <a:ext cx="54900" cy="54900"/>
            </a:xfrm>
            <a:custGeom>
              <a:rect b="b" l="l" r="r" t="t"/>
              <a:pathLst>
                <a:path extrusionOk="0" h="2196" w="2196">
                  <a:moveTo>
                    <a:pt x="1078" y="1"/>
                  </a:moveTo>
                  <a:lnTo>
                    <a:pt x="1038" y="41"/>
                  </a:lnTo>
                  <a:lnTo>
                    <a:pt x="998" y="81"/>
                  </a:lnTo>
                  <a:lnTo>
                    <a:pt x="919" y="360"/>
                  </a:lnTo>
                  <a:lnTo>
                    <a:pt x="799" y="599"/>
                  </a:lnTo>
                  <a:lnTo>
                    <a:pt x="599" y="759"/>
                  </a:lnTo>
                  <a:lnTo>
                    <a:pt x="400" y="919"/>
                  </a:lnTo>
                  <a:lnTo>
                    <a:pt x="160" y="998"/>
                  </a:lnTo>
                  <a:lnTo>
                    <a:pt x="41" y="1038"/>
                  </a:lnTo>
                  <a:lnTo>
                    <a:pt x="1" y="1038"/>
                  </a:lnTo>
                  <a:lnTo>
                    <a:pt x="1" y="1118"/>
                  </a:lnTo>
                  <a:lnTo>
                    <a:pt x="1" y="1158"/>
                  </a:lnTo>
                  <a:lnTo>
                    <a:pt x="41" y="1158"/>
                  </a:lnTo>
                  <a:lnTo>
                    <a:pt x="160" y="1198"/>
                  </a:lnTo>
                  <a:lnTo>
                    <a:pt x="360" y="1278"/>
                  </a:lnTo>
                  <a:lnTo>
                    <a:pt x="520" y="1357"/>
                  </a:lnTo>
                  <a:lnTo>
                    <a:pt x="719" y="1517"/>
                  </a:lnTo>
                  <a:lnTo>
                    <a:pt x="839" y="1677"/>
                  </a:lnTo>
                  <a:lnTo>
                    <a:pt x="958" y="1916"/>
                  </a:lnTo>
                  <a:lnTo>
                    <a:pt x="998" y="2115"/>
                  </a:lnTo>
                  <a:lnTo>
                    <a:pt x="1038" y="2195"/>
                  </a:lnTo>
                  <a:lnTo>
                    <a:pt x="1118" y="2195"/>
                  </a:lnTo>
                  <a:lnTo>
                    <a:pt x="1158" y="2155"/>
                  </a:lnTo>
                  <a:lnTo>
                    <a:pt x="1198" y="1916"/>
                  </a:lnTo>
                  <a:lnTo>
                    <a:pt x="1317" y="1677"/>
                  </a:lnTo>
                  <a:lnTo>
                    <a:pt x="1477" y="1477"/>
                  </a:lnTo>
                  <a:lnTo>
                    <a:pt x="1677" y="1318"/>
                  </a:lnTo>
                  <a:lnTo>
                    <a:pt x="1956" y="1198"/>
                  </a:lnTo>
                  <a:lnTo>
                    <a:pt x="2115" y="1158"/>
                  </a:lnTo>
                  <a:lnTo>
                    <a:pt x="2155" y="1118"/>
                  </a:lnTo>
                  <a:lnTo>
                    <a:pt x="2195" y="1118"/>
                  </a:lnTo>
                  <a:lnTo>
                    <a:pt x="2155" y="1078"/>
                  </a:lnTo>
                  <a:lnTo>
                    <a:pt x="2115" y="1038"/>
                  </a:lnTo>
                  <a:lnTo>
                    <a:pt x="1956" y="998"/>
                  </a:lnTo>
                  <a:lnTo>
                    <a:pt x="1677" y="879"/>
                  </a:lnTo>
                  <a:lnTo>
                    <a:pt x="1517" y="759"/>
                  </a:lnTo>
                  <a:lnTo>
                    <a:pt x="1397" y="639"/>
                  </a:lnTo>
                  <a:lnTo>
                    <a:pt x="1317" y="520"/>
                  </a:lnTo>
                  <a:lnTo>
                    <a:pt x="1238" y="400"/>
                  </a:lnTo>
                  <a:lnTo>
                    <a:pt x="1118" y="81"/>
                  </a:lnTo>
                  <a:lnTo>
                    <a:pt x="1118" y="41"/>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3"/>
            <p:cNvSpPr/>
            <p:nvPr/>
          </p:nvSpPr>
          <p:spPr>
            <a:xfrm>
              <a:off x="2734725" y="1595225"/>
              <a:ext cx="53900" cy="54875"/>
            </a:xfrm>
            <a:custGeom>
              <a:rect b="b" l="l" r="r" t="t"/>
              <a:pathLst>
                <a:path extrusionOk="0" h="2195" w="2156">
                  <a:moveTo>
                    <a:pt x="1078" y="0"/>
                  </a:moveTo>
                  <a:lnTo>
                    <a:pt x="1038" y="40"/>
                  </a:lnTo>
                  <a:lnTo>
                    <a:pt x="998" y="80"/>
                  </a:lnTo>
                  <a:lnTo>
                    <a:pt x="919" y="359"/>
                  </a:lnTo>
                  <a:lnTo>
                    <a:pt x="799" y="599"/>
                  </a:lnTo>
                  <a:lnTo>
                    <a:pt x="599" y="758"/>
                  </a:lnTo>
                  <a:lnTo>
                    <a:pt x="400" y="918"/>
                  </a:lnTo>
                  <a:lnTo>
                    <a:pt x="160" y="998"/>
                  </a:lnTo>
                  <a:lnTo>
                    <a:pt x="41" y="1037"/>
                  </a:lnTo>
                  <a:lnTo>
                    <a:pt x="1" y="1037"/>
                  </a:lnTo>
                  <a:lnTo>
                    <a:pt x="1" y="1117"/>
                  </a:lnTo>
                  <a:lnTo>
                    <a:pt x="1" y="1157"/>
                  </a:lnTo>
                  <a:lnTo>
                    <a:pt x="41" y="1157"/>
                  </a:lnTo>
                  <a:lnTo>
                    <a:pt x="160" y="1197"/>
                  </a:lnTo>
                  <a:lnTo>
                    <a:pt x="360" y="1277"/>
                  </a:lnTo>
                  <a:lnTo>
                    <a:pt x="520" y="1357"/>
                  </a:lnTo>
                  <a:lnTo>
                    <a:pt x="679" y="1516"/>
                  </a:lnTo>
                  <a:lnTo>
                    <a:pt x="839" y="1676"/>
                  </a:lnTo>
                  <a:lnTo>
                    <a:pt x="958" y="1915"/>
                  </a:lnTo>
                  <a:lnTo>
                    <a:pt x="998" y="2115"/>
                  </a:lnTo>
                  <a:lnTo>
                    <a:pt x="1038" y="2194"/>
                  </a:lnTo>
                  <a:lnTo>
                    <a:pt x="1118" y="2194"/>
                  </a:lnTo>
                  <a:lnTo>
                    <a:pt x="1158" y="2155"/>
                  </a:lnTo>
                  <a:lnTo>
                    <a:pt x="1198" y="1915"/>
                  </a:lnTo>
                  <a:lnTo>
                    <a:pt x="1318" y="1676"/>
                  </a:lnTo>
                  <a:lnTo>
                    <a:pt x="1477" y="1476"/>
                  </a:lnTo>
                  <a:lnTo>
                    <a:pt x="1677" y="1317"/>
                  </a:lnTo>
                  <a:lnTo>
                    <a:pt x="1916" y="1197"/>
                  </a:lnTo>
                  <a:lnTo>
                    <a:pt x="2115" y="1157"/>
                  </a:lnTo>
                  <a:lnTo>
                    <a:pt x="2155" y="1117"/>
                  </a:lnTo>
                  <a:lnTo>
                    <a:pt x="2155" y="1077"/>
                  </a:lnTo>
                  <a:lnTo>
                    <a:pt x="2115" y="1037"/>
                  </a:lnTo>
                  <a:lnTo>
                    <a:pt x="1956" y="998"/>
                  </a:lnTo>
                  <a:lnTo>
                    <a:pt x="1677" y="878"/>
                  </a:lnTo>
                  <a:lnTo>
                    <a:pt x="1517" y="758"/>
                  </a:lnTo>
                  <a:lnTo>
                    <a:pt x="1397" y="678"/>
                  </a:lnTo>
                  <a:lnTo>
                    <a:pt x="1318" y="51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3"/>
            <p:cNvSpPr/>
            <p:nvPr/>
          </p:nvSpPr>
          <p:spPr>
            <a:xfrm>
              <a:off x="2593100" y="1805675"/>
              <a:ext cx="54875" cy="54875"/>
            </a:xfrm>
            <a:custGeom>
              <a:rect b="b" l="l" r="r" t="t"/>
              <a:pathLst>
                <a:path extrusionOk="0" h="2195" w="2195">
                  <a:moveTo>
                    <a:pt x="1078" y="1"/>
                  </a:moveTo>
                  <a:lnTo>
                    <a:pt x="1038" y="40"/>
                  </a:lnTo>
                  <a:lnTo>
                    <a:pt x="1038" y="80"/>
                  </a:lnTo>
                  <a:lnTo>
                    <a:pt x="918" y="360"/>
                  </a:lnTo>
                  <a:lnTo>
                    <a:pt x="798" y="599"/>
                  </a:lnTo>
                  <a:lnTo>
                    <a:pt x="639" y="799"/>
                  </a:lnTo>
                  <a:lnTo>
                    <a:pt x="399" y="918"/>
                  </a:lnTo>
                  <a:lnTo>
                    <a:pt x="160" y="998"/>
                  </a:lnTo>
                  <a:lnTo>
                    <a:pt x="40" y="1038"/>
                  </a:lnTo>
                  <a:lnTo>
                    <a:pt x="0" y="1078"/>
                  </a:lnTo>
                  <a:lnTo>
                    <a:pt x="0" y="1118"/>
                  </a:lnTo>
                  <a:lnTo>
                    <a:pt x="0" y="1158"/>
                  </a:lnTo>
                  <a:lnTo>
                    <a:pt x="40" y="1158"/>
                  </a:lnTo>
                  <a:lnTo>
                    <a:pt x="160" y="1197"/>
                  </a:lnTo>
                  <a:lnTo>
                    <a:pt x="359" y="1277"/>
                  </a:lnTo>
                  <a:lnTo>
                    <a:pt x="559" y="1357"/>
                  </a:lnTo>
                  <a:lnTo>
                    <a:pt x="719" y="1517"/>
                  </a:lnTo>
                  <a:lnTo>
                    <a:pt x="838" y="1676"/>
                  </a:lnTo>
                  <a:lnTo>
                    <a:pt x="958" y="1916"/>
                  </a:lnTo>
                  <a:lnTo>
                    <a:pt x="1038" y="2115"/>
                  </a:lnTo>
                  <a:lnTo>
                    <a:pt x="1038" y="2195"/>
                  </a:lnTo>
                  <a:lnTo>
                    <a:pt x="1118" y="2195"/>
                  </a:lnTo>
                  <a:lnTo>
                    <a:pt x="1157" y="2155"/>
                  </a:lnTo>
                  <a:lnTo>
                    <a:pt x="1237" y="1916"/>
                  </a:lnTo>
                  <a:lnTo>
                    <a:pt x="1357" y="1676"/>
                  </a:lnTo>
                  <a:lnTo>
                    <a:pt x="1477" y="1477"/>
                  </a:lnTo>
                  <a:lnTo>
                    <a:pt x="1716" y="1317"/>
                  </a:lnTo>
                  <a:lnTo>
                    <a:pt x="1955" y="1237"/>
                  </a:lnTo>
                  <a:lnTo>
                    <a:pt x="2115" y="1158"/>
                  </a:lnTo>
                  <a:lnTo>
                    <a:pt x="2155" y="1158"/>
                  </a:lnTo>
                  <a:lnTo>
                    <a:pt x="2195" y="1118"/>
                  </a:lnTo>
                  <a:lnTo>
                    <a:pt x="2155" y="1078"/>
                  </a:lnTo>
                  <a:lnTo>
                    <a:pt x="2115" y="1038"/>
                  </a:lnTo>
                  <a:lnTo>
                    <a:pt x="1955" y="998"/>
                  </a:lnTo>
                  <a:lnTo>
                    <a:pt x="1676" y="878"/>
                  </a:lnTo>
                  <a:lnTo>
                    <a:pt x="1556" y="759"/>
                  </a:lnTo>
                  <a:lnTo>
                    <a:pt x="1437" y="679"/>
                  </a:lnTo>
                  <a:lnTo>
                    <a:pt x="1317" y="519"/>
                  </a:lnTo>
                  <a:lnTo>
                    <a:pt x="1237" y="400"/>
                  </a:lnTo>
                  <a:lnTo>
                    <a:pt x="1157" y="80"/>
                  </a:lnTo>
                  <a:lnTo>
                    <a:pt x="1118" y="40"/>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3"/>
            <p:cNvSpPr/>
            <p:nvPr/>
          </p:nvSpPr>
          <p:spPr>
            <a:xfrm>
              <a:off x="2132275" y="974800"/>
              <a:ext cx="54875" cy="55875"/>
            </a:xfrm>
            <a:custGeom>
              <a:rect b="b" l="l" r="r" t="t"/>
              <a:pathLst>
                <a:path extrusionOk="0" h="2235" w="2195">
                  <a:moveTo>
                    <a:pt x="1078" y="1"/>
                  </a:moveTo>
                  <a:lnTo>
                    <a:pt x="1038" y="40"/>
                  </a:lnTo>
                  <a:lnTo>
                    <a:pt x="1038" y="80"/>
                  </a:lnTo>
                  <a:lnTo>
                    <a:pt x="918" y="360"/>
                  </a:lnTo>
                  <a:lnTo>
                    <a:pt x="798" y="599"/>
                  </a:lnTo>
                  <a:lnTo>
                    <a:pt x="639" y="798"/>
                  </a:lnTo>
                  <a:lnTo>
                    <a:pt x="399" y="918"/>
                  </a:lnTo>
                  <a:lnTo>
                    <a:pt x="160" y="1038"/>
                  </a:lnTo>
                  <a:lnTo>
                    <a:pt x="40" y="1038"/>
                  </a:lnTo>
                  <a:lnTo>
                    <a:pt x="0" y="1078"/>
                  </a:lnTo>
                  <a:lnTo>
                    <a:pt x="0" y="1118"/>
                  </a:lnTo>
                  <a:lnTo>
                    <a:pt x="0" y="1158"/>
                  </a:lnTo>
                  <a:lnTo>
                    <a:pt x="40" y="1197"/>
                  </a:lnTo>
                  <a:lnTo>
                    <a:pt x="160" y="1197"/>
                  </a:lnTo>
                  <a:lnTo>
                    <a:pt x="360" y="1277"/>
                  </a:lnTo>
                  <a:lnTo>
                    <a:pt x="559" y="1397"/>
                  </a:lnTo>
                  <a:lnTo>
                    <a:pt x="719" y="1517"/>
                  </a:lnTo>
                  <a:lnTo>
                    <a:pt x="838" y="1676"/>
                  </a:lnTo>
                  <a:lnTo>
                    <a:pt x="958" y="1916"/>
                  </a:lnTo>
                  <a:lnTo>
                    <a:pt x="1038" y="2155"/>
                  </a:lnTo>
                  <a:lnTo>
                    <a:pt x="1038" y="2195"/>
                  </a:lnTo>
                  <a:lnTo>
                    <a:pt x="1078" y="2235"/>
                  </a:lnTo>
                  <a:lnTo>
                    <a:pt x="1118" y="2195"/>
                  </a:lnTo>
                  <a:lnTo>
                    <a:pt x="1157" y="2155"/>
                  </a:lnTo>
                  <a:lnTo>
                    <a:pt x="1237" y="1956"/>
                  </a:lnTo>
                  <a:lnTo>
                    <a:pt x="1357" y="1716"/>
                  </a:lnTo>
                  <a:lnTo>
                    <a:pt x="1517" y="1517"/>
                  </a:lnTo>
                  <a:lnTo>
                    <a:pt x="1716" y="1357"/>
                  </a:lnTo>
                  <a:lnTo>
                    <a:pt x="1955" y="1237"/>
                  </a:lnTo>
                  <a:lnTo>
                    <a:pt x="2155" y="1158"/>
                  </a:lnTo>
                  <a:lnTo>
                    <a:pt x="2195" y="1158"/>
                  </a:lnTo>
                  <a:lnTo>
                    <a:pt x="2195" y="1118"/>
                  </a:lnTo>
                  <a:lnTo>
                    <a:pt x="2195" y="1078"/>
                  </a:lnTo>
                  <a:lnTo>
                    <a:pt x="2155" y="1078"/>
                  </a:lnTo>
                  <a:lnTo>
                    <a:pt x="1955" y="998"/>
                  </a:lnTo>
                  <a:lnTo>
                    <a:pt x="1676" y="878"/>
                  </a:lnTo>
                  <a:lnTo>
                    <a:pt x="1556" y="798"/>
                  </a:lnTo>
                  <a:lnTo>
                    <a:pt x="1437" y="679"/>
                  </a:lnTo>
                  <a:lnTo>
                    <a:pt x="1317" y="559"/>
                  </a:lnTo>
                  <a:lnTo>
                    <a:pt x="1237" y="399"/>
                  </a:lnTo>
                  <a:lnTo>
                    <a:pt x="1157" y="80"/>
                  </a:lnTo>
                  <a:lnTo>
                    <a:pt x="1118" y="40"/>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6" name="Google Shape;3296;p73"/>
          <p:cNvGrpSpPr/>
          <p:nvPr/>
        </p:nvGrpSpPr>
        <p:grpSpPr>
          <a:xfrm>
            <a:off x="5472177" y="5827752"/>
            <a:ext cx="2988950" cy="2862958"/>
            <a:chOff x="6174950" y="3735750"/>
            <a:chExt cx="1206925" cy="1156050"/>
          </a:xfrm>
        </p:grpSpPr>
        <p:sp>
          <p:nvSpPr>
            <p:cNvPr id="3297" name="Google Shape;3297;p73"/>
            <p:cNvSpPr/>
            <p:nvPr/>
          </p:nvSpPr>
          <p:spPr>
            <a:xfrm>
              <a:off x="6174950" y="3735750"/>
              <a:ext cx="1206925" cy="1156050"/>
            </a:xfrm>
            <a:custGeom>
              <a:rect b="b" l="l" r="r" t="t"/>
              <a:pathLst>
                <a:path extrusionOk="0" h="46242" w="48277">
                  <a:moveTo>
                    <a:pt x="23819" y="0"/>
                  </a:moveTo>
                  <a:lnTo>
                    <a:pt x="22942" y="40"/>
                  </a:lnTo>
                  <a:lnTo>
                    <a:pt x="22024" y="120"/>
                  </a:lnTo>
                  <a:lnTo>
                    <a:pt x="21146" y="200"/>
                  </a:lnTo>
                  <a:lnTo>
                    <a:pt x="20229" y="359"/>
                  </a:lnTo>
                  <a:lnTo>
                    <a:pt x="19351" y="519"/>
                  </a:lnTo>
                  <a:lnTo>
                    <a:pt x="18473" y="718"/>
                  </a:lnTo>
                  <a:lnTo>
                    <a:pt x="17595" y="918"/>
                  </a:lnTo>
                  <a:lnTo>
                    <a:pt x="16718" y="1197"/>
                  </a:lnTo>
                  <a:lnTo>
                    <a:pt x="15840" y="1476"/>
                  </a:lnTo>
                  <a:lnTo>
                    <a:pt x="15002" y="1796"/>
                  </a:lnTo>
                  <a:lnTo>
                    <a:pt x="14164" y="2155"/>
                  </a:lnTo>
                  <a:lnTo>
                    <a:pt x="13326" y="2554"/>
                  </a:lnTo>
                  <a:lnTo>
                    <a:pt x="12488" y="2953"/>
                  </a:lnTo>
                  <a:lnTo>
                    <a:pt x="11651" y="3392"/>
                  </a:lnTo>
                  <a:lnTo>
                    <a:pt x="10853" y="3870"/>
                  </a:lnTo>
                  <a:lnTo>
                    <a:pt x="10733" y="3950"/>
                  </a:lnTo>
                  <a:lnTo>
                    <a:pt x="9735" y="4628"/>
                  </a:lnTo>
                  <a:lnTo>
                    <a:pt x="8818" y="5347"/>
                  </a:lnTo>
                  <a:lnTo>
                    <a:pt x="7940" y="6105"/>
                  </a:lnTo>
                  <a:lnTo>
                    <a:pt x="7102" y="6903"/>
                  </a:lnTo>
                  <a:lnTo>
                    <a:pt x="6304" y="7780"/>
                  </a:lnTo>
                  <a:lnTo>
                    <a:pt x="5546" y="8618"/>
                  </a:lnTo>
                  <a:lnTo>
                    <a:pt x="4828" y="9536"/>
                  </a:lnTo>
                  <a:lnTo>
                    <a:pt x="4150" y="10493"/>
                  </a:lnTo>
                  <a:lnTo>
                    <a:pt x="3511" y="11451"/>
                  </a:lnTo>
                  <a:lnTo>
                    <a:pt x="3471" y="11531"/>
                  </a:lnTo>
                  <a:lnTo>
                    <a:pt x="3432" y="11611"/>
                  </a:lnTo>
                  <a:lnTo>
                    <a:pt x="2793" y="12768"/>
                  </a:lnTo>
                  <a:lnTo>
                    <a:pt x="2195" y="14004"/>
                  </a:lnTo>
                  <a:lnTo>
                    <a:pt x="1676" y="15241"/>
                  </a:lnTo>
                  <a:lnTo>
                    <a:pt x="1197" y="16478"/>
                  </a:lnTo>
                  <a:lnTo>
                    <a:pt x="798" y="17914"/>
                  </a:lnTo>
                  <a:lnTo>
                    <a:pt x="439" y="19391"/>
                  </a:lnTo>
                  <a:lnTo>
                    <a:pt x="240" y="20548"/>
                  </a:lnTo>
                  <a:lnTo>
                    <a:pt x="120" y="21705"/>
                  </a:lnTo>
                  <a:lnTo>
                    <a:pt x="40" y="22862"/>
                  </a:lnTo>
                  <a:lnTo>
                    <a:pt x="0" y="24019"/>
                  </a:lnTo>
                  <a:lnTo>
                    <a:pt x="0" y="44846"/>
                  </a:lnTo>
                  <a:lnTo>
                    <a:pt x="40" y="45125"/>
                  </a:lnTo>
                  <a:lnTo>
                    <a:pt x="120" y="45364"/>
                  </a:lnTo>
                  <a:lnTo>
                    <a:pt x="240" y="45604"/>
                  </a:lnTo>
                  <a:lnTo>
                    <a:pt x="439" y="45803"/>
                  </a:lnTo>
                  <a:lnTo>
                    <a:pt x="639" y="46003"/>
                  </a:lnTo>
                  <a:lnTo>
                    <a:pt x="878" y="46122"/>
                  </a:lnTo>
                  <a:lnTo>
                    <a:pt x="1117" y="46202"/>
                  </a:lnTo>
                  <a:lnTo>
                    <a:pt x="1397" y="46242"/>
                  </a:lnTo>
                  <a:lnTo>
                    <a:pt x="46881" y="46242"/>
                  </a:lnTo>
                  <a:lnTo>
                    <a:pt x="47160" y="46202"/>
                  </a:lnTo>
                  <a:lnTo>
                    <a:pt x="47399" y="46122"/>
                  </a:lnTo>
                  <a:lnTo>
                    <a:pt x="47639" y="46003"/>
                  </a:lnTo>
                  <a:lnTo>
                    <a:pt x="47878" y="45803"/>
                  </a:lnTo>
                  <a:lnTo>
                    <a:pt x="48038" y="45604"/>
                  </a:lnTo>
                  <a:lnTo>
                    <a:pt x="48157" y="45364"/>
                  </a:lnTo>
                  <a:lnTo>
                    <a:pt x="48237" y="45125"/>
                  </a:lnTo>
                  <a:lnTo>
                    <a:pt x="48277" y="44846"/>
                  </a:lnTo>
                  <a:lnTo>
                    <a:pt x="48277" y="24019"/>
                  </a:lnTo>
                  <a:lnTo>
                    <a:pt x="48237" y="23141"/>
                  </a:lnTo>
                  <a:lnTo>
                    <a:pt x="48197" y="22303"/>
                  </a:lnTo>
                  <a:lnTo>
                    <a:pt x="48117" y="21425"/>
                  </a:lnTo>
                  <a:lnTo>
                    <a:pt x="48038" y="20588"/>
                  </a:lnTo>
                  <a:lnTo>
                    <a:pt x="47878" y="19750"/>
                  </a:lnTo>
                  <a:lnTo>
                    <a:pt x="47718" y="18912"/>
                  </a:lnTo>
                  <a:lnTo>
                    <a:pt x="47519" y="18074"/>
                  </a:lnTo>
                  <a:lnTo>
                    <a:pt x="47319" y="17236"/>
                  </a:lnTo>
                  <a:lnTo>
                    <a:pt x="47040" y="16438"/>
                  </a:lnTo>
                  <a:lnTo>
                    <a:pt x="46761" y="15640"/>
                  </a:lnTo>
                  <a:lnTo>
                    <a:pt x="46482" y="14842"/>
                  </a:lnTo>
                  <a:lnTo>
                    <a:pt x="46123" y="14044"/>
                  </a:lnTo>
                  <a:lnTo>
                    <a:pt x="45763" y="13286"/>
                  </a:lnTo>
                  <a:lnTo>
                    <a:pt x="45364" y="12528"/>
                  </a:lnTo>
                  <a:lnTo>
                    <a:pt x="44926" y="11770"/>
                  </a:lnTo>
                  <a:lnTo>
                    <a:pt x="44487" y="11052"/>
                  </a:lnTo>
                  <a:lnTo>
                    <a:pt x="43848" y="10094"/>
                  </a:lnTo>
                  <a:lnTo>
                    <a:pt x="43170" y="9217"/>
                  </a:lnTo>
                  <a:lnTo>
                    <a:pt x="42452" y="8339"/>
                  </a:lnTo>
                  <a:lnTo>
                    <a:pt x="41734" y="7461"/>
                  </a:lnTo>
                  <a:lnTo>
                    <a:pt x="40936" y="6663"/>
                  </a:lnTo>
                  <a:lnTo>
                    <a:pt x="40098" y="5905"/>
                  </a:lnTo>
                  <a:lnTo>
                    <a:pt x="39220" y="5187"/>
                  </a:lnTo>
                  <a:lnTo>
                    <a:pt x="38342" y="4509"/>
                  </a:lnTo>
                  <a:lnTo>
                    <a:pt x="37544" y="3950"/>
                  </a:lnTo>
                  <a:lnTo>
                    <a:pt x="36746" y="3431"/>
                  </a:lnTo>
                  <a:lnTo>
                    <a:pt x="35949" y="2993"/>
                  </a:lnTo>
                  <a:lnTo>
                    <a:pt x="35151" y="2554"/>
                  </a:lnTo>
                  <a:lnTo>
                    <a:pt x="34313" y="2155"/>
                  </a:lnTo>
                  <a:lnTo>
                    <a:pt x="33475" y="1796"/>
                  </a:lnTo>
                  <a:lnTo>
                    <a:pt x="32637" y="1437"/>
                  </a:lnTo>
                  <a:lnTo>
                    <a:pt x="31799" y="1157"/>
                  </a:lnTo>
                  <a:lnTo>
                    <a:pt x="30921" y="878"/>
                  </a:lnTo>
                  <a:lnTo>
                    <a:pt x="30044" y="678"/>
                  </a:lnTo>
                  <a:lnTo>
                    <a:pt x="29166" y="479"/>
                  </a:lnTo>
                  <a:lnTo>
                    <a:pt x="28288" y="319"/>
                  </a:lnTo>
                  <a:lnTo>
                    <a:pt x="27410" y="200"/>
                  </a:lnTo>
                  <a:lnTo>
                    <a:pt x="26493"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3"/>
            <p:cNvSpPr/>
            <p:nvPr/>
          </p:nvSpPr>
          <p:spPr>
            <a:xfrm>
              <a:off x="6174950" y="3735750"/>
              <a:ext cx="1206925" cy="1156050"/>
            </a:xfrm>
            <a:custGeom>
              <a:rect b="b" l="l" r="r" t="t"/>
              <a:pathLst>
                <a:path extrusionOk="0" fill="none" h="46242" w="48277">
                  <a:moveTo>
                    <a:pt x="1397" y="46242"/>
                  </a:moveTo>
                  <a:lnTo>
                    <a:pt x="1397" y="46242"/>
                  </a:lnTo>
                  <a:lnTo>
                    <a:pt x="1117" y="46202"/>
                  </a:lnTo>
                  <a:lnTo>
                    <a:pt x="878" y="46122"/>
                  </a:lnTo>
                  <a:lnTo>
                    <a:pt x="639" y="46003"/>
                  </a:lnTo>
                  <a:lnTo>
                    <a:pt x="439" y="45803"/>
                  </a:lnTo>
                  <a:lnTo>
                    <a:pt x="240" y="45604"/>
                  </a:lnTo>
                  <a:lnTo>
                    <a:pt x="120" y="45364"/>
                  </a:lnTo>
                  <a:lnTo>
                    <a:pt x="40" y="45125"/>
                  </a:lnTo>
                  <a:lnTo>
                    <a:pt x="0" y="44846"/>
                  </a:lnTo>
                  <a:lnTo>
                    <a:pt x="0" y="24019"/>
                  </a:lnTo>
                  <a:lnTo>
                    <a:pt x="0" y="24019"/>
                  </a:lnTo>
                  <a:lnTo>
                    <a:pt x="40" y="22862"/>
                  </a:lnTo>
                  <a:lnTo>
                    <a:pt x="120" y="21705"/>
                  </a:lnTo>
                  <a:lnTo>
                    <a:pt x="240" y="20548"/>
                  </a:lnTo>
                  <a:lnTo>
                    <a:pt x="439" y="19391"/>
                  </a:lnTo>
                  <a:lnTo>
                    <a:pt x="439" y="19391"/>
                  </a:lnTo>
                  <a:lnTo>
                    <a:pt x="798" y="17914"/>
                  </a:lnTo>
                  <a:lnTo>
                    <a:pt x="1197" y="16478"/>
                  </a:lnTo>
                  <a:lnTo>
                    <a:pt x="1197" y="16478"/>
                  </a:lnTo>
                  <a:lnTo>
                    <a:pt x="1676" y="15241"/>
                  </a:lnTo>
                  <a:lnTo>
                    <a:pt x="2195" y="14004"/>
                  </a:lnTo>
                  <a:lnTo>
                    <a:pt x="2793" y="12768"/>
                  </a:lnTo>
                  <a:lnTo>
                    <a:pt x="3432" y="11611"/>
                  </a:lnTo>
                  <a:lnTo>
                    <a:pt x="3432" y="11611"/>
                  </a:lnTo>
                  <a:lnTo>
                    <a:pt x="3471" y="11531"/>
                  </a:lnTo>
                  <a:lnTo>
                    <a:pt x="3471" y="11531"/>
                  </a:lnTo>
                  <a:lnTo>
                    <a:pt x="3511" y="11451"/>
                  </a:lnTo>
                  <a:lnTo>
                    <a:pt x="3511" y="11451"/>
                  </a:lnTo>
                  <a:lnTo>
                    <a:pt x="4150" y="10493"/>
                  </a:lnTo>
                  <a:lnTo>
                    <a:pt x="4828" y="9536"/>
                  </a:lnTo>
                  <a:lnTo>
                    <a:pt x="5546" y="8618"/>
                  </a:lnTo>
                  <a:lnTo>
                    <a:pt x="6304" y="7780"/>
                  </a:lnTo>
                  <a:lnTo>
                    <a:pt x="7102" y="6903"/>
                  </a:lnTo>
                  <a:lnTo>
                    <a:pt x="7940" y="6105"/>
                  </a:lnTo>
                  <a:lnTo>
                    <a:pt x="8818" y="5347"/>
                  </a:lnTo>
                  <a:lnTo>
                    <a:pt x="9735" y="4628"/>
                  </a:lnTo>
                  <a:lnTo>
                    <a:pt x="9735" y="4628"/>
                  </a:lnTo>
                  <a:lnTo>
                    <a:pt x="10733" y="3950"/>
                  </a:lnTo>
                  <a:lnTo>
                    <a:pt x="10733" y="3950"/>
                  </a:lnTo>
                  <a:lnTo>
                    <a:pt x="10853" y="3870"/>
                  </a:lnTo>
                  <a:lnTo>
                    <a:pt x="10853" y="3870"/>
                  </a:lnTo>
                  <a:lnTo>
                    <a:pt x="11651" y="3392"/>
                  </a:lnTo>
                  <a:lnTo>
                    <a:pt x="12488" y="2953"/>
                  </a:lnTo>
                  <a:lnTo>
                    <a:pt x="13326" y="2554"/>
                  </a:lnTo>
                  <a:lnTo>
                    <a:pt x="14164" y="2155"/>
                  </a:lnTo>
                  <a:lnTo>
                    <a:pt x="15002" y="1796"/>
                  </a:lnTo>
                  <a:lnTo>
                    <a:pt x="15840" y="1476"/>
                  </a:lnTo>
                  <a:lnTo>
                    <a:pt x="16718" y="1197"/>
                  </a:lnTo>
                  <a:lnTo>
                    <a:pt x="17595" y="918"/>
                  </a:lnTo>
                  <a:lnTo>
                    <a:pt x="18473" y="718"/>
                  </a:lnTo>
                  <a:lnTo>
                    <a:pt x="19351" y="519"/>
                  </a:lnTo>
                  <a:lnTo>
                    <a:pt x="20229" y="359"/>
                  </a:lnTo>
                  <a:lnTo>
                    <a:pt x="21146" y="200"/>
                  </a:lnTo>
                  <a:lnTo>
                    <a:pt x="22024" y="120"/>
                  </a:lnTo>
                  <a:lnTo>
                    <a:pt x="22942" y="40"/>
                  </a:lnTo>
                  <a:lnTo>
                    <a:pt x="23819" y="0"/>
                  </a:lnTo>
                  <a:lnTo>
                    <a:pt x="24737" y="0"/>
                  </a:lnTo>
                  <a:lnTo>
                    <a:pt x="25615" y="40"/>
                  </a:lnTo>
                  <a:lnTo>
                    <a:pt x="26493" y="80"/>
                  </a:lnTo>
                  <a:lnTo>
                    <a:pt x="27410" y="200"/>
                  </a:lnTo>
                  <a:lnTo>
                    <a:pt x="28288" y="319"/>
                  </a:lnTo>
                  <a:lnTo>
                    <a:pt x="29166" y="479"/>
                  </a:lnTo>
                  <a:lnTo>
                    <a:pt x="30044" y="678"/>
                  </a:lnTo>
                  <a:lnTo>
                    <a:pt x="30921" y="878"/>
                  </a:lnTo>
                  <a:lnTo>
                    <a:pt x="31799" y="1157"/>
                  </a:lnTo>
                  <a:lnTo>
                    <a:pt x="32637" y="1437"/>
                  </a:lnTo>
                  <a:lnTo>
                    <a:pt x="33475" y="1796"/>
                  </a:lnTo>
                  <a:lnTo>
                    <a:pt x="34313" y="2155"/>
                  </a:lnTo>
                  <a:lnTo>
                    <a:pt x="35151" y="2554"/>
                  </a:lnTo>
                  <a:lnTo>
                    <a:pt x="35949" y="2993"/>
                  </a:lnTo>
                  <a:lnTo>
                    <a:pt x="36746" y="3431"/>
                  </a:lnTo>
                  <a:lnTo>
                    <a:pt x="37544" y="3950"/>
                  </a:lnTo>
                  <a:lnTo>
                    <a:pt x="38342" y="4509"/>
                  </a:lnTo>
                  <a:lnTo>
                    <a:pt x="38342" y="4509"/>
                  </a:lnTo>
                  <a:lnTo>
                    <a:pt x="39220" y="5187"/>
                  </a:lnTo>
                  <a:lnTo>
                    <a:pt x="40098" y="5905"/>
                  </a:lnTo>
                  <a:lnTo>
                    <a:pt x="40936" y="6663"/>
                  </a:lnTo>
                  <a:lnTo>
                    <a:pt x="41734" y="7461"/>
                  </a:lnTo>
                  <a:lnTo>
                    <a:pt x="42452" y="8339"/>
                  </a:lnTo>
                  <a:lnTo>
                    <a:pt x="43170" y="9217"/>
                  </a:lnTo>
                  <a:lnTo>
                    <a:pt x="43848" y="10094"/>
                  </a:lnTo>
                  <a:lnTo>
                    <a:pt x="44487" y="11052"/>
                  </a:lnTo>
                  <a:lnTo>
                    <a:pt x="44487" y="11052"/>
                  </a:lnTo>
                  <a:lnTo>
                    <a:pt x="44926" y="11770"/>
                  </a:lnTo>
                  <a:lnTo>
                    <a:pt x="45364" y="12528"/>
                  </a:lnTo>
                  <a:lnTo>
                    <a:pt x="45763" y="13286"/>
                  </a:lnTo>
                  <a:lnTo>
                    <a:pt x="46123" y="14044"/>
                  </a:lnTo>
                  <a:lnTo>
                    <a:pt x="46482" y="14842"/>
                  </a:lnTo>
                  <a:lnTo>
                    <a:pt x="46761" y="15640"/>
                  </a:lnTo>
                  <a:lnTo>
                    <a:pt x="47040" y="16438"/>
                  </a:lnTo>
                  <a:lnTo>
                    <a:pt x="47319" y="17236"/>
                  </a:lnTo>
                  <a:lnTo>
                    <a:pt x="47519" y="18074"/>
                  </a:lnTo>
                  <a:lnTo>
                    <a:pt x="47718" y="18912"/>
                  </a:lnTo>
                  <a:lnTo>
                    <a:pt x="47878" y="19750"/>
                  </a:lnTo>
                  <a:lnTo>
                    <a:pt x="48038" y="20588"/>
                  </a:lnTo>
                  <a:lnTo>
                    <a:pt x="48117" y="21425"/>
                  </a:lnTo>
                  <a:lnTo>
                    <a:pt x="48197" y="22303"/>
                  </a:lnTo>
                  <a:lnTo>
                    <a:pt x="48237" y="23141"/>
                  </a:lnTo>
                  <a:lnTo>
                    <a:pt x="48277" y="24019"/>
                  </a:lnTo>
                  <a:lnTo>
                    <a:pt x="48277" y="44846"/>
                  </a:lnTo>
                  <a:lnTo>
                    <a:pt x="48277" y="44846"/>
                  </a:lnTo>
                  <a:lnTo>
                    <a:pt x="48237" y="45125"/>
                  </a:lnTo>
                  <a:lnTo>
                    <a:pt x="48157" y="45364"/>
                  </a:lnTo>
                  <a:lnTo>
                    <a:pt x="48038" y="45604"/>
                  </a:lnTo>
                  <a:lnTo>
                    <a:pt x="47878" y="45803"/>
                  </a:lnTo>
                  <a:lnTo>
                    <a:pt x="47639" y="46003"/>
                  </a:lnTo>
                  <a:lnTo>
                    <a:pt x="47399" y="46122"/>
                  </a:lnTo>
                  <a:lnTo>
                    <a:pt x="47160" y="46202"/>
                  </a:lnTo>
                  <a:lnTo>
                    <a:pt x="46881"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3"/>
            <p:cNvSpPr/>
            <p:nvPr/>
          </p:nvSpPr>
          <p:spPr>
            <a:xfrm>
              <a:off x="6209850" y="4891800"/>
              <a:ext cx="25" cy="0"/>
            </a:xfrm>
            <a:custGeom>
              <a:rect b="b" l="l" r="r" t="t"/>
              <a:pathLst>
                <a:path extrusionOk="0" fill="none" h="0"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3"/>
            <p:cNvSpPr/>
            <p:nvPr/>
          </p:nvSpPr>
          <p:spPr>
            <a:xfrm>
              <a:off x="6234800" y="3792600"/>
              <a:ext cx="1087250" cy="1041350"/>
            </a:xfrm>
            <a:custGeom>
              <a:rect b="b" l="l" r="r" t="t"/>
              <a:pathLst>
                <a:path extrusionOk="0" h="41654" w="43490">
                  <a:moveTo>
                    <a:pt x="21465" y="0"/>
                  </a:moveTo>
                  <a:lnTo>
                    <a:pt x="20667" y="40"/>
                  </a:lnTo>
                  <a:lnTo>
                    <a:pt x="19830" y="120"/>
                  </a:lnTo>
                  <a:lnTo>
                    <a:pt x="19032" y="200"/>
                  </a:lnTo>
                  <a:lnTo>
                    <a:pt x="18234" y="320"/>
                  </a:lnTo>
                  <a:lnTo>
                    <a:pt x="17436" y="479"/>
                  </a:lnTo>
                  <a:lnTo>
                    <a:pt x="16638" y="639"/>
                  </a:lnTo>
                  <a:lnTo>
                    <a:pt x="15840" y="838"/>
                  </a:lnTo>
                  <a:lnTo>
                    <a:pt x="15082" y="1078"/>
                  </a:lnTo>
                  <a:lnTo>
                    <a:pt x="14284" y="1357"/>
                  </a:lnTo>
                  <a:lnTo>
                    <a:pt x="13526" y="1636"/>
                  </a:lnTo>
                  <a:lnTo>
                    <a:pt x="12728" y="1955"/>
                  </a:lnTo>
                  <a:lnTo>
                    <a:pt x="12010" y="2314"/>
                  </a:lnTo>
                  <a:lnTo>
                    <a:pt x="11251" y="2674"/>
                  </a:lnTo>
                  <a:lnTo>
                    <a:pt x="10493" y="3073"/>
                  </a:lnTo>
                  <a:lnTo>
                    <a:pt x="9775" y="3511"/>
                  </a:lnTo>
                  <a:lnTo>
                    <a:pt x="9656" y="3591"/>
                  </a:lnTo>
                  <a:lnTo>
                    <a:pt x="8778" y="4190"/>
                  </a:lnTo>
                  <a:lnTo>
                    <a:pt x="7940" y="4828"/>
                  </a:lnTo>
                  <a:lnTo>
                    <a:pt x="7142" y="5546"/>
                  </a:lnTo>
                  <a:lnTo>
                    <a:pt x="6424" y="6264"/>
                  </a:lnTo>
                  <a:lnTo>
                    <a:pt x="5706" y="7022"/>
                  </a:lnTo>
                  <a:lnTo>
                    <a:pt x="4987" y="7781"/>
                  </a:lnTo>
                  <a:lnTo>
                    <a:pt x="4349" y="8618"/>
                  </a:lnTo>
                  <a:lnTo>
                    <a:pt x="3751" y="9456"/>
                  </a:lnTo>
                  <a:lnTo>
                    <a:pt x="3192" y="10334"/>
                  </a:lnTo>
                  <a:lnTo>
                    <a:pt x="3152" y="10414"/>
                  </a:lnTo>
                  <a:lnTo>
                    <a:pt x="3072" y="10494"/>
                  </a:lnTo>
                  <a:lnTo>
                    <a:pt x="2514" y="11531"/>
                  </a:lnTo>
                  <a:lnTo>
                    <a:pt x="1955" y="12608"/>
                  </a:lnTo>
                  <a:lnTo>
                    <a:pt x="1476" y="13725"/>
                  </a:lnTo>
                  <a:lnTo>
                    <a:pt x="1077" y="14882"/>
                  </a:lnTo>
                  <a:lnTo>
                    <a:pt x="718" y="16159"/>
                  </a:lnTo>
                  <a:lnTo>
                    <a:pt x="399" y="17476"/>
                  </a:lnTo>
                  <a:lnTo>
                    <a:pt x="240" y="18513"/>
                  </a:lnTo>
                  <a:lnTo>
                    <a:pt x="120" y="19550"/>
                  </a:lnTo>
                  <a:lnTo>
                    <a:pt x="40" y="20588"/>
                  </a:lnTo>
                  <a:lnTo>
                    <a:pt x="0" y="21665"/>
                  </a:lnTo>
                  <a:lnTo>
                    <a:pt x="0" y="40417"/>
                  </a:lnTo>
                  <a:lnTo>
                    <a:pt x="40" y="40656"/>
                  </a:lnTo>
                  <a:lnTo>
                    <a:pt x="120" y="40896"/>
                  </a:lnTo>
                  <a:lnTo>
                    <a:pt x="200" y="41095"/>
                  </a:lnTo>
                  <a:lnTo>
                    <a:pt x="359" y="41295"/>
                  </a:lnTo>
                  <a:lnTo>
                    <a:pt x="559" y="41454"/>
                  </a:lnTo>
                  <a:lnTo>
                    <a:pt x="758" y="41574"/>
                  </a:lnTo>
                  <a:lnTo>
                    <a:pt x="998" y="41654"/>
                  </a:lnTo>
                  <a:lnTo>
                    <a:pt x="42492" y="41654"/>
                  </a:lnTo>
                  <a:lnTo>
                    <a:pt x="42731" y="41574"/>
                  </a:lnTo>
                  <a:lnTo>
                    <a:pt x="42931" y="41454"/>
                  </a:lnTo>
                  <a:lnTo>
                    <a:pt x="43130" y="41295"/>
                  </a:lnTo>
                  <a:lnTo>
                    <a:pt x="43290" y="41095"/>
                  </a:lnTo>
                  <a:lnTo>
                    <a:pt x="43369" y="40896"/>
                  </a:lnTo>
                  <a:lnTo>
                    <a:pt x="43449" y="40656"/>
                  </a:lnTo>
                  <a:lnTo>
                    <a:pt x="43489" y="40417"/>
                  </a:lnTo>
                  <a:lnTo>
                    <a:pt x="43489" y="21665"/>
                  </a:lnTo>
                  <a:lnTo>
                    <a:pt x="43489" y="20867"/>
                  </a:lnTo>
                  <a:lnTo>
                    <a:pt x="43449" y="20109"/>
                  </a:lnTo>
                  <a:lnTo>
                    <a:pt x="43369" y="19311"/>
                  </a:lnTo>
                  <a:lnTo>
                    <a:pt x="43250" y="18553"/>
                  </a:lnTo>
                  <a:lnTo>
                    <a:pt x="43130" y="17795"/>
                  </a:lnTo>
                  <a:lnTo>
                    <a:pt x="43010" y="17037"/>
                  </a:lnTo>
                  <a:lnTo>
                    <a:pt x="42811" y="16279"/>
                  </a:lnTo>
                  <a:lnTo>
                    <a:pt x="42611" y="15561"/>
                  </a:lnTo>
                  <a:lnTo>
                    <a:pt x="42412" y="14842"/>
                  </a:lnTo>
                  <a:lnTo>
                    <a:pt x="42133" y="14084"/>
                  </a:lnTo>
                  <a:lnTo>
                    <a:pt x="41853" y="13366"/>
                  </a:lnTo>
                  <a:lnTo>
                    <a:pt x="41574" y="12688"/>
                  </a:lnTo>
                  <a:lnTo>
                    <a:pt x="41215" y="11970"/>
                  </a:lnTo>
                  <a:lnTo>
                    <a:pt x="40856" y="11292"/>
                  </a:lnTo>
                  <a:lnTo>
                    <a:pt x="40497" y="10613"/>
                  </a:lnTo>
                  <a:lnTo>
                    <a:pt x="40098" y="9975"/>
                  </a:lnTo>
                  <a:lnTo>
                    <a:pt x="39499" y="9137"/>
                  </a:lnTo>
                  <a:lnTo>
                    <a:pt x="38901" y="8299"/>
                  </a:lnTo>
                  <a:lnTo>
                    <a:pt x="38262" y="7501"/>
                  </a:lnTo>
                  <a:lnTo>
                    <a:pt x="37584" y="6743"/>
                  </a:lnTo>
                  <a:lnTo>
                    <a:pt x="36866" y="6025"/>
                  </a:lnTo>
                  <a:lnTo>
                    <a:pt x="36108" y="5347"/>
                  </a:lnTo>
                  <a:lnTo>
                    <a:pt x="35350" y="4668"/>
                  </a:lnTo>
                  <a:lnTo>
                    <a:pt x="34512" y="4070"/>
                  </a:lnTo>
                  <a:lnTo>
                    <a:pt x="33834" y="3591"/>
                  </a:lnTo>
                  <a:lnTo>
                    <a:pt x="33116" y="3112"/>
                  </a:lnTo>
                  <a:lnTo>
                    <a:pt x="32397" y="2713"/>
                  </a:lnTo>
                  <a:lnTo>
                    <a:pt x="31679" y="2314"/>
                  </a:lnTo>
                  <a:lnTo>
                    <a:pt x="30921" y="1955"/>
                  </a:lnTo>
                  <a:lnTo>
                    <a:pt x="30163" y="1596"/>
                  </a:lnTo>
                  <a:lnTo>
                    <a:pt x="29405" y="1317"/>
                  </a:lnTo>
                  <a:lnTo>
                    <a:pt x="28647" y="1038"/>
                  </a:lnTo>
                  <a:lnTo>
                    <a:pt x="27849" y="798"/>
                  </a:lnTo>
                  <a:lnTo>
                    <a:pt x="27051" y="599"/>
                  </a:lnTo>
                  <a:lnTo>
                    <a:pt x="26293" y="439"/>
                  </a:lnTo>
                  <a:lnTo>
                    <a:pt x="25495" y="280"/>
                  </a:lnTo>
                  <a:lnTo>
                    <a:pt x="24697" y="160"/>
                  </a:lnTo>
                  <a:lnTo>
                    <a:pt x="23899" y="80"/>
                  </a:lnTo>
                  <a:lnTo>
                    <a:pt x="23061" y="40"/>
                  </a:lnTo>
                  <a:lnTo>
                    <a:pt x="22263"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3"/>
            <p:cNvSpPr/>
            <p:nvPr/>
          </p:nvSpPr>
          <p:spPr>
            <a:xfrm>
              <a:off x="6234800" y="3792600"/>
              <a:ext cx="1087250" cy="1041350"/>
            </a:xfrm>
            <a:custGeom>
              <a:rect b="b" l="l" r="r" t="t"/>
              <a:pathLst>
                <a:path extrusionOk="0" fill="none" h="41654" w="43490">
                  <a:moveTo>
                    <a:pt x="1277" y="41654"/>
                  </a:moveTo>
                  <a:lnTo>
                    <a:pt x="1277" y="41654"/>
                  </a:lnTo>
                  <a:lnTo>
                    <a:pt x="998" y="41654"/>
                  </a:lnTo>
                  <a:lnTo>
                    <a:pt x="758" y="41574"/>
                  </a:lnTo>
                  <a:lnTo>
                    <a:pt x="559" y="41454"/>
                  </a:lnTo>
                  <a:lnTo>
                    <a:pt x="359" y="41295"/>
                  </a:lnTo>
                  <a:lnTo>
                    <a:pt x="200" y="41095"/>
                  </a:lnTo>
                  <a:lnTo>
                    <a:pt x="120" y="40896"/>
                  </a:lnTo>
                  <a:lnTo>
                    <a:pt x="40" y="40656"/>
                  </a:lnTo>
                  <a:lnTo>
                    <a:pt x="0" y="40417"/>
                  </a:lnTo>
                  <a:lnTo>
                    <a:pt x="0" y="21665"/>
                  </a:lnTo>
                  <a:lnTo>
                    <a:pt x="0" y="21665"/>
                  </a:lnTo>
                  <a:lnTo>
                    <a:pt x="40" y="20588"/>
                  </a:lnTo>
                  <a:lnTo>
                    <a:pt x="120" y="19550"/>
                  </a:lnTo>
                  <a:lnTo>
                    <a:pt x="240" y="18513"/>
                  </a:lnTo>
                  <a:lnTo>
                    <a:pt x="399" y="17476"/>
                  </a:lnTo>
                  <a:lnTo>
                    <a:pt x="399" y="17476"/>
                  </a:lnTo>
                  <a:lnTo>
                    <a:pt x="718" y="16159"/>
                  </a:lnTo>
                  <a:lnTo>
                    <a:pt x="1077" y="14882"/>
                  </a:lnTo>
                  <a:lnTo>
                    <a:pt x="1077" y="14882"/>
                  </a:lnTo>
                  <a:lnTo>
                    <a:pt x="1476" y="13725"/>
                  </a:lnTo>
                  <a:lnTo>
                    <a:pt x="1955" y="12608"/>
                  </a:lnTo>
                  <a:lnTo>
                    <a:pt x="2514" y="11531"/>
                  </a:lnTo>
                  <a:lnTo>
                    <a:pt x="3072" y="10494"/>
                  </a:lnTo>
                  <a:lnTo>
                    <a:pt x="3072" y="10494"/>
                  </a:lnTo>
                  <a:lnTo>
                    <a:pt x="3152" y="10414"/>
                  </a:lnTo>
                  <a:lnTo>
                    <a:pt x="3152" y="10414"/>
                  </a:lnTo>
                  <a:lnTo>
                    <a:pt x="3192" y="10334"/>
                  </a:lnTo>
                  <a:lnTo>
                    <a:pt x="3192" y="10334"/>
                  </a:lnTo>
                  <a:lnTo>
                    <a:pt x="3751" y="9456"/>
                  </a:lnTo>
                  <a:lnTo>
                    <a:pt x="4349" y="8618"/>
                  </a:lnTo>
                  <a:lnTo>
                    <a:pt x="4987" y="7781"/>
                  </a:lnTo>
                  <a:lnTo>
                    <a:pt x="5706" y="7022"/>
                  </a:lnTo>
                  <a:lnTo>
                    <a:pt x="6424" y="6264"/>
                  </a:lnTo>
                  <a:lnTo>
                    <a:pt x="7142" y="5546"/>
                  </a:lnTo>
                  <a:lnTo>
                    <a:pt x="7940" y="4828"/>
                  </a:lnTo>
                  <a:lnTo>
                    <a:pt x="8778" y="4190"/>
                  </a:lnTo>
                  <a:lnTo>
                    <a:pt x="8778" y="4190"/>
                  </a:lnTo>
                  <a:lnTo>
                    <a:pt x="9656" y="3591"/>
                  </a:lnTo>
                  <a:lnTo>
                    <a:pt x="9656" y="3591"/>
                  </a:lnTo>
                  <a:lnTo>
                    <a:pt x="9775" y="3511"/>
                  </a:lnTo>
                  <a:lnTo>
                    <a:pt x="9775" y="3511"/>
                  </a:lnTo>
                  <a:lnTo>
                    <a:pt x="10493" y="3073"/>
                  </a:lnTo>
                  <a:lnTo>
                    <a:pt x="11251" y="2674"/>
                  </a:lnTo>
                  <a:lnTo>
                    <a:pt x="12010" y="2314"/>
                  </a:lnTo>
                  <a:lnTo>
                    <a:pt x="12728" y="1955"/>
                  </a:lnTo>
                  <a:lnTo>
                    <a:pt x="13526" y="1636"/>
                  </a:lnTo>
                  <a:lnTo>
                    <a:pt x="14284" y="1357"/>
                  </a:lnTo>
                  <a:lnTo>
                    <a:pt x="15082" y="1078"/>
                  </a:lnTo>
                  <a:lnTo>
                    <a:pt x="15840" y="838"/>
                  </a:lnTo>
                  <a:lnTo>
                    <a:pt x="16638" y="639"/>
                  </a:lnTo>
                  <a:lnTo>
                    <a:pt x="17436" y="479"/>
                  </a:lnTo>
                  <a:lnTo>
                    <a:pt x="18234" y="320"/>
                  </a:lnTo>
                  <a:lnTo>
                    <a:pt x="19032" y="200"/>
                  </a:lnTo>
                  <a:lnTo>
                    <a:pt x="19830" y="120"/>
                  </a:lnTo>
                  <a:lnTo>
                    <a:pt x="20667" y="40"/>
                  </a:lnTo>
                  <a:lnTo>
                    <a:pt x="21465" y="0"/>
                  </a:lnTo>
                  <a:lnTo>
                    <a:pt x="22263" y="0"/>
                  </a:lnTo>
                  <a:lnTo>
                    <a:pt x="23061" y="40"/>
                  </a:lnTo>
                  <a:lnTo>
                    <a:pt x="23899" y="80"/>
                  </a:lnTo>
                  <a:lnTo>
                    <a:pt x="24697" y="160"/>
                  </a:lnTo>
                  <a:lnTo>
                    <a:pt x="25495" y="280"/>
                  </a:lnTo>
                  <a:lnTo>
                    <a:pt x="26293" y="439"/>
                  </a:lnTo>
                  <a:lnTo>
                    <a:pt x="27051" y="599"/>
                  </a:lnTo>
                  <a:lnTo>
                    <a:pt x="27849" y="798"/>
                  </a:lnTo>
                  <a:lnTo>
                    <a:pt x="28647" y="1038"/>
                  </a:lnTo>
                  <a:lnTo>
                    <a:pt x="29405" y="1317"/>
                  </a:lnTo>
                  <a:lnTo>
                    <a:pt x="30163" y="1596"/>
                  </a:lnTo>
                  <a:lnTo>
                    <a:pt x="30921" y="1955"/>
                  </a:lnTo>
                  <a:lnTo>
                    <a:pt x="31679" y="2314"/>
                  </a:lnTo>
                  <a:lnTo>
                    <a:pt x="32397" y="2713"/>
                  </a:lnTo>
                  <a:lnTo>
                    <a:pt x="33116" y="3112"/>
                  </a:lnTo>
                  <a:lnTo>
                    <a:pt x="33834" y="3591"/>
                  </a:lnTo>
                  <a:lnTo>
                    <a:pt x="34512" y="4070"/>
                  </a:lnTo>
                  <a:lnTo>
                    <a:pt x="34512" y="4070"/>
                  </a:lnTo>
                  <a:lnTo>
                    <a:pt x="35350" y="4668"/>
                  </a:lnTo>
                  <a:lnTo>
                    <a:pt x="36108" y="5347"/>
                  </a:lnTo>
                  <a:lnTo>
                    <a:pt x="36866" y="6025"/>
                  </a:lnTo>
                  <a:lnTo>
                    <a:pt x="37584" y="6743"/>
                  </a:lnTo>
                  <a:lnTo>
                    <a:pt x="38262" y="7501"/>
                  </a:lnTo>
                  <a:lnTo>
                    <a:pt x="38901" y="8299"/>
                  </a:lnTo>
                  <a:lnTo>
                    <a:pt x="39499" y="9137"/>
                  </a:lnTo>
                  <a:lnTo>
                    <a:pt x="40098" y="9975"/>
                  </a:lnTo>
                  <a:lnTo>
                    <a:pt x="40098" y="9975"/>
                  </a:lnTo>
                  <a:lnTo>
                    <a:pt x="40497" y="10613"/>
                  </a:lnTo>
                  <a:lnTo>
                    <a:pt x="40856" y="11292"/>
                  </a:lnTo>
                  <a:lnTo>
                    <a:pt x="41215" y="11970"/>
                  </a:lnTo>
                  <a:lnTo>
                    <a:pt x="41574" y="12688"/>
                  </a:lnTo>
                  <a:lnTo>
                    <a:pt x="41853" y="13366"/>
                  </a:lnTo>
                  <a:lnTo>
                    <a:pt x="42133" y="14084"/>
                  </a:lnTo>
                  <a:lnTo>
                    <a:pt x="42412" y="14842"/>
                  </a:lnTo>
                  <a:lnTo>
                    <a:pt x="42611" y="15561"/>
                  </a:lnTo>
                  <a:lnTo>
                    <a:pt x="42811" y="16279"/>
                  </a:lnTo>
                  <a:lnTo>
                    <a:pt x="43010" y="17037"/>
                  </a:lnTo>
                  <a:lnTo>
                    <a:pt x="43130" y="17795"/>
                  </a:lnTo>
                  <a:lnTo>
                    <a:pt x="43250" y="18553"/>
                  </a:lnTo>
                  <a:lnTo>
                    <a:pt x="43369" y="19311"/>
                  </a:lnTo>
                  <a:lnTo>
                    <a:pt x="43449" y="20109"/>
                  </a:lnTo>
                  <a:lnTo>
                    <a:pt x="43489" y="20867"/>
                  </a:lnTo>
                  <a:lnTo>
                    <a:pt x="43489" y="21665"/>
                  </a:lnTo>
                  <a:lnTo>
                    <a:pt x="43489" y="40417"/>
                  </a:lnTo>
                  <a:lnTo>
                    <a:pt x="43489" y="40417"/>
                  </a:lnTo>
                  <a:lnTo>
                    <a:pt x="43449" y="40656"/>
                  </a:lnTo>
                  <a:lnTo>
                    <a:pt x="43369" y="40896"/>
                  </a:lnTo>
                  <a:lnTo>
                    <a:pt x="43290" y="41095"/>
                  </a:lnTo>
                  <a:lnTo>
                    <a:pt x="43130" y="41295"/>
                  </a:lnTo>
                  <a:lnTo>
                    <a:pt x="42931" y="41454"/>
                  </a:lnTo>
                  <a:lnTo>
                    <a:pt x="42731" y="41574"/>
                  </a:lnTo>
                  <a:lnTo>
                    <a:pt x="42492" y="41654"/>
                  </a:lnTo>
                  <a:lnTo>
                    <a:pt x="42212"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3"/>
            <p:cNvSpPr/>
            <p:nvPr/>
          </p:nvSpPr>
          <p:spPr>
            <a:xfrm>
              <a:off x="6266700" y="48339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3"/>
            <p:cNvSpPr/>
            <p:nvPr/>
          </p:nvSpPr>
          <p:spPr>
            <a:xfrm>
              <a:off x="6280675" y="4485825"/>
              <a:ext cx="177575" cy="177575"/>
            </a:xfrm>
            <a:custGeom>
              <a:rect b="b" l="l" r="r" t="t"/>
              <a:pathLst>
                <a:path extrusionOk="0" h="7103" w="7103">
                  <a:moveTo>
                    <a:pt x="3192" y="1"/>
                  </a:moveTo>
                  <a:lnTo>
                    <a:pt x="2873" y="40"/>
                  </a:lnTo>
                  <a:lnTo>
                    <a:pt x="2554" y="120"/>
                  </a:lnTo>
                  <a:lnTo>
                    <a:pt x="2235" y="240"/>
                  </a:lnTo>
                  <a:lnTo>
                    <a:pt x="1916" y="399"/>
                  </a:lnTo>
                  <a:lnTo>
                    <a:pt x="1596" y="559"/>
                  </a:lnTo>
                  <a:lnTo>
                    <a:pt x="1317" y="798"/>
                  </a:lnTo>
                  <a:lnTo>
                    <a:pt x="1038" y="1038"/>
                  </a:lnTo>
                  <a:lnTo>
                    <a:pt x="798" y="1317"/>
                  </a:lnTo>
                  <a:lnTo>
                    <a:pt x="599" y="1596"/>
                  </a:lnTo>
                  <a:lnTo>
                    <a:pt x="400" y="1876"/>
                  </a:lnTo>
                  <a:lnTo>
                    <a:pt x="280" y="2195"/>
                  </a:lnTo>
                  <a:lnTo>
                    <a:pt x="160" y="2514"/>
                  </a:lnTo>
                  <a:lnTo>
                    <a:pt x="80" y="2873"/>
                  </a:lnTo>
                  <a:lnTo>
                    <a:pt x="1" y="3192"/>
                  </a:lnTo>
                  <a:lnTo>
                    <a:pt x="1" y="3551"/>
                  </a:lnTo>
                  <a:lnTo>
                    <a:pt x="1" y="3871"/>
                  </a:lnTo>
                  <a:lnTo>
                    <a:pt x="80" y="4230"/>
                  </a:lnTo>
                  <a:lnTo>
                    <a:pt x="160" y="4549"/>
                  </a:lnTo>
                  <a:lnTo>
                    <a:pt x="280" y="4868"/>
                  </a:lnTo>
                  <a:lnTo>
                    <a:pt x="400" y="5187"/>
                  </a:lnTo>
                  <a:lnTo>
                    <a:pt x="599" y="5506"/>
                  </a:lnTo>
                  <a:lnTo>
                    <a:pt x="798" y="5786"/>
                  </a:lnTo>
                  <a:lnTo>
                    <a:pt x="1038" y="6065"/>
                  </a:lnTo>
                  <a:lnTo>
                    <a:pt x="1317" y="6304"/>
                  </a:lnTo>
                  <a:lnTo>
                    <a:pt x="1596" y="6504"/>
                  </a:lnTo>
                  <a:lnTo>
                    <a:pt x="1916" y="6703"/>
                  </a:lnTo>
                  <a:lnTo>
                    <a:pt x="2235" y="6823"/>
                  </a:lnTo>
                  <a:lnTo>
                    <a:pt x="2554" y="6943"/>
                  </a:lnTo>
                  <a:lnTo>
                    <a:pt x="2873" y="7023"/>
                  </a:lnTo>
                  <a:lnTo>
                    <a:pt x="3192" y="7062"/>
                  </a:lnTo>
                  <a:lnTo>
                    <a:pt x="3551" y="7102"/>
                  </a:lnTo>
                  <a:lnTo>
                    <a:pt x="3911" y="7062"/>
                  </a:lnTo>
                  <a:lnTo>
                    <a:pt x="4230" y="7023"/>
                  </a:lnTo>
                  <a:lnTo>
                    <a:pt x="4549" y="6943"/>
                  </a:lnTo>
                  <a:lnTo>
                    <a:pt x="4868" y="6823"/>
                  </a:lnTo>
                  <a:lnTo>
                    <a:pt x="5187" y="6703"/>
                  </a:lnTo>
                  <a:lnTo>
                    <a:pt x="5506" y="6504"/>
                  </a:lnTo>
                  <a:lnTo>
                    <a:pt x="5786" y="6304"/>
                  </a:lnTo>
                  <a:lnTo>
                    <a:pt x="6065" y="6065"/>
                  </a:lnTo>
                  <a:lnTo>
                    <a:pt x="6304" y="5786"/>
                  </a:lnTo>
                  <a:lnTo>
                    <a:pt x="6504" y="5506"/>
                  </a:lnTo>
                  <a:lnTo>
                    <a:pt x="6703" y="5187"/>
                  </a:lnTo>
                  <a:lnTo>
                    <a:pt x="6823" y="4868"/>
                  </a:lnTo>
                  <a:lnTo>
                    <a:pt x="6943" y="4549"/>
                  </a:lnTo>
                  <a:lnTo>
                    <a:pt x="7023" y="4230"/>
                  </a:lnTo>
                  <a:lnTo>
                    <a:pt x="7102" y="3871"/>
                  </a:lnTo>
                  <a:lnTo>
                    <a:pt x="7102" y="3551"/>
                  </a:lnTo>
                  <a:lnTo>
                    <a:pt x="7102" y="3192"/>
                  </a:lnTo>
                  <a:lnTo>
                    <a:pt x="7023" y="2873"/>
                  </a:lnTo>
                  <a:lnTo>
                    <a:pt x="6943" y="2514"/>
                  </a:lnTo>
                  <a:lnTo>
                    <a:pt x="6823" y="2195"/>
                  </a:lnTo>
                  <a:lnTo>
                    <a:pt x="6703" y="1876"/>
                  </a:lnTo>
                  <a:lnTo>
                    <a:pt x="6504" y="1596"/>
                  </a:lnTo>
                  <a:lnTo>
                    <a:pt x="6304" y="1317"/>
                  </a:lnTo>
                  <a:lnTo>
                    <a:pt x="6065" y="1038"/>
                  </a:lnTo>
                  <a:lnTo>
                    <a:pt x="5786" y="798"/>
                  </a:lnTo>
                  <a:lnTo>
                    <a:pt x="5506" y="559"/>
                  </a:lnTo>
                  <a:lnTo>
                    <a:pt x="5187" y="399"/>
                  </a:lnTo>
                  <a:lnTo>
                    <a:pt x="4868" y="240"/>
                  </a:lnTo>
                  <a:lnTo>
                    <a:pt x="4549" y="120"/>
                  </a:lnTo>
                  <a:lnTo>
                    <a:pt x="4230" y="40"/>
                  </a:lnTo>
                  <a:lnTo>
                    <a:pt x="3911"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3"/>
            <p:cNvSpPr/>
            <p:nvPr/>
          </p:nvSpPr>
          <p:spPr>
            <a:xfrm>
              <a:off x="6280675" y="4485825"/>
              <a:ext cx="177575" cy="177575"/>
            </a:xfrm>
            <a:custGeom>
              <a:rect b="b" l="l" r="r" t="t"/>
              <a:pathLst>
                <a:path extrusionOk="0" fill="none" h="7103" w="7103">
                  <a:moveTo>
                    <a:pt x="6065" y="1038"/>
                  </a:moveTo>
                  <a:lnTo>
                    <a:pt x="6065" y="1038"/>
                  </a:lnTo>
                  <a:lnTo>
                    <a:pt x="6304" y="1317"/>
                  </a:lnTo>
                  <a:lnTo>
                    <a:pt x="6504" y="1596"/>
                  </a:lnTo>
                  <a:lnTo>
                    <a:pt x="6703" y="1876"/>
                  </a:lnTo>
                  <a:lnTo>
                    <a:pt x="6823" y="2195"/>
                  </a:lnTo>
                  <a:lnTo>
                    <a:pt x="6943" y="2514"/>
                  </a:lnTo>
                  <a:lnTo>
                    <a:pt x="7023" y="2873"/>
                  </a:lnTo>
                  <a:lnTo>
                    <a:pt x="7102" y="3192"/>
                  </a:lnTo>
                  <a:lnTo>
                    <a:pt x="7102" y="3551"/>
                  </a:lnTo>
                  <a:lnTo>
                    <a:pt x="7102" y="3871"/>
                  </a:lnTo>
                  <a:lnTo>
                    <a:pt x="7023" y="4230"/>
                  </a:lnTo>
                  <a:lnTo>
                    <a:pt x="6943" y="4549"/>
                  </a:lnTo>
                  <a:lnTo>
                    <a:pt x="6823" y="4868"/>
                  </a:lnTo>
                  <a:lnTo>
                    <a:pt x="6703" y="5187"/>
                  </a:lnTo>
                  <a:lnTo>
                    <a:pt x="6504" y="5506"/>
                  </a:lnTo>
                  <a:lnTo>
                    <a:pt x="6304" y="5786"/>
                  </a:lnTo>
                  <a:lnTo>
                    <a:pt x="6065" y="6065"/>
                  </a:lnTo>
                  <a:lnTo>
                    <a:pt x="6065" y="6065"/>
                  </a:lnTo>
                  <a:lnTo>
                    <a:pt x="5786" y="6304"/>
                  </a:lnTo>
                  <a:lnTo>
                    <a:pt x="5506" y="6504"/>
                  </a:lnTo>
                  <a:lnTo>
                    <a:pt x="5187" y="6703"/>
                  </a:lnTo>
                  <a:lnTo>
                    <a:pt x="4868" y="6823"/>
                  </a:lnTo>
                  <a:lnTo>
                    <a:pt x="4549" y="6943"/>
                  </a:lnTo>
                  <a:lnTo>
                    <a:pt x="4230" y="7023"/>
                  </a:lnTo>
                  <a:lnTo>
                    <a:pt x="3911" y="7062"/>
                  </a:lnTo>
                  <a:lnTo>
                    <a:pt x="3551" y="7102"/>
                  </a:lnTo>
                  <a:lnTo>
                    <a:pt x="3192" y="7062"/>
                  </a:lnTo>
                  <a:lnTo>
                    <a:pt x="2873" y="7023"/>
                  </a:lnTo>
                  <a:lnTo>
                    <a:pt x="2554" y="6943"/>
                  </a:lnTo>
                  <a:lnTo>
                    <a:pt x="2235" y="6823"/>
                  </a:lnTo>
                  <a:lnTo>
                    <a:pt x="1916" y="6703"/>
                  </a:lnTo>
                  <a:lnTo>
                    <a:pt x="1596" y="6504"/>
                  </a:lnTo>
                  <a:lnTo>
                    <a:pt x="1317" y="6304"/>
                  </a:lnTo>
                  <a:lnTo>
                    <a:pt x="1038" y="6065"/>
                  </a:lnTo>
                  <a:lnTo>
                    <a:pt x="1038" y="6065"/>
                  </a:lnTo>
                  <a:lnTo>
                    <a:pt x="798" y="5786"/>
                  </a:lnTo>
                  <a:lnTo>
                    <a:pt x="599" y="5506"/>
                  </a:lnTo>
                  <a:lnTo>
                    <a:pt x="400" y="5187"/>
                  </a:lnTo>
                  <a:lnTo>
                    <a:pt x="280" y="4868"/>
                  </a:lnTo>
                  <a:lnTo>
                    <a:pt x="160" y="4549"/>
                  </a:lnTo>
                  <a:lnTo>
                    <a:pt x="80" y="4230"/>
                  </a:lnTo>
                  <a:lnTo>
                    <a:pt x="1" y="3871"/>
                  </a:lnTo>
                  <a:lnTo>
                    <a:pt x="1" y="3551"/>
                  </a:lnTo>
                  <a:lnTo>
                    <a:pt x="1" y="3192"/>
                  </a:lnTo>
                  <a:lnTo>
                    <a:pt x="80" y="2873"/>
                  </a:lnTo>
                  <a:lnTo>
                    <a:pt x="160" y="2514"/>
                  </a:lnTo>
                  <a:lnTo>
                    <a:pt x="280" y="2195"/>
                  </a:lnTo>
                  <a:lnTo>
                    <a:pt x="400" y="1876"/>
                  </a:lnTo>
                  <a:lnTo>
                    <a:pt x="599" y="1596"/>
                  </a:lnTo>
                  <a:lnTo>
                    <a:pt x="798" y="1317"/>
                  </a:lnTo>
                  <a:lnTo>
                    <a:pt x="1038" y="1038"/>
                  </a:lnTo>
                  <a:lnTo>
                    <a:pt x="1038" y="1038"/>
                  </a:lnTo>
                  <a:lnTo>
                    <a:pt x="1317" y="798"/>
                  </a:lnTo>
                  <a:lnTo>
                    <a:pt x="1596" y="559"/>
                  </a:lnTo>
                  <a:lnTo>
                    <a:pt x="1916" y="399"/>
                  </a:lnTo>
                  <a:lnTo>
                    <a:pt x="2235" y="240"/>
                  </a:lnTo>
                  <a:lnTo>
                    <a:pt x="2554" y="120"/>
                  </a:lnTo>
                  <a:lnTo>
                    <a:pt x="2873" y="40"/>
                  </a:lnTo>
                  <a:lnTo>
                    <a:pt x="3192" y="1"/>
                  </a:lnTo>
                  <a:lnTo>
                    <a:pt x="3551" y="1"/>
                  </a:lnTo>
                  <a:lnTo>
                    <a:pt x="3911" y="1"/>
                  </a:lnTo>
                  <a:lnTo>
                    <a:pt x="4230" y="40"/>
                  </a:lnTo>
                  <a:lnTo>
                    <a:pt x="4549" y="120"/>
                  </a:lnTo>
                  <a:lnTo>
                    <a:pt x="4868" y="240"/>
                  </a:lnTo>
                  <a:lnTo>
                    <a:pt x="5187" y="399"/>
                  </a:lnTo>
                  <a:lnTo>
                    <a:pt x="5506" y="559"/>
                  </a:lnTo>
                  <a:lnTo>
                    <a:pt x="5786" y="798"/>
                  </a:lnTo>
                  <a:lnTo>
                    <a:pt x="6065" y="1038"/>
                  </a:lnTo>
                  <a:lnTo>
                    <a:pt x="6065" y="10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3"/>
            <p:cNvSpPr/>
            <p:nvPr/>
          </p:nvSpPr>
          <p:spPr>
            <a:xfrm>
              <a:off x="6432300" y="45117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3"/>
            <p:cNvSpPr/>
            <p:nvPr/>
          </p:nvSpPr>
          <p:spPr>
            <a:xfrm>
              <a:off x="6980875" y="4013025"/>
              <a:ext cx="265350" cy="265350"/>
            </a:xfrm>
            <a:custGeom>
              <a:rect b="b" l="l" r="r" t="t"/>
              <a:pathLst>
                <a:path extrusionOk="0" h="10614" w="10614">
                  <a:moveTo>
                    <a:pt x="5307" y="1"/>
                  </a:moveTo>
                  <a:lnTo>
                    <a:pt x="4749" y="41"/>
                  </a:lnTo>
                  <a:lnTo>
                    <a:pt x="4230" y="121"/>
                  </a:lnTo>
                  <a:lnTo>
                    <a:pt x="3712" y="240"/>
                  </a:lnTo>
                  <a:lnTo>
                    <a:pt x="3233" y="400"/>
                  </a:lnTo>
                  <a:lnTo>
                    <a:pt x="2754" y="639"/>
                  </a:lnTo>
                  <a:lnTo>
                    <a:pt x="2315" y="919"/>
                  </a:lnTo>
                  <a:lnTo>
                    <a:pt x="1916" y="1198"/>
                  </a:lnTo>
                  <a:lnTo>
                    <a:pt x="1557" y="1557"/>
                  </a:lnTo>
                  <a:lnTo>
                    <a:pt x="1198" y="1916"/>
                  </a:lnTo>
                  <a:lnTo>
                    <a:pt x="879" y="2355"/>
                  </a:lnTo>
                  <a:lnTo>
                    <a:pt x="639" y="2794"/>
                  </a:lnTo>
                  <a:lnTo>
                    <a:pt x="400" y="3233"/>
                  </a:lnTo>
                  <a:lnTo>
                    <a:pt x="240" y="3711"/>
                  </a:lnTo>
                  <a:lnTo>
                    <a:pt x="81" y="4230"/>
                  </a:lnTo>
                  <a:lnTo>
                    <a:pt x="1" y="4749"/>
                  </a:lnTo>
                  <a:lnTo>
                    <a:pt x="1" y="5307"/>
                  </a:lnTo>
                  <a:lnTo>
                    <a:pt x="1" y="5866"/>
                  </a:lnTo>
                  <a:lnTo>
                    <a:pt x="81" y="6385"/>
                  </a:lnTo>
                  <a:lnTo>
                    <a:pt x="240" y="6903"/>
                  </a:lnTo>
                  <a:lnTo>
                    <a:pt x="400" y="7382"/>
                  </a:lnTo>
                  <a:lnTo>
                    <a:pt x="639" y="7821"/>
                  </a:lnTo>
                  <a:lnTo>
                    <a:pt x="879" y="8260"/>
                  </a:lnTo>
                  <a:lnTo>
                    <a:pt x="1198" y="8699"/>
                  </a:lnTo>
                  <a:lnTo>
                    <a:pt x="1557" y="9058"/>
                  </a:lnTo>
                  <a:lnTo>
                    <a:pt x="1916" y="9417"/>
                  </a:lnTo>
                  <a:lnTo>
                    <a:pt x="2315" y="9696"/>
                  </a:lnTo>
                  <a:lnTo>
                    <a:pt x="2754" y="9975"/>
                  </a:lnTo>
                  <a:lnTo>
                    <a:pt x="3233" y="10215"/>
                  </a:lnTo>
                  <a:lnTo>
                    <a:pt x="3712" y="10374"/>
                  </a:lnTo>
                  <a:lnTo>
                    <a:pt x="4230" y="10494"/>
                  </a:lnTo>
                  <a:lnTo>
                    <a:pt x="4749" y="10574"/>
                  </a:lnTo>
                  <a:lnTo>
                    <a:pt x="5307" y="10614"/>
                  </a:lnTo>
                  <a:lnTo>
                    <a:pt x="5826" y="10574"/>
                  </a:lnTo>
                  <a:lnTo>
                    <a:pt x="6345" y="10494"/>
                  </a:lnTo>
                  <a:lnTo>
                    <a:pt x="6863" y="10374"/>
                  </a:lnTo>
                  <a:lnTo>
                    <a:pt x="7342" y="10215"/>
                  </a:lnTo>
                  <a:lnTo>
                    <a:pt x="7821" y="9975"/>
                  </a:lnTo>
                  <a:lnTo>
                    <a:pt x="8260" y="9696"/>
                  </a:lnTo>
                  <a:lnTo>
                    <a:pt x="8659" y="9417"/>
                  </a:lnTo>
                  <a:lnTo>
                    <a:pt x="9058" y="9058"/>
                  </a:lnTo>
                  <a:lnTo>
                    <a:pt x="9377" y="8699"/>
                  </a:lnTo>
                  <a:lnTo>
                    <a:pt x="9696" y="8260"/>
                  </a:lnTo>
                  <a:lnTo>
                    <a:pt x="9976" y="7821"/>
                  </a:lnTo>
                  <a:lnTo>
                    <a:pt x="10175" y="7382"/>
                  </a:lnTo>
                  <a:lnTo>
                    <a:pt x="10374" y="6903"/>
                  </a:lnTo>
                  <a:lnTo>
                    <a:pt x="10494" y="6385"/>
                  </a:lnTo>
                  <a:lnTo>
                    <a:pt x="10574" y="5866"/>
                  </a:lnTo>
                  <a:lnTo>
                    <a:pt x="10614" y="5307"/>
                  </a:lnTo>
                  <a:lnTo>
                    <a:pt x="10574" y="4749"/>
                  </a:lnTo>
                  <a:lnTo>
                    <a:pt x="10494" y="4230"/>
                  </a:lnTo>
                  <a:lnTo>
                    <a:pt x="10374" y="3711"/>
                  </a:lnTo>
                  <a:lnTo>
                    <a:pt x="10175" y="3233"/>
                  </a:lnTo>
                  <a:lnTo>
                    <a:pt x="9976" y="2794"/>
                  </a:lnTo>
                  <a:lnTo>
                    <a:pt x="9696" y="2355"/>
                  </a:lnTo>
                  <a:lnTo>
                    <a:pt x="9377" y="1916"/>
                  </a:lnTo>
                  <a:lnTo>
                    <a:pt x="9058" y="1557"/>
                  </a:lnTo>
                  <a:lnTo>
                    <a:pt x="8659" y="1198"/>
                  </a:lnTo>
                  <a:lnTo>
                    <a:pt x="8260" y="919"/>
                  </a:lnTo>
                  <a:lnTo>
                    <a:pt x="7821" y="639"/>
                  </a:lnTo>
                  <a:lnTo>
                    <a:pt x="7342" y="400"/>
                  </a:lnTo>
                  <a:lnTo>
                    <a:pt x="6863" y="240"/>
                  </a:lnTo>
                  <a:lnTo>
                    <a:pt x="6345" y="121"/>
                  </a:lnTo>
                  <a:lnTo>
                    <a:pt x="5826" y="41"/>
                  </a:lnTo>
                  <a:lnTo>
                    <a:pt x="5307"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3"/>
            <p:cNvSpPr/>
            <p:nvPr/>
          </p:nvSpPr>
          <p:spPr>
            <a:xfrm>
              <a:off x="6980875" y="4013025"/>
              <a:ext cx="265350" cy="265350"/>
            </a:xfrm>
            <a:custGeom>
              <a:rect b="b" l="l" r="r" t="t"/>
              <a:pathLst>
                <a:path extrusionOk="0" fill="none" h="10614" w="10614">
                  <a:moveTo>
                    <a:pt x="10614" y="5307"/>
                  </a:moveTo>
                  <a:lnTo>
                    <a:pt x="10614" y="5307"/>
                  </a:lnTo>
                  <a:lnTo>
                    <a:pt x="10574" y="5866"/>
                  </a:lnTo>
                  <a:lnTo>
                    <a:pt x="10494" y="6385"/>
                  </a:lnTo>
                  <a:lnTo>
                    <a:pt x="10374" y="6903"/>
                  </a:lnTo>
                  <a:lnTo>
                    <a:pt x="10175" y="7382"/>
                  </a:lnTo>
                  <a:lnTo>
                    <a:pt x="9976" y="7821"/>
                  </a:lnTo>
                  <a:lnTo>
                    <a:pt x="9696" y="8260"/>
                  </a:lnTo>
                  <a:lnTo>
                    <a:pt x="9377" y="8699"/>
                  </a:lnTo>
                  <a:lnTo>
                    <a:pt x="9058" y="9058"/>
                  </a:lnTo>
                  <a:lnTo>
                    <a:pt x="8659" y="9417"/>
                  </a:lnTo>
                  <a:lnTo>
                    <a:pt x="8260" y="9696"/>
                  </a:lnTo>
                  <a:lnTo>
                    <a:pt x="7821" y="9975"/>
                  </a:lnTo>
                  <a:lnTo>
                    <a:pt x="7342" y="10215"/>
                  </a:lnTo>
                  <a:lnTo>
                    <a:pt x="6863" y="10374"/>
                  </a:lnTo>
                  <a:lnTo>
                    <a:pt x="6345" y="10494"/>
                  </a:lnTo>
                  <a:lnTo>
                    <a:pt x="5826" y="10574"/>
                  </a:lnTo>
                  <a:lnTo>
                    <a:pt x="5307" y="10614"/>
                  </a:lnTo>
                  <a:lnTo>
                    <a:pt x="5307" y="10614"/>
                  </a:lnTo>
                  <a:lnTo>
                    <a:pt x="4749" y="10574"/>
                  </a:lnTo>
                  <a:lnTo>
                    <a:pt x="4230" y="10494"/>
                  </a:lnTo>
                  <a:lnTo>
                    <a:pt x="3712" y="10374"/>
                  </a:lnTo>
                  <a:lnTo>
                    <a:pt x="3233" y="10215"/>
                  </a:lnTo>
                  <a:lnTo>
                    <a:pt x="2754" y="9975"/>
                  </a:lnTo>
                  <a:lnTo>
                    <a:pt x="2315" y="9696"/>
                  </a:lnTo>
                  <a:lnTo>
                    <a:pt x="1916" y="9417"/>
                  </a:lnTo>
                  <a:lnTo>
                    <a:pt x="1557" y="9058"/>
                  </a:lnTo>
                  <a:lnTo>
                    <a:pt x="1198" y="8699"/>
                  </a:lnTo>
                  <a:lnTo>
                    <a:pt x="879" y="8260"/>
                  </a:lnTo>
                  <a:lnTo>
                    <a:pt x="639" y="7821"/>
                  </a:lnTo>
                  <a:lnTo>
                    <a:pt x="400" y="7382"/>
                  </a:lnTo>
                  <a:lnTo>
                    <a:pt x="240" y="6903"/>
                  </a:lnTo>
                  <a:lnTo>
                    <a:pt x="81" y="6385"/>
                  </a:lnTo>
                  <a:lnTo>
                    <a:pt x="1" y="5866"/>
                  </a:lnTo>
                  <a:lnTo>
                    <a:pt x="1" y="5307"/>
                  </a:lnTo>
                  <a:lnTo>
                    <a:pt x="1" y="5307"/>
                  </a:lnTo>
                  <a:lnTo>
                    <a:pt x="1" y="4749"/>
                  </a:lnTo>
                  <a:lnTo>
                    <a:pt x="81" y="4230"/>
                  </a:lnTo>
                  <a:lnTo>
                    <a:pt x="240" y="3711"/>
                  </a:lnTo>
                  <a:lnTo>
                    <a:pt x="400" y="3233"/>
                  </a:lnTo>
                  <a:lnTo>
                    <a:pt x="639" y="2794"/>
                  </a:lnTo>
                  <a:lnTo>
                    <a:pt x="879" y="2355"/>
                  </a:lnTo>
                  <a:lnTo>
                    <a:pt x="1198" y="1916"/>
                  </a:lnTo>
                  <a:lnTo>
                    <a:pt x="1557" y="1557"/>
                  </a:lnTo>
                  <a:lnTo>
                    <a:pt x="1916" y="1198"/>
                  </a:lnTo>
                  <a:lnTo>
                    <a:pt x="2315" y="919"/>
                  </a:lnTo>
                  <a:lnTo>
                    <a:pt x="2754" y="639"/>
                  </a:lnTo>
                  <a:lnTo>
                    <a:pt x="3233" y="400"/>
                  </a:lnTo>
                  <a:lnTo>
                    <a:pt x="3712" y="240"/>
                  </a:lnTo>
                  <a:lnTo>
                    <a:pt x="4230" y="121"/>
                  </a:lnTo>
                  <a:lnTo>
                    <a:pt x="4749" y="41"/>
                  </a:lnTo>
                  <a:lnTo>
                    <a:pt x="5307" y="1"/>
                  </a:lnTo>
                  <a:lnTo>
                    <a:pt x="5307" y="1"/>
                  </a:lnTo>
                  <a:lnTo>
                    <a:pt x="5826" y="41"/>
                  </a:lnTo>
                  <a:lnTo>
                    <a:pt x="6345" y="121"/>
                  </a:lnTo>
                  <a:lnTo>
                    <a:pt x="6863" y="240"/>
                  </a:lnTo>
                  <a:lnTo>
                    <a:pt x="7342" y="400"/>
                  </a:lnTo>
                  <a:lnTo>
                    <a:pt x="7821" y="639"/>
                  </a:lnTo>
                  <a:lnTo>
                    <a:pt x="8260" y="919"/>
                  </a:lnTo>
                  <a:lnTo>
                    <a:pt x="8659" y="1198"/>
                  </a:lnTo>
                  <a:lnTo>
                    <a:pt x="9058" y="1557"/>
                  </a:lnTo>
                  <a:lnTo>
                    <a:pt x="9377" y="1916"/>
                  </a:lnTo>
                  <a:lnTo>
                    <a:pt x="9696" y="2355"/>
                  </a:lnTo>
                  <a:lnTo>
                    <a:pt x="9976" y="2794"/>
                  </a:lnTo>
                  <a:lnTo>
                    <a:pt x="10175" y="3233"/>
                  </a:lnTo>
                  <a:lnTo>
                    <a:pt x="10374" y="3711"/>
                  </a:lnTo>
                  <a:lnTo>
                    <a:pt x="10494" y="4230"/>
                  </a:lnTo>
                  <a:lnTo>
                    <a:pt x="10574" y="4749"/>
                  </a:lnTo>
                  <a:lnTo>
                    <a:pt x="10614" y="5307"/>
                  </a:lnTo>
                  <a:lnTo>
                    <a:pt x="10614" y="53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3"/>
            <p:cNvSpPr/>
            <p:nvPr/>
          </p:nvSpPr>
          <p:spPr>
            <a:xfrm>
              <a:off x="7246200" y="41457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3"/>
            <p:cNvSpPr/>
            <p:nvPr/>
          </p:nvSpPr>
          <p:spPr>
            <a:xfrm>
              <a:off x="6980875" y="4498800"/>
              <a:ext cx="265350" cy="265350"/>
            </a:xfrm>
            <a:custGeom>
              <a:rect b="b" l="l" r="r" t="t"/>
              <a:pathLst>
                <a:path extrusionOk="0" h="10614" w="10614">
                  <a:moveTo>
                    <a:pt x="5307" y="0"/>
                  </a:moveTo>
                  <a:lnTo>
                    <a:pt x="4749" y="40"/>
                  </a:lnTo>
                  <a:lnTo>
                    <a:pt x="4230" y="120"/>
                  </a:lnTo>
                  <a:lnTo>
                    <a:pt x="3712" y="240"/>
                  </a:lnTo>
                  <a:lnTo>
                    <a:pt x="3233" y="399"/>
                  </a:lnTo>
                  <a:lnTo>
                    <a:pt x="2754" y="639"/>
                  </a:lnTo>
                  <a:lnTo>
                    <a:pt x="2315" y="918"/>
                  </a:lnTo>
                  <a:lnTo>
                    <a:pt x="1916" y="1197"/>
                  </a:lnTo>
                  <a:lnTo>
                    <a:pt x="1557" y="1556"/>
                  </a:lnTo>
                  <a:lnTo>
                    <a:pt x="1198" y="1915"/>
                  </a:lnTo>
                  <a:lnTo>
                    <a:pt x="879" y="2354"/>
                  </a:lnTo>
                  <a:lnTo>
                    <a:pt x="639" y="2793"/>
                  </a:lnTo>
                  <a:lnTo>
                    <a:pt x="400" y="3232"/>
                  </a:lnTo>
                  <a:lnTo>
                    <a:pt x="240" y="3751"/>
                  </a:lnTo>
                  <a:lnTo>
                    <a:pt x="81" y="4229"/>
                  </a:lnTo>
                  <a:lnTo>
                    <a:pt x="1" y="4748"/>
                  </a:lnTo>
                  <a:lnTo>
                    <a:pt x="1" y="5307"/>
                  </a:lnTo>
                  <a:lnTo>
                    <a:pt x="1" y="5865"/>
                  </a:lnTo>
                  <a:lnTo>
                    <a:pt x="81" y="6384"/>
                  </a:lnTo>
                  <a:lnTo>
                    <a:pt x="240" y="6903"/>
                  </a:lnTo>
                  <a:lnTo>
                    <a:pt x="400" y="7381"/>
                  </a:lnTo>
                  <a:lnTo>
                    <a:pt x="639" y="7860"/>
                  </a:lnTo>
                  <a:lnTo>
                    <a:pt x="879" y="8259"/>
                  </a:lnTo>
                  <a:lnTo>
                    <a:pt x="1198" y="8698"/>
                  </a:lnTo>
                  <a:lnTo>
                    <a:pt x="1557" y="9057"/>
                  </a:lnTo>
                  <a:lnTo>
                    <a:pt x="1916" y="9416"/>
                  </a:lnTo>
                  <a:lnTo>
                    <a:pt x="2315" y="9695"/>
                  </a:lnTo>
                  <a:lnTo>
                    <a:pt x="2754" y="9975"/>
                  </a:lnTo>
                  <a:lnTo>
                    <a:pt x="3233" y="10214"/>
                  </a:lnTo>
                  <a:lnTo>
                    <a:pt x="3712" y="10374"/>
                  </a:lnTo>
                  <a:lnTo>
                    <a:pt x="4230" y="10493"/>
                  </a:lnTo>
                  <a:lnTo>
                    <a:pt x="4749" y="10573"/>
                  </a:lnTo>
                  <a:lnTo>
                    <a:pt x="5307" y="10613"/>
                  </a:lnTo>
                  <a:lnTo>
                    <a:pt x="5826" y="10573"/>
                  </a:lnTo>
                  <a:lnTo>
                    <a:pt x="6345" y="10493"/>
                  </a:lnTo>
                  <a:lnTo>
                    <a:pt x="6863" y="10374"/>
                  </a:lnTo>
                  <a:lnTo>
                    <a:pt x="7342" y="10214"/>
                  </a:lnTo>
                  <a:lnTo>
                    <a:pt x="7821" y="9975"/>
                  </a:lnTo>
                  <a:lnTo>
                    <a:pt x="8260" y="9695"/>
                  </a:lnTo>
                  <a:lnTo>
                    <a:pt x="8659" y="9416"/>
                  </a:lnTo>
                  <a:lnTo>
                    <a:pt x="9058" y="9057"/>
                  </a:lnTo>
                  <a:lnTo>
                    <a:pt x="9377" y="8698"/>
                  </a:lnTo>
                  <a:lnTo>
                    <a:pt x="9696" y="8259"/>
                  </a:lnTo>
                  <a:lnTo>
                    <a:pt x="9976" y="7860"/>
                  </a:lnTo>
                  <a:lnTo>
                    <a:pt x="10175" y="7381"/>
                  </a:lnTo>
                  <a:lnTo>
                    <a:pt x="10374" y="6903"/>
                  </a:lnTo>
                  <a:lnTo>
                    <a:pt x="10494" y="6384"/>
                  </a:lnTo>
                  <a:lnTo>
                    <a:pt x="10574" y="5865"/>
                  </a:lnTo>
                  <a:lnTo>
                    <a:pt x="10614" y="5307"/>
                  </a:lnTo>
                  <a:lnTo>
                    <a:pt x="10574" y="4748"/>
                  </a:lnTo>
                  <a:lnTo>
                    <a:pt x="10494" y="4229"/>
                  </a:lnTo>
                  <a:lnTo>
                    <a:pt x="10374" y="3751"/>
                  </a:lnTo>
                  <a:lnTo>
                    <a:pt x="10175" y="3232"/>
                  </a:lnTo>
                  <a:lnTo>
                    <a:pt x="9976" y="2793"/>
                  </a:lnTo>
                  <a:lnTo>
                    <a:pt x="9696" y="2354"/>
                  </a:lnTo>
                  <a:lnTo>
                    <a:pt x="9377" y="1915"/>
                  </a:lnTo>
                  <a:lnTo>
                    <a:pt x="9058" y="1556"/>
                  </a:lnTo>
                  <a:lnTo>
                    <a:pt x="8659" y="1197"/>
                  </a:lnTo>
                  <a:lnTo>
                    <a:pt x="8260" y="918"/>
                  </a:lnTo>
                  <a:lnTo>
                    <a:pt x="7821" y="639"/>
                  </a:lnTo>
                  <a:lnTo>
                    <a:pt x="7342" y="399"/>
                  </a:lnTo>
                  <a:lnTo>
                    <a:pt x="6863" y="240"/>
                  </a:lnTo>
                  <a:lnTo>
                    <a:pt x="6345" y="120"/>
                  </a:lnTo>
                  <a:lnTo>
                    <a:pt x="5826" y="40"/>
                  </a:lnTo>
                  <a:lnTo>
                    <a:pt x="5307"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3"/>
            <p:cNvSpPr/>
            <p:nvPr/>
          </p:nvSpPr>
          <p:spPr>
            <a:xfrm>
              <a:off x="6980875" y="4498800"/>
              <a:ext cx="265350" cy="265350"/>
            </a:xfrm>
            <a:custGeom>
              <a:rect b="b" l="l" r="r" t="t"/>
              <a:pathLst>
                <a:path extrusionOk="0" fill="none" h="10614" w="10614">
                  <a:moveTo>
                    <a:pt x="10614" y="5307"/>
                  </a:moveTo>
                  <a:lnTo>
                    <a:pt x="10614" y="5307"/>
                  </a:lnTo>
                  <a:lnTo>
                    <a:pt x="10574" y="5865"/>
                  </a:lnTo>
                  <a:lnTo>
                    <a:pt x="10494" y="6384"/>
                  </a:lnTo>
                  <a:lnTo>
                    <a:pt x="10374" y="6903"/>
                  </a:lnTo>
                  <a:lnTo>
                    <a:pt x="10175" y="7381"/>
                  </a:lnTo>
                  <a:lnTo>
                    <a:pt x="9976" y="7860"/>
                  </a:lnTo>
                  <a:lnTo>
                    <a:pt x="9696" y="8259"/>
                  </a:lnTo>
                  <a:lnTo>
                    <a:pt x="9377" y="8698"/>
                  </a:lnTo>
                  <a:lnTo>
                    <a:pt x="9058" y="9057"/>
                  </a:lnTo>
                  <a:lnTo>
                    <a:pt x="8659" y="9416"/>
                  </a:lnTo>
                  <a:lnTo>
                    <a:pt x="8260" y="9695"/>
                  </a:lnTo>
                  <a:lnTo>
                    <a:pt x="7821" y="9975"/>
                  </a:lnTo>
                  <a:lnTo>
                    <a:pt x="7342" y="10214"/>
                  </a:lnTo>
                  <a:lnTo>
                    <a:pt x="6863" y="10374"/>
                  </a:lnTo>
                  <a:lnTo>
                    <a:pt x="6345" y="10493"/>
                  </a:lnTo>
                  <a:lnTo>
                    <a:pt x="5826" y="10573"/>
                  </a:lnTo>
                  <a:lnTo>
                    <a:pt x="5307" y="10613"/>
                  </a:lnTo>
                  <a:lnTo>
                    <a:pt x="5307" y="10613"/>
                  </a:lnTo>
                  <a:lnTo>
                    <a:pt x="4749" y="10573"/>
                  </a:lnTo>
                  <a:lnTo>
                    <a:pt x="4230" y="10493"/>
                  </a:lnTo>
                  <a:lnTo>
                    <a:pt x="3712" y="10374"/>
                  </a:lnTo>
                  <a:lnTo>
                    <a:pt x="3233" y="10214"/>
                  </a:lnTo>
                  <a:lnTo>
                    <a:pt x="2754" y="9975"/>
                  </a:lnTo>
                  <a:lnTo>
                    <a:pt x="2315" y="9695"/>
                  </a:lnTo>
                  <a:lnTo>
                    <a:pt x="1916" y="9416"/>
                  </a:lnTo>
                  <a:lnTo>
                    <a:pt x="1557" y="9057"/>
                  </a:lnTo>
                  <a:lnTo>
                    <a:pt x="1198" y="8698"/>
                  </a:lnTo>
                  <a:lnTo>
                    <a:pt x="879" y="8259"/>
                  </a:lnTo>
                  <a:lnTo>
                    <a:pt x="639" y="7860"/>
                  </a:lnTo>
                  <a:lnTo>
                    <a:pt x="400" y="7381"/>
                  </a:lnTo>
                  <a:lnTo>
                    <a:pt x="240" y="6903"/>
                  </a:lnTo>
                  <a:lnTo>
                    <a:pt x="81" y="6384"/>
                  </a:lnTo>
                  <a:lnTo>
                    <a:pt x="1" y="5865"/>
                  </a:lnTo>
                  <a:lnTo>
                    <a:pt x="1" y="5307"/>
                  </a:lnTo>
                  <a:lnTo>
                    <a:pt x="1" y="5307"/>
                  </a:lnTo>
                  <a:lnTo>
                    <a:pt x="1" y="4748"/>
                  </a:lnTo>
                  <a:lnTo>
                    <a:pt x="81" y="4229"/>
                  </a:lnTo>
                  <a:lnTo>
                    <a:pt x="240" y="3751"/>
                  </a:lnTo>
                  <a:lnTo>
                    <a:pt x="400" y="3232"/>
                  </a:lnTo>
                  <a:lnTo>
                    <a:pt x="639" y="2793"/>
                  </a:lnTo>
                  <a:lnTo>
                    <a:pt x="879" y="2354"/>
                  </a:lnTo>
                  <a:lnTo>
                    <a:pt x="1198" y="1915"/>
                  </a:lnTo>
                  <a:lnTo>
                    <a:pt x="1557" y="1556"/>
                  </a:lnTo>
                  <a:lnTo>
                    <a:pt x="1916" y="1197"/>
                  </a:lnTo>
                  <a:lnTo>
                    <a:pt x="2315" y="918"/>
                  </a:lnTo>
                  <a:lnTo>
                    <a:pt x="2754" y="639"/>
                  </a:lnTo>
                  <a:lnTo>
                    <a:pt x="3233" y="399"/>
                  </a:lnTo>
                  <a:lnTo>
                    <a:pt x="3712" y="240"/>
                  </a:lnTo>
                  <a:lnTo>
                    <a:pt x="4230" y="120"/>
                  </a:lnTo>
                  <a:lnTo>
                    <a:pt x="4749" y="40"/>
                  </a:lnTo>
                  <a:lnTo>
                    <a:pt x="5307" y="0"/>
                  </a:lnTo>
                  <a:lnTo>
                    <a:pt x="5307" y="0"/>
                  </a:lnTo>
                  <a:lnTo>
                    <a:pt x="5826" y="40"/>
                  </a:lnTo>
                  <a:lnTo>
                    <a:pt x="6345" y="120"/>
                  </a:lnTo>
                  <a:lnTo>
                    <a:pt x="6863" y="240"/>
                  </a:lnTo>
                  <a:lnTo>
                    <a:pt x="7342" y="399"/>
                  </a:lnTo>
                  <a:lnTo>
                    <a:pt x="7821" y="639"/>
                  </a:lnTo>
                  <a:lnTo>
                    <a:pt x="8260" y="918"/>
                  </a:lnTo>
                  <a:lnTo>
                    <a:pt x="8659" y="1197"/>
                  </a:lnTo>
                  <a:lnTo>
                    <a:pt x="9058" y="1556"/>
                  </a:lnTo>
                  <a:lnTo>
                    <a:pt x="9377" y="1915"/>
                  </a:lnTo>
                  <a:lnTo>
                    <a:pt x="9696" y="2354"/>
                  </a:lnTo>
                  <a:lnTo>
                    <a:pt x="9976" y="2793"/>
                  </a:lnTo>
                  <a:lnTo>
                    <a:pt x="10175" y="3232"/>
                  </a:lnTo>
                  <a:lnTo>
                    <a:pt x="10374" y="3751"/>
                  </a:lnTo>
                  <a:lnTo>
                    <a:pt x="10494" y="4229"/>
                  </a:lnTo>
                  <a:lnTo>
                    <a:pt x="10574" y="4748"/>
                  </a:lnTo>
                  <a:lnTo>
                    <a:pt x="10614" y="5307"/>
                  </a:lnTo>
                  <a:lnTo>
                    <a:pt x="10614" y="53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3"/>
            <p:cNvSpPr/>
            <p:nvPr/>
          </p:nvSpPr>
          <p:spPr>
            <a:xfrm>
              <a:off x="7246200" y="46314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3"/>
            <p:cNvSpPr/>
            <p:nvPr/>
          </p:nvSpPr>
          <p:spPr>
            <a:xfrm>
              <a:off x="6364450" y="4111775"/>
              <a:ext cx="810975" cy="545625"/>
            </a:xfrm>
            <a:custGeom>
              <a:rect b="b" l="l" r="r" t="t"/>
              <a:pathLst>
                <a:path extrusionOk="0" h="21825" w="32439">
                  <a:moveTo>
                    <a:pt x="1318" y="1"/>
                  </a:moveTo>
                  <a:lnTo>
                    <a:pt x="1038" y="41"/>
                  </a:lnTo>
                  <a:lnTo>
                    <a:pt x="799" y="81"/>
                  </a:lnTo>
                  <a:lnTo>
                    <a:pt x="599" y="240"/>
                  </a:lnTo>
                  <a:lnTo>
                    <a:pt x="400" y="400"/>
                  </a:lnTo>
                  <a:lnTo>
                    <a:pt x="240" y="559"/>
                  </a:lnTo>
                  <a:lnTo>
                    <a:pt x="121" y="799"/>
                  </a:lnTo>
                  <a:lnTo>
                    <a:pt x="41" y="1038"/>
                  </a:lnTo>
                  <a:lnTo>
                    <a:pt x="1" y="1317"/>
                  </a:lnTo>
                  <a:lnTo>
                    <a:pt x="1" y="20508"/>
                  </a:lnTo>
                  <a:lnTo>
                    <a:pt x="41" y="20788"/>
                  </a:lnTo>
                  <a:lnTo>
                    <a:pt x="121" y="21027"/>
                  </a:lnTo>
                  <a:lnTo>
                    <a:pt x="240" y="21266"/>
                  </a:lnTo>
                  <a:lnTo>
                    <a:pt x="400" y="21466"/>
                  </a:lnTo>
                  <a:lnTo>
                    <a:pt x="599" y="21625"/>
                  </a:lnTo>
                  <a:lnTo>
                    <a:pt x="799" y="21745"/>
                  </a:lnTo>
                  <a:lnTo>
                    <a:pt x="1038" y="21825"/>
                  </a:lnTo>
                  <a:lnTo>
                    <a:pt x="31361" y="21825"/>
                  </a:lnTo>
                  <a:lnTo>
                    <a:pt x="31600" y="21745"/>
                  </a:lnTo>
                  <a:lnTo>
                    <a:pt x="31840" y="21625"/>
                  </a:lnTo>
                  <a:lnTo>
                    <a:pt x="32039" y="21466"/>
                  </a:lnTo>
                  <a:lnTo>
                    <a:pt x="32199" y="21266"/>
                  </a:lnTo>
                  <a:lnTo>
                    <a:pt x="32318" y="21027"/>
                  </a:lnTo>
                  <a:lnTo>
                    <a:pt x="32398" y="20788"/>
                  </a:lnTo>
                  <a:lnTo>
                    <a:pt x="32438" y="20508"/>
                  </a:lnTo>
                  <a:lnTo>
                    <a:pt x="32438" y="1317"/>
                  </a:lnTo>
                  <a:lnTo>
                    <a:pt x="32398" y="1038"/>
                  </a:lnTo>
                  <a:lnTo>
                    <a:pt x="32318" y="799"/>
                  </a:lnTo>
                  <a:lnTo>
                    <a:pt x="32199" y="559"/>
                  </a:lnTo>
                  <a:lnTo>
                    <a:pt x="32039" y="400"/>
                  </a:lnTo>
                  <a:lnTo>
                    <a:pt x="31840" y="240"/>
                  </a:lnTo>
                  <a:lnTo>
                    <a:pt x="31600" y="81"/>
                  </a:lnTo>
                  <a:lnTo>
                    <a:pt x="31361" y="41"/>
                  </a:lnTo>
                  <a:lnTo>
                    <a:pt x="31121"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3"/>
            <p:cNvSpPr/>
            <p:nvPr/>
          </p:nvSpPr>
          <p:spPr>
            <a:xfrm>
              <a:off x="6364450" y="4111775"/>
              <a:ext cx="810975" cy="545625"/>
            </a:xfrm>
            <a:custGeom>
              <a:rect b="b" l="l" r="r" t="t"/>
              <a:pathLst>
                <a:path extrusionOk="0" fill="none" h="21825" w="32439">
                  <a:moveTo>
                    <a:pt x="32438" y="1317"/>
                  </a:moveTo>
                  <a:lnTo>
                    <a:pt x="32438" y="20508"/>
                  </a:lnTo>
                  <a:lnTo>
                    <a:pt x="32438" y="20508"/>
                  </a:lnTo>
                  <a:lnTo>
                    <a:pt x="32398" y="20788"/>
                  </a:lnTo>
                  <a:lnTo>
                    <a:pt x="32318" y="21027"/>
                  </a:lnTo>
                  <a:lnTo>
                    <a:pt x="32199" y="21266"/>
                  </a:lnTo>
                  <a:lnTo>
                    <a:pt x="32039" y="21466"/>
                  </a:lnTo>
                  <a:lnTo>
                    <a:pt x="31840" y="21625"/>
                  </a:lnTo>
                  <a:lnTo>
                    <a:pt x="31600" y="21745"/>
                  </a:lnTo>
                  <a:lnTo>
                    <a:pt x="31361" y="21825"/>
                  </a:lnTo>
                  <a:lnTo>
                    <a:pt x="31121" y="21825"/>
                  </a:lnTo>
                  <a:lnTo>
                    <a:pt x="1318" y="21825"/>
                  </a:lnTo>
                  <a:lnTo>
                    <a:pt x="1318" y="21825"/>
                  </a:lnTo>
                  <a:lnTo>
                    <a:pt x="1038" y="21825"/>
                  </a:lnTo>
                  <a:lnTo>
                    <a:pt x="799" y="21745"/>
                  </a:lnTo>
                  <a:lnTo>
                    <a:pt x="599" y="21625"/>
                  </a:lnTo>
                  <a:lnTo>
                    <a:pt x="400" y="21466"/>
                  </a:lnTo>
                  <a:lnTo>
                    <a:pt x="240" y="21266"/>
                  </a:lnTo>
                  <a:lnTo>
                    <a:pt x="121" y="21027"/>
                  </a:lnTo>
                  <a:lnTo>
                    <a:pt x="41" y="20788"/>
                  </a:lnTo>
                  <a:lnTo>
                    <a:pt x="1" y="20508"/>
                  </a:lnTo>
                  <a:lnTo>
                    <a:pt x="1" y="1317"/>
                  </a:lnTo>
                  <a:lnTo>
                    <a:pt x="1" y="1317"/>
                  </a:lnTo>
                  <a:lnTo>
                    <a:pt x="41" y="1038"/>
                  </a:lnTo>
                  <a:lnTo>
                    <a:pt x="121" y="799"/>
                  </a:lnTo>
                  <a:lnTo>
                    <a:pt x="240" y="559"/>
                  </a:lnTo>
                  <a:lnTo>
                    <a:pt x="400" y="400"/>
                  </a:lnTo>
                  <a:lnTo>
                    <a:pt x="599" y="240"/>
                  </a:lnTo>
                  <a:lnTo>
                    <a:pt x="799" y="81"/>
                  </a:lnTo>
                  <a:lnTo>
                    <a:pt x="1038" y="41"/>
                  </a:lnTo>
                  <a:lnTo>
                    <a:pt x="1318" y="1"/>
                  </a:lnTo>
                  <a:lnTo>
                    <a:pt x="31121" y="1"/>
                  </a:lnTo>
                  <a:lnTo>
                    <a:pt x="31121" y="1"/>
                  </a:lnTo>
                  <a:lnTo>
                    <a:pt x="31361" y="41"/>
                  </a:lnTo>
                  <a:lnTo>
                    <a:pt x="31600" y="81"/>
                  </a:lnTo>
                  <a:lnTo>
                    <a:pt x="31840" y="240"/>
                  </a:lnTo>
                  <a:lnTo>
                    <a:pt x="32039" y="400"/>
                  </a:lnTo>
                  <a:lnTo>
                    <a:pt x="32199" y="559"/>
                  </a:lnTo>
                  <a:lnTo>
                    <a:pt x="32318" y="799"/>
                  </a:lnTo>
                  <a:lnTo>
                    <a:pt x="32398" y="1038"/>
                  </a:lnTo>
                  <a:lnTo>
                    <a:pt x="32438" y="1317"/>
                  </a:lnTo>
                  <a:lnTo>
                    <a:pt x="32438" y="13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3"/>
            <p:cNvSpPr/>
            <p:nvPr/>
          </p:nvSpPr>
          <p:spPr>
            <a:xfrm>
              <a:off x="7175400" y="41447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3"/>
            <p:cNvSpPr/>
            <p:nvPr/>
          </p:nvSpPr>
          <p:spPr>
            <a:xfrm>
              <a:off x="6495125" y="4240450"/>
              <a:ext cx="581550" cy="335175"/>
            </a:xfrm>
            <a:custGeom>
              <a:rect b="b" l="l" r="r" t="t"/>
              <a:pathLst>
                <a:path extrusionOk="0" h="13407" w="23262">
                  <a:moveTo>
                    <a:pt x="80" y="1"/>
                  </a:moveTo>
                  <a:lnTo>
                    <a:pt x="41" y="41"/>
                  </a:lnTo>
                  <a:lnTo>
                    <a:pt x="1" y="80"/>
                  </a:lnTo>
                  <a:lnTo>
                    <a:pt x="1" y="13327"/>
                  </a:lnTo>
                  <a:lnTo>
                    <a:pt x="41" y="13366"/>
                  </a:lnTo>
                  <a:lnTo>
                    <a:pt x="80" y="13406"/>
                  </a:lnTo>
                  <a:lnTo>
                    <a:pt x="23181" y="13406"/>
                  </a:lnTo>
                  <a:lnTo>
                    <a:pt x="23221" y="13366"/>
                  </a:lnTo>
                  <a:lnTo>
                    <a:pt x="23261" y="13327"/>
                  </a:lnTo>
                  <a:lnTo>
                    <a:pt x="23221" y="13247"/>
                  </a:lnTo>
                  <a:lnTo>
                    <a:pt x="160" y="13247"/>
                  </a:lnTo>
                  <a:lnTo>
                    <a:pt x="160" y="80"/>
                  </a:lnTo>
                  <a:lnTo>
                    <a:pt x="160" y="41"/>
                  </a:lnTo>
                  <a:lnTo>
                    <a:pt x="80"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3"/>
            <p:cNvSpPr/>
            <p:nvPr/>
          </p:nvSpPr>
          <p:spPr>
            <a:xfrm>
              <a:off x="6495125" y="4240450"/>
              <a:ext cx="581550" cy="335175"/>
            </a:xfrm>
            <a:custGeom>
              <a:rect b="b" l="l" r="r" t="t"/>
              <a:pathLst>
                <a:path extrusionOk="0" fill="none" h="13407" w="23262">
                  <a:moveTo>
                    <a:pt x="23181" y="13406"/>
                  </a:moveTo>
                  <a:lnTo>
                    <a:pt x="80" y="13406"/>
                  </a:lnTo>
                  <a:lnTo>
                    <a:pt x="80" y="13406"/>
                  </a:lnTo>
                  <a:lnTo>
                    <a:pt x="41" y="13366"/>
                  </a:lnTo>
                  <a:lnTo>
                    <a:pt x="1" y="13327"/>
                  </a:lnTo>
                  <a:lnTo>
                    <a:pt x="1" y="80"/>
                  </a:lnTo>
                  <a:lnTo>
                    <a:pt x="1" y="80"/>
                  </a:lnTo>
                  <a:lnTo>
                    <a:pt x="41" y="41"/>
                  </a:lnTo>
                  <a:lnTo>
                    <a:pt x="80" y="1"/>
                  </a:lnTo>
                  <a:lnTo>
                    <a:pt x="80" y="1"/>
                  </a:lnTo>
                  <a:lnTo>
                    <a:pt x="160" y="41"/>
                  </a:lnTo>
                  <a:lnTo>
                    <a:pt x="160" y="80"/>
                  </a:lnTo>
                  <a:lnTo>
                    <a:pt x="160" y="13247"/>
                  </a:lnTo>
                  <a:lnTo>
                    <a:pt x="23181" y="13247"/>
                  </a:lnTo>
                  <a:lnTo>
                    <a:pt x="23181" y="13247"/>
                  </a:lnTo>
                  <a:lnTo>
                    <a:pt x="23221" y="13247"/>
                  </a:lnTo>
                  <a:lnTo>
                    <a:pt x="23261" y="13327"/>
                  </a:lnTo>
                  <a:lnTo>
                    <a:pt x="23261" y="13327"/>
                  </a:lnTo>
                  <a:lnTo>
                    <a:pt x="23221" y="13366"/>
                  </a:lnTo>
                  <a:lnTo>
                    <a:pt x="23181" y="13406"/>
                  </a:lnTo>
                  <a:lnTo>
                    <a:pt x="23181" y="1340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3"/>
            <p:cNvSpPr/>
            <p:nvPr/>
          </p:nvSpPr>
          <p:spPr>
            <a:xfrm>
              <a:off x="7074650" y="4575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3"/>
            <p:cNvSpPr/>
            <p:nvPr/>
          </p:nvSpPr>
          <p:spPr>
            <a:xfrm>
              <a:off x="6556975" y="4251425"/>
              <a:ext cx="2025" cy="322200"/>
            </a:xfrm>
            <a:custGeom>
              <a:rect b="b" l="l" r="r" t="t"/>
              <a:pathLst>
                <a:path extrusionOk="0" h="12888" w="81">
                  <a:moveTo>
                    <a:pt x="0" y="0"/>
                  </a:moveTo>
                  <a:lnTo>
                    <a:pt x="0" y="12848"/>
                  </a:lnTo>
                  <a:lnTo>
                    <a:pt x="40" y="12888"/>
                  </a:lnTo>
                  <a:lnTo>
                    <a:pt x="80" y="12848"/>
                  </a:lnTo>
                  <a:lnTo>
                    <a:pt x="8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3"/>
            <p:cNvSpPr/>
            <p:nvPr/>
          </p:nvSpPr>
          <p:spPr>
            <a:xfrm>
              <a:off x="6556975" y="4251425"/>
              <a:ext cx="2025" cy="322200"/>
            </a:xfrm>
            <a:custGeom>
              <a:rect b="b" l="l" r="r" t="t"/>
              <a:pathLst>
                <a:path extrusionOk="0" fill="none" h="12888" w="81">
                  <a:moveTo>
                    <a:pt x="40" y="12888"/>
                  </a:moveTo>
                  <a:lnTo>
                    <a:pt x="40" y="12888"/>
                  </a:lnTo>
                  <a:lnTo>
                    <a:pt x="0" y="12848"/>
                  </a:lnTo>
                  <a:lnTo>
                    <a:pt x="0" y="0"/>
                  </a:lnTo>
                  <a:lnTo>
                    <a:pt x="0" y="0"/>
                  </a:lnTo>
                  <a:lnTo>
                    <a:pt x="40" y="0"/>
                  </a:lnTo>
                  <a:lnTo>
                    <a:pt x="40" y="0"/>
                  </a:lnTo>
                  <a:lnTo>
                    <a:pt x="80" y="0"/>
                  </a:lnTo>
                  <a:lnTo>
                    <a:pt x="80" y="12848"/>
                  </a:lnTo>
                  <a:lnTo>
                    <a:pt x="80" y="12848"/>
                  </a:lnTo>
                  <a:lnTo>
                    <a:pt x="40" y="12888"/>
                  </a:lnTo>
                  <a:lnTo>
                    <a:pt x="4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3"/>
            <p:cNvSpPr/>
            <p:nvPr/>
          </p:nvSpPr>
          <p:spPr>
            <a:xfrm>
              <a:off x="6557975" y="4573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3"/>
            <p:cNvSpPr/>
            <p:nvPr/>
          </p:nvSpPr>
          <p:spPr>
            <a:xfrm>
              <a:off x="6636775" y="4251425"/>
              <a:ext cx="1025" cy="322200"/>
            </a:xfrm>
            <a:custGeom>
              <a:rect b="b" l="l" r="r" t="t"/>
              <a:pathLst>
                <a:path extrusionOk="0" h="12888" w="41">
                  <a:moveTo>
                    <a:pt x="0" y="0"/>
                  </a:moveTo>
                  <a:lnTo>
                    <a:pt x="0" y="12848"/>
                  </a:lnTo>
                  <a:lnTo>
                    <a:pt x="0" y="12888"/>
                  </a:lnTo>
                  <a:lnTo>
                    <a:pt x="40" y="12848"/>
                  </a:lnTo>
                  <a:lnTo>
                    <a:pt x="4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3"/>
            <p:cNvSpPr/>
            <p:nvPr/>
          </p:nvSpPr>
          <p:spPr>
            <a:xfrm>
              <a:off x="6636775" y="4251425"/>
              <a:ext cx="1025" cy="322200"/>
            </a:xfrm>
            <a:custGeom>
              <a:rect b="b" l="l" r="r" t="t"/>
              <a:pathLst>
                <a:path extrusionOk="0" fill="none" h="12888" w="41">
                  <a:moveTo>
                    <a:pt x="0" y="12888"/>
                  </a:moveTo>
                  <a:lnTo>
                    <a:pt x="0" y="12888"/>
                  </a:lnTo>
                  <a:lnTo>
                    <a:pt x="0" y="12848"/>
                  </a:lnTo>
                  <a:lnTo>
                    <a:pt x="0" y="0"/>
                  </a:lnTo>
                  <a:lnTo>
                    <a:pt x="0" y="0"/>
                  </a:lnTo>
                  <a:lnTo>
                    <a:pt x="0" y="0"/>
                  </a:lnTo>
                  <a:lnTo>
                    <a:pt x="0" y="0"/>
                  </a:lnTo>
                  <a:lnTo>
                    <a:pt x="40" y="0"/>
                  </a:lnTo>
                  <a:lnTo>
                    <a:pt x="40" y="12848"/>
                  </a:lnTo>
                  <a:lnTo>
                    <a:pt x="40" y="12848"/>
                  </a:lnTo>
                  <a:lnTo>
                    <a:pt x="0" y="12888"/>
                  </a:lnTo>
                  <a:lnTo>
                    <a:pt x="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3"/>
            <p:cNvSpPr/>
            <p:nvPr/>
          </p:nvSpPr>
          <p:spPr>
            <a:xfrm>
              <a:off x="6636775" y="4573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3"/>
            <p:cNvSpPr/>
            <p:nvPr/>
          </p:nvSpPr>
          <p:spPr>
            <a:xfrm>
              <a:off x="6715575" y="4251425"/>
              <a:ext cx="1000" cy="322200"/>
            </a:xfrm>
            <a:custGeom>
              <a:rect b="b" l="l" r="r" t="t"/>
              <a:pathLst>
                <a:path extrusionOk="0" h="12888" w="40">
                  <a:moveTo>
                    <a:pt x="0" y="0"/>
                  </a:moveTo>
                  <a:lnTo>
                    <a:pt x="0" y="12848"/>
                  </a:lnTo>
                  <a:lnTo>
                    <a:pt x="40" y="12888"/>
                  </a:lnTo>
                  <a:lnTo>
                    <a:pt x="40" y="12848"/>
                  </a:lnTo>
                  <a:lnTo>
                    <a:pt x="4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3"/>
            <p:cNvSpPr/>
            <p:nvPr/>
          </p:nvSpPr>
          <p:spPr>
            <a:xfrm>
              <a:off x="6715575" y="4251425"/>
              <a:ext cx="1000" cy="322200"/>
            </a:xfrm>
            <a:custGeom>
              <a:rect b="b" l="l" r="r" t="t"/>
              <a:pathLst>
                <a:path extrusionOk="0" fill="none" h="12888" w="40">
                  <a:moveTo>
                    <a:pt x="40" y="12888"/>
                  </a:moveTo>
                  <a:lnTo>
                    <a:pt x="40" y="12888"/>
                  </a:lnTo>
                  <a:lnTo>
                    <a:pt x="0" y="12848"/>
                  </a:lnTo>
                  <a:lnTo>
                    <a:pt x="0" y="0"/>
                  </a:lnTo>
                  <a:lnTo>
                    <a:pt x="0" y="0"/>
                  </a:lnTo>
                  <a:lnTo>
                    <a:pt x="40" y="0"/>
                  </a:lnTo>
                  <a:lnTo>
                    <a:pt x="40" y="0"/>
                  </a:lnTo>
                  <a:lnTo>
                    <a:pt x="40" y="0"/>
                  </a:lnTo>
                  <a:lnTo>
                    <a:pt x="40" y="12848"/>
                  </a:lnTo>
                  <a:lnTo>
                    <a:pt x="40" y="12848"/>
                  </a:lnTo>
                  <a:lnTo>
                    <a:pt x="40" y="12888"/>
                  </a:lnTo>
                  <a:lnTo>
                    <a:pt x="4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3"/>
            <p:cNvSpPr/>
            <p:nvPr/>
          </p:nvSpPr>
          <p:spPr>
            <a:xfrm>
              <a:off x="6716575" y="4573600"/>
              <a:ext cx="0" cy="25"/>
            </a:xfrm>
            <a:custGeom>
              <a:rect b="b" l="l" r="r" t="t"/>
              <a:pathLst>
                <a:path extrusionOk="0" fill="none" h="1" w="0">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3"/>
            <p:cNvSpPr/>
            <p:nvPr/>
          </p:nvSpPr>
          <p:spPr>
            <a:xfrm>
              <a:off x="6794375" y="4251425"/>
              <a:ext cx="1000" cy="322200"/>
            </a:xfrm>
            <a:custGeom>
              <a:rect b="b" l="l" r="r" t="t"/>
              <a:pathLst>
                <a:path extrusionOk="0" h="12888" w="40">
                  <a:moveTo>
                    <a:pt x="0" y="0"/>
                  </a:moveTo>
                  <a:lnTo>
                    <a:pt x="0" y="12848"/>
                  </a:lnTo>
                  <a:lnTo>
                    <a:pt x="40" y="12888"/>
                  </a:lnTo>
                  <a:lnTo>
                    <a:pt x="40" y="12848"/>
                  </a:lnTo>
                  <a:lnTo>
                    <a:pt x="4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3"/>
            <p:cNvSpPr/>
            <p:nvPr/>
          </p:nvSpPr>
          <p:spPr>
            <a:xfrm>
              <a:off x="6794375" y="4251425"/>
              <a:ext cx="1000" cy="322200"/>
            </a:xfrm>
            <a:custGeom>
              <a:rect b="b" l="l" r="r" t="t"/>
              <a:pathLst>
                <a:path extrusionOk="0" fill="none" h="12888" w="40">
                  <a:moveTo>
                    <a:pt x="40" y="12888"/>
                  </a:moveTo>
                  <a:lnTo>
                    <a:pt x="40" y="12888"/>
                  </a:lnTo>
                  <a:lnTo>
                    <a:pt x="0" y="12848"/>
                  </a:lnTo>
                  <a:lnTo>
                    <a:pt x="0" y="0"/>
                  </a:lnTo>
                  <a:lnTo>
                    <a:pt x="0" y="0"/>
                  </a:lnTo>
                  <a:lnTo>
                    <a:pt x="40" y="0"/>
                  </a:lnTo>
                  <a:lnTo>
                    <a:pt x="40" y="0"/>
                  </a:lnTo>
                  <a:lnTo>
                    <a:pt x="40" y="0"/>
                  </a:lnTo>
                  <a:lnTo>
                    <a:pt x="40" y="12848"/>
                  </a:lnTo>
                  <a:lnTo>
                    <a:pt x="40" y="12848"/>
                  </a:lnTo>
                  <a:lnTo>
                    <a:pt x="40" y="12888"/>
                  </a:lnTo>
                  <a:lnTo>
                    <a:pt x="40"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3"/>
            <p:cNvSpPr/>
            <p:nvPr/>
          </p:nvSpPr>
          <p:spPr>
            <a:xfrm>
              <a:off x="6795350" y="4573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3"/>
            <p:cNvSpPr/>
            <p:nvPr/>
          </p:nvSpPr>
          <p:spPr>
            <a:xfrm>
              <a:off x="6873150" y="4251425"/>
              <a:ext cx="2025" cy="322200"/>
            </a:xfrm>
            <a:custGeom>
              <a:rect b="b" l="l" r="r" t="t"/>
              <a:pathLst>
                <a:path extrusionOk="0" h="12888" w="81">
                  <a:moveTo>
                    <a:pt x="1" y="0"/>
                  </a:moveTo>
                  <a:lnTo>
                    <a:pt x="1" y="12848"/>
                  </a:lnTo>
                  <a:lnTo>
                    <a:pt x="41" y="12888"/>
                  </a:lnTo>
                  <a:lnTo>
                    <a:pt x="81" y="12848"/>
                  </a:lnTo>
                  <a:lnTo>
                    <a:pt x="81"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3"/>
            <p:cNvSpPr/>
            <p:nvPr/>
          </p:nvSpPr>
          <p:spPr>
            <a:xfrm>
              <a:off x="6873150" y="4251425"/>
              <a:ext cx="2025" cy="322200"/>
            </a:xfrm>
            <a:custGeom>
              <a:rect b="b" l="l" r="r" t="t"/>
              <a:pathLst>
                <a:path extrusionOk="0" fill="none" h="12888" w="81">
                  <a:moveTo>
                    <a:pt x="41" y="12888"/>
                  </a:moveTo>
                  <a:lnTo>
                    <a:pt x="41" y="12888"/>
                  </a:lnTo>
                  <a:lnTo>
                    <a:pt x="1" y="12848"/>
                  </a:lnTo>
                  <a:lnTo>
                    <a:pt x="1" y="0"/>
                  </a:lnTo>
                  <a:lnTo>
                    <a:pt x="1" y="0"/>
                  </a:lnTo>
                  <a:lnTo>
                    <a:pt x="41" y="0"/>
                  </a:lnTo>
                  <a:lnTo>
                    <a:pt x="41" y="0"/>
                  </a:lnTo>
                  <a:lnTo>
                    <a:pt x="81" y="0"/>
                  </a:lnTo>
                  <a:lnTo>
                    <a:pt x="81" y="12848"/>
                  </a:lnTo>
                  <a:lnTo>
                    <a:pt x="81" y="12848"/>
                  </a:lnTo>
                  <a:lnTo>
                    <a:pt x="41" y="12888"/>
                  </a:lnTo>
                  <a:lnTo>
                    <a:pt x="41"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3"/>
            <p:cNvSpPr/>
            <p:nvPr/>
          </p:nvSpPr>
          <p:spPr>
            <a:xfrm>
              <a:off x="6874150" y="4573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3"/>
            <p:cNvSpPr/>
            <p:nvPr/>
          </p:nvSpPr>
          <p:spPr>
            <a:xfrm>
              <a:off x="6951950" y="4251425"/>
              <a:ext cx="2025" cy="322200"/>
            </a:xfrm>
            <a:custGeom>
              <a:rect b="b" l="l" r="r" t="t"/>
              <a:pathLst>
                <a:path extrusionOk="0" h="12888" w="81">
                  <a:moveTo>
                    <a:pt x="1" y="0"/>
                  </a:moveTo>
                  <a:lnTo>
                    <a:pt x="1" y="12848"/>
                  </a:lnTo>
                  <a:lnTo>
                    <a:pt x="41" y="12888"/>
                  </a:lnTo>
                  <a:lnTo>
                    <a:pt x="81" y="12848"/>
                  </a:lnTo>
                  <a:lnTo>
                    <a:pt x="81"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3"/>
            <p:cNvSpPr/>
            <p:nvPr/>
          </p:nvSpPr>
          <p:spPr>
            <a:xfrm>
              <a:off x="6951950" y="4251425"/>
              <a:ext cx="2025" cy="322200"/>
            </a:xfrm>
            <a:custGeom>
              <a:rect b="b" l="l" r="r" t="t"/>
              <a:pathLst>
                <a:path extrusionOk="0" fill="none" h="12888" w="81">
                  <a:moveTo>
                    <a:pt x="41" y="12888"/>
                  </a:moveTo>
                  <a:lnTo>
                    <a:pt x="41" y="12888"/>
                  </a:lnTo>
                  <a:lnTo>
                    <a:pt x="1" y="12848"/>
                  </a:lnTo>
                  <a:lnTo>
                    <a:pt x="1" y="0"/>
                  </a:lnTo>
                  <a:lnTo>
                    <a:pt x="1" y="0"/>
                  </a:lnTo>
                  <a:lnTo>
                    <a:pt x="41" y="0"/>
                  </a:lnTo>
                  <a:lnTo>
                    <a:pt x="41" y="0"/>
                  </a:lnTo>
                  <a:lnTo>
                    <a:pt x="81" y="0"/>
                  </a:lnTo>
                  <a:lnTo>
                    <a:pt x="81" y="12848"/>
                  </a:lnTo>
                  <a:lnTo>
                    <a:pt x="81" y="12848"/>
                  </a:lnTo>
                  <a:lnTo>
                    <a:pt x="41" y="12888"/>
                  </a:lnTo>
                  <a:lnTo>
                    <a:pt x="41"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3"/>
            <p:cNvSpPr/>
            <p:nvPr/>
          </p:nvSpPr>
          <p:spPr>
            <a:xfrm>
              <a:off x="6952950" y="4573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3"/>
            <p:cNvSpPr/>
            <p:nvPr/>
          </p:nvSpPr>
          <p:spPr>
            <a:xfrm>
              <a:off x="7031750" y="4251425"/>
              <a:ext cx="1025" cy="322200"/>
            </a:xfrm>
            <a:custGeom>
              <a:rect b="b" l="l" r="r" t="t"/>
              <a:pathLst>
                <a:path extrusionOk="0" h="12888" w="41">
                  <a:moveTo>
                    <a:pt x="1" y="0"/>
                  </a:moveTo>
                  <a:lnTo>
                    <a:pt x="1" y="12848"/>
                  </a:lnTo>
                  <a:lnTo>
                    <a:pt x="1" y="12888"/>
                  </a:lnTo>
                  <a:lnTo>
                    <a:pt x="41" y="12848"/>
                  </a:lnTo>
                  <a:lnTo>
                    <a:pt x="41"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3"/>
            <p:cNvSpPr/>
            <p:nvPr/>
          </p:nvSpPr>
          <p:spPr>
            <a:xfrm>
              <a:off x="7031750" y="4251425"/>
              <a:ext cx="1025" cy="322200"/>
            </a:xfrm>
            <a:custGeom>
              <a:rect b="b" l="l" r="r" t="t"/>
              <a:pathLst>
                <a:path extrusionOk="0" fill="none" h="12888" w="41">
                  <a:moveTo>
                    <a:pt x="1" y="12888"/>
                  </a:moveTo>
                  <a:lnTo>
                    <a:pt x="1" y="12888"/>
                  </a:lnTo>
                  <a:lnTo>
                    <a:pt x="1" y="12848"/>
                  </a:lnTo>
                  <a:lnTo>
                    <a:pt x="1" y="0"/>
                  </a:lnTo>
                  <a:lnTo>
                    <a:pt x="1" y="0"/>
                  </a:lnTo>
                  <a:lnTo>
                    <a:pt x="1" y="0"/>
                  </a:lnTo>
                  <a:lnTo>
                    <a:pt x="1" y="0"/>
                  </a:lnTo>
                  <a:lnTo>
                    <a:pt x="41" y="0"/>
                  </a:lnTo>
                  <a:lnTo>
                    <a:pt x="41" y="12848"/>
                  </a:lnTo>
                  <a:lnTo>
                    <a:pt x="41" y="12848"/>
                  </a:lnTo>
                  <a:lnTo>
                    <a:pt x="1" y="12888"/>
                  </a:lnTo>
                  <a:lnTo>
                    <a:pt x="1" y="128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3"/>
            <p:cNvSpPr/>
            <p:nvPr/>
          </p:nvSpPr>
          <p:spPr>
            <a:xfrm>
              <a:off x="7031750" y="4573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3"/>
            <p:cNvSpPr/>
            <p:nvPr/>
          </p:nvSpPr>
          <p:spPr>
            <a:xfrm>
              <a:off x="6554975" y="4272375"/>
              <a:ext cx="506725" cy="184550"/>
            </a:xfrm>
            <a:custGeom>
              <a:rect b="b" l="l" r="r" t="t"/>
              <a:pathLst>
                <a:path extrusionOk="0" h="7382" w="20269">
                  <a:moveTo>
                    <a:pt x="20229" y="0"/>
                  </a:moveTo>
                  <a:lnTo>
                    <a:pt x="20189" y="40"/>
                  </a:lnTo>
                  <a:lnTo>
                    <a:pt x="12768" y="6663"/>
                  </a:lnTo>
                  <a:lnTo>
                    <a:pt x="6464" y="2314"/>
                  </a:lnTo>
                  <a:lnTo>
                    <a:pt x="6424" y="2354"/>
                  </a:lnTo>
                  <a:lnTo>
                    <a:pt x="1" y="7302"/>
                  </a:lnTo>
                  <a:lnTo>
                    <a:pt x="1" y="7342"/>
                  </a:lnTo>
                  <a:lnTo>
                    <a:pt x="1" y="7381"/>
                  </a:lnTo>
                  <a:lnTo>
                    <a:pt x="80" y="7381"/>
                  </a:lnTo>
                  <a:lnTo>
                    <a:pt x="6464" y="2434"/>
                  </a:lnTo>
                  <a:lnTo>
                    <a:pt x="12728" y="6783"/>
                  </a:lnTo>
                  <a:lnTo>
                    <a:pt x="12808" y="6783"/>
                  </a:lnTo>
                  <a:lnTo>
                    <a:pt x="20269" y="120"/>
                  </a:lnTo>
                  <a:lnTo>
                    <a:pt x="20269" y="80"/>
                  </a:lnTo>
                  <a:lnTo>
                    <a:pt x="20269" y="40"/>
                  </a:lnTo>
                  <a:lnTo>
                    <a:pt x="2022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3"/>
            <p:cNvSpPr/>
            <p:nvPr/>
          </p:nvSpPr>
          <p:spPr>
            <a:xfrm>
              <a:off x="6554975" y="4272375"/>
              <a:ext cx="506725" cy="184550"/>
            </a:xfrm>
            <a:custGeom>
              <a:rect b="b" l="l" r="r" t="t"/>
              <a:pathLst>
                <a:path extrusionOk="0" fill="none" h="7382" w="20269">
                  <a:moveTo>
                    <a:pt x="40" y="7381"/>
                  </a:moveTo>
                  <a:lnTo>
                    <a:pt x="40" y="7381"/>
                  </a:lnTo>
                  <a:lnTo>
                    <a:pt x="1" y="7381"/>
                  </a:lnTo>
                  <a:lnTo>
                    <a:pt x="1" y="7381"/>
                  </a:lnTo>
                  <a:lnTo>
                    <a:pt x="1" y="7342"/>
                  </a:lnTo>
                  <a:lnTo>
                    <a:pt x="1" y="7302"/>
                  </a:lnTo>
                  <a:lnTo>
                    <a:pt x="6424" y="2354"/>
                  </a:lnTo>
                  <a:lnTo>
                    <a:pt x="6424" y="2354"/>
                  </a:lnTo>
                  <a:lnTo>
                    <a:pt x="6464" y="2314"/>
                  </a:lnTo>
                  <a:lnTo>
                    <a:pt x="12768" y="6663"/>
                  </a:lnTo>
                  <a:lnTo>
                    <a:pt x="20189" y="40"/>
                  </a:lnTo>
                  <a:lnTo>
                    <a:pt x="20189" y="40"/>
                  </a:lnTo>
                  <a:lnTo>
                    <a:pt x="20229" y="0"/>
                  </a:lnTo>
                  <a:lnTo>
                    <a:pt x="20269" y="40"/>
                  </a:lnTo>
                  <a:lnTo>
                    <a:pt x="20269" y="40"/>
                  </a:lnTo>
                  <a:lnTo>
                    <a:pt x="20269" y="80"/>
                  </a:lnTo>
                  <a:lnTo>
                    <a:pt x="20269" y="120"/>
                  </a:lnTo>
                  <a:lnTo>
                    <a:pt x="12808" y="6783"/>
                  </a:lnTo>
                  <a:lnTo>
                    <a:pt x="12808" y="6783"/>
                  </a:lnTo>
                  <a:lnTo>
                    <a:pt x="12728" y="6783"/>
                  </a:lnTo>
                  <a:lnTo>
                    <a:pt x="6464" y="2434"/>
                  </a:lnTo>
                  <a:lnTo>
                    <a:pt x="80" y="7381"/>
                  </a:lnTo>
                  <a:lnTo>
                    <a:pt x="80" y="7381"/>
                  </a:lnTo>
                  <a:lnTo>
                    <a:pt x="40" y="7381"/>
                  </a:lnTo>
                  <a:lnTo>
                    <a:pt x="40" y="73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3"/>
            <p:cNvSpPr/>
            <p:nvPr/>
          </p:nvSpPr>
          <p:spPr>
            <a:xfrm>
              <a:off x="6555975" y="4456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3"/>
            <p:cNvSpPr/>
            <p:nvPr/>
          </p:nvSpPr>
          <p:spPr>
            <a:xfrm>
              <a:off x="6547000" y="4446925"/>
              <a:ext cx="18975" cy="18975"/>
            </a:xfrm>
            <a:custGeom>
              <a:rect b="b" l="l" r="r" t="t"/>
              <a:pathLst>
                <a:path extrusionOk="0" h="759" w="759">
                  <a:moveTo>
                    <a:pt x="240" y="0"/>
                  </a:moveTo>
                  <a:lnTo>
                    <a:pt x="120" y="120"/>
                  </a:lnTo>
                  <a:lnTo>
                    <a:pt x="40" y="240"/>
                  </a:lnTo>
                  <a:lnTo>
                    <a:pt x="0" y="360"/>
                  </a:lnTo>
                  <a:lnTo>
                    <a:pt x="40" y="519"/>
                  </a:lnTo>
                  <a:lnTo>
                    <a:pt x="120" y="639"/>
                  </a:lnTo>
                  <a:lnTo>
                    <a:pt x="240" y="719"/>
                  </a:lnTo>
                  <a:lnTo>
                    <a:pt x="399" y="759"/>
                  </a:lnTo>
                  <a:lnTo>
                    <a:pt x="559" y="719"/>
                  </a:lnTo>
                  <a:lnTo>
                    <a:pt x="679" y="639"/>
                  </a:lnTo>
                  <a:lnTo>
                    <a:pt x="758" y="519"/>
                  </a:lnTo>
                  <a:lnTo>
                    <a:pt x="758" y="360"/>
                  </a:lnTo>
                  <a:lnTo>
                    <a:pt x="758" y="240"/>
                  </a:lnTo>
                  <a:lnTo>
                    <a:pt x="679" y="120"/>
                  </a:lnTo>
                  <a:lnTo>
                    <a:pt x="55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3"/>
            <p:cNvSpPr/>
            <p:nvPr/>
          </p:nvSpPr>
          <p:spPr>
            <a:xfrm>
              <a:off x="6547000" y="4446925"/>
              <a:ext cx="18975" cy="18975"/>
            </a:xfrm>
            <a:custGeom>
              <a:rect b="b" l="l" r="r" t="t"/>
              <a:pathLst>
                <a:path extrusionOk="0" fill="none" h="759" w="759">
                  <a:moveTo>
                    <a:pt x="758" y="360"/>
                  </a:moveTo>
                  <a:lnTo>
                    <a:pt x="758" y="360"/>
                  </a:lnTo>
                  <a:lnTo>
                    <a:pt x="758" y="519"/>
                  </a:lnTo>
                  <a:lnTo>
                    <a:pt x="679" y="639"/>
                  </a:lnTo>
                  <a:lnTo>
                    <a:pt x="559" y="719"/>
                  </a:lnTo>
                  <a:lnTo>
                    <a:pt x="399" y="759"/>
                  </a:lnTo>
                  <a:lnTo>
                    <a:pt x="399" y="759"/>
                  </a:lnTo>
                  <a:lnTo>
                    <a:pt x="240" y="719"/>
                  </a:lnTo>
                  <a:lnTo>
                    <a:pt x="120" y="639"/>
                  </a:lnTo>
                  <a:lnTo>
                    <a:pt x="40" y="519"/>
                  </a:lnTo>
                  <a:lnTo>
                    <a:pt x="0" y="360"/>
                  </a:lnTo>
                  <a:lnTo>
                    <a:pt x="0" y="360"/>
                  </a:lnTo>
                  <a:lnTo>
                    <a:pt x="40" y="240"/>
                  </a:lnTo>
                  <a:lnTo>
                    <a:pt x="120" y="120"/>
                  </a:lnTo>
                  <a:lnTo>
                    <a:pt x="240" y="0"/>
                  </a:lnTo>
                  <a:lnTo>
                    <a:pt x="399" y="0"/>
                  </a:lnTo>
                  <a:lnTo>
                    <a:pt x="399" y="0"/>
                  </a:lnTo>
                  <a:lnTo>
                    <a:pt x="559" y="0"/>
                  </a:lnTo>
                  <a:lnTo>
                    <a:pt x="679" y="120"/>
                  </a:lnTo>
                  <a:lnTo>
                    <a:pt x="758" y="240"/>
                  </a:lnTo>
                  <a:lnTo>
                    <a:pt x="758" y="360"/>
                  </a:lnTo>
                  <a:lnTo>
                    <a:pt x="758" y="3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3"/>
            <p:cNvSpPr/>
            <p:nvPr/>
          </p:nvSpPr>
          <p:spPr>
            <a:xfrm>
              <a:off x="6565950" y="4455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3"/>
            <p:cNvSpPr/>
            <p:nvPr/>
          </p:nvSpPr>
          <p:spPr>
            <a:xfrm>
              <a:off x="6705600" y="4324250"/>
              <a:ext cx="18975" cy="19950"/>
            </a:xfrm>
            <a:custGeom>
              <a:rect b="b" l="l" r="r" t="t"/>
              <a:pathLst>
                <a:path extrusionOk="0" h="798" w="759">
                  <a:moveTo>
                    <a:pt x="399" y="0"/>
                  </a:moveTo>
                  <a:lnTo>
                    <a:pt x="240" y="40"/>
                  </a:lnTo>
                  <a:lnTo>
                    <a:pt x="120" y="120"/>
                  </a:lnTo>
                  <a:lnTo>
                    <a:pt x="40" y="239"/>
                  </a:lnTo>
                  <a:lnTo>
                    <a:pt x="0" y="399"/>
                  </a:lnTo>
                  <a:lnTo>
                    <a:pt x="40" y="559"/>
                  </a:lnTo>
                  <a:lnTo>
                    <a:pt x="120" y="678"/>
                  </a:lnTo>
                  <a:lnTo>
                    <a:pt x="240" y="758"/>
                  </a:lnTo>
                  <a:lnTo>
                    <a:pt x="399" y="798"/>
                  </a:lnTo>
                  <a:lnTo>
                    <a:pt x="559" y="758"/>
                  </a:lnTo>
                  <a:lnTo>
                    <a:pt x="678" y="678"/>
                  </a:lnTo>
                  <a:lnTo>
                    <a:pt x="758" y="559"/>
                  </a:lnTo>
                  <a:lnTo>
                    <a:pt x="758" y="399"/>
                  </a:lnTo>
                  <a:lnTo>
                    <a:pt x="758" y="239"/>
                  </a:lnTo>
                  <a:lnTo>
                    <a:pt x="678" y="120"/>
                  </a:lnTo>
                  <a:lnTo>
                    <a:pt x="559" y="40"/>
                  </a:lnTo>
                  <a:lnTo>
                    <a:pt x="39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3"/>
            <p:cNvSpPr/>
            <p:nvPr/>
          </p:nvSpPr>
          <p:spPr>
            <a:xfrm>
              <a:off x="6705600" y="4324250"/>
              <a:ext cx="18975" cy="19950"/>
            </a:xfrm>
            <a:custGeom>
              <a:rect b="b" l="l" r="r" t="t"/>
              <a:pathLst>
                <a:path extrusionOk="0" fill="none" h="798" w="759">
                  <a:moveTo>
                    <a:pt x="758" y="399"/>
                  </a:moveTo>
                  <a:lnTo>
                    <a:pt x="758" y="399"/>
                  </a:lnTo>
                  <a:lnTo>
                    <a:pt x="758" y="559"/>
                  </a:lnTo>
                  <a:lnTo>
                    <a:pt x="678" y="678"/>
                  </a:lnTo>
                  <a:lnTo>
                    <a:pt x="559" y="758"/>
                  </a:lnTo>
                  <a:lnTo>
                    <a:pt x="399" y="798"/>
                  </a:lnTo>
                  <a:lnTo>
                    <a:pt x="399" y="798"/>
                  </a:lnTo>
                  <a:lnTo>
                    <a:pt x="240" y="758"/>
                  </a:lnTo>
                  <a:lnTo>
                    <a:pt x="120" y="678"/>
                  </a:lnTo>
                  <a:lnTo>
                    <a:pt x="40" y="559"/>
                  </a:lnTo>
                  <a:lnTo>
                    <a:pt x="0" y="399"/>
                  </a:lnTo>
                  <a:lnTo>
                    <a:pt x="0" y="399"/>
                  </a:lnTo>
                  <a:lnTo>
                    <a:pt x="40" y="239"/>
                  </a:lnTo>
                  <a:lnTo>
                    <a:pt x="120" y="120"/>
                  </a:lnTo>
                  <a:lnTo>
                    <a:pt x="240" y="40"/>
                  </a:lnTo>
                  <a:lnTo>
                    <a:pt x="399" y="0"/>
                  </a:lnTo>
                  <a:lnTo>
                    <a:pt x="399" y="0"/>
                  </a:lnTo>
                  <a:lnTo>
                    <a:pt x="559" y="40"/>
                  </a:lnTo>
                  <a:lnTo>
                    <a:pt x="678" y="120"/>
                  </a:lnTo>
                  <a:lnTo>
                    <a:pt x="758" y="239"/>
                  </a:lnTo>
                  <a:lnTo>
                    <a:pt x="758" y="399"/>
                  </a:lnTo>
                  <a:lnTo>
                    <a:pt x="758" y="3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3"/>
            <p:cNvSpPr/>
            <p:nvPr/>
          </p:nvSpPr>
          <p:spPr>
            <a:xfrm>
              <a:off x="6724550" y="43342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3"/>
            <p:cNvSpPr/>
            <p:nvPr/>
          </p:nvSpPr>
          <p:spPr>
            <a:xfrm>
              <a:off x="6864175" y="4429975"/>
              <a:ext cx="18975" cy="18975"/>
            </a:xfrm>
            <a:custGeom>
              <a:rect b="b" l="l" r="r" t="t"/>
              <a:pathLst>
                <a:path extrusionOk="0" h="759" w="759">
                  <a:moveTo>
                    <a:pt x="400" y="0"/>
                  </a:moveTo>
                  <a:lnTo>
                    <a:pt x="240" y="40"/>
                  </a:lnTo>
                  <a:lnTo>
                    <a:pt x="121" y="120"/>
                  </a:lnTo>
                  <a:lnTo>
                    <a:pt x="41" y="240"/>
                  </a:lnTo>
                  <a:lnTo>
                    <a:pt x="1" y="399"/>
                  </a:lnTo>
                  <a:lnTo>
                    <a:pt x="41" y="519"/>
                  </a:lnTo>
                  <a:lnTo>
                    <a:pt x="121" y="639"/>
                  </a:lnTo>
                  <a:lnTo>
                    <a:pt x="240" y="718"/>
                  </a:lnTo>
                  <a:lnTo>
                    <a:pt x="400" y="758"/>
                  </a:lnTo>
                  <a:lnTo>
                    <a:pt x="520" y="718"/>
                  </a:lnTo>
                  <a:lnTo>
                    <a:pt x="679" y="639"/>
                  </a:lnTo>
                  <a:lnTo>
                    <a:pt x="759" y="519"/>
                  </a:lnTo>
                  <a:lnTo>
                    <a:pt x="759" y="399"/>
                  </a:lnTo>
                  <a:lnTo>
                    <a:pt x="759" y="240"/>
                  </a:lnTo>
                  <a:lnTo>
                    <a:pt x="679" y="120"/>
                  </a:lnTo>
                  <a:lnTo>
                    <a:pt x="520" y="40"/>
                  </a:lnTo>
                  <a:lnTo>
                    <a:pt x="40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3"/>
            <p:cNvSpPr/>
            <p:nvPr/>
          </p:nvSpPr>
          <p:spPr>
            <a:xfrm>
              <a:off x="6864175" y="4429975"/>
              <a:ext cx="18975" cy="18975"/>
            </a:xfrm>
            <a:custGeom>
              <a:rect b="b" l="l" r="r" t="t"/>
              <a:pathLst>
                <a:path extrusionOk="0" fill="none" h="759" w="759">
                  <a:moveTo>
                    <a:pt x="759" y="399"/>
                  </a:moveTo>
                  <a:lnTo>
                    <a:pt x="759" y="399"/>
                  </a:lnTo>
                  <a:lnTo>
                    <a:pt x="759" y="519"/>
                  </a:lnTo>
                  <a:lnTo>
                    <a:pt x="679" y="639"/>
                  </a:lnTo>
                  <a:lnTo>
                    <a:pt x="520" y="718"/>
                  </a:lnTo>
                  <a:lnTo>
                    <a:pt x="400" y="758"/>
                  </a:lnTo>
                  <a:lnTo>
                    <a:pt x="400" y="758"/>
                  </a:lnTo>
                  <a:lnTo>
                    <a:pt x="240" y="718"/>
                  </a:lnTo>
                  <a:lnTo>
                    <a:pt x="121" y="639"/>
                  </a:lnTo>
                  <a:lnTo>
                    <a:pt x="41" y="519"/>
                  </a:lnTo>
                  <a:lnTo>
                    <a:pt x="1" y="399"/>
                  </a:lnTo>
                  <a:lnTo>
                    <a:pt x="1" y="399"/>
                  </a:lnTo>
                  <a:lnTo>
                    <a:pt x="41" y="240"/>
                  </a:lnTo>
                  <a:lnTo>
                    <a:pt x="121" y="120"/>
                  </a:lnTo>
                  <a:lnTo>
                    <a:pt x="240" y="40"/>
                  </a:lnTo>
                  <a:lnTo>
                    <a:pt x="400" y="0"/>
                  </a:lnTo>
                  <a:lnTo>
                    <a:pt x="400" y="0"/>
                  </a:lnTo>
                  <a:lnTo>
                    <a:pt x="520" y="40"/>
                  </a:lnTo>
                  <a:lnTo>
                    <a:pt x="679" y="120"/>
                  </a:lnTo>
                  <a:lnTo>
                    <a:pt x="759" y="240"/>
                  </a:lnTo>
                  <a:lnTo>
                    <a:pt x="759" y="399"/>
                  </a:lnTo>
                  <a:lnTo>
                    <a:pt x="759" y="3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3"/>
            <p:cNvSpPr/>
            <p:nvPr/>
          </p:nvSpPr>
          <p:spPr>
            <a:xfrm>
              <a:off x="6883125" y="44399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3"/>
            <p:cNvSpPr/>
            <p:nvPr/>
          </p:nvSpPr>
          <p:spPr>
            <a:xfrm>
              <a:off x="7049700" y="4264400"/>
              <a:ext cx="18975" cy="18975"/>
            </a:xfrm>
            <a:custGeom>
              <a:rect b="b" l="l" r="r" t="t"/>
              <a:pathLst>
                <a:path extrusionOk="0" h="759" w="759">
                  <a:moveTo>
                    <a:pt x="200" y="0"/>
                  </a:moveTo>
                  <a:lnTo>
                    <a:pt x="81" y="80"/>
                  </a:lnTo>
                  <a:lnTo>
                    <a:pt x="1" y="240"/>
                  </a:lnTo>
                  <a:lnTo>
                    <a:pt x="1" y="359"/>
                  </a:lnTo>
                  <a:lnTo>
                    <a:pt x="1" y="519"/>
                  </a:lnTo>
                  <a:lnTo>
                    <a:pt x="81" y="639"/>
                  </a:lnTo>
                  <a:lnTo>
                    <a:pt x="200" y="718"/>
                  </a:lnTo>
                  <a:lnTo>
                    <a:pt x="360" y="758"/>
                  </a:lnTo>
                  <a:lnTo>
                    <a:pt x="520" y="718"/>
                  </a:lnTo>
                  <a:lnTo>
                    <a:pt x="639" y="639"/>
                  </a:lnTo>
                  <a:lnTo>
                    <a:pt x="719" y="519"/>
                  </a:lnTo>
                  <a:lnTo>
                    <a:pt x="759" y="359"/>
                  </a:lnTo>
                  <a:lnTo>
                    <a:pt x="719" y="240"/>
                  </a:lnTo>
                  <a:lnTo>
                    <a:pt x="639" y="80"/>
                  </a:lnTo>
                  <a:lnTo>
                    <a:pt x="52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3"/>
            <p:cNvSpPr/>
            <p:nvPr/>
          </p:nvSpPr>
          <p:spPr>
            <a:xfrm>
              <a:off x="7049700" y="4264400"/>
              <a:ext cx="18975" cy="18975"/>
            </a:xfrm>
            <a:custGeom>
              <a:rect b="b" l="l" r="r" t="t"/>
              <a:pathLst>
                <a:path extrusionOk="0" fill="none" h="759" w="759">
                  <a:moveTo>
                    <a:pt x="759" y="359"/>
                  </a:moveTo>
                  <a:lnTo>
                    <a:pt x="759" y="359"/>
                  </a:lnTo>
                  <a:lnTo>
                    <a:pt x="719" y="519"/>
                  </a:lnTo>
                  <a:lnTo>
                    <a:pt x="639" y="639"/>
                  </a:lnTo>
                  <a:lnTo>
                    <a:pt x="520" y="718"/>
                  </a:lnTo>
                  <a:lnTo>
                    <a:pt x="360" y="758"/>
                  </a:lnTo>
                  <a:lnTo>
                    <a:pt x="360" y="758"/>
                  </a:lnTo>
                  <a:lnTo>
                    <a:pt x="200" y="718"/>
                  </a:lnTo>
                  <a:lnTo>
                    <a:pt x="81" y="639"/>
                  </a:lnTo>
                  <a:lnTo>
                    <a:pt x="1" y="519"/>
                  </a:lnTo>
                  <a:lnTo>
                    <a:pt x="1" y="359"/>
                  </a:lnTo>
                  <a:lnTo>
                    <a:pt x="1" y="359"/>
                  </a:lnTo>
                  <a:lnTo>
                    <a:pt x="1" y="240"/>
                  </a:lnTo>
                  <a:lnTo>
                    <a:pt x="81" y="80"/>
                  </a:lnTo>
                  <a:lnTo>
                    <a:pt x="200" y="0"/>
                  </a:lnTo>
                  <a:lnTo>
                    <a:pt x="360" y="0"/>
                  </a:lnTo>
                  <a:lnTo>
                    <a:pt x="360" y="0"/>
                  </a:lnTo>
                  <a:lnTo>
                    <a:pt x="520" y="0"/>
                  </a:lnTo>
                  <a:lnTo>
                    <a:pt x="639" y="80"/>
                  </a:lnTo>
                  <a:lnTo>
                    <a:pt x="719" y="240"/>
                  </a:lnTo>
                  <a:lnTo>
                    <a:pt x="759" y="359"/>
                  </a:lnTo>
                  <a:lnTo>
                    <a:pt x="759" y="35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3"/>
            <p:cNvSpPr/>
            <p:nvPr/>
          </p:nvSpPr>
          <p:spPr>
            <a:xfrm>
              <a:off x="7068675" y="4273375"/>
              <a:ext cx="0" cy="25"/>
            </a:xfrm>
            <a:custGeom>
              <a:rect b="b" l="l" r="r" t="t"/>
              <a:pathLst>
                <a:path extrusionOk="0" fill="none" h="1" w="0">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3"/>
            <p:cNvSpPr/>
            <p:nvPr/>
          </p:nvSpPr>
          <p:spPr>
            <a:xfrm>
              <a:off x="6364450" y="4111775"/>
              <a:ext cx="810975" cy="93800"/>
            </a:xfrm>
            <a:custGeom>
              <a:rect b="b" l="l" r="r" t="t"/>
              <a:pathLst>
                <a:path extrusionOk="0" h="3752" w="32439">
                  <a:moveTo>
                    <a:pt x="1318" y="1"/>
                  </a:moveTo>
                  <a:lnTo>
                    <a:pt x="1038" y="41"/>
                  </a:lnTo>
                  <a:lnTo>
                    <a:pt x="799" y="81"/>
                  </a:lnTo>
                  <a:lnTo>
                    <a:pt x="599" y="240"/>
                  </a:lnTo>
                  <a:lnTo>
                    <a:pt x="400" y="400"/>
                  </a:lnTo>
                  <a:lnTo>
                    <a:pt x="240" y="559"/>
                  </a:lnTo>
                  <a:lnTo>
                    <a:pt x="121" y="799"/>
                  </a:lnTo>
                  <a:lnTo>
                    <a:pt x="41" y="1038"/>
                  </a:lnTo>
                  <a:lnTo>
                    <a:pt x="1" y="1317"/>
                  </a:lnTo>
                  <a:lnTo>
                    <a:pt x="1" y="3751"/>
                  </a:lnTo>
                  <a:lnTo>
                    <a:pt x="32438" y="3751"/>
                  </a:lnTo>
                  <a:lnTo>
                    <a:pt x="32438" y="1317"/>
                  </a:lnTo>
                  <a:lnTo>
                    <a:pt x="32398" y="1038"/>
                  </a:lnTo>
                  <a:lnTo>
                    <a:pt x="32318" y="799"/>
                  </a:lnTo>
                  <a:lnTo>
                    <a:pt x="32199" y="559"/>
                  </a:lnTo>
                  <a:lnTo>
                    <a:pt x="32039" y="400"/>
                  </a:lnTo>
                  <a:lnTo>
                    <a:pt x="31840" y="240"/>
                  </a:lnTo>
                  <a:lnTo>
                    <a:pt x="31600" y="81"/>
                  </a:lnTo>
                  <a:lnTo>
                    <a:pt x="31361" y="41"/>
                  </a:lnTo>
                  <a:lnTo>
                    <a:pt x="3112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3"/>
            <p:cNvSpPr/>
            <p:nvPr/>
          </p:nvSpPr>
          <p:spPr>
            <a:xfrm>
              <a:off x="6364450" y="4111775"/>
              <a:ext cx="810975" cy="93800"/>
            </a:xfrm>
            <a:custGeom>
              <a:rect b="b" l="l" r="r" t="t"/>
              <a:pathLst>
                <a:path extrusionOk="0" fill="none" h="3752" w="32439">
                  <a:moveTo>
                    <a:pt x="32438" y="1317"/>
                  </a:moveTo>
                  <a:lnTo>
                    <a:pt x="32438" y="3751"/>
                  </a:lnTo>
                  <a:lnTo>
                    <a:pt x="1" y="3751"/>
                  </a:lnTo>
                  <a:lnTo>
                    <a:pt x="1" y="1317"/>
                  </a:lnTo>
                  <a:lnTo>
                    <a:pt x="1" y="1317"/>
                  </a:lnTo>
                  <a:lnTo>
                    <a:pt x="41" y="1038"/>
                  </a:lnTo>
                  <a:lnTo>
                    <a:pt x="121" y="799"/>
                  </a:lnTo>
                  <a:lnTo>
                    <a:pt x="240" y="559"/>
                  </a:lnTo>
                  <a:lnTo>
                    <a:pt x="400" y="400"/>
                  </a:lnTo>
                  <a:lnTo>
                    <a:pt x="599" y="240"/>
                  </a:lnTo>
                  <a:lnTo>
                    <a:pt x="799" y="81"/>
                  </a:lnTo>
                  <a:lnTo>
                    <a:pt x="1038" y="41"/>
                  </a:lnTo>
                  <a:lnTo>
                    <a:pt x="1318" y="1"/>
                  </a:lnTo>
                  <a:lnTo>
                    <a:pt x="31121" y="1"/>
                  </a:lnTo>
                  <a:lnTo>
                    <a:pt x="31121" y="1"/>
                  </a:lnTo>
                  <a:lnTo>
                    <a:pt x="31361" y="41"/>
                  </a:lnTo>
                  <a:lnTo>
                    <a:pt x="31600" y="81"/>
                  </a:lnTo>
                  <a:lnTo>
                    <a:pt x="31840" y="240"/>
                  </a:lnTo>
                  <a:lnTo>
                    <a:pt x="32039" y="400"/>
                  </a:lnTo>
                  <a:lnTo>
                    <a:pt x="32199" y="559"/>
                  </a:lnTo>
                  <a:lnTo>
                    <a:pt x="32318" y="799"/>
                  </a:lnTo>
                  <a:lnTo>
                    <a:pt x="32398" y="1038"/>
                  </a:lnTo>
                  <a:lnTo>
                    <a:pt x="32438" y="1317"/>
                  </a:lnTo>
                  <a:lnTo>
                    <a:pt x="32438" y="13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3"/>
            <p:cNvSpPr/>
            <p:nvPr/>
          </p:nvSpPr>
          <p:spPr>
            <a:xfrm>
              <a:off x="7175400" y="41447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3"/>
            <p:cNvSpPr/>
            <p:nvPr/>
          </p:nvSpPr>
          <p:spPr>
            <a:xfrm>
              <a:off x="6997850" y="4144700"/>
              <a:ext cx="31925" cy="30950"/>
            </a:xfrm>
            <a:custGeom>
              <a:rect b="b" l="l" r="r" t="t"/>
              <a:pathLst>
                <a:path extrusionOk="0" h="1238" w="1277">
                  <a:moveTo>
                    <a:pt x="519" y="0"/>
                  </a:moveTo>
                  <a:lnTo>
                    <a:pt x="399" y="40"/>
                  </a:lnTo>
                  <a:lnTo>
                    <a:pt x="200" y="160"/>
                  </a:lnTo>
                  <a:lnTo>
                    <a:pt x="80" y="359"/>
                  </a:lnTo>
                  <a:lnTo>
                    <a:pt x="40" y="479"/>
                  </a:lnTo>
                  <a:lnTo>
                    <a:pt x="0" y="639"/>
                  </a:lnTo>
                  <a:lnTo>
                    <a:pt x="40" y="758"/>
                  </a:lnTo>
                  <a:lnTo>
                    <a:pt x="80" y="878"/>
                  </a:lnTo>
                  <a:lnTo>
                    <a:pt x="200" y="1078"/>
                  </a:lnTo>
                  <a:lnTo>
                    <a:pt x="399" y="1197"/>
                  </a:lnTo>
                  <a:lnTo>
                    <a:pt x="519" y="1237"/>
                  </a:lnTo>
                  <a:lnTo>
                    <a:pt x="758" y="1237"/>
                  </a:lnTo>
                  <a:lnTo>
                    <a:pt x="878" y="1197"/>
                  </a:lnTo>
                  <a:lnTo>
                    <a:pt x="1078" y="1078"/>
                  </a:lnTo>
                  <a:lnTo>
                    <a:pt x="1237" y="878"/>
                  </a:lnTo>
                  <a:lnTo>
                    <a:pt x="1277" y="758"/>
                  </a:lnTo>
                  <a:lnTo>
                    <a:pt x="1277" y="639"/>
                  </a:lnTo>
                  <a:lnTo>
                    <a:pt x="1277" y="479"/>
                  </a:lnTo>
                  <a:lnTo>
                    <a:pt x="1237" y="359"/>
                  </a:lnTo>
                  <a:lnTo>
                    <a:pt x="1078" y="160"/>
                  </a:lnTo>
                  <a:lnTo>
                    <a:pt x="878" y="40"/>
                  </a:lnTo>
                  <a:lnTo>
                    <a:pt x="758"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3"/>
            <p:cNvSpPr/>
            <p:nvPr/>
          </p:nvSpPr>
          <p:spPr>
            <a:xfrm>
              <a:off x="6997850" y="4144700"/>
              <a:ext cx="31925" cy="30950"/>
            </a:xfrm>
            <a:custGeom>
              <a:rect b="b" l="l" r="r" t="t"/>
              <a:pathLst>
                <a:path extrusionOk="0" fill="none" h="1238" w="1277">
                  <a:moveTo>
                    <a:pt x="1277" y="639"/>
                  </a:moveTo>
                  <a:lnTo>
                    <a:pt x="1277" y="639"/>
                  </a:lnTo>
                  <a:lnTo>
                    <a:pt x="1277" y="758"/>
                  </a:lnTo>
                  <a:lnTo>
                    <a:pt x="1237" y="878"/>
                  </a:lnTo>
                  <a:lnTo>
                    <a:pt x="1078" y="1078"/>
                  </a:lnTo>
                  <a:lnTo>
                    <a:pt x="878" y="1197"/>
                  </a:lnTo>
                  <a:lnTo>
                    <a:pt x="758" y="1237"/>
                  </a:lnTo>
                  <a:lnTo>
                    <a:pt x="639" y="1237"/>
                  </a:lnTo>
                  <a:lnTo>
                    <a:pt x="639" y="1237"/>
                  </a:lnTo>
                  <a:lnTo>
                    <a:pt x="519" y="1237"/>
                  </a:lnTo>
                  <a:lnTo>
                    <a:pt x="399" y="1197"/>
                  </a:lnTo>
                  <a:lnTo>
                    <a:pt x="200" y="1078"/>
                  </a:lnTo>
                  <a:lnTo>
                    <a:pt x="80" y="878"/>
                  </a:lnTo>
                  <a:lnTo>
                    <a:pt x="40" y="758"/>
                  </a:lnTo>
                  <a:lnTo>
                    <a:pt x="0" y="639"/>
                  </a:lnTo>
                  <a:lnTo>
                    <a:pt x="0" y="639"/>
                  </a:lnTo>
                  <a:lnTo>
                    <a:pt x="40" y="479"/>
                  </a:lnTo>
                  <a:lnTo>
                    <a:pt x="80" y="359"/>
                  </a:lnTo>
                  <a:lnTo>
                    <a:pt x="200" y="160"/>
                  </a:lnTo>
                  <a:lnTo>
                    <a:pt x="399" y="40"/>
                  </a:lnTo>
                  <a:lnTo>
                    <a:pt x="519" y="0"/>
                  </a:lnTo>
                  <a:lnTo>
                    <a:pt x="639" y="0"/>
                  </a:lnTo>
                  <a:lnTo>
                    <a:pt x="639" y="0"/>
                  </a:lnTo>
                  <a:lnTo>
                    <a:pt x="758" y="0"/>
                  </a:lnTo>
                  <a:lnTo>
                    <a:pt x="878" y="40"/>
                  </a:lnTo>
                  <a:lnTo>
                    <a:pt x="1078" y="160"/>
                  </a:lnTo>
                  <a:lnTo>
                    <a:pt x="1237" y="359"/>
                  </a:lnTo>
                  <a:lnTo>
                    <a:pt x="1277" y="479"/>
                  </a:lnTo>
                  <a:lnTo>
                    <a:pt x="1277" y="639"/>
                  </a:lnTo>
                  <a:lnTo>
                    <a:pt x="1277"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3"/>
            <p:cNvSpPr/>
            <p:nvPr/>
          </p:nvSpPr>
          <p:spPr>
            <a:xfrm>
              <a:off x="7029750" y="4160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3"/>
            <p:cNvSpPr/>
            <p:nvPr/>
          </p:nvSpPr>
          <p:spPr>
            <a:xfrm>
              <a:off x="7050700" y="4144700"/>
              <a:ext cx="30950" cy="30950"/>
            </a:xfrm>
            <a:custGeom>
              <a:rect b="b" l="l" r="r" t="t"/>
              <a:pathLst>
                <a:path extrusionOk="0" h="1238" w="1238">
                  <a:moveTo>
                    <a:pt x="480" y="0"/>
                  </a:moveTo>
                  <a:lnTo>
                    <a:pt x="360" y="40"/>
                  </a:lnTo>
                  <a:lnTo>
                    <a:pt x="160" y="160"/>
                  </a:lnTo>
                  <a:lnTo>
                    <a:pt x="41" y="359"/>
                  </a:lnTo>
                  <a:lnTo>
                    <a:pt x="1" y="479"/>
                  </a:lnTo>
                  <a:lnTo>
                    <a:pt x="1" y="639"/>
                  </a:lnTo>
                  <a:lnTo>
                    <a:pt x="1" y="758"/>
                  </a:lnTo>
                  <a:lnTo>
                    <a:pt x="41" y="878"/>
                  </a:lnTo>
                  <a:lnTo>
                    <a:pt x="160" y="1078"/>
                  </a:lnTo>
                  <a:lnTo>
                    <a:pt x="360" y="1197"/>
                  </a:lnTo>
                  <a:lnTo>
                    <a:pt x="480" y="1237"/>
                  </a:lnTo>
                  <a:lnTo>
                    <a:pt x="759" y="1237"/>
                  </a:lnTo>
                  <a:lnTo>
                    <a:pt x="879" y="1197"/>
                  </a:lnTo>
                  <a:lnTo>
                    <a:pt x="1078" y="1078"/>
                  </a:lnTo>
                  <a:lnTo>
                    <a:pt x="1198" y="878"/>
                  </a:lnTo>
                  <a:lnTo>
                    <a:pt x="1238" y="758"/>
                  </a:lnTo>
                  <a:lnTo>
                    <a:pt x="1238" y="639"/>
                  </a:lnTo>
                  <a:lnTo>
                    <a:pt x="1238" y="479"/>
                  </a:lnTo>
                  <a:lnTo>
                    <a:pt x="1198" y="359"/>
                  </a:lnTo>
                  <a:lnTo>
                    <a:pt x="1078" y="160"/>
                  </a:lnTo>
                  <a:lnTo>
                    <a:pt x="879" y="40"/>
                  </a:lnTo>
                  <a:lnTo>
                    <a:pt x="759"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3"/>
            <p:cNvSpPr/>
            <p:nvPr/>
          </p:nvSpPr>
          <p:spPr>
            <a:xfrm>
              <a:off x="7050700" y="4144700"/>
              <a:ext cx="30950" cy="30950"/>
            </a:xfrm>
            <a:custGeom>
              <a:rect b="b" l="l" r="r" t="t"/>
              <a:pathLst>
                <a:path extrusionOk="0" fill="none" h="1238" w="1238">
                  <a:moveTo>
                    <a:pt x="1238" y="639"/>
                  </a:moveTo>
                  <a:lnTo>
                    <a:pt x="1238" y="639"/>
                  </a:lnTo>
                  <a:lnTo>
                    <a:pt x="1238" y="758"/>
                  </a:lnTo>
                  <a:lnTo>
                    <a:pt x="1198" y="878"/>
                  </a:lnTo>
                  <a:lnTo>
                    <a:pt x="1078" y="1078"/>
                  </a:lnTo>
                  <a:lnTo>
                    <a:pt x="879" y="1197"/>
                  </a:lnTo>
                  <a:lnTo>
                    <a:pt x="759" y="1237"/>
                  </a:lnTo>
                  <a:lnTo>
                    <a:pt x="639" y="1237"/>
                  </a:lnTo>
                  <a:lnTo>
                    <a:pt x="639" y="1237"/>
                  </a:lnTo>
                  <a:lnTo>
                    <a:pt x="480" y="1237"/>
                  </a:lnTo>
                  <a:lnTo>
                    <a:pt x="360" y="1197"/>
                  </a:lnTo>
                  <a:lnTo>
                    <a:pt x="160" y="1078"/>
                  </a:lnTo>
                  <a:lnTo>
                    <a:pt x="41" y="878"/>
                  </a:lnTo>
                  <a:lnTo>
                    <a:pt x="1" y="758"/>
                  </a:lnTo>
                  <a:lnTo>
                    <a:pt x="1" y="639"/>
                  </a:lnTo>
                  <a:lnTo>
                    <a:pt x="1" y="639"/>
                  </a:lnTo>
                  <a:lnTo>
                    <a:pt x="1" y="479"/>
                  </a:lnTo>
                  <a:lnTo>
                    <a:pt x="41" y="359"/>
                  </a:lnTo>
                  <a:lnTo>
                    <a:pt x="160" y="160"/>
                  </a:lnTo>
                  <a:lnTo>
                    <a:pt x="360" y="40"/>
                  </a:lnTo>
                  <a:lnTo>
                    <a:pt x="480" y="0"/>
                  </a:lnTo>
                  <a:lnTo>
                    <a:pt x="639" y="0"/>
                  </a:lnTo>
                  <a:lnTo>
                    <a:pt x="639" y="0"/>
                  </a:lnTo>
                  <a:lnTo>
                    <a:pt x="759" y="0"/>
                  </a:lnTo>
                  <a:lnTo>
                    <a:pt x="879" y="40"/>
                  </a:lnTo>
                  <a:lnTo>
                    <a:pt x="1078" y="160"/>
                  </a:lnTo>
                  <a:lnTo>
                    <a:pt x="1198" y="359"/>
                  </a:lnTo>
                  <a:lnTo>
                    <a:pt x="1238" y="479"/>
                  </a:lnTo>
                  <a:lnTo>
                    <a:pt x="1238" y="639"/>
                  </a:lnTo>
                  <a:lnTo>
                    <a:pt x="1238"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3"/>
            <p:cNvSpPr/>
            <p:nvPr/>
          </p:nvSpPr>
          <p:spPr>
            <a:xfrm>
              <a:off x="7081625" y="4160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3"/>
            <p:cNvSpPr/>
            <p:nvPr/>
          </p:nvSpPr>
          <p:spPr>
            <a:xfrm>
              <a:off x="7100575" y="4144700"/>
              <a:ext cx="30950" cy="30950"/>
            </a:xfrm>
            <a:custGeom>
              <a:rect b="b" l="l" r="r" t="t"/>
              <a:pathLst>
                <a:path extrusionOk="0" h="1238" w="1238">
                  <a:moveTo>
                    <a:pt x="480" y="0"/>
                  </a:moveTo>
                  <a:lnTo>
                    <a:pt x="360" y="40"/>
                  </a:lnTo>
                  <a:lnTo>
                    <a:pt x="160" y="160"/>
                  </a:lnTo>
                  <a:lnTo>
                    <a:pt x="41" y="359"/>
                  </a:lnTo>
                  <a:lnTo>
                    <a:pt x="1" y="479"/>
                  </a:lnTo>
                  <a:lnTo>
                    <a:pt x="1" y="639"/>
                  </a:lnTo>
                  <a:lnTo>
                    <a:pt x="1" y="758"/>
                  </a:lnTo>
                  <a:lnTo>
                    <a:pt x="41" y="878"/>
                  </a:lnTo>
                  <a:lnTo>
                    <a:pt x="160" y="1078"/>
                  </a:lnTo>
                  <a:lnTo>
                    <a:pt x="360" y="1197"/>
                  </a:lnTo>
                  <a:lnTo>
                    <a:pt x="480" y="1237"/>
                  </a:lnTo>
                  <a:lnTo>
                    <a:pt x="759" y="1237"/>
                  </a:lnTo>
                  <a:lnTo>
                    <a:pt x="879" y="1197"/>
                  </a:lnTo>
                  <a:lnTo>
                    <a:pt x="1078" y="1078"/>
                  </a:lnTo>
                  <a:lnTo>
                    <a:pt x="1198" y="878"/>
                  </a:lnTo>
                  <a:lnTo>
                    <a:pt x="1238" y="758"/>
                  </a:lnTo>
                  <a:lnTo>
                    <a:pt x="1238" y="639"/>
                  </a:lnTo>
                  <a:lnTo>
                    <a:pt x="1238" y="479"/>
                  </a:lnTo>
                  <a:lnTo>
                    <a:pt x="1198" y="359"/>
                  </a:lnTo>
                  <a:lnTo>
                    <a:pt x="1078" y="160"/>
                  </a:lnTo>
                  <a:lnTo>
                    <a:pt x="879" y="40"/>
                  </a:lnTo>
                  <a:lnTo>
                    <a:pt x="759"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3"/>
            <p:cNvSpPr/>
            <p:nvPr/>
          </p:nvSpPr>
          <p:spPr>
            <a:xfrm>
              <a:off x="7100575" y="4144700"/>
              <a:ext cx="30950" cy="30950"/>
            </a:xfrm>
            <a:custGeom>
              <a:rect b="b" l="l" r="r" t="t"/>
              <a:pathLst>
                <a:path extrusionOk="0" fill="none" h="1238" w="1238">
                  <a:moveTo>
                    <a:pt x="1238" y="639"/>
                  </a:moveTo>
                  <a:lnTo>
                    <a:pt x="1238" y="639"/>
                  </a:lnTo>
                  <a:lnTo>
                    <a:pt x="1238" y="758"/>
                  </a:lnTo>
                  <a:lnTo>
                    <a:pt x="1198" y="878"/>
                  </a:lnTo>
                  <a:lnTo>
                    <a:pt x="1078" y="1078"/>
                  </a:lnTo>
                  <a:lnTo>
                    <a:pt x="879" y="1197"/>
                  </a:lnTo>
                  <a:lnTo>
                    <a:pt x="759" y="1237"/>
                  </a:lnTo>
                  <a:lnTo>
                    <a:pt x="599" y="1237"/>
                  </a:lnTo>
                  <a:lnTo>
                    <a:pt x="599" y="1237"/>
                  </a:lnTo>
                  <a:lnTo>
                    <a:pt x="480" y="1237"/>
                  </a:lnTo>
                  <a:lnTo>
                    <a:pt x="360" y="1197"/>
                  </a:lnTo>
                  <a:lnTo>
                    <a:pt x="160" y="1078"/>
                  </a:lnTo>
                  <a:lnTo>
                    <a:pt x="41" y="878"/>
                  </a:lnTo>
                  <a:lnTo>
                    <a:pt x="1" y="758"/>
                  </a:lnTo>
                  <a:lnTo>
                    <a:pt x="1" y="639"/>
                  </a:lnTo>
                  <a:lnTo>
                    <a:pt x="1" y="639"/>
                  </a:lnTo>
                  <a:lnTo>
                    <a:pt x="1" y="479"/>
                  </a:lnTo>
                  <a:lnTo>
                    <a:pt x="41" y="359"/>
                  </a:lnTo>
                  <a:lnTo>
                    <a:pt x="160" y="160"/>
                  </a:lnTo>
                  <a:lnTo>
                    <a:pt x="360" y="40"/>
                  </a:lnTo>
                  <a:lnTo>
                    <a:pt x="480" y="0"/>
                  </a:lnTo>
                  <a:lnTo>
                    <a:pt x="599" y="0"/>
                  </a:lnTo>
                  <a:lnTo>
                    <a:pt x="599" y="0"/>
                  </a:lnTo>
                  <a:lnTo>
                    <a:pt x="759" y="0"/>
                  </a:lnTo>
                  <a:lnTo>
                    <a:pt x="879" y="40"/>
                  </a:lnTo>
                  <a:lnTo>
                    <a:pt x="1078" y="160"/>
                  </a:lnTo>
                  <a:lnTo>
                    <a:pt x="1198" y="359"/>
                  </a:lnTo>
                  <a:lnTo>
                    <a:pt x="1238" y="479"/>
                  </a:lnTo>
                  <a:lnTo>
                    <a:pt x="1238" y="639"/>
                  </a:lnTo>
                  <a:lnTo>
                    <a:pt x="1238"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3"/>
            <p:cNvSpPr/>
            <p:nvPr/>
          </p:nvSpPr>
          <p:spPr>
            <a:xfrm>
              <a:off x="7131500" y="4160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3"/>
            <p:cNvSpPr/>
            <p:nvPr/>
          </p:nvSpPr>
          <p:spPr>
            <a:xfrm>
              <a:off x="6427300" y="4142700"/>
              <a:ext cx="4025" cy="36925"/>
            </a:xfrm>
            <a:custGeom>
              <a:rect b="b" l="l" r="r" t="t"/>
              <a:pathLst>
                <a:path extrusionOk="0" h="1477" w="161">
                  <a:moveTo>
                    <a:pt x="40" y="1"/>
                  </a:moveTo>
                  <a:lnTo>
                    <a:pt x="1" y="80"/>
                  </a:lnTo>
                  <a:lnTo>
                    <a:pt x="1" y="1397"/>
                  </a:lnTo>
                  <a:lnTo>
                    <a:pt x="40" y="1437"/>
                  </a:lnTo>
                  <a:lnTo>
                    <a:pt x="80" y="1477"/>
                  </a:lnTo>
                  <a:lnTo>
                    <a:pt x="160" y="1437"/>
                  </a:lnTo>
                  <a:lnTo>
                    <a:pt x="160" y="1397"/>
                  </a:lnTo>
                  <a:lnTo>
                    <a:pt x="160" y="80"/>
                  </a:lnTo>
                  <a:lnTo>
                    <a:pt x="160"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3"/>
            <p:cNvSpPr/>
            <p:nvPr/>
          </p:nvSpPr>
          <p:spPr>
            <a:xfrm>
              <a:off x="6427300" y="4142700"/>
              <a:ext cx="4025" cy="36925"/>
            </a:xfrm>
            <a:custGeom>
              <a:rect b="b" l="l" r="r" t="t"/>
              <a:pathLst>
                <a:path extrusionOk="0" fill="none" h="1477" w="161">
                  <a:moveTo>
                    <a:pt x="80" y="1477"/>
                  </a:moveTo>
                  <a:lnTo>
                    <a:pt x="80" y="1477"/>
                  </a:lnTo>
                  <a:lnTo>
                    <a:pt x="40" y="1437"/>
                  </a:lnTo>
                  <a:lnTo>
                    <a:pt x="1" y="1397"/>
                  </a:lnTo>
                  <a:lnTo>
                    <a:pt x="1" y="80"/>
                  </a:lnTo>
                  <a:lnTo>
                    <a:pt x="1" y="80"/>
                  </a:lnTo>
                  <a:lnTo>
                    <a:pt x="40" y="1"/>
                  </a:lnTo>
                  <a:lnTo>
                    <a:pt x="80" y="1"/>
                  </a:lnTo>
                  <a:lnTo>
                    <a:pt x="80" y="1"/>
                  </a:lnTo>
                  <a:lnTo>
                    <a:pt x="160" y="1"/>
                  </a:lnTo>
                  <a:lnTo>
                    <a:pt x="160" y="80"/>
                  </a:lnTo>
                  <a:lnTo>
                    <a:pt x="160" y="1397"/>
                  </a:lnTo>
                  <a:lnTo>
                    <a:pt x="160" y="1397"/>
                  </a:lnTo>
                  <a:lnTo>
                    <a:pt x="160" y="1437"/>
                  </a:lnTo>
                  <a:lnTo>
                    <a:pt x="80" y="1477"/>
                  </a:lnTo>
                  <a:lnTo>
                    <a:pt x="80" y="14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3"/>
            <p:cNvSpPr/>
            <p:nvPr/>
          </p:nvSpPr>
          <p:spPr>
            <a:xfrm>
              <a:off x="6429300" y="4179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3"/>
            <p:cNvSpPr/>
            <p:nvPr/>
          </p:nvSpPr>
          <p:spPr>
            <a:xfrm>
              <a:off x="6411350" y="4158650"/>
              <a:ext cx="36925" cy="4025"/>
            </a:xfrm>
            <a:custGeom>
              <a:rect b="b" l="l" r="r" t="t"/>
              <a:pathLst>
                <a:path extrusionOk="0" h="161" w="1477">
                  <a:moveTo>
                    <a:pt x="80" y="1"/>
                  </a:moveTo>
                  <a:lnTo>
                    <a:pt x="0" y="41"/>
                  </a:lnTo>
                  <a:lnTo>
                    <a:pt x="0" y="81"/>
                  </a:lnTo>
                  <a:lnTo>
                    <a:pt x="0" y="161"/>
                  </a:lnTo>
                  <a:lnTo>
                    <a:pt x="1437" y="161"/>
                  </a:lnTo>
                  <a:lnTo>
                    <a:pt x="1476" y="81"/>
                  </a:lnTo>
                  <a:lnTo>
                    <a:pt x="1437" y="41"/>
                  </a:lnTo>
                  <a:lnTo>
                    <a:pt x="1397"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3"/>
            <p:cNvSpPr/>
            <p:nvPr/>
          </p:nvSpPr>
          <p:spPr>
            <a:xfrm>
              <a:off x="6411350" y="4158650"/>
              <a:ext cx="36925" cy="4025"/>
            </a:xfrm>
            <a:custGeom>
              <a:rect b="b" l="l" r="r" t="t"/>
              <a:pathLst>
                <a:path extrusionOk="0" fill="none" h="161" w="1477">
                  <a:moveTo>
                    <a:pt x="1397" y="161"/>
                  </a:moveTo>
                  <a:lnTo>
                    <a:pt x="80" y="161"/>
                  </a:lnTo>
                  <a:lnTo>
                    <a:pt x="80" y="161"/>
                  </a:lnTo>
                  <a:lnTo>
                    <a:pt x="0" y="161"/>
                  </a:lnTo>
                  <a:lnTo>
                    <a:pt x="0" y="81"/>
                  </a:lnTo>
                  <a:lnTo>
                    <a:pt x="0" y="81"/>
                  </a:lnTo>
                  <a:lnTo>
                    <a:pt x="0" y="41"/>
                  </a:lnTo>
                  <a:lnTo>
                    <a:pt x="80" y="1"/>
                  </a:lnTo>
                  <a:lnTo>
                    <a:pt x="1397" y="1"/>
                  </a:lnTo>
                  <a:lnTo>
                    <a:pt x="1397" y="1"/>
                  </a:lnTo>
                  <a:lnTo>
                    <a:pt x="1437" y="41"/>
                  </a:lnTo>
                  <a:lnTo>
                    <a:pt x="1476" y="81"/>
                  </a:lnTo>
                  <a:lnTo>
                    <a:pt x="1476" y="81"/>
                  </a:lnTo>
                  <a:lnTo>
                    <a:pt x="1437" y="161"/>
                  </a:lnTo>
                  <a:lnTo>
                    <a:pt x="1397" y="161"/>
                  </a:lnTo>
                  <a:lnTo>
                    <a:pt x="1397" y="16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3"/>
            <p:cNvSpPr/>
            <p:nvPr/>
          </p:nvSpPr>
          <p:spPr>
            <a:xfrm>
              <a:off x="6446250" y="4162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3"/>
            <p:cNvSpPr/>
            <p:nvPr/>
          </p:nvSpPr>
          <p:spPr>
            <a:xfrm>
              <a:off x="6493125" y="4627475"/>
              <a:ext cx="547625" cy="75825"/>
            </a:xfrm>
            <a:custGeom>
              <a:rect b="b" l="l" r="r" t="t"/>
              <a:pathLst>
                <a:path extrusionOk="0" h="3033" w="21905">
                  <a:moveTo>
                    <a:pt x="1357" y="0"/>
                  </a:moveTo>
                  <a:lnTo>
                    <a:pt x="1078" y="40"/>
                  </a:lnTo>
                  <a:lnTo>
                    <a:pt x="839" y="120"/>
                  </a:lnTo>
                  <a:lnTo>
                    <a:pt x="599" y="239"/>
                  </a:lnTo>
                  <a:lnTo>
                    <a:pt x="400" y="399"/>
                  </a:lnTo>
                  <a:lnTo>
                    <a:pt x="240" y="599"/>
                  </a:lnTo>
                  <a:lnTo>
                    <a:pt x="121" y="838"/>
                  </a:lnTo>
                  <a:lnTo>
                    <a:pt x="41" y="1077"/>
                  </a:lnTo>
                  <a:lnTo>
                    <a:pt x="1" y="1357"/>
                  </a:lnTo>
                  <a:lnTo>
                    <a:pt x="1" y="1676"/>
                  </a:lnTo>
                  <a:lnTo>
                    <a:pt x="41" y="1955"/>
                  </a:lnTo>
                  <a:lnTo>
                    <a:pt x="121" y="2194"/>
                  </a:lnTo>
                  <a:lnTo>
                    <a:pt x="240" y="2434"/>
                  </a:lnTo>
                  <a:lnTo>
                    <a:pt x="400" y="2633"/>
                  </a:lnTo>
                  <a:lnTo>
                    <a:pt x="599" y="2793"/>
                  </a:lnTo>
                  <a:lnTo>
                    <a:pt x="839" y="2913"/>
                  </a:lnTo>
                  <a:lnTo>
                    <a:pt x="1078" y="2992"/>
                  </a:lnTo>
                  <a:lnTo>
                    <a:pt x="1357" y="3032"/>
                  </a:lnTo>
                  <a:lnTo>
                    <a:pt x="20588" y="3032"/>
                  </a:lnTo>
                  <a:lnTo>
                    <a:pt x="20828" y="2992"/>
                  </a:lnTo>
                  <a:lnTo>
                    <a:pt x="21107" y="2913"/>
                  </a:lnTo>
                  <a:lnTo>
                    <a:pt x="21306" y="2793"/>
                  </a:lnTo>
                  <a:lnTo>
                    <a:pt x="21506" y="2633"/>
                  </a:lnTo>
                  <a:lnTo>
                    <a:pt x="21705" y="2434"/>
                  </a:lnTo>
                  <a:lnTo>
                    <a:pt x="21825" y="2194"/>
                  </a:lnTo>
                  <a:lnTo>
                    <a:pt x="21905" y="1955"/>
                  </a:lnTo>
                  <a:lnTo>
                    <a:pt x="21905" y="1676"/>
                  </a:lnTo>
                  <a:lnTo>
                    <a:pt x="21905" y="1357"/>
                  </a:lnTo>
                  <a:lnTo>
                    <a:pt x="21905" y="1077"/>
                  </a:lnTo>
                  <a:lnTo>
                    <a:pt x="21825" y="838"/>
                  </a:lnTo>
                  <a:lnTo>
                    <a:pt x="21705" y="599"/>
                  </a:lnTo>
                  <a:lnTo>
                    <a:pt x="21506" y="399"/>
                  </a:lnTo>
                  <a:lnTo>
                    <a:pt x="21306" y="239"/>
                  </a:lnTo>
                  <a:lnTo>
                    <a:pt x="21107" y="120"/>
                  </a:lnTo>
                  <a:lnTo>
                    <a:pt x="20828" y="40"/>
                  </a:lnTo>
                  <a:lnTo>
                    <a:pt x="20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3"/>
            <p:cNvSpPr/>
            <p:nvPr/>
          </p:nvSpPr>
          <p:spPr>
            <a:xfrm>
              <a:off x="6493125" y="4627475"/>
              <a:ext cx="547625" cy="75825"/>
            </a:xfrm>
            <a:custGeom>
              <a:rect b="b" l="l" r="r" t="t"/>
              <a:pathLst>
                <a:path extrusionOk="0" fill="none" h="3033" w="21905">
                  <a:moveTo>
                    <a:pt x="21905" y="1357"/>
                  </a:moveTo>
                  <a:lnTo>
                    <a:pt x="21905" y="1676"/>
                  </a:lnTo>
                  <a:lnTo>
                    <a:pt x="21905" y="1676"/>
                  </a:lnTo>
                  <a:lnTo>
                    <a:pt x="21905" y="1955"/>
                  </a:lnTo>
                  <a:lnTo>
                    <a:pt x="21825" y="2194"/>
                  </a:lnTo>
                  <a:lnTo>
                    <a:pt x="21705" y="2434"/>
                  </a:lnTo>
                  <a:lnTo>
                    <a:pt x="21506" y="2633"/>
                  </a:lnTo>
                  <a:lnTo>
                    <a:pt x="21306" y="2793"/>
                  </a:lnTo>
                  <a:lnTo>
                    <a:pt x="21107" y="2913"/>
                  </a:lnTo>
                  <a:lnTo>
                    <a:pt x="20828" y="2992"/>
                  </a:lnTo>
                  <a:lnTo>
                    <a:pt x="20588" y="3032"/>
                  </a:lnTo>
                  <a:lnTo>
                    <a:pt x="1357" y="3032"/>
                  </a:lnTo>
                  <a:lnTo>
                    <a:pt x="1357" y="3032"/>
                  </a:lnTo>
                  <a:lnTo>
                    <a:pt x="1078" y="2992"/>
                  </a:lnTo>
                  <a:lnTo>
                    <a:pt x="839" y="2913"/>
                  </a:lnTo>
                  <a:lnTo>
                    <a:pt x="599" y="2793"/>
                  </a:lnTo>
                  <a:lnTo>
                    <a:pt x="400" y="2633"/>
                  </a:lnTo>
                  <a:lnTo>
                    <a:pt x="240" y="2434"/>
                  </a:lnTo>
                  <a:lnTo>
                    <a:pt x="121" y="2194"/>
                  </a:lnTo>
                  <a:lnTo>
                    <a:pt x="41" y="1955"/>
                  </a:lnTo>
                  <a:lnTo>
                    <a:pt x="1" y="1676"/>
                  </a:lnTo>
                  <a:lnTo>
                    <a:pt x="1" y="1357"/>
                  </a:lnTo>
                  <a:lnTo>
                    <a:pt x="1" y="1357"/>
                  </a:lnTo>
                  <a:lnTo>
                    <a:pt x="41" y="1077"/>
                  </a:lnTo>
                  <a:lnTo>
                    <a:pt x="121" y="838"/>
                  </a:lnTo>
                  <a:lnTo>
                    <a:pt x="240" y="599"/>
                  </a:lnTo>
                  <a:lnTo>
                    <a:pt x="400" y="399"/>
                  </a:lnTo>
                  <a:lnTo>
                    <a:pt x="599" y="239"/>
                  </a:lnTo>
                  <a:lnTo>
                    <a:pt x="839" y="120"/>
                  </a:lnTo>
                  <a:lnTo>
                    <a:pt x="1078" y="40"/>
                  </a:lnTo>
                  <a:lnTo>
                    <a:pt x="1357" y="0"/>
                  </a:lnTo>
                  <a:lnTo>
                    <a:pt x="20588" y="0"/>
                  </a:lnTo>
                  <a:lnTo>
                    <a:pt x="20588" y="0"/>
                  </a:lnTo>
                  <a:lnTo>
                    <a:pt x="20828" y="40"/>
                  </a:lnTo>
                  <a:lnTo>
                    <a:pt x="21107" y="120"/>
                  </a:lnTo>
                  <a:lnTo>
                    <a:pt x="21306" y="239"/>
                  </a:lnTo>
                  <a:lnTo>
                    <a:pt x="21506" y="399"/>
                  </a:lnTo>
                  <a:lnTo>
                    <a:pt x="21705" y="599"/>
                  </a:lnTo>
                  <a:lnTo>
                    <a:pt x="21825" y="838"/>
                  </a:lnTo>
                  <a:lnTo>
                    <a:pt x="21905" y="1077"/>
                  </a:lnTo>
                  <a:lnTo>
                    <a:pt x="21905" y="1357"/>
                  </a:lnTo>
                  <a:lnTo>
                    <a:pt x="21905" y="135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3"/>
            <p:cNvSpPr/>
            <p:nvPr/>
          </p:nvSpPr>
          <p:spPr>
            <a:xfrm>
              <a:off x="7040725" y="4661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3"/>
            <p:cNvSpPr/>
            <p:nvPr/>
          </p:nvSpPr>
          <p:spPr>
            <a:xfrm>
              <a:off x="6493125" y="4627475"/>
              <a:ext cx="121725" cy="75825"/>
            </a:xfrm>
            <a:custGeom>
              <a:rect b="b" l="l" r="r" t="t"/>
              <a:pathLst>
                <a:path extrusionOk="0" h="3033" w="4869">
                  <a:moveTo>
                    <a:pt x="1357" y="0"/>
                  </a:moveTo>
                  <a:lnTo>
                    <a:pt x="1078" y="40"/>
                  </a:lnTo>
                  <a:lnTo>
                    <a:pt x="839" y="120"/>
                  </a:lnTo>
                  <a:lnTo>
                    <a:pt x="599" y="239"/>
                  </a:lnTo>
                  <a:lnTo>
                    <a:pt x="400" y="399"/>
                  </a:lnTo>
                  <a:lnTo>
                    <a:pt x="240" y="599"/>
                  </a:lnTo>
                  <a:lnTo>
                    <a:pt x="121" y="838"/>
                  </a:lnTo>
                  <a:lnTo>
                    <a:pt x="41" y="1077"/>
                  </a:lnTo>
                  <a:lnTo>
                    <a:pt x="1" y="1357"/>
                  </a:lnTo>
                  <a:lnTo>
                    <a:pt x="1" y="1676"/>
                  </a:lnTo>
                  <a:lnTo>
                    <a:pt x="41" y="1955"/>
                  </a:lnTo>
                  <a:lnTo>
                    <a:pt x="121" y="2194"/>
                  </a:lnTo>
                  <a:lnTo>
                    <a:pt x="240" y="2434"/>
                  </a:lnTo>
                  <a:lnTo>
                    <a:pt x="400" y="2633"/>
                  </a:lnTo>
                  <a:lnTo>
                    <a:pt x="599" y="2793"/>
                  </a:lnTo>
                  <a:lnTo>
                    <a:pt x="839" y="2913"/>
                  </a:lnTo>
                  <a:lnTo>
                    <a:pt x="1078" y="2992"/>
                  </a:lnTo>
                  <a:lnTo>
                    <a:pt x="1357" y="3032"/>
                  </a:lnTo>
                  <a:lnTo>
                    <a:pt x="4868" y="3032"/>
                  </a:lnTo>
                  <a:lnTo>
                    <a:pt x="4868"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3"/>
            <p:cNvSpPr/>
            <p:nvPr/>
          </p:nvSpPr>
          <p:spPr>
            <a:xfrm>
              <a:off x="6493125" y="4627475"/>
              <a:ext cx="121725" cy="75825"/>
            </a:xfrm>
            <a:custGeom>
              <a:rect b="b" l="l" r="r" t="t"/>
              <a:pathLst>
                <a:path extrusionOk="0" fill="none" h="3033" w="4869">
                  <a:moveTo>
                    <a:pt x="4868" y="0"/>
                  </a:moveTo>
                  <a:lnTo>
                    <a:pt x="4868" y="3032"/>
                  </a:lnTo>
                  <a:lnTo>
                    <a:pt x="1357" y="3032"/>
                  </a:lnTo>
                  <a:lnTo>
                    <a:pt x="1357" y="3032"/>
                  </a:lnTo>
                  <a:lnTo>
                    <a:pt x="1078" y="2992"/>
                  </a:lnTo>
                  <a:lnTo>
                    <a:pt x="839" y="2913"/>
                  </a:lnTo>
                  <a:lnTo>
                    <a:pt x="599" y="2793"/>
                  </a:lnTo>
                  <a:lnTo>
                    <a:pt x="400" y="2633"/>
                  </a:lnTo>
                  <a:lnTo>
                    <a:pt x="240" y="2434"/>
                  </a:lnTo>
                  <a:lnTo>
                    <a:pt x="121" y="2194"/>
                  </a:lnTo>
                  <a:lnTo>
                    <a:pt x="41" y="1955"/>
                  </a:lnTo>
                  <a:lnTo>
                    <a:pt x="1" y="1676"/>
                  </a:lnTo>
                  <a:lnTo>
                    <a:pt x="1" y="1357"/>
                  </a:lnTo>
                  <a:lnTo>
                    <a:pt x="1" y="1357"/>
                  </a:lnTo>
                  <a:lnTo>
                    <a:pt x="41" y="1077"/>
                  </a:lnTo>
                  <a:lnTo>
                    <a:pt x="121" y="838"/>
                  </a:lnTo>
                  <a:lnTo>
                    <a:pt x="240" y="599"/>
                  </a:lnTo>
                  <a:lnTo>
                    <a:pt x="400" y="399"/>
                  </a:lnTo>
                  <a:lnTo>
                    <a:pt x="599" y="239"/>
                  </a:lnTo>
                  <a:lnTo>
                    <a:pt x="839" y="120"/>
                  </a:lnTo>
                  <a:lnTo>
                    <a:pt x="1078" y="40"/>
                  </a:lnTo>
                  <a:lnTo>
                    <a:pt x="1357" y="0"/>
                  </a:lnTo>
                  <a:lnTo>
                    <a:pt x="486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3"/>
            <p:cNvSpPr/>
            <p:nvPr/>
          </p:nvSpPr>
          <p:spPr>
            <a:xfrm>
              <a:off x="6614825" y="46274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3"/>
            <p:cNvSpPr/>
            <p:nvPr/>
          </p:nvSpPr>
          <p:spPr>
            <a:xfrm>
              <a:off x="6537025" y="4644425"/>
              <a:ext cx="31950" cy="31950"/>
            </a:xfrm>
            <a:custGeom>
              <a:rect b="b" l="l" r="r" t="t"/>
              <a:pathLst>
                <a:path extrusionOk="0" h="1278" w="1278">
                  <a:moveTo>
                    <a:pt x="639" y="0"/>
                  </a:moveTo>
                  <a:lnTo>
                    <a:pt x="519" y="40"/>
                  </a:lnTo>
                  <a:lnTo>
                    <a:pt x="399" y="40"/>
                  </a:lnTo>
                  <a:lnTo>
                    <a:pt x="200" y="200"/>
                  </a:lnTo>
                  <a:lnTo>
                    <a:pt x="80" y="399"/>
                  </a:lnTo>
                  <a:lnTo>
                    <a:pt x="40" y="519"/>
                  </a:lnTo>
                  <a:lnTo>
                    <a:pt x="0" y="639"/>
                  </a:lnTo>
                  <a:lnTo>
                    <a:pt x="40" y="758"/>
                  </a:lnTo>
                  <a:lnTo>
                    <a:pt x="80" y="878"/>
                  </a:lnTo>
                  <a:lnTo>
                    <a:pt x="200" y="1078"/>
                  </a:lnTo>
                  <a:lnTo>
                    <a:pt x="399" y="1237"/>
                  </a:lnTo>
                  <a:lnTo>
                    <a:pt x="519" y="1277"/>
                  </a:lnTo>
                  <a:lnTo>
                    <a:pt x="758" y="1277"/>
                  </a:lnTo>
                  <a:lnTo>
                    <a:pt x="878" y="1237"/>
                  </a:lnTo>
                  <a:lnTo>
                    <a:pt x="1078" y="1078"/>
                  </a:lnTo>
                  <a:lnTo>
                    <a:pt x="1237" y="878"/>
                  </a:lnTo>
                  <a:lnTo>
                    <a:pt x="1277" y="758"/>
                  </a:lnTo>
                  <a:lnTo>
                    <a:pt x="1277" y="639"/>
                  </a:lnTo>
                  <a:lnTo>
                    <a:pt x="1277" y="519"/>
                  </a:lnTo>
                  <a:lnTo>
                    <a:pt x="1237" y="399"/>
                  </a:lnTo>
                  <a:lnTo>
                    <a:pt x="1078" y="200"/>
                  </a:lnTo>
                  <a:lnTo>
                    <a:pt x="878" y="40"/>
                  </a:lnTo>
                  <a:lnTo>
                    <a:pt x="758" y="40"/>
                  </a:lnTo>
                  <a:lnTo>
                    <a:pt x="6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3"/>
            <p:cNvSpPr/>
            <p:nvPr/>
          </p:nvSpPr>
          <p:spPr>
            <a:xfrm>
              <a:off x="6537025" y="4644425"/>
              <a:ext cx="31950" cy="31950"/>
            </a:xfrm>
            <a:custGeom>
              <a:rect b="b" l="l" r="r" t="t"/>
              <a:pathLst>
                <a:path extrusionOk="0" fill="none" h="1278" w="1278">
                  <a:moveTo>
                    <a:pt x="1277" y="639"/>
                  </a:moveTo>
                  <a:lnTo>
                    <a:pt x="1277" y="639"/>
                  </a:lnTo>
                  <a:lnTo>
                    <a:pt x="1277" y="758"/>
                  </a:lnTo>
                  <a:lnTo>
                    <a:pt x="1237" y="878"/>
                  </a:lnTo>
                  <a:lnTo>
                    <a:pt x="1078" y="1078"/>
                  </a:lnTo>
                  <a:lnTo>
                    <a:pt x="878" y="1237"/>
                  </a:lnTo>
                  <a:lnTo>
                    <a:pt x="758" y="1277"/>
                  </a:lnTo>
                  <a:lnTo>
                    <a:pt x="639" y="1277"/>
                  </a:lnTo>
                  <a:lnTo>
                    <a:pt x="639" y="1277"/>
                  </a:lnTo>
                  <a:lnTo>
                    <a:pt x="519" y="1277"/>
                  </a:lnTo>
                  <a:lnTo>
                    <a:pt x="399" y="1237"/>
                  </a:lnTo>
                  <a:lnTo>
                    <a:pt x="200" y="1078"/>
                  </a:lnTo>
                  <a:lnTo>
                    <a:pt x="80" y="878"/>
                  </a:lnTo>
                  <a:lnTo>
                    <a:pt x="40" y="758"/>
                  </a:lnTo>
                  <a:lnTo>
                    <a:pt x="0" y="639"/>
                  </a:lnTo>
                  <a:lnTo>
                    <a:pt x="0" y="639"/>
                  </a:lnTo>
                  <a:lnTo>
                    <a:pt x="40" y="519"/>
                  </a:lnTo>
                  <a:lnTo>
                    <a:pt x="80" y="399"/>
                  </a:lnTo>
                  <a:lnTo>
                    <a:pt x="200" y="200"/>
                  </a:lnTo>
                  <a:lnTo>
                    <a:pt x="399" y="40"/>
                  </a:lnTo>
                  <a:lnTo>
                    <a:pt x="519" y="40"/>
                  </a:lnTo>
                  <a:lnTo>
                    <a:pt x="639" y="0"/>
                  </a:lnTo>
                  <a:lnTo>
                    <a:pt x="639" y="0"/>
                  </a:lnTo>
                  <a:lnTo>
                    <a:pt x="758" y="40"/>
                  </a:lnTo>
                  <a:lnTo>
                    <a:pt x="878" y="40"/>
                  </a:lnTo>
                  <a:lnTo>
                    <a:pt x="1078" y="200"/>
                  </a:lnTo>
                  <a:lnTo>
                    <a:pt x="1237" y="399"/>
                  </a:lnTo>
                  <a:lnTo>
                    <a:pt x="1277" y="519"/>
                  </a:lnTo>
                  <a:lnTo>
                    <a:pt x="1277" y="639"/>
                  </a:lnTo>
                  <a:lnTo>
                    <a:pt x="1277"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3"/>
            <p:cNvSpPr/>
            <p:nvPr/>
          </p:nvSpPr>
          <p:spPr>
            <a:xfrm>
              <a:off x="6568950" y="46603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3"/>
            <p:cNvSpPr/>
            <p:nvPr/>
          </p:nvSpPr>
          <p:spPr>
            <a:xfrm>
              <a:off x="6550975" y="4658375"/>
              <a:ext cx="24975" cy="29950"/>
            </a:xfrm>
            <a:custGeom>
              <a:rect b="b" l="l" r="r" t="t"/>
              <a:pathLst>
                <a:path extrusionOk="0" h="1198" w="999">
                  <a:moveTo>
                    <a:pt x="81" y="1"/>
                  </a:moveTo>
                  <a:lnTo>
                    <a:pt x="41" y="41"/>
                  </a:lnTo>
                  <a:lnTo>
                    <a:pt x="1" y="81"/>
                  </a:lnTo>
                  <a:lnTo>
                    <a:pt x="41" y="121"/>
                  </a:lnTo>
                  <a:lnTo>
                    <a:pt x="879" y="1158"/>
                  </a:lnTo>
                  <a:lnTo>
                    <a:pt x="919" y="1198"/>
                  </a:lnTo>
                  <a:lnTo>
                    <a:pt x="998" y="1158"/>
                  </a:lnTo>
                  <a:lnTo>
                    <a:pt x="998" y="1118"/>
                  </a:lnTo>
                  <a:lnTo>
                    <a:pt x="998" y="1038"/>
                  </a:lnTo>
                  <a:lnTo>
                    <a:pt x="161" y="41"/>
                  </a:lnTo>
                  <a:lnTo>
                    <a:pt x="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3"/>
            <p:cNvSpPr/>
            <p:nvPr/>
          </p:nvSpPr>
          <p:spPr>
            <a:xfrm>
              <a:off x="6550975" y="4658375"/>
              <a:ext cx="24975" cy="29950"/>
            </a:xfrm>
            <a:custGeom>
              <a:rect b="b" l="l" r="r" t="t"/>
              <a:pathLst>
                <a:path extrusionOk="0" fill="none" h="1198" w="999">
                  <a:moveTo>
                    <a:pt x="919" y="1198"/>
                  </a:moveTo>
                  <a:lnTo>
                    <a:pt x="919" y="1198"/>
                  </a:lnTo>
                  <a:lnTo>
                    <a:pt x="879" y="1158"/>
                  </a:lnTo>
                  <a:lnTo>
                    <a:pt x="41" y="121"/>
                  </a:lnTo>
                  <a:lnTo>
                    <a:pt x="41" y="121"/>
                  </a:lnTo>
                  <a:lnTo>
                    <a:pt x="1" y="81"/>
                  </a:lnTo>
                  <a:lnTo>
                    <a:pt x="41" y="41"/>
                  </a:lnTo>
                  <a:lnTo>
                    <a:pt x="41" y="41"/>
                  </a:lnTo>
                  <a:lnTo>
                    <a:pt x="81" y="1"/>
                  </a:lnTo>
                  <a:lnTo>
                    <a:pt x="161" y="41"/>
                  </a:lnTo>
                  <a:lnTo>
                    <a:pt x="998" y="1038"/>
                  </a:lnTo>
                  <a:lnTo>
                    <a:pt x="998" y="1038"/>
                  </a:lnTo>
                  <a:lnTo>
                    <a:pt x="998" y="1118"/>
                  </a:lnTo>
                  <a:lnTo>
                    <a:pt x="998" y="1158"/>
                  </a:lnTo>
                  <a:lnTo>
                    <a:pt x="998" y="1158"/>
                  </a:lnTo>
                  <a:lnTo>
                    <a:pt x="919" y="1198"/>
                  </a:lnTo>
                  <a:lnTo>
                    <a:pt x="919" y="11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3"/>
            <p:cNvSpPr/>
            <p:nvPr/>
          </p:nvSpPr>
          <p:spPr>
            <a:xfrm>
              <a:off x="6573925" y="46883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3"/>
            <p:cNvSpPr/>
            <p:nvPr/>
          </p:nvSpPr>
          <p:spPr>
            <a:xfrm>
              <a:off x="6319575" y="4266375"/>
              <a:ext cx="540650" cy="143675"/>
            </a:xfrm>
            <a:custGeom>
              <a:rect b="b" l="l" r="r" t="t"/>
              <a:pathLst>
                <a:path extrusionOk="0" h="5747" w="21626">
                  <a:moveTo>
                    <a:pt x="1596" y="1"/>
                  </a:moveTo>
                  <a:lnTo>
                    <a:pt x="1277" y="41"/>
                  </a:lnTo>
                  <a:lnTo>
                    <a:pt x="958" y="121"/>
                  </a:lnTo>
                  <a:lnTo>
                    <a:pt x="679" y="280"/>
                  </a:lnTo>
                  <a:lnTo>
                    <a:pt x="439" y="480"/>
                  </a:lnTo>
                  <a:lnTo>
                    <a:pt x="280" y="719"/>
                  </a:lnTo>
                  <a:lnTo>
                    <a:pt x="120" y="959"/>
                  </a:lnTo>
                  <a:lnTo>
                    <a:pt x="1" y="1278"/>
                  </a:lnTo>
                  <a:lnTo>
                    <a:pt x="1" y="1597"/>
                  </a:lnTo>
                  <a:lnTo>
                    <a:pt x="1" y="4110"/>
                  </a:lnTo>
                  <a:lnTo>
                    <a:pt x="1" y="4470"/>
                  </a:lnTo>
                  <a:lnTo>
                    <a:pt x="120" y="4749"/>
                  </a:lnTo>
                  <a:lnTo>
                    <a:pt x="280" y="5028"/>
                  </a:lnTo>
                  <a:lnTo>
                    <a:pt x="439" y="5267"/>
                  </a:lnTo>
                  <a:lnTo>
                    <a:pt x="679" y="5467"/>
                  </a:lnTo>
                  <a:lnTo>
                    <a:pt x="958" y="5587"/>
                  </a:lnTo>
                  <a:lnTo>
                    <a:pt x="1277" y="5706"/>
                  </a:lnTo>
                  <a:lnTo>
                    <a:pt x="1596" y="5746"/>
                  </a:lnTo>
                  <a:lnTo>
                    <a:pt x="21625" y="5746"/>
                  </a:lnTo>
                  <a:lnTo>
                    <a:pt x="21585" y="1637"/>
                  </a:lnTo>
                  <a:lnTo>
                    <a:pt x="21546" y="1318"/>
                  </a:lnTo>
                  <a:lnTo>
                    <a:pt x="21466" y="998"/>
                  </a:lnTo>
                  <a:lnTo>
                    <a:pt x="21306" y="759"/>
                  </a:lnTo>
                  <a:lnTo>
                    <a:pt x="21107" y="520"/>
                  </a:lnTo>
                  <a:lnTo>
                    <a:pt x="20867" y="320"/>
                  </a:lnTo>
                  <a:lnTo>
                    <a:pt x="20588" y="161"/>
                  </a:lnTo>
                  <a:lnTo>
                    <a:pt x="20309" y="81"/>
                  </a:lnTo>
                  <a:lnTo>
                    <a:pt x="19990" y="41"/>
                  </a:lnTo>
                  <a:lnTo>
                    <a:pt x="1596"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3"/>
            <p:cNvSpPr/>
            <p:nvPr/>
          </p:nvSpPr>
          <p:spPr>
            <a:xfrm>
              <a:off x="6319575" y="4266375"/>
              <a:ext cx="540650" cy="143675"/>
            </a:xfrm>
            <a:custGeom>
              <a:rect b="b" l="l" r="r" t="t"/>
              <a:pathLst>
                <a:path extrusionOk="0" fill="none" h="5747" w="21626">
                  <a:moveTo>
                    <a:pt x="21625" y="5746"/>
                  </a:moveTo>
                  <a:lnTo>
                    <a:pt x="1596" y="5746"/>
                  </a:lnTo>
                  <a:lnTo>
                    <a:pt x="1596" y="5746"/>
                  </a:lnTo>
                  <a:lnTo>
                    <a:pt x="1277" y="5706"/>
                  </a:lnTo>
                  <a:lnTo>
                    <a:pt x="958" y="5587"/>
                  </a:lnTo>
                  <a:lnTo>
                    <a:pt x="679" y="5467"/>
                  </a:lnTo>
                  <a:lnTo>
                    <a:pt x="439" y="5267"/>
                  </a:lnTo>
                  <a:lnTo>
                    <a:pt x="280" y="5028"/>
                  </a:lnTo>
                  <a:lnTo>
                    <a:pt x="120" y="4749"/>
                  </a:lnTo>
                  <a:lnTo>
                    <a:pt x="1" y="4470"/>
                  </a:lnTo>
                  <a:lnTo>
                    <a:pt x="1" y="4110"/>
                  </a:lnTo>
                  <a:lnTo>
                    <a:pt x="1" y="1597"/>
                  </a:lnTo>
                  <a:lnTo>
                    <a:pt x="1" y="1597"/>
                  </a:lnTo>
                  <a:lnTo>
                    <a:pt x="1" y="1278"/>
                  </a:lnTo>
                  <a:lnTo>
                    <a:pt x="120" y="959"/>
                  </a:lnTo>
                  <a:lnTo>
                    <a:pt x="280" y="719"/>
                  </a:lnTo>
                  <a:lnTo>
                    <a:pt x="439" y="480"/>
                  </a:lnTo>
                  <a:lnTo>
                    <a:pt x="679" y="280"/>
                  </a:lnTo>
                  <a:lnTo>
                    <a:pt x="958" y="121"/>
                  </a:lnTo>
                  <a:lnTo>
                    <a:pt x="1277" y="41"/>
                  </a:lnTo>
                  <a:lnTo>
                    <a:pt x="1596" y="1"/>
                  </a:lnTo>
                  <a:lnTo>
                    <a:pt x="19990" y="41"/>
                  </a:lnTo>
                  <a:lnTo>
                    <a:pt x="19990" y="41"/>
                  </a:lnTo>
                  <a:lnTo>
                    <a:pt x="20309" y="81"/>
                  </a:lnTo>
                  <a:lnTo>
                    <a:pt x="20588" y="161"/>
                  </a:lnTo>
                  <a:lnTo>
                    <a:pt x="20867" y="320"/>
                  </a:lnTo>
                  <a:lnTo>
                    <a:pt x="21107" y="520"/>
                  </a:lnTo>
                  <a:lnTo>
                    <a:pt x="21306" y="759"/>
                  </a:lnTo>
                  <a:lnTo>
                    <a:pt x="21466" y="998"/>
                  </a:lnTo>
                  <a:lnTo>
                    <a:pt x="21546" y="1318"/>
                  </a:lnTo>
                  <a:lnTo>
                    <a:pt x="21585" y="1637"/>
                  </a:lnTo>
                  <a:lnTo>
                    <a:pt x="21625" y="574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3"/>
            <p:cNvSpPr/>
            <p:nvPr/>
          </p:nvSpPr>
          <p:spPr>
            <a:xfrm>
              <a:off x="6860200" y="44100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3"/>
            <p:cNvSpPr/>
            <p:nvPr/>
          </p:nvSpPr>
          <p:spPr>
            <a:xfrm>
              <a:off x="6362475" y="4290325"/>
              <a:ext cx="97775" cy="96775"/>
            </a:xfrm>
            <a:custGeom>
              <a:rect b="b" l="l" r="r" t="t"/>
              <a:pathLst>
                <a:path extrusionOk="0" h="3871" w="3911">
                  <a:moveTo>
                    <a:pt x="1676" y="1"/>
                  </a:moveTo>
                  <a:lnTo>
                    <a:pt x="1317" y="80"/>
                  </a:lnTo>
                  <a:lnTo>
                    <a:pt x="958" y="240"/>
                  </a:lnTo>
                  <a:lnTo>
                    <a:pt x="678" y="479"/>
                  </a:lnTo>
                  <a:lnTo>
                    <a:pt x="399" y="759"/>
                  </a:lnTo>
                  <a:lnTo>
                    <a:pt x="200" y="1078"/>
                  </a:lnTo>
                  <a:lnTo>
                    <a:pt x="80" y="1437"/>
                  </a:lnTo>
                  <a:lnTo>
                    <a:pt x="0" y="1796"/>
                  </a:lnTo>
                  <a:lnTo>
                    <a:pt x="40" y="2195"/>
                  </a:lnTo>
                  <a:lnTo>
                    <a:pt x="120" y="2554"/>
                  </a:lnTo>
                  <a:lnTo>
                    <a:pt x="279" y="2913"/>
                  </a:lnTo>
                  <a:lnTo>
                    <a:pt x="519" y="3232"/>
                  </a:lnTo>
                  <a:lnTo>
                    <a:pt x="758" y="3472"/>
                  </a:lnTo>
                  <a:lnTo>
                    <a:pt x="1077" y="3671"/>
                  </a:lnTo>
                  <a:lnTo>
                    <a:pt x="1437" y="3791"/>
                  </a:lnTo>
                  <a:lnTo>
                    <a:pt x="1835" y="3871"/>
                  </a:lnTo>
                  <a:lnTo>
                    <a:pt x="2234" y="3871"/>
                  </a:lnTo>
                  <a:lnTo>
                    <a:pt x="2594" y="3751"/>
                  </a:lnTo>
                  <a:lnTo>
                    <a:pt x="2953" y="3591"/>
                  </a:lnTo>
                  <a:lnTo>
                    <a:pt x="3232" y="3392"/>
                  </a:lnTo>
                  <a:lnTo>
                    <a:pt x="3511" y="3113"/>
                  </a:lnTo>
                  <a:lnTo>
                    <a:pt x="3711" y="2793"/>
                  </a:lnTo>
                  <a:lnTo>
                    <a:pt x="3830" y="2434"/>
                  </a:lnTo>
                  <a:lnTo>
                    <a:pt x="3910" y="2035"/>
                  </a:lnTo>
                  <a:lnTo>
                    <a:pt x="3910" y="1636"/>
                  </a:lnTo>
                  <a:lnTo>
                    <a:pt x="3790" y="1277"/>
                  </a:lnTo>
                  <a:lnTo>
                    <a:pt x="3631" y="958"/>
                  </a:lnTo>
                  <a:lnTo>
                    <a:pt x="3431" y="639"/>
                  </a:lnTo>
                  <a:lnTo>
                    <a:pt x="3152" y="399"/>
                  </a:lnTo>
                  <a:lnTo>
                    <a:pt x="2833" y="200"/>
                  </a:lnTo>
                  <a:lnTo>
                    <a:pt x="2474" y="40"/>
                  </a:lnTo>
                  <a:lnTo>
                    <a:pt x="207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3"/>
            <p:cNvSpPr/>
            <p:nvPr/>
          </p:nvSpPr>
          <p:spPr>
            <a:xfrm>
              <a:off x="6362475" y="4290325"/>
              <a:ext cx="97775" cy="96775"/>
            </a:xfrm>
            <a:custGeom>
              <a:rect b="b" l="l" r="r" t="t"/>
              <a:pathLst>
                <a:path extrusionOk="0" fill="none" h="3871" w="3911">
                  <a:moveTo>
                    <a:pt x="2075" y="1"/>
                  </a:moveTo>
                  <a:lnTo>
                    <a:pt x="2075" y="1"/>
                  </a:lnTo>
                  <a:lnTo>
                    <a:pt x="2474" y="40"/>
                  </a:lnTo>
                  <a:lnTo>
                    <a:pt x="2833" y="200"/>
                  </a:lnTo>
                  <a:lnTo>
                    <a:pt x="3152" y="399"/>
                  </a:lnTo>
                  <a:lnTo>
                    <a:pt x="3431" y="639"/>
                  </a:lnTo>
                  <a:lnTo>
                    <a:pt x="3631" y="958"/>
                  </a:lnTo>
                  <a:lnTo>
                    <a:pt x="3790" y="1277"/>
                  </a:lnTo>
                  <a:lnTo>
                    <a:pt x="3910" y="1636"/>
                  </a:lnTo>
                  <a:lnTo>
                    <a:pt x="3910" y="2035"/>
                  </a:lnTo>
                  <a:lnTo>
                    <a:pt x="3910" y="2035"/>
                  </a:lnTo>
                  <a:lnTo>
                    <a:pt x="3830" y="2434"/>
                  </a:lnTo>
                  <a:lnTo>
                    <a:pt x="3711" y="2793"/>
                  </a:lnTo>
                  <a:lnTo>
                    <a:pt x="3511" y="3113"/>
                  </a:lnTo>
                  <a:lnTo>
                    <a:pt x="3232" y="3392"/>
                  </a:lnTo>
                  <a:lnTo>
                    <a:pt x="2953" y="3591"/>
                  </a:lnTo>
                  <a:lnTo>
                    <a:pt x="2594" y="3751"/>
                  </a:lnTo>
                  <a:lnTo>
                    <a:pt x="2234" y="3871"/>
                  </a:lnTo>
                  <a:lnTo>
                    <a:pt x="1835" y="3871"/>
                  </a:lnTo>
                  <a:lnTo>
                    <a:pt x="1835" y="3871"/>
                  </a:lnTo>
                  <a:lnTo>
                    <a:pt x="1437" y="3791"/>
                  </a:lnTo>
                  <a:lnTo>
                    <a:pt x="1077" y="3671"/>
                  </a:lnTo>
                  <a:lnTo>
                    <a:pt x="758" y="3472"/>
                  </a:lnTo>
                  <a:lnTo>
                    <a:pt x="519" y="3232"/>
                  </a:lnTo>
                  <a:lnTo>
                    <a:pt x="279" y="2913"/>
                  </a:lnTo>
                  <a:lnTo>
                    <a:pt x="120" y="2554"/>
                  </a:lnTo>
                  <a:lnTo>
                    <a:pt x="40" y="2195"/>
                  </a:lnTo>
                  <a:lnTo>
                    <a:pt x="0" y="1796"/>
                  </a:lnTo>
                  <a:lnTo>
                    <a:pt x="0" y="1796"/>
                  </a:lnTo>
                  <a:lnTo>
                    <a:pt x="80" y="1437"/>
                  </a:lnTo>
                  <a:lnTo>
                    <a:pt x="200" y="1078"/>
                  </a:lnTo>
                  <a:lnTo>
                    <a:pt x="399" y="759"/>
                  </a:lnTo>
                  <a:lnTo>
                    <a:pt x="678" y="479"/>
                  </a:lnTo>
                  <a:lnTo>
                    <a:pt x="958" y="240"/>
                  </a:lnTo>
                  <a:lnTo>
                    <a:pt x="1317" y="80"/>
                  </a:lnTo>
                  <a:lnTo>
                    <a:pt x="1676" y="1"/>
                  </a:lnTo>
                  <a:lnTo>
                    <a:pt x="2075" y="1"/>
                  </a:lnTo>
                  <a:lnTo>
                    <a:pt x="207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3"/>
            <p:cNvSpPr/>
            <p:nvPr/>
          </p:nvSpPr>
          <p:spPr>
            <a:xfrm>
              <a:off x="6414325" y="42903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3"/>
            <p:cNvSpPr/>
            <p:nvPr/>
          </p:nvSpPr>
          <p:spPr>
            <a:xfrm>
              <a:off x="6494125" y="4292325"/>
              <a:ext cx="41925" cy="39925"/>
            </a:xfrm>
            <a:custGeom>
              <a:rect b="b" l="l" r="r" t="t"/>
              <a:pathLst>
                <a:path extrusionOk="0" h="1597" w="1677">
                  <a:moveTo>
                    <a:pt x="839" y="0"/>
                  </a:moveTo>
                  <a:lnTo>
                    <a:pt x="599" y="559"/>
                  </a:lnTo>
                  <a:lnTo>
                    <a:pt x="1" y="639"/>
                  </a:lnTo>
                  <a:lnTo>
                    <a:pt x="440" y="1038"/>
                  </a:lnTo>
                  <a:lnTo>
                    <a:pt x="320" y="1596"/>
                  </a:lnTo>
                  <a:lnTo>
                    <a:pt x="839" y="1357"/>
                  </a:lnTo>
                  <a:lnTo>
                    <a:pt x="1357" y="1596"/>
                  </a:lnTo>
                  <a:lnTo>
                    <a:pt x="1277" y="1038"/>
                  </a:lnTo>
                  <a:lnTo>
                    <a:pt x="1676" y="639"/>
                  </a:lnTo>
                  <a:lnTo>
                    <a:pt x="1118" y="559"/>
                  </a:lnTo>
                  <a:lnTo>
                    <a:pt x="839"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3"/>
            <p:cNvSpPr/>
            <p:nvPr/>
          </p:nvSpPr>
          <p:spPr>
            <a:xfrm>
              <a:off x="6494125" y="4292325"/>
              <a:ext cx="41925" cy="39925"/>
            </a:xfrm>
            <a:custGeom>
              <a:rect b="b" l="l" r="r" t="t"/>
              <a:pathLst>
                <a:path extrusionOk="0" fill="none" h="1597" w="1677">
                  <a:moveTo>
                    <a:pt x="839" y="0"/>
                  </a:moveTo>
                  <a:lnTo>
                    <a:pt x="1118" y="559"/>
                  </a:lnTo>
                  <a:lnTo>
                    <a:pt x="1676" y="639"/>
                  </a:lnTo>
                  <a:lnTo>
                    <a:pt x="1277" y="1038"/>
                  </a:lnTo>
                  <a:lnTo>
                    <a:pt x="1357" y="1596"/>
                  </a:lnTo>
                  <a:lnTo>
                    <a:pt x="839" y="1357"/>
                  </a:lnTo>
                  <a:lnTo>
                    <a:pt x="320" y="1596"/>
                  </a:lnTo>
                  <a:lnTo>
                    <a:pt x="440" y="1038"/>
                  </a:lnTo>
                  <a:lnTo>
                    <a:pt x="1" y="639"/>
                  </a:lnTo>
                  <a:lnTo>
                    <a:pt x="599" y="559"/>
                  </a:lnTo>
                  <a:lnTo>
                    <a:pt x="83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3"/>
            <p:cNvSpPr/>
            <p:nvPr/>
          </p:nvSpPr>
          <p:spPr>
            <a:xfrm>
              <a:off x="6515075" y="4292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3"/>
            <p:cNvSpPr/>
            <p:nvPr/>
          </p:nvSpPr>
          <p:spPr>
            <a:xfrm>
              <a:off x="6559975" y="4292325"/>
              <a:ext cx="41900" cy="39925"/>
            </a:xfrm>
            <a:custGeom>
              <a:rect b="b" l="l" r="r" t="t"/>
              <a:pathLst>
                <a:path extrusionOk="0" h="1597" w="1676">
                  <a:moveTo>
                    <a:pt x="838" y="0"/>
                  </a:moveTo>
                  <a:lnTo>
                    <a:pt x="598" y="559"/>
                  </a:lnTo>
                  <a:lnTo>
                    <a:pt x="0" y="639"/>
                  </a:lnTo>
                  <a:lnTo>
                    <a:pt x="439" y="1038"/>
                  </a:lnTo>
                  <a:lnTo>
                    <a:pt x="319" y="1596"/>
                  </a:lnTo>
                  <a:lnTo>
                    <a:pt x="838" y="1357"/>
                  </a:lnTo>
                  <a:lnTo>
                    <a:pt x="1357" y="1596"/>
                  </a:lnTo>
                  <a:lnTo>
                    <a:pt x="1277" y="1038"/>
                  </a:lnTo>
                  <a:lnTo>
                    <a:pt x="1676" y="639"/>
                  </a:lnTo>
                  <a:lnTo>
                    <a:pt x="1117" y="559"/>
                  </a:lnTo>
                  <a:lnTo>
                    <a:pt x="838"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3"/>
            <p:cNvSpPr/>
            <p:nvPr/>
          </p:nvSpPr>
          <p:spPr>
            <a:xfrm>
              <a:off x="6559975" y="4292325"/>
              <a:ext cx="41900" cy="39925"/>
            </a:xfrm>
            <a:custGeom>
              <a:rect b="b" l="l" r="r" t="t"/>
              <a:pathLst>
                <a:path extrusionOk="0" fill="none" h="1597" w="1676">
                  <a:moveTo>
                    <a:pt x="838" y="0"/>
                  </a:moveTo>
                  <a:lnTo>
                    <a:pt x="1117" y="559"/>
                  </a:lnTo>
                  <a:lnTo>
                    <a:pt x="1676" y="639"/>
                  </a:lnTo>
                  <a:lnTo>
                    <a:pt x="1277" y="1038"/>
                  </a:lnTo>
                  <a:lnTo>
                    <a:pt x="1357" y="1596"/>
                  </a:lnTo>
                  <a:lnTo>
                    <a:pt x="838" y="1357"/>
                  </a:lnTo>
                  <a:lnTo>
                    <a:pt x="319" y="1596"/>
                  </a:lnTo>
                  <a:lnTo>
                    <a:pt x="439" y="1038"/>
                  </a:lnTo>
                  <a:lnTo>
                    <a:pt x="0" y="639"/>
                  </a:lnTo>
                  <a:lnTo>
                    <a:pt x="598" y="559"/>
                  </a:lnTo>
                  <a:lnTo>
                    <a:pt x="83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3"/>
            <p:cNvSpPr/>
            <p:nvPr/>
          </p:nvSpPr>
          <p:spPr>
            <a:xfrm>
              <a:off x="6580900" y="4292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3"/>
            <p:cNvSpPr/>
            <p:nvPr/>
          </p:nvSpPr>
          <p:spPr>
            <a:xfrm>
              <a:off x="6625800" y="4292325"/>
              <a:ext cx="41900" cy="39925"/>
            </a:xfrm>
            <a:custGeom>
              <a:rect b="b" l="l" r="r" t="t"/>
              <a:pathLst>
                <a:path extrusionOk="0" h="1597" w="1676">
                  <a:moveTo>
                    <a:pt x="838" y="0"/>
                  </a:moveTo>
                  <a:lnTo>
                    <a:pt x="559" y="559"/>
                  </a:lnTo>
                  <a:lnTo>
                    <a:pt x="0" y="639"/>
                  </a:lnTo>
                  <a:lnTo>
                    <a:pt x="399" y="1038"/>
                  </a:lnTo>
                  <a:lnTo>
                    <a:pt x="319" y="1596"/>
                  </a:lnTo>
                  <a:lnTo>
                    <a:pt x="838" y="1357"/>
                  </a:lnTo>
                  <a:lnTo>
                    <a:pt x="1357" y="1596"/>
                  </a:lnTo>
                  <a:lnTo>
                    <a:pt x="1237" y="1038"/>
                  </a:lnTo>
                  <a:lnTo>
                    <a:pt x="1676" y="639"/>
                  </a:lnTo>
                  <a:lnTo>
                    <a:pt x="1078" y="559"/>
                  </a:lnTo>
                  <a:lnTo>
                    <a:pt x="838"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3"/>
            <p:cNvSpPr/>
            <p:nvPr/>
          </p:nvSpPr>
          <p:spPr>
            <a:xfrm>
              <a:off x="6625800" y="4292325"/>
              <a:ext cx="41900" cy="39925"/>
            </a:xfrm>
            <a:custGeom>
              <a:rect b="b" l="l" r="r" t="t"/>
              <a:pathLst>
                <a:path extrusionOk="0" fill="none" h="1597" w="1676">
                  <a:moveTo>
                    <a:pt x="838" y="0"/>
                  </a:moveTo>
                  <a:lnTo>
                    <a:pt x="1078" y="559"/>
                  </a:lnTo>
                  <a:lnTo>
                    <a:pt x="1676" y="639"/>
                  </a:lnTo>
                  <a:lnTo>
                    <a:pt x="1237" y="1038"/>
                  </a:lnTo>
                  <a:lnTo>
                    <a:pt x="1357" y="1596"/>
                  </a:lnTo>
                  <a:lnTo>
                    <a:pt x="838" y="1357"/>
                  </a:lnTo>
                  <a:lnTo>
                    <a:pt x="319" y="1596"/>
                  </a:lnTo>
                  <a:lnTo>
                    <a:pt x="399" y="1038"/>
                  </a:lnTo>
                  <a:lnTo>
                    <a:pt x="0" y="639"/>
                  </a:lnTo>
                  <a:lnTo>
                    <a:pt x="559" y="559"/>
                  </a:lnTo>
                  <a:lnTo>
                    <a:pt x="83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3"/>
            <p:cNvSpPr/>
            <p:nvPr/>
          </p:nvSpPr>
          <p:spPr>
            <a:xfrm>
              <a:off x="6646750" y="42923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3"/>
            <p:cNvSpPr/>
            <p:nvPr/>
          </p:nvSpPr>
          <p:spPr>
            <a:xfrm>
              <a:off x="6690625" y="4292325"/>
              <a:ext cx="41925" cy="39925"/>
            </a:xfrm>
            <a:custGeom>
              <a:rect b="b" l="l" r="r" t="t"/>
              <a:pathLst>
                <a:path extrusionOk="0" h="1597" w="1677">
                  <a:moveTo>
                    <a:pt x="839" y="0"/>
                  </a:moveTo>
                  <a:lnTo>
                    <a:pt x="599" y="559"/>
                  </a:lnTo>
                  <a:lnTo>
                    <a:pt x="1" y="639"/>
                  </a:lnTo>
                  <a:lnTo>
                    <a:pt x="440" y="1038"/>
                  </a:lnTo>
                  <a:lnTo>
                    <a:pt x="320" y="1596"/>
                  </a:lnTo>
                  <a:lnTo>
                    <a:pt x="839" y="1357"/>
                  </a:lnTo>
                  <a:lnTo>
                    <a:pt x="1357" y="1596"/>
                  </a:lnTo>
                  <a:lnTo>
                    <a:pt x="1277" y="1038"/>
                  </a:lnTo>
                  <a:lnTo>
                    <a:pt x="1676" y="639"/>
                  </a:lnTo>
                  <a:lnTo>
                    <a:pt x="1118" y="559"/>
                  </a:lnTo>
                  <a:lnTo>
                    <a:pt x="839"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3"/>
            <p:cNvSpPr/>
            <p:nvPr/>
          </p:nvSpPr>
          <p:spPr>
            <a:xfrm>
              <a:off x="6690625" y="4292325"/>
              <a:ext cx="41925" cy="39925"/>
            </a:xfrm>
            <a:custGeom>
              <a:rect b="b" l="l" r="r" t="t"/>
              <a:pathLst>
                <a:path extrusionOk="0" fill="none" h="1597" w="1677">
                  <a:moveTo>
                    <a:pt x="839" y="0"/>
                  </a:moveTo>
                  <a:lnTo>
                    <a:pt x="1118" y="559"/>
                  </a:lnTo>
                  <a:lnTo>
                    <a:pt x="1676" y="639"/>
                  </a:lnTo>
                  <a:lnTo>
                    <a:pt x="1277" y="1038"/>
                  </a:lnTo>
                  <a:lnTo>
                    <a:pt x="1357" y="1596"/>
                  </a:lnTo>
                  <a:lnTo>
                    <a:pt x="839" y="1357"/>
                  </a:lnTo>
                  <a:lnTo>
                    <a:pt x="320" y="1596"/>
                  </a:lnTo>
                  <a:lnTo>
                    <a:pt x="440" y="1038"/>
                  </a:lnTo>
                  <a:lnTo>
                    <a:pt x="1" y="639"/>
                  </a:lnTo>
                  <a:lnTo>
                    <a:pt x="599" y="559"/>
                  </a:lnTo>
                  <a:lnTo>
                    <a:pt x="83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3"/>
            <p:cNvSpPr/>
            <p:nvPr/>
          </p:nvSpPr>
          <p:spPr>
            <a:xfrm>
              <a:off x="6711575" y="4292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3"/>
            <p:cNvSpPr/>
            <p:nvPr/>
          </p:nvSpPr>
          <p:spPr>
            <a:xfrm>
              <a:off x="6756450" y="4292325"/>
              <a:ext cx="41925" cy="39925"/>
            </a:xfrm>
            <a:custGeom>
              <a:rect b="b" l="l" r="r" t="t"/>
              <a:pathLst>
                <a:path extrusionOk="0" h="1597" w="1677">
                  <a:moveTo>
                    <a:pt x="839" y="0"/>
                  </a:moveTo>
                  <a:lnTo>
                    <a:pt x="599" y="559"/>
                  </a:lnTo>
                  <a:lnTo>
                    <a:pt x="1" y="639"/>
                  </a:lnTo>
                  <a:lnTo>
                    <a:pt x="440" y="1038"/>
                  </a:lnTo>
                  <a:lnTo>
                    <a:pt x="320" y="1596"/>
                  </a:lnTo>
                  <a:lnTo>
                    <a:pt x="839" y="1357"/>
                  </a:lnTo>
                  <a:lnTo>
                    <a:pt x="1357" y="1596"/>
                  </a:lnTo>
                  <a:lnTo>
                    <a:pt x="1278" y="1038"/>
                  </a:lnTo>
                  <a:lnTo>
                    <a:pt x="1677" y="639"/>
                  </a:lnTo>
                  <a:lnTo>
                    <a:pt x="1118" y="559"/>
                  </a:lnTo>
                  <a:lnTo>
                    <a:pt x="839"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3"/>
            <p:cNvSpPr/>
            <p:nvPr/>
          </p:nvSpPr>
          <p:spPr>
            <a:xfrm>
              <a:off x="6756450" y="4292325"/>
              <a:ext cx="41925" cy="39925"/>
            </a:xfrm>
            <a:custGeom>
              <a:rect b="b" l="l" r="r" t="t"/>
              <a:pathLst>
                <a:path extrusionOk="0" fill="none" h="1597" w="1677">
                  <a:moveTo>
                    <a:pt x="839" y="0"/>
                  </a:moveTo>
                  <a:lnTo>
                    <a:pt x="1118" y="559"/>
                  </a:lnTo>
                  <a:lnTo>
                    <a:pt x="1677" y="639"/>
                  </a:lnTo>
                  <a:lnTo>
                    <a:pt x="1278" y="1038"/>
                  </a:lnTo>
                  <a:lnTo>
                    <a:pt x="1357" y="1596"/>
                  </a:lnTo>
                  <a:lnTo>
                    <a:pt x="839" y="1357"/>
                  </a:lnTo>
                  <a:lnTo>
                    <a:pt x="320" y="1596"/>
                  </a:lnTo>
                  <a:lnTo>
                    <a:pt x="440" y="1038"/>
                  </a:lnTo>
                  <a:lnTo>
                    <a:pt x="1" y="639"/>
                  </a:lnTo>
                  <a:lnTo>
                    <a:pt x="599" y="559"/>
                  </a:lnTo>
                  <a:lnTo>
                    <a:pt x="83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3"/>
            <p:cNvSpPr/>
            <p:nvPr/>
          </p:nvSpPr>
          <p:spPr>
            <a:xfrm>
              <a:off x="6777400" y="4292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3"/>
            <p:cNvSpPr/>
            <p:nvPr/>
          </p:nvSpPr>
          <p:spPr>
            <a:xfrm>
              <a:off x="6533025" y="3963150"/>
              <a:ext cx="54900" cy="55900"/>
            </a:xfrm>
            <a:custGeom>
              <a:rect b="b" l="l" r="r" t="t"/>
              <a:pathLst>
                <a:path extrusionOk="0" h="2236" w="2196">
                  <a:moveTo>
                    <a:pt x="1078" y="1"/>
                  </a:moveTo>
                  <a:lnTo>
                    <a:pt x="1038" y="41"/>
                  </a:lnTo>
                  <a:lnTo>
                    <a:pt x="998" y="81"/>
                  </a:lnTo>
                  <a:lnTo>
                    <a:pt x="918" y="360"/>
                  </a:lnTo>
                  <a:lnTo>
                    <a:pt x="799" y="599"/>
                  </a:lnTo>
                  <a:lnTo>
                    <a:pt x="599" y="799"/>
                  </a:lnTo>
                  <a:lnTo>
                    <a:pt x="400" y="919"/>
                  </a:lnTo>
                  <a:lnTo>
                    <a:pt x="160" y="1038"/>
                  </a:lnTo>
                  <a:lnTo>
                    <a:pt x="41" y="1038"/>
                  </a:lnTo>
                  <a:lnTo>
                    <a:pt x="1" y="1078"/>
                  </a:lnTo>
                  <a:lnTo>
                    <a:pt x="1" y="1118"/>
                  </a:lnTo>
                  <a:lnTo>
                    <a:pt x="1" y="1158"/>
                  </a:lnTo>
                  <a:lnTo>
                    <a:pt x="41" y="1198"/>
                  </a:lnTo>
                  <a:lnTo>
                    <a:pt x="160" y="1198"/>
                  </a:lnTo>
                  <a:lnTo>
                    <a:pt x="360" y="1278"/>
                  </a:lnTo>
                  <a:lnTo>
                    <a:pt x="559" y="1397"/>
                  </a:lnTo>
                  <a:lnTo>
                    <a:pt x="719" y="1517"/>
                  </a:lnTo>
                  <a:lnTo>
                    <a:pt x="839" y="1677"/>
                  </a:lnTo>
                  <a:lnTo>
                    <a:pt x="958" y="1916"/>
                  </a:lnTo>
                  <a:lnTo>
                    <a:pt x="998" y="2155"/>
                  </a:lnTo>
                  <a:lnTo>
                    <a:pt x="1038" y="2195"/>
                  </a:lnTo>
                  <a:lnTo>
                    <a:pt x="1078" y="2235"/>
                  </a:lnTo>
                  <a:lnTo>
                    <a:pt x="1118" y="2195"/>
                  </a:lnTo>
                  <a:lnTo>
                    <a:pt x="1158" y="2155"/>
                  </a:lnTo>
                  <a:lnTo>
                    <a:pt x="1198" y="1956"/>
                  </a:lnTo>
                  <a:lnTo>
                    <a:pt x="1317" y="1717"/>
                  </a:lnTo>
                  <a:lnTo>
                    <a:pt x="1477" y="1517"/>
                  </a:lnTo>
                  <a:lnTo>
                    <a:pt x="1676" y="1357"/>
                  </a:lnTo>
                  <a:lnTo>
                    <a:pt x="1956" y="1238"/>
                  </a:lnTo>
                  <a:lnTo>
                    <a:pt x="2115" y="1158"/>
                  </a:lnTo>
                  <a:lnTo>
                    <a:pt x="2155" y="1158"/>
                  </a:lnTo>
                  <a:lnTo>
                    <a:pt x="2195" y="1118"/>
                  </a:lnTo>
                  <a:lnTo>
                    <a:pt x="2155" y="1078"/>
                  </a:lnTo>
                  <a:lnTo>
                    <a:pt x="2115" y="1078"/>
                  </a:lnTo>
                  <a:lnTo>
                    <a:pt x="1956" y="998"/>
                  </a:lnTo>
                  <a:lnTo>
                    <a:pt x="1676" y="879"/>
                  </a:lnTo>
                  <a:lnTo>
                    <a:pt x="1517" y="799"/>
                  </a:lnTo>
                  <a:lnTo>
                    <a:pt x="1397" y="679"/>
                  </a:lnTo>
                  <a:lnTo>
                    <a:pt x="1317" y="560"/>
                  </a:lnTo>
                  <a:lnTo>
                    <a:pt x="1238" y="400"/>
                  </a:lnTo>
                  <a:lnTo>
                    <a:pt x="1118" y="81"/>
                  </a:lnTo>
                  <a:lnTo>
                    <a:pt x="1118" y="41"/>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3"/>
            <p:cNvSpPr/>
            <p:nvPr/>
          </p:nvSpPr>
          <p:spPr>
            <a:xfrm>
              <a:off x="6900100" y="3907300"/>
              <a:ext cx="54875" cy="55875"/>
            </a:xfrm>
            <a:custGeom>
              <a:rect b="b" l="l" r="r" t="t"/>
              <a:pathLst>
                <a:path extrusionOk="0" h="2235" w="2195">
                  <a:moveTo>
                    <a:pt x="1077" y="1"/>
                  </a:moveTo>
                  <a:lnTo>
                    <a:pt x="1038" y="41"/>
                  </a:lnTo>
                  <a:lnTo>
                    <a:pt x="998" y="80"/>
                  </a:lnTo>
                  <a:lnTo>
                    <a:pt x="918" y="360"/>
                  </a:lnTo>
                  <a:lnTo>
                    <a:pt x="798" y="599"/>
                  </a:lnTo>
                  <a:lnTo>
                    <a:pt x="599" y="799"/>
                  </a:lnTo>
                  <a:lnTo>
                    <a:pt x="399" y="918"/>
                  </a:lnTo>
                  <a:lnTo>
                    <a:pt x="160" y="1038"/>
                  </a:lnTo>
                  <a:lnTo>
                    <a:pt x="40" y="1038"/>
                  </a:lnTo>
                  <a:lnTo>
                    <a:pt x="0" y="1078"/>
                  </a:lnTo>
                  <a:lnTo>
                    <a:pt x="0" y="1118"/>
                  </a:lnTo>
                  <a:lnTo>
                    <a:pt x="0" y="1158"/>
                  </a:lnTo>
                  <a:lnTo>
                    <a:pt x="40" y="1198"/>
                  </a:lnTo>
                  <a:lnTo>
                    <a:pt x="160" y="1198"/>
                  </a:lnTo>
                  <a:lnTo>
                    <a:pt x="359" y="1277"/>
                  </a:lnTo>
                  <a:lnTo>
                    <a:pt x="559" y="1397"/>
                  </a:lnTo>
                  <a:lnTo>
                    <a:pt x="718" y="1517"/>
                  </a:lnTo>
                  <a:lnTo>
                    <a:pt x="838" y="1676"/>
                  </a:lnTo>
                  <a:lnTo>
                    <a:pt x="958" y="1916"/>
                  </a:lnTo>
                  <a:lnTo>
                    <a:pt x="998" y="2155"/>
                  </a:lnTo>
                  <a:lnTo>
                    <a:pt x="1038" y="2195"/>
                  </a:lnTo>
                  <a:lnTo>
                    <a:pt x="1077" y="2235"/>
                  </a:lnTo>
                  <a:lnTo>
                    <a:pt x="1117" y="2195"/>
                  </a:lnTo>
                  <a:lnTo>
                    <a:pt x="1157" y="2155"/>
                  </a:lnTo>
                  <a:lnTo>
                    <a:pt x="1197" y="1956"/>
                  </a:lnTo>
                  <a:lnTo>
                    <a:pt x="1317" y="1716"/>
                  </a:lnTo>
                  <a:lnTo>
                    <a:pt x="1476" y="1517"/>
                  </a:lnTo>
                  <a:lnTo>
                    <a:pt x="1676" y="1357"/>
                  </a:lnTo>
                  <a:lnTo>
                    <a:pt x="1955" y="1238"/>
                  </a:lnTo>
                  <a:lnTo>
                    <a:pt x="2115" y="1158"/>
                  </a:lnTo>
                  <a:lnTo>
                    <a:pt x="2155" y="1158"/>
                  </a:lnTo>
                  <a:lnTo>
                    <a:pt x="2195" y="1118"/>
                  </a:lnTo>
                  <a:lnTo>
                    <a:pt x="2155" y="1078"/>
                  </a:lnTo>
                  <a:lnTo>
                    <a:pt x="2115" y="1078"/>
                  </a:lnTo>
                  <a:lnTo>
                    <a:pt x="1955" y="998"/>
                  </a:lnTo>
                  <a:lnTo>
                    <a:pt x="1676" y="878"/>
                  </a:lnTo>
                  <a:lnTo>
                    <a:pt x="1516" y="799"/>
                  </a:lnTo>
                  <a:lnTo>
                    <a:pt x="1397" y="679"/>
                  </a:lnTo>
                  <a:lnTo>
                    <a:pt x="1317" y="559"/>
                  </a:lnTo>
                  <a:lnTo>
                    <a:pt x="1237" y="400"/>
                  </a:lnTo>
                  <a:lnTo>
                    <a:pt x="1117" y="80"/>
                  </a:lnTo>
                  <a:lnTo>
                    <a:pt x="1117" y="41"/>
                  </a:lnTo>
                  <a:lnTo>
                    <a:pt x="107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3"/>
            <p:cNvSpPr/>
            <p:nvPr/>
          </p:nvSpPr>
          <p:spPr>
            <a:xfrm>
              <a:off x="7199325" y="4310275"/>
              <a:ext cx="54900" cy="55875"/>
            </a:xfrm>
            <a:custGeom>
              <a:rect b="b" l="l" r="r" t="t"/>
              <a:pathLst>
                <a:path extrusionOk="0" h="2235" w="2196">
                  <a:moveTo>
                    <a:pt x="1078" y="0"/>
                  </a:moveTo>
                  <a:lnTo>
                    <a:pt x="1038" y="40"/>
                  </a:lnTo>
                  <a:lnTo>
                    <a:pt x="998" y="80"/>
                  </a:lnTo>
                  <a:lnTo>
                    <a:pt x="918" y="360"/>
                  </a:lnTo>
                  <a:lnTo>
                    <a:pt x="799" y="599"/>
                  </a:lnTo>
                  <a:lnTo>
                    <a:pt x="599" y="798"/>
                  </a:lnTo>
                  <a:lnTo>
                    <a:pt x="400" y="918"/>
                  </a:lnTo>
                  <a:lnTo>
                    <a:pt x="160" y="1038"/>
                  </a:lnTo>
                  <a:lnTo>
                    <a:pt x="41" y="1038"/>
                  </a:lnTo>
                  <a:lnTo>
                    <a:pt x="1" y="1078"/>
                  </a:lnTo>
                  <a:lnTo>
                    <a:pt x="1" y="1118"/>
                  </a:lnTo>
                  <a:lnTo>
                    <a:pt x="1" y="1158"/>
                  </a:lnTo>
                  <a:lnTo>
                    <a:pt x="41" y="1197"/>
                  </a:lnTo>
                  <a:lnTo>
                    <a:pt x="160" y="1197"/>
                  </a:lnTo>
                  <a:lnTo>
                    <a:pt x="360" y="1277"/>
                  </a:lnTo>
                  <a:lnTo>
                    <a:pt x="559" y="1397"/>
                  </a:lnTo>
                  <a:lnTo>
                    <a:pt x="719" y="1517"/>
                  </a:lnTo>
                  <a:lnTo>
                    <a:pt x="839" y="1676"/>
                  </a:lnTo>
                  <a:lnTo>
                    <a:pt x="958" y="1916"/>
                  </a:lnTo>
                  <a:lnTo>
                    <a:pt x="998" y="2155"/>
                  </a:lnTo>
                  <a:lnTo>
                    <a:pt x="1038" y="2195"/>
                  </a:lnTo>
                  <a:lnTo>
                    <a:pt x="1078" y="2235"/>
                  </a:lnTo>
                  <a:lnTo>
                    <a:pt x="1118" y="2195"/>
                  </a:lnTo>
                  <a:lnTo>
                    <a:pt x="1158" y="2155"/>
                  </a:lnTo>
                  <a:lnTo>
                    <a:pt x="1198" y="1955"/>
                  </a:lnTo>
                  <a:lnTo>
                    <a:pt x="1317" y="1716"/>
                  </a:lnTo>
                  <a:lnTo>
                    <a:pt x="1477" y="1517"/>
                  </a:lnTo>
                  <a:lnTo>
                    <a:pt x="1676" y="1357"/>
                  </a:lnTo>
                  <a:lnTo>
                    <a:pt x="1956" y="1237"/>
                  </a:lnTo>
                  <a:lnTo>
                    <a:pt x="2115" y="1158"/>
                  </a:lnTo>
                  <a:lnTo>
                    <a:pt x="2155" y="1158"/>
                  </a:lnTo>
                  <a:lnTo>
                    <a:pt x="2195" y="1118"/>
                  </a:lnTo>
                  <a:lnTo>
                    <a:pt x="2155" y="1078"/>
                  </a:lnTo>
                  <a:lnTo>
                    <a:pt x="2115" y="1078"/>
                  </a:lnTo>
                  <a:lnTo>
                    <a:pt x="1956" y="998"/>
                  </a:lnTo>
                  <a:lnTo>
                    <a:pt x="1676" y="878"/>
                  </a:lnTo>
                  <a:lnTo>
                    <a:pt x="1517" y="798"/>
                  </a:lnTo>
                  <a:lnTo>
                    <a:pt x="1397" y="679"/>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3"/>
            <p:cNvSpPr/>
            <p:nvPr/>
          </p:nvSpPr>
          <p:spPr>
            <a:xfrm>
              <a:off x="6369450" y="4709250"/>
              <a:ext cx="54875" cy="55875"/>
            </a:xfrm>
            <a:custGeom>
              <a:rect b="b" l="l" r="r" t="t"/>
              <a:pathLst>
                <a:path extrusionOk="0" h="2235" w="2195">
                  <a:moveTo>
                    <a:pt x="1078" y="1"/>
                  </a:moveTo>
                  <a:lnTo>
                    <a:pt x="1038" y="41"/>
                  </a:lnTo>
                  <a:lnTo>
                    <a:pt x="998" y="80"/>
                  </a:lnTo>
                  <a:lnTo>
                    <a:pt x="918" y="360"/>
                  </a:lnTo>
                  <a:lnTo>
                    <a:pt x="798" y="599"/>
                  </a:lnTo>
                  <a:lnTo>
                    <a:pt x="599" y="799"/>
                  </a:lnTo>
                  <a:lnTo>
                    <a:pt x="399" y="918"/>
                  </a:lnTo>
                  <a:lnTo>
                    <a:pt x="160" y="1038"/>
                  </a:lnTo>
                  <a:lnTo>
                    <a:pt x="40" y="1038"/>
                  </a:lnTo>
                  <a:lnTo>
                    <a:pt x="0" y="1078"/>
                  </a:lnTo>
                  <a:lnTo>
                    <a:pt x="0" y="1118"/>
                  </a:lnTo>
                  <a:lnTo>
                    <a:pt x="0" y="1158"/>
                  </a:lnTo>
                  <a:lnTo>
                    <a:pt x="40" y="1198"/>
                  </a:lnTo>
                  <a:lnTo>
                    <a:pt x="160" y="1198"/>
                  </a:lnTo>
                  <a:lnTo>
                    <a:pt x="360" y="1277"/>
                  </a:lnTo>
                  <a:lnTo>
                    <a:pt x="559" y="1397"/>
                  </a:lnTo>
                  <a:lnTo>
                    <a:pt x="719" y="1517"/>
                  </a:lnTo>
                  <a:lnTo>
                    <a:pt x="838" y="1676"/>
                  </a:lnTo>
                  <a:lnTo>
                    <a:pt x="958" y="1916"/>
                  </a:lnTo>
                  <a:lnTo>
                    <a:pt x="998" y="2155"/>
                  </a:lnTo>
                  <a:lnTo>
                    <a:pt x="1038" y="2195"/>
                  </a:lnTo>
                  <a:lnTo>
                    <a:pt x="1078" y="2235"/>
                  </a:lnTo>
                  <a:lnTo>
                    <a:pt x="1118" y="2195"/>
                  </a:lnTo>
                  <a:lnTo>
                    <a:pt x="1158" y="2155"/>
                  </a:lnTo>
                  <a:lnTo>
                    <a:pt x="1197" y="1956"/>
                  </a:lnTo>
                  <a:lnTo>
                    <a:pt x="1317" y="1716"/>
                  </a:lnTo>
                  <a:lnTo>
                    <a:pt x="1477" y="1517"/>
                  </a:lnTo>
                  <a:lnTo>
                    <a:pt x="1676" y="1357"/>
                  </a:lnTo>
                  <a:lnTo>
                    <a:pt x="1955" y="1238"/>
                  </a:lnTo>
                  <a:lnTo>
                    <a:pt x="2115" y="1158"/>
                  </a:lnTo>
                  <a:lnTo>
                    <a:pt x="2155" y="1158"/>
                  </a:lnTo>
                  <a:lnTo>
                    <a:pt x="2195" y="1118"/>
                  </a:lnTo>
                  <a:lnTo>
                    <a:pt x="2155" y="1078"/>
                  </a:lnTo>
                  <a:lnTo>
                    <a:pt x="2115" y="1078"/>
                  </a:lnTo>
                  <a:lnTo>
                    <a:pt x="1955" y="998"/>
                  </a:lnTo>
                  <a:lnTo>
                    <a:pt x="1676" y="878"/>
                  </a:lnTo>
                  <a:lnTo>
                    <a:pt x="1517" y="799"/>
                  </a:lnTo>
                  <a:lnTo>
                    <a:pt x="1397" y="679"/>
                  </a:lnTo>
                  <a:lnTo>
                    <a:pt x="1317" y="559"/>
                  </a:lnTo>
                  <a:lnTo>
                    <a:pt x="1237" y="400"/>
                  </a:lnTo>
                  <a:lnTo>
                    <a:pt x="1118" y="80"/>
                  </a:lnTo>
                  <a:lnTo>
                    <a:pt x="1118" y="41"/>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3"/>
            <p:cNvSpPr/>
            <p:nvPr/>
          </p:nvSpPr>
          <p:spPr>
            <a:xfrm>
              <a:off x="6880150" y="4737175"/>
              <a:ext cx="54875" cy="55900"/>
            </a:xfrm>
            <a:custGeom>
              <a:rect b="b" l="l" r="r" t="t"/>
              <a:pathLst>
                <a:path extrusionOk="0" h="2236" w="2195">
                  <a:moveTo>
                    <a:pt x="1078" y="1"/>
                  </a:moveTo>
                  <a:lnTo>
                    <a:pt x="1038" y="41"/>
                  </a:lnTo>
                  <a:lnTo>
                    <a:pt x="998" y="81"/>
                  </a:lnTo>
                  <a:lnTo>
                    <a:pt x="918" y="360"/>
                  </a:lnTo>
                  <a:lnTo>
                    <a:pt x="798" y="599"/>
                  </a:lnTo>
                  <a:lnTo>
                    <a:pt x="599" y="799"/>
                  </a:lnTo>
                  <a:lnTo>
                    <a:pt x="399" y="918"/>
                  </a:lnTo>
                  <a:lnTo>
                    <a:pt x="160" y="1038"/>
                  </a:lnTo>
                  <a:lnTo>
                    <a:pt x="40" y="1038"/>
                  </a:lnTo>
                  <a:lnTo>
                    <a:pt x="0" y="1078"/>
                  </a:lnTo>
                  <a:lnTo>
                    <a:pt x="0" y="1118"/>
                  </a:lnTo>
                  <a:lnTo>
                    <a:pt x="0" y="1158"/>
                  </a:lnTo>
                  <a:lnTo>
                    <a:pt x="40" y="1198"/>
                  </a:lnTo>
                  <a:lnTo>
                    <a:pt x="160" y="1198"/>
                  </a:lnTo>
                  <a:lnTo>
                    <a:pt x="359" y="1278"/>
                  </a:lnTo>
                  <a:lnTo>
                    <a:pt x="559" y="1397"/>
                  </a:lnTo>
                  <a:lnTo>
                    <a:pt x="718" y="1517"/>
                  </a:lnTo>
                  <a:lnTo>
                    <a:pt x="838" y="1677"/>
                  </a:lnTo>
                  <a:lnTo>
                    <a:pt x="958" y="1916"/>
                  </a:lnTo>
                  <a:lnTo>
                    <a:pt x="998" y="2155"/>
                  </a:lnTo>
                  <a:lnTo>
                    <a:pt x="1038" y="2195"/>
                  </a:lnTo>
                  <a:lnTo>
                    <a:pt x="1078" y="2235"/>
                  </a:lnTo>
                  <a:lnTo>
                    <a:pt x="1117" y="2195"/>
                  </a:lnTo>
                  <a:lnTo>
                    <a:pt x="1157" y="2155"/>
                  </a:lnTo>
                  <a:lnTo>
                    <a:pt x="1197" y="1956"/>
                  </a:lnTo>
                  <a:lnTo>
                    <a:pt x="1317" y="1716"/>
                  </a:lnTo>
                  <a:lnTo>
                    <a:pt x="1477" y="1517"/>
                  </a:lnTo>
                  <a:lnTo>
                    <a:pt x="1676" y="1357"/>
                  </a:lnTo>
                  <a:lnTo>
                    <a:pt x="1955" y="1238"/>
                  </a:lnTo>
                  <a:lnTo>
                    <a:pt x="2115" y="1158"/>
                  </a:lnTo>
                  <a:lnTo>
                    <a:pt x="2155" y="1158"/>
                  </a:lnTo>
                  <a:lnTo>
                    <a:pt x="2195" y="1118"/>
                  </a:lnTo>
                  <a:lnTo>
                    <a:pt x="2155" y="1078"/>
                  </a:lnTo>
                  <a:lnTo>
                    <a:pt x="2115" y="1078"/>
                  </a:lnTo>
                  <a:lnTo>
                    <a:pt x="1955" y="998"/>
                  </a:lnTo>
                  <a:lnTo>
                    <a:pt x="1676" y="879"/>
                  </a:lnTo>
                  <a:lnTo>
                    <a:pt x="1516" y="799"/>
                  </a:lnTo>
                  <a:lnTo>
                    <a:pt x="1397" y="679"/>
                  </a:lnTo>
                  <a:lnTo>
                    <a:pt x="1317" y="559"/>
                  </a:lnTo>
                  <a:lnTo>
                    <a:pt x="1237" y="400"/>
                  </a:lnTo>
                  <a:lnTo>
                    <a:pt x="1117" y="81"/>
                  </a:lnTo>
                  <a:lnTo>
                    <a:pt x="1117" y="41"/>
                  </a:lnTo>
                  <a:lnTo>
                    <a:pt x="1078"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0" name="Google Shape;3410;p73"/>
          <p:cNvGrpSpPr/>
          <p:nvPr/>
        </p:nvGrpSpPr>
        <p:grpSpPr>
          <a:xfrm>
            <a:off x="1826045" y="5827548"/>
            <a:ext cx="2989012" cy="2862958"/>
            <a:chOff x="3206525" y="823200"/>
            <a:chExt cx="1206950" cy="1156050"/>
          </a:xfrm>
        </p:grpSpPr>
        <p:sp>
          <p:nvSpPr>
            <p:cNvPr id="3411" name="Google Shape;3411;p73"/>
            <p:cNvSpPr/>
            <p:nvPr/>
          </p:nvSpPr>
          <p:spPr>
            <a:xfrm>
              <a:off x="3206525" y="823200"/>
              <a:ext cx="1206950" cy="1156050"/>
            </a:xfrm>
            <a:custGeom>
              <a:rect b="b" l="l" r="r" t="t"/>
              <a:pathLst>
                <a:path extrusionOk="0" h="46242" w="48278">
                  <a:moveTo>
                    <a:pt x="23820" y="0"/>
                  </a:moveTo>
                  <a:lnTo>
                    <a:pt x="22942" y="40"/>
                  </a:lnTo>
                  <a:lnTo>
                    <a:pt x="22024" y="120"/>
                  </a:lnTo>
                  <a:lnTo>
                    <a:pt x="21147" y="199"/>
                  </a:lnTo>
                  <a:lnTo>
                    <a:pt x="20229" y="359"/>
                  </a:lnTo>
                  <a:lnTo>
                    <a:pt x="19351" y="519"/>
                  </a:lnTo>
                  <a:lnTo>
                    <a:pt x="18473" y="718"/>
                  </a:lnTo>
                  <a:lnTo>
                    <a:pt x="17596" y="918"/>
                  </a:lnTo>
                  <a:lnTo>
                    <a:pt x="16718" y="1197"/>
                  </a:lnTo>
                  <a:lnTo>
                    <a:pt x="15840" y="1476"/>
                  </a:lnTo>
                  <a:lnTo>
                    <a:pt x="15002" y="1795"/>
                  </a:lnTo>
                  <a:lnTo>
                    <a:pt x="14164" y="2154"/>
                  </a:lnTo>
                  <a:lnTo>
                    <a:pt x="13327" y="2553"/>
                  </a:lnTo>
                  <a:lnTo>
                    <a:pt x="12489" y="2952"/>
                  </a:lnTo>
                  <a:lnTo>
                    <a:pt x="11651" y="3391"/>
                  </a:lnTo>
                  <a:lnTo>
                    <a:pt x="10853" y="3870"/>
                  </a:lnTo>
                  <a:lnTo>
                    <a:pt x="10733" y="3950"/>
                  </a:lnTo>
                  <a:lnTo>
                    <a:pt x="9736" y="4628"/>
                  </a:lnTo>
                  <a:lnTo>
                    <a:pt x="8818" y="5346"/>
                  </a:lnTo>
                  <a:lnTo>
                    <a:pt x="7940" y="6104"/>
                  </a:lnTo>
                  <a:lnTo>
                    <a:pt x="7103" y="6902"/>
                  </a:lnTo>
                  <a:lnTo>
                    <a:pt x="6305" y="7780"/>
                  </a:lnTo>
                  <a:lnTo>
                    <a:pt x="5547" y="8618"/>
                  </a:lnTo>
                  <a:lnTo>
                    <a:pt x="4828" y="9536"/>
                  </a:lnTo>
                  <a:lnTo>
                    <a:pt x="4150" y="10493"/>
                  </a:lnTo>
                  <a:lnTo>
                    <a:pt x="3512" y="11451"/>
                  </a:lnTo>
                  <a:lnTo>
                    <a:pt x="3472" y="11531"/>
                  </a:lnTo>
                  <a:lnTo>
                    <a:pt x="3432" y="11610"/>
                  </a:lnTo>
                  <a:lnTo>
                    <a:pt x="2794" y="12767"/>
                  </a:lnTo>
                  <a:lnTo>
                    <a:pt x="2195" y="14004"/>
                  </a:lnTo>
                  <a:lnTo>
                    <a:pt x="1676" y="15241"/>
                  </a:lnTo>
                  <a:lnTo>
                    <a:pt x="1198" y="16478"/>
                  </a:lnTo>
                  <a:lnTo>
                    <a:pt x="799" y="17914"/>
                  </a:lnTo>
                  <a:lnTo>
                    <a:pt x="440" y="19390"/>
                  </a:lnTo>
                  <a:lnTo>
                    <a:pt x="240" y="20547"/>
                  </a:lnTo>
                  <a:lnTo>
                    <a:pt x="120" y="21705"/>
                  </a:lnTo>
                  <a:lnTo>
                    <a:pt x="41" y="22862"/>
                  </a:lnTo>
                  <a:lnTo>
                    <a:pt x="1" y="24019"/>
                  </a:lnTo>
                  <a:lnTo>
                    <a:pt x="1" y="44845"/>
                  </a:lnTo>
                  <a:lnTo>
                    <a:pt x="41" y="45125"/>
                  </a:lnTo>
                  <a:lnTo>
                    <a:pt x="120" y="45364"/>
                  </a:lnTo>
                  <a:lnTo>
                    <a:pt x="240" y="45603"/>
                  </a:lnTo>
                  <a:lnTo>
                    <a:pt x="440" y="45803"/>
                  </a:lnTo>
                  <a:lnTo>
                    <a:pt x="639" y="46002"/>
                  </a:lnTo>
                  <a:lnTo>
                    <a:pt x="878" y="46122"/>
                  </a:lnTo>
                  <a:lnTo>
                    <a:pt x="1118" y="46202"/>
                  </a:lnTo>
                  <a:lnTo>
                    <a:pt x="1397" y="46242"/>
                  </a:lnTo>
                  <a:lnTo>
                    <a:pt x="46881" y="46242"/>
                  </a:lnTo>
                  <a:lnTo>
                    <a:pt x="47160" y="46202"/>
                  </a:lnTo>
                  <a:lnTo>
                    <a:pt x="47400" y="46122"/>
                  </a:lnTo>
                  <a:lnTo>
                    <a:pt x="47639" y="46002"/>
                  </a:lnTo>
                  <a:lnTo>
                    <a:pt x="47878" y="45803"/>
                  </a:lnTo>
                  <a:lnTo>
                    <a:pt x="48038" y="45603"/>
                  </a:lnTo>
                  <a:lnTo>
                    <a:pt x="48158" y="45364"/>
                  </a:lnTo>
                  <a:lnTo>
                    <a:pt x="48237" y="45125"/>
                  </a:lnTo>
                  <a:lnTo>
                    <a:pt x="48277" y="44845"/>
                  </a:lnTo>
                  <a:lnTo>
                    <a:pt x="48277" y="24019"/>
                  </a:lnTo>
                  <a:lnTo>
                    <a:pt x="48237" y="23141"/>
                  </a:lnTo>
                  <a:lnTo>
                    <a:pt x="48198" y="22303"/>
                  </a:lnTo>
                  <a:lnTo>
                    <a:pt x="48118" y="21425"/>
                  </a:lnTo>
                  <a:lnTo>
                    <a:pt x="48038" y="20587"/>
                  </a:lnTo>
                  <a:lnTo>
                    <a:pt x="47878" y="19750"/>
                  </a:lnTo>
                  <a:lnTo>
                    <a:pt x="47719" y="18912"/>
                  </a:lnTo>
                  <a:lnTo>
                    <a:pt x="47519" y="18074"/>
                  </a:lnTo>
                  <a:lnTo>
                    <a:pt x="47320" y="17236"/>
                  </a:lnTo>
                  <a:lnTo>
                    <a:pt x="47041" y="16438"/>
                  </a:lnTo>
                  <a:lnTo>
                    <a:pt x="46761" y="15640"/>
                  </a:lnTo>
                  <a:lnTo>
                    <a:pt x="46482" y="14842"/>
                  </a:lnTo>
                  <a:lnTo>
                    <a:pt x="46123" y="14044"/>
                  </a:lnTo>
                  <a:lnTo>
                    <a:pt x="45764" y="13286"/>
                  </a:lnTo>
                  <a:lnTo>
                    <a:pt x="45365" y="12528"/>
                  </a:lnTo>
                  <a:lnTo>
                    <a:pt x="44926" y="11770"/>
                  </a:lnTo>
                  <a:lnTo>
                    <a:pt x="44487" y="11052"/>
                  </a:lnTo>
                  <a:lnTo>
                    <a:pt x="43849" y="10094"/>
                  </a:lnTo>
                  <a:lnTo>
                    <a:pt x="43170" y="9216"/>
                  </a:lnTo>
                  <a:lnTo>
                    <a:pt x="42452" y="8339"/>
                  </a:lnTo>
                  <a:lnTo>
                    <a:pt x="41734" y="7461"/>
                  </a:lnTo>
                  <a:lnTo>
                    <a:pt x="40936" y="6663"/>
                  </a:lnTo>
                  <a:lnTo>
                    <a:pt x="40098" y="5905"/>
                  </a:lnTo>
                  <a:lnTo>
                    <a:pt x="39220" y="5187"/>
                  </a:lnTo>
                  <a:lnTo>
                    <a:pt x="38343" y="4508"/>
                  </a:lnTo>
                  <a:lnTo>
                    <a:pt x="37545" y="3950"/>
                  </a:lnTo>
                  <a:lnTo>
                    <a:pt x="36747" y="3431"/>
                  </a:lnTo>
                  <a:lnTo>
                    <a:pt x="35949" y="2992"/>
                  </a:lnTo>
                  <a:lnTo>
                    <a:pt x="35151" y="2553"/>
                  </a:lnTo>
                  <a:lnTo>
                    <a:pt x="34313" y="2154"/>
                  </a:lnTo>
                  <a:lnTo>
                    <a:pt x="33475" y="1795"/>
                  </a:lnTo>
                  <a:lnTo>
                    <a:pt x="32637" y="1436"/>
                  </a:lnTo>
                  <a:lnTo>
                    <a:pt x="31799" y="1157"/>
                  </a:lnTo>
                  <a:lnTo>
                    <a:pt x="30922" y="878"/>
                  </a:lnTo>
                  <a:lnTo>
                    <a:pt x="30044" y="678"/>
                  </a:lnTo>
                  <a:lnTo>
                    <a:pt x="29166" y="479"/>
                  </a:lnTo>
                  <a:lnTo>
                    <a:pt x="28288" y="319"/>
                  </a:lnTo>
                  <a:lnTo>
                    <a:pt x="27411" y="199"/>
                  </a:lnTo>
                  <a:lnTo>
                    <a:pt x="26493"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3"/>
            <p:cNvSpPr/>
            <p:nvPr/>
          </p:nvSpPr>
          <p:spPr>
            <a:xfrm>
              <a:off x="3206525" y="823200"/>
              <a:ext cx="1206950" cy="1156050"/>
            </a:xfrm>
            <a:custGeom>
              <a:rect b="b" l="l" r="r" t="t"/>
              <a:pathLst>
                <a:path extrusionOk="0" fill="none" h="46242" w="48278">
                  <a:moveTo>
                    <a:pt x="1397" y="46242"/>
                  </a:moveTo>
                  <a:lnTo>
                    <a:pt x="1397" y="46242"/>
                  </a:lnTo>
                  <a:lnTo>
                    <a:pt x="1118" y="46202"/>
                  </a:lnTo>
                  <a:lnTo>
                    <a:pt x="878" y="46122"/>
                  </a:lnTo>
                  <a:lnTo>
                    <a:pt x="639" y="46002"/>
                  </a:lnTo>
                  <a:lnTo>
                    <a:pt x="440" y="45803"/>
                  </a:lnTo>
                  <a:lnTo>
                    <a:pt x="240" y="45603"/>
                  </a:lnTo>
                  <a:lnTo>
                    <a:pt x="120" y="45364"/>
                  </a:lnTo>
                  <a:lnTo>
                    <a:pt x="41" y="45125"/>
                  </a:lnTo>
                  <a:lnTo>
                    <a:pt x="1" y="44845"/>
                  </a:lnTo>
                  <a:lnTo>
                    <a:pt x="1" y="24019"/>
                  </a:lnTo>
                  <a:lnTo>
                    <a:pt x="1" y="24019"/>
                  </a:lnTo>
                  <a:lnTo>
                    <a:pt x="41" y="22862"/>
                  </a:lnTo>
                  <a:lnTo>
                    <a:pt x="120" y="21705"/>
                  </a:lnTo>
                  <a:lnTo>
                    <a:pt x="240" y="20547"/>
                  </a:lnTo>
                  <a:lnTo>
                    <a:pt x="440" y="19390"/>
                  </a:lnTo>
                  <a:lnTo>
                    <a:pt x="440" y="19390"/>
                  </a:lnTo>
                  <a:lnTo>
                    <a:pt x="799" y="17914"/>
                  </a:lnTo>
                  <a:lnTo>
                    <a:pt x="1198" y="16478"/>
                  </a:lnTo>
                  <a:lnTo>
                    <a:pt x="1198" y="16478"/>
                  </a:lnTo>
                  <a:lnTo>
                    <a:pt x="1676" y="15241"/>
                  </a:lnTo>
                  <a:lnTo>
                    <a:pt x="2195" y="14004"/>
                  </a:lnTo>
                  <a:lnTo>
                    <a:pt x="2794" y="12767"/>
                  </a:lnTo>
                  <a:lnTo>
                    <a:pt x="3432" y="11610"/>
                  </a:lnTo>
                  <a:lnTo>
                    <a:pt x="3432" y="11610"/>
                  </a:lnTo>
                  <a:lnTo>
                    <a:pt x="3472" y="11531"/>
                  </a:lnTo>
                  <a:lnTo>
                    <a:pt x="3472" y="11531"/>
                  </a:lnTo>
                  <a:lnTo>
                    <a:pt x="3512" y="11451"/>
                  </a:lnTo>
                  <a:lnTo>
                    <a:pt x="3512" y="11451"/>
                  </a:lnTo>
                  <a:lnTo>
                    <a:pt x="4150" y="10493"/>
                  </a:lnTo>
                  <a:lnTo>
                    <a:pt x="4828" y="9536"/>
                  </a:lnTo>
                  <a:lnTo>
                    <a:pt x="5547" y="8618"/>
                  </a:lnTo>
                  <a:lnTo>
                    <a:pt x="6305" y="7780"/>
                  </a:lnTo>
                  <a:lnTo>
                    <a:pt x="7103" y="6902"/>
                  </a:lnTo>
                  <a:lnTo>
                    <a:pt x="7940" y="6104"/>
                  </a:lnTo>
                  <a:lnTo>
                    <a:pt x="8818" y="5346"/>
                  </a:lnTo>
                  <a:lnTo>
                    <a:pt x="9736" y="4628"/>
                  </a:lnTo>
                  <a:lnTo>
                    <a:pt x="9736" y="4628"/>
                  </a:lnTo>
                  <a:lnTo>
                    <a:pt x="10733" y="3950"/>
                  </a:lnTo>
                  <a:lnTo>
                    <a:pt x="10733" y="3950"/>
                  </a:lnTo>
                  <a:lnTo>
                    <a:pt x="10853" y="3870"/>
                  </a:lnTo>
                  <a:lnTo>
                    <a:pt x="10853" y="3870"/>
                  </a:lnTo>
                  <a:lnTo>
                    <a:pt x="11651" y="3391"/>
                  </a:lnTo>
                  <a:lnTo>
                    <a:pt x="12489" y="2952"/>
                  </a:lnTo>
                  <a:lnTo>
                    <a:pt x="13327" y="2553"/>
                  </a:lnTo>
                  <a:lnTo>
                    <a:pt x="14164" y="2154"/>
                  </a:lnTo>
                  <a:lnTo>
                    <a:pt x="15002" y="1795"/>
                  </a:lnTo>
                  <a:lnTo>
                    <a:pt x="15840" y="1476"/>
                  </a:lnTo>
                  <a:lnTo>
                    <a:pt x="16718" y="1197"/>
                  </a:lnTo>
                  <a:lnTo>
                    <a:pt x="17596" y="918"/>
                  </a:lnTo>
                  <a:lnTo>
                    <a:pt x="18473" y="718"/>
                  </a:lnTo>
                  <a:lnTo>
                    <a:pt x="19351" y="519"/>
                  </a:lnTo>
                  <a:lnTo>
                    <a:pt x="20229" y="359"/>
                  </a:lnTo>
                  <a:lnTo>
                    <a:pt x="21147" y="199"/>
                  </a:lnTo>
                  <a:lnTo>
                    <a:pt x="22024" y="120"/>
                  </a:lnTo>
                  <a:lnTo>
                    <a:pt x="22942" y="40"/>
                  </a:lnTo>
                  <a:lnTo>
                    <a:pt x="23820" y="0"/>
                  </a:lnTo>
                  <a:lnTo>
                    <a:pt x="24737" y="0"/>
                  </a:lnTo>
                  <a:lnTo>
                    <a:pt x="25615" y="40"/>
                  </a:lnTo>
                  <a:lnTo>
                    <a:pt x="26493" y="80"/>
                  </a:lnTo>
                  <a:lnTo>
                    <a:pt x="27411" y="199"/>
                  </a:lnTo>
                  <a:lnTo>
                    <a:pt x="28288" y="319"/>
                  </a:lnTo>
                  <a:lnTo>
                    <a:pt x="29166" y="479"/>
                  </a:lnTo>
                  <a:lnTo>
                    <a:pt x="30044" y="678"/>
                  </a:lnTo>
                  <a:lnTo>
                    <a:pt x="30922" y="878"/>
                  </a:lnTo>
                  <a:lnTo>
                    <a:pt x="31799" y="1157"/>
                  </a:lnTo>
                  <a:lnTo>
                    <a:pt x="32637" y="1436"/>
                  </a:lnTo>
                  <a:lnTo>
                    <a:pt x="33475" y="1795"/>
                  </a:lnTo>
                  <a:lnTo>
                    <a:pt x="34313" y="2154"/>
                  </a:lnTo>
                  <a:lnTo>
                    <a:pt x="35151" y="2553"/>
                  </a:lnTo>
                  <a:lnTo>
                    <a:pt x="35949" y="2992"/>
                  </a:lnTo>
                  <a:lnTo>
                    <a:pt x="36747" y="3431"/>
                  </a:lnTo>
                  <a:lnTo>
                    <a:pt x="37545" y="3950"/>
                  </a:lnTo>
                  <a:lnTo>
                    <a:pt x="38343" y="4508"/>
                  </a:lnTo>
                  <a:lnTo>
                    <a:pt x="38343" y="4508"/>
                  </a:lnTo>
                  <a:lnTo>
                    <a:pt x="39220" y="5187"/>
                  </a:lnTo>
                  <a:lnTo>
                    <a:pt x="40098" y="5905"/>
                  </a:lnTo>
                  <a:lnTo>
                    <a:pt x="40936" y="6663"/>
                  </a:lnTo>
                  <a:lnTo>
                    <a:pt x="41734" y="7461"/>
                  </a:lnTo>
                  <a:lnTo>
                    <a:pt x="42452" y="8339"/>
                  </a:lnTo>
                  <a:lnTo>
                    <a:pt x="43170" y="9216"/>
                  </a:lnTo>
                  <a:lnTo>
                    <a:pt x="43849" y="10094"/>
                  </a:lnTo>
                  <a:lnTo>
                    <a:pt x="44487" y="11052"/>
                  </a:lnTo>
                  <a:lnTo>
                    <a:pt x="44487" y="11052"/>
                  </a:lnTo>
                  <a:lnTo>
                    <a:pt x="44926" y="11770"/>
                  </a:lnTo>
                  <a:lnTo>
                    <a:pt x="45365" y="12528"/>
                  </a:lnTo>
                  <a:lnTo>
                    <a:pt x="45764" y="13286"/>
                  </a:lnTo>
                  <a:lnTo>
                    <a:pt x="46123" y="14044"/>
                  </a:lnTo>
                  <a:lnTo>
                    <a:pt x="46482" y="14842"/>
                  </a:lnTo>
                  <a:lnTo>
                    <a:pt x="46761" y="15640"/>
                  </a:lnTo>
                  <a:lnTo>
                    <a:pt x="47041" y="16438"/>
                  </a:lnTo>
                  <a:lnTo>
                    <a:pt x="47320" y="17236"/>
                  </a:lnTo>
                  <a:lnTo>
                    <a:pt x="47519" y="18074"/>
                  </a:lnTo>
                  <a:lnTo>
                    <a:pt x="47719" y="18912"/>
                  </a:lnTo>
                  <a:lnTo>
                    <a:pt x="47878" y="19750"/>
                  </a:lnTo>
                  <a:lnTo>
                    <a:pt x="48038" y="20587"/>
                  </a:lnTo>
                  <a:lnTo>
                    <a:pt x="48118" y="21425"/>
                  </a:lnTo>
                  <a:lnTo>
                    <a:pt x="48198" y="22303"/>
                  </a:lnTo>
                  <a:lnTo>
                    <a:pt x="48237" y="23141"/>
                  </a:lnTo>
                  <a:lnTo>
                    <a:pt x="48277" y="24019"/>
                  </a:lnTo>
                  <a:lnTo>
                    <a:pt x="48277" y="44845"/>
                  </a:lnTo>
                  <a:lnTo>
                    <a:pt x="48277" y="44845"/>
                  </a:lnTo>
                  <a:lnTo>
                    <a:pt x="48237" y="45125"/>
                  </a:lnTo>
                  <a:lnTo>
                    <a:pt x="48158" y="45364"/>
                  </a:lnTo>
                  <a:lnTo>
                    <a:pt x="48038" y="45603"/>
                  </a:lnTo>
                  <a:lnTo>
                    <a:pt x="47878" y="45803"/>
                  </a:lnTo>
                  <a:lnTo>
                    <a:pt x="47639" y="46002"/>
                  </a:lnTo>
                  <a:lnTo>
                    <a:pt x="47400" y="46122"/>
                  </a:lnTo>
                  <a:lnTo>
                    <a:pt x="47160" y="46202"/>
                  </a:lnTo>
                  <a:lnTo>
                    <a:pt x="46881"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3" name="Google Shape;3413;p73"/>
            <p:cNvGrpSpPr/>
            <p:nvPr/>
          </p:nvGrpSpPr>
          <p:grpSpPr>
            <a:xfrm>
              <a:off x="3241450" y="880050"/>
              <a:ext cx="1112175" cy="1099200"/>
              <a:chOff x="3241450" y="880050"/>
              <a:chExt cx="1112175" cy="1099200"/>
            </a:xfrm>
          </p:grpSpPr>
          <p:sp>
            <p:nvSpPr>
              <p:cNvPr id="3414" name="Google Shape;3414;p73"/>
              <p:cNvSpPr/>
              <p:nvPr/>
            </p:nvSpPr>
            <p:spPr>
              <a:xfrm>
                <a:off x="3241450" y="19792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3"/>
              <p:cNvSpPr/>
              <p:nvPr/>
            </p:nvSpPr>
            <p:spPr>
              <a:xfrm>
                <a:off x="3266375" y="880050"/>
                <a:ext cx="1087250" cy="1041350"/>
              </a:xfrm>
              <a:custGeom>
                <a:rect b="b" l="l" r="r" t="t"/>
                <a:pathLst>
                  <a:path extrusionOk="0" h="41654" w="43490">
                    <a:moveTo>
                      <a:pt x="21466" y="0"/>
                    </a:moveTo>
                    <a:lnTo>
                      <a:pt x="20668" y="40"/>
                    </a:lnTo>
                    <a:lnTo>
                      <a:pt x="19830" y="120"/>
                    </a:lnTo>
                    <a:lnTo>
                      <a:pt x="19032" y="200"/>
                    </a:lnTo>
                    <a:lnTo>
                      <a:pt x="18234" y="319"/>
                    </a:lnTo>
                    <a:lnTo>
                      <a:pt x="17436" y="479"/>
                    </a:lnTo>
                    <a:lnTo>
                      <a:pt x="16638" y="639"/>
                    </a:lnTo>
                    <a:lnTo>
                      <a:pt x="15840" y="838"/>
                    </a:lnTo>
                    <a:lnTo>
                      <a:pt x="15082" y="1077"/>
                    </a:lnTo>
                    <a:lnTo>
                      <a:pt x="14284" y="1357"/>
                    </a:lnTo>
                    <a:lnTo>
                      <a:pt x="13526" y="1636"/>
                    </a:lnTo>
                    <a:lnTo>
                      <a:pt x="12728" y="1955"/>
                    </a:lnTo>
                    <a:lnTo>
                      <a:pt x="12010" y="2314"/>
                    </a:lnTo>
                    <a:lnTo>
                      <a:pt x="11252" y="2673"/>
                    </a:lnTo>
                    <a:lnTo>
                      <a:pt x="10494" y="3072"/>
                    </a:lnTo>
                    <a:lnTo>
                      <a:pt x="9776" y="3511"/>
                    </a:lnTo>
                    <a:lnTo>
                      <a:pt x="9656" y="3591"/>
                    </a:lnTo>
                    <a:lnTo>
                      <a:pt x="8778" y="4189"/>
                    </a:lnTo>
                    <a:lnTo>
                      <a:pt x="7940" y="4828"/>
                    </a:lnTo>
                    <a:lnTo>
                      <a:pt x="7142" y="5546"/>
                    </a:lnTo>
                    <a:lnTo>
                      <a:pt x="6424" y="6264"/>
                    </a:lnTo>
                    <a:lnTo>
                      <a:pt x="5706" y="7022"/>
                    </a:lnTo>
                    <a:lnTo>
                      <a:pt x="4988" y="7780"/>
                    </a:lnTo>
                    <a:lnTo>
                      <a:pt x="4349" y="8618"/>
                    </a:lnTo>
                    <a:lnTo>
                      <a:pt x="3751" y="9456"/>
                    </a:lnTo>
                    <a:lnTo>
                      <a:pt x="3192" y="10334"/>
                    </a:lnTo>
                    <a:lnTo>
                      <a:pt x="3153" y="10414"/>
                    </a:lnTo>
                    <a:lnTo>
                      <a:pt x="3073" y="10493"/>
                    </a:lnTo>
                    <a:lnTo>
                      <a:pt x="2514" y="11531"/>
                    </a:lnTo>
                    <a:lnTo>
                      <a:pt x="1956" y="12608"/>
                    </a:lnTo>
                    <a:lnTo>
                      <a:pt x="1477" y="13725"/>
                    </a:lnTo>
                    <a:lnTo>
                      <a:pt x="1078" y="14882"/>
                    </a:lnTo>
                    <a:lnTo>
                      <a:pt x="719" y="16159"/>
                    </a:lnTo>
                    <a:lnTo>
                      <a:pt x="400" y="17476"/>
                    </a:lnTo>
                    <a:lnTo>
                      <a:pt x="240" y="18513"/>
                    </a:lnTo>
                    <a:lnTo>
                      <a:pt x="120" y="19550"/>
                    </a:lnTo>
                    <a:lnTo>
                      <a:pt x="40" y="20588"/>
                    </a:lnTo>
                    <a:lnTo>
                      <a:pt x="1" y="21665"/>
                    </a:lnTo>
                    <a:lnTo>
                      <a:pt x="1" y="40417"/>
                    </a:lnTo>
                    <a:lnTo>
                      <a:pt x="40" y="40656"/>
                    </a:lnTo>
                    <a:lnTo>
                      <a:pt x="120" y="40896"/>
                    </a:lnTo>
                    <a:lnTo>
                      <a:pt x="200" y="41095"/>
                    </a:lnTo>
                    <a:lnTo>
                      <a:pt x="360" y="41295"/>
                    </a:lnTo>
                    <a:lnTo>
                      <a:pt x="559" y="41454"/>
                    </a:lnTo>
                    <a:lnTo>
                      <a:pt x="759" y="41574"/>
                    </a:lnTo>
                    <a:lnTo>
                      <a:pt x="998" y="41654"/>
                    </a:lnTo>
                    <a:lnTo>
                      <a:pt x="42492" y="41654"/>
                    </a:lnTo>
                    <a:lnTo>
                      <a:pt x="42731" y="41574"/>
                    </a:lnTo>
                    <a:lnTo>
                      <a:pt x="42931" y="41454"/>
                    </a:lnTo>
                    <a:lnTo>
                      <a:pt x="43130" y="41295"/>
                    </a:lnTo>
                    <a:lnTo>
                      <a:pt x="43290" y="41095"/>
                    </a:lnTo>
                    <a:lnTo>
                      <a:pt x="43370" y="40896"/>
                    </a:lnTo>
                    <a:lnTo>
                      <a:pt x="43450" y="40656"/>
                    </a:lnTo>
                    <a:lnTo>
                      <a:pt x="43489" y="40417"/>
                    </a:lnTo>
                    <a:lnTo>
                      <a:pt x="43489" y="21665"/>
                    </a:lnTo>
                    <a:lnTo>
                      <a:pt x="43489" y="20867"/>
                    </a:lnTo>
                    <a:lnTo>
                      <a:pt x="43450" y="20109"/>
                    </a:lnTo>
                    <a:lnTo>
                      <a:pt x="43370" y="19311"/>
                    </a:lnTo>
                    <a:lnTo>
                      <a:pt x="43250" y="18553"/>
                    </a:lnTo>
                    <a:lnTo>
                      <a:pt x="43130" y="17795"/>
                    </a:lnTo>
                    <a:lnTo>
                      <a:pt x="43011" y="17037"/>
                    </a:lnTo>
                    <a:lnTo>
                      <a:pt x="42811" y="16279"/>
                    </a:lnTo>
                    <a:lnTo>
                      <a:pt x="42612" y="15560"/>
                    </a:lnTo>
                    <a:lnTo>
                      <a:pt x="42412" y="14842"/>
                    </a:lnTo>
                    <a:lnTo>
                      <a:pt x="42133" y="14084"/>
                    </a:lnTo>
                    <a:lnTo>
                      <a:pt x="41854" y="13366"/>
                    </a:lnTo>
                    <a:lnTo>
                      <a:pt x="41574" y="12688"/>
                    </a:lnTo>
                    <a:lnTo>
                      <a:pt x="41215" y="11970"/>
                    </a:lnTo>
                    <a:lnTo>
                      <a:pt x="40856" y="11291"/>
                    </a:lnTo>
                    <a:lnTo>
                      <a:pt x="40497" y="10613"/>
                    </a:lnTo>
                    <a:lnTo>
                      <a:pt x="40098" y="9975"/>
                    </a:lnTo>
                    <a:lnTo>
                      <a:pt x="39500" y="9137"/>
                    </a:lnTo>
                    <a:lnTo>
                      <a:pt x="38901" y="8299"/>
                    </a:lnTo>
                    <a:lnTo>
                      <a:pt x="38263" y="7501"/>
                    </a:lnTo>
                    <a:lnTo>
                      <a:pt x="37585" y="6743"/>
                    </a:lnTo>
                    <a:lnTo>
                      <a:pt x="36866" y="6025"/>
                    </a:lnTo>
                    <a:lnTo>
                      <a:pt x="36108" y="5347"/>
                    </a:lnTo>
                    <a:lnTo>
                      <a:pt x="35350" y="4668"/>
                    </a:lnTo>
                    <a:lnTo>
                      <a:pt x="34512" y="4070"/>
                    </a:lnTo>
                    <a:lnTo>
                      <a:pt x="33834" y="3591"/>
                    </a:lnTo>
                    <a:lnTo>
                      <a:pt x="33116" y="3112"/>
                    </a:lnTo>
                    <a:lnTo>
                      <a:pt x="32398" y="2713"/>
                    </a:lnTo>
                    <a:lnTo>
                      <a:pt x="31680" y="2314"/>
                    </a:lnTo>
                    <a:lnTo>
                      <a:pt x="30922" y="1955"/>
                    </a:lnTo>
                    <a:lnTo>
                      <a:pt x="30164" y="1596"/>
                    </a:lnTo>
                    <a:lnTo>
                      <a:pt x="29405" y="1317"/>
                    </a:lnTo>
                    <a:lnTo>
                      <a:pt x="28647" y="1038"/>
                    </a:lnTo>
                    <a:lnTo>
                      <a:pt x="27849" y="798"/>
                    </a:lnTo>
                    <a:lnTo>
                      <a:pt x="27051" y="599"/>
                    </a:lnTo>
                    <a:lnTo>
                      <a:pt x="26293" y="439"/>
                    </a:lnTo>
                    <a:lnTo>
                      <a:pt x="25495" y="279"/>
                    </a:lnTo>
                    <a:lnTo>
                      <a:pt x="24697" y="160"/>
                    </a:lnTo>
                    <a:lnTo>
                      <a:pt x="23900" y="80"/>
                    </a:lnTo>
                    <a:lnTo>
                      <a:pt x="23062" y="40"/>
                    </a:lnTo>
                    <a:lnTo>
                      <a:pt x="22264"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3"/>
              <p:cNvSpPr/>
              <p:nvPr/>
            </p:nvSpPr>
            <p:spPr>
              <a:xfrm>
                <a:off x="3266375" y="880050"/>
                <a:ext cx="1087250" cy="1041350"/>
              </a:xfrm>
              <a:custGeom>
                <a:rect b="b" l="l" r="r" t="t"/>
                <a:pathLst>
                  <a:path extrusionOk="0" fill="none" h="41654" w="43490">
                    <a:moveTo>
                      <a:pt x="1277" y="41654"/>
                    </a:moveTo>
                    <a:lnTo>
                      <a:pt x="1277" y="41654"/>
                    </a:lnTo>
                    <a:lnTo>
                      <a:pt x="998" y="41654"/>
                    </a:lnTo>
                    <a:lnTo>
                      <a:pt x="759" y="41574"/>
                    </a:lnTo>
                    <a:lnTo>
                      <a:pt x="559" y="41454"/>
                    </a:lnTo>
                    <a:lnTo>
                      <a:pt x="360" y="41295"/>
                    </a:lnTo>
                    <a:lnTo>
                      <a:pt x="200" y="41095"/>
                    </a:lnTo>
                    <a:lnTo>
                      <a:pt x="120" y="40896"/>
                    </a:lnTo>
                    <a:lnTo>
                      <a:pt x="40" y="40656"/>
                    </a:lnTo>
                    <a:lnTo>
                      <a:pt x="1" y="40417"/>
                    </a:lnTo>
                    <a:lnTo>
                      <a:pt x="1" y="21665"/>
                    </a:lnTo>
                    <a:lnTo>
                      <a:pt x="1" y="21665"/>
                    </a:lnTo>
                    <a:lnTo>
                      <a:pt x="40" y="20588"/>
                    </a:lnTo>
                    <a:lnTo>
                      <a:pt x="120" y="19550"/>
                    </a:lnTo>
                    <a:lnTo>
                      <a:pt x="240" y="18513"/>
                    </a:lnTo>
                    <a:lnTo>
                      <a:pt x="400" y="17476"/>
                    </a:lnTo>
                    <a:lnTo>
                      <a:pt x="400" y="17476"/>
                    </a:lnTo>
                    <a:lnTo>
                      <a:pt x="719" y="16159"/>
                    </a:lnTo>
                    <a:lnTo>
                      <a:pt x="1078" y="14882"/>
                    </a:lnTo>
                    <a:lnTo>
                      <a:pt x="1078" y="14882"/>
                    </a:lnTo>
                    <a:lnTo>
                      <a:pt x="1477" y="13725"/>
                    </a:lnTo>
                    <a:lnTo>
                      <a:pt x="1956" y="12608"/>
                    </a:lnTo>
                    <a:lnTo>
                      <a:pt x="2514" y="11531"/>
                    </a:lnTo>
                    <a:lnTo>
                      <a:pt x="3073" y="10493"/>
                    </a:lnTo>
                    <a:lnTo>
                      <a:pt x="3073" y="10493"/>
                    </a:lnTo>
                    <a:lnTo>
                      <a:pt x="3153" y="10414"/>
                    </a:lnTo>
                    <a:lnTo>
                      <a:pt x="3153" y="10414"/>
                    </a:lnTo>
                    <a:lnTo>
                      <a:pt x="3192" y="10334"/>
                    </a:lnTo>
                    <a:lnTo>
                      <a:pt x="3192" y="10334"/>
                    </a:lnTo>
                    <a:lnTo>
                      <a:pt x="3751" y="9456"/>
                    </a:lnTo>
                    <a:lnTo>
                      <a:pt x="4349" y="8618"/>
                    </a:lnTo>
                    <a:lnTo>
                      <a:pt x="4988" y="7780"/>
                    </a:lnTo>
                    <a:lnTo>
                      <a:pt x="5706" y="7022"/>
                    </a:lnTo>
                    <a:lnTo>
                      <a:pt x="6424" y="6264"/>
                    </a:lnTo>
                    <a:lnTo>
                      <a:pt x="7142" y="5546"/>
                    </a:lnTo>
                    <a:lnTo>
                      <a:pt x="7940" y="4828"/>
                    </a:lnTo>
                    <a:lnTo>
                      <a:pt x="8778" y="4189"/>
                    </a:lnTo>
                    <a:lnTo>
                      <a:pt x="8778" y="4189"/>
                    </a:lnTo>
                    <a:lnTo>
                      <a:pt x="9656" y="3591"/>
                    </a:lnTo>
                    <a:lnTo>
                      <a:pt x="9656" y="3591"/>
                    </a:lnTo>
                    <a:lnTo>
                      <a:pt x="9776" y="3511"/>
                    </a:lnTo>
                    <a:lnTo>
                      <a:pt x="9776" y="3511"/>
                    </a:lnTo>
                    <a:lnTo>
                      <a:pt x="10494" y="3072"/>
                    </a:lnTo>
                    <a:lnTo>
                      <a:pt x="11252" y="2673"/>
                    </a:lnTo>
                    <a:lnTo>
                      <a:pt x="12010" y="2314"/>
                    </a:lnTo>
                    <a:lnTo>
                      <a:pt x="12728" y="1955"/>
                    </a:lnTo>
                    <a:lnTo>
                      <a:pt x="13526" y="1636"/>
                    </a:lnTo>
                    <a:lnTo>
                      <a:pt x="14284" y="1357"/>
                    </a:lnTo>
                    <a:lnTo>
                      <a:pt x="15082" y="1077"/>
                    </a:lnTo>
                    <a:lnTo>
                      <a:pt x="15840" y="838"/>
                    </a:lnTo>
                    <a:lnTo>
                      <a:pt x="16638" y="639"/>
                    </a:lnTo>
                    <a:lnTo>
                      <a:pt x="17436" y="479"/>
                    </a:lnTo>
                    <a:lnTo>
                      <a:pt x="18234" y="319"/>
                    </a:lnTo>
                    <a:lnTo>
                      <a:pt x="19032" y="200"/>
                    </a:lnTo>
                    <a:lnTo>
                      <a:pt x="19830" y="120"/>
                    </a:lnTo>
                    <a:lnTo>
                      <a:pt x="20668" y="40"/>
                    </a:lnTo>
                    <a:lnTo>
                      <a:pt x="21466" y="0"/>
                    </a:lnTo>
                    <a:lnTo>
                      <a:pt x="22264" y="0"/>
                    </a:lnTo>
                    <a:lnTo>
                      <a:pt x="23062" y="40"/>
                    </a:lnTo>
                    <a:lnTo>
                      <a:pt x="23900" y="80"/>
                    </a:lnTo>
                    <a:lnTo>
                      <a:pt x="24697" y="160"/>
                    </a:lnTo>
                    <a:lnTo>
                      <a:pt x="25495" y="279"/>
                    </a:lnTo>
                    <a:lnTo>
                      <a:pt x="26293" y="439"/>
                    </a:lnTo>
                    <a:lnTo>
                      <a:pt x="27051" y="599"/>
                    </a:lnTo>
                    <a:lnTo>
                      <a:pt x="27849" y="798"/>
                    </a:lnTo>
                    <a:lnTo>
                      <a:pt x="28647" y="1038"/>
                    </a:lnTo>
                    <a:lnTo>
                      <a:pt x="29405" y="1317"/>
                    </a:lnTo>
                    <a:lnTo>
                      <a:pt x="30164" y="1596"/>
                    </a:lnTo>
                    <a:lnTo>
                      <a:pt x="30922" y="1955"/>
                    </a:lnTo>
                    <a:lnTo>
                      <a:pt x="31680" y="2314"/>
                    </a:lnTo>
                    <a:lnTo>
                      <a:pt x="32398" y="2713"/>
                    </a:lnTo>
                    <a:lnTo>
                      <a:pt x="33116" y="3112"/>
                    </a:lnTo>
                    <a:lnTo>
                      <a:pt x="33834" y="3591"/>
                    </a:lnTo>
                    <a:lnTo>
                      <a:pt x="34512" y="4070"/>
                    </a:lnTo>
                    <a:lnTo>
                      <a:pt x="34512" y="4070"/>
                    </a:lnTo>
                    <a:lnTo>
                      <a:pt x="35350" y="4668"/>
                    </a:lnTo>
                    <a:lnTo>
                      <a:pt x="36108" y="5347"/>
                    </a:lnTo>
                    <a:lnTo>
                      <a:pt x="36866" y="6025"/>
                    </a:lnTo>
                    <a:lnTo>
                      <a:pt x="37585" y="6743"/>
                    </a:lnTo>
                    <a:lnTo>
                      <a:pt x="38263" y="7501"/>
                    </a:lnTo>
                    <a:lnTo>
                      <a:pt x="38901" y="8299"/>
                    </a:lnTo>
                    <a:lnTo>
                      <a:pt x="39500" y="9137"/>
                    </a:lnTo>
                    <a:lnTo>
                      <a:pt x="40098" y="9975"/>
                    </a:lnTo>
                    <a:lnTo>
                      <a:pt x="40098" y="9975"/>
                    </a:lnTo>
                    <a:lnTo>
                      <a:pt x="40497" y="10613"/>
                    </a:lnTo>
                    <a:lnTo>
                      <a:pt x="40856" y="11291"/>
                    </a:lnTo>
                    <a:lnTo>
                      <a:pt x="41215" y="11970"/>
                    </a:lnTo>
                    <a:lnTo>
                      <a:pt x="41574" y="12688"/>
                    </a:lnTo>
                    <a:lnTo>
                      <a:pt x="41854" y="13366"/>
                    </a:lnTo>
                    <a:lnTo>
                      <a:pt x="42133" y="14084"/>
                    </a:lnTo>
                    <a:lnTo>
                      <a:pt x="42412" y="14842"/>
                    </a:lnTo>
                    <a:lnTo>
                      <a:pt x="42612" y="15560"/>
                    </a:lnTo>
                    <a:lnTo>
                      <a:pt x="42811" y="16279"/>
                    </a:lnTo>
                    <a:lnTo>
                      <a:pt x="43011" y="17037"/>
                    </a:lnTo>
                    <a:lnTo>
                      <a:pt x="43130" y="17795"/>
                    </a:lnTo>
                    <a:lnTo>
                      <a:pt x="43250" y="18553"/>
                    </a:lnTo>
                    <a:lnTo>
                      <a:pt x="43370" y="19311"/>
                    </a:lnTo>
                    <a:lnTo>
                      <a:pt x="43450" y="20109"/>
                    </a:lnTo>
                    <a:lnTo>
                      <a:pt x="43489" y="20867"/>
                    </a:lnTo>
                    <a:lnTo>
                      <a:pt x="43489" y="21665"/>
                    </a:lnTo>
                    <a:lnTo>
                      <a:pt x="43489" y="40417"/>
                    </a:lnTo>
                    <a:lnTo>
                      <a:pt x="43489" y="40417"/>
                    </a:lnTo>
                    <a:lnTo>
                      <a:pt x="43450" y="40656"/>
                    </a:lnTo>
                    <a:lnTo>
                      <a:pt x="43370" y="40896"/>
                    </a:lnTo>
                    <a:lnTo>
                      <a:pt x="43290" y="41095"/>
                    </a:lnTo>
                    <a:lnTo>
                      <a:pt x="43130" y="41295"/>
                    </a:lnTo>
                    <a:lnTo>
                      <a:pt x="42931" y="41454"/>
                    </a:lnTo>
                    <a:lnTo>
                      <a:pt x="42731" y="41574"/>
                    </a:lnTo>
                    <a:lnTo>
                      <a:pt x="42492" y="41654"/>
                    </a:lnTo>
                    <a:lnTo>
                      <a:pt x="42213"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3"/>
              <p:cNvSpPr/>
              <p:nvPr/>
            </p:nvSpPr>
            <p:spPr>
              <a:xfrm>
                <a:off x="3298300" y="19213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3"/>
              <p:cNvSpPr/>
              <p:nvPr/>
            </p:nvSpPr>
            <p:spPr>
              <a:xfrm>
                <a:off x="3414000" y="1072550"/>
                <a:ext cx="805975" cy="805975"/>
              </a:xfrm>
              <a:custGeom>
                <a:rect b="b" l="l" r="r" t="t"/>
                <a:pathLst>
                  <a:path extrusionOk="0" h="32239" w="32239">
                    <a:moveTo>
                      <a:pt x="16119" y="1"/>
                    </a:moveTo>
                    <a:lnTo>
                      <a:pt x="15281" y="40"/>
                    </a:lnTo>
                    <a:lnTo>
                      <a:pt x="14483" y="80"/>
                    </a:lnTo>
                    <a:lnTo>
                      <a:pt x="13646" y="200"/>
                    </a:lnTo>
                    <a:lnTo>
                      <a:pt x="12888" y="320"/>
                    </a:lnTo>
                    <a:lnTo>
                      <a:pt x="12090" y="519"/>
                    </a:lnTo>
                    <a:lnTo>
                      <a:pt x="11332" y="719"/>
                    </a:lnTo>
                    <a:lnTo>
                      <a:pt x="10573" y="998"/>
                    </a:lnTo>
                    <a:lnTo>
                      <a:pt x="9855" y="1277"/>
                    </a:lnTo>
                    <a:lnTo>
                      <a:pt x="9137" y="1596"/>
                    </a:lnTo>
                    <a:lnTo>
                      <a:pt x="8419" y="1956"/>
                    </a:lnTo>
                    <a:lnTo>
                      <a:pt x="7781" y="2315"/>
                    </a:lnTo>
                    <a:lnTo>
                      <a:pt x="7102" y="2753"/>
                    </a:lnTo>
                    <a:lnTo>
                      <a:pt x="6464" y="3192"/>
                    </a:lnTo>
                    <a:lnTo>
                      <a:pt x="5865" y="3671"/>
                    </a:lnTo>
                    <a:lnTo>
                      <a:pt x="5267" y="4190"/>
                    </a:lnTo>
                    <a:lnTo>
                      <a:pt x="4708" y="4708"/>
                    </a:lnTo>
                    <a:lnTo>
                      <a:pt x="4190" y="5267"/>
                    </a:lnTo>
                    <a:lnTo>
                      <a:pt x="3671" y="5866"/>
                    </a:lnTo>
                    <a:lnTo>
                      <a:pt x="3192" y="6464"/>
                    </a:lnTo>
                    <a:lnTo>
                      <a:pt x="2753" y="7102"/>
                    </a:lnTo>
                    <a:lnTo>
                      <a:pt x="2315" y="7781"/>
                    </a:lnTo>
                    <a:lnTo>
                      <a:pt x="1955" y="8419"/>
                    </a:lnTo>
                    <a:lnTo>
                      <a:pt x="1596" y="9137"/>
                    </a:lnTo>
                    <a:lnTo>
                      <a:pt x="1277" y="9855"/>
                    </a:lnTo>
                    <a:lnTo>
                      <a:pt x="998" y="10573"/>
                    </a:lnTo>
                    <a:lnTo>
                      <a:pt x="719" y="11332"/>
                    </a:lnTo>
                    <a:lnTo>
                      <a:pt x="519" y="12090"/>
                    </a:lnTo>
                    <a:lnTo>
                      <a:pt x="320" y="12888"/>
                    </a:lnTo>
                    <a:lnTo>
                      <a:pt x="200" y="13646"/>
                    </a:lnTo>
                    <a:lnTo>
                      <a:pt x="80" y="14483"/>
                    </a:lnTo>
                    <a:lnTo>
                      <a:pt x="40" y="15281"/>
                    </a:lnTo>
                    <a:lnTo>
                      <a:pt x="0" y="16119"/>
                    </a:lnTo>
                    <a:lnTo>
                      <a:pt x="40" y="16957"/>
                    </a:lnTo>
                    <a:lnTo>
                      <a:pt x="80" y="17755"/>
                    </a:lnTo>
                    <a:lnTo>
                      <a:pt x="200" y="18593"/>
                    </a:lnTo>
                    <a:lnTo>
                      <a:pt x="320" y="19351"/>
                    </a:lnTo>
                    <a:lnTo>
                      <a:pt x="519" y="20149"/>
                    </a:lnTo>
                    <a:lnTo>
                      <a:pt x="719" y="20907"/>
                    </a:lnTo>
                    <a:lnTo>
                      <a:pt x="998" y="21665"/>
                    </a:lnTo>
                    <a:lnTo>
                      <a:pt x="1277" y="22383"/>
                    </a:lnTo>
                    <a:lnTo>
                      <a:pt x="1596" y="23101"/>
                    </a:lnTo>
                    <a:lnTo>
                      <a:pt x="1955" y="23820"/>
                    </a:lnTo>
                    <a:lnTo>
                      <a:pt x="2315" y="24458"/>
                    </a:lnTo>
                    <a:lnTo>
                      <a:pt x="2753" y="25136"/>
                    </a:lnTo>
                    <a:lnTo>
                      <a:pt x="3192" y="25775"/>
                    </a:lnTo>
                    <a:lnTo>
                      <a:pt x="3671" y="26373"/>
                    </a:lnTo>
                    <a:lnTo>
                      <a:pt x="4190" y="26972"/>
                    </a:lnTo>
                    <a:lnTo>
                      <a:pt x="4708" y="27530"/>
                    </a:lnTo>
                    <a:lnTo>
                      <a:pt x="5267" y="28049"/>
                    </a:lnTo>
                    <a:lnTo>
                      <a:pt x="5865" y="28567"/>
                    </a:lnTo>
                    <a:lnTo>
                      <a:pt x="6464" y="29046"/>
                    </a:lnTo>
                    <a:lnTo>
                      <a:pt x="7102" y="29485"/>
                    </a:lnTo>
                    <a:lnTo>
                      <a:pt x="7781" y="29924"/>
                    </a:lnTo>
                    <a:lnTo>
                      <a:pt x="8419" y="30283"/>
                    </a:lnTo>
                    <a:lnTo>
                      <a:pt x="9137" y="30642"/>
                    </a:lnTo>
                    <a:lnTo>
                      <a:pt x="9855" y="30961"/>
                    </a:lnTo>
                    <a:lnTo>
                      <a:pt x="10573" y="31241"/>
                    </a:lnTo>
                    <a:lnTo>
                      <a:pt x="11332" y="31520"/>
                    </a:lnTo>
                    <a:lnTo>
                      <a:pt x="12090" y="31719"/>
                    </a:lnTo>
                    <a:lnTo>
                      <a:pt x="12888" y="31919"/>
                    </a:lnTo>
                    <a:lnTo>
                      <a:pt x="13646" y="32039"/>
                    </a:lnTo>
                    <a:lnTo>
                      <a:pt x="14483" y="32158"/>
                    </a:lnTo>
                    <a:lnTo>
                      <a:pt x="15281" y="32198"/>
                    </a:lnTo>
                    <a:lnTo>
                      <a:pt x="16119" y="32238"/>
                    </a:lnTo>
                    <a:lnTo>
                      <a:pt x="16957" y="32198"/>
                    </a:lnTo>
                    <a:lnTo>
                      <a:pt x="17755" y="32158"/>
                    </a:lnTo>
                    <a:lnTo>
                      <a:pt x="18593" y="32039"/>
                    </a:lnTo>
                    <a:lnTo>
                      <a:pt x="19351" y="31919"/>
                    </a:lnTo>
                    <a:lnTo>
                      <a:pt x="20149" y="31719"/>
                    </a:lnTo>
                    <a:lnTo>
                      <a:pt x="20907" y="31520"/>
                    </a:lnTo>
                    <a:lnTo>
                      <a:pt x="21665" y="31241"/>
                    </a:lnTo>
                    <a:lnTo>
                      <a:pt x="22383" y="30961"/>
                    </a:lnTo>
                    <a:lnTo>
                      <a:pt x="23101" y="30642"/>
                    </a:lnTo>
                    <a:lnTo>
                      <a:pt x="23820" y="30283"/>
                    </a:lnTo>
                    <a:lnTo>
                      <a:pt x="24458" y="29924"/>
                    </a:lnTo>
                    <a:lnTo>
                      <a:pt x="25136" y="29485"/>
                    </a:lnTo>
                    <a:lnTo>
                      <a:pt x="25775" y="29046"/>
                    </a:lnTo>
                    <a:lnTo>
                      <a:pt x="26373" y="28567"/>
                    </a:lnTo>
                    <a:lnTo>
                      <a:pt x="26972" y="28049"/>
                    </a:lnTo>
                    <a:lnTo>
                      <a:pt x="27530" y="27530"/>
                    </a:lnTo>
                    <a:lnTo>
                      <a:pt x="28049" y="26972"/>
                    </a:lnTo>
                    <a:lnTo>
                      <a:pt x="28567" y="26373"/>
                    </a:lnTo>
                    <a:lnTo>
                      <a:pt x="29046" y="25775"/>
                    </a:lnTo>
                    <a:lnTo>
                      <a:pt x="29485" y="25136"/>
                    </a:lnTo>
                    <a:lnTo>
                      <a:pt x="29924" y="24458"/>
                    </a:lnTo>
                    <a:lnTo>
                      <a:pt x="30283" y="23820"/>
                    </a:lnTo>
                    <a:lnTo>
                      <a:pt x="30642" y="23101"/>
                    </a:lnTo>
                    <a:lnTo>
                      <a:pt x="30961" y="22383"/>
                    </a:lnTo>
                    <a:lnTo>
                      <a:pt x="31241" y="21665"/>
                    </a:lnTo>
                    <a:lnTo>
                      <a:pt x="31520" y="20907"/>
                    </a:lnTo>
                    <a:lnTo>
                      <a:pt x="31719" y="20149"/>
                    </a:lnTo>
                    <a:lnTo>
                      <a:pt x="31919" y="19351"/>
                    </a:lnTo>
                    <a:lnTo>
                      <a:pt x="32039" y="18593"/>
                    </a:lnTo>
                    <a:lnTo>
                      <a:pt x="32158" y="17755"/>
                    </a:lnTo>
                    <a:lnTo>
                      <a:pt x="32198" y="16957"/>
                    </a:lnTo>
                    <a:lnTo>
                      <a:pt x="32238" y="16119"/>
                    </a:lnTo>
                    <a:lnTo>
                      <a:pt x="32198" y="15281"/>
                    </a:lnTo>
                    <a:lnTo>
                      <a:pt x="32158" y="14483"/>
                    </a:lnTo>
                    <a:lnTo>
                      <a:pt x="32039" y="13646"/>
                    </a:lnTo>
                    <a:lnTo>
                      <a:pt x="31919" y="12888"/>
                    </a:lnTo>
                    <a:lnTo>
                      <a:pt x="31719" y="12090"/>
                    </a:lnTo>
                    <a:lnTo>
                      <a:pt x="31520" y="11332"/>
                    </a:lnTo>
                    <a:lnTo>
                      <a:pt x="31241" y="10573"/>
                    </a:lnTo>
                    <a:lnTo>
                      <a:pt x="30961" y="9855"/>
                    </a:lnTo>
                    <a:lnTo>
                      <a:pt x="30642" y="9137"/>
                    </a:lnTo>
                    <a:lnTo>
                      <a:pt x="30283" y="8419"/>
                    </a:lnTo>
                    <a:lnTo>
                      <a:pt x="29924" y="7781"/>
                    </a:lnTo>
                    <a:lnTo>
                      <a:pt x="29485" y="7102"/>
                    </a:lnTo>
                    <a:lnTo>
                      <a:pt x="29046" y="6464"/>
                    </a:lnTo>
                    <a:lnTo>
                      <a:pt x="28567" y="5866"/>
                    </a:lnTo>
                    <a:lnTo>
                      <a:pt x="28049" y="5267"/>
                    </a:lnTo>
                    <a:lnTo>
                      <a:pt x="27530" y="4708"/>
                    </a:lnTo>
                    <a:lnTo>
                      <a:pt x="26972" y="4190"/>
                    </a:lnTo>
                    <a:lnTo>
                      <a:pt x="26373" y="3671"/>
                    </a:lnTo>
                    <a:lnTo>
                      <a:pt x="25775" y="3192"/>
                    </a:lnTo>
                    <a:lnTo>
                      <a:pt x="25136" y="2753"/>
                    </a:lnTo>
                    <a:lnTo>
                      <a:pt x="24458" y="2315"/>
                    </a:lnTo>
                    <a:lnTo>
                      <a:pt x="23820" y="1956"/>
                    </a:lnTo>
                    <a:lnTo>
                      <a:pt x="23101" y="1596"/>
                    </a:lnTo>
                    <a:lnTo>
                      <a:pt x="22383" y="1277"/>
                    </a:lnTo>
                    <a:lnTo>
                      <a:pt x="21665" y="998"/>
                    </a:lnTo>
                    <a:lnTo>
                      <a:pt x="20907" y="719"/>
                    </a:lnTo>
                    <a:lnTo>
                      <a:pt x="20149" y="519"/>
                    </a:lnTo>
                    <a:lnTo>
                      <a:pt x="19351" y="320"/>
                    </a:lnTo>
                    <a:lnTo>
                      <a:pt x="18593" y="200"/>
                    </a:lnTo>
                    <a:lnTo>
                      <a:pt x="17755" y="80"/>
                    </a:lnTo>
                    <a:lnTo>
                      <a:pt x="16957" y="40"/>
                    </a:lnTo>
                    <a:lnTo>
                      <a:pt x="1611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3"/>
              <p:cNvSpPr/>
              <p:nvPr/>
            </p:nvSpPr>
            <p:spPr>
              <a:xfrm>
                <a:off x="3433950" y="1008725"/>
                <a:ext cx="442900" cy="442875"/>
              </a:xfrm>
              <a:custGeom>
                <a:rect b="b" l="l" r="r" t="t"/>
                <a:pathLst>
                  <a:path extrusionOk="0" h="17715" w="17716">
                    <a:moveTo>
                      <a:pt x="8858" y="0"/>
                    </a:moveTo>
                    <a:lnTo>
                      <a:pt x="7940" y="40"/>
                    </a:lnTo>
                    <a:lnTo>
                      <a:pt x="7062" y="200"/>
                    </a:lnTo>
                    <a:lnTo>
                      <a:pt x="6225" y="399"/>
                    </a:lnTo>
                    <a:lnTo>
                      <a:pt x="5427" y="678"/>
                    </a:lnTo>
                    <a:lnTo>
                      <a:pt x="4629" y="1077"/>
                    </a:lnTo>
                    <a:lnTo>
                      <a:pt x="3910" y="1516"/>
                    </a:lnTo>
                    <a:lnTo>
                      <a:pt x="3232" y="2035"/>
                    </a:lnTo>
                    <a:lnTo>
                      <a:pt x="2594" y="2593"/>
                    </a:lnTo>
                    <a:lnTo>
                      <a:pt x="2035" y="3232"/>
                    </a:lnTo>
                    <a:lnTo>
                      <a:pt x="1517" y="3910"/>
                    </a:lnTo>
                    <a:lnTo>
                      <a:pt x="1078" y="4628"/>
                    </a:lnTo>
                    <a:lnTo>
                      <a:pt x="679" y="5426"/>
                    </a:lnTo>
                    <a:lnTo>
                      <a:pt x="399" y="6224"/>
                    </a:lnTo>
                    <a:lnTo>
                      <a:pt x="200" y="7062"/>
                    </a:lnTo>
                    <a:lnTo>
                      <a:pt x="40" y="7940"/>
                    </a:lnTo>
                    <a:lnTo>
                      <a:pt x="0" y="8857"/>
                    </a:lnTo>
                    <a:lnTo>
                      <a:pt x="40" y="9775"/>
                    </a:lnTo>
                    <a:lnTo>
                      <a:pt x="200" y="10653"/>
                    </a:lnTo>
                    <a:lnTo>
                      <a:pt x="399" y="11491"/>
                    </a:lnTo>
                    <a:lnTo>
                      <a:pt x="679" y="12289"/>
                    </a:lnTo>
                    <a:lnTo>
                      <a:pt x="1078" y="13087"/>
                    </a:lnTo>
                    <a:lnTo>
                      <a:pt x="1517" y="13805"/>
                    </a:lnTo>
                    <a:lnTo>
                      <a:pt x="2035" y="14483"/>
                    </a:lnTo>
                    <a:lnTo>
                      <a:pt x="2594" y="15121"/>
                    </a:lnTo>
                    <a:lnTo>
                      <a:pt x="3232" y="15680"/>
                    </a:lnTo>
                    <a:lnTo>
                      <a:pt x="3910" y="16199"/>
                    </a:lnTo>
                    <a:lnTo>
                      <a:pt x="4629" y="16638"/>
                    </a:lnTo>
                    <a:lnTo>
                      <a:pt x="5427" y="17036"/>
                    </a:lnTo>
                    <a:lnTo>
                      <a:pt x="6225" y="17316"/>
                    </a:lnTo>
                    <a:lnTo>
                      <a:pt x="7062" y="17515"/>
                    </a:lnTo>
                    <a:lnTo>
                      <a:pt x="7940" y="17675"/>
                    </a:lnTo>
                    <a:lnTo>
                      <a:pt x="8858" y="17715"/>
                    </a:lnTo>
                    <a:lnTo>
                      <a:pt x="9775" y="17675"/>
                    </a:lnTo>
                    <a:lnTo>
                      <a:pt x="10653" y="17515"/>
                    </a:lnTo>
                    <a:lnTo>
                      <a:pt x="11491" y="17316"/>
                    </a:lnTo>
                    <a:lnTo>
                      <a:pt x="12289" y="17036"/>
                    </a:lnTo>
                    <a:lnTo>
                      <a:pt x="13087" y="16638"/>
                    </a:lnTo>
                    <a:lnTo>
                      <a:pt x="13805" y="16199"/>
                    </a:lnTo>
                    <a:lnTo>
                      <a:pt x="14483" y="15680"/>
                    </a:lnTo>
                    <a:lnTo>
                      <a:pt x="15122" y="15121"/>
                    </a:lnTo>
                    <a:lnTo>
                      <a:pt x="15680" y="14483"/>
                    </a:lnTo>
                    <a:lnTo>
                      <a:pt x="16199" y="13805"/>
                    </a:lnTo>
                    <a:lnTo>
                      <a:pt x="16638" y="13087"/>
                    </a:lnTo>
                    <a:lnTo>
                      <a:pt x="17037" y="12289"/>
                    </a:lnTo>
                    <a:lnTo>
                      <a:pt x="17316" y="11491"/>
                    </a:lnTo>
                    <a:lnTo>
                      <a:pt x="17516" y="10653"/>
                    </a:lnTo>
                    <a:lnTo>
                      <a:pt x="17675" y="9775"/>
                    </a:lnTo>
                    <a:lnTo>
                      <a:pt x="17715" y="8857"/>
                    </a:lnTo>
                    <a:lnTo>
                      <a:pt x="17675" y="7940"/>
                    </a:lnTo>
                    <a:lnTo>
                      <a:pt x="17516" y="7062"/>
                    </a:lnTo>
                    <a:lnTo>
                      <a:pt x="17316" y="6224"/>
                    </a:lnTo>
                    <a:lnTo>
                      <a:pt x="17037" y="5426"/>
                    </a:lnTo>
                    <a:lnTo>
                      <a:pt x="16638" y="4628"/>
                    </a:lnTo>
                    <a:lnTo>
                      <a:pt x="16199" y="3910"/>
                    </a:lnTo>
                    <a:lnTo>
                      <a:pt x="15680" y="3232"/>
                    </a:lnTo>
                    <a:lnTo>
                      <a:pt x="15122" y="2593"/>
                    </a:lnTo>
                    <a:lnTo>
                      <a:pt x="14483" y="2035"/>
                    </a:lnTo>
                    <a:lnTo>
                      <a:pt x="13805" y="1516"/>
                    </a:lnTo>
                    <a:lnTo>
                      <a:pt x="13087" y="1077"/>
                    </a:lnTo>
                    <a:lnTo>
                      <a:pt x="12289" y="678"/>
                    </a:lnTo>
                    <a:lnTo>
                      <a:pt x="11491" y="399"/>
                    </a:lnTo>
                    <a:lnTo>
                      <a:pt x="10653" y="200"/>
                    </a:lnTo>
                    <a:lnTo>
                      <a:pt x="9775" y="40"/>
                    </a:lnTo>
                    <a:lnTo>
                      <a:pt x="8858"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3"/>
              <p:cNvSpPr/>
              <p:nvPr/>
            </p:nvSpPr>
            <p:spPr>
              <a:xfrm>
                <a:off x="3942650" y="1508425"/>
                <a:ext cx="365100" cy="256375"/>
              </a:xfrm>
              <a:custGeom>
                <a:rect b="b" l="l" r="r" t="t"/>
                <a:pathLst>
                  <a:path extrusionOk="0" h="10255" w="14604">
                    <a:moveTo>
                      <a:pt x="12050" y="1"/>
                    </a:moveTo>
                    <a:lnTo>
                      <a:pt x="11411" y="81"/>
                    </a:lnTo>
                    <a:lnTo>
                      <a:pt x="10813" y="200"/>
                    </a:lnTo>
                    <a:lnTo>
                      <a:pt x="10813" y="240"/>
                    </a:lnTo>
                    <a:lnTo>
                      <a:pt x="10773" y="240"/>
                    </a:lnTo>
                    <a:lnTo>
                      <a:pt x="10214" y="400"/>
                    </a:lnTo>
                    <a:lnTo>
                      <a:pt x="9656" y="639"/>
                    </a:lnTo>
                    <a:lnTo>
                      <a:pt x="9097" y="879"/>
                    </a:lnTo>
                    <a:lnTo>
                      <a:pt x="8579" y="1198"/>
                    </a:lnTo>
                    <a:lnTo>
                      <a:pt x="8539" y="1198"/>
                    </a:lnTo>
                    <a:lnTo>
                      <a:pt x="7900" y="1597"/>
                    </a:lnTo>
                    <a:lnTo>
                      <a:pt x="7262" y="2076"/>
                    </a:lnTo>
                    <a:lnTo>
                      <a:pt x="6663" y="2594"/>
                    </a:lnTo>
                    <a:lnTo>
                      <a:pt x="6105" y="3113"/>
                    </a:lnTo>
                    <a:lnTo>
                      <a:pt x="6065" y="2913"/>
                    </a:lnTo>
                    <a:lnTo>
                      <a:pt x="5945" y="2714"/>
                    </a:lnTo>
                    <a:lnTo>
                      <a:pt x="5786" y="2554"/>
                    </a:lnTo>
                    <a:lnTo>
                      <a:pt x="5586" y="2435"/>
                    </a:lnTo>
                    <a:lnTo>
                      <a:pt x="5347" y="2355"/>
                    </a:lnTo>
                    <a:lnTo>
                      <a:pt x="5107" y="2315"/>
                    </a:lnTo>
                    <a:lnTo>
                      <a:pt x="4868" y="2315"/>
                    </a:lnTo>
                    <a:lnTo>
                      <a:pt x="4629" y="2355"/>
                    </a:lnTo>
                    <a:lnTo>
                      <a:pt x="4589" y="2355"/>
                    </a:lnTo>
                    <a:lnTo>
                      <a:pt x="4549" y="2395"/>
                    </a:lnTo>
                    <a:lnTo>
                      <a:pt x="4349" y="2475"/>
                    </a:lnTo>
                    <a:lnTo>
                      <a:pt x="4150" y="2594"/>
                    </a:lnTo>
                    <a:lnTo>
                      <a:pt x="3791" y="2874"/>
                    </a:lnTo>
                    <a:lnTo>
                      <a:pt x="3472" y="3193"/>
                    </a:lnTo>
                    <a:lnTo>
                      <a:pt x="3152" y="3552"/>
                    </a:lnTo>
                    <a:lnTo>
                      <a:pt x="2354" y="4549"/>
                    </a:lnTo>
                    <a:lnTo>
                      <a:pt x="2315" y="4589"/>
                    </a:lnTo>
                    <a:lnTo>
                      <a:pt x="1596" y="5547"/>
                    </a:lnTo>
                    <a:lnTo>
                      <a:pt x="1277" y="6026"/>
                    </a:lnTo>
                    <a:lnTo>
                      <a:pt x="998" y="6544"/>
                    </a:lnTo>
                    <a:lnTo>
                      <a:pt x="719" y="7023"/>
                    </a:lnTo>
                    <a:lnTo>
                      <a:pt x="439" y="7582"/>
                    </a:lnTo>
                    <a:lnTo>
                      <a:pt x="240" y="8100"/>
                    </a:lnTo>
                    <a:lnTo>
                      <a:pt x="80" y="8659"/>
                    </a:lnTo>
                    <a:lnTo>
                      <a:pt x="40" y="8938"/>
                    </a:lnTo>
                    <a:lnTo>
                      <a:pt x="0" y="9297"/>
                    </a:lnTo>
                    <a:lnTo>
                      <a:pt x="80" y="9656"/>
                    </a:lnTo>
                    <a:lnTo>
                      <a:pt x="120" y="9816"/>
                    </a:lnTo>
                    <a:lnTo>
                      <a:pt x="200" y="9936"/>
                    </a:lnTo>
                    <a:lnTo>
                      <a:pt x="200" y="9975"/>
                    </a:lnTo>
                    <a:lnTo>
                      <a:pt x="240" y="10055"/>
                    </a:lnTo>
                    <a:lnTo>
                      <a:pt x="439" y="10175"/>
                    </a:lnTo>
                    <a:lnTo>
                      <a:pt x="639" y="10215"/>
                    </a:lnTo>
                    <a:lnTo>
                      <a:pt x="838" y="10255"/>
                    </a:lnTo>
                    <a:lnTo>
                      <a:pt x="3033" y="10255"/>
                    </a:lnTo>
                    <a:lnTo>
                      <a:pt x="4030" y="10215"/>
                    </a:lnTo>
                    <a:lnTo>
                      <a:pt x="5028" y="10175"/>
                    </a:lnTo>
                    <a:lnTo>
                      <a:pt x="5985" y="10095"/>
                    </a:lnTo>
                    <a:lnTo>
                      <a:pt x="6983" y="10015"/>
                    </a:lnTo>
                    <a:lnTo>
                      <a:pt x="7940" y="9856"/>
                    </a:lnTo>
                    <a:lnTo>
                      <a:pt x="8898" y="9616"/>
                    </a:lnTo>
                    <a:lnTo>
                      <a:pt x="9576" y="9417"/>
                    </a:lnTo>
                    <a:lnTo>
                      <a:pt x="9895" y="9297"/>
                    </a:lnTo>
                    <a:lnTo>
                      <a:pt x="10214" y="9138"/>
                    </a:lnTo>
                    <a:lnTo>
                      <a:pt x="10254" y="9098"/>
                    </a:lnTo>
                    <a:lnTo>
                      <a:pt x="10334" y="9018"/>
                    </a:lnTo>
                    <a:lnTo>
                      <a:pt x="10653" y="8739"/>
                    </a:lnTo>
                    <a:lnTo>
                      <a:pt x="10853" y="8419"/>
                    </a:lnTo>
                    <a:lnTo>
                      <a:pt x="10933" y="8260"/>
                    </a:lnTo>
                    <a:lnTo>
                      <a:pt x="11012" y="8060"/>
                    </a:lnTo>
                    <a:lnTo>
                      <a:pt x="11012" y="7861"/>
                    </a:lnTo>
                    <a:lnTo>
                      <a:pt x="11012" y="7701"/>
                    </a:lnTo>
                    <a:lnTo>
                      <a:pt x="11012" y="7502"/>
                    </a:lnTo>
                    <a:lnTo>
                      <a:pt x="10933" y="7302"/>
                    </a:lnTo>
                    <a:lnTo>
                      <a:pt x="10853" y="7103"/>
                    </a:lnTo>
                    <a:lnTo>
                      <a:pt x="10733" y="6943"/>
                    </a:lnTo>
                    <a:lnTo>
                      <a:pt x="10613" y="6784"/>
                    </a:lnTo>
                    <a:lnTo>
                      <a:pt x="10454" y="6704"/>
                    </a:lnTo>
                    <a:lnTo>
                      <a:pt x="10294" y="6624"/>
                    </a:lnTo>
                    <a:lnTo>
                      <a:pt x="10135" y="6624"/>
                    </a:lnTo>
                    <a:lnTo>
                      <a:pt x="10773" y="6345"/>
                    </a:lnTo>
                    <a:lnTo>
                      <a:pt x="11371" y="5986"/>
                    </a:lnTo>
                    <a:lnTo>
                      <a:pt x="11411" y="5986"/>
                    </a:lnTo>
                    <a:lnTo>
                      <a:pt x="11810" y="5706"/>
                    </a:lnTo>
                    <a:lnTo>
                      <a:pt x="12209" y="5387"/>
                    </a:lnTo>
                    <a:lnTo>
                      <a:pt x="12608" y="5068"/>
                    </a:lnTo>
                    <a:lnTo>
                      <a:pt x="12967" y="4749"/>
                    </a:lnTo>
                    <a:lnTo>
                      <a:pt x="12967" y="4709"/>
                    </a:lnTo>
                    <a:lnTo>
                      <a:pt x="13326" y="4350"/>
                    </a:lnTo>
                    <a:lnTo>
                      <a:pt x="13646" y="3951"/>
                    </a:lnTo>
                    <a:lnTo>
                      <a:pt x="13925" y="3552"/>
                    </a:lnTo>
                    <a:lnTo>
                      <a:pt x="14204" y="3113"/>
                    </a:lnTo>
                    <a:lnTo>
                      <a:pt x="14324" y="2913"/>
                    </a:lnTo>
                    <a:lnTo>
                      <a:pt x="14324" y="2874"/>
                    </a:lnTo>
                    <a:lnTo>
                      <a:pt x="14483" y="2475"/>
                    </a:lnTo>
                    <a:lnTo>
                      <a:pt x="14563" y="2275"/>
                    </a:lnTo>
                    <a:lnTo>
                      <a:pt x="14603" y="2036"/>
                    </a:lnTo>
                    <a:lnTo>
                      <a:pt x="14603" y="1756"/>
                    </a:lnTo>
                    <a:lnTo>
                      <a:pt x="14563" y="1517"/>
                    </a:lnTo>
                    <a:lnTo>
                      <a:pt x="14444" y="1238"/>
                    </a:lnTo>
                    <a:lnTo>
                      <a:pt x="14324" y="998"/>
                    </a:lnTo>
                    <a:lnTo>
                      <a:pt x="14164" y="799"/>
                    </a:lnTo>
                    <a:lnTo>
                      <a:pt x="13965" y="599"/>
                    </a:lnTo>
                    <a:lnTo>
                      <a:pt x="13725" y="440"/>
                    </a:lnTo>
                    <a:lnTo>
                      <a:pt x="13486" y="280"/>
                    </a:lnTo>
                    <a:lnTo>
                      <a:pt x="13446" y="280"/>
                    </a:lnTo>
                    <a:lnTo>
                      <a:pt x="13247" y="161"/>
                    </a:lnTo>
                    <a:lnTo>
                      <a:pt x="12927" y="81"/>
                    </a:lnTo>
                    <a:lnTo>
                      <a:pt x="12648" y="41"/>
                    </a:lnTo>
                    <a:lnTo>
                      <a:pt x="12329"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3"/>
              <p:cNvSpPr/>
              <p:nvPr/>
            </p:nvSpPr>
            <p:spPr>
              <a:xfrm>
                <a:off x="3942650" y="1508425"/>
                <a:ext cx="365100" cy="256375"/>
              </a:xfrm>
              <a:custGeom>
                <a:rect b="b" l="l" r="r" t="t"/>
                <a:pathLst>
                  <a:path extrusionOk="0" fill="none" h="10255" w="14604">
                    <a:moveTo>
                      <a:pt x="14324" y="2874"/>
                    </a:moveTo>
                    <a:lnTo>
                      <a:pt x="14324" y="2874"/>
                    </a:lnTo>
                    <a:lnTo>
                      <a:pt x="14324" y="2913"/>
                    </a:lnTo>
                    <a:lnTo>
                      <a:pt x="14324" y="2913"/>
                    </a:lnTo>
                    <a:lnTo>
                      <a:pt x="14204" y="3113"/>
                    </a:lnTo>
                    <a:lnTo>
                      <a:pt x="14204" y="3113"/>
                    </a:lnTo>
                    <a:lnTo>
                      <a:pt x="13925" y="3552"/>
                    </a:lnTo>
                    <a:lnTo>
                      <a:pt x="13646" y="3951"/>
                    </a:lnTo>
                    <a:lnTo>
                      <a:pt x="13326" y="4350"/>
                    </a:lnTo>
                    <a:lnTo>
                      <a:pt x="12967" y="4709"/>
                    </a:lnTo>
                    <a:lnTo>
                      <a:pt x="12967" y="4709"/>
                    </a:lnTo>
                    <a:lnTo>
                      <a:pt x="12967" y="4749"/>
                    </a:lnTo>
                    <a:lnTo>
                      <a:pt x="12967" y="4749"/>
                    </a:lnTo>
                    <a:lnTo>
                      <a:pt x="12608" y="5068"/>
                    </a:lnTo>
                    <a:lnTo>
                      <a:pt x="12209" y="5387"/>
                    </a:lnTo>
                    <a:lnTo>
                      <a:pt x="11810" y="5706"/>
                    </a:lnTo>
                    <a:lnTo>
                      <a:pt x="11411" y="5986"/>
                    </a:lnTo>
                    <a:lnTo>
                      <a:pt x="11411" y="5986"/>
                    </a:lnTo>
                    <a:lnTo>
                      <a:pt x="11371" y="5986"/>
                    </a:lnTo>
                    <a:lnTo>
                      <a:pt x="11371" y="5986"/>
                    </a:lnTo>
                    <a:lnTo>
                      <a:pt x="10773" y="6345"/>
                    </a:lnTo>
                    <a:lnTo>
                      <a:pt x="10135" y="6624"/>
                    </a:lnTo>
                    <a:lnTo>
                      <a:pt x="10135" y="6624"/>
                    </a:lnTo>
                    <a:lnTo>
                      <a:pt x="10294" y="6624"/>
                    </a:lnTo>
                    <a:lnTo>
                      <a:pt x="10454" y="6704"/>
                    </a:lnTo>
                    <a:lnTo>
                      <a:pt x="10613" y="6784"/>
                    </a:lnTo>
                    <a:lnTo>
                      <a:pt x="10733" y="6943"/>
                    </a:lnTo>
                    <a:lnTo>
                      <a:pt x="10853" y="7103"/>
                    </a:lnTo>
                    <a:lnTo>
                      <a:pt x="10933" y="7302"/>
                    </a:lnTo>
                    <a:lnTo>
                      <a:pt x="11012" y="7502"/>
                    </a:lnTo>
                    <a:lnTo>
                      <a:pt x="11012" y="7701"/>
                    </a:lnTo>
                    <a:lnTo>
                      <a:pt x="11012" y="7701"/>
                    </a:lnTo>
                    <a:lnTo>
                      <a:pt x="11012" y="7861"/>
                    </a:lnTo>
                    <a:lnTo>
                      <a:pt x="11012" y="8060"/>
                    </a:lnTo>
                    <a:lnTo>
                      <a:pt x="10933" y="8260"/>
                    </a:lnTo>
                    <a:lnTo>
                      <a:pt x="10853" y="8419"/>
                    </a:lnTo>
                    <a:lnTo>
                      <a:pt x="10653" y="8739"/>
                    </a:lnTo>
                    <a:lnTo>
                      <a:pt x="10334" y="9018"/>
                    </a:lnTo>
                    <a:lnTo>
                      <a:pt x="10334" y="9018"/>
                    </a:lnTo>
                    <a:lnTo>
                      <a:pt x="10254" y="9098"/>
                    </a:lnTo>
                    <a:lnTo>
                      <a:pt x="10254" y="9098"/>
                    </a:lnTo>
                    <a:lnTo>
                      <a:pt x="10214" y="9138"/>
                    </a:lnTo>
                    <a:lnTo>
                      <a:pt x="10214" y="9138"/>
                    </a:lnTo>
                    <a:lnTo>
                      <a:pt x="9895" y="9297"/>
                    </a:lnTo>
                    <a:lnTo>
                      <a:pt x="9576" y="9417"/>
                    </a:lnTo>
                    <a:lnTo>
                      <a:pt x="8898" y="9616"/>
                    </a:lnTo>
                    <a:lnTo>
                      <a:pt x="8898" y="9616"/>
                    </a:lnTo>
                    <a:lnTo>
                      <a:pt x="7940" y="9856"/>
                    </a:lnTo>
                    <a:lnTo>
                      <a:pt x="6983" y="10015"/>
                    </a:lnTo>
                    <a:lnTo>
                      <a:pt x="5985" y="10095"/>
                    </a:lnTo>
                    <a:lnTo>
                      <a:pt x="5028" y="10175"/>
                    </a:lnTo>
                    <a:lnTo>
                      <a:pt x="4030" y="10215"/>
                    </a:lnTo>
                    <a:lnTo>
                      <a:pt x="3033" y="10255"/>
                    </a:lnTo>
                    <a:lnTo>
                      <a:pt x="1038" y="10255"/>
                    </a:lnTo>
                    <a:lnTo>
                      <a:pt x="1038" y="10255"/>
                    </a:lnTo>
                    <a:lnTo>
                      <a:pt x="838" y="10255"/>
                    </a:lnTo>
                    <a:lnTo>
                      <a:pt x="639" y="10215"/>
                    </a:lnTo>
                    <a:lnTo>
                      <a:pt x="439" y="10175"/>
                    </a:lnTo>
                    <a:lnTo>
                      <a:pt x="240" y="10055"/>
                    </a:lnTo>
                    <a:lnTo>
                      <a:pt x="240" y="10055"/>
                    </a:lnTo>
                    <a:lnTo>
                      <a:pt x="200" y="9975"/>
                    </a:lnTo>
                    <a:lnTo>
                      <a:pt x="200" y="9975"/>
                    </a:lnTo>
                    <a:lnTo>
                      <a:pt x="200" y="9936"/>
                    </a:lnTo>
                    <a:lnTo>
                      <a:pt x="200" y="9936"/>
                    </a:lnTo>
                    <a:lnTo>
                      <a:pt x="120" y="9816"/>
                    </a:lnTo>
                    <a:lnTo>
                      <a:pt x="80" y="9656"/>
                    </a:lnTo>
                    <a:lnTo>
                      <a:pt x="0" y="9297"/>
                    </a:lnTo>
                    <a:lnTo>
                      <a:pt x="40" y="8938"/>
                    </a:lnTo>
                    <a:lnTo>
                      <a:pt x="80" y="8659"/>
                    </a:lnTo>
                    <a:lnTo>
                      <a:pt x="80" y="8659"/>
                    </a:lnTo>
                    <a:lnTo>
                      <a:pt x="240" y="8100"/>
                    </a:lnTo>
                    <a:lnTo>
                      <a:pt x="439" y="7582"/>
                    </a:lnTo>
                    <a:lnTo>
                      <a:pt x="719" y="7023"/>
                    </a:lnTo>
                    <a:lnTo>
                      <a:pt x="998" y="6544"/>
                    </a:lnTo>
                    <a:lnTo>
                      <a:pt x="1277" y="6026"/>
                    </a:lnTo>
                    <a:lnTo>
                      <a:pt x="1596" y="5547"/>
                    </a:lnTo>
                    <a:lnTo>
                      <a:pt x="2315" y="4589"/>
                    </a:lnTo>
                    <a:lnTo>
                      <a:pt x="2315" y="4589"/>
                    </a:lnTo>
                    <a:lnTo>
                      <a:pt x="2315" y="4589"/>
                    </a:lnTo>
                    <a:lnTo>
                      <a:pt x="2315" y="4589"/>
                    </a:lnTo>
                    <a:lnTo>
                      <a:pt x="2354" y="4549"/>
                    </a:lnTo>
                    <a:lnTo>
                      <a:pt x="2354" y="4549"/>
                    </a:lnTo>
                    <a:lnTo>
                      <a:pt x="3152" y="3552"/>
                    </a:lnTo>
                    <a:lnTo>
                      <a:pt x="3152" y="3552"/>
                    </a:lnTo>
                    <a:lnTo>
                      <a:pt x="3472" y="3193"/>
                    </a:lnTo>
                    <a:lnTo>
                      <a:pt x="3791" y="2874"/>
                    </a:lnTo>
                    <a:lnTo>
                      <a:pt x="4150" y="2594"/>
                    </a:lnTo>
                    <a:lnTo>
                      <a:pt x="4349" y="2475"/>
                    </a:lnTo>
                    <a:lnTo>
                      <a:pt x="4549" y="2395"/>
                    </a:lnTo>
                    <a:lnTo>
                      <a:pt x="4549" y="2395"/>
                    </a:lnTo>
                    <a:lnTo>
                      <a:pt x="4589" y="2355"/>
                    </a:lnTo>
                    <a:lnTo>
                      <a:pt x="4589" y="2355"/>
                    </a:lnTo>
                    <a:lnTo>
                      <a:pt x="4629" y="2355"/>
                    </a:lnTo>
                    <a:lnTo>
                      <a:pt x="4629" y="2355"/>
                    </a:lnTo>
                    <a:lnTo>
                      <a:pt x="4868" y="2315"/>
                    </a:lnTo>
                    <a:lnTo>
                      <a:pt x="5107" y="2315"/>
                    </a:lnTo>
                    <a:lnTo>
                      <a:pt x="5347" y="2355"/>
                    </a:lnTo>
                    <a:lnTo>
                      <a:pt x="5586" y="2435"/>
                    </a:lnTo>
                    <a:lnTo>
                      <a:pt x="5786" y="2554"/>
                    </a:lnTo>
                    <a:lnTo>
                      <a:pt x="5945" y="2714"/>
                    </a:lnTo>
                    <a:lnTo>
                      <a:pt x="6065" y="2913"/>
                    </a:lnTo>
                    <a:lnTo>
                      <a:pt x="6105" y="3113"/>
                    </a:lnTo>
                    <a:lnTo>
                      <a:pt x="6105" y="3113"/>
                    </a:lnTo>
                    <a:lnTo>
                      <a:pt x="6663" y="2594"/>
                    </a:lnTo>
                    <a:lnTo>
                      <a:pt x="7262" y="2076"/>
                    </a:lnTo>
                    <a:lnTo>
                      <a:pt x="7900" y="1597"/>
                    </a:lnTo>
                    <a:lnTo>
                      <a:pt x="8539" y="1198"/>
                    </a:lnTo>
                    <a:lnTo>
                      <a:pt x="8539" y="1198"/>
                    </a:lnTo>
                    <a:lnTo>
                      <a:pt x="8579" y="1198"/>
                    </a:lnTo>
                    <a:lnTo>
                      <a:pt x="8579" y="1198"/>
                    </a:lnTo>
                    <a:lnTo>
                      <a:pt x="8579" y="1198"/>
                    </a:lnTo>
                    <a:lnTo>
                      <a:pt x="8579" y="1198"/>
                    </a:lnTo>
                    <a:lnTo>
                      <a:pt x="9097" y="879"/>
                    </a:lnTo>
                    <a:lnTo>
                      <a:pt x="9656" y="639"/>
                    </a:lnTo>
                    <a:lnTo>
                      <a:pt x="10214" y="400"/>
                    </a:lnTo>
                    <a:lnTo>
                      <a:pt x="10773" y="240"/>
                    </a:lnTo>
                    <a:lnTo>
                      <a:pt x="10773" y="240"/>
                    </a:lnTo>
                    <a:lnTo>
                      <a:pt x="10813" y="240"/>
                    </a:lnTo>
                    <a:lnTo>
                      <a:pt x="10813" y="240"/>
                    </a:lnTo>
                    <a:lnTo>
                      <a:pt x="10813" y="200"/>
                    </a:lnTo>
                    <a:lnTo>
                      <a:pt x="10813" y="200"/>
                    </a:lnTo>
                    <a:lnTo>
                      <a:pt x="11411" y="81"/>
                    </a:lnTo>
                    <a:lnTo>
                      <a:pt x="12050" y="1"/>
                    </a:lnTo>
                    <a:lnTo>
                      <a:pt x="12329" y="1"/>
                    </a:lnTo>
                    <a:lnTo>
                      <a:pt x="12648" y="41"/>
                    </a:lnTo>
                    <a:lnTo>
                      <a:pt x="12927" y="81"/>
                    </a:lnTo>
                    <a:lnTo>
                      <a:pt x="13247" y="161"/>
                    </a:lnTo>
                    <a:lnTo>
                      <a:pt x="13247" y="161"/>
                    </a:lnTo>
                    <a:lnTo>
                      <a:pt x="13446" y="280"/>
                    </a:lnTo>
                    <a:lnTo>
                      <a:pt x="13446" y="280"/>
                    </a:lnTo>
                    <a:lnTo>
                      <a:pt x="13486" y="280"/>
                    </a:lnTo>
                    <a:lnTo>
                      <a:pt x="13486" y="280"/>
                    </a:lnTo>
                    <a:lnTo>
                      <a:pt x="13725" y="440"/>
                    </a:lnTo>
                    <a:lnTo>
                      <a:pt x="13965" y="599"/>
                    </a:lnTo>
                    <a:lnTo>
                      <a:pt x="14164" y="799"/>
                    </a:lnTo>
                    <a:lnTo>
                      <a:pt x="14324" y="998"/>
                    </a:lnTo>
                    <a:lnTo>
                      <a:pt x="14444" y="1238"/>
                    </a:lnTo>
                    <a:lnTo>
                      <a:pt x="14563" y="1517"/>
                    </a:lnTo>
                    <a:lnTo>
                      <a:pt x="14603" y="1756"/>
                    </a:lnTo>
                    <a:lnTo>
                      <a:pt x="14603" y="2036"/>
                    </a:lnTo>
                    <a:lnTo>
                      <a:pt x="14603" y="2036"/>
                    </a:lnTo>
                    <a:lnTo>
                      <a:pt x="14563" y="2275"/>
                    </a:lnTo>
                    <a:lnTo>
                      <a:pt x="14483" y="2475"/>
                    </a:lnTo>
                    <a:lnTo>
                      <a:pt x="14324" y="2874"/>
                    </a:lnTo>
                    <a:lnTo>
                      <a:pt x="14324" y="287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3"/>
              <p:cNvSpPr/>
              <p:nvPr/>
            </p:nvSpPr>
            <p:spPr>
              <a:xfrm>
                <a:off x="4300725" y="15802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3"/>
              <p:cNvSpPr/>
              <p:nvPr/>
            </p:nvSpPr>
            <p:spPr>
              <a:xfrm>
                <a:off x="3940650" y="1515425"/>
                <a:ext cx="339150" cy="251375"/>
              </a:xfrm>
              <a:custGeom>
                <a:rect b="b" l="l" r="r" t="t"/>
                <a:pathLst>
                  <a:path extrusionOk="0" h="10055" w="13566">
                    <a:moveTo>
                      <a:pt x="13526" y="0"/>
                    </a:moveTo>
                    <a:lnTo>
                      <a:pt x="12529" y="399"/>
                    </a:lnTo>
                    <a:lnTo>
                      <a:pt x="11611" y="838"/>
                    </a:lnTo>
                    <a:lnTo>
                      <a:pt x="10973" y="1157"/>
                    </a:lnTo>
                    <a:lnTo>
                      <a:pt x="9816" y="1756"/>
                    </a:lnTo>
                    <a:lnTo>
                      <a:pt x="8738" y="2394"/>
                    </a:lnTo>
                    <a:lnTo>
                      <a:pt x="8698" y="2394"/>
                    </a:lnTo>
                    <a:lnTo>
                      <a:pt x="7781" y="2953"/>
                    </a:lnTo>
                    <a:lnTo>
                      <a:pt x="6903" y="3551"/>
                    </a:lnTo>
                    <a:lnTo>
                      <a:pt x="6815" y="3611"/>
                    </a:lnTo>
                    <a:lnTo>
                      <a:pt x="6815" y="3611"/>
                    </a:lnTo>
                    <a:lnTo>
                      <a:pt x="7741" y="3032"/>
                    </a:lnTo>
                    <a:lnTo>
                      <a:pt x="8738" y="2434"/>
                    </a:lnTo>
                    <a:lnTo>
                      <a:pt x="8778" y="2394"/>
                    </a:lnTo>
                    <a:lnTo>
                      <a:pt x="9855" y="1796"/>
                    </a:lnTo>
                    <a:lnTo>
                      <a:pt x="10973" y="1197"/>
                    </a:lnTo>
                    <a:lnTo>
                      <a:pt x="11013" y="1157"/>
                    </a:lnTo>
                    <a:lnTo>
                      <a:pt x="11611" y="878"/>
                    </a:lnTo>
                    <a:lnTo>
                      <a:pt x="12569" y="439"/>
                    </a:lnTo>
                    <a:lnTo>
                      <a:pt x="13566" y="0"/>
                    </a:lnTo>
                    <a:close/>
                    <a:moveTo>
                      <a:pt x="6815" y="3611"/>
                    </a:moveTo>
                    <a:lnTo>
                      <a:pt x="6783" y="3631"/>
                    </a:lnTo>
                    <a:lnTo>
                      <a:pt x="6783" y="3633"/>
                    </a:lnTo>
                    <a:lnTo>
                      <a:pt x="6815" y="3611"/>
                    </a:lnTo>
                    <a:close/>
                    <a:moveTo>
                      <a:pt x="6783" y="3633"/>
                    </a:moveTo>
                    <a:lnTo>
                      <a:pt x="6025" y="4150"/>
                    </a:lnTo>
                    <a:lnTo>
                      <a:pt x="5227" y="4748"/>
                    </a:lnTo>
                    <a:lnTo>
                      <a:pt x="4469" y="5347"/>
                    </a:lnTo>
                    <a:lnTo>
                      <a:pt x="4429" y="5347"/>
                    </a:lnTo>
                    <a:lnTo>
                      <a:pt x="3392" y="6264"/>
                    </a:lnTo>
                    <a:lnTo>
                      <a:pt x="2434" y="7182"/>
                    </a:lnTo>
                    <a:lnTo>
                      <a:pt x="2395" y="7222"/>
                    </a:lnTo>
                    <a:lnTo>
                      <a:pt x="1836" y="7820"/>
                    </a:lnTo>
                    <a:lnTo>
                      <a:pt x="1277" y="8419"/>
                    </a:lnTo>
                    <a:lnTo>
                      <a:pt x="759" y="9017"/>
                    </a:lnTo>
                    <a:lnTo>
                      <a:pt x="280" y="9656"/>
                    </a:lnTo>
                    <a:lnTo>
                      <a:pt x="1" y="10015"/>
                    </a:lnTo>
                    <a:lnTo>
                      <a:pt x="41" y="10055"/>
                    </a:lnTo>
                    <a:lnTo>
                      <a:pt x="280" y="9695"/>
                    </a:lnTo>
                    <a:lnTo>
                      <a:pt x="759" y="9057"/>
                    </a:lnTo>
                    <a:lnTo>
                      <a:pt x="1277" y="8459"/>
                    </a:lnTo>
                    <a:lnTo>
                      <a:pt x="1836" y="7860"/>
                    </a:lnTo>
                    <a:lnTo>
                      <a:pt x="2395" y="7262"/>
                    </a:lnTo>
                    <a:lnTo>
                      <a:pt x="2434" y="7222"/>
                    </a:lnTo>
                    <a:lnTo>
                      <a:pt x="3432" y="6264"/>
                    </a:lnTo>
                    <a:lnTo>
                      <a:pt x="4469" y="5386"/>
                    </a:lnTo>
                    <a:lnTo>
                      <a:pt x="4509" y="5347"/>
                    </a:lnTo>
                    <a:lnTo>
                      <a:pt x="5586" y="4509"/>
                    </a:lnTo>
                    <a:lnTo>
                      <a:pt x="6783" y="3671"/>
                    </a:lnTo>
                    <a:lnTo>
                      <a:pt x="6783" y="3633"/>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3"/>
              <p:cNvSpPr/>
              <p:nvPr/>
            </p:nvSpPr>
            <p:spPr>
              <a:xfrm>
                <a:off x="3940650" y="1515425"/>
                <a:ext cx="339150" cy="251375"/>
              </a:xfrm>
              <a:custGeom>
                <a:rect b="b" l="l" r="r" t="t"/>
                <a:pathLst>
                  <a:path extrusionOk="0" fill="none" h="10055" w="13566">
                    <a:moveTo>
                      <a:pt x="13566" y="0"/>
                    </a:moveTo>
                    <a:lnTo>
                      <a:pt x="13566" y="0"/>
                    </a:lnTo>
                    <a:lnTo>
                      <a:pt x="12569" y="439"/>
                    </a:lnTo>
                    <a:lnTo>
                      <a:pt x="11611" y="878"/>
                    </a:lnTo>
                    <a:lnTo>
                      <a:pt x="11611" y="878"/>
                    </a:lnTo>
                    <a:lnTo>
                      <a:pt x="11013" y="1157"/>
                    </a:lnTo>
                    <a:lnTo>
                      <a:pt x="11013" y="1157"/>
                    </a:lnTo>
                    <a:lnTo>
                      <a:pt x="10973" y="1197"/>
                    </a:lnTo>
                    <a:lnTo>
                      <a:pt x="10973" y="1197"/>
                    </a:lnTo>
                    <a:lnTo>
                      <a:pt x="9855" y="1796"/>
                    </a:lnTo>
                    <a:lnTo>
                      <a:pt x="8778" y="2394"/>
                    </a:lnTo>
                    <a:lnTo>
                      <a:pt x="8778" y="2394"/>
                    </a:lnTo>
                    <a:lnTo>
                      <a:pt x="8738" y="2434"/>
                    </a:lnTo>
                    <a:lnTo>
                      <a:pt x="8738" y="2434"/>
                    </a:lnTo>
                    <a:lnTo>
                      <a:pt x="7741" y="3032"/>
                    </a:lnTo>
                    <a:lnTo>
                      <a:pt x="6783" y="3631"/>
                    </a:lnTo>
                    <a:lnTo>
                      <a:pt x="6783" y="3631"/>
                    </a:lnTo>
                    <a:lnTo>
                      <a:pt x="6783" y="3671"/>
                    </a:lnTo>
                    <a:lnTo>
                      <a:pt x="6783" y="3671"/>
                    </a:lnTo>
                    <a:lnTo>
                      <a:pt x="5586" y="4509"/>
                    </a:lnTo>
                    <a:lnTo>
                      <a:pt x="4509" y="5347"/>
                    </a:lnTo>
                    <a:lnTo>
                      <a:pt x="4509" y="5347"/>
                    </a:lnTo>
                    <a:lnTo>
                      <a:pt x="4469" y="5386"/>
                    </a:lnTo>
                    <a:lnTo>
                      <a:pt x="4469" y="5386"/>
                    </a:lnTo>
                    <a:lnTo>
                      <a:pt x="3432" y="6264"/>
                    </a:lnTo>
                    <a:lnTo>
                      <a:pt x="2434" y="7222"/>
                    </a:lnTo>
                    <a:lnTo>
                      <a:pt x="2434" y="7222"/>
                    </a:lnTo>
                    <a:lnTo>
                      <a:pt x="2395" y="7262"/>
                    </a:lnTo>
                    <a:lnTo>
                      <a:pt x="2395" y="7262"/>
                    </a:lnTo>
                    <a:lnTo>
                      <a:pt x="1836" y="7860"/>
                    </a:lnTo>
                    <a:lnTo>
                      <a:pt x="1277" y="8459"/>
                    </a:lnTo>
                    <a:lnTo>
                      <a:pt x="759" y="9057"/>
                    </a:lnTo>
                    <a:lnTo>
                      <a:pt x="280" y="9695"/>
                    </a:lnTo>
                    <a:lnTo>
                      <a:pt x="280" y="9695"/>
                    </a:lnTo>
                    <a:lnTo>
                      <a:pt x="41" y="10055"/>
                    </a:lnTo>
                    <a:lnTo>
                      <a:pt x="1" y="10015"/>
                    </a:lnTo>
                    <a:lnTo>
                      <a:pt x="1" y="10015"/>
                    </a:lnTo>
                    <a:lnTo>
                      <a:pt x="280" y="9656"/>
                    </a:lnTo>
                    <a:lnTo>
                      <a:pt x="280" y="9656"/>
                    </a:lnTo>
                    <a:lnTo>
                      <a:pt x="759" y="9017"/>
                    </a:lnTo>
                    <a:lnTo>
                      <a:pt x="1277" y="8419"/>
                    </a:lnTo>
                    <a:lnTo>
                      <a:pt x="1836" y="7820"/>
                    </a:lnTo>
                    <a:lnTo>
                      <a:pt x="2395" y="7222"/>
                    </a:lnTo>
                    <a:lnTo>
                      <a:pt x="2395" y="7222"/>
                    </a:lnTo>
                    <a:lnTo>
                      <a:pt x="2434" y="7182"/>
                    </a:lnTo>
                    <a:lnTo>
                      <a:pt x="2434" y="7182"/>
                    </a:lnTo>
                    <a:lnTo>
                      <a:pt x="3392" y="6264"/>
                    </a:lnTo>
                    <a:lnTo>
                      <a:pt x="4429" y="5347"/>
                    </a:lnTo>
                    <a:lnTo>
                      <a:pt x="4429" y="5347"/>
                    </a:lnTo>
                    <a:lnTo>
                      <a:pt x="4469" y="5347"/>
                    </a:lnTo>
                    <a:lnTo>
                      <a:pt x="4469" y="5347"/>
                    </a:lnTo>
                    <a:lnTo>
                      <a:pt x="5227" y="4748"/>
                    </a:lnTo>
                    <a:lnTo>
                      <a:pt x="5227" y="4748"/>
                    </a:lnTo>
                    <a:lnTo>
                      <a:pt x="6025" y="4150"/>
                    </a:lnTo>
                    <a:lnTo>
                      <a:pt x="6903" y="3551"/>
                    </a:lnTo>
                    <a:lnTo>
                      <a:pt x="7781" y="2953"/>
                    </a:lnTo>
                    <a:lnTo>
                      <a:pt x="8698" y="2394"/>
                    </a:lnTo>
                    <a:lnTo>
                      <a:pt x="8698" y="2394"/>
                    </a:lnTo>
                    <a:lnTo>
                      <a:pt x="8738" y="2394"/>
                    </a:lnTo>
                    <a:lnTo>
                      <a:pt x="8738" y="2394"/>
                    </a:lnTo>
                    <a:lnTo>
                      <a:pt x="9816" y="1756"/>
                    </a:lnTo>
                    <a:lnTo>
                      <a:pt x="10973" y="1157"/>
                    </a:lnTo>
                    <a:lnTo>
                      <a:pt x="10973" y="1157"/>
                    </a:lnTo>
                    <a:lnTo>
                      <a:pt x="10973" y="1157"/>
                    </a:lnTo>
                    <a:lnTo>
                      <a:pt x="10973" y="1157"/>
                    </a:lnTo>
                    <a:lnTo>
                      <a:pt x="11611" y="838"/>
                    </a:lnTo>
                    <a:lnTo>
                      <a:pt x="11611" y="838"/>
                    </a:lnTo>
                    <a:lnTo>
                      <a:pt x="12529" y="399"/>
                    </a:lnTo>
                    <a:lnTo>
                      <a:pt x="13526" y="0"/>
                    </a:lnTo>
                    <a:lnTo>
                      <a:pt x="13526" y="0"/>
                    </a:lnTo>
                    <a:lnTo>
                      <a:pt x="13566" y="0"/>
                    </a:lnTo>
                    <a:lnTo>
                      <a:pt x="1356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3"/>
              <p:cNvSpPr/>
              <p:nvPr/>
            </p:nvSpPr>
            <p:spPr>
              <a:xfrm>
                <a:off x="4279800" y="1515425"/>
                <a:ext cx="0" cy="25"/>
              </a:xfrm>
              <a:custGeom>
                <a:rect b="b" l="l" r="r" t="t"/>
                <a:pathLst>
                  <a:path extrusionOk="0" fill="none" h="1" w="0">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3"/>
              <p:cNvSpPr/>
              <p:nvPr/>
            </p:nvSpPr>
            <p:spPr>
              <a:xfrm>
                <a:off x="4212950" y="1513425"/>
                <a:ext cx="87800" cy="67850"/>
              </a:xfrm>
              <a:custGeom>
                <a:rect b="b" l="l" r="r" t="t"/>
                <a:pathLst>
                  <a:path extrusionOk="0" h="2714" w="3512">
                    <a:moveTo>
                      <a:pt x="1" y="0"/>
                    </a:moveTo>
                    <a:lnTo>
                      <a:pt x="1" y="40"/>
                    </a:lnTo>
                    <a:lnTo>
                      <a:pt x="81" y="1237"/>
                    </a:lnTo>
                    <a:lnTo>
                      <a:pt x="1" y="0"/>
                    </a:lnTo>
                    <a:close/>
                    <a:moveTo>
                      <a:pt x="81" y="1237"/>
                    </a:moveTo>
                    <a:lnTo>
                      <a:pt x="81" y="1277"/>
                    </a:lnTo>
                    <a:lnTo>
                      <a:pt x="1038" y="1716"/>
                    </a:lnTo>
                    <a:lnTo>
                      <a:pt x="2275" y="2235"/>
                    </a:lnTo>
                    <a:lnTo>
                      <a:pt x="3512" y="2713"/>
                    </a:lnTo>
                    <a:lnTo>
                      <a:pt x="3512" y="2674"/>
                    </a:lnTo>
                    <a:lnTo>
                      <a:pt x="1796" y="1995"/>
                    </a:lnTo>
                    <a:lnTo>
                      <a:pt x="121" y="1237"/>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3"/>
              <p:cNvSpPr/>
              <p:nvPr/>
            </p:nvSpPr>
            <p:spPr>
              <a:xfrm>
                <a:off x="4212950" y="1513425"/>
                <a:ext cx="87800" cy="67850"/>
              </a:xfrm>
              <a:custGeom>
                <a:rect b="b" l="l" r="r" t="t"/>
                <a:pathLst>
                  <a:path extrusionOk="0" fill="none" h="2714" w="3512">
                    <a:moveTo>
                      <a:pt x="3512" y="2674"/>
                    </a:moveTo>
                    <a:lnTo>
                      <a:pt x="3512" y="2674"/>
                    </a:lnTo>
                    <a:lnTo>
                      <a:pt x="3512" y="2713"/>
                    </a:lnTo>
                    <a:lnTo>
                      <a:pt x="3512" y="2713"/>
                    </a:lnTo>
                    <a:lnTo>
                      <a:pt x="2275" y="2235"/>
                    </a:lnTo>
                    <a:lnTo>
                      <a:pt x="1038" y="1716"/>
                    </a:lnTo>
                    <a:lnTo>
                      <a:pt x="1038" y="1716"/>
                    </a:lnTo>
                    <a:lnTo>
                      <a:pt x="81" y="1277"/>
                    </a:lnTo>
                    <a:lnTo>
                      <a:pt x="81" y="1277"/>
                    </a:lnTo>
                    <a:lnTo>
                      <a:pt x="81" y="1237"/>
                    </a:lnTo>
                    <a:lnTo>
                      <a:pt x="81" y="1237"/>
                    </a:lnTo>
                    <a:lnTo>
                      <a:pt x="1" y="40"/>
                    </a:lnTo>
                    <a:lnTo>
                      <a:pt x="1" y="40"/>
                    </a:lnTo>
                    <a:lnTo>
                      <a:pt x="1" y="0"/>
                    </a:lnTo>
                    <a:lnTo>
                      <a:pt x="81" y="1237"/>
                    </a:lnTo>
                    <a:lnTo>
                      <a:pt x="81" y="1237"/>
                    </a:lnTo>
                    <a:lnTo>
                      <a:pt x="81" y="1237"/>
                    </a:lnTo>
                    <a:lnTo>
                      <a:pt x="121" y="1237"/>
                    </a:lnTo>
                    <a:lnTo>
                      <a:pt x="121" y="1237"/>
                    </a:lnTo>
                    <a:lnTo>
                      <a:pt x="1796" y="1995"/>
                    </a:lnTo>
                    <a:lnTo>
                      <a:pt x="3512" y="2674"/>
                    </a:lnTo>
                    <a:lnTo>
                      <a:pt x="3512" y="267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3"/>
              <p:cNvSpPr/>
              <p:nvPr/>
            </p:nvSpPr>
            <p:spPr>
              <a:xfrm>
                <a:off x="4300725" y="15802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3"/>
              <p:cNvSpPr/>
              <p:nvPr/>
            </p:nvSpPr>
            <p:spPr>
              <a:xfrm>
                <a:off x="4156100" y="1538350"/>
                <a:ext cx="110750" cy="88800"/>
              </a:xfrm>
              <a:custGeom>
                <a:rect b="b" l="l" r="r" t="t"/>
                <a:pathLst>
                  <a:path extrusionOk="0" h="3552" w="4430">
                    <a:moveTo>
                      <a:pt x="1" y="1"/>
                    </a:moveTo>
                    <a:lnTo>
                      <a:pt x="1" y="719"/>
                    </a:lnTo>
                    <a:lnTo>
                      <a:pt x="80" y="1477"/>
                    </a:lnTo>
                    <a:lnTo>
                      <a:pt x="120" y="1517"/>
                    </a:lnTo>
                    <a:lnTo>
                      <a:pt x="1517" y="2235"/>
                    </a:lnTo>
                    <a:lnTo>
                      <a:pt x="2953" y="2913"/>
                    </a:lnTo>
                    <a:lnTo>
                      <a:pt x="3224" y="3031"/>
                    </a:lnTo>
                    <a:lnTo>
                      <a:pt x="2235" y="2554"/>
                    </a:lnTo>
                    <a:lnTo>
                      <a:pt x="1198" y="2036"/>
                    </a:lnTo>
                    <a:lnTo>
                      <a:pt x="160" y="1477"/>
                    </a:lnTo>
                    <a:lnTo>
                      <a:pt x="120" y="1477"/>
                    </a:lnTo>
                    <a:lnTo>
                      <a:pt x="120" y="1437"/>
                    </a:lnTo>
                    <a:lnTo>
                      <a:pt x="41" y="719"/>
                    </a:lnTo>
                    <a:lnTo>
                      <a:pt x="41" y="1"/>
                    </a:lnTo>
                    <a:close/>
                    <a:moveTo>
                      <a:pt x="3224" y="3031"/>
                    </a:moveTo>
                    <a:lnTo>
                      <a:pt x="3312" y="3073"/>
                    </a:lnTo>
                    <a:lnTo>
                      <a:pt x="3421" y="3116"/>
                    </a:lnTo>
                    <a:lnTo>
                      <a:pt x="3224" y="3031"/>
                    </a:lnTo>
                    <a:close/>
                    <a:moveTo>
                      <a:pt x="3421" y="3116"/>
                    </a:moveTo>
                    <a:lnTo>
                      <a:pt x="4429" y="3552"/>
                    </a:lnTo>
                    <a:lnTo>
                      <a:pt x="4429" y="3512"/>
                    </a:lnTo>
                    <a:lnTo>
                      <a:pt x="3421" y="3116"/>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3"/>
              <p:cNvSpPr/>
              <p:nvPr/>
            </p:nvSpPr>
            <p:spPr>
              <a:xfrm>
                <a:off x="4156100" y="1538350"/>
                <a:ext cx="110750" cy="88800"/>
              </a:xfrm>
              <a:custGeom>
                <a:rect b="b" l="l" r="r" t="t"/>
                <a:pathLst>
                  <a:path extrusionOk="0" fill="none" h="3552" w="4430">
                    <a:moveTo>
                      <a:pt x="4429" y="3512"/>
                    </a:moveTo>
                    <a:lnTo>
                      <a:pt x="4429" y="3512"/>
                    </a:lnTo>
                    <a:lnTo>
                      <a:pt x="4429" y="3552"/>
                    </a:lnTo>
                    <a:lnTo>
                      <a:pt x="4429" y="3552"/>
                    </a:lnTo>
                    <a:lnTo>
                      <a:pt x="2953" y="2913"/>
                    </a:lnTo>
                    <a:lnTo>
                      <a:pt x="2953" y="2913"/>
                    </a:lnTo>
                    <a:lnTo>
                      <a:pt x="1517" y="2235"/>
                    </a:lnTo>
                    <a:lnTo>
                      <a:pt x="120" y="1517"/>
                    </a:lnTo>
                    <a:lnTo>
                      <a:pt x="120" y="1517"/>
                    </a:lnTo>
                    <a:lnTo>
                      <a:pt x="80" y="1477"/>
                    </a:lnTo>
                    <a:lnTo>
                      <a:pt x="80" y="1477"/>
                    </a:lnTo>
                    <a:lnTo>
                      <a:pt x="80" y="1477"/>
                    </a:lnTo>
                    <a:lnTo>
                      <a:pt x="80" y="1477"/>
                    </a:lnTo>
                    <a:lnTo>
                      <a:pt x="80" y="1477"/>
                    </a:lnTo>
                    <a:lnTo>
                      <a:pt x="80" y="1477"/>
                    </a:lnTo>
                    <a:lnTo>
                      <a:pt x="1" y="719"/>
                    </a:lnTo>
                    <a:lnTo>
                      <a:pt x="1" y="1"/>
                    </a:lnTo>
                    <a:lnTo>
                      <a:pt x="1" y="1"/>
                    </a:lnTo>
                    <a:lnTo>
                      <a:pt x="41" y="1"/>
                    </a:lnTo>
                    <a:lnTo>
                      <a:pt x="41" y="1"/>
                    </a:lnTo>
                    <a:lnTo>
                      <a:pt x="41" y="719"/>
                    </a:lnTo>
                    <a:lnTo>
                      <a:pt x="120" y="1437"/>
                    </a:lnTo>
                    <a:lnTo>
                      <a:pt x="120" y="1437"/>
                    </a:lnTo>
                    <a:lnTo>
                      <a:pt x="120" y="1477"/>
                    </a:lnTo>
                    <a:lnTo>
                      <a:pt x="120" y="1477"/>
                    </a:lnTo>
                    <a:lnTo>
                      <a:pt x="160" y="1477"/>
                    </a:lnTo>
                    <a:lnTo>
                      <a:pt x="160" y="1477"/>
                    </a:lnTo>
                    <a:lnTo>
                      <a:pt x="1198" y="2036"/>
                    </a:lnTo>
                    <a:lnTo>
                      <a:pt x="2235" y="2554"/>
                    </a:lnTo>
                    <a:lnTo>
                      <a:pt x="3312" y="3073"/>
                    </a:lnTo>
                    <a:lnTo>
                      <a:pt x="4429" y="3512"/>
                    </a:lnTo>
                    <a:lnTo>
                      <a:pt x="4429" y="35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3"/>
              <p:cNvSpPr/>
              <p:nvPr/>
            </p:nvSpPr>
            <p:spPr>
              <a:xfrm>
                <a:off x="4266825" y="16261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3"/>
              <p:cNvSpPr/>
              <p:nvPr/>
            </p:nvSpPr>
            <p:spPr>
              <a:xfrm>
                <a:off x="4109225" y="1606175"/>
                <a:ext cx="118725" cy="51900"/>
              </a:xfrm>
              <a:custGeom>
                <a:rect b="b" l="l" r="r" t="t"/>
                <a:pathLst>
                  <a:path extrusionOk="0" h="2076" w="4749">
                    <a:moveTo>
                      <a:pt x="0" y="1"/>
                    </a:moveTo>
                    <a:lnTo>
                      <a:pt x="0" y="41"/>
                    </a:lnTo>
                    <a:lnTo>
                      <a:pt x="40" y="41"/>
                    </a:lnTo>
                    <a:lnTo>
                      <a:pt x="1876" y="919"/>
                    </a:lnTo>
                    <a:lnTo>
                      <a:pt x="3312" y="1517"/>
                    </a:lnTo>
                    <a:lnTo>
                      <a:pt x="4708" y="2076"/>
                    </a:lnTo>
                    <a:lnTo>
                      <a:pt x="4748" y="2076"/>
                    </a:lnTo>
                    <a:lnTo>
                      <a:pt x="3551" y="1597"/>
                    </a:lnTo>
                    <a:lnTo>
                      <a:pt x="2394" y="1078"/>
                    </a:lnTo>
                    <a:lnTo>
                      <a:pt x="1197" y="560"/>
                    </a:lnTo>
                    <a:lnTo>
                      <a:pt x="40"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3"/>
              <p:cNvSpPr/>
              <p:nvPr/>
            </p:nvSpPr>
            <p:spPr>
              <a:xfrm>
                <a:off x="4109225" y="1606175"/>
                <a:ext cx="118725" cy="51900"/>
              </a:xfrm>
              <a:custGeom>
                <a:rect b="b" l="l" r="r" t="t"/>
                <a:pathLst>
                  <a:path extrusionOk="0" fill="none" h="2076" w="4749">
                    <a:moveTo>
                      <a:pt x="4748" y="2076"/>
                    </a:moveTo>
                    <a:lnTo>
                      <a:pt x="4748" y="2076"/>
                    </a:lnTo>
                    <a:lnTo>
                      <a:pt x="4708" y="2076"/>
                    </a:lnTo>
                    <a:lnTo>
                      <a:pt x="4708" y="2076"/>
                    </a:lnTo>
                    <a:lnTo>
                      <a:pt x="3312" y="1517"/>
                    </a:lnTo>
                    <a:lnTo>
                      <a:pt x="1876" y="919"/>
                    </a:lnTo>
                    <a:lnTo>
                      <a:pt x="1876" y="919"/>
                    </a:lnTo>
                    <a:lnTo>
                      <a:pt x="40" y="41"/>
                    </a:lnTo>
                    <a:lnTo>
                      <a:pt x="40" y="41"/>
                    </a:lnTo>
                    <a:lnTo>
                      <a:pt x="0" y="41"/>
                    </a:lnTo>
                    <a:lnTo>
                      <a:pt x="0" y="1"/>
                    </a:lnTo>
                    <a:lnTo>
                      <a:pt x="0" y="1"/>
                    </a:lnTo>
                    <a:lnTo>
                      <a:pt x="40" y="1"/>
                    </a:lnTo>
                    <a:lnTo>
                      <a:pt x="40" y="1"/>
                    </a:lnTo>
                    <a:lnTo>
                      <a:pt x="1197" y="560"/>
                    </a:lnTo>
                    <a:lnTo>
                      <a:pt x="2394" y="1078"/>
                    </a:lnTo>
                    <a:lnTo>
                      <a:pt x="3551" y="1597"/>
                    </a:lnTo>
                    <a:lnTo>
                      <a:pt x="4748" y="2076"/>
                    </a:lnTo>
                    <a:lnTo>
                      <a:pt x="4748" y="207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3"/>
              <p:cNvSpPr/>
              <p:nvPr/>
            </p:nvSpPr>
            <p:spPr>
              <a:xfrm>
                <a:off x="4227925" y="1658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3"/>
              <p:cNvSpPr/>
              <p:nvPr/>
            </p:nvSpPr>
            <p:spPr>
              <a:xfrm>
                <a:off x="4049375" y="1567275"/>
                <a:ext cx="149650" cy="169600"/>
              </a:xfrm>
              <a:custGeom>
                <a:rect b="b" l="l" r="r" t="t"/>
                <a:pathLst>
                  <a:path extrusionOk="0" h="6784" w="5986">
                    <a:moveTo>
                      <a:pt x="320" y="1"/>
                    </a:moveTo>
                    <a:lnTo>
                      <a:pt x="280" y="41"/>
                    </a:lnTo>
                    <a:lnTo>
                      <a:pt x="120" y="799"/>
                    </a:lnTo>
                    <a:lnTo>
                      <a:pt x="320" y="1"/>
                    </a:lnTo>
                    <a:close/>
                    <a:moveTo>
                      <a:pt x="120" y="799"/>
                    </a:moveTo>
                    <a:lnTo>
                      <a:pt x="120" y="799"/>
                    </a:lnTo>
                    <a:lnTo>
                      <a:pt x="120" y="799"/>
                    </a:lnTo>
                    <a:close/>
                    <a:moveTo>
                      <a:pt x="120" y="799"/>
                    </a:moveTo>
                    <a:lnTo>
                      <a:pt x="1" y="1637"/>
                    </a:lnTo>
                    <a:lnTo>
                      <a:pt x="1" y="2435"/>
                    </a:lnTo>
                    <a:lnTo>
                      <a:pt x="40" y="3233"/>
                    </a:lnTo>
                    <a:lnTo>
                      <a:pt x="40" y="3273"/>
                    </a:lnTo>
                    <a:lnTo>
                      <a:pt x="80" y="3273"/>
                    </a:lnTo>
                    <a:lnTo>
                      <a:pt x="120" y="3312"/>
                    </a:lnTo>
                    <a:lnTo>
                      <a:pt x="679" y="3791"/>
                    </a:lnTo>
                    <a:lnTo>
                      <a:pt x="1277" y="4230"/>
                    </a:lnTo>
                    <a:lnTo>
                      <a:pt x="1916" y="4629"/>
                    </a:lnTo>
                    <a:lnTo>
                      <a:pt x="2554" y="5028"/>
                    </a:lnTo>
                    <a:lnTo>
                      <a:pt x="3152" y="5427"/>
                    </a:lnTo>
                    <a:lnTo>
                      <a:pt x="3831" y="5786"/>
                    </a:lnTo>
                    <a:lnTo>
                      <a:pt x="4469" y="6105"/>
                    </a:lnTo>
                    <a:lnTo>
                      <a:pt x="5147" y="6425"/>
                    </a:lnTo>
                    <a:lnTo>
                      <a:pt x="5945" y="6784"/>
                    </a:lnTo>
                    <a:lnTo>
                      <a:pt x="5985" y="6744"/>
                    </a:lnTo>
                    <a:lnTo>
                      <a:pt x="5187" y="6425"/>
                    </a:lnTo>
                    <a:lnTo>
                      <a:pt x="4429" y="6065"/>
                    </a:lnTo>
                    <a:lnTo>
                      <a:pt x="3671" y="5666"/>
                    </a:lnTo>
                    <a:lnTo>
                      <a:pt x="2953" y="5267"/>
                    </a:lnTo>
                    <a:lnTo>
                      <a:pt x="2235" y="4789"/>
                    </a:lnTo>
                    <a:lnTo>
                      <a:pt x="1517" y="4310"/>
                    </a:lnTo>
                    <a:lnTo>
                      <a:pt x="799" y="3831"/>
                    </a:lnTo>
                    <a:lnTo>
                      <a:pt x="160" y="3273"/>
                    </a:lnTo>
                    <a:lnTo>
                      <a:pt x="120" y="3273"/>
                    </a:lnTo>
                    <a:lnTo>
                      <a:pt x="80" y="3233"/>
                    </a:lnTo>
                    <a:lnTo>
                      <a:pt x="40" y="2435"/>
                    </a:lnTo>
                    <a:lnTo>
                      <a:pt x="40" y="1597"/>
                    </a:lnTo>
                    <a:lnTo>
                      <a:pt x="120" y="799"/>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3"/>
              <p:cNvSpPr/>
              <p:nvPr/>
            </p:nvSpPr>
            <p:spPr>
              <a:xfrm>
                <a:off x="4049375" y="1567275"/>
                <a:ext cx="149650" cy="169600"/>
              </a:xfrm>
              <a:custGeom>
                <a:rect b="b" l="l" r="r" t="t"/>
                <a:pathLst>
                  <a:path extrusionOk="0" fill="none" h="6784" w="5986">
                    <a:moveTo>
                      <a:pt x="5985" y="6744"/>
                    </a:moveTo>
                    <a:lnTo>
                      <a:pt x="5985" y="6744"/>
                    </a:lnTo>
                    <a:lnTo>
                      <a:pt x="5945" y="6784"/>
                    </a:lnTo>
                    <a:lnTo>
                      <a:pt x="5945" y="6784"/>
                    </a:lnTo>
                    <a:lnTo>
                      <a:pt x="5147" y="6425"/>
                    </a:lnTo>
                    <a:lnTo>
                      <a:pt x="5147" y="6425"/>
                    </a:lnTo>
                    <a:lnTo>
                      <a:pt x="4469" y="6105"/>
                    </a:lnTo>
                    <a:lnTo>
                      <a:pt x="3831" y="5786"/>
                    </a:lnTo>
                    <a:lnTo>
                      <a:pt x="3152" y="5427"/>
                    </a:lnTo>
                    <a:lnTo>
                      <a:pt x="2554" y="5028"/>
                    </a:lnTo>
                    <a:lnTo>
                      <a:pt x="1916" y="4629"/>
                    </a:lnTo>
                    <a:lnTo>
                      <a:pt x="1277" y="4230"/>
                    </a:lnTo>
                    <a:lnTo>
                      <a:pt x="679" y="3791"/>
                    </a:lnTo>
                    <a:lnTo>
                      <a:pt x="120" y="3312"/>
                    </a:lnTo>
                    <a:lnTo>
                      <a:pt x="120" y="3312"/>
                    </a:lnTo>
                    <a:lnTo>
                      <a:pt x="80" y="3273"/>
                    </a:lnTo>
                    <a:lnTo>
                      <a:pt x="80" y="3273"/>
                    </a:lnTo>
                    <a:lnTo>
                      <a:pt x="40" y="3273"/>
                    </a:lnTo>
                    <a:lnTo>
                      <a:pt x="40" y="3233"/>
                    </a:lnTo>
                    <a:lnTo>
                      <a:pt x="40" y="3233"/>
                    </a:lnTo>
                    <a:lnTo>
                      <a:pt x="40" y="3233"/>
                    </a:lnTo>
                    <a:lnTo>
                      <a:pt x="1" y="2435"/>
                    </a:lnTo>
                    <a:lnTo>
                      <a:pt x="1" y="1637"/>
                    </a:lnTo>
                    <a:lnTo>
                      <a:pt x="120" y="799"/>
                    </a:lnTo>
                    <a:lnTo>
                      <a:pt x="280" y="41"/>
                    </a:lnTo>
                    <a:lnTo>
                      <a:pt x="280" y="41"/>
                    </a:lnTo>
                    <a:lnTo>
                      <a:pt x="320" y="1"/>
                    </a:lnTo>
                    <a:lnTo>
                      <a:pt x="320" y="1"/>
                    </a:lnTo>
                    <a:lnTo>
                      <a:pt x="120" y="799"/>
                    </a:lnTo>
                    <a:lnTo>
                      <a:pt x="40" y="1597"/>
                    </a:lnTo>
                    <a:lnTo>
                      <a:pt x="40" y="2435"/>
                    </a:lnTo>
                    <a:lnTo>
                      <a:pt x="80" y="3233"/>
                    </a:lnTo>
                    <a:lnTo>
                      <a:pt x="80" y="3233"/>
                    </a:lnTo>
                    <a:lnTo>
                      <a:pt x="120" y="3273"/>
                    </a:lnTo>
                    <a:lnTo>
                      <a:pt x="120" y="3273"/>
                    </a:lnTo>
                    <a:lnTo>
                      <a:pt x="160" y="3273"/>
                    </a:lnTo>
                    <a:lnTo>
                      <a:pt x="160" y="3273"/>
                    </a:lnTo>
                    <a:lnTo>
                      <a:pt x="799" y="3831"/>
                    </a:lnTo>
                    <a:lnTo>
                      <a:pt x="1517" y="4310"/>
                    </a:lnTo>
                    <a:lnTo>
                      <a:pt x="2235" y="4789"/>
                    </a:lnTo>
                    <a:lnTo>
                      <a:pt x="2953" y="5267"/>
                    </a:lnTo>
                    <a:lnTo>
                      <a:pt x="3671" y="5666"/>
                    </a:lnTo>
                    <a:lnTo>
                      <a:pt x="4429" y="6065"/>
                    </a:lnTo>
                    <a:lnTo>
                      <a:pt x="5187" y="6425"/>
                    </a:lnTo>
                    <a:lnTo>
                      <a:pt x="5985" y="6744"/>
                    </a:lnTo>
                    <a:lnTo>
                      <a:pt x="5985" y="67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3"/>
              <p:cNvSpPr/>
              <p:nvPr/>
            </p:nvSpPr>
            <p:spPr>
              <a:xfrm>
                <a:off x="4199000" y="17358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3"/>
              <p:cNvSpPr/>
              <p:nvPr/>
            </p:nvSpPr>
            <p:spPr>
              <a:xfrm>
                <a:off x="3997500" y="1622150"/>
                <a:ext cx="4025" cy="74825"/>
              </a:xfrm>
              <a:custGeom>
                <a:rect b="b" l="l" r="r" t="t"/>
                <a:pathLst>
                  <a:path extrusionOk="0" h="2993" w="161">
                    <a:moveTo>
                      <a:pt x="160" y="0"/>
                    </a:moveTo>
                    <a:lnTo>
                      <a:pt x="121" y="40"/>
                    </a:lnTo>
                    <a:lnTo>
                      <a:pt x="41" y="758"/>
                    </a:lnTo>
                    <a:lnTo>
                      <a:pt x="1" y="1477"/>
                    </a:lnTo>
                    <a:lnTo>
                      <a:pt x="41" y="2235"/>
                    </a:lnTo>
                    <a:lnTo>
                      <a:pt x="121" y="2953"/>
                    </a:lnTo>
                    <a:lnTo>
                      <a:pt x="121" y="2993"/>
                    </a:lnTo>
                    <a:lnTo>
                      <a:pt x="160" y="2993"/>
                    </a:lnTo>
                    <a:lnTo>
                      <a:pt x="160" y="2953"/>
                    </a:lnTo>
                    <a:lnTo>
                      <a:pt x="160" y="2913"/>
                    </a:lnTo>
                    <a:lnTo>
                      <a:pt x="81" y="2195"/>
                    </a:lnTo>
                    <a:lnTo>
                      <a:pt x="41" y="1437"/>
                    </a:lnTo>
                    <a:lnTo>
                      <a:pt x="81" y="718"/>
                    </a:lnTo>
                    <a:lnTo>
                      <a:pt x="160"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3"/>
              <p:cNvSpPr/>
              <p:nvPr/>
            </p:nvSpPr>
            <p:spPr>
              <a:xfrm>
                <a:off x="3997500" y="1622150"/>
                <a:ext cx="4025" cy="74825"/>
              </a:xfrm>
              <a:custGeom>
                <a:rect b="b" l="l" r="r" t="t"/>
                <a:pathLst>
                  <a:path extrusionOk="0" fill="none" h="2993" w="161">
                    <a:moveTo>
                      <a:pt x="160" y="2993"/>
                    </a:moveTo>
                    <a:lnTo>
                      <a:pt x="121" y="2993"/>
                    </a:lnTo>
                    <a:lnTo>
                      <a:pt x="121" y="2993"/>
                    </a:lnTo>
                    <a:lnTo>
                      <a:pt x="121" y="2993"/>
                    </a:lnTo>
                    <a:lnTo>
                      <a:pt x="121" y="2993"/>
                    </a:lnTo>
                    <a:lnTo>
                      <a:pt x="121" y="2993"/>
                    </a:lnTo>
                    <a:lnTo>
                      <a:pt x="121" y="2953"/>
                    </a:lnTo>
                    <a:lnTo>
                      <a:pt x="121" y="2953"/>
                    </a:lnTo>
                    <a:lnTo>
                      <a:pt x="41" y="2235"/>
                    </a:lnTo>
                    <a:lnTo>
                      <a:pt x="1" y="1477"/>
                    </a:lnTo>
                    <a:lnTo>
                      <a:pt x="41" y="758"/>
                    </a:lnTo>
                    <a:lnTo>
                      <a:pt x="121" y="40"/>
                    </a:lnTo>
                    <a:lnTo>
                      <a:pt x="121" y="40"/>
                    </a:lnTo>
                    <a:lnTo>
                      <a:pt x="121" y="40"/>
                    </a:lnTo>
                    <a:lnTo>
                      <a:pt x="121" y="40"/>
                    </a:lnTo>
                    <a:lnTo>
                      <a:pt x="160" y="0"/>
                    </a:lnTo>
                    <a:lnTo>
                      <a:pt x="160" y="0"/>
                    </a:lnTo>
                    <a:lnTo>
                      <a:pt x="81" y="718"/>
                    </a:lnTo>
                    <a:lnTo>
                      <a:pt x="41" y="1437"/>
                    </a:lnTo>
                    <a:lnTo>
                      <a:pt x="81" y="2195"/>
                    </a:lnTo>
                    <a:lnTo>
                      <a:pt x="160" y="2913"/>
                    </a:lnTo>
                    <a:lnTo>
                      <a:pt x="160" y="2913"/>
                    </a:lnTo>
                    <a:lnTo>
                      <a:pt x="160" y="2953"/>
                    </a:lnTo>
                    <a:lnTo>
                      <a:pt x="160" y="2953"/>
                    </a:lnTo>
                    <a:lnTo>
                      <a:pt x="160" y="2993"/>
                    </a:lnTo>
                    <a:lnTo>
                      <a:pt x="160" y="299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3"/>
              <p:cNvSpPr/>
              <p:nvPr/>
            </p:nvSpPr>
            <p:spPr>
              <a:xfrm>
                <a:off x="4001500" y="16969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3"/>
              <p:cNvSpPr/>
              <p:nvPr/>
            </p:nvSpPr>
            <p:spPr>
              <a:xfrm>
                <a:off x="3901750" y="1360825"/>
                <a:ext cx="293275" cy="325175"/>
              </a:xfrm>
              <a:custGeom>
                <a:rect b="b" l="l" r="r" t="t"/>
                <a:pathLst>
                  <a:path extrusionOk="0" h="13007" w="11731">
                    <a:moveTo>
                      <a:pt x="9576" y="0"/>
                    </a:moveTo>
                    <a:lnTo>
                      <a:pt x="9297" y="40"/>
                    </a:lnTo>
                    <a:lnTo>
                      <a:pt x="8978" y="80"/>
                    </a:lnTo>
                    <a:lnTo>
                      <a:pt x="8659" y="239"/>
                    </a:lnTo>
                    <a:lnTo>
                      <a:pt x="8339" y="399"/>
                    </a:lnTo>
                    <a:lnTo>
                      <a:pt x="8260" y="399"/>
                    </a:lnTo>
                    <a:lnTo>
                      <a:pt x="7861" y="678"/>
                    </a:lnTo>
                    <a:lnTo>
                      <a:pt x="7501" y="997"/>
                    </a:lnTo>
                    <a:lnTo>
                      <a:pt x="7142" y="1357"/>
                    </a:lnTo>
                    <a:lnTo>
                      <a:pt x="6783" y="1716"/>
                    </a:lnTo>
                    <a:lnTo>
                      <a:pt x="6305" y="2354"/>
                    </a:lnTo>
                    <a:lnTo>
                      <a:pt x="5826" y="2992"/>
                    </a:lnTo>
                    <a:lnTo>
                      <a:pt x="5746" y="3072"/>
                    </a:lnTo>
                    <a:lnTo>
                      <a:pt x="5347" y="3711"/>
                    </a:lnTo>
                    <a:lnTo>
                      <a:pt x="4988" y="4349"/>
                    </a:lnTo>
                    <a:lnTo>
                      <a:pt x="4948" y="3591"/>
                    </a:lnTo>
                    <a:lnTo>
                      <a:pt x="4908" y="3232"/>
                    </a:lnTo>
                    <a:lnTo>
                      <a:pt x="4788" y="2873"/>
                    </a:lnTo>
                    <a:lnTo>
                      <a:pt x="4629" y="2514"/>
                    </a:lnTo>
                    <a:lnTo>
                      <a:pt x="4389" y="2234"/>
                    </a:lnTo>
                    <a:lnTo>
                      <a:pt x="4230" y="2115"/>
                    </a:lnTo>
                    <a:lnTo>
                      <a:pt x="4070" y="2035"/>
                    </a:lnTo>
                    <a:lnTo>
                      <a:pt x="3911" y="1955"/>
                    </a:lnTo>
                    <a:lnTo>
                      <a:pt x="3711" y="1915"/>
                    </a:lnTo>
                    <a:lnTo>
                      <a:pt x="3512" y="1915"/>
                    </a:lnTo>
                    <a:lnTo>
                      <a:pt x="3272" y="1955"/>
                    </a:lnTo>
                    <a:lnTo>
                      <a:pt x="3073" y="2035"/>
                    </a:lnTo>
                    <a:lnTo>
                      <a:pt x="2873" y="2155"/>
                    </a:lnTo>
                    <a:lnTo>
                      <a:pt x="2714" y="2274"/>
                    </a:lnTo>
                    <a:lnTo>
                      <a:pt x="2514" y="2434"/>
                    </a:lnTo>
                    <a:lnTo>
                      <a:pt x="2235" y="2833"/>
                    </a:lnTo>
                    <a:lnTo>
                      <a:pt x="2035" y="3152"/>
                    </a:lnTo>
                    <a:lnTo>
                      <a:pt x="1836" y="3471"/>
                    </a:lnTo>
                    <a:lnTo>
                      <a:pt x="1796" y="3551"/>
                    </a:lnTo>
                    <a:lnTo>
                      <a:pt x="1636" y="3950"/>
                    </a:lnTo>
                    <a:lnTo>
                      <a:pt x="1477" y="4389"/>
                    </a:lnTo>
                    <a:lnTo>
                      <a:pt x="1237" y="5267"/>
                    </a:lnTo>
                    <a:lnTo>
                      <a:pt x="1078" y="6144"/>
                    </a:lnTo>
                    <a:lnTo>
                      <a:pt x="918" y="7062"/>
                    </a:lnTo>
                    <a:lnTo>
                      <a:pt x="838" y="7780"/>
                    </a:lnTo>
                    <a:lnTo>
                      <a:pt x="799" y="7900"/>
                    </a:lnTo>
                    <a:lnTo>
                      <a:pt x="479" y="10094"/>
                    </a:lnTo>
                    <a:lnTo>
                      <a:pt x="280" y="11371"/>
                    </a:lnTo>
                    <a:lnTo>
                      <a:pt x="1" y="12927"/>
                    </a:lnTo>
                    <a:lnTo>
                      <a:pt x="1" y="13007"/>
                    </a:lnTo>
                    <a:lnTo>
                      <a:pt x="41" y="12967"/>
                    </a:lnTo>
                    <a:lnTo>
                      <a:pt x="719" y="12408"/>
                    </a:lnTo>
                    <a:lnTo>
                      <a:pt x="1437" y="11850"/>
                    </a:lnTo>
                    <a:lnTo>
                      <a:pt x="2913" y="10812"/>
                    </a:lnTo>
                    <a:lnTo>
                      <a:pt x="2953" y="10812"/>
                    </a:lnTo>
                    <a:lnTo>
                      <a:pt x="3033" y="10772"/>
                    </a:lnTo>
                    <a:lnTo>
                      <a:pt x="5227" y="9256"/>
                    </a:lnTo>
                    <a:lnTo>
                      <a:pt x="5307" y="9216"/>
                    </a:lnTo>
                    <a:lnTo>
                      <a:pt x="6464" y="8379"/>
                    </a:lnTo>
                    <a:lnTo>
                      <a:pt x="7621" y="7541"/>
                    </a:lnTo>
                    <a:lnTo>
                      <a:pt x="7701" y="7461"/>
                    </a:lnTo>
                    <a:lnTo>
                      <a:pt x="8379" y="6902"/>
                    </a:lnTo>
                    <a:lnTo>
                      <a:pt x="9057" y="6344"/>
                    </a:lnTo>
                    <a:lnTo>
                      <a:pt x="9656" y="5745"/>
                    </a:lnTo>
                    <a:lnTo>
                      <a:pt x="10254" y="5107"/>
                    </a:lnTo>
                    <a:lnTo>
                      <a:pt x="10614" y="4668"/>
                    </a:lnTo>
                    <a:lnTo>
                      <a:pt x="10933" y="4189"/>
                    </a:lnTo>
                    <a:lnTo>
                      <a:pt x="11252" y="3711"/>
                    </a:lnTo>
                    <a:lnTo>
                      <a:pt x="11491" y="3192"/>
                    </a:lnTo>
                    <a:lnTo>
                      <a:pt x="11491" y="3112"/>
                    </a:lnTo>
                    <a:lnTo>
                      <a:pt x="11611" y="2793"/>
                    </a:lnTo>
                    <a:lnTo>
                      <a:pt x="11691" y="2474"/>
                    </a:lnTo>
                    <a:lnTo>
                      <a:pt x="11691" y="2155"/>
                    </a:lnTo>
                    <a:lnTo>
                      <a:pt x="11731" y="1835"/>
                    </a:lnTo>
                    <a:lnTo>
                      <a:pt x="11691" y="1596"/>
                    </a:lnTo>
                    <a:lnTo>
                      <a:pt x="11651" y="1317"/>
                    </a:lnTo>
                    <a:lnTo>
                      <a:pt x="11571" y="1077"/>
                    </a:lnTo>
                    <a:lnTo>
                      <a:pt x="11451" y="838"/>
                    </a:lnTo>
                    <a:lnTo>
                      <a:pt x="11292" y="638"/>
                    </a:lnTo>
                    <a:lnTo>
                      <a:pt x="11252" y="599"/>
                    </a:lnTo>
                    <a:lnTo>
                      <a:pt x="11012" y="399"/>
                    </a:lnTo>
                    <a:lnTo>
                      <a:pt x="10773" y="239"/>
                    </a:lnTo>
                    <a:lnTo>
                      <a:pt x="10494" y="120"/>
                    </a:lnTo>
                    <a:lnTo>
                      <a:pt x="10215" y="40"/>
                    </a:lnTo>
                    <a:lnTo>
                      <a:pt x="9895"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3"/>
              <p:cNvSpPr/>
              <p:nvPr/>
            </p:nvSpPr>
            <p:spPr>
              <a:xfrm>
                <a:off x="3901750" y="1360825"/>
                <a:ext cx="293275" cy="325175"/>
              </a:xfrm>
              <a:custGeom>
                <a:rect b="b" l="l" r="r" t="t"/>
                <a:pathLst>
                  <a:path extrusionOk="0" fill="none" h="13007" w="11731">
                    <a:moveTo>
                      <a:pt x="11731" y="1835"/>
                    </a:moveTo>
                    <a:lnTo>
                      <a:pt x="11731" y="1835"/>
                    </a:lnTo>
                    <a:lnTo>
                      <a:pt x="11691" y="2155"/>
                    </a:lnTo>
                    <a:lnTo>
                      <a:pt x="11691" y="2474"/>
                    </a:lnTo>
                    <a:lnTo>
                      <a:pt x="11611" y="2793"/>
                    </a:lnTo>
                    <a:lnTo>
                      <a:pt x="11491" y="3112"/>
                    </a:lnTo>
                    <a:lnTo>
                      <a:pt x="11491" y="3112"/>
                    </a:lnTo>
                    <a:lnTo>
                      <a:pt x="11491" y="3192"/>
                    </a:lnTo>
                    <a:lnTo>
                      <a:pt x="11491" y="3192"/>
                    </a:lnTo>
                    <a:lnTo>
                      <a:pt x="11252" y="3711"/>
                    </a:lnTo>
                    <a:lnTo>
                      <a:pt x="10933" y="4189"/>
                    </a:lnTo>
                    <a:lnTo>
                      <a:pt x="10614" y="4668"/>
                    </a:lnTo>
                    <a:lnTo>
                      <a:pt x="10254" y="5107"/>
                    </a:lnTo>
                    <a:lnTo>
                      <a:pt x="10254" y="5107"/>
                    </a:lnTo>
                    <a:lnTo>
                      <a:pt x="9656" y="5745"/>
                    </a:lnTo>
                    <a:lnTo>
                      <a:pt x="9057" y="6344"/>
                    </a:lnTo>
                    <a:lnTo>
                      <a:pt x="8379" y="6902"/>
                    </a:lnTo>
                    <a:lnTo>
                      <a:pt x="7701" y="7461"/>
                    </a:lnTo>
                    <a:lnTo>
                      <a:pt x="7701" y="7461"/>
                    </a:lnTo>
                    <a:lnTo>
                      <a:pt x="7621" y="7541"/>
                    </a:lnTo>
                    <a:lnTo>
                      <a:pt x="7621" y="7541"/>
                    </a:lnTo>
                    <a:lnTo>
                      <a:pt x="7621" y="7541"/>
                    </a:lnTo>
                    <a:lnTo>
                      <a:pt x="6464" y="8379"/>
                    </a:lnTo>
                    <a:lnTo>
                      <a:pt x="5307" y="9216"/>
                    </a:lnTo>
                    <a:lnTo>
                      <a:pt x="5307" y="9216"/>
                    </a:lnTo>
                    <a:lnTo>
                      <a:pt x="5227" y="9256"/>
                    </a:lnTo>
                    <a:lnTo>
                      <a:pt x="5227" y="9256"/>
                    </a:lnTo>
                    <a:lnTo>
                      <a:pt x="3033" y="10772"/>
                    </a:lnTo>
                    <a:lnTo>
                      <a:pt x="3033" y="10772"/>
                    </a:lnTo>
                    <a:lnTo>
                      <a:pt x="2953" y="10812"/>
                    </a:lnTo>
                    <a:lnTo>
                      <a:pt x="2913" y="10812"/>
                    </a:lnTo>
                    <a:lnTo>
                      <a:pt x="2913" y="10812"/>
                    </a:lnTo>
                    <a:lnTo>
                      <a:pt x="1437" y="11850"/>
                    </a:lnTo>
                    <a:lnTo>
                      <a:pt x="719" y="12408"/>
                    </a:lnTo>
                    <a:lnTo>
                      <a:pt x="41" y="12967"/>
                    </a:lnTo>
                    <a:lnTo>
                      <a:pt x="41" y="12967"/>
                    </a:lnTo>
                    <a:lnTo>
                      <a:pt x="1" y="13007"/>
                    </a:lnTo>
                    <a:lnTo>
                      <a:pt x="1" y="13007"/>
                    </a:lnTo>
                    <a:lnTo>
                      <a:pt x="1" y="12927"/>
                    </a:lnTo>
                    <a:lnTo>
                      <a:pt x="1" y="12927"/>
                    </a:lnTo>
                    <a:lnTo>
                      <a:pt x="280" y="11371"/>
                    </a:lnTo>
                    <a:lnTo>
                      <a:pt x="479" y="10094"/>
                    </a:lnTo>
                    <a:lnTo>
                      <a:pt x="479" y="10094"/>
                    </a:lnTo>
                    <a:lnTo>
                      <a:pt x="799" y="7900"/>
                    </a:lnTo>
                    <a:lnTo>
                      <a:pt x="799" y="7900"/>
                    </a:lnTo>
                    <a:lnTo>
                      <a:pt x="799" y="7900"/>
                    </a:lnTo>
                    <a:lnTo>
                      <a:pt x="838" y="7780"/>
                    </a:lnTo>
                    <a:lnTo>
                      <a:pt x="838" y="7780"/>
                    </a:lnTo>
                    <a:lnTo>
                      <a:pt x="838" y="7780"/>
                    </a:lnTo>
                    <a:lnTo>
                      <a:pt x="918" y="7062"/>
                    </a:lnTo>
                    <a:lnTo>
                      <a:pt x="918" y="7062"/>
                    </a:lnTo>
                    <a:lnTo>
                      <a:pt x="1078" y="6144"/>
                    </a:lnTo>
                    <a:lnTo>
                      <a:pt x="1237" y="5267"/>
                    </a:lnTo>
                    <a:lnTo>
                      <a:pt x="1477" y="4389"/>
                    </a:lnTo>
                    <a:lnTo>
                      <a:pt x="1636" y="3950"/>
                    </a:lnTo>
                    <a:lnTo>
                      <a:pt x="1796" y="3551"/>
                    </a:lnTo>
                    <a:lnTo>
                      <a:pt x="1796" y="3551"/>
                    </a:lnTo>
                    <a:lnTo>
                      <a:pt x="1836" y="3471"/>
                    </a:lnTo>
                    <a:lnTo>
                      <a:pt x="1836" y="3471"/>
                    </a:lnTo>
                    <a:lnTo>
                      <a:pt x="2035" y="3152"/>
                    </a:lnTo>
                    <a:lnTo>
                      <a:pt x="2235" y="2833"/>
                    </a:lnTo>
                    <a:lnTo>
                      <a:pt x="2235" y="2833"/>
                    </a:lnTo>
                    <a:lnTo>
                      <a:pt x="2514" y="2434"/>
                    </a:lnTo>
                    <a:lnTo>
                      <a:pt x="2714" y="2274"/>
                    </a:lnTo>
                    <a:lnTo>
                      <a:pt x="2873" y="2155"/>
                    </a:lnTo>
                    <a:lnTo>
                      <a:pt x="3073" y="2035"/>
                    </a:lnTo>
                    <a:lnTo>
                      <a:pt x="3272" y="1955"/>
                    </a:lnTo>
                    <a:lnTo>
                      <a:pt x="3512" y="1915"/>
                    </a:lnTo>
                    <a:lnTo>
                      <a:pt x="3711" y="1915"/>
                    </a:lnTo>
                    <a:lnTo>
                      <a:pt x="3711" y="1915"/>
                    </a:lnTo>
                    <a:lnTo>
                      <a:pt x="3911" y="1955"/>
                    </a:lnTo>
                    <a:lnTo>
                      <a:pt x="4070" y="2035"/>
                    </a:lnTo>
                    <a:lnTo>
                      <a:pt x="4230" y="2115"/>
                    </a:lnTo>
                    <a:lnTo>
                      <a:pt x="4389" y="2234"/>
                    </a:lnTo>
                    <a:lnTo>
                      <a:pt x="4629" y="2514"/>
                    </a:lnTo>
                    <a:lnTo>
                      <a:pt x="4788" y="2873"/>
                    </a:lnTo>
                    <a:lnTo>
                      <a:pt x="4788" y="2873"/>
                    </a:lnTo>
                    <a:lnTo>
                      <a:pt x="4908" y="3232"/>
                    </a:lnTo>
                    <a:lnTo>
                      <a:pt x="4948" y="3591"/>
                    </a:lnTo>
                    <a:lnTo>
                      <a:pt x="4988" y="4349"/>
                    </a:lnTo>
                    <a:lnTo>
                      <a:pt x="4988" y="4349"/>
                    </a:lnTo>
                    <a:lnTo>
                      <a:pt x="5347" y="3711"/>
                    </a:lnTo>
                    <a:lnTo>
                      <a:pt x="5746" y="3072"/>
                    </a:lnTo>
                    <a:lnTo>
                      <a:pt x="5746" y="3072"/>
                    </a:lnTo>
                    <a:lnTo>
                      <a:pt x="5826" y="2992"/>
                    </a:lnTo>
                    <a:lnTo>
                      <a:pt x="5826" y="2992"/>
                    </a:lnTo>
                    <a:lnTo>
                      <a:pt x="6305" y="2354"/>
                    </a:lnTo>
                    <a:lnTo>
                      <a:pt x="6783" y="1716"/>
                    </a:lnTo>
                    <a:lnTo>
                      <a:pt x="6783" y="1716"/>
                    </a:lnTo>
                    <a:lnTo>
                      <a:pt x="7142" y="1357"/>
                    </a:lnTo>
                    <a:lnTo>
                      <a:pt x="7501" y="997"/>
                    </a:lnTo>
                    <a:lnTo>
                      <a:pt x="7861" y="678"/>
                    </a:lnTo>
                    <a:lnTo>
                      <a:pt x="8260" y="399"/>
                    </a:lnTo>
                    <a:lnTo>
                      <a:pt x="8260" y="399"/>
                    </a:lnTo>
                    <a:lnTo>
                      <a:pt x="8339" y="399"/>
                    </a:lnTo>
                    <a:lnTo>
                      <a:pt x="8339" y="399"/>
                    </a:lnTo>
                    <a:lnTo>
                      <a:pt x="8659" y="239"/>
                    </a:lnTo>
                    <a:lnTo>
                      <a:pt x="8978" y="80"/>
                    </a:lnTo>
                    <a:lnTo>
                      <a:pt x="8978" y="80"/>
                    </a:lnTo>
                    <a:lnTo>
                      <a:pt x="9297" y="40"/>
                    </a:lnTo>
                    <a:lnTo>
                      <a:pt x="9576" y="0"/>
                    </a:lnTo>
                    <a:lnTo>
                      <a:pt x="9895" y="0"/>
                    </a:lnTo>
                    <a:lnTo>
                      <a:pt x="10215" y="40"/>
                    </a:lnTo>
                    <a:lnTo>
                      <a:pt x="10494" y="120"/>
                    </a:lnTo>
                    <a:lnTo>
                      <a:pt x="10773" y="239"/>
                    </a:lnTo>
                    <a:lnTo>
                      <a:pt x="11012" y="399"/>
                    </a:lnTo>
                    <a:lnTo>
                      <a:pt x="11252" y="599"/>
                    </a:lnTo>
                    <a:lnTo>
                      <a:pt x="11252" y="599"/>
                    </a:lnTo>
                    <a:lnTo>
                      <a:pt x="11292" y="638"/>
                    </a:lnTo>
                    <a:lnTo>
                      <a:pt x="11292" y="638"/>
                    </a:lnTo>
                    <a:lnTo>
                      <a:pt x="11451" y="838"/>
                    </a:lnTo>
                    <a:lnTo>
                      <a:pt x="11451" y="838"/>
                    </a:lnTo>
                    <a:lnTo>
                      <a:pt x="11571" y="1077"/>
                    </a:lnTo>
                    <a:lnTo>
                      <a:pt x="11651" y="1317"/>
                    </a:lnTo>
                    <a:lnTo>
                      <a:pt x="11691" y="1596"/>
                    </a:lnTo>
                    <a:lnTo>
                      <a:pt x="11731" y="1835"/>
                    </a:lnTo>
                    <a:lnTo>
                      <a:pt x="11731" y="18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3"/>
              <p:cNvSpPr/>
              <p:nvPr/>
            </p:nvSpPr>
            <p:spPr>
              <a:xfrm>
                <a:off x="4195000" y="14067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3"/>
              <p:cNvSpPr/>
              <p:nvPr/>
            </p:nvSpPr>
            <p:spPr>
              <a:xfrm>
                <a:off x="3895775" y="1375775"/>
                <a:ext cx="288275" cy="316225"/>
              </a:xfrm>
              <a:custGeom>
                <a:rect b="b" l="l" r="r" t="t"/>
                <a:pathLst>
                  <a:path extrusionOk="0" h="12649" w="11531">
                    <a:moveTo>
                      <a:pt x="11491" y="1"/>
                    </a:moveTo>
                    <a:lnTo>
                      <a:pt x="10414" y="1397"/>
                    </a:lnTo>
                    <a:lnTo>
                      <a:pt x="9257" y="2753"/>
                    </a:lnTo>
                    <a:lnTo>
                      <a:pt x="9217" y="2833"/>
                    </a:lnTo>
                    <a:lnTo>
                      <a:pt x="8020" y="4150"/>
                    </a:lnTo>
                    <a:lnTo>
                      <a:pt x="6783" y="5427"/>
                    </a:lnTo>
                    <a:lnTo>
                      <a:pt x="6743" y="5467"/>
                    </a:lnTo>
                    <a:lnTo>
                      <a:pt x="5785" y="6464"/>
                    </a:lnTo>
                    <a:lnTo>
                      <a:pt x="5746" y="6504"/>
                    </a:lnTo>
                    <a:lnTo>
                      <a:pt x="4948" y="7302"/>
                    </a:lnTo>
                    <a:lnTo>
                      <a:pt x="4030" y="8219"/>
                    </a:lnTo>
                    <a:lnTo>
                      <a:pt x="3990" y="8259"/>
                    </a:lnTo>
                    <a:lnTo>
                      <a:pt x="2274" y="10055"/>
                    </a:lnTo>
                    <a:lnTo>
                      <a:pt x="2235" y="10095"/>
                    </a:lnTo>
                    <a:lnTo>
                      <a:pt x="1237" y="11212"/>
                    </a:lnTo>
                    <a:lnTo>
                      <a:pt x="240" y="12329"/>
                    </a:lnTo>
                    <a:lnTo>
                      <a:pt x="0" y="12608"/>
                    </a:lnTo>
                    <a:lnTo>
                      <a:pt x="40" y="12648"/>
                    </a:lnTo>
                    <a:lnTo>
                      <a:pt x="280" y="12369"/>
                    </a:lnTo>
                    <a:lnTo>
                      <a:pt x="1277" y="11252"/>
                    </a:lnTo>
                    <a:lnTo>
                      <a:pt x="2274" y="10135"/>
                    </a:lnTo>
                    <a:lnTo>
                      <a:pt x="2314" y="10095"/>
                    </a:lnTo>
                    <a:lnTo>
                      <a:pt x="4030" y="8339"/>
                    </a:lnTo>
                    <a:lnTo>
                      <a:pt x="4070" y="8299"/>
                    </a:lnTo>
                    <a:lnTo>
                      <a:pt x="5027" y="7342"/>
                    </a:lnTo>
                    <a:lnTo>
                      <a:pt x="5785" y="6544"/>
                    </a:lnTo>
                    <a:lnTo>
                      <a:pt x="5825" y="6504"/>
                    </a:lnTo>
                    <a:lnTo>
                      <a:pt x="7581" y="4708"/>
                    </a:lnTo>
                    <a:lnTo>
                      <a:pt x="8419" y="3751"/>
                    </a:lnTo>
                    <a:lnTo>
                      <a:pt x="9296" y="2833"/>
                    </a:lnTo>
                    <a:lnTo>
                      <a:pt x="9336" y="2753"/>
                    </a:lnTo>
                    <a:lnTo>
                      <a:pt x="10454" y="1437"/>
                    </a:lnTo>
                    <a:lnTo>
                      <a:pt x="11531" y="40"/>
                    </a:lnTo>
                    <a:lnTo>
                      <a:pt x="1149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3"/>
              <p:cNvSpPr/>
              <p:nvPr/>
            </p:nvSpPr>
            <p:spPr>
              <a:xfrm>
                <a:off x="3895775" y="1375775"/>
                <a:ext cx="288275" cy="316225"/>
              </a:xfrm>
              <a:custGeom>
                <a:rect b="b" l="l" r="r" t="t"/>
                <a:pathLst>
                  <a:path extrusionOk="0" fill="none" h="12649" w="11531">
                    <a:moveTo>
                      <a:pt x="11531" y="40"/>
                    </a:moveTo>
                    <a:lnTo>
                      <a:pt x="11531" y="40"/>
                    </a:lnTo>
                    <a:lnTo>
                      <a:pt x="10454" y="1437"/>
                    </a:lnTo>
                    <a:lnTo>
                      <a:pt x="9336" y="2753"/>
                    </a:lnTo>
                    <a:lnTo>
                      <a:pt x="9336" y="2753"/>
                    </a:lnTo>
                    <a:lnTo>
                      <a:pt x="9296" y="2833"/>
                    </a:lnTo>
                    <a:lnTo>
                      <a:pt x="9296" y="2833"/>
                    </a:lnTo>
                    <a:lnTo>
                      <a:pt x="8419" y="3751"/>
                    </a:lnTo>
                    <a:lnTo>
                      <a:pt x="7581" y="4708"/>
                    </a:lnTo>
                    <a:lnTo>
                      <a:pt x="5825" y="6504"/>
                    </a:lnTo>
                    <a:lnTo>
                      <a:pt x="5825" y="6504"/>
                    </a:lnTo>
                    <a:lnTo>
                      <a:pt x="5785" y="6544"/>
                    </a:lnTo>
                    <a:lnTo>
                      <a:pt x="5785" y="6544"/>
                    </a:lnTo>
                    <a:lnTo>
                      <a:pt x="5027" y="7342"/>
                    </a:lnTo>
                    <a:lnTo>
                      <a:pt x="5027" y="7342"/>
                    </a:lnTo>
                    <a:lnTo>
                      <a:pt x="4070" y="8299"/>
                    </a:lnTo>
                    <a:lnTo>
                      <a:pt x="4070" y="8299"/>
                    </a:lnTo>
                    <a:lnTo>
                      <a:pt x="4070" y="8299"/>
                    </a:lnTo>
                    <a:lnTo>
                      <a:pt x="4030" y="8339"/>
                    </a:lnTo>
                    <a:lnTo>
                      <a:pt x="4030" y="8339"/>
                    </a:lnTo>
                    <a:lnTo>
                      <a:pt x="2314" y="10095"/>
                    </a:lnTo>
                    <a:lnTo>
                      <a:pt x="2314" y="10095"/>
                    </a:lnTo>
                    <a:lnTo>
                      <a:pt x="2274" y="10135"/>
                    </a:lnTo>
                    <a:lnTo>
                      <a:pt x="2274" y="10135"/>
                    </a:lnTo>
                    <a:lnTo>
                      <a:pt x="1277" y="11252"/>
                    </a:lnTo>
                    <a:lnTo>
                      <a:pt x="280" y="12369"/>
                    </a:lnTo>
                    <a:lnTo>
                      <a:pt x="280" y="12369"/>
                    </a:lnTo>
                    <a:lnTo>
                      <a:pt x="40" y="12648"/>
                    </a:lnTo>
                    <a:lnTo>
                      <a:pt x="0" y="12608"/>
                    </a:lnTo>
                    <a:lnTo>
                      <a:pt x="0" y="12608"/>
                    </a:lnTo>
                    <a:lnTo>
                      <a:pt x="240" y="12329"/>
                    </a:lnTo>
                    <a:lnTo>
                      <a:pt x="240" y="12329"/>
                    </a:lnTo>
                    <a:lnTo>
                      <a:pt x="1237" y="11212"/>
                    </a:lnTo>
                    <a:lnTo>
                      <a:pt x="2235" y="10095"/>
                    </a:lnTo>
                    <a:lnTo>
                      <a:pt x="2235" y="10095"/>
                    </a:lnTo>
                    <a:lnTo>
                      <a:pt x="2274" y="10055"/>
                    </a:lnTo>
                    <a:lnTo>
                      <a:pt x="2274" y="10055"/>
                    </a:lnTo>
                    <a:lnTo>
                      <a:pt x="3990" y="8259"/>
                    </a:lnTo>
                    <a:lnTo>
                      <a:pt x="3990" y="8259"/>
                    </a:lnTo>
                    <a:lnTo>
                      <a:pt x="4030" y="8219"/>
                    </a:lnTo>
                    <a:lnTo>
                      <a:pt x="4030" y="8219"/>
                    </a:lnTo>
                    <a:lnTo>
                      <a:pt x="4948" y="7302"/>
                    </a:lnTo>
                    <a:lnTo>
                      <a:pt x="4948" y="7302"/>
                    </a:lnTo>
                    <a:lnTo>
                      <a:pt x="5746" y="6504"/>
                    </a:lnTo>
                    <a:lnTo>
                      <a:pt x="5746" y="6504"/>
                    </a:lnTo>
                    <a:lnTo>
                      <a:pt x="5746" y="6504"/>
                    </a:lnTo>
                    <a:lnTo>
                      <a:pt x="5785" y="6464"/>
                    </a:lnTo>
                    <a:lnTo>
                      <a:pt x="5785" y="6464"/>
                    </a:lnTo>
                    <a:lnTo>
                      <a:pt x="6743" y="5467"/>
                    </a:lnTo>
                    <a:lnTo>
                      <a:pt x="6743" y="5467"/>
                    </a:lnTo>
                    <a:lnTo>
                      <a:pt x="6783" y="5427"/>
                    </a:lnTo>
                    <a:lnTo>
                      <a:pt x="6783" y="5427"/>
                    </a:lnTo>
                    <a:lnTo>
                      <a:pt x="8020" y="4150"/>
                    </a:lnTo>
                    <a:lnTo>
                      <a:pt x="9217" y="2833"/>
                    </a:lnTo>
                    <a:lnTo>
                      <a:pt x="9257" y="2753"/>
                    </a:lnTo>
                    <a:lnTo>
                      <a:pt x="9257" y="2753"/>
                    </a:lnTo>
                    <a:lnTo>
                      <a:pt x="10414" y="1397"/>
                    </a:lnTo>
                    <a:lnTo>
                      <a:pt x="11491" y="1"/>
                    </a:lnTo>
                    <a:lnTo>
                      <a:pt x="11491" y="1"/>
                    </a:lnTo>
                    <a:lnTo>
                      <a:pt x="11531" y="40"/>
                    </a:lnTo>
                    <a:lnTo>
                      <a:pt x="11531" y="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3"/>
              <p:cNvSpPr/>
              <p:nvPr/>
            </p:nvSpPr>
            <p:spPr>
              <a:xfrm>
                <a:off x="4184025" y="13767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3"/>
              <p:cNvSpPr/>
              <p:nvPr/>
            </p:nvSpPr>
            <p:spPr>
              <a:xfrm>
                <a:off x="4108225" y="1370800"/>
                <a:ext cx="80825" cy="75825"/>
              </a:xfrm>
              <a:custGeom>
                <a:rect b="b" l="l" r="r" t="t"/>
                <a:pathLst>
                  <a:path extrusionOk="0" h="3033" w="3233">
                    <a:moveTo>
                      <a:pt x="1" y="0"/>
                    </a:moveTo>
                    <a:lnTo>
                      <a:pt x="679" y="2992"/>
                    </a:lnTo>
                    <a:lnTo>
                      <a:pt x="719" y="3032"/>
                    </a:lnTo>
                    <a:lnTo>
                      <a:pt x="1437" y="3032"/>
                    </a:lnTo>
                    <a:lnTo>
                      <a:pt x="2035" y="2992"/>
                    </a:lnTo>
                    <a:lnTo>
                      <a:pt x="2634" y="2913"/>
                    </a:lnTo>
                    <a:lnTo>
                      <a:pt x="3232" y="2793"/>
                    </a:lnTo>
                    <a:lnTo>
                      <a:pt x="3232" y="2713"/>
                    </a:lnTo>
                    <a:lnTo>
                      <a:pt x="2674" y="2833"/>
                    </a:lnTo>
                    <a:lnTo>
                      <a:pt x="2075" y="2913"/>
                    </a:lnTo>
                    <a:lnTo>
                      <a:pt x="1477" y="2992"/>
                    </a:lnTo>
                    <a:lnTo>
                      <a:pt x="838" y="2952"/>
                    </a:lnTo>
                    <a:lnTo>
                      <a:pt x="759" y="2952"/>
                    </a:lnTo>
                    <a:lnTo>
                      <a:pt x="8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3"/>
              <p:cNvSpPr/>
              <p:nvPr/>
            </p:nvSpPr>
            <p:spPr>
              <a:xfrm>
                <a:off x="4108225" y="1370800"/>
                <a:ext cx="80825" cy="75825"/>
              </a:xfrm>
              <a:custGeom>
                <a:rect b="b" l="l" r="r" t="t"/>
                <a:pathLst>
                  <a:path extrusionOk="0" fill="none" h="3033" w="3233">
                    <a:moveTo>
                      <a:pt x="3232" y="2713"/>
                    </a:moveTo>
                    <a:lnTo>
                      <a:pt x="3232" y="2713"/>
                    </a:lnTo>
                    <a:lnTo>
                      <a:pt x="3232" y="2793"/>
                    </a:lnTo>
                    <a:lnTo>
                      <a:pt x="3232" y="2793"/>
                    </a:lnTo>
                    <a:lnTo>
                      <a:pt x="2634" y="2913"/>
                    </a:lnTo>
                    <a:lnTo>
                      <a:pt x="2035" y="2992"/>
                    </a:lnTo>
                    <a:lnTo>
                      <a:pt x="1437" y="3032"/>
                    </a:lnTo>
                    <a:lnTo>
                      <a:pt x="798" y="3032"/>
                    </a:lnTo>
                    <a:lnTo>
                      <a:pt x="798" y="3032"/>
                    </a:lnTo>
                    <a:lnTo>
                      <a:pt x="719" y="3032"/>
                    </a:lnTo>
                    <a:lnTo>
                      <a:pt x="719" y="3032"/>
                    </a:lnTo>
                    <a:lnTo>
                      <a:pt x="719" y="3032"/>
                    </a:lnTo>
                    <a:lnTo>
                      <a:pt x="679" y="2992"/>
                    </a:lnTo>
                    <a:lnTo>
                      <a:pt x="679" y="2992"/>
                    </a:lnTo>
                    <a:lnTo>
                      <a:pt x="1" y="0"/>
                    </a:lnTo>
                    <a:lnTo>
                      <a:pt x="1" y="0"/>
                    </a:lnTo>
                    <a:lnTo>
                      <a:pt x="80" y="0"/>
                    </a:lnTo>
                    <a:lnTo>
                      <a:pt x="80" y="0"/>
                    </a:lnTo>
                    <a:lnTo>
                      <a:pt x="759" y="2952"/>
                    </a:lnTo>
                    <a:lnTo>
                      <a:pt x="759" y="2952"/>
                    </a:lnTo>
                    <a:lnTo>
                      <a:pt x="759" y="2952"/>
                    </a:lnTo>
                    <a:lnTo>
                      <a:pt x="759" y="2952"/>
                    </a:lnTo>
                    <a:lnTo>
                      <a:pt x="838" y="2952"/>
                    </a:lnTo>
                    <a:lnTo>
                      <a:pt x="838" y="2952"/>
                    </a:lnTo>
                    <a:lnTo>
                      <a:pt x="1477" y="2992"/>
                    </a:lnTo>
                    <a:lnTo>
                      <a:pt x="2075" y="2913"/>
                    </a:lnTo>
                    <a:lnTo>
                      <a:pt x="2674" y="2833"/>
                    </a:lnTo>
                    <a:lnTo>
                      <a:pt x="3232" y="2713"/>
                    </a:lnTo>
                    <a:lnTo>
                      <a:pt x="3232" y="27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3"/>
              <p:cNvSpPr/>
              <p:nvPr/>
            </p:nvSpPr>
            <p:spPr>
              <a:xfrm>
                <a:off x="4189025" y="14386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3"/>
              <p:cNvSpPr/>
              <p:nvPr/>
            </p:nvSpPr>
            <p:spPr>
              <a:xfrm>
                <a:off x="4045375" y="1435625"/>
                <a:ext cx="20975" cy="77825"/>
              </a:xfrm>
              <a:custGeom>
                <a:rect b="b" l="l" r="r" t="t"/>
                <a:pathLst>
                  <a:path extrusionOk="0" h="3113" w="839">
                    <a:moveTo>
                      <a:pt x="81" y="0"/>
                    </a:moveTo>
                    <a:lnTo>
                      <a:pt x="1" y="80"/>
                    </a:lnTo>
                    <a:lnTo>
                      <a:pt x="360" y="1596"/>
                    </a:lnTo>
                    <a:lnTo>
                      <a:pt x="759" y="3073"/>
                    </a:lnTo>
                    <a:lnTo>
                      <a:pt x="759" y="3112"/>
                    </a:lnTo>
                    <a:lnTo>
                      <a:pt x="839" y="3112"/>
                    </a:lnTo>
                    <a:lnTo>
                      <a:pt x="799" y="3033"/>
                    </a:lnTo>
                    <a:lnTo>
                      <a:pt x="400" y="1556"/>
                    </a:lnTo>
                    <a:lnTo>
                      <a:pt x="8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3"/>
              <p:cNvSpPr/>
              <p:nvPr/>
            </p:nvSpPr>
            <p:spPr>
              <a:xfrm>
                <a:off x="4045375" y="1435625"/>
                <a:ext cx="20975" cy="77825"/>
              </a:xfrm>
              <a:custGeom>
                <a:rect b="b" l="l" r="r" t="t"/>
                <a:pathLst>
                  <a:path extrusionOk="0" fill="none" h="3113" w="839">
                    <a:moveTo>
                      <a:pt x="81" y="0"/>
                    </a:moveTo>
                    <a:lnTo>
                      <a:pt x="81" y="0"/>
                    </a:lnTo>
                    <a:lnTo>
                      <a:pt x="400" y="1556"/>
                    </a:lnTo>
                    <a:lnTo>
                      <a:pt x="799" y="3033"/>
                    </a:lnTo>
                    <a:lnTo>
                      <a:pt x="799" y="3033"/>
                    </a:lnTo>
                    <a:lnTo>
                      <a:pt x="839" y="3112"/>
                    </a:lnTo>
                    <a:lnTo>
                      <a:pt x="759" y="3112"/>
                    </a:lnTo>
                    <a:lnTo>
                      <a:pt x="759" y="3073"/>
                    </a:lnTo>
                    <a:lnTo>
                      <a:pt x="759" y="3073"/>
                    </a:lnTo>
                    <a:lnTo>
                      <a:pt x="360" y="1596"/>
                    </a:lnTo>
                    <a:lnTo>
                      <a:pt x="1" y="80"/>
                    </a:lnTo>
                    <a:lnTo>
                      <a:pt x="1" y="80"/>
                    </a:lnTo>
                    <a:lnTo>
                      <a:pt x="81" y="0"/>
                    </a:lnTo>
                    <a:lnTo>
                      <a:pt x="8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3"/>
              <p:cNvSpPr/>
              <p:nvPr/>
            </p:nvSpPr>
            <p:spPr>
              <a:xfrm>
                <a:off x="4047375" y="1435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3"/>
              <p:cNvSpPr/>
              <p:nvPr/>
            </p:nvSpPr>
            <p:spPr>
              <a:xfrm>
                <a:off x="4039400" y="1537350"/>
                <a:ext cx="54875" cy="12000"/>
              </a:xfrm>
              <a:custGeom>
                <a:rect b="b" l="l" r="r" t="t"/>
                <a:pathLst>
                  <a:path extrusionOk="0" h="480" w="2195">
                    <a:moveTo>
                      <a:pt x="1" y="1"/>
                    </a:moveTo>
                    <a:lnTo>
                      <a:pt x="1" y="41"/>
                    </a:lnTo>
                    <a:lnTo>
                      <a:pt x="1" y="81"/>
                    </a:lnTo>
                    <a:lnTo>
                      <a:pt x="40" y="81"/>
                    </a:lnTo>
                    <a:lnTo>
                      <a:pt x="559" y="240"/>
                    </a:lnTo>
                    <a:lnTo>
                      <a:pt x="1078" y="360"/>
                    </a:lnTo>
                    <a:lnTo>
                      <a:pt x="1596" y="440"/>
                    </a:lnTo>
                    <a:lnTo>
                      <a:pt x="2115" y="480"/>
                    </a:lnTo>
                    <a:lnTo>
                      <a:pt x="2195" y="400"/>
                    </a:lnTo>
                    <a:lnTo>
                      <a:pt x="1676" y="360"/>
                    </a:lnTo>
                    <a:lnTo>
                      <a:pt x="1118" y="320"/>
                    </a:lnTo>
                    <a:lnTo>
                      <a:pt x="599" y="200"/>
                    </a:lnTo>
                    <a:lnTo>
                      <a:pt x="80" y="41"/>
                    </a:lnTo>
                    <a:lnTo>
                      <a:pt x="4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3"/>
              <p:cNvSpPr/>
              <p:nvPr/>
            </p:nvSpPr>
            <p:spPr>
              <a:xfrm>
                <a:off x="4039400" y="1537350"/>
                <a:ext cx="54875" cy="12000"/>
              </a:xfrm>
              <a:custGeom>
                <a:rect b="b" l="l" r="r" t="t"/>
                <a:pathLst>
                  <a:path extrusionOk="0" fill="none" h="480" w="2195">
                    <a:moveTo>
                      <a:pt x="2195" y="400"/>
                    </a:moveTo>
                    <a:lnTo>
                      <a:pt x="2195" y="400"/>
                    </a:lnTo>
                    <a:lnTo>
                      <a:pt x="2115" y="480"/>
                    </a:lnTo>
                    <a:lnTo>
                      <a:pt x="2115" y="480"/>
                    </a:lnTo>
                    <a:lnTo>
                      <a:pt x="2115" y="480"/>
                    </a:lnTo>
                    <a:lnTo>
                      <a:pt x="1596" y="440"/>
                    </a:lnTo>
                    <a:lnTo>
                      <a:pt x="1078" y="360"/>
                    </a:lnTo>
                    <a:lnTo>
                      <a:pt x="559" y="240"/>
                    </a:lnTo>
                    <a:lnTo>
                      <a:pt x="40" y="81"/>
                    </a:lnTo>
                    <a:lnTo>
                      <a:pt x="40" y="81"/>
                    </a:lnTo>
                    <a:lnTo>
                      <a:pt x="1" y="81"/>
                    </a:lnTo>
                    <a:lnTo>
                      <a:pt x="1" y="41"/>
                    </a:lnTo>
                    <a:lnTo>
                      <a:pt x="1" y="1"/>
                    </a:lnTo>
                    <a:lnTo>
                      <a:pt x="1" y="1"/>
                    </a:lnTo>
                    <a:lnTo>
                      <a:pt x="40" y="1"/>
                    </a:lnTo>
                    <a:lnTo>
                      <a:pt x="40" y="1"/>
                    </a:lnTo>
                    <a:lnTo>
                      <a:pt x="80" y="41"/>
                    </a:lnTo>
                    <a:lnTo>
                      <a:pt x="80" y="41"/>
                    </a:lnTo>
                    <a:lnTo>
                      <a:pt x="599" y="200"/>
                    </a:lnTo>
                    <a:lnTo>
                      <a:pt x="1118" y="320"/>
                    </a:lnTo>
                    <a:lnTo>
                      <a:pt x="1676" y="360"/>
                    </a:lnTo>
                    <a:lnTo>
                      <a:pt x="2195" y="400"/>
                    </a:lnTo>
                    <a:lnTo>
                      <a:pt x="2195" y="4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3"/>
              <p:cNvSpPr/>
              <p:nvPr/>
            </p:nvSpPr>
            <p:spPr>
              <a:xfrm>
                <a:off x="4094250" y="15473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3"/>
              <p:cNvSpPr/>
              <p:nvPr/>
            </p:nvSpPr>
            <p:spPr>
              <a:xfrm>
                <a:off x="3946650" y="1447600"/>
                <a:ext cx="87800" cy="144650"/>
              </a:xfrm>
              <a:custGeom>
                <a:rect b="b" l="l" r="r" t="t"/>
                <a:pathLst>
                  <a:path extrusionOk="0" h="5786" w="3512">
                    <a:moveTo>
                      <a:pt x="40" y="0"/>
                    </a:moveTo>
                    <a:lnTo>
                      <a:pt x="0" y="80"/>
                    </a:lnTo>
                    <a:lnTo>
                      <a:pt x="439" y="1436"/>
                    </a:lnTo>
                    <a:lnTo>
                      <a:pt x="878" y="2793"/>
                    </a:lnTo>
                    <a:lnTo>
                      <a:pt x="1396" y="4110"/>
                    </a:lnTo>
                    <a:lnTo>
                      <a:pt x="1955" y="5386"/>
                    </a:lnTo>
                    <a:lnTo>
                      <a:pt x="1995" y="5466"/>
                    </a:lnTo>
                    <a:lnTo>
                      <a:pt x="1995" y="5506"/>
                    </a:lnTo>
                    <a:lnTo>
                      <a:pt x="2035" y="5506"/>
                    </a:lnTo>
                    <a:lnTo>
                      <a:pt x="2713" y="5706"/>
                    </a:lnTo>
                    <a:lnTo>
                      <a:pt x="3431" y="5785"/>
                    </a:lnTo>
                    <a:lnTo>
                      <a:pt x="3511" y="5745"/>
                    </a:lnTo>
                    <a:lnTo>
                      <a:pt x="2793" y="5666"/>
                    </a:lnTo>
                    <a:lnTo>
                      <a:pt x="2035" y="5466"/>
                    </a:lnTo>
                    <a:lnTo>
                      <a:pt x="2035" y="5426"/>
                    </a:lnTo>
                    <a:lnTo>
                      <a:pt x="1995" y="5346"/>
                    </a:lnTo>
                    <a:lnTo>
                      <a:pt x="1436" y="4030"/>
                    </a:lnTo>
                    <a:lnTo>
                      <a:pt x="918" y="2713"/>
                    </a:lnTo>
                    <a:lnTo>
                      <a:pt x="479" y="1357"/>
                    </a:lnTo>
                    <a:lnTo>
                      <a:pt x="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3"/>
              <p:cNvSpPr/>
              <p:nvPr/>
            </p:nvSpPr>
            <p:spPr>
              <a:xfrm>
                <a:off x="3946650" y="1447600"/>
                <a:ext cx="87800" cy="144650"/>
              </a:xfrm>
              <a:custGeom>
                <a:rect b="b" l="l" r="r" t="t"/>
                <a:pathLst>
                  <a:path extrusionOk="0" fill="none" h="5786" w="3512">
                    <a:moveTo>
                      <a:pt x="3511" y="5745"/>
                    </a:moveTo>
                    <a:lnTo>
                      <a:pt x="3511" y="5745"/>
                    </a:lnTo>
                    <a:lnTo>
                      <a:pt x="3431" y="5785"/>
                    </a:lnTo>
                    <a:lnTo>
                      <a:pt x="3431" y="5785"/>
                    </a:lnTo>
                    <a:lnTo>
                      <a:pt x="2713" y="5706"/>
                    </a:lnTo>
                    <a:lnTo>
                      <a:pt x="2035" y="5506"/>
                    </a:lnTo>
                    <a:lnTo>
                      <a:pt x="1995" y="5506"/>
                    </a:lnTo>
                    <a:lnTo>
                      <a:pt x="1995" y="5506"/>
                    </a:lnTo>
                    <a:lnTo>
                      <a:pt x="1995" y="5506"/>
                    </a:lnTo>
                    <a:lnTo>
                      <a:pt x="1995" y="5466"/>
                    </a:lnTo>
                    <a:lnTo>
                      <a:pt x="1995" y="5466"/>
                    </a:lnTo>
                    <a:lnTo>
                      <a:pt x="1955" y="5386"/>
                    </a:lnTo>
                    <a:lnTo>
                      <a:pt x="1955" y="5386"/>
                    </a:lnTo>
                    <a:lnTo>
                      <a:pt x="1396" y="4110"/>
                    </a:lnTo>
                    <a:lnTo>
                      <a:pt x="878" y="2793"/>
                    </a:lnTo>
                    <a:lnTo>
                      <a:pt x="439" y="1436"/>
                    </a:lnTo>
                    <a:lnTo>
                      <a:pt x="0" y="80"/>
                    </a:lnTo>
                    <a:lnTo>
                      <a:pt x="0" y="80"/>
                    </a:lnTo>
                    <a:lnTo>
                      <a:pt x="40" y="0"/>
                    </a:lnTo>
                    <a:lnTo>
                      <a:pt x="40" y="0"/>
                    </a:lnTo>
                    <a:lnTo>
                      <a:pt x="479" y="1357"/>
                    </a:lnTo>
                    <a:lnTo>
                      <a:pt x="918" y="2713"/>
                    </a:lnTo>
                    <a:lnTo>
                      <a:pt x="1436" y="4030"/>
                    </a:lnTo>
                    <a:lnTo>
                      <a:pt x="1995" y="5346"/>
                    </a:lnTo>
                    <a:lnTo>
                      <a:pt x="1995" y="5346"/>
                    </a:lnTo>
                    <a:lnTo>
                      <a:pt x="2035" y="5426"/>
                    </a:lnTo>
                    <a:lnTo>
                      <a:pt x="2035" y="5426"/>
                    </a:lnTo>
                    <a:lnTo>
                      <a:pt x="2035" y="5426"/>
                    </a:lnTo>
                    <a:lnTo>
                      <a:pt x="2035" y="5466"/>
                    </a:lnTo>
                    <a:lnTo>
                      <a:pt x="2035" y="5466"/>
                    </a:lnTo>
                    <a:lnTo>
                      <a:pt x="2793" y="5666"/>
                    </a:lnTo>
                    <a:lnTo>
                      <a:pt x="3511" y="5745"/>
                    </a:lnTo>
                    <a:lnTo>
                      <a:pt x="3511" y="57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3"/>
              <p:cNvSpPr/>
              <p:nvPr/>
            </p:nvSpPr>
            <p:spPr>
              <a:xfrm>
                <a:off x="4034425" y="15912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3"/>
              <p:cNvSpPr/>
              <p:nvPr/>
            </p:nvSpPr>
            <p:spPr>
              <a:xfrm>
                <a:off x="3921700" y="1555325"/>
                <a:ext cx="55875" cy="75825"/>
              </a:xfrm>
              <a:custGeom>
                <a:rect b="b" l="l" r="r" t="t"/>
                <a:pathLst>
                  <a:path extrusionOk="0" h="3033" w="2235">
                    <a:moveTo>
                      <a:pt x="40" y="0"/>
                    </a:moveTo>
                    <a:lnTo>
                      <a:pt x="1" y="120"/>
                    </a:lnTo>
                    <a:lnTo>
                      <a:pt x="240" y="838"/>
                    </a:lnTo>
                    <a:lnTo>
                      <a:pt x="519" y="1556"/>
                    </a:lnTo>
                    <a:lnTo>
                      <a:pt x="838" y="2234"/>
                    </a:lnTo>
                    <a:lnTo>
                      <a:pt x="1198" y="2913"/>
                    </a:lnTo>
                    <a:lnTo>
                      <a:pt x="1198" y="2953"/>
                    </a:lnTo>
                    <a:lnTo>
                      <a:pt x="1237" y="2953"/>
                    </a:lnTo>
                    <a:lnTo>
                      <a:pt x="2115" y="3032"/>
                    </a:lnTo>
                    <a:lnTo>
                      <a:pt x="2155" y="3032"/>
                    </a:lnTo>
                    <a:lnTo>
                      <a:pt x="2235" y="2992"/>
                    </a:lnTo>
                    <a:lnTo>
                      <a:pt x="1277" y="2913"/>
                    </a:lnTo>
                    <a:lnTo>
                      <a:pt x="1237" y="2873"/>
                    </a:lnTo>
                    <a:lnTo>
                      <a:pt x="878" y="2195"/>
                    </a:lnTo>
                    <a:lnTo>
                      <a:pt x="559" y="1476"/>
                    </a:lnTo>
                    <a:lnTo>
                      <a:pt x="280" y="718"/>
                    </a:lnTo>
                    <a:lnTo>
                      <a:pt x="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3"/>
              <p:cNvSpPr/>
              <p:nvPr/>
            </p:nvSpPr>
            <p:spPr>
              <a:xfrm>
                <a:off x="3921700" y="1555325"/>
                <a:ext cx="55875" cy="75825"/>
              </a:xfrm>
              <a:custGeom>
                <a:rect b="b" l="l" r="r" t="t"/>
                <a:pathLst>
                  <a:path extrusionOk="0" fill="none" h="3033" w="2235">
                    <a:moveTo>
                      <a:pt x="2235" y="2992"/>
                    </a:moveTo>
                    <a:lnTo>
                      <a:pt x="2235" y="2992"/>
                    </a:lnTo>
                    <a:lnTo>
                      <a:pt x="2155" y="3032"/>
                    </a:lnTo>
                    <a:lnTo>
                      <a:pt x="2115" y="3032"/>
                    </a:lnTo>
                    <a:lnTo>
                      <a:pt x="2115" y="3032"/>
                    </a:lnTo>
                    <a:lnTo>
                      <a:pt x="1237" y="2953"/>
                    </a:lnTo>
                    <a:lnTo>
                      <a:pt x="1237" y="2953"/>
                    </a:lnTo>
                    <a:lnTo>
                      <a:pt x="1237" y="2953"/>
                    </a:lnTo>
                    <a:lnTo>
                      <a:pt x="1237" y="2953"/>
                    </a:lnTo>
                    <a:lnTo>
                      <a:pt x="1198" y="2953"/>
                    </a:lnTo>
                    <a:lnTo>
                      <a:pt x="1198" y="2953"/>
                    </a:lnTo>
                    <a:lnTo>
                      <a:pt x="1198" y="2913"/>
                    </a:lnTo>
                    <a:lnTo>
                      <a:pt x="1198" y="2913"/>
                    </a:lnTo>
                    <a:lnTo>
                      <a:pt x="838" y="2234"/>
                    </a:lnTo>
                    <a:lnTo>
                      <a:pt x="519" y="1556"/>
                    </a:lnTo>
                    <a:lnTo>
                      <a:pt x="240" y="838"/>
                    </a:lnTo>
                    <a:lnTo>
                      <a:pt x="1" y="120"/>
                    </a:lnTo>
                    <a:lnTo>
                      <a:pt x="1" y="120"/>
                    </a:lnTo>
                    <a:lnTo>
                      <a:pt x="1" y="120"/>
                    </a:lnTo>
                    <a:lnTo>
                      <a:pt x="40" y="0"/>
                    </a:lnTo>
                    <a:lnTo>
                      <a:pt x="40" y="0"/>
                    </a:lnTo>
                    <a:lnTo>
                      <a:pt x="280" y="718"/>
                    </a:lnTo>
                    <a:lnTo>
                      <a:pt x="559" y="1476"/>
                    </a:lnTo>
                    <a:lnTo>
                      <a:pt x="878" y="2195"/>
                    </a:lnTo>
                    <a:lnTo>
                      <a:pt x="1237" y="2873"/>
                    </a:lnTo>
                    <a:lnTo>
                      <a:pt x="1237" y="2873"/>
                    </a:lnTo>
                    <a:lnTo>
                      <a:pt x="1277" y="2913"/>
                    </a:lnTo>
                    <a:lnTo>
                      <a:pt x="1277" y="2913"/>
                    </a:lnTo>
                    <a:lnTo>
                      <a:pt x="1277" y="2913"/>
                    </a:lnTo>
                    <a:lnTo>
                      <a:pt x="1277" y="2913"/>
                    </a:lnTo>
                    <a:lnTo>
                      <a:pt x="2235" y="2992"/>
                    </a:lnTo>
                    <a:lnTo>
                      <a:pt x="2235" y="299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3"/>
              <p:cNvSpPr/>
              <p:nvPr/>
            </p:nvSpPr>
            <p:spPr>
              <a:xfrm>
                <a:off x="3977550" y="16301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3"/>
              <p:cNvSpPr/>
              <p:nvPr/>
            </p:nvSpPr>
            <p:spPr>
              <a:xfrm>
                <a:off x="3628450" y="1305950"/>
                <a:ext cx="313225" cy="390025"/>
              </a:xfrm>
              <a:custGeom>
                <a:rect b="b" l="l" r="r" t="t"/>
                <a:pathLst>
                  <a:path extrusionOk="0" h="15601" w="12529">
                    <a:moveTo>
                      <a:pt x="1995" y="1"/>
                    </a:moveTo>
                    <a:lnTo>
                      <a:pt x="1676" y="41"/>
                    </a:lnTo>
                    <a:lnTo>
                      <a:pt x="1397" y="120"/>
                    </a:lnTo>
                    <a:lnTo>
                      <a:pt x="1158" y="240"/>
                    </a:lnTo>
                    <a:lnTo>
                      <a:pt x="1078" y="280"/>
                    </a:lnTo>
                    <a:lnTo>
                      <a:pt x="799" y="479"/>
                    </a:lnTo>
                    <a:lnTo>
                      <a:pt x="599" y="719"/>
                    </a:lnTo>
                    <a:lnTo>
                      <a:pt x="400" y="1038"/>
                    </a:lnTo>
                    <a:lnTo>
                      <a:pt x="240" y="1317"/>
                    </a:lnTo>
                    <a:lnTo>
                      <a:pt x="120" y="1676"/>
                    </a:lnTo>
                    <a:lnTo>
                      <a:pt x="40" y="1996"/>
                    </a:lnTo>
                    <a:lnTo>
                      <a:pt x="1" y="2355"/>
                    </a:lnTo>
                    <a:lnTo>
                      <a:pt x="40" y="2714"/>
                    </a:lnTo>
                    <a:lnTo>
                      <a:pt x="80" y="3113"/>
                    </a:lnTo>
                    <a:lnTo>
                      <a:pt x="200" y="3512"/>
                    </a:lnTo>
                    <a:lnTo>
                      <a:pt x="240" y="3591"/>
                    </a:lnTo>
                    <a:lnTo>
                      <a:pt x="439" y="4070"/>
                    </a:lnTo>
                    <a:lnTo>
                      <a:pt x="719" y="4589"/>
                    </a:lnTo>
                    <a:lnTo>
                      <a:pt x="1038" y="5068"/>
                    </a:lnTo>
                    <a:lnTo>
                      <a:pt x="1397" y="5507"/>
                    </a:lnTo>
                    <a:lnTo>
                      <a:pt x="1995" y="6225"/>
                    </a:lnTo>
                    <a:lnTo>
                      <a:pt x="2594" y="6903"/>
                    </a:lnTo>
                    <a:lnTo>
                      <a:pt x="2674" y="6983"/>
                    </a:lnTo>
                    <a:lnTo>
                      <a:pt x="3272" y="7581"/>
                    </a:lnTo>
                    <a:lnTo>
                      <a:pt x="3950" y="8140"/>
                    </a:lnTo>
                    <a:lnTo>
                      <a:pt x="3512" y="8060"/>
                    </a:lnTo>
                    <a:lnTo>
                      <a:pt x="3073" y="7980"/>
                    </a:lnTo>
                    <a:lnTo>
                      <a:pt x="2634" y="7940"/>
                    </a:lnTo>
                    <a:lnTo>
                      <a:pt x="2235" y="7980"/>
                    </a:lnTo>
                    <a:lnTo>
                      <a:pt x="1995" y="8060"/>
                    </a:lnTo>
                    <a:lnTo>
                      <a:pt x="1796" y="8100"/>
                    </a:lnTo>
                    <a:lnTo>
                      <a:pt x="1596" y="8220"/>
                    </a:lnTo>
                    <a:lnTo>
                      <a:pt x="1437" y="8339"/>
                    </a:lnTo>
                    <a:lnTo>
                      <a:pt x="1237" y="8459"/>
                    </a:lnTo>
                    <a:lnTo>
                      <a:pt x="1118" y="8619"/>
                    </a:lnTo>
                    <a:lnTo>
                      <a:pt x="998" y="8778"/>
                    </a:lnTo>
                    <a:lnTo>
                      <a:pt x="918" y="8978"/>
                    </a:lnTo>
                    <a:lnTo>
                      <a:pt x="878" y="9257"/>
                    </a:lnTo>
                    <a:lnTo>
                      <a:pt x="878" y="9496"/>
                    </a:lnTo>
                    <a:lnTo>
                      <a:pt x="918" y="9736"/>
                    </a:lnTo>
                    <a:lnTo>
                      <a:pt x="998" y="10015"/>
                    </a:lnTo>
                    <a:lnTo>
                      <a:pt x="1118" y="10215"/>
                    </a:lnTo>
                    <a:lnTo>
                      <a:pt x="1277" y="10454"/>
                    </a:lnTo>
                    <a:lnTo>
                      <a:pt x="1596" y="10853"/>
                    </a:lnTo>
                    <a:lnTo>
                      <a:pt x="1916" y="11172"/>
                    </a:lnTo>
                    <a:lnTo>
                      <a:pt x="2275" y="11451"/>
                    </a:lnTo>
                    <a:lnTo>
                      <a:pt x="2355" y="11531"/>
                    </a:lnTo>
                    <a:lnTo>
                      <a:pt x="2754" y="11810"/>
                    </a:lnTo>
                    <a:lnTo>
                      <a:pt x="3192" y="12050"/>
                    </a:lnTo>
                    <a:lnTo>
                      <a:pt x="3671" y="12289"/>
                    </a:lnTo>
                    <a:lnTo>
                      <a:pt x="4110" y="12529"/>
                    </a:lnTo>
                    <a:lnTo>
                      <a:pt x="5108" y="12888"/>
                    </a:lnTo>
                    <a:lnTo>
                      <a:pt x="6065" y="13247"/>
                    </a:lnTo>
                    <a:lnTo>
                      <a:pt x="6863" y="13526"/>
                    </a:lnTo>
                    <a:lnTo>
                      <a:pt x="7023" y="13566"/>
                    </a:lnTo>
                    <a:lnTo>
                      <a:pt x="9377" y="14404"/>
                    </a:lnTo>
                    <a:lnTo>
                      <a:pt x="10773" y="14883"/>
                    </a:lnTo>
                    <a:lnTo>
                      <a:pt x="12449" y="15561"/>
                    </a:lnTo>
                    <a:lnTo>
                      <a:pt x="12529" y="15601"/>
                    </a:lnTo>
                    <a:lnTo>
                      <a:pt x="12489" y="15521"/>
                    </a:lnTo>
                    <a:lnTo>
                      <a:pt x="12010" y="14643"/>
                    </a:lnTo>
                    <a:lnTo>
                      <a:pt x="11571" y="13726"/>
                    </a:lnTo>
                    <a:lnTo>
                      <a:pt x="10733" y="11810"/>
                    </a:lnTo>
                    <a:lnTo>
                      <a:pt x="10693" y="11731"/>
                    </a:lnTo>
                    <a:lnTo>
                      <a:pt x="9496" y="8938"/>
                    </a:lnTo>
                    <a:lnTo>
                      <a:pt x="9456" y="8818"/>
                    </a:lnTo>
                    <a:lnTo>
                      <a:pt x="8778" y="7302"/>
                    </a:lnTo>
                    <a:lnTo>
                      <a:pt x="8060" y="5866"/>
                    </a:lnTo>
                    <a:lnTo>
                      <a:pt x="8020" y="5746"/>
                    </a:lnTo>
                    <a:lnTo>
                      <a:pt x="7541" y="4868"/>
                    </a:lnTo>
                    <a:lnTo>
                      <a:pt x="7023" y="3990"/>
                    </a:lnTo>
                    <a:lnTo>
                      <a:pt x="6504" y="3192"/>
                    </a:lnTo>
                    <a:lnTo>
                      <a:pt x="5905" y="2395"/>
                    </a:lnTo>
                    <a:lnTo>
                      <a:pt x="5506" y="1876"/>
                    </a:lnTo>
                    <a:lnTo>
                      <a:pt x="5028" y="1397"/>
                    </a:lnTo>
                    <a:lnTo>
                      <a:pt x="4549" y="958"/>
                    </a:lnTo>
                    <a:lnTo>
                      <a:pt x="4030" y="599"/>
                    </a:lnTo>
                    <a:lnTo>
                      <a:pt x="3950" y="559"/>
                    </a:lnTo>
                    <a:lnTo>
                      <a:pt x="3631" y="360"/>
                    </a:lnTo>
                    <a:lnTo>
                      <a:pt x="3312" y="200"/>
                    </a:lnTo>
                    <a:lnTo>
                      <a:pt x="2953" y="120"/>
                    </a:lnTo>
                    <a:lnTo>
                      <a:pt x="2594" y="41"/>
                    </a:lnTo>
                    <a:lnTo>
                      <a:pt x="2275"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3"/>
              <p:cNvSpPr/>
              <p:nvPr/>
            </p:nvSpPr>
            <p:spPr>
              <a:xfrm>
                <a:off x="3628450" y="1305950"/>
                <a:ext cx="313225" cy="390025"/>
              </a:xfrm>
              <a:custGeom>
                <a:rect b="b" l="l" r="r" t="t"/>
                <a:pathLst>
                  <a:path extrusionOk="0" fill="none" h="15601" w="12529">
                    <a:moveTo>
                      <a:pt x="2594" y="41"/>
                    </a:moveTo>
                    <a:lnTo>
                      <a:pt x="2594" y="41"/>
                    </a:lnTo>
                    <a:lnTo>
                      <a:pt x="2953" y="120"/>
                    </a:lnTo>
                    <a:lnTo>
                      <a:pt x="3312" y="200"/>
                    </a:lnTo>
                    <a:lnTo>
                      <a:pt x="3631" y="360"/>
                    </a:lnTo>
                    <a:lnTo>
                      <a:pt x="3950" y="559"/>
                    </a:lnTo>
                    <a:lnTo>
                      <a:pt x="3950" y="559"/>
                    </a:lnTo>
                    <a:lnTo>
                      <a:pt x="4030" y="599"/>
                    </a:lnTo>
                    <a:lnTo>
                      <a:pt x="4030" y="599"/>
                    </a:lnTo>
                    <a:lnTo>
                      <a:pt x="4549" y="958"/>
                    </a:lnTo>
                    <a:lnTo>
                      <a:pt x="5028" y="1397"/>
                    </a:lnTo>
                    <a:lnTo>
                      <a:pt x="5506" y="1876"/>
                    </a:lnTo>
                    <a:lnTo>
                      <a:pt x="5905" y="2395"/>
                    </a:lnTo>
                    <a:lnTo>
                      <a:pt x="5905" y="2395"/>
                    </a:lnTo>
                    <a:lnTo>
                      <a:pt x="6504" y="3192"/>
                    </a:lnTo>
                    <a:lnTo>
                      <a:pt x="7023" y="3990"/>
                    </a:lnTo>
                    <a:lnTo>
                      <a:pt x="7541" y="4868"/>
                    </a:lnTo>
                    <a:lnTo>
                      <a:pt x="8020" y="5746"/>
                    </a:lnTo>
                    <a:lnTo>
                      <a:pt x="8020" y="5746"/>
                    </a:lnTo>
                    <a:lnTo>
                      <a:pt x="8060" y="5866"/>
                    </a:lnTo>
                    <a:lnTo>
                      <a:pt x="8060" y="5866"/>
                    </a:lnTo>
                    <a:lnTo>
                      <a:pt x="8060" y="5866"/>
                    </a:lnTo>
                    <a:lnTo>
                      <a:pt x="8778" y="7302"/>
                    </a:lnTo>
                    <a:lnTo>
                      <a:pt x="9456" y="8818"/>
                    </a:lnTo>
                    <a:lnTo>
                      <a:pt x="9456" y="8818"/>
                    </a:lnTo>
                    <a:lnTo>
                      <a:pt x="9496" y="8938"/>
                    </a:lnTo>
                    <a:lnTo>
                      <a:pt x="9496" y="8938"/>
                    </a:lnTo>
                    <a:lnTo>
                      <a:pt x="10693" y="11731"/>
                    </a:lnTo>
                    <a:lnTo>
                      <a:pt x="10693" y="11731"/>
                    </a:lnTo>
                    <a:lnTo>
                      <a:pt x="10733" y="11810"/>
                    </a:lnTo>
                    <a:lnTo>
                      <a:pt x="10733" y="11810"/>
                    </a:lnTo>
                    <a:lnTo>
                      <a:pt x="10733" y="11810"/>
                    </a:lnTo>
                    <a:lnTo>
                      <a:pt x="11571" y="13726"/>
                    </a:lnTo>
                    <a:lnTo>
                      <a:pt x="12010" y="14643"/>
                    </a:lnTo>
                    <a:lnTo>
                      <a:pt x="12489" y="15521"/>
                    </a:lnTo>
                    <a:lnTo>
                      <a:pt x="12489" y="15521"/>
                    </a:lnTo>
                    <a:lnTo>
                      <a:pt x="12529" y="15601"/>
                    </a:lnTo>
                    <a:lnTo>
                      <a:pt x="12529" y="15601"/>
                    </a:lnTo>
                    <a:lnTo>
                      <a:pt x="12449" y="15561"/>
                    </a:lnTo>
                    <a:lnTo>
                      <a:pt x="12449" y="15561"/>
                    </a:lnTo>
                    <a:lnTo>
                      <a:pt x="10773" y="14883"/>
                    </a:lnTo>
                    <a:lnTo>
                      <a:pt x="9377" y="14404"/>
                    </a:lnTo>
                    <a:lnTo>
                      <a:pt x="9377" y="14404"/>
                    </a:lnTo>
                    <a:lnTo>
                      <a:pt x="7023" y="13566"/>
                    </a:lnTo>
                    <a:lnTo>
                      <a:pt x="7023" y="13566"/>
                    </a:lnTo>
                    <a:lnTo>
                      <a:pt x="7023" y="13566"/>
                    </a:lnTo>
                    <a:lnTo>
                      <a:pt x="6863" y="13526"/>
                    </a:lnTo>
                    <a:lnTo>
                      <a:pt x="6863" y="13526"/>
                    </a:lnTo>
                    <a:lnTo>
                      <a:pt x="6863" y="13526"/>
                    </a:lnTo>
                    <a:lnTo>
                      <a:pt x="6065" y="13247"/>
                    </a:lnTo>
                    <a:lnTo>
                      <a:pt x="6065" y="13247"/>
                    </a:lnTo>
                    <a:lnTo>
                      <a:pt x="5108" y="12888"/>
                    </a:lnTo>
                    <a:lnTo>
                      <a:pt x="4110" y="12529"/>
                    </a:lnTo>
                    <a:lnTo>
                      <a:pt x="3671" y="12289"/>
                    </a:lnTo>
                    <a:lnTo>
                      <a:pt x="3192" y="12050"/>
                    </a:lnTo>
                    <a:lnTo>
                      <a:pt x="2754" y="11810"/>
                    </a:lnTo>
                    <a:lnTo>
                      <a:pt x="2355" y="11531"/>
                    </a:lnTo>
                    <a:lnTo>
                      <a:pt x="2355" y="11531"/>
                    </a:lnTo>
                    <a:lnTo>
                      <a:pt x="2275" y="11451"/>
                    </a:lnTo>
                    <a:lnTo>
                      <a:pt x="2275" y="11451"/>
                    </a:lnTo>
                    <a:lnTo>
                      <a:pt x="1916" y="11172"/>
                    </a:lnTo>
                    <a:lnTo>
                      <a:pt x="1596" y="10853"/>
                    </a:lnTo>
                    <a:lnTo>
                      <a:pt x="1596" y="10853"/>
                    </a:lnTo>
                    <a:lnTo>
                      <a:pt x="1277" y="10454"/>
                    </a:lnTo>
                    <a:lnTo>
                      <a:pt x="1118" y="10215"/>
                    </a:lnTo>
                    <a:lnTo>
                      <a:pt x="998" y="10015"/>
                    </a:lnTo>
                    <a:lnTo>
                      <a:pt x="918" y="9736"/>
                    </a:lnTo>
                    <a:lnTo>
                      <a:pt x="878" y="9496"/>
                    </a:lnTo>
                    <a:lnTo>
                      <a:pt x="878" y="9257"/>
                    </a:lnTo>
                    <a:lnTo>
                      <a:pt x="918" y="8978"/>
                    </a:lnTo>
                    <a:lnTo>
                      <a:pt x="918" y="8978"/>
                    </a:lnTo>
                    <a:lnTo>
                      <a:pt x="998" y="8778"/>
                    </a:lnTo>
                    <a:lnTo>
                      <a:pt x="1118" y="8619"/>
                    </a:lnTo>
                    <a:lnTo>
                      <a:pt x="1237" y="8459"/>
                    </a:lnTo>
                    <a:lnTo>
                      <a:pt x="1437" y="8339"/>
                    </a:lnTo>
                    <a:lnTo>
                      <a:pt x="1596" y="8220"/>
                    </a:lnTo>
                    <a:lnTo>
                      <a:pt x="1796" y="8100"/>
                    </a:lnTo>
                    <a:lnTo>
                      <a:pt x="1995" y="8060"/>
                    </a:lnTo>
                    <a:lnTo>
                      <a:pt x="2235" y="7980"/>
                    </a:lnTo>
                    <a:lnTo>
                      <a:pt x="2235" y="7980"/>
                    </a:lnTo>
                    <a:lnTo>
                      <a:pt x="2634" y="7940"/>
                    </a:lnTo>
                    <a:lnTo>
                      <a:pt x="3073" y="7980"/>
                    </a:lnTo>
                    <a:lnTo>
                      <a:pt x="3512" y="8060"/>
                    </a:lnTo>
                    <a:lnTo>
                      <a:pt x="3950" y="8140"/>
                    </a:lnTo>
                    <a:lnTo>
                      <a:pt x="3950" y="8140"/>
                    </a:lnTo>
                    <a:lnTo>
                      <a:pt x="3272" y="7581"/>
                    </a:lnTo>
                    <a:lnTo>
                      <a:pt x="2674" y="6983"/>
                    </a:lnTo>
                    <a:lnTo>
                      <a:pt x="2674" y="6983"/>
                    </a:lnTo>
                    <a:lnTo>
                      <a:pt x="2594" y="6903"/>
                    </a:lnTo>
                    <a:lnTo>
                      <a:pt x="2594" y="6903"/>
                    </a:lnTo>
                    <a:lnTo>
                      <a:pt x="1995" y="6225"/>
                    </a:lnTo>
                    <a:lnTo>
                      <a:pt x="1397" y="5507"/>
                    </a:lnTo>
                    <a:lnTo>
                      <a:pt x="1397" y="5507"/>
                    </a:lnTo>
                    <a:lnTo>
                      <a:pt x="1038" y="5068"/>
                    </a:lnTo>
                    <a:lnTo>
                      <a:pt x="719" y="4589"/>
                    </a:lnTo>
                    <a:lnTo>
                      <a:pt x="439" y="4070"/>
                    </a:lnTo>
                    <a:lnTo>
                      <a:pt x="240" y="3591"/>
                    </a:lnTo>
                    <a:lnTo>
                      <a:pt x="240" y="3591"/>
                    </a:lnTo>
                    <a:lnTo>
                      <a:pt x="200" y="3512"/>
                    </a:lnTo>
                    <a:lnTo>
                      <a:pt x="200" y="3512"/>
                    </a:lnTo>
                    <a:lnTo>
                      <a:pt x="80" y="3113"/>
                    </a:lnTo>
                    <a:lnTo>
                      <a:pt x="40" y="2714"/>
                    </a:lnTo>
                    <a:lnTo>
                      <a:pt x="40" y="2714"/>
                    </a:lnTo>
                    <a:lnTo>
                      <a:pt x="1" y="2355"/>
                    </a:lnTo>
                    <a:lnTo>
                      <a:pt x="40" y="1996"/>
                    </a:lnTo>
                    <a:lnTo>
                      <a:pt x="120" y="1676"/>
                    </a:lnTo>
                    <a:lnTo>
                      <a:pt x="240" y="1317"/>
                    </a:lnTo>
                    <a:lnTo>
                      <a:pt x="400" y="1038"/>
                    </a:lnTo>
                    <a:lnTo>
                      <a:pt x="599" y="719"/>
                    </a:lnTo>
                    <a:lnTo>
                      <a:pt x="799" y="479"/>
                    </a:lnTo>
                    <a:lnTo>
                      <a:pt x="1078" y="280"/>
                    </a:lnTo>
                    <a:lnTo>
                      <a:pt x="1078" y="280"/>
                    </a:lnTo>
                    <a:lnTo>
                      <a:pt x="1158" y="240"/>
                    </a:lnTo>
                    <a:lnTo>
                      <a:pt x="1158" y="240"/>
                    </a:lnTo>
                    <a:lnTo>
                      <a:pt x="1397" y="120"/>
                    </a:lnTo>
                    <a:lnTo>
                      <a:pt x="1397" y="120"/>
                    </a:lnTo>
                    <a:lnTo>
                      <a:pt x="1676" y="41"/>
                    </a:lnTo>
                    <a:lnTo>
                      <a:pt x="1995" y="1"/>
                    </a:lnTo>
                    <a:lnTo>
                      <a:pt x="2275" y="1"/>
                    </a:lnTo>
                    <a:lnTo>
                      <a:pt x="2594" y="41"/>
                    </a:lnTo>
                    <a:lnTo>
                      <a:pt x="2594" y="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3"/>
              <p:cNvSpPr/>
              <p:nvPr/>
            </p:nvSpPr>
            <p:spPr>
              <a:xfrm>
                <a:off x="3693275" y="13069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3"/>
              <p:cNvSpPr/>
              <p:nvPr/>
            </p:nvSpPr>
            <p:spPr>
              <a:xfrm>
                <a:off x="3655375" y="1311950"/>
                <a:ext cx="292275" cy="392000"/>
              </a:xfrm>
              <a:custGeom>
                <a:rect b="b" l="l" r="r" t="t"/>
                <a:pathLst>
                  <a:path extrusionOk="0" h="15680" w="11691">
                    <a:moveTo>
                      <a:pt x="81" y="0"/>
                    </a:moveTo>
                    <a:lnTo>
                      <a:pt x="1" y="40"/>
                    </a:lnTo>
                    <a:lnTo>
                      <a:pt x="679" y="798"/>
                    </a:lnTo>
                    <a:lnTo>
                      <a:pt x="1357" y="1556"/>
                    </a:lnTo>
                    <a:lnTo>
                      <a:pt x="2634" y="3152"/>
                    </a:lnTo>
                    <a:lnTo>
                      <a:pt x="2674" y="3232"/>
                    </a:lnTo>
                    <a:lnTo>
                      <a:pt x="3911" y="4828"/>
                    </a:lnTo>
                    <a:lnTo>
                      <a:pt x="5068" y="6503"/>
                    </a:lnTo>
                    <a:lnTo>
                      <a:pt x="5108" y="6543"/>
                    </a:lnTo>
                    <a:lnTo>
                      <a:pt x="6025" y="7860"/>
                    </a:lnTo>
                    <a:lnTo>
                      <a:pt x="6025" y="7900"/>
                    </a:lnTo>
                    <a:lnTo>
                      <a:pt x="6744" y="8937"/>
                    </a:lnTo>
                    <a:lnTo>
                      <a:pt x="7621" y="10174"/>
                    </a:lnTo>
                    <a:lnTo>
                      <a:pt x="7661" y="10254"/>
                    </a:lnTo>
                    <a:lnTo>
                      <a:pt x="9257" y="12528"/>
                    </a:lnTo>
                    <a:lnTo>
                      <a:pt x="9297" y="12608"/>
                    </a:lnTo>
                    <a:lnTo>
                      <a:pt x="10334" y="13964"/>
                    </a:lnTo>
                    <a:lnTo>
                      <a:pt x="11372" y="15321"/>
                    </a:lnTo>
                    <a:lnTo>
                      <a:pt x="11651" y="15680"/>
                    </a:lnTo>
                    <a:lnTo>
                      <a:pt x="11691" y="15640"/>
                    </a:lnTo>
                    <a:lnTo>
                      <a:pt x="11412" y="15281"/>
                    </a:lnTo>
                    <a:lnTo>
                      <a:pt x="10374" y="13924"/>
                    </a:lnTo>
                    <a:lnTo>
                      <a:pt x="9377" y="12568"/>
                    </a:lnTo>
                    <a:lnTo>
                      <a:pt x="9337" y="12488"/>
                    </a:lnTo>
                    <a:lnTo>
                      <a:pt x="7741" y="10214"/>
                    </a:lnTo>
                    <a:lnTo>
                      <a:pt x="7701" y="10174"/>
                    </a:lnTo>
                    <a:lnTo>
                      <a:pt x="6823" y="8897"/>
                    </a:lnTo>
                    <a:lnTo>
                      <a:pt x="6105" y="7860"/>
                    </a:lnTo>
                    <a:lnTo>
                      <a:pt x="6065" y="7780"/>
                    </a:lnTo>
                    <a:lnTo>
                      <a:pt x="4429" y="5426"/>
                    </a:lnTo>
                    <a:lnTo>
                      <a:pt x="3552" y="4269"/>
                    </a:lnTo>
                    <a:lnTo>
                      <a:pt x="2714" y="3112"/>
                    </a:lnTo>
                    <a:lnTo>
                      <a:pt x="2634" y="3072"/>
                    </a:lnTo>
                    <a:lnTo>
                      <a:pt x="1397" y="1516"/>
                    </a:lnTo>
                    <a:lnTo>
                      <a:pt x="719" y="758"/>
                    </a:lnTo>
                    <a:lnTo>
                      <a:pt x="8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3"/>
              <p:cNvSpPr/>
              <p:nvPr/>
            </p:nvSpPr>
            <p:spPr>
              <a:xfrm>
                <a:off x="3655375" y="1311950"/>
                <a:ext cx="292275" cy="392000"/>
              </a:xfrm>
              <a:custGeom>
                <a:rect b="b" l="l" r="r" t="t"/>
                <a:pathLst>
                  <a:path extrusionOk="0" fill="none" h="15680" w="11691">
                    <a:moveTo>
                      <a:pt x="81" y="0"/>
                    </a:moveTo>
                    <a:lnTo>
                      <a:pt x="81" y="0"/>
                    </a:lnTo>
                    <a:lnTo>
                      <a:pt x="719" y="758"/>
                    </a:lnTo>
                    <a:lnTo>
                      <a:pt x="1397" y="1516"/>
                    </a:lnTo>
                    <a:lnTo>
                      <a:pt x="2634" y="3072"/>
                    </a:lnTo>
                    <a:lnTo>
                      <a:pt x="2634" y="3072"/>
                    </a:lnTo>
                    <a:lnTo>
                      <a:pt x="2714" y="3112"/>
                    </a:lnTo>
                    <a:lnTo>
                      <a:pt x="2714" y="3112"/>
                    </a:lnTo>
                    <a:lnTo>
                      <a:pt x="3552" y="4269"/>
                    </a:lnTo>
                    <a:lnTo>
                      <a:pt x="4429" y="5426"/>
                    </a:lnTo>
                    <a:lnTo>
                      <a:pt x="6065" y="7780"/>
                    </a:lnTo>
                    <a:lnTo>
                      <a:pt x="6065" y="7780"/>
                    </a:lnTo>
                    <a:lnTo>
                      <a:pt x="6105" y="7860"/>
                    </a:lnTo>
                    <a:lnTo>
                      <a:pt x="6105" y="7860"/>
                    </a:lnTo>
                    <a:lnTo>
                      <a:pt x="6823" y="8897"/>
                    </a:lnTo>
                    <a:lnTo>
                      <a:pt x="6823" y="8897"/>
                    </a:lnTo>
                    <a:lnTo>
                      <a:pt x="7701" y="10174"/>
                    </a:lnTo>
                    <a:lnTo>
                      <a:pt x="7701" y="10174"/>
                    </a:lnTo>
                    <a:lnTo>
                      <a:pt x="7701" y="10174"/>
                    </a:lnTo>
                    <a:lnTo>
                      <a:pt x="7741" y="10214"/>
                    </a:lnTo>
                    <a:lnTo>
                      <a:pt x="7741" y="10214"/>
                    </a:lnTo>
                    <a:lnTo>
                      <a:pt x="9337" y="12488"/>
                    </a:lnTo>
                    <a:lnTo>
                      <a:pt x="9337" y="12488"/>
                    </a:lnTo>
                    <a:lnTo>
                      <a:pt x="9377" y="12568"/>
                    </a:lnTo>
                    <a:lnTo>
                      <a:pt x="9377" y="12568"/>
                    </a:lnTo>
                    <a:lnTo>
                      <a:pt x="10374" y="13924"/>
                    </a:lnTo>
                    <a:lnTo>
                      <a:pt x="11412" y="15281"/>
                    </a:lnTo>
                    <a:lnTo>
                      <a:pt x="11412" y="15281"/>
                    </a:lnTo>
                    <a:lnTo>
                      <a:pt x="11691" y="15640"/>
                    </a:lnTo>
                    <a:lnTo>
                      <a:pt x="11651" y="15680"/>
                    </a:lnTo>
                    <a:lnTo>
                      <a:pt x="11651" y="15680"/>
                    </a:lnTo>
                    <a:lnTo>
                      <a:pt x="11372" y="15321"/>
                    </a:lnTo>
                    <a:lnTo>
                      <a:pt x="11372" y="15321"/>
                    </a:lnTo>
                    <a:lnTo>
                      <a:pt x="10334" y="13964"/>
                    </a:lnTo>
                    <a:lnTo>
                      <a:pt x="9297" y="12608"/>
                    </a:lnTo>
                    <a:lnTo>
                      <a:pt x="9297" y="12608"/>
                    </a:lnTo>
                    <a:lnTo>
                      <a:pt x="9257" y="12528"/>
                    </a:lnTo>
                    <a:lnTo>
                      <a:pt x="9257" y="12528"/>
                    </a:lnTo>
                    <a:lnTo>
                      <a:pt x="7661" y="10254"/>
                    </a:lnTo>
                    <a:lnTo>
                      <a:pt x="7661" y="10254"/>
                    </a:lnTo>
                    <a:lnTo>
                      <a:pt x="7621" y="10174"/>
                    </a:lnTo>
                    <a:lnTo>
                      <a:pt x="7621" y="10174"/>
                    </a:lnTo>
                    <a:lnTo>
                      <a:pt x="6744" y="8937"/>
                    </a:lnTo>
                    <a:lnTo>
                      <a:pt x="6744" y="8937"/>
                    </a:lnTo>
                    <a:lnTo>
                      <a:pt x="6025" y="7900"/>
                    </a:lnTo>
                    <a:lnTo>
                      <a:pt x="6025" y="7900"/>
                    </a:lnTo>
                    <a:lnTo>
                      <a:pt x="6025" y="7900"/>
                    </a:lnTo>
                    <a:lnTo>
                      <a:pt x="6025" y="7860"/>
                    </a:lnTo>
                    <a:lnTo>
                      <a:pt x="6025" y="7860"/>
                    </a:lnTo>
                    <a:lnTo>
                      <a:pt x="5108" y="6543"/>
                    </a:lnTo>
                    <a:lnTo>
                      <a:pt x="5108" y="6543"/>
                    </a:lnTo>
                    <a:lnTo>
                      <a:pt x="5068" y="6503"/>
                    </a:lnTo>
                    <a:lnTo>
                      <a:pt x="5068" y="6503"/>
                    </a:lnTo>
                    <a:lnTo>
                      <a:pt x="3911" y="4828"/>
                    </a:lnTo>
                    <a:lnTo>
                      <a:pt x="2674" y="3232"/>
                    </a:lnTo>
                    <a:lnTo>
                      <a:pt x="2634" y="3152"/>
                    </a:lnTo>
                    <a:lnTo>
                      <a:pt x="2634" y="3152"/>
                    </a:lnTo>
                    <a:lnTo>
                      <a:pt x="1357" y="1556"/>
                    </a:lnTo>
                    <a:lnTo>
                      <a:pt x="679" y="798"/>
                    </a:lnTo>
                    <a:lnTo>
                      <a:pt x="1" y="40"/>
                    </a:lnTo>
                    <a:lnTo>
                      <a:pt x="1" y="40"/>
                    </a:lnTo>
                    <a:lnTo>
                      <a:pt x="81" y="0"/>
                    </a:lnTo>
                    <a:lnTo>
                      <a:pt x="8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3"/>
              <p:cNvSpPr/>
              <p:nvPr/>
            </p:nvSpPr>
            <p:spPr>
              <a:xfrm>
                <a:off x="3657375" y="13119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3"/>
              <p:cNvSpPr/>
              <p:nvPr/>
            </p:nvSpPr>
            <p:spPr>
              <a:xfrm>
                <a:off x="3633450" y="1319925"/>
                <a:ext cx="96775" cy="75825"/>
              </a:xfrm>
              <a:custGeom>
                <a:rect b="b" l="l" r="r" t="t"/>
                <a:pathLst>
                  <a:path extrusionOk="0" h="3033" w="3871">
                    <a:moveTo>
                      <a:pt x="3750" y="0"/>
                    </a:moveTo>
                    <a:lnTo>
                      <a:pt x="3790" y="639"/>
                    </a:lnTo>
                    <a:lnTo>
                      <a:pt x="3750" y="1317"/>
                    </a:lnTo>
                    <a:lnTo>
                      <a:pt x="3671" y="2035"/>
                    </a:lnTo>
                    <a:lnTo>
                      <a:pt x="3511" y="2753"/>
                    </a:lnTo>
                    <a:lnTo>
                      <a:pt x="3511" y="2833"/>
                    </a:lnTo>
                    <a:lnTo>
                      <a:pt x="1756" y="2873"/>
                    </a:lnTo>
                    <a:lnTo>
                      <a:pt x="0" y="2953"/>
                    </a:lnTo>
                    <a:lnTo>
                      <a:pt x="40" y="3032"/>
                    </a:lnTo>
                    <a:lnTo>
                      <a:pt x="1795" y="2953"/>
                    </a:lnTo>
                    <a:lnTo>
                      <a:pt x="3511" y="2913"/>
                    </a:lnTo>
                    <a:lnTo>
                      <a:pt x="3551" y="2913"/>
                    </a:lnTo>
                    <a:lnTo>
                      <a:pt x="3551" y="2873"/>
                    </a:lnTo>
                    <a:lnTo>
                      <a:pt x="3591" y="2793"/>
                    </a:lnTo>
                    <a:lnTo>
                      <a:pt x="3711" y="2075"/>
                    </a:lnTo>
                    <a:lnTo>
                      <a:pt x="3830" y="1397"/>
                    </a:lnTo>
                    <a:lnTo>
                      <a:pt x="3870" y="718"/>
                    </a:lnTo>
                    <a:lnTo>
                      <a:pt x="3830" y="40"/>
                    </a:lnTo>
                    <a:lnTo>
                      <a:pt x="375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3"/>
              <p:cNvSpPr/>
              <p:nvPr/>
            </p:nvSpPr>
            <p:spPr>
              <a:xfrm>
                <a:off x="3633450" y="1319925"/>
                <a:ext cx="96775" cy="75825"/>
              </a:xfrm>
              <a:custGeom>
                <a:rect b="b" l="l" r="r" t="t"/>
                <a:pathLst>
                  <a:path extrusionOk="0" fill="none" h="3033" w="3871">
                    <a:moveTo>
                      <a:pt x="3750" y="0"/>
                    </a:moveTo>
                    <a:lnTo>
                      <a:pt x="3750" y="0"/>
                    </a:lnTo>
                    <a:lnTo>
                      <a:pt x="3830" y="40"/>
                    </a:lnTo>
                    <a:lnTo>
                      <a:pt x="3830" y="40"/>
                    </a:lnTo>
                    <a:lnTo>
                      <a:pt x="3870" y="718"/>
                    </a:lnTo>
                    <a:lnTo>
                      <a:pt x="3830" y="1397"/>
                    </a:lnTo>
                    <a:lnTo>
                      <a:pt x="3711" y="2075"/>
                    </a:lnTo>
                    <a:lnTo>
                      <a:pt x="3591" y="2793"/>
                    </a:lnTo>
                    <a:lnTo>
                      <a:pt x="3591" y="2793"/>
                    </a:lnTo>
                    <a:lnTo>
                      <a:pt x="3551" y="2873"/>
                    </a:lnTo>
                    <a:lnTo>
                      <a:pt x="3551" y="2913"/>
                    </a:lnTo>
                    <a:lnTo>
                      <a:pt x="3551" y="2913"/>
                    </a:lnTo>
                    <a:lnTo>
                      <a:pt x="3511" y="2913"/>
                    </a:lnTo>
                    <a:lnTo>
                      <a:pt x="3511" y="2913"/>
                    </a:lnTo>
                    <a:lnTo>
                      <a:pt x="1795" y="2953"/>
                    </a:lnTo>
                    <a:lnTo>
                      <a:pt x="40" y="3032"/>
                    </a:lnTo>
                    <a:lnTo>
                      <a:pt x="40" y="3032"/>
                    </a:lnTo>
                    <a:lnTo>
                      <a:pt x="0" y="2953"/>
                    </a:lnTo>
                    <a:lnTo>
                      <a:pt x="0" y="2953"/>
                    </a:lnTo>
                    <a:lnTo>
                      <a:pt x="1756" y="2873"/>
                    </a:lnTo>
                    <a:lnTo>
                      <a:pt x="3511" y="2833"/>
                    </a:lnTo>
                    <a:lnTo>
                      <a:pt x="3511" y="2833"/>
                    </a:lnTo>
                    <a:lnTo>
                      <a:pt x="3511" y="2833"/>
                    </a:lnTo>
                    <a:lnTo>
                      <a:pt x="3511" y="2833"/>
                    </a:lnTo>
                    <a:lnTo>
                      <a:pt x="3511" y="2753"/>
                    </a:lnTo>
                    <a:lnTo>
                      <a:pt x="3511" y="2753"/>
                    </a:lnTo>
                    <a:lnTo>
                      <a:pt x="3671" y="2035"/>
                    </a:lnTo>
                    <a:lnTo>
                      <a:pt x="3750" y="1317"/>
                    </a:lnTo>
                    <a:lnTo>
                      <a:pt x="3790" y="639"/>
                    </a:lnTo>
                    <a:lnTo>
                      <a:pt x="3750" y="0"/>
                    </a:lnTo>
                    <a:lnTo>
                      <a:pt x="375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3"/>
              <p:cNvSpPr/>
              <p:nvPr/>
            </p:nvSpPr>
            <p:spPr>
              <a:xfrm>
                <a:off x="3727200" y="13199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3"/>
              <p:cNvSpPr/>
              <p:nvPr/>
            </p:nvSpPr>
            <p:spPr>
              <a:xfrm>
                <a:off x="3693275" y="1473525"/>
                <a:ext cx="90800" cy="7000"/>
              </a:xfrm>
              <a:custGeom>
                <a:rect b="b" l="l" r="r" t="t"/>
                <a:pathLst>
                  <a:path extrusionOk="0" h="280" w="3632">
                    <a:moveTo>
                      <a:pt x="3632" y="1"/>
                    </a:moveTo>
                    <a:lnTo>
                      <a:pt x="3552" y="40"/>
                    </a:lnTo>
                    <a:lnTo>
                      <a:pt x="1796" y="160"/>
                    </a:lnTo>
                    <a:lnTo>
                      <a:pt x="1" y="200"/>
                    </a:lnTo>
                    <a:lnTo>
                      <a:pt x="81" y="280"/>
                    </a:lnTo>
                    <a:lnTo>
                      <a:pt x="1836" y="240"/>
                    </a:lnTo>
                    <a:lnTo>
                      <a:pt x="3592" y="80"/>
                    </a:lnTo>
                    <a:lnTo>
                      <a:pt x="3632" y="80"/>
                    </a:lnTo>
                    <a:lnTo>
                      <a:pt x="3632"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3"/>
              <p:cNvSpPr/>
              <p:nvPr/>
            </p:nvSpPr>
            <p:spPr>
              <a:xfrm>
                <a:off x="3693275" y="1473525"/>
                <a:ext cx="90800" cy="7000"/>
              </a:xfrm>
              <a:custGeom>
                <a:rect b="b" l="l" r="r" t="t"/>
                <a:pathLst>
                  <a:path extrusionOk="0" fill="none" h="280" w="3632">
                    <a:moveTo>
                      <a:pt x="1" y="200"/>
                    </a:moveTo>
                    <a:lnTo>
                      <a:pt x="1" y="200"/>
                    </a:lnTo>
                    <a:lnTo>
                      <a:pt x="1796" y="160"/>
                    </a:lnTo>
                    <a:lnTo>
                      <a:pt x="3552" y="40"/>
                    </a:lnTo>
                    <a:lnTo>
                      <a:pt x="3552" y="40"/>
                    </a:lnTo>
                    <a:lnTo>
                      <a:pt x="3632" y="1"/>
                    </a:lnTo>
                    <a:lnTo>
                      <a:pt x="3632" y="80"/>
                    </a:lnTo>
                    <a:lnTo>
                      <a:pt x="3592" y="80"/>
                    </a:lnTo>
                    <a:lnTo>
                      <a:pt x="3592" y="80"/>
                    </a:lnTo>
                    <a:lnTo>
                      <a:pt x="1836" y="240"/>
                    </a:lnTo>
                    <a:lnTo>
                      <a:pt x="81" y="280"/>
                    </a:lnTo>
                    <a:lnTo>
                      <a:pt x="81" y="280"/>
                    </a:lnTo>
                    <a:lnTo>
                      <a:pt x="1" y="200"/>
                    </a:lnTo>
                    <a:lnTo>
                      <a:pt x="1"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3"/>
              <p:cNvSpPr/>
              <p:nvPr/>
            </p:nvSpPr>
            <p:spPr>
              <a:xfrm>
                <a:off x="3693275" y="14785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3"/>
              <p:cNvSpPr/>
              <p:nvPr/>
            </p:nvSpPr>
            <p:spPr>
              <a:xfrm>
                <a:off x="3806000" y="1449575"/>
                <a:ext cx="23950" cy="59875"/>
              </a:xfrm>
              <a:custGeom>
                <a:rect b="b" l="l" r="r" t="t"/>
                <a:pathLst>
                  <a:path extrusionOk="0" h="2395" w="958">
                    <a:moveTo>
                      <a:pt x="918" y="1"/>
                    </a:moveTo>
                    <a:lnTo>
                      <a:pt x="758" y="599"/>
                    </a:lnTo>
                    <a:lnTo>
                      <a:pt x="559" y="1198"/>
                    </a:lnTo>
                    <a:lnTo>
                      <a:pt x="320" y="1756"/>
                    </a:lnTo>
                    <a:lnTo>
                      <a:pt x="40" y="2275"/>
                    </a:lnTo>
                    <a:lnTo>
                      <a:pt x="0" y="2355"/>
                    </a:lnTo>
                    <a:lnTo>
                      <a:pt x="0" y="2395"/>
                    </a:lnTo>
                    <a:lnTo>
                      <a:pt x="40" y="2395"/>
                    </a:lnTo>
                    <a:lnTo>
                      <a:pt x="80" y="2355"/>
                    </a:lnTo>
                    <a:lnTo>
                      <a:pt x="359" y="1796"/>
                    </a:lnTo>
                    <a:lnTo>
                      <a:pt x="599" y="1278"/>
                    </a:lnTo>
                    <a:lnTo>
                      <a:pt x="798" y="679"/>
                    </a:lnTo>
                    <a:lnTo>
                      <a:pt x="958" y="121"/>
                    </a:lnTo>
                    <a:lnTo>
                      <a:pt x="91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3"/>
              <p:cNvSpPr/>
              <p:nvPr/>
            </p:nvSpPr>
            <p:spPr>
              <a:xfrm>
                <a:off x="3806000" y="1449575"/>
                <a:ext cx="23950" cy="59875"/>
              </a:xfrm>
              <a:custGeom>
                <a:rect b="b" l="l" r="r" t="t"/>
                <a:pathLst>
                  <a:path extrusionOk="0" fill="none" h="2395" w="958">
                    <a:moveTo>
                      <a:pt x="918" y="1"/>
                    </a:moveTo>
                    <a:lnTo>
                      <a:pt x="918" y="1"/>
                    </a:lnTo>
                    <a:lnTo>
                      <a:pt x="958" y="121"/>
                    </a:lnTo>
                    <a:lnTo>
                      <a:pt x="958" y="121"/>
                    </a:lnTo>
                    <a:lnTo>
                      <a:pt x="958" y="121"/>
                    </a:lnTo>
                    <a:lnTo>
                      <a:pt x="798" y="679"/>
                    </a:lnTo>
                    <a:lnTo>
                      <a:pt x="599" y="1278"/>
                    </a:lnTo>
                    <a:lnTo>
                      <a:pt x="359" y="1796"/>
                    </a:lnTo>
                    <a:lnTo>
                      <a:pt x="80" y="2355"/>
                    </a:lnTo>
                    <a:lnTo>
                      <a:pt x="80" y="2355"/>
                    </a:lnTo>
                    <a:lnTo>
                      <a:pt x="40" y="2395"/>
                    </a:lnTo>
                    <a:lnTo>
                      <a:pt x="0" y="2395"/>
                    </a:lnTo>
                    <a:lnTo>
                      <a:pt x="0" y="2355"/>
                    </a:lnTo>
                    <a:lnTo>
                      <a:pt x="0" y="2355"/>
                    </a:lnTo>
                    <a:lnTo>
                      <a:pt x="0" y="2355"/>
                    </a:lnTo>
                    <a:lnTo>
                      <a:pt x="0" y="2355"/>
                    </a:lnTo>
                    <a:lnTo>
                      <a:pt x="40" y="2275"/>
                    </a:lnTo>
                    <a:lnTo>
                      <a:pt x="40" y="2275"/>
                    </a:lnTo>
                    <a:lnTo>
                      <a:pt x="320" y="1756"/>
                    </a:lnTo>
                    <a:lnTo>
                      <a:pt x="559" y="1198"/>
                    </a:lnTo>
                    <a:lnTo>
                      <a:pt x="758" y="599"/>
                    </a:lnTo>
                    <a:lnTo>
                      <a:pt x="918" y="1"/>
                    </a:lnTo>
                    <a:lnTo>
                      <a:pt x="91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3"/>
              <p:cNvSpPr/>
              <p:nvPr/>
            </p:nvSpPr>
            <p:spPr>
              <a:xfrm>
                <a:off x="3828950" y="14495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3"/>
              <p:cNvSpPr/>
              <p:nvPr/>
            </p:nvSpPr>
            <p:spPr>
              <a:xfrm>
                <a:off x="3685300" y="1526400"/>
                <a:ext cx="180575" cy="67850"/>
              </a:xfrm>
              <a:custGeom>
                <a:rect b="b" l="l" r="r" t="t"/>
                <a:pathLst>
                  <a:path extrusionOk="0" h="2714" w="7223">
                    <a:moveTo>
                      <a:pt x="7182" y="0"/>
                    </a:moveTo>
                    <a:lnTo>
                      <a:pt x="7063" y="399"/>
                    </a:lnTo>
                    <a:lnTo>
                      <a:pt x="6903" y="798"/>
                    </a:lnTo>
                    <a:lnTo>
                      <a:pt x="6544" y="1556"/>
                    </a:lnTo>
                    <a:lnTo>
                      <a:pt x="6504" y="1596"/>
                    </a:lnTo>
                    <a:lnTo>
                      <a:pt x="6424" y="1596"/>
                    </a:lnTo>
                    <a:lnTo>
                      <a:pt x="4828" y="1955"/>
                    </a:lnTo>
                    <a:lnTo>
                      <a:pt x="3232" y="2234"/>
                    </a:lnTo>
                    <a:lnTo>
                      <a:pt x="1597" y="2474"/>
                    </a:lnTo>
                    <a:lnTo>
                      <a:pt x="1" y="2633"/>
                    </a:lnTo>
                    <a:lnTo>
                      <a:pt x="81" y="2713"/>
                    </a:lnTo>
                    <a:lnTo>
                      <a:pt x="1676" y="2514"/>
                    </a:lnTo>
                    <a:lnTo>
                      <a:pt x="3272" y="2274"/>
                    </a:lnTo>
                    <a:lnTo>
                      <a:pt x="4868" y="1995"/>
                    </a:lnTo>
                    <a:lnTo>
                      <a:pt x="6464" y="1676"/>
                    </a:lnTo>
                    <a:lnTo>
                      <a:pt x="6544" y="1636"/>
                    </a:lnTo>
                    <a:lnTo>
                      <a:pt x="6584" y="1636"/>
                    </a:lnTo>
                    <a:lnTo>
                      <a:pt x="6943" y="878"/>
                    </a:lnTo>
                    <a:lnTo>
                      <a:pt x="7222" y="120"/>
                    </a:lnTo>
                    <a:lnTo>
                      <a:pt x="718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3"/>
              <p:cNvSpPr/>
              <p:nvPr/>
            </p:nvSpPr>
            <p:spPr>
              <a:xfrm>
                <a:off x="3685300" y="1526400"/>
                <a:ext cx="180575" cy="67850"/>
              </a:xfrm>
              <a:custGeom>
                <a:rect b="b" l="l" r="r" t="t"/>
                <a:pathLst>
                  <a:path extrusionOk="0" fill="none" h="2714" w="7223">
                    <a:moveTo>
                      <a:pt x="7182" y="0"/>
                    </a:moveTo>
                    <a:lnTo>
                      <a:pt x="7182" y="0"/>
                    </a:lnTo>
                    <a:lnTo>
                      <a:pt x="7222" y="120"/>
                    </a:lnTo>
                    <a:lnTo>
                      <a:pt x="7222" y="120"/>
                    </a:lnTo>
                    <a:lnTo>
                      <a:pt x="6943" y="878"/>
                    </a:lnTo>
                    <a:lnTo>
                      <a:pt x="6584" y="1636"/>
                    </a:lnTo>
                    <a:lnTo>
                      <a:pt x="6584" y="1636"/>
                    </a:lnTo>
                    <a:lnTo>
                      <a:pt x="6584" y="1636"/>
                    </a:lnTo>
                    <a:lnTo>
                      <a:pt x="6584" y="1636"/>
                    </a:lnTo>
                    <a:lnTo>
                      <a:pt x="6544" y="1636"/>
                    </a:lnTo>
                    <a:lnTo>
                      <a:pt x="6544" y="1636"/>
                    </a:lnTo>
                    <a:lnTo>
                      <a:pt x="6464" y="1676"/>
                    </a:lnTo>
                    <a:lnTo>
                      <a:pt x="6464" y="1676"/>
                    </a:lnTo>
                    <a:lnTo>
                      <a:pt x="4868" y="1995"/>
                    </a:lnTo>
                    <a:lnTo>
                      <a:pt x="3272" y="2274"/>
                    </a:lnTo>
                    <a:lnTo>
                      <a:pt x="1676" y="2514"/>
                    </a:lnTo>
                    <a:lnTo>
                      <a:pt x="81" y="2713"/>
                    </a:lnTo>
                    <a:lnTo>
                      <a:pt x="81" y="2713"/>
                    </a:lnTo>
                    <a:lnTo>
                      <a:pt x="1" y="2633"/>
                    </a:lnTo>
                    <a:lnTo>
                      <a:pt x="1" y="2633"/>
                    </a:lnTo>
                    <a:lnTo>
                      <a:pt x="1597" y="2474"/>
                    </a:lnTo>
                    <a:lnTo>
                      <a:pt x="3232" y="2234"/>
                    </a:lnTo>
                    <a:lnTo>
                      <a:pt x="4828" y="1955"/>
                    </a:lnTo>
                    <a:lnTo>
                      <a:pt x="6424" y="1596"/>
                    </a:lnTo>
                    <a:lnTo>
                      <a:pt x="6424" y="1596"/>
                    </a:lnTo>
                    <a:lnTo>
                      <a:pt x="6504" y="1596"/>
                    </a:lnTo>
                    <a:lnTo>
                      <a:pt x="6504" y="1596"/>
                    </a:lnTo>
                    <a:lnTo>
                      <a:pt x="6504" y="1596"/>
                    </a:lnTo>
                    <a:lnTo>
                      <a:pt x="6544" y="1556"/>
                    </a:lnTo>
                    <a:lnTo>
                      <a:pt x="6544" y="1556"/>
                    </a:lnTo>
                    <a:lnTo>
                      <a:pt x="6903" y="798"/>
                    </a:lnTo>
                    <a:lnTo>
                      <a:pt x="7063" y="399"/>
                    </a:lnTo>
                    <a:lnTo>
                      <a:pt x="7182" y="0"/>
                    </a:lnTo>
                    <a:lnTo>
                      <a:pt x="718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3"/>
              <p:cNvSpPr/>
              <p:nvPr/>
            </p:nvSpPr>
            <p:spPr>
              <a:xfrm>
                <a:off x="3864850" y="15264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3"/>
              <p:cNvSpPr/>
              <p:nvPr/>
            </p:nvSpPr>
            <p:spPr>
              <a:xfrm>
                <a:off x="3800025" y="1599200"/>
                <a:ext cx="96775" cy="45900"/>
              </a:xfrm>
              <a:custGeom>
                <a:rect b="b" l="l" r="r" t="t"/>
                <a:pathLst>
                  <a:path extrusionOk="0" h="1836" w="3871">
                    <a:moveTo>
                      <a:pt x="3830" y="1"/>
                    </a:moveTo>
                    <a:lnTo>
                      <a:pt x="3711" y="519"/>
                    </a:lnTo>
                    <a:lnTo>
                      <a:pt x="3551" y="998"/>
                    </a:lnTo>
                    <a:lnTo>
                      <a:pt x="3511" y="1038"/>
                    </a:lnTo>
                    <a:lnTo>
                      <a:pt x="3471" y="1038"/>
                    </a:lnTo>
                    <a:lnTo>
                      <a:pt x="2633" y="1317"/>
                    </a:lnTo>
                    <a:lnTo>
                      <a:pt x="1756" y="1517"/>
                    </a:lnTo>
                    <a:lnTo>
                      <a:pt x="878" y="1676"/>
                    </a:lnTo>
                    <a:lnTo>
                      <a:pt x="0" y="1796"/>
                    </a:lnTo>
                    <a:lnTo>
                      <a:pt x="160" y="1836"/>
                    </a:lnTo>
                    <a:lnTo>
                      <a:pt x="997" y="1716"/>
                    </a:lnTo>
                    <a:lnTo>
                      <a:pt x="1835" y="1557"/>
                    </a:lnTo>
                    <a:lnTo>
                      <a:pt x="2713" y="1357"/>
                    </a:lnTo>
                    <a:lnTo>
                      <a:pt x="3511" y="1118"/>
                    </a:lnTo>
                    <a:lnTo>
                      <a:pt x="3591" y="1118"/>
                    </a:lnTo>
                    <a:lnTo>
                      <a:pt x="3591" y="1078"/>
                    </a:lnTo>
                    <a:lnTo>
                      <a:pt x="3870" y="80"/>
                    </a:lnTo>
                    <a:lnTo>
                      <a:pt x="383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3"/>
              <p:cNvSpPr/>
              <p:nvPr/>
            </p:nvSpPr>
            <p:spPr>
              <a:xfrm>
                <a:off x="3800025" y="1599200"/>
                <a:ext cx="96775" cy="45900"/>
              </a:xfrm>
              <a:custGeom>
                <a:rect b="b" l="l" r="r" t="t"/>
                <a:pathLst>
                  <a:path extrusionOk="0" fill="none" h="1836" w="3871">
                    <a:moveTo>
                      <a:pt x="3830" y="1"/>
                    </a:moveTo>
                    <a:lnTo>
                      <a:pt x="3830" y="1"/>
                    </a:lnTo>
                    <a:lnTo>
                      <a:pt x="3870" y="80"/>
                    </a:lnTo>
                    <a:lnTo>
                      <a:pt x="3870" y="80"/>
                    </a:lnTo>
                    <a:lnTo>
                      <a:pt x="3870" y="80"/>
                    </a:lnTo>
                    <a:lnTo>
                      <a:pt x="3591" y="1078"/>
                    </a:lnTo>
                    <a:lnTo>
                      <a:pt x="3591" y="1078"/>
                    </a:lnTo>
                    <a:lnTo>
                      <a:pt x="3591" y="1078"/>
                    </a:lnTo>
                    <a:lnTo>
                      <a:pt x="3591" y="1118"/>
                    </a:lnTo>
                    <a:lnTo>
                      <a:pt x="3551" y="1118"/>
                    </a:lnTo>
                    <a:lnTo>
                      <a:pt x="3551" y="1118"/>
                    </a:lnTo>
                    <a:lnTo>
                      <a:pt x="3511" y="1118"/>
                    </a:lnTo>
                    <a:lnTo>
                      <a:pt x="3511" y="1118"/>
                    </a:lnTo>
                    <a:lnTo>
                      <a:pt x="2713" y="1357"/>
                    </a:lnTo>
                    <a:lnTo>
                      <a:pt x="1835" y="1557"/>
                    </a:lnTo>
                    <a:lnTo>
                      <a:pt x="997" y="1716"/>
                    </a:lnTo>
                    <a:lnTo>
                      <a:pt x="160" y="1836"/>
                    </a:lnTo>
                    <a:lnTo>
                      <a:pt x="160" y="1836"/>
                    </a:lnTo>
                    <a:lnTo>
                      <a:pt x="160" y="1836"/>
                    </a:lnTo>
                    <a:lnTo>
                      <a:pt x="0" y="1796"/>
                    </a:lnTo>
                    <a:lnTo>
                      <a:pt x="0" y="1796"/>
                    </a:lnTo>
                    <a:lnTo>
                      <a:pt x="878" y="1676"/>
                    </a:lnTo>
                    <a:lnTo>
                      <a:pt x="1756" y="1517"/>
                    </a:lnTo>
                    <a:lnTo>
                      <a:pt x="2633" y="1317"/>
                    </a:lnTo>
                    <a:lnTo>
                      <a:pt x="3471" y="1038"/>
                    </a:lnTo>
                    <a:lnTo>
                      <a:pt x="3471" y="1038"/>
                    </a:lnTo>
                    <a:lnTo>
                      <a:pt x="3511" y="1038"/>
                    </a:lnTo>
                    <a:lnTo>
                      <a:pt x="3511" y="1038"/>
                    </a:lnTo>
                    <a:lnTo>
                      <a:pt x="3551" y="998"/>
                    </a:lnTo>
                    <a:lnTo>
                      <a:pt x="3551" y="998"/>
                    </a:lnTo>
                    <a:lnTo>
                      <a:pt x="3711" y="519"/>
                    </a:lnTo>
                    <a:lnTo>
                      <a:pt x="3830" y="1"/>
                    </a:lnTo>
                    <a:lnTo>
                      <a:pt x="383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3"/>
              <p:cNvSpPr/>
              <p:nvPr/>
            </p:nvSpPr>
            <p:spPr>
              <a:xfrm>
                <a:off x="3895775" y="15992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3"/>
              <p:cNvSpPr/>
              <p:nvPr/>
            </p:nvSpPr>
            <p:spPr>
              <a:xfrm>
                <a:off x="3787050" y="1198225"/>
                <a:ext cx="263350" cy="297275"/>
              </a:xfrm>
              <a:custGeom>
                <a:rect b="b" l="l" r="r" t="t"/>
                <a:pathLst>
                  <a:path extrusionOk="0" h="11891" w="10534">
                    <a:moveTo>
                      <a:pt x="5267" y="1"/>
                    </a:moveTo>
                    <a:lnTo>
                      <a:pt x="4708" y="41"/>
                    </a:lnTo>
                    <a:lnTo>
                      <a:pt x="4190" y="120"/>
                    </a:lnTo>
                    <a:lnTo>
                      <a:pt x="3671" y="240"/>
                    </a:lnTo>
                    <a:lnTo>
                      <a:pt x="3192" y="400"/>
                    </a:lnTo>
                    <a:lnTo>
                      <a:pt x="2753" y="639"/>
                    </a:lnTo>
                    <a:lnTo>
                      <a:pt x="2314" y="918"/>
                    </a:lnTo>
                    <a:lnTo>
                      <a:pt x="1915" y="1198"/>
                    </a:lnTo>
                    <a:lnTo>
                      <a:pt x="1516" y="1557"/>
                    </a:lnTo>
                    <a:lnTo>
                      <a:pt x="1197" y="1916"/>
                    </a:lnTo>
                    <a:lnTo>
                      <a:pt x="878" y="2315"/>
                    </a:lnTo>
                    <a:lnTo>
                      <a:pt x="639" y="2754"/>
                    </a:lnTo>
                    <a:lnTo>
                      <a:pt x="399" y="3232"/>
                    </a:lnTo>
                    <a:lnTo>
                      <a:pt x="240" y="3711"/>
                    </a:lnTo>
                    <a:lnTo>
                      <a:pt x="80" y="4190"/>
                    </a:lnTo>
                    <a:lnTo>
                      <a:pt x="0" y="4749"/>
                    </a:lnTo>
                    <a:lnTo>
                      <a:pt x="0" y="5267"/>
                    </a:lnTo>
                    <a:lnTo>
                      <a:pt x="0" y="5666"/>
                    </a:lnTo>
                    <a:lnTo>
                      <a:pt x="40" y="6105"/>
                    </a:lnTo>
                    <a:lnTo>
                      <a:pt x="120" y="6504"/>
                    </a:lnTo>
                    <a:lnTo>
                      <a:pt x="240" y="6863"/>
                    </a:lnTo>
                    <a:lnTo>
                      <a:pt x="359" y="7262"/>
                    </a:lnTo>
                    <a:lnTo>
                      <a:pt x="519" y="7621"/>
                    </a:lnTo>
                    <a:lnTo>
                      <a:pt x="719" y="7940"/>
                    </a:lnTo>
                    <a:lnTo>
                      <a:pt x="918" y="8260"/>
                    </a:lnTo>
                    <a:lnTo>
                      <a:pt x="1157" y="8579"/>
                    </a:lnTo>
                    <a:lnTo>
                      <a:pt x="1437" y="8898"/>
                    </a:lnTo>
                    <a:lnTo>
                      <a:pt x="1716" y="9137"/>
                    </a:lnTo>
                    <a:lnTo>
                      <a:pt x="1995" y="9417"/>
                    </a:lnTo>
                    <a:lnTo>
                      <a:pt x="2314" y="9616"/>
                    </a:lnTo>
                    <a:lnTo>
                      <a:pt x="2634" y="9855"/>
                    </a:lnTo>
                    <a:lnTo>
                      <a:pt x="2993" y="10015"/>
                    </a:lnTo>
                    <a:lnTo>
                      <a:pt x="3352" y="10175"/>
                    </a:lnTo>
                    <a:lnTo>
                      <a:pt x="3352" y="11890"/>
                    </a:lnTo>
                    <a:lnTo>
                      <a:pt x="7182" y="11890"/>
                    </a:lnTo>
                    <a:lnTo>
                      <a:pt x="7182" y="10175"/>
                    </a:lnTo>
                    <a:lnTo>
                      <a:pt x="7541" y="10015"/>
                    </a:lnTo>
                    <a:lnTo>
                      <a:pt x="7860" y="9816"/>
                    </a:lnTo>
                    <a:lnTo>
                      <a:pt x="8219" y="9616"/>
                    </a:lnTo>
                    <a:lnTo>
                      <a:pt x="8499" y="9377"/>
                    </a:lnTo>
                    <a:lnTo>
                      <a:pt x="8818" y="9137"/>
                    </a:lnTo>
                    <a:lnTo>
                      <a:pt x="9097" y="8858"/>
                    </a:lnTo>
                    <a:lnTo>
                      <a:pt x="9337" y="8579"/>
                    </a:lnTo>
                    <a:lnTo>
                      <a:pt x="9576" y="8260"/>
                    </a:lnTo>
                    <a:lnTo>
                      <a:pt x="9775" y="7940"/>
                    </a:lnTo>
                    <a:lnTo>
                      <a:pt x="9975" y="7581"/>
                    </a:lnTo>
                    <a:lnTo>
                      <a:pt x="10134" y="7222"/>
                    </a:lnTo>
                    <a:lnTo>
                      <a:pt x="10254" y="6863"/>
                    </a:lnTo>
                    <a:lnTo>
                      <a:pt x="10374" y="6504"/>
                    </a:lnTo>
                    <a:lnTo>
                      <a:pt x="10454" y="6105"/>
                    </a:lnTo>
                    <a:lnTo>
                      <a:pt x="10494" y="5666"/>
                    </a:lnTo>
                    <a:lnTo>
                      <a:pt x="10533" y="5267"/>
                    </a:lnTo>
                    <a:lnTo>
                      <a:pt x="10494" y="4749"/>
                    </a:lnTo>
                    <a:lnTo>
                      <a:pt x="10414" y="4190"/>
                    </a:lnTo>
                    <a:lnTo>
                      <a:pt x="10294" y="3711"/>
                    </a:lnTo>
                    <a:lnTo>
                      <a:pt x="10095" y="3232"/>
                    </a:lnTo>
                    <a:lnTo>
                      <a:pt x="9895" y="2754"/>
                    </a:lnTo>
                    <a:lnTo>
                      <a:pt x="9616" y="2315"/>
                    </a:lnTo>
                    <a:lnTo>
                      <a:pt x="9297" y="1916"/>
                    </a:lnTo>
                    <a:lnTo>
                      <a:pt x="8977" y="1557"/>
                    </a:lnTo>
                    <a:lnTo>
                      <a:pt x="8618" y="1198"/>
                    </a:lnTo>
                    <a:lnTo>
                      <a:pt x="8179" y="918"/>
                    </a:lnTo>
                    <a:lnTo>
                      <a:pt x="7780" y="639"/>
                    </a:lnTo>
                    <a:lnTo>
                      <a:pt x="7302" y="400"/>
                    </a:lnTo>
                    <a:lnTo>
                      <a:pt x="6823" y="240"/>
                    </a:lnTo>
                    <a:lnTo>
                      <a:pt x="6304" y="120"/>
                    </a:lnTo>
                    <a:lnTo>
                      <a:pt x="5786" y="41"/>
                    </a:lnTo>
                    <a:lnTo>
                      <a:pt x="5267"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3"/>
              <p:cNvSpPr/>
              <p:nvPr/>
            </p:nvSpPr>
            <p:spPr>
              <a:xfrm>
                <a:off x="3787050" y="1198225"/>
                <a:ext cx="263350" cy="297275"/>
              </a:xfrm>
              <a:custGeom>
                <a:rect b="b" l="l" r="r" t="t"/>
                <a:pathLst>
                  <a:path extrusionOk="0" fill="none" h="11891" w="10534">
                    <a:moveTo>
                      <a:pt x="10533" y="5267"/>
                    </a:moveTo>
                    <a:lnTo>
                      <a:pt x="10533" y="5267"/>
                    </a:lnTo>
                    <a:lnTo>
                      <a:pt x="10494" y="4749"/>
                    </a:lnTo>
                    <a:lnTo>
                      <a:pt x="10414" y="4190"/>
                    </a:lnTo>
                    <a:lnTo>
                      <a:pt x="10294" y="3711"/>
                    </a:lnTo>
                    <a:lnTo>
                      <a:pt x="10095" y="3232"/>
                    </a:lnTo>
                    <a:lnTo>
                      <a:pt x="9895" y="2754"/>
                    </a:lnTo>
                    <a:lnTo>
                      <a:pt x="9616" y="2315"/>
                    </a:lnTo>
                    <a:lnTo>
                      <a:pt x="9297" y="1916"/>
                    </a:lnTo>
                    <a:lnTo>
                      <a:pt x="8977" y="1557"/>
                    </a:lnTo>
                    <a:lnTo>
                      <a:pt x="8618" y="1198"/>
                    </a:lnTo>
                    <a:lnTo>
                      <a:pt x="8179" y="918"/>
                    </a:lnTo>
                    <a:lnTo>
                      <a:pt x="7780" y="639"/>
                    </a:lnTo>
                    <a:lnTo>
                      <a:pt x="7302" y="400"/>
                    </a:lnTo>
                    <a:lnTo>
                      <a:pt x="6823" y="240"/>
                    </a:lnTo>
                    <a:lnTo>
                      <a:pt x="6304" y="120"/>
                    </a:lnTo>
                    <a:lnTo>
                      <a:pt x="5786" y="41"/>
                    </a:lnTo>
                    <a:lnTo>
                      <a:pt x="5267" y="1"/>
                    </a:lnTo>
                    <a:lnTo>
                      <a:pt x="5267" y="1"/>
                    </a:lnTo>
                    <a:lnTo>
                      <a:pt x="4708" y="41"/>
                    </a:lnTo>
                    <a:lnTo>
                      <a:pt x="4190" y="120"/>
                    </a:lnTo>
                    <a:lnTo>
                      <a:pt x="3671" y="240"/>
                    </a:lnTo>
                    <a:lnTo>
                      <a:pt x="3192" y="400"/>
                    </a:lnTo>
                    <a:lnTo>
                      <a:pt x="2753" y="639"/>
                    </a:lnTo>
                    <a:lnTo>
                      <a:pt x="2314" y="918"/>
                    </a:lnTo>
                    <a:lnTo>
                      <a:pt x="1915" y="1198"/>
                    </a:lnTo>
                    <a:lnTo>
                      <a:pt x="1516" y="1557"/>
                    </a:lnTo>
                    <a:lnTo>
                      <a:pt x="1197" y="1916"/>
                    </a:lnTo>
                    <a:lnTo>
                      <a:pt x="878" y="2315"/>
                    </a:lnTo>
                    <a:lnTo>
                      <a:pt x="639" y="2754"/>
                    </a:lnTo>
                    <a:lnTo>
                      <a:pt x="399" y="3232"/>
                    </a:lnTo>
                    <a:lnTo>
                      <a:pt x="240" y="3711"/>
                    </a:lnTo>
                    <a:lnTo>
                      <a:pt x="80" y="4190"/>
                    </a:lnTo>
                    <a:lnTo>
                      <a:pt x="0" y="4749"/>
                    </a:lnTo>
                    <a:lnTo>
                      <a:pt x="0" y="5267"/>
                    </a:lnTo>
                    <a:lnTo>
                      <a:pt x="0" y="5267"/>
                    </a:lnTo>
                    <a:lnTo>
                      <a:pt x="0" y="5666"/>
                    </a:lnTo>
                    <a:lnTo>
                      <a:pt x="40" y="6105"/>
                    </a:lnTo>
                    <a:lnTo>
                      <a:pt x="120" y="6504"/>
                    </a:lnTo>
                    <a:lnTo>
                      <a:pt x="240" y="6863"/>
                    </a:lnTo>
                    <a:lnTo>
                      <a:pt x="359" y="7262"/>
                    </a:lnTo>
                    <a:lnTo>
                      <a:pt x="519" y="7621"/>
                    </a:lnTo>
                    <a:lnTo>
                      <a:pt x="719" y="7940"/>
                    </a:lnTo>
                    <a:lnTo>
                      <a:pt x="918" y="8260"/>
                    </a:lnTo>
                    <a:lnTo>
                      <a:pt x="1157" y="8579"/>
                    </a:lnTo>
                    <a:lnTo>
                      <a:pt x="1437" y="8898"/>
                    </a:lnTo>
                    <a:lnTo>
                      <a:pt x="1716" y="9137"/>
                    </a:lnTo>
                    <a:lnTo>
                      <a:pt x="1995" y="9417"/>
                    </a:lnTo>
                    <a:lnTo>
                      <a:pt x="2314" y="9616"/>
                    </a:lnTo>
                    <a:lnTo>
                      <a:pt x="2634" y="9855"/>
                    </a:lnTo>
                    <a:lnTo>
                      <a:pt x="2993" y="10015"/>
                    </a:lnTo>
                    <a:lnTo>
                      <a:pt x="3352" y="10175"/>
                    </a:lnTo>
                    <a:lnTo>
                      <a:pt x="3352" y="11890"/>
                    </a:lnTo>
                    <a:lnTo>
                      <a:pt x="7182" y="11890"/>
                    </a:lnTo>
                    <a:lnTo>
                      <a:pt x="7182" y="10175"/>
                    </a:lnTo>
                    <a:lnTo>
                      <a:pt x="7182" y="10175"/>
                    </a:lnTo>
                    <a:lnTo>
                      <a:pt x="7541" y="10015"/>
                    </a:lnTo>
                    <a:lnTo>
                      <a:pt x="7860" y="9816"/>
                    </a:lnTo>
                    <a:lnTo>
                      <a:pt x="8219" y="9616"/>
                    </a:lnTo>
                    <a:lnTo>
                      <a:pt x="8499" y="9377"/>
                    </a:lnTo>
                    <a:lnTo>
                      <a:pt x="8818" y="9137"/>
                    </a:lnTo>
                    <a:lnTo>
                      <a:pt x="9097" y="8858"/>
                    </a:lnTo>
                    <a:lnTo>
                      <a:pt x="9337" y="8579"/>
                    </a:lnTo>
                    <a:lnTo>
                      <a:pt x="9576" y="8260"/>
                    </a:lnTo>
                    <a:lnTo>
                      <a:pt x="9775" y="7940"/>
                    </a:lnTo>
                    <a:lnTo>
                      <a:pt x="9975" y="7581"/>
                    </a:lnTo>
                    <a:lnTo>
                      <a:pt x="10134" y="7222"/>
                    </a:lnTo>
                    <a:lnTo>
                      <a:pt x="10254" y="6863"/>
                    </a:lnTo>
                    <a:lnTo>
                      <a:pt x="10374" y="6504"/>
                    </a:lnTo>
                    <a:lnTo>
                      <a:pt x="10454" y="6105"/>
                    </a:lnTo>
                    <a:lnTo>
                      <a:pt x="10494" y="5666"/>
                    </a:lnTo>
                    <a:lnTo>
                      <a:pt x="10533" y="5267"/>
                    </a:lnTo>
                    <a:lnTo>
                      <a:pt x="10533" y="52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3"/>
              <p:cNvSpPr/>
              <p:nvPr/>
            </p:nvSpPr>
            <p:spPr>
              <a:xfrm>
                <a:off x="4050375" y="1329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3"/>
              <p:cNvSpPr/>
              <p:nvPr/>
            </p:nvSpPr>
            <p:spPr>
              <a:xfrm>
                <a:off x="3878800" y="1318925"/>
                <a:ext cx="75850" cy="182550"/>
              </a:xfrm>
              <a:custGeom>
                <a:rect b="b" l="l" r="r" t="t"/>
                <a:pathLst>
                  <a:path extrusionOk="0" h="7302" w="3034">
                    <a:moveTo>
                      <a:pt x="1956" y="639"/>
                    </a:moveTo>
                    <a:lnTo>
                      <a:pt x="2036" y="878"/>
                    </a:lnTo>
                    <a:lnTo>
                      <a:pt x="2036" y="1117"/>
                    </a:lnTo>
                    <a:lnTo>
                      <a:pt x="2036" y="1317"/>
                    </a:lnTo>
                    <a:lnTo>
                      <a:pt x="1996" y="1516"/>
                    </a:lnTo>
                    <a:lnTo>
                      <a:pt x="1956" y="1556"/>
                    </a:lnTo>
                    <a:lnTo>
                      <a:pt x="1876" y="1596"/>
                    </a:lnTo>
                    <a:lnTo>
                      <a:pt x="1836" y="1596"/>
                    </a:lnTo>
                    <a:lnTo>
                      <a:pt x="1796" y="1556"/>
                    </a:lnTo>
                    <a:lnTo>
                      <a:pt x="1756" y="1437"/>
                    </a:lnTo>
                    <a:lnTo>
                      <a:pt x="1756" y="1277"/>
                    </a:lnTo>
                    <a:lnTo>
                      <a:pt x="1756" y="1078"/>
                    </a:lnTo>
                    <a:lnTo>
                      <a:pt x="1796" y="918"/>
                    </a:lnTo>
                    <a:lnTo>
                      <a:pt x="1876" y="758"/>
                    </a:lnTo>
                    <a:lnTo>
                      <a:pt x="1956" y="639"/>
                    </a:lnTo>
                    <a:close/>
                    <a:moveTo>
                      <a:pt x="839" y="639"/>
                    </a:moveTo>
                    <a:lnTo>
                      <a:pt x="919" y="798"/>
                    </a:lnTo>
                    <a:lnTo>
                      <a:pt x="1038" y="1117"/>
                    </a:lnTo>
                    <a:lnTo>
                      <a:pt x="1038" y="1477"/>
                    </a:lnTo>
                    <a:lnTo>
                      <a:pt x="998" y="1596"/>
                    </a:lnTo>
                    <a:lnTo>
                      <a:pt x="959" y="1676"/>
                    </a:lnTo>
                    <a:lnTo>
                      <a:pt x="879" y="1676"/>
                    </a:lnTo>
                    <a:lnTo>
                      <a:pt x="839" y="1596"/>
                    </a:lnTo>
                    <a:lnTo>
                      <a:pt x="759" y="1357"/>
                    </a:lnTo>
                    <a:lnTo>
                      <a:pt x="719" y="1117"/>
                    </a:lnTo>
                    <a:lnTo>
                      <a:pt x="759" y="878"/>
                    </a:lnTo>
                    <a:lnTo>
                      <a:pt x="839" y="639"/>
                    </a:lnTo>
                    <a:close/>
                    <a:moveTo>
                      <a:pt x="1437" y="0"/>
                    </a:moveTo>
                    <a:lnTo>
                      <a:pt x="1278" y="80"/>
                    </a:lnTo>
                    <a:lnTo>
                      <a:pt x="1038" y="240"/>
                    </a:lnTo>
                    <a:lnTo>
                      <a:pt x="839" y="479"/>
                    </a:lnTo>
                    <a:lnTo>
                      <a:pt x="719" y="399"/>
                    </a:lnTo>
                    <a:lnTo>
                      <a:pt x="599" y="319"/>
                    </a:lnTo>
                    <a:lnTo>
                      <a:pt x="440" y="359"/>
                    </a:lnTo>
                    <a:lnTo>
                      <a:pt x="320" y="399"/>
                    </a:lnTo>
                    <a:lnTo>
                      <a:pt x="200" y="479"/>
                    </a:lnTo>
                    <a:lnTo>
                      <a:pt x="121" y="599"/>
                    </a:lnTo>
                    <a:lnTo>
                      <a:pt x="41" y="758"/>
                    </a:lnTo>
                    <a:lnTo>
                      <a:pt x="41" y="878"/>
                    </a:lnTo>
                    <a:lnTo>
                      <a:pt x="1" y="1157"/>
                    </a:lnTo>
                    <a:lnTo>
                      <a:pt x="41" y="1676"/>
                    </a:lnTo>
                    <a:lnTo>
                      <a:pt x="121" y="2155"/>
                    </a:lnTo>
                    <a:lnTo>
                      <a:pt x="280" y="3152"/>
                    </a:lnTo>
                    <a:lnTo>
                      <a:pt x="679" y="5147"/>
                    </a:lnTo>
                    <a:lnTo>
                      <a:pt x="879" y="6145"/>
                    </a:lnTo>
                    <a:lnTo>
                      <a:pt x="1118" y="7142"/>
                    </a:lnTo>
                    <a:lnTo>
                      <a:pt x="1118" y="7182"/>
                    </a:lnTo>
                    <a:lnTo>
                      <a:pt x="1198" y="7182"/>
                    </a:lnTo>
                    <a:lnTo>
                      <a:pt x="1238" y="7102"/>
                    </a:lnTo>
                    <a:lnTo>
                      <a:pt x="1198" y="7102"/>
                    </a:lnTo>
                    <a:lnTo>
                      <a:pt x="1198" y="7062"/>
                    </a:lnTo>
                    <a:lnTo>
                      <a:pt x="1158" y="7062"/>
                    </a:lnTo>
                    <a:lnTo>
                      <a:pt x="919" y="6105"/>
                    </a:lnTo>
                    <a:lnTo>
                      <a:pt x="719" y="5107"/>
                    </a:lnTo>
                    <a:lnTo>
                      <a:pt x="360" y="3112"/>
                    </a:lnTo>
                    <a:lnTo>
                      <a:pt x="161" y="2155"/>
                    </a:lnTo>
                    <a:lnTo>
                      <a:pt x="121" y="1676"/>
                    </a:lnTo>
                    <a:lnTo>
                      <a:pt x="81" y="1157"/>
                    </a:lnTo>
                    <a:lnTo>
                      <a:pt x="81" y="918"/>
                    </a:lnTo>
                    <a:lnTo>
                      <a:pt x="121" y="758"/>
                    </a:lnTo>
                    <a:lnTo>
                      <a:pt x="161" y="639"/>
                    </a:lnTo>
                    <a:lnTo>
                      <a:pt x="240" y="559"/>
                    </a:lnTo>
                    <a:lnTo>
                      <a:pt x="320" y="479"/>
                    </a:lnTo>
                    <a:lnTo>
                      <a:pt x="440" y="399"/>
                    </a:lnTo>
                    <a:lnTo>
                      <a:pt x="560" y="399"/>
                    </a:lnTo>
                    <a:lnTo>
                      <a:pt x="719" y="479"/>
                    </a:lnTo>
                    <a:lnTo>
                      <a:pt x="799" y="559"/>
                    </a:lnTo>
                    <a:lnTo>
                      <a:pt x="719" y="838"/>
                    </a:lnTo>
                    <a:lnTo>
                      <a:pt x="679" y="1078"/>
                    </a:lnTo>
                    <a:lnTo>
                      <a:pt x="679" y="1357"/>
                    </a:lnTo>
                    <a:lnTo>
                      <a:pt x="759" y="1636"/>
                    </a:lnTo>
                    <a:lnTo>
                      <a:pt x="799" y="1716"/>
                    </a:lnTo>
                    <a:lnTo>
                      <a:pt x="839" y="1756"/>
                    </a:lnTo>
                    <a:lnTo>
                      <a:pt x="959" y="1756"/>
                    </a:lnTo>
                    <a:lnTo>
                      <a:pt x="1038" y="1716"/>
                    </a:lnTo>
                    <a:lnTo>
                      <a:pt x="1078" y="1636"/>
                    </a:lnTo>
                    <a:lnTo>
                      <a:pt x="1118" y="1477"/>
                    </a:lnTo>
                    <a:lnTo>
                      <a:pt x="1078" y="1117"/>
                    </a:lnTo>
                    <a:lnTo>
                      <a:pt x="998" y="758"/>
                    </a:lnTo>
                    <a:lnTo>
                      <a:pt x="879" y="559"/>
                    </a:lnTo>
                    <a:lnTo>
                      <a:pt x="1078" y="319"/>
                    </a:lnTo>
                    <a:lnTo>
                      <a:pt x="1318" y="120"/>
                    </a:lnTo>
                    <a:lnTo>
                      <a:pt x="1437" y="80"/>
                    </a:lnTo>
                    <a:lnTo>
                      <a:pt x="1557" y="80"/>
                    </a:lnTo>
                    <a:lnTo>
                      <a:pt x="1677" y="120"/>
                    </a:lnTo>
                    <a:lnTo>
                      <a:pt x="1796" y="280"/>
                    </a:lnTo>
                    <a:lnTo>
                      <a:pt x="1876" y="399"/>
                    </a:lnTo>
                    <a:lnTo>
                      <a:pt x="1956" y="559"/>
                    </a:lnTo>
                    <a:lnTo>
                      <a:pt x="1836" y="718"/>
                    </a:lnTo>
                    <a:lnTo>
                      <a:pt x="1756" y="918"/>
                    </a:lnTo>
                    <a:lnTo>
                      <a:pt x="1717" y="1078"/>
                    </a:lnTo>
                    <a:lnTo>
                      <a:pt x="1677" y="1277"/>
                    </a:lnTo>
                    <a:lnTo>
                      <a:pt x="1677" y="1437"/>
                    </a:lnTo>
                    <a:lnTo>
                      <a:pt x="1756" y="1596"/>
                    </a:lnTo>
                    <a:lnTo>
                      <a:pt x="1796" y="1676"/>
                    </a:lnTo>
                    <a:lnTo>
                      <a:pt x="1876" y="1676"/>
                    </a:lnTo>
                    <a:lnTo>
                      <a:pt x="1996" y="1636"/>
                    </a:lnTo>
                    <a:lnTo>
                      <a:pt x="2036" y="1516"/>
                    </a:lnTo>
                    <a:lnTo>
                      <a:pt x="2116" y="1317"/>
                    </a:lnTo>
                    <a:lnTo>
                      <a:pt x="2116" y="1078"/>
                    </a:lnTo>
                    <a:lnTo>
                      <a:pt x="2076" y="838"/>
                    </a:lnTo>
                    <a:lnTo>
                      <a:pt x="2036" y="559"/>
                    </a:lnTo>
                    <a:lnTo>
                      <a:pt x="2275" y="359"/>
                    </a:lnTo>
                    <a:lnTo>
                      <a:pt x="2395" y="319"/>
                    </a:lnTo>
                    <a:lnTo>
                      <a:pt x="2515" y="280"/>
                    </a:lnTo>
                    <a:lnTo>
                      <a:pt x="2634" y="280"/>
                    </a:lnTo>
                    <a:lnTo>
                      <a:pt x="2714" y="319"/>
                    </a:lnTo>
                    <a:lnTo>
                      <a:pt x="2794" y="439"/>
                    </a:lnTo>
                    <a:lnTo>
                      <a:pt x="2874" y="599"/>
                    </a:lnTo>
                    <a:lnTo>
                      <a:pt x="2914" y="758"/>
                    </a:lnTo>
                    <a:lnTo>
                      <a:pt x="2953" y="998"/>
                    </a:lnTo>
                    <a:lnTo>
                      <a:pt x="2953" y="1437"/>
                    </a:lnTo>
                    <a:lnTo>
                      <a:pt x="2914" y="1836"/>
                    </a:lnTo>
                    <a:lnTo>
                      <a:pt x="2834" y="2434"/>
                    </a:lnTo>
                    <a:lnTo>
                      <a:pt x="2714" y="3033"/>
                    </a:lnTo>
                    <a:lnTo>
                      <a:pt x="2554" y="3751"/>
                    </a:lnTo>
                    <a:lnTo>
                      <a:pt x="1956" y="7262"/>
                    </a:lnTo>
                    <a:lnTo>
                      <a:pt x="1956" y="7302"/>
                    </a:lnTo>
                    <a:lnTo>
                      <a:pt x="1996" y="7262"/>
                    </a:lnTo>
                    <a:lnTo>
                      <a:pt x="2634" y="3751"/>
                    </a:lnTo>
                    <a:lnTo>
                      <a:pt x="2794" y="3072"/>
                    </a:lnTo>
                    <a:lnTo>
                      <a:pt x="2874" y="2474"/>
                    </a:lnTo>
                    <a:lnTo>
                      <a:pt x="2993" y="1876"/>
                    </a:lnTo>
                    <a:lnTo>
                      <a:pt x="3033" y="1596"/>
                    </a:lnTo>
                    <a:lnTo>
                      <a:pt x="3033" y="1117"/>
                    </a:lnTo>
                    <a:lnTo>
                      <a:pt x="2993" y="838"/>
                    </a:lnTo>
                    <a:lnTo>
                      <a:pt x="2953" y="599"/>
                    </a:lnTo>
                    <a:lnTo>
                      <a:pt x="2874" y="399"/>
                    </a:lnTo>
                    <a:lnTo>
                      <a:pt x="2754" y="280"/>
                    </a:lnTo>
                    <a:lnTo>
                      <a:pt x="2634" y="240"/>
                    </a:lnTo>
                    <a:lnTo>
                      <a:pt x="2515" y="200"/>
                    </a:lnTo>
                    <a:lnTo>
                      <a:pt x="2395" y="240"/>
                    </a:lnTo>
                    <a:lnTo>
                      <a:pt x="2235" y="319"/>
                    </a:lnTo>
                    <a:lnTo>
                      <a:pt x="1996" y="479"/>
                    </a:lnTo>
                    <a:lnTo>
                      <a:pt x="1876" y="240"/>
                    </a:lnTo>
                    <a:lnTo>
                      <a:pt x="1717" y="80"/>
                    </a:lnTo>
                    <a:lnTo>
                      <a:pt x="1557"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3"/>
              <p:cNvSpPr/>
              <p:nvPr/>
            </p:nvSpPr>
            <p:spPr>
              <a:xfrm>
                <a:off x="3878800" y="1318925"/>
                <a:ext cx="75850" cy="182550"/>
              </a:xfrm>
              <a:custGeom>
                <a:rect b="b" l="l" r="r" t="t"/>
                <a:pathLst>
                  <a:path extrusionOk="0" fill="none" h="7302" w="3034">
                    <a:moveTo>
                      <a:pt x="1956" y="7302"/>
                    </a:moveTo>
                    <a:lnTo>
                      <a:pt x="1956" y="7302"/>
                    </a:lnTo>
                    <a:lnTo>
                      <a:pt x="1956" y="7302"/>
                    </a:lnTo>
                    <a:lnTo>
                      <a:pt x="1956" y="7302"/>
                    </a:lnTo>
                    <a:lnTo>
                      <a:pt x="1956" y="7262"/>
                    </a:lnTo>
                    <a:lnTo>
                      <a:pt x="2554" y="3751"/>
                    </a:lnTo>
                    <a:lnTo>
                      <a:pt x="2554" y="3751"/>
                    </a:lnTo>
                    <a:lnTo>
                      <a:pt x="2714" y="3033"/>
                    </a:lnTo>
                    <a:lnTo>
                      <a:pt x="2714" y="3033"/>
                    </a:lnTo>
                    <a:lnTo>
                      <a:pt x="2834" y="2434"/>
                    </a:lnTo>
                    <a:lnTo>
                      <a:pt x="2914" y="1836"/>
                    </a:lnTo>
                    <a:lnTo>
                      <a:pt x="2914" y="1836"/>
                    </a:lnTo>
                    <a:lnTo>
                      <a:pt x="2953" y="1437"/>
                    </a:lnTo>
                    <a:lnTo>
                      <a:pt x="2953" y="998"/>
                    </a:lnTo>
                    <a:lnTo>
                      <a:pt x="2914" y="758"/>
                    </a:lnTo>
                    <a:lnTo>
                      <a:pt x="2874" y="599"/>
                    </a:lnTo>
                    <a:lnTo>
                      <a:pt x="2794" y="439"/>
                    </a:lnTo>
                    <a:lnTo>
                      <a:pt x="2714" y="319"/>
                    </a:lnTo>
                    <a:lnTo>
                      <a:pt x="2714" y="319"/>
                    </a:lnTo>
                    <a:lnTo>
                      <a:pt x="2634" y="280"/>
                    </a:lnTo>
                    <a:lnTo>
                      <a:pt x="2515" y="280"/>
                    </a:lnTo>
                    <a:lnTo>
                      <a:pt x="2395" y="319"/>
                    </a:lnTo>
                    <a:lnTo>
                      <a:pt x="2275" y="359"/>
                    </a:lnTo>
                    <a:lnTo>
                      <a:pt x="2275" y="359"/>
                    </a:lnTo>
                    <a:lnTo>
                      <a:pt x="2036" y="559"/>
                    </a:lnTo>
                    <a:lnTo>
                      <a:pt x="2036" y="559"/>
                    </a:lnTo>
                    <a:lnTo>
                      <a:pt x="2076" y="838"/>
                    </a:lnTo>
                    <a:lnTo>
                      <a:pt x="2116" y="1078"/>
                    </a:lnTo>
                    <a:lnTo>
                      <a:pt x="2116" y="1317"/>
                    </a:lnTo>
                    <a:lnTo>
                      <a:pt x="2036" y="1516"/>
                    </a:lnTo>
                    <a:lnTo>
                      <a:pt x="2036" y="1516"/>
                    </a:lnTo>
                    <a:lnTo>
                      <a:pt x="1996" y="1636"/>
                    </a:lnTo>
                    <a:lnTo>
                      <a:pt x="1876" y="1676"/>
                    </a:lnTo>
                    <a:lnTo>
                      <a:pt x="1876" y="1676"/>
                    </a:lnTo>
                    <a:lnTo>
                      <a:pt x="1796" y="1676"/>
                    </a:lnTo>
                    <a:lnTo>
                      <a:pt x="1756" y="1596"/>
                    </a:lnTo>
                    <a:lnTo>
                      <a:pt x="1756" y="1596"/>
                    </a:lnTo>
                    <a:lnTo>
                      <a:pt x="1677" y="1437"/>
                    </a:lnTo>
                    <a:lnTo>
                      <a:pt x="1677" y="1277"/>
                    </a:lnTo>
                    <a:lnTo>
                      <a:pt x="1717" y="1078"/>
                    </a:lnTo>
                    <a:lnTo>
                      <a:pt x="1756" y="918"/>
                    </a:lnTo>
                    <a:lnTo>
                      <a:pt x="1756" y="918"/>
                    </a:lnTo>
                    <a:lnTo>
                      <a:pt x="1836" y="718"/>
                    </a:lnTo>
                    <a:lnTo>
                      <a:pt x="1956" y="559"/>
                    </a:lnTo>
                    <a:lnTo>
                      <a:pt x="1956" y="559"/>
                    </a:lnTo>
                    <a:lnTo>
                      <a:pt x="1876" y="399"/>
                    </a:lnTo>
                    <a:lnTo>
                      <a:pt x="1796" y="280"/>
                    </a:lnTo>
                    <a:lnTo>
                      <a:pt x="1796" y="280"/>
                    </a:lnTo>
                    <a:lnTo>
                      <a:pt x="1677" y="120"/>
                    </a:lnTo>
                    <a:lnTo>
                      <a:pt x="1557" y="80"/>
                    </a:lnTo>
                    <a:lnTo>
                      <a:pt x="1557" y="80"/>
                    </a:lnTo>
                    <a:lnTo>
                      <a:pt x="1437" y="80"/>
                    </a:lnTo>
                    <a:lnTo>
                      <a:pt x="1318" y="120"/>
                    </a:lnTo>
                    <a:lnTo>
                      <a:pt x="1318" y="120"/>
                    </a:lnTo>
                    <a:lnTo>
                      <a:pt x="1078" y="319"/>
                    </a:lnTo>
                    <a:lnTo>
                      <a:pt x="879" y="559"/>
                    </a:lnTo>
                    <a:lnTo>
                      <a:pt x="879" y="559"/>
                    </a:lnTo>
                    <a:lnTo>
                      <a:pt x="998" y="758"/>
                    </a:lnTo>
                    <a:lnTo>
                      <a:pt x="998" y="758"/>
                    </a:lnTo>
                    <a:lnTo>
                      <a:pt x="1078" y="1117"/>
                    </a:lnTo>
                    <a:lnTo>
                      <a:pt x="1118" y="1477"/>
                    </a:lnTo>
                    <a:lnTo>
                      <a:pt x="1118" y="1477"/>
                    </a:lnTo>
                    <a:lnTo>
                      <a:pt x="1078" y="1636"/>
                    </a:lnTo>
                    <a:lnTo>
                      <a:pt x="1038" y="1716"/>
                    </a:lnTo>
                    <a:lnTo>
                      <a:pt x="959" y="1756"/>
                    </a:lnTo>
                    <a:lnTo>
                      <a:pt x="959" y="1756"/>
                    </a:lnTo>
                    <a:lnTo>
                      <a:pt x="919" y="1756"/>
                    </a:lnTo>
                    <a:lnTo>
                      <a:pt x="839" y="1756"/>
                    </a:lnTo>
                    <a:lnTo>
                      <a:pt x="839" y="1756"/>
                    </a:lnTo>
                    <a:lnTo>
                      <a:pt x="799" y="1716"/>
                    </a:lnTo>
                    <a:lnTo>
                      <a:pt x="759" y="1636"/>
                    </a:lnTo>
                    <a:lnTo>
                      <a:pt x="759" y="1636"/>
                    </a:lnTo>
                    <a:lnTo>
                      <a:pt x="679" y="1357"/>
                    </a:lnTo>
                    <a:lnTo>
                      <a:pt x="679" y="1078"/>
                    </a:lnTo>
                    <a:lnTo>
                      <a:pt x="719" y="838"/>
                    </a:lnTo>
                    <a:lnTo>
                      <a:pt x="799" y="559"/>
                    </a:lnTo>
                    <a:lnTo>
                      <a:pt x="799" y="559"/>
                    </a:lnTo>
                    <a:lnTo>
                      <a:pt x="719" y="479"/>
                    </a:lnTo>
                    <a:lnTo>
                      <a:pt x="560" y="399"/>
                    </a:lnTo>
                    <a:lnTo>
                      <a:pt x="560" y="399"/>
                    </a:lnTo>
                    <a:lnTo>
                      <a:pt x="440" y="399"/>
                    </a:lnTo>
                    <a:lnTo>
                      <a:pt x="320" y="479"/>
                    </a:lnTo>
                    <a:lnTo>
                      <a:pt x="240" y="559"/>
                    </a:lnTo>
                    <a:lnTo>
                      <a:pt x="161" y="639"/>
                    </a:lnTo>
                    <a:lnTo>
                      <a:pt x="161" y="639"/>
                    </a:lnTo>
                    <a:lnTo>
                      <a:pt x="121" y="758"/>
                    </a:lnTo>
                    <a:lnTo>
                      <a:pt x="81" y="918"/>
                    </a:lnTo>
                    <a:lnTo>
                      <a:pt x="81" y="1157"/>
                    </a:lnTo>
                    <a:lnTo>
                      <a:pt x="81" y="1157"/>
                    </a:lnTo>
                    <a:lnTo>
                      <a:pt x="121" y="1676"/>
                    </a:lnTo>
                    <a:lnTo>
                      <a:pt x="161" y="2155"/>
                    </a:lnTo>
                    <a:lnTo>
                      <a:pt x="360" y="3112"/>
                    </a:lnTo>
                    <a:lnTo>
                      <a:pt x="360" y="3112"/>
                    </a:lnTo>
                    <a:lnTo>
                      <a:pt x="719" y="5107"/>
                    </a:lnTo>
                    <a:lnTo>
                      <a:pt x="919" y="6105"/>
                    </a:lnTo>
                    <a:lnTo>
                      <a:pt x="1158" y="7062"/>
                    </a:lnTo>
                    <a:lnTo>
                      <a:pt x="1158" y="7062"/>
                    </a:lnTo>
                    <a:lnTo>
                      <a:pt x="1198" y="7062"/>
                    </a:lnTo>
                    <a:lnTo>
                      <a:pt x="1198" y="7062"/>
                    </a:lnTo>
                    <a:lnTo>
                      <a:pt x="1198" y="7102"/>
                    </a:lnTo>
                    <a:lnTo>
                      <a:pt x="1238" y="7102"/>
                    </a:lnTo>
                    <a:lnTo>
                      <a:pt x="1238" y="7102"/>
                    </a:lnTo>
                    <a:lnTo>
                      <a:pt x="1198" y="7182"/>
                    </a:lnTo>
                    <a:lnTo>
                      <a:pt x="1158" y="7182"/>
                    </a:lnTo>
                    <a:lnTo>
                      <a:pt x="1158" y="7182"/>
                    </a:lnTo>
                    <a:lnTo>
                      <a:pt x="1118" y="7182"/>
                    </a:lnTo>
                    <a:lnTo>
                      <a:pt x="1118" y="7142"/>
                    </a:lnTo>
                    <a:lnTo>
                      <a:pt x="1118" y="7142"/>
                    </a:lnTo>
                    <a:lnTo>
                      <a:pt x="879" y="6145"/>
                    </a:lnTo>
                    <a:lnTo>
                      <a:pt x="679" y="5147"/>
                    </a:lnTo>
                    <a:lnTo>
                      <a:pt x="280" y="3152"/>
                    </a:lnTo>
                    <a:lnTo>
                      <a:pt x="280" y="3152"/>
                    </a:lnTo>
                    <a:lnTo>
                      <a:pt x="121" y="2155"/>
                    </a:lnTo>
                    <a:lnTo>
                      <a:pt x="41" y="1676"/>
                    </a:lnTo>
                    <a:lnTo>
                      <a:pt x="1" y="1157"/>
                    </a:lnTo>
                    <a:lnTo>
                      <a:pt x="1" y="1157"/>
                    </a:lnTo>
                    <a:lnTo>
                      <a:pt x="41" y="878"/>
                    </a:lnTo>
                    <a:lnTo>
                      <a:pt x="41" y="758"/>
                    </a:lnTo>
                    <a:lnTo>
                      <a:pt x="121" y="599"/>
                    </a:lnTo>
                    <a:lnTo>
                      <a:pt x="121" y="599"/>
                    </a:lnTo>
                    <a:lnTo>
                      <a:pt x="200" y="479"/>
                    </a:lnTo>
                    <a:lnTo>
                      <a:pt x="320" y="399"/>
                    </a:lnTo>
                    <a:lnTo>
                      <a:pt x="440" y="359"/>
                    </a:lnTo>
                    <a:lnTo>
                      <a:pt x="599" y="319"/>
                    </a:lnTo>
                    <a:lnTo>
                      <a:pt x="599" y="319"/>
                    </a:lnTo>
                    <a:lnTo>
                      <a:pt x="719" y="399"/>
                    </a:lnTo>
                    <a:lnTo>
                      <a:pt x="839" y="479"/>
                    </a:lnTo>
                    <a:lnTo>
                      <a:pt x="839" y="479"/>
                    </a:lnTo>
                    <a:lnTo>
                      <a:pt x="1038" y="240"/>
                    </a:lnTo>
                    <a:lnTo>
                      <a:pt x="1278" y="80"/>
                    </a:lnTo>
                    <a:lnTo>
                      <a:pt x="1278" y="80"/>
                    </a:lnTo>
                    <a:lnTo>
                      <a:pt x="1437" y="0"/>
                    </a:lnTo>
                    <a:lnTo>
                      <a:pt x="1557" y="0"/>
                    </a:lnTo>
                    <a:lnTo>
                      <a:pt x="1557" y="0"/>
                    </a:lnTo>
                    <a:lnTo>
                      <a:pt x="1717" y="80"/>
                    </a:lnTo>
                    <a:lnTo>
                      <a:pt x="1876" y="240"/>
                    </a:lnTo>
                    <a:lnTo>
                      <a:pt x="1876" y="240"/>
                    </a:lnTo>
                    <a:lnTo>
                      <a:pt x="1996" y="479"/>
                    </a:lnTo>
                    <a:lnTo>
                      <a:pt x="1996" y="479"/>
                    </a:lnTo>
                    <a:lnTo>
                      <a:pt x="2235" y="319"/>
                    </a:lnTo>
                    <a:lnTo>
                      <a:pt x="2235" y="319"/>
                    </a:lnTo>
                    <a:lnTo>
                      <a:pt x="2395" y="240"/>
                    </a:lnTo>
                    <a:lnTo>
                      <a:pt x="2515" y="200"/>
                    </a:lnTo>
                    <a:lnTo>
                      <a:pt x="2634" y="240"/>
                    </a:lnTo>
                    <a:lnTo>
                      <a:pt x="2754" y="280"/>
                    </a:lnTo>
                    <a:lnTo>
                      <a:pt x="2754" y="280"/>
                    </a:lnTo>
                    <a:lnTo>
                      <a:pt x="2874" y="399"/>
                    </a:lnTo>
                    <a:lnTo>
                      <a:pt x="2953" y="599"/>
                    </a:lnTo>
                    <a:lnTo>
                      <a:pt x="2993" y="838"/>
                    </a:lnTo>
                    <a:lnTo>
                      <a:pt x="3033" y="1117"/>
                    </a:lnTo>
                    <a:lnTo>
                      <a:pt x="3033" y="1596"/>
                    </a:lnTo>
                    <a:lnTo>
                      <a:pt x="2993" y="1876"/>
                    </a:lnTo>
                    <a:lnTo>
                      <a:pt x="2993" y="1876"/>
                    </a:lnTo>
                    <a:lnTo>
                      <a:pt x="2874" y="2474"/>
                    </a:lnTo>
                    <a:lnTo>
                      <a:pt x="2794" y="3072"/>
                    </a:lnTo>
                    <a:lnTo>
                      <a:pt x="2794" y="3072"/>
                    </a:lnTo>
                    <a:lnTo>
                      <a:pt x="2634" y="3751"/>
                    </a:lnTo>
                    <a:lnTo>
                      <a:pt x="1996" y="7262"/>
                    </a:lnTo>
                    <a:lnTo>
                      <a:pt x="1996" y="7262"/>
                    </a:lnTo>
                    <a:lnTo>
                      <a:pt x="1956" y="7302"/>
                    </a:lnTo>
                    <a:lnTo>
                      <a:pt x="1956" y="730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3"/>
              <p:cNvSpPr/>
              <p:nvPr/>
            </p:nvSpPr>
            <p:spPr>
              <a:xfrm>
                <a:off x="3908725" y="1497475"/>
                <a:ext cx="25" cy="25"/>
              </a:xfrm>
              <a:custGeom>
                <a:rect b="b" l="l" r="r" t="t"/>
                <a:pathLst>
                  <a:path extrusionOk="0" fill="none" h="1" w="1">
                    <a:moveTo>
                      <a:pt x="1" y="0"/>
                    </a:move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3"/>
              <p:cNvSpPr/>
              <p:nvPr/>
            </p:nvSpPr>
            <p:spPr>
              <a:xfrm>
                <a:off x="3896775" y="1334875"/>
                <a:ext cx="8000" cy="25975"/>
              </a:xfrm>
              <a:custGeom>
                <a:rect b="b" l="l" r="r" t="t"/>
                <a:pathLst>
                  <a:path extrusionOk="0" fill="none" h="1039" w="320">
                    <a:moveTo>
                      <a:pt x="120" y="1"/>
                    </a:moveTo>
                    <a:lnTo>
                      <a:pt x="120" y="1"/>
                    </a:lnTo>
                    <a:lnTo>
                      <a:pt x="40" y="240"/>
                    </a:lnTo>
                    <a:lnTo>
                      <a:pt x="0" y="479"/>
                    </a:lnTo>
                    <a:lnTo>
                      <a:pt x="40" y="719"/>
                    </a:lnTo>
                    <a:lnTo>
                      <a:pt x="120" y="958"/>
                    </a:lnTo>
                    <a:lnTo>
                      <a:pt x="120" y="958"/>
                    </a:lnTo>
                    <a:lnTo>
                      <a:pt x="160" y="1038"/>
                    </a:lnTo>
                    <a:lnTo>
                      <a:pt x="160" y="1038"/>
                    </a:lnTo>
                    <a:lnTo>
                      <a:pt x="240" y="1038"/>
                    </a:lnTo>
                    <a:lnTo>
                      <a:pt x="240" y="1038"/>
                    </a:lnTo>
                    <a:lnTo>
                      <a:pt x="279" y="958"/>
                    </a:lnTo>
                    <a:lnTo>
                      <a:pt x="319" y="839"/>
                    </a:lnTo>
                    <a:lnTo>
                      <a:pt x="319" y="839"/>
                    </a:lnTo>
                    <a:lnTo>
                      <a:pt x="319" y="479"/>
                    </a:lnTo>
                    <a:lnTo>
                      <a:pt x="200" y="160"/>
                    </a:lnTo>
                    <a:lnTo>
                      <a:pt x="200" y="160"/>
                    </a:lnTo>
                    <a:lnTo>
                      <a:pt x="120" y="1"/>
                    </a:lnTo>
                    <a:lnTo>
                      <a:pt x="1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3"/>
              <p:cNvSpPr/>
              <p:nvPr/>
            </p:nvSpPr>
            <p:spPr>
              <a:xfrm>
                <a:off x="3922700" y="1334875"/>
                <a:ext cx="7000" cy="23975"/>
              </a:xfrm>
              <a:custGeom>
                <a:rect b="b" l="l" r="r" t="t"/>
                <a:pathLst>
                  <a:path extrusionOk="0" fill="none" h="959" w="280">
                    <a:moveTo>
                      <a:pt x="200" y="1"/>
                    </a:moveTo>
                    <a:lnTo>
                      <a:pt x="200" y="1"/>
                    </a:lnTo>
                    <a:lnTo>
                      <a:pt x="120" y="120"/>
                    </a:lnTo>
                    <a:lnTo>
                      <a:pt x="40" y="280"/>
                    </a:lnTo>
                    <a:lnTo>
                      <a:pt x="40" y="280"/>
                    </a:lnTo>
                    <a:lnTo>
                      <a:pt x="0" y="440"/>
                    </a:lnTo>
                    <a:lnTo>
                      <a:pt x="0" y="639"/>
                    </a:lnTo>
                    <a:lnTo>
                      <a:pt x="0" y="799"/>
                    </a:lnTo>
                    <a:lnTo>
                      <a:pt x="40" y="918"/>
                    </a:lnTo>
                    <a:lnTo>
                      <a:pt x="40" y="918"/>
                    </a:lnTo>
                    <a:lnTo>
                      <a:pt x="80" y="958"/>
                    </a:lnTo>
                    <a:lnTo>
                      <a:pt x="120" y="958"/>
                    </a:lnTo>
                    <a:lnTo>
                      <a:pt x="120" y="958"/>
                    </a:lnTo>
                    <a:lnTo>
                      <a:pt x="200" y="918"/>
                    </a:lnTo>
                    <a:lnTo>
                      <a:pt x="240" y="878"/>
                    </a:lnTo>
                    <a:lnTo>
                      <a:pt x="240" y="878"/>
                    </a:lnTo>
                    <a:lnTo>
                      <a:pt x="280" y="679"/>
                    </a:lnTo>
                    <a:lnTo>
                      <a:pt x="280" y="479"/>
                    </a:lnTo>
                    <a:lnTo>
                      <a:pt x="280" y="240"/>
                    </a:lnTo>
                    <a:lnTo>
                      <a:pt x="200" y="1"/>
                    </a:lnTo>
                    <a:lnTo>
                      <a:pt x="20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3"/>
              <p:cNvSpPr/>
              <p:nvPr/>
            </p:nvSpPr>
            <p:spPr>
              <a:xfrm>
                <a:off x="3927675" y="13348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3"/>
              <p:cNvSpPr/>
              <p:nvPr/>
            </p:nvSpPr>
            <p:spPr>
              <a:xfrm>
                <a:off x="3863850" y="1494475"/>
                <a:ext cx="108750" cy="14975"/>
              </a:xfrm>
              <a:custGeom>
                <a:rect b="b" l="l" r="r" t="t"/>
                <a:pathLst>
                  <a:path extrusionOk="0" h="599" w="4350">
                    <a:moveTo>
                      <a:pt x="200" y="0"/>
                    </a:moveTo>
                    <a:lnTo>
                      <a:pt x="120" y="80"/>
                    </a:lnTo>
                    <a:lnTo>
                      <a:pt x="40" y="200"/>
                    </a:lnTo>
                    <a:lnTo>
                      <a:pt x="1" y="320"/>
                    </a:lnTo>
                    <a:lnTo>
                      <a:pt x="40" y="399"/>
                    </a:lnTo>
                    <a:lnTo>
                      <a:pt x="120" y="519"/>
                    </a:lnTo>
                    <a:lnTo>
                      <a:pt x="200" y="599"/>
                    </a:lnTo>
                    <a:lnTo>
                      <a:pt x="4190" y="599"/>
                    </a:lnTo>
                    <a:lnTo>
                      <a:pt x="4270" y="519"/>
                    </a:lnTo>
                    <a:lnTo>
                      <a:pt x="4349" y="399"/>
                    </a:lnTo>
                    <a:lnTo>
                      <a:pt x="4349" y="320"/>
                    </a:lnTo>
                    <a:lnTo>
                      <a:pt x="4349" y="200"/>
                    </a:lnTo>
                    <a:lnTo>
                      <a:pt x="4270" y="80"/>
                    </a:lnTo>
                    <a:lnTo>
                      <a:pt x="4190"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3"/>
              <p:cNvSpPr/>
              <p:nvPr/>
            </p:nvSpPr>
            <p:spPr>
              <a:xfrm>
                <a:off x="3863850" y="1494475"/>
                <a:ext cx="108750" cy="14975"/>
              </a:xfrm>
              <a:custGeom>
                <a:rect b="b" l="l" r="r" t="t"/>
                <a:pathLst>
                  <a:path extrusionOk="0" fill="none" h="599" w="4350">
                    <a:moveTo>
                      <a:pt x="4070" y="599"/>
                    </a:moveTo>
                    <a:lnTo>
                      <a:pt x="320" y="599"/>
                    </a:lnTo>
                    <a:lnTo>
                      <a:pt x="320" y="599"/>
                    </a:lnTo>
                    <a:lnTo>
                      <a:pt x="200" y="599"/>
                    </a:lnTo>
                    <a:lnTo>
                      <a:pt x="120" y="519"/>
                    </a:lnTo>
                    <a:lnTo>
                      <a:pt x="40" y="399"/>
                    </a:lnTo>
                    <a:lnTo>
                      <a:pt x="1" y="320"/>
                    </a:lnTo>
                    <a:lnTo>
                      <a:pt x="1" y="320"/>
                    </a:lnTo>
                    <a:lnTo>
                      <a:pt x="40" y="200"/>
                    </a:lnTo>
                    <a:lnTo>
                      <a:pt x="120" y="80"/>
                    </a:lnTo>
                    <a:lnTo>
                      <a:pt x="200" y="0"/>
                    </a:lnTo>
                    <a:lnTo>
                      <a:pt x="320" y="0"/>
                    </a:lnTo>
                    <a:lnTo>
                      <a:pt x="4070" y="0"/>
                    </a:lnTo>
                    <a:lnTo>
                      <a:pt x="4070" y="0"/>
                    </a:lnTo>
                    <a:lnTo>
                      <a:pt x="4190" y="0"/>
                    </a:lnTo>
                    <a:lnTo>
                      <a:pt x="4270" y="80"/>
                    </a:lnTo>
                    <a:lnTo>
                      <a:pt x="4349" y="200"/>
                    </a:lnTo>
                    <a:lnTo>
                      <a:pt x="4349" y="320"/>
                    </a:lnTo>
                    <a:lnTo>
                      <a:pt x="4349" y="320"/>
                    </a:lnTo>
                    <a:lnTo>
                      <a:pt x="4349" y="399"/>
                    </a:lnTo>
                    <a:lnTo>
                      <a:pt x="4270" y="519"/>
                    </a:lnTo>
                    <a:lnTo>
                      <a:pt x="4190" y="599"/>
                    </a:lnTo>
                    <a:lnTo>
                      <a:pt x="4070" y="599"/>
                    </a:lnTo>
                    <a:lnTo>
                      <a:pt x="4070"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3"/>
              <p:cNvSpPr/>
              <p:nvPr/>
            </p:nvSpPr>
            <p:spPr>
              <a:xfrm>
                <a:off x="3965600" y="15094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3"/>
              <p:cNvSpPr/>
              <p:nvPr/>
            </p:nvSpPr>
            <p:spPr>
              <a:xfrm>
                <a:off x="3863850" y="1508425"/>
                <a:ext cx="108750" cy="16000"/>
              </a:xfrm>
              <a:custGeom>
                <a:rect b="b" l="l" r="r" t="t"/>
                <a:pathLst>
                  <a:path extrusionOk="0" h="640" w="4350">
                    <a:moveTo>
                      <a:pt x="320" y="1"/>
                    </a:moveTo>
                    <a:lnTo>
                      <a:pt x="200" y="41"/>
                    </a:lnTo>
                    <a:lnTo>
                      <a:pt x="120" y="121"/>
                    </a:lnTo>
                    <a:lnTo>
                      <a:pt x="40" y="200"/>
                    </a:lnTo>
                    <a:lnTo>
                      <a:pt x="1" y="320"/>
                    </a:lnTo>
                    <a:lnTo>
                      <a:pt x="40" y="440"/>
                    </a:lnTo>
                    <a:lnTo>
                      <a:pt x="120" y="520"/>
                    </a:lnTo>
                    <a:lnTo>
                      <a:pt x="200" y="599"/>
                    </a:lnTo>
                    <a:lnTo>
                      <a:pt x="320" y="639"/>
                    </a:lnTo>
                    <a:lnTo>
                      <a:pt x="4070" y="639"/>
                    </a:lnTo>
                    <a:lnTo>
                      <a:pt x="4190" y="599"/>
                    </a:lnTo>
                    <a:lnTo>
                      <a:pt x="4270" y="520"/>
                    </a:lnTo>
                    <a:lnTo>
                      <a:pt x="4349" y="440"/>
                    </a:lnTo>
                    <a:lnTo>
                      <a:pt x="4349" y="320"/>
                    </a:lnTo>
                    <a:lnTo>
                      <a:pt x="4349" y="200"/>
                    </a:lnTo>
                    <a:lnTo>
                      <a:pt x="4270" y="121"/>
                    </a:lnTo>
                    <a:lnTo>
                      <a:pt x="4190" y="41"/>
                    </a:lnTo>
                    <a:lnTo>
                      <a:pt x="4070"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3"/>
              <p:cNvSpPr/>
              <p:nvPr/>
            </p:nvSpPr>
            <p:spPr>
              <a:xfrm>
                <a:off x="3863850" y="1508425"/>
                <a:ext cx="108750" cy="16000"/>
              </a:xfrm>
              <a:custGeom>
                <a:rect b="b" l="l" r="r" t="t"/>
                <a:pathLst>
                  <a:path extrusionOk="0" fill="none" h="640" w="4350">
                    <a:moveTo>
                      <a:pt x="4070" y="639"/>
                    </a:moveTo>
                    <a:lnTo>
                      <a:pt x="320" y="639"/>
                    </a:lnTo>
                    <a:lnTo>
                      <a:pt x="320" y="639"/>
                    </a:lnTo>
                    <a:lnTo>
                      <a:pt x="200" y="599"/>
                    </a:lnTo>
                    <a:lnTo>
                      <a:pt x="120" y="520"/>
                    </a:lnTo>
                    <a:lnTo>
                      <a:pt x="40" y="440"/>
                    </a:lnTo>
                    <a:lnTo>
                      <a:pt x="1" y="320"/>
                    </a:lnTo>
                    <a:lnTo>
                      <a:pt x="1" y="320"/>
                    </a:lnTo>
                    <a:lnTo>
                      <a:pt x="40" y="200"/>
                    </a:lnTo>
                    <a:lnTo>
                      <a:pt x="120" y="121"/>
                    </a:lnTo>
                    <a:lnTo>
                      <a:pt x="200" y="41"/>
                    </a:lnTo>
                    <a:lnTo>
                      <a:pt x="320" y="1"/>
                    </a:lnTo>
                    <a:lnTo>
                      <a:pt x="4070" y="1"/>
                    </a:lnTo>
                    <a:lnTo>
                      <a:pt x="4070" y="1"/>
                    </a:lnTo>
                    <a:lnTo>
                      <a:pt x="4190" y="41"/>
                    </a:lnTo>
                    <a:lnTo>
                      <a:pt x="4270" y="121"/>
                    </a:lnTo>
                    <a:lnTo>
                      <a:pt x="4349" y="200"/>
                    </a:lnTo>
                    <a:lnTo>
                      <a:pt x="4349" y="320"/>
                    </a:lnTo>
                    <a:lnTo>
                      <a:pt x="4349" y="320"/>
                    </a:lnTo>
                    <a:lnTo>
                      <a:pt x="4349" y="440"/>
                    </a:lnTo>
                    <a:lnTo>
                      <a:pt x="4270" y="520"/>
                    </a:lnTo>
                    <a:lnTo>
                      <a:pt x="4190" y="599"/>
                    </a:lnTo>
                    <a:lnTo>
                      <a:pt x="4070" y="639"/>
                    </a:lnTo>
                    <a:lnTo>
                      <a:pt x="4070"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3"/>
              <p:cNvSpPr/>
              <p:nvPr/>
            </p:nvSpPr>
            <p:spPr>
              <a:xfrm>
                <a:off x="3965600" y="15244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3"/>
              <p:cNvSpPr/>
              <p:nvPr/>
            </p:nvSpPr>
            <p:spPr>
              <a:xfrm>
                <a:off x="3863850" y="1524400"/>
                <a:ext cx="108750" cy="14975"/>
              </a:xfrm>
              <a:custGeom>
                <a:rect b="b" l="l" r="r" t="t"/>
                <a:pathLst>
                  <a:path extrusionOk="0" h="599" w="4350">
                    <a:moveTo>
                      <a:pt x="200" y="0"/>
                    </a:moveTo>
                    <a:lnTo>
                      <a:pt x="120" y="80"/>
                    </a:lnTo>
                    <a:lnTo>
                      <a:pt x="40" y="160"/>
                    </a:lnTo>
                    <a:lnTo>
                      <a:pt x="1" y="280"/>
                    </a:lnTo>
                    <a:lnTo>
                      <a:pt x="40" y="399"/>
                    </a:lnTo>
                    <a:lnTo>
                      <a:pt x="120" y="519"/>
                    </a:lnTo>
                    <a:lnTo>
                      <a:pt x="200" y="559"/>
                    </a:lnTo>
                    <a:lnTo>
                      <a:pt x="320" y="599"/>
                    </a:lnTo>
                    <a:lnTo>
                      <a:pt x="4070" y="599"/>
                    </a:lnTo>
                    <a:lnTo>
                      <a:pt x="4190" y="559"/>
                    </a:lnTo>
                    <a:lnTo>
                      <a:pt x="4270" y="519"/>
                    </a:lnTo>
                    <a:lnTo>
                      <a:pt x="4349" y="399"/>
                    </a:lnTo>
                    <a:lnTo>
                      <a:pt x="4349" y="280"/>
                    </a:lnTo>
                    <a:lnTo>
                      <a:pt x="4349" y="160"/>
                    </a:lnTo>
                    <a:lnTo>
                      <a:pt x="4270" y="80"/>
                    </a:lnTo>
                    <a:lnTo>
                      <a:pt x="4190"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3"/>
              <p:cNvSpPr/>
              <p:nvPr/>
            </p:nvSpPr>
            <p:spPr>
              <a:xfrm>
                <a:off x="3863850" y="1524400"/>
                <a:ext cx="108750" cy="14975"/>
              </a:xfrm>
              <a:custGeom>
                <a:rect b="b" l="l" r="r" t="t"/>
                <a:pathLst>
                  <a:path extrusionOk="0" fill="none" h="599" w="4350">
                    <a:moveTo>
                      <a:pt x="4070" y="599"/>
                    </a:moveTo>
                    <a:lnTo>
                      <a:pt x="320" y="599"/>
                    </a:lnTo>
                    <a:lnTo>
                      <a:pt x="320" y="599"/>
                    </a:lnTo>
                    <a:lnTo>
                      <a:pt x="200" y="559"/>
                    </a:lnTo>
                    <a:lnTo>
                      <a:pt x="120" y="519"/>
                    </a:lnTo>
                    <a:lnTo>
                      <a:pt x="40" y="399"/>
                    </a:lnTo>
                    <a:lnTo>
                      <a:pt x="1" y="280"/>
                    </a:lnTo>
                    <a:lnTo>
                      <a:pt x="1" y="280"/>
                    </a:lnTo>
                    <a:lnTo>
                      <a:pt x="40" y="160"/>
                    </a:lnTo>
                    <a:lnTo>
                      <a:pt x="120" y="80"/>
                    </a:lnTo>
                    <a:lnTo>
                      <a:pt x="200" y="0"/>
                    </a:lnTo>
                    <a:lnTo>
                      <a:pt x="320" y="0"/>
                    </a:lnTo>
                    <a:lnTo>
                      <a:pt x="4070" y="0"/>
                    </a:lnTo>
                    <a:lnTo>
                      <a:pt x="4070" y="0"/>
                    </a:lnTo>
                    <a:lnTo>
                      <a:pt x="4190" y="0"/>
                    </a:lnTo>
                    <a:lnTo>
                      <a:pt x="4270" y="80"/>
                    </a:lnTo>
                    <a:lnTo>
                      <a:pt x="4349" y="160"/>
                    </a:lnTo>
                    <a:lnTo>
                      <a:pt x="4349" y="280"/>
                    </a:lnTo>
                    <a:lnTo>
                      <a:pt x="4349" y="280"/>
                    </a:lnTo>
                    <a:lnTo>
                      <a:pt x="4349" y="399"/>
                    </a:lnTo>
                    <a:lnTo>
                      <a:pt x="4270" y="519"/>
                    </a:lnTo>
                    <a:lnTo>
                      <a:pt x="4190" y="559"/>
                    </a:lnTo>
                    <a:lnTo>
                      <a:pt x="4070" y="599"/>
                    </a:lnTo>
                    <a:lnTo>
                      <a:pt x="4070"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3"/>
              <p:cNvSpPr/>
              <p:nvPr/>
            </p:nvSpPr>
            <p:spPr>
              <a:xfrm>
                <a:off x="3965600" y="1539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3"/>
              <p:cNvSpPr/>
              <p:nvPr/>
            </p:nvSpPr>
            <p:spPr>
              <a:xfrm>
                <a:off x="3882800" y="1537350"/>
                <a:ext cx="69850" cy="15000"/>
              </a:xfrm>
              <a:custGeom>
                <a:rect b="b" l="l" r="r" t="t"/>
                <a:pathLst>
                  <a:path extrusionOk="0" h="600" w="2794">
                    <a:moveTo>
                      <a:pt x="120" y="1"/>
                    </a:moveTo>
                    <a:lnTo>
                      <a:pt x="40" y="41"/>
                    </a:lnTo>
                    <a:lnTo>
                      <a:pt x="1" y="121"/>
                    </a:lnTo>
                    <a:lnTo>
                      <a:pt x="1" y="480"/>
                    </a:lnTo>
                    <a:lnTo>
                      <a:pt x="40" y="599"/>
                    </a:lnTo>
                    <a:lnTo>
                      <a:pt x="2754" y="599"/>
                    </a:lnTo>
                    <a:lnTo>
                      <a:pt x="2793" y="480"/>
                    </a:lnTo>
                    <a:lnTo>
                      <a:pt x="2793" y="121"/>
                    </a:lnTo>
                    <a:lnTo>
                      <a:pt x="2754" y="41"/>
                    </a:lnTo>
                    <a:lnTo>
                      <a:pt x="2674"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3"/>
              <p:cNvSpPr/>
              <p:nvPr/>
            </p:nvSpPr>
            <p:spPr>
              <a:xfrm>
                <a:off x="3882800" y="1537350"/>
                <a:ext cx="69850" cy="15000"/>
              </a:xfrm>
              <a:custGeom>
                <a:rect b="b" l="l" r="r" t="t"/>
                <a:pathLst>
                  <a:path extrusionOk="0" fill="none" h="600" w="2794">
                    <a:moveTo>
                      <a:pt x="2674" y="599"/>
                    </a:moveTo>
                    <a:lnTo>
                      <a:pt x="120" y="599"/>
                    </a:lnTo>
                    <a:lnTo>
                      <a:pt x="120" y="599"/>
                    </a:lnTo>
                    <a:lnTo>
                      <a:pt x="40" y="599"/>
                    </a:lnTo>
                    <a:lnTo>
                      <a:pt x="1" y="480"/>
                    </a:lnTo>
                    <a:lnTo>
                      <a:pt x="1" y="121"/>
                    </a:lnTo>
                    <a:lnTo>
                      <a:pt x="1" y="121"/>
                    </a:lnTo>
                    <a:lnTo>
                      <a:pt x="40" y="41"/>
                    </a:lnTo>
                    <a:lnTo>
                      <a:pt x="120" y="1"/>
                    </a:lnTo>
                    <a:lnTo>
                      <a:pt x="2674" y="1"/>
                    </a:lnTo>
                    <a:lnTo>
                      <a:pt x="2674" y="1"/>
                    </a:lnTo>
                    <a:lnTo>
                      <a:pt x="2754" y="41"/>
                    </a:lnTo>
                    <a:lnTo>
                      <a:pt x="2793" y="121"/>
                    </a:lnTo>
                    <a:lnTo>
                      <a:pt x="2793" y="480"/>
                    </a:lnTo>
                    <a:lnTo>
                      <a:pt x="2793" y="480"/>
                    </a:lnTo>
                    <a:lnTo>
                      <a:pt x="2754" y="599"/>
                    </a:lnTo>
                    <a:lnTo>
                      <a:pt x="2674" y="599"/>
                    </a:lnTo>
                    <a:lnTo>
                      <a:pt x="2674" y="5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3"/>
              <p:cNvSpPr/>
              <p:nvPr/>
            </p:nvSpPr>
            <p:spPr>
              <a:xfrm>
                <a:off x="3949625" y="1552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3"/>
              <p:cNvSpPr/>
              <p:nvPr/>
            </p:nvSpPr>
            <p:spPr>
              <a:xfrm>
                <a:off x="3867850" y="1508425"/>
                <a:ext cx="101750" cy="2025"/>
              </a:xfrm>
              <a:custGeom>
                <a:rect b="b" l="l" r="r" t="t"/>
                <a:pathLst>
                  <a:path extrusionOk="0" h="81" w="4070">
                    <a:moveTo>
                      <a:pt x="40" y="1"/>
                    </a:moveTo>
                    <a:lnTo>
                      <a:pt x="0" y="41"/>
                    </a:lnTo>
                    <a:lnTo>
                      <a:pt x="40" y="81"/>
                    </a:lnTo>
                    <a:lnTo>
                      <a:pt x="4030" y="81"/>
                    </a:lnTo>
                    <a:lnTo>
                      <a:pt x="4070" y="41"/>
                    </a:lnTo>
                    <a:lnTo>
                      <a:pt x="403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3"/>
              <p:cNvSpPr/>
              <p:nvPr/>
            </p:nvSpPr>
            <p:spPr>
              <a:xfrm>
                <a:off x="3867850" y="1508425"/>
                <a:ext cx="101750" cy="2025"/>
              </a:xfrm>
              <a:custGeom>
                <a:rect b="b" l="l" r="r" t="t"/>
                <a:pathLst>
                  <a:path extrusionOk="0" fill="none" h="81" w="4070">
                    <a:moveTo>
                      <a:pt x="4030" y="81"/>
                    </a:moveTo>
                    <a:lnTo>
                      <a:pt x="40" y="81"/>
                    </a:lnTo>
                    <a:lnTo>
                      <a:pt x="40" y="81"/>
                    </a:lnTo>
                    <a:lnTo>
                      <a:pt x="0" y="41"/>
                    </a:lnTo>
                    <a:lnTo>
                      <a:pt x="0" y="41"/>
                    </a:lnTo>
                    <a:lnTo>
                      <a:pt x="40" y="1"/>
                    </a:lnTo>
                    <a:lnTo>
                      <a:pt x="4030" y="1"/>
                    </a:lnTo>
                    <a:lnTo>
                      <a:pt x="4030" y="1"/>
                    </a:lnTo>
                    <a:lnTo>
                      <a:pt x="4070" y="41"/>
                    </a:lnTo>
                    <a:lnTo>
                      <a:pt x="4070" y="41"/>
                    </a:lnTo>
                    <a:lnTo>
                      <a:pt x="4030" y="81"/>
                    </a:lnTo>
                    <a:lnTo>
                      <a:pt x="4030" y="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3"/>
              <p:cNvSpPr/>
              <p:nvPr/>
            </p:nvSpPr>
            <p:spPr>
              <a:xfrm>
                <a:off x="3968575" y="15104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3"/>
              <p:cNvSpPr/>
              <p:nvPr/>
            </p:nvSpPr>
            <p:spPr>
              <a:xfrm>
                <a:off x="3867850" y="1523400"/>
                <a:ext cx="101750" cy="2025"/>
              </a:xfrm>
              <a:custGeom>
                <a:rect b="b" l="l" r="r" t="t"/>
                <a:pathLst>
                  <a:path extrusionOk="0" h="81" w="4070">
                    <a:moveTo>
                      <a:pt x="40" y="0"/>
                    </a:moveTo>
                    <a:lnTo>
                      <a:pt x="0" y="40"/>
                    </a:lnTo>
                    <a:lnTo>
                      <a:pt x="40" y="80"/>
                    </a:lnTo>
                    <a:lnTo>
                      <a:pt x="4030" y="80"/>
                    </a:lnTo>
                    <a:lnTo>
                      <a:pt x="4070" y="40"/>
                    </a:lnTo>
                    <a:lnTo>
                      <a:pt x="403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3"/>
              <p:cNvSpPr/>
              <p:nvPr/>
            </p:nvSpPr>
            <p:spPr>
              <a:xfrm>
                <a:off x="3867850" y="1523400"/>
                <a:ext cx="101750" cy="2025"/>
              </a:xfrm>
              <a:custGeom>
                <a:rect b="b" l="l" r="r" t="t"/>
                <a:pathLst>
                  <a:path extrusionOk="0" fill="none" h="81" w="4070">
                    <a:moveTo>
                      <a:pt x="4030" y="80"/>
                    </a:moveTo>
                    <a:lnTo>
                      <a:pt x="40" y="80"/>
                    </a:lnTo>
                    <a:lnTo>
                      <a:pt x="40" y="80"/>
                    </a:lnTo>
                    <a:lnTo>
                      <a:pt x="0" y="40"/>
                    </a:lnTo>
                    <a:lnTo>
                      <a:pt x="0" y="40"/>
                    </a:lnTo>
                    <a:lnTo>
                      <a:pt x="40" y="0"/>
                    </a:lnTo>
                    <a:lnTo>
                      <a:pt x="4030" y="0"/>
                    </a:lnTo>
                    <a:lnTo>
                      <a:pt x="4030" y="0"/>
                    </a:lnTo>
                    <a:lnTo>
                      <a:pt x="4070" y="40"/>
                    </a:lnTo>
                    <a:lnTo>
                      <a:pt x="4070" y="40"/>
                    </a:lnTo>
                    <a:lnTo>
                      <a:pt x="4030" y="80"/>
                    </a:lnTo>
                    <a:lnTo>
                      <a:pt x="4030"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3"/>
              <p:cNvSpPr/>
              <p:nvPr/>
            </p:nvSpPr>
            <p:spPr>
              <a:xfrm>
                <a:off x="3968575" y="15254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3"/>
              <p:cNvSpPr/>
              <p:nvPr/>
            </p:nvSpPr>
            <p:spPr>
              <a:xfrm>
                <a:off x="3882800" y="1538350"/>
                <a:ext cx="68850" cy="2025"/>
              </a:xfrm>
              <a:custGeom>
                <a:rect b="b" l="l" r="r" t="t"/>
                <a:pathLst>
                  <a:path extrusionOk="0" h="81" w="2754">
                    <a:moveTo>
                      <a:pt x="40" y="1"/>
                    </a:moveTo>
                    <a:lnTo>
                      <a:pt x="1" y="41"/>
                    </a:lnTo>
                    <a:lnTo>
                      <a:pt x="40" y="81"/>
                    </a:lnTo>
                    <a:lnTo>
                      <a:pt x="2714" y="81"/>
                    </a:lnTo>
                    <a:lnTo>
                      <a:pt x="2754" y="41"/>
                    </a:lnTo>
                    <a:lnTo>
                      <a:pt x="271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3"/>
              <p:cNvSpPr/>
              <p:nvPr/>
            </p:nvSpPr>
            <p:spPr>
              <a:xfrm>
                <a:off x="3882800" y="1538350"/>
                <a:ext cx="68850" cy="2025"/>
              </a:xfrm>
              <a:custGeom>
                <a:rect b="b" l="l" r="r" t="t"/>
                <a:pathLst>
                  <a:path extrusionOk="0" fill="none" h="81" w="2754">
                    <a:moveTo>
                      <a:pt x="2714" y="81"/>
                    </a:moveTo>
                    <a:lnTo>
                      <a:pt x="40" y="81"/>
                    </a:lnTo>
                    <a:lnTo>
                      <a:pt x="40" y="81"/>
                    </a:lnTo>
                    <a:lnTo>
                      <a:pt x="1" y="41"/>
                    </a:lnTo>
                    <a:lnTo>
                      <a:pt x="1" y="41"/>
                    </a:lnTo>
                    <a:lnTo>
                      <a:pt x="40" y="1"/>
                    </a:lnTo>
                    <a:lnTo>
                      <a:pt x="2714" y="1"/>
                    </a:lnTo>
                    <a:lnTo>
                      <a:pt x="2714" y="1"/>
                    </a:lnTo>
                    <a:lnTo>
                      <a:pt x="2754" y="41"/>
                    </a:lnTo>
                    <a:lnTo>
                      <a:pt x="2754" y="41"/>
                    </a:lnTo>
                    <a:lnTo>
                      <a:pt x="2714" y="81"/>
                    </a:lnTo>
                    <a:lnTo>
                      <a:pt x="2714" y="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3"/>
              <p:cNvSpPr/>
              <p:nvPr/>
            </p:nvSpPr>
            <p:spPr>
              <a:xfrm>
                <a:off x="3950625" y="15403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3"/>
              <p:cNvSpPr/>
              <p:nvPr/>
            </p:nvSpPr>
            <p:spPr>
              <a:xfrm>
                <a:off x="3969575" y="1251100"/>
                <a:ext cx="34950" cy="50900"/>
              </a:xfrm>
              <a:custGeom>
                <a:rect b="b" l="l" r="r" t="t"/>
                <a:pathLst>
                  <a:path extrusionOk="0" h="2036" w="1398">
                    <a:moveTo>
                      <a:pt x="360" y="0"/>
                    </a:moveTo>
                    <a:lnTo>
                      <a:pt x="280" y="80"/>
                    </a:lnTo>
                    <a:lnTo>
                      <a:pt x="160" y="120"/>
                    </a:lnTo>
                    <a:lnTo>
                      <a:pt x="80" y="240"/>
                    </a:lnTo>
                    <a:lnTo>
                      <a:pt x="41" y="319"/>
                    </a:lnTo>
                    <a:lnTo>
                      <a:pt x="1" y="559"/>
                    </a:lnTo>
                    <a:lnTo>
                      <a:pt x="1" y="838"/>
                    </a:lnTo>
                    <a:lnTo>
                      <a:pt x="120" y="1117"/>
                    </a:lnTo>
                    <a:lnTo>
                      <a:pt x="240" y="1397"/>
                    </a:lnTo>
                    <a:lnTo>
                      <a:pt x="400" y="1636"/>
                    </a:lnTo>
                    <a:lnTo>
                      <a:pt x="559" y="1836"/>
                    </a:lnTo>
                    <a:lnTo>
                      <a:pt x="719" y="1955"/>
                    </a:lnTo>
                    <a:lnTo>
                      <a:pt x="878" y="2035"/>
                    </a:lnTo>
                    <a:lnTo>
                      <a:pt x="1038" y="2035"/>
                    </a:lnTo>
                    <a:lnTo>
                      <a:pt x="1158" y="1995"/>
                    </a:lnTo>
                    <a:lnTo>
                      <a:pt x="1238" y="1915"/>
                    </a:lnTo>
                    <a:lnTo>
                      <a:pt x="1317" y="1836"/>
                    </a:lnTo>
                    <a:lnTo>
                      <a:pt x="1357" y="1756"/>
                    </a:lnTo>
                    <a:lnTo>
                      <a:pt x="1397" y="1516"/>
                    </a:lnTo>
                    <a:lnTo>
                      <a:pt x="1397" y="1277"/>
                    </a:lnTo>
                    <a:lnTo>
                      <a:pt x="1357" y="1077"/>
                    </a:lnTo>
                    <a:lnTo>
                      <a:pt x="1238" y="838"/>
                    </a:lnTo>
                    <a:lnTo>
                      <a:pt x="1118" y="599"/>
                    </a:lnTo>
                    <a:lnTo>
                      <a:pt x="958" y="359"/>
                    </a:lnTo>
                    <a:lnTo>
                      <a:pt x="799" y="160"/>
                    </a:lnTo>
                    <a:lnTo>
                      <a:pt x="599" y="40"/>
                    </a:ln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3"/>
              <p:cNvSpPr/>
              <p:nvPr/>
            </p:nvSpPr>
            <p:spPr>
              <a:xfrm>
                <a:off x="3969575" y="1251100"/>
                <a:ext cx="34950" cy="50900"/>
              </a:xfrm>
              <a:custGeom>
                <a:rect b="b" l="l" r="r" t="t"/>
                <a:pathLst>
                  <a:path extrusionOk="0" fill="none" h="2036" w="1398">
                    <a:moveTo>
                      <a:pt x="719" y="1955"/>
                    </a:moveTo>
                    <a:lnTo>
                      <a:pt x="719" y="1955"/>
                    </a:lnTo>
                    <a:lnTo>
                      <a:pt x="878" y="2035"/>
                    </a:lnTo>
                    <a:lnTo>
                      <a:pt x="1038" y="2035"/>
                    </a:lnTo>
                    <a:lnTo>
                      <a:pt x="1038" y="2035"/>
                    </a:lnTo>
                    <a:lnTo>
                      <a:pt x="1158" y="1995"/>
                    </a:lnTo>
                    <a:lnTo>
                      <a:pt x="1238" y="1915"/>
                    </a:lnTo>
                    <a:lnTo>
                      <a:pt x="1317" y="1836"/>
                    </a:lnTo>
                    <a:lnTo>
                      <a:pt x="1357" y="1756"/>
                    </a:lnTo>
                    <a:lnTo>
                      <a:pt x="1357" y="1756"/>
                    </a:lnTo>
                    <a:lnTo>
                      <a:pt x="1397" y="1516"/>
                    </a:lnTo>
                    <a:lnTo>
                      <a:pt x="1397" y="1277"/>
                    </a:lnTo>
                    <a:lnTo>
                      <a:pt x="1397" y="1277"/>
                    </a:lnTo>
                    <a:lnTo>
                      <a:pt x="1357" y="1077"/>
                    </a:lnTo>
                    <a:lnTo>
                      <a:pt x="1238" y="838"/>
                    </a:lnTo>
                    <a:lnTo>
                      <a:pt x="1118" y="599"/>
                    </a:lnTo>
                    <a:lnTo>
                      <a:pt x="958" y="359"/>
                    </a:lnTo>
                    <a:lnTo>
                      <a:pt x="799" y="160"/>
                    </a:lnTo>
                    <a:lnTo>
                      <a:pt x="599" y="40"/>
                    </a:lnTo>
                    <a:lnTo>
                      <a:pt x="479" y="0"/>
                    </a:lnTo>
                    <a:lnTo>
                      <a:pt x="360" y="0"/>
                    </a:lnTo>
                    <a:lnTo>
                      <a:pt x="280" y="80"/>
                    </a:lnTo>
                    <a:lnTo>
                      <a:pt x="160" y="120"/>
                    </a:lnTo>
                    <a:lnTo>
                      <a:pt x="160" y="120"/>
                    </a:lnTo>
                    <a:lnTo>
                      <a:pt x="80" y="240"/>
                    </a:lnTo>
                    <a:lnTo>
                      <a:pt x="41" y="319"/>
                    </a:lnTo>
                    <a:lnTo>
                      <a:pt x="1" y="559"/>
                    </a:lnTo>
                    <a:lnTo>
                      <a:pt x="1" y="838"/>
                    </a:lnTo>
                    <a:lnTo>
                      <a:pt x="120" y="1117"/>
                    </a:lnTo>
                    <a:lnTo>
                      <a:pt x="240" y="1397"/>
                    </a:lnTo>
                    <a:lnTo>
                      <a:pt x="400" y="1636"/>
                    </a:lnTo>
                    <a:lnTo>
                      <a:pt x="559" y="1836"/>
                    </a:lnTo>
                    <a:lnTo>
                      <a:pt x="719" y="1955"/>
                    </a:lnTo>
                    <a:lnTo>
                      <a:pt x="719" y="19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3"/>
              <p:cNvSpPr/>
              <p:nvPr/>
            </p:nvSpPr>
            <p:spPr>
              <a:xfrm>
                <a:off x="3987525" y="12999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3"/>
              <p:cNvSpPr/>
              <p:nvPr/>
            </p:nvSpPr>
            <p:spPr>
              <a:xfrm>
                <a:off x="3992525" y="1309950"/>
                <a:ext cx="27950" cy="39925"/>
              </a:xfrm>
              <a:custGeom>
                <a:rect b="b" l="l" r="r" t="t"/>
                <a:pathLst>
                  <a:path extrusionOk="0" h="1597" w="1118">
                    <a:moveTo>
                      <a:pt x="559" y="0"/>
                    </a:moveTo>
                    <a:lnTo>
                      <a:pt x="439" y="40"/>
                    </a:lnTo>
                    <a:lnTo>
                      <a:pt x="320" y="120"/>
                    </a:lnTo>
                    <a:lnTo>
                      <a:pt x="200" y="240"/>
                    </a:lnTo>
                    <a:lnTo>
                      <a:pt x="120" y="359"/>
                    </a:lnTo>
                    <a:lnTo>
                      <a:pt x="40" y="639"/>
                    </a:lnTo>
                    <a:lnTo>
                      <a:pt x="0" y="838"/>
                    </a:lnTo>
                    <a:lnTo>
                      <a:pt x="40" y="1038"/>
                    </a:lnTo>
                    <a:lnTo>
                      <a:pt x="120" y="1237"/>
                    </a:lnTo>
                    <a:lnTo>
                      <a:pt x="240" y="1397"/>
                    </a:lnTo>
                    <a:lnTo>
                      <a:pt x="320" y="1516"/>
                    </a:lnTo>
                    <a:lnTo>
                      <a:pt x="479" y="1596"/>
                    </a:lnTo>
                    <a:lnTo>
                      <a:pt x="639" y="1596"/>
                    </a:lnTo>
                    <a:lnTo>
                      <a:pt x="838" y="1556"/>
                    </a:lnTo>
                    <a:lnTo>
                      <a:pt x="958" y="1437"/>
                    </a:lnTo>
                    <a:lnTo>
                      <a:pt x="1078" y="1277"/>
                    </a:lnTo>
                    <a:lnTo>
                      <a:pt x="1118" y="1077"/>
                    </a:lnTo>
                    <a:lnTo>
                      <a:pt x="1118" y="918"/>
                    </a:lnTo>
                    <a:lnTo>
                      <a:pt x="1078" y="718"/>
                    </a:lnTo>
                    <a:lnTo>
                      <a:pt x="1038" y="559"/>
                    </a:lnTo>
                    <a:lnTo>
                      <a:pt x="958" y="319"/>
                    </a:lnTo>
                    <a:lnTo>
                      <a:pt x="838" y="160"/>
                    </a:lnTo>
                    <a:lnTo>
                      <a:pt x="679" y="40"/>
                    </a:lnTo>
                    <a:lnTo>
                      <a:pt x="5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3"/>
              <p:cNvSpPr/>
              <p:nvPr/>
            </p:nvSpPr>
            <p:spPr>
              <a:xfrm>
                <a:off x="3992525" y="1309950"/>
                <a:ext cx="27950" cy="39925"/>
              </a:xfrm>
              <a:custGeom>
                <a:rect b="b" l="l" r="r" t="t"/>
                <a:pathLst>
                  <a:path extrusionOk="0" fill="none" h="1597" w="1118">
                    <a:moveTo>
                      <a:pt x="40" y="639"/>
                    </a:moveTo>
                    <a:lnTo>
                      <a:pt x="40" y="639"/>
                    </a:lnTo>
                    <a:lnTo>
                      <a:pt x="0" y="838"/>
                    </a:lnTo>
                    <a:lnTo>
                      <a:pt x="40" y="1038"/>
                    </a:lnTo>
                    <a:lnTo>
                      <a:pt x="120" y="1237"/>
                    </a:lnTo>
                    <a:lnTo>
                      <a:pt x="240" y="1397"/>
                    </a:lnTo>
                    <a:lnTo>
                      <a:pt x="240" y="1397"/>
                    </a:lnTo>
                    <a:lnTo>
                      <a:pt x="320" y="1516"/>
                    </a:lnTo>
                    <a:lnTo>
                      <a:pt x="479" y="1596"/>
                    </a:lnTo>
                    <a:lnTo>
                      <a:pt x="479" y="1596"/>
                    </a:lnTo>
                    <a:lnTo>
                      <a:pt x="639" y="1596"/>
                    </a:lnTo>
                    <a:lnTo>
                      <a:pt x="838" y="1556"/>
                    </a:lnTo>
                    <a:lnTo>
                      <a:pt x="958" y="1437"/>
                    </a:lnTo>
                    <a:lnTo>
                      <a:pt x="1078" y="1277"/>
                    </a:lnTo>
                    <a:lnTo>
                      <a:pt x="1078" y="1277"/>
                    </a:lnTo>
                    <a:lnTo>
                      <a:pt x="1118" y="1077"/>
                    </a:lnTo>
                    <a:lnTo>
                      <a:pt x="1118" y="918"/>
                    </a:lnTo>
                    <a:lnTo>
                      <a:pt x="1078" y="718"/>
                    </a:lnTo>
                    <a:lnTo>
                      <a:pt x="1038" y="559"/>
                    </a:lnTo>
                    <a:lnTo>
                      <a:pt x="1038" y="559"/>
                    </a:lnTo>
                    <a:lnTo>
                      <a:pt x="958" y="319"/>
                    </a:lnTo>
                    <a:lnTo>
                      <a:pt x="838" y="160"/>
                    </a:lnTo>
                    <a:lnTo>
                      <a:pt x="838" y="160"/>
                    </a:lnTo>
                    <a:lnTo>
                      <a:pt x="679" y="40"/>
                    </a:lnTo>
                    <a:lnTo>
                      <a:pt x="559" y="0"/>
                    </a:lnTo>
                    <a:lnTo>
                      <a:pt x="439" y="40"/>
                    </a:lnTo>
                    <a:lnTo>
                      <a:pt x="320" y="120"/>
                    </a:lnTo>
                    <a:lnTo>
                      <a:pt x="200" y="240"/>
                    </a:lnTo>
                    <a:lnTo>
                      <a:pt x="120" y="359"/>
                    </a:lnTo>
                    <a:lnTo>
                      <a:pt x="40" y="639"/>
                    </a:lnTo>
                    <a:lnTo>
                      <a:pt x="40"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3"/>
              <p:cNvSpPr/>
              <p:nvPr/>
            </p:nvSpPr>
            <p:spPr>
              <a:xfrm>
                <a:off x="3993525" y="1325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3"/>
              <p:cNvSpPr/>
              <p:nvPr/>
            </p:nvSpPr>
            <p:spPr>
              <a:xfrm>
                <a:off x="3341175" y="1435625"/>
                <a:ext cx="628425" cy="321200"/>
              </a:xfrm>
              <a:custGeom>
                <a:rect b="b" l="l" r="r" t="t"/>
                <a:pathLst>
                  <a:path extrusionOk="0" h="12848" w="25137">
                    <a:moveTo>
                      <a:pt x="20908" y="0"/>
                    </a:moveTo>
                    <a:lnTo>
                      <a:pt x="10494" y="80"/>
                    </a:lnTo>
                    <a:lnTo>
                      <a:pt x="3312" y="120"/>
                    </a:lnTo>
                    <a:lnTo>
                      <a:pt x="1" y="120"/>
                    </a:lnTo>
                    <a:lnTo>
                      <a:pt x="4549" y="12848"/>
                    </a:lnTo>
                    <a:lnTo>
                      <a:pt x="25137" y="12848"/>
                    </a:lnTo>
                    <a:lnTo>
                      <a:pt x="2090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3"/>
              <p:cNvSpPr/>
              <p:nvPr/>
            </p:nvSpPr>
            <p:spPr>
              <a:xfrm>
                <a:off x="3341175" y="1435625"/>
                <a:ext cx="628425" cy="321200"/>
              </a:xfrm>
              <a:custGeom>
                <a:rect b="b" l="l" r="r" t="t"/>
                <a:pathLst>
                  <a:path extrusionOk="0" fill="none" h="12848" w="25137">
                    <a:moveTo>
                      <a:pt x="1" y="120"/>
                    </a:moveTo>
                    <a:lnTo>
                      <a:pt x="4549" y="12848"/>
                    </a:lnTo>
                    <a:lnTo>
                      <a:pt x="25137" y="12848"/>
                    </a:lnTo>
                    <a:lnTo>
                      <a:pt x="20908" y="0"/>
                    </a:lnTo>
                    <a:lnTo>
                      <a:pt x="20908" y="0"/>
                    </a:lnTo>
                    <a:lnTo>
                      <a:pt x="10494" y="80"/>
                    </a:lnTo>
                    <a:lnTo>
                      <a:pt x="3312" y="120"/>
                    </a:lnTo>
                    <a:lnTo>
                      <a:pt x="1" y="120"/>
                    </a:lnTo>
                    <a:lnTo>
                      <a:pt x="1"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3"/>
              <p:cNvSpPr/>
              <p:nvPr/>
            </p:nvSpPr>
            <p:spPr>
              <a:xfrm>
                <a:off x="3341175" y="1438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3"/>
              <p:cNvSpPr/>
              <p:nvPr/>
            </p:nvSpPr>
            <p:spPr>
              <a:xfrm>
                <a:off x="3454900" y="1752800"/>
                <a:ext cx="687275" cy="22975"/>
              </a:xfrm>
              <a:custGeom>
                <a:rect b="b" l="l" r="r" t="t"/>
                <a:pathLst>
                  <a:path extrusionOk="0" h="919" w="27491">
                    <a:moveTo>
                      <a:pt x="20588" y="1"/>
                    </a:moveTo>
                    <a:lnTo>
                      <a:pt x="7222" y="41"/>
                    </a:lnTo>
                    <a:lnTo>
                      <a:pt x="2075" y="81"/>
                    </a:lnTo>
                    <a:lnTo>
                      <a:pt x="519" y="121"/>
                    </a:lnTo>
                    <a:lnTo>
                      <a:pt x="0" y="161"/>
                    </a:lnTo>
                    <a:lnTo>
                      <a:pt x="1437" y="919"/>
                    </a:lnTo>
                    <a:lnTo>
                      <a:pt x="26772" y="919"/>
                    </a:lnTo>
                    <a:lnTo>
                      <a:pt x="2749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3"/>
              <p:cNvSpPr/>
              <p:nvPr/>
            </p:nvSpPr>
            <p:spPr>
              <a:xfrm>
                <a:off x="3454900" y="1752800"/>
                <a:ext cx="687275" cy="22975"/>
              </a:xfrm>
              <a:custGeom>
                <a:rect b="b" l="l" r="r" t="t"/>
                <a:pathLst>
                  <a:path extrusionOk="0" fill="none" h="919" w="27491">
                    <a:moveTo>
                      <a:pt x="27490" y="1"/>
                    </a:moveTo>
                    <a:lnTo>
                      <a:pt x="26772" y="919"/>
                    </a:lnTo>
                    <a:lnTo>
                      <a:pt x="1437" y="919"/>
                    </a:lnTo>
                    <a:lnTo>
                      <a:pt x="0" y="161"/>
                    </a:lnTo>
                    <a:lnTo>
                      <a:pt x="0" y="161"/>
                    </a:lnTo>
                    <a:lnTo>
                      <a:pt x="519" y="121"/>
                    </a:lnTo>
                    <a:lnTo>
                      <a:pt x="2075" y="81"/>
                    </a:lnTo>
                    <a:lnTo>
                      <a:pt x="7222" y="41"/>
                    </a:lnTo>
                    <a:lnTo>
                      <a:pt x="20588" y="1"/>
                    </a:lnTo>
                    <a:lnTo>
                      <a:pt x="20588" y="1"/>
                    </a:lnTo>
                    <a:lnTo>
                      <a:pt x="27490" y="1"/>
                    </a:lnTo>
                    <a:lnTo>
                      <a:pt x="2749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3"/>
              <p:cNvSpPr/>
              <p:nvPr/>
            </p:nvSpPr>
            <p:spPr>
              <a:xfrm>
                <a:off x="4142150" y="17528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3"/>
              <p:cNvSpPr/>
              <p:nvPr/>
            </p:nvSpPr>
            <p:spPr>
              <a:xfrm>
                <a:off x="3891775" y="966825"/>
                <a:ext cx="54900" cy="55875"/>
              </a:xfrm>
              <a:custGeom>
                <a:rect b="b" l="l" r="r" t="t"/>
                <a:pathLst>
                  <a:path extrusionOk="0" h="2235" w="2196">
                    <a:moveTo>
                      <a:pt x="1078" y="0"/>
                    </a:moveTo>
                    <a:lnTo>
                      <a:pt x="1038" y="40"/>
                    </a:lnTo>
                    <a:lnTo>
                      <a:pt x="998" y="80"/>
                    </a:lnTo>
                    <a:lnTo>
                      <a:pt x="918" y="359"/>
                    </a:lnTo>
                    <a:lnTo>
                      <a:pt x="799" y="599"/>
                    </a:lnTo>
                    <a:lnTo>
                      <a:pt x="599" y="798"/>
                    </a:lnTo>
                    <a:lnTo>
                      <a:pt x="400" y="918"/>
                    </a:lnTo>
                    <a:lnTo>
                      <a:pt x="160" y="1038"/>
                    </a:lnTo>
                    <a:lnTo>
                      <a:pt x="41" y="1038"/>
                    </a:lnTo>
                    <a:lnTo>
                      <a:pt x="1" y="1078"/>
                    </a:lnTo>
                    <a:lnTo>
                      <a:pt x="1" y="1117"/>
                    </a:lnTo>
                    <a:lnTo>
                      <a:pt x="1" y="1157"/>
                    </a:lnTo>
                    <a:lnTo>
                      <a:pt x="41" y="1197"/>
                    </a:lnTo>
                    <a:lnTo>
                      <a:pt x="160" y="1197"/>
                    </a:lnTo>
                    <a:lnTo>
                      <a:pt x="360" y="1277"/>
                    </a:lnTo>
                    <a:lnTo>
                      <a:pt x="559" y="1397"/>
                    </a:lnTo>
                    <a:lnTo>
                      <a:pt x="719" y="1516"/>
                    </a:lnTo>
                    <a:lnTo>
                      <a:pt x="839" y="1676"/>
                    </a:lnTo>
                    <a:lnTo>
                      <a:pt x="958" y="1915"/>
                    </a:lnTo>
                    <a:lnTo>
                      <a:pt x="998" y="2155"/>
                    </a:lnTo>
                    <a:lnTo>
                      <a:pt x="1038" y="2195"/>
                    </a:lnTo>
                    <a:lnTo>
                      <a:pt x="1078" y="2235"/>
                    </a:lnTo>
                    <a:lnTo>
                      <a:pt x="1118" y="2195"/>
                    </a:lnTo>
                    <a:lnTo>
                      <a:pt x="1158" y="2155"/>
                    </a:lnTo>
                    <a:lnTo>
                      <a:pt x="1198" y="1955"/>
                    </a:lnTo>
                    <a:lnTo>
                      <a:pt x="1317" y="1716"/>
                    </a:lnTo>
                    <a:lnTo>
                      <a:pt x="1477" y="1516"/>
                    </a:lnTo>
                    <a:lnTo>
                      <a:pt x="1676" y="1357"/>
                    </a:lnTo>
                    <a:lnTo>
                      <a:pt x="1956" y="1237"/>
                    </a:lnTo>
                    <a:lnTo>
                      <a:pt x="2115" y="1157"/>
                    </a:lnTo>
                    <a:lnTo>
                      <a:pt x="2155" y="1157"/>
                    </a:lnTo>
                    <a:lnTo>
                      <a:pt x="2195" y="1117"/>
                    </a:lnTo>
                    <a:lnTo>
                      <a:pt x="2155" y="1078"/>
                    </a:lnTo>
                    <a:lnTo>
                      <a:pt x="2115" y="1078"/>
                    </a:lnTo>
                    <a:lnTo>
                      <a:pt x="1956" y="998"/>
                    </a:lnTo>
                    <a:lnTo>
                      <a:pt x="1676" y="878"/>
                    </a:lnTo>
                    <a:lnTo>
                      <a:pt x="1517" y="798"/>
                    </a:lnTo>
                    <a:lnTo>
                      <a:pt x="1397" y="679"/>
                    </a:lnTo>
                    <a:lnTo>
                      <a:pt x="1317" y="559"/>
                    </a:lnTo>
                    <a:lnTo>
                      <a:pt x="1237"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3"/>
              <p:cNvSpPr/>
              <p:nvPr/>
            </p:nvSpPr>
            <p:spPr>
              <a:xfrm>
                <a:off x="4171075" y="1146350"/>
                <a:ext cx="54875" cy="55900"/>
              </a:xfrm>
              <a:custGeom>
                <a:rect b="b" l="l" r="r" t="t"/>
                <a:pathLst>
                  <a:path extrusionOk="0" h="2236" w="2195">
                    <a:moveTo>
                      <a:pt x="1077" y="1"/>
                    </a:moveTo>
                    <a:lnTo>
                      <a:pt x="1037" y="41"/>
                    </a:lnTo>
                    <a:lnTo>
                      <a:pt x="998" y="81"/>
                    </a:lnTo>
                    <a:lnTo>
                      <a:pt x="918" y="360"/>
                    </a:lnTo>
                    <a:lnTo>
                      <a:pt x="798" y="599"/>
                    </a:lnTo>
                    <a:lnTo>
                      <a:pt x="599" y="799"/>
                    </a:lnTo>
                    <a:lnTo>
                      <a:pt x="399" y="919"/>
                    </a:lnTo>
                    <a:lnTo>
                      <a:pt x="160" y="1038"/>
                    </a:lnTo>
                    <a:lnTo>
                      <a:pt x="40" y="1038"/>
                    </a:lnTo>
                    <a:lnTo>
                      <a:pt x="0" y="1078"/>
                    </a:lnTo>
                    <a:lnTo>
                      <a:pt x="0" y="1118"/>
                    </a:lnTo>
                    <a:lnTo>
                      <a:pt x="0" y="1158"/>
                    </a:lnTo>
                    <a:lnTo>
                      <a:pt x="40" y="1198"/>
                    </a:lnTo>
                    <a:lnTo>
                      <a:pt x="160" y="1198"/>
                    </a:lnTo>
                    <a:lnTo>
                      <a:pt x="359" y="1278"/>
                    </a:lnTo>
                    <a:lnTo>
                      <a:pt x="559" y="1397"/>
                    </a:lnTo>
                    <a:lnTo>
                      <a:pt x="718" y="1517"/>
                    </a:lnTo>
                    <a:lnTo>
                      <a:pt x="838" y="1677"/>
                    </a:lnTo>
                    <a:lnTo>
                      <a:pt x="958" y="1916"/>
                    </a:lnTo>
                    <a:lnTo>
                      <a:pt x="998" y="2155"/>
                    </a:lnTo>
                    <a:lnTo>
                      <a:pt x="1037" y="2195"/>
                    </a:lnTo>
                    <a:lnTo>
                      <a:pt x="1077" y="2235"/>
                    </a:lnTo>
                    <a:lnTo>
                      <a:pt x="1117" y="2195"/>
                    </a:lnTo>
                    <a:lnTo>
                      <a:pt x="1157" y="2155"/>
                    </a:lnTo>
                    <a:lnTo>
                      <a:pt x="1197" y="1956"/>
                    </a:lnTo>
                    <a:lnTo>
                      <a:pt x="1317" y="1717"/>
                    </a:lnTo>
                    <a:lnTo>
                      <a:pt x="1476" y="1517"/>
                    </a:lnTo>
                    <a:lnTo>
                      <a:pt x="1676" y="1357"/>
                    </a:lnTo>
                    <a:lnTo>
                      <a:pt x="1955" y="1238"/>
                    </a:lnTo>
                    <a:lnTo>
                      <a:pt x="2115" y="1158"/>
                    </a:lnTo>
                    <a:lnTo>
                      <a:pt x="2155" y="1158"/>
                    </a:lnTo>
                    <a:lnTo>
                      <a:pt x="2195" y="1118"/>
                    </a:lnTo>
                    <a:lnTo>
                      <a:pt x="2155" y="1078"/>
                    </a:lnTo>
                    <a:lnTo>
                      <a:pt x="2115" y="1078"/>
                    </a:lnTo>
                    <a:lnTo>
                      <a:pt x="1955" y="998"/>
                    </a:lnTo>
                    <a:lnTo>
                      <a:pt x="1676" y="879"/>
                    </a:lnTo>
                    <a:lnTo>
                      <a:pt x="1516" y="799"/>
                    </a:lnTo>
                    <a:lnTo>
                      <a:pt x="1397" y="679"/>
                    </a:lnTo>
                    <a:lnTo>
                      <a:pt x="1317" y="560"/>
                    </a:lnTo>
                    <a:lnTo>
                      <a:pt x="1237" y="400"/>
                    </a:lnTo>
                    <a:lnTo>
                      <a:pt x="1117" y="81"/>
                    </a:lnTo>
                    <a:lnTo>
                      <a:pt x="1117" y="41"/>
                    </a:lnTo>
                    <a:lnTo>
                      <a:pt x="107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3"/>
              <p:cNvSpPr/>
              <p:nvPr/>
            </p:nvSpPr>
            <p:spPr>
              <a:xfrm>
                <a:off x="4230900" y="1800700"/>
                <a:ext cx="54900" cy="55875"/>
              </a:xfrm>
              <a:custGeom>
                <a:rect b="b" l="l" r="r" t="t"/>
                <a:pathLst>
                  <a:path extrusionOk="0" h="2235" w="2196">
                    <a:moveTo>
                      <a:pt x="1078" y="0"/>
                    </a:moveTo>
                    <a:lnTo>
                      <a:pt x="1038" y="40"/>
                    </a:lnTo>
                    <a:lnTo>
                      <a:pt x="998" y="80"/>
                    </a:lnTo>
                    <a:lnTo>
                      <a:pt x="919" y="359"/>
                    </a:lnTo>
                    <a:lnTo>
                      <a:pt x="799" y="599"/>
                    </a:lnTo>
                    <a:lnTo>
                      <a:pt x="599" y="798"/>
                    </a:lnTo>
                    <a:lnTo>
                      <a:pt x="400" y="918"/>
                    </a:lnTo>
                    <a:lnTo>
                      <a:pt x="161" y="1037"/>
                    </a:lnTo>
                    <a:lnTo>
                      <a:pt x="41" y="1037"/>
                    </a:lnTo>
                    <a:lnTo>
                      <a:pt x="1" y="1077"/>
                    </a:lnTo>
                    <a:lnTo>
                      <a:pt x="1" y="1117"/>
                    </a:lnTo>
                    <a:lnTo>
                      <a:pt x="1" y="1157"/>
                    </a:lnTo>
                    <a:lnTo>
                      <a:pt x="41" y="1197"/>
                    </a:lnTo>
                    <a:lnTo>
                      <a:pt x="161" y="1197"/>
                    </a:lnTo>
                    <a:lnTo>
                      <a:pt x="360" y="1277"/>
                    </a:lnTo>
                    <a:lnTo>
                      <a:pt x="560" y="1396"/>
                    </a:lnTo>
                    <a:lnTo>
                      <a:pt x="719" y="1516"/>
                    </a:lnTo>
                    <a:lnTo>
                      <a:pt x="839" y="1676"/>
                    </a:lnTo>
                    <a:lnTo>
                      <a:pt x="959" y="1915"/>
                    </a:lnTo>
                    <a:lnTo>
                      <a:pt x="998" y="2155"/>
                    </a:lnTo>
                    <a:lnTo>
                      <a:pt x="1038" y="2194"/>
                    </a:lnTo>
                    <a:lnTo>
                      <a:pt x="1078" y="2234"/>
                    </a:lnTo>
                    <a:lnTo>
                      <a:pt x="1118" y="2194"/>
                    </a:lnTo>
                    <a:lnTo>
                      <a:pt x="1158" y="2155"/>
                    </a:lnTo>
                    <a:lnTo>
                      <a:pt x="1198" y="1955"/>
                    </a:lnTo>
                    <a:lnTo>
                      <a:pt x="1318" y="1716"/>
                    </a:lnTo>
                    <a:lnTo>
                      <a:pt x="1477" y="1516"/>
                    </a:lnTo>
                    <a:lnTo>
                      <a:pt x="1677" y="1357"/>
                    </a:lnTo>
                    <a:lnTo>
                      <a:pt x="1956" y="1237"/>
                    </a:lnTo>
                    <a:lnTo>
                      <a:pt x="2116" y="1157"/>
                    </a:lnTo>
                    <a:lnTo>
                      <a:pt x="2155" y="1157"/>
                    </a:lnTo>
                    <a:lnTo>
                      <a:pt x="2195" y="1117"/>
                    </a:lnTo>
                    <a:lnTo>
                      <a:pt x="2155" y="1077"/>
                    </a:lnTo>
                    <a:lnTo>
                      <a:pt x="2116" y="1077"/>
                    </a:lnTo>
                    <a:lnTo>
                      <a:pt x="1956" y="998"/>
                    </a:lnTo>
                    <a:lnTo>
                      <a:pt x="1677" y="878"/>
                    </a:lnTo>
                    <a:lnTo>
                      <a:pt x="1517" y="798"/>
                    </a:lnTo>
                    <a:lnTo>
                      <a:pt x="1397" y="678"/>
                    </a:lnTo>
                    <a:lnTo>
                      <a:pt x="1318"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3"/>
              <p:cNvSpPr/>
              <p:nvPr/>
            </p:nvSpPr>
            <p:spPr>
              <a:xfrm>
                <a:off x="3341175" y="1800700"/>
                <a:ext cx="54900" cy="55875"/>
              </a:xfrm>
              <a:custGeom>
                <a:rect b="b" l="l" r="r" t="t"/>
                <a:pathLst>
                  <a:path extrusionOk="0" h="2235" w="2196">
                    <a:moveTo>
                      <a:pt x="1078" y="0"/>
                    </a:moveTo>
                    <a:lnTo>
                      <a:pt x="1038" y="40"/>
                    </a:lnTo>
                    <a:lnTo>
                      <a:pt x="998" y="80"/>
                    </a:lnTo>
                    <a:lnTo>
                      <a:pt x="919" y="359"/>
                    </a:lnTo>
                    <a:lnTo>
                      <a:pt x="799" y="599"/>
                    </a:lnTo>
                    <a:lnTo>
                      <a:pt x="599" y="798"/>
                    </a:lnTo>
                    <a:lnTo>
                      <a:pt x="400" y="918"/>
                    </a:lnTo>
                    <a:lnTo>
                      <a:pt x="161" y="1037"/>
                    </a:lnTo>
                    <a:lnTo>
                      <a:pt x="41" y="1037"/>
                    </a:lnTo>
                    <a:lnTo>
                      <a:pt x="1" y="1077"/>
                    </a:lnTo>
                    <a:lnTo>
                      <a:pt x="1" y="1117"/>
                    </a:lnTo>
                    <a:lnTo>
                      <a:pt x="1" y="1157"/>
                    </a:lnTo>
                    <a:lnTo>
                      <a:pt x="41" y="1197"/>
                    </a:lnTo>
                    <a:lnTo>
                      <a:pt x="161" y="1197"/>
                    </a:lnTo>
                    <a:lnTo>
                      <a:pt x="360" y="1277"/>
                    </a:lnTo>
                    <a:lnTo>
                      <a:pt x="559" y="1396"/>
                    </a:lnTo>
                    <a:lnTo>
                      <a:pt x="719" y="1516"/>
                    </a:lnTo>
                    <a:lnTo>
                      <a:pt x="839" y="1676"/>
                    </a:lnTo>
                    <a:lnTo>
                      <a:pt x="958" y="1915"/>
                    </a:lnTo>
                    <a:lnTo>
                      <a:pt x="998" y="2155"/>
                    </a:lnTo>
                    <a:lnTo>
                      <a:pt x="1038" y="2194"/>
                    </a:lnTo>
                    <a:lnTo>
                      <a:pt x="1078" y="2234"/>
                    </a:lnTo>
                    <a:lnTo>
                      <a:pt x="1118" y="2194"/>
                    </a:lnTo>
                    <a:lnTo>
                      <a:pt x="1158" y="2155"/>
                    </a:lnTo>
                    <a:lnTo>
                      <a:pt x="1198" y="1955"/>
                    </a:lnTo>
                    <a:lnTo>
                      <a:pt x="1318" y="1716"/>
                    </a:lnTo>
                    <a:lnTo>
                      <a:pt x="1477" y="1516"/>
                    </a:lnTo>
                    <a:lnTo>
                      <a:pt x="1677" y="1357"/>
                    </a:lnTo>
                    <a:lnTo>
                      <a:pt x="1956" y="1237"/>
                    </a:lnTo>
                    <a:lnTo>
                      <a:pt x="2116" y="1157"/>
                    </a:lnTo>
                    <a:lnTo>
                      <a:pt x="2155" y="1157"/>
                    </a:lnTo>
                    <a:lnTo>
                      <a:pt x="2195" y="1117"/>
                    </a:lnTo>
                    <a:lnTo>
                      <a:pt x="2155" y="1077"/>
                    </a:lnTo>
                    <a:lnTo>
                      <a:pt x="2116" y="1077"/>
                    </a:lnTo>
                    <a:lnTo>
                      <a:pt x="1956" y="998"/>
                    </a:lnTo>
                    <a:lnTo>
                      <a:pt x="1677" y="878"/>
                    </a:lnTo>
                    <a:lnTo>
                      <a:pt x="1517" y="798"/>
                    </a:lnTo>
                    <a:lnTo>
                      <a:pt x="1397" y="678"/>
                    </a:lnTo>
                    <a:lnTo>
                      <a:pt x="1318"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3"/>
              <p:cNvSpPr/>
              <p:nvPr/>
            </p:nvSpPr>
            <p:spPr>
              <a:xfrm>
                <a:off x="3313250" y="1297975"/>
                <a:ext cx="54900" cy="55875"/>
              </a:xfrm>
              <a:custGeom>
                <a:rect b="b" l="l" r="r" t="t"/>
                <a:pathLst>
                  <a:path extrusionOk="0" h="2235" w="2196">
                    <a:moveTo>
                      <a:pt x="1078" y="0"/>
                    </a:moveTo>
                    <a:lnTo>
                      <a:pt x="1038" y="40"/>
                    </a:lnTo>
                    <a:lnTo>
                      <a:pt x="998" y="80"/>
                    </a:lnTo>
                    <a:lnTo>
                      <a:pt x="918" y="360"/>
                    </a:lnTo>
                    <a:lnTo>
                      <a:pt x="799" y="599"/>
                    </a:lnTo>
                    <a:lnTo>
                      <a:pt x="599" y="798"/>
                    </a:lnTo>
                    <a:lnTo>
                      <a:pt x="400" y="918"/>
                    </a:lnTo>
                    <a:lnTo>
                      <a:pt x="160" y="1038"/>
                    </a:lnTo>
                    <a:lnTo>
                      <a:pt x="41" y="1038"/>
                    </a:lnTo>
                    <a:lnTo>
                      <a:pt x="1" y="1078"/>
                    </a:lnTo>
                    <a:lnTo>
                      <a:pt x="1" y="1118"/>
                    </a:lnTo>
                    <a:lnTo>
                      <a:pt x="1" y="1157"/>
                    </a:lnTo>
                    <a:lnTo>
                      <a:pt x="41" y="1197"/>
                    </a:lnTo>
                    <a:lnTo>
                      <a:pt x="160" y="1197"/>
                    </a:lnTo>
                    <a:lnTo>
                      <a:pt x="360" y="1277"/>
                    </a:lnTo>
                    <a:lnTo>
                      <a:pt x="559" y="1397"/>
                    </a:lnTo>
                    <a:lnTo>
                      <a:pt x="719" y="1517"/>
                    </a:lnTo>
                    <a:lnTo>
                      <a:pt x="839" y="1676"/>
                    </a:lnTo>
                    <a:lnTo>
                      <a:pt x="958" y="1916"/>
                    </a:lnTo>
                    <a:lnTo>
                      <a:pt x="998" y="2155"/>
                    </a:lnTo>
                    <a:lnTo>
                      <a:pt x="1038" y="2195"/>
                    </a:lnTo>
                    <a:lnTo>
                      <a:pt x="1078" y="2235"/>
                    </a:lnTo>
                    <a:lnTo>
                      <a:pt x="1118" y="2195"/>
                    </a:lnTo>
                    <a:lnTo>
                      <a:pt x="1158" y="2155"/>
                    </a:lnTo>
                    <a:lnTo>
                      <a:pt x="1198" y="1955"/>
                    </a:lnTo>
                    <a:lnTo>
                      <a:pt x="1317" y="1716"/>
                    </a:lnTo>
                    <a:lnTo>
                      <a:pt x="1477" y="1517"/>
                    </a:lnTo>
                    <a:lnTo>
                      <a:pt x="1676" y="1357"/>
                    </a:lnTo>
                    <a:lnTo>
                      <a:pt x="1956" y="1237"/>
                    </a:lnTo>
                    <a:lnTo>
                      <a:pt x="2115" y="1157"/>
                    </a:lnTo>
                    <a:lnTo>
                      <a:pt x="2155" y="1157"/>
                    </a:lnTo>
                    <a:lnTo>
                      <a:pt x="2195" y="1118"/>
                    </a:lnTo>
                    <a:lnTo>
                      <a:pt x="2155" y="1078"/>
                    </a:lnTo>
                    <a:lnTo>
                      <a:pt x="2115" y="1078"/>
                    </a:lnTo>
                    <a:lnTo>
                      <a:pt x="1956" y="998"/>
                    </a:lnTo>
                    <a:lnTo>
                      <a:pt x="1676" y="878"/>
                    </a:lnTo>
                    <a:lnTo>
                      <a:pt x="1517" y="798"/>
                    </a:lnTo>
                    <a:lnTo>
                      <a:pt x="1397" y="679"/>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3"/>
              <p:cNvSpPr/>
              <p:nvPr/>
            </p:nvSpPr>
            <p:spPr>
              <a:xfrm>
                <a:off x="3560625" y="1520400"/>
                <a:ext cx="126700" cy="127700"/>
              </a:xfrm>
              <a:custGeom>
                <a:rect b="b" l="l" r="r" t="t"/>
                <a:pathLst>
                  <a:path extrusionOk="0" h="5108" w="5068">
                    <a:moveTo>
                      <a:pt x="1756" y="1"/>
                    </a:moveTo>
                    <a:lnTo>
                      <a:pt x="1716" y="41"/>
                    </a:lnTo>
                    <a:lnTo>
                      <a:pt x="1716" y="160"/>
                    </a:lnTo>
                    <a:lnTo>
                      <a:pt x="1716" y="479"/>
                    </a:lnTo>
                    <a:lnTo>
                      <a:pt x="1676" y="799"/>
                    </a:lnTo>
                    <a:lnTo>
                      <a:pt x="1596" y="1118"/>
                    </a:lnTo>
                    <a:lnTo>
                      <a:pt x="1517" y="1357"/>
                    </a:lnTo>
                    <a:lnTo>
                      <a:pt x="1397" y="1597"/>
                    </a:lnTo>
                    <a:lnTo>
                      <a:pt x="1237" y="1796"/>
                    </a:lnTo>
                    <a:lnTo>
                      <a:pt x="1038" y="1956"/>
                    </a:lnTo>
                    <a:lnTo>
                      <a:pt x="838" y="2115"/>
                    </a:lnTo>
                    <a:lnTo>
                      <a:pt x="599" y="2235"/>
                    </a:lnTo>
                    <a:lnTo>
                      <a:pt x="320" y="2315"/>
                    </a:lnTo>
                    <a:lnTo>
                      <a:pt x="80" y="2395"/>
                    </a:lnTo>
                    <a:lnTo>
                      <a:pt x="0" y="2434"/>
                    </a:lnTo>
                    <a:lnTo>
                      <a:pt x="0" y="2474"/>
                    </a:lnTo>
                    <a:lnTo>
                      <a:pt x="0" y="2554"/>
                    </a:lnTo>
                    <a:lnTo>
                      <a:pt x="80" y="2634"/>
                    </a:lnTo>
                    <a:lnTo>
                      <a:pt x="160" y="2674"/>
                    </a:lnTo>
                    <a:lnTo>
                      <a:pt x="439" y="2754"/>
                    </a:lnTo>
                    <a:lnTo>
                      <a:pt x="958" y="2913"/>
                    </a:lnTo>
                    <a:lnTo>
                      <a:pt x="1437" y="3153"/>
                    </a:lnTo>
                    <a:lnTo>
                      <a:pt x="1916" y="3472"/>
                    </a:lnTo>
                    <a:lnTo>
                      <a:pt x="2354" y="3871"/>
                    </a:lnTo>
                    <a:lnTo>
                      <a:pt x="2554" y="4110"/>
                    </a:lnTo>
                    <a:lnTo>
                      <a:pt x="2714" y="4389"/>
                    </a:lnTo>
                    <a:lnTo>
                      <a:pt x="3033" y="4908"/>
                    </a:lnTo>
                    <a:lnTo>
                      <a:pt x="3113" y="5028"/>
                    </a:lnTo>
                    <a:lnTo>
                      <a:pt x="3152" y="5068"/>
                    </a:lnTo>
                    <a:lnTo>
                      <a:pt x="3232" y="5108"/>
                    </a:lnTo>
                    <a:lnTo>
                      <a:pt x="3272" y="5068"/>
                    </a:lnTo>
                    <a:lnTo>
                      <a:pt x="3312" y="5028"/>
                    </a:lnTo>
                    <a:lnTo>
                      <a:pt x="3352" y="4948"/>
                    </a:lnTo>
                    <a:lnTo>
                      <a:pt x="3392" y="4469"/>
                    </a:lnTo>
                    <a:lnTo>
                      <a:pt x="3432" y="4150"/>
                    </a:lnTo>
                    <a:lnTo>
                      <a:pt x="3472" y="3871"/>
                    </a:lnTo>
                    <a:lnTo>
                      <a:pt x="3591" y="3631"/>
                    </a:lnTo>
                    <a:lnTo>
                      <a:pt x="3711" y="3432"/>
                    </a:lnTo>
                    <a:lnTo>
                      <a:pt x="3871" y="3232"/>
                    </a:lnTo>
                    <a:lnTo>
                      <a:pt x="4070" y="3073"/>
                    </a:lnTo>
                    <a:lnTo>
                      <a:pt x="4309" y="2913"/>
                    </a:lnTo>
                    <a:lnTo>
                      <a:pt x="4589" y="2794"/>
                    </a:lnTo>
                    <a:lnTo>
                      <a:pt x="4988" y="2674"/>
                    </a:lnTo>
                    <a:lnTo>
                      <a:pt x="5028" y="2634"/>
                    </a:lnTo>
                    <a:lnTo>
                      <a:pt x="5068" y="2594"/>
                    </a:lnTo>
                    <a:lnTo>
                      <a:pt x="5068" y="2554"/>
                    </a:lnTo>
                    <a:lnTo>
                      <a:pt x="4988" y="2434"/>
                    </a:lnTo>
                    <a:lnTo>
                      <a:pt x="4908" y="2395"/>
                    </a:lnTo>
                    <a:lnTo>
                      <a:pt x="4469" y="2315"/>
                    </a:lnTo>
                    <a:lnTo>
                      <a:pt x="4110" y="2155"/>
                    </a:lnTo>
                    <a:lnTo>
                      <a:pt x="3711" y="1996"/>
                    </a:lnTo>
                    <a:lnTo>
                      <a:pt x="3352" y="1796"/>
                    </a:lnTo>
                    <a:lnTo>
                      <a:pt x="2993" y="1517"/>
                    </a:lnTo>
                    <a:lnTo>
                      <a:pt x="2714" y="1198"/>
                    </a:lnTo>
                    <a:lnTo>
                      <a:pt x="2434" y="878"/>
                    </a:lnTo>
                    <a:lnTo>
                      <a:pt x="2195" y="519"/>
                    </a:lnTo>
                    <a:lnTo>
                      <a:pt x="1995" y="160"/>
                    </a:lnTo>
                    <a:lnTo>
                      <a:pt x="1916" y="81"/>
                    </a:lnTo>
                    <a:lnTo>
                      <a:pt x="1876" y="41"/>
                    </a:lnTo>
                    <a:lnTo>
                      <a:pt x="17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3"/>
              <p:cNvSpPr/>
              <p:nvPr/>
            </p:nvSpPr>
            <p:spPr>
              <a:xfrm>
                <a:off x="3576575" y="1153350"/>
                <a:ext cx="128700" cy="100750"/>
              </a:xfrm>
              <a:custGeom>
                <a:rect b="b" l="l" r="r" t="t"/>
                <a:pathLst>
                  <a:path extrusionOk="0" h="4030" w="5148">
                    <a:moveTo>
                      <a:pt x="1118" y="838"/>
                    </a:moveTo>
                    <a:lnTo>
                      <a:pt x="1238" y="878"/>
                    </a:lnTo>
                    <a:lnTo>
                      <a:pt x="1317" y="958"/>
                    </a:lnTo>
                    <a:lnTo>
                      <a:pt x="1397" y="1077"/>
                    </a:lnTo>
                    <a:lnTo>
                      <a:pt x="1437" y="1197"/>
                    </a:lnTo>
                    <a:lnTo>
                      <a:pt x="1397" y="1317"/>
                    </a:lnTo>
                    <a:lnTo>
                      <a:pt x="1317" y="1437"/>
                    </a:lnTo>
                    <a:lnTo>
                      <a:pt x="1198" y="1516"/>
                    </a:lnTo>
                    <a:lnTo>
                      <a:pt x="1078" y="1556"/>
                    </a:lnTo>
                    <a:lnTo>
                      <a:pt x="958" y="1516"/>
                    </a:lnTo>
                    <a:lnTo>
                      <a:pt x="839" y="1437"/>
                    </a:lnTo>
                    <a:lnTo>
                      <a:pt x="799" y="1317"/>
                    </a:lnTo>
                    <a:lnTo>
                      <a:pt x="759" y="1197"/>
                    </a:lnTo>
                    <a:lnTo>
                      <a:pt x="799" y="1038"/>
                    </a:lnTo>
                    <a:lnTo>
                      <a:pt x="839" y="958"/>
                    </a:lnTo>
                    <a:lnTo>
                      <a:pt x="958" y="878"/>
                    </a:lnTo>
                    <a:lnTo>
                      <a:pt x="1118" y="838"/>
                    </a:lnTo>
                    <a:close/>
                    <a:moveTo>
                      <a:pt x="919" y="120"/>
                    </a:moveTo>
                    <a:lnTo>
                      <a:pt x="719" y="200"/>
                    </a:lnTo>
                    <a:lnTo>
                      <a:pt x="520" y="280"/>
                    </a:lnTo>
                    <a:lnTo>
                      <a:pt x="320" y="439"/>
                    </a:lnTo>
                    <a:lnTo>
                      <a:pt x="200" y="599"/>
                    </a:lnTo>
                    <a:lnTo>
                      <a:pt x="81" y="758"/>
                    </a:lnTo>
                    <a:lnTo>
                      <a:pt x="41" y="958"/>
                    </a:lnTo>
                    <a:lnTo>
                      <a:pt x="1" y="1157"/>
                    </a:lnTo>
                    <a:lnTo>
                      <a:pt x="1" y="1357"/>
                    </a:lnTo>
                    <a:lnTo>
                      <a:pt x="81" y="1596"/>
                    </a:lnTo>
                    <a:lnTo>
                      <a:pt x="160" y="1796"/>
                    </a:lnTo>
                    <a:lnTo>
                      <a:pt x="320" y="1955"/>
                    </a:lnTo>
                    <a:lnTo>
                      <a:pt x="480" y="2075"/>
                    </a:lnTo>
                    <a:lnTo>
                      <a:pt x="639" y="2195"/>
                    </a:lnTo>
                    <a:lnTo>
                      <a:pt x="839" y="2235"/>
                    </a:lnTo>
                    <a:lnTo>
                      <a:pt x="1038" y="2274"/>
                    </a:lnTo>
                    <a:lnTo>
                      <a:pt x="1278" y="2235"/>
                    </a:lnTo>
                    <a:lnTo>
                      <a:pt x="1477" y="2195"/>
                    </a:lnTo>
                    <a:lnTo>
                      <a:pt x="1677" y="2075"/>
                    </a:lnTo>
                    <a:lnTo>
                      <a:pt x="1836" y="1955"/>
                    </a:lnTo>
                    <a:lnTo>
                      <a:pt x="1996" y="1796"/>
                    </a:lnTo>
                    <a:lnTo>
                      <a:pt x="2076" y="1636"/>
                    </a:lnTo>
                    <a:lnTo>
                      <a:pt x="2155" y="1437"/>
                    </a:lnTo>
                    <a:lnTo>
                      <a:pt x="2195" y="1237"/>
                    </a:lnTo>
                    <a:lnTo>
                      <a:pt x="2155" y="998"/>
                    </a:lnTo>
                    <a:lnTo>
                      <a:pt x="2115" y="798"/>
                    </a:lnTo>
                    <a:lnTo>
                      <a:pt x="1996" y="599"/>
                    </a:lnTo>
                    <a:lnTo>
                      <a:pt x="1876" y="439"/>
                    </a:lnTo>
                    <a:lnTo>
                      <a:pt x="1716" y="319"/>
                    </a:lnTo>
                    <a:lnTo>
                      <a:pt x="1557" y="200"/>
                    </a:lnTo>
                    <a:lnTo>
                      <a:pt x="1357" y="160"/>
                    </a:lnTo>
                    <a:lnTo>
                      <a:pt x="1158" y="120"/>
                    </a:lnTo>
                    <a:close/>
                    <a:moveTo>
                      <a:pt x="4190" y="2314"/>
                    </a:moveTo>
                    <a:lnTo>
                      <a:pt x="4310" y="2394"/>
                    </a:lnTo>
                    <a:lnTo>
                      <a:pt x="4390" y="2514"/>
                    </a:lnTo>
                    <a:lnTo>
                      <a:pt x="4390" y="2673"/>
                    </a:lnTo>
                    <a:lnTo>
                      <a:pt x="4390" y="2793"/>
                    </a:lnTo>
                    <a:lnTo>
                      <a:pt x="4310" y="2913"/>
                    </a:lnTo>
                    <a:lnTo>
                      <a:pt x="4190" y="2953"/>
                    </a:lnTo>
                    <a:lnTo>
                      <a:pt x="4031" y="2993"/>
                    </a:lnTo>
                    <a:lnTo>
                      <a:pt x="3911" y="2953"/>
                    </a:lnTo>
                    <a:lnTo>
                      <a:pt x="3831" y="2873"/>
                    </a:lnTo>
                    <a:lnTo>
                      <a:pt x="3751" y="2753"/>
                    </a:lnTo>
                    <a:lnTo>
                      <a:pt x="3711" y="2634"/>
                    </a:lnTo>
                    <a:lnTo>
                      <a:pt x="3751" y="2514"/>
                    </a:lnTo>
                    <a:lnTo>
                      <a:pt x="3831" y="2394"/>
                    </a:lnTo>
                    <a:lnTo>
                      <a:pt x="3951" y="2314"/>
                    </a:lnTo>
                    <a:close/>
                    <a:moveTo>
                      <a:pt x="4110" y="1556"/>
                    </a:moveTo>
                    <a:lnTo>
                      <a:pt x="3911" y="1596"/>
                    </a:lnTo>
                    <a:lnTo>
                      <a:pt x="3671" y="1636"/>
                    </a:lnTo>
                    <a:lnTo>
                      <a:pt x="3472" y="1756"/>
                    </a:lnTo>
                    <a:lnTo>
                      <a:pt x="3312" y="1875"/>
                    </a:lnTo>
                    <a:lnTo>
                      <a:pt x="3153" y="2035"/>
                    </a:lnTo>
                    <a:lnTo>
                      <a:pt x="3073" y="2235"/>
                    </a:lnTo>
                    <a:lnTo>
                      <a:pt x="2993" y="2434"/>
                    </a:lnTo>
                    <a:lnTo>
                      <a:pt x="2953" y="2634"/>
                    </a:lnTo>
                    <a:lnTo>
                      <a:pt x="2993" y="2833"/>
                    </a:lnTo>
                    <a:lnTo>
                      <a:pt x="3033" y="3032"/>
                    </a:lnTo>
                    <a:lnTo>
                      <a:pt x="3153" y="3232"/>
                    </a:lnTo>
                    <a:lnTo>
                      <a:pt x="3273" y="3392"/>
                    </a:lnTo>
                    <a:lnTo>
                      <a:pt x="3432" y="3551"/>
                    </a:lnTo>
                    <a:lnTo>
                      <a:pt x="3592" y="3631"/>
                    </a:lnTo>
                    <a:lnTo>
                      <a:pt x="3791" y="3711"/>
                    </a:lnTo>
                    <a:lnTo>
                      <a:pt x="4230" y="3711"/>
                    </a:lnTo>
                    <a:lnTo>
                      <a:pt x="4430" y="3631"/>
                    </a:lnTo>
                    <a:lnTo>
                      <a:pt x="4629" y="3551"/>
                    </a:lnTo>
                    <a:lnTo>
                      <a:pt x="4829" y="3392"/>
                    </a:lnTo>
                    <a:lnTo>
                      <a:pt x="4948" y="3272"/>
                    </a:lnTo>
                    <a:lnTo>
                      <a:pt x="5068" y="3072"/>
                    </a:lnTo>
                    <a:lnTo>
                      <a:pt x="5108" y="2873"/>
                    </a:lnTo>
                    <a:lnTo>
                      <a:pt x="5148" y="2673"/>
                    </a:lnTo>
                    <a:lnTo>
                      <a:pt x="5148" y="2474"/>
                    </a:lnTo>
                    <a:lnTo>
                      <a:pt x="5068" y="2274"/>
                    </a:lnTo>
                    <a:lnTo>
                      <a:pt x="4988" y="2075"/>
                    </a:lnTo>
                    <a:lnTo>
                      <a:pt x="4829" y="1915"/>
                    </a:lnTo>
                    <a:lnTo>
                      <a:pt x="4709" y="1756"/>
                    </a:lnTo>
                    <a:lnTo>
                      <a:pt x="4509" y="1676"/>
                    </a:lnTo>
                    <a:lnTo>
                      <a:pt x="4310" y="1596"/>
                    </a:lnTo>
                    <a:lnTo>
                      <a:pt x="4110" y="1556"/>
                    </a:lnTo>
                    <a:close/>
                    <a:moveTo>
                      <a:pt x="3073" y="0"/>
                    </a:moveTo>
                    <a:lnTo>
                      <a:pt x="1557" y="3950"/>
                    </a:lnTo>
                    <a:lnTo>
                      <a:pt x="2036" y="4030"/>
                    </a:lnTo>
                    <a:lnTo>
                      <a:pt x="3552" y="80"/>
                    </a:lnTo>
                    <a:lnTo>
                      <a:pt x="307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3"/>
              <p:cNvSpPr/>
              <p:nvPr/>
            </p:nvSpPr>
            <p:spPr>
              <a:xfrm>
                <a:off x="3576575" y="1156325"/>
                <a:ext cx="54900" cy="53900"/>
              </a:xfrm>
              <a:custGeom>
                <a:rect b="b" l="l" r="r" t="t"/>
                <a:pathLst>
                  <a:path extrusionOk="0" fill="none" h="2156" w="2196">
                    <a:moveTo>
                      <a:pt x="2115" y="679"/>
                    </a:moveTo>
                    <a:lnTo>
                      <a:pt x="2115" y="679"/>
                    </a:lnTo>
                    <a:lnTo>
                      <a:pt x="1996" y="480"/>
                    </a:lnTo>
                    <a:lnTo>
                      <a:pt x="1876" y="320"/>
                    </a:lnTo>
                    <a:lnTo>
                      <a:pt x="1716" y="200"/>
                    </a:lnTo>
                    <a:lnTo>
                      <a:pt x="1557" y="81"/>
                    </a:lnTo>
                    <a:lnTo>
                      <a:pt x="1357" y="41"/>
                    </a:lnTo>
                    <a:lnTo>
                      <a:pt x="1158" y="1"/>
                    </a:lnTo>
                    <a:lnTo>
                      <a:pt x="919" y="1"/>
                    </a:lnTo>
                    <a:lnTo>
                      <a:pt x="719" y="81"/>
                    </a:lnTo>
                    <a:lnTo>
                      <a:pt x="719" y="81"/>
                    </a:lnTo>
                    <a:lnTo>
                      <a:pt x="520" y="161"/>
                    </a:lnTo>
                    <a:lnTo>
                      <a:pt x="320" y="320"/>
                    </a:lnTo>
                    <a:lnTo>
                      <a:pt x="200" y="480"/>
                    </a:lnTo>
                    <a:lnTo>
                      <a:pt x="81" y="639"/>
                    </a:lnTo>
                    <a:lnTo>
                      <a:pt x="41" y="839"/>
                    </a:lnTo>
                    <a:lnTo>
                      <a:pt x="1" y="1038"/>
                    </a:lnTo>
                    <a:lnTo>
                      <a:pt x="1" y="1238"/>
                    </a:lnTo>
                    <a:lnTo>
                      <a:pt x="81" y="1477"/>
                    </a:lnTo>
                    <a:lnTo>
                      <a:pt x="81" y="1477"/>
                    </a:lnTo>
                    <a:lnTo>
                      <a:pt x="160" y="1677"/>
                    </a:lnTo>
                    <a:lnTo>
                      <a:pt x="320" y="1836"/>
                    </a:lnTo>
                    <a:lnTo>
                      <a:pt x="480" y="1956"/>
                    </a:lnTo>
                    <a:lnTo>
                      <a:pt x="639" y="2076"/>
                    </a:lnTo>
                    <a:lnTo>
                      <a:pt x="839" y="2116"/>
                    </a:lnTo>
                    <a:lnTo>
                      <a:pt x="1038" y="2155"/>
                    </a:lnTo>
                    <a:lnTo>
                      <a:pt x="1278" y="2116"/>
                    </a:lnTo>
                    <a:lnTo>
                      <a:pt x="1477" y="2076"/>
                    </a:lnTo>
                    <a:lnTo>
                      <a:pt x="1477" y="2076"/>
                    </a:lnTo>
                    <a:lnTo>
                      <a:pt x="1677" y="1956"/>
                    </a:lnTo>
                    <a:lnTo>
                      <a:pt x="1836" y="1836"/>
                    </a:lnTo>
                    <a:lnTo>
                      <a:pt x="1996" y="1677"/>
                    </a:lnTo>
                    <a:lnTo>
                      <a:pt x="2076" y="1517"/>
                    </a:lnTo>
                    <a:lnTo>
                      <a:pt x="2155" y="1318"/>
                    </a:lnTo>
                    <a:lnTo>
                      <a:pt x="2195" y="1118"/>
                    </a:lnTo>
                    <a:lnTo>
                      <a:pt x="2155" y="879"/>
                    </a:lnTo>
                    <a:lnTo>
                      <a:pt x="2115" y="679"/>
                    </a:lnTo>
                    <a:lnTo>
                      <a:pt x="2115" y="6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3"/>
              <p:cNvSpPr/>
              <p:nvPr/>
            </p:nvSpPr>
            <p:spPr>
              <a:xfrm>
                <a:off x="3595525" y="1174300"/>
                <a:ext cx="17000" cy="17975"/>
              </a:xfrm>
              <a:custGeom>
                <a:rect b="b" l="l" r="r" t="t"/>
                <a:pathLst>
                  <a:path extrusionOk="0" fill="none" h="719" w="680">
                    <a:moveTo>
                      <a:pt x="440" y="678"/>
                    </a:moveTo>
                    <a:lnTo>
                      <a:pt x="440" y="678"/>
                    </a:lnTo>
                    <a:lnTo>
                      <a:pt x="320" y="718"/>
                    </a:lnTo>
                    <a:lnTo>
                      <a:pt x="200" y="678"/>
                    </a:lnTo>
                    <a:lnTo>
                      <a:pt x="81" y="599"/>
                    </a:lnTo>
                    <a:lnTo>
                      <a:pt x="41" y="479"/>
                    </a:lnTo>
                    <a:lnTo>
                      <a:pt x="41" y="479"/>
                    </a:lnTo>
                    <a:lnTo>
                      <a:pt x="1" y="359"/>
                    </a:lnTo>
                    <a:lnTo>
                      <a:pt x="41" y="200"/>
                    </a:lnTo>
                    <a:lnTo>
                      <a:pt x="81" y="120"/>
                    </a:lnTo>
                    <a:lnTo>
                      <a:pt x="200" y="40"/>
                    </a:lnTo>
                    <a:lnTo>
                      <a:pt x="200" y="40"/>
                    </a:lnTo>
                    <a:lnTo>
                      <a:pt x="360" y="0"/>
                    </a:lnTo>
                    <a:lnTo>
                      <a:pt x="480" y="40"/>
                    </a:lnTo>
                    <a:lnTo>
                      <a:pt x="559" y="120"/>
                    </a:lnTo>
                    <a:lnTo>
                      <a:pt x="639" y="239"/>
                    </a:lnTo>
                    <a:lnTo>
                      <a:pt x="639" y="239"/>
                    </a:lnTo>
                    <a:lnTo>
                      <a:pt x="679" y="359"/>
                    </a:lnTo>
                    <a:lnTo>
                      <a:pt x="639" y="479"/>
                    </a:lnTo>
                    <a:lnTo>
                      <a:pt x="559" y="599"/>
                    </a:lnTo>
                    <a:lnTo>
                      <a:pt x="440" y="678"/>
                    </a:lnTo>
                    <a:lnTo>
                      <a:pt x="440" y="6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3"/>
              <p:cNvSpPr/>
              <p:nvPr/>
            </p:nvSpPr>
            <p:spPr>
              <a:xfrm>
                <a:off x="3615475" y="1153350"/>
                <a:ext cx="49900" cy="100750"/>
              </a:xfrm>
              <a:custGeom>
                <a:rect b="b" l="l" r="r" t="t"/>
                <a:pathLst>
                  <a:path extrusionOk="0" fill="none" h="4030" w="1996">
                    <a:moveTo>
                      <a:pt x="1517" y="0"/>
                    </a:moveTo>
                    <a:lnTo>
                      <a:pt x="1" y="3950"/>
                    </a:lnTo>
                    <a:lnTo>
                      <a:pt x="480" y="4030"/>
                    </a:lnTo>
                    <a:lnTo>
                      <a:pt x="1996" y="80"/>
                    </a:lnTo>
                    <a:lnTo>
                      <a:pt x="151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3"/>
              <p:cNvSpPr/>
              <p:nvPr/>
            </p:nvSpPr>
            <p:spPr>
              <a:xfrm>
                <a:off x="3650400" y="1192250"/>
                <a:ext cx="54875" cy="53875"/>
              </a:xfrm>
              <a:custGeom>
                <a:rect b="b" l="l" r="r" t="t"/>
                <a:pathLst>
                  <a:path extrusionOk="0" fill="none" h="2155" w="2195">
                    <a:moveTo>
                      <a:pt x="2115" y="718"/>
                    </a:moveTo>
                    <a:lnTo>
                      <a:pt x="2115" y="718"/>
                    </a:lnTo>
                    <a:lnTo>
                      <a:pt x="2035" y="519"/>
                    </a:lnTo>
                    <a:lnTo>
                      <a:pt x="1876" y="359"/>
                    </a:lnTo>
                    <a:lnTo>
                      <a:pt x="1756" y="200"/>
                    </a:lnTo>
                    <a:lnTo>
                      <a:pt x="1556" y="120"/>
                    </a:lnTo>
                    <a:lnTo>
                      <a:pt x="1357" y="40"/>
                    </a:lnTo>
                    <a:lnTo>
                      <a:pt x="1157" y="0"/>
                    </a:lnTo>
                    <a:lnTo>
                      <a:pt x="958" y="40"/>
                    </a:lnTo>
                    <a:lnTo>
                      <a:pt x="718" y="80"/>
                    </a:lnTo>
                    <a:lnTo>
                      <a:pt x="718" y="80"/>
                    </a:lnTo>
                    <a:lnTo>
                      <a:pt x="519" y="200"/>
                    </a:lnTo>
                    <a:lnTo>
                      <a:pt x="359" y="319"/>
                    </a:lnTo>
                    <a:lnTo>
                      <a:pt x="200" y="479"/>
                    </a:lnTo>
                    <a:lnTo>
                      <a:pt x="120" y="679"/>
                    </a:lnTo>
                    <a:lnTo>
                      <a:pt x="40" y="878"/>
                    </a:lnTo>
                    <a:lnTo>
                      <a:pt x="0" y="1078"/>
                    </a:lnTo>
                    <a:lnTo>
                      <a:pt x="40" y="1277"/>
                    </a:lnTo>
                    <a:lnTo>
                      <a:pt x="80" y="1476"/>
                    </a:lnTo>
                    <a:lnTo>
                      <a:pt x="80" y="1476"/>
                    </a:lnTo>
                    <a:lnTo>
                      <a:pt x="200" y="1676"/>
                    </a:lnTo>
                    <a:lnTo>
                      <a:pt x="320" y="1836"/>
                    </a:lnTo>
                    <a:lnTo>
                      <a:pt x="479" y="1995"/>
                    </a:lnTo>
                    <a:lnTo>
                      <a:pt x="639" y="2075"/>
                    </a:lnTo>
                    <a:lnTo>
                      <a:pt x="838" y="2155"/>
                    </a:lnTo>
                    <a:lnTo>
                      <a:pt x="1038" y="2155"/>
                    </a:lnTo>
                    <a:lnTo>
                      <a:pt x="1277" y="2155"/>
                    </a:lnTo>
                    <a:lnTo>
                      <a:pt x="1477" y="2075"/>
                    </a:lnTo>
                    <a:lnTo>
                      <a:pt x="1477" y="2075"/>
                    </a:lnTo>
                    <a:lnTo>
                      <a:pt x="1676" y="1995"/>
                    </a:lnTo>
                    <a:lnTo>
                      <a:pt x="1876" y="1836"/>
                    </a:lnTo>
                    <a:lnTo>
                      <a:pt x="1995" y="1716"/>
                    </a:lnTo>
                    <a:lnTo>
                      <a:pt x="2115" y="1516"/>
                    </a:lnTo>
                    <a:lnTo>
                      <a:pt x="2155" y="1317"/>
                    </a:lnTo>
                    <a:lnTo>
                      <a:pt x="2195" y="1117"/>
                    </a:lnTo>
                    <a:lnTo>
                      <a:pt x="2195" y="918"/>
                    </a:lnTo>
                    <a:lnTo>
                      <a:pt x="2115" y="718"/>
                    </a:lnTo>
                    <a:lnTo>
                      <a:pt x="2115" y="7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3"/>
              <p:cNvSpPr/>
              <p:nvPr/>
            </p:nvSpPr>
            <p:spPr>
              <a:xfrm>
                <a:off x="3669350" y="1211200"/>
                <a:ext cx="16975" cy="16975"/>
              </a:xfrm>
              <a:custGeom>
                <a:rect b="b" l="l" r="r" t="t"/>
                <a:pathLst>
                  <a:path extrusionOk="0" fill="none" h="679" w="679">
                    <a:moveTo>
                      <a:pt x="479" y="639"/>
                    </a:moveTo>
                    <a:lnTo>
                      <a:pt x="479" y="639"/>
                    </a:lnTo>
                    <a:lnTo>
                      <a:pt x="320" y="679"/>
                    </a:lnTo>
                    <a:lnTo>
                      <a:pt x="200" y="639"/>
                    </a:lnTo>
                    <a:lnTo>
                      <a:pt x="120" y="559"/>
                    </a:lnTo>
                    <a:lnTo>
                      <a:pt x="40" y="439"/>
                    </a:lnTo>
                    <a:lnTo>
                      <a:pt x="40" y="439"/>
                    </a:lnTo>
                    <a:lnTo>
                      <a:pt x="0" y="320"/>
                    </a:lnTo>
                    <a:lnTo>
                      <a:pt x="40" y="200"/>
                    </a:lnTo>
                    <a:lnTo>
                      <a:pt x="120" y="80"/>
                    </a:lnTo>
                    <a:lnTo>
                      <a:pt x="240" y="0"/>
                    </a:lnTo>
                    <a:lnTo>
                      <a:pt x="240" y="0"/>
                    </a:lnTo>
                    <a:lnTo>
                      <a:pt x="359" y="0"/>
                    </a:lnTo>
                    <a:lnTo>
                      <a:pt x="479" y="0"/>
                    </a:lnTo>
                    <a:lnTo>
                      <a:pt x="599" y="80"/>
                    </a:lnTo>
                    <a:lnTo>
                      <a:pt x="679" y="200"/>
                    </a:lnTo>
                    <a:lnTo>
                      <a:pt x="679" y="200"/>
                    </a:lnTo>
                    <a:lnTo>
                      <a:pt x="679" y="359"/>
                    </a:lnTo>
                    <a:lnTo>
                      <a:pt x="679" y="479"/>
                    </a:lnTo>
                    <a:lnTo>
                      <a:pt x="599" y="599"/>
                    </a:lnTo>
                    <a:lnTo>
                      <a:pt x="479" y="639"/>
                    </a:lnTo>
                    <a:lnTo>
                      <a:pt x="479" y="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3"/>
              <p:cNvSpPr/>
              <p:nvPr/>
            </p:nvSpPr>
            <p:spPr>
              <a:xfrm>
                <a:off x="3681325" y="12271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38" name="Google Shape;3538;p73"/>
          <p:cNvGrpSpPr/>
          <p:nvPr/>
        </p:nvGrpSpPr>
        <p:grpSpPr>
          <a:xfrm>
            <a:off x="1825868" y="2492298"/>
            <a:ext cx="2988950" cy="2862958"/>
            <a:chOff x="238125" y="823200"/>
            <a:chExt cx="1206925" cy="1156050"/>
          </a:xfrm>
        </p:grpSpPr>
        <p:sp>
          <p:nvSpPr>
            <p:cNvPr id="3539" name="Google Shape;3539;p73"/>
            <p:cNvSpPr/>
            <p:nvPr/>
          </p:nvSpPr>
          <p:spPr>
            <a:xfrm>
              <a:off x="238125" y="823200"/>
              <a:ext cx="1206925" cy="1156050"/>
            </a:xfrm>
            <a:custGeom>
              <a:rect b="b" l="l" r="r" t="t"/>
              <a:pathLst>
                <a:path extrusionOk="0" h="46242" w="48277">
                  <a:moveTo>
                    <a:pt x="23819" y="0"/>
                  </a:moveTo>
                  <a:lnTo>
                    <a:pt x="22941" y="40"/>
                  </a:lnTo>
                  <a:lnTo>
                    <a:pt x="22024" y="120"/>
                  </a:lnTo>
                  <a:lnTo>
                    <a:pt x="21146" y="199"/>
                  </a:lnTo>
                  <a:lnTo>
                    <a:pt x="20228" y="359"/>
                  </a:lnTo>
                  <a:lnTo>
                    <a:pt x="19351" y="519"/>
                  </a:lnTo>
                  <a:lnTo>
                    <a:pt x="18473" y="718"/>
                  </a:lnTo>
                  <a:lnTo>
                    <a:pt x="17595" y="918"/>
                  </a:lnTo>
                  <a:lnTo>
                    <a:pt x="16717" y="1197"/>
                  </a:lnTo>
                  <a:lnTo>
                    <a:pt x="15840" y="1476"/>
                  </a:lnTo>
                  <a:lnTo>
                    <a:pt x="15002" y="1795"/>
                  </a:lnTo>
                  <a:lnTo>
                    <a:pt x="14164" y="2154"/>
                  </a:lnTo>
                  <a:lnTo>
                    <a:pt x="13326" y="2553"/>
                  </a:lnTo>
                  <a:lnTo>
                    <a:pt x="12488" y="2952"/>
                  </a:lnTo>
                  <a:lnTo>
                    <a:pt x="11650" y="3391"/>
                  </a:lnTo>
                  <a:lnTo>
                    <a:pt x="10852" y="3870"/>
                  </a:lnTo>
                  <a:lnTo>
                    <a:pt x="10733" y="3950"/>
                  </a:lnTo>
                  <a:lnTo>
                    <a:pt x="9735" y="4628"/>
                  </a:lnTo>
                  <a:lnTo>
                    <a:pt x="8817" y="5346"/>
                  </a:lnTo>
                  <a:lnTo>
                    <a:pt x="7940" y="6104"/>
                  </a:lnTo>
                  <a:lnTo>
                    <a:pt x="7102" y="6902"/>
                  </a:lnTo>
                  <a:lnTo>
                    <a:pt x="6304" y="7780"/>
                  </a:lnTo>
                  <a:lnTo>
                    <a:pt x="5546" y="8618"/>
                  </a:lnTo>
                  <a:lnTo>
                    <a:pt x="4828" y="9536"/>
                  </a:lnTo>
                  <a:lnTo>
                    <a:pt x="4149" y="10493"/>
                  </a:lnTo>
                  <a:lnTo>
                    <a:pt x="3511" y="11451"/>
                  </a:lnTo>
                  <a:lnTo>
                    <a:pt x="3471" y="11531"/>
                  </a:lnTo>
                  <a:lnTo>
                    <a:pt x="3431" y="11610"/>
                  </a:lnTo>
                  <a:lnTo>
                    <a:pt x="2793" y="12767"/>
                  </a:lnTo>
                  <a:lnTo>
                    <a:pt x="2194" y="14004"/>
                  </a:lnTo>
                  <a:lnTo>
                    <a:pt x="1676" y="15241"/>
                  </a:lnTo>
                  <a:lnTo>
                    <a:pt x="1197" y="16478"/>
                  </a:lnTo>
                  <a:lnTo>
                    <a:pt x="798" y="17914"/>
                  </a:lnTo>
                  <a:lnTo>
                    <a:pt x="439" y="19390"/>
                  </a:lnTo>
                  <a:lnTo>
                    <a:pt x="239" y="20547"/>
                  </a:lnTo>
                  <a:lnTo>
                    <a:pt x="120" y="21705"/>
                  </a:lnTo>
                  <a:lnTo>
                    <a:pt x="40" y="22862"/>
                  </a:lnTo>
                  <a:lnTo>
                    <a:pt x="0" y="24019"/>
                  </a:lnTo>
                  <a:lnTo>
                    <a:pt x="0" y="44845"/>
                  </a:lnTo>
                  <a:lnTo>
                    <a:pt x="40" y="45125"/>
                  </a:lnTo>
                  <a:lnTo>
                    <a:pt x="120" y="45364"/>
                  </a:lnTo>
                  <a:lnTo>
                    <a:pt x="239" y="45603"/>
                  </a:lnTo>
                  <a:lnTo>
                    <a:pt x="439" y="45803"/>
                  </a:lnTo>
                  <a:lnTo>
                    <a:pt x="638" y="46002"/>
                  </a:lnTo>
                  <a:lnTo>
                    <a:pt x="878" y="46122"/>
                  </a:lnTo>
                  <a:lnTo>
                    <a:pt x="1117" y="46202"/>
                  </a:lnTo>
                  <a:lnTo>
                    <a:pt x="1396" y="46242"/>
                  </a:lnTo>
                  <a:lnTo>
                    <a:pt x="46880" y="46242"/>
                  </a:lnTo>
                  <a:lnTo>
                    <a:pt x="47160" y="46202"/>
                  </a:lnTo>
                  <a:lnTo>
                    <a:pt x="47399" y="46122"/>
                  </a:lnTo>
                  <a:lnTo>
                    <a:pt x="47638" y="46002"/>
                  </a:lnTo>
                  <a:lnTo>
                    <a:pt x="47878" y="45803"/>
                  </a:lnTo>
                  <a:lnTo>
                    <a:pt x="48037" y="45603"/>
                  </a:lnTo>
                  <a:lnTo>
                    <a:pt x="48157" y="45364"/>
                  </a:lnTo>
                  <a:lnTo>
                    <a:pt x="48237" y="45125"/>
                  </a:lnTo>
                  <a:lnTo>
                    <a:pt x="48277" y="44845"/>
                  </a:lnTo>
                  <a:lnTo>
                    <a:pt x="48277" y="24019"/>
                  </a:lnTo>
                  <a:lnTo>
                    <a:pt x="48237" y="23141"/>
                  </a:lnTo>
                  <a:lnTo>
                    <a:pt x="48197" y="22303"/>
                  </a:lnTo>
                  <a:lnTo>
                    <a:pt x="48117" y="21425"/>
                  </a:lnTo>
                  <a:lnTo>
                    <a:pt x="48037" y="20587"/>
                  </a:lnTo>
                  <a:lnTo>
                    <a:pt x="47878" y="19750"/>
                  </a:lnTo>
                  <a:lnTo>
                    <a:pt x="47718" y="18912"/>
                  </a:lnTo>
                  <a:lnTo>
                    <a:pt x="47519" y="18074"/>
                  </a:lnTo>
                  <a:lnTo>
                    <a:pt x="47319" y="17236"/>
                  </a:lnTo>
                  <a:lnTo>
                    <a:pt x="47040" y="16438"/>
                  </a:lnTo>
                  <a:lnTo>
                    <a:pt x="46761" y="15640"/>
                  </a:lnTo>
                  <a:lnTo>
                    <a:pt x="46481" y="14842"/>
                  </a:lnTo>
                  <a:lnTo>
                    <a:pt x="46122" y="14044"/>
                  </a:lnTo>
                  <a:lnTo>
                    <a:pt x="45763" y="13286"/>
                  </a:lnTo>
                  <a:lnTo>
                    <a:pt x="45364" y="12528"/>
                  </a:lnTo>
                  <a:lnTo>
                    <a:pt x="44925" y="11770"/>
                  </a:lnTo>
                  <a:lnTo>
                    <a:pt x="44486" y="11052"/>
                  </a:lnTo>
                  <a:lnTo>
                    <a:pt x="43848" y="10094"/>
                  </a:lnTo>
                  <a:lnTo>
                    <a:pt x="43170" y="9216"/>
                  </a:lnTo>
                  <a:lnTo>
                    <a:pt x="42452" y="8339"/>
                  </a:lnTo>
                  <a:lnTo>
                    <a:pt x="41733" y="7461"/>
                  </a:lnTo>
                  <a:lnTo>
                    <a:pt x="40935" y="6663"/>
                  </a:lnTo>
                  <a:lnTo>
                    <a:pt x="40098" y="5905"/>
                  </a:lnTo>
                  <a:lnTo>
                    <a:pt x="39220" y="5187"/>
                  </a:lnTo>
                  <a:lnTo>
                    <a:pt x="38342" y="4508"/>
                  </a:lnTo>
                  <a:lnTo>
                    <a:pt x="37544" y="3950"/>
                  </a:lnTo>
                  <a:lnTo>
                    <a:pt x="36746" y="3431"/>
                  </a:lnTo>
                  <a:lnTo>
                    <a:pt x="35948" y="2992"/>
                  </a:lnTo>
                  <a:lnTo>
                    <a:pt x="35150" y="2553"/>
                  </a:lnTo>
                  <a:lnTo>
                    <a:pt x="34312" y="2154"/>
                  </a:lnTo>
                  <a:lnTo>
                    <a:pt x="33474" y="1795"/>
                  </a:lnTo>
                  <a:lnTo>
                    <a:pt x="32637" y="1436"/>
                  </a:lnTo>
                  <a:lnTo>
                    <a:pt x="31799" y="1157"/>
                  </a:lnTo>
                  <a:lnTo>
                    <a:pt x="30921" y="878"/>
                  </a:lnTo>
                  <a:lnTo>
                    <a:pt x="30043" y="678"/>
                  </a:lnTo>
                  <a:lnTo>
                    <a:pt x="29165" y="479"/>
                  </a:lnTo>
                  <a:lnTo>
                    <a:pt x="28288" y="319"/>
                  </a:lnTo>
                  <a:lnTo>
                    <a:pt x="27410" y="199"/>
                  </a:lnTo>
                  <a:lnTo>
                    <a:pt x="26492"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3"/>
            <p:cNvSpPr/>
            <p:nvPr/>
          </p:nvSpPr>
          <p:spPr>
            <a:xfrm>
              <a:off x="238125" y="823200"/>
              <a:ext cx="1206925" cy="1156050"/>
            </a:xfrm>
            <a:custGeom>
              <a:rect b="b" l="l" r="r" t="t"/>
              <a:pathLst>
                <a:path extrusionOk="0" fill="none" h="46242" w="48277">
                  <a:moveTo>
                    <a:pt x="1396" y="46242"/>
                  </a:moveTo>
                  <a:lnTo>
                    <a:pt x="1396" y="46242"/>
                  </a:lnTo>
                  <a:lnTo>
                    <a:pt x="1117" y="46202"/>
                  </a:lnTo>
                  <a:lnTo>
                    <a:pt x="878" y="46122"/>
                  </a:lnTo>
                  <a:lnTo>
                    <a:pt x="638" y="46002"/>
                  </a:lnTo>
                  <a:lnTo>
                    <a:pt x="439" y="45803"/>
                  </a:lnTo>
                  <a:lnTo>
                    <a:pt x="239" y="45603"/>
                  </a:lnTo>
                  <a:lnTo>
                    <a:pt x="120" y="45364"/>
                  </a:lnTo>
                  <a:lnTo>
                    <a:pt x="40" y="45125"/>
                  </a:lnTo>
                  <a:lnTo>
                    <a:pt x="0" y="44845"/>
                  </a:lnTo>
                  <a:lnTo>
                    <a:pt x="0" y="24019"/>
                  </a:lnTo>
                  <a:lnTo>
                    <a:pt x="0" y="24019"/>
                  </a:lnTo>
                  <a:lnTo>
                    <a:pt x="40" y="22862"/>
                  </a:lnTo>
                  <a:lnTo>
                    <a:pt x="120" y="21705"/>
                  </a:lnTo>
                  <a:lnTo>
                    <a:pt x="239" y="20547"/>
                  </a:lnTo>
                  <a:lnTo>
                    <a:pt x="439" y="19390"/>
                  </a:lnTo>
                  <a:lnTo>
                    <a:pt x="439" y="19390"/>
                  </a:lnTo>
                  <a:lnTo>
                    <a:pt x="798" y="17914"/>
                  </a:lnTo>
                  <a:lnTo>
                    <a:pt x="1197" y="16478"/>
                  </a:lnTo>
                  <a:lnTo>
                    <a:pt x="1197" y="16478"/>
                  </a:lnTo>
                  <a:lnTo>
                    <a:pt x="1676" y="15241"/>
                  </a:lnTo>
                  <a:lnTo>
                    <a:pt x="2194" y="14004"/>
                  </a:lnTo>
                  <a:lnTo>
                    <a:pt x="2793" y="12767"/>
                  </a:lnTo>
                  <a:lnTo>
                    <a:pt x="3431" y="11610"/>
                  </a:lnTo>
                  <a:lnTo>
                    <a:pt x="3431" y="11610"/>
                  </a:lnTo>
                  <a:lnTo>
                    <a:pt x="3471" y="11531"/>
                  </a:lnTo>
                  <a:lnTo>
                    <a:pt x="3471" y="11531"/>
                  </a:lnTo>
                  <a:lnTo>
                    <a:pt x="3511" y="11451"/>
                  </a:lnTo>
                  <a:lnTo>
                    <a:pt x="3511" y="11451"/>
                  </a:lnTo>
                  <a:lnTo>
                    <a:pt x="4149" y="10493"/>
                  </a:lnTo>
                  <a:lnTo>
                    <a:pt x="4828" y="9536"/>
                  </a:lnTo>
                  <a:lnTo>
                    <a:pt x="5546" y="8618"/>
                  </a:lnTo>
                  <a:lnTo>
                    <a:pt x="6304" y="7780"/>
                  </a:lnTo>
                  <a:lnTo>
                    <a:pt x="7102" y="6902"/>
                  </a:lnTo>
                  <a:lnTo>
                    <a:pt x="7940" y="6104"/>
                  </a:lnTo>
                  <a:lnTo>
                    <a:pt x="8817" y="5346"/>
                  </a:lnTo>
                  <a:lnTo>
                    <a:pt x="9735" y="4628"/>
                  </a:lnTo>
                  <a:lnTo>
                    <a:pt x="9735" y="4628"/>
                  </a:lnTo>
                  <a:lnTo>
                    <a:pt x="10733" y="3950"/>
                  </a:lnTo>
                  <a:lnTo>
                    <a:pt x="10733" y="3950"/>
                  </a:lnTo>
                  <a:lnTo>
                    <a:pt x="10852" y="3870"/>
                  </a:lnTo>
                  <a:lnTo>
                    <a:pt x="10852" y="3870"/>
                  </a:lnTo>
                  <a:lnTo>
                    <a:pt x="11650" y="3391"/>
                  </a:lnTo>
                  <a:lnTo>
                    <a:pt x="12488" y="2952"/>
                  </a:lnTo>
                  <a:lnTo>
                    <a:pt x="13326" y="2553"/>
                  </a:lnTo>
                  <a:lnTo>
                    <a:pt x="14164" y="2154"/>
                  </a:lnTo>
                  <a:lnTo>
                    <a:pt x="15002" y="1795"/>
                  </a:lnTo>
                  <a:lnTo>
                    <a:pt x="15840" y="1476"/>
                  </a:lnTo>
                  <a:lnTo>
                    <a:pt x="16717" y="1197"/>
                  </a:lnTo>
                  <a:lnTo>
                    <a:pt x="17595" y="918"/>
                  </a:lnTo>
                  <a:lnTo>
                    <a:pt x="18473" y="718"/>
                  </a:lnTo>
                  <a:lnTo>
                    <a:pt x="19351" y="519"/>
                  </a:lnTo>
                  <a:lnTo>
                    <a:pt x="20228" y="359"/>
                  </a:lnTo>
                  <a:lnTo>
                    <a:pt x="21146" y="199"/>
                  </a:lnTo>
                  <a:lnTo>
                    <a:pt x="22024" y="120"/>
                  </a:lnTo>
                  <a:lnTo>
                    <a:pt x="22941" y="40"/>
                  </a:lnTo>
                  <a:lnTo>
                    <a:pt x="23819" y="0"/>
                  </a:lnTo>
                  <a:lnTo>
                    <a:pt x="24737" y="0"/>
                  </a:lnTo>
                  <a:lnTo>
                    <a:pt x="25615" y="40"/>
                  </a:lnTo>
                  <a:lnTo>
                    <a:pt x="26492" y="80"/>
                  </a:lnTo>
                  <a:lnTo>
                    <a:pt x="27410" y="199"/>
                  </a:lnTo>
                  <a:lnTo>
                    <a:pt x="28288" y="319"/>
                  </a:lnTo>
                  <a:lnTo>
                    <a:pt x="29165" y="479"/>
                  </a:lnTo>
                  <a:lnTo>
                    <a:pt x="30043" y="678"/>
                  </a:lnTo>
                  <a:lnTo>
                    <a:pt x="30921" y="878"/>
                  </a:lnTo>
                  <a:lnTo>
                    <a:pt x="31799" y="1157"/>
                  </a:lnTo>
                  <a:lnTo>
                    <a:pt x="32637" y="1436"/>
                  </a:lnTo>
                  <a:lnTo>
                    <a:pt x="33474" y="1795"/>
                  </a:lnTo>
                  <a:lnTo>
                    <a:pt x="34312" y="2154"/>
                  </a:lnTo>
                  <a:lnTo>
                    <a:pt x="35150" y="2553"/>
                  </a:lnTo>
                  <a:lnTo>
                    <a:pt x="35948" y="2992"/>
                  </a:lnTo>
                  <a:lnTo>
                    <a:pt x="36746" y="3431"/>
                  </a:lnTo>
                  <a:lnTo>
                    <a:pt x="37544" y="3950"/>
                  </a:lnTo>
                  <a:lnTo>
                    <a:pt x="38342" y="4508"/>
                  </a:lnTo>
                  <a:lnTo>
                    <a:pt x="38342" y="4508"/>
                  </a:lnTo>
                  <a:lnTo>
                    <a:pt x="39220" y="5187"/>
                  </a:lnTo>
                  <a:lnTo>
                    <a:pt x="40098" y="5905"/>
                  </a:lnTo>
                  <a:lnTo>
                    <a:pt x="40935" y="6663"/>
                  </a:lnTo>
                  <a:lnTo>
                    <a:pt x="41733" y="7461"/>
                  </a:lnTo>
                  <a:lnTo>
                    <a:pt x="42452" y="8339"/>
                  </a:lnTo>
                  <a:lnTo>
                    <a:pt x="43170" y="9216"/>
                  </a:lnTo>
                  <a:lnTo>
                    <a:pt x="43848" y="10094"/>
                  </a:lnTo>
                  <a:lnTo>
                    <a:pt x="44486" y="11052"/>
                  </a:lnTo>
                  <a:lnTo>
                    <a:pt x="44486" y="11052"/>
                  </a:lnTo>
                  <a:lnTo>
                    <a:pt x="44925" y="11770"/>
                  </a:lnTo>
                  <a:lnTo>
                    <a:pt x="45364" y="12528"/>
                  </a:lnTo>
                  <a:lnTo>
                    <a:pt x="45763" y="13286"/>
                  </a:lnTo>
                  <a:lnTo>
                    <a:pt x="46122" y="14044"/>
                  </a:lnTo>
                  <a:lnTo>
                    <a:pt x="46481" y="14842"/>
                  </a:lnTo>
                  <a:lnTo>
                    <a:pt x="46761" y="15640"/>
                  </a:lnTo>
                  <a:lnTo>
                    <a:pt x="47040" y="16438"/>
                  </a:lnTo>
                  <a:lnTo>
                    <a:pt x="47319" y="17236"/>
                  </a:lnTo>
                  <a:lnTo>
                    <a:pt x="47519" y="18074"/>
                  </a:lnTo>
                  <a:lnTo>
                    <a:pt x="47718" y="18912"/>
                  </a:lnTo>
                  <a:lnTo>
                    <a:pt x="47878" y="19750"/>
                  </a:lnTo>
                  <a:lnTo>
                    <a:pt x="48037" y="20587"/>
                  </a:lnTo>
                  <a:lnTo>
                    <a:pt x="48117" y="21425"/>
                  </a:lnTo>
                  <a:lnTo>
                    <a:pt x="48197" y="22303"/>
                  </a:lnTo>
                  <a:lnTo>
                    <a:pt x="48237" y="23141"/>
                  </a:lnTo>
                  <a:lnTo>
                    <a:pt x="48277" y="24019"/>
                  </a:lnTo>
                  <a:lnTo>
                    <a:pt x="48277" y="44845"/>
                  </a:lnTo>
                  <a:lnTo>
                    <a:pt x="48277" y="44845"/>
                  </a:lnTo>
                  <a:lnTo>
                    <a:pt x="48237" y="45125"/>
                  </a:lnTo>
                  <a:lnTo>
                    <a:pt x="48157" y="45364"/>
                  </a:lnTo>
                  <a:lnTo>
                    <a:pt x="48037" y="45603"/>
                  </a:lnTo>
                  <a:lnTo>
                    <a:pt x="47878" y="45803"/>
                  </a:lnTo>
                  <a:lnTo>
                    <a:pt x="47638" y="46002"/>
                  </a:lnTo>
                  <a:lnTo>
                    <a:pt x="47399" y="46122"/>
                  </a:lnTo>
                  <a:lnTo>
                    <a:pt x="47160" y="46202"/>
                  </a:lnTo>
                  <a:lnTo>
                    <a:pt x="46880" y="46242"/>
                  </a:lnTo>
                  <a:lnTo>
                    <a:pt x="1396"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3"/>
            <p:cNvSpPr/>
            <p:nvPr/>
          </p:nvSpPr>
          <p:spPr>
            <a:xfrm>
              <a:off x="273025" y="19792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3"/>
            <p:cNvSpPr/>
            <p:nvPr/>
          </p:nvSpPr>
          <p:spPr>
            <a:xfrm>
              <a:off x="297950" y="880050"/>
              <a:ext cx="1087250" cy="1041350"/>
            </a:xfrm>
            <a:custGeom>
              <a:rect b="b" l="l" r="r" t="t"/>
              <a:pathLst>
                <a:path extrusionOk="0" h="41654" w="43490">
                  <a:moveTo>
                    <a:pt x="21466" y="0"/>
                  </a:moveTo>
                  <a:lnTo>
                    <a:pt x="20668" y="40"/>
                  </a:lnTo>
                  <a:lnTo>
                    <a:pt x="19830" y="120"/>
                  </a:lnTo>
                  <a:lnTo>
                    <a:pt x="19032" y="200"/>
                  </a:lnTo>
                  <a:lnTo>
                    <a:pt x="18234" y="319"/>
                  </a:lnTo>
                  <a:lnTo>
                    <a:pt x="17436" y="479"/>
                  </a:lnTo>
                  <a:lnTo>
                    <a:pt x="16638" y="639"/>
                  </a:lnTo>
                  <a:lnTo>
                    <a:pt x="15840" y="838"/>
                  </a:lnTo>
                  <a:lnTo>
                    <a:pt x="15082" y="1077"/>
                  </a:lnTo>
                  <a:lnTo>
                    <a:pt x="14284" y="1357"/>
                  </a:lnTo>
                  <a:lnTo>
                    <a:pt x="13526" y="1636"/>
                  </a:lnTo>
                  <a:lnTo>
                    <a:pt x="12728" y="1955"/>
                  </a:lnTo>
                  <a:lnTo>
                    <a:pt x="12010" y="2314"/>
                  </a:lnTo>
                  <a:lnTo>
                    <a:pt x="11252" y="2673"/>
                  </a:lnTo>
                  <a:lnTo>
                    <a:pt x="10494" y="3072"/>
                  </a:lnTo>
                  <a:lnTo>
                    <a:pt x="9776" y="3511"/>
                  </a:lnTo>
                  <a:lnTo>
                    <a:pt x="9656" y="3591"/>
                  </a:lnTo>
                  <a:lnTo>
                    <a:pt x="8778" y="4189"/>
                  </a:lnTo>
                  <a:lnTo>
                    <a:pt x="7941" y="4828"/>
                  </a:lnTo>
                  <a:lnTo>
                    <a:pt x="7143" y="5546"/>
                  </a:lnTo>
                  <a:lnTo>
                    <a:pt x="6424" y="6264"/>
                  </a:lnTo>
                  <a:lnTo>
                    <a:pt x="5706" y="7022"/>
                  </a:lnTo>
                  <a:lnTo>
                    <a:pt x="4988" y="7780"/>
                  </a:lnTo>
                  <a:lnTo>
                    <a:pt x="4350" y="8618"/>
                  </a:lnTo>
                  <a:lnTo>
                    <a:pt x="3751" y="9456"/>
                  </a:lnTo>
                  <a:lnTo>
                    <a:pt x="3193" y="10334"/>
                  </a:lnTo>
                  <a:lnTo>
                    <a:pt x="3153" y="10414"/>
                  </a:lnTo>
                  <a:lnTo>
                    <a:pt x="3073" y="10493"/>
                  </a:lnTo>
                  <a:lnTo>
                    <a:pt x="2514" y="11531"/>
                  </a:lnTo>
                  <a:lnTo>
                    <a:pt x="1956" y="12608"/>
                  </a:lnTo>
                  <a:lnTo>
                    <a:pt x="1477" y="13725"/>
                  </a:lnTo>
                  <a:lnTo>
                    <a:pt x="1078" y="14882"/>
                  </a:lnTo>
                  <a:lnTo>
                    <a:pt x="719" y="16159"/>
                  </a:lnTo>
                  <a:lnTo>
                    <a:pt x="400" y="17476"/>
                  </a:lnTo>
                  <a:lnTo>
                    <a:pt x="240" y="18513"/>
                  </a:lnTo>
                  <a:lnTo>
                    <a:pt x="121" y="19550"/>
                  </a:lnTo>
                  <a:lnTo>
                    <a:pt x="41" y="20588"/>
                  </a:lnTo>
                  <a:lnTo>
                    <a:pt x="1" y="21665"/>
                  </a:lnTo>
                  <a:lnTo>
                    <a:pt x="1" y="40417"/>
                  </a:lnTo>
                  <a:lnTo>
                    <a:pt x="41" y="40656"/>
                  </a:lnTo>
                  <a:lnTo>
                    <a:pt x="121" y="40896"/>
                  </a:lnTo>
                  <a:lnTo>
                    <a:pt x="200" y="41095"/>
                  </a:lnTo>
                  <a:lnTo>
                    <a:pt x="360" y="41295"/>
                  </a:lnTo>
                  <a:lnTo>
                    <a:pt x="559" y="41454"/>
                  </a:lnTo>
                  <a:lnTo>
                    <a:pt x="759" y="41574"/>
                  </a:lnTo>
                  <a:lnTo>
                    <a:pt x="998" y="41654"/>
                  </a:lnTo>
                  <a:lnTo>
                    <a:pt x="42492" y="41654"/>
                  </a:lnTo>
                  <a:lnTo>
                    <a:pt x="42732" y="41574"/>
                  </a:lnTo>
                  <a:lnTo>
                    <a:pt x="42931" y="41454"/>
                  </a:lnTo>
                  <a:lnTo>
                    <a:pt x="43131" y="41295"/>
                  </a:lnTo>
                  <a:lnTo>
                    <a:pt x="43290" y="41095"/>
                  </a:lnTo>
                  <a:lnTo>
                    <a:pt x="43370" y="40896"/>
                  </a:lnTo>
                  <a:lnTo>
                    <a:pt x="43450" y="40656"/>
                  </a:lnTo>
                  <a:lnTo>
                    <a:pt x="43490" y="40417"/>
                  </a:lnTo>
                  <a:lnTo>
                    <a:pt x="43490" y="21665"/>
                  </a:lnTo>
                  <a:lnTo>
                    <a:pt x="43490" y="20867"/>
                  </a:lnTo>
                  <a:lnTo>
                    <a:pt x="43450" y="20109"/>
                  </a:lnTo>
                  <a:lnTo>
                    <a:pt x="43370" y="19311"/>
                  </a:lnTo>
                  <a:lnTo>
                    <a:pt x="43250" y="18553"/>
                  </a:lnTo>
                  <a:lnTo>
                    <a:pt x="43131" y="17795"/>
                  </a:lnTo>
                  <a:lnTo>
                    <a:pt x="43011" y="17037"/>
                  </a:lnTo>
                  <a:lnTo>
                    <a:pt x="42812" y="16279"/>
                  </a:lnTo>
                  <a:lnTo>
                    <a:pt x="42612" y="15560"/>
                  </a:lnTo>
                  <a:lnTo>
                    <a:pt x="42413" y="14842"/>
                  </a:lnTo>
                  <a:lnTo>
                    <a:pt x="42133" y="14084"/>
                  </a:lnTo>
                  <a:lnTo>
                    <a:pt x="41854" y="13366"/>
                  </a:lnTo>
                  <a:lnTo>
                    <a:pt x="41575" y="12688"/>
                  </a:lnTo>
                  <a:lnTo>
                    <a:pt x="41216" y="11970"/>
                  </a:lnTo>
                  <a:lnTo>
                    <a:pt x="40857" y="11291"/>
                  </a:lnTo>
                  <a:lnTo>
                    <a:pt x="40497" y="10613"/>
                  </a:lnTo>
                  <a:lnTo>
                    <a:pt x="40098" y="9975"/>
                  </a:lnTo>
                  <a:lnTo>
                    <a:pt x="39500" y="9137"/>
                  </a:lnTo>
                  <a:lnTo>
                    <a:pt x="38902" y="8299"/>
                  </a:lnTo>
                  <a:lnTo>
                    <a:pt x="38263" y="7501"/>
                  </a:lnTo>
                  <a:lnTo>
                    <a:pt x="37585" y="6743"/>
                  </a:lnTo>
                  <a:lnTo>
                    <a:pt x="36867" y="6025"/>
                  </a:lnTo>
                  <a:lnTo>
                    <a:pt x="36109" y="5347"/>
                  </a:lnTo>
                  <a:lnTo>
                    <a:pt x="35351" y="4668"/>
                  </a:lnTo>
                  <a:lnTo>
                    <a:pt x="34513" y="4070"/>
                  </a:lnTo>
                  <a:lnTo>
                    <a:pt x="33834" y="3591"/>
                  </a:lnTo>
                  <a:lnTo>
                    <a:pt x="33116" y="3112"/>
                  </a:lnTo>
                  <a:lnTo>
                    <a:pt x="32398" y="2713"/>
                  </a:lnTo>
                  <a:lnTo>
                    <a:pt x="31680" y="2314"/>
                  </a:lnTo>
                  <a:lnTo>
                    <a:pt x="30922" y="1955"/>
                  </a:lnTo>
                  <a:lnTo>
                    <a:pt x="30164" y="1596"/>
                  </a:lnTo>
                  <a:lnTo>
                    <a:pt x="29406" y="1317"/>
                  </a:lnTo>
                  <a:lnTo>
                    <a:pt x="28648" y="1038"/>
                  </a:lnTo>
                  <a:lnTo>
                    <a:pt x="27850" y="798"/>
                  </a:lnTo>
                  <a:lnTo>
                    <a:pt x="27052" y="599"/>
                  </a:lnTo>
                  <a:lnTo>
                    <a:pt x="26294" y="439"/>
                  </a:lnTo>
                  <a:lnTo>
                    <a:pt x="25496" y="279"/>
                  </a:lnTo>
                  <a:lnTo>
                    <a:pt x="24698" y="160"/>
                  </a:lnTo>
                  <a:lnTo>
                    <a:pt x="23900" y="80"/>
                  </a:lnTo>
                  <a:lnTo>
                    <a:pt x="23062" y="40"/>
                  </a:lnTo>
                  <a:lnTo>
                    <a:pt x="22264"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3"/>
            <p:cNvSpPr/>
            <p:nvPr/>
          </p:nvSpPr>
          <p:spPr>
            <a:xfrm>
              <a:off x="297950" y="880050"/>
              <a:ext cx="1087250" cy="1041350"/>
            </a:xfrm>
            <a:custGeom>
              <a:rect b="b" l="l" r="r" t="t"/>
              <a:pathLst>
                <a:path extrusionOk="0" fill="none" h="41654" w="43490">
                  <a:moveTo>
                    <a:pt x="1278" y="41654"/>
                  </a:moveTo>
                  <a:lnTo>
                    <a:pt x="1278" y="41654"/>
                  </a:lnTo>
                  <a:lnTo>
                    <a:pt x="998" y="41654"/>
                  </a:lnTo>
                  <a:lnTo>
                    <a:pt x="759" y="41574"/>
                  </a:lnTo>
                  <a:lnTo>
                    <a:pt x="559" y="41454"/>
                  </a:lnTo>
                  <a:lnTo>
                    <a:pt x="360" y="41295"/>
                  </a:lnTo>
                  <a:lnTo>
                    <a:pt x="200" y="41095"/>
                  </a:lnTo>
                  <a:lnTo>
                    <a:pt x="121" y="40896"/>
                  </a:lnTo>
                  <a:lnTo>
                    <a:pt x="41" y="40656"/>
                  </a:lnTo>
                  <a:lnTo>
                    <a:pt x="1" y="40417"/>
                  </a:lnTo>
                  <a:lnTo>
                    <a:pt x="1" y="21665"/>
                  </a:lnTo>
                  <a:lnTo>
                    <a:pt x="1" y="21665"/>
                  </a:lnTo>
                  <a:lnTo>
                    <a:pt x="41" y="20588"/>
                  </a:lnTo>
                  <a:lnTo>
                    <a:pt x="121" y="19550"/>
                  </a:lnTo>
                  <a:lnTo>
                    <a:pt x="240" y="18513"/>
                  </a:lnTo>
                  <a:lnTo>
                    <a:pt x="400" y="17476"/>
                  </a:lnTo>
                  <a:lnTo>
                    <a:pt x="400" y="17476"/>
                  </a:lnTo>
                  <a:lnTo>
                    <a:pt x="719" y="16159"/>
                  </a:lnTo>
                  <a:lnTo>
                    <a:pt x="1078" y="14882"/>
                  </a:lnTo>
                  <a:lnTo>
                    <a:pt x="1078" y="14882"/>
                  </a:lnTo>
                  <a:lnTo>
                    <a:pt x="1477" y="13725"/>
                  </a:lnTo>
                  <a:lnTo>
                    <a:pt x="1956" y="12608"/>
                  </a:lnTo>
                  <a:lnTo>
                    <a:pt x="2514" y="11531"/>
                  </a:lnTo>
                  <a:lnTo>
                    <a:pt x="3073" y="10493"/>
                  </a:lnTo>
                  <a:lnTo>
                    <a:pt x="3073" y="10493"/>
                  </a:lnTo>
                  <a:lnTo>
                    <a:pt x="3153" y="10414"/>
                  </a:lnTo>
                  <a:lnTo>
                    <a:pt x="3153" y="10414"/>
                  </a:lnTo>
                  <a:lnTo>
                    <a:pt x="3193" y="10334"/>
                  </a:lnTo>
                  <a:lnTo>
                    <a:pt x="3193" y="10334"/>
                  </a:lnTo>
                  <a:lnTo>
                    <a:pt x="3751" y="9456"/>
                  </a:lnTo>
                  <a:lnTo>
                    <a:pt x="4350" y="8618"/>
                  </a:lnTo>
                  <a:lnTo>
                    <a:pt x="4988" y="7780"/>
                  </a:lnTo>
                  <a:lnTo>
                    <a:pt x="5706" y="7022"/>
                  </a:lnTo>
                  <a:lnTo>
                    <a:pt x="6424" y="6264"/>
                  </a:lnTo>
                  <a:lnTo>
                    <a:pt x="7143" y="5546"/>
                  </a:lnTo>
                  <a:lnTo>
                    <a:pt x="7941" y="4828"/>
                  </a:lnTo>
                  <a:lnTo>
                    <a:pt x="8778" y="4189"/>
                  </a:lnTo>
                  <a:lnTo>
                    <a:pt x="8778" y="4189"/>
                  </a:lnTo>
                  <a:lnTo>
                    <a:pt x="9656" y="3591"/>
                  </a:lnTo>
                  <a:lnTo>
                    <a:pt x="9656" y="3591"/>
                  </a:lnTo>
                  <a:lnTo>
                    <a:pt x="9776" y="3511"/>
                  </a:lnTo>
                  <a:lnTo>
                    <a:pt x="9776" y="3511"/>
                  </a:lnTo>
                  <a:lnTo>
                    <a:pt x="10494" y="3072"/>
                  </a:lnTo>
                  <a:lnTo>
                    <a:pt x="11252" y="2673"/>
                  </a:lnTo>
                  <a:lnTo>
                    <a:pt x="12010" y="2314"/>
                  </a:lnTo>
                  <a:lnTo>
                    <a:pt x="12728" y="1955"/>
                  </a:lnTo>
                  <a:lnTo>
                    <a:pt x="13526" y="1636"/>
                  </a:lnTo>
                  <a:lnTo>
                    <a:pt x="14284" y="1357"/>
                  </a:lnTo>
                  <a:lnTo>
                    <a:pt x="15082" y="1077"/>
                  </a:lnTo>
                  <a:lnTo>
                    <a:pt x="15840" y="838"/>
                  </a:lnTo>
                  <a:lnTo>
                    <a:pt x="16638" y="639"/>
                  </a:lnTo>
                  <a:lnTo>
                    <a:pt x="17436" y="479"/>
                  </a:lnTo>
                  <a:lnTo>
                    <a:pt x="18234" y="319"/>
                  </a:lnTo>
                  <a:lnTo>
                    <a:pt x="19032" y="200"/>
                  </a:lnTo>
                  <a:lnTo>
                    <a:pt x="19830" y="120"/>
                  </a:lnTo>
                  <a:lnTo>
                    <a:pt x="20668" y="40"/>
                  </a:lnTo>
                  <a:lnTo>
                    <a:pt x="21466" y="0"/>
                  </a:lnTo>
                  <a:lnTo>
                    <a:pt x="22264" y="0"/>
                  </a:lnTo>
                  <a:lnTo>
                    <a:pt x="23062" y="40"/>
                  </a:lnTo>
                  <a:lnTo>
                    <a:pt x="23900" y="80"/>
                  </a:lnTo>
                  <a:lnTo>
                    <a:pt x="24698" y="160"/>
                  </a:lnTo>
                  <a:lnTo>
                    <a:pt x="25496" y="279"/>
                  </a:lnTo>
                  <a:lnTo>
                    <a:pt x="26294" y="439"/>
                  </a:lnTo>
                  <a:lnTo>
                    <a:pt x="27052" y="599"/>
                  </a:lnTo>
                  <a:lnTo>
                    <a:pt x="27850" y="798"/>
                  </a:lnTo>
                  <a:lnTo>
                    <a:pt x="28648" y="1038"/>
                  </a:lnTo>
                  <a:lnTo>
                    <a:pt x="29406" y="1317"/>
                  </a:lnTo>
                  <a:lnTo>
                    <a:pt x="30164" y="1596"/>
                  </a:lnTo>
                  <a:lnTo>
                    <a:pt x="30922" y="1955"/>
                  </a:lnTo>
                  <a:lnTo>
                    <a:pt x="31680" y="2314"/>
                  </a:lnTo>
                  <a:lnTo>
                    <a:pt x="32398" y="2713"/>
                  </a:lnTo>
                  <a:lnTo>
                    <a:pt x="33116" y="3112"/>
                  </a:lnTo>
                  <a:lnTo>
                    <a:pt x="33834" y="3591"/>
                  </a:lnTo>
                  <a:lnTo>
                    <a:pt x="34513" y="4070"/>
                  </a:lnTo>
                  <a:lnTo>
                    <a:pt x="34513" y="4070"/>
                  </a:lnTo>
                  <a:lnTo>
                    <a:pt x="35351" y="4668"/>
                  </a:lnTo>
                  <a:lnTo>
                    <a:pt x="36109" y="5347"/>
                  </a:lnTo>
                  <a:lnTo>
                    <a:pt x="36867" y="6025"/>
                  </a:lnTo>
                  <a:lnTo>
                    <a:pt x="37585" y="6743"/>
                  </a:lnTo>
                  <a:lnTo>
                    <a:pt x="38263" y="7501"/>
                  </a:lnTo>
                  <a:lnTo>
                    <a:pt x="38902" y="8299"/>
                  </a:lnTo>
                  <a:lnTo>
                    <a:pt x="39500" y="9137"/>
                  </a:lnTo>
                  <a:lnTo>
                    <a:pt x="40098" y="9975"/>
                  </a:lnTo>
                  <a:lnTo>
                    <a:pt x="40098" y="9975"/>
                  </a:lnTo>
                  <a:lnTo>
                    <a:pt x="40497" y="10613"/>
                  </a:lnTo>
                  <a:lnTo>
                    <a:pt x="40857" y="11291"/>
                  </a:lnTo>
                  <a:lnTo>
                    <a:pt x="41216" y="11970"/>
                  </a:lnTo>
                  <a:lnTo>
                    <a:pt x="41575" y="12688"/>
                  </a:lnTo>
                  <a:lnTo>
                    <a:pt x="41854" y="13366"/>
                  </a:lnTo>
                  <a:lnTo>
                    <a:pt x="42133" y="14084"/>
                  </a:lnTo>
                  <a:lnTo>
                    <a:pt x="42413" y="14842"/>
                  </a:lnTo>
                  <a:lnTo>
                    <a:pt x="42612" y="15560"/>
                  </a:lnTo>
                  <a:lnTo>
                    <a:pt x="42812" y="16279"/>
                  </a:lnTo>
                  <a:lnTo>
                    <a:pt x="43011" y="17037"/>
                  </a:lnTo>
                  <a:lnTo>
                    <a:pt x="43131" y="17795"/>
                  </a:lnTo>
                  <a:lnTo>
                    <a:pt x="43250" y="18553"/>
                  </a:lnTo>
                  <a:lnTo>
                    <a:pt x="43370" y="19311"/>
                  </a:lnTo>
                  <a:lnTo>
                    <a:pt x="43450" y="20109"/>
                  </a:lnTo>
                  <a:lnTo>
                    <a:pt x="43490" y="20867"/>
                  </a:lnTo>
                  <a:lnTo>
                    <a:pt x="43490" y="21665"/>
                  </a:lnTo>
                  <a:lnTo>
                    <a:pt x="43490" y="40417"/>
                  </a:lnTo>
                  <a:lnTo>
                    <a:pt x="43490" y="40417"/>
                  </a:lnTo>
                  <a:lnTo>
                    <a:pt x="43450" y="40656"/>
                  </a:lnTo>
                  <a:lnTo>
                    <a:pt x="43370" y="40896"/>
                  </a:lnTo>
                  <a:lnTo>
                    <a:pt x="43290" y="41095"/>
                  </a:lnTo>
                  <a:lnTo>
                    <a:pt x="43131" y="41295"/>
                  </a:lnTo>
                  <a:lnTo>
                    <a:pt x="42931" y="41454"/>
                  </a:lnTo>
                  <a:lnTo>
                    <a:pt x="42732" y="41574"/>
                  </a:lnTo>
                  <a:lnTo>
                    <a:pt x="42492" y="41654"/>
                  </a:lnTo>
                  <a:lnTo>
                    <a:pt x="42213" y="41654"/>
                  </a:lnTo>
                  <a:lnTo>
                    <a:pt x="1278"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3"/>
            <p:cNvSpPr/>
            <p:nvPr/>
          </p:nvSpPr>
          <p:spPr>
            <a:xfrm>
              <a:off x="329875" y="1921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3"/>
            <p:cNvSpPr/>
            <p:nvPr/>
          </p:nvSpPr>
          <p:spPr>
            <a:xfrm>
              <a:off x="1007150" y="986775"/>
              <a:ext cx="54875" cy="55875"/>
            </a:xfrm>
            <a:custGeom>
              <a:rect b="b" l="l" r="r" t="t"/>
              <a:pathLst>
                <a:path extrusionOk="0" h="2235" w="2195">
                  <a:moveTo>
                    <a:pt x="1078" y="0"/>
                  </a:moveTo>
                  <a:lnTo>
                    <a:pt x="1038" y="40"/>
                  </a:lnTo>
                  <a:lnTo>
                    <a:pt x="998" y="80"/>
                  </a:lnTo>
                  <a:lnTo>
                    <a:pt x="918" y="359"/>
                  </a:lnTo>
                  <a:lnTo>
                    <a:pt x="798" y="599"/>
                  </a:lnTo>
                  <a:lnTo>
                    <a:pt x="599" y="798"/>
                  </a:lnTo>
                  <a:lnTo>
                    <a:pt x="399" y="918"/>
                  </a:lnTo>
                  <a:lnTo>
                    <a:pt x="160" y="1038"/>
                  </a:lnTo>
                  <a:lnTo>
                    <a:pt x="40" y="1038"/>
                  </a:lnTo>
                  <a:lnTo>
                    <a:pt x="0" y="1078"/>
                  </a:lnTo>
                  <a:lnTo>
                    <a:pt x="0" y="1117"/>
                  </a:lnTo>
                  <a:lnTo>
                    <a:pt x="0" y="1157"/>
                  </a:lnTo>
                  <a:lnTo>
                    <a:pt x="40" y="1197"/>
                  </a:lnTo>
                  <a:lnTo>
                    <a:pt x="160" y="1197"/>
                  </a:lnTo>
                  <a:lnTo>
                    <a:pt x="359" y="1277"/>
                  </a:lnTo>
                  <a:lnTo>
                    <a:pt x="559" y="1397"/>
                  </a:lnTo>
                  <a:lnTo>
                    <a:pt x="719" y="1516"/>
                  </a:lnTo>
                  <a:lnTo>
                    <a:pt x="838" y="1676"/>
                  </a:lnTo>
                  <a:lnTo>
                    <a:pt x="958" y="1915"/>
                  </a:lnTo>
                  <a:lnTo>
                    <a:pt x="998" y="2155"/>
                  </a:lnTo>
                  <a:lnTo>
                    <a:pt x="1038" y="2195"/>
                  </a:lnTo>
                  <a:lnTo>
                    <a:pt x="1078" y="2235"/>
                  </a:lnTo>
                  <a:lnTo>
                    <a:pt x="1118" y="2195"/>
                  </a:lnTo>
                  <a:lnTo>
                    <a:pt x="1157" y="2155"/>
                  </a:lnTo>
                  <a:lnTo>
                    <a:pt x="1197" y="1955"/>
                  </a:lnTo>
                  <a:lnTo>
                    <a:pt x="1317" y="1716"/>
                  </a:lnTo>
                  <a:lnTo>
                    <a:pt x="1477" y="1516"/>
                  </a:lnTo>
                  <a:lnTo>
                    <a:pt x="1676" y="1357"/>
                  </a:lnTo>
                  <a:lnTo>
                    <a:pt x="1955" y="1237"/>
                  </a:lnTo>
                  <a:lnTo>
                    <a:pt x="2115" y="1157"/>
                  </a:lnTo>
                  <a:lnTo>
                    <a:pt x="2155" y="1157"/>
                  </a:lnTo>
                  <a:lnTo>
                    <a:pt x="2195" y="1117"/>
                  </a:lnTo>
                  <a:lnTo>
                    <a:pt x="2155" y="1078"/>
                  </a:lnTo>
                  <a:lnTo>
                    <a:pt x="2115" y="1078"/>
                  </a:lnTo>
                  <a:lnTo>
                    <a:pt x="1955" y="998"/>
                  </a:lnTo>
                  <a:lnTo>
                    <a:pt x="1676" y="878"/>
                  </a:lnTo>
                  <a:lnTo>
                    <a:pt x="1517" y="798"/>
                  </a:lnTo>
                  <a:lnTo>
                    <a:pt x="1397" y="679"/>
                  </a:lnTo>
                  <a:lnTo>
                    <a:pt x="1317" y="559"/>
                  </a:lnTo>
                  <a:lnTo>
                    <a:pt x="1237"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3"/>
            <p:cNvSpPr/>
            <p:nvPr/>
          </p:nvSpPr>
          <p:spPr>
            <a:xfrm>
              <a:off x="632100" y="958850"/>
              <a:ext cx="54900" cy="55875"/>
            </a:xfrm>
            <a:custGeom>
              <a:rect b="b" l="l" r="r" t="t"/>
              <a:pathLst>
                <a:path extrusionOk="0" h="2235" w="2196">
                  <a:moveTo>
                    <a:pt x="1078" y="0"/>
                  </a:moveTo>
                  <a:lnTo>
                    <a:pt x="1038" y="40"/>
                  </a:lnTo>
                  <a:lnTo>
                    <a:pt x="998" y="80"/>
                  </a:lnTo>
                  <a:lnTo>
                    <a:pt x="918" y="359"/>
                  </a:lnTo>
                  <a:lnTo>
                    <a:pt x="799" y="599"/>
                  </a:lnTo>
                  <a:lnTo>
                    <a:pt x="599" y="798"/>
                  </a:lnTo>
                  <a:lnTo>
                    <a:pt x="400" y="918"/>
                  </a:lnTo>
                  <a:lnTo>
                    <a:pt x="160" y="1037"/>
                  </a:lnTo>
                  <a:lnTo>
                    <a:pt x="41" y="1037"/>
                  </a:lnTo>
                  <a:lnTo>
                    <a:pt x="1" y="1077"/>
                  </a:lnTo>
                  <a:lnTo>
                    <a:pt x="1" y="1117"/>
                  </a:lnTo>
                  <a:lnTo>
                    <a:pt x="1" y="1157"/>
                  </a:lnTo>
                  <a:lnTo>
                    <a:pt x="41" y="1197"/>
                  </a:lnTo>
                  <a:lnTo>
                    <a:pt x="160" y="1197"/>
                  </a:lnTo>
                  <a:lnTo>
                    <a:pt x="360" y="1277"/>
                  </a:lnTo>
                  <a:lnTo>
                    <a:pt x="559" y="1397"/>
                  </a:lnTo>
                  <a:lnTo>
                    <a:pt x="719" y="1516"/>
                  </a:lnTo>
                  <a:lnTo>
                    <a:pt x="839" y="1676"/>
                  </a:lnTo>
                  <a:lnTo>
                    <a:pt x="958" y="1915"/>
                  </a:lnTo>
                  <a:lnTo>
                    <a:pt x="998" y="2155"/>
                  </a:lnTo>
                  <a:lnTo>
                    <a:pt x="1038" y="2195"/>
                  </a:lnTo>
                  <a:lnTo>
                    <a:pt x="1078" y="2234"/>
                  </a:lnTo>
                  <a:lnTo>
                    <a:pt x="1118" y="2195"/>
                  </a:lnTo>
                  <a:lnTo>
                    <a:pt x="1158" y="2155"/>
                  </a:lnTo>
                  <a:lnTo>
                    <a:pt x="1198" y="1955"/>
                  </a:lnTo>
                  <a:lnTo>
                    <a:pt x="1317" y="1716"/>
                  </a:lnTo>
                  <a:lnTo>
                    <a:pt x="1477" y="1516"/>
                  </a:lnTo>
                  <a:lnTo>
                    <a:pt x="1676" y="1357"/>
                  </a:lnTo>
                  <a:lnTo>
                    <a:pt x="1956" y="1237"/>
                  </a:lnTo>
                  <a:lnTo>
                    <a:pt x="2115" y="1157"/>
                  </a:lnTo>
                  <a:lnTo>
                    <a:pt x="2155" y="1157"/>
                  </a:lnTo>
                  <a:lnTo>
                    <a:pt x="2195" y="1117"/>
                  </a:lnTo>
                  <a:lnTo>
                    <a:pt x="2155" y="1077"/>
                  </a:lnTo>
                  <a:lnTo>
                    <a:pt x="2115" y="1077"/>
                  </a:lnTo>
                  <a:lnTo>
                    <a:pt x="1956" y="998"/>
                  </a:lnTo>
                  <a:lnTo>
                    <a:pt x="1676" y="878"/>
                  </a:lnTo>
                  <a:lnTo>
                    <a:pt x="1517" y="798"/>
                  </a:lnTo>
                  <a:lnTo>
                    <a:pt x="1397" y="678"/>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3"/>
            <p:cNvSpPr/>
            <p:nvPr/>
          </p:nvSpPr>
          <p:spPr>
            <a:xfrm>
              <a:off x="1282450" y="1262075"/>
              <a:ext cx="54875" cy="55875"/>
            </a:xfrm>
            <a:custGeom>
              <a:rect b="b" l="l" r="r" t="t"/>
              <a:pathLst>
                <a:path extrusionOk="0" h="2235" w="2195">
                  <a:moveTo>
                    <a:pt x="1078" y="0"/>
                  </a:moveTo>
                  <a:lnTo>
                    <a:pt x="1038" y="40"/>
                  </a:lnTo>
                  <a:lnTo>
                    <a:pt x="998" y="80"/>
                  </a:lnTo>
                  <a:lnTo>
                    <a:pt x="918" y="359"/>
                  </a:lnTo>
                  <a:lnTo>
                    <a:pt x="798" y="599"/>
                  </a:lnTo>
                  <a:lnTo>
                    <a:pt x="599" y="798"/>
                  </a:lnTo>
                  <a:lnTo>
                    <a:pt x="399" y="918"/>
                  </a:lnTo>
                  <a:lnTo>
                    <a:pt x="160" y="1037"/>
                  </a:lnTo>
                  <a:lnTo>
                    <a:pt x="40" y="1037"/>
                  </a:lnTo>
                  <a:lnTo>
                    <a:pt x="0" y="1077"/>
                  </a:lnTo>
                  <a:lnTo>
                    <a:pt x="0" y="1117"/>
                  </a:lnTo>
                  <a:lnTo>
                    <a:pt x="0" y="1157"/>
                  </a:lnTo>
                  <a:lnTo>
                    <a:pt x="40" y="1197"/>
                  </a:lnTo>
                  <a:lnTo>
                    <a:pt x="160" y="1197"/>
                  </a:lnTo>
                  <a:lnTo>
                    <a:pt x="359" y="1277"/>
                  </a:lnTo>
                  <a:lnTo>
                    <a:pt x="559" y="1397"/>
                  </a:lnTo>
                  <a:lnTo>
                    <a:pt x="718" y="1516"/>
                  </a:lnTo>
                  <a:lnTo>
                    <a:pt x="838" y="1676"/>
                  </a:lnTo>
                  <a:lnTo>
                    <a:pt x="958" y="1915"/>
                  </a:lnTo>
                  <a:lnTo>
                    <a:pt x="998" y="2155"/>
                  </a:lnTo>
                  <a:lnTo>
                    <a:pt x="1038" y="2195"/>
                  </a:lnTo>
                  <a:lnTo>
                    <a:pt x="1078" y="2234"/>
                  </a:lnTo>
                  <a:lnTo>
                    <a:pt x="1117" y="2195"/>
                  </a:lnTo>
                  <a:lnTo>
                    <a:pt x="1157" y="2155"/>
                  </a:lnTo>
                  <a:lnTo>
                    <a:pt x="1197" y="1955"/>
                  </a:lnTo>
                  <a:lnTo>
                    <a:pt x="1317" y="1716"/>
                  </a:lnTo>
                  <a:lnTo>
                    <a:pt x="1477" y="1516"/>
                  </a:lnTo>
                  <a:lnTo>
                    <a:pt x="1676" y="1357"/>
                  </a:lnTo>
                  <a:lnTo>
                    <a:pt x="1955" y="1237"/>
                  </a:lnTo>
                  <a:lnTo>
                    <a:pt x="2115" y="1157"/>
                  </a:lnTo>
                  <a:lnTo>
                    <a:pt x="2155" y="1157"/>
                  </a:lnTo>
                  <a:lnTo>
                    <a:pt x="2195" y="1117"/>
                  </a:lnTo>
                  <a:lnTo>
                    <a:pt x="2155" y="1077"/>
                  </a:lnTo>
                  <a:lnTo>
                    <a:pt x="2115" y="1077"/>
                  </a:lnTo>
                  <a:lnTo>
                    <a:pt x="1955" y="998"/>
                  </a:lnTo>
                  <a:lnTo>
                    <a:pt x="1676" y="878"/>
                  </a:lnTo>
                  <a:lnTo>
                    <a:pt x="1516" y="798"/>
                  </a:lnTo>
                  <a:lnTo>
                    <a:pt x="1397" y="678"/>
                  </a:lnTo>
                  <a:lnTo>
                    <a:pt x="1317" y="559"/>
                  </a:lnTo>
                  <a:lnTo>
                    <a:pt x="1237" y="399"/>
                  </a:lnTo>
                  <a:lnTo>
                    <a:pt x="1117" y="80"/>
                  </a:lnTo>
                  <a:lnTo>
                    <a:pt x="1117"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3"/>
            <p:cNvSpPr/>
            <p:nvPr/>
          </p:nvSpPr>
          <p:spPr>
            <a:xfrm>
              <a:off x="1246525" y="1768775"/>
              <a:ext cx="54900" cy="55875"/>
            </a:xfrm>
            <a:custGeom>
              <a:rect b="b" l="l" r="r" t="t"/>
              <a:pathLst>
                <a:path extrusionOk="0" h="2235" w="2196">
                  <a:moveTo>
                    <a:pt x="1078" y="0"/>
                  </a:moveTo>
                  <a:lnTo>
                    <a:pt x="1038" y="40"/>
                  </a:lnTo>
                  <a:lnTo>
                    <a:pt x="998" y="80"/>
                  </a:lnTo>
                  <a:lnTo>
                    <a:pt x="919" y="359"/>
                  </a:lnTo>
                  <a:lnTo>
                    <a:pt x="799" y="599"/>
                  </a:lnTo>
                  <a:lnTo>
                    <a:pt x="599" y="798"/>
                  </a:lnTo>
                  <a:lnTo>
                    <a:pt x="400" y="918"/>
                  </a:lnTo>
                  <a:lnTo>
                    <a:pt x="161" y="1038"/>
                  </a:lnTo>
                  <a:lnTo>
                    <a:pt x="41" y="1038"/>
                  </a:lnTo>
                  <a:lnTo>
                    <a:pt x="1" y="1078"/>
                  </a:lnTo>
                  <a:lnTo>
                    <a:pt x="1" y="1117"/>
                  </a:lnTo>
                  <a:lnTo>
                    <a:pt x="1" y="1157"/>
                  </a:lnTo>
                  <a:lnTo>
                    <a:pt x="41" y="1197"/>
                  </a:lnTo>
                  <a:lnTo>
                    <a:pt x="161" y="1197"/>
                  </a:lnTo>
                  <a:lnTo>
                    <a:pt x="360" y="1277"/>
                  </a:lnTo>
                  <a:lnTo>
                    <a:pt x="560" y="1397"/>
                  </a:lnTo>
                  <a:lnTo>
                    <a:pt x="719" y="1516"/>
                  </a:lnTo>
                  <a:lnTo>
                    <a:pt x="839" y="1676"/>
                  </a:lnTo>
                  <a:lnTo>
                    <a:pt x="959" y="1915"/>
                  </a:lnTo>
                  <a:lnTo>
                    <a:pt x="998" y="2155"/>
                  </a:lnTo>
                  <a:lnTo>
                    <a:pt x="1038" y="2195"/>
                  </a:lnTo>
                  <a:lnTo>
                    <a:pt x="1078" y="2235"/>
                  </a:lnTo>
                  <a:lnTo>
                    <a:pt x="1118" y="2195"/>
                  </a:lnTo>
                  <a:lnTo>
                    <a:pt x="1158" y="2155"/>
                  </a:lnTo>
                  <a:lnTo>
                    <a:pt x="1198" y="1955"/>
                  </a:lnTo>
                  <a:lnTo>
                    <a:pt x="1318" y="1716"/>
                  </a:lnTo>
                  <a:lnTo>
                    <a:pt x="1477" y="1516"/>
                  </a:lnTo>
                  <a:lnTo>
                    <a:pt x="1677" y="1357"/>
                  </a:lnTo>
                  <a:lnTo>
                    <a:pt x="1956" y="1237"/>
                  </a:lnTo>
                  <a:lnTo>
                    <a:pt x="2116" y="1157"/>
                  </a:lnTo>
                  <a:lnTo>
                    <a:pt x="2155" y="1157"/>
                  </a:lnTo>
                  <a:lnTo>
                    <a:pt x="2195" y="1117"/>
                  </a:lnTo>
                  <a:lnTo>
                    <a:pt x="2155" y="1078"/>
                  </a:lnTo>
                  <a:lnTo>
                    <a:pt x="2116" y="1078"/>
                  </a:lnTo>
                  <a:lnTo>
                    <a:pt x="1956" y="998"/>
                  </a:lnTo>
                  <a:lnTo>
                    <a:pt x="1677" y="878"/>
                  </a:lnTo>
                  <a:lnTo>
                    <a:pt x="1517" y="798"/>
                  </a:lnTo>
                  <a:lnTo>
                    <a:pt x="1397" y="679"/>
                  </a:lnTo>
                  <a:lnTo>
                    <a:pt x="1318"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3"/>
            <p:cNvSpPr/>
            <p:nvPr/>
          </p:nvSpPr>
          <p:spPr>
            <a:xfrm>
              <a:off x="344850" y="1569275"/>
              <a:ext cx="54875" cy="55900"/>
            </a:xfrm>
            <a:custGeom>
              <a:rect b="b" l="l" r="r" t="t"/>
              <a:pathLst>
                <a:path extrusionOk="0" h="2236" w="2195">
                  <a:moveTo>
                    <a:pt x="1077" y="1"/>
                  </a:moveTo>
                  <a:lnTo>
                    <a:pt x="1037" y="41"/>
                  </a:lnTo>
                  <a:lnTo>
                    <a:pt x="998" y="81"/>
                  </a:lnTo>
                  <a:lnTo>
                    <a:pt x="918" y="360"/>
                  </a:lnTo>
                  <a:lnTo>
                    <a:pt x="798" y="599"/>
                  </a:lnTo>
                  <a:lnTo>
                    <a:pt x="599" y="799"/>
                  </a:lnTo>
                  <a:lnTo>
                    <a:pt x="399" y="918"/>
                  </a:lnTo>
                  <a:lnTo>
                    <a:pt x="160" y="1038"/>
                  </a:lnTo>
                  <a:lnTo>
                    <a:pt x="40" y="1038"/>
                  </a:lnTo>
                  <a:lnTo>
                    <a:pt x="0" y="1078"/>
                  </a:lnTo>
                  <a:lnTo>
                    <a:pt x="0" y="1118"/>
                  </a:lnTo>
                  <a:lnTo>
                    <a:pt x="0" y="1158"/>
                  </a:lnTo>
                  <a:lnTo>
                    <a:pt x="40" y="1198"/>
                  </a:lnTo>
                  <a:lnTo>
                    <a:pt x="160" y="1198"/>
                  </a:lnTo>
                  <a:lnTo>
                    <a:pt x="359" y="1277"/>
                  </a:lnTo>
                  <a:lnTo>
                    <a:pt x="559" y="1397"/>
                  </a:lnTo>
                  <a:lnTo>
                    <a:pt x="718" y="1517"/>
                  </a:lnTo>
                  <a:lnTo>
                    <a:pt x="838" y="1676"/>
                  </a:lnTo>
                  <a:lnTo>
                    <a:pt x="958" y="1916"/>
                  </a:lnTo>
                  <a:lnTo>
                    <a:pt x="998" y="2155"/>
                  </a:lnTo>
                  <a:lnTo>
                    <a:pt x="1037" y="2195"/>
                  </a:lnTo>
                  <a:lnTo>
                    <a:pt x="1077" y="2235"/>
                  </a:lnTo>
                  <a:lnTo>
                    <a:pt x="1117" y="2195"/>
                  </a:lnTo>
                  <a:lnTo>
                    <a:pt x="1157" y="2155"/>
                  </a:lnTo>
                  <a:lnTo>
                    <a:pt x="1197" y="1956"/>
                  </a:lnTo>
                  <a:lnTo>
                    <a:pt x="1317" y="1716"/>
                  </a:lnTo>
                  <a:lnTo>
                    <a:pt x="1476" y="1517"/>
                  </a:lnTo>
                  <a:lnTo>
                    <a:pt x="1676" y="1357"/>
                  </a:lnTo>
                  <a:lnTo>
                    <a:pt x="1955" y="1238"/>
                  </a:lnTo>
                  <a:lnTo>
                    <a:pt x="2115" y="1158"/>
                  </a:lnTo>
                  <a:lnTo>
                    <a:pt x="2155" y="1158"/>
                  </a:lnTo>
                  <a:lnTo>
                    <a:pt x="2194" y="1118"/>
                  </a:lnTo>
                  <a:lnTo>
                    <a:pt x="2155" y="1078"/>
                  </a:lnTo>
                  <a:lnTo>
                    <a:pt x="2115" y="1078"/>
                  </a:lnTo>
                  <a:lnTo>
                    <a:pt x="1955" y="998"/>
                  </a:lnTo>
                  <a:lnTo>
                    <a:pt x="1676" y="878"/>
                  </a:lnTo>
                  <a:lnTo>
                    <a:pt x="1516" y="799"/>
                  </a:lnTo>
                  <a:lnTo>
                    <a:pt x="1397" y="679"/>
                  </a:lnTo>
                  <a:lnTo>
                    <a:pt x="1317" y="559"/>
                  </a:lnTo>
                  <a:lnTo>
                    <a:pt x="1237" y="400"/>
                  </a:lnTo>
                  <a:lnTo>
                    <a:pt x="1117" y="81"/>
                  </a:lnTo>
                  <a:lnTo>
                    <a:pt x="1117" y="41"/>
                  </a:lnTo>
                  <a:lnTo>
                    <a:pt x="107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3"/>
            <p:cNvSpPr/>
            <p:nvPr/>
          </p:nvSpPr>
          <p:spPr>
            <a:xfrm>
              <a:off x="396700" y="1816650"/>
              <a:ext cx="54900" cy="55875"/>
            </a:xfrm>
            <a:custGeom>
              <a:rect b="b" l="l" r="r" t="t"/>
              <a:pathLst>
                <a:path extrusionOk="0" h="2235" w="2196">
                  <a:moveTo>
                    <a:pt x="1078" y="0"/>
                  </a:moveTo>
                  <a:lnTo>
                    <a:pt x="1038" y="40"/>
                  </a:lnTo>
                  <a:lnTo>
                    <a:pt x="998" y="80"/>
                  </a:lnTo>
                  <a:lnTo>
                    <a:pt x="918" y="360"/>
                  </a:lnTo>
                  <a:lnTo>
                    <a:pt x="799" y="599"/>
                  </a:lnTo>
                  <a:lnTo>
                    <a:pt x="599" y="798"/>
                  </a:lnTo>
                  <a:lnTo>
                    <a:pt x="400" y="918"/>
                  </a:lnTo>
                  <a:lnTo>
                    <a:pt x="160" y="1038"/>
                  </a:lnTo>
                  <a:lnTo>
                    <a:pt x="41" y="1038"/>
                  </a:lnTo>
                  <a:lnTo>
                    <a:pt x="1" y="1078"/>
                  </a:lnTo>
                  <a:lnTo>
                    <a:pt x="1" y="1118"/>
                  </a:lnTo>
                  <a:lnTo>
                    <a:pt x="1" y="1157"/>
                  </a:lnTo>
                  <a:lnTo>
                    <a:pt x="41" y="1197"/>
                  </a:lnTo>
                  <a:lnTo>
                    <a:pt x="160" y="1197"/>
                  </a:lnTo>
                  <a:lnTo>
                    <a:pt x="360" y="1277"/>
                  </a:lnTo>
                  <a:lnTo>
                    <a:pt x="559" y="1397"/>
                  </a:lnTo>
                  <a:lnTo>
                    <a:pt x="719" y="1517"/>
                  </a:lnTo>
                  <a:lnTo>
                    <a:pt x="839" y="1676"/>
                  </a:lnTo>
                  <a:lnTo>
                    <a:pt x="958" y="1916"/>
                  </a:lnTo>
                  <a:lnTo>
                    <a:pt x="998" y="2155"/>
                  </a:lnTo>
                  <a:lnTo>
                    <a:pt x="1038" y="2195"/>
                  </a:lnTo>
                  <a:lnTo>
                    <a:pt x="1078" y="2235"/>
                  </a:lnTo>
                  <a:lnTo>
                    <a:pt x="1118" y="2195"/>
                  </a:lnTo>
                  <a:lnTo>
                    <a:pt x="1158" y="2155"/>
                  </a:lnTo>
                  <a:lnTo>
                    <a:pt x="1198" y="1955"/>
                  </a:lnTo>
                  <a:lnTo>
                    <a:pt x="1317" y="1716"/>
                  </a:lnTo>
                  <a:lnTo>
                    <a:pt x="1477" y="1517"/>
                  </a:lnTo>
                  <a:lnTo>
                    <a:pt x="1677" y="1357"/>
                  </a:lnTo>
                  <a:lnTo>
                    <a:pt x="1956" y="1237"/>
                  </a:lnTo>
                  <a:lnTo>
                    <a:pt x="2115" y="1157"/>
                  </a:lnTo>
                  <a:lnTo>
                    <a:pt x="2155" y="1157"/>
                  </a:lnTo>
                  <a:lnTo>
                    <a:pt x="2195" y="1118"/>
                  </a:lnTo>
                  <a:lnTo>
                    <a:pt x="2155" y="1078"/>
                  </a:lnTo>
                  <a:lnTo>
                    <a:pt x="2115" y="1078"/>
                  </a:lnTo>
                  <a:lnTo>
                    <a:pt x="1956" y="998"/>
                  </a:lnTo>
                  <a:lnTo>
                    <a:pt x="1677" y="878"/>
                  </a:lnTo>
                  <a:lnTo>
                    <a:pt x="1517" y="798"/>
                  </a:lnTo>
                  <a:lnTo>
                    <a:pt x="1397" y="679"/>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3"/>
            <p:cNvSpPr/>
            <p:nvPr/>
          </p:nvSpPr>
          <p:spPr>
            <a:xfrm>
              <a:off x="440600" y="1125425"/>
              <a:ext cx="434900" cy="413950"/>
            </a:xfrm>
            <a:custGeom>
              <a:rect b="b" l="l" r="r" t="t"/>
              <a:pathLst>
                <a:path extrusionOk="0" h="16558" w="17396">
                  <a:moveTo>
                    <a:pt x="8937" y="3790"/>
                  </a:moveTo>
                  <a:lnTo>
                    <a:pt x="9257" y="3830"/>
                  </a:lnTo>
                  <a:lnTo>
                    <a:pt x="9616" y="3870"/>
                  </a:lnTo>
                  <a:lnTo>
                    <a:pt x="9935" y="3990"/>
                  </a:lnTo>
                  <a:lnTo>
                    <a:pt x="10254" y="4110"/>
                  </a:lnTo>
                  <a:lnTo>
                    <a:pt x="10573" y="4229"/>
                  </a:lnTo>
                  <a:lnTo>
                    <a:pt x="10972" y="4469"/>
                  </a:lnTo>
                  <a:lnTo>
                    <a:pt x="11331" y="4748"/>
                  </a:lnTo>
                  <a:lnTo>
                    <a:pt x="11651" y="5027"/>
                  </a:lnTo>
                  <a:lnTo>
                    <a:pt x="11930" y="5346"/>
                  </a:lnTo>
                  <a:lnTo>
                    <a:pt x="12129" y="5666"/>
                  </a:lnTo>
                  <a:lnTo>
                    <a:pt x="12329" y="6025"/>
                  </a:lnTo>
                  <a:lnTo>
                    <a:pt x="12488" y="6384"/>
                  </a:lnTo>
                  <a:lnTo>
                    <a:pt x="12608" y="6743"/>
                  </a:lnTo>
                  <a:lnTo>
                    <a:pt x="12728" y="7142"/>
                  </a:lnTo>
                  <a:lnTo>
                    <a:pt x="12768" y="7541"/>
                  </a:lnTo>
                  <a:lnTo>
                    <a:pt x="12768" y="7900"/>
                  </a:lnTo>
                  <a:lnTo>
                    <a:pt x="12768" y="8299"/>
                  </a:lnTo>
                  <a:lnTo>
                    <a:pt x="12688" y="8698"/>
                  </a:lnTo>
                  <a:lnTo>
                    <a:pt x="12568" y="9097"/>
                  </a:lnTo>
                  <a:lnTo>
                    <a:pt x="12449" y="9456"/>
                  </a:lnTo>
                  <a:lnTo>
                    <a:pt x="12289" y="9815"/>
                  </a:lnTo>
                  <a:lnTo>
                    <a:pt x="12050" y="10174"/>
                  </a:lnTo>
                  <a:lnTo>
                    <a:pt x="11810" y="10493"/>
                  </a:lnTo>
                  <a:lnTo>
                    <a:pt x="11371" y="10932"/>
                  </a:lnTo>
                  <a:lnTo>
                    <a:pt x="10892" y="11291"/>
                  </a:lnTo>
                  <a:lnTo>
                    <a:pt x="10374" y="11571"/>
                  </a:lnTo>
                  <a:lnTo>
                    <a:pt x="9815" y="11770"/>
                  </a:lnTo>
                  <a:lnTo>
                    <a:pt x="9217" y="11890"/>
                  </a:lnTo>
                  <a:lnTo>
                    <a:pt x="8658" y="11930"/>
                  </a:lnTo>
                  <a:lnTo>
                    <a:pt x="8060" y="11890"/>
                  </a:lnTo>
                  <a:lnTo>
                    <a:pt x="7501" y="11730"/>
                  </a:lnTo>
                  <a:lnTo>
                    <a:pt x="7102" y="11610"/>
                  </a:lnTo>
                  <a:lnTo>
                    <a:pt x="6743" y="11411"/>
                  </a:lnTo>
                  <a:lnTo>
                    <a:pt x="6384" y="11211"/>
                  </a:lnTo>
                  <a:lnTo>
                    <a:pt x="6065" y="10972"/>
                  </a:lnTo>
                  <a:lnTo>
                    <a:pt x="5746" y="10653"/>
                  </a:lnTo>
                  <a:lnTo>
                    <a:pt x="5466" y="10334"/>
                  </a:lnTo>
                  <a:lnTo>
                    <a:pt x="5227" y="9975"/>
                  </a:lnTo>
                  <a:lnTo>
                    <a:pt x="5027" y="9616"/>
                  </a:lnTo>
                  <a:lnTo>
                    <a:pt x="4868" y="9217"/>
                  </a:lnTo>
                  <a:lnTo>
                    <a:pt x="4748" y="8818"/>
                  </a:lnTo>
                  <a:lnTo>
                    <a:pt x="4668" y="8419"/>
                  </a:lnTo>
                  <a:lnTo>
                    <a:pt x="4628" y="7980"/>
                  </a:lnTo>
                  <a:lnTo>
                    <a:pt x="4628" y="7940"/>
                  </a:lnTo>
                  <a:lnTo>
                    <a:pt x="4668" y="7381"/>
                  </a:lnTo>
                  <a:lnTo>
                    <a:pt x="4748" y="6823"/>
                  </a:lnTo>
                  <a:lnTo>
                    <a:pt x="4948" y="6304"/>
                  </a:lnTo>
                  <a:lnTo>
                    <a:pt x="5227" y="5785"/>
                  </a:lnTo>
                  <a:lnTo>
                    <a:pt x="5347" y="5586"/>
                  </a:lnTo>
                  <a:lnTo>
                    <a:pt x="5586" y="5227"/>
                  </a:lnTo>
                  <a:lnTo>
                    <a:pt x="5865" y="4947"/>
                  </a:lnTo>
                  <a:lnTo>
                    <a:pt x="6105" y="4708"/>
                  </a:lnTo>
                  <a:lnTo>
                    <a:pt x="6384" y="4509"/>
                  </a:lnTo>
                  <a:lnTo>
                    <a:pt x="6663" y="4309"/>
                  </a:lnTo>
                  <a:lnTo>
                    <a:pt x="6982" y="4149"/>
                  </a:lnTo>
                  <a:lnTo>
                    <a:pt x="7302" y="4030"/>
                  </a:lnTo>
                  <a:lnTo>
                    <a:pt x="7621" y="3950"/>
                  </a:lnTo>
                  <a:lnTo>
                    <a:pt x="7940" y="3870"/>
                  </a:lnTo>
                  <a:lnTo>
                    <a:pt x="8259" y="3790"/>
                  </a:lnTo>
                  <a:close/>
                  <a:moveTo>
                    <a:pt x="9416" y="0"/>
                  </a:moveTo>
                  <a:lnTo>
                    <a:pt x="8538" y="40"/>
                  </a:lnTo>
                  <a:lnTo>
                    <a:pt x="7661" y="80"/>
                  </a:lnTo>
                  <a:lnTo>
                    <a:pt x="6743" y="160"/>
                  </a:lnTo>
                  <a:lnTo>
                    <a:pt x="5825" y="319"/>
                  </a:lnTo>
                  <a:lnTo>
                    <a:pt x="4948" y="559"/>
                  </a:lnTo>
                  <a:lnTo>
                    <a:pt x="4110" y="838"/>
                  </a:lnTo>
                  <a:lnTo>
                    <a:pt x="3711" y="998"/>
                  </a:lnTo>
                  <a:lnTo>
                    <a:pt x="3352" y="1197"/>
                  </a:lnTo>
                  <a:lnTo>
                    <a:pt x="2993" y="1436"/>
                  </a:lnTo>
                  <a:lnTo>
                    <a:pt x="2634" y="1676"/>
                  </a:lnTo>
                  <a:lnTo>
                    <a:pt x="2354" y="1915"/>
                  </a:lnTo>
                  <a:lnTo>
                    <a:pt x="2075" y="2194"/>
                  </a:lnTo>
                  <a:lnTo>
                    <a:pt x="1596" y="2833"/>
                  </a:lnTo>
                  <a:lnTo>
                    <a:pt x="1157" y="3511"/>
                  </a:lnTo>
                  <a:lnTo>
                    <a:pt x="1117" y="3591"/>
                  </a:lnTo>
                  <a:lnTo>
                    <a:pt x="838" y="4149"/>
                  </a:lnTo>
                  <a:lnTo>
                    <a:pt x="559" y="4708"/>
                  </a:lnTo>
                  <a:lnTo>
                    <a:pt x="359" y="5307"/>
                  </a:lnTo>
                  <a:lnTo>
                    <a:pt x="240" y="5905"/>
                  </a:lnTo>
                  <a:lnTo>
                    <a:pt x="120" y="6503"/>
                  </a:lnTo>
                  <a:lnTo>
                    <a:pt x="40" y="7102"/>
                  </a:lnTo>
                  <a:lnTo>
                    <a:pt x="0" y="7700"/>
                  </a:lnTo>
                  <a:lnTo>
                    <a:pt x="0" y="8299"/>
                  </a:lnTo>
                  <a:lnTo>
                    <a:pt x="0" y="8339"/>
                  </a:lnTo>
                  <a:lnTo>
                    <a:pt x="120" y="9177"/>
                  </a:lnTo>
                  <a:lnTo>
                    <a:pt x="280" y="10015"/>
                  </a:lnTo>
                  <a:lnTo>
                    <a:pt x="519" y="10852"/>
                  </a:lnTo>
                  <a:lnTo>
                    <a:pt x="878" y="11650"/>
                  </a:lnTo>
                  <a:lnTo>
                    <a:pt x="1317" y="12448"/>
                  </a:lnTo>
                  <a:lnTo>
                    <a:pt x="1796" y="13166"/>
                  </a:lnTo>
                  <a:lnTo>
                    <a:pt x="2394" y="13845"/>
                  </a:lnTo>
                  <a:lnTo>
                    <a:pt x="2713" y="14164"/>
                  </a:lnTo>
                  <a:lnTo>
                    <a:pt x="3072" y="14483"/>
                  </a:lnTo>
                  <a:lnTo>
                    <a:pt x="3711" y="15002"/>
                  </a:lnTo>
                  <a:lnTo>
                    <a:pt x="4389" y="15441"/>
                  </a:lnTo>
                  <a:lnTo>
                    <a:pt x="5107" y="15800"/>
                  </a:lnTo>
                  <a:lnTo>
                    <a:pt x="5865" y="16079"/>
                  </a:lnTo>
                  <a:lnTo>
                    <a:pt x="6504" y="16278"/>
                  </a:lnTo>
                  <a:lnTo>
                    <a:pt x="7102" y="16398"/>
                  </a:lnTo>
                  <a:lnTo>
                    <a:pt x="7741" y="16518"/>
                  </a:lnTo>
                  <a:lnTo>
                    <a:pt x="8379" y="16558"/>
                  </a:lnTo>
                  <a:lnTo>
                    <a:pt x="9017" y="16558"/>
                  </a:lnTo>
                  <a:lnTo>
                    <a:pt x="9656" y="16518"/>
                  </a:lnTo>
                  <a:lnTo>
                    <a:pt x="10294" y="16398"/>
                  </a:lnTo>
                  <a:lnTo>
                    <a:pt x="10932" y="16278"/>
                  </a:lnTo>
                  <a:lnTo>
                    <a:pt x="11531" y="16079"/>
                  </a:lnTo>
                  <a:lnTo>
                    <a:pt x="12169" y="15840"/>
                  </a:lnTo>
                  <a:lnTo>
                    <a:pt x="12728" y="15560"/>
                  </a:lnTo>
                  <a:lnTo>
                    <a:pt x="13286" y="15241"/>
                  </a:lnTo>
                  <a:lnTo>
                    <a:pt x="13845" y="14882"/>
                  </a:lnTo>
                  <a:lnTo>
                    <a:pt x="14364" y="14443"/>
                  </a:lnTo>
                  <a:lnTo>
                    <a:pt x="14882" y="14004"/>
                  </a:lnTo>
                  <a:lnTo>
                    <a:pt x="15321" y="13486"/>
                  </a:lnTo>
                  <a:lnTo>
                    <a:pt x="15880" y="12807"/>
                  </a:lnTo>
                  <a:lnTo>
                    <a:pt x="16319" y="12049"/>
                  </a:lnTo>
                  <a:lnTo>
                    <a:pt x="16718" y="11251"/>
                  </a:lnTo>
                  <a:lnTo>
                    <a:pt x="16997" y="10453"/>
                  </a:lnTo>
                  <a:lnTo>
                    <a:pt x="17236" y="9655"/>
                  </a:lnTo>
                  <a:lnTo>
                    <a:pt x="17356" y="8818"/>
                  </a:lnTo>
                  <a:lnTo>
                    <a:pt x="17396" y="7980"/>
                  </a:lnTo>
                  <a:lnTo>
                    <a:pt x="17396" y="7142"/>
                  </a:lnTo>
                  <a:lnTo>
                    <a:pt x="17276" y="6344"/>
                  </a:lnTo>
                  <a:lnTo>
                    <a:pt x="17077" y="5506"/>
                  </a:lnTo>
                  <a:lnTo>
                    <a:pt x="16837" y="4708"/>
                  </a:lnTo>
                  <a:lnTo>
                    <a:pt x="16478" y="3950"/>
                  </a:lnTo>
                  <a:lnTo>
                    <a:pt x="16079" y="3192"/>
                  </a:lnTo>
                  <a:lnTo>
                    <a:pt x="15561" y="2514"/>
                  </a:lnTo>
                  <a:lnTo>
                    <a:pt x="15002" y="1835"/>
                  </a:lnTo>
                  <a:lnTo>
                    <a:pt x="14364" y="1237"/>
                  </a:lnTo>
                  <a:lnTo>
                    <a:pt x="13685" y="718"/>
                  </a:lnTo>
                  <a:lnTo>
                    <a:pt x="12967" y="279"/>
                  </a:lnTo>
                  <a:lnTo>
                    <a:pt x="12608" y="239"/>
                  </a:lnTo>
                  <a:lnTo>
                    <a:pt x="11651" y="120"/>
                  </a:lnTo>
                  <a:lnTo>
                    <a:pt x="10254" y="40"/>
                  </a:lnTo>
                  <a:lnTo>
                    <a:pt x="9416" y="0"/>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3"/>
            <p:cNvSpPr/>
            <p:nvPr/>
          </p:nvSpPr>
          <p:spPr>
            <a:xfrm>
              <a:off x="440600" y="1125425"/>
              <a:ext cx="434900" cy="413950"/>
            </a:xfrm>
            <a:custGeom>
              <a:rect b="b" l="l" r="r" t="t"/>
              <a:pathLst>
                <a:path extrusionOk="0" fill="none" h="16558" w="17396">
                  <a:moveTo>
                    <a:pt x="1157" y="3511"/>
                  </a:moveTo>
                  <a:lnTo>
                    <a:pt x="1157" y="3511"/>
                  </a:lnTo>
                  <a:lnTo>
                    <a:pt x="1117" y="3591"/>
                  </a:lnTo>
                  <a:lnTo>
                    <a:pt x="1117" y="3591"/>
                  </a:lnTo>
                  <a:lnTo>
                    <a:pt x="838" y="4149"/>
                  </a:lnTo>
                  <a:lnTo>
                    <a:pt x="559" y="4708"/>
                  </a:lnTo>
                  <a:lnTo>
                    <a:pt x="359" y="5307"/>
                  </a:lnTo>
                  <a:lnTo>
                    <a:pt x="240" y="5905"/>
                  </a:lnTo>
                  <a:lnTo>
                    <a:pt x="120" y="6503"/>
                  </a:lnTo>
                  <a:lnTo>
                    <a:pt x="40" y="7102"/>
                  </a:lnTo>
                  <a:lnTo>
                    <a:pt x="0" y="7700"/>
                  </a:lnTo>
                  <a:lnTo>
                    <a:pt x="0" y="8299"/>
                  </a:lnTo>
                  <a:lnTo>
                    <a:pt x="0" y="8299"/>
                  </a:lnTo>
                  <a:lnTo>
                    <a:pt x="0" y="8339"/>
                  </a:lnTo>
                  <a:lnTo>
                    <a:pt x="0" y="8339"/>
                  </a:lnTo>
                  <a:lnTo>
                    <a:pt x="120" y="9177"/>
                  </a:lnTo>
                  <a:lnTo>
                    <a:pt x="280" y="10015"/>
                  </a:lnTo>
                  <a:lnTo>
                    <a:pt x="519" y="10852"/>
                  </a:lnTo>
                  <a:lnTo>
                    <a:pt x="878" y="11650"/>
                  </a:lnTo>
                  <a:lnTo>
                    <a:pt x="1317" y="12448"/>
                  </a:lnTo>
                  <a:lnTo>
                    <a:pt x="1796" y="13166"/>
                  </a:lnTo>
                  <a:lnTo>
                    <a:pt x="2394" y="13845"/>
                  </a:lnTo>
                  <a:lnTo>
                    <a:pt x="2713" y="14164"/>
                  </a:lnTo>
                  <a:lnTo>
                    <a:pt x="3072" y="14483"/>
                  </a:lnTo>
                  <a:lnTo>
                    <a:pt x="3072" y="14483"/>
                  </a:lnTo>
                  <a:lnTo>
                    <a:pt x="3711" y="15002"/>
                  </a:lnTo>
                  <a:lnTo>
                    <a:pt x="4389" y="15441"/>
                  </a:lnTo>
                  <a:lnTo>
                    <a:pt x="5107" y="15800"/>
                  </a:lnTo>
                  <a:lnTo>
                    <a:pt x="5865" y="16079"/>
                  </a:lnTo>
                  <a:lnTo>
                    <a:pt x="5865" y="16079"/>
                  </a:lnTo>
                  <a:lnTo>
                    <a:pt x="6504" y="16278"/>
                  </a:lnTo>
                  <a:lnTo>
                    <a:pt x="7102" y="16398"/>
                  </a:lnTo>
                  <a:lnTo>
                    <a:pt x="7741" y="16518"/>
                  </a:lnTo>
                  <a:lnTo>
                    <a:pt x="8379" y="16558"/>
                  </a:lnTo>
                  <a:lnTo>
                    <a:pt x="9017" y="16558"/>
                  </a:lnTo>
                  <a:lnTo>
                    <a:pt x="9656" y="16518"/>
                  </a:lnTo>
                  <a:lnTo>
                    <a:pt x="10294" y="16398"/>
                  </a:lnTo>
                  <a:lnTo>
                    <a:pt x="10932" y="16278"/>
                  </a:lnTo>
                  <a:lnTo>
                    <a:pt x="11531" y="16079"/>
                  </a:lnTo>
                  <a:lnTo>
                    <a:pt x="12169" y="15840"/>
                  </a:lnTo>
                  <a:lnTo>
                    <a:pt x="12728" y="15560"/>
                  </a:lnTo>
                  <a:lnTo>
                    <a:pt x="13286" y="15241"/>
                  </a:lnTo>
                  <a:lnTo>
                    <a:pt x="13845" y="14882"/>
                  </a:lnTo>
                  <a:lnTo>
                    <a:pt x="14364" y="14443"/>
                  </a:lnTo>
                  <a:lnTo>
                    <a:pt x="14882" y="14004"/>
                  </a:lnTo>
                  <a:lnTo>
                    <a:pt x="15321" y="13486"/>
                  </a:lnTo>
                  <a:lnTo>
                    <a:pt x="15321" y="13486"/>
                  </a:lnTo>
                  <a:lnTo>
                    <a:pt x="15880" y="12807"/>
                  </a:lnTo>
                  <a:lnTo>
                    <a:pt x="16319" y="12049"/>
                  </a:lnTo>
                  <a:lnTo>
                    <a:pt x="16718" y="11251"/>
                  </a:lnTo>
                  <a:lnTo>
                    <a:pt x="16997" y="10453"/>
                  </a:lnTo>
                  <a:lnTo>
                    <a:pt x="17236" y="9655"/>
                  </a:lnTo>
                  <a:lnTo>
                    <a:pt x="17356" y="8818"/>
                  </a:lnTo>
                  <a:lnTo>
                    <a:pt x="17396" y="7980"/>
                  </a:lnTo>
                  <a:lnTo>
                    <a:pt x="17396" y="7142"/>
                  </a:lnTo>
                  <a:lnTo>
                    <a:pt x="17276" y="6344"/>
                  </a:lnTo>
                  <a:lnTo>
                    <a:pt x="17077" y="5506"/>
                  </a:lnTo>
                  <a:lnTo>
                    <a:pt x="16837" y="4708"/>
                  </a:lnTo>
                  <a:lnTo>
                    <a:pt x="16478" y="3950"/>
                  </a:lnTo>
                  <a:lnTo>
                    <a:pt x="16079" y="3192"/>
                  </a:lnTo>
                  <a:lnTo>
                    <a:pt x="15561" y="2514"/>
                  </a:lnTo>
                  <a:lnTo>
                    <a:pt x="15002" y="1835"/>
                  </a:lnTo>
                  <a:lnTo>
                    <a:pt x="14364" y="1237"/>
                  </a:lnTo>
                  <a:lnTo>
                    <a:pt x="14364" y="1237"/>
                  </a:lnTo>
                  <a:lnTo>
                    <a:pt x="13685" y="718"/>
                  </a:lnTo>
                  <a:lnTo>
                    <a:pt x="12967" y="279"/>
                  </a:lnTo>
                  <a:lnTo>
                    <a:pt x="12967" y="279"/>
                  </a:lnTo>
                  <a:lnTo>
                    <a:pt x="12608" y="239"/>
                  </a:lnTo>
                  <a:lnTo>
                    <a:pt x="11651" y="120"/>
                  </a:lnTo>
                  <a:lnTo>
                    <a:pt x="10254" y="40"/>
                  </a:lnTo>
                  <a:lnTo>
                    <a:pt x="9416" y="0"/>
                  </a:lnTo>
                  <a:lnTo>
                    <a:pt x="8538" y="40"/>
                  </a:lnTo>
                  <a:lnTo>
                    <a:pt x="7661" y="80"/>
                  </a:lnTo>
                  <a:lnTo>
                    <a:pt x="6743" y="160"/>
                  </a:lnTo>
                  <a:lnTo>
                    <a:pt x="5825" y="319"/>
                  </a:lnTo>
                  <a:lnTo>
                    <a:pt x="4948" y="559"/>
                  </a:lnTo>
                  <a:lnTo>
                    <a:pt x="4110" y="838"/>
                  </a:lnTo>
                  <a:lnTo>
                    <a:pt x="3711" y="998"/>
                  </a:lnTo>
                  <a:lnTo>
                    <a:pt x="3352" y="1197"/>
                  </a:lnTo>
                  <a:lnTo>
                    <a:pt x="2993" y="1436"/>
                  </a:lnTo>
                  <a:lnTo>
                    <a:pt x="2634" y="1676"/>
                  </a:lnTo>
                  <a:lnTo>
                    <a:pt x="2354" y="1915"/>
                  </a:lnTo>
                  <a:lnTo>
                    <a:pt x="2075" y="2194"/>
                  </a:lnTo>
                  <a:lnTo>
                    <a:pt x="2075" y="2194"/>
                  </a:lnTo>
                  <a:lnTo>
                    <a:pt x="1596" y="2833"/>
                  </a:lnTo>
                  <a:lnTo>
                    <a:pt x="1157" y="3511"/>
                  </a:lnTo>
                  <a:lnTo>
                    <a:pt x="1157" y="351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3"/>
            <p:cNvSpPr/>
            <p:nvPr/>
          </p:nvSpPr>
          <p:spPr>
            <a:xfrm>
              <a:off x="556300" y="1220175"/>
              <a:ext cx="203500" cy="203500"/>
            </a:xfrm>
            <a:custGeom>
              <a:rect b="b" l="l" r="r" t="t"/>
              <a:pathLst>
                <a:path extrusionOk="0" fill="none" h="8140" w="8140">
                  <a:moveTo>
                    <a:pt x="5945" y="439"/>
                  </a:moveTo>
                  <a:lnTo>
                    <a:pt x="5945" y="439"/>
                  </a:lnTo>
                  <a:lnTo>
                    <a:pt x="6344" y="679"/>
                  </a:lnTo>
                  <a:lnTo>
                    <a:pt x="6703" y="958"/>
                  </a:lnTo>
                  <a:lnTo>
                    <a:pt x="6703" y="958"/>
                  </a:lnTo>
                  <a:lnTo>
                    <a:pt x="7023" y="1237"/>
                  </a:lnTo>
                  <a:lnTo>
                    <a:pt x="7302" y="1556"/>
                  </a:lnTo>
                  <a:lnTo>
                    <a:pt x="7501" y="1876"/>
                  </a:lnTo>
                  <a:lnTo>
                    <a:pt x="7701" y="2235"/>
                  </a:lnTo>
                  <a:lnTo>
                    <a:pt x="7860" y="2594"/>
                  </a:lnTo>
                  <a:lnTo>
                    <a:pt x="7980" y="2953"/>
                  </a:lnTo>
                  <a:lnTo>
                    <a:pt x="8100" y="3352"/>
                  </a:lnTo>
                  <a:lnTo>
                    <a:pt x="8140" y="3751"/>
                  </a:lnTo>
                  <a:lnTo>
                    <a:pt x="8140" y="4110"/>
                  </a:lnTo>
                  <a:lnTo>
                    <a:pt x="8140" y="4509"/>
                  </a:lnTo>
                  <a:lnTo>
                    <a:pt x="8060" y="4908"/>
                  </a:lnTo>
                  <a:lnTo>
                    <a:pt x="7940" y="5307"/>
                  </a:lnTo>
                  <a:lnTo>
                    <a:pt x="7821" y="5666"/>
                  </a:lnTo>
                  <a:lnTo>
                    <a:pt x="7661" y="6025"/>
                  </a:lnTo>
                  <a:lnTo>
                    <a:pt x="7422" y="6384"/>
                  </a:lnTo>
                  <a:lnTo>
                    <a:pt x="7182" y="6703"/>
                  </a:lnTo>
                  <a:lnTo>
                    <a:pt x="7182" y="6703"/>
                  </a:lnTo>
                  <a:lnTo>
                    <a:pt x="6743" y="7142"/>
                  </a:lnTo>
                  <a:lnTo>
                    <a:pt x="6264" y="7501"/>
                  </a:lnTo>
                  <a:lnTo>
                    <a:pt x="5746" y="7781"/>
                  </a:lnTo>
                  <a:lnTo>
                    <a:pt x="5187" y="7980"/>
                  </a:lnTo>
                  <a:lnTo>
                    <a:pt x="4589" y="8100"/>
                  </a:lnTo>
                  <a:lnTo>
                    <a:pt x="4030" y="8140"/>
                  </a:lnTo>
                  <a:lnTo>
                    <a:pt x="3432" y="8100"/>
                  </a:lnTo>
                  <a:lnTo>
                    <a:pt x="2873" y="7940"/>
                  </a:lnTo>
                  <a:lnTo>
                    <a:pt x="2873" y="7940"/>
                  </a:lnTo>
                  <a:lnTo>
                    <a:pt x="2474" y="7820"/>
                  </a:lnTo>
                  <a:lnTo>
                    <a:pt x="2115" y="7621"/>
                  </a:lnTo>
                  <a:lnTo>
                    <a:pt x="1756" y="7421"/>
                  </a:lnTo>
                  <a:lnTo>
                    <a:pt x="1437" y="7182"/>
                  </a:lnTo>
                  <a:lnTo>
                    <a:pt x="1437" y="7182"/>
                  </a:lnTo>
                  <a:lnTo>
                    <a:pt x="1118" y="6863"/>
                  </a:lnTo>
                  <a:lnTo>
                    <a:pt x="838" y="6544"/>
                  </a:lnTo>
                  <a:lnTo>
                    <a:pt x="599" y="6185"/>
                  </a:lnTo>
                  <a:lnTo>
                    <a:pt x="399" y="5826"/>
                  </a:lnTo>
                  <a:lnTo>
                    <a:pt x="240" y="5427"/>
                  </a:lnTo>
                  <a:lnTo>
                    <a:pt x="120" y="5028"/>
                  </a:lnTo>
                  <a:lnTo>
                    <a:pt x="40" y="4629"/>
                  </a:lnTo>
                  <a:lnTo>
                    <a:pt x="0" y="4190"/>
                  </a:lnTo>
                  <a:lnTo>
                    <a:pt x="0" y="4190"/>
                  </a:lnTo>
                  <a:lnTo>
                    <a:pt x="0" y="4150"/>
                  </a:lnTo>
                  <a:lnTo>
                    <a:pt x="0" y="4150"/>
                  </a:lnTo>
                  <a:lnTo>
                    <a:pt x="40" y="3591"/>
                  </a:lnTo>
                  <a:lnTo>
                    <a:pt x="120" y="3033"/>
                  </a:lnTo>
                  <a:lnTo>
                    <a:pt x="320" y="2514"/>
                  </a:lnTo>
                  <a:lnTo>
                    <a:pt x="599" y="1995"/>
                  </a:lnTo>
                  <a:lnTo>
                    <a:pt x="599" y="1995"/>
                  </a:lnTo>
                  <a:lnTo>
                    <a:pt x="719" y="1796"/>
                  </a:lnTo>
                  <a:lnTo>
                    <a:pt x="719" y="1796"/>
                  </a:lnTo>
                  <a:lnTo>
                    <a:pt x="958" y="1437"/>
                  </a:lnTo>
                  <a:lnTo>
                    <a:pt x="958" y="1437"/>
                  </a:lnTo>
                  <a:lnTo>
                    <a:pt x="1237" y="1157"/>
                  </a:lnTo>
                  <a:lnTo>
                    <a:pt x="1477" y="918"/>
                  </a:lnTo>
                  <a:lnTo>
                    <a:pt x="1756" y="719"/>
                  </a:lnTo>
                  <a:lnTo>
                    <a:pt x="2035" y="519"/>
                  </a:lnTo>
                  <a:lnTo>
                    <a:pt x="2354" y="359"/>
                  </a:lnTo>
                  <a:lnTo>
                    <a:pt x="2674" y="240"/>
                  </a:lnTo>
                  <a:lnTo>
                    <a:pt x="2993" y="160"/>
                  </a:lnTo>
                  <a:lnTo>
                    <a:pt x="3312" y="80"/>
                  </a:lnTo>
                  <a:lnTo>
                    <a:pt x="3631" y="0"/>
                  </a:lnTo>
                  <a:lnTo>
                    <a:pt x="3990" y="0"/>
                  </a:lnTo>
                  <a:lnTo>
                    <a:pt x="4309" y="0"/>
                  </a:lnTo>
                  <a:lnTo>
                    <a:pt x="4629" y="40"/>
                  </a:lnTo>
                  <a:lnTo>
                    <a:pt x="4988" y="80"/>
                  </a:lnTo>
                  <a:lnTo>
                    <a:pt x="5307" y="200"/>
                  </a:lnTo>
                  <a:lnTo>
                    <a:pt x="5626" y="320"/>
                  </a:lnTo>
                  <a:lnTo>
                    <a:pt x="5945" y="439"/>
                  </a:lnTo>
                  <a:lnTo>
                    <a:pt x="5945" y="4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3"/>
            <p:cNvSpPr/>
            <p:nvPr/>
          </p:nvSpPr>
          <p:spPr>
            <a:xfrm>
              <a:off x="704925" y="12311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3"/>
            <p:cNvSpPr/>
            <p:nvPr/>
          </p:nvSpPr>
          <p:spPr>
            <a:xfrm>
              <a:off x="440600" y="1323900"/>
              <a:ext cx="187550" cy="203500"/>
            </a:xfrm>
            <a:custGeom>
              <a:rect b="b" l="l" r="r" t="t"/>
              <a:pathLst>
                <a:path extrusionOk="0" h="8140" w="7502">
                  <a:moveTo>
                    <a:pt x="4628" y="1"/>
                  </a:moveTo>
                  <a:lnTo>
                    <a:pt x="0" y="400"/>
                  </a:lnTo>
                  <a:lnTo>
                    <a:pt x="120" y="1238"/>
                  </a:lnTo>
                  <a:lnTo>
                    <a:pt x="280" y="2076"/>
                  </a:lnTo>
                  <a:lnTo>
                    <a:pt x="519" y="2913"/>
                  </a:lnTo>
                  <a:lnTo>
                    <a:pt x="878" y="3711"/>
                  </a:lnTo>
                  <a:lnTo>
                    <a:pt x="1317" y="4509"/>
                  </a:lnTo>
                  <a:lnTo>
                    <a:pt x="1796" y="5227"/>
                  </a:lnTo>
                  <a:lnTo>
                    <a:pt x="2394" y="5906"/>
                  </a:lnTo>
                  <a:lnTo>
                    <a:pt x="2713" y="6225"/>
                  </a:lnTo>
                  <a:lnTo>
                    <a:pt x="3072" y="6544"/>
                  </a:lnTo>
                  <a:lnTo>
                    <a:pt x="3711" y="7063"/>
                  </a:lnTo>
                  <a:lnTo>
                    <a:pt x="4389" y="7502"/>
                  </a:lnTo>
                  <a:lnTo>
                    <a:pt x="5107" y="7861"/>
                  </a:lnTo>
                  <a:lnTo>
                    <a:pt x="5865" y="8140"/>
                  </a:lnTo>
                  <a:lnTo>
                    <a:pt x="7501" y="3791"/>
                  </a:lnTo>
                  <a:lnTo>
                    <a:pt x="7102" y="3671"/>
                  </a:lnTo>
                  <a:lnTo>
                    <a:pt x="6743" y="3472"/>
                  </a:lnTo>
                  <a:lnTo>
                    <a:pt x="6384" y="3272"/>
                  </a:lnTo>
                  <a:lnTo>
                    <a:pt x="6065" y="3033"/>
                  </a:lnTo>
                  <a:lnTo>
                    <a:pt x="5746" y="2714"/>
                  </a:lnTo>
                  <a:lnTo>
                    <a:pt x="5466" y="2355"/>
                  </a:lnTo>
                  <a:lnTo>
                    <a:pt x="5227" y="1996"/>
                  </a:lnTo>
                  <a:lnTo>
                    <a:pt x="5027" y="1637"/>
                  </a:lnTo>
                  <a:lnTo>
                    <a:pt x="4868" y="1238"/>
                  </a:lnTo>
                  <a:lnTo>
                    <a:pt x="4748" y="839"/>
                  </a:lnTo>
                  <a:lnTo>
                    <a:pt x="4668" y="400"/>
                  </a:lnTo>
                  <a:lnTo>
                    <a:pt x="46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3"/>
            <p:cNvSpPr/>
            <p:nvPr/>
          </p:nvSpPr>
          <p:spPr>
            <a:xfrm>
              <a:off x="440600" y="1323900"/>
              <a:ext cx="187550" cy="203500"/>
            </a:xfrm>
            <a:custGeom>
              <a:rect b="b" l="l" r="r" t="t"/>
              <a:pathLst>
                <a:path extrusionOk="0" fill="none" h="8140" w="7502">
                  <a:moveTo>
                    <a:pt x="0" y="400"/>
                  </a:moveTo>
                  <a:lnTo>
                    <a:pt x="4628" y="1"/>
                  </a:lnTo>
                  <a:lnTo>
                    <a:pt x="4628" y="1"/>
                  </a:lnTo>
                  <a:lnTo>
                    <a:pt x="4668" y="400"/>
                  </a:lnTo>
                  <a:lnTo>
                    <a:pt x="4748" y="839"/>
                  </a:lnTo>
                  <a:lnTo>
                    <a:pt x="4868" y="1238"/>
                  </a:lnTo>
                  <a:lnTo>
                    <a:pt x="5027" y="1637"/>
                  </a:lnTo>
                  <a:lnTo>
                    <a:pt x="5227" y="1996"/>
                  </a:lnTo>
                  <a:lnTo>
                    <a:pt x="5466" y="2355"/>
                  </a:lnTo>
                  <a:lnTo>
                    <a:pt x="5746" y="2714"/>
                  </a:lnTo>
                  <a:lnTo>
                    <a:pt x="6065" y="3033"/>
                  </a:lnTo>
                  <a:lnTo>
                    <a:pt x="6065" y="3033"/>
                  </a:lnTo>
                  <a:lnTo>
                    <a:pt x="6384" y="3272"/>
                  </a:lnTo>
                  <a:lnTo>
                    <a:pt x="6743" y="3472"/>
                  </a:lnTo>
                  <a:lnTo>
                    <a:pt x="7102" y="3671"/>
                  </a:lnTo>
                  <a:lnTo>
                    <a:pt x="7501" y="3791"/>
                  </a:lnTo>
                  <a:lnTo>
                    <a:pt x="5865" y="8140"/>
                  </a:lnTo>
                  <a:lnTo>
                    <a:pt x="5865" y="8140"/>
                  </a:lnTo>
                  <a:lnTo>
                    <a:pt x="5107" y="7861"/>
                  </a:lnTo>
                  <a:lnTo>
                    <a:pt x="4389" y="7502"/>
                  </a:lnTo>
                  <a:lnTo>
                    <a:pt x="3711" y="7063"/>
                  </a:lnTo>
                  <a:lnTo>
                    <a:pt x="3072" y="6544"/>
                  </a:lnTo>
                  <a:lnTo>
                    <a:pt x="3072" y="6544"/>
                  </a:lnTo>
                  <a:lnTo>
                    <a:pt x="2713" y="6225"/>
                  </a:lnTo>
                  <a:lnTo>
                    <a:pt x="2394" y="5906"/>
                  </a:lnTo>
                  <a:lnTo>
                    <a:pt x="1796" y="5227"/>
                  </a:lnTo>
                  <a:lnTo>
                    <a:pt x="1317" y="4509"/>
                  </a:lnTo>
                  <a:lnTo>
                    <a:pt x="878" y="3711"/>
                  </a:lnTo>
                  <a:lnTo>
                    <a:pt x="519" y="2913"/>
                  </a:lnTo>
                  <a:lnTo>
                    <a:pt x="280" y="2076"/>
                  </a:lnTo>
                  <a:lnTo>
                    <a:pt x="120" y="1238"/>
                  </a:lnTo>
                  <a:lnTo>
                    <a:pt x="0" y="400"/>
                  </a:lnTo>
                  <a:lnTo>
                    <a:pt x="0" y="4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3"/>
            <p:cNvSpPr/>
            <p:nvPr/>
          </p:nvSpPr>
          <p:spPr>
            <a:xfrm>
              <a:off x="440600" y="13338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3"/>
            <p:cNvSpPr/>
            <p:nvPr/>
          </p:nvSpPr>
          <p:spPr>
            <a:xfrm>
              <a:off x="440600" y="1218175"/>
              <a:ext cx="128700" cy="115725"/>
            </a:xfrm>
            <a:custGeom>
              <a:rect b="b" l="l" r="r" t="t"/>
              <a:pathLst>
                <a:path extrusionOk="0" h="4629" w="5148">
                  <a:moveTo>
                    <a:pt x="958" y="1"/>
                  </a:moveTo>
                  <a:lnTo>
                    <a:pt x="679" y="559"/>
                  </a:lnTo>
                  <a:lnTo>
                    <a:pt x="439" y="1118"/>
                  </a:lnTo>
                  <a:lnTo>
                    <a:pt x="280" y="1676"/>
                  </a:lnTo>
                  <a:lnTo>
                    <a:pt x="120" y="2235"/>
                  </a:lnTo>
                  <a:lnTo>
                    <a:pt x="40" y="2833"/>
                  </a:lnTo>
                  <a:lnTo>
                    <a:pt x="0" y="3432"/>
                  </a:lnTo>
                  <a:lnTo>
                    <a:pt x="0" y="3990"/>
                  </a:lnTo>
                  <a:lnTo>
                    <a:pt x="0" y="4629"/>
                  </a:lnTo>
                  <a:lnTo>
                    <a:pt x="4628" y="4270"/>
                  </a:lnTo>
                  <a:lnTo>
                    <a:pt x="4628" y="4230"/>
                  </a:lnTo>
                  <a:lnTo>
                    <a:pt x="4668" y="3711"/>
                  </a:lnTo>
                  <a:lnTo>
                    <a:pt x="4748" y="3192"/>
                  </a:lnTo>
                  <a:lnTo>
                    <a:pt x="4908" y="2674"/>
                  </a:lnTo>
                  <a:lnTo>
                    <a:pt x="5147" y="2195"/>
                  </a:lnTo>
                  <a:lnTo>
                    <a:pt x="3751" y="1198"/>
                  </a:lnTo>
                  <a:lnTo>
                    <a:pt x="958"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3"/>
            <p:cNvSpPr/>
            <p:nvPr/>
          </p:nvSpPr>
          <p:spPr>
            <a:xfrm>
              <a:off x="440600" y="1218175"/>
              <a:ext cx="128700" cy="115725"/>
            </a:xfrm>
            <a:custGeom>
              <a:rect b="b" l="l" r="r" t="t"/>
              <a:pathLst>
                <a:path extrusionOk="0" fill="none" h="4629" w="5148">
                  <a:moveTo>
                    <a:pt x="958" y="1"/>
                  </a:moveTo>
                  <a:lnTo>
                    <a:pt x="3751" y="1198"/>
                  </a:lnTo>
                  <a:lnTo>
                    <a:pt x="5147" y="2195"/>
                  </a:lnTo>
                  <a:lnTo>
                    <a:pt x="5147" y="2195"/>
                  </a:lnTo>
                  <a:lnTo>
                    <a:pt x="4908" y="2674"/>
                  </a:lnTo>
                  <a:lnTo>
                    <a:pt x="4748" y="3192"/>
                  </a:lnTo>
                  <a:lnTo>
                    <a:pt x="4668" y="3711"/>
                  </a:lnTo>
                  <a:lnTo>
                    <a:pt x="4628" y="4230"/>
                  </a:lnTo>
                  <a:lnTo>
                    <a:pt x="4628" y="4230"/>
                  </a:lnTo>
                  <a:lnTo>
                    <a:pt x="4628" y="4270"/>
                  </a:lnTo>
                  <a:lnTo>
                    <a:pt x="4628" y="4270"/>
                  </a:lnTo>
                  <a:lnTo>
                    <a:pt x="0" y="4629"/>
                  </a:lnTo>
                  <a:lnTo>
                    <a:pt x="0" y="4629"/>
                  </a:lnTo>
                  <a:lnTo>
                    <a:pt x="0" y="3990"/>
                  </a:lnTo>
                  <a:lnTo>
                    <a:pt x="0" y="3432"/>
                  </a:lnTo>
                  <a:lnTo>
                    <a:pt x="40" y="2833"/>
                  </a:lnTo>
                  <a:lnTo>
                    <a:pt x="120" y="2235"/>
                  </a:lnTo>
                  <a:lnTo>
                    <a:pt x="280" y="1676"/>
                  </a:lnTo>
                  <a:lnTo>
                    <a:pt x="439" y="1118"/>
                  </a:lnTo>
                  <a:lnTo>
                    <a:pt x="679" y="559"/>
                  </a:lnTo>
                  <a:lnTo>
                    <a:pt x="958" y="1"/>
                  </a:lnTo>
                  <a:lnTo>
                    <a:pt x="95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3"/>
            <p:cNvSpPr/>
            <p:nvPr/>
          </p:nvSpPr>
          <p:spPr>
            <a:xfrm>
              <a:off x="464525" y="12181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3"/>
            <p:cNvSpPr/>
            <p:nvPr/>
          </p:nvSpPr>
          <p:spPr>
            <a:xfrm>
              <a:off x="464525" y="1104475"/>
              <a:ext cx="302250" cy="168600"/>
            </a:xfrm>
            <a:custGeom>
              <a:rect b="b" l="l" r="r" t="t"/>
              <a:pathLst>
                <a:path extrusionOk="0" h="6744" w="12090">
                  <a:moveTo>
                    <a:pt x="7741" y="0"/>
                  </a:moveTo>
                  <a:lnTo>
                    <a:pt x="6983" y="40"/>
                  </a:lnTo>
                  <a:lnTo>
                    <a:pt x="6265" y="120"/>
                  </a:lnTo>
                  <a:lnTo>
                    <a:pt x="5507" y="280"/>
                  </a:lnTo>
                  <a:lnTo>
                    <a:pt x="4789" y="479"/>
                  </a:lnTo>
                  <a:lnTo>
                    <a:pt x="4110" y="758"/>
                  </a:lnTo>
                  <a:lnTo>
                    <a:pt x="3432" y="1117"/>
                  </a:lnTo>
                  <a:lnTo>
                    <a:pt x="2794" y="1516"/>
                  </a:lnTo>
                  <a:lnTo>
                    <a:pt x="2155" y="1995"/>
                  </a:lnTo>
                  <a:lnTo>
                    <a:pt x="1557" y="2514"/>
                  </a:lnTo>
                  <a:lnTo>
                    <a:pt x="998" y="3112"/>
                  </a:lnTo>
                  <a:lnTo>
                    <a:pt x="520" y="3751"/>
                  </a:lnTo>
                  <a:lnTo>
                    <a:pt x="81" y="4469"/>
                  </a:lnTo>
                  <a:lnTo>
                    <a:pt x="1" y="4549"/>
                  </a:lnTo>
                  <a:lnTo>
                    <a:pt x="4190" y="6743"/>
                  </a:lnTo>
                  <a:lnTo>
                    <a:pt x="4310" y="6544"/>
                  </a:lnTo>
                  <a:lnTo>
                    <a:pt x="4589" y="6184"/>
                  </a:lnTo>
                  <a:lnTo>
                    <a:pt x="4868" y="5905"/>
                  </a:lnTo>
                  <a:lnTo>
                    <a:pt x="5108" y="5666"/>
                  </a:lnTo>
                  <a:lnTo>
                    <a:pt x="5387" y="5426"/>
                  </a:lnTo>
                  <a:lnTo>
                    <a:pt x="5706" y="5267"/>
                  </a:lnTo>
                  <a:lnTo>
                    <a:pt x="6025" y="5107"/>
                  </a:lnTo>
                  <a:lnTo>
                    <a:pt x="6345" y="4948"/>
                  </a:lnTo>
                  <a:lnTo>
                    <a:pt x="6664" y="4868"/>
                  </a:lnTo>
                  <a:lnTo>
                    <a:pt x="6983" y="4788"/>
                  </a:lnTo>
                  <a:lnTo>
                    <a:pt x="7342" y="4708"/>
                  </a:lnTo>
                  <a:lnTo>
                    <a:pt x="8379" y="4708"/>
                  </a:lnTo>
                  <a:lnTo>
                    <a:pt x="8699" y="4788"/>
                  </a:lnTo>
                  <a:lnTo>
                    <a:pt x="9058" y="4868"/>
                  </a:lnTo>
                  <a:lnTo>
                    <a:pt x="9377" y="4987"/>
                  </a:lnTo>
                  <a:lnTo>
                    <a:pt x="9696" y="5147"/>
                  </a:lnTo>
                  <a:lnTo>
                    <a:pt x="12090" y="1157"/>
                  </a:lnTo>
                  <a:lnTo>
                    <a:pt x="11412" y="798"/>
                  </a:lnTo>
                  <a:lnTo>
                    <a:pt x="10694" y="519"/>
                  </a:lnTo>
                  <a:lnTo>
                    <a:pt x="9975" y="280"/>
                  </a:lnTo>
                  <a:lnTo>
                    <a:pt x="9257" y="120"/>
                  </a:lnTo>
                  <a:lnTo>
                    <a:pt x="8499" y="40"/>
                  </a:lnTo>
                  <a:lnTo>
                    <a:pt x="7741"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3"/>
            <p:cNvSpPr/>
            <p:nvPr/>
          </p:nvSpPr>
          <p:spPr>
            <a:xfrm>
              <a:off x="464525" y="1104475"/>
              <a:ext cx="302250" cy="168600"/>
            </a:xfrm>
            <a:custGeom>
              <a:rect b="b" l="l" r="r" t="t"/>
              <a:pathLst>
                <a:path extrusionOk="0" fill="none" h="6744" w="12090">
                  <a:moveTo>
                    <a:pt x="998" y="3112"/>
                  </a:moveTo>
                  <a:lnTo>
                    <a:pt x="998" y="3112"/>
                  </a:lnTo>
                  <a:lnTo>
                    <a:pt x="1557" y="2514"/>
                  </a:lnTo>
                  <a:lnTo>
                    <a:pt x="2155" y="1995"/>
                  </a:lnTo>
                  <a:lnTo>
                    <a:pt x="2794" y="1516"/>
                  </a:lnTo>
                  <a:lnTo>
                    <a:pt x="3432" y="1117"/>
                  </a:lnTo>
                  <a:lnTo>
                    <a:pt x="4110" y="758"/>
                  </a:lnTo>
                  <a:lnTo>
                    <a:pt x="4789" y="479"/>
                  </a:lnTo>
                  <a:lnTo>
                    <a:pt x="5507" y="280"/>
                  </a:lnTo>
                  <a:lnTo>
                    <a:pt x="6265" y="120"/>
                  </a:lnTo>
                  <a:lnTo>
                    <a:pt x="6983" y="40"/>
                  </a:lnTo>
                  <a:lnTo>
                    <a:pt x="7741" y="0"/>
                  </a:lnTo>
                  <a:lnTo>
                    <a:pt x="8499" y="40"/>
                  </a:lnTo>
                  <a:lnTo>
                    <a:pt x="9257" y="120"/>
                  </a:lnTo>
                  <a:lnTo>
                    <a:pt x="9975" y="280"/>
                  </a:lnTo>
                  <a:lnTo>
                    <a:pt x="10694" y="519"/>
                  </a:lnTo>
                  <a:lnTo>
                    <a:pt x="11412" y="798"/>
                  </a:lnTo>
                  <a:lnTo>
                    <a:pt x="12090" y="1157"/>
                  </a:lnTo>
                  <a:lnTo>
                    <a:pt x="9696" y="5147"/>
                  </a:lnTo>
                  <a:lnTo>
                    <a:pt x="9696" y="5147"/>
                  </a:lnTo>
                  <a:lnTo>
                    <a:pt x="9377" y="4987"/>
                  </a:lnTo>
                  <a:lnTo>
                    <a:pt x="9058" y="4868"/>
                  </a:lnTo>
                  <a:lnTo>
                    <a:pt x="8699" y="4788"/>
                  </a:lnTo>
                  <a:lnTo>
                    <a:pt x="8379" y="4708"/>
                  </a:lnTo>
                  <a:lnTo>
                    <a:pt x="8020" y="4708"/>
                  </a:lnTo>
                  <a:lnTo>
                    <a:pt x="7701" y="4708"/>
                  </a:lnTo>
                  <a:lnTo>
                    <a:pt x="7342" y="4708"/>
                  </a:lnTo>
                  <a:lnTo>
                    <a:pt x="6983" y="4788"/>
                  </a:lnTo>
                  <a:lnTo>
                    <a:pt x="6664" y="4868"/>
                  </a:lnTo>
                  <a:lnTo>
                    <a:pt x="6345" y="4948"/>
                  </a:lnTo>
                  <a:lnTo>
                    <a:pt x="6025" y="5107"/>
                  </a:lnTo>
                  <a:lnTo>
                    <a:pt x="5706" y="5267"/>
                  </a:lnTo>
                  <a:lnTo>
                    <a:pt x="5387" y="5426"/>
                  </a:lnTo>
                  <a:lnTo>
                    <a:pt x="5108" y="5666"/>
                  </a:lnTo>
                  <a:lnTo>
                    <a:pt x="4868" y="5905"/>
                  </a:lnTo>
                  <a:lnTo>
                    <a:pt x="4589" y="6184"/>
                  </a:lnTo>
                  <a:lnTo>
                    <a:pt x="4589" y="6184"/>
                  </a:lnTo>
                  <a:lnTo>
                    <a:pt x="4310" y="6544"/>
                  </a:lnTo>
                  <a:lnTo>
                    <a:pt x="4310" y="6544"/>
                  </a:lnTo>
                  <a:lnTo>
                    <a:pt x="4190" y="6743"/>
                  </a:lnTo>
                  <a:lnTo>
                    <a:pt x="1" y="4549"/>
                  </a:lnTo>
                  <a:lnTo>
                    <a:pt x="1" y="4549"/>
                  </a:lnTo>
                  <a:lnTo>
                    <a:pt x="81" y="4469"/>
                  </a:lnTo>
                  <a:lnTo>
                    <a:pt x="81" y="4469"/>
                  </a:lnTo>
                  <a:lnTo>
                    <a:pt x="520" y="3751"/>
                  </a:lnTo>
                  <a:lnTo>
                    <a:pt x="998" y="3112"/>
                  </a:lnTo>
                  <a:lnTo>
                    <a:pt x="998" y="31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3"/>
            <p:cNvSpPr/>
            <p:nvPr/>
          </p:nvSpPr>
          <p:spPr>
            <a:xfrm>
              <a:off x="489475" y="11822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3"/>
            <p:cNvSpPr/>
            <p:nvPr/>
          </p:nvSpPr>
          <p:spPr>
            <a:xfrm>
              <a:off x="446575" y="1498450"/>
              <a:ext cx="26950" cy="26975"/>
            </a:xfrm>
            <a:custGeom>
              <a:rect b="b" l="l" r="r" t="t"/>
              <a:pathLst>
                <a:path extrusionOk="0" h="1079" w="1078">
                  <a:moveTo>
                    <a:pt x="1" y="1"/>
                  </a:moveTo>
                  <a:lnTo>
                    <a:pt x="1" y="1078"/>
                  </a:lnTo>
                  <a:lnTo>
                    <a:pt x="1078" y="1078"/>
                  </a:lnTo>
                  <a:lnTo>
                    <a:pt x="107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3"/>
            <p:cNvSpPr/>
            <p:nvPr/>
          </p:nvSpPr>
          <p:spPr>
            <a:xfrm>
              <a:off x="456550" y="1429625"/>
              <a:ext cx="107750" cy="83825"/>
            </a:xfrm>
            <a:custGeom>
              <a:rect b="b" l="l" r="r" t="t"/>
              <a:pathLst>
                <a:path extrusionOk="0" h="3353" w="4310">
                  <a:moveTo>
                    <a:pt x="4230" y="1"/>
                  </a:moveTo>
                  <a:lnTo>
                    <a:pt x="4190" y="41"/>
                  </a:lnTo>
                  <a:lnTo>
                    <a:pt x="4190" y="3233"/>
                  </a:lnTo>
                  <a:lnTo>
                    <a:pt x="41" y="3233"/>
                  </a:lnTo>
                  <a:lnTo>
                    <a:pt x="1" y="3273"/>
                  </a:lnTo>
                  <a:lnTo>
                    <a:pt x="1" y="3313"/>
                  </a:lnTo>
                  <a:lnTo>
                    <a:pt x="1" y="3352"/>
                  </a:lnTo>
                  <a:lnTo>
                    <a:pt x="4310" y="3352"/>
                  </a:lnTo>
                  <a:lnTo>
                    <a:pt x="4310" y="3313"/>
                  </a:lnTo>
                  <a:lnTo>
                    <a:pt x="4310" y="41"/>
                  </a:lnTo>
                  <a:lnTo>
                    <a:pt x="431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3"/>
            <p:cNvSpPr/>
            <p:nvPr/>
          </p:nvSpPr>
          <p:spPr>
            <a:xfrm>
              <a:off x="456550" y="1429625"/>
              <a:ext cx="107750" cy="83825"/>
            </a:xfrm>
            <a:custGeom>
              <a:rect b="b" l="l" r="r" t="t"/>
              <a:pathLst>
                <a:path extrusionOk="0" fill="none" h="3353" w="4310">
                  <a:moveTo>
                    <a:pt x="4270" y="3352"/>
                  </a:moveTo>
                  <a:lnTo>
                    <a:pt x="41" y="3352"/>
                  </a:lnTo>
                  <a:lnTo>
                    <a:pt x="41" y="3352"/>
                  </a:lnTo>
                  <a:lnTo>
                    <a:pt x="1" y="3352"/>
                  </a:lnTo>
                  <a:lnTo>
                    <a:pt x="1" y="3313"/>
                  </a:lnTo>
                  <a:lnTo>
                    <a:pt x="1" y="3313"/>
                  </a:lnTo>
                  <a:lnTo>
                    <a:pt x="1" y="3273"/>
                  </a:lnTo>
                  <a:lnTo>
                    <a:pt x="41" y="3233"/>
                  </a:lnTo>
                  <a:lnTo>
                    <a:pt x="4190" y="3233"/>
                  </a:lnTo>
                  <a:lnTo>
                    <a:pt x="4190" y="41"/>
                  </a:lnTo>
                  <a:lnTo>
                    <a:pt x="4190" y="41"/>
                  </a:lnTo>
                  <a:lnTo>
                    <a:pt x="4230" y="1"/>
                  </a:lnTo>
                  <a:lnTo>
                    <a:pt x="4270" y="1"/>
                  </a:lnTo>
                  <a:lnTo>
                    <a:pt x="4270" y="1"/>
                  </a:lnTo>
                  <a:lnTo>
                    <a:pt x="4310" y="1"/>
                  </a:lnTo>
                  <a:lnTo>
                    <a:pt x="4310" y="41"/>
                  </a:lnTo>
                  <a:lnTo>
                    <a:pt x="4310" y="3313"/>
                  </a:lnTo>
                  <a:lnTo>
                    <a:pt x="4310" y="3313"/>
                  </a:lnTo>
                  <a:lnTo>
                    <a:pt x="4310" y="3352"/>
                  </a:lnTo>
                  <a:lnTo>
                    <a:pt x="4270" y="3352"/>
                  </a:lnTo>
                  <a:lnTo>
                    <a:pt x="4270" y="335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3"/>
            <p:cNvSpPr/>
            <p:nvPr/>
          </p:nvSpPr>
          <p:spPr>
            <a:xfrm>
              <a:off x="563275" y="15134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3"/>
            <p:cNvSpPr/>
            <p:nvPr/>
          </p:nvSpPr>
          <p:spPr>
            <a:xfrm>
              <a:off x="369775" y="1433625"/>
              <a:ext cx="173575" cy="67850"/>
            </a:xfrm>
            <a:custGeom>
              <a:rect b="b" l="l" r="r" t="t"/>
              <a:pathLst>
                <a:path extrusionOk="0" h="2714" w="6943">
                  <a:moveTo>
                    <a:pt x="479" y="1"/>
                  </a:moveTo>
                  <a:lnTo>
                    <a:pt x="280" y="40"/>
                  </a:lnTo>
                  <a:lnTo>
                    <a:pt x="120" y="160"/>
                  </a:lnTo>
                  <a:lnTo>
                    <a:pt x="40" y="360"/>
                  </a:lnTo>
                  <a:lnTo>
                    <a:pt x="1" y="559"/>
                  </a:lnTo>
                  <a:lnTo>
                    <a:pt x="1" y="1397"/>
                  </a:lnTo>
                  <a:lnTo>
                    <a:pt x="40" y="1636"/>
                  </a:lnTo>
                  <a:lnTo>
                    <a:pt x="120" y="1796"/>
                  </a:lnTo>
                  <a:lnTo>
                    <a:pt x="280" y="1916"/>
                  </a:lnTo>
                  <a:lnTo>
                    <a:pt x="479" y="1956"/>
                  </a:lnTo>
                  <a:lnTo>
                    <a:pt x="5506" y="1956"/>
                  </a:lnTo>
                  <a:lnTo>
                    <a:pt x="6185" y="2714"/>
                  </a:lnTo>
                  <a:lnTo>
                    <a:pt x="5985" y="1956"/>
                  </a:lnTo>
                  <a:lnTo>
                    <a:pt x="6504" y="1956"/>
                  </a:lnTo>
                  <a:lnTo>
                    <a:pt x="6664" y="1916"/>
                  </a:lnTo>
                  <a:lnTo>
                    <a:pt x="6823" y="1796"/>
                  </a:lnTo>
                  <a:lnTo>
                    <a:pt x="6903" y="1636"/>
                  </a:lnTo>
                  <a:lnTo>
                    <a:pt x="6943" y="1397"/>
                  </a:lnTo>
                  <a:lnTo>
                    <a:pt x="6943" y="559"/>
                  </a:lnTo>
                  <a:lnTo>
                    <a:pt x="6903" y="360"/>
                  </a:lnTo>
                  <a:lnTo>
                    <a:pt x="6823" y="160"/>
                  </a:lnTo>
                  <a:lnTo>
                    <a:pt x="6664" y="40"/>
                  </a:lnTo>
                  <a:lnTo>
                    <a:pt x="6504"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3"/>
            <p:cNvSpPr/>
            <p:nvPr/>
          </p:nvSpPr>
          <p:spPr>
            <a:xfrm>
              <a:off x="369775" y="1433625"/>
              <a:ext cx="173575" cy="67850"/>
            </a:xfrm>
            <a:custGeom>
              <a:rect b="b" l="l" r="r" t="t"/>
              <a:pathLst>
                <a:path extrusionOk="0" fill="none" h="2714" w="6943">
                  <a:moveTo>
                    <a:pt x="6504" y="1"/>
                  </a:moveTo>
                  <a:lnTo>
                    <a:pt x="479" y="1"/>
                  </a:lnTo>
                  <a:lnTo>
                    <a:pt x="479" y="1"/>
                  </a:lnTo>
                  <a:lnTo>
                    <a:pt x="280" y="40"/>
                  </a:lnTo>
                  <a:lnTo>
                    <a:pt x="120" y="160"/>
                  </a:lnTo>
                  <a:lnTo>
                    <a:pt x="40" y="360"/>
                  </a:lnTo>
                  <a:lnTo>
                    <a:pt x="1" y="559"/>
                  </a:lnTo>
                  <a:lnTo>
                    <a:pt x="1" y="1397"/>
                  </a:lnTo>
                  <a:lnTo>
                    <a:pt x="1" y="1397"/>
                  </a:lnTo>
                  <a:lnTo>
                    <a:pt x="40" y="1636"/>
                  </a:lnTo>
                  <a:lnTo>
                    <a:pt x="120" y="1796"/>
                  </a:lnTo>
                  <a:lnTo>
                    <a:pt x="280" y="1916"/>
                  </a:lnTo>
                  <a:lnTo>
                    <a:pt x="479" y="1956"/>
                  </a:lnTo>
                  <a:lnTo>
                    <a:pt x="5506" y="1956"/>
                  </a:lnTo>
                  <a:lnTo>
                    <a:pt x="6185" y="2714"/>
                  </a:lnTo>
                  <a:lnTo>
                    <a:pt x="5985" y="1956"/>
                  </a:lnTo>
                  <a:lnTo>
                    <a:pt x="6504" y="1956"/>
                  </a:lnTo>
                  <a:lnTo>
                    <a:pt x="6504" y="1956"/>
                  </a:lnTo>
                  <a:lnTo>
                    <a:pt x="6664" y="1916"/>
                  </a:lnTo>
                  <a:lnTo>
                    <a:pt x="6823" y="1796"/>
                  </a:lnTo>
                  <a:lnTo>
                    <a:pt x="6903" y="1636"/>
                  </a:lnTo>
                  <a:lnTo>
                    <a:pt x="6943" y="1397"/>
                  </a:lnTo>
                  <a:lnTo>
                    <a:pt x="6943" y="559"/>
                  </a:lnTo>
                  <a:lnTo>
                    <a:pt x="6943" y="559"/>
                  </a:lnTo>
                  <a:lnTo>
                    <a:pt x="6903" y="360"/>
                  </a:lnTo>
                  <a:lnTo>
                    <a:pt x="6823" y="160"/>
                  </a:lnTo>
                  <a:lnTo>
                    <a:pt x="6664" y="40"/>
                  </a:lnTo>
                  <a:lnTo>
                    <a:pt x="6504" y="1"/>
                  </a:lnTo>
                  <a:lnTo>
                    <a:pt x="650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3"/>
            <p:cNvSpPr/>
            <p:nvPr/>
          </p:nvSpPr>
          <p:spPr>
            <a:xfrm>
              <a:off x="532350" y="14336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3"/>
            <p:cNvSpPr/>
            <p:nvPr/>
          </p:nvSpPr>
          <p:spPr>
            <a:xfrm>
              <a:off x="395700" y="1446600"/>
              <a:ext cx="122725" cy="2025"/>
            </a:xfrm>
            <a:custGeom>
              <a:rect b="b" l="l" r="r" t="t"/>
              <a:pathLst>
                <a:path extrusionOk="0" h="81" w="4909">
                  <a:moveTo>
                    <a:pt x="1" y="0"/>
                  </a:moveTo>
                  <a:lnTo>
                    <a:pt x="1" y="40"/>
                  </a:lnTo>
                  <a:lnTo>
                    <a:pt x="1" y="80"/>
                  </a:lnTo>
                  <a:lnTo>
                    <a:pt x="4868" y="80"/>
                  </a:lnTo>
                  <a:lnTo>
                    <a:pt x="4908" y="40"/>
                  </a:lnTo>
                  <a:lnTo>
                    <a:pt x="486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3"/>
            <p:cNvSpPr/>
            <p:nvPr/>
          </p:nvSpPr>
          <p:spPr>
            <a:xfrm>
              <a:off x="395700" y="1446600"/>
              <a:ext cx="122725" cy="2025"/>
            </a:xfrm>
            <a:custGeom>
              <a:rect b="b" l="l" r="r" t="t"/>
              <a:pathLst>
                <a:path extrusionOk="0" fill="none" h="81" w="4909">
                  <a:moveTo>
                    <a:pt x="4868" y="80"/>
                  </a:moveTo>
                  <a:lnTo>
                    <a:pt x="41" y="80"/>
                  </a:lnTo>
                  <a:lnTo>
                    <a:pt x="41" y="80"/>
                  </a:lnTo>
                  <a:lnTo>
                    <a:pt x="1" y="80"/>
                  </a:lnTo>
                  <a:lnTo>
                    <a:pt x="1" y="40"/>
                  </a:lnTo>
                  <a:lnTo>
                    <a:pt x="1" y="40"/>
                  </a:lnTo>
                  <a:lnTo>
                    <a:pt x="1" y="0"/>
                  </a:lnTo>
                  <a:lnTo>
                    <a:pt x="41" y="0"/>
                  </a:lnTo>
                  <a:lnTo>
                    <a:pt x="4868" y="0"/>
                  </a:lnTo>
                  <a:lnTo>
                    <a:pt x="4868" y="0"/>
                  </a:lnTo>
                  <a:lnTo>
                    <a:pt x="4868" y="0"/>
                  </a:lnTo>
                  <a:lnTo>
                    <a:pt x="4908" y="40"/>
                  </a:lnTo>
                  <a:lnTo>
                    <a:pt x="4908" y="40"/>
                  </a:lnTo>
                  <a:lnTo>
                    <a:pt x="4868" y="80"/>
                  </a:lnTo>
                  <a:lnTo>
                    <a:pt x="4868" y="80"/>
                  </a:lnTo>
                  <a:lnTo>
                    <a:pt x="4868"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3"/>
            <p:cNvSpPr/>
            <p:nvPr/>
          </p:nvSpPr>
          <p:spPr>
            <a:xfrm>
              <a:off x="517400" y="144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3"/>
            <p:cNvSpPr/>
            <p:nvPr/>
          </p:nvSpPr>
          <p:spPr>
            <a:xfrm>
              <a:off x="395700" y="1453575"/>
              <a:ext cx="122725" cy="2025"/>
            </a:xfrm>
            <a:custGeom>
              <a:rect b="b" l="l" r="r" t="t"/>
              <a:pathLst>
                <a:path extrusionOk="0" h="81" w="4909">
                  <a:moveTo>
                    <a:pt x="41" y="1"/>
                  </a:moveTo>
                  <a:lnTo>
                    <a:pt x="1" y="40"/>
                  </a:lnTo>
                  <a:lnTo>
                    <a:pt x="1" y="80"/>
                  </a:lnTo>
                  <a:lnTo>
                    <a:pt x="4868" y="80"/>
                  </a:lnTo>
                  <a:lnTo>
                    <a:pt x="4908" y="40"/>
                  </a:lnTo>
                  <a:lnTo>
                    <a:pt x="4868" y="40"/>
                  </a:lnTo>
                  <a:lnTo>
                    <a:pt x="48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3"/>
            <p:cNvSpPr/>
            <p:nvPr/>
          </p:nvSpPr>
          <p:spPr>
            <a:xfrm>
              <a:off x="395700" y="1453575"/>
              <a:ext cx="122725" cy="2025"/>
            </a:xfrm>
            <a:custGeom>
              <a:rect b="b" l="l" r="r" t="t"/>
              <a:pathLst>
                <a:path extrusionOk="0" fill="none" h="81" w="4909">
                  <a:moveTo>
                    <a:pt x="4868" y="80"/>
                  </a:moveTo>
                  <a:lnTo>
                    <a:pt x="41" y="80"/>
                  </a:lnTo>
                  <a:lnTo>
                    <a:pt x="41" y="80"/>
                  </a:lnTo>
                  <a:lnTo>
                    <a:pt x="1" y="80"/>
                  </a:lnTo>
                  <a:lnTo>
                    <a:pt x="1" y="40"/>
                  </a:lnTo>
                  <a:lnTo>
                    <a:pt x="1" y="40"/>
                  </a:lnTo>
                  <a:lnTo>
                    <a:pt x="1" y="40"/>
                  </a:lnTo>
                  <a:lnTo>
                    <a:pt x="41" y="1"/>
                  </a:lnTo>
                  <a:lnTo>
                    <a:pt x="4868" y="1"/>
                  </a:lnTo>
                  <a:lnTo>
                    <a:pt x="4868" y="1"/>
                  </a:lnTo>
                  <a:lnTo>
                    <a:pt x="4868" y="40"/>
                  </a:lnTo>
                  <a:lnTo>
                    <a:pt x="4908" y="40"/>
                  </a:lnTo>
                  <a:lnTo>
                    <a:pt x="4908" y="40"/>
                  </a:lnTo>
                  <a:lnTo>
                    <a:pt x="4868" y="80"/>
                  </a:lnTo>
                  <a:lnTo>
                    <a:pt x="4868" y="80"/>
                  </a:lnTo>
                  <a:lnTo>
                    <a:pt x="4868"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3"/>
            <p:cNvSpPr/>
            <p:nvPr/>
          </p:nvSpPr>
          <p:spPr>
            <a:xfrm>
              <a:off x="517400" y="14555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3"/>
            <p:cNvSpPr/>
            <p:nvPr/>
          </p:nvSpPr>
          <p:spPr>
            <a:xfrm>
              <a:off x="395700" y="1453575"/>
              <a:ext cx="122725" cy="2025"/>
            </a:xfrm>
            <a:custGeom>
              <a:rect b="b" l="l" r="r" t="t"/>
              <a:pathLst>
                <a:path extrusionOk="0" h="81" w="4909">
                  <a:moveTo>
                    <a:pt x="41" y="1"/>
                  </a:moveTo>
                  <a:lnTo>
                    <a:pt x="1" y="40"/>
                  </a:lnTo>
                  <a:lnTo>
                    <a:pt x="1" y="80"/>
                  </a:lnTo>
                  <a:lnTo>
                    <a:pt x="4868" y="80"/>
                  </a:lnTo>
                  <a:lnTo>
                    <a:pt x="4908" y="40"/>
                  </a:lnTo>
                  <a:lnTo>
                    <a:pt x="4868" y="40"/>
                  </a:lnTo>
                  <a:lnTo>
                    <a:pt x="48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3"/>
            <p:cNvSpPr/>
            <p:nvPr/>
          </p:nvSpPr>
          <p:spPr>
            <a:xfrm>
              <a:off x="395700" y="1453575"/>
              <a:ext cx="122725" cy="2025"/>
            </a:xfrm>
            <a:custGeom>
              <a:rect b="b" l="l" r="r" t="t"/>
              <a:pathLst>
                <a:path extrusionOk="0" fill="none" h="81" w="4909">
                  <a:moveTo>
                    <a:pt x="4868" y="80"/>
                  </a:moveTo>
                  <a:lnTo>
                    <a:pt x="41" y="80"/>
                  </a:lnTo>
                  <a:lnTo>
                    <a:pt x="41" y="80"/>
                  </a:lnTo>
                  <a:lnTo>
                    <a:pt x="1" y="80"/>
                  </a:lnTo>
                  <a:lnTo>
                    <a:pt x="1" y="40"/>
                  </a:lnTo>
                  <a:lnTo>
                    <a:pt x="1" y="40"/>
                  </a:lnTo>
                  <a:lnTo>
                    <a:pt x="1" y="40"/>
                  </a:lnTo>
                  <a:lnTo>
                    <a:pt x="41" y="1"/>
                  </a:lnTo>
                  <a:lnTo>
                    <a:pt x="4868" y="1"/>
                  </a:lnTo>
                  <a:lnTo>
                    <a:pt x="4868" y="1"/>
                  </a:lnTo>
                  <a:lnTo>
                    <a:pt x="4868" y="40"/>
                  </a:lnTo>
                  <a:lnTo>
                    <a:pt x="4908" y="40"/>
                  </a:lnTo>
                  <a:lnTo>
                    <a:pt x="4908" y="40"/>
                  </a:lnTo>
                  <a:lnTo>
                    <a:pt x="4868" y="80"/>
                  </a:lnTo>
                  <a:lnTo>
                    <a:pt x="4868" y="80"/>
                  </a:lnTo>
                  <a:lnTo>
                    <a:pt x="4868"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3"/>
            <p:cNvSpPr/>
            <p:nvPr/>
          </p:nvSpPr>
          <p:spPr>
            <a:xfrm>
              <a:off x="517400" y="14555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3"/>
            <p:cNvSpPr/>
            <p:nvPr/>
          </p:nvSpPr>
          <p:spPr>
            <a:xfrm>
              <a:off x="395700" y="1461550"/>
              <a:ext cx="122725" cy="2025"/>
            </a:xfrm>
            <a:custGeom>
              <a:rect b="b" l="l" r="r" t="t"/>
              <a:pathLst>
                <a:path extrusionOk="0" h="81" w="4909">
                  <a:moveTo>
                    <a:pt x="1" y="1"/>
                  </a:moveTo>
                  <a:lnTo>
                    <a:pt x="1" y="41"/>
                  </a:lnTo>
                  <a:lnTo>
                    <a:pt x="41" y="81"/>
                  </a:lnTo>
                  <a:lnTo>
                    <a:pt x="4868" y="81"/>
                  </a:lnTo>
                  <a:lnTo>
                    <a:pt x="4868" y="41"/>
                  </a:lnTo>
                  <a:lnTo>
                    <a:pt x="4908" y="41"/>
                  </a:lnTo>
                  <a:lnTo>
                    <a:pt x="48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3"/>
            <p:cNvSpPr/>
            <p:nvPr/>
          </p:nvSpPr>
          <p:spPr>
            <a:xfrm>
              <a:off x="395700" y="1461550"/>
              <a:ext cx="122725" cy="2025"/>
            </a:xfrm>
            <a:custGeom>
              <a:rect b="b" l="l" r="r" t="t"/>
              <a:pathLst>
                <a:path extrusionOk="0" fill="none" h="81" w="4909">
                  <a:moveTo>
                    <a:pt x="4868" y="81"/>
                  </a:moveTo>
                  <a:lnTo>
                    <a:pt x="41" y="81"/>
                  </a:lnTo>
                  <a:lnTo>
                    <a:pt x="41" y="81"/>
                  </a:lnTo>
                  <a:lnTo>
                    <a:pt x="1" y="41"/>
                  </a:lnTo>
                  <a:lnTo>
                    <a:pt x="1" y="41"/>
                  </a:lnTo>
                  <a:lnTo>
                    <a:pt x="1" y="41"/>
                  </a:lnTo>
                  <a:lnTo>
                    <a:pt x="1" y="1"/>
                  </a:lnTo>
                  <a:lnTo>
                    <a:pt x="41" y="1"/>
                  </a:lnTo>
                  <a:lnTo>
                    <a:pt x="4868" y="1"/>
                  </a:lnTo>
                  <a:lnTo>
                    <a:pt x="4868" y="1"/>
                  </a:lnTo>
                  <a:lnTo>
                    <a:pt x="4868" y="1"/>
                  </a:lnTo>
                  <a:lnTo>
                    <a:pt x="4908" y="41"/>
                  </a:lnTo>
                  <a:lnTo>
                    <a:pt x="4908" y="41"/>
                  </a:lnTo>
                  <a:lnTo>
                    <a:pt x="4868" y="41"/>
                  </a:lnTo>
                  <a:lnTo>
                    <a:pt x="4868" y="81"/>
                  </a:lnTo>
                  <a:lnTo>
                    <a:pt x="4868" y="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3"/>
            <p:cNvSpPr/>
            <p:nvPr/>
          </p:nvSpPr>
          <p:spPr>
            <a:xfrm>
              <a:off x="517400" y="14635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3"/>
            <p:cNvSpPr/>
            <p:nvPr/>
          </p:nvSpPr>
          <p:spPr>
            <a:xfrm>
              <a:off x="395700" y="1461550"/>
              <a:ext cx="122725" cy="2025"/>
            </a:xfrm>
            <a:custGeom>
              <a:rect b="b" l="l" r="r" t="t"/>
              <a:pathLst>
                <a:path extrusionOk="0" h="81" w="4909">
                  <a:moveTo>
                    <a:pt x="1" y="1"/>
                  </a:moveTo>
                  <a:lnTo>
                    <a:pt x="1" y="41"/>
                  </a:lnTo>
                  <a:lnTo>
                    <a:pt x="41" y="81"/>
                  </a:lnTo>
                  <a:lnTo>
                    <a:pt x="4868" y="81"/>
                  </a:lnTo>
                  <a:lnTo>
                    <a:pt x="4868" y="41"/>
                  </a:lnTo>
                  <a:lnTo>
                    <a:pt x="4908" y="41"/>
                  </a:lnTo>
                  <a:lnTo>
                    <a:pt x="48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3"/>
            <p:cNvSpPr/>
            <p:nvPr/>
          </p:nvSpPr>
          <p:spPr>
            <a:xfrm>
              <a:off x="395700" y="1461550"/>
              <a:ext cx="122725" cy="2025"/>
            </a:xfrm>
            <a:custGeom>
              <a:rect b="b" l="l" r="r" t="t"/>
              <a:pathLst>
                <a:path extrusionOk="0" fill="none" h="81" w="4909">
                  <a:moveTo>
                    <a:pt x="4868" y="81"/>
                  </a:moveTo>
                  <a:lnTo>
                    <a:pt x="41" y="81"/>
                  </a:lnTo>
                  <a:lnTo>
                    <a:pt x="41" y="81"/>
                  </a:lnTo>
                  <a:lnTo>
                    <a:pt x="1" y="41"/>
                  </a:lnTo>
                  <a:lnTo>
                    <a:pt x="1" y="41"/>
                  </a:lnTo>
                  <a:lnTo>
                    <a:pt x="1" y="41"/>
                  </a:lnTo>
                  <a:lnTo>
                    <a:pt x="1" y="1"/>
                  </a:lnTo>
                  <a:lnTo>
                    <a:pt x="41" y="1"/>
                  </a:lnTo>
                  <a:lnTo>
                    <a:pt x="4868" y="1"/>
                  </a:lnTo>
                  <a:lnTo>
                    <a:pt x="4868" y="1"/>
                  </a:lnTo>
                  <a:lnTo>
                    <a:pt x="4868" y="1"/>
                  </a:lnTo>
                  <a:lnTo>
                    <a:pt x="4908" y="41"/>
                  </a:lnTo>
                  <a:lnTo>
                    <a:pt x="4908" y="41"/>
                  </a:lnTo>
                  <a:lnTo>
                    <a:pt x="4868" y="41"/>
                  </a:lnTo>
                  <a:lnTo>
                    <a:pt x="4868" y="81"/>
                  </a:lnTo>
                  <a:lnTo>
                    <a:pt x="4868" y="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3"/>
            <p:cNvSpPr/>
            <p:nvPr/>
          </p:nvSpPr>
          <p:spPr>
            <a:xfrm>
              <a:off x="517400" y="14635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3"/>
            <p:cNvSpPr/>
            <p:nvPr/>
          </p:nvSpPr>
          <p:spPr>
            <a:xfrm>
              <a:off x="395700" y="1468550"/>
              <a:ext cx="122725" cy="2000"/>
            </a:xfrm>
            <a:custGeom>
              <a:rect b="b" l="l" r="r" t="t"/>
              <a:pathLst>
                <a:path extrusionOk="0" h="80" w="4909">
                  <a:moveTo>
                    <a:pt x="1" y="0"/>
                  </a:moveTo>
                  <a:lnTo>
                    <a:pt x="1" y="40"/>
                  </a:lnTo>
                  <a:lnTo>
                    <a:pt x="1" y="80"/>
                  </a:lnTo>
                  <a:lnTo>
                    <a:pt x="4868" y="80"/>
                  </a:lnTo>
                  <a:lnTo>
                    <a:pt x="4908" y="40"/>
                  </a:lnTo>
                  <a:lnTo>
                    <a:pt x="486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3"/>
            <p:cNvSpPr/>
            <p:nvPr/>
          </p:nvSpPr>
          <p:spPr>
            <a:xfrm>
              <a:off x="395700" y="1468550"/>
              <a:ext cx="122725" cy="2000"/>
            </a:xfrm>
            <a:custGeom>
              <a:rect b="b" l="l" r="r" t="t"/>
              <a:pathLst>
                <a:path extrusionOk="0" fill="none" h="80" w="4909">
                  <a:moveTo>
                    <a:pt x="4868" y="80"/>
                  </a:moveTo>
                  <a:lnTo>
                    <a:pt x="41" y="80"/>
                  </a:lnTo>
                  <a:lnTo>
                    <a:pt x="41" y="80"/>
                  </a:lnTo>
                  <a:lnTo>
                    <a:pt x="1" y="80"/>
                  </a:lnTo>
                  <a:lnTo>
                    <a:pt x="1" y="40"/>
                  </a:lnTo>
                  <a:lnTo>
                    <a:pt x="1" y="40"/>
                  </a:lnTo>
                  <a:lnTo>
                    <a:pt x="1" y="0"/>
                  </a:lnTo>
                  <a:lnTo>
                    <a:pt x="41" y="0"/>
                  </a:lnTo>
                  <a:lnTo>
                    <a:pt x="4868" y="0"/>
                  </a:lnTo>
                  <a:lnTo>
                    <a:pt x="4868" y="0"/>
                  </a:lnTo>
                  <a:lnTo>
                    <a:pt x="4868" y="0"/>
                  </a:lnTo>
                  <a:lnTo>
                    <a:pt x="4908" y="40"/>
                  </a:lnTo>
                  <a:lnTo>
                    <a:pt x="4908" y="40"/>
                  </a:lnTo>
                  <a:lnTo>
                    <a:pt x="4868" y="80"/>
                  </a:lnTo>
                  <a:lnTo>
                    <a:pt x="4868" y="80"/>
                  </a:lnTo>
                  <a:lnTo>
                    <a:pt x="4868"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3"/>
            <p:cNvSpPr/>
            <p:nvPr/>
          </p:nvSpPr>
          <p:spPr>
            <a:xfrm>
              <a:off x="517400" y="14705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3"/>
            <p:cNvSpPr/>
            <p:nvPr/>
          </p:nvSpPr>
          <p:spPr>
            <a:xfrm>
              <a:off x="707900" y="1043625"/>
              <a:ext cx="26975" cy="26950"/>
            </a:xfrm>
            <a:custGeom>
              <a:rect b="b" l="l" r="r" t="t"/>
              <a:pathLst>
                <a:path extrusionOk="0" h="1078" w="1079">
                  <a:moveTo>
                    <a:pt x="1" y="0"/>
                  </a:moveTo>
                  <a:lnTo>
                    <a:pt x="1" y="1078"/>
                  </a:lnTo>
                  <a:lnTo>
                    <a:pt x="1078" y="1078"/>
                  </a:lnTo>
                  <a:lnTo>
                    <a:pt x="107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3"/>
            <p:cNvSpPr/>
            <p:nvPr/>
          </p:nvSpPr>
          <p:spPr>
            <a:xfrm>
              <a:off x="616150" y="1055600"/>
              <a:ext cx="108750" cy="84800"/>
            </a:xfrm>
            <a:custGeom>
              <a:rect b="b" l="l" r="r" t="t"/>
              <a:pathLst>
                <a:path extrusionOk="0" h="3392" w="4350">
                  <a:moveTo>
                    <a:pt x="80" y="0"/>
                  </a:moveTo>
                  <a:lnTo>
                    <a:pt x="40" y="40"/>
                  </a:lnTo>
                  <a:lnTo>
                    <a:pt x="0" y="80"/>
                  </a:lnTo>
                  <a:lnTo>
                    <a:pt x="0" y="3312"/>
                  </a:lnTo>
                  <a:lnTo>
                    <a:pt x="40" y="3352"/>
                  </a:lnTo>
                  <a:lnTo>
                    <a:pt x="80" y="3392"/>
                  </a:lnTo>
                  <a:lnTo>
                    <a:pt x="120" y="3352"/>
                  </a:lnTo>
                  <a:lnTo>
                    <a:pt x="160" y="3312"/>
                  </a:lnTo>
                  <a:lnTo>
                    <a:pt x="160" y="120"/>
                  </a:lnTo>
                  <a:lnTo>
                    <a:pt x="4309" y="120"/>
                  </a:lnTo>
                  <a:lnTo>
                    <a:pt x="4349" y="80"/>
                  </a:lnTo>
                  <a:lnTo>
                    <a:pt x="4309" y="40"/>
                  </a:lnTo>
                  <a:lnTo>
                    <a:pt x="426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3"/>
            <p:cNvSpPr/>
            <p:nvPr/>
          </p:nvSpPr>
          <p:spPr>
            <a:xfrm>
              <a:off x="616150" y="1055600"/>
              <a:ext cx="108750" cy="84800"/>
            </a:xfrm>
            <a:custGeom>
              <a:rect b="b" l="l" r="r" t="t"/>
              <a:pathLst>
                <a:path extrusionOk="0" fill="none" h="3392" w="4350">
                  <a:moveTo>
                    <a:pt x="80" y="3392"/>
                  </a:moveTo>
                  <a:lnTo>
                    <a:pt x="80" y="3392"/>
                  </a:lnTo>
                  <a:lnTo>
                    <a:pt x="40" y="3352"/>
                  </a:lnTo>
                  <a:lnTo>
                    <a:pt x="0" y="3312"/>
                  </a:lnTo>
                  <a:lnTo>
                    <a:pt x="0" y="80"/>
                  </a:lnTo>
                  <a:lnTo>
                    <a:pt x="0" y="80"/>
                  </a:lnTo>
                  <a:lnTo>
                    <a:pt x="40" y="40"/>
                  </a:lnTo>
                  <a:lnTo>
                    <a:pt x="80" y="0"/>
                  </a:lnTo>
                  <a:lnTo>
                    <a:pt x="4269" y="0"/>
                  </a:lnTo>
                  <a:lnTo>
                    <a:pt x="4269" y="0"/>
                  </a:lnTo>
                  <a:lnTo>
                    <a:pt x="4309" y="40"/>
                  </a:lnTo>
                  <a:lnTo>
                    <a:pt x="4349" y="80"/>
                  </a:lnTo>
                  <a:lnTo>
                    <a:pt x="4349" y="80"/>
                  </a:lnTo>
                  <a:lnTo>
                    <a:pt x="4309" y="120"/>
                  </a:lnTo>
                  <a:lnTo>
                    <a:pt x="4269" y="120"/>
                  </a:lnTo>
                  <a:lnTo>
                    <a:pt x="160" y="120"/>
                  </a:lnTo>
                  <a:lnTo>
                    <a:pt x="160" y="3312"/>
                  </a:lnTo>
                  <a:lnTo>
                    <a:pt x="160" y="3312"/>
                  </a:lnTo>
                  <a:lnTo>
                    <a:pt x="120" y="3352"/>
                  </a:lnTo>
                  <a:lnTo>
                    <a:pt x="80" y="3392"/>
                  </a:lnTo>
                  <a:lnTo>
                    <a:pt x="80" y="339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3"/>
            <p:cNvSpPr/>
            <p:nvPr/>
          </p:nvSpPr>
          <p:spPr>
            <a:xfrm>
              <a:off x="618150" y="11403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3"/>
            <p:cNvSpPr/>
            <p:nvPr/>
          </p:nvSpPr>
          <p:spPr>
            <a:xfrm>
              <a:off x="746825" y="1034650"/>
              <a:ext cx="173575" cy="68850"/>
            </a:xfrm>
            <a:custGeom>
              <a:rect b="b" l="l" r="r" t="t"/>
              <a:pathLst>
                <a:path extrusionOk="0" h="2754" w="6943">
                  <a:moveTo>
                    <a:pt x="439" y="0"/>
                  </a:moveTo>
                  <a:lnTo>
                    <a:pt x="279" y="40"/>
                  </a:lnTo>
                  <a:lnTo>
                    <a:pt x="120" y="160"/>
                  </a:lnTo>
                  <a:lnTo>
                    <a:pt x="0" y="359"/>
                  </a:lnTo>
                  <a:lnTo>
                    <a:pt x="0" y="559"/>
                  </a:lnTo>
                  <a:lnTo>
                    <a:pt x="0" y="1397"/>
                  </a:lnTo>
                  <a:lnTo>
                    <a:pt x="0" y="1636"/>
                  </a:lnTo>
                  <a:lnTo>
                    <a:pt x="120" y="1796"/>
                  </a:lnTo>
                  <a:lnTo>
                    <a:pt x="279" y="1915"/>
                  </a:lnTo>
                  <a:lnTo>
                    <a:pt x="439" y="1955"/>
                  </a:lnTo>
                  <a:lnTo>
                    <a:pt x="918" y="1955"/>
                  </a:lnTo>
                  <a:lnTo>
                    <a:pt x="718" y="2753"/>
                  </a:lnTo>
                  <a:lnTo>
                    <a:pt x="718" y="2753"/>
                  </a:lnTo>
                  <a:lnTo>
                    <a:pt x="1396" y="1955"/>
                  </a:lnTo>
                  <a:lnTo>
                    <a:pt x="6464" y="1955"/>
                  </a:lnTo>
                  <a:lnTo>
                    <a:pt x="6663" y="1915"/>
                  </a:lnTo>
                  <a:lnTo>
                    <a:pt x="6783" y="1796"/>
                  </a:lnTo>
                  <a:lnTo>
                    <a:pt x="6902" y="1636"/>
                  </a:lnTo>
                  <a:lnTo>
                    <a:pt x="6942" y="1397"/>
                  </a:lnTo>
                  <a:lnTo>
                    <a:pt x="6942" y="559"/>
                  </a:lnTo>
                  <a:lnTo>
                    <a:pt x="6902" y="359"/>
                  </a:lnTo>
                  <a:lnTo>
                    <a:pt x="6783" y="160"/>
                  </a:lnTo>
                  <a:lnTo>
                    <a:pt x="6663" y="40"/>
                  </a:lnTo>
                  <a:lnTo>
                    <a:pt x="6464"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3"/>
            <p:cNvSpPr/>
            <p:nvPr/>
          </p:nvSpPr>
          <p:spPr>
            <a:xfrm>
              <a:off x="746825" y="1034650"/>
              <a:ext cx="173575" cy="68850"/>
            </a:xfrm>
            <a:custGeom>
              <a:rect b="b" l="l" r="r" t="t"/>
              <a:pathLst>
                <a:path extrusionOk="0" fill="none" h="2754" w="6943">
                  <a:moveTo>
                    <a:pt x="439" y="0"/>
                  </a:moveTo>
                  <a:lnTo>
                    <a:pt x="6464" y="0"/>
                  </a:lnTo>
                  <a:lnTo>
                    <a:pt x="6464" y="0"/>
                  </a:lnTo>
                  <a:lnTo>
                    <a:pt x="6663" y="40"/>
                  </a:lnTo>
                  <a:lnTo>
                    <a:pt x="6783" y="160"/>
                  </a:lnTo>
                  <a:lnTo>
                    <a:pt x="6902" y="359"/>
                  </a:lnTo>
                  <a:lnTo>
                    <a:pt x="6942" y="559"/>
                  </a:lnTo>
                  <a:lnTo>
                    <a:pt x="6942" y="1397"/>
                  </a:lnTo>
                  <a:lnTo>
                    <a:pt x="6942" y="1397"/>
                  </a:lnTo>
                  <a:lnTo>
                    <a:pt x="6902" y="1636"/>
                  </a:lnTo>
                  <a:lnTo>
                    <a:pt x="6783" y="1796"/>
                  </a:lnTo>
                  <a:lnTo>
                    <a:pt x="6663" y="1915"/>
                  </a:lnTo>
                  <a:lnTo>
                    <a:pt x="6464" y="1955"/>
                  </a:lnTo>
                  <a:lnTo>
                    <a:pt x="1396" y="1955"/>
                  </a:lnTo>
                  <a:lnTo>
                    <a:pt x="718" y="2753"/>
                  </a:lnTo>
                  <a:lnTo>
                    <a:pt x="918" y="1955"/>
                  </a:lnTo>
                  <a:lnTo>
                    <a:pt x="439" y="1955"/>
                  </a:lnTo>
                  <a:lnTo>
                    <a:pt x="439" y="1955"/>
                  </a:lnTo>
                  <a:lnTo>
                    <a:pt x="279" y="1915"/>
                  </a:lnTo>
                  <a:lnTo>
                    <a:pt x="120" y="1796"/>
                  </a:lnTo>
                  <a:lnTo>
                    <a:pt x="0" y="1636"/>
                  </a:lnTo>
                  <a:lnTo>
                    <a:pt x="0" y="1397"/>
                  </a:lnTo>
                  <a:lnTo>
                    <a:pt x="0" y="559"/>
                  </a:lnTo>
                  <a:lnTo>
                    <a:pt x="0" y="559"/>
                  </a:lnTo>
                  <a:lnTo>
                    <a:pt x="0" y="359"/>
                  </a:lnTo>
                  <a:lnTo>
                    <a:pt x="120" y="160"/>
                  </a:lnTo>
                  <a:lnTo>
                    <a:pt x="279" y="40"/>
                  </a:lnTo>
                  <a:lnTo>
                    <a:pt x="439" y="0"/>
                  </a:lnTo>
                  <a:lnTo>
                    <a:pt x="43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3"/>
            <p:cNvSpPr/>
            <p:nvPr/>
          </p:nvSpPr>
          <p:spPr>
            <a:xfrm>
              <a:off x="757775" y="1034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3"/>
            <p:cNvSpPr/>
            <p:nvPr/>
          </p:nvSpPr>
          <p:spPr>
            <a:xfrm>
              <a:off x="771750" y="1047625"/>
              <a:ext cx="122700" cy="2000"/>
            </a:xfrm>
            <a:custGeom>
              <a:rect b="b" l="l" r="r" t="t"/>
              <a:pathLst>
                <a:path extrusionOk="0" h="80" w="4908">
                  <a:moveTo>
                    <a:pt x="0" y="0"/>
                  </a:moveTo>
                  <a:lnTo>
                    <a:pt x="0" y="40"/>
                  </a:lnTo>
                  <a:lnTo>
                    <a:pt x="0" y="80"/>
                  </a:lnTo>
                  <a:lnTo>
                    <a:pt x="4868" y="80"/>
                  </a:lnTo>
                  <a:lnTo>
                    <a:pt x="4908" y="40"/>
                  </a:lnTo>
                  <a:lnTo>
                    <a:pt x="486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3"/>
            <p:cNvSpPr/>
            <p:nvPr/>
          </p:nvSpPr>
          <p:spPr>
            <a:xfrm>
              <a:off x="771750" y="1047625"/>
              <a:ext cx="122700" cy="2000"/>
            </a:xfrm>
            <a:custGeom>
              <a:rect b="b" l="l" r="r" t="t"/>
              <a:pathLst>
                <a:path extrusionOk="0" fill="none" h="80" w="4908">
                  <a:moveTo>
                    <a:pt x="4868" y="80"/>
                  </a:moveTo>
                  <a:lnTo>
                    <a:pt x="40" y="80"/>
                  </a:lnTo>
                  <a:lnTo>
                    <a:pt x="40" y="80"/>
                  </a:lnTo>
                  <a:lnTo>
                    <a:pt x="0" y="80"/>
                  </a:lnTo>
                  <a:lnTo>
                    <a:pt x="0" y="40"/>
                  </a:lnTo>
                  <a:lnTo>
                    <a:pt x="0" y="40"/>
                  </a:lnTo>
                  <a:lnTo>
                    <a:pt x="0" y="0"/>
                  </a:lnTo>
                  <a:lnTo>
                    <a:pt x="40" y="0"/>
                  </a:lnTo>
                  <a:lnTo>
                    <a:pt x="4868" y="0"/>
                  </a:lnTo>
                  <a:lnTo>
                    <a:pt x="4868" y="0"/>
                  </a:lnTo>
                  <a:lnTo>
                    <a:pt x="4868" y="0"/>
                  </a:lnTo>
                  <a:lnTo>
                    <a:pt x="4908" y="40"/>
                  </a:lnTo>
                  <a:lnTo>
                    <a:pt x="4908" y="40"/>
                  </a:lnTo>
                  <a:lnTo>
                    <a:pt x="4868" y="80"/>
                  </a:lnTo>
                  <a:lnTo>
                    <a:pt x="4868" y="80"/>
                  </a:lnTo>
                  <a:lnTo>
                    <a:pt x="4868"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3"/>
            <p:cNvSpPr/>
            <p:nvPr/>
          </p:nvSpPr>
          <p:spPr>
            <a:xfrm>
              <a:off x="893450" y="1049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3"/>
            <p:cNvSpPr/>
            <p:nvPr/>
          </p:nvSpPr>
          <p:spPr>
            <a:xfrm>
              <a:off x="771750" y="1054600"/>
              <a:ext cx="122700" cy="2025"/>
            </a:xfrm>
            <a:custGeom>
              <a:rect b="b" l="l" r="r" t="t"/>
              <a:pathLst>
                <a:path extrusionOk="0" h="81" w="4908">
                  <a:moveTo>
                    <a:pt x="40" y="0"/>
                  </a:moveTo>
                  <a:lnTo>
                    <a:pt x="0" y="40"/>
                  </a:lnTo>
                  <a:lnTo>
                    <a:pt x="0" y="80"/>
                  </a:lnTo>
                  <a:lnTo>
                    <a:pt x="4868" y="80"/>
                  </a:lnTo>
                  <a:lnTo>
                    <a:pt x="4908" y="40"/>
                  </a:lnTo>
                  <a:lnTo>
                    <a:pt x="4868" y="40"/>
                  </a:lnTo>
                  <a:lnTo>
                    <a:pt x="486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3"/>
            <p:cNvSpPr/>
            <p:nvPr/>
          </p:nvSpPr>
          <p:spPr>
            <a:xfrm>
              <a:off x="771750" y="1054600"/>
              <a:ext cx="122700" cy="2025"/>
            </a:xfrm>
            <a:custGeom>
              <a:rect b="b" l="l" r="r" t="t"/>
              <a:pathLst>
                <a:path extrusionOk="0" fill="none" h="81" w="4908">
                  <a:moveTo>
                    <a:pt x="4868" y="80"/>
                  </a:moveTo>
                  <a:lnTo>
                    <a:pt x="40" y="80"/>
                  </a:lnTo>
                  <a:lnTo>
                    <a:pt x="40" y="80"/>
                  </a:lnTo>
                  <a:lnTo>
                    <a:pt x="0" y="80"/>
                  </a:lnTo>
                  <a:lnTo>
                    <a:pt x="0" y="40"/>
                  </a:lnTo>
                  <a:lnTo>
                    <a:pt x="0" y="40"/>
                  </a:lnTo>
                  <a:lnTo>
                    <a:pt x="0" y="40"/>
                  </a:lnTo>
                  <a:lnTo>
                    <a:pt x="40" y="0"/>
                  </a:lnTo>
                  <a:lnTo>
                    <a:pt x="4868" y="0"/>
                  </a:lnTo>
                  <a:lnTo>
                    <a:pt x="4868" y="0"/>
                  </a:lnTo>
                  <a:lnTo>
                    <a:pt x="4868" y="40"/>
                  </a:lnTo>
                  <a:lnTo>
                    <a:pt x="4908" y="40"/>
                  </a:lnTo>
                  <a:lnTo>
                    <a:pt x="4908" y="40"/>
                  </a:lnTo>
                  <a:lnTo>
                    <a:pt x="4868" y="80"/>
                  </a:lnTo>
                  <a:lnTo>
                    <a:pt x="4868" y="80"/>
                  </a:lnTo>
                  <a:lnTo>
                    <a:pt x="4868"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3"/>
            <p:cNvSpPr/>
            <p:nvPr/>
          </p:nvSpPr>
          <p:spPr>
            <a:xfrm>
              <a:off x="893450" y="1056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3"/>
            <p:cNvSpPr/>
            <p:nvPr/>
          </p:nvSpPr>
          <p:spPr>
            <a:xfrm>
              <a:off x="771750" y="1054600"/>
              <a:ext cx="122700" cy="2025"/>
            </a:xfrm>
            <a:custGeom>
              <a:rect b="b" l="l" r="r" t="t"/>
              <a:pathLst>
                <a:path extrusionOk="0" h="81" w="4908">
                  <a:moveTo>
                    <a:pt x="40" y="0"/>
                  </a:moveTo>
                  <a:lnTo>
                    <a:pt x="0" y="40"/>
                  </a:lnTo>
                  <a:lnTo>
                    <a:pt x="0" y="80"/>
                  </a:lnTo>
                  <a:lnTo>
                    <a:pt x="4868" y="80"/>
                  </a:lnTo>
                  <a:lnTo>
                    <a:pt x="4908" y="40"/>
                  </a:lnTo>
                  <a:lnTo>
                    <a:pt x="4868" y="40"/>
                  </a:lnTo>
                  <a:lnTo>
                    <a:pt x="486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3"/>
            <p:cNvSpPr/>
            <p:nvPr/>
          </p:nvSpPr>
          <p:spPr>
            <a:xfrm>
              <a:off x="771750" y="1054600"/>
              <a:ext cx="122700" cy="2025"/>
            </a:xfrm>
            <a:custGeom>
              <a:rect b="b" l="l" r="r" t="t"/>
              <a:pathLst>
                <a:path extrusionOk="0" fill="none" h="81" w="4908">
                  <a:moveTo>
                    <a:pt x="4868" y="80"/>
                  </a:moveTo>
                  <a:lnTo>
                    <a:pt x="40" y="80"/>
                  </a:lnTo>
                  <a:lnTo>
                    <a:pt x="40" y="80"/>
                  </a:lnTo>
                  <a:lnTo>
                    <a:pt x="0" y="80"/>
                  </a:lnTo>
                  <a:lnTo>
                    <a:pt x="0" y="40"/>
                  </a:lnTo>
                  <a:lnTo>
                    <a:pt x="0" y="40"/>
                  </a:lnTo>
                  <a:lnTo>
                    <a:pt x="0" y="40"/>
                  </a:lnTo>
                  <a:lnTo>
                    <a:pt x="40" y="0"/>
                  </a:lnTo>
                  <a:lnTo>
                    <a:pt x="4868" y="0"/>
                  </a:lnTo>
                  <a:lnTo>
                    <a:pt x="4868" y="0"/>
                  </a:lnTo>
                  <a:lnTo>
                    <a:pt x="4868" y="40"/>
                  </a:lnTo>
                  <a:lnTo>
                    <a:pt x="4908" y="40"/>
                  </a:lnTo>
                  <a:lnTo>
                    <a:pt x="4908" y="40"/>
                  </a:lnTo>
                  <a:lnTo>
                    <a:pt x="4868" y="80"/>
                  </a:lnTo>
                  <a:lnTo>
                    <a:pt x="4868" y="80"/>
                  </a:lnTo>
                  <a:lnTo>
                    <a:pt x="4868"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3"/>
            <p:cNvSpPr/>
            <p:nvPr/>
          </p:nvSpPr>
          <p:spPr>
            <a:xfrm>
              <a:off x="893450" y="1056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3"/>
            <p:cNvSpPr/>
            <p:nvPr/>
          </p:nvSpPr>
          <p:spPr>
            <a:xfrm>
              <a:off x="771750" y="1062575"/>
              <a:ext cx="122700" cy="2025"/>
            </a:xfrm>
            <a:custGeom>
              <a:rect b="b" l="l" r="r" t="t"/>
              <a:pathLst>
                <a:path extrusionOk="0" h="81" w="4908">
                  <a:moveTo>
                    <a:pt x="0" y="1"/>
                  </a:moveTo>
                  <a:lnTo>
                    <a:pt x="0" y="40"/>
                  </a:lnTo>
                  <a:lnTo>
                    <a:pt x="40" y="80"/>
                  </a:lnTo>
                  <a:lnTo>
                    <a:pt x="4868" y="80"/>
                  </a:lnTo>
                  <a:lnTo>
                    <a:pt x="4868" y="40"/>
                  </a:lnTo>
                  <a:lnTo>
                    <a:pt x="4908" y="40"/>
                  </a:lnTo>
                  <a:lnTo>
                    <a:pt x="48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3"/>
            <p:cNvSpPr/>
            <p:nvPr/>
          </p:nvSpPr>
          <p:spPr>
            <a:xfrm>
              <a:off x="771750" y="1062575"/>
              <a:ext cx="122700" cy="2025"/>
            </a:xfrm>
            <a:custGeom>
              <a:rect b="b" l="l" r="r" t="t"/>
              <a:pathLst>
                <a:path extrusionOk="0" fill="none" h="81" w="4908">
                  <a:moveTo>
                    <a:pt x="4868" y="80"/>
                  </a:moveTo>
                  <a:lnTo>
                    <a:pt x="40" y="80"/>
                  </a:lnTo>
                  <a:lnTo>
                    <a:pt x="40" y="80"/>
                  </a:lnTo>
                  <a:lnTo>
                    <a:pt x="0" y="40"/>
                  </a:lnTo>
                  <a:lnTo>
                    <a:pt x="0" y="40"/>
                  </a:lnTo>
                  <a:lnTo>
                    <a:pt x="0" y="40"/>
                  </a:lnTo>
                  <a:lnTo>
                    <a:pt x="0" y="1"/>
                  </a:lnTo>
                  <a:lnTo>
                    <a:pt x="40" y="1"/>
                  </a:lnTo>
                  <a:lnTo>
                    <a:pt x="4868" y="1"/>
                  </a:lnTo>
                  <a:lnTo>
                    <a:pt x="4868" y="1"/>
                  </a:lnTo>
                  <a:lnTo>
                    <a:pt x="4868" y="1"/>
                  </a:lnTo>
                  <a:lnTo>
                    <a:pt x="4908" y="40"/>
                  </a:lnTo>
                  <a:lnTo>
                    <a:pt x="4908" y="40"/>
                  </a:lnTo>
                  <a:lnTo>
                    <a:pt x="4868" y="40"/>
                  </a:lnTo>
                  <a:lnTo>
                    <a:pt x="4868" y="80"/>
                  </a:lnTo>
                  <a:lnTo>
                    <a:pt x="4868"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3"/>
            <p:cNvSpPr/>
            <p:nvPr/>
          </p:nvSpPr>
          <p:spPr>
            <a:xfrm>
              <a:off x="893450" y="10645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3"/>
            <p:cNvSpPr/>
            <p:nvPr/>
          </p:nvSpPr>
          <p:spPr>
            <a:xfrm>
              <a:off x="771750" y="1062575"/>
              <a:ext cx="122700" cy="2025"/>
            </a:xfrm>
            <a:custGeom>
              <a:rect b="b" l="l" r="r" t="t"/>
              <a:pathLst>
                <a:path extrusionOk="0" h="81" w="4908">
                  <a:moveTo>
                    <a:pt x="0" y="1"/>
                  </a:moveTo>
                  <a:lnTo>
                    <a:pt x="0" y="40"/>
                  </a:lnTo>
                  <a:lnTo>
                    <a:pt x="40" y="80"/>
                  </a:lnTo>
                  <a:lnTo>
                    <a:pt x="4868" y="80"/>
                  </a:lnTo>
                  <a:lnTo>
                    <a:pt x="4868" y="40"/>
                  </a:lnTo>
                  <a:lnTo>
                    <a:pt x="4908" y="40"/>
                  </a:lnTo>
                  <a:lnTo>
                    <a:pt x="48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3"/>
            <p:cNvSpPr/>
            <p:nvPr/>
          </p:nvSpPr>
          <p:spPr>
            <a:xfrm>
              <a:off x="771750" y="1062575"/>
              <a:ext cx="122700" cy="2025"/>
            </a:xfrm>
            <a:custGeom>
              <a:rect b="b" l="l" r="r" t="t"/>
              <a:pathLst>
                <a:path extrusionOk="0" fill="none" h="81" w="4908">
                  <a:moveTo>
                    <a:pt x="4868" y="80"/>
                  </a:moveTo>
                  <a:lnTo>
                    <a:pt x="40" y="80"/>
                  </a:lnTo>
                  <a:lnTo>
                    <a:pt x="40" y="80"/>
                  </a:lnTo>
                  <a:lnTo>
                    <a:pt x="0" y="40"/>
                  </a:lnTo>
                  <a:lnTo>
                    <a:pt x="0" y="40"/>
                  </a:lnTo>
                  <a:lnTo>
                    <a:pt x="0" y="40"/>
                  </a:lnTo>
                  <a:lnTo>
                    <a:pt x="0" y="1"/>
                  </a:lnTo>
                  <a:lnTo>
                    <a:pt x="40" y="1"/>
                  </a:lnTo>
                  <a:lnTo>
                    <a:pt x="4868" y="1"/>
                  </a:lnTo>
                  <a:lnTo>
                    <a:pt x="4868" y="1"/>
                  </a:lnTo>
                  <a:lnTo>
                    <a:pt x="4868" y="1"/>
                  </a:lnTo>
                  <a:lnTo>
                    <a:pt x="4908" y="40"/>
                  </a:lnTo>
                  <a:lnTo>
                    <a:pt x="4908" y="40"/>
                  </a:lnTo>
                  <a:lnTo>
                    <a:pt x="4868" y="40"/>
                  </a:lnTo>
                  <a:lnTo>
                    <a:pt x="4868" y="80"/>
                  </a:lnTo>
                  <a:lnTo>
                    <a:pt x="4868" y="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3"/>
            <p:cNvSpPr/>
            <p:nvPr/>
          </p:nvSpPr>
          <p:spPr>
            <a:xfrm>
              <a:off x="893450" y="10645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3"/>
            <p:cNvSpPr/>
            <p:nvPr/>
          </p:nvSpPr>
          <p:spPr>
            <a:xfrm>
              <a:off x="771750" y="1069550"/>
              <a:ext cx="122700" cy="2025"/>
            </a:xfrm>
            <a:custGeom>
              <a:rect b="b" l="l" r="r" t="t"/>
              <a:pathLst>
                <a:path extrusionOk="0" h="81" w="4908">
                  <a:moveTo>
                    <a:pt x="0" y="1"/>
                  </a:moveTo>
                  <a:lnTo>
                    <a:pt x="0" y="41"/>
                  </a:lnTo>
                  <a:lnTo>
                    <a:pt x="0" y="81"/>
                  </a:lnTo>
                  <a:lnTo>
                    <a:pt x="4868" y="81"/>
                  </a:lnTo>
                  <a:lnTo>
                    <a:pt x="4908" y="41"/>
                  </a:lnTo>
                  <a:lnTo>
                    <a:pt x="486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3"/>
            <p:cNvSpPr/>
            <p:nvPr/>
          </p:nvSpPr>
          <p:spPr>
            <a:xfrm>
              <a:off x="771750" y="1069550"/>
              <a:ext cx="122700" cy="2025"/>
            </a:xfrm>
            <a:custGeom>
              <a:rect b="b" l="l" r="r" t="t"/>
              <a:pathLst>
                <a:path extrusionOk="0" fill="none" h="81" w="4908">
                  <a:moveTo>
                    <a:pt x="4868" y="81"/>
                  </a:moveTo>
                  <a:lnTo>
                    <a:pt x="40" y="81"/>
                  </a:lnTo>
                  <a:lnTo>
                    <a:pt x="40" y="81"/>
                  </a:lnTo>
                  <a:lnTo>
                    <a:pt x="0" y="81"/>
                  </a:lnTo>
                  <a:lnTo>
                    <a:pt x="0" y="41"/>
                  </a:lnTo>
                  <a:lnTo>
                    <a:pt x="0" y="41"/>
                  </a:lnTo>
                  <a:lnTo>
                    <a:pt x="0" y="1"/>
                  </a:lnTo>
                  <a:lnTo>
                    <a:pt x="40" y="1"/>
                  </a:lnTo>
                  <a:lnTo>
                    <a:pt x="4868" y="1"/>
                  </a:lnTo>
                  <a:lnTo>
                    <a:pt x="4868" y="1"/>
                  </a:lnTo>
                  <a:lnTo>
                    <a:pt x="4868" y="1"/>
                  </a:lnTo>
                  <a:lnTo>
                    <a:pt x="4908" y="41"/>
                  </a:lnTo>
                  <a:lnTo>
                    <a:pt x="4908" y="41"/>
                  </a:lnTo>
                  <a:lnTo>
                    <a:pt x="4868" y="81"/>
                  </a:lnTo>
                  <a:lnTo>
                    <a:pt x="4868" y="81"/>
                  </a:lnTo>
                  <a:lnTo>
                    <a:pt x="4868" y="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3"/>
            <p:cNvSpPr/>
            <p:nvPr/>
          </p:nvSpPr>
          <p:spPr>
            <a:xfrm>
              <a:off x="893450" y="10715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3"/>
            <p:cNvSpPr/>
            <p:nvPr/>
          </p:nvSpPr>
          <p:spPr>
            <a:xfrm>
              <a:off x="934325" y="1147350"/>
              <a:ext cx="300275" cy="530675"/>
            </a:xfrm>
            <a:custGeom>
              <a:rect b="b" l="l" r="r" t="t"/>
              <a:pathLst>
                <a:path extrusionOk="0" h="21227" w="12011">
                  <a:moveTo>
                    <a:pt x="8180" y="1"/>
                  </a:moveTo>
                  <a:lnTo>
                    <a:pt x="7781" y="81"/>
                  </a:lnTo>
                  <a:lnTo>
                    <a:pt x="7741" y="81"/>
                  </a:lnTo>
                  <a:lnTo>
                    <a:pt x="7422" y="160"/>
                  </a:lnTo>
                  <a:lnTo>
                    <a:pt x="7063" y="320"/>
                  </a:lnTo>
                  <a:lnTo>
                    <a:pt x="6704" y="520"/>
                  </a:lnTo>
                  <a:lnTo>
                    <a:pt x="6385" y="759"/>
                  </a:lnTo>
                  <a:lnTo>
                    <a:pt x="6065" y="998"/>
                  </a:lnTo>
                  <a:lnTo>
                    <a:pt x="5786" y="1278"/>
                  </a:lnTo>
                  <a:lnTo>
                    <a:pt x="5507" y="1597"/>
                  </a:lnTo>
                  <a:lnTo>
                    <a:pt x="5028" y="2235"/>
                  </a:lnTo>
                  <a:lnTo>
                    <a:pt x="4988" y="2275"/>
                  </a:lnTo>
                  <a:lnTo>
                    <a:pt x="4549" y="2953"/>
                  </a:lnTo>
                  <a:lnTo>
                    <a:pt x="4150" y="3671"/>
                  </a:lnTo>
                  <a:lnTo>
                    <a:pt x="3831" y="4390"/>
                  </a:lnTo>
                  <a:lnTo>
                    <a:pt x="3512" y="5148"/>
                  </a:lnTo>
                  <a:lnTo>
                    <a:pt x="3512" y="5188"/>
                  </a:lnTo>
                  <a:lnTo>
                    <a:pt x="3193" y="6145"/>
                  </a:lnTo>
                  <a:lnTo>
                    <a:pt x="2953" y="7143"/>
                  </a:lnTo>
                  <a:lnTo>
                    <a:pt x="2754" y="8180"/>
                  </a:lnTo>
                  <a:lnTo>
                    <a:pt x="2634" y="9177"/>
                  </a:lnTo>
                  <a:lnTo>
                    <a:pt x="2395" y="9018"/>
                  </a:lnTo>
                  <a:lnTo>
                    <a:pt x="2115" y="8898"/>
                  </a:lnTo>
                  <a:lnTo>
                    <a:pt x="1796" y="8898"/>
                  </a:lnTo>
                  <a:lnTo>
                    <a:pt x="1517" y="8938"/>
                  </a:lnTo>
                  <a:lnTo>
                    <a:pt x="1198" y="9058"/>
                  </a:lnTo>
                  <a:lnTo>
                    <a:pt x="919" y="9217"/>
                  </a:lnTo>
                  <a:lnTo>
                    <a:pt x="679" y="9417"/>
                  </a:lnTo>
                  <a:lnTo>
                    <a:pt x="480" y="9656"/>
                  </a:lnTo>
                  <a:lnTo>
                    <a:pt x="440" y="9696"/>
                  </a:lnTo>
                  <a:lnTo>
                    <a:pt x="400" y="9776"/>
                  </a:lnTo>
                  <a:lnTo>
                    <a:pt x="280" y="10015"/>
                  </a:lnTo>
                  <a:lnTo>
                    <a:pt x="160" y="10295"/>
                  </a:lnTo>
                  <a:lnTo>
                    <a:pt x="81" y="10574"/>
                  </a:lnTo>
                  <a:lnTo>
                    <a:pt x="41" y="10893"/>
                  </a:lnTo>
                  <a:lnTo>
                    <a:pt x="1" y="11491"/>
                  </a:lnTo>
                  <a:lnTo>
                    <a:pt x="1" y="12130"/>
                  </a:lnTo>
                  <a:lnTo>
                    <a:pt x="1" y="13806"/>
                  </a:lnTo>
                  <a:lnTo>
                    <a:pt x="1" y="13925"/>
                  </a:lnTo>
                  <a:lnTo>
                    <a:pt x="81" y="15481"/>
                  </a:lnTo>
                  <a:lnTo>
                    <a:pt x="160" y="16239"/>
                  </a:lnTo>
                  <a:lnTo>
                    <a:pt x="240" y="16997"/>
                  </a:lnTo>
                  <a:lnTo>
                    <a:pt x="400" y="17755"/>
                  </a:lnTo>
                  <a:lnTo>
                    <a:pt x="599" y="18514"/>
                  </a:lnTo>
                  <a:lnTo>
                    <a:pt x="839" y="19232"/>
                  </a:lnTo>
                  <a:lnTo>
                    <a:pt x="1118" y="19950"/>
                  </a:lnTo>
                  <a:lnTo>
                    <a:pt x="1317" y="20309"/>
                  </a:lnTo>
                  <a:lnTo>
                    <a:pt x="1597" y="20668"/>
                  </a:lnTo>
                  <a:lnTo>
                    <a:pt x="1956" y="20987"/>
                  </a:lnTo>
                  <a:lnTo>
                    <a:pt x="2115" y="21107"/>
                  </a:lnTo>
                  <a:lnTo>
                    <a:pt x="2315" y="21187"/>
                  </a:lnTo>
                  <a:lnTo>
                    <a:pt x="2355" y="21187"/>
                  </a:lnTo>
                  <a:lnTo>
                    <a:pt x="2475" y="21227"/>
                  </a:lnTo>
                  <a:lnTo>
                    <a:pt x="2634" y="21227"/>
                  </a:lnTo>
                  <a:lnTo>
                    <a:pt x="2754" y="21187"/>
                  </a:lnTo>
                  <a:lnTo>
                    <a:pt x="2993" y="21107"/>
                  </a:lnTo>
                  <a:lnTo>
                    <a:pt x="3233" y="20947"/>
                  </a:lnTo>
                  <a:lnTo>
                    <a:pt x="3472" y="20788"/>
                  </a:lnTo>
                  <a:lnTo>
                    <a:pt x="5507" y="19112"/>
                  </a:lnTo>
                  <a:lnTo>
                    <a:pt x="6504" y="18234"/>
                  </a:lnTo>
                  <a:lnTo>
                    <a:pt x="7462" y="17356"/>
                  </a:lnTo>
                  <a:lnTo>
                    <a:pt x="8419" y="16439"/>
                  </a:lnTo>
                  <a:lnTo>
                    <a:pt x="9297" y="15521"/>
                  </a:lnTo>
                  <a:lnTo>
                    <a:pt x="10175" y="14524"/>
                  </a:lnTo>
                  <a:lnTo>
                    <a:pt x="10973" y="13486"/>
                  </a:lnTo>
                  <a:lnTo>
                    <a:pt x="11252" y="13127"/>
                  </a:lnTo>
                  <a:lnTo>
                    <a:pt x="11492" y="12728"/>
                  </a:lnTo>
                  <a:lnTo>
                    <a:pt x="11731" y="12329"/>
                  </a:lnTo>
                  <a:lnTo>
                    <a:pt x="11890" y="11890"/>
                  </a:lnTo>
                  <a:lnTo>
                    <a:pt x="11890" y="11811"/>
                  </a:lnTo>
                  <a:lnTo>
                    <a:pt x="11930" y="11651"/>
                  </a:lnTo>
                  <a:lnTo>
                    <a:pt x="12010" y="11412"/>
                  </a:lnTo>
                  <a:lnTo>
                    <a:pt x="12010" y="11132"/>
                  </a:lnTo>
                  <a:lnTo>
                    <a:pt x="12010" y="10893"/>
                  </a:lnTo>
                  <a:lnTo>
                    <a:pt x="11970" y="10614"/>
                  </a:lnTo>
                  <a:lnTo>
                    <a:pt x="11890" y="10374"/>
                  </a:lnTo>
                  <a:lnTo>
                    <a:pt x="11811" y="10135"/>
                  </a:lnTo>
                  <a:lnTo>
                    <a:pt x="11691" y="9935"/>
                  </a:lnTo>
                  <a:lnTo>
                    <a:pt x="11492" y="9736"/>
                  </a:lnTo>
                  <a:lnTo>
                    <a:pt x="11292" y="9536"/>
                  </a:lnTo>
                  <a:lnTo>
                    <a:pt x="11093" y="9377"/>
                  </a:lnTo>
                  <a:lnTo>
                    <a:pt x="10853" y="9257"/>
                  </a:lnTo>
                  <a:lnTo>
                    <a:pt x="10614" y="9177"/>
                  </a:lnTo>
                  <a:lnTo>
                    <a:pt x="10095" y="9177"/>
                  </a:lnTo>
                  <a:lnTo>
                    <a:pt x="9896" y="9257"/>
                  </a:lnTo>
                  <a:lnTo>
                    <a:pt x="9696" y="9417"/>
                  </a:lnTo>
                  <a:lnTo>
                    <a:pt x="9696" y="9417"/>
                  </a:lnTo>
                  <a:lnTo>
                    <a:pt x="10095" y="8579"/>
                  </a:lnTo>
                  <a:lnTo>
                    <a:pt x="10454" y="7701"/>
                  </a:lnTo>
                  <a:lnTo>
                    <a:pt x="10454" y="7621"/>
                  </a:lnTo>
                  <a:lnTo>
                    <a:pt x="10654" y="7023"/>
                  </a:lnTo>
                  <a:lnTo>
                    <a:pt x="10813" y="6385"/>
                  </a:lnTo>
                  <a:lnTo>
                    <a:pt x="10933" y="5746"/>
                  </a:lnTo>
                  <a:lnTo>
                    <a:pt x="11013" y="5108"/>
                  </a:lnTo>
                  <a:lnTo>
                    <a:pt x="11013" y="5028"/>
                  </a:lnTo>
                  <a:lnTo>
                    <a:pt x="11053" y="4390"/>
                  </a:lnTo>
                  <a:lnTo>
                    <a:pt x="11013" y="3711"/>
                  </a:lnTo>
                  <a:lnTo>
                    <a:pt x="10973" y="3033"/>
                  </a:lnTo>
                  <a:lnTo>
                    <a:pt x="10893" y="2395"/>
                  </a:lnTo>
                  <a:lnTo>
                    <a:pt x="10853" y="2076"/>
                  </a:lnTo>
                  <a:lnTo>
                    <a:pt x="10853" y="2036"/>
                  </a:lnTo>
                  <a:lnTo>
                    <a:pt x="10773" y="1756"/>
                  </a:lnTo>
                  <a:lnTo>
                    <a:pt x="10694" y="1477"/>
                  </a:lnTo>
                  <a:lnTo>
                    <a:pt x="10574" y="1198"/>
                  </a:lnTo>
                  <a:lnTo>
                    <a:pt x="10414" y="919"/>
                  </a:lnTo>
                  <a:lnTo>
                    <a:pt x="10175" y="679"/>
                  </a:lnTo>
                  <a:lnTo>
                    <a:pt x="9896" y="440"/>
                  </a:lnTo>
                  <a:lnTo>
                    <a:pt x="9576" y="240"/>
                  </a:lnTo>
                  <a:lnTo>
                    <a:pt x="9257" y="121"/>
                  </a:lnTo>
                  <a:lnTo>
                    <a:pt x="8898" y="41"/>
                  </a:lnTo>
                  <a:lnTo>
                    <a:pt x="8539"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3"/>
            <p:cNvSpPr/>
            <p:nvPr/>
          </p:nvSpPr>
          <p:spPr>
            <a:xfrm>
              <a:off x="934325" y="1147350"/>
              <a:ext cx="300275" cy="530675"/>
            </a:xfrm>
            <a:custGeom>
              <a:rect b="b" l="l" r="r" t="t"/>
              <a:pathLst>
                <a:path extrusionOk="0" fill="none" h="21227" w="12011">
                  <a:moveTo>
                    <a:pt x="10853" y="2036"/>
                  </a:moveTo>
                  <a:lnTo>
                    <a:pt x="10853" y="2036"/>
                  </a:lnTo>
                  <a:lnTo>
                    <a:pt x="10853" y="2076"/>
                  </a:lnTo>
                  <a:lnTo>
                    <a:pt x="10853" y="2076"/>
                  </a:lnTo>
                  <a:lnTo>
                    <a:pt x="10893" y="2395"/>
                  </a:lnTo>
                  <a:lnTo>
                    <a:pt x="10893" y="2395"/>
                  </a:lnTo>
                  <a:lnTo>
                    <a:pt x="10973" y="3033"/>
                  </a:lnTo>
                  <a:lnTo>
                    <a:pt x="11013" y="3711"/>
                  </a:lnTo>
                  <a:lnTo>
                    <a:pt x="11053" y="4390"/>
                  </a:lnTo>
                  <a:lnTo>
                    <a:pt x="11013" y="5028"/>
                  </a:lnTo>
                  <a:lnTo>
                    <a:pt x="11013" y="5028"/>
                  </a:lnTo>
                  <a:lnTo>
                    <a:pt x="11013" y="5108"/>
                  </a:lnTo>
                  <a:lnTo>
                    <a:pt x="11013" y="5108"/>
                  </a:lnTo>
                  <a:lnTo>
                    <a:pt x="10933" y="5746"/>
                  </a:lnTo>
                  <a:lnTo>
                    <a:pt x="10813" y="6385"/>
                  </a:lnTo>
                  <a:lnTo>
                    <a:pt x="10654" y="7023"/>
                  </a:lnTo>
                  <a:lnTo>
                    <a:pt x="10454" y="7621"/>
                  </a:lnTo>
                  <a:lnTo>
                    <a:pt x="10454" y="7621"/>
                  </a:lnTo>
                  <a:lnTo>
                    <a:pt x="10454" y="7701"/>
                  </a:lnTo>
                  <a:lnTo>
                    <a:pt x="10454" y="7701"/>
                  </a:lnTo>
                  <a:lnTo>
                    <a:pt x="10095" y="8579"/>
                  </a:lnTo>
                  <a:lnTo>
                    <a:pt x="9696" y="9417"/>
                  </a:lnTo>
                  <a:lnTo>
                    <a:pt x="9696" y="9417"/>
                  </a:lnTo>
                  <a:lnTo>
                    <a:pt x="9896" y="9257"/>
                  </a:lnTo>
                  <a:lnTo>
                    <a:pt x="10095" y="9177"/>
                  </a:lnTo>
                  <a:lnTo>
                    <a:pt x="10334" y="9177"/>
                  </a:lnTo>
                  <a:lnTo>
                    <a:pt x="10614" y="9177"/>
                  </a:lnTo>
                  <a:lnTo>
                    <a:pt x="10853" y="9257"/>
                  </a:lnTo>
                  <a:lnTo>
                    <a:pt x="11093" y="9377"/>
                  </a:lnTo>
                  <a:lnTo>
                    <a:pt x="11292" y="9536"/>
                  </a:lnTo>
                  <a:lnTo>
                    <a:pt x="11492" y="9736"/>
                  </a:lnTo>
                  <a:lnTo>
                    <a:pt x="11492" y="9736"/>
                  </a:lnTo>
                  <a:lnTo>
                    <a:pt x="11691" y="9935"/>
                  </a:lnTo>
                  <a:lnTo>
                    <a:pt x="11811" y="10135"/>
                  </a:lnTo>
                  <a:lnTo>
                    <a:pt x="11890" y="10374"/>
                  </a:lnTo>
                  <a:lnTo>
                    <a:pt x="11970" y="10614"/>
                  </a:lnTo>
                  <a:lnTo>
                    <a:pt x="12010" y="10893"/>
                  </a:lnTo>
                  <a:lnTo>
                    <a:pt x="12010" y="11132"/>
                  </a:lnTo>
                  <a:lnTo>
                    <a:pt x="12010" y="11412"/>
                  </a:lnTo>
                  <a:lnTo>
                    <a:pt x="11930" y="11651"/>
                  </a:lnTo>
                  <a:lnTo>
                    <a:pt x="11930" y="11651"/>
                  </a:lnTo>
                  <a:lnTo>
                    <a:pt x="11890" y="11811"/>
                  </a:lnTo>
                  <a:lnTo>
                    <a:pt x="11890" y="11811"/>
                  </a:lnTo>
                  <a:lnTo>
                    <a:pt x="11890" y="11890"/>
                  </a:lnTo>
                  <a:lnTo>
                    <a:pt x="11890" y="11890"/>
                  </a:lnTo>
                  <a:lnTo>
                    <a:pt x="11731" y="12329"/>
                  </a:lnTo>
                  <a:lnTo>
                    <a:pt x="11492" y="12728"/>
                  </a:lnTo>
                  <a:lnTo>
                    <a:pt x="11252" y="13127"/>
                  </a:lnTo>
                  <a:lnTo>
                    <a:pt x="10973" y="13486"/>
                  </a:lnTo>
                  <a:lnTo>
                    <a:pt x="10973" y="13486"/>
                  </a:lnTo>
                  <a:lnTo>
                    <a:pt x="10175" y="14524"/>
                  </a:lnTo>
                  <a:lnTo>
                    <a:pt x="9297" y="15521"/>
                  </a:lnTo>
                  <a:lnTo>
                    <a:pt x="8419" y="16439"/>
                  </a:lnTo>
                  <a:lnTo>
                    <a:pt x="7462" y="17356"/>
                  </a:lnTo>
                  <a:lnTo>
                    <a:pt x="6504" y="18234"/>
                  </a:lnTo>
                  <a:lnTo>
                    <a:pt x="5507" y="19112"/>
                  </a:lnTo>
                  <a:lnTo>
                    <a:pt x="3472" y="20788"/>
                  </a:lnTo>
                  <a:lnTo>
                    <a:pt x="3472" y="20788"/>
                  </a:lnTo>
                  <a:lnTo>
                    <a:pt x="3233" y="20947"/>
                  </a:lnTo>
                  <a:lnTo>
                    <a:pt x="2993" y="21107"/>
                  </a:lnTo>
                  <a:lnTo>
                    <a:pt x="2754" y="21187"/>
                  </a:lnTo>
                  <a:lnTo>
                    <a:pt x="2634" y="21227"/>
                  </a:lnTo>
                  <a:lnTo>
                    <a:pt x="2475" y="21227"/>
                  </a:lnTo>
                  <a:lnTo>
                    <a:pt x="2475" y="21227"/>
                  </a:lnTo>
                  <a:lnTo>
                    <a:pt x="2355" y="21187"/>
                  </a:lnTo>
                  <a:lnTo>
                    <a:pt x="2355" y="21187"/>
                  </a:lnTo>
                  <a:lnTo>
                    <a:pt x="2315" y="21187"/>
                  </a:lnTo>
                  <a:lnTo>
                    <a:pt x="2315" y="21187"/>
                  </a:lnTo>
                  <a:lnTo>
                    <a:pt x="2115" y="21107"/>
                  </a:lnTo>
                  <a:lnTo>
                    <a:pt x="1956" y="20987"/>
                  </a:lnTo>
                  <a:lnTo>
                    <a:pt x="1597" y="20668"/>
                  </a:lnTo>
                  <a:lnTo>
                    <a:pt x="1317" y="20309"/>
                  </a:lnTo>
                  <a:lnTo>
                    <a:pt x="1118" y="19950"/>
                  </a:lnTo>
                  <a:lnTo>
                    <a:pt x="1118" y="19950"/>
                  </a:lnTo>
                  <a:lnTo>
                    <a:pt x="839" y="19232"/>
                  </a:lnTo>
                  <a:lnTo>
                    <a:pt x="599" y="18514"/>
                  </a:lnTo>
                  <a:lnTo>
                    <a:pt x="400" y="17755"/>
                  </a:lnTo>
                  <a:lnTo>
                    <a:pt x="240" y="16997"/>
                  </a:lnTo>
                  <a:lnTo>
                    <a:pt x="160" y="16239"/>
                  </a:lnTo>
                  <a:lnTo>
                    <a:pt x="81" y="15481"/>
                  </a:lnTo>
                  <a:lnTo>
                    <a:pt x="1" y="13925"/>
                  </a:lnTo>
                  <a:lnTo>
                    <a:pt x="1" y="13925"/>
                  </a:lnTo>
                  <a:lnTo>
                    <a:pt x="1" y="13925"/>
                  </a:lnTo>
                  <a:lnTo>
                    <a:pt x="1" y="13925"/>
                  </a:lnTo>
                  <a:lnTo>
                    <a:pt x="1" y="13806"/>
                  </a:lnTo>
                  <a:lnTo>
                    <a:pt x="1" y="13806"/>
                  </a:lnTo>
                  <a:lnTo>
                    <a:pt x="1" y="12130"/>
                  </a:lnTo>
                  <a:lnTo>
                    <a:pt x="1" y="12130"/>
                  </a:lnTo>
                  <a:lnTo>
                    <a:pt x="1" y="11491"/>
                  </a:lnTo>
                  <a:lnTo>
                    <a:pt x="41" y="10893"/>
                  </a:lnTo>
                  <a:lnTo>
                    <a:pt x="81" y="10574"/>
                  </a:lnTo>
                  <a:lnTo>
                    <a:pt x="160" y="10295"/>
                  </a:lnTo>
                  <a:lnTo>
                    <a:pt x="280" y="10015"/>
                  </a:lnTo>
                  <a:lnTo>
                    <a:pt x="400" y="9776"/>
                  </a:lnTo>
                  <a:lnTo>
                    <a:pt x="400" y="9776"/>
                  </a:lnTo>
                  <a:lnTo>
                    <a:pt x="440" y="9696"/>
                  </a:lnTo>
                  <a:lnTo>
                    <a:pt x="440" y="9696"/>
                  </a:lnTo>
                  <a:lnTo>
                    <a:pt x="480" y="9656"/>
                  </a:lnTo>
                  <a:lnTo>
                    <a:pt x="480" y="9656"/>
                  </a:lnTo>
                  <a:lnTo>
                    <a:pt x="679" y="9417"/>
                  </a:lnTo>
                  <a:lnTo>
                    <a:pt x="919" y="9217"/>
                  </a:lnTo>
                  <a:lnTo>
                    <a:pt x="1198" y="9058"/>
                  </a:lnTo>
                  <a:lnTo>
                    <a:pt x="1517" y="8938"/>
                  </a:lnTo>
                  <a:lnTo>
                    <a:pt x="1796" y="8898"/>
                  </a:lnTo>
                  <a:lnTo>
                    <a:pt x="2115" y="8898"/>
                  </a:lnTo>
                  <a:lnTo>
                    <a:pt x="2395" y="9018"/>
                  </a:lnTo>
                  <a:lnTo>
                    <a:pt x="2634" y="9177"/>
                  </a:lnTo>
                  <a:lnTo>
                    <a:pt x="2634" y="9177"/>
                  </a:lnTo>
                  <a:lnTo>
                    <a:pt x="2754" y="8180"/>
                  </a:lnTo>
                  <a:lnTo>
                    <a:pt x="2953" y="7143"/>
                  </a:lnTo>
                  <a:lnTo>
                    <a:pt x="3193" y="6145"/>
                  </a:lnTo>
                  <a:lnTo>
                    <a:pt x="3512" y="5188"/>
                  </a:lnTo>
                  <a:lnTo>
                    <a:pt x="3512" y="5188"/>
                  </a:lnTo>
                  <a:lnTo>
                    <a:pt x="3512" y="5148"/>
                  </a:lnTo>
                  <a:lnTo>
                    <a:pt x="3512" y="5148"/>
                  </a:lnTo>
                  <a:lnTo>
                    <a:pt x="3512" y="5148"/>
                  </a:lnTo>
                  <a:lnTo>
                    <a:pt x="3512" y="5148"/>
                  </a:lnTo>
                  <a:lnTo>
                    <a:pt x="3831" y="4390"/>
                  </a:lnTo>
                  <a:lnTo>
                    <a:pt x="4150" y="3671"/>
                  </a:lnTo>
                  <a:lnTo>
                    <a:pt x="4549" y="2953"/>
                  </a:lnTo>
                  <a:lnTo>
                    <a:pt x="4988" y="2275"/>
                  </a:lnTo>
                  <a:lnTo>
                    <a:pt x="4988" y="2275"/>
                  </a:lnTo>
                  <a:lnTo>
                    <a:pt x="4988" y="2275"/>
                  </a:lnTo>
                  <a:lnTo>
                    <a:pt x="4988" y="2275"/>
                  </a:lnTo>
                  <a:lnTo>
                    <a:pt x="5028" y="2235"/>
                  </a:lnTo>
                  <a:lnTo>
                    <a:pt x="5028" y="2235"/>
                  </a:lnTo>
                  <a:lnTo>
                    <a:pt x="5507" y="1597"/>
                  </a:lnTo>
                  <a:lnTo>
                    <a:pt x="5786" y="1278"/>
                  </a:lnTo>
                  <a:lnTo>
                    <a:pt x="6065" y="998"/>
                  </a:lnTo>
                  <a:lnTo>
                    <a:pt x="6385" y="759"/>
                  </a:lnTo>
                  <a:lnTo>
                    <a:pt x="6704" y="520"/>
                  </a:lnTo>
                  <a:lnTo>
                    <a:pt x="7063" y="320"/>
                  </a:lnTo>
                  <a:lnTo>
                    <a:pt x="7422" y="160"/>
                  </a:lnTo>
                  <a:lnTo>
                    <a:pt x="7422" y="160"/>
                  </a:lnTo>
                  <a:lnTo>
                    <a:pt x="7741" y="81"/>
                  </a:lnTo>
                  <a:lnTo>
                    <a:pt x="7741" y="81"/>
                  </a:lnTo>
                  <a:lnTo>
                    <a:pt x="7781" y="81"/>
                  </a:lnTo>
                  <a:lnTo>
                    <a:pt x="7781" y="81"/>
                  </a:lnTo>
                  <a:lnTo>
                    <a:pt x="8180" y="1"/>
                  </a:lnTo>
                  <a:lnTo>
                    <a:pt x="8539" y="1"/>
                  </a:lnTo>
                  <a:lnTo>
                    <a:pt x="8898" y="41"/>
                  </a:lnTo>
                  <a:lnTo>
                    <a:pt x="9257" y="121"/>
                  </a:lnTo>
                  <a:lnTo>
                    <a:pt x="9576" y="240"/>
                  </a:lnTo>
                  <a:lnTo>
                    <a:pt x="9896" y="440"/>
                  </a:lnTo>
                  <a:lnTo>
                    <a:pt x="10175" y="679"/>
                  </a:lnTo>
                  <a:lnTo>
                    <a:pt x="10414" y="919"/>
                  </a:lnTo>
                  <a:lnTo>
                    <a:pt x="10414" y="919"/>
                  </a:lnTo>
                  <a:lnTo>
                    <a:pt x="10574" y="1198"/>
                  </a:lnTo>
                  <a:lnTo>
                    <a:pt x="10694" y="1477"/>
                  </a:lnTo>
                  <a:lnTo>
                    <a:pt x="10773" y="1756"/>
                  </a:lnTo>
                  <a:lnTo>
                    <a:pt x="10853" y="2036"/>
                  </a:lnTo>
                  <a:lnTo>
                    <a:pt x="10853" y="20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3"/>
            <p:cNvSpPr/>
            <p:nvPr/>
          </p:nvSpPr>
          <p:spPr>
            <a:xfrm>
              <a:off x="1205650" y="11982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3"/>
            <p:cNvSpPr/>
            <p:nvPr/>
          </p:nvSpPr>
          <p:spPr>
            <a:xfrm>
              <a:off x="991200" y="1149350"/>
              <a:ext cx="137650" cy="541650"/>
            </a:xfrm>
            <a:custGeom>
              <a:rect b="b" l="l" r="r" t="t"/>
              <a:pathLst>
                <a:path extrusionOk="0" h="21666" w="5506">
                  <a:moveTo>
                    <a:pt x="5466" y="1"/>
                  </a:moveTo>
                  <a:lnTo>
                    <a:pt x="4788" y="1277"/>
                  </a:lnTo>
                  <a:lnTo>
                    <a:pt x="4229" y="2514"/>
                  </a:lnTo>
                  <a:lnTo>
                    <a:pt x="3830" y="3352"/>
                  </a:lnTo>
                  <a:lnTo>
                    <a:pt x="3830" y="3392"/>
                  </a:lnTo>
                  <a:lnTo>
                    <a:pt x="3192" y="4948"/>
                  </a:lnTo>
                  <a:lnTo>
                    <a:pt x="2593" y="6504"/>
                  </a:lnTo>
                  <a:lnTo>
                    <a:pt x="2554" y="6544"/>
                  </a:lnTo>
                  <a:lnTo>
                    <a:pt x="2075" y="7900"/>
                  </a:lnTo>
                  <a:lnTo>
                    <a:pt x="1676" y="9257"/>
                  </a:lnTo>
                  <a:lnTo>
                    <a:pt x="1277" y="10574"/>
                  </a:lnTo>
                  <a:lnTo>
                    <a:pt x="958" y="11890"/>
                  </a:lnTo>
                  <a:lnTo>
                    <a:pt x="678" y="13127"/>
                  </a:lnTo>
                  <a:lnTo>
                    <a:pt x="678" y="13167"/>
                  </a:lnTo>
                  <a:lnTo>
                    <a:pt x="359" y="14962"/>
                  </a:lnTo>
                  <a:lnTo>
                    <a:pt x="160" y="16718"/>
                  </a:lnTo>
                  <a:lnTo>
                    <a:pt x="160" y="16758"/>
                  </a:lnTo>
                  <a:lnTo>
                    <a:pt x="80" y="17875"/>
                  </a:lnTo>
                  <a:lnTo>
                    <a:pt x="0" y="18952"/>
                  </a:lnTo>
                  <a:lnTo>
                    <a:pt x="0" y="20029"/>
                  </a:lnTo>
                  <a:lnTo>
                    <a:pt x="40" y="21107"/>
                  </a:lnTo>
                  <a:lnTo>
                    <a:pt x="80" y="21665"/>
                  </a:lnTo>
                  <a:lnTo>
                    <a:pt x="120" y="21665"/>
                  </a:lnTo>
                  <a:lnTo>
                    <a:pt x="80" y="21107"/>
                  </a:lnTo>
                  <a:lnTo>
                    <a:pt x="40" y="20069"/>
                  </a:lnTo>
                  <a:lnTo>
                    <a:pt x="80" y="18992"/>
                  </a:lnTo>
                  <a:lnTo>
                    <a:pt x="120" y="17915"/>
                  </a:lnTo>
                  <a:lnTo>
                    <a:pt x="200" y="16798"/>
                  </a:lnTo>
                  <a:lnTo>
                    <a:pt x="200" y="16758"/>
                  </a:lnTo>
                  <a:lnTo>
                    <a:pt x="399" y="14962"/>
                  </a:lnTo>
                  <a:lnTo>
                    <a:pt x="718" y="13167"/>
                  </a:lnTo>
                  <a:lnTo>
                    <a:pt x="758" y="13127"/>
                  </a:lnTo>
                  <a:lnTo>
                    <a:pt x="1157" y="11332"/>
                  </a:lnTo>
                  <a:lnTo>
                    <a:pt x="1636" y="9496"/>
                  </a:lnTo>
                  <a:lnTo>
                    <a:pt x="1676" y="9417"/>
                  </a:lnTo>
                  <a:lnTo>
                    <a:pt x="2115" y="7980"/>
                  </a:lnTo>
                  <a:lnTo>
                    <a:pt x="2633" y="6544"/>
                  </a:lnTo>
                  <a:lnTo>
                    <a:pt x="2633" y="6504"/>
                  </a:lnTo>
                  <a:lnTo>
                    <a:pt x="3232" y="4948"/>
                  </a:lnTo>
                  <a:lnTo>
                    <a:pt x="3870" y="3392"/>
                  </a:lnTo>
                  <a:lnTo>
                    <a:pt x="3910" y="3352"/>
                  </a:lnTo>
                  <a:lnTo>
                    <a:pt x="4269" y="2514"/>
                  </a:lnTo>
                  <a:lnTo>
                    <a:pt x="4828" y="1277"/>
                  </a:lnTo>
                  <a:lnTo>
                    <a:pt x="5506"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3"/>
            <p:cNvSpPr/>
            <p:nvPr/>
          </p:nvSpPr>
          <p:spPr>
            <a:xfrm>
              <a:off x="991200" y="1149350"/>
              <a:ext cx="137650" cy="541650"/>
            </a:xfrm>
            <a:custGeom>
              <a:rect b="b" l="l" r="r" t="t"/>
              <a:pathLst>
                <a:path extrusionOk="0" fill="none" h="21666" w="5506">
                  <a:moveTo>
                    <a:pt x="5506" y="1"/>
                  </a:moveTo>
                  <a:lnTo>
                    <a:pt x="5506" y="1"/>
                  </a:lnTo>
                  <a:lnTo>
                    <a:pt x="4828" y="1277"/>
                  </a:lnTo>
                  <a:lnTo>
                    <a:pt x="4269" y="2514"/>
                  </a:lnTo>
                  <a:lnTo>
                    <a:pt x="4269" y="2514"/>
                  </a:lnTo>
                  <a:lnTo>
                    <a:pt x="3910" y="3352"/>
                  </a:lnTo>
                  <a:lnTo>
                    <a:pt x="3910" y="3352"/>
                  </a:lnTo>
                  <a:lnTo>
                    <a:pt x="3870" y="3392"/>
                  </a:lnTo>
                  <a:lnTo>
                    <a:pt x="3870" y="3392"/>
                  </a:lnTo>
                  <a:lnTo>
                    <a:pt x="3232" y="4948"/>
                  </a:lnTo>
                  <a:lnTo>
                    <a:pt x="2633" y="6504"/>
                  </a:lnTo>
                  <a:lnTo>
                    <a:pt x="2633" y="6504"/>
                  </a:lnTo>
                  <a:lnTo>
                    <a:pt x="2633" y="6544"/>
                  </a:lnTo>
                  <a:lnTo>
                    <a:pt x="2633" y="6544"/>
                  </a:lnTo>
                  <a:lnTo>
                    <a:pt x="2115" y="7980"/>
                  </a:lnTo>
                  <a:lnTo>
                    <a:pt x="1676" y="9417"/>
                  </a:lnTo>
                  <a:lnTo>
                    <a:pt x="1676" y="9417"/>
                  </a:lnTo>
                  <a:lnTo>
                    <a:pt x="1636" y="9496"/>
                  </a:lnTo>
                  <a:lnTo>
                    <a:pt x="1636" y="9496"/>
                  </a:lnTo>
                  <a:lnTo>
                    <a:pt x="1157" y="11332"/>
                  </a:lnTo>
                  <a:lnTo>
                    <a:pt x="758" y="13127"/>
                  </a:lnTo>
                  <a:lnTo>
                    <a:pt x="758" y="13127"/>
                  </a:lnTo>
                  <a:lnTo>
                    <a:pt x="718" y="13167"/>
                  </a:lnTo>
                  <a:lnTo>
                    <a:pt x="718" y="13167"/>
                  </a:lnTo>
                  <a:lnTo>
                    <a:pt x="399" y="14962"/>
                  </a:lnTo>
                  <a:lnTo>
                    <a:pt x="200" y="16758"/>
                  </a:lnTo>
                  <a:lnTo>
                    <a:pt x="200" y="16758"/>
                  </a:lnTo>
                  <a:lnTo>
                    <a:pt x="200" y="16798"/>
                  </a:lnTo>
                  <a:lnTo>
                    <a:pt x="200" y="16798"/>
                  </a:lnTo>
                  <a:lnTo>
                    <a:pt x="120" y="17915"/>
                  </a:lnTo>
                  <a:lnTo>
                    <a:pt x="80" y="18992"/>
                  </a:lnTo>
                  <a:lnTo>
                    <a:pt x="40" y="20069"/>
                  </a:lnTo>
                  <a:lnTo>
                    <a:pt x="80" y="21107"/>
                  </a:lnTo>
                  <a:lnTo>
                    <a:pt x="80" y="21107"/>
                  </a:lnTo>
                  <a:lnTo>
                    <a:pt x="120" y="21665"/>
                  </a:lnTo>
                  <a:lnTo>
                    <a:pt x="80" y="21665"/>
                  </a:lnTo>
                  <a:lnTo>
                    <a:pt x="80" y="21665"/>
                  </a:lnTo>
                  <a:lnTo>
                    <a:pt x="40" y="21107"/>
                  </a:lnTo>
                  <a:lnTo>
                    <a:pt x="40" y="21107"/>
                  </a:lnTo>
                  <a:lnTo>
                    <a:pt x="0" y="20029"/>
                  </a:lnTo>
                  <a:lnTo>
                    <a:pt x="0" y="18952"/>
                  </a:lnTo>
                  <a:lnTo>
                    <a:pt x="80" y="17875"/>
                  </a:lnTo>
                  <a:lnTo>
                    <a:pt x="160" y="16758"/>
                  </a:lnTo>
                  <a:lnTo>
                    <a:pt x="160" y="16758"/>
                  </a:lnTo>
                  <a:lnTo>
                    <a:pt x="160" y="16718"/>
                  </a:lnTo>
                  <a:lnTo>
                    <a:pt x="160" y="16718"/>
                  </a:lnTo>
                  <a:lnTo>
                    <a:pt x="359" y="14962"/>
                  </a:lnTo>
                  <a:lnTo>
                    <a:pt x="678" y="13167"/>
                  </a:lnTo>
                  <a:lnTo>
                    <a:pt x="678" y="13167"/>
                  </a:lnTo>
                  <a:lnTo>
                    <a:pt x="678" y="13127"/>
                  </a:lnTo>
                  <a:lnTo>
                    <a:pt x="678" y="13127"/>
                  </a:lnTo>
                  <a:lnTo>
                    <a:pt x="958" y="11890"/>
                  </a:lnTo>
                  <a:lnTo>
                    <a:pt x="958" y="11890"/>
                  </a:lnTo>
                  <a:lnTo>
                    <a:pt x="1277" y="10574"/>
                  </a:lnTo>
                  <a:lnTo>
                    <a:pt x="1676" y="9257"/>
                  </a:lnTo>
                  <a:lnTo>
                    <a:pt x="2075" y="7900"/>
                  </a:lnTo>
                  <a:lnTo>
                    <a:pt x="2554" y="6544"/>
                  </a:lnTo>
                  <a:lnTo>
                    <a:pt x="2554" y="6544"/>
                  </a:lnTo>
                  <a:lnTo>
                    <a:pt x="2593" y="6504"/>
                  </a:lnTo>
                  <a:lnTo>
                    <a:pt x="2593" y="6504"/>
                  </a:lnTo>
                  <a:lnTo>
                    <a:pt x="3192" y="4948"/>
                  </a:lnTo>
                  <a:lnTo>
                    <a:pt x="3830" y="3392"/>
                  </a:lnTo>
                  <a:lnTo>
                    <a:pt x="3830" y="3392"/>
                  </a:lnTo>
                  <a:lnTo>
                    <a:pt x="3830" y="3352"/>
                  </a:lnTo>
                  <a:lnTo>
                    <a:pt x="3830" y="3352"/>
                  </a:lnTo>
                  <a:lnTo>
                    <a:pt x="4229" y="2514"/>
                  </a:lnTo>
                  <a:lnTo>
                    <a:pt x="4229" y="2514"/>
                  </a:lnTo>
                  <a:lnTo>
                    <a:pt x="4788" y="1277"/>
                  </a:lnTo>
                  <a:lnTo>
                    <a:pt x="5466" y="1"/>
                  </a:lnTo>
                  <a:lnTo>
                    <a:pt x="5466" y="1"/>
                  </a:lnTo>
                  <a:lnTo>
                    <a:pt x="5506" y="1"/>
                  </a:lnTo>
                  <a:lnTo>
                    <a:pt x="550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3"/>
            <p:cNvSpPr/>
            <p:nvPr/>
          </p:nvSpPr>
          <p:spPr>
            <a:xfrm>
              <a:off x="1128825" y="11493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3"/>
            <p:cNvSpPr/>
            <p:nvPr/>
          </p:nvSpPr>
          <p:spPr>
            <a:xfrm>
              <a:off x="1059025" y="1198225"/>
              <a:ext cx="146650" cy="35925"/>
            </a:xfrm>
            <a:custGeom>
              <a:rect b="b" l="l" r="r" t="t"/>
              <a:pathLst>
                <a:path extrusionOk="0" h="1437" w="5866">
                  <a:moveTo>
                    <a:pt x="5865" y="1"/>
                  </a:moveTo>
                  <a:lnTo>
                    <a:pt x="3551" y="759"/>
                  </a:lnTo>
                  <a:lnTo>
                    <a:pt x="1197" y="1397"/>
                  </a:lnTo>
                  <a:lnTo>
                    <a:pt x="1117" y="1397"/>
                  </a:lnTo>
                  <a:lnTo>
                    <a:pt x="40" y="200"/>
                  </a:lnTo>
                  <a:lnTo>
                    <a:pt x="0" y="240"/>
                  </a:lnTo>
                  <a:lnTo>
                    <a:pt x="1117" y="1437"/>
                  </a:lnTo>
                  <a:lnTo>
                    <a:pt x="1157" y="1437"/>
                  </a:lnTo>
                  <a:lnTo>
                    <a:pt x="2514" y="1078"/>
                  </a:lnTo>
                  <a:lnTo>
                    <a:pt x="4189" y="599"/>
                  </a:lnTo>
                  <a:lnTo>
                    <a:pt x="5865" y="41"/>
                  </a:lnTo>
                  <a:lnTo>
                    <a:pt x="5865"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3"/>
            <p:cNvSpPr/>
            <p:nvPr/>
          </p:nvSpPr>
          <p:spPr>
            <a:xfrm>
              <a:off x="1059025" y="1198225"/>
              <a:ext cx="146650" cy="35925"/>
            </a:xfrm>
            <a:custGeom>
              <a:rect b="b" l="l" r="r" t="t"/>
              <a:pathLst>
                <a:path extrusionOk="0" fill="none" h="1437" w="5866">
                  <a:moveTo>
                    <a:pt x="5865" y="1"/>
                  </a:moveTo>
                  <a:lnTo>
                    <a:pt x="5865" y="1"/>
                  </a:lnTo>
                  <a:lnTo>
                    <a:pt x="5865" y="41"/>
                  </a:lnTo>
                  <a:lnTo>
                    <a:pt x="5865" y="41"/>
                  </a:lnTo>
                  <a:lnTo>
                    <a:pt x="4189" y="599"/>
                  </a:lnTo>
                  <a:lnTo>
                    <a:pt x="2514" y="1078"/>
                  </a:lnTo>
                  <a:lnTo>
                    <a:pt x="2514" y="1078"/>
                  </a:lnTo>
                  <a:lnTo>
                    <a:pt x="1157" y="1437"/>
                  </a:lnTo>
                  <a:lnTo>
                    <a:pt x="1117" y="1437"/>
                  </a:lnTo>
                  <a:lnTo>
                    <a:pt x="1117" y="1437"/>
                  </a:lnTo>
                  <a:lnTo>
                    <a:pt x="1117" y="1437"/>
                  </a:lnTo>
                  <a:lnTo>
                    <a:pt x="0" y="240"/>
                  </a:lnTo>
                  <a:lnTo>
                    <a:pt x="0" y="240"/>
                  </a:lnTo>
                  <a:lnTo>
                    <a:pt x="40" y="200"/>
                  </a:lnTo>
                  <a:lnTo>
                    <a:pt x="1117" y="1397"/>
                  </a:lnTo>
                  <a:lnTo>
                    <a:pt x="1117" y="1397"/>
                  </a:lnTo>
                  <a:lnTo>
                    <a:pt x="1117" y="1397"/>
                  </a:lnTo>
                  <a:lnTo>
                    <a:pt x="1197" y="1397"/>
                  </a:lnTo>
                  <a:lnTo>
                    <a:pt x="1197" y="1397"/>
                  </a:lnTo>
                  <a:lnTo>
                    <a:pt x="3551" y="759"/>
                  </a:lnTo>
                  <a:lnTo>
                    <a:pt x="5865" y="1"/>
                  </a:lnTo>
                  <a:lnTo>
                    <a:pt x="586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3"/>
            <p:cNvSpPr/>
            <p:nvPr/>
          </p:nvSpPr>
          <p:spPr>
            <a:xfrm>
              <a:off x="1205650" y="11982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3"/>
            <p:cNvSpPr/>
            <p:nvPr/>
          </p:nvSpPr>
          <p:spPr>
            <a:xfrm>
              <a:off x="1022100" y="1273050"/>
              <a:ext cx="187550" cy="39900"/>
            </a:xfrm>
            <a:custGeom>
              <a:rect b="b" l="l" r="r" t="t"/>
              <a:pathLst>
                <a:path extrusionOk="0" h="1596" w="7502">
                  <a:moveTo>
                    <a:pt x="7502" y="0"/>
                  </a:moveTo>
                  <a:lnTo>
                    <a:pt x="5946" y="479"/>
                  </a:lnTo>
                  <a:lnTo>
                    <a:pt x="4430" y="878"/>
                  </a:lnTo>
                  <a:lnTo>
                    <a:pt x="2913" y="1237"/>
                  </a:lnTo>
                  <a:lnTo>
                    <a:pt x="1397" y="1556"/>
                  </a:lnTo>
                  <a:lnTo>
                    <a:pt x="1318" y="1556"/>
                  </a:lnTo>
                  <a:lnTo>
                    <a:pt x="639" y="838"/>
                  </a:lnTo>
                  <a:lnTo>
                    <a:pt x="1" y="120"/>
                  </a:lnTo>
                  <a:lnTo>
                    <a:pt x="1" y="160"/>
                  </a:lnTo>
                  <a:lnTo>
                    <a:pt x="599" y="878"/>
                  </a:lnTo>
                  <a:lnTo>
                    <a:pt x="1278" y="1596"/>
                  </a:lnTo>
                  <a:lnTo>
                    <a:pt x="1397" y="1596"/>
                  </a:lnTo>
                  <a:lnTo>
                    <a:pt x="2395" y="1396"/>
                  </a:lnTo>
                  <a:lnTo>
                    <a:pt x="3432" y="1197"/>
                  </a:lnTo>
                  <a:lnTo>
                    <a:pt x="4430" y="958"/>
                  </a:lnTo>
                  <a:lnTo>
                    <a:pt x="5467" y="678"/>
                  </a:lnTo>
                  <a:lnTo>
                    <a:pt x="6464" y="359"/>
                  </a:lnTo>
                  <a:lnTo>
                    <a:pt x="7502" y="80"/>
                  </a:lnTo>
                  <a:lnTo>
                    <a:pt x="7502"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3"/>
            <p:cNvSpPr/>
            <p:nvPr/>
          </p:nvSpPr>
          <p:spPr>
            <a:xfrm>
              <a:off x="1022100" y="1273050"/>
              <a:ext cx="187550" cy="39900"/>
            </a:xfrm>
            <a:custGeom>
              <a:rect b="b" l="l" r="r" t="t"/>
              <a:pathLst>
                <a:path extrusionOk="0" fill="none" h="1596" w="7502">
                  <a:moveTo>
                    <a:pt x="7502" y="0"/>
                  </a:moveTo>
                  <a:lnTo>
                    <a:pt x="7502" y="0"/>
                  </a:lnTo>
                  <a:lnTo>
                    <a:pt x="7502" y="80"/>
                  </a:lnTo>
                  <a:lnTo>
                    <a:pt x="7502" y="80"/>
                  </a:lnTo>
                  <a:lnTo>
                    <a:pt x="6464" y="359"/>
                  </a:lnTo>
                  <a:lnTo>
                    <a:pt x="5467" y="678"/>
                  </a:lnTo>
                  <a:lnTo>
                    <a:pt x="5467" y="678"/>
                  </a:lnTo>
                  <a:lnTo>
                    <a:pt x="4430" y="958"/>
                  </a:lnTo>
                  <a:lnTo>
                    <a:pt x="3432" y="1197"/>
                  </a:lnTo>
                  <a:lnTo>
                    <a:pt x="2395" y="1396"/>
                  </a:lnTo>
                  <a:lnTo>
                    <a:pt x="1397" y="1596"/>
                  </a:lnTo>
                  <a:lnTo>
                    <a:pt x="1397" y="1596"/>
                  </a:lnTo>
                  <a:lnTo>
                    <a:pt x="1318" y="1596"/>
                  </a:lnTo>
                  <a:lnTo>
                    <a:pt x="1318" y="1596"/>
                  </a:lnTo>
                  <a:lnTo>
                    <a:pt x="1318" y="1596"/>
                  </a:lnTo>
                  <a:lnTo>
                    <a:pt x="1278" y="1596"/>
                  </a:lnTo>
                  <a:lnTo>
                    <a:pt x="1278" y="1596"/>
                  </a:lnTo>
                  <a:lnTo>
                    <a:pt x="1278" y="1596"/>
                  </a:lnTo>
                  <a:lnTo>
                    <a:pt x="599" y="878"/>
                  </a:lnTo>
                  <a:lnTo>
                    <a:pt x="1" y="160"/>
                  </a:lnTo>
                  <a:lnTo>
                    <a:pt x="1" y="160"/>
                  </a:lnTo>
                  <a:lnTo>
                    <a:pt x="1" y="120"/>
                  </a:lnTo>
                  <a:lnTo>
                    <a:pt x="1" y="120"/>
                  </a:lnTo>
                  <a:lnTo>
                    <a:pt x="639" y="838"/>
                  </a:lnTo>
                  <a:lnTo>
                    <a:pt x="1318" y="1556"/>
                  </a:lnTo>
                  <a:lnTo>
                    <a:pt x="1318" y="1556"/>
                  </a:lnTo>
                  <a:lnTo>
                    <a:pt x="1357" y="1556"/>
                  </a:lnTo>
                  <a:lnTo>
                    <a:pt x="1357" y="1556"/>
                  </a:lnTo>
                  <a:lnTo>
                    <a:pt x="1397" y="1556"/>
                  </a:lnTo>
                  <a:lnTo>
                    <a:pt x="1397" y="1556"/>
                  </a:lnTo>
                  <a:lnTo>
                    <a:pt x="2913" y="1237"/>
                  </a:lnTo>
                  <a:lnTo>
                    <a:pt x="4430" y="878"/>
                  </a:lnTo>
                  <a:lnTo>
                    <a:pt x="5946" y="479"/>
                  </a:lnTo>
                  <a:lnTo>
                    <a:pt x="7502" y="0"/>
                  </a:lnTo>
                  <a:lnTo>
                    <a:pt x="750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3"/>
            <p:cNvSpPr/>
            <p:nvPr/>
          </p:nvSpPr>
          <p:spPr>
            <a:xfrm>
              <a:off x="1209625" y="12730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3"/>
            <p:cNvSpPr/>
            <p:nvPr/>
          </p:nvSpPr>
          <p:spPr>
            <a:xfrm>
              <a:off x="1031075" y="1337875"/>
              <a:ext cx="164625" cy="48900"/>
            </a:xfrm>
            <a:custGeom>
              <a:rect b="b" l="l" r="r" t="t"/>
              <a:pathLst>
                <a:path extrusionOk="0" h="1956" w="6585">
                  <a:moveTo>
                    <a:pt x="6584" y="0"/>
                  </a:moveTo>
                  <a:lnTo>
                    <a:pt x="4988" y="559"/>
                  </a:lnTo>
                  <a:lnTo>
                    <a:pt x="3352" y="1038"/>
                  </a:lnTo>
                  <a:lnTo>
                    <a:pt x="1717" y="1477"/>
                  </a:lnTo>
                  <a:lnTo>
                    <a:pt x="81" y="1876"/>
                  </a:lnTo>
                  <a:lnTo>
                    <a:pt x="1" y="1915"/>
                  </a:lnTo>
                  <a:lnTo>
                    <a:pt x="41" y="1955"/>
                  </a:lnTo>
                  <a:lnTo>
                    <a:pt x="1358" y="1596"/>
                  </a:lnTo>
                  <a:lnTo>
                    <a:pt x="2714" y="1277"/>
                  </a:lnTo>
                  <a:lnTo>
                    <a:pt x="4629" y="679"/>
                  </a:lnTo>
                  <a:lnTo>
                    <a:pt x="6584" y="80"/>
                  </a:lnTo>
                  <a:lnTo>
                    <a:pt x="6584"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3"/>
            <p:cNvSpPr/>
            <p:nvPr/>
          </p:nvSpPr>
          <p:spPr>
            <a:xfrm>
              <a:off x="1031075" y="1337875"/>
              <a:ext cx="164625" cy="48900"/>
            </a:xfrm>
            <a:custGeom>
              <a:rect b="b" l="l" r="r" t="t"/>
              <a:pathLst>
                <a:path extrusionOk="0" fill="none" h="1956" w="6585">
                  <a:moveTo>
                    <a:pt x="6584" y="0"/>
                  </a:moveTo>
                  <a:lnTo>
                    <a:pt x="6584" y="0"/>
                  </a:lnTo>
                  <a:lnTo>
                    <a:pt x="6584" y="80"/>
                  </a:lnTo>
                  <a:lnTo>
                    <a:pt x="6584" y="80"/>
                  </a:lnTo>
                  <a:lnTo>
                    <a:pt x="4629" y="679"/>
                  </a:lnTo>
                  <a:lnTo>
                    <a:pt x="2714" y="1277"/>
                  </a:lnTo>
                  <a:lnTo>
                    <a:pt x="2714" y="1277"/>
                  </a:lnTo>
                  <a:lnTo>
                    <a:pt x="1358" y="1596"/>
                  </a:lnTo>
                  <a:lnTo>
                    <a:pt x="41" y="1955"/>
                  </a:lnTo>
                  <a:lnTo>
                    <a:pt x="41" y="1955"/>
                  </a:lnTo>
                  <a:lnTo>
                    <a:pt x="41" y="1955"/>
                  </a:lnTo>
                  <a:lnTo>
                    <a:pt x="1" y="1915"/>
                  </a:lnTo>
                  <a:lnTo>
                    <a:pt x="1" y="1915"/>
                  </a:lnTo>
                  <a:lnTo>
                    <a:pt x="81" y="1876"/>
                  </a:lnTo>
                  <a:lnTo>
                    <a:pt x="81" y="1876"/>
                  </a:lnTo>
                  <a:lnTo>
                    <a:pt x="1717" y="1477"/>
                  </a:lnTo>
                  <a:lnTo>
                    <a:pt x="3352" y="1038"/>
                  </a:lnTo>
                  <a:lnTo>
                    <a:pt x="4988" y="559"/>
                  </a:lnTo>
                  <a:lnTo>
                    <a:pt x="6584" y="0"/>
                  </a:lnTo>
                  <a:lnTo>
                    <a:pt x="658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3"/>
            <p:cNvSpPr/>
            <p:nvPr/>
          </p:nvSpPr>
          <p:spPr>
            <a:xfrm>
              <a:off x="1195675" y="13378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3"/>
            <p:cNvSpPr/>
            <p:nvPr/>
          </p:nvSpPr>
          <p:spPr>
            <a:xfrm>
              <a:off x="944300" y="1389750"/>
              <a:ext cx="287300" cy="88775"/>
            </a:xfrm>
            <a:custGeom>
              <a:rect b="b" l="l" r="r" t="t"/>
              <a:pathLst>
                <a:path extrusionOk="0" h="3551" w="11492">
                  <a:moveTo>
                    <a:pt x="41" y="0"/>
                  </a:moveTo>
                  <a:lnTo>
                    <a:pt x="1" y="80"/>
                  </a:lnTo>
                  <a:lnTo>
                    <a:pt x="240" y="559"/>
                  </a:lnTo>
                  <a:lnTo>
                    <a:pt x="480" y="1037"/>
                  </a:lnTo>
                  <a:lnTo>
                    <a:pt x="759" y="1476"/>
                  </a:lnTo>
                  <a:lnTo>
                    <a:pt x="1078" y="1915"/>
                  </a:lnTo>
                  <a:lnTo>
                    <a:pt x="1397" y="2354"/>
                  </a:lnTo>
                  <a:lnTo>
                    <a:pt x="1756" y="2753"/>
                  </a:lnTo>
                  <a:lnTo>
                    <a:pt x="2115" y="3152"/>
                  </a:lnTo>
                  <a:lnTo>
                    <a:pt x="2475" y="3551"/>
                  </a:lnTo>
                  <a:lnTo>
                    <a:pt x="3592" y="3551"/>
                  </a:lnTo>
                  <a:lnTo>
                    <a:pt x="4589" y="3511"/>
                  </a:lnTo>
                  <a:lnTo>
                    <a:pt x="5587" y="3391"/>
                  </a:lnTo>
                  <a:lnTo>
                    <a:pt x="6544" y="3312"/>
                  </a:lnTo>
                  <a:lnTo>
                    <a:pt x="7502" y="3152"/>
                  </a:lnTo>
                  <a:lnTo>
                    <a:pt x="8499" y="2953"/>
                  </a:lnTo>
                  <a:lnTo>
                    <a:pt x="9417" y="2753"/>
                  </a:lnTo>
                  <a:lnTo>
                    <a:pt x="10374" y="2514"/>
                  </a:lnTo>
                  <a:lnTo>
                    <a:pt x="11491" y="2194"/>
                  </a:lnTo>
                  <a:lnTo>
                    <a:pt x="11491" y="2115"/>
                  </a:lnTo>
                  <a:lnTo>
                    <a:pt x="10454" y="2474"/>
                  </a:lnTo>
                  <a:lnTo>
                    <a:pt x="9337" y="2713"/>
                  </a:lnTo>
                  <a:lnTo>
                    <a:pt x="8260" y="2953"/>
                  </a:lnTo>
                  <a:lnTo>
                    <a:pt x="7143" y="3152"/>
                  </a:lnTo>
                  <a:lnTo>
                    <a:pt x="6025" y="3312"/>
                  </a:lnTo>
                  <a:lnTo>
                    <a:pt x="4908" y="3431"/>
                  </a:lnTo>
                  <a:lnTo>
                    <a:pt x="3751" y="3471"/>
                  </a:lnTo>
                  <a:lnTo>
                    <a:pt x="2634" y="3511"/>
                  </a:lnTo>
                  <a:lnTo>
                    <a:pt x="2514" y="3511"/>
                  </a:lnTo>
                  <a:lnTo>
                    <a:pt x="2115" y="3112"/>
                  </a:lnTo>
                  <a:lnTo>
                    <a:pt x="1756" y="2713"/>
                  </a:lnTo>
                  <a:lnTo>
                    <a:pt x="1437" y="2314"/>
                  </a:lnTo>
                  <a:lnTo>
                    <a:pt x="1118" y="1875"/>
                  </a:lnTo>
                  <a:lnTo>
                    <a:pt x="799" y="1436"/>
                  </a:lnTo>
                  <a:lnTo>
                    <a:pt x="520" y="958"/>
                  </a:lnTo>
                  <a:lnTo>
                    <a:pt x="280" y="519"/>
                  </a:lnTo>
                  <a:lnTo>
                    <a:pt x="41"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3"/>
            <p:cNvSpPr/>
            <p:nvPr/>
          </p:nvSpPr>
          <p:spPr>
            <a:xfrm>
              <a:off x="944300" y="1389750"/>
              <a:ext cx="287300" cy="88775"/>
            </a:xfrm>
            <a:custGeom>
              <a:rect b="b" l="l" r="r" t="t"/>
              <a:pathLst>
                <a:path extrusionOk="0" fill="none" h="3551" w="11492">
                  <a:moveTo>
                    <a:pt x="11491" y="2115"/>
                  </a:moveTo>
                  <a:lnTo>
                    <a:pt x="11491" y="2115"/>
                  </a:lnTo>
                  <a:lnTo>
                    <a:pt x="11491" y="2194"/>
                  </a:lnTo>
                  <a:lnTo>
                    <a:pt x="11491" y="2194"/>
                  </a:lnTo>
                  <a:lnTo>
                    <a:pt x="10374" y="2514"/>
                  </a:lnTo>
                  <a:lnTo>
                    <a:pt x="10374" y="2514"/>
                  </a:lnTo>
                  <a:lnTo>
                    <a:pt x="9417" y="2753"/>
                  </a:lnTo>
                  <a:lnTo>
                    <a:pt x="8499" y="2953"/>
                  </a:lnTo>
                  <a:lnTo>
                    <a:pt x="7502" y="3152"/>
                  </a:lnTo>
                  <a:lnTo>
                    <a:pt x="6544" y="3312"/>
                  </a:lnTo>
                  <a:lnTo>
                    <a:pt x="5587" y="3391"/>
                  </a:lnTo>
                  <a:lnTo>
                    <a:pt x="4589" y="3511"/>
                  </a:lnTo>
                  <a:lnTo>
                    <a:pt x="3592" y="3551"/>
                  </a:lnTo>
                  <a:lnTo>
                    <a:pt x="2594" y="3551"/>
                  </a:lnTo>
                  <a:lnTo>
                    <a:pt x="2594" y="3551"/>
                  </a:lnTo>
                  <a:lnTo>
                    <a:pt x="2554" y="3551"/>
                  </a:lnTo>
                  <a:lnTo>
                    <a:pt x="2554" y="3551"/>
                  </a:lnTo>
                  <a:lnTo>
                    <a:pt x="2514" y="3551"/>
                  </a:lnTo>
                  <a:lnTo>
                    <a:pt x="2475" y="3551"/>
                  </a:lnTo>
                  <a:lnTo>
                    <a:pt x="2475" y="3551"/>
                  </a:lnTo>
                  <a:lnTo>
                    <a:pt x="2475" y="3551"/>
                  </a:lnTo>
                  <a:lnTo>
                    <a:pt x="2115" y="3152"/>
                  </a:lnTo>
                  <a:lnTo>
                    <a:pt x="1756" y="2753"/>
                  </a:lnTo>
                  <a:lnTo>
                    <a:pt x="1397" y="2354"/>
                  </a:lnTo>
                  <a:lnTo>
                    <a:pt x="1078" y="1915"/>
                  </a:lnTo>
                  <a:lnTo>
                    <a:pt x="759" y="1476"/>
                  </a:lnTo>
                  <a:lnTo>
                    <a:pt x="480" y="1037"/>
                  </a:lnTo>
                  <a:lnTo>
                    <a:pt x="240" y="559"/>
                  </a:lnTo>
                  <a:lnTo>
                    <a:pt x="1" y="80"/>
                  </a:lnTo>
                  <a:lnTo>
                    <a:pt x="1" y="80"/>
                  </a:lnTo>
                  <a:lnTo>
                    <a:pt x="41" y="0"/>
                  </a:lnTo>
                  <a:lnTo>
                    <a:pt x="41" y="0"/>
                  </a:lnTo>
                  <a:lnTo>
                    <a:pt x="280" y="519"/>
                  </a:lnTo>
                  <a:lnTo>
                    <a:pt x="520" y="958"/>
                  </a:lnTo>
                  <a:lnTo>
                    <a:pt x="799" y="1436"/>
                  </a:lnTo>
                  <a:lnTo>
                    <a:pt x="1118" y="1875"/>
                  </a:lnTo>
                  <a:lnTo>
                    <a:pt x="1437" y="2314"/>
                  </a:lnTo>
                  <a:lnTo>
                    <a:pt x="1756" y="2713"/>
                  </a:lnTo>
                  <a:lnTo>
                    <a:pt x="2115" y="3112"/>
                  </a:lnTo>
                  <a:lnTo>
                    <a:pt x="2514" y="3511"/>
                  </a:lnTo>
                  <a:lnTo>
                    <a:pt x="2514" y="3511"/>
                  </a:lnTo>
                  <a:lnTo>
                    <a:pt x="2554" y="3511"/>
                  </a:lnTo>
                  <a:lnTo>
                    <a:pt x="2554" y="3511"/>
                  </a:lnTo>
                  <a:lnTo>
                    <a:pt x="2634" y="3511"/>
                  </a:lnTo>
                  <a:lnTo>
                    <a:pt x="2634" y="3511"/>
                  </a:lnTo>
                  <a:lnTo>
                    <a:pt x="3751" y="3471"/>
                  </a:lnTo>
                  <a:lnTo>
                    <a:pt x="4908" y="3431"/>
                  </a:lnTo>
                  <a:lnTo>
                    <a:pt x="6025" y="3312"/>
                  </a:lnTo>
                  <a:lnTo>
                    <a:pt x="7143" y="3152"/>
                  </a:lnTo>
                  <a:lnTo>
                    <a:pt x="8260" y="2953"/>
                  </a:lnTo>
                  <a:lnTo>
                    <a:pt x="9337" y="2713"/>
                  </a:lnTo>
                  <a:lnTo>
                    <a:pt x="10454" y="2474"/>
                  </a:lnTo>
                  <a:lnTo>
                    <a:pt x="11491" y="2115"/>
                  </a:lnTo>
                  <a:lnTo>
                    <a:pt x="11491" y="21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3"/>
            <p:cNvSpPr/>
            <p:nvPr/>
          </p:nvSpPr>
          <p:spPr>
            <a:xfrm>
              <a:off x="1231575" y="1442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3"/>
            <p:cNvSpPr/>
            <p:nvPr/>
          </p:nvSpPr>
          <p:spPr>
            <a:xfrm>
              <a:off x="934325" y="1492475"/>
              <a:ext cx="62875" cy="77825"/>
            </a:xfrm>
            <a:custGeom>
              <a:rect b="b" l="l" r="r" t="t"/>
              <a:pathLst>
                <a:path extrusionOk="0" h="3113" w="2515">
                  <a:moveTo>
                    <a:pt x="1" y="1"/>
                  </a:moveTo>
                  <a:lnTo>
                    <a:pt x="1" y="120"/>
                  </a:lnTo>
                  <a:lnTo>
                    <a:pt x="520" y="918"/>
                  </a:lnTo>
                  <a:lnTo>
                    <a:pt x="1078" y="1676"/>
                  </a:lnTo>
                  <a:lnTo>
                    <a:pt x="1716" y="2394"/>
                  </a:lnTo>
                  <a:lnTo>
                    <a:pt x="2435" y="3033"/>
                  </a:lnTo>
                  <a:lnTo>
                    <a:pt x="2475" y="3073"/>
                  </a:lnTo>
                  <a:lnTo>
                    <a:pt x="2514" y="3113"/>
                  </a:lnTo>
                  <a:lnTo>
                    <a:pt x="2514" y="3073"/>
                  </a:lnTo>
                  <a:lnTo>
                    <a:pt x="2475" y="3033"/>
                  </a:lnTo>
                  <a:lnTo>
                    <a:pt x="2435" y="2993"/>
                  </a:lnTo>
                  <a:lnTo>
                    <a:pt x="1716" y="2315"/>
                  </a:lnTo>
                  <a:lnTo>
                    <a:pt x="1078" y="1596"/>
                  </a:lnTo>
                  <a:lnTo>
                    <a:pt x="520" y="838"/>
                  </a:lnTo>
                  <a:lnTo>
                    <a:pt x="1" y="1"/>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3"/>
            <p:cNvSpPr/>
            <p:nvPr/>
          </p:nvSpPr>
          <p:spPr>
            <a:xfrm>
              <a:off x="934325" y="1492475"/>
              <a:ext cx="62875" cy="77825"/>
            </a:xfrm>
            <a:custGeom>
              <a:rect b="b" l="l" r="r" t="t"/>
              <a:pathLst>
                <a:path extrusionOk="0" fill="none" h="3113" w="2515">
                  <a:moveTo>
                    <a:pt x="2514" y="3073"/>
                  </a:moveTo>
                  <a:lnTo>
                    <a:pt x="2514" y="3113"/>
                  </a:lnTo>
                  <a:lnTo>
                    <a:pt x="2514" y="3113"/>
                  </a:lnTo>
                  <a:lnTo>
                    <a:pt x="2475" y="3073"/>
                  </a:lnTo>
                  <a:lnTo>
                    <a:pt x="2475" y="3073"/>
                  </a:lnTo>
                  <a:lnTo>
                    <a:pt x="2475" y="3073"/>
                  </a:lnTo>
                  <a:lnTo>
                    <a:pt x="2435" y="3033"/>
                  </a:lnTo>
                  <a:lnTo>
                    <a:pt x="2435" y="3033"/>
                  </a:lnTo>
                  <a:lnTo>
                    <a:pt x="1716" y="2394"/>
                  </a:lnTo>
                  <a:lnTo>
                    <a:pt x="1078" y="1676"/>
                  </a:lnTo>
                  <a:lnTo>
                    <a:pt x="520" y="918"/>
                  </a:lnTo>
                  <a:lnTo>
                    <a:pt x="1" y="120"/>
                  </a:lnTo>
                  <a:lnTo>
                    <a:pt x="1" y="120"/>
                  </a:lnTo>
                  <a:lnTo>
                    <a:pt x="1" y="120"/>
                  </a:lnTo>
                  <a:lnTo>
                    <a:pt x="1" y="120"/>
                  </a:lnTo>
                  <a:lnTo>
                    <a:pt x="1" y="1"/>
                  </a:lnTo>
                  <a:lnTo>
                    <a:pt x="1" y="1"/>
                  </a:lnTo>
                  <a:lnTo>
                    <a:pt x="520" y="838"/>
                  </a:lnTo>
                  <a:lnTo>
                    <a:pt x="1078" y="1596"/>
                  </a:lnTo>
                  <a:lnTo>
                    <a:pt x="1716" y="2315"/>
                  </a:lnTo>
                  <a:lnTo>
                    <a:pt x="2435" y="2993"/>
                  </a:lnTo>
                  <a:lnTo>
                    <a:pt x="2435" y="2993"/>
                  </a:lnTo>
                  <a:lnTo>
                    <a:pt x="2475" y="3033"/>
                  </a:lnTo>
                  <a:lnTo>
                    <a:pt x="2475" y="3033"/>
                  </a:lnTo>
                  <a:lnTo>
                    <a:pt x="2514" y="3073"/>
                  </a:lnTo>
                  <a:lnTo>
                    <a:pt x="2514" y="307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3"/>
            <p:cNvSpPr/>
            <p:nvPr/>
          </p:nvSpPr>
          <p:spPr>
            <a:xfrm>
              <a:off x="997175" y="15692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3"/>
            <p:cNvSpPr/>
            <p:nvPr/>
          </p:nvSpPr>
          <p:spPr>
            <a:xfrm>
              <a:off x="1063000" y="1397725"/>
              <a:ext cx="220475" cy="323200"/>
            </a:xfrm>
            <a:custGeom>
              <a:rect b="b" l="l" r="r" t="t"/>
              <a:pathLst>
                <a:path extrusionOk="0" h="12928" w="8819">
                  <a:moveTo>
                    <a:pt x="7182" y="0"/>
                  </a:moveTo>
                  <a:lnTo>
                    <a:pt x="6983" y="40"/>
                  </a:lnTo>
                  <a:lnTo>
                    <a:pt x="6783" y="80"/>
                  </a:lnTo>
                  <a:lnTo>
                    <a:pt x="6384" y="319"/>
                  </a:lnTo>
                  <a:lnTo>
                    <a:pt x="5985" y="559"/>
                  </a:lnTo>
                  <a:lnTo>
                    <a:pt x="5387" y="1157"/>
                  </a:lnTo>
                  <a:lnTo>
                    <a:pt x="5347" y="1197"/>
                  </a:lnTo>
                  <a:lnTo>
                    <a:pt x="4948" y="1636"/>
                  </a:lnTo>
                  <a:lnTo>
                    <a:pt x="4549" y="2075"/>
                  </a:lnTo>
                  <a:lnTo>
                    <a:pt x="4230" y="2594"/>
                  </a:lnTo>
                  <a:lnTo>
                    <a:pt x="3911" y="3072"/>
                  </a:lnTo>
                  <a:lnTo>
                    <a:pt x="3911" y="3152"/>
                  </a:lnTo>
                  <a:lnTo>
                    <a:pt x="3631" y="3631"/>
                  </a:lnTo>
                  <a:lnTo>
                    <a:pt x="3432" y="4190"/>
                  </a:lnTo>
                  <a:lnTo>
                    <a:pt x="3352" y="4030"/>
                  </a:lnTo>
                  <a:lnTo>
                    <a:pt x="3272" y="3910"/>
                  </a:lnTo>
                  <a:lnTo>
                    <a:pt x="3153" y="3830"/>
                  </a:lnTo>
                  <a:lnTo>
                    <a:pt x="2993" y="3791"/>
                  </a:lnTo>
                  <a:lnTo>
                    <a:pt x="2514" y="3791"/>
                  </a:lnTo>
                  <a:lnTo>
                    <a:pt x="2395" y="3870"/>
                  </a:lnTo>
                  <a:lnTo>
                    <a:pt x="2235" y="3950"/>
                  </a:lnTo>
                  <a:lnTo>
                    <a:pt x="2075" y="4110"/>
                  </a:lnTo>
                  <a:lnTo>
                    <a:pt x="1836" y="4389"/>
                  </a:lnTo>
                  <a:lnTo>
                    <a:pt x="1796" y="4429"/>
                  </a:lnTo>
                  <a:lnTo>
                    <a:pt x="1597" y="4828"/>
                  </a:lnTo>
                  <a:lnTo>
                    <a:pt x="1238" y="5586"/>
                  </a:lnTo>
                  <a:lnTo>
                    <a:pt x="958" y="6384"/>
                  </a:lnTo>
                  <a:lnTo>
                    <a:pt x="679" y="7182"/>
                  </a:lnTo>
                  <a:lnTo>
                    <a:pt x="440" y="8020"/>
                  </a:lnTo>
                  <a:lnTo>
                    <a:pt x="440" y="8060"/>
                  </a:lnTo>
                  <a:lnTo>
                    <a:pt x="280" y="8818"/>
                  </a:lnTo>
                  <a:lnTo>
                    <a:pt x="120" y="9536"/>
                  </a:lnTo>
                  <a:lnTo>
                    <a:pt x="41" y="10254"/>
                  </a:lnTo>
                  <a:lnTo>
                    <a:pt x="1" y="11012"/>
                  </a:lnTo>
                  <a:lnTo>
                    <a:pt x="1" y="11331"/>
                  </a:lnTo>
                  <a:lnTo>
                    <a:pt x="120" y="11690"/>
                  </a:lnTo>
                  <a:lnTo>
                    <a:pt x="240" y="12010"/>
                  </a:lnTo>
                  <a:lnTo>
                    <a:pt x="440" y="12289"/>
                  </a:lnTo>
                  <a:lnTo>
                    <a:pt x="599" y="12528"/>
                  </a:lnTo>
                  <a:lnTo>
                    <a:pt x="839" y="12688"/>
                  </a:lnTo>
                  <a:lnTo>
                    <a:pt x="878" y="12728"/>
                  </a:lnTo>
                  <a:lnTo>
                    <a:pt x="1118" y="12847"/>
                  </a:lnTo>
                  <a:lnTo>
                    <a:pt x="1397" y="12927"/>
                  </a:lnTo>
                  <a:lnTo>
                    <a:pt x="1676" y="12927"/>
                  </a:lnTo>
                  <a:lnTo>
                    <a:pt x="1916" y="12847"/>
                  </a:lnTo>
                  <a:lnTo>
                    <a:pt x="2195" y="12768"/>
                  </a:lnTo>
                  <a:lnTo>
                    <a:pt x="2434" y="12648"/>
                  </a:lnTo>
                  <a:lnTo>
                    <a:pt x="3432" y="12169"/>
                  </a:lnTo>
                  <a:lnTo>
                    <a:pt x="4429" y="11650"/>
                  </a:lnTo>
                  <a:lnTo>
                    <a:pt x="5387" y="11092"/>
                  </a:lnTo>
                  <a:lnTo>
                    <a:pt x="6305" y="10493"/>
                  </a:lnTo>
                  <a:lnTo>
                    <a:pt x="6384" y="10454"/>
                  </a:lnTo>
                  <a:lnTo>
                    <a:pt x="6903" y="10055"/>
                  </a:lnTo>
                  <a:lnTo>
                    <a:pt x="7382" y="9616"/>
                  </a:lnTo>
                  <a:lnTo>
                    <a:pt x="7821" y="9177"/>
                  </a:lnTo>
                  <a:lnTo>
                    <a:pt x="8220" y="8698"/>
                  </a:lnTo>
                  <a:lnTo>
                    <a:pt x="8260" y="8618"/>
                  </a:lnTo>
                  <a:lnTo>
                    <a:pt x="8419" y="8419"/>
                  </a:lnTo>
                  <a:lnTo>
                    <a:pt x="8579" y="8219"/>
                  </a:lnTo>
                  <a:lnTo>
                    <a:pt x="8698" y="7980"/>
                  </a:lnTo>
                  <a:lnTo>
                    <a:pt x="8778" y="7740"/>
                  </a:lnTo>
                  <a:lnTo>
                    <a:pt x="8818" y="7501"/>
                  </a:lnTo>
                  <a:lnTo>
                    <a:pt x="8818" y="7222"/>
                  </a:lnTo>
                  <a:lnTo>
                    <a:pt x="8698" y="6982"/>
                  </a:lnTo>
                  <a:lnTo>
                    <a:pt x="8619" y="6863"/>
                  </a:lnTo>
                  <a:lnTo>
                    <a:pt x="8539" y="6783"/>
                  </a:lnTo>
                  <a:lnTo>
                    <a:pt x="8419" y="6743"/>
                  </a:lnTo>
                  <a:lnTo>
                    <a:pt x="8300" y="6703"/>
                  </a:lnTo>
                  <a:lnTo>
                    <a:pt x="8060" y="6703"/>
                  </a:lnTo>
                  <a:lnTo>
                    <a:pt x="7821" y="6743"/>
                  </a:lnTo>
                  <a:lnTo>
                    <a:pt x="7382" y="6903"/>
                  </a:lnTo>
                  <a:lnTo>
                    <a:pt x="7182" y="7022"/>
                  </a:lnTo>
                  <a:lnTo>
                    <a:pt x="6983" y="7142"/>
                  </a:lnTo>
                  <a:lnTo>
                    <a:pt x="6983" y="7142"/>
                  </a:lnTo>
                  <a:lnTo>
                    <a:pt x="7502" y="6025"/>
                  </a:lnTo>
                  <a:lnTo>
                    <a:pt x="7940" y="4828"/>
                  </a:lnTo>
                  <a:lnTo>
                    <a:pt x="7940" y="4788"/>
                  </a:lnTo>
                  <a:lnTo>
                    <a:pt x="8100" y="4269"/>
                  </a:lnTo>
                  <a:lnTo>
                    <a:pt x="8260" y="3751"/>
                  </a:lnTo>
                  <a:lnTo>
                    <a:pt x="8379" y="3232"/>
                  </a:lnTo>
                  <a:lnTo>
                    <a:pt x="8459" y="2673"/>
                  </a:lnTo>
                  <a:lnTo>
                    <a:pt x="8459" y="2634"/>
                  </a:lnTo>
                  <a:lnTo>
                    <a:pt x="8539" y="1915"/>
                  </a:lnTo>
                  <a:lnTo>
                    <a:pt x="8499" y="1357"/>
                  </a:lnTo>
                  <a:lnTo>
                    <a:pt x="8459" y="1078"/>
                  </a:lnTo>
                  <a:lnTo>
                    <a:pt x="8379" y="798"/>
                  </a:lnTo>
                  <a:lnTo>
                    <a:pt x="8300" y="599"/>
                  </a:lnTo>
                  <a:lnTo>
                    <a:pt x="8180" y="439"/>
                  </a:lnTo>
                  <a:lnTo>
                    <a:pt x="8020" y="280"/>
                  </a:lnTo>
                  <a:lnTo>
                    <a:pt x="7861" y="120"/>
                  </a:lnTo>
                  <a:lnTo>
                    <a:pt x="7821" y="120"/>
                  </a:lnTo>
                  <a:lnTo>
                    <a:pt x="7621" y="40"/>
                  </a:lnTo>
                  <a:lnTo>
                    <a:pt x="7422"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3"/>
            <p:cNvSpPr/>
            <p:nvPr/>
          </p:nvSpPr>
          <p:spPr>
            <a:xfrm>
              <a:off x="1063000" y="1397725"/>
              <a:ext cx="220475" cy="323200"/>
            </a:xfrm>
            <a:custGeom>
              <a:rect b="b" l="l" r="r" t="t"/>
              <a:pathLst>
                <a:path extrusionOk="0" fill="none" h="12928" w="8819">
                  <a:moveTo>
                    <a:pt x="8539" y="1915"/>
                  </a:moveTo>
                  <a:lnTo>
                    <a:pt x="8539" y="1915"/>
                  </a:lnTo>
                  <a:lnTo>
                    <a:pt x="8459" y="2634"/>
                  </a:lnTo>
                  <a:lnTo>
                    <a:pt x="8459" y="2634"/>
                  </a:lnTo>
                  <a:lnTo>
                    <a:pt x="8459" y="2673"/>
                  </a:lnTo>
                  <a:lnTo>
                    <a:pt x="8459" y="2673"/>
                  </a:lnTo>
                  <a:lnTo>
                    <a:pt x="8379" y="3232"/>
                  </a:lnTo>
                  <a:lnTo>
                    <a:pt x="8260" y="3751"/>
                  </a:lnTo>
                  <a:lnTo>
                    <a:pt x="8100" y="4269"/>
                  </a:lnTo>
                  <a:lnTo>
                    <a:pt x="7940" y="4788"/>
                  </a:lnTo>
                  <a:lnTo>
                    <a:pt x="7940" y="4788"/>
                  </a:lnTo>
                  <a:lnTo>
                    <a:pt x="7940" y="4828"/>
                  </a:lnTo>
                  <a:lnTo>
                    <a:pt x="7940" y="4828"/>
                  </a:lnTo>
                  <a:lnTo>
                    <a:pt x="7502" y="6025"/>
                  </a:lnTo>
                  <a:lnTo>
                    <a:pt x="6983" y="7142"/>
                  </a:lnTo>
                  <a:lnTo>
                    <a:pt x="6983" y="7142"/>
                  </a:lnTo>
                  <a:lnTo>
                    <a:pt x="7182" y="7022"/>
                  </a:lnTo>
                  <a:lnTo>
                    <a:pt x="7382" y="6903"/>
                  </a:lnTo>
                  <a:lnTo>
                    <a:pt x="7821" y="6743"/>
                  </a:lnTo>
                  <a:lnTo>
                    <a:pt x="7821" y="6743"/>
                  </a:lnTo>
                  <a:lnTo>
                    <a:pt x="8060" y="6703"/>
                  </a:lnTo>
                  <a:lnTo>
                    <a:pt x="8300" y="6703"/>
                  </a:lnTo>
                  <a:lnTo>
                    <a:pt x="8300" y="6703"/>
                  </a:lnTo>
                  <a:lnTo>
                    <a:pt x="8419" y="6743"/>
                  </a:lnTo>
                  <a:lnTo>
                    <a:pt x="8539" y="6783"/>
                  </a:lnTo>
                  <a:lnTo>
                    <a:pt x="8619" y="6863"/>
                  </a:lnTo>
                  <a:lnTo>
                    <a:pt x="8698" y="6982"/>
                  </a:lnTo>
                  <a:lnTo>
                    <a:pt x="8818" y="7222"/>
                  </a:lnTo>
                  <a:lnTo>
                    <a:pt x="8818" y="7501"/>
                  </a:lnTo>
                  <a:lnTo>
                    <a:pt x="8818" y="7501"/>
                  </a:lnTo>
                  <a:lnTo>
                    <a:pt x="8778" y="7740"/>
                  </a:lnTo>
                  <a:lnTo>
                    <a:pt x="8698" y="7980"/>
                  </a:lnTo>
                  <a:lnTo>
                    <a:pt x="8579" y="8219"/>
                  </a:lnTo>
                  <a:lnTo>
                    <a:pt x="8419" y="8419"/>
                  </a:lnTo>
                  <a:lnTo>
                    <a:pt x="8419" y="8419"/>
                  </a:lnTo>
                  <a:lnTo>
                    <a:pt x="8260" y="8618"/>
                  </a:lnTo>
                  <a:lnTo>
                    <a:pt x="8260" y="8618"/>
                  </a:lnTo>
                  <a:lnTo>
                    <a:pt x="8220" y="8698"/>
                  </a:lnTo>
                  <a:lnTo>
                    <a:pt x="8220" y="8698"/>
                  </a:lnTo>
                  <a:lnTo>
                    <a:pt x="8220" y="8698"/>
                  </a:lnTo>
                  <a:lnTo>
                    <a:pt x="7821" y="9177"/>
                  </a:lnTo>
                  <a:lnTo>
                    <a:pt x="7382" y="9616"/>
                  </a:lnTo>
                  <a:lnTo>
                    <a:pt x="6903" y="10055"/>
                  </a:lnTo>
                  <a:lnTo>
                    <a:pt x="6384" y="10454"/>
                  </a:lnTo>
                  <a:lnTo>
                    <a:pt x="6384" y="10454"/>
                  </a:lnTo>
                  <a:lnTo>
                    <a:pt x="6305" y="10493"/>
                  </a:lnTo>
                  <a:lnTo>
                    <a:pt x="6305" y="10493"/>
                  </a:lnTo>
                  <a:lnTo>
                    <a:pt x="6305" y="10493"/>
                  </a:lnTo>
                  <a:lnTo>
                    <a:pt x="5387" y="11092"/>
                  </a:lnTo>
                  <a:lnTo>
                    <a:pt x="4429" y="11650"/>
                  </a:lnTo>
                  <a:lnTo>
                    <a:pt x="3432" y="12169"/>
                  </a:lnTo>
                  <a:lnTo>
                    <a:pt x="2434" y="12648"/>
                  </a:lnTo>
                  <a:lnTo>
                    <a:pt x="2434" y="12648"/>
                  </a:lnTo>
                  <a:lnTo>
                    <a:pt x="2195" y="12768"/>
                  </a:lnTo>
                  <a:lnTo>
                    <a:pt x="1916" y="12847"/>
                  </a:lnTo>
                  <a:lnTo>
                    <a:pt x="1676" y="12927"/>
                  </a:lnTo>
                  <a:lnTo>
                    <a:pt x="1397" y="12927"/>
                  </a:lnTo>
                  <a:lnTo>
                    <a:pt x="1397" y="12927"/>
                  </a:lnTo>
                  <a:lnTo>
                    <a:pt x="1118" y="12847"/>
                  </a:lnTo>
                  <a:lnTo>
                    <a:pt x="878" y="12728"/>
                  </a:lnTo>
                  <a:lnTo>
                    <a:pt x="878" y="12728"/>
                  </a:lnTo>
                  <a:lnTo>
                    <a:pt x="839" y="12688"/>
                  </a:lnTo>
                  <a:lnTo>
                    <a:pt x="839" y="12688"/>
                  </a:lnTo>
                  <a:lnTo>
                    <a:pt x="599" y="12528"/>
                  </a:lnTo>
                  <a:lnTo>
                    <a:pt x="440" y="12289"/>
                  </a:lnTo>
                  <a:lnTo>
                    <a:pt x="440" y="12289"/>
                  </a:lnTo>
                  <a:lnTo>
                    <a:pt x="240" y="12010"/>
                  </a:lnTo>
                  <a:lnTo>
                    <a:pt x="120" y="11690"/>
                  </a:lnTo>
                  <a:lnTo>
                    <a:pt x="1" y="11331"/>
                  </a:lnTo>
                  <a:lnTo>
                    <a:pt x="1" y="11012"/>
                  </a:lnTo>
                  <a:lnTo>
                    <a:pt x="1" y="11012"/>
                  </a:lnTo>
                  <a:lnTo>
                    <a:pt x="41" y="10254"/>
                  </a:lnTo>
                  <a:lnTo>
                    <a:pt x="120" y="9536"/>
                  </a:lnTo>
                  <a:lnTo>
                    <a:pt x="280" y="8818"/>
                  </a:lnTo>
                  <a:lnTo>
                    <a:pt x="440" y="8060"/>
                  </a:lnTo>
                  <a:lnTo>
                    <a:pt x="440" y="8060"/>
                  </a:lnTo>
                  <a:lnTo>
                    <a:pt x="440" y="8060"/>
                  </a:lnTo>
                  <a:lnTo>
                    <a:pt x="440" y="8020"/>
                  </a:lnTo>
                  <a:lnTo>
                    <a:pt x="440" y="8020"/>
                  </a:lnTo>
                  <a:lnTo>
                    <a:pt x="440" y="8020"/>
                  </a:lnTo>
                  <a:lnTo>
                    <a:pt x="679" y="7182"/>
                  </a:lnTo>
                  <a:lnTo>
                    <a:pt x="958" y="6384"/>
                  </a:lnTo>
                  <a:lnTo>
                    <a:pt x="1238" y="5586"/>
                  </a:lnTo>
                  <a:lnTo>
                    <a:pt x="1597" y="4828"/>
                  </a:lnTo>
                  <a:lnTo>
                    <a:pt x="1597" y="4828"/>
                  </a:lnTo>
                  <a:lnTo>
                    <a:pt x="1796" y="4429"/>
                  </a:lnTo>
                  <a:lnTo>
                    <a:pt x="1796" y="4429"/>
                  </a:lnTo>
                  <a:lnTo>
                    <a:pt x="1836" y="4389"/>
                  </a:lnTo>
                  <a:lnTo>
                    <a:pt x="1836" y="4389"/>
                  </a:lnTo>
                  <a:lnTo>
                    <a:pt x="2075" y="4110"/>
                  </a:lnTo>
                  <a:lnTo>
                    <a:pt x="2235" y="3950"/>
                  </a:lnTo>
                  <a:lnTo>
                    <a:pt x="2395" y="3870"/>
                  </a:lnTo>
                  <a:lnTo>
                    <a:pt x="2395" y="3870"/>
                  </a:lnTo>
                  <a:lnTo>
                    <a:pt x="2514" y="3791"/>
                  </a:lnTo>
                  <a:lnTo>
                    <a:pt x="2674" y="3791"/>
                  </a:lnTo>
                  <a:lnTo>
                    <a:pt x="2833" y="3791"/>
                  </a:lnTo>
                  <a:lnTo>
                    <a:pt x="2993" y="3791"/>
                  </a:lnTo>
                  <a:lnTo>
                    <a:pt x="3153" y="3830"/>
                  </a:lnTo>
                  <a:lnTo>
                    <a:pt x="3272" y="3910"/>
                  </a:lnTo>
                  <a:lnTo>
                    <a:pt x="3352" y="4030"/>
                  </a:lnTo>
                  <a:lnTo>
                    <a:pt x="3432" y="4190"/>
                  </a:lnTo>
                  <a:lnTo>
                    <a:pt x="3432" y="4190"/>
                  </a:lnTo>
                  <a:lnTo>
                    <a:pt x="3631" y="3631"/>
                  </a:lnTo>
                  <a:lnTo>
                    <a:pt x="3911" y="3152"/>
                  </a:lnTo>
                  <a:lnTo>
                    <a:pt x="3911" y="3152"/>
                  </a:lnTo>
                  <a:lnTo>
                    <a:pt x="3911" y="3072"/>
                  </a:lnTo>
                  <a:lnTo>
                    <a:pt x="3911" y="3072"/>
                  </a:lnTo>
                  <a:lnTo>
                    <a:pt x="4230" y="2594"/>
                  </a:lnTo>
                  <a:lnTo>
                    <a:pt x="4549" y="2075"/>
                  </a:lnTo>
                  <a:lnTo>
                    <a:pt x="4948" y="1636"/>
                  </a:lnTo>
                  <a:lnTo>
                    <a:pt x="5347" y="1197"/>
                  </a:lnTo>
                  <a:lnTo>
                    <a:pt x="5347" y="1197"/>
                  </a:lnTo>
                  <a:lnTo>
                    <a:pt x="5387" y="1157"/>
                  </a:lnTo>
                  <a:lnTo>
                    <a:pt x="5387" y="1157"/>
                  </a:lnTo>
                  <a:lnTo>
                    <a:pt x="5985" y="559"/>
                  </a:lnTo>
                  <a:lnTo>
                    <a:pt x="5985" y="559"/>
                  </a:lnTo>
                  <a:lnTo>
                    <a:pt x="6384" y="319"/>
                  </a:lnTo>
                  <a:lnTo>
                    <a:pt x="6783" y="80"/>
                  </a:lnTo>
                  <a:lnTo>
                    <a:pt x="6983" y="40"/>
                  </a:lnTo>
                  <a:lnTo>
                    <a:pt x="7182" y="0"/>
                  </a:lnTo>
                  <a:lnTo>
                    <a:pt x="7422" y="0"/>
                  </a:lnTo>
                  <a:lnTo>
                    <a:pt x="7621" y="40"/>
                  </a:lnTo>
                  <a:lnTo>
                    <a:pt x="7621" y="40"/>
                  </a:lnTo>
                  <a:lnTo>
                    <a:pt x="7821" y="120"/>
                  </a:lnTo>
                  <a:lnTo>
                    <a:pt x="7821" y="120"/>
                  </a:lnTo>
                  <a:lnTo>
                    <a:pt x="7861" y="120"/>
                  </a:lnTo>
                  <a:lnTo>
                    <a:pt x="7861" y="120"/>
                  </a:lnTo>
                  <a:lnTo>
                    <a:pt x="8020" y="280"/>
                  </a:lnTo>
                  <a:lnTo>
                    <a:pt x="8180" y="439"/>
                  </a:lnTo>
                  <a:lnTo>
                    <a:pt x="8300" y="599"/>
                  </a:lnTo>
                  <a:lnTo>
                    <a:pt x="8379" y="798"/>
                  </a:lnTo>
                  <a:lnTo>
                    <a:pt x="8379" y="798"/>
                  </a:lnTo>
                  <a:lnTo>
                    <a:pt x="8459" y="1078"/>
                  </a:lnTo>
                  <a:lnTo>
                    <a:pt x="8499" y="1357"/>
                  </a:lnTo>
                  <a:lnTo>
                    <a:pt x="8539" y="1915"/>
                  </a:lnTo>
                  <a:lnTo>
                    <a:pt x="8539" y="19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3"/>
            <p:cNvSpPr/>
            <p:nvPr/>
          </p:nvSpPr>
          <p:spPr>
            <a:xfrm>
              <a:off x="1276450" y="14456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3"/>
            <p:cNvSpPr/>
            <p:nvPr/>
          </p:nvSpPr>
          <p:spPr>
            <a:xfrm>
              <a:off x="1083950" y="1400700"/>
              <a:ext cx="175575" cy="315225"/>
            </a:xfrm>
            <a:custGeom>
              <a:rect b="b" l="l" r="r" t="t"/>
              <a:pathLst>
                <a:path extrusionOk="0" h="12609" w="7023">
                  <a:moveTo>
                    <a:pt x="6983" y="1"/>
                  </a:moveTo>
                  <a:lnTo>
                    <a:pt x="5945" y="1437"/>
                  </a:lnTo>
                  <a:lnTo>
                    <a:pt x="4948" y="2953"/>
                  </a:lnTo>
                  <a:lnTo>
                    <a:pt x="4908" y="2993"/>
                  </a:lnTo>
                  <a:lnTo>
                    <a:pt x="4310" y="3951"/>
                  </a:lnTo>
                  <a:lnTo>
                    <a:pt x="3711" y="4948"/>
                  </a:lnTo>
                  <a:lnTo>
                    <a:pt x="3671" y="5028"/>
                  </a:lnTo>
                  <a:lnTo>
                    <a:pt x="3033" y="6145"/>
                  </a:lnTo>
                  <a:lnTo>
                    <a:pt x="2434" y="7302"/>
                  </a:lnTo>
                  <a:lnTo>
                    <a:pt x="2394" y="7342"/>
                  </a:lnTo>
                  <a:lnTo>
                    <a:pt x="1876" y="8380"/>
                  </a:lnTo>
                  <a:lnTo>
                    <a:pt x="958" y="10295"/>
                  </a:lnTo>
                  <a:lnTo>
                    <a:pt x="958" y="10335"/>
                  </a:lnTo>
                  <a:lnTo>
                    <a:pt x="439" y="11452"/>
                  </a:lnTo>
                  <a:lnTo>
                    <a:pt x="1" y="12569"/>
                  </a:lnTo>
                  <a:lnTo>
                    <a:pt x="40" y="12609"/>
                  </a:lnTo>
                  <a:lnTo>
                    <a:pt x="519" y="11452"/>
                  </a:lnTo>
                  <a:lnTo>
                    <a:pt x="998" y="10335"/>
                  </a:lnTo>
                  <a:lnTo>
                    <a:pt x="1038" y="10295"/>
                  </a:lnTo>
                  <a:lnTo>
                    <a:pt x="1916" y="8419"/>
                  </a:lnTo>
                  <a:lnTo>
                    <a:pt x="1916" y="8380"/>
                  </a:lnTo>
                  <a:lnTo>
                    <a:pt x="2434" y="7342"/>
                  </a:lnTo>
                  <a:lnTo>
                    <a:pt x="3073" y="6185"/>
                  </a:lnTo>
                  <a:lnTo>
                    <a:pt x="3751" y="5028"/>
                  </a:lnTo>
                  <a:lnTo>
                    <a:pt x="3751" y="4988"/>
                  </a:lnTo>
                  <a:lnTo>
                    <a:pt x="4349" y="3991"/>
                  </a:lnTo>
                  <a:lnTo>
                    <a:pt x="4948" y="3033"/>
                  </a:lnTo>
                  <a:lnTo>
                    <a:pt x="4988" y="2953"/>
                  </a:lnTo>
                  <a:lnTo>
                    <a:pt x="5985" y="1477"/>
                  </a:lnTo>
                  <a:lnTo>
                    <a:pt x="7023"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3"/>
            <p:cNvSpPr/>
            <p:nvPr/>
          </p:nvSpPr>
          <p:spPr>
            <a:xfrm>
              <a:off x="1083950" y="1400700"/>
              <a:ext cx="175575" cy="315225"/>
            </a:xfrm>
            <a:custGeom>
              <a:rect b="b" l="l" r="r" t="t"/>
              <a:pathLst>
                <a:path extrusionOk="0" fill="none" h="12609" w="7023">
                  <a:moveTo>
                    <a:pt x="7023" y="1"/>
                  </a:moveTo>
                  <a:lnTo>
                    <a:pt x="7023" y="1"/>
                  </a:lnTo>
                  <a:lnTo>
                    <a:pt x="5985" y="1477"/>
                  </a:lnTo>
                  <a:lnTo>
                    <a:pt x="4988" y="2953"/>
                  </a:lnTo>
                  <a:lnTo>
                    <a:pt x="4988" y="2953"/>
                  </a:lnTo>
                  <a:lnTo>
                    <a:pt x="4948" y="3033"/>
                  </a:lnTo>
                  <a:lnTo>
                    <a:pt x="4948" y="3033"/>
                  </a:lnTo>
                  <a:lnTo>
                    <a:pt x="4349" y="3991"/>
                  </a:lnTo>
                  <a:lnTo>
                    <a:pt x="3751" y="4988"/>
                  </a:lnTo>
                  <a:lnTo>
                    <a:pt x="3751" y="4988"/>
                  </a:lnTo>
                  <a:lnTo>
                    <a:pt x="3751" y="5028"/>
                  </a:lnTo>
                  <a:lnTo>
                    <a:pt x="3751" y="5028"/>
                  </a:lnTo>
                  <a:lnTo>
                    <a:pt x="3073" y="6185"/>
                  </a:lnTo>
                  <a:lnTo>
                    <a:pt x="2434" y="7342"/>
                  </a:lnTo>
                  <a:lnTo>
                    <a:pt x="2434" y="7342"/>
                  </a:lnTo>
                  <a:lnTo>
                    <a:pt x="2434" y="7342"/>
                  </a:lnTo>
                  <a:lnTo>
                    <a:pt x="2434" y="7342"/>
                  </a:lnTo>
                  <a:lnTo>
                    <a:pt x="1916" y="8380"/>
                  </a:lnTo>
                  <a:lnTo>
                    <a:pt x="1916" y="8380"/>
                  </a:lnTo>
                  <a:lnTo>
                    <a:pt x="1916" y="8419"/>
                  </a:lnTo>
                  <a:lnTo>
                    <a:pt x="1916" y="8419"/>
                  </a:lnTo>
                  <a:lnTo>
                    <a:pt x="1038" y="10295"/>
                  </a:lnTo>
                  <a:lnTo>
                    <a:pt x="1038" y="10295"/>
                  </a:lnTo>
                  <a:lnTo>
                    <a:pt x="998" y="10335"/>
                  </a:lnTo>
                  <a:lnTo>
                    <a:pt x="998" y="10335"/>
                  </a:lnTo>
                  <a:lnTo>
                    <a:pt x="519" y="11452"/>
                  </a:lnTo>
                  <a:lnTo>
                    <a:pt x="40" y="12609"/>
                  </a:lnTo>
                  <a:lnTo>
                    <a:pt x="40" y="12609"/>
                  </a:lnTo>
                  <a:lnTo>
                    <a:pt x="1" y="12569"/>
                  </a:lnTo>
                  <a:lnTo>
                    <a:pt x="1" y="12569"/>
                  </a:lnTo>
                  <a:lnTo>
                    <a:pt x="439" y="11452"/>
                  </a:lnTo>
                  <a:lnTo>
                    <a:pt x="958" y="10335"/>
                  </a:lnTo>
                  <a:lnTo>
                    <a:pt x="958" y="10335"/>
                  </a:lnTo>
                  <a:lnTo>
                    <a:pt x="958" y="10295"/>
                  </a:lnTo>
                  <a:lnTo>
                    <a:pt x="958" y="10295"/>
                  </a:lnTo>
                  <a:lnTo>
                    <a:pt x="1876" y="8380"/>
                  </a:lnTo>
                  <a:lnTo>
                    <a:pt x="1876" y="8380"/>
                  </a:lnTo>
                  <a:lnTo>
                    <a:pt x="2394" y="7342"/>
                  </a:lnTo>
                  <a:lnTo>
                    <a:pt x="2394" y="7342"/>
                  </a:lnTo>
                  <a:lnTo>
                    <a:pt x="2434" y="7302"/>
                  </a:lnTo>
                  <a:lnTo>
                    <a:pt x="2434" y="7302"/>
                  </a:lnTo>
                  <a:lnTo>
                    <a:pt x="3033" y="6145"/>
                  </a:lnTo>
                  <a:lnTo>
                    <a:pt x="3671" y="5028"/>
                  </a:lnTo>
                  <a:lnTo>
                    <a:pt x="3671" y="5028"/>
                  </a:lnTo>
                  <a:lnTo>
                    <a:pt x="3711" y="4948"/>
                  </a:lnTo>
                  <a:lnTo>
                    <a:pt x="3711" y="4948"/>
                  </a:lnTo>
                  <a:lnTo>
                    <a:pt x="4310" y="3951"/>
                  </a:lnTo>
                  <a:lnTo>
                    <a:pt x="4908" y="2993"/>
                  </a:lnTo>
                  <a:lnTo>
                    <a:pt x="4908" y="2993"/>
                  </a:lnTo>
                  <a:lnTo>
                    <a:pt x="4948" y="2953"/>
                  </a:lnTo>
                  <a:lnTo>
                    <a:pt x="4948" y="2953"/>
                  </a:lnTo>
                  <a:lnTo>
                    <a:pt x="5945" y="1437"/>
                  </a:lnTo>
                  <a:lnTo>
                    <a:pt x="6983" y="1"/>
                  </a:lnTo>
                  <a:lnTo>
                    <a:pt x="6983" y="1"/>
                  </a:lnTo>
                  <a:lnTo>
                    <a:pt x="7023" y="1"/>
                  </a:lnTo>
                  <a:lnTo>
                    <a:pt x="702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3"/>
            <p:cNvSpPr/>
            <p:nvPr/>
          </p:nvSpPr>
          <p:spPr>
            <a:xfrm>
              <a:off x="1259500" y="14007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3"/>
            <p:cNvSpPr/>
            <p:nvPr/>
          </p:nvSpPr>
          <p:spPr>
            <a:xfrm>
              <a:off x="1196675" y="1426650"/>
              <a:ext cx="77825" cy="49900"/>
            </a:xfrm>
            <a:custGeom>
              <a:rect b="b" l="l" r="r" t="t"/>
              <a:pathLst>
                <a:path extrusionOk="0" h="1996" w="3113">
                  <a:moveTo>
                    <a:pt x="40" y="0"/>
                  </a:moveTo>
                  <a:lnTo>
                    <a:pt x="0" y="40"/>
                  </a:lnTo>
                  <a:lnTo>
                    <a:pt x="399" y="1955"/>
                  </a:lnTo>
                  <a:lnTo>
                    <a:pt x="439" y="1995"/>
                  </a:lnTo>
                  <a:lnTo>
                    <a:pt x="1436" y="1876"/>
                  </a:lnTo>
                  <a:lnTo>
                    <a:pt x="2474" y="1676"/>
                  </a:lnTo>
                  <a:lnTo>
                    <a:pt x="3112" y="1516"/>
                  </a:lnTo>
                  <a:lnTo>
                    <a:pt x="3112" y="1477"/>
                  </a:lnTo>
                  <a:lnTo>
                    <a:pt x="2434" y="1636"/>
                  </a:lnTo>
                  <a:lnTo>
                    <a:pt x="1795" y="1756"/>
                  </a:lnTo>
                  <a:lnTo>
                    <a:pt x="1117" y="1876"/>
                  </a:lnTo>
                  <a:lnTo>
                    <a:pt x="479" y="1915"/>
                  </a:lnTo>
                  <a:lnTo>
                    <a:pt x="439" y="1955"/>
                  </a:lnTo>
                  <a:lnTo>
                    <a:pt x="439" y="1876"/>
                  </a:lnTo>
                  <a:lnTo>
                    <a:pt x="40"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3"/>
            <p:cNvSpPr/>
            <p:nvPr/>
          </p:nvSpPr>
          <p:spPr>
            <a:xfrm>
              <a:off x="1196675" y="1426650"/>
              <a:ext cx="77825" cy="49900"/>
            </a:xfrm>
            <a:custGeom>
              <a:rect b="b" l="l" r="r" t="t"/>
              <a:pathLst>
                <a:path extrusionOk="0" fill="none" h="1996" w="3113">
                  <a:moveTo>
                    <a:pt x="3112" y="1477"/>
                  </a:moveTo>
                  <a:lnTo>
                    <a:pt x="3112" y="1477"/>
                  </a:lnTo>
                  <a:lnTo>
                    <a:pt x="3112" y="1516"/>
                  </a:lnTo>
                  <a:lnTo>
                    <a:pt x="3112" y="1516"/>
                  </a:lnTo>
                  <a:lnTo>
                    <a:pt x="2474" y="1676"/>
                  </a:lnTo>
                  <a:lnTo>
                    <a:pt x="2474" y="1676"/>
                  </a:lnTo>
                  <a:lnTo>
                    <a:pt x="1436" y="1876"/>
                  </a:lnTo>
                  <a:lnTo>
                    <a:pt x="439" y="1995"/>
                  </a:lnTo>
                  <a:lnTo>
                    <a:pt x="439" y="1995"/>
                  </a:lnTo>
                  <a:lnTo>
                    <a:pt x="399" y="1955"/>
                  </a:lnTo>
                  <a:lnTo>
                    <a:pt x="399" y="1955"/>
                  </a:lnTo>
                  <a:lnTo>
                    <a:pt x="0" y="40"/>
                  </a:lnTo>
                  <a:lnTo>
                    <a:pt x="0" y="40"/>
                  </a:lnTo>
                  <a:lnTo>
                    <a:pt x="40" y="0"/>
                  </a:lnTo>
                  <a:lnTo>
                    <a:pt x="40" y="0"/>
                  </a:lnTo>
                  <a:lnTo>
                    <a:pt x="439" y="1876"/>
                  </a:lnTo>
                  <a:lnTo>
                    <a:pt x="439" y="1876"/>
                  </a:lnTo>
                  <a:lnTo>
                    <a:pt x="439" y="1955"/>
                  </a:lnTo>
                  <a:lnTo>
                    <a:pt x="439" y="1955"/>
                  </a:lnTo>
                  <a:lnTo>
                    <a:pt x="479" y="1915"/>
                  </a:lnTo>
                  <a:lnTo>
                    <a:pt x="479" y="1915"/>
                  </a:lnTo>
                  <a:lnTo>
                    <a:pt x="1117" y="1876"/>
                  </a:lnTo>
                  <a:lnTo>
                    <a:pt x="1795" y="1756"/>
                  </a:lnTo>
                  <a:lnTo>
                    <a:pt x="2434" y="1636"/>
                  </a:lnTo>
                  <a:lnTo>
                    <a:pt x="3112" y="1477"/>
                  </a:lnTo>
                  <a:lnTo>
                    <a:pt x="3112" y="14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3"/>
            <p:cNvSpPr/>
            <p:nvPr/>
          </p:nvSpPr>
          <p:spPr>
            <a:xfrm>
              <a:off x="1274475" y="14635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3"/>
            <p:cNvSpPr/>
            <p:nvPr/>
          </p:nvSpPr>
          <p:spPr>
            <a:xfrm>
              <a:off x="1160750" y="1474525"/>
              <a:ext cx="100775" cy="51900"/>
            </a:xfrm>
            <a:custGeom>
              <a:rect b="b" l="l" r="r" t="t"/>
              <a:pathLst>
                <a:path extrusionOk="0" h="2076" w="4031">
                  <a:moveTo>
                    <a:pt x="1" y="0"/>
                  </a:moveTo>
                  <a:lnTo>
                    <a:pt x="1" y="80"/>
                  </a:lnTo>
                  <a:lnTo>
                    <a:pt x="280" y="1078"/>
                  </a:lnTo>
                  <a:lnTo>
                    <a:pt x="599" y="2075"/>
                  </a:lnTo>
                  <a:lnTo>
                    <a:pt x="679" y="2075"/>
                  </a:lnTo>
                  <a:lnTo>
                    <a:pt x="1517" y="2035"/>
                  </a:lnTo>
                  <a:lnTo>
                    <a:pt x="2395" y="1955"/>
                  </a:lnTo>
                  <a:lnTo>
                    <a:pt x="3232" y="1876"/>
                  </a:lnTo>
                  <a:lnTo>
                    <a:pt x="4030" y="1756"/>
                  </a:lnTo>
                  <a:lnTo>
                    <a:pt x="4030" y="1716"/>
                  </a:lnTo>
                  <a:lnTo>
                    <a:pt x="3232" y="1836"/>
                  </a:lnTo>
                  <a:lnTo>
                    <a:pt x="2395" y="1916"/>
                  </a:lnTo>
                  <a:lnTo>
                    <a:pt x="1557" y="1995"/>
                  </a:lnTo>
                  <a:lnTo>
                    <a:pt x="679" y="2035"/>
                  </a:lnTo>
                  <a:lnTo>
                    <a:pt x="639" y="2035"/>
                  </a:lnTo>
                  <a:lnTo>
                    <a:pt x="639" y="1995"/>
                  </a:lnTo>
                  <a:lnTo>
                    <a:pt x="320" y="1038"/>
                  </a:lnTo>
                  <a:lnTo>
                    <a:pt x="1"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3"/>
            <p:cNvSpPr/>
            <p:nvPr/>
          </p:nvSpPr>
          <p:spPr>
            <a:xfrm>
              <a:off x="1160750" y="1474525"/>
              <a:ext cx="100775" cy="51900"/>
            </a:xfrm>
            <a:custGeom>
              <a:rect b="b" l="l" r="r" t="t"/>
              <a:pathLst>
                <a:path extrusionOk="0" fill="none" h="2076" w="4031">
                  <a:moveTo>
                    <a:pt x="4030" y="1716"/>
                  </a:moveTo>
                  <a:lnTo>
                    <a:pt x="4030" y="1716"/>
                  </a:lnTo>
                  <a:lnTo>
                    <a:pt x="4030" y="1756"/>
                  </a:lnTo>
                  <a:lnTo>
                    <a:pt x="4030" y="1756"/>
                  </a:lnTo>
                  <a:lnTo>
                    <a:pt x="3232" y="1876"/>
                  </a:lnTo>
                  <a:lnTo>
                    <a:pt x="2395" y="1955"/>
                  </a:lnTo>
                  <a:lnTo>
                    <a:pt x="1517" y="2035"/>
                  </a:lnTo>
                  <a:lnTo>
                    <a:pt x="679" y="2075"/>
                  </a:lnTo>
                  <a:lnTo>
                    <a:pt x="679" y="2075"/>
                  </a:lnTo>
                  <a:lnTo>
                    <a:pt x="639" y="2075"/>
                  </a:lnTo>
                  <a:lnTo>
                    <a:pt x="639" y="2075"/>
                  </a:lnTo>
                  <a:lnTo>
                    <a:pt x="599" y="2075"/>
                  </a:lnTo>
                  <a:lnTo>
                    <a:pt x="599" y="2075"/>
                  </a:lnTo>
                  <a:lnTo>
                    <a:pt x="280" y="1078"/>
                  </a:lnTo>
                  <a:lnTo>
                    <a:pt x="1" y="80"/>
                  </a:lnTo>
                  <a:lnTo>
                    <a:pt x="1" y="80"/>
                  </a:lnTo>
                  <a:lnTo>
                    <a:pt x="1" y="0"/>
                  </a:lnTo>
                  <a:lnTo>
                    <a:pt x="1" y="0"/>
                  </a:lnTo>
                  <a:lnTo>
                    <a:pt x="320" y="1038"/>
                  </a:lnTo>
                  <a:lnTo>
                    <a:pt x="639" y="1995"/>
                  </a:lnTo>
                  <a:lnTo>
                    <a:pt x="639" y="1995"/>
                  </a:lnTo>
                  <a:lnTo>
                    <a:pt x="639" y="2035"/>
                  </a:lnTo>
                  <a:lnTo>
                    <a:pt x="639" y="2035"/>
                  </a:lnTo>
                  <a:lnTo>
                    <a:pt x="679" y="2035"/>
                  </a:lnTo>
                  <a:lnTo>
                    <a:pt x="679" y="2035"/>
                  </a:lnTo>
                  <a:lnTo>
                    <a:pt x="1557" y="1995"/>
                  </a:lnTo>
                  <a:lnTo>
                    <a:pt x="2395" y="1916"/>
                  </a:lnTo>
                  <a:lnTo>
                    <a:pt x="3232" y="1836"/>
                  </a:lnTo>
                  <a:lnTo>
                    <a:pt x="4030" y="1716"/>
                  </a:lnTo>
                  <a:lnTo>
                    <a:pt x="4030" y="171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3"/>
            <p:cNvSpPr/>
            <p:nvPr/>
          </p:nvSpPr>
          <p:spPr>
            <a:xfrm>
              <a:off x="1261500" y="15174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3"/>
            <p:cNvSpPr/>
            <p:nvPr/>
          </p:nvSpPr>
          <p:spPr>
            <a:xfrm>
              <a:off x="1107900" y="1507450"/>
              <a:ext cx="36925" cy="77825"/>
            </a:xfrm>
            <a:custGeom>
              <a:rect b="b" l="l" r="r" t="t"/>
              <a:pathLst>
                <a:path extrusionOk="0" h="3113" w="1477">
                  <a:moveTo>
                    <a:pt x="40" y="0"/>
                  </a:moveTo>
                  <a:lnTo>
                    <a:pt x="0" y="40"/>
                  </a:lnTo>
                  <a:lnTo>
                    <a:pt x="319" y="838"/>
                  </a:lnTo>
                  <a:lnTo>
                    <a:pt x="638" y="1596"/>
                  </a:lnTo>
                  <a:lnTo>
                    <a:pt x="1037" y="2354"/>
                  </a:lnTo>
                  <a:lnTo>
                    <a:pt x="1436" y="3072"/>
                  </a:lnTo>
                  <a:lnTo>
                    <a:pt x="1436" y="3112"/>
                  </a:lnTo>
                  <a:lnTo>
                    <a:pt x="1476" y="3072"/>
                  </a:lnTo>
                  <a:lnTo>
                    <a:pt x="1476" y="3032"/>
                  </a:lnTo>
                  <a:lnTo>
                    <a:pt x="1037" y="2314"/>
                  </a:lnTo>
                  <a:lnTo>
                    <a:pt x="678" y="1556"/>
                  </a:lnTo>
                  <a:lnTo>
                    <a:pt x="359" y="798"/>
                  </a:lnTo>
                  <a:lnTo>
                    <a:pt x="40"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3"/>
            <p:cNvSpPr/>
            <p:nvPr/>
          </p:nvSpPr>
          <p:spPr>
            <a:xfrm>
              <a:off x="1107900" y="1507450"/>
              <a:ext cx="36925" cy="77825"/>
            </a:xfrm>
            <a:custGeom>
              <a:rect b="b" l="l" r="r" t="t"/>
              <a:pathLst>
                <a:path extrusionOk="0" fill="none" h="3113" w="1477">
                  <a:moveTo>
                    <a:pt x="1476" y="3072"/>
                  </a:moveTo>
                  <a:lnTo>
                    <a:pt x="1476" y="3072"/>
                  </a:lnTo>
                  <a:lnTo>
                    <a:pt x="1436" y="3112"/>
                  </a:lnTo>
                  <a:lnTo>
                    <a:pt x="1436" y="3112"/>
                  </a:lnTo>
                  <a:lnTo>
                    <a:pt x="1436" y="3072"/>
                  </a:lnTo>
                  <a:lnTo>
                    <a:pt x="1436" y="3072"/>
                  </a:lnTo>
                  <a:lnTo>
                    <a:pt x="1037" y="2354"/>
                  </a:lnTo>
                  <a:lnTo>
                    <a:pt x="638" y="1596"/>
                  </a:lnTo>
                  <a:lnTo>
                    <a:pt x="319" y="838"/>
                  </a:lnTo>
                  <a:lnTo>
                    <a:pt x="0" y="40"/>
                  </a:lnTo>
                  <a:lnTo>
                    <a:pt x="0" y="40"/>
                  </a:lnTo>
                  <a:lnTo>
                    <a:pt x="40" y="0"/>
                  </a:lnTo>
                  <a:lnTo>
                    <a:pt x="40" y="0"/>
                  </a:lnTo>
                  <a:lnTo>
                    <a:pt x="359" y="798"/>
                  </a:lnTo>
                  <a:lnTo>
                    <a:pt x="678" y="1556"/>
                  </a:lnTo>
                  <a:lnTo>
                    <a:pt x="1037" y="2314"/>
                  </a:lnTo>
                  <a:lnTo>
                    <a:pt x="1476" y="3032"/>
                  </a:lnTo>
                  <a:lnTo>
                    <a:pt x="1476" y="3032"/>
                  </a:lnTo>
                  <a:lnTo>
                    <a:pt x="1476" y="3072"/>
                  </a:lnTo>
                  <a:lnTo>
                    <a:pt x="1476" y="3072"/>
                  </a:lnTo>
                  <a:lnTo>
                    <a:pt x="1476" y="3072"/>
                  </a:lnTo>
                  <a:lnTo>
                    <a:pt x="1476" y="30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3"/>
            <p:cNvSpPr/>
            <p:nvPr/>
          </p:nvSpPr>
          <p:spPr>
            <a:xfrm>
              <a:off x="1144800" y="15842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3"/>
            <p:cNvSpPr/>
            <p:nvPr/>
          </p:nvSpPr>
          <p:spPr>
            <a:xfrm>
              <a:off x="1130825" y="1610175"/>
              <a:ext cx="138675" cy="7000"/>
            </a:xfrm>
            <a:custGeom>
              <a:rect b="b" l="l" r="r" t="t"/>
              <a:pathLst>
                <a:path extrusionOk="0" h="280" w="5547">
                  <a:moveTo>
                    <a:pt x="1" y="1"/>
                  </a:moveTo>
                  <a:lnTo>
                    <a:pt x="1" y="40"/>
                  </a:lnTo>
                  <a:lnTo>
                    <a:pt x="41" y="40"/>
                  </a:lnTo>
                  <a:lnTo>
                    <a:pt x="1397" y="200"/>
                  </a:lnTo>
                  <a:lnTo>
                    <a:pt x="2754" y="280"/>
                  </a:lnTo>
                  <a:lnTo>
                    <a:pt x="4150" y="280"/>
                  </a:lnTo>
                  <a:lnTo>
                    <a:pt x="5507" y="200"/>
                  </a:lnTo>
                  <a:lnTo>
                    <a:pt x="5547" y="120"/>
                  </a:lnTo>
                  <a:lnTo>
                    <a:pt x="5547" y="120"/>
                  </a:lnTo>
                  <a:lnTo>
                    <a:pt x="4190" y="240"/>
                  </a:lnTo>
                  <a:lnTo>
                    <a:pt x="2794" y="240"/>
                  </a:lnTo>
                  <a:lnTo>
                    <a:pt x="1437" y="160"/>
                  </a:lnTo>
                  <a:lnTo>
                    <a:pt x="41"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3"/>
            <p:cNvSpPr/>
            <p:nvPr/>
          </p:nvSpPr>
          <p:spPr>
            <a:xfrm>
              <a:off x="1130825" y="1610175"/>
              <a:ext cx="138675" cy="7000"/>
            </a:xfrm>
            <a:custGeom>
              <a:rect b="b" l="l" r="r" t="t"/>
              <a:pathLst>
                <a:path extrusionOk="0" fill="none" h="280" w="5547">
                  <a:moveTo>
                    <a:pt x="5547" y="120"/>
                  </a:moveTo>
                  <a:lnTo>
                    <a:pt x="5547" y="120"/>
                  </a:lnTo>
                  <a:lnTo>
                    <a:pt x="5507" y="200"/>
                  </a:lnTo>
                  <a:lnTo>
                    <a:pt x="5507" y="200"/>
                  </a:lnTo>
                  <a:lnTo>
                    <a:pt x="5507" y="200"/>
                  </a:lnTo>
                  <a:lnTo>
                    <a:pt x="5507" y="200"/>
                  </a:lnTo>
                  <a:lnTo>
                    <a:pt x="4150" y="280"/>
                  </a:lnTo>
                  <a:lnTo>
                    <a:pt x="2754" y="280"/>
                  </a:lnTo>
                  <a:lnTo>
                    <a:pt x="1397" y="200"/>
                  </a:lnTo>
                  <a:lnTo>
                    <a:pt x="41" y="40"/>
                  </a:lnTo>
                  <a:lnTo>
                    <a:pt x="41" y="40"/>
                  </a:lnTo>
                  <a:lnTo>
                    <a:pt x="1" y="40"/>
                  </a:lnTo>
                  <a:lnTo>
                    <a:pt x="1" y="1"/>
                  </a:lnTo>
                  <a:lnTo>
                    <a:pt x="1" y="1"/>
                  </a:lnTo>
                  <a:lnTo>
                    <a:pt x="41" y="1"/>
                  </a:lnTo>
                  <a:lnTo>
                    <a:pt x="41" y="1"/>
                  </a:lnTo>
                  <a:lnTo>
                    <a:pt x="1437" y="160"/>
                  </a:lnTo>
                  <a:lnTo>
                    <a:pt x="2794" y="240"/>
                  </a:lnTo>
                  <a:lnTo>
                    <a:pt x="4190" y="240"/>
                  </a:lnTo>
                  <a:lnTo>
                    <a:pt x="5547" y="120"/>
                  </a:lnTo>
                  <a:lnTo>
                    <a:pt x="5547"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3"/>
            <p:cNvSpPr/>
            <p:nvPr/>
          </p:nvSpPr>
          <p:spPr>
            <a:xfrm>
              <a:off x="1269475" y="16131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3"/>
            <p:cNvSpPr/>
            <p:nvPr/>
          </p:nvSpPr>
          <p:spPr>
            <a:xfrm>
              <a:off x="1073975" y="1598200"/>
              <a:ext cx="148650" cy="63875"/>
            </a:xfrm>
            <a:custGeom>
              <a:rect b="b" l="l" r="r" t="t"/>
              <a:pathLst>
                <a:path extrusionOk="0" h="2555" w="5946">
                  <a:moveTo>
                    <a:pt x="1" y="1"/>
                  </a:moveTo>
                  <a:lnTo>
                    <a:pt x="1" y="41"/>
                  </a:lnTo>
                  <a:lnTo>
                    <a:pt x="280" y="679"/>
                  </a:lnTo>
                  <a:lnTo>
                    <a:pt x="639" y="1277"/>
                  </a:lnTo>
                  <a:lnTo>
                    <a:pt x="958" y="1836"/>
                  </a:lnTo>
                  <a:lnTo>
                    <a:pt x="1357" y="2395"/>
                  </a:lnTo>
                  <a:lnTo>
                    <a:pt x="998" y="1796"/>
                  </a:lnTo>
                  <a:lnTo>
                    <a:pt x="639" y="1198"/>
                  </a:lnTo>
                  <a:lnTo>
                    <a:pt x="320" y="599"/>
                  </a:lnTo>
                  <a:lnTo>
                    <a:pt x="1" y="1"/>
                  </a:lnTo>
                  <a:close/>
                  <a:moveTo>
                    <a:pt x="1357" y="2395"/>
                  </a:moveTo>
                  <a:lnTo>
                    <a:pt x="1357" y="2435"/>
                  </a:lnTo>
                  <a:lnTo>
                    <a:pt x="1397" y="2435"/>
                  </a:lnTo>
                  <a:lnTo>
                    <a:pt x="2434" y="2474"/>
                  </a:lnTo>
                  <a:lnTo>
                    <a:pt x="3552" y="2554"/>
                  </a:lnTo>
                  <a:lnTo>
                    <a:pt x="4709" y="2554"/>
                  </a:lnTo>
                  <a:lnTo>
                    <a:pt x="5866" y="2474"/>
                  </a:lnTo>
                  <a:lnTo>
                    <a:pt x="5945" y="2435"/>
                  </a:lnTo>
                  <a:lnTo>
                    <a:pt x="4748" y="2514"/>
                  </a:lnTo>
                  <a:lnTo>
                    <a:pt x="3591" y="2514"/>
                  </a:lnTo>
                  <a:lnTo>
                    <a:pt x="2474" y="2435"/>
                  </a:lnTo>
                  <a:lnTo>
                    <a:pt x="1437" y="2395"/>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3"/>
            <p:cNvSpPr/>
            <p:nvPr/>
          </p:nvSpPr>
          <p:spPr>
            <a:xfrm>
              <a:off x="1073975" y="1598200"/>
              <a:ext cx="148650" cy="63875"/>
            </a:xfrm>
            <a:custGeom>
              <a:rect b="b" l="l" r="r" t="t"/>
              <a:pathLst>
                <a:path extrusionOk="0" fill="none" h="2555" w="5946">
                  <a:moveTo>
                    <a:pt x="5945" y="2435"/>
                  </a:moveTo>
                  <a:lnTo>
                    <a:pt x="5945" y="2435"/>
                  </a:lnTo>
                  <a:lnTo>
                    <a:pt x="5866" y="2474"/>
                  </a:lnTo>
                  <a:lnTo>
                    <a:pt x="5866" y="2474"/>
                  </a:lnTo>
                  <a:lnTo>
                    <a:pt x="5866" y="2474"/>
                  </a:lnTo>
                  <a:lnTo>
                    <a:pt x="4709" y="2554"/>
                  </a:lnTo>
                  <a:lnTo>
                    <a:pt x="3552" y="2554"/>
                  </a:lnTo>
                  <a:lnTo>
                    <a:pt x="2434" y="2474"/>
                  </a:lnTo>
                  <a:lnTo>
                    <a:pt x="1397" y="2435"/>
                  </a:lnTo>
                  <a:lnTo>
                    <a:pt x="1397" y="2435"/>
                  </a:lnTo>
                  <a:lnTo>
                    <a:pt x="1357" y="2435"/>
                  </a:lnTo>
                  <a:lnTo>
                    <a:pt x="1357" y="2435"/>
                  </a:lnTo>
                  <a:lnTo>
                    <a:pt x="1357" y="2435"/>
                  </a:lnTo>
                  <a:lnTo>
                    <a:pt x="1357" y="2395"/>
                  </a:lnTo>
                  <a:lnTo>
                    <a:pt x="1357" y="2395"/>
                  </a:lnTo>
                  <a:lnTo>
                    <a:pt x="958" y="1836"/>
                  </a:lnTo>
                  <a:lnTo>
                    <a:pt x="639" y="1277"/>
                  </a:lnTo>
                  <a:lnTo>
                    <a:pt x="280" y="679"/>
                  </a:lnTo>
                  <a:lnTo>
                    <a:pt x="1" y="41"/>
                  </a:lnTo>
                  <a:lnTo>
                    <a:pt x="1" y="41"/>
                  </a:lnTo>
                  <a:lnTo>
                    <a:pt x="1" y="41"/>
                  </a:lnTo>
                  <a:lnTo>
                    <a:pt x="1" y="1"/>
                  </a:lnTo>
                  <a:lnTo>
                    <a:pt x="1" y="1"/>
                  </a:lnTo>
                  <a:lnTo>
                    <a:pt x="320" y="599"/>
                  </a:lnTo>
                  <a:lnTo>
                    <a:pt x="639" y="1198"/>
                  </a:lnTo>
                  <a:lnTo>
                    <a:pt x="998" y="1796"/>
                  </a:lnTo>
                  <a:lnTo>
                    <a:pt x="1357" y="2395"/>
                  </a:lnTo>
                  <a:lnTo>
                    <a:pt x="1357" y="2395"/>
                  </a:lnTo>
                  <a:lnTo>
                    <a:pt x="1437" y="2395"/>
                  </a:lnTo>
                  <a:lnTo>
                    <a:pt x="1437" y="2395"/>
                  </a:lnTo>
                  <a:lnTo>
                    <a:pt x="2474" y="2435"/>
                  </a:lnTo>
                  <a:lnTo>
                    <a:pt x="3591" y="2514"/>
                  </a:lnTo>
                  <a:lnTo>
                    <a:pt x="4748" y="2514"/>
                  </a:lnTo>
                  <a:lnTo>
                    <a:pt x="5945" y="2435"/>
                  </a:lnTo>
                  <a:lnTo>
                    <a:pt x="5945" y="24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3"/>
            <p:cNvSpPr/>
            <p:nvPr/>
          </p:nvSpPr>
          <p:spPr>
            <a:xfrm>
              <a:off x="1222600" y="16590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3"/>
            <p:cNvSpPr/>
            <p:nvPr/>
          </p:nvSpPr>
          <p:spPr>
            <a:xfrm>
              <a:off x="470525" y="1603200"/>
              <a:ext cx="301250" cy="241400"/>
            </a:xfrm>
            <a:custGeom>
              <a:rect b="b" l="l" r="r" t="t"/>
              <a:pathLst>
                <a:path extrusionOk="0" h="9656" w="12050">
                  <a:moveTo>
                    <a:pt x="1157" y="0"/>
                  </a:moveTo>
                  <a:lnTo>
                    <a:pt x="958" y="40"/>
                  </a:lnTo>
                  <a:lnTo>
                    <a:pt x="718" y="80"/>
                  </a:lnTo>
                  <a:lnTo>
                    <a:pt x="559" y="160"/>
                  </a:lnTo>
                  <a:lnTo>
                    <a:pt x="359" y="319"/>
                  </a:lnTo>
                  <a:lnTo>
                    <a:pt x="240" y="439"/>
                  </a:lnTo>
                  <a:lnTo>
                    <a:pt x="200" y="479"/>
                  </a:lnTo>
                  <a:lnTo>
                    <a:pt x="120" y="679"/>
                  </a:lnTo>
                  <a:lnTo>
                    <a:pt x="40" y="878"/>
                  </a:lnTo>
                  <a:lnTo>
                    <a:pt x="0" y="1117"/>
                  </a:lnTo>
                  <a:lnTo>
                    <a:pt x="0" y="1317"/>
                  </a:lnTo>
                  <a:lnTo>
                    <a:pt x="40" y="1596"/>
                  </a:lnTo>
                  <a:lnTo>
                    <a:pt x="80" y="1875"/>
                  </a:lnTo>
                  <a:lnTo>
                    <a:pt x="319" y="2394"/>
                  </a:lnTo>
                  <a:lnTo>
                    <a:pt x="679" y="3033"/>
                  </a:lnTo>
                  <a:lnTo>
                    <a:pt x="679" y="3072"/>
                  </a:lnTo>
                  <a:lnTo>
                    <a:pt x="998" y="3511"/>
                  </a:lnTo>
                  <a:lnTo>
                    <a:pt x="1317" y="3950"/>
                  </a:lnTo>
                  <a:lnTo>
                    <a:pt x="1676" y="4389"/>
                  </a:lnTo>
                  <a:lnTo>
                    <a:pt x="2035" y="4788"/>
                  </a:lnTo>
                  <a:lnTo>
                    <a:pt x="2075" y="4828"/>
                  </a:lnTo>
                  <a:lnTo>
                    <a:pt x="2953" y="5706"/>
                  </a:lnTo>
                  <a:lnTo>
                    <a:pt x="3910" y="6544"/>
                  </a:lnTo>
                  <a:lnTo>
                    <a:pt x="3671" y="6504"/>
                  </a:lnTo>
                  <a:lnTo>
                    <a:pt x="3431" y="6464"/>
                  </a:lnTo>
                  <a:lnTo>
                    <a:pt x="2953" y="6504"/>
                  </a:lnTo>
                  <a:lnTo>
                    <a:pt x="2713" y="6544"/>
                  </a:lnTo>
                  <a:lnTo>
                    <a:pt x="2514" y="6663"/>
                  </a:lnTo>
                  <a:lnTo>
                    <a:pt x="2434" y="6743"/>
                  </a:lnTo>
                  <a:lnTo>
                    <a:pt x="2354" y="6823"/>
                  </a:lnTo>
                  <a:lnTo>
                    <a:pt x="2274" y="6943"/>
                  </a:lnTo>
                  <a:lnTo>
                    <a:pt x="2274" y="7062"/>
                  </a:lnTo>
                  <a:lnTo>
                    <a:pt x="2274" y="7341"/>
                  </a:lnTo>
                  <a:lnTo>
                    <a:pt x="2354" y="7581"/>
                  </a:lnTo>
                  <a:lnTo>
                    <a:pt x="2514" y="7820"/>
                  </a:lnTo>
                  <a:lnTo>
                    <a:pt x="2673" y="7980"/>
                  </a:lnTo>
                  <a:lnTo>
                    <a:pt x="2873" y="8139"/>
                  </a:lnTo>
                  <a:lnTo>
                    <a:pt x="3112" y="8299"/>
                  </a:lnTo>
                  <a:lnTo>
                    <a:pt x="3352" y="8419"/>
                  </a:lnTo>
                  <a:lnTo>
                    <a:pt x="3392" y="8419"/>
                  </a:lnTo>
                  <a:lnTo>
                    <a:pt x="3990" y="8698"/>
                  </a:lnTo>
                  <a:lnTo>
                    <a:pt x="4549" y="8937"/>
                  </a:lnTo>
                  <a:lnTo>
                    <a:pt x="5187" y="9137"/>
                  </a:lnTo>
                  <a:lnTo>
                    <a:pt x="5785" y="9257"/>
                  </a:lnTo>
                  <a:lnTo>
                    <a:pt x="5865" y="9296"/>
                  </a:lnTo>
                  <a:lnTo>
                    <a:pt x="6982" y="9456"/>
                  </a:lnTo>
                  <a:lnTo>
                    <a:pt x="8060" y="9576"/>
                  </a:lnTo>
                  <a:lnTo>
                    <a:pt x="9177" y="9616"/>
                  </a:lnTo>
                  <a:lnTo>
                    <a:pt x="10294" y="9656"/>
                  </a:lnTo>
                  <a:lnTo>
                    <a:pt x="10573" y="9616"/>
                  </a:lnTo>
                  <a:lnTo>
                    <a:pt x="10853" y="9616"/>
                  </a:lnTo>
                  <a:lnTo>
                    <a:pt x="11132" y="9576"/>
                  </a:lnTo>
                  <a:lnTo>
                    <a:pt x="11371" y="9456"/>
                  </a:lnTo>
                  <a:lnTo>
                    <a:pt x="11611" y="9296"/>
                  </a:lnTo>
                  <a:lnTo>
                    <a:pt x="11770" y="9057"/>
                  </a:lnTo>
                  <a:lnTo>
                    <a:pt x="11810" y="9017"/>
                  </a:lnTo>
                  <a:lnTo>
                    <a:pt x="11930" y="8778"/>
                  </a:lnTo>
                  <a:lnTo>
                    <a:pt x="12010" y="8499"/>
                  </a:lnTo>
                  <a:lnTo>
                    <a:pt x="12049" y="8179"/>
                  </a:lnTo>
                  <a:lnTo>
                    <a:pt x="12010" y="7780"/>
                  </a:lnTo>
                  <a:lnTo>
                    <a:pt x="11970" y="7421"/>
                  </a:lnTo>
                  <a:lnTo>
                    <a:pt x="11850" y="7142"/>
                  </a:lnTo>
                  <a:lnTo>
                    <a:pt x="11491" y="6464"/>
                  </a:lnTo>
                  <a:lnTo>
                    <a:pt x="11092" y="5865"/>
                  </a:lnTo>
                  <a:lnTo>
                    <a:pt x="10693" y="5227"/>
                  </a:lnTo>
                  <a:lnTo>
                    <a:pt x="10254" y="4668"/>
                  </a:lnTo>
                  <a:lnTo>
                    <a:pt x="10214" y="4589"/>
                  </a:lnTo>
                  <a:lnTo>
                    <a:pt x="9656" y="3950"/>
                  </a:lnTo>
                  <a:lnTo>
                    <a:pt x="9057" y="3312"/>
                  </a:lnTo>
                  <a:lnTo>
                    <a:pt x="8459" y="2753"/>
                  </a:lnTo>
                  <a:lnTo>
                    <a:pt x="7820" y="2195"/>
                  </a:lnTo>
                  <a:lnTo>
                    <a:pt x="7461" y="1915"/>
                  </a:lnTo>
                  <a:lnTo>
                    <a:pt x="7421" y="1875"/>
                  </a:lnTo>
                  <a:lnTo>
                    <a:pt x="7102" y="1716"/>
                  </a:lnTo>
                  <a:lnTo>
                    <a:pt x="6903" y="1636"/>
                  </a:lnTo>
                  <a:lnTo>
                    <a:pt x="6583" y="1636"/>
                  </a:lnTo>
                  <a:lnTo>
                    <a:pt x="6424" y="1676"/>
                  </a:lnTo>
                  <a:lnTo>
                    <a:pt x="6264" y="1716"/>
                  </a:lnTo>
                  <a:lnTo>
                    <a:pt x="6145" y="1836"/>
                  </a:lnTo>
                  <a:lnTo>
                    <a:pt x="6025" y="1915"/>
                  </a:lnTo>
                  <a:lnTo>
                    <a:pt x="5945" y="2035"/>
                  </a:lnTo>
                  <a:lnTo>
                    <a:pt x="5905" y="2195"/>
                  </a:lnTo>
                  <a:lnTo>
                    <a:pt x="5865" y="2354"/>
                  </a:lnTo>
                  <a:lnTo>
                    <a:pt x="5466" y="1955"/>
                  </a:lnTo>
                  <a:lnTo>
                    <a:pt x="5027" y="1596"/>
                  </a:lnTo>
                  <a:lnTo>
                    <a:pt x="4988" y="1556"/>
                  </a:lnTo>
                  <a:lnTo>
                    <a:pt x="4509" y="1237"/>
                  </a:lnTo>
                  <a:lnTo>
                    <a:pt x="3990" y="918"/>
                  </a:lnTo>
                  <a:lnTo>
                    <a:pt x="3471" y="639"/>
                  </a:lnTo>
                  <a:lnTo>
                    <a:pt x="2913" y="439"/>
                  </a:lnTo>
                  <a:lnTo>
                    <a:pt x="2873" y="399"/>
                  </a:lnTo>
                  <a:lnTo>
                    <a:pt x="2075" y="120"/>
                  </a:lnTo>
                  <a:lnTo>
                    <a:pt x="1636" y="40"/>
                  </a:lnTo>
                  <a:lnTo>
                    <a:pt x="1157"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3"/>
            <p:cNvSpPr/>
            <p:nvPr/>
          </p:nvSpPr>
          <p:spPr>
            <a:xfrm>
              <a:off x="470525" y="1603200"/>
              <a:ext cx="301250" cy="241400"/>
            </a:xfrm>
            <a:custGeom>
              <a:rect b="b" l="l" r="r" t="t"/>
              <a:pathLst>
                <a:path extrusionOk="0" fill="none" h="9656" w="12050">
                  <a:moveTo>
                    <a:pt x="319" y="2394"/>
                  </a:moveTo>
                  <a:lnTo>
                    <a:pt x="319" y="2394"/>
                  </a:lnTo>
                  <a:lnTo>
                    <a:pt x="679" y="3033"/>
                  </a:lnTo>
                  <a:lnTo>
                    <a:pt x="679" y="3033"/>
                  </a:lnTo>
                  <a:lnTo>
                    <a:pt x="679" y="3072"/>
                  </a:lnTo>
                  <a:lnTo>
                    <a:pt x="679" y="3072"/>
                  </a:lnTo>
                  <a:lnTo>
                    <a:pt x="998" y="3511"/>
                  </a:lnTo>
                  <a:lnTo>
                    <a:pt x="1317" y="3950"/>
                  </a:lnTo>
                  <a:lnTo>
                    <a:pt x="1676" y="4389"/>
                  </a:lnTo>
                  <a:lnTo>
                    <a:pt x="2035" y="4788"/>
                  </a:lnTo>
                  <a:lnTo>
                    <a:pt x="2035" y="4788"/>
                  </a:lnTo>
                  <a:lnTo>
                    <a:pt x="2075" y="4828"/>
                  </a:lnTo>
                  <a:lnTo>
                    <a:pt x="2075" y="4828"/>
                  </a:lnTo>
                  <a:lnTo>
                    <a:pt x="2953" y="5706"/>
                  </a:lnTo>
                  <a:lnTo>
                    <a:pt x="3910" y="6544"/>
                  </a:lnTo>
                  <a:lnTo>
                    <a:pt x="3910" y="6544"/>
                  </a:lnTo>
                  <a:lnTo>
                    <a:pt x="3671" y="6504"/>
                  </a:lnTo>
                  <a:lnTo>
                    <a:pt x="3431" y="6464"/>
                  </a:lnTo>
                  <a:lnTo>
                    <a:pt x="2953" y="6504"/>
                  </a:lnTo>
                  <a:lnTo>
                    <a:pt x="2953" y="6504"/>
                  </a:lnTo>
                  <a:lnTo>
                    <a:pt x="2713" y="6544"/>
                  </a:lnTo>
                  <a:lnTo>
                    <a:pt x="2514" y="6663"/>
                  </a:lnTo>
                  <a:lnTo>
                    <a:pt x="2514" y="6663"/>
                  </a:lnTo>
                  <a:lnTo>
                    <a:pt x="2434" y="6743"/>
                  </a:lnTo>
                  <a:lnTo>
                    <a:pt x="2354" y="6823"/>
                  </a:lnTo>
                  <a:lnTo>
                    <a:pt x="2274" y="6943"/>
                  </a:lnTo>
                  <a:lnTo>
                    <a:pt x="2274" y="7062"/>
                  </a:lnTo>
                  <a:lnTo>
                    <a:pt x="2274" y="7341"/>
                  </a:lnTo>
                  <a:lnTo>
                    <a:pt x="2354" y="7581"/>
                  </a:lnTo>
                  <a:lnTo>
                    <a:pt x="2354" y="7581"/>
                  </a:lnTo>
                  <a:lnTo>
                    <a:pt x="2514" y="7820"/>
                  </a:lnTo>
                  <a:lnTo>
                    <a:pt x="2673" y="7980"/>
                  </a:lnTo>
                  <a:lnTo>
                    <a:pt x="2873" y="8139"/>
                  </a:lnTo>
                  <a:lnTo>
                    <a:pt x="3112" y="8299"/>
                  </a:lnTo>
                  <a:lnTo>
                    <a:pt x="3112" y="8299"/>
                  </a:lnTo>
                  <a:lnTo>
                    <a:pt x="3352" y="8419"/>
                  </a:lnTo>
                  <a:lnTo>
                    <a:pt x="3352" y="8419"/>
                  </a:lnTo>
                  <a:lnTo>
                    <a:pt x="3392" y="8419"/>
                  </a:lnTo>
                  <a:lnTo>
                    <a:pt x="3392" y="8419"/>
                  </a:lnTo>
                  <a:lnTo>
                    <a:pt x="3392" y="8419"/>
                  </a:lnTo>
                  <a:lnTo>
                    <a:pt x="3990" y="8698"/>
                  </a:lnTo>
                  <a:lnTo>
                    <a:pt x="4549" y="8937"/>
                  </a:lnTo>
                  <a:lnTo>
                    <a:pt x="5187" y="9137"/>
                  </a:lnTo>
                  <a:lnTo>
                    <a:pt x="5785" y="9257"/>
                  </a:lnTo>
                  <a:lnTo>
                    <a:pt x="5785" y="9257"/>
                  </a:lnTo>
                  <a:lnTo>
                    <a:pt x="5865" y="9296"/>
                  </a:lnTo>
                  <a:lnTo>
                    <a:pt x="5865" y="9296"/>
                  </a:lnTo>
                  <a:lnTo>
                    <a:pt x="5865" y="9296"/>
                  </a:lnTo>
                  <a:lnTo>
                    <a:pt x="6982" y="9456"/>
                  </a:lnTo>
                  <a:lnTo>
                    <a:pt x="8060" y="9576"/>
                  </a:lnTo>
                  <a:lnTo>
                    <a:pt x="9177" y="9616"/>
                  </a:lnTo>
                  <a:lnTo>
                    <a:pt x="10294" y="9656"/>
                  </a:lnTo>
                  <a:lnTo>
                    <a:pt x="10294" y="9656"/>
                  </a:lnTo>
                  <a:lnTo>
                    <a:pt x="10573" y="9616"/>
                  </a:lnTo>
                  <a:lnTo>
                    <a:pt x="10853" y="9616"/>
                  </a:lnTo>
                  <a:lnTo>
                    <a:pt x="11132" y="9576"/>
                  </a:lnTo>
                  <a:lnTo>
                    <a:pt x="11371" y="9456"/>
                  </a:lnTo>
                  <a:lnTo>
                    <a:pt x="11371" y="9456"/>
                  </a:lnTo>
                  <a:lnTo>
                    <a:pt x="11611" y="9296"/>
                  </a:lnTo>
                  <a:lnTo>
                    <a:pt x="11770" y="9057"/>
                  </a:lnTo>
                  <a:lnTo>
                    <a:pt x="11770" y="9057"/>
                  </a:lnTo>
                  <a:lnTo>
                    <a:pt x="11810" y="9017"/>
                  </a:lnTo>
                  <a:lnTo>
                    <a:pt x="11810" y="9017"/>
                  </a:lnTo>
                  <a:lnTo>
                    <a:pt x="11930" y="8778"/>
                  </a:lnTo>
                  <a:lnTo>
                    <a:pt x="12010" y="8499"/>
                  </a:lnTo>
                  <a:lnTo>
                    <a:pt x="12010" y="8499"/>
                  </a:lnTo>
                  <a:lnTo>
                    <a:pt x="12049" y="8179"/>
                  </a:lnTo>
                  <a:lnTo>
                    <a:pt x="12010" y="7780"/>
                  </a:lnTo>
                  <a:lnTo>
                    <a:pt x="11970" y="7421"/>
                  </a:lnTo>
                  <a:lnTo>
                    <a:pt x="11850" y="7142"/>
                  </a:lnTo>
                  <a:lnTo>
                    <a:pt x="11850" y="7142"/>
                  </a:lnTo>
                  <a:lnTo>
                    <a:pt x="11491" y="6464"/>
                  </a:lnTo>
                  <a:lnTo>
                    <a:pt x="11092" y="5865"/>
                  </a:lnTo>
                  <a:lnTo>
                    <a:pt x="10693" y="5227"/>
                  </a:lnTo>
                  <a:lnTo>
                    <a:pt x="10254" y="4668"/>
                  </a:lnTo>
                  <a:lnTo>
                    <a:pt x="10254" y="4668"/>
                  </a:lnTo>
                  <a:lnTo>
                    <a:pt x="10254" y="4668"/>
                  </a:lnTo>
                  <a:lnTo>
                    <a:pt x="10214" y="4589"/>
                  </a:lnTo>
                  <a:lnTo>
                    <a:pt x="10214" y="4589"/>
                  </a:lnTo>
                  <a:lnTo>
                    <a:pt x="10214" y="4589"/>
                  </a:lnTo>
                  <a:lnTo>
                    <a:pt x="9656" y="3950"/>
                  </a:lnTo>
                  <a:lnTo>
                    <a:pt x="9057" y="3312"/>
                  </a:lnTo>
                  <a:lnTo>
                    <a:pt x="8459" y="2753"/>
                  </a:lnTo>
                  <a:lnTo>
                    <a:pt x="7820" y="2195"/>
                  </a:lnTo>
                  <a:lnTo>
                    <a:pt x="7820" y="2195"/>
                  </a:lnTo>
                  <a:lnTo>
                    <a:pt x="7461" y="1915"/>
                  </a:lnTo>
                  <a:lnTo>
                    <a:pt x="7461" y="1915"/>
                  </a:lnTo>
                  <a:lnTo>
                    <a:pt x="7421" y="1875"/>
                  </a:lnTo>
                  <a:lnTo>
                    <a:pt x="7421" y="1875"/>
                  </a:lnTo>
                  <a:lnTo>
                    <a:pt x="7102" y="1716"/>
                  </a:lnTo>
                  <a:lnTo>
                    <a:pt x="6903" y="1636"/>
                  </a:lnTo>
                  <a:lnTo>
                    <a:pt x="6703" y="1636"/>
                  </a:lnTo>
                  <a:lnTo>
                    <a:pt x="6703" y="1636"/>
                  </a:lnTo>
                  <a:lnTo>
                    <a:pt x="6583" y="1636"/>
                  </a:lnTo>
                  <a:lnTo>
                    <a:pt x="6424" y="1676"/>
                  </a:lnTo>
                  <a:lnTo>
                    <a:pt x="6264" y="1716"/>
                  </a:lnTo>
                  <a:lnTo>
                    <a:pt x="6145" y="1836"/>
                  </a:lnTo>
                  <a:lnTo>
                    <a:pt x="6025" y="1915"/>
                  </a:lnTo>
                  <a:lnTo>
                    <a:pt x="5945" y="2035"/>
                  </a:lnTo>
                  <a:lnTo>
                    <a:pt x="5905" y="2195"/>
                  </a:lnTo>
                  <a:lnTo>
                    <a:pt x="5865" y="2354"/>
                  </a:lnTo>
                  <a:lnTo>
                    <a:pt x="5865" y="2354"/>
                  </a:lnTo>
                  <a:lnTo>
                    <a:pt x="5466" y="1955"/>
                  </a:lnTo>
                  <a:lnTo>
                    <a:pt x="5027" y="1596"/>
                  </a:lnTo>
                  <a:lnTo>
                    <a:pt x="5027" y="1596"/>
                  </a:lnTo>
                  <a:lnTo>
                    <a:pt x="4988" y="1556"/>
                  </a:lnTo>
                  <a:lnTo>
                    <a:pt x="4988" y="1556"/>
                  </a:lnTo>
                  <a:lnTo>
                    <a:pt x="4509" y="1237"/>
                  </a:lnTo>
                  <a:lnTo>
                    <a:pt x="3990" y="918"/>
                  </a:lnTo>
                  <a:lnTo>
                    <a:pt x="3471" y="639"/>
                  </a:lnTo>
                  <a:lnTo>
                    <a:pt x="2913" y="439"/>
                  </a:lnTo>
                  <a:lnTo>
                    <a:pt x="2913" y="439"/>
                  </a:lnTo>
                  <a:lnTo>
                    <a:pt x="2873" y="399"/>
                  </a:lnTo>
                  <a:lnTo>
                    <a:pt x="2873" y="399"/>
                  </a:lnTo>
                  <a:lnTo>
                    <a:pt x="2075" y="120"/>
                  </a:lnTo>
                  <a:lnTo>
                    <a:pt x="2075" y="120"/>
                  </a:lnTo>
                  <a:lnTo>
                    <a:pt x="1636" y="40"/>
                  </a:lnTo>
                  <a:lnTo>
                    <a:pt x="1157" y="0"/>
                  </a:lnTo>
                  <a:lnTo>
                    <a:pt x="958" y="40"/>
                  </a:lnTo>
                  <a:lnTo>
                    <a:pt x="718" y="80"/>
                  </a:lnTo>
                  <a:lnTo>
                    <a:pt x="559" y="160"/>
                  </a:lnTo>
                  <a:lnTo>
                    <a:pt x="359" y="319"/>
                  </a:lnTo>
                  <a:lnTo>
                    <a:pt x="359" y="319"/>
                  </a:lnTo>
                  <a:lnTo>
                    <a:pt x="240" y="439"/>
                  </a:lnTo>
                  <a:lnTo>
                    <a:pt x="240" y="439"/>
                  </a:lnTo>
                  <a:lnTo>
                    <a:pt x="200" y="479"/>
                  </a:lnTo>
                  <a:lnTo>
                    <a:pt x="200" y="479"/>
                  </a:lnTo>
                  <a:lnTo>
                    <a:pt x="120" y="679"/>
                  </a:lnTo>
                  <a:lnTo>
                    <a:pt x="40" y="878"/>
                  </a:lnTo>
                  <a:lnTo>
                    <a:pt x="0" y="1117"/>
                  </a:lnTo>
                  <a:lnTo>
                    <a:pt x="0" y="1317"/>
                  </a:lnTo>
                  <a:lnTo>
                    <a:pt x="0" y="1317"/>
                  </a:lnTo>
                  <a:lnTo>
                    <a:pt x="40" y="1596"/>
                  </a:lnTo>
                  <a:lnTo>
                    <a:pt x="80" y="1875"/>
                  </a:lnTo>
                  <a:lnTo>
                    <a:pt x="319" y="2394"/>
                  </a:lnTo>
                  <a:lnTo>
                    <a:pt x="319" y="239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3"/>
            <p:cNvSpPr/>
            <p:nvPr/>
          </p:nvSpPr>
          <p:spPr>
            <a:xfrm>
              <a:off x="478500" y="16630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3"/>
            <p:cNvSpPr/>
            <p:nvPr/>
          </p:nvSpPr>
          <p:spPr>
            <a:xfrm>
              <a:off x="475500" y="1614175"/>
              <a:ext cx="290300" cy="215475"/>
            </a:xfrm>
            <a:custGeom>
              <a:rect b="b" l="l" r="r" t="t"/>
              <a:pathLst>
                <a:path extrusionOk="0" h="8619" w="11612">
                  <a:moveTo>
                    <a:pt x="41" y="0"/>
                  </a:moveTo>
                  <a:lnTo>
                    <a:pt x="1" y="40"/>
                  </a:lnTo>
                  <a:lnTo>
                    <a:pt x="1557" y="958"/>
                  </a:lnTo>
                  <a:lnTo>
                    <a:pt x="3073" y="1915"/>
                  </a:lnTo>
                  <a:lnTo>
                    <a:pt x="3113" y="1955"/>
                  </a:lnTo>
                  <a:lnTo>
                    <a:pt x="4070" y="2594"/>
                  </a:lnTo>
                  <a:lnTo>
                    <a:pt x="5028" y="3232"/>
                  </a:lnTo>
                  <a:lnTo>
                    <a:pt x="5068" y="3272"/>
                  </a:lnTo>
                  <a:lnTo>
                    <a:pt x="6145" y="4030"/>
                  </a:lnTo>
                  <a:lnTo>
                    <a:pt x="7182" y="4828"/>
                  </a:lnTo>
                  <a:lnTo>
                    <a:pt x="7182" y="4868"/>
                  </a:lnTo>
                  <a:lnTo>
                    <a:pt x="8100" y="5546"/>
                  </a:lnTo>
                  <a:lnTo>
                    <a:pt x="8140" y="5586"/>
                  </a:lnTo>
                  <a:lnTo>
                    <a:pt x="9696" y="6902"/>
                  </a:lnTo>
                  <a:lnTo>
                    <a:pt x="9736" y="6942"/>
                  </a:lnTo>
                  <a:lnTo>
                    <a:pt x="10654" y="7780"/>
                  </a:lnTo>
                  <a:lnTo>
                    <a:pt x="11571" y="8618"/>
                  </a:lnTo>
                  <a:lnTo>
                    <a:pt x="11611" y="8578"/>
                  </a:lnTo>
                  <a:lnTo>
                    <a:pt x="10693" y="7740"/>
                  </a:lnTo>
                  <a:lnTo>
                    <a:pt x="9776" y="6942"/>
                  </a:lnTo>
                  <a:lnTo>
                    <a:pt x="9736" y="6902"/>
                  </a:lnTo>
                  <a:lnTo>
                    <a:pt x="8140" y="5546"/>
                  </a:lnTo>
                  <a:lnTo>
                    <a:pt x="7262" y="4828"/>
                  </a:lnTo>
                  <a:lnTo>
                    <a:pt x="7182" y="4788"/>
                  </a:lnTo>
                  <a:lnTo>
                    <a:pt x="6145" y="3990"/>
                  </a:lnTo>
                  <a:lnTo>
                    <a:pt x="5108" y="3232"/>
                  </a:lnTo>
                  <a:lnTo>
                    <a:pt x="5028" y="3192"/>
                  </a:lnTo>
                  <a:lnTo>
                    <a:pt x="4110" y="2554"/>
                  </a:lnTo>
                  <a:lnTo>
                    <a:pt x="3113" y="1915"/>
                  </a:lnTo>
                  <a:lnTo>
                    <a:pt x="3073" y="1875"/>
                  </a:lnTo>
                  <a:lnTo>
                    <a:pt x="1557" y="918"/>
                  </a:lnTo>
                  <a:lnTo>
                    <a:pt x="41"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3"/>
            <p:cNvSpPr/>
            <p:nvPr/>
          </p:nvSpPr>
          <p:spPr>
            <a:xfrm>
              <a:off x="475500" y="1614175"/>
              <a:ext cx="290300" cy="215475"/>
            </a:xfrm>
            <a:custGeom>
              <a:rect b="b" l="l" r="r" t="t"/>
              <a:pathLst>
                <a:path extrusionOk="0" fill="none" h="8619" w="11612">
                  <a:moveTo>
                    <a:pt x="1" y="40"/>
                  </a:moveTo>
                  <a:lnTo>
                    <a:pt x="1" y="40"/>
                  </a:lnTo>
                  <a:lnTo>
                    <a:pt x="1557" y="958"/>
                  </a:lnTo>
                  <a:lnTo>
                    <a:pt x="3073" y="1915"/>
                  </a:lnTo>
                  <a:lnTo>
                    <a:pt x="3073" y="1915"/>
                  </a:lnTo>
                  <a:lnTo>
                    <a:pt x="3113" y="1955"/>
                  </a:lnTo>
                  <a:lnTo>
                    <a:pt x="3113" y="1955"/>
                  </a:lnTo>
                  <a:lnTo>
                    <a:pt x="4070" y="2594"/>
                  </a:lnTo>
                  <a:lnTo>
                    <a:pt x="5028" y="3232"/>
                  </a:lnTo>
                  <a:lnTo>
                    <a:pt x="5028" y="3232"/>
                  </a:lnTo>
                  <a:lnTo>
                    <a:pt x="5068" y="3272"/>
                  </a:lnTo>
                  <a:lnTo>
                    <a:pt x="5068" y="3272"/>
                  </a:lnTo>
                  <a:lnTo>
                    <a:pt x="6145" y="4030"/>
                  </a:lnTo>
                  <a:lnTo>
                    <a:pt x="7182" y="4828"/>
                  </a:lnTo>
                  <a:lnTo>
                    <a:pt x="7182" y="4828"/>
                  </a:lnTo>
                  <a:lnTo>
                    <a:pt x="7182" y="4868"/>
                  </a:lnTo>
                  <a:lnTo>
                    <a:pt x="7182" y="4868"/>
                  </a:lnTo>
                  <a:lnTo>
                    <a:pt x="8100" y="5546"/>
                  </a:lnTo>
                  <a:lnTo>
                    <a:pt x="8100" y="5546"/>
                  </a:lnTo>
                  <a:lnTo>
                    <a:pt x="8140" y="5586"/>
                  </a:lnTo>
                  <a:lnTo>
                    <a:pt x="8140" y="5586"/>
                  </a:lnTo>
                  <a:lnTo>
                    <a:pt x="9696" y="6902"/>
                  </a:lnTo>
                  <a:lnTo>
                    <a:pt x="9696" y="6902"/>
                  </a:lnTo>
                  <a:lnTo>
                    <a:pt x="9736" y="6942"/>
                  </a:lnTo>
                  <a:lnTo>
                    <a:pt x="9736" y="6942"/>
                  </a:lnTo>
                  <a:lnTo>
                    <a:pt x="10654" y="7780"/>
                  </a:lnTo>
                  <a:lnTo>
                    <a:pt x="11571" y="8618"/>
                  </a:lnTo>
                  <a:lnTo>
                    <a:pt x="11571" y="8618"/>
                  </a:lnTo>
                  <a:lnTo>
                    <a:pt x="11611" y="8578"/>
                  </a:lnTo>
                  <a:lnTo>
                    <a:pt x="11611" y="8578"/>
                  </a:lnTo>
                  <a:lnTo>
                    <a:pt x="10693" y="7740"/>
                  </a:lnTo>
                  <a:lnTo>
                    <a:pt x="9776" y="6942"/>
                  </a:lnTo>
                  <a:lnTo>
                    <a:pt x="9776" y="6942"/>
                  </a:lnTo>
                  <a:lnTo>
                    <a:pt x="9736" y="6902"/>
                  </a:lnTo>
                  <a:lnTo>
                    <a:pt x="9736" y="6902"/>
                  </a:lnTo>
                  <a:lnTo>
                    <a:pt x="8140" y="5546"/>
                  </a:lnTo>
                  <a:lnTo>
                    <a:pt x="8140" y="5546"/>
                  </a:lnTo>
                  <a:lnTo>
                    <a:pt x="7262" y="4828"/>
                  </a:lnTo>
                  <a:lnTo>
                    <a:pt x="7262" y="4828"/>
                  </a:lnTo>
                  <a:lnTo>
                    <a:pt x="7182" y="4788"/>
                  </a:lnTo>
                  <a:lnTo>
                    <a:pt x="7182" y="4788"/>
                  </a:lnTo>
                  <a:lnTo>
                    <a:pt x="6145" y="3990"/>
                  </a:lnTo>
                  <a:lnTo>
                    <a:pt x="5108" y="3232"/>
                  </a:lnTo>
                  <a:lnTo>
                    <a:pt x="5108" y="3232"/>
                  </a:lnTo>
                  <a:lnTo>
                    <a:pt x="5028" y="3192"/>
                  </a:lnTo>
                  <a:lnTo>
                    <a:pt x="5028" y="3192"/>
                  </a:lnTo>
                  <a:lnTo>
                    <a:pt x="4110" y="2554"/>
                  </a:lnTo>
                  <a:lnTo>
                    <a:pt x="3113" y="1915"/>
                  </a:lnTo>
                  <a:lnTo>
                    <a:pt x="3113" y="1915"/>
                  </a:lnTo>
                  <a:lnTo>
                    <a:pt x="3073" y="1875"/>
                  </a:lnTo>
                  <a:lnTo>
                    <a:pt x="3073" y="1875"/>
                  </a:lnTo>
                  <a:lnTo>
                    <a:pt x="1557" y="918"/>
                  </a:lnTo>
                  <a:lnTo>
                    <a:pt x="41" y="0"/>
                  </a:lnTo>
                  <a:lnTo>
                    <a:pt x="41" y="0"/>
                  </a:lnTo>
                  <a:lnTo>
                    <a:pt x="1" y="40"/>
                  </a:lnTo>
                  <a:lnTo>
                    <a:pt x="1" y="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3"/>
            <p:cNvSpPr/>
            <p:nvPr/>
          </p:nvSpPr>
          <p:spPr>
            <a:xfrm>
              <a:off x="475500" y="16151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3"/>
            <p:cNvSpPr/>
            <p:nvPr/>
          </p:nvSpPr>
          <p:spPr>
            <a:xfrm>
              <a:off x="487475" y="1613175"/>
              <a:ext cx="66850" cy="66850"/>
            </a:xfrm>
            <a:custGeom>
              <a:rect b="b" l="l" r="r" t="t"/>
              <a:pathLst>
                <a:path extrusionOk="0" h="2674" w="2674">
                  <a:moveTo>
                    <a:pt x="2195" y="0"/>
                  </a:moveTo>
                  <a:lnTo>
                    <a:pt x="2594" y="1915"/>
                  </a:lnTo>
                  <a:lnTo>
                    <a:pt x="2594" y="1955"/>
                  </a:lnTo>
                  <a:lnTo>
                    <a:pt x="1956" y="2155"/>
                  </a:lnTo>
                  <a:lnTo>
                    <a:pt x="1317" y="2354"/>
                  </a:lnTo>
                  <a:lnTo>
                    <a:pt x="679" y="2514"/>
                  </a:lnTo>
                  <a:lnTo>
                    <a:pt x="1" y="2634"/>
                  </a:lnTo>
                  <a:lnTo>
                    <a:pt x="1" y="2673"/>
                  </a:lnTo>
                  <a:lnTo>
                    <a:pt x="679" y="2554"/>
                  </a:lnTo>
                  <a:lnTo>
                    <a:pt x="1676" y="2274"/>
                  </a:lnTo>
                  <a:lnTo>
                    <a:pt x="2634" y="1995"/>
                  </a:lnTo>
                  <a:lnTo>
                    <a:pt x="2674" y="1995"/>
                  </a:lnTo>
                  <a:lnTo>
                    <a:pt x="2634" y="1955"/>
                  </a:lnTo>
                  <a:lnTo>
                    <a:pt x="2235" y="40"/>
                  </a:lnTo>
                  <a:lnTo>
                    <a:pt x="2195"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3"/>
            <p:cNvSpPr/>
            <p:nvPr/>
          </p:nvSpPr>
          <p:spPr>
            <a:xfrm>
              <a:off x="487475" y="1613175"/>
              <a:ext cx="66850" cy="66850"/>
            </a:xfrm>
            <a:custGeom>
              <a:rect b="b" l="l" r="r" t="t"/>
              <a:pathLst>
                <a:path extrusionOk="0" fill="none" h="2674" w="2674">
                  <a:moveTo>
                    <a:pt x="1" y="2634"/>
                  </a:moveTo>
                  <a:lnTo>
                    <a:pt x="1" y="2634"/>
                  </a:lnTo>
                  <a:lnTo>
                    <a:pt x="1" y="2673"/>
                  </a:lnTo>
                  <a:lnTo>
                    <a:pt x="1" y="2673"/>
                  </a:lnTo>
                  <a:lnTo>
                    <a:pt x="679" y="2554"/>
                  </a:lnTo>
                  <a:lnTo>
                    <a:pt x="679" y="2554"/>
                  </a:lnTo>
                  <a:lnTo>
                    <a:pt x="1676" y="2274"/>
                  </a:lnTo>
                  <a:lnTo>
                    <a:pt x="2634" y="1995"/>
                  </a:lnTo>
                  <a:lnTo>
                    <a:pt x="2674" y="1995"/>
                  </a:lnTo>
                  <a:lnTo>
                    <a:pt x="2634" y="1955"/>
                  </a:lnTo>
                  <a:lnTo>
                    <a:pt x="2634" y="1955"/>
                  </a:lnTo>
                  <a:lnTo>
                    <a:pt x="2235" y="40"/>
                  </a:lnTo>
                  <a:lnTo>
                    <a:pt x="2235" y="40"/>
                  </a:lnTo>
                  <a:lnTo>
                    <a:pt x="2195" y="0"/>
                  </a:lnTo>
                  <a:lnTo>
                    <a:pt x="2195" y="0"/>
                  </a:lnTo>
                  <a:lnTo>
                    <a:pt x="2594" y="1915"/>
                  </a:lnTo>
                  <a:lnTo>
                    <a:pt x="2594" y="1915"/>
                  </a:lnTo>
                  <a:lnTo>
                    <a:pt x="2594" y="1955"/>
                  </a:lnTo>
                  <a:lnTo>
                    <a:pt x="2594" y="1955"/>
                  </a:lnTo>
                  <a:lnTo>
                    <a:pt x="2594" y="1955"/>
                  </a:lnTo>
                  <a:lnTo>
                    <a:pt x="2594" y="1955"/>
                  </a:lnTo>
                  <a:lnTo>
                    <a:pt x="1956" y="2155"/>
                  </a:lnTo>
                  <a:lnTo>
                    <a:pt x="1317" y="2354"/>
                  </a:lnTo>
                  <a:lnTo>
                    <a:pt x="679" y="2514"/>
                  </a:lnTo>
                  <a:lnTo>
                    <a:pt x="1" y="2634"/>
                  </a:lnTo>
                  <a:lnTo>
                    <a:pt x="1" y="263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3"/>
            <p:cNvSpPr/>
            <p:nvPr/>
          </p:nvSpPr>
          <p:spPr>
            <a:xfrm>
              <a:off x="487475" y="16790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3"/>
            <p:cNvSpPr/>
            <p:nvPr/>
          </p:nvSpPr>
          <p:spPr>
            <a:xfrm>
              <a:off x="521400" y="1642100"/>
              <a:ext cx="81800" cy="81800"/>
            </a:xfrm>
            <a:custGeom>
              <a:rect b="b" l="l" r="r" t="t"/>
              <a:pathLst>
                <a:path extrusionOk="0" h="3272" w="3272">
                  <a:moveTo>
                    <a:pt x="2953" y="0"/>
                  </a:moveTo>
                  <a:lnTo>
                    <a:pt x="3112" y="1038"/>
                  </a:lnTo>
                  <a:lnTo>
                    <a:pt x="3192" y="2075"/>
                  </a:lnTo>
                  <a:lnTo>
                    <a:pt x="3192" y="2115"/>
                  </a:lnTo>
                  <a:lnTo>
                    <a:pt x="2354" y="2434"/>
                  </a:lnTo>
                  <a:lnTo>
                    <a:pt x="1556" y="2713"/>
                  </a:lnTo>
                  <a:lnTo>
                    <a:pt x="798" y="2993"/>
                  </a:lnTo>
                  <a:lnTo>
                    <a:pt x="0" y="3232"/>
                  </a:lnTo>
                  <a:lnTo>
                    <a:pt x="40" y="3272"/>
                  </a:lnTo>
                  <a:lnTo>
                    <a:pt x="798" y="3033"/>
                  </a:lnTo>
                  <a:lnTo>
                    <a:pt x="1596" y="2753"/>
                  </a:lnTo>
                  <a:lnTo>
                    <a:pt x="2394" y="2474"/>
                  </a:lnTo>
                  <a:lnTo>
                    <a:pt x="3232" y="2155"/>
                  </a:lnTo>
                  <a:lnTo>
                    <a:pt x="3232" y="2115"/>
                  </a:lnTo>
                  <a:lnTo>
                    <a:pt x="3272" y="2115"/>
                  </a:lnTo>
                  <a:lnTo>
                    <a:pt x="3152" y="1078"/>
                  </a:lnTo>
                  <a:lnTo>
                    <a:pt x="2992" y="40"/>
                  </a:lnTo>
                  <a:lnTo>
                    <a:pt x="2953"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3"/>
            <p:cNvSpPr/>
            <p:nvPr/>
          </p:nvSpPr>
          <p:spPr>
            <a:xfrm>
              <a:off x="521400" y="1642100"/>
              <a:ext cx="81800" cy="81800"/>
            </a:xfrm>
            <a:custGeom>
              <a:rect b="b" l="l" r="r" t="t"/>
              <a:pathLst>
                <a:path extrusionOk="0" fill="none" h="3272" w="3272">
                  <a:moveTo>
                    <a:pt x="0" y="3232"/>
                  </a:moveTo>
                  <a:lnTo>
                    <a:pt x="0" y="3232"/>
                  </a:lnTo>
                  <a:lnTo>
                    <a:pt x="40" y="3272"/>
                  </a:lnTo>
                  <a:lnTo>
                    <a:pt x="40" y="3272"/>
                  </a:lnTo>
                  <a:lnTo>
                    <a:pt x="798" y="3033"/>
                  </a:lnTo>
                  <a:lnTo>
                    <a:pt x="1596" y="2753"/>
                  </a:lnTo>
                  <a:lnTo>
                    <a:pt x="2394" y="2474"/>
                  </a:lnTo>
                  <a:lnTo>
                    <a:pt x="3232" y="2155"/>
                  </a:lnTo>
                  <a:lnTo>
                    <a:pt x="3232" y="2155"/>
                  </a:lnTo>
                  <a:lnTo>
                    <a:pt x="3232" y="2115"/>
                  </a:lnTo>
                  <a:lnTo>
                    <a:pt x="3272" y="2115"/>
                  </a:lnTo>
                  <a:lnTo>
                    <a:pt x="3272" y="2115"/>
                  </a:lnTo>
                  <a:lnTo>
                    <a:pt x="3272" y="2115"/>
                  </a:lnTo>
                  <a:lnTo>
                    <a:pt x="3152" y="1078"/>
                  </a:lnTo>
                  <a:lnTo>
                    <a:pt x="2992" y="40"/>
                  </a:lnTo>
                  <a:lnTo>
                    <a:pt x="2992" y="40"/>
                  </a:lnTo>
                  <a:lnTo>
                    <a:pt x="2953" y="0"/>
                  </a:lnTo>
                  <a:lnTo>
                    <a:pt x="2953" y="0"/>
                  </a:lnTo>
                  <a:lnTo>
                    <a:pt x="3112" y="1038"/>
                  </a:lnTo>
                  <a:lnTo>
                    <a:pt x="3192" y="2075"/>
                  </a:lnTo>
                  <a:lnTo>
                    <a:pt x="3192" y="2075"/>
                  </a:lnTo>
                  <a:lnTo>
                    <a:pt x="3192" y="2115"/>
                  </a:lnTo>
                  <a:lnTo>
                    <a:pt x="3192" y="2115"/>
                  </a:lnTo>
                  <a:lnTo>
                    <a:pt x="3192" y="2115"/>
                  </a:lnTo>
                  <a:lnTo>
                    <a:pt x="3192" y="2115"/>
                  </a:lnTo>
                  <a:lnTo>
                    <a:pt x="2354" y="2434"/>
                  </a:lnTo>
                  <a:lnTo>
                    <a:pt x="1556" y="2713"/>
                  </a:lnTo>
                  <a:lnTo>
                    <a:pt x="798" y="2993"/>
                  </a:lnTo>
                  <a:lnTo>
                    <a:pt x="0" y="3232"/>
                  </a:lnTo>
                  <a:lnTo>
                    <a:pt x="0" y="323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3"/>
            <p:cNvSpPr/>
            <p:nvPr/>
          </p:nvSpPr>
          <p:spPr>
            <a:xfrm>
              <a:off x="521400" y="1722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3"/>
            <p:cNvSpPr/>
            <p:nvPr/>
          </p:nvSpPr>
          <p:spPr>
            <a:xfrm>
              <a:off x="655050" y="1650075"/>
              <a:ext cx="4000" cy="85800"/>
            </a:xfrm>
            <a:custGeom>
              <a:rect b="b" l="l" r="r" t="t"/>
              <a:pathLst>
                <a:path extrusionOk="0" h="3432" w="160">
                  <a:moveTo>
                    <a:pt x="40" y="0"/>
                  </a:moveTo>
                  <a:lnTo>
                    <a:pt x="120" y="838"/>
                  </a:lnTo>
                  <a:lnTo>
                    <a:pt x="120" y="1676"/>
                  </a:lnTo>
                  <a:lnTo>
                    <a:pt x="80" y="2514"/>
                  </a:lnTo>
                  <a:lnTo>
                    <a:pt x="0" y="3352"/>
                  </a:lnTo>
                  <a:lnTo>
                    <a:pt x="0" y="3392"/>
                  </a:lnTo>
                  <a:lnTo>
                    <a:pt x="0" y="3432"/>
                  </a:lnTo>
                  <a:lnTo>
                    <a:pt x="40" y="3432"/>
                  </a:lnTo>
                  <a:lnTo>
                    <a:pt x="80" y="3392"/>
                  </a:lnTo>
                  <a:lnTo>
                    <a:pt x="120" y="2554"/>
                  </a:lnTo>
                  <a:lnTo>
                    <a:pt x="160" y="1716"/>
                  </a:lnTo>
                  <a:lnTo>
                    <a:pt x="160" y="878"/>
                  </a:lnTo>
                  <a:lnTo>
                    <a:pt x="80" y="40"/>
                  </a:lnTo>
                  <a:lnTo>
                    <a:pt x="40"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3"/>
            <p:cNvSpPr/>
            <p:nvPr/>
          </p:nvSpPr>
          <p:spPr>
            <a:xfrm>
              <a:off x="655050" y="1650075"/>
              <a:ext cx="4000" cy="85800"/>
            </a:xfrm>
            <a:custGeom>
              <a:rect b="b" l="l" r="r" t="t"/>
              <a:pathLst>
                <a:path extrusionOk="0" fill="none" h="3432" w="160">
                  <a:moveTo>
                    <a:pt x="0" y="3432"/>
                  </a:moveTo>
                  <a:lnTo>
                    <a:pt x="0" y="3432"/>
                  </a:lnTo>
                  <a:lnTo>
                    <a:pt x="40" y="3432"/>
                  </a:lnTo>
                  <a:lnTo>
                    <a:pt x="40" y="3432"/>
                  </a:lnTo>
                  <a:lnTo>
                    <a:pt x="80" y="3392"/>
                  </a:lnTo>
                  <a:lnTo>
                    <a:pt x="80" y="3392"/>
                  </a:lnTo>
                  <a:lnTo>
                    <a:pt x="120" y="2554"/>
                  </a:lnTo>
                  <a:lnTo>
                    <a:pt x="160" y="1716"/>
                  </a:lnTo>
                  <a:lnTo>
                    <a:pt x="160" y="878"/>
                  </a:lnTo>
                  <a:lnTo>
                    <a:pt x="80" y="40"/>
                  </a:lnTo>
                  <a:lnTo>
                    <a:pt x="80" y="40"/>
                  </a:lnTo>
                  <a:lnTo>
                    <a:pt x="40" y="0"/>
                  </a:lnTo>
                  <a:lnTo>
                    <a:pt x="40" y="0"/>
                  </a:lnTo>
                  <a:lnTo>
                    <a:pt x="120" y="838"/>
                  </a:lnTo>
                  <a:lnTo>
                    <a:pt x="120" y="1676"/>
                  </a:lnTo>
                  <a:lnTo>
                    <a:pt x="80" y="2514"/>
                  </a:lnTo>
                  <a:lnTo>
                    <a:pt x="0" y="3352"/>
                  </a:lnTo>
                  <a:lnTo>
                    <a:pt x="0" y="3352"/>
                  </a:lnTo>
                  <a:lnTo>
                    <a:pt x="0" y="3392"/>
                  </a:lnTo>
                  <a:lnTo>
                    <a:pt x="0" y="3392"/>
                  </a:lnTo>
                  <a:lnTo>
                    <a:pt x="0" y="3432"/>
                  </a:lnTo>
                  <a:lnTo>
                    <a:pt x="0" y="343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3"/>
            <p:cNvSpPr/>
            <p:nvPr/>
          </p:nvSpPr>
          <p:spPr>
            <a:xfrm>
              <a:off x="655050" y="17358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3"/>
            <p:cNvSpPr/>
            <p:nvPr/>
          </p:nvSpPr>
          <p:spPr>
            <a:xfrm>
              <a:off x="554300" y="1752800"/>
              <a:ext cx="124700" cy="60875"/>
            </a:xfrm>
            <a:custGeom>
              <a:rect b="b" l="l" r="r" t="t"/>
              <a:pathLst>
                <a:path extrusionOk="0" h="2435" w="4988">
                  <a:moveTo>
                    <a:pt x="4948" y="1"/>
                  </a:moveTo>
                  <a:lnTo>
                    <a:pt x="3751" y="759"/>
                  </a:lnTo>
                  <a:lnTo>
                    <a:pt x="2554" y="1397"/>
                  </a:lnTo>
                  <a:lnTo>
                    <a:pt x="1277" y="1956"/>
                  </a:lnTo>
                  <a:lnTo>
                    <a:pt x="1" y="2435"/>
                  </a:lnTo>
                  <a:lnTo>
                    <a:pt x="41" y="2435"/>
                  </a:lnTo>
                  <a:lnTo>
                    <a:pt x="1317" y="1996"/>
                  </a:lnTo>
                  <a:lnTo>
                    <a:pt x="2594" y="1437"/>
                  </a:lnTo>
                  <a:lnTo>
                    <a:pt x="3791" y="759"/>
                  </a:lnTo>
                  <a:lnTo>
                    <a:pt x="4988" y="41"/>
                  </a:lnTo>
                  <a:lnTo>
                    <a:pt x="4988"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3"/>
            <p:cNvSpPr/>
            <p:nvPr/>
          </p:nvSpPr>
          <p:spPr>
            <a:xfrm>
              <a:off x="554300" y="1752800"/>
              <a:ext cx="124700" cy="60875"/>
            </a:xfrm>
            <a:custGeom>
              <a:rect b="b" l="l" r="r" t="t"/>
              <a:pathLst>
                <a:path extrusionOk="0" fill="none" h="2435" w="4988">
                  <a:moveTo>
                    <a:pt x="1" y="2435"/>
                  </a:moveTo>
                  <a:lnTo>
                    <a:pt x="1" y="2435"/>
                  </a:lnTo>
                  <a:lnTo>
                    <a:pt x="41" y="2435"/>
                  </a:lnTo>
                  <a:lnTo>
                    <a:pt x="41" y="2435"/>
                  </a:lnTo>
                  <a:lnTo>
                    <a:pt x="41" y="2435"/>
                  </a:lnTo>
                  <a:lnTo>
                    <a:pt x="41" y="2435"/>
                  </a:lnTo>
                  <a:lnTo>
                    <a:pt x="1317" y="1996"/>
                  </a:lnTo>
                  <a:lnTo>
                    <a:pt x="2594" y="1437"/>
                  </a:lnTo>
                  <a:lnTo>
                    <a:pt x="3791" y="759"/>
                  </a:lnTo>
                  <a:lnTo>
                    <a:pt x="4988" y="41"/>
                  </a:lnTo>
                  <a:lnTo>
                    <a:pt x="4988" y="41"/>
                  </a:lnTo>
                  <a:lnTo>
                    <a:pt x="4988" y="41"/>
                  </a:lnTo>
                  <a:lnTo>
                    <a:pt x="4988" y="1"/>
                  </a:lnTo>
                  <a:lnTo>
                    <a:pt x="4988" y="1"/>
                  </a:lnTo>
                  <a:lnTo>
                    <a:pt x="4948" y="1"/>
                  </a:lnTo>
                  <a:lnTo>
                    <a:pt x="4948" y="1"/>
                  </a:lnTo>
                  <a:lnTo>
                    <a:pt x="3751" y="759"/>
                  </a:lnTo>
                  <a:lnTo>
                    <a:pt x="2554" y="1397"/>
                  </a:lnTo>
                  <a:lnTo>
                    <a:pt x="1277" y="1956"/>
                  </a:lnTo>
                  <a:lnTo>
                    <a:pt x="1" y="2435"/>
                  </a:lnTo>
                  <a:lnTo>
                    <a:pt x="1" y="24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3"/>
            <p:cNvSpPr/>
            <p:nvPr/>
          </p:nvSpPr>
          <p:spPr>
            <a:xfrm>
              <a:off x="554300" y="1813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3"/>
            <p:cNvSpPr/>
            <p:nvPr/>
          </p:nvSpPr>
          <p:spPr>
            <a:xfrm>
              <a:off x="615150" y="1717900"/>
              <a:ext cx="111750" cy="117725"/>
            </a:xfrm>
            <a:custGeom>
              <a:rect b="b" l="l" r="r" t="t"/>
              <a:pathLst>
                <a:path extrusionOk="0" h="4709" w="4470">
                  <a:moveTo>
                    <a:pt x="4429" y="1"/>
                  </a:moveTo>
                  <a:lnTo>
                    <a:pt x="4389" y="679"/>
                  </a:lnTo>
                  <a:lnTo>
                    <a:pt x="4349" y="1397"/>
                  </a:lnTo>
                  <a:lnTo>
                    <a:pt x="4270" y="2075"/>
                  </a:lnTo>
                  <a:lnTo>
                    <a:pt x="4150" y="2753"/>
                  </a:lnTo>
                  <a:lnTo>
                    <a:pt x="4110" y="2753"/>
                  </a:lnTo>
                  <a:lnTo>
                    <a:pt x="3192" y="3272"/>
                  </a:lnTo>
                  <a:lnTo>
                    <a:pt x="2195" y="3791"/>
                  </a:lnTo>
                  <a:lnTo>
                    <a:pt x="1118" y="4270"/>
                  </a:lnTo>
                  <a:lnTo>
                    <a:pt x="0" y="4669"/>
                  </a:lnTo>
                  <a:lnTo>
                    <a:pt x="80" y="4708"/>
                  </a:lnTo>
                  <a:lnTo>
                    <a:pt x="1197" y="4270"/>
                  </a:lnTo>
                  <a:lnTo>
                    <a:pt x="2235" y="3791"/>
                  </a:lnTo>
                  <a:lnTo>
                    <a:pt x="3232" y="3312"/>
                  </a:lnTo>
                  <a:lnTo>
                    <a:pt x="4150" y="2793"/>
                  </a:lnTo>
                  <a:lnTo>
                    <a:pt x="4190" y="2793"/>
                  </a:lnTo>
                  <a:lnTo>
                    <a:pt x="4190" y="2753"/>
                  </a:lnTo>
                  <a:lnTo>
                    <a:pt x="4309" y="2115"/>
                  </a:lnTo>
                  <a:lnTo>
                    <a:pt x="4389" y="1437"/>
                  </a:lnTo>
                  <a:lnTo>
                    <a:pt x="4429" y="759"/>
                  </a:lnTo>
                  <a:lnTo>
                    <a:pt x="4469" y="80"/>
                  </a:lnTo>
                  <a:lnTo>
                    <a:pt x="4429"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3"/>
            <p:cNvSpPr/>
            <p:nvPr/>
          </p:nvSpPr>
          <p:spPr>
            <a:xfrm>
              <a:off x="615150" y="1717900"/>
              <a:ext cx="111750" cy="117725"/>
            </a:xfrm>
            <a:custGeom>
              <a:rect b="b" l="l" r="r" t="t"/>
              <a:pathLst>
                <a:path extrusionOk="0" fill="none" h="4709" w="4470">
                  <a:moveTo>
                    <a:pt x="0" y="4669"/>
                  </a:moveTo>
                  <a:lnTo>
                    <a:pt x="0" y="4669"/>
                  </a:lnTo>
                  <a:lnTo>
                    <a:pt x="80" y="4708"/>
                  </a:lnTo>
                  <a:lnTo>
                    <a:pt x="80" y="4708"/>
                  </a:lnTo>
                  <a:lnTo>
                    <a:pt x="80" y="4708"/>
                  </a:lnTo>
                  <a:lnTo>
                    <a:pt x="1197" y="4270"/>
                  </a:lnTo>
                  <a:lnTo>
                    <a:pt x="2235" y="3791"/>
                  </a:lnTo>
                  <a:lnTo>
                    <a:pt x="3232" y="3312"/>
                  </a:lnTo>
                  <a:lnTo>
                    <a:pt x="4150" y="2793"/>
                  </a:lnTo>
                  <a:lnTo>
                    <a:pt x="4150" y="2793"/>
                  </a:lnTo>
                  <a:lnTo>
                    <a:pt x="4190" y="2793"/>
                  </a:lnTo>
                  <a:lnTo>
                    <a:pt x="4190" y="2793"/>
                  </a:lnTo>
                  <a:lnTo>
                    <a:pt x="4190" y="2793"/>
                  </a:lnTo>
                  <a:lnTo>
                    <a:pt x="4190" y="2753"/>
                  </a:lnTo>
                  <a:lnTo>
                    <a:pt x="4190" y="2753"/>
                  </a:lnTo>
                  <a:lnTo>
                    <a:pt x="4309" y="2115"/>
                  </a:lnTo>
                  <a:lnTo>
                    <a:pt x="4389" y="1437"/>
                  </a:lnTo>
                  <a:lnTo>
                    <a:pt x="4429" y="759"/>
                  </a:lnTo>
                  <a:lnTo>
                    <a:pt x="4469" y="80"/>
                  </a:lnTo>
                  <a:lnTo>
                    <a:pt x="4469" y="80"/>
                  </a:lnTo>
                  <a:lnTo>
                    <a:pt x="4469" y="80"/>
                  </a:lnTo>
                  <a:lnTo>
                    <a:pt x="4429" y="1"/>
                  </a:lnTo>
                  <a:lnTo>
                    <a:pt x="4429" y="1"/>
                  </a:lnTo>
                  <a:lnTo>
                    <a:pt x="4389" y="679"/>
                  </a:lnTo>
                  <a:lnTo>
                    <a:pt x="4349" y="1397"/>
                  </a:lnTo>
                  <a:lnTo>
                    <a:pt x="4270" y="2075"/>
                  </a:lnTo>
                  <a:lnTo>
                    <a:pt x="4150" y="2753"/>
                  </a:lnTo>
                  <a:lnTo>
                    <a:pt x="4150" y="2753"/>
                  </a:lnTo>
                  <a:lnTo>
                    <a:pt x="4110" y="2753"/>
                  </a:lnTo>
                  <a:lnTo>
                    <a:pt x="4110" y="2753"/>
                  </a:lnTo>
                  <a:lnTo>
                    <a:pt x="3192" y="3272"/>
                  </a:lnTo>
                  <a:lnTo>
                    <a:pt x="2195" y="3791"/>
                  </a:lnTo>
                  <a:lnTo>
                    <a:pt x="1118" y="4270"/>
                  </a:lnTo>
                  <a:lnTo>
                    <a:pt x="0" y="4669"/>
                  </a:lnTo>
                  <a:lnTo>
                    <a:pt x="0" y="466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3"/>
            <p:cNvSpPr/>
            <p:nvPr/>
          </p:nvSpPr>
          <p:spPr>
            <a:xfrm>
              <a:off x="615150" y="18346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3"/>
            <p:cNvSpPr/>
            <p:nvPr/>
          </p:nvSpPr>
          <p:spPr>
            <a:xfrm>
              <a:off x="502425" y="1133400"/>
              <a:ext cx="682300" cy="737125"/>
            </a:xfrm>
            <a:custGeom>
              <a:rect b="b" l="l" r="r" t="t"/>
              <a:pathLst>
                <a:path extrusionOk="0" h="29485" w="27292">
                  <a:moveTo>
                    <a:pt x="18673" y="0"/>
                  </a:moveTo>
                  <a:lnTo>
                    <a:pt x="1" y="6743"/>
                  </a:lnTo>
                  <a:lnTo>
                    <a:pt x="8100" y="29485"/>
                  </a:lnTo>
                  <a:lnTo>
                    <a:pt x="27291" y="23221"/>
                  </a:lnTo>
                  <a:lnTo>
                    <a:pt x="1867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3"/>
            <p:cNvSpPr/>
            <p:nvPr/>
          </p:nvSpPr>
          <p:spPr>
            <a:xfrm>
              <a:off x="502425" y="1133400"/>
              <a:ext cx="682300" cy="737125"/>
            </a:xfrm>
            <a:custGeom>
              <a:rect b="b" l="l" r="r" t="t"/>
              <a:pathLst>
                <a:path extrusionOk="0" fill="none" h="29485" w="27292">
                  <a:moveTo>
                    <a:pt x="1" y="6743"/>
                  </a:moveTo>
                  <a:lnTo>
                    <a:pt x="8100" y="29485"/>
                  </a:lnTo>
                  <a:lnTo>
                    <a:pt x="27291" y="23221"/>
                  </a:lnTo>
                  <a:lnTo>
                    <a:pt x="18673" y="0"/>
                  </a:lnTo>
                  <a:lnTo>
                    <a:pt x="1" y="674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3"/>
            <p:cNvSpPr/>
            <p:nvPr/>
          </p:nvSpPr>
          <p:spPr>
            <a:xfrm>
              <a:off x="502425" y="13019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3"/>
            <p:cNvSpPr/>
            <p:nvPr/>
          </p:nvSpPr>
          <p:spPr>
            <a:xfrm>
              <a:off x="535350" y="1157325"/>
              <a:ext cx="602500" cy="651375"/>
            </a:xfrm>
            <a:custGeom>
              <a:rect b="b" l="l" r="r" t="t"/>
              <a:pathLst>
                <a:path extrusionOk="0" h="26055" w="24100">
                  <a:moveTo>
                    <a:pt x="16479" y="1"/>
                  </a:moveTo>
                  <a:lnTo>
                    <a:pt x="1" y="5986"/>
                  </a:lnTo>
                  <a:lnTo>
                    <a:pt x="7142" y="26054"/>
                  </a:lnTo>
                  <a:lnTo>
                    <a:pt x="24099" y="20508"/>
                  </a:lnTo>
                  <a:lnTo>
                    <a:pt x="1647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3"/>
            <p:cNvSpPr/>
            <p:nvPr/>
          </p:nvSpPr>
          <p:spPr>
            <a:xfrm>
              <a:off x="535350" y="1157325"/>
              <a:ext cx="602500" cy="651375"/>
            </a:xfrm>
            <a:custGeom>
              <a:rect b="b" l="l" r="r" t="t"/>
              <a:pathLst>
                <a:path extrusionOk="0" fill="none" h="26055" w="24100">
                  <a:moveTo>
                    <a:pt x="1" y="5986"/>
                  </a:moveTo>
                  <a:lnTo>
                    <a:pt x="7142" y="26054"/>
                  </a:lnTo>
                  <a:lnTo>
                    <a:pt x="24099" y="20508"/>
                  </a:lnTo>
                  <a:lnTo>
                    <a:pt x="16479" y="1"/>
                  </a:lnTo>
                  <a:lnTo>
                    <a:pt x="1" y="59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3"/>
            <p:cNvSpPr/>
            <p:nvPr/>
          </p:nvSpPr>
          <p:spPr>
            <a:xfrm>
              <a:off x="535350" y="13069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3"/>
            <p:cNvSpPr/>
            <p:nvPr/>
          </p:nvSpPr>
          <p:spPr>
            <a:xfrm>
              <a:off x="559300" y="1183275"/>
              <a:ext cx="554600" cy="599475"/>
            </a:xfrm>
            <a:custGeom>
              <a:rect b="b" l="l" r="r" t="t"/>
              <a:pathLst>
                <a:path extrusionOk="0" h="23979" w="22184">
                  <a:moveTo>
                    <a:pt x="15161" y="80"/>
                  </a:moveTo>
                  <a:lnTo>
                    <a:pt x="22104" y="18832"/>
                  </a:lnTo>
                  <a:lnTo>
                    <a:pt x="6583" y="23899"/>
                  </a:lnTo>
                  <a:lnTo>
                    <a:pt x="80" y="5506"/>
                  </a:lnTo>
                  <a:lnTo>
                    <a:pt x="15161" y="80"/>
                  </a:lnTo>
                  <a:close/>
                  <a:moveTo>
                    <a:pt x="15161" y="0"/>
                  </a:moveTo>
                  <a:lnTo>
                    <a:pt x="40" y="5506"/>
                  </a:lnTo>
                  <a:lnTo>
                    <a:pt x="0" y="5506"/>
                  </a:lnTo>
                  <a:lnTo>
                    <a:pt x="6583" y="23939"/>
                  </a:lnTo>
                  <a:lnTo>
                    <a:pt x="6583" y="23979"/>
                  </a:lnTo>
                  <a:lnTo>
                    <a:pt x="22144" y="18872"/>
                  </a:lnTo>
                  <a:lnTo>
                    <a:pt x="22184" y="18872"/>
                  </a:lnTo>
                  <a:lnTo>
                    <a:pt x="15201" y="40"/>
                  </a:lnTo>
                  <a:lnTo>
                    <a:pt x="1516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3"/>
            <p:cNvSpPr/>
            <p:nvPr/>
          </p:nvSpPr>
          <p:spPr>
            <a:xfrm>
              <a:off x="559300" y="1183275"/>
              <a:ext cx="554600" cy="599475"/>
            </a:xfrm>
            <a:custGeom>
              <a:rect b="b" l="l" r="r" t="t"/>
              <a:pathLst>
                <a:path extrusionOk="0" fill="none" h="23979" w="22184">
                  <a:moveTo>
                    <a:pt x="6583" y="23979"/>
                  </a:moveTo>
                  <a:lnTo>
                    <a:pt x="6583" y="23939"/>
                  </a:lnTo>
                  <a:lnTo>
                    <a:pt x="0" y="5506"/>
                  </a:lnTo>
                  <a:lnTo>
                    <a:pt x="40" y="5506"/>
                  </a:lnTo>
                  <a:lnTo>
                    <a:pt x="15161" y="0"/>
                  </a:lnTo>
                  <a:lnTo>
                    <a:pt x="15201" y="40"/>
                  </a:lnTo>
                  <a:lnTo>
                    <a:pt x="22184" y="18872"/>
                  </a:lnTo>
                  <a:lnTo>
                    <a:pt x="22144" y="18872"/>
                  </a:lnTo>
                  <a:lnTo>
                    <a:pt x="6583" y="239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3"/>
            <p:cNvSpPr/>
            <p:nvPr/>
          </p:nvSpPr>
          <p:spPr>
            <a:xfrm>
              <a:off x="561275" y="1185250"/>
              <a:ext cx="550625" cy="595525"/>
            </a:xfrm>
            <a:custGeom>
              <a:rect b="b" l="l" r="r" t="t"/>
              <a:pathLst>
                <a:path extrusionOk="0" fill="none" h="23821" w="22025">
                  <a:moveTo>
                    <a:pt x="1" y="5427"/>
                  </a:moveTo>
                  <a:lnTo>
                    <a:pt x="6504" y="23820"/>
                  </a:lnTo>
                  <a:lnTo>
                    <a:pt x="22025" y="18753"/>
                  </a:lnTo>
                  <a:lnTo>
                    <a:pt x="15082" y="1"/>
                  </a:lnTo>
                  <a:lnTo>
                    <a:pt x="1" y="542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3"/>
            <p:cNvSpPr/>
            <p:nvPr/>
          </p:nvSpPr>
          <p:spPr>
            <a:xfrm>
              <a:off x="561275" y="13209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3"/>
            <p:cNvSpPr/>
            <p:nvPr/>
          </p:nvSpPr>
          <p:spPr>
            <a:xfrm>
              <a:off x="629125" y="1157325"/>
              <a:ext cx="212475" cy="139675"/>
            </a:xfrm>
            <a:custGeom>
              <a:rect b="b" l="l" r="r" t="t"/>
              <a:pathLst>
                <a:path extrusionOk="0" h="5587" w="8499">
                  <a:moveTo>
                    <a:pt x="3471" y="1"/>
                  </a:moveTo>
                  <a:lnTo>
                    <a:pt x="3152" y="41"/>
                  </a:lnTo>
                  <a:lnTo>
                    <a:pt x="2833" y="160"/>
                  </a:lnTo>
                  <a:lnTo>
                    <a:pt x="2593" y="280"/>
                  </a:lnTo>
                  <a:lnTo>
                    <a:pt x="2394" y="440"/>
                  </a:lnTo>
                  <a:lnTo>
                    <a:pt x="2234" y="599"/>
                  </a:lnTo>
                  <a:lnTo>
                    <a:pt x="2115" y="799"/>
                  </a:lnTo>
                  <a:lnTo>
                    <a:pt x="2035" y="998"/>
                  </a:lnTo>
                  <a:lnTo>
                    <a:pt x="1995" y="1238"/>
                  </a:lnTo>
                  <a:lnTo>
                    <a:pt x="1955" y="1437"/>
                  </a:lnTo>
                  <a:lnTo>
                    <a:pt x="1955" y="1637"/>
                  </a:lnTo>
                  <a:lnTo>
                    <a:pt x="2035" y="2076"/>
                  </a:lnTo>
                  <a:lnTo>
                    <a:pt x="2115" y="2395"/>
                  </a:lnTo>
                  <a:lnTo>
                    <a:pt x="2234" y="2714"/>
                  </a:lnTo>
                  <a:lnTo>
                    <a:pt x="0" y="3751"/>
                  </a:lnTo>
                  <a:lnTo>
                    <a:pt x="678" y="5587"/>
                  </a:lnTo>
                  <a:lnTo>
                    <a:pt x="8498" y="2794"/>
                  </a:lnTo>
                  <a:lnTo>
                    <a:pt x="7740" y="879"/>
                  </a:lnTo>
                  <a:lnTo>
                    <a:pt x="5346" y="1597"/>
                  </a:lnTo>
                  <a:lnTo>
                    <a:pt x="5227" y="1278"/>
                  </a:lnTo>
                  <a:lnTo>
                    <a:pt x="5027" y="958"/>
                  </a:lnTo>
                  <a:lnTo>
                    <a:pt x="4788" y="599"/>
                  </a:lnTo>
                  <a:lnTo>
                    <a:pt x="4628" y="440"/>
                  </a:lnTo>
                  <a:lnTo>
                    <a:pt x="4429" y="280"/>
                  </a:lnTo>
                  <a:lnTo>
                    <a:pt x="4229" y="160"/>
                  </a:lnTo>
                  <a:lnTo>
                    <a:pt x="3990" y="81"/>
                  </a:lnTo>
                  <a:lnTo>
                    <a:pt x="3750"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3"/>
            <p:cNvSpPr/>
            <p:nvPr/>
          </p:nvSpPr>
          <p:spPr>
            <a:xfrm>
              <a:off x="629125" y="1157325"/>
              <a:ext cx="212475" cy="139675"/>
            </a:xfrm>
            <a:custGeom>
              <a:rect b="b" l="l" r="r" t="t"/>
              <a:pathLst>
                <a:path extrusionOk="0" fill="none" h="5587" w="8499">
                  <a:moveTo>
                    <a:pt x="0" y="3751"/>
                  </a:moveTo>
                  <a:lnTo>
                    <a:pt x="678" y="5587"/>
                  </a:lnTo>
                  <a:lnTo>
                    <a:pt x="8498" y="2794"/>
                  </a:lnTo>
                  <a:lnTo>
                    <a:pt x="7740" y="879"/>
                  </a:lnTo>
                  <a:lnTo>
                    <a:pt x="5346" y="1597"/>
                  </a:lnTo>
                  <a:lnTo>
                    <a:pt x="5346" y="1597"/>
                  </a:lnTo>
                  <a:lnTo>
                    <a:pt x="5227" y="1278"/>
                  </a:lnTo>
                  <a:lnTo>
                    <a:pt x="5027" y="958"/>
                  </a:lnTo>
                  <a:lnTo>
                    <a:pt x="4788" y="599"/>
                  </a:lnTo>
                  <a:lnTo>
                    <a:pt x="4628" y="440"/>
                  </a:lnTo>
                  <a:lnTo>
                    <a:pt x="4429" y="280"/>
                  </a:lnTo>
                  <a:lnTo>
                    <a:pt x="4229" y="160"/>
                  </a:lnTo>
                  <a:lnTo>
                    <a:pt x="3990" y="81"/>
                  </a:lnTo>
                  <a:lnTo>
                    <a:pt x="3750" y="1"/>
                  </a:lnTo>
                  <a:lnTo>
                    <a:pt x="3471" y="1"/>
                  </a:lnTo>
                  <a:lnTo>
                    <a:pt x="3152" y="41"/>
                  </a:lnTo>
                  <a:lnTo>
                    <a:pt x="2833" y="160"/>
                  </a:lnTo>
                  <a:lnTo>
                    <a:pt x="2833" y="160"/>
                  </a:lnTo>
                  <a:lnTo>
                    <a:pt x="2593" y="280"/>
                  </a:lnTo>
                  <a:lnTo>
                    <a:pt x="2394" y="440"/>
                  </a:lnTo>
                  <a:lnTo>
                    <a:pt x="2234" y="599"/>
                  </a:lnTo>
                  <a:lnTo>
                    <a:pt x="2115" y="799"/>
                  </a:lnTo>
                  <a:lnTo>
                    <a:pt x="2035" y="998"/>
                  </a:lnTo>
                  <a:lnTo>
                    <a:pt x="1995" y="1238"/>
                  </a:lnTo>
                  <a:lnTo>
                    <a:pt x="1955" y="1437"/>
                  </a:lnTo>
                  <a:lnTo>
                    <a:pt x="1955" y="1637"/>
                  </a:lnTo>
                  <a:lnTo>
                    <a:pt x="2035" y="2076"/>
                  </a:lnTo>
                  <a:lnTo>
                    <a:pt x="2115" y="2395"/>
                  </a:lnTo>
                  <a:lnTo>
                    <a:pt x="2234" y="2714"/>
                  </a:lnTo>
                  <a:lnTo>
                    <a:pt x="0" y="375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3"/>
            <p:cNvSpPr/>
            <p:nvPr/>
          </p:nvSpPr>
          <p:spPr>
            <a:xfrm>
              <a:off x="629125" y="12511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3"/>
            <p:cNvSpPr/>
            <p:nvPr/>
          </p:nvSpPr>
          <p:spPr>
            <a:xfrm>
              <a:off x="703925" y="1181275"/>
              <a:ext cx="26950" cy="25950"/>
            </a:xfrm>
            <a:custGeom>
              <a:rect b="b" l="l" r="r" t="t"/>
              <a:pathLst>
                <a:path extrusionOk="0" h="1038" w="1078">
                  <a:moveTo>
                    <a:pt x="519" y="0"/>
                  </a:moveTo>
                  <a:lnTo>
                    <a:pt x="320" y="40"/>
                  </a:lnTo>
                  <a:lnTo>
                    <a:pt x="160" y="160"/>
                  </a:lnTo>
                  <a:lnTo>
                    <a:pt x="40" y="320"/>
                  </a:lnTo>
                  <a:lnTo>
                    <a:pt x="0" y="519"/>
                  </a:lnTo>
                  <a:lnTo>
                    <a:pt x="40" y="719"/>
                  </a:lnTo>
                  <a:lnTo>
                    <a:pt x="160" y="918"/>
                  </a:lnTo>
                  <a:lnTo>
                    <a:pt x="320" y="998"/>
                  </a:lnTo>
                  <a:lnTo>
                    <a:pt x="519" y="1038"/>
                  </a:lnTo>
                  <a:lnTo>
                    <a:pt x="719" y="998"/>
                  </a:lnTo>
                  <a:lnTo>
                    <a:pt x="918" y="918"/>
                  </a:lnTo>
                  <a:lnTo>
                    <a:pt x="1038" y="719"/>
                  </a:lnTo>
                  <a:lnTo>
                    <a:pt x="1078" y="519"/>
                  </a:lnTo>
                  <a:lnTo>
                    <a:pt x="1038" y="320"/>
                  </a:lnTo>
                  <a:lnTo>
                    <a:pt x="918" y="160"/>
                  </a:lnTo>
                  <a:lnTo>
                    <a:pt x="719" y="40"/>
                  </a:lnTo>
                  <a:lnTo>
                    <a:pt x="51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3"/>
            <p:cNvSpPr/>
            <p:nvPr/>
          </p:nvSpPr>
          <p:spPr>
            <a:xfrm>
              <a:off x="703925" y="1181275"/>
              <a:ext cx="26950" cy="25950"/>
            </a:xfrm>
            <a:custGeom>
              <a:rect b="b" l="l" r="r" t="t"/>
              <a:pathLst>
                <a:path extrusionOk="0" fill="none" h="1038" w="1078">
                  <a:moveTo>
                    <a:pt x="918" y="160"/>
                  </a:moveTo>
                  <a:lnTo>
                    <a:pt x="918" y="160"/>
                  </a:lnTo>
                  <a:lnTo>
                    <a:pt x="1038" y="320"/>
                  </a:lnTo>
                  <a:lnTo>
                    <a:pt x="1078" y="519"/>
                  </a:lnTo>
                  <a:lnTo>
                    <a:pt x="1038" y="719"/>
                  </a:lnTo>
                  <a:lnTo>
                    <a:pt x="918" y="918"/>
                  </a:lnTo>
                  <a:lnTo>
                    <a:pt x="918" y="918"/>
                  </a:lnTo>
                  <a:lnTo>
                    <a:pt x="719" y="998"/>
                  </a:lnTo>
                  <a:lnTo>
                    <a:pt x="519" y="1038"/>
                  </a:lnTo>
                  <a:lnTo>
                    <a:pt x="320" y="998"/>
                  </a:lnTo>
                  <a:lnTo>
                    <a:pt x="160" y="918"/>
                  </a:lnTo>
                  <a:lnTo>
                    <a:pt x="160" y="918"/>
                  </a:lnTo>
                  <a:lnTo>
                    <a:pt x="40" y="719"/>
                  </a:lnTo>
                  <a:lnTo>
                    <a:pt x="0" y="519"/>
                  </a:lnTo>
                  <a:lnTo>
                    <a:pt x="40" y="320"/>
                  </a:lnTo>
                  <a:lnTo>
                    <a:pt x="160" y="160"/>
                  </a:lnTo>
                  <a:lnTo>
                    <a:pt x="160" y="160"/>
                  </a:lnTo>
                  <a:lnTo>
                    <a:pt x="320" y="40"/>
                  </a:lnTo>
                  <a:lnTo>
                    <a:pt x="519" y="0"/>
                  </a:lnTo>
                  <a:lnTo>
                    <a:pt x="719" y="40"/>
                  </a:lnTo>
                  <a:lnTo>
                    <a:pt x="918" y="160"/>
                  </a:lnTo>
                  <a:lnTo>
                    <a:pt x="918"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3"/>
            <p:cNvSpPr/>
            <p:nvPr/>
          </p:nvSpPr>
          <p:spPr>
            <a:xfrm>
              <a:off x="726875" y="11852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3"/>
            <p:cNvSpPr/>
            <p:nvPr/>
          </p:nvSpPr>
          <p:spPr>
            <a:xfrm>
              <a:off x="644075" y="1217175"/>
              <a:ext cx="195525" cy="73850"/>
            </a:xfrm>
            <a:custGeom>
              <a:rect b="b" l="l" r="r" t="t"/>
              <a:pathLst>
                <a:path extrusionOk="0" h="2954" w="7821">
                  <a:moveTo>
                    <a:pt x="7781" y="1"/>
                  </a:moveTo>
                  <a:lnTo>
                    <a:pt x="1" y="2913"/>
                  </a:lnTo>
                  <a:lnTo>
                    <a:pt x="40" y="2953"/>
                  </a:lnTo>
                  <a:lnTo>
                    <a:pt x="7781" y="41"/>
                  </a:lnTo>
                  <a:lnTo>
                    <a:pt x="782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3"/>
            <p:cNvSpPr/>
            <p:nvPr/>
          </p:nvSpPr>
          <p:spPr>
            <a:xfrm>
              <a:off x="644075" y="1217175"/>
              <a:ext cx="195525" cy="73850"/>
            </a:xfrm>
            <a:custGeom>
              <a:rect b="b" l="l" r="r" t="t"/>
              <a:pathLst>
                <a:path extrusionOk="0" fill="none" h="2954" w="7821">
                  <a:moveTo>
                    <a:pt x="40" y="2953"/>
                  </a:moveTo>
                  <a:lnTo>
                    <a:pt x="40" y="2953"/>
                  </a:lnTo>
                  <a:lnTo>
                    <a:pt x="1" y="2913"/>
                  </a:lnTo>
                  <a:lnTo>
                    <a:pt x="1" y="2913"/>
                  </a:lnTo>
                  <a:lnTo>
                    <a:pt x="1" y="2913"/>
                  </a:lnTo>
                  <a:lnTo>
                    <a:pt x="7781" y="1"/>
                  </a:lnTo>
                  <a:lnTo>
                    <a:pt x="7781" y="1"/>
                  </a:lnTo>
                  <a:lnTo>
                    <a:pt x="7821" y="1"/>
                  </a:lnTo>
                  <a:lnTo>
                    <a:pt x="7821" y="1"/>
                  </a:lnTo>
                  <a:lnTo>
                    <a:pt x="7781" y="41"/>
                  </a:lnTo>
                  <a:lnTo>
                    <a:pt x="40" y="2953"/>
                  </a:lnTo>
                  <a:lnTo>
                    <a:pt x="40" y="2953"/>
                  </a:lnTo>
                  <a:lnTo>
                    <a:pt x="40" y="2953"/>
                  </a:lnTo>
                  <a:lnTo>
                    <a:pt x="40" y="29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3"/>
            <p:cNvSpPr/>
            <p:nvPr/>
          </p:nvSpPr>
          <p:spPr>
            <a:xfrm>
              <a:off x="645075" y="12910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3"/>
            <p:cNvSpPr/>
            <p:nvPr/>
          </p:nvSpPr>
          <p:spPr>
            <a:xfrm>
              <a:off x="645075" y="1375775"/>
              <a:ext cx="50900" cy="49900"/>
            </a:xfrm>
            <a:custGeom>
              <a:rect b="b" l="l" r="r" t="t"/>
              <a:pathLst>
                <a:path extrusionOk="0" h="1996" w="2036">
                  <a:moveTo>
                    <a:pt x="1517" y="1"/>
                  </a:moveTo>
                  <a:lnTo>
                    <a:pt x="0" y="519"/>
                  </a:lnTo>
                  <a:lnTo>
                    <a:pt x="519" y="1995"/>
                  </a:lnTo>
                  <a:lnTo>
                    <a:pt x="2035" y="1477"/>
                  </a:lnTo>
                  <a:lnTo>
                    <a:pt x="1517"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3"/>
            <p:cNvSpPr/>
            <p:nvPr/>
          </p:nvSpPr>
          <p:spPr>
            <a:xfrm>
              <a:off x="645075" y="1375775"/>
              <a:ext cx="50900" cy="49900"/>
            </a:xfrm>
            <a:custGeom>
              <a:rect b="b" l="l" r="r" t="t"/>
              <a:pathLst>
                <a:path extrusionOk="0" fill="none" h="1996" w="2036">
                  <a:moveTo>
                    <a:pt x="0" y="519"/>
                  </a:moveTo>
                  <a:lnTo>
                    <a:pt x="1517" y="1"/>
                  </a:lnTo>
                  <a:lnTo>
                    <a:pt x="2035" y="1477"/>
                  </a:lnTo>
                  <a:lnTo>
                    <a:pt x="519" y="1995"/>
                  </a:lnTo>
                  <a:lnTo>
                    <a:pt x="0" y="5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3"/>
            <p:cNvSpPr/>
            <p:nvPr/>
          </p:nvSpPr>
          <p:spPr>
            <a:xfrm>
              <a:off x="645075" y="13887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3"/>
            <p:cNvSpPr/>
            <p:nvPr/>
          </p:nvSpPr>
          <p:spPr>
            <a:xfrm>
              <a:off x="673000" y="1454575"/>
              <a:ext cx="49900" cy="49900"/>
            </a:xfrm>
            <a:custGeom>
              <a:rect b="b" l="l" r="r" t="t"/>
              <a:pathLst>
                <a:path extrusionOk="0" h="1996" w="1996">
                  <a:moveTo>
                    <a:pt x="1477" y="0"/>
                  </a:moveTo>
                  <a:lnTo>
                    <a:pt x="1" y="519"/>
                  </a:lnTo>
                  <a:lnTo>
                    <a:pt x="519" y="1995"/>
                  </a:lnTo>
                  <a:lnTo>
                    <a:pt x="1995" y="1477"/>
                  </a:lnTo>
                  <a:lnTo>
                    <a:pt x="1477"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3"/>
            <p:cNvSpPr/>
            <p:nvPr/>
          </p:nvSpPr>
          <p:spPr>
            <a:xfrm>
              <a:off x="673000" y="1454575"/>
              <a:ext cx="49900" cy="49900"/>
            </a:xfrm>
            <a:custGeom>
              <a:rect b="b" l="l" r="r" t="t"/>
              <a:pathLst>
                <a:path extrusionOk="0" fill="none" h="1996" w="1996">
                  <a:moveTo>
                    <a:pt x="1" y="519"/>
                  </a:moveTo>
                  <a:lnTo>
                    <a:pt x="1477" y="0"/>
                  </a:lnTo>
                  <a:lnTo>
                    <a:pt x="1995" y="1477"/>
                  </a:lnTo>
                  <a:lnTo>
                    <a:pt x="519" y="1995"/>
                  </a:lnTo>
                  <a:lnTo>
                    <a:pt x="1" y="5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3"/>
            <p:cNvSpPr/>
            <p:nvPr/>
          </p:nvSpPr>
          <p:spPr>
            <a:xfrm>
              <a:off x="673000" y="14675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3"/>
            <p:cNvSpPr/>
            <p:nvPr/>
          </p:nvSpPr>
          <p:spPr>
            <a:xfrm>
              <a:off x="702925" y="1540350"/>
              <a:ext cx="49900" cy="49900"/>
            </a:xfrm>
            <a:custGeom>
              <a:rect b="b" l="l" r="r" t="t"/>
              <a:pathLst>
                <a:path extrusionOk="0" h="1996" w="1996">
                  <a:moveTo>
                    <a:pt x="1477" y="1"/>
                  </a:moveTo>
                  <a:lnTo>
                    <a:pt x="1" y="519"/>
                  </a:lnTo>
                  <a:lnTo>
                    <a:pt x="519" y="1996"/>
                  </a:lnTo>
                  <a:lnTo>
                    <a:pt x="1995" y="1477"/>
                  </a:lnTo>
                  <a:lnTo>
                    <a:pt x="1477"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3"/>
            <p:cNvSpPr/>
            <p:nvPr/>
          </p:nvSpPr>
          <p:spPr>
            <a:xfrm>
              <a:off x="702925" y="1540350"/>
              <a:ext cx="49900" cy="49900"/>
            </a:xfrm>
            <a:custGeom>
              <a:rect b="b" l="l" r="r" t="t"/>
              <a:pathLst>
                <a:path extrusionOk="0" fill="none" h="1996" w="1996">
                  <a:moveTo>
                    <a:pt x="1" y="519"/>
                  </a:moveTo>
                  <a:lnTo>
                    <a:pt x="1477" y="1"/>
                  </a:lnTo>
                  <a:lnTo>
                    <a:pt x="1995" y="1477"/>
                  </a:lnTo>
                  <a:lnTo>
                    <a:pt x="519" y="1996"/>
                  </a:lnTo>
                  <a:lnTo>
                    <a:pt x="1" y="5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3"/>
            <p:cNvSpPr/>
            <p:nvPr/>
          </p:nvSpPr>
          <p:spPr>
            <a:xfrm>
              <a:off x="702925" y="15533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3"/>
            <p:cNvSpPr/>
            <p:nvPr/>
          </p:nvSpPr>
          <p:spPr>
            <a:xfrm>
              <a:off x="707900" y="1326900"/>
              <a:ext cx="131700" cy="50900"/>
            </a:xfrm>
            <a:custGeom>
              <a:rect b="b" l="l" r="r" t="t"/>
              <a:pathLst>
                <a:path extrusionOk="0" h="2036" w="5268">
                  <a:moveTo>
                    <a:pt x="5188" y="0"/>
                  </a:moveTo>
                  <a:lnTo>
                    <a:pt x="41" y="1796"/>
                  </a:lnTo>
                  <a:lnTo>
                    <a:pt x="1" y="1836"/>
                  </a:lnTo>
                  <a:lnTo>
                    <a:pt x="81" y="1995"/>
                  </a:lnTo>
                  <a:lnTo>
                    <a:pt x="121" y="2035"/>
                  </a:lnTo>
                  <a:lnTo>
                    <a:pt x="5268" y="200"/>
                  </a:lnTo>
                  <a:lnTo>
                    <a:pt x="5268" y="160"/>
                  </a:lnTo>
                  <a:lnTo>
                    <a:pt x="5228" y="40"/>
                  </a:lnTo>
                  <a:lnTo>
                    <a:pt x="518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3"/>
            <p:cNvSpPr/>
            <p:nvPr/>
          </p:nvSpPr>
          <p:spPr>
            <a:xfrm>
              <a:off x="707900" y="1326900"/>
              <a:ext cx="131700" cy="50900"/>
            </a:xfrm>
            <a:custGeom>
              <a:rect b="b" l="l" r="r" t="t"/>
              <a:pathLst>
                <a:path extrusionOk="0" fill="none" h="2036" w="5268">
                  <a:moveTo>
                    <a:pt x="5268" y="200"/>
                  </a:moveTo>
                  <a:lnTo>
                    <a:pt x="121" y="2035"/>
                  </a:lnTo>
                  <a:lnTo>
                    <a:pt x="121" y="2035"/>
                  </a:lnTo>
                  <a:lnTo>
                    <a:pt x="81" y="1995"/>
                  </a:lnTo>
                  <a:lnTo>
                    <a:pt x="1" y="1836"/>
                  </a:lnTo>
                  <a:lnTo>
                    <a:pt x="1" y="1836"/>
                  </a:lnTo>
                  <a:lnTo>
                    <a:pt x="41" y="1796"/>
                  </a:lnTo>
                  <a:lnTo>
                    <a:pt x="5188" y="0"/>
                  </a:lnTo>
                  <a:lnTo>
                    <a:pt x="5188" y="0"/>
                  </a:lnTo>
                  <a:lnTo>
                    <a:pt x="5228" y="40"/>
                  </a:lnTo>
                  <a:lnTo>
                    <a:pt x="5268" y="160"/>
                  </a:lnTo>
                  <a:lnTo>
                    <a:pt x="5268" y="160"/>
                  </a:lnTo>
                  <a:lnTo>
                    <a:pt x="5268" y="200"/>
                  </a:lnTo>
                  <a:lnTo>
                    <a:pt x="5268"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3"/>
            <p:cNvSpPr/>
            <p:nvPr/>
          </p:nvSpPr>
          <p:spPr>
            <a:xfrm>
              <a:off x="839575" y="13318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3"/>
            <p:cNvSpPr/>
            <p:nvPr/>
          </p:nvSpPr>
          <p:spPr>
            <a:xfrm>
              <a:off x="712900" y="1340875"/>
              <a:ext cx="131700" cy="50875"/>
            </a:xfrm>
            <a:custGeom>
              <a:rect b="b" l="l" r="r" t="t"/>
              <a:pathLst>
                <a:path extrusionOk="0" h="2035" w="5268">
                  <a:moveTo>
                    <a:pt x="5187" y="0"/>
                  </a:moveTo>
                  <a:lnTo>
                    <a:pt x="40" y="1795"/>
                  </a:lnTo>
                  <a:lnTo>
                    <a:pt x="0" y="1875"/>
                  </a:lnTo>
                  <a:lnTo>
                    <a:pt x="80" y="1995"/>
                  </a:lnTo>
                  <a:lnTo>
                    <a:pt x="120" y="2035"/>
                  </a:lnTo>
                  <a:lnTo>
                    <a:pt x="5267" y="239"/>
                  </a:lnTo>
                  <a:lnTo>
                    <a:pt x="5267" y="200"/>
                  </a:lnTo>
                  <a:lnTo>
                    <a:pt x="5227" y="40"/>
                  </a:lnTo>
                  <a:lnTo>
                    <a:pt x="5187"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3"/>
            <p:cNvSpPr/>
            <p:nvPr/>
          </p:nvSpPr>
          <p:spPr>
            <a:xfrm>
              <a:off x="712900" y="1340875"/>
              <a:ext cx="131700" cy="50875"/>
            </a:xfrm>
            <a:custGeom>
              <a:rect b="b" l="l" r="r" t="t"/>
              <a:pathLst>
                <a:path extrusionOk="0" fill="none" h="2035" w="5268">
                  <a:moveTo>
                    <a:pt x="5267" y="239"/>
                  </a:moveTo>
                  <a:lnTo>
                    <a:pt x="120" y="2035"/>
                  </a:lnTo>
                  <a:lnTo>
                    <a:pt x="120" y="2035"/>
                  </a:lnTo>
                  <a:lnTo>
                    <a:pt x="80" y="1995"/>
                  </a:lnTo>
                  <a:lnTo>
                    <a:pt x="0" y="1875"/>
                  </a:lnTo>
                  <a:lnTo>
                    <a:pt x="0" y="1875"/>
                  </a:lnTo>
                  <a:lnTo>
                    <a:pt x="40" y="1795"/>
                  </a:lnTo>
                  <a:lnTo>
                    <a:pt x="5187" y="0"/>
                  </a:lnTo>
                  <a:lnTo>
                    <a:pt x="5187" y="0"/>
                  </a:lnTo>
                  <a:lnTo>
                    <a:pt x="5227" y="40"/>
                  </a:lnTo>
                  <a:lnTo>
                    <a:pt x="5267" y="200"/>
                  </a:lnTo>
                  <a:lnTo>
                    <a:pt x="5267" y="200"/>
                  </a:lnTo>
                  <a:lnTo>
                    <a:pt x="5267" y="200"/>
                  </a:lnTo>
                  <a:lnTo>
                    <a:pt x="5267" y="239"/>
                  </a:lnTo>
                  <a:lnTo>
                    <a:pt x="5267" y="2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3"/>
            <p:cNvSpPr/>
            <p:nvPr/>
          </p:nvSpPr>
          <p:spPr>
            <a:xfrm>
              <a:off x="844575" y="13468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3"/>
            <p:cNvSpPr/>
            <p:nvPr/>
          </p:nvSpPr>
          <p:spPr>
            <a:xfrm>
              <a:off x="736850" y="1375775"/>
              <a:ext cx="218450" cy="79825"/>
            </a:xfrm>
            <a:custGeom>
              <a:rect b="b" l="l" r="r" t="t"/>
              <a:pathLst>
                <a:path extrusionOk="0" h="3193" w="8738">
                  <a:moveTo>
                    <a:pt x="8578" y="1"/>
                  </a:moveTo>
                  <a:lnTo>
                    <a:pt x="80" y="2953"/>
                  </a:lnTo>
                  <a:lnTo>
                    <a:pt x="0" y="3033"/>
                  </a:lnTo>
                  <a:lnTo>
                    <a:pt x="0" y="3113"/>
                  </a:lnTo>
                  <a:lnTo>
                    <a:pt x="40" y="3192"/>
                  </a:lnTo>
                  <a:lnTo>
                    <a:pt x="120" y="3192"/>
                  </a:lnTo>
                  <a:lnTo>
                    <a:pt x="8658" y="200"/>
                  </a:lnTo>
                  <a:lnTo>
                    <a:pt x="8738" y="160"/>
                  </a:lnTo>
                  <a:lnTo>
                    <a:pt x="8738" y="40"/>
                  </a:lnTo>
                  <a:lnTo>
                    <a:pt x="8658"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3"/>
            <p:cNvSpPr/>
            <p:nvPr/>
          </p:nvSpPr>
          <p:spPr>
            <a:xfrm>
              <a:off x="736850" y="1375775"/>
              <a:ext cx="218450" cy="79825"/>
            </a:xfrm>
            <a:custGeom>
              <a:rect b="b" l="l" r="r" t="t"/>
              <a:pathLst>
                <a:path extrusionOk="0" fill="none" h="3193" w="8738">
                  <a:moveTo>
                    <a:pt x="8658" y="200"/>
                  </a:moveTo>
                  <a:lnTo>
                    <a:pt x="120" y="3192"/>
                  </a:lnTo>
                  <a:lnTo>
                    <a:pt x="120" y="3192"/>
                  </a:lnTo>
                  <a:lnTo>
                    <a:pt x="40" y="3192"/>
                  </a:lnTo>
                  <a:lnTo>
                    <a:pt x="0" y="3113"/>
                  </a:lnTo>
                  <a:lnTo>
                    <a:pt x="0" y="3113"/>
                  </a:lnTo>
                  <a:lnTo>
                    <a:pt x="0" y="3033"/>
                  </a:lnTo>
                  <a:lnTo>
                    <a:pt x="80" y="2953"/>
                  </a:lnTo>
                  <a:lnTo>
                    <a:pt x="8578" y="1"/>
                  </a:lnTo>
                  <a:lnTo>
                    <a:pt x="8578" y="1"/>
                  </a:lnTo>
                  <a:lnTo>
                    <a:pt x="8658" y="1"/>
                  </a:lnTo>
                  <a:lnTo>
                    <a:pt x="8738" y="40"/>
                  </a:lnTo>
                  <a:lnTo>
                    <a:pt x="8738" y="40"/>
                  </a:lnTo>
                  <a:lnTo>
                    <a:pt x="8738" y="160"/>
                  </a:lnTo>
                  <a:lnTo>
                    <a:pt x="8658" y="200"/>
                  </a:lnTo>
                  <a:lnTo>
                    <a:pt x="8658"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3"/>
            <p:cNvSpPr/>
            <p:nvPr/>
          </p:nvSpPr>
          <p:spPr>
            <a:xfrm>
              <a:off x="953275" y="13807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3"/>
            <p:cNvSpPr/>
            <p:nvPr/>
          </p:nvSpPr>
          <p:spPr>
            <a:xfrm>
              <a:off x="741825" y="1389750"/>
              <a:ext cx="218475" cy="79800"/>
            </a:xfrm>
            <a:custGeom>
              <a:rect b="b" l="l" r="r" t="t"/>
              <a:pathLst>
                <a:path extrusionOk="0" h="3192" w="8739">
                  <a:moveTo>
                    <a:pt x="8579" y="0"/>
                  </a:moveTo>
                  <a:lnTo>
                    <a:pt x="80" y="2992"/>
                  </a:lnTo>
                  <a:lnTo>
                    <a:pt x="1" y="3032"/>
                  </a:lnTo>
                  <a:lnTo>
                    <a:pt x="1" y="3152"/>
                  </a:lnTo>
                  <a:lnTo>
                    <a:pt x="40" y="3192"/>
                  </a:lnTo>
                  <a:lnTo>
                    <a:pt x="120" y="3192"/>
                  </a:lnTo>
                  <a:lnTo>
                    <a:pt x="8658" y="239"/>
                  </a:lnTo>
                  <a:lnTo>
                    <a:pt x="8738" y="160"/>
                  </a:lnTo>
                  <a:lnTo>
                    <a:pt x="8738" y="80"/>
                  </a:lnTo>
                  <a:lnTo>
                    <a:pt x="865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3"/>
            <p:cNvSpPr/>
            <p:nvPr/>
          </p:nvSpPr>
          <p:spPr>
            <a:xfrm>
              <a:off x="741825" y="1389750"/>
              <a:ext cx="218475" cy="79800"/>
            </a:xfrm>
            <a:custGeom>
              <a:rect b="b" l="l" r="r" t="t"/>
              <a:pathLst>
                <a:path extrusionOk="0" fill="none" h="3192" w="8739">
                  <a:moveTo>
                    <a:pt x="8658" y="239"/>
                  </a:moveTo>
                  <a:lnTo>
                    <a:pt x="120" y="3192"/>
                  </a:lnTo>
                  <a:lnTo>
                    <a:pt x="120" y="3192"/>
                  </a:lnTo>
                  <a:lnTo>
                    <a:pt x="40" y="3192"/>
                  </a:lnTo>
                  <a:lnTo>
                    <a:pt x="1" y="3152"/>
                  </a:lnTo>
                  <a:lnTo>
                    <a:pt x="1" y="3152"/>
                  </a:lnTo>
                  <a:lnTo>
                    <a:pt x="1" y="3032"/>
                  </a:lnTo>
                  <a:lnTo>
                    <a:pt x="80" y="2992"/>
                  </a:lnTo>
                  <a:lnTo>
                    <a:pt x="8579" y="0"/>
                  </a:lnTo>
                  <a:lnTo>
                    <a:pt x="8579" y="0"/>
                  </a:lnTo>
                  <a:lnTo>
                    <a:pt x="8658" y="0"/>
                  </a:lnTo>
                  <a:lnTo>
                    <a:pt x="8738" y="80"/>
                  </a:lnTo>
                  <a:lnTo>
                    <a:pt x="8738" y="80"/>
                  </a:lnTo>
                  <a:lnTo>
                    <a:pt x="8738" y="160"/>
                  </a:lnTo>
                  <a:lnTo>
                    <a:pt x="8658" y="239"/>
                  </a:lnTo>
                  <a:lnTo>
                    <a:pt x="8658" y="2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3"/>
            <p:cNvSpPr/>
            <p:nvPr/>
          </p:nvSpPr>
          <p:spPr>
            <a:xfrm>
              <a:off x="958275" y="13957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3"/>
            <p:cNvSpPr/>
            <p:nvPr/>
          </p:nvSpPr>
          <p:spPr>
            <a:xfrm>
              <a:off x="766750" y="1462550"/>
              <a:ext cx="219475" cy="80825"/>
            </a:xfrm>
            <a:custGeom>
              <a:rect b="b" l="l" r="r" t="t"/>
              <a:pathLst>
                <a:path extrusionOk="0" h="3233" w="8779">
                  <a:moveTo>
                    <a:pt x="8619" y="1"/>
                  </a:moveTo>
                  <a:lnTo>
                    <a:pt x="81" y="2993"/>
                  </a:lnTo>
                  <a:lnTo>
                    <a:pt x="41" y="3073"/>
                  </a:lnTo>
                  <a:lnTo>
                    <a:pt x="1" y="3153"/>
                  </a:lnTo>
                  <a:lnTo>
                    <a:pt x="81" y="3232"/>
                  </a:lnTo>
                  <a:lnTo>
                    <a:pt x="161" y="3232"/>
                  </a:lnTo>
                  <a:lnTo>
                    <a:pt x="8699" y="240"/>
                  </a:lnTo>
                  <a:lnTo>
                    <a:pt x="8739" y="160"/>
                  </a:lnTo>
                  <a:lnTo>
                    <a:pt x="8779" y="80"/>
                  </a:lnTo>
                  <a:lnTo>
                    <a:pt x="8699" y="41"/>
                  </a:lnTo>
                  <a:lnTo>
                    <a:pt x="861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3"/>
            <p:cNvSpPr/>
            <p:nvPr/>
          </p:nvSpPr>
          <p:spPr>
            <a:xfrm>
              <a:off x="766750" y="1462550"/>
              <a:ext cx="219475" cy="80825"/>
            </a:xfrm>
            <a:custGeom>
              <a:rect b="b" l="l" r="r" t="t"/>
              <a:pathLst>
                <a:path extrusionOk="0" fill="none" h="3233" w="8779">
                  <a:moveTo>
                    <a:pt x="8699" y="240"/>
                  </a:moveTo>
                  <a:lnTo>
                    <a:pt x="161" y="3232"/>
                  </a:lnTo>
                  <a:lnTo>
                    <a:pt x="161" y="3232"/>
                  </a:lnTo>
                  <a:lnTo>
                    <a:pt x="81" y="3232"/>
                  </a:lnTo>
                  <a:lnTo>
                    <a:pt x="1" y="3153"/>
                  </a:lnTo>
                  <a:lnTo>
                    <a:pt x="1" y="3153"/>
                  </a:lnTo>
                  <a:lnTo>
                    <a:pt x="41" y="3073"/>
                  </a:lnTo>
                  <a:lnTo>
                    <a:pt x="81" y="2993"/>
                  </a:lnTo>
                  <a:lnTo>
                    <a:pt x="8619" y="1"/>
                  </a:lnTo>
                  <a:lnTo>
                    <a:pt x="8619" y="1"/>
                  </a:lnTo>
                  <a:lnTo>
                    <a:pt x="8699" y="41"/>
                  </a:lnTo>
                  <a:lnTo>
                    <a:pt x="8779" y="80"/>
                  </a:lnTo>
                  <a:lnTo>
                    <a:pt x="8779" y="80"/>
                  </a:lnTo>
                  <a:lnTo>
                    <a:pt x="8739" y="160"/>
                  </a:lnTo>
                  <a:lnTo>
                    <a:pt x="8699" y="240"/>
                  </a:lnTo>
                  <a:lnTo>
                    <a:pt x="8699"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3"/>
            <p:cNvSpPr/>
            <p:nvPr/>
          </p:nvSpPr>
          <p:spPr>
            <a:xfrm>
              <a:off x="984200" y="14685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3"/>
            <p:cNvSpPr/>
            <p:nvPr/>
          </p:nvSpPr>
          <p:spPr>
            <a:xfrm>
              <a:off x="771750" y="1477525"/>
              <a:ext cx="219475" cy="79800"/>
            </a:xfrm>
            <a:custGeom>
              <a:rect b="b" l="l" r="r" t="t"/>
              <a:pathLst>
                <a:path extrusionOk="0" h="3192" w="8779">
                  <a:moveTo>
                    <a:pt x="8618" y="0"/>
                  </a:moveTo>
                  <a:lnTo>
                    <a:pt x="80" y="2992"/>
                  </a:lnTo>
                  <a:lnTo>
                    <a:pt x="40" y="3032"/>
                  </a:lnTo>
                  <a:lnTo>
                    <a:pt x="0" y="3112"/>
                  </a:lnTo>
                  <a:lnTo>
                    <a:pt x="80" y="3192"/>
                  </a:lnTo>
                  <a:lnTo>
                    <a:pt x="160" y="3192"/>
                  </a:lnTo>
                  <a:lnTo>
                    <a:pt x="8698" y="200"/>
                  </a:lnTo>
                  <a:lnTo>
                    <a:pt x="8738" y="160"/>
                  </a:lnTo>
                  <a:lnTo>
                    <a:pt x="8778" y="80"/>
                  </a:lnTo>
                  <a:lnTo>
                    <a:pt x="869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3"/>
            <p:cNvSpPr/>
            <p:nvPr/>
          </p:nvSpPr>
          <p:spPr>
            <a:xfrm>
              <a:off x="771750" y="1477525"/>
              <a:ext cx="219475" cy="79800"/>
            </a:xfrm>
            <a:custGeom>
              <a:rect b="b" l="l" r="r" t="t"/>
              <a:pathLst>
                <a:path extrusionOk="0" fill="none" h="3192" w="8779">
                  <a:moveTo>
                    <a:pt x="8698" y="200"/>
                  </a:moveTo>
                  <a:lnTo>
                    <a:pt x="160" y="3192"/>
                  </a:lnTo>
                  <a:lnTo>
                    <a:pt x="160" y="3192"/>
                  </a:lnTo>
                  <a:lnTo>
                    <a:pt x="80" y="3192"/>
                  </a:lnTo>
                  <a:lnTo>
                    <a:pt x="0" y="3112"/>
                  </a:lnTo>
                  <a:lnTo>
                    <a:pt x="0" y="3112"/>
                  </a:lnTo>
                  <a:lnTo>
                    <a:pt x="40" y="3032"/>
                  </a:lnTo>
                  <a:lnTo>
                    <a:pt x="80" y="2992"/>
                  </a:lnTo>
                  <a:lnTo>
                    <a:pt x="8618" y="0"/>
                  </a:lnTo>
                  <a:lnTo>
                    <a:pt x="8618" y="0"/>
                  </a:lnTo>
                  <a:lnTo>
                    <a:pt x="8698" y="0"/>
                  </a:lnTo>
                  <a:lnTo>
                    <a:pt x="8778" y="80"/>
                  </a:lnTo>
                  <a:lnTo>
                    <a:pt x="8778" y="80"/>
                  </a:lnTo>
                  <a:lnTo>
                    <a:pt x="8738" y="160"/>
                  </a:lnTo>
                  <a:lnTo>
                    <a:pt x="8698" y="200"/>
                  </a:lnTo>
                  <a:lnTo>
                    <a:pt x="8698"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3"/>
            <p:cNvSpPr/>
            <p:nvPr/>
          </p:nvSpPr>
          <p:spPr>
            <a:xfrm>
              <a:off x="989200" y="14825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3"/>
            <p:cNvSpPr/>
            <p:nvPr/>
          </p:nvSpPr>
          <p:spPr>
            <a:xfrm>
              <a:off x="869500" y="1297975"/>
              <a:ext cx="23975" cy="31950"/>
            </a:xfrm>
            <a:custGeom>
              <a:rect b="b" l="l" r="r" t="t"/>
              <a:pathLst>
                <a:path extrusionOk="0" h="1278" w="959">
                  <a:moveTo>
                    <a:pt x="559" y="0"/>
                  </a:moveTo>
                  <a:lnTo>
                    <a:pt x="0" y="200"/>
                  </a:lnTo>
                  <a:lnTo>
                    <a:pt x="40" y="240"/>
                  </a:lnTo>
                  <a:lnTo>
                    <a:pt x="399" y="1277"/>
                  </a:lnTo>
                  <a:lnTo>
                    <a:pt x="958" y="1038"/>
                  </a:lnTo>
                  <a:lnTo>
                    <a:pt x="559"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3"/>
            <p:cNvSpPr/>
            <p:nvPr/>
          </p:nvSpPr>
          <p:spPr>
            <a:xfrm>
              <a:off x="869500" y="1297975"/>
              <a:ext cx="23975" cy="31950"/>
            </a:xfrm>
            <a:custGeom>
              <a:rect b="b" l="l" r="r" t="t"/>
              <a:pathLst>
                <a:path extrusionOk="0" fill="none" h="1278" w="959">
                  <a:moveTo>
                    <a:pt x="0" y="200"/>
                  </a:moveTo>
                  <a:lnTo>
                    <a:pt x="559" y="0"/>
                  </a:lnTo>
                  <a:lnTo>
                    <a:pt x="958" y="1038"/>
                  </a:lnTo>
                  <a:lnTo>
                    <a:pt x="399" y="1277"/>
                  </a:lnTo>
                  <a:lnTo>
                    <a:pt x="40"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3"/>
            <p:cNvSpPr/>
            <p:nvPr/>
          </p:nvSpPr>
          <p:spPr>
            <a:xfrm>
              <a:off x="889450" y="1276025"/>
              <a:ext cx="27950" cy="44925"/>
            </a:xfrm>
            <a:custGeom>
              <a:rect b="b" l="l" r="r" t="t"/>
              <a:pathLst>
                <a:path extrusionOk="0" h="1797" w="1118">
                  <a:moveTo>
                    <a:pt x="519" y="1"/>
                  </a:moveTo>
                  <a:lnTo>
                    <a:pt x="0" y="240"/>
                  </a:lnTo>
                  <a:lnTo>
                    <a:pt x="0" y="280"/>
                  </a:lnTo>
                  <a:lnTo>
                    <a:pt x="559" y="1796"/>
                  </a:lnTo>
                  <a:lnTo>
                    <a:pt x="1118" y="1557"/>
                  </a:lnTo>
                  <a:lnTo>
                    <a:pt x="519"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3"/>
            <p:cNvSpPr/>
            <p:nvPr/>
          </p:nvSpPr>
          <p:spPr>
            <a:xfrm>
              <a:off x="889450" y="1276025"/>
              <a:ext cx="27950" cy="44925"/>
            </a:xfrm>
            <a:custGeom>
              <a:rect b="b" l="l" r="r" t="t"/>
              <a:pathLst>
                <a:path extrusionOk="0" fill="none" h="1797" w="1118">
                  <a:moveTo>
                    <a:pt x="0" y="240"/>
                  </a:moveTo>
                  <a:lnTo>
                    <a:pt x="519" y="1"/>
                  </a:lnTo>
                  <a:lnTo>
                    <a:pt x="1118" y="1557"/>
                  </a:lnTo>
                  <a:lnTo>
                    <a:pt x="559" y="1796"/>
                  </a:lnTo>
                  <a:lnTo>
                    <a:pt x="0" y="2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3"/>
            <p:cNvSpPr/>
            <p:nvPr/>
          </p:nvSpPr>
          <p:spPr>
            <a:xfrm>
              <a:off x="846550" y="1275025"/>
              <a:ext cx="119725" cy="63875"/>
            </a:xfrm>
            <a:custGeom>
              <a:rect b="b" l="l" r="r" t="t"/>
              <a:pathLst>
                <a:path extrusionOk="0" h="2555" w="4789">
                  <a:moveTo>
                    <a:pt x="1" y="1"/>
                  </a:moveTo>
                  <a:lnTo>
                    <a:pt x="1" y="41"/>
                  </a:lnTo>
                  <a:lnTo>
                    <a:pt x="918" y="2554"/>
                  </a:lnTo>
                  <a:lnTo>
                    <a:pt x="958" y="2554"/>
                  </a:lnTo>
                  <a:lnTo>
                    <a:pt x="4749" y="1118"/>
                  </a:lnTo>
                  <a:lnTo>
                    <a:pt x="4789" y="1078"/>
                  </a:lnTo>
                  <a:lnTo>
                    <a:pt x="4749" y="1078"/>
                  </a:lnTo>
                  <a:lnTo>
                    <a:pt x="958" y="2514"/>
                  </a:lnTo>
                  <a:lnTo>
                    <a:pt x="1"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3"/>
            <p:cNvSpPr/>
            <p:nvPr/>
          </p:nvSpPr>
          <p:spPr>
            <a:xfrm>
              <a:off x="846550" y="1275025"/>
              <a:ext cx="119725" cy="63875"/>
            </a:xfrm>
            <a:custGeom>
              <a:rect b="b" l="l" r="r" t="t"/>
              <a:pathLst>
                <a:path extrusionOk="0" fill="none" h="2555" w="4789">
                  <a:moveTo>
                    <a:pt x="958" y="2554"/>
                  </a:moveTo>
                  <a:lnTo>
                    <a:pt x="958" y="2554"/>
                  </a:lnTo>
                  <a:lnTo>
                    <a:pt x="918" y="2554"/>
                  </a:lnTo>
                  <a:lnTo>
                    <a:pt x="918" y="2554"/>
                  </a:lnTo>
                  <a:lnTo>
                    <a:pt x="918" y="2554"/>
                  </a:lnTo>
                  <a:lnTo>
                    <a:pt x="1" y="41"/>
                  </a:lnTo>
                  <a:lnTo>
                    <a:pt x="1" y="41"/>
                  </a:lnTo>
                  <a:lnTo>
                    <a:pt x="1" y="1"/>
                  </a:lnTo>
                  <a:lnTo>
                    <a:pt x="1" y="1"/>
                  </a:lnTo>
                  <a:lnTo>
                    <a:pt x="1" y="1"/>
                  </a:lnTo>
                  <a:lnTo>
                    <a:pt x="958" y="2514"/>
                  </a:lnTo>
                  <a:lnTo>
                    <a:pt x="4749" y="1078"/>
                  </a:lnTo>
                  <a:lnTo>
                    <a:pt x="4749" y="1078"/>
                  </a:lnTo>
                  <a:lnTo>
                    <a:pt x="4789" y="1078"/>
                  </a:lnTo>
                  <a:lnTo>
                    <a:pt x="4789" y="1078"/>
                  </a:lnTo>
                  <a:lnTo>
                    <a:pt x="4749" y="1118"/>
                  </a:lnTo>
                  <a:lnTo>
                    <a:pt x="958" y="2554"/>
                  </a:lnTo>
                  <a:lnTo>
                    <a:pt x="958" y="2554"/>
                  </a:lnTo>
                  <a:lnTo>
                    <a:pt x="958" y="2554"/>
                  </a:lnTo>
                  <a:lnTo>
                    <a:pt x="958" y="25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3"/>
            <p:cNvSpPr/>
            <p:nvPr/>
          </p:nvSpPr>
          <p:spPr>
            <a:xfrm>
              <a:off x="870500" y="13388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3"/>
            <p:cNvSpPr/>
            <p:nvPr/>
          </p:nvSpPr>
          <p:spPr>
            <a:xfrm>
              <a:off x="864500" y="1284000"/>
              <a:ext cx="29950" cy="45925"/>
            </a:xfrm>
            <a:custGeom>
              <a:rect b="b" l="l" r="r" t="t"/>
              <a:pathLst>
                <a:path extrusionOk="0" h="1837" w="1198">
                  <a:moveTo>
                    <a:pt x="560" y="41"/>
                  </a:moveTo>
                  <a:lnTo>
                    <a:pt x="1158" y="1597"/>
                  </a:lnTo>
                  <a:lnTo>
                    <a:pt x="599" y="1796"/>
                  </a:lnTo>
                  <a:lnTo>
                    <a:pt x="41" y="240"/>
                  </a:lnTo>
                  <a:lnTo>
                    <a:pt x="560" y="41"/>
                  </a:lnTo>
                  <a:close/>
                  <a:moveTo>
                    <a:pt x="560" y="1"/>
                  </a:moveTo>
                  <a:lnTo>
                    <a:pt x="1" y="240"/>
                  </a:lnTo>
                  <a:lnTo>
                    <a:pt x="599" y="1836"/>
                  </a:lnTo>
                  <a:lnTo>
                    <a:pt x="1158" y="1637"/>
                  </a:lnTo>
                  <a:lnTo>
                    <a:pt x="1198" y="1597"/>
                  </a:lnTo>
                  <a:lnTo>
                    <a:pt x="599" y="41"/>
                  </a:lnTo>
                  <a:lnTo>
                    <a:pt x="599"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3"/>
            <p:cNvSpPr/>
            <p:nvPr/>
          </p:nvSpPr>
          <p:spPr>
            <a:xfrm>
              <a:off x="864500" y="1284000"/>
              <a:ext cx="29950" cy="45925"/>
            </a:xfrm>
            <a:custGeom>
              <a:rect b="b" l="l" r="r" t="t"/>
              <a:pathLst>
                <a:path extrusionOk="0" fill="none" h="1837" w="1198">
                  <a:moveTo>
                    <a:pt x="599" y="1836"/>
                  </a:moveTo>
                  <a:lnTo>
                    <a:pt x="599" y="1836"/>
                  </a:lnTo>
                  <a:lnTo>
                    <a:pt x="599" y="1836"/>
                  </a:lnTo>
                  <a:lnTo>
                    <a:pt x="599" y="1836"/>
                  </a:lnTo>
                  <a:lnTo>
                    <a:pt x="599" y="1836"/>
                  </a:lnTo>
                  <a:lnTo>
                    <a:pt x="1" y="240"/>
                  </a:lnTo>
                  <a:lnTo>
                    <a:pt x="1" y="240"/>
                  </a:lnTo>
                  <a:lnTo>
                    <a:pt x="1" y="240"/>
                  </a:lnTo>
                  <a:lnTo>
                    <a:pt x="560" y="1"/>
                  </a:lnTo>
                  <a:lnTo>
                    <a:pt x="560" y="1"/>
                  </a:lnTo>
                  <a:lnTo>
                    <a:pt x="599" y="1"/>
                  </a:lnTo>
                  <a:lnTo>
                    <a:pt x="599" y="1"/>
                  </a:lnTo>
                  <a:lnTo>
                    <a:pt x="599" y="41"/>
                  </a:lnTo>
                  <a:lnTo>
                    <a:pt x="1198" y="1597"/>
                  </a:lnTo>
                  <a:lnTo>
                    <a:pt x="1198" y="1597"/>
                  </a:lnTo>
                  <a:lnTo>
                    <a:pt x="1158" y="1637"/>
                  </a:lnTo>
                  <a:lnTo>
                    <a:pt x="599" y="1836"/>
                  </a:lnTo>
                  <a:lnTo>
                    <a:pt x="599" y="1836"/>
                  </a:lnTo>
                  <a:lnTo>
                    <a:pt x="599" y="1836"/>
                  </a:lnTo>
                  <a:lnTo>
                    <a:pt x="599" y="18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3"/>
            <p:cNvSpPr/>
            <p:nvPr/>
          </p:nvSpPr>
          <p:spPr>
            <a:xfrm>
              <a:off x="865500" y="1285000"/>
              <a:ext cx="27975" cy="43925"/>
            </a:xfrm>
            <a:custGeom>
              <a:rect b="b" l="l" r="r" t="t"/>
              <a:pathLst>
                <a:path extrusionOk="0" fill="none" h="1757" w="1119">
                  <a:moveTo>
                    <a:pt x="1" y="200"/>
                  </a:moveTo>
                  <a:lnTo>
                    <a:pt x="559" y="1756"/>
                  </a:lnTo>
                  <a:lnTo>
                    <a:pt x="1118" y="1557"/>
                  </a:lnTo>
                  <a:lnTo>
                    <a:pt x="520" y="1"/>
                  </a:lnTo>
                  <a:lnTo>
                    <a:pt x="1"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3"/>
            <p:cNvSpPr/>
            <p:nvPr/>
          </p:nvSpPr>
          <p:spPr>
            <a:xfrm>
              <a:off x="865500" y="12900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3"/>
            <p:cNvSpPr/>
            <p:nvPr/>
          </p:nvSpPr>
          <p:spPr>
            <a:xfrm>
              <a:off x="884450" y="1265050"/>
              <a:ext cx="33950" cy="55900"/>
            </a:xfrm>
            <a:custGeom>
              <a:rect b="b" l="l" r="r" t="t"/>
              <a:pathLst>
                <a:path extrusionOk="0" h="2236" w="1358">
                  <a:moveTo>
                    <a:pt x="560" y="41"/>
                  </a:moveTo>
                  <a:lnTo>
                    <a:pt x="1318" y="1996"/>
                  </a:lnTo>
                  <a:lnTo>
                    <a:pt x="799" y="2195"/>
                  </a:lnTo>
                  <a:lnTo>
                    <a:pt x="41" y="240"/>
                  </a:lnTo>
                  <a:lnTo>
                    <a:pt x="560" y="41"/>
                  </a:lnTo>
                  <a:close/>
                  <a:moveTo>
                    <a:pt x="599" y="1"/>
                  </a:moveTo>
                  <a:lnTo>
                    <a:pt x="1" y="200"/>
                  </a:lnTo>
                  <a:lnTo>
                    <a:pt x="1" y="240"/>
                  </a:lnTo>
                  <a:lnTo>
                    <a:pt x="759" y="2235"/>
                  </a:lnTo>
                  <a:lnTo>
                    <a:pt x="799" y="2235"/>
                  </a:lnTo>
                  <a:lnTo>
                    <a:pt x="1357" y="2036"/>
                  </a:lnTo>
                  <a:lnTo>
                    <a:pt x="1357" y="1996"/>
                  </a:lnTo>
                  <a:lnTo>
                    <a:pt x="599"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3"/>
            <p:cNvSpPr/>
            <p:nvPr/>
          </p:nvSpPr>
          <p:spPr>
            <a:xfrm>
              <a:off x="884450" y="1265050"/>
              <a:ext cx="33950" cy="55900"/>
            </a:xfrm>
            <a:custGeom>
              <a:rect b="b" l="l" r="r" t="t"/>
              <a:pathLst>
                <a:path extrusionOk="0" fill="none" h="2236" w="1358">
                  <a:moveTo>
                    <a:pt x="759" y="2235"/>
                  </a:moveTo>
                  <a:lnTo>
                    <a:pt x="759" y="2235"/>
                  </a:lnTo>
                  <a:lnTo>
                    <a:pt x="759" y="2235"/>
                  </a:lnTo>
                  <a:lnTo>
                    <a:pt x="759" y="2235"/>
                  </a:lnTo>
                  <a:lnTo>
                    <a:pt x="759" y="2235"/>
                  </a:lnTo>
                  <a:lnTo>
                    <a:pt x="1" y="240"/>
                  </a:lnTo>
                  <a:lnTo>
                    <a:pt x="1" y="240"/>
                  </a:lnTo>
                  <a:lnTo>
                    <a:pt x="1" y="200"/>
                  </a:lnTo>
                  <a:lnTo>
                    <a:pt x="599" y="1"/>
                  </a:lnTo>
                  <a:lnTo>
                    <a:pt x="599" y="1"/>
                  </a:lnTo>
                  <a:lnTo>
                    <a:pt x="599" y="1"/>
                  </a:lnTo>
                  <a:lnTo>
                    <a:pt x="599" y="1"/>
                  </a:lnTo>
                  <a:lnTo>
                    <a:pt x="599" y="1"/>
                  </a:lnTo>
                  <a:lnTo>
                    <a:pt x="1357" y="1996"/>
                  </a:lnTo>
                  <a:lnTo>
                    <a:pt x="1357" y="1996"/>
                  </a:lnTo>
                  <a:lnTo>
                    <a:pt x="1357" y="2036"/>
                  </a:lnTo>
                  <a:lnTo>
                    <a:pt x="799" y="2235"/>
                  </a:lnTo>
                  <a:lnTo>
                    <a:pt x="799" y="2235"/>
                  </a:lnTo>
                  <a:lnTo>
                    <a:pt x="759" y="2235"/>
                  </a:lnTo>
                  <a:lnTo>
                    <a:pt x="759" y="22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3"/>
            <p:cNvSpPr/>
            <p:nvPr/>
          </p:nvSpPr>
          <p:spPr>
            <a:xfrm>
              <a:off x="885450" y="1266050"/>
              <a:ext cx="31950" cy="53900"/>
            </a:xfrm>
            <a:custGeom>
              <a:rect b="b" l="l" r="r" t="t"/>
              <a:pathLst>
                <a:path extrusionOk="0" fill="none" h="2156" w="1278">
                  <a:moveTo>
                    <a:pt x="1" y="200"/>
                  </a:moveTo>
                  <a:lnTo>
                    <a:pt x="759" y="2155"/>
                  </a:lnTo>
                  <a:lnTo>
                    <a:pt x="1278" y="1956"/>
                  </a:lnTo>
                  <a:lnTo>
                    <a:pt x="520" y="1"/>
                  </a:lnTo>
                  <a:lnTo>
                    <a:pt x="1"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3"/>
            <p:cNvSpPr/>
            <p:nvPr/>
          </p:nvSpPr>
          <p:spPr>
            <a:xfrm>
              <a:off x="885450" y="12710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3"/>
            <p:cNvSpPr/>
            <p:nvPr/>
          </p:nvSpPr>
          <p:spPr>
            <a:xfrm>
              <a:off x="905400" y="1248100"/>
              <a:ext cx="35950" cy="63875"/>
            </a:xfrm>
            <a:custGeom>
              <a:rect b="b" l="l" r="r" t="t"/>
              <a:pathLst>
                <a:path extrusionOk="0" h="2555" w="1438">
                  <a:moveTo>
                    <a:pt x="559" y="80"/>
                  </a:moveTo>
                  <a:lnTo>
                    <a:pt x="1397" y="2315"/>
                  </a:lnTo>
                  <a:lnTo>
                    <a:pt x="879" y="2514"/>
                  </a:lnTo>
                  <a:lnTo>
                    <a:pt x="41" y="280"/>
                  </a:lnTo>
                  <a:lnTo>
                    <a:pt x="559" y="80"/>
                  </a:lnTo>
                  <a:close/>
                  <a:moveTo>
                    <a:pt x="559" y="1"/>
                  </a:moveTo>
                  <a:lnTo>
                    <a:pt x="1" y="240"/>
                  </a:lnTo>
                  <a:lnTo>
                    <a:pt x="839" y="2554"/>
                  </a:lnTo>
                  <a:lnTo>
                    <a:pt x="879" y="2554"/>
                  </a:lnTo>
                  <a:lnTo>
                    <a:pt x="1437" y="2355"/>
                  </a:lnTo>
                  <a:lnTo>
                    <a:pt x="1437" y="2315"/>
                  </a:lnTo>
                  <a:lnTo>
                    <a:pt x="599" y="40"/>
                  </a:lnTo>
                  <a:lnTo>
                    <a:pt x="599"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3"/>
            <p:cNvSpPr/>
            <p:nvPr/>
          </p:nvSpPr>
          <p:spPr>
            <a:xfrm>
              <a:off x="905400" y="1248100"/>
              <a:ext cx="35950" cy="63875"/>
            </a:xfrm>
            <a:custGeom>
              <a:rect b="b" l="l" r="r" t="t"/>
              <a:pathLst>
                <a:path extrusionOk="0" fill="none" h="2555" w="1438">
                  <a:moveTo>
                    <a:pt x="879" y="2554"/>
                  </a:moveTo>
                  <a:lnTo>
                    <a:pt x="879" y="2554"/>
                  </a:lnTo>
                  <a:lnTo>
                    <a:pt x="879" y="2554"/>
                  </a:lnTo>
                  <a:lnTo>
                    <a:pt x="879" y="2554"/>
                  </a:lnTo>
                  <a:lnTo>
                    <a:pt x="839" y="2554"/>
                  </a:lnTo>
                  <a:lnTo>
                    <a:pt x="1" y="240"/>
                  </a:lnTo>
                  <a:lnTo>
                    <a:pt x="1" y="240"/>
                  </a:lnTo>
                  <a:lnTo>
                    <a:pt x="1" y="240"/>
                  </a:lnTo>
                  <a:lnTo>
                    <a:pt x="559" y="1"/>
                  </a:lnTo>
                  <a:lnTo>
                    <a:pt x="559" y="1"/>
                  </a:lnTo>
                  <a:lnTo>
                    <a:pt x="599" y="1"/>
                  </a:lnTo>
                  <a:lnTo>
                    <a:pt x="599" y="1"/>
                  </a:lnTo>
                  <a:lnTo>
                    <a:pt x="599" y="40"/>
                  </a:lnTo>
                  <a:lnTo>
                    <a:pt x="1437" y="2315"/>
                  </a:lnTo>
                  <a:lnTo>
                    <a:pt x="1437" y="2315"/>
                  </a:lnTo>
                  <a:lnTo>
                    <a:pt x="1437" y="2355"/>
                  </a:lnTo>
                  <a:lnTo>
                    <a:pt x="879" y="2554"/>
                  </a:lnTo>
                  <a:lnTo>
                    <a:pt x="879" y="2554"/>
                  </a:lnTo>
                  <a:lnTo>
                    <a:pt x="879" y="2554"/>
                  </a:lnTo>
                  <a:lnTo>
                    <a:pt x="879" y="25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3"/>
            <p:cNvSpPr/>
            <p:nvPr/>
          </p:nvSpPr>
          <p:spPr>
            <a:xfrm>
              <a:off x="906400" y="1250100"/>
              <a:ext cx="33950" cy="60875"/>
            </a:xfrm>
            <a:custGeom>
              <a:rect b="b" l="l" r="r" t="t"/>
              <a:pathLst>
                <a:path extrusionOk="0" fill="none" h="2435" w="1358">
                  <a:moveTo>
                    <a:pt x="1" y="200"/>
                  </a:moveTo>
                  <a:lnTo>
                    <a:pt x="839" y="2434"/>
                  </a:lnTo>
                  <a:lnTo>
                    <a:pt x="1357" y="2235"/>
                  </a:lnTo>
                  <a:lnTo>
                    <a:pt x="519" y="0"/>
                  </a:lnTo>
                  <a:lnTo>
                    <a:pt x="1"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3"/>
            <p:cNvSpPr/>
            <p:nvPr/>
          </p:nvSpPr>
          <p:spPr>
            <a:xfrm>
              <a:off x="906400" y="12550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3"/>
            <p:cNvSpPr/>
            <p:nvPr/>
          </p:nvSpPr>
          <p:spPr>
            <a:xfrm>
              <a:off x="910400" y="1262075"/>
              <a:ext cx="29950" cy="49900"/>
            </a:xfrm>
            <a:custGeom>
              <a:rect b="b" l="l" r="r" t="t"/>
              <a:pathLst>
                <a:path extrusionOk="0" h="1996" w="1198">
                  <a:moveTo>
                    <a:pt x="519" y="0"/>
                  </a:moveTo>
                  <a:lnTo>
                    <a:pt x="0" y="200"/>
                  </a:lnTo>
                  <a:lnTo>
                    <a:pt x="40" y="279"/>
                  </a:lnTo>
                  <a:lnTo>
                    <a:pt x="679" y="1995"/>
                  </a:lnTo>
                  <a:lnTo>
                    <a:pt x="1197" y="1796"/>
                  </a:lnTo>
                  <a:lnTo>
                    <a:pt x="519"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3"/>
            <p:cNvSpPr/>
            <p:nvPr/>
          </p:nvSpPr>
          <p:spPr>
            <a:xfrm>
              <a:off x="910400" y="1262075"/>
              <a:ext cx="29950" cy="49900"/>
            </a:xfrm>
            <a:custGeom>
              <a:rect b="b" l="l" r="r" t="t"/>
              <a:pathLst>
                <a:path extrusionOk="0" fill="none" h="1996" w="1198">
                  <a:moveTo>
                    <a:pt x="0" y="200"/>
                  </a:moveTo>
                  <a:lnTo>
                    <a:pt x="519" y="0"/>
                  </a:lnTo>
                  <a:lnTo>
                    <a:pt x="1197" y="1796"/>
                  </a:lnTo>
                  <a:lnTo>
                    <a:pt x="679" y="1995"/>
                  </a:lnTo>
                  <a:lnTo>
                    <a:pt x="40" y="2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3"/>
            <p:cNvSpPr/>
            <p:nvPr/>
          </p:nvSpPr>
          <p:spPr>
            <a:xfrm>
              <a:off x="710900" y="1506450"/>
              <a:ext cx="366100" cy="245400"/>
            </a:xfrm>
            <a:custGeom>
              <a:rect b="b" l="l" r="r" t="t"/>
              <a:pathLst>
                <a:path extrusionOk="0" h="9816" w="14644">
                  <a:moveTo>
                    <a:pt x="12688" y="120"/>
                  </a:moveTo>
                  <a:lnTo>
                    <a:pt x="14524" y="5147"/>
                  </a:lnTo>
                  <a:lnTo>
                    <a:pt x="1956" y="9695"/>
                  </a:lnTo>
                  <a:lnTo>
                    <a:pt x="120" y="4668"/>
                  </a:lnTo>
                  <a:lnTo>
                    <a:pt x="12688" y="120"/>
                  </a:lnTo>
                  <a:close/>
                  <a:moveTo>
                    <a:pt x="12768" y="0"/>
                  </a:moveTo>
                  <a:lnTo>
                    <a:pt x="41" y="4588"/>
                  </a:lnTo>
                  <a:lnTo>
                    <a:pt x="1" y="4628"/>
                  </a:lnTo>
                  <a:lnTo>
                    <a:pt x="1876" y="9815"/>
                  </a:lnTo>
                  <a:lnTo>
                    <a:pt x="14603" y="5187"/>
                  </a:lnTo>
                  <a:lnTo>
                    <a:pt x="14643" y="5187"/>
                  </a:lnTo>
                  <a:lnTo>
                    <a:pt x="12768"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3"/>
            <p:cNvSpPr/>
            <p:nvPr/>
          </p:nvSpPr>
          <p:spPr>
            <a:xfrm>
              <a:off x="710900" y="1506450"/>
              <a:ext cx="366100" cy="245400"/>
            </a:xfrm>
            <a:custGeom>
              <a:rect b="b" l="l" r="r" t="t"/>
              <a:pathLst>
                <a:path extrusionOk="0" fill="none" h="9816" w="14644">
                  <a:moveTo>
                    <a:pt x="1876" y="9815"/>
                  </a:moveTo>
                  <a:lnTo>
                    <a:pt x="1" y="4628"/>
                  </a:lnTo>
                  <a:lnTo>
                    <a:pt x="41" y="4588"/>
                  </a:lnTo>
                  <a:lnTo>
                    <a:pt x="12768" y="0"/>
                  </a:lnTo>
                  <a:lnTo>
                    <a:pt x="14643" y="5187"/>
                  </a:lnTo>
                  <a:lnTo>
                    <a:pt x="14603" y="5187"/>
                  </a:lnTo>
                  <a:lnTo>
                    <a:pt x="1876" y="98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3"/>
            <p:cNvSpPr/>
            <p:nvPr/>
          </p:nvSpPr>
          <p:spPr>
            <a:xfrm>
              <a:off x="713900" y="1509425"/>
              <a:ext cx="360100" cy="239425"/>
            </a:xfrm>
            <a:custGeom>
              <a:rect b="b" l="l" r="r" t="t"/>
              <a:pathLst>
                <a:path extrusionOk="0" fill="none" h="9577" w="14404">
                  <a:moveTo>
                    <a:pt x="0" y="4549"/>
                  </a:moveTo>
                  <a:lnTo>
                    <a:pt x="1836" y="9576"/>
                  </a:lnTo>
                  <a:lnTo>
                    <a:pt x="14404" y="5028"/>
                  </a:lnTo>
                  <a:lnTo>
                    <a:pt x="12568" y="1"/>
                  </a:lnTo>
                  <a:lnTo>
                    <a:pt x="0" y="454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3"/>
            <p:cNvSpPr/>
            <p:nvPr/>
          </p:nvSpPr>
          <p:spPr>
            <a:xfrm>
              <a:off x="713900" y="16231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3"/>
            <p:cNvSpPr/>
            <p:nvPr/>
          </p:nvSpPr>
          <p:spPr>
            <a:xfrm>
              <a:off x="781725" y="1540350"/>
              <a:ext cx="215475" cy="186550"/>
            </a:xfrm>
            <a:custGeom>
              <a:rect b="b" l="l" r="r" t="t"/>
              <a:pathLst>
                <a:path extrusionOk="0" h="7462" w="8619">
                  <a:moveTo>
                    <a:pt x="8539" y="1"/>
                  </a:moveTo>
                  <a:lnTo>
                    <a:pt x="6783" y="2434"/>
                  </a:lnTo>
                  <a:lnTo>
                    <a:pt x="6065" y="3472"/>
                  </a:lnTo>
                  <a:lnTo>
                    <a:pt x="5267" y="3113"/>
                  </a:lnTo>
                  <a:lnTo>
                    <a:pt x="4030" y="2474"/>
                  </a:lnTo>
                  <a:lnTo>
                    <a:pt x="3990" y="2474"/>
                  </a:lnTo>
                  <a:lnTo>
                    <a:pt x="2793" y="5387"/>
                  </a:lnTo>
                  <a:lnTo>
                    <a:pt x="1078" y="5068"/>
                  </a:lnTo>
                  <a:lnTo>
                    <a:pt x="0" y="7422"/>
                  </a:lnTo>
                  <a:lnTo>
                    <a:pt x="80" y="7462"/>
                  </a:lnTo>
                  <a:lnTo>
                    <a:pt x="1118" y="5187"/>
                  </a:lnTo>
                  <a:lnTo>
                    <a:pt x="2873" y="5507"/>
                  </a:lnTo>
                  <a:lnTo>
                    <a:pt x="4030" y="2594"/>
                  </a:lnTo>
                  <a:lnTo>
                    <a:pt x="5187" y="3193"/>
                  </a:lnTo>
                  <a:lnTo>
                    <a:pt x="5826" y="3472"/>
                  </a:lnTo>
                  <a:lnTo>
                    <a:pt x="6065" y="3591"/>
                  </a:lnTo>
                  <a:lnTo>
                    <a:pt x="6145" y="3591"/>
                  </a:lnTo>
                  <a:lnTo>
                    <a:pt x="6145" y="3552"/>
                  </a:lnTo>
                  <a:lnTo>
                    <a:pt x="7062" y="2235"/>
                  </a:lnTo>
                  <a:lnTo>
                    <a:pt x="8618" y="80"/>
                  </a:lnTo>
                  <a:lnTo>
                    <a:pt x="8539"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3"/>
            <p:cNvSpPr/>
            <p:nvPr/>
          </p:nvSpPr>
          <p:spPr>
            <a:xfrm>
              <a:off x="781725" y="1540350"/>
              <a:ext cx="215475" cy="186550"/>
            </a:xfrm>
            <a:custGeom>
              <a:rect b="b" l="l" r="r" t="t"/>
              <a:pathLst>
                <a:path extrusionOk="0" fill="none" h="7462" w="8619">
                  <a:moveTo>
                    <a:pt x="80" y="7462"/>
                  </a:moveTo>
                  <a:lnTo>
                    <a:pt x="0" y="7422"/>
                  </a:lnTo>
                  <a:lnTo>
                    <a:pt x="1078" y="5068"/>
                  </a:lnTo>
                  <a:lnTo>
                    <a:pt x="2793" y="5387"/>
                  </a:lnTo>
                  <a:lnTo>
                    <a:pt x="3990" y="2474"/>
                  </a:lnTo>
                  <a:lnTo>
                    <a:pt x="4030" y="2474"/>
                  </a:lnTo>
                  <a:lnTo>
                    <a:pt x="4030" y="2474"/>
                  </a:lnTo>
                  <a:lnTo>
                    <a:pt x="5267" y="3113"/>
                  </a:lnTo>
                  <a:lnTo>
                    <a:pt x="6065" y="3472"/>
                  </a:lnTo>
                  <a:lnTo>
                    <a:pt x="6065" y="3472"/>
                  </a:lnTo>
                  <a:lnTo>
                    <a:pt x="6783" y="2434"/>
                  </a:lnTo>
                  <a:lnTo>
                    <a:pt x="8539" y="1"/>
                  </a:lnTo>
                  <a:lnTo>
                    <a:pt x="8618" y="80"/>
                  </a:lnTo>
                  <a:lnTo>
                    <a:pt x="8618" y="80"/>
                  </a:lnTo>
                  <a:lnTo>
                    <a:pt x="7062" y="2235"/>
                  </a:lnTo>
                  <a:lnTo>
                    <a:pt x="6145" y="3552"/>
                  </a:lnTo>
                  <a:lnTo>
                    <a:pt x="6145" y="3552"/>
                  </a:lnTo>
                  <a:lnTo>
                    <a:pt x="6145" y="3591"/>
                  </a:lnTo>
                  <a:lnTo>
                    <a:pt x="6145" y="3591"/>
                  </a:lnTo>
                  <a:lnTo>
                    <a:pt x="6065" y="3591"/>
                  </a:lnTo>
                  <a:lnTo>
                    <a:pt x="5826" y="3472"/>
                  </a:lnTo>
                  <a:lnTo>
                    <a:pt x="5187" y="3193"/>
                  </a:lnTo>
                  <a:lnTo>
                    <a:pt x="4030" y="2594"/>
                  </a:lnTo>
                  <a:lnTo>
                    <a:pt x="2873" y="5507"/>
                  </a:lnTo>
                  <a:lnTo>
                    <a:pt x="1118" y="5187"/>
                  </a:lnTo>
                  <a:lnTo>
                    <a:pt x="80" y="746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3"/>
            <p:cNvSpPr/>
            <p:nvPr/>
          </p:nvSpPr>
          <p:spPr>
            <a:xfrm>
              <a:off x="783725" y="17268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3"/>
            <p:cNvSpPr/>
            <p:nvPr/>
          </p:nvSpPr>
          <p:spPr>
            <a:xfrm>
              <a:off x="777725" y="1721900"/>
              <a:ext cx="11000" cy="10000"/>
            </a:xfrm>
            <a:custGeom>
              <a:rect b="b" l="l" r="r" t="t"/>
              <a:pathLst>
                <a:path extrusionOk="0" h="400" w="440">
                  <a:moveTo>
                    <a:pt x="121" y="0"/>
                  </a:moveTo>
                  <a:lnTo>
                    <a:pt x="81" y="40"/>
                  </a:lnTo>
                  <a:lnTo>
                    <a:pt x="1" y="120"/>
                  </a:lnTo>
                  <a:lnTo>
                    <a:pt x="1" y="200"/>
                  </a:lnTo>
                  <a:lnTo>
                    <a:pt x="1" y="279"/>
                  </a:lnTo>
                  <a:lnTo>
                    <a:pt x="41" y="359"/>
                  </a:lnTo>
                  <a:lnTo>
                    <a:pt x="121" y="399"/>
                  </a:lnTo>
                  <a:lnTo>
                    <a:pt x="280" y="399"/>
                  </a:lnTo>
                  <a:lnTo>
                    <a:pt x="360" y="359"/>
                  </a:lnTo>
                  <a:lnTo>
                    <a:pt x="400" y="279"/>
                  </a:lnTo>
                  <a:lnTo>
                    <a:pt x="440" y="200"/>
                  </a:lnTo>
                  <a:lnTo>
                    <a:pt x="400" y="120"/>
                  </a:lnTo>
                  <a:lnTo>
                    <a:pt x="360" y="40"/>
                  </a:lnTo>
                  <a:lnTo>
                    <a:pt x="280"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3"/>
            <p:cNvSpPr/>
            <p:nvPr/>
          </p:nvSpPr>
          <p:spPr>
            <a:xfrm>
              <a:off x="777725" y="1721900"/>
              <a:ext cx="11000" cy="10000"/>
            </a:xfrm>
            <a:custGeom>
              <a:rect b="b" l="l" r="r" t="t"/>
              <a:pathLst>
                <a:path extrusionOk="0" fill="none" h="400" w="440">
                  <a:moveTo>
                    <a:pt x="400" y="120"/>
                  </a:moveTo>
                  <a:lnTo>
                    <a:pt x="400" y="120"/>
                  </a:lnTo>
                  <a:lnTo>
                    <a:pt x="440" y="200"/>
                  </a:lnTo>
                  <a:lnTo>
                    <a:pt x="400" y="279"/>
                  </a:lnTo>
                  <a:lnTo>
                    <a:pt x="360" y="359"/>
                  </a:lnTo>
                  <a:lnTo>
                    <a:pt x="280" y="399"/>
                  </a:lnTo>
                  <a:lnTo>
                    <a:pt x="280" y="399"/>
                  </a:lnTo>
                  <a:lnTo>
                    <a:pt x="200" y="399"/>
                  </a:lnTo>
                  <a:lnTo>
                    <a:pt x="121" y="399"/>
                  </a:lnTo>
                  <a:lnTo>
                    <a:pt x="41" y="359"/>
                  </a:lnTo>
                  <a:lnTo>
                    <a:pt x="1" y="279"/>
                  </a:lnTo>
                  <a:lnTo>
                    <a:pt x="1" y="279"/>
                  </a:lnTo>
                  <a:lnTo>
                    <a:pt x="1" y="200"/>
                  </a:lnTo>
                  <a:lnTo>
                    <a:pt x="1" y="120"/>
                  </a:lnTo>
                  <a:lnTo>
                    <a:pt x="81" y="40"/>
                  </a:lnTo>
                  <a:lnTo>
                    <a:pt x="121" y="0"/>
                  </a:lnTo>
                  <a:lnTo>
                    <a:pt x="121" y="0"/>
                  </a:lnTo>
                  <a:lnTo>
                    <a:pt x="200" y="0"/>
                  </a:lnTo>
                  <a:lnTo>
                    <a:pt x="280" y="0"/>
                  </a:lnTo>
                  <a:lnTo>
                    <a:pt x="360" y="40"/>
                  </a:lnTo>
                  <a:lnTo>
                    <a:pt x="400" y="120"/>
                  </a:lnTo>
                  <a:lnTo>
                    <a:pt x="400" y="1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3"/>
            <p:cNvSpPr/>
            <p:nvPr/>
          </p:nvSpPr>
          <p:spPr>
            <a:xfrm>
              <a:off x="787700" y="17248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3"/>
            <p:cNvSpPr/>
            <p:nvPr/>
          </p:nvSpPr>
          <p:spPr>
            <a:xfrm>
              <a:off x="876475" y="1598200"/>
              <a:ext cx="10000" cy="11000"/>
            </a:xfrm>
            <a:custGeom>
              <a:rect b="b" l="l" r="r" t="t"/>
              <a:pathLst>
                <a:path extrusionOk="0" h="440" w="400">
                  <a:moveTo>
                    <a:pt x="200" y="1"/>
                  </a:moveTo>
                  <a:lnTo>
                    <a:pt x="120" y="41"/>
                  </a:lnTo>
                  <a:lnTo>
                    <a:pt x="41" y="81"/>
                  </a:lnTo>
                  <a:lnTo>
                    <a:pt x="1" y="160"/>
                  </a:lnTo>
                  <a:lnTo>
                    <a:pt x="1" y="240"/>
                  </a:lnTo>
                  <a:lnTo>
                    <a:pt x="1" y="320"/>
                  </a:lnTo>
                  <a:lnTo>
                    <a:pt x="41" y="360"/>
                  </a:lnTo>
                  <a:lnTo>
                    <a:pt x="120" y="440"/>
                  </a:lnTo>
                  <a:lnTo>
                    <a:pt x="280" y="440"/>
                  </a:lnTo>
                  <a:lnTo>
                    <a:pt x="360" y="400"/>
                  </a:lnTo>
                  <a:lnTo>
                    <a:pt x="400" y="320"/>
                  </a:lnTo>
                  <a:lnTo>
                    <a:pt x="400" y="240"/>
                  </a:lnTo>
                  <a:lnTo>
                    <a:pt x="400" y="160"/>
                  </a:lnTo>
                  <a:lnTo>
                    <a:pt x="360" y="81"/>
                  </a:lnTo>
                  <a:lnTo>
                    <a:pt x="280" y="41"/>
                  </a:lnTo>
                  <a:lnTo>
                    <a:pt x="200"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3"/>
            <p:cNvSpPr/>
            <p:nvPr/>
          </p:nvSpPr>
          <p:spPr>
            <a:xfrm>
              <a:off x="876475" y="1598200"/>
              <a:ext cx="10000" cy="11000"/>
            </a:xfrm>
            <a:custGeom>
              <a:rect b="b" l="l" r="r" t="t"/>
              <a:pathLst>
                <a:path extrusionOk="0" fill="none" h="440" w="400">
                  <a:moveTo>
                    <a:pt x="400" y="160"/>
                  </a:moveTo>
                  <a:lnTo>
                    <a:pt x="400" y="160"/>
                  </a:lnTo>
                  <a:lnTo>
                    <a:pt x="400" y="240"/>
                  </a:lnTo>
                  <a:lnTo>
                    <a:pt x="400" y="320"/>
                  </a:lnTo>
                  <a:lnTo>
                    <a:pt x="360" y="400"/>
                  </a:lnTo>
                  <a:lnTo>
                    <a:pt x="280" y="440"/>
                  </a:lnTo>
                  <a:lnTo>
                    <a:pt x="280" y="440"/>
                  </a:lnTo>
                  <a:lnTo>
                    <a:pt x="200" y="440"/>
                  </a:lnTo>
                  <a:lnTo>
                    <a:pt x="120" y="440"/>
                  </a:lnTo>
                  <a:lnTo>
                    <a:pt x="41" y="360"/>
                  </a:lnTo>
                  <a:lnTo>
                    <a:pt x="1" y="320"/>
                  </a:lnTo>
                  <a:lnTo>
                    <a:pt x="1" y="320"/>
                  </a:lnTo>
                  <a:lnTo>
                    <a:pt x="1" y="240"/>
                  </a:lnTo>
                  <a:lnTo>
                    <a:pt x="1" y="160"/>
                  </a:lnTo>
                  <a:lnTo>
                    <a:pt x="41" y="81"/>
                  </a:lnTo>
                  <a:lnTo>
                    <a:pt x="120" y="41"/>
                  </a:lnTo>
                  <a:lnTo>
                    <a:pt x="120" y="41"/>
                  </a:lnTo>
                  <a:lnTo>
                    <a:pt x="200" y="1"/>
                  </a:lnTo>
                  <a:lnTo>
                    <a:pt x="280" y="41"/>
                  </a:lnTo>
                  <a:lnTo>
                    <a:pt x="360" y="81"/>
                  </a:lnTo>
                  <a:lnTo>
                    <a:pt x="400" y="160"/>
                  </a:lnTo>
                  <a:lnTo>
                    <a:pt x="400"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3"/>
            <p:cNvSpPr/>
            <p:nvPr/>
          </p:nvSpPr>
          <p:spPr>
            <a:xfrm>
              <a:off x="886450" y="16022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3"/>
            <p:cNvSpPr/>
            <p:nvPr/>
          </p:nvSpPr>
          <p:spPr>
            <a:xfrm>
              <a:off x="989200" y="1537350"/>
              <a:ext cx="11000" cy="11000"/>
            </a:xfrm>
            <a:custGeom>
              <a:rect b="b" l="l" r="r" t="t"/>
              <a:pathLst>
                <a:path extrusionOk="0" h="440" w="440">
                  <a:moveTo>
                    <a:pt x="160" y="1"/>
                  </a:moveTo>
                  <a:lnTo>
                    <a:pt x="80" y="41"/>
                  </a:lnTo>
                  <a:lnTo>
                    <a:pt x="40" y="121"/>
                  </a:lnTo>
                  <a:lnTo>
                    <a:pt x="0" y="200"/>
                  </a:lnTo>
                  <a:lnTo>
                    <a:pt x="40" y="280"/>
                  </a:lnTo>
                  <a:lnTo>
                    <a:pt x="80" y="360"/>
                  </a:lnTo>
                  <a:lnTo>
                    <a:pt x="160" y="400"/>
                  </a:lnTo>
                  <a:lnTo>
                    <a:pt x="240" y="440"/>
                  </a:lnTo>
                  <a:lnTo>
                    <a:pt x="319" y="400"/>
                  </a:lnTo>
                  <a:lnTo>
                    <a:pt x="359" y="360"/>
                  </a:lnTo>
                  <a:lnTo>
                    <a:pt x="439" y="280"/>
                  </a:lnTo>
                  <a:lnTo>
                    <a:pt x="439" y="200"/>
                  </a:lnTo>
                  <a:lnTo>
                    <a:pt x="439" y="121"/>
                  </a:lnTo>
                  <a:lnTo>
                    <a:pt x="399" y="81"/>
                  </a:lnTo>
                  <a:lnTo>
                    <a:pt x="319"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3"/>
            <p:cNvSpPr/>
            <p:nvPr/>
          </p:nvSpPr>
          <p:spPr>
            <a:xfrm>
              <a:off x="989200" y="1537350"/>
              <a:ext cx="11000" cy="11000"/>
            </a:xfrm>
            <a:custGeom>
              <a:rect b="b" l="l" r="r" t="t"/>
              <a:pathLst>
                <a:path extrusionOk="0" fill="none" h="440" w="440">
                  <a:moveTo>
                    <a:pt x="439" y="121"/>
                  </a:moveTo>
                  <a:lnTo>
                    <a:pt x="439" y="121"/>
                  </a:lnTo>
                  <a:lnTo>
                    <a:pt x="439" y="200"/>
                  </a:lnTo>
                  <a:lnTo>
                    <a:pt x="439" y="280"/>
                  </a:lnTo>
                  <a:lnTo>
                    <a:pt x="359" y="360"/>
                  </a:lnTo>
                  <a:lnTo>
                    <a:pt x="319" y="400"/>
                  </a:lnTo>
                  <a:lnTo>
                    <a:pt x="319" y="400"/>
                  </a:lnTo>
                  <a:lnTo>
                    <a:pt x="240" y="440"/>
                  </a:lnTo>
                  <a:lnTo>
                    <a:pt x="160" y="400"/>
                  </a:lnTo>
                  <a:lnTo>
                    <a:pt x="80" y="360"/>
                  </a:lnTo>
                  <a:lnTo>
                    <a:pt x="40" y="280"/>
                  </a:lnTo>
                  <a:lnTo>
                    <a:pt x="40" y="280"/>
                  </a:lnTo>
                  <a:lnTo>
                    <a:pt x="0" y="200"/>
                  </a:lnTo>
                  <a:lnTo>
                    <a:pt x="40" y="121"/>
                  </a:lnTo>
                  <a:lnTo>
                    <a:pt x="80" y="41"/>
                  </a:lnTo>
                  <a:lnTo>
                    <a:pt x="160" y="1"/>
                  </a:lnTo>
                  <a:lnTo>
                    <a:pt x="160" y="1"/>
                  </a:lnTo>
                  <a:lnTo>
                    <a:pt x="240" y="1"/>
                  </a:lnTo>
                  <a:lnTo>
                    <a:pt x="319" y="1"/>
                  </a:lnTo>
                  <a:lnTo>
                    <a:pt x="399" y="81"/>
                  </a:lnTo>
                  <a:lnTo>
                    <a:pt x="439" y="121"/>
                  </a:lnTo>
                  <a:lnTo>
                    <a:pt x="439" y="1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3"/>
            <p:cNvSpPr/>
            <p:nvPr/>
          </p:nvSpPr>
          <p:spPr>
            <a:xfrm>
              <a:off x="1000175" y="1540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3"/>
            <p:cNvSpPr/>
            <p:nvPr/>
          </p:nvSpPr>
          <p:spPr>
            <a:xfrm>
              <a:off x="1035075" y="1601200"/>
              <a:ext cx="17975" cy="17975"/>
            </a:xfrm>
            <a:custGeom>
              <a:rect b="b" l="l" r="r" t="t"/>
              <a:pathLst>
                <a:path extrusionOk="0" h="719" w="719">
                  <a:moveTo>
                    <a:pt x="519" y="0"/>
                  </a:moveTo>
                  <a:lnTo>
                    <a:pt x="1" y="200"/>
                  </a:lnTo>
                  <a:lnTo>
                    <a:pt x="200" y="719"/>
                  </a:lnTo>
                  <a:lnTo>
                    <a:pt x="719" y="519"/>
                  </a:lnTo>
                  <a:lnTo>
                    <a:pt x="519"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3"/>
            <p:cNvSpPr/>
            <p:nvPr/>
          </p:nvSpPr>
          <p:spPr>
            <a:xfrm>
              <a:off x="1035075" y="1601200"/>
              <a:ext cx="17975" cy="17975"/>
            </a:xfrm>
            <a:custGeom>
              <a:rect b="b" l="l" r="r" t="t"/>
              <a:pathLst>
                <a:path extrusionOk="0" fill="none" h="719" w="719">
                  <a:moveTo>
                    <a:pt x="1" y="200"/>
                  </a:moveTo>
                  <a:lnTo>
                    <a:pt x="519" y="0"/>
                  </a:lnTo>
                  <a:lnTo>
                    <a:pt x="719" y="519"/>
                  </a:lnTo>
                  <a:lnTo>
                    <a:pt x="200" y="719"/>
                  </a:lnTo>
                  <a:lnTo>
                    <a:pt x="1"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3"/>
            <p:cNvSpPr/>
            <p:nvPr/>
          </p:nvSpPr>
          <p:spPr>
            <a:xfrm>
              <a:off x="1035075" y="16061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3"/>
            <p:cNvSpPr/>
            <p:nvPr/>
          </p:nvSpPr>
          <p:spPr>
            <a:xfrm>
              <a:off x="1029100" y="1584250"/>
              <a:ext cx="17975" cy="16975"/>
            </a:xfrm>
            <a:custGeom>
              <a:rect b="b" l="l" r="r" t="t"/>
              <a:pathLst>
                <a:path extrusionOk="0" h="679" w="719">
                  <a:moveTo>
                    <a:pt x="519" y="0"/>
                  </a:moveTo>
                  <a:lnTo>
                    <a:pt x="0" y="160"/>
                  </a:lnTo>
                  <a:lnTo>
                    <a:pt x="160" y="678"/>
                  </a:lnTo>
                  <a:lnTo>
                    <a:pt x="718" y="519"/>
                  </a:lnTo>
                  <a:lnTo>
                    <a:pt x="51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3"/>
            <p:cNvSpPr/>
            <p:nvPr/>
          </p:nvSpPr>
          <p:spPr>
            <a:xfrm>
              <a:off x="1029100" y="1584250"/>
              <a:ext cx="17975" cy="16975"/>
            </a:xfrm>
            <a:custGeom>
              <a:rect b="b" l="l" r="r" t="t"/>
              <a:pathLst>
                <a:path extrusionOk="0" fill="none" h="679" w="719">
                  <a:moveTo>
                    <a:pt x="0" y="160"/>
                  </a:moveTo>
                  <a:lnTo>
                    <a:pt x="519" y="0"/>
                  </a:lnTo>
                  <a:lnTo>
                    <a:pt x="718" y="519"/>
                  </a:lnTo>
                  <a:lnTo>
                    <a:pt x="160" y="678"/>
                  </a:lnTo>
                  <a:lnTo>
                    <a:pt x="0"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3"/>
            <p:cNvSpPr/>
            <p:nvPr/>
          </p:nvSpPr>
          <p:spPr>
            <a:xfrm>
              <a:off x="1029100" y="15882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3"/>
            <p:cNvSpPr/>
            <p:nvPr/>
          </p:nvSpPr>
          <p:spPr>
            <a:xfrm>
              <a:off x="1041050" y="1617150"/>
              <a:ext cx="18000" cy="17975"/>
            </a:xfrm>
            <a:custGeom>
              <a:rect b="b" l="l" r="r" t="t"/>
              <a:pathLst>
                <a:path extrusionOk="0" h="719" w="720">
                  <a:moveTo>
                    <a:pt x="520" y="1"/>
                  </a:moveTo>
                  <a:lnTo>
                    <a:pt x="1" y="200"/>
                  </a:lnTo>
                  <a:lnTo>
                    <a:pt x="200" y="719"/>
                  </a:lnTo>
                  <a:lnTo>
                    <a:pt x="719" y="519"/>
                  </a:lnTo>
                  <a:lnTo>
                    <a:pt x="520"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3"/>
            <p:cNvSpPr/>
            <p:nvPr/>
          </p:nvSpPr>
          <p:spPr>
            <a:xfrm>
              <a:off x="1041050" y="1617150"/>
              <a:ext cx="18000" cy="17975"/>
            </a:xfrm>
            <a:custGeom>
              <a:rect b="b" l="l" r="r" t="t"/>
              <a:pathLst>
                <a:path extrusionOk="0" fill="none" h="719" w="720">
                  <a:moveTo>
                    <a:pt x="1" y="200"/>
                  </a:moveTo>
                  <a:lnTo>
                    <a:pt x="520" y="1"/>
                  </a:lnTo>
                  <a:lnTo>
                    <a:pt x="719" y="519"/>
                  </a:lnTo>
                  <a:lnTo>
                    <a:pt x="200" y="719"/>
                  </a:lnTo>
                  <a:lnTo>
                    <a:pt x="1"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3"/>
            <p:cNvSpPr/>
            <p:nvPr/>
          </p:nvSpPr>
          <p:spPr>
            <a:xfrm>
              <a:off x="1041050" y="16221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3"/>
            <p:cNvSpPr/>
            <p:nvPr/>
          </p:nvSpPr>
          <p:spPr>
            <a:xfrm>
              <a:off x="988200" y="1134400"/>
              <a:ext cx="127700" cy="126700"/>
            </a:xfrm>
            <a:custGeom>
              <a:rect b="b" l="l" r="r" t="t"/>
              <a:pathLst>
                <a:path extrusionOk="0" h="5068" w="5108">
                  <a:moveTo>
                    <a:pt x="2195" y="0"/>
                  </a:moveTo>
                  <a:lnTo>
                    <a:pt x="1955" y="80"/>
                  </a:lnTo>
                  <a:lnTo>
                    <a:pt x="1516" y="200"/>
                  </a:lnTo>
                  <a:lnTo>
                    <a:pt x="1078" y="439"/>
                  </a:lnTo>
                  <a:lnTo>
                    <a:pt x="719" y="758"/>
                  </a:lnTo>
                  <a:lnTo>
                    <a:pt x="439" y="1117"/>
                  </a:lnTo>
                  <a:lnTo>
                    <a:pt x="200" y="1556"/>
                  </a:lnTo>
                  <a:lnTo>
                    <a:pt x="80" y="2035"/>
                  </a:lnTo>
                  <a:lnTo>
                    <a:pt x="40" y="2274"/>
                  </a:lnTo>
                  <a:lnTo>
                    <a:pt x="0" y="2514"/>
                  </a:lnTo>
                  <a:lnTo>
                    <a:pt x="40" y="2873"/>
                  </a:lnTo>
                  <a:lnTo>
                    <a:pt x="120" y="3192"/>
                  </a:lnTo>
                  <a:lnTo>
                    <a:pt x="200" y="3511"/>
                  </a:lnTo>
                  <a:lnTo>
                    <a:pt x="359" y="3790"/>
                  </a:lnTo>
                  <a:lnTo>
                    <a:pt x="559" y="4070"/>
                  </a:lnTo>
                  <a:lnTo>
                    <a:pt x="758" y="4309"/>
                  </a:lnTo>
                  <a:lnTo>
                    <a:pt x="998" y="4549"/>
                  </a:lnTo>
                  <a:lnTo>
                    <a:pt x="1277" y="4708"/>
                  </a:lnTo>
                  <a:lnTo>
                    <a:pt x="1596" y="4868"/>
                  </a:lnTo>
                  <a:lnTo>
                    <a:pt x="1796" y="4948"/>
                  </a:lnTo>
                  <a:lnTo>
                    <a:pt x="2035" y="5027"/>
                  </a:lnTo>
                  <a:lnTo>
                    <a:pt x="2314" y="5067"/>
                  </a:lnTo>
                  <a:lnTo>
                    <a:pt x="2634" y="5067"/>
                  </a:lnTo>
                  <a:lnTo>
                    <a:pt x="2953" y="5027"/>
                  </a:lnTo>
                  <a:lnTo>
                    <a:pt x="3392" y="4908"/>
                  </a:lnTo>
                  <a:lnTo>
                    <a:pt x="3791" y="4748"/>
                  </a:lnTo>
                  <a:lnTo>
                    <a:pt x="4150" y="4469"/>
                  </a:lnTo>
                  <a:lnTo>
                    <a:pt x="4469" y="4189"/>
                  </a:lnTo>
                  <a:lnTo>
                    <a:pt x="4748" y="3830"/>
                  </a:lnTo>
                  <a:lnTo>
                    <a:pt x="4908" y="3431"/>
                  </a:lnTo>
                  <a:lnTo>
                    <a:pt x="5028" y="2993"/>
                  </a:lnTo>
                  <a:lnTo>
                    <a:pt x="5107" y="2514"/>
                  </a:lnTo>
                  <a:lnTo>
                    <a:pt x="5067" y="2195"/>
                  </a:lnTo>
                  <a:lnTo>
                    <a:pt x="4988" y="1875"/>
                  </a:lnTo>
                  <a:lnTo>
                    <a:pt x="4908" y="1556"/>
                  </a:lnTo>
                  <a:lnTo>
                    <a:pt x="4748" y="1277"/>
                  </a:lnTo>
                  <a:lnTo>
                    <a:pt x="4589" y="1038"/>
                  </a:lnTo>
                  <a:lnTo>
                    <a:pt x="4389" y="798"/>
                  </a:lnTo>
                  <a:lnTo>
                    <a:pt x="4150" y="559"/>
                  </a:lnTo>
                  <a:lnTo>
                    <a:pt x="3910" y="399"/>
                  </a:lnTo>
                  <a:lnTo>
                    <a:pt x="3591" y="240"/>
                  </a:lnTo>
                  <a:lnTo>
                    <a:pt x="3392" y="120"/>
                  </a:lnTo>
                  <a:lnTo>
                    <a:pt x="3152" y="40"/>
                  </a:lnTo>
                  <a:lnTo>
                    <a:pt x="2873" y="0"/>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3"/>
            <p:cNvSpPr/>
            <p:nvPr/>
          </p:nvSpPr>
          <p:spPr>
            <a:xfrm>
              <a:off x="988200" y="1134400"/>
              <a:ext cx="127700" cy="126700"/>
            </a:xfrm>
            <a:custGeom>
              <a:rect b="b" l="l" r="r" t="t"/>
              <a:pathLst>
                <a:path extrusionOk="0" fill="none" h="5068" w="5108">
                  <a:moveTo>
                    <a:pt x="5107" y="2514"/>
                  </a:moveTo>
                  <a:lnTo>
                    <a:pt x="5107" y="2514"/>
                  </a:lnTo>
                  <a:lnTo>
                    <a:pt x="5028" y="2993"/>
                  </a:lnTo>
                  <a:lnTo>
                    <a:pt x="4908" y="3431"/>
                  </a:lnTo>
                  <a:lnTo>
                    <a:pt x="4748" y="3830"/>
                  </a:lnTo>
                  <a:lnTo>
                    <a:pt x="4469" y="4189"/>
                  </a:lnTo>
                  <a:lnTo>
                    <a:pt x="4150" y="4469"/>
                  </a:lnTo>
                  <a:lnTo>
                    <a:pt x="3791" y="4748"/>
                  </a:lnTo>
                  <a:lnTo>
                    <a:pt x="3392" y="4908"/>
                  </a:lnTo>
                  <a:lnTo>
                    <a:pt x="2953" y="5027"/>
                  </a:lnTo>
                  <a:lnTo>
                    <a:pt x="2953" y="5027"/>
                  </a:lnTo>
                  <a:lnTo>
                    <a:pt x="2634" y="5067"/>
                  </a:lnTo>
                  <a:lnTo>
                    <a:pt x="2634" y="5067"/>
                  </a:lnTo>
                  <a:lnTo>
                    <a:pt x="2554" y="5067"/>
                  </a:lnTo>
                  <a:lnTo>
                    <a:pt x="2554" y="5067"/>
                  </a:lnTo>
                  <a:lnTo>
                    <a:pt x="2314" y="5067"/>
                  </a:lnTo>
                  <a:lnTo>
                    <a:pt x="2035" y="5027"/>
                  </a:lnTo>
                  <a:lnTo>
                    <a:pt x="1796" y="4948"/>
                  </a:lnTo>
                  <a:lnTo>
                    <a:pt x="1596" y="4868"/>
                  </a:lnTo>
                  <a:lnTo>
                    <a:pt x="1596" y="4868"/>
                  </a:lnTo>
                  <a:lnTo>
                    <a:pt x="1277" y="4708"/>
                  </a:lnTo>
                  <a:lnTo>
                    <a:pt x="1277" y="4708"/>
                  </a:lnTo>
                  <a:lnTo>
                    <a:pt x="998" y="4549"/>
                  </a:lnTo>
                  <a:lnTo>
                    <a:pt x="758" y="4309"/>
                  </a:lnTo>
                  <a:lnTo>
                    <a:pt x="559" y="4070"/>
                  </a:lnTo>
                  <a:lnTo>
                    <a:pt x="359" y="3790"/>
                  </a:lnTo>
                  <a:lnTo>
                    <a:pt x="200" y="3511"/>
                  </a:lnTo>
                  <a:lnTo>
                    <a:pt x="120" y="3192"/>
                  </a:lnTo>
                  <a:lnTo>
                    <a:pt x="40" y="2873"/>
                  </a:lnTo>
                  <a:lnTo>
                    <a:pt x="0" y="2514"/>
                  </a:lnTo>
                  <a:lnTo>
                    <a:pt x="0" y="2514"/>
                  </a:lnTo>
                  <a:lnTo>
                    <a:pt x="40" y="2274"/>
                  </a:lnTo>
                  <a:lnTo>
                    <a:pt x="80" y="2035"/>
                  </a:lnTo>
                  <a:lnTo>
                    <a:pt x="200" y="1556"/>
                  </a:lnTo>
                  <a:lnTo>
                    <a:pt x="439" y="1117"/>
                  </a:lnTo>
                  <a:lnTo>
                    <a:pt x="719" y="758"/>
                  </a:lnTo>
                  <a:lnTo>
                    <a:pt x="1078" y="439"/>
                  </a:lnTo>
                  <a:lnTo>
                    <a:pt x="1516" y="200"/>
                  </a:lnTo>
                  <a:lnTo>
                    <a:pt x="1955" y="80"/>
                  </a:lnTo>
                  <a:lnTo>
                    <a:pt x="2195" y="0"/>
                  </a:lnTo>
                  <a:lnTo>
                    <a:pt x="2434" y="0"/>
                  </a:lnTo>
                  <a:lnTo>
                    <a:pt x="2434" y="0"/>
                  </a:lnTo>
                  <a:lnTo>
                    <a:pt x="2554" y="0"/>
                  </a:lnTo>
                  <a:lnTo>
                    <a:pt x="2554" y="0"/>
                  </a:lnTo>
                  <a:lnTo>
                    <a:pt x="2634" y="0"/>
                  </a:lnTo>
                  <a:lnTo>
                    <a:pt x="2634" y="0"/>
                  </a:lnTo>
                  <a:lnTo>
                    <a:pt x="2873" y="0"/>
                  </a:lnTo>
                  <a:lnTo>
                    <a:pt x="3152" y="40"/>
                  </a:lnTo>
                  <a:lnTo>
                    <a:pt x="3392" y="120"/>
                  </a:lnTo>
                  <a:lnTo>
                    <a:pt x="3591" y="240"/>
                  </a:lnTo>
                  <a:lnTo>
                    <a:pt x="3591" y="240"/>
                  </a:lnTo>
                  <a:lnTo>
                    <a:pt x="3910" y="399"/>
                  </a:lnTo>
                  <a:lnTo>
                    <a:pt x="3910" y="399"/>
                  </a:lnTo>
                  <a:lnTo>
                    <a:pt x="4150" y="559"/>
                  </a:lnTo>
                  <a:lnTo>
                    <a:pt x="4389" y="798"/>
                  </a:lnTo>
                  <a:lnTo>
                    <a:pt x="4589" y="1038"/>
                  </a:lnTo>
                  <a:lnTo>
                    <a:pt x="4748" y="1277"/>
                  </a:lnTo>
                  <a:lnTo>
                    <a:pt x="4908" y="1556"/>
                  </a:lnTo>
                  <a:lnTo>
                    <a:pt x="4988" y="1875"/>
                  </a:lnTo>
                  <a:lnTo>
                    <a:pt x="5067" y="2195"/>
                  </a:lnTo>
                  <a:lnTo>
                    <a:pt x="5107" y="2514"/>
                  </a:lnTo>
                  <a:lnTo>
                    <a:pt x="5107" y="251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3"/>
            <p:cNvSpPr/>
            <p:nvPr/>
          </p:nvSpPr>
          <p:spPr>
            <a:xfrm>
              <a:off x="1115875" y="11972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3"/>
            <p:cNvSpPr/>
            <p:nvPr/>
          </p:nvSpPr>
          <p:spPr>
            <a:xfrm>
              <a:off x="992175" y="1134400"/>
              <a:ext cx="126700" cy="126700"/>
            </a:xfrm>
            <a:custGeom>
              <a:rect b="b" l="l" r="r" t="t"/>
              <a:pathLst>
                <a:path extrusionOk="0" h="5068" w="5068">
                  <a:moveTo>
                    <a:pt x="2315" y="0"/>
                  </a:moveTo>
                  <a:lnTo>
                    <a:pt x="1836" y="80"/>
                  </a:lnTo>
                  <a:lnTo>
                    <a:pt x="1397" y="279"/>
                  </a:lnTo>
                  <a:lnTo>
                    <a:pt x="998" y="519"/>
                  </a:lnTo>
                  <a:lnTo>
                    <a:pt x="679" y="798"/>
                  </a:lnTo>
                  <a:lnTo>
                    <a:pt x="400" y="1197"/>
                  </a:lnTo>
                  <a:lnTo>
                    <a:pt x="200" y="1596"/>
                  </a:lnTo>
                  <a:lnTo>
                    <a:pt x="41" y="2035"/>
                  </a:lnTo>
                  <a:lnTo>
                    <a:pt x="1" y="2514"/>
                  </a:lnTo>
                  <a:lnTo>
                    <a:pt x="41" y="2833"/>
                  </a:lnTo>
                  <a:lnTo>
                    <a:pt x="81" y="3152"/>
                  </a:lnTo>
                  <a:lnTo>
                    <a:pt x="200" y="3471"/>
                  </a:lnTo>
                  <a:lnTo>
                    <a:pt x="320" y="3751"/>
                  </a:lnTo>
                  <a:lnTo>
                    <a:pt x="480" y="3990"/>
                  </a:lnTo>
                  <a:lnTo>
                    <a:pt x="679" y="4229"/>
                  </a:lnTo>
                  <a:lnTo>
                    <a:pt x="919" y="4469"/>
                  </a:lnTo>
                  <a:lnTo>
                    <a:pt x="1158" y="4628"/>
                  </a:lnTo>
                  <a:lnTo>
                    <a:pt x="1437" y="4828"/>
                  </a:lnTo>
                  <a:lnTo>
                    <a:pt x="1677" y="4908"/>
                  </a:lnTo>
                  <a:lnTo>
                    <a:pt x="1956" y="4987"/>
                  </a:lnTo>
                  <a:lnTo>
                    <a:pt x="2195" y="5027"/>
                  </a:lnTo>
                  <a:lnTo>
                    <a:pt x="2475" y="5067"/>
                  </a:lnTo>
                  <a:lnTo>
                    <a:pt x="2794" y="5067"/>
                  </a:lnTo>
                  <a:lnTo>
                    <a:pt x="3273" y="4948"/>
                  </a:lnTo>
                  <a:lnTo>
                    <a:pt x="3711" y="4788"/>
                  </a:lnTo>
                  <a:lnTo>
                    <a:pt x="4071" y="4549"/>
                  </a:lnTo>
                  <a:lnTo>
                    <a:pt x="4430" y="4229"/>
                  </a:lnTo>
                  <a:lnTo>
                    <a:pt x="4709" y="3870"/>
                  </a:lnTo>
                  <a:lnTo>
                    <a:pt x="4908" y="3471"/>
                  </a:lnTo>
                  <a:lnTo>
                    <a:pt x="5028" y="2993"/>
                  </a:lnTo>
                  <a:lnTo>
                    <a:pt x="5068" y="2514"/>
                  </a:lnTo>
                  <a:lnTo>
                    <a:pt x="5068" y="2195"/>
                  </a:lnTo>
                  <a:lnTo>
                    <a:pt x="4988" y="1835"/>
                  </a:lnTo>
                  <a:lnTo>
                    <a:pt x="4869" y="1516"/>
                  </a:lnTo>
                  <a:lnTo>
                    <a:pt x="4709" y="1237"/>
                  </a:lnTo>
                  <a:lnTo>
                    <a:pt x="4549" y="958"/>
                  </a:lnTo>
                  <a:lnTo>
                    <a:pt x="4310" y="718"/>
                  </a:lnTo>
                  <a:lnTo>
                    <a:pt x="4071" y="479"/>
                  </a:lnTo>
                  <a:lnTo>
                    <a:pt x="3791" y="319"/>
                  </a:lnTo>
                  <a:lnTo>
                    <a:pt x="3472" y="160"/>
                  </a:lnTo>
                  <a:lnTo>
                    <a:pt x="3033" y="40"/>
                  </a:lnTo>
                  <a:lnTo>
                    <a:pt x="2554"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3"/>
            <p:cNvSpPr/>
            <p:nvPr/>
          </p:nvSpPr>
          <p:spPr>
            <a:xfrm>
              <a:off x="992175" y="1134400"/>
              <a:ext cx="126700" cy="126700"/>
            </a:xfrm>
            <a:custGeom>
              <a:rect b="b" l="l" r="r" t="t"/>
              <a:pathLst>
                <a:path extrusionOk="0" fill="none" h="5068" w="5068">
                  <a:moveTo>
                    <a:pt x="5068" y="2514"/>
                  </a:moveTo>
                  <a:lnTo>
                    <a:pt x="5068" y="2514"/>
                  </a:lnTo>
                  <a:lnTo>
                    <a:pt x="5028" y="2993"/>
                  </a:lnTo>
                  <a:lnTo>
                    <a:pt x="4908" y="3471"/>
                  </a:lnTo>
                  <a:lnTo>
                    <a:pt x="4709" y="3870"/>
                  </a:lnTo>
                  <a:lnTo>
                    <a:pt x="4430" y="4229"/>
                  </a:lnTo>
                  <a:lnTo>
                    <a:pt x="4071" y="4549"/>
                  </a:lnTo>
                  <a:lnTo>
                    <a:pt x="3711" y="4788"/>
                  </a:lnTo>
                  <a:lnTo>
                    <a:pt x="3273" y="4948"/>
                  </a:lnTo>
                  <a:lnTo>
                    <a:pt x="2794" y="5067"/>
                  </a:lnTo>
                  <a:lnTo>
                    <a:pt x="2794" y="5067"/>
                  </a:lnTo>
                  <a:lnTo>
                    <a:pt x="2554" y="5067"/>
                  </a:lnTo>
                  <a:lnTo>
                    <a:pt x="2554" y="5067"/>
                  </a:lnTo>
                  <a:lnTo>
                    <a:pt x="2475" y="5067"/>
                  </a:lnTo>
                  <a:lnTo>
                    <a:pt x="2475" y="5067"/>
                  </a:lnTo>
                  <a:lnTo>
                    <a:pt x="2195" y="5027"/>
                  </a:lnTo>
                  <a:lnTo>
                    <a:pt x="1956" y="4987"/>
                  </a:lnTo>
                  <a:lnTo>
                    <a:pt x="1677" y="4908"/>
                  </a:lnTo>
                  <a:lnTo>
                    <a:pt x="1437" y="4828"/>
                  </a:lnTo>
                  <a:lnTo>
                    <a:pt x="1437" y="4828"/>
                  </a:lnTo>
                  <a:lnTo>
                    <a:pt x="1158" y="4628"/>
                  </a:lnTo>
                  <a:lnTo>
                    <a:pt x="1158" y="4628"/>
                  </a:lnTo>
                  <a:lnTo>
                    <a:pt x="919" y="4469"/>
                  </a:lnTo>
                  <a:lnTo>
                    <a:pt x="679" y="4229"/>
                  </a:lnTo>
                  <a:lnTo>
                    <a:pt x="480" y="3990"/>
                  </a:lnTo>
                  <a:lnTo>
                    <a:pt x="320" y="3751"/>
                  </a:lnTo>
                  <a:lnTo>
                    <a:pt x="200" y="3471"/>
                  </a:lnTo>
                  <a:lnTo>
                    <a:pt x="81" y="3152"/>
                  </a:lnTo>
                  <a:lnTo>
                    <a:pt x="41" y="2833"/>
                  </a:lnTo>
                  <a:lnTo>
                    <a:pt x="1" y="2514"/>
                  </a:lnTo>
                  <a:lnTo>
                    <a:pt x="1" y="2514"/>
                  </a:lnTo>
                  <a:lnTo>
                    <a:pt x="41" y="2035"/>
                  </a:lnTo>
                  <a:lnTo>
                    <a:pt x="200" y="1596"/>
                  </a:lnTo>
                  <a:lnTo>
                    <a:pt x="400" y="1197"/>
                  </a:lnTo>
                  <a:lnTo>
                    <a:pt x="679" y="798"/>
                  </a:lnTo>
                  <a:lnTo>
                    <a:pt x="998" y="519"/>
                  </a:lnTo>
                  <a:lnTo>
                    <a:pt x="1397" y="279"/>
                  </a:lnTo>
                  <a:lnTo>
                    <a:pt x="1836" y="80"/>
                  </a:lnTo>
                  <a:lnTo>
                    <a:pt x="2315" y="0"/>
                  </a:lnTo>
                  <a:lnTo>
                    <a:pt x="2315" y="0"/>
                  </a:lnTo>
                  <a:lnTo>
                    <a:pt x="2475" y="0"/>
                  </a:lnTo>
                  <a:lnTo>
                    <a:pt x="2475" y="0"/>
                  </a:lnTo>
                  <a:lnTo>
                    <a:pt x="2554" y="0"/>
                  </a:lnTo>
                  <a:lnTo>
                    <a:pt x="2554" y="0"/>
                  </a:lnTo>
                  <a:lnTo>
                    <a:pt x="3033" y="40"/>
                  </a:lnTo>
                  <a:lnTo>
                    <a:pt x="3472" y="160"/>
                  </a:lnTo>
                  <a:lnTo>
                    <a:pt x="3472" y="160"/>
                  </a:lnTo>
                  <a:lnTo>
                    <a:pt x="3791" y="319"/>
                  </a:lnTo>
                  <a:lnTo>
                    <a:pt x="3791" y="319"/>
                  </a:lnTo>
                  <a:lnTo>
                    <a:pt x="4071" y="479"/>
                  </a:lnTo>
                  <a:lnTo>
                    <a:pt x="4310" y="718"/>
                  </a:lnTo>
                  <a:lnTo>
                    <a:pt x="4549" y="958"/>
                  </a:lnTo>
                  <a:lnTo>
                    <a:pt x="4709" y="1237"/>
                  </a:lnTo>
                  <a:lnTo>
                    <a:pt x="4869" y="1516"/>
                  </a:lnTo>
                  <a:lnTo>
                    <a:pt x="4988" y="1835"/>
                  </a:lnTo>
                  <a:lnTo>
                    <a:pt x="5068" y="2195"/>
                  </a:lnTo>
                  <a:lnTo>
                    <a:pt x="5068" y="2514"/>
                  </a:lnTo>
                  <a:lnTo>
                    <a:pt x="5068" y="251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3"/>
            <p:cNvSpPr/>
            <p:nvPr/>
          </p:nvSpPr>
          <p:spPr>
            <a:xfrm>
              <a:off x="1118875" y="1197225"/>
              <a:ext cx="0" cy="25"/>
            </a:xfrm>
            <a:custGeom>
              <a:rect b="b" l="l" r="r" t="t"/>
              <a:pathLst>
                <a:path extrusionOk="0" fill="none" h="1" w="0">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3"/>
            <p:cNvSpPr/>
            <p:nvPr/>
          </p:nvSpPr>
          <p:spPr>
            <a:xfrm>
              <a:off x="997175" y="1138375"/>
              <a:ext cx="117725" cy="117725"/>
            </a:xfrm>
            <a:custGeom>
              <a:rect b="b" l="l" r="r" t="t"/>
              <a:pathLst>
                <a:path extrusionOk="0" h="4709" w="4709">
                  <a:moveTo>
                    <a:pt x="2354" y="41"/>
                  </a:moveTo>
                  <a:lnTo>
                    <a:pt x="2753" y="81"/>
                  </a:lnTo>
                  <a:lnTo>
                    <a:pt x="3152" y="200"/>
                  </a:lnTo>
                  <a:lnTo>
                    <a:pt x="3472" y="360"/>
                  </a:lnTo>
                  <a:lnTo>
                    <a:pt x="3751" y="519"/>
                  </a:lnTo>
                  <a:lnTo>
                    <a:pt x="3950" y="719"/>
                  </a:lnTo>
                  <a:lnTo>
                    <a:pt x="4150" y="918"/>
                  </a:lnTo>
                  <a:lnTo>
                    <a:pt x="4349" y="1198"/>
                  </a:lnTo>
                  <a:lnTo>
                    <a:pt x="4469" y="1437"/>
                  </a:lnTo>
                  <a:lnTo>
                    <a:pt x="4589" y="1756"/>
                  </a:lnTo>
                  <a:lnTo>
                    <a:pt x="4629" y="2036"/>
                  </a:lnTo>
                  <a:lnTo>
                    <a:pt x="4669" y="2355"/>
                  </a:lnTo>
                  <a:lnTo>
                    <a:pt x="4629" y="2794"/>
                  </a:lnTo>
                  <a:lnTo>
                    <a:pt x="4509" y="3233"/>
                  </a:lnTo>
                  <a:lnTo>
                    <a:pt x="4309" y="3592"/>
                  </a:lnTo>
                  <a:lnTo>
                    <a:pt x="4070" y="3911"/>
                  </a:lnTo>
                  <a:lnTo>
                    <a:pt x="3751" y="4190"/>
                  </a:lnTo>
                  <a:lnTo>
                    <a:pt x="3392" y="4429"/>
                  </a:lnTo>
                  <a:lnTo>
                    <a:pt x="2993" y="4589"/>
                  </a:lnTo>
                  <a:lnTo>
                    <a:pt x="2594" y="4669"/>
                  </a:lnTo>
                  <a:lnTo>
                    <a:pt x="2075" y="4669"/>
                  </a:lnTo>
                  <a:lnTo>
                    <a:pt x="1836" y="4629"/>
                  </a:lnTo>
                  <a:lnTo>
                    <a:pt x="1596" y="4549"/>
                  </a:lnTo>
                  <a:lnTo>
                    <a:pt x="1357" y="4469"/>
                  </a:lnTo>
                  <a:lnTo>
                    <a:pt x="1038" y="4270"/>
                  </a:lnTo>
                  <a:lnTo>
                    <a:pt x="838" y="4110"/>
                  </a:lnTo>
                  <a:lnTo>
                    <a:pt x="639" y="3911"/>
                  </a:lnTo>
                  <a:lnTo>
                    <a:pt x="479" y="3711"/>
                  </a:lnTo>
                  <a:lnTo>
                    <a:pt x="320" y="3472"/>
                  </a:lnTo>
                  <a:lnTo>
                    <a:pt x="200" y="3233"/>
                  </a:lnTo>
                  <a:lnTo>
                    <a:pt x="120" y="2953"/>
                  </a:lnTo>
                  <a:lnTo>
                    <a:pt x="40" y="2674"/>
                  </a:lnTo>
                  <a:lnTo>
                    <a:pt x="40" y="2355"/>
                  </a:lnTo>
                  <a:lnTo>
                    <a:pt x="80" y="1916"/>
                  </a:lnTo>
                  <a:lnTo>
                    <a:pt x="200" y="1517"/>
                  </a:lnTo>
                  <a:lnTo>
                    <a:pt x="399" y="1158"/>
                  </a:lnTo>
                  <a:lnTo>
                    <a:pt x="639" y="799"/>
                  </a:lnTo>
                  <a:lnTo>
                    <a:pt x="958" y="519"/>
                  </a:lnTo>
                  <a:lnTo>
                    <a:pt x="1317" y="320"/>
                  </a:lnTo>
                  <a:lnTo>
                    <a:pt x="1676" y="160"/>
                  </a:lnTo>
                  <a:lnTo>
                    <a:pt x="2115" y="81"/>
                  </a:lnTo>
                  <a:lnTo>
                    <a:pt x="2354" y="41"/>
                  </a:lnTo>
                  <a:close/>
                  <a:moveTo>
                    <a:pt x="2354" y="1"/>
                  </a:moveTo>
                  <a:lnTo>
                    <a:pt x="2115" y="41"/>
                  </a:lnTo>
                  <a:lnTo>
                    <a:pt x="1676" y="120"/>
                  </a:lnTo>
                  <a:lnTo>
                    <a:pt x="1277" y="280"/>
                  </a:lnTo>
                  <a:lnTo>
                    <a:pt x="918" y="480"/>
                  </a:lnTo>
                  <a:lnTo>
                    <a:pt x="599" y="799"/>
                  </a:lnTo>
                  <a:lnTo>
                    <a:pt x="360" y="1118"/>
                  </a:lnTo>
                  <a:lnTo>
                    <a:pt x="160" y="1517"/>
                  </a:lnTo>
                  <a:lnTo>
                    <a:pt x="40" y="1916"/>
                  </a:lnTo>
                  <a:lnTo>
                    <a:pt x="0" y="2355"/>
                  </a:lnTo>
                  <a:lnTo>
                    <a:pt x="0" y="2674"/>
                  </a:lnTo>
                  <a:lnTo>
                    <a:pt x="80" y="2953"/>
                  </a:lnTo>
                  <a:lnTo>
                    <a:pt x="160" y="3233"/>
                  </a:lnTo>
                  <a:lnTo>
                    <a:pt x="280" y="3472"/>
                  </a:lnTo>
                  <a:lnTo>
                    <a:pt x="439" y="3711"/>
                  </a:lnTo>
                  <a:lnTo>
                    <a:pt x="599" y="3951"/>
                  </a:lnTo>
                  <a:lnTo>
                    <a:pt x="798" y="4150"/>
                  </a:lnTo>
                  <a:lnTo>
                    <a:pt x="1038" y="4310"/>
                  </a:lnTo>
                  <a:lnTo>
                    <a:pt x="1317" y="4469"/>
                  </a:lnTo>
                  <a:lnTo>
                    <a:pt x="1556" y="4589"/>
                  </a:lnTo>
                  <a:lnTo>
                    <a:pt x="1836" y="4669"/>
                  </a:lnTo>
                  <a:lnTo>
                    <a:pt x="2075" y="4709"/>
                  </a:lnTo>
                  <a:lnTo>
                    <a:pt x="2594" y="4709"/>
                  </a:lnTo>
                  <a:lnTo>
                    <a:pt x="3033" y="4629"/>
                  </a:lnTo>
                  <a:lnTo>
                    <a:pt x="3432" y="4469"/>
                  </a:lnTo>
                  <a:lnTo>
                    <a:pt x="3791" y="4230"/>
                  </a:lnTo>
                  <a:lnTo>
                    <a:pt x="4070" y="3951"/>
                  </a:lnTo>
                  <a:lnTo>
                    <a:pt x="4349" y="3592"/>
                  </a:lnTo>
                  <a:lnTo>
                    <a:pt x="4549" y="3233"/>
                  </a:lnTo>
                  <a:lnTo>
                    <a:pt x="4669" y="2794"/>
                  </a:lnTo>
                  <a:lnTo>
                    <a:pt x="4708" y="2355"/>
                  </a:lnTo>
                  <a:lnTo>
                    <a:pt x="4669" y="2036"/>
                  </a:lnTo>
                  <a:lnTo>
                    <a:pt x="4629" y="1716"/>
                  </a:lnTo>
                  <a:lnTo>
                    <a:pt x="4509" y="1437"/>
                  </a:lnTo>
                  <a:lnTo>
                    <a:pt x="4349" y="1158"/>
                  </a:lnTo>
                  <a:lnTo>
                    <a:pt x="4190" y="918"/>
                  </a:lnTo>
                  <a:lnTo>
                    <a:pt x="3990" y="679"/>
                  </a:lnTo>
                  <a:lnTo>
                    <a:pt x="3751" y="480"/>
                  </a:lnTo>
                  <a:lnTo>
                    <a:pt x="3511" y="320"/>
                  </a:lnTo>
                  <a:lnTo>
                    <a:pt x="3192" y="160"/>
                  </a:lnTo>
                  <a:lnTo>
                    <a:pt x="2793" y="41"/>
                  </a:lnTo>
                  <a:lnTo>
                    <a:pt x="2354"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3"/>
            <p:cNvSpPr/>
            <p:nvPr/>
          </p:nvSpPr>
          <p:spPr>
            <a:xfrm>
              <a:off x="997175" y="1138375"/>
              <a:ext cx="117725" cy="117725"/>
            </a:xfrm>
            <a:custGeom>
              <a:rect b="b" l="l" r="r" t="t"/>
              <a:pathLst>
                <a:path extrusionOk="0" fill="none" h="4709" w="4709">
                  <a:moveTo>
                    <a:pt x="3511" y="320"/>
                  </a:moveTo>
                  <a:lnTo>
                    <a:pt x="3511" y="320"/>
                  </a:lnTo>
                  <a:lnTo>
                    <a:pt x="3192" y="160"/>
                  </a:lnTo>
                  <a:lnTo>
                    <a:pt x="3192" y="160"/>
                  </a:lnTo>
                  <a:lnTo>
                    <a:pt x="2793" y="41"/>
                  </a:lnTo>
                  <a:lnTo>
                    <a:pt x="2354" y="1"/>
                  </a:lnTo>
                  <a:lnTo>
                    <a:pt x="2354" y="1"/>
                  </a:lnTo>
                  <a:lnTo>
                    <a:pt x="2115" y="41"/>
                  </a:lnTo>
                  <a:lnTo>
                    <a:pt x="2115" y="41"/>
                  </a:lnTo>
                  <a:lnTo>
                    <a:pt x="1676" y="120"/>
                  </a:lnTo>
                  <a:lnTo>
                    <a:pt x="1277" y="280"/>
                  </a:lnTo>
                  <a:lnTo>
                    <a:pt x="918" y="480"/>
                  </a:lnTo>
                  <a:lnTo>
                    <a:pt x="599" y="799"/>
                  </a:lnTo>
                  <a:lnTo>
                    <a:pt x="360" y="1118"/>
                  </a:lnTo>
                  <a:lnTo>
                    <a:pt x="160" y="1517"/>
                  </a:lnTo>
                  <a:lnTo>
                    <a:pt x="40" y="1916"/>
                  </a:lnTo>
                  <a:lnTo>
                    <a:pt x="0" y="2355"/>
                  </a:lnTo>
                  <a:lnTo>
                    <a:pt x="0" y="2355"/>
                  </a:lnTo>
                  <a:lnTo>
                    <a:pt x="0" y="2674"/>
                  </a:lnTo>
                  <a:lnTo>
                    <a:pt x="80" y="2953"/>
                  </a:lnTo>
                  <a:lnTo>
                    <a:pt x="160" y="3233"/>
                  </a:lnTo>
                  <a:lnTo>
                    <a:pt x="280" y="3472"/>
                  </a:lnTo>
                  <a:lnTo>
                    <a:pt x="439" y="3711"/>
                  </a:lnTo>
                  <a:lnTo>
                    <a:pt x="599" y="3951"/>
                  </a:lnTo>
                  <a:lnTo>
                    <a:pt x="798" y="4150"/>
                  </a:lnTo>
                  <a:lnTo>
                    <a:pt x="1038" y="4310"/>
                  </a:lnTo>
                  <a:lnTo>
                    <a:pt x="1038" y="4310"/>
                  </a:lnTo>
                  <a:lnTo>
                    <a:pt x="1317" y="4469"/>
                  </a:lnTo>
                  <a:lnTo>
                    <a:pt x="1317" y="4469"/>
                  </a:lnTo>
                  <a:lnTo>
                    <a:pt x="1556" y="4589"/>
                  </a:lnTo>
                  <a:lnTo>
                    <a:pt x="1836" y="4669"/>
                  </a:lnTo>
                  <a:lnTo>
                    <a:pt x="2075" y="4709"/>
                  </a:lnTo>
                  <a:lnTo>
                    <a:pt x="2354" y="4709"/>
                  </a:lnTo>
                  <a:lnTo>
                    <a:pt x="2354" y="4709"/>
                  </a:lnTo>
                  <a:lnTo>
                    <a:pt x="2594" y="4709"/>
                  </a:lnTo>
                  <a:lnTo>
                    <a:pt x="2594" y="4709"/>
                  </a:lnTo>
                  <a:lnTo>
                    <a:pt x="3033" y="4629"/>
                  </a:lnTo>
                  <a:lnTo>
                    <a:pt x="3432" y="4469"/>
                  </a:lnTo>
                  <a:lnTo>
                    <a:pt x="3791" y="4230"/>
                  </a:lnTo>
                  <a:lnTo>
                    <a:pt x="4070" y="3951"/>
                  </a:lnTo>
                  <a:lnTo>
                    <a:pt x="4349" y="3592"/>
                  </a:lnTo>
                  <a:lnTo>
                    <a:pt x="4549" y="3233"/>
                  </a:lnTo>
                  <a:lnTo>
                    <a:pt x="4669" y="2794"/>
                  </a:lnTo>
                  <a:lnTo>
                    <a:pt x="4708" y="2355"/>
                  </a:lnTo>
                  <a:lnTo>
                    <a:pt x="4708" y="2355"/>
                  </a:lnTo>
                  <a:lnTo>
                    <a:pt x="4669" y="2036"/>
                  </a:lnTo>
                  <a:lnTo>
                    <a:pt x="4629" y="1716"/>
                  </a:lnTo>
                  <a:lnTo>
                    <a:pt x="4509" y="1437"/>
                  </a:lnTo>
                  <a:lnTo>
                    <a:pt x="4349" y="1158"/>
                  </a:lnTo>
                  <a:lnTo>
                    <a:pt x="4190" y="918"/>
                  </a:lnTo>
                  <a:lnTo>
                    <a:pt x="3990" y="679"/>
                  </a:lnTo>
                  <a:lnTo>
                    <a:pt x="3751" y="480"/>
                  </a:lnTo>
                  <a:lnTo>
                    <a:pt x="3511" y="320"/>
                  </a:lnTo>
                  <a:lnTo>
                    <a:pt x="3511" y="3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3"/>
            <p:cNvSpPr/>
            <p:nvPr/>
          </p:nvSpPr>
          <p:spPr>
            <a:xfrm>
              <a:off x="998175" y="1139375"/>
              <a:ext cx="115725" cy="115725"/>
            </a:xfrm>
            <a:custGeom>
              <a:rect b="b" l="l" r="r" t="t"/>
              <a:pathLst>
                <a:path extrusionOk="0" fill="none" h="4629" w="4629">
                  <a:moveTo>
                    <a:pt x="2554" y="4629"/>
                  </a:moveTo>
                  <a:lnTo>
                    <a:pt x="2554" y="4629"/>
                  </a:lnTo>
                  <a:lnTo>
                    <a:pt x="2314" y="4629"/>
                  </a:lnTo>
                  <a:lnTo>
                    <a:pt x="2314" y="4629"/>
                  </a:lnTo>
                  <a:lnTo>
                    <a:pt x="2035" y="4629"/>
                  </a:lnTo>
                  <a:lnTo>
                    <a:pt x="1796" y="4589"/>
                  </a:lnTo>
                  <a:lnTo>
                    <a:pt x="1556" y="4509"/>
                  </a:lnTo>
                  <a:lnTo>
                    <a:pt x="1317" y="4429"/>
                  </a:lnTo>
                  <a:lnTo>
                    <a:pt x="1317" y="4429"/>
                  </a:lnTo>
                  <a:lnTo>
                    <a:pt x="998" y="4230"/>
                  </a:lnTo>
                  <a:lnTo>
                    <a:pt x="998" y="4230"/>
                  </a:lnTo>
                  <a:lnTo>
                    <a:pt x="798" y="4070"/>
                  </a:lnTo>
                  <a:lnTo>
                    <a:pt x="599" y="3871"/>
                  </a:lnTo>
                  <a:lnTo>
                    <a:pt x="439" y="3671"/>
                  </a:lnTo>
                  <a:lnTo>
                    <a:pt x="280" y="3432"/>
                  </a:lnTo>
                  <a:lnTo>
                    <a:pt x="160" y="3193"/>
                  </a:lnTo>
                  <a:lnTo>
                    <a:pt x="80" y="2913"/>
                  </a:lnTo>
                  <a:lnTo>
                    <a:pt x="0" y="2634"/>
                  </a:lnTo>
                  <a:lnTo>
                    <a:pt x="0" y="2315"/>
                  </a:lnTo>
                  <a:lnTo>
                    <a:pt x="0" y="2315"/>
                  </a:lnTo>
                  <a:lnTo>
                    <a:pt x="40" y="1876"/>
                  </a:lnTo>
                  <a:lnTo>
                    <a:pt x="160" y="1477"/>
                  </a:lnTo>
                  <a:lnTo>
                    <a:pt x="359" y="1118"/>
                  </a:lnTo>
                  <a:lnTo>
                    <a:pt x="599" y="759"/>
                  </a:lnTo>
                  <a:lnTo>
                    <a:pt x="918" y="479"/>
                  </a:lnTo>
                  <a:lnTo>
                    <a:pt x="1277" y="280"/>
                  </a:lnTo>
                  <a:lnTo>
                    <a:pt x="1636" y="120"/>
                  </a:lnTo>
                  <a:lnTo>
                    <a:pt x="2075" y="41"/>
                  </a:lnTo>
                  <a:lnTo>
                    <a:pt x="2075" y="41"/>
                  </a:lnTo>
                  <a:lnTo>
                    <a:pt x="2314" y="1"/>
                  </a:lnTo>
                  <a:lnTo>
                    <a:pt x="2314" y="1"/>
                  </a:lnTo>
                  <a:lnTo>
                    <a:pt x="2713" y="41"/>
                  </a:lnTo>
                  <a:lnTo>
                    <a:pt x="3112" y="160"/>
                  </a:lnTo>
                  <a:lnTo>
                    <a:pt x="3112" y="160"/>
                  </a:lnTo>
                  <a:lnTo>
                    <a:pt x="3432" y="320"/>
                  </a:lnTo>
                  <a:lnTo>
                    <a:pt x="3432" y="320"/>
                  </a:lnTo>
                  <a:lnTo>
                    <a:pt x="3711" y="479"/>
                  </a:lnTo>
                  <a:lnTo>
                    <a:pt x="3910" y="679"/>
                  </a:lnTo>
                  <a:lnTo>
                    <a:pt x="4110" y="878"/>
                  </a:lnTo>
                  <a:lnTo>
                    <a:pt x="4309" y="1158"/>
                  </a:lnTo>
                  <a:lnTo>
                    <a:pt x="4429" y="1397"/>
                  </a:lnTo>
                  <a:lnTo>
                    <a:pt x="4549" y="1716"/>
                  </a:lnTo>
                  <a:lnTo>
                    <a:pt x="4589" y="1996"/>
                  </a:lnTo>
                  <a:lnTo>
                    <a:pt x="4629" y="2315"/>
                  </a:lnTo>
                  <a:lnTo>
                    <a:pt x="4629" y="2315"/>
                  </a:lnTo>
                  <a:lnTo>
                    <a:pt x="4589" y="2754"/>
                  </a:lnTo>
                  <a:lnTo>
                    <a:pt x="4469" y="3193"/>
                  </a:lnTo>
                  <a:lnTo>
                    <a:pt x="4269" y="3552"/>
                  </a:lnTo>
                  <a:lnTo>
                    <a:pt x="4030" y="3871"/>
                  </a:lnTo>
                  <a:lnTo>
                    <a:pt x="3711" y="4150"/>
                  </a:lnTo>
                  <a:lnTo>
                    <a:pt x="3352" y="4389"/>
                  </a:lnTo>
                  <a:lnTo>
                    <a:pt x="2953" y="4549"/>
                  </a:lnTo>
                  <a:lnTo>
                    <a:pt x="2554" y="4629"/>
                  </a:lnTo>
                  <a:lnTo>
                    <a:pt x="2554" y="462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3"/>
            <p:cNvSpPr/>
            <p:nvPr/>
          </p:nvSpPr>
          <p:spPr>
            <a:xfrm>
              <a:off x="1062000" y="12550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3"/>
            <p:cNvSpPr/>
            <p:nvPr/>
          </p:nvSpPr>
          <p:spPr>
            <a:xfrm>
              <a:off x="1043050" y="1169300"/>
              <a:ext cx="25975" cy="52900"/>
            </a:xfrm>
            <a:custGeom>
              <a:rect b="b" l="l" r="r" t="t"/>
              <a:pathLst>
                <a:path extrusionOk="0" h="2116" w="1039">
                  <a:moveTo>
                    <a:pt x="480" y="1"/>
                  </a:moveTo>
                  <a:lnTo>
                    <a:pt x="440" y="41"/>
                  </a:lnTo>
                  <a:lnTo>
                    <a:pt x="440" y="160"/>
                  </a:lnTo>
                  <a:lnTo>
                    <a:pt x="440" y="240"/>
                  </a:lnTo>
                  <a:lnTo>
                    <a:pt x="280" y="280"/>
                  </a:lnTo>
                  <a:lnTo>
                    <a:pt x="200" y="360"/>
                  </a:lnTo>
                  <a:lnTo>
                    <a:pt x="120" y="479"/>
                  </a:lnTo>
                  <a:lnTo>
                    <a:pt x="81" y="599"/>
                  </a:lnTo>
                  <a:lnTo>
                    <a:pt x="120" y="799"/>
                  </a:lnTo>
                  <a:lnTo>
                    <a:pt x="200" y="958"/>
                  </a:lnTo>
                  <a:lnTo>
                    <a:pt x="360" y="1038"/>
                  </a:lnTo>
                  <a:lnTo>
                    <a:pt x="480" y="1118"/>
                  </a:lnTo>
                  <a:lnTo>
                    <a:pt x="519" y="1118"/>
                  </a:lnTo>
                  <a:lnTo>
                    <a:pt x="599" y="1158"/>
                  </a:lnTo>
                  <a:lnTo>
                    <a:pt x="759" y="1237"/>
                  </a:lnTo>
                  <a:lnTo>
                    <a:pt x="799" y="1317"/>
                  </a:lnTo>
                  <a:lnTo>
                    <a:pt x="799" y="1397"/>
                  </a:lnTo>
                  <a:lnTo>
                    <a:pt x="799" y="1517"/>
                  </a:lnTo>
                  <a:lnTo>
                    <a:pt x="759" y="1597"/>
                  </a:lnTo>
                  <a:lnTo>
                    <a:pt x="679" y="1636"/>
                  </a:lnTo>
                  <a:lnTo>
                    <a:pt x="519" y="1636"/>
                  </a:lnTo>
                  <a:lnTo>
                    <a:pt x="360" y="1597"/>
                  </a:lnTo>
                  <a:lnTo>
                    <a:pt x="280" y="1557"/>
                  </a:lnTo>
                  <a:lnTo>
                    <a:pt x="240" y="1477"/>
                  </a:lnTo>
                  <a:lnTo>
                    <a:pt x="240" y="1397"/>
                  </a:lnTo>
                  <a:lnTo>
                    <a:pt x="280" y="1317"/>
                  </a:lnTo>
                  <a:lnTo>
                    <a:pt x="240" y="1237"/>
                  </a:lnTo>
                  <a:lnTo>
                    <a:pt x="160" y="1198"/>
                  </a:lnTo>
                  <a:lnTo>
                    <a:pt x="81" y="1237"/>
                  </a:lnTo>
                  <a:lnTo>
                    <a:pt x="41" y="1317"/>
                  </a:lnTo>
                  <a:lnTo>
                    <a:pt x="1" y="1477"/>
                  </a:lnTo>
                  <a:lnTo>
                    <a:pt x="41" y="1597"/>
                  </a:lnTo>
                  <a:lnTo>
                    <a:pt x="81" y="1676"/>
                  </a:lnTo>
                  <a:lnTo>
                    <a:pt x="160" y="1756"/>
                  </a:lnTo>
                  <a:lnTo>
                    <a:pt x="240" y="1796"/>
                  </a:lnTo>
                  <a:lnTo>
                    <a:pt x="400" y="1836"/>
                  </a:lnTo>
                  <a:lnTo>
                    <a:pt x="400" y="2035"/>
                  </a:lnTo>
                  <a:lnTo>
                    <a:pt x="440" y="2115"/>
                  </a:lnTo>
                  <a:lnTo>
                    <a:pt x="559" y="2115"/>
                  </a:lnTo>
                  <a:lnTo>
                    <a:pt x="599" y="2075"/>
                  </a:lnTo>
                  <a:lnTo>
                    <a:pt x="639" y="1996"/>
                  </a:lnTo>
                  <a:lnTo>
                    <a:pt x="639" y="1836"/>
                  </a:lnTo>
                  <a:lnTo>
                    <a:pt x="799" y="1796"/>
                  </a:lnTo>
                  <a:lnTo>
                    <a:pt x="918" y="1716"/>
                  </a:lnTo>
                  <a:lnTo>
                    <a:pt x="998" y="1597"/>
                  </a:lnTo>
                  <a:lnTo>
                    <a:pt x="1038" y="1397"/>
                  </a:lnTo>
                  <a:lnTo>
                    <a:pt x="1038" y="1237"/>
                  </a:lnTo>
                  <a:lnTo>
                    <a:pt x="918" y="1118"/>
                  </a:lnTo>
                  <a:lnTo>
                    <a:pt x="839" y="1038"/>
                  </a:lnTo>
                  <a:lnTo>
                    <a:pt x="679" y="958"/>
                  </a:lnTo>
                  <a:lnTo>
                    <a:pt x="639" y="918"/>
                  </a:lnTo>
                  <a:lnTo>
                    <a:pt x="480" y="838"/>
                  </a:lnTo>
                  <a:lnTo>
                    <a:pt x="360" y="759"/>
                  </a:lnTo>
                  <a:lnTo>
                    <a:pt x="320" y="679"/>
                  </a:lnTo>
                  <a:lnTo>
                    <a:pt x="320" y="639"/>
                  </a:lnTo>
                  <a:lnTo>
                    <a:pt x="360" y="519"/>
                  </a:lnTo>
                  <a:lnTo>
                    <a:pt x="440" y="479"/>
                  </a:lnTo>
                  <a:lnTo>
                    <a:pt x="559" y="439"/>
                  </a:lnTo>
                  <a:lnTo>
                    <a:pt x="679" y="479"/>
                  </a:lnTo>
                  <a:lnTo>
                    <a:pt x="759" y="479"/>
                  </a:lnTo>
                  <a:lnTo>
                    <a:pt x="799" y="559"/>
                  </a:lnTo>
                  <a:lnTo>
                    <a:pt x="799" y="599"/>
                  </a:lnTo>
                  <a:lnTo>
                    <a:pt x="839" y="639"/>
                  </a:lnTo>
                  <a:lnTo>
                    <a:pt x="918" y="639"/>
                  </a:lnTo>
                  <a:lnTo>
                    <a:pt x="998" y="599"/>
                  </a:lnTo>
                  <a:lnTo>
                    <a:pt x="998" y="519"/>
                  </a:lnTo>
                  <a:lnTo>
                    <a:pt x="958" y="400"/>
                  </a:lnTo>
                  <a:lnTo>
                    <a:pt x="918" y="320"/>
                  </a:lnTo>
                  <a:lnTo>
                    <a:pt x="839" y="280"/>
                  </a:lnTo>
                  <a:lnTo>
                    <a:pt x="639" y="240"/>
                  </a:lnTo>
                  <a:lnTo>
                    <a:pt x="639" y="80"/>
                  </a:lnTo>
                  <a:lnTo>
                    <a:pt x="6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3"/>
            <p:cNvSpPr/>
            <p:nvPr/>
          </p:nvSpPr>
          <p:spPr>
            <a:xfrm>
              <a:off x="1043050" y="1169300"/>
              <a:ext cx="25975" cy="52900"/>
            </a:xfrm>
            <a:custGeom>
              <a:rect b="b" l="l" r="r" t="t"/>
              <a:pathLst>
                <a:path extrusionOk="0" fill="none" h="2116" w="1039">
                  <a:moveTo>
                    <a:pt x="679" y="958"/>
                  </a:moveTo>
                  <a:lnTo>
                    <a:pt x="679" y="958"/>
                  </a:lnTo>
                  <a:lnTo>
                    <a:pt x="639" y="918"/>
                  </a:lnTo>
                  <a:lnTo>
                    <a:pt x="639" y="918"/>
                  </a:lnTo>
                  <a:lnTo>
                    <a:pt x="480" y="838"/>
                  </a:lnTo>
                  <a:lnTo>
                    <a:pt x="480" y="838"/>
                  </a:lnTo>
                  <a:lnTo>
                    <a:pt x="360" y="759"/>
                  </a:lnTo>
                  <a:lnTo>
                    <a:pt x="320" y="679"/>
                  </a:lnTo>
                  <a:lnTo>
                    <a:pt x="320" y="639"/>
                  </a:lnTo>
                  <a:lnTo>
                    <a:pt x="320" y="639"/>
                  </a:lnTo>
                  <a:lnTo>
                    <a:pt x="360" y="519"/>
                  </a:lnTo>
                  <a:lnTo>
                    <a:pt x="440" y="479"/>
                  </a:lnTo>
                  <a:lnTo>
                    <a:pt x="440" y="479"/>
                  </a:lnTo>
                  <a:lnTo>
                    <a:pt x="559" y="439"/>
                  </a:lnTo>
                  <a:lnTo>
                    <a:pt x="559" y="439"/>
                  </a:lnTo>
                  <a:lnTo>
                    <a:pt x="679" y="479"/>
                  </a:lnTo>
                  <a:lnTo>
                    <a:pt x="759" y="479"/>
                  </a:lnTo>
                  <a:lnTo>
                    <a:pt x="799" y="559"/>
                  </a:lnTo>
                  <a:lnTo>
                    <a:pt x="799" y="559"/>
                  </a:lnTo>
                  <a:lnTo>
                    <a:pt x="799" y="599"/>
                  </a:lnTo>
                  <a:lnTo>
                    <a:pt x="839" y="639"/>
                  </a:lnTo>
                  <a:lnTo>
                    <a:pt x="839" y="639"/>
                  </a:lnTo>
                  <a:lnTo>
                    <a:pt x="918" y="639"/>
                  </a:lnTo>
                  <a:lnTo>
                    <a:pt x="918" y="639"/>
                  </a:lnTo>
                  <a:lnTo>
                    <a:pt x="998" y="599"/>
                  </a:lnTo>
                  <a:lnTo>
                    <a:pt x="998" y="519"/>
                  </a:lnTo>
                  <a:lnTo>
                    <a:pt x="998" y="519"/>
                  </a:lnTo>
                  <a:lnTo>
                    <a:pt x="958" y="400"/>
                  </a:lnTo>
                  <a:lnTo>
                    <a:pt x="958" y="400"/>
                  </a:lnTo>
                  <a:lnTo>
                    <a:pt x="918" y="320"/>
                  </a:lnTo>
                  <a:lnTo>
                    <a:pt x="839" y="280"/>
                  </a:lnTo>
                  <a:lnTo>
                    <a:pt x="639" y="240"/>
                  </a:lnTo>
                  <a:lnTo>
                    <a:pt x="639" y="240"/>
                  </a:lnTo>
                  <a:lnTo>
                    <a:pt x="639" y="80"/>
                  </a:lnTo>
                  <a:lnTo>
                    <a:pt x="639" y="80"/>
                  </a:lnTo>
                  <a:lnTo>
                    <a:pt x="639" y="1"/>
                  </a:lnTo>
                  <a:lnTo>
                    <a:pt x="559" y="1"/>
                  </a:lnTo>
                  <a:lnTo>
                    <a:pt x="559" y="1"/>
                  </a:lnTo>
                  <a:lnTo>
                    <a:pt x="480" y="1"/>
                  </a:lnTo>
                  <a:lnTo>
                    <a:pt x="440" y="41"/>
                  </a:lnTo>
                  <a:lnTo>
                    <a:pt x="440" y="160"/>
                  </a:lnTo>
                  <a:lnTo>
                    <a:pt x="440" y="240"/>
                  </a:lnTo>
                  <a:lnTo>
                    <a:pt x="440" y="240"/>
                  </a:lnTo>
                  <a:lnTo>
                    <a:pt x="440" y="240"/>
                  </a:lnTo>
                  <a:lnTo>
                    <a:pt x="440" y="240"/>
                  </a:lnTo>
                  <a:lnTo>
                    <a:pt x="280" y="280"/>
                  </a:lnTo>
                  <a:lnTo>
                    <a:pt x="200" y="360"/>
                  </a:lnTo>
                  <a:lnTo>
                    <a:pt x="120" y="479"/>
                  </a:lnTo>
                  <a:lnTo>
                    <a:pt x="81" y="599"/>
                  </a:lnTo>
                  <a:lnTo>
                    <a:pt x="81" y="599"/>
                  </a:lnTo>
                  <a:lnTo>
                    <a:pt x="120" y="799"/>
                  </a:lnTo>
                  <a:lnTo>
                    <a:pt x="200" y="958"/>
                  </a:lnTo>
                  <a:lnTo>
                    <a:pt x="360" y="1038"/>
                  </a:lnTo>
                  <a:lnTo>
                    <a:pt x="480" y="1118"/>
                  </a:lnTo>
                  <a:lnTo>
                    <a:pt x="480" y="1118"/>
                  </a:lnTo>
                  <a:lnTo>
                    <a:pt x="519" y="1118"/>
                  </a:lnTo>
                  <a:lnTo>
                    <a:pt x="519" y="1118"/>
                  </a:lnTo>
                  <a:lnTo>
                    <a:pt x="599" y="1158"/>
                  </a:lnTo>
                  <a:lnTo>
                    <a:pt x="599" y="1158"/>
                  </a:lnTo>
                  <a:lnTo>
                    <a:pt x="759" y="1237"/>
                  </a:lnTo>
                  <a:lnTo>
                    <a:pt x="799" y="1317"/>
                  </a:lnTo>
                  <a:lnTo>
                    <a:pt x="799" y="1397"/>
                  </a:lnTo>
                  <a:lnTo>
                    <a:pt x="799" y="1397"/>
                  </a:lnTo>
                  <a:lnTo>
                    <a:pt x="799" y="1517"/>
                  </a:lnTo>
                  <a:lnTo>
                    <a:pt x="759" y="1597"/>
                  </a:lnTo>
                  <a:lnTo>
                    <a:pt x="679" y="1636"/>
                  </a:lnTo>
                  <a:lnTo>
                    <a:pt x="559" y="1636"/>
                  </a:lnTo>
                  <a:lnTo>
                    <a:pt x="559" y="1636"/>
                  </a:lnTo>
                  <a:lnTo>
                    <a:pt x="519" y="1636"/>
                  </a:lnTo>
                  <a:lnTo>
                    <a:pt x="519" y="1636"/>
                  </a:lnTo>
                  <a:lnTo>
                    <a:pt x="360" y="1597"/>
                  </a:lnTo>
                  <a:lnTo>
                    <a:pt x="360" y="1597"/>
                  </a:lnTo>
                  <a:lnTo>
                    <a:pt x="280" y="1557"/>
                  </a:lnTo>
                  <a:lnTo>
                    <a:pt x="240" y="1477"/>
                  </a:lnTo>
                  <a:lnTo>
                    <a:pt x="240" y="1477"/>
                  </a:lnTo>
                  <a:lnTo>
                    <a:pt x="240" y="1397"/>
                  </a:lnTo>
                  <a:lnTo>
                    <a:pt x="240" y="1397"/>
                  </a:lnTo>
                  <a:lnTo>
                    <a:pt x="280" y="1317"/>
                  </a:lnTo>
                  <a:lnTo>
                    <a:pt x="280" y="1317"/>
                  </a:lnTo>
                  <a:lnTo>
                    <a:pt x="240" y="1237"/>
                  </a:lnTo>
                  <a:lnTo>
                    <a:pt x="160" y="1198"/>
                  </a:lnTo>
                  <a:lnTo>
                    <a:pt x="160" y="1198"/>
                  </a:lnTo>
                  <a:lnTo>
                    <a:pt x="81" y="1237"/>
                  </a:lnTo>
                  <a:lnTo>
                    <a:pt x="41" y="1317"/>
                  </a:lnTo>
                  <a:lnTo>
                    <a:pt x="1" y="1477"/>
                  </a:lnTo>
                  <a:lnTo>
                    <a:pt x="1" y="1477"/>
                  </a:lnTo>
                  <a:lnTo>
                    <a:pt x="41" y="1597"/>
                  </a:lnTo>
                  <a:lnTo>
                    <a:pt x="81" y="1676"/>
                  </a:lnTo>
                  <a:lnTo>
                    <a:pt x="160" y="1756"/>
                  </a:lnTo>
                  <a:lnTo>
                    <a:pt x="240" y="1796"/>
                  </a:lnTo>
                  <a:lnTo>
                    <a:pt x="240" y="1796"/>
                  </a:lnTo>
                  <a:lnTo>
                    <a:pt x="400" y="1836"/>
                  </a:lnTo>
                  <a:lnTo>
                    <a:pt x="400" y="1836"/>
                  </a:lnTo>
                  <a:lnTo>
                    <a:pt x="400" y="2035"/>
                  </a:lnTo>
                  <a:lnTo>
                    <a:pt x="400" y="2035"/>
                  </a:lnTo>
                  <a:lnTo>
                    <a:pt x="440" y="2115"/>
                  </a:lnTo>
                  <a:lnTo>
                    <a:pt x="519" y="2115"/>
                  </a:lnTo>
                  <a:lnTo>
                    <a:pt x="519" y="2115"/>
                  </a:lnTo>
                  <a:lnTo>
                    <a:pt x="559" y="2115"/>
                  </a:lnTo>
                  <a:lnTo>
                    <a:pt x="599" y="2075"/>
                  </a:lnTo>
                  <a:lnTo>
                    <a:pt x="599" y="2075"/>
                  </a:lnTo>
                  <a:lnTo>
                    <a:pt x="639" y="1996"/>
                  </a:lnTo>
                  <a:lnTo>
                    <a:pt x="639" y="1836"/>
                  </a:lnTo>
                  <a:lnTo>
                    <a:pt x="639" y="1836"/>
                  </a:lnTo>
                  <a:lnTo>
                    <a:pt x="799" y="1796"/>
                  </a:lnTo>
                  <a:lnTo>
                    <a:pt x="918" y="1716"/>
                  </a:lnTo>
                  <a:lnTo>
                    <a:pt x="998" y="1597"/>
                  </a:lnTo>
                  <a:lnTo>
                    <a:pt x="1038" y="1397"/>
                  </a:lnTo>
                  <a:lnTo>
                    <a:pt x="1038" y="1397"/>
                  </a:lnTo>
                  <a:lnTo>
                    <a:pt x="1038" y="1237"/>
                  </a:lnTo>
                  <a:lnTo>
                    <a:pt x="918" y="1118"/>
                  </a:lnTo>
                  <a:lnTo>
                    <a:pt x="839" y="1038"/>
                  </a:lnTo>
                  <a:lnTo>
                    <a:pt x="679" y="958"/>
                  </a:lnTo>
                  <a:lnTo>
                    <a:pt x="679" y="9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3"/>
            <p:cNvSpPr/>
            <p:nvPr/>
          </p:nvSpPr>
          <p:spPr>
            <a:xfrm>
              <a:off x="1060025" y="11932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5" name="Shape 3785"/>
        <p:cNvGrpSpPr/>
        <p:nvPr/>
      </p:nvGrpSpPr>
      <p:grpSpPr>
        <a:xfrm>
          <a:off x="0" y="0"/>
          <a:ext cx="0" cy="0"/>
          <a:chOff x="0" y="0"/>
          <a:chExt cx="0" cy="0"/>
        </a:xfrm>
      </p:grpSpPr>
      <p:sp>
        <p:nvSpPr>
          <p:cNvPr id="3786" name="Google Shape;3786;p74"/>
          <p:cNvSpPr txBox="1"/>
          <p:nvPr>
            <p:ph type="title"/>
          </p:nvPr>
        </p:nvSpPr>
        <p:spPr>
          <a:xfrm>
            <a:off x="810000" y="890050"/>
            <a:ext cx="8667000" cy="11454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Alternative resources</a:t>
            </a:r>
            <a:endParaRPr/>
          </a:p>
        </p:txBody>
      </p:sp>
      <p:grpSp>
        <p:nvGrpSpPr>
          <p:cNvPr id="3787" name="Google Shape;3787;p74"/>
          <p:cNvGrpSpPr/>
          <p:nvPr/>
        </p:nvGrpSpPr>
        <p:grpSpPr>
          <a:xfrm>
            <a:off x="5625318" y="5980858"/>
            <a:ext cx="2912002" cy="2790111"/>
            <a:chOff x="4215350" y="3130075"/>
            <a:chExt cx="2449325" cy="2346800"/>
          </a:xfrm>
        </p:grpSpPr>
        <p:sp>
          <p:nvSpPr>
            <p:cNvPr id="3788" name="Google Shape;3788;p74"/>
            <p:cNvSpPr/>
            <p:nvPr/>
          </p:nvSpPr>
          <p:spPr>
            <a:xfrm>
              <a:off x="4215350" y="3130075"/>
              <a:ext cx="2449325" cy="2346800"/>
            </a:xfrm>
            <a:custGeom>
              <a:rect b="b" l="l" r="r" t="t"/>
              <a:pathLst>
                <a:path extrusionOk="0" h="93872" w="97973">
                  <a:moveTo>
                    <a:pt x="48335" y="0"/>
                  </a:moveTo>
                  <a:lnTo>
                    <a:pt x="46533" y="62"/>
                  </a:lnTo>
                  <a:lnTo>
                    <a:pt x="44731" y="249"/>
                  </a:lnTo>
                  <a:lnTo>
                    <a:pt x="42868" y="435"/>
                  </a:lnTo>
                  <a:lnTo>
                    <a:pt x="41066" y="683"/>
                  </a:lnTo>
                  <a:lnTo>
                    <a:pt x="39264" y="1056"/>
                  </a:lnTo>
                  <a:lnTo>
                    <a:pt x="37463" y="1429"/>
                  </a:lnTo>
                  <a:lnTo>
                    <a:pt x="35723" y="1926"/>
                  </a:lnTo>
                  <a:lnTo>
                    <a:pt x="33921" y="2423"/>
                  </a:lnTo>
                  <a:lnTo>
                    <a:pt x="32182" y="2982"/>
                  </a:lnTo>
                  <a:lnTo>
                    <a:pt x="30442" y="3665"/>
                  </a:lnTo>
                  <a:lnTo>
                    <a:pt x="28703" y="4349"/>
                  </a:lnTo>
                  <a:lnTo>
                    <a:pt x="27025" y="5156"/>
                  </a:lnTo>
                  <a:lnTo>
                    <a:pt x="25348" y="5964"/>
                  </a:lnTo>
                  <a:lnTo>
                    <a:pt x="23671" y="6896"/>
                  </a:lnTo>
                  <a:lnTo>
                    <a:pt x="21993" y="7828"/>
                  </a:lnTo>
                  <a:lnTo>
                    <a:pt x="21745" y="8014"/>
                  </a:lnTo>
                  <a:lnTo>
                    <a:pt x="19757" y="9443"/>
                  </a:lnTo>
                  <a:lnTo>
                    <a:pt x="17893" y="10872"/>
                  </a:lnTo>
                  <a:lnTo>
                    <a:pt x="16091" y="12425"/>
                  </a:lnTo>
                  <a:lnTo>
                    <a:pt x="14414" y="14040"/>
                  </a:lnTo>
                  <a:lnTo>
                    <a:pt x="12799" y="15780"/>
                  </a:lnTo>
                  <a:lnTo>
                    <a:pt x="11246" y="17520"/>
                  </a:lnTo>
                  <a:lnTo>
                    <a:pt x="9817" y="19383"/>
                  </a:lnTo>
                  <a:lnTo>
                    <a:pt x="8450" y="21309"/>
                  </a:lnTo>
                  <a:lnTo>
                    <a:pt x="7145" y="23235"/>
                  </a:lnTo>
                  <a:lnTo>
                    <a:pt x="7021" y="23421"/>
                  </a:lnTo>
                  <a:lnTo>
                    <a:pt x="6959" y="23608"/>
                  </a:lnTo>
                  <a:lnTo>
                    <a:pt x="6276" y="24788"/>
                  </a:lnTo>
                  <a:lnTo>
                    <a:pt x="5592" y="25969"/>
                  </a:lnTo>
                  <a:lnTo>
                    <a:pt x="4971" y="27149"/>
                  </a:lnTo>
                  <a:lnTo>
                    <a:pt x="4412" y="28392"/>
                  </a:lnTo>
                  <a:lnTo>
                    <a:pt x="3853" y="29634"/>
                  </a:lnTo>
                  <a:lnTo>
                    <a:pt x="3356" y="30939"/>
                  </a:lnTo>
                  <a:lnTo>
                    <a:pt x="2859" y="32181"/>
                  </a:lnTo>
                  <a:lnTo>
                    <a:pt x="2424" y="33486"/>
                  </a:lnTo>
                  <a:lnTo>
                    <a:pt x="1989" y="34915"/>
                  </a:lnTo>
                  <a:lnTo>
                    <a:pt x="1554" y="36406"/>
                  </a:lnTo>
                  <a:lnTo>
                    <a:pt x="1181" y="37897"/>
                  </a:lnTo>
                  <a:lnTo>
                    <a:pt x="871" y="39388"/>
                  </a:lnTo>
                  <a:lnTo>
                    <a:pt x="498" y="41686"/>
                  </a:lnTo>
                  <a:lnTo>
                    <a:pt x="187" y="44047"/>
                  </a:lnTo>
                  <a:lnTo>
                    <a:pt x="63" y="46408"/>
                  </a:lnTo>
                  <a:lnTo>
                    <a:pt x="1" y="48769"/>
                  </a:lnTo>
                  <a:lnTo>
                    <a:pt x="1" y="91014"/>
                  </a:lnTo>
                  <a:lnTo>
                    <a:pt x="63" y="91573"/>
                  </a:lnTo>
                  <a:lnTo>
                    <a:pt x="187" y="92132"/>
                  </a:lnTo>
                  <a:lnTo>
                    <a:pt x="498" y="92629"/>
                  </a:lnTo>
                  <a:lnTo>
                    <a:pt x="808" y="93002"/>
                  </a:lnTo>
                  <a:lnTo>
                    <a:pt x="1243" y="93375"/>
                  </a:lnTo>
                  <a:lnTo>
                    <a:pt x="1740" y="93624"/>
                  </a:lnTo>
                  <a:lnTo>
                    <a:pt x="2237" y="93810"/>
                  </a:lnTo>
                  <a:lnTo>
                    <a:pt x="2859" y="93872"/>
                  </a:lnTo>
                  <a:lnTo>
                    <a:pt x="95115" y="93872"/>
                  </a:lnTo>
                  <a:lnTo>
                    <a:pt x="95674" y="93810"/>
                  </a:lnTo>
                  <a:lnTo>
                    <a:pt x="96233" y="93624"/>
                  </a:lnTo>
                  <a:lnTo>
                    <a:pt x="96731" y="93375"/>
                  </a:lnTo>
                  <a:lnTo>
                    <a:pt x="97165" y="93002"/>
                  </a:lnTo>
                  <a:lnTo>
                    <a:pt x="97476" y="92629"/>
                  </a:lnTo>
                  <a:lnTo>
                    <a:pt x="97725" y="92132"/>
                  </a:lnTo>
                  <a:lnTo>
                    <a:pt x="97911" y="91573"/>
                  </a:lnTo>
                  <a:lnTo>
                    <a:pt x="97973" y="91014"/>
                  </a:lnTo>
                  <a:lnTo>
                    <a:pt x="97973" y="48769"/>
                  </a:lnTo>
                  <a:lnTo>
                    <a:pt x="97973" y="47029"/>
                  </a:lnTo>
                  <a:lnTo>
                    <a:pt x="97849" y="45228"/>
                  </a:lnTo>
                  <a:lnTo>
                    <a:pt x="97725" y="43550"/>
                  </a:lnTo>
                  <a:lnTo>
                    <a:pt x="97476" y="41811"/>
                  </a:lnTo>
                  <a:lnTo>
                    <a:pt x="97228" y="40071"/>
                  </a:lnTo>
                  <a:lnTo>
                    <a:pt x="96855" y="38394"/>
                  </a:lnTo>
                  <a:lnTo>
                    <a:pt x="96482" y="36716"/>
                  </a:lnTo>
                  <a:lnTo>
                    <a:pt x="96047" y="35039"/>
                  </a:lnTo>
                  <a:lnTo>
                    <a:pt x="95488" y="33362"/>
                  </a:lnTo>
                  <a:lnTo>
                    <a:pt x="94929" y="31746"/>
                  </a:lnTo>
                  <a:lnTo>
                    <a:pt x="94308" y="30131"/>
                  </a:lnTo>
                  <a:lnTo>
                    <a:pt x="93624" y="28516"/>
                  </a:lnTo>
                  <a:lnTo>
                    <a:pt x="92879" y="26963"/>
                  </a:lnTo>
                  <a:lnTo>
                    <a:pt x="92071" y="25409"/>
                  </a:lnTo>
                  <a:lnTo>
                    <a:pt x="91201" y="23918"/>
                  </a:lnTo>
                  <a:lnTo>
                    <a:pt x="90332" y="22427"/>
                  </a:lnTo>
                  <a:lnTo>
                    <a:pt x="89027" y="20502"/>
                  </a:lnTo>
                  <a:lnTo>
                    <a:pt x="87660" y="18700"/>
                  </a:lnTo>
                  <a:lnTo>
                    <a:pt x="86231" y="16898"/>
                  </a:lnTo>
                  <a:lnTo>
                    <a:pt x="84678" y="15159"/>
                  </a:lnTo>
                  <a:lnTo>
                    <a:pt x="83063" y="13543"/>
                  </a:lnTo>
                  <a:lnTo>
                    <a:pt x="81385" y="11990"/>
                  </a:lnTo>
                  <a:lnTo>
                    <a:pt x="79584" y="10499"/>
                  </a:lnTo>
                  <a:lnTo>
                    <a:pt x="77782" y="9133"/>
                  </a:lnTo>
                  <a:lnTo>
                    <a:pt x="76229" y="8014"/>
                  </a:lnTo>
                  <a:lnTo>
                    <a:pt x="74614" y="7020"/>
                  </a:lnTo>
                  <a:lnTo>
                    <a:pt x="72998" y="6026"/>
                  </a:lnTo>
                  <a:lnTo>
                    <a:pt x="71321" y="5156"/>
                  </a:lnTo>
                  <a:lnTo>
                    <a:pt x="69644" y="4349"/>
                  </a:lnTo>
                  <a:lnTo>
                    <a:pt x="67966" y="3603"/>
                  </a:lnTo>
                  <a:lnTo>
                    <a:pt x="66227" y="2920"/>
                  </a:lnTo>
                  <a:lnTo>
                    <a:pt x="64487" y="2361"/>
                  </a:lnTo>
                  <a:lnTo>
                    <a:pt x="62748" y="1802"/>
                  </a:lnTo>
                  <a:lnTo>
                    <a:pt x="60946" y="1367"/>
                  </a:lnTo>
                  <a:lnTo>
                    <a:pt x="59207" y="932"/>
                  </a:lnTo>
                  <a:lnTo>
                    <a:pt x="57405" y="621"/>
                  </a:lnTo>
                  <a:lnTo>
                    <a:pt x="55603" y="373"/>
                  </a:lnTo>
                  <a:lnTo>
                    <a:pt x="53802" y="186"/>
                  </a:lnTo>
                  <a:lnTo>
                    <a:pt x="52000" y="62"/>
                  </a:lnTo>
                  <a:lnTo>
                    <a:pt x="501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4"/>
            <p:cNvSpPr/>
            <p:nvPr/>
          </p:nvSpPr>
          <p:spPr>
            <a:xfrm>
              <a:off x="4215350" y="3130075"/>
              <a:ext cx="2449325" cy="2346800"/>
            </a:xfrm>
            <a:custGeom>
              <a:rect b="b" l="l" r="r" t="t"/>
              <a:pathLst>
                <a:path extrusionOk="0" fill="none" h="93872" w="97973">
                  <a:moveTo>
                    <a:pt x="2859" y="93872"/>
                  </a:moveTo>
                  <a:lnTo>
                    <a:pt x="2859" y="93872"/>
                  </a:lnTo>
                  <a:lnTo>
                    <a:pt x="2237" y="93810"/>
                  </a:lnTo>
                  <a:lnTo>
                    <a:pt x="1740" y="93624"/>
                  </a:lnTo>
                  <a:lnTo>
                    <a:pt x="1243" y="93375"/>
                  </a:lnTo>
                  <a:lnTo>
                    <a:pt x="808" y="93002"/>
                  </a:lnTo>
                  <a:lnTo>
                    <a:pt x="498" y="92629"/>
                  </a:lnTo>
                  <a:lnTo>
                    <a:pt x="187" y="92132"/>
                  </a:lnTo>
                  <a:lnTo>
                    <a:pt x="63" y="91573"/>
                  </a:lnTo>
                  <a:lnTo>
                    <a:pt x="1" y="91014"/>
                  </a:lnTo>
                  <a:lnTo>
                    <a:pt x="1" y="48769"/>
                  </a:lnTo>
                  <a:lnTo>
                    <a:pt x="1" y="48769"/>
                  </a:lnTo>
                  <a:lnTo>
                    <a:pt x="63" y="46408"/>
                  </a:lnTo>
                  <a:lnTo>
                    <a:pt x="187" y="44047"/>
                  </a:lnTo>
                  <a:lnTo>
                    <a:pt x="498" y="41686"/>
                  </a:lnTo>
                  <a:lnTo>
                    <a:pt x="871" y="39388"/>
                  </a:lnTo>
                  <a:lnTo>
                    <a:pt x="871" y="39388"/>
                  </a:lnTo>
                  <a:lnTo>
                    <a:pt x="1181" y="37897"/>
                  </a:lnTo>
                  <a:lnTo>
                    <a:pt x="1554" y="36406"/>
                  </a:lnTo>
                  <a:lnTo>
                    <a:pt x="1989" y="34915"/>
                  </a:lnTo>
                  <a:lnTo>
                    <a:pt x="2424" y="33486"/>
                  </a:lnTo>
                  <a:lnTo>
                    <a:pt x="2424" y="33486"/>
                  </a:lnTo>
                  <a:lnTo>
                    <a:pt x="2859" y="32181"/>
                  </a:lnTo>
                  <a:lnTo>
                    <a:pt x="3356" y="30939"/>
                  </a:lnTo>
                  <a:lnTo>
                    <a:pt x="3853" y="29634"/>
                  </a:lnTo>
                  <a:lnTo>
                    <a:pt x="4412" y="28392"/>
                  </a:lnTo>
                  <a:lnTo>
                    <a:pt x="4971" y="27149"/>
                  </a:lnTo>
                  <a:lnTo>
                    <a:pt x="5592" y="25969"/>
                  </a:lnTo>
                  <a:lnTo>
                    <a:pt x="6276" y="24788"/>
                  </a:lnTo>
                  <a:lnTo>
                    <a:pt x="6959" y="23608"/>
                  </a:lnTo>
                  <a:lnTo>
                    <a:pt x="6959" y="23608"/>
                  </a:lnTo>
                  <a:lnTo>
                    <a:pt x="7021" y="23421"/>
                  </a:lnTo>
                  <a:lnTo>
                    <a:pt x="7021" y="23421"/>
                  </a:lnTo>
                  <a:lnTo>
                    <a:pt x="7145" y="23235"/>
                  </a:lnTo>
                  <a:lnTo>
                    <a:pt x="7145" y="23235"/>
                  </a:lnTo>
                  <a:lnTo>
                    <a:pt x="8450" y="21309"/>
                  </a:lnTo>
                  <a:lnTo>
                    <a:pt x="9817" y="19383"/>
                  </a:lnTo>
                  <a:lnTo>
                    <a:pt x="11246" y="17520"/>
                  </a:lnTo>
                  <a:lnTo>
                    <a:pt x="12799" y="15780"/>
                  </a:lnTo>
                  <a:lnTo>
                    <a:pt x="14414" y="14040"/>
                  </a:lnTo>
                  <a:lnTo>
                    <a:pt x="16091" y="12425"/>
                  </a:lnTo>
                  <a:lnTo>
                    <a:pt x="17893" y="10872"/>
                  </a:lnTo>
                  <a:lnTo>
                    <a:pt x="19757" y="9443"/>
                  </a:lnTo>
                  <a:lnTo>
                    <a:pt x="19757" y="9443"/>
                  </a:lnTo>
                  <a:lnTo>
                    <a:pt x="21745" y="8014"/>
                  </a:lnTo>
                  <a:lnTo>
                    <a:pt x="21745" y="8014"/>
                  </a:lnTo>
                  <a:lnTo>
                    <a:pt x="21993" y="7828"/>
                  </a:lnTo>
                  <a:lnTo>
                    <a:pt x="21993" y="7828"/>
                  </a:lnTo>
                  <a:lnTo>
                    <a:pt x="23671" y="6896"/>
                  </a:lnTo>
                  <a:lnTo>
                    <a:pt x="25348" y="5964"/>
                  </a:lnTo>
                  <a:lnTo>
                    <a:pt x="27025" y="5156"/>
                  </a:lnTo>
                  <a:lnTo>
                    <a:pt x="28703" y="4349"/>
                  </a:lnTo>
                  <a:lnTo>
                    <a:pt x="30442" y="3665"/>
                  </a:lnTo>
                  <a:lnTo>
                    <a:pt x="32182" y="2982"/>
                  </a:lnTo>
                  <a:lnTo>
                    <a:pt x="33921" y="2423"/>
                  </a:lnTo>
                  <a:lnTo>
                    <a:pt x="35723" y="1926"/>
                  </a:lnTo>
                  <a:lnTo>
                    <a:pt x="37463" y="1429"/>
                  </a:lnTo>
                  <a:lnTo>
                    <a:pt x="39264" y="1056"/>
                  </a:lnTo>
                  <a:lnTo>
                    <a:pt x="41066" y="683"/>
                  </a:lnTo>
                  <a:lnTo>
                    <a:pt x="42868" y="435"/>
                  </a:lnTo>
                  <a:lnTo>
                    <a:pt x="44731" y="249"/>
                  </a:lnTo>
                  <a:lnTo>
                    <a:pt x="46533" y="62"/>
                  </a:lnTo>
                  <a:lnTo>
                    <a:pt x="48335" y="0"/>
                  </a:lnTo>
                  <a:lnTo>
                    <a:pt x="50136" y="0"/>
                  </a:lnTo>
                  <a:lnTo>
                    <a:pt x="52000" y="62"/>
                  </a:lnTo>
                  <a:lnTo>
                    <a:pt x="53802" y="186"/>
                  </a:lnTo>
                  <a:lnTo>
                    <a:pt x="55603" y="373"/>
                  </a:lnTo>
                  <a:lnTo>
                    <a:pt x="57405" y="621"/>
                  </a:lnTo>
                  <a:lnTo>
                    <a:pt x="59207" y="932"/>
                  </a:lnTo>
                  <a:lnTo>
                    <a:pt x="60946" y="1367"/>
                  </a:lnTo>
                  <a:lnTo>
                    <a:pt x="62748" y="1802"/>
                  </a:lnTo>
                  <a:lnTo>
                    <a:pt x="64487" y="2361"/>
                  </a:lnTo>
                  <a:lnTo>
                    <a:pt x="66227" y="2920"/>
                  </a:lnTo>
                  <a:lnTo>
                    <a:pt x="67966" y="3603"/>
                  </a:lnTo>
                  <a:lnTo>
                    <a:pt x="69644" y="4349"/>
                  </a:lnTo>
                  <a:lnTo>
                    <a:pt x="71321" y="5156"/>
                  </a:lnTo>
                  <a:lnTo>
                    <a:pt x="72998" y="6026"/>
                  </a:lnTo>
                  <a:lnTo>
                    <a:pt x="74614" y="7020"/>
                  </a:lnTo>
                  <a:lnTo>
                    <a:pt x="76229" y="8014"/>
                  </a:lnTo>
                  <a:lnTo>
                    <a:pt x="77782" y="9133"/>
                  </a:lnTo>
                  <a:lnTo>
                    <a:pt x="77782" y="9133"/>
                  </a:lnTo>
                  <a:lnTo>
                    <a:pt x="79584" y="10499"/>
                  </a:lnTo>
                  <a:lnTo>
                    <a:pt x="81385" y="11990"/>
                  </a:lnTo>
                  <a:lnTo>
                    <a:pt x="83063" y="13543"/>
                  </a:lnTo>
                  <a:lnTo>
                    <a:pt x="84678" y="15159"/>
                  </a:lnTo>
                  <a:lnTo>
                    <a:pt x="86231" y="16898"/>
                  </a:lnTo>
                  <a:lnTo>
                    <a:pt x="87660" y="18700"/>
                  </a:lnTo>
                  <a:lnTo>
                    <a:pt x="89027" y="20502"/>
                  </a:lnTo>
                  <a:lnTo>
                    <a:pt x="90332" y="22427"/>
                  </a:lnTo>
                  <a:lnTo>
                    <a:pt x="90332" y="22427"/>
                  </a:lnTo>
                  <a:lnTo>
                    <a:pt x="91201" y="23918"/>
                  </a:lnTo>
                  <a:lnTo>
                    <a:pt x="92071" y="25409"/>
                  </a:lnTo>
                  <a:lnTo>
                    <a:pt x="92879" y="26963"/>
                  </a:lnTo>
                  <a:lnTo>
                    <a:pt x="93624" y="28516"/>
                  </a:lnTo>
                  <a:lnTo>
                    <a:pt x="94308" y="30131"/>
                  </a:lnTo>
                  <a:lnTo>
                    <a:pt x="94929" y="31746"/>
                  </a:lnTo>
                  <a:lnTo>
                    <a:pt x="95488" y="33362"/>
                  </a:lnTo>
                  <a:lnTo>
                    <a:pt x="96047" y="35039"/>
                  </a:lnTo>
                  <a:lnTo>
                    <a:pt x="96482" y="36716"/>
                  </a:lnTo>
                  <a:lnTo>
                    <a:pt x="96855" y="38394"/>
                  </a:lnTo>
                  <a:lnTo>
                    <a:pt x="97228" y="40071"/>
                  </a:lnTo>
                  <a:lnTo>
                    <a:pt x="97476" y="41811"/>
                  </a:lnTo>
                  <a:lnTo>
                    <a:pt x="97725" y="43550"/>
                  </a:lnTo>
                  <a:lnTo>
                    <a:pt x="97849" y="45228"/>
                  </a:lnTo>
                  <a:lnTo>
                    <a:pt x="97973" y="47029"/>
                  </a:lnTo>
                  <a:lnTo>
                    <a:pt x="97973" y="48769"/>
                  </a:lnTo>
                  <a:lnTo>
                    <a:pt x="97973" y="91014"/>
                  </a:lnTo>
                  <a:lnTo>
                    <a:pt x="97973" y="91014"/>
                  </a:lnTo>
                  <a:lnTo>
                    <a:pt x="97911" y="91573"/>
                  </a:lnTo>
                  <a:lnTo>
                    <a:pt x="97725" y="92132"/>
                  </a:lnTo>
                  <a:lnTo>
                    <a:pt x="97476" y="92629"/>
                  </a:lnTo>
                  <a:lnTo>
                    <a:pt x="97165" y="93002"/>
                  </a:lnTo>
                  <a:lnTo>
                    <a:pt x="96731" y="93375"/>
                  </a:lnTo>
                  <a:lnTo>
                    <a:pt x="96233" y="93624"/>
                  </a:lnTo>
                  <a:lnTo>
                    <a:pt x="95674" y="93810"/>
                  </a:lnTo>
                  <a:lnTo>
                    <a:pt x="95115" y="93872"/>
                  </a:lnTo>
                  <a:lnTo>
                    <a:pt x="2859" y="938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4"/>
            <p:cNvSpPr/>
            <p:nvPr/>
          </p:nvSpPr>
          <p:spPr>
            <a:xfrm>
              <a:off x="4286800" y="5476875"/>
              <a:ext cx="25" cy="0"/>
            </a:xfrm>
            <a:custGeom>
              <a:rect b="b" l="l" r="r" t="t"/>
              <a:pathLst>
                <a:path extrusionOk="0" fill="none" h="0"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4"/>
            <p:cNvSpPr/>
            <p:nvPr/>
          </p:nvSpPr>
          <p:spPr>
            <a:xfrm>
              <a:off x="4338050" y="3248100"/>
              <a:ext cx="2203950" cy="1845150"/>
            </a:xfrm>
            <a:custGeom>
              <a:rect b="b" l="l" r="r" t="t"/>
              <a:pathLst>
                <a:path extrusionOk="0" h="73806" w="88158">
                  <a:moveTo>
                    <a:pt x="40258" y="3107"/>
                  </a:moveTo>
                  <a:lnTo>
                    <a:pt x="40258" y="3169"/>
                  </a:lnTo>
                  <a:lnTo>
                    <a:pt x="40320" y="3293"/>
                  </a:lnTo>
                  <a:lnTo>
                    <a:pt x="40507" y="3915"/>
                  </a:lnTo>
                  <a:lnTo>
                    <a:pt x="40817" y="4412"/>
                  </a:lnTo>
                  <a:lnTo>
                    <a:pt x="41190" y="4846"/>
                  </a:lnTo>
                  <a:lnTo>
                    <a:pt x="41687" y="5281"/>
                  </a:lnTo>
                  <a:lnTo>
                    <a:pt x="42184" y="5468"/>
                  </a:lnTo>
                  <a:lnTo>
                    <a:pt x="42681" y="5654"/>
                  </a:lnTo>
                  <a:lnTo>
                    <a:pt x="42805" y="5654"/>
                  </a:lnTo>
                  <a:lnTo>
                    <a:pt x="42867" y="5778"/>
                  </a:lnTo>
                  <a:lnTo>
                    <a:pt x="42805" y="5840"/>
                  </a:lnTo>
                  <a:lnTo>
                    <a:pt x="42681" y="5903"/>
                  </a:lnTo>
                  <a:lnTo>
                    <a:pt x="42060" y="6089"/>
                  </a:lnTo>
                  <a:lnTo>
                    <a:pt x="41563" y="6400"/>
                  </a:lnTo>
                  <a:lnTo>
                    <a:pt x="41128" y="6772"/>
                  </a:lnTo>
                  <a:lnTo>
                    <a:pt x="40755" y="7207"/>
                  </a:lnTo>
                  <a:lnTo>
                    <a:pt x="40569" y="7766"/>
                  </a:lnTo>
                  <a:lnTo>
                    <a:pt x="40382" y="8325"/>
                  </a:lnTo>
                  <a:lnTo>
                    <a:pt x="40320" y="8388"/>
                  </a:lnTo>
                  <a:lnTo>
                    <a:pt x="40258" y="8450"/>
                  </a:lnTo>
                  <a:lnTo>
                    <a:pt x="40134" y="8388"/>
                  </a:lnTo>
                  <a:lnTo>
                    <a:pt x="40072" y="8325"/>
                  </a:lnTo>
                  <a:lnTo>
                    <a:pt x="40010" y="8015"/>
                  </a:lnTo>
                  <a:lnTo>
                    <a:pt x="39885" y="7642"/>
                  </a:lnTo>
                  <a:lnTo>
                    <a:pt x="39699" y="7269"/>
                  </a:lnTo>
                  <a:lnTo>
                    <a:pt x="39513" y="6959"/>
                  </a:lnTo>
                  <a:lnTo>
                    <a:pt x="39264" y="6648"/>
                  </a:lnTo>
                  <a:lnTo>
                    <a:pt x="39016" y="6462"/>
                  </a:lnTo>
                  <a:lnTo>
                    <a:pt x="38643" y="6213"/>
                  </a:lnTo>
                  <a:lnTo>
                    <a:pt x="38332" y="6027"/>
                  </a:lnTo>
                  <a:lnTo>
                    <a:pt x="37897" y="5903"/>
                  </a:lnTo>
                  <a:lnTo>
                    <a:pt x="37835" y="5903"/>
                  </a:lnTo>
                  <a:lnTo>
                    <a:pt x="37649" y="5840"/>
                  </a:lnTo>
                  <a:lnTo>
                    <a:pt x="37587" y="5778"/>
                  </a:lnTo>
                  <a:lnTo>
                    <a:pt x="37587" y="5716"/>
                  </a:lnTo>
                  <a:lnTo>
                    <a:pt x="37587" y="5592"/>
                  </a:lnTo>
                  <a:lnTo>
                    <a:pt x="37649" y="5592"/>
                  </a:lnTo>
                  <a:lnTo>
                    <a:pt x="37835" y="5530"/>
                  </a:lnTo>
                  <a:lnTo>
                    <a:pt x="38270" y="5406"/>
                  </a:lnTo>
                  <a:lnTo>
                    <a:pt x="38581" y="5219"/>
                  </a:lnTo>
                  <a:lnTo>
                    <a:pt x="38954" y="5033"/>
                  </a:lnTo>
                  <a:lnTo>
                    <a:pt x="39264" y="4722"/>
                  </a:lnTo>
                  <a:lnTo>
                    <a:pt x="39513" y="4412"/>
                  </a:lnTo>
                  <a:lnTo>
                    <a:pt x="39761" y="4039"/>
                  </a:lnTo>
                  <a:lnTo>
                    <a:pt x="39885" y="3666"/>
                  </a:lnTo>
                  <a:lnTo>
                    <a:pt x="40010" y="3293"/>
                  </a:lnTo>
                  <a:lnTo>
                    <a:pt x="40010" y="3169"/>
                  </a:lnTo>
                  <a:lnTo>
                    <a:pt x="40072" y="3107"/>
                  </a:lnTo>
                  <a:close/>
                  <a:moveTo>
                    <a:pt x="70016" y="12799"/>
                  </a:moveTo>
                  <a:lnTo>
                    <a:pt x="70016" y="12861"/>
                  </a:lnTo>
                  <a:lnTo>
                    <a:pt x="70016" y="12985"/>
                  </a:lnTo>
                  <a:lnTo>
                    <a:pt x="70265" y="13482"/>
                  </a:lnTo>
                  <a:lnTo>
                    <a:pt x="70576" y="13855"/>
                  </a:lnTo>
                  <a:lnTo>
                    <a:pt x="70762" y="14041"/>
                  </a:lnTo>
                  <a:lnTo>
                    <a:pt x="70948" y="14165"/>
                  </a:lnTo>
                  <a:lnTo>
                    <a:pt x="71507" y="14352"/>
                  </a:lnTo>
                  <a:lnTo>
                    <a:pt x="71570" y="14414"/>
                  </a:lnTo>
                  <a:lnTo>
                    <a:pt x="71632" y="14538"/>
                  </a:lnTo>
                  <a:lnTo>
                    <a:pt x="71570" y="14600"/>
                  </a:lnTo>
                  <a:lnTo>
                    <a:pt x="71507" y="14600"/>
                  </a:lnTo>
                  <a:lnTo>
                    <a:pt x="71010" y="14787"/>
                  </a:lnTo>
                  <a:lnTo>
                    <a:pt x="70576" y="15097"/>
                  </a:lnTo>
                  <a:lnTo>
                    <a:pt x="70327" y="15470"/>
                  </a:lnTo>
                  <a:lnTo>
                    <a:pt x="70141" y="15967"/>
                  </a:lnTo>
                  <a:lnTo>
                    <a:pt x="70079" y="16091"/>
                  </a:lnTo>
                  <a:lnTo>
                    <a:pt x="70079" y="16153"/>
                  </a:lnTo>
                  <a:lnTo>
                    <a:pt x="69954" y="16153"/>
                  </a:lnTo>
                  <a:lnTo>
                    <a:pt x="69892" y="16091"/>
                  </a:lnTo>
                  <a:lnTo>
                    <a:pt x="69830" y="15967"/>
                  </a:lnTo>
                  <a:lnTo>
                    <a:pt x="69644" y="15470"/>
                  </a:lnTo>
                  <a:lnTo>
                    <a:pt x="69333" y="15097"/>
                  </a:lnTo>
                  <a:lnTo>
                    <a:pt x="68960" y="14787"/>
                  </a:lnTo>
                  <a:lnTo>
                    <a:pt x="68463" y="14600"/>
                  </a:lnTo>
                  <a:lnTo>
                    <a:pt x="68339" y="14538"/>
                  </a:lnTo>
                  <a:lnTo>
                    <a:pt x="68277" y="14476"/>
                  </a:lnTo>
                  <a:lnTo>
                    <a:pt x="68277" y="14414"/>
                  </a:lnTo>
                  <a:lnTo>
                    <a:pt x="68339" y="14352"/>
                  </a:lnTo>
                  <a:lnTo>
                    <a:pt x="68463" y="14352"/>
                  </a:lnTo>
                  <a:lnTo>
                    <a:pt x="68960" y="14165"/>
                  </a:lnTo>
                  <a:lnTo>
                    <a:pt x="69333" y="13855"/>
                  </a:lnTo>
                  <a:lnTo>
                    <a:pt x="69644" y="13482"/>
                  </a:lnTo>
                  <a:lnTo>
                    <a:pt x="69830" y="12985"/>
                  </a:lnTo>
                  <a:lnTo>
                    <a:pt x="69830" y="12861"/>
                  </a:lnTo>
                  <a:lnTo>
                    <a:pt x="69892" y="12799"/>
                  </a:lnTo>
                  <a:close/>
                  <a:moveTo>
                    <a:pt x="54796" y="8450"/>
                  </a:moveTo>
                  <a:lnTo>
                    <a:pt x="54858" y="8512"/>
                  </a:lnTo>
                  <a:lnTo>
                    <a:pt x="54920" y="8574"/>
                  </a:lnTo>
                  <a:lnTo>
                    <a:pt x="54920" y="8760"/>
                  </a:lnTo>
                  <a:lnTo>
                    <a:pt x="54920" y="10376"/>
                  </a:lnTo>
                  <a:lnTo>
                    <a:pt x="59393" y="10376"/>
                  </a:lnTo>
                  <a:lnTo>
                    <a:pt x="59455" y="10438"/>
                  </a:lnTo>
                  <a:lnTo>
                    <a:pt x="59455" y="10562"/>
                  </a:lnTo>
                  <a:lnTo>
                    <a:pt x="59393" y="12115"/>
                  </a:lnTo>
                  <a:lnTo>
                    <a:pt x="59269" y="13606"/>
                  </a:lnTo>
                  <a:lnTo>
                    <a:pt x="59020" y="15097"/>
                  </a:lnTo>
                  <a:lnTo>
                    <a:pt x="58647" y="16588"/>
                  </a:lnTo>
                  <a:lnTo>
                    <a:pt x="58523" y="16712"/>
                  </a:lnTo>
                  <a:lnTo>
                    <a:pt x="56224" y="17769"/>
                  </a:lnTo>
                  <a:lnTo>
                    <a:pt x="55852" y="17955"/>
                  </a:lnTo>
                  <a:lnTo>
                    <a:pt x="55417" y="18079"/>
                  </a:lnTo>
                  <a:lnTo>
                    <a:pt x="54361" y="18141"/>
                  </a:lnTo>
                  <a:lnTo>
                    <a:pt x="53367" y="18141"/>
                  </a:lnTo>
                  <a:lnTo>
                    <a:pt x="47527" y="18203"/>
                  </a:lnTo>
                  <a:lnTo>
                    <a:pt x="47216" y="18203"/>
                  </a:lnTo>
                  <a:lnTo>
                    <a:pt x="47527" y="17644"/>
                  </a:lnTo>
                  <a:lnTo>
                    <a:pt x="47838" y="17085"/>
                  </a:lnTo>
                  <a:lnTo>
                    <a:pt x="48210" y="16215"/>
                  </a:lnTo>
                  <a:lnTo>
                    <a:pt x="48521" y="15284"/>
                  </a:lnTo>
                  <a:lnTo>
                    <a:pt x="48707" y="14352"/>
                  </a:lnTo>
                  <a:lnTo>
                    <a:pt x="48832" y="13420"/>
                  </a:lnTo>
                  <a:lnTo>
                    <a:pt x="48956" y="12053"/>
                  </a:lnTo>
                  <a:lnTo>
                    <a:pt x="49018" y="10624"/>
                  </a:lnTo>
                  <a:lnTo>
                    <a:pt x="49018" y="10500"/>
                  </a:lnTo>
                  <a:lnTo>
                    <a:pt x="49080" y="10438"/>
                  </a:lnTo>
                  <a:lnTo>
                    <a:pt x="49266" y="10376"/>
                  </a:lnTo>
                  <a:lnTo>
                    <a:pt x="53305" y="10376"/>
                  </a:lnTo>
                  <a:lnTo>
                    <a:pt x="53305" y="8698"/>
                  </a:lnTo>
                  <a:lnTo>
                    <a:pt x="53305" y="8574"/>
                  </a:lnTo>
                  <a:lnTo>
                    <a:pt x="53367" y="8512"/>
                  </a:lnTo>
                  <a:lnTo>
                    <a:pt x="53429" y="8450"/>
                  </a:lnTo>
                  <a:close/>
                  <a:moveTo>
                    <a:pt x="11618" y="25659"/>
                  </a:moveTo>
                  <a:lnTo>
                    <a:pt x="11742" y="25783"/>
                  </a:lnTo>
                  <a:lnTo>
                    <a:pt x="11742" y="25907"/>
                  </a:lnTo>
                  <a:lnTo>
                    <a:pt x="11929" y="26218"/>
                  </a:lnTo>
                  <a:lnTo>
                    <a:pt x="12115" y="26528"/>
                  </a:lnTo>
                  <a:lnTo>
                    <a:pt x="12302" y="26777"/>
                  </a:lnTo>
                  <a:lnTo>
                    <a:pt x="12612" y="27025"/>
                  </a:lnTo>
                  <a:lnTo>
                    <a:pt x="12861" y="27150"/>
                  </a:lnTo>
                  <a:lnTo>
                    <a:pt x="13171" y="27212"/>
                  </a:lnTo>
                  <a:lnTo>
                    <a:pt x="13234" y="27274"/>
                  </a:lnTo>
                  <a:lnTo>
                    <a:pt x="13296" y="27336"/>
                  </a:lnTo>
                  <a:lnTo>
                    <a:pt x="13296" y="27398"/>
                  </a:lnTo>
                  <a:lnTo>
                    <a:pt x="13171" y="27460"/>
                  </a:lnTo>
                  <a:lnTo>
                    <a:pt x="12674" y="27647"/>
                  </a:lnTo>
                  <a:lnTo>
                    <a:pt x="12426" y="27771"/>
                  </a:lnTo>
                  <a:lnTo>
                    <a:pt x="12302" y="27957"/>
                  </a:lnTo>
                  <a:lnTo>
                    <a:pt x="11991" y="28392"/>
                  </a:lnTo>
                  <a:lnTo>
                    <a:pt x="11805" y="28889"/>
                  </a:lnTo>
                  <a:lnTo>
                    <a:pt x="11742" y="28951"/>
                  </a:lnTo>
                  <a:lnTo>
                    <a:pt x="11680" y="29013"/>
                  </a:lnTo>
                  <a:lnTo>
                    <a:pt x="11618" y="29013"/>
                  </a:lnTo>
                  <a:lnTo>
                    <a:pt x="11556" y="28951"/>
                  </a:lnTo>
                  <a:lnTo>
                    <a:pt x="11556" y="28827"/>
                  </a:lnTo>
                  <a:lnTo>
                    <a:pt x="11370" y="28330"/>
                  </a:lnTo>
                  <a:lnTo>
                    <a:pt x="11059" y="27957"/>
                  </a:lnTo>
                  <a:lnTo>
                    <a:pt x="10624" y="27647"/>
                  </a:lnTo>
                  <a:lnTo>
                    <a:pt x="10127" y="27398"/>
                  </a:lnTo>
                  <a:lnTo>
                    <a:pt x="10003" y="27398"/>
                  </a:lnTo>
                  <a:lnTo>
                    <a:pt x="10003" y="27336"/>
                  </a:lnTo>
                  <a:lnTo>
                    <a:pt x="10003" y="27274"/>
                  </a:lnTo>
                  <a:lnTo>
                    <a:pt x="10003" y="27212"/>
                  </a:lnTo>
                  <a:lnTo>
                    <a:pt x="10127" y="27150"/>
                  </a:lnTo>
                  <a:lnTo>
                    <a:pt x="10376" y="27087"/>
                  </a:lnTo>
                  <a:lnTo>
                    <a:pt x="10624" y="26963"/>
                  </a:lnTo>
                  <a:lnTo>
                    <a:pt x="10873" y="26839"/>
                  </a:lnTo>
                  <a:lnTo>
                    <a:pt x="11059" y="26715"/>
                  </a:lnTo>
                  <a:lnTo>
                    <a:pt x="11308" y="26280"/>
                  </a:lnTo>
                  <a:lnTo>
                    <a:pt x="11494" y="25783"/>
                  </a:lnTo>
                  <a:lnTo>
                    <a:pt x="11556" y="25659"/>
                  </a:lnTo>
                  <a:close/>
                  <a:moveTo>
                    <a:pt x="79584" y="40196"/>
                  </a:moveTo>
                  <a:lnTo>
                    <a:pt x="79708" y="40258"/>
                  </a:lnTo>
                  <a:lnTo>
                    <a:pt x="79708" y="40320"/>
                  </a:lnTo>
                  <a:lnTo>
                    <a:pt x="79770" y="40507"/>
                  </a:lnTo>
                  <a:lnTo>
                    <a:pt x="80019" y="41128"/>
                  </a:lnTo>
                  <a:lnTo>
                    <a:pt x="80329" y="41687"/>
                  </a:lnTo>
                  <a:lnTo>
                    <a:pt x="80640" y="41998"/>
                  </a:lnTo>
                  <a:lnTo>
                    <a:pt x="81013" y="42308"/>
                  </a:lnTo>
                  <a:lnTo>
                    <a:pt x="81385" y="42495"/>
                  </a:lnTo>
                  <a:lnTo>
                    <a:pt x="81820" y="42681"/>
                  </a:lnTo>
                  <a:lnTo>
                    <a:pt x="82131" y="42743"/>
                  </a:lnTo>
                  <a:lnTo>
                    <a:pt x="82255" y="42743"/>
                  </a:lnTo>
                  <a:lnTo>
                    <a:pt x="82255" y="42867"/>
                  </a:lnTo>
                  <a:lnTo>
                    <a:pt x="82255" y="42992"/>
                  </a:lnTo>
                  <a:lnTo>
                    <a:pt x="82131" y="43054"/>
                  </a:lnTo>
                  <a:lnTo>
                    <a:pt x="81882" y="43116"/>
                  </a:lnTo>
                  <a:lnTo>
                    <a:pt x="81323" y="43302"/>
                  </a:lnTo>
                  <a:lnTo>
                    <a:pt x="80888" y="43613"/>
                  </a:lnTo>
                  <a:lnTo>
                    <a:pt x="80516" y="43986"/>
                  </a:lnTo>
                  <a:lnTo>
                    <a:pt x="80205" y="44421"/>
                  </a:lnTo>
                  <a:lnTo>
                    <a:pt x="80019" y="44855"/>
                  </a:lnTo>
                  <a:lnTo>
                    <a:pt x="79832" y="45290"/>
                  </a:lnTo>
                  <a:lnTo>
                    <a:pt x="79770" y="45477"/>
                  </a:lnTo>
                  <a:lnTo>
                    <a:pt x="79646" y="45539"/>
                  </a:lnTo>
                  <a:lnTo>
                    <a:pt x="79584" y="45539"/>
                  </a:lnTo>
                  <a:lnTo>
                    <a:pt x="79522" y="45477"/>
                  </a:lnTo>
                  <a:lnTo>
                    <a:pt x="79522" y="45290"/>
                  </a:lnTo>
                  <a:lnTo>
                    <a:pt x="79273" y="44731"/>
                  </a:lnTo>
                  <a:lnTo>
                    <a:pt x="79025" y="44172"/>
                  </a:lnTo>
                  <a:lnTo>
                    <a:pt x="78838" y="43923"/>
                  </a:lnTo>
                  <a:lnTo>
                    <a:pt x="78590" y="43675"/>
                  </a:lnTo>
                  <a:lnTo>
                    <a:pt x="78341" y="43489"/>
                  </a:lnTo>
                  <a:lnTo>
                    <a:pt x="78093" y="43302"/>
                  </a:lnTo>
                  <a:lnTo>
                    <a:pt x="77658" y="43178"/>
                  </a:lnTo>
                  <a:lnTo>
                    <a:pt x="77223" y="42992"/>
                  </a:lnTo>
                  <a:lnTo>
                    <a:pt x="77099" y="42929"/>
                  </a:lnTo>
                  <a:lnTo>
                    <a:pt x="77037" y="42929"/>
                  </a:lnTo>
                  <a:lnTo>
                    <a:pt x="76974" y="42805"/>
                  </a:lnTo>
                  <a:lnTo>
                    <a:pt x="77037" y="42743"/>
                  </a:lnTo>
                  <a:lnTo>
                    <a:pt x="77099" y="42681"/>
                  </a:lnTo>
                  <a:lnTo>
                    <a:pt x="77223" y="42681"/>
                  </a:lnTo>
                  <a:lnTo>
                    <a:pt x="77844" y="42432"/>
                  </a:lnTo>
                  <a:lnTo>
                    <a:pt x="78403" y="42122"/>
                  </a:lnTo>
                  <a:lnTo>
                    <a:pt x="78652" y="41935"/>
                  </a:lnTo>
                  <a:lnTo>
                    <a:pt x="78838" y="41749"/>
                  </a:lnTo>
                  <a:lnTo>
                    <a:pt x="79025" y="41438"/>
                  </a:lnTo>
                  <a:lnTo>
                    <a:pt x="79211" y="41190"/>
                  </a:lnTo>
                  <a:lnTo>
                    <a:pt x="79335" y="40817"/>
                  </a:lnTo>
                  <a:lnTo>
                    <a:pt x="79459" y="40444"/>
                  </a:lnTo>
                  <a:lnTo>
                    <a:pt x="79459" y="40320"/>
                  </a:lnTo>
                  <a:lnTo>
                    <a:pt x="79522" y="40258"/>
                  </a:lnTo>
                  <a:lnTo>
                    <a:pt x="79584" y="40196"/>
                  </a:lnTo>
                  <a:close/>
                  <a:moveTo>
                    <a:pt x="57467" y="40444"/>
                  </a:moveTo>
                  <a:lnTo>
                    <a:pt x="57591" y="40507"/>
                  </a:lnTo>
                  <a:lnTo>
                    <a:pt x="57591" y="40569"/>
                  </a:lnTo>
                  <a:lnTo>
                    <a:pt x="57591" y="40693"/>
                  </a:lnTo>
                  <a:lnTo>
                    <a:pt x="57591" y="41501"/>
                  </a:lnTo>
                  <a:lnTo>
                    <a:pt x="57591" y="42308"/>
                  </a:lnTo>
                  <a:lnTo>
                    <a:pt x="61878" y="42308"/>
                  </a:lnTo>
                  <a:lnTo>
                    <a:pt x="62064" y="42370"/>
                  </a:lnTo>
                  <a:lnTo>
                    <a:pt x="62126" y="42557"/>
                  </a:lnTo>
                  <a:lnTo>
                    <a:pt x="62064" y="44048"/>
                  </a:lnTo>
                  <a:lnTo>
                    <a:pt x="61940" y="45601"/>
                  </a:lnTo>
                  <a:lnTo>
                    <a:pt x="61692" y="47092"/>
                  </a:lnTo>
                  <a:lnTo>
                    <a:pt x="61319" y="48583"/>
                  </a:lnTo>
                  <a:lnTo>
                    <a:pt x="61257" y="48645"/>
                  </a:lnTo>
                  <a:lnTo>
                    <a:pt x="61195" y="48707"/>
                  </a:lnTo>
                  <a:lnTo>
                    <a:pt x="60698" y="48956"/>
                  </a:lnTo>
                  <a:lnTo>
                    <a:pt x="60263" y="49142"/>
                  </a:lnTo>
                  <a:lnTo>
                    <a:pt x="59331" y="49577"/>
                  </a:lnTo>
                  <a:lnTo>
                    <a:pt x="58088" y="50074"/>
                  </a:lnTo>
                  <a:lnTo>
                    <a:pt x="54609" y="50136"/>
                  </a:lnTo>
                  <a:lnTo>
                    <a:pt x="50198" y="50198"/>
                  </a:lnTo>
                  <a:lnTo>
                    <a:pt x="49950" y="50198"/>
                  </a:lnTo>
                  <a:lnTo>
                    <a:pt x="49950" y="50136"/>
                  </a:lnTo>
                  <a:lnTo>
                    <a:pt x="49950" y="50074"/>
                  </a:lnTo>
                  <a:lnTo>
                    <a:pt x="50074" y="49950"/>
                  </a:lnTo>
                  <a:lnTo>
                    <a:pt x="50571" y="49018"/>
                  </a:lnTo>
                  <a:lnTo>
                    <a:pt x="50944" y="48086"/>
                  </a:lnTo>
                  <a:lnTo>
                    <a:pt x="51192" y="47154"/>
                  </a:lnTo>
                  <a:lnTo>
                    <a:pt x="51441" y="46098"/>
                  </a:lnTo>
                  <a:lnTo>
                    <a:pt x="51503" y="45290"/>
                  </a:lnTo>
                  <a:lnTo>
                    <a:pt x="51627" y="44421"/>
                  </a:lnTo>
                  <a:lnTo>
                    <a:pt x="51627" y="42681"/>
                  </a:lnTo>
                  <a:lnTo>
                    <a:pt x="51689" y="42495"/>
                  </a:lnTo>
                  <a:lnTo>
                    <a:pt x="51689" y="42432"/>
                  </a:lnTo>
                  <a:lnTo>
                    <a:pt x="51814" y="42370"/>
                  </a:lnTo>
                  <a:lnTo>
                    <a:pt x="51938" y="42308"/>
                  </a:lnTo>
                  <a:lnTo>
                    <a:pt x="55914" y="42308"/>
                  </a:lnTo>
                  <a:lnTo>
                    <a:pt x="55914" y="40755"/>
                  </a:lnTo>
                  <a:lnTo>
                    <a:pt x="55914" y="40569"/>
                  </a:lnTo>
                  <a:lnTo>
                    <a:pt x="55976" y="40507"/>
                  </a:lnTo>
                  <a:lnTo>
                    <a:pt x="56038" y="40444"/>
                  </a:lnTo>
                  <a:close/>
                  <a:moveTo>
                    <a:pt x="42930" y="1"/>
                  </a:moveTo>
                  <a:lnTo>
                    <a:pt x="41376" y="63"/>
                  </a:lnTo>
                  <a:lnTo>
                    <a:pt x="39885" y="187"/>
                  </a:lnTo>
                  <a:lnTo>
                    <a:pt x="38332" y="373"/>
                  </a:lnTo>
                  <a:lnTo>
                    <a:pt x="36841" y="560"/>
                  </a:lnTo>
                  <a:lnTo>
                    <a:pt x="34605" y="995"/>
                  </a:lnTo>
                  <a:lnTo>
                    <a:pt x="32430" y="1554"/>
                  </a:lnTo>
                  <a:lnTo>
                    <a:pt x="30567" y="2113"/>
                  </a:lnTo>
                  <a:lnTo>
                    <a:pt x="28703" y="2734"/>
                  </a:lnTo>
                  <a:lnTo>
                    <a:pt x="26901" y="3480"/>
                  </a:lnTo>
                  <a:lnTo>
                    <a:pt x="25100" y="4287"/>
                  </a:lnTo>
                  <a:lnTo>
                    <a:pt x="23484" y="5095"/>
                  </a:lnTo>
                  <a:lnTo>
                    <a:pt x="21931" y="5965"/>
                  </a:lnTo>
                  <a:lnTo>
                    <a:pt x="20378" y="6897"/>
                  </a:lnTo>
                  <a:lnTo>
                    <a:pt x="18887" y="7891"/>
                  </a:lnTo>
                  <a:lnTo>
                    <a:pt x="17520" y="8885"/>
                  </a:lnTo>
                  <a:lnTo>
                    <a:pt x="16216" y="9879"/>
                  </a:lnTo>
                  <a:lnTo>
                    <a:pt x="14973" y="10935"/>
                  </a:lnTo>
                  <a:lnTo>
                    <a:pt x="13731" y="12053"/>
                  </a:lnTo>
                  <a:lnTo>
                    <a:pt x="12177" y="13668"/>
                  </a:lnTo>
                  <a:lnTo>
                    <a:pt x="10686" y="15284"/>
                  </a:lnTo>
                  <a:lnTo>
                    <a:pt x="9133" y="17209"/>
                  </a:lnTo>
                  <a:lnTo>
                    <a:pt x="7704" y="19135"/>
                  </a:lnTo>
                  <a:lnTo>
                    <a:pt x="6586" y="20875"/>
                  </a:lnTo>
                  <a:lnTo>
                    <a:pt x="5530" y="22614"/>
                  </a:lnTo>
                  <a:lnTo>
                    <a:pt x="4598" y="24416"/>
                  </a:lnTo>
                  <a:lnTo>
                    <a:pt x="3728" y="26218"/>
                  </a:lnTo>
                  <a:lnTo>
                    <a:pt x="3107" y="27833"/>
                  </a:lnTo>
                  <a:lnTo>
                    <a:pt x="2486" y="29448"/>
                  </a:lnTo>
                  <a:lnTo>
                    <a:pt x="1927" y="31063"/>
                  </a:lnTo>
                  <a:lnTo>
                    <a:pt x="1430" y="32741"/>
                  </a:lnTo>
                  <a:lnTo>
                    <a:pt x="1057" y="34232"/>
                  </a:lnTo>
                  <a:lnTo>
                    <a:pt x="746" y="35785"/>
                  </a:lnTo>
                  <a:lnTo>
                    <a:pt x="498" y="37338"/>
                  </a:lnTo>
                  <a:lnTo>
                    <a:pt x="311" y="38891"/>
                  </a:lnTo>
                  <a:lnTo>
                    <a:pt x="125" y="40693"/>
                  </a:lnTo>
                  <a:lnTo>
                    <a:pt x="63" y="41625"/>
                  </a:lnTo>
                  <a:lnTo>
                    <a:pt x="1" y="42495"/>
                  </a:lnTo>
                  <a:lnTo>
                    <a:pt x="1" y="73806"/>
                  </a:lnTo>
                  <a:lnTo>
                    <a:pt x="8574" y="73806"/>
                  </a:lnTo>
                  <a:lnTo>
                    <a:pt x="8698" y="73744"/>
                  </a:lnTo>
                  <a:lnTo>
                    <a:pt x="8450" y="73495"/>
                  </a:lnTo>
                  <a:lnTo>
                    <a:pt x="8201" y="73247"/>
                  </a:lnTo>
                  <a:lnTo>
                    <a:pt x="7580" y="72688"/>
                  </a:lnTo>
                  <a:lnTo>
                    <a:pt x="7332" y="72377"/>
                  </a:lnTo>
                  <a:lnTo>
                    <a:pt x="7083" y="72004"/>
                  </a:lnTo>
                  <a:lnTo>
                    <a:pt x="7021" y="71756"/>
                  </a:lnTo>
                  <a:lnTo>
                    <a:pt x="6959" y="71507"/>
                  </a:lnTo>
                  <a:lnTo>
                    <a:pt x="6897" y="71259"/>
                  </a:lnTo>
                  <a:lnTo>
                    <a:pt x="6959" y="71010"/>
                  </a:lnTo>
                  <a:lnTo>
                    <a:pt x="7021" y="70762"/>
                  </a:lnTo>
                  <a:lnTo>
                    <a:pt x="7145" y="70513"/>
                  </a:lnTo>
                  <a:lnTo>
                    <a:pt x="7394" y="70078"/>
                  </a:lnTo>
                  <a:lnTo>
                    <a:pt x="7704" y="69768"/>
                  </a:lnTo>
                  <a:lnTo>
                    <a:pt x="8077" y="69581"/>
                  </a:lnTo>
                  <a:lnTo>
                    <a:pt x="8388" y="69395"/>
                  </a:lnTo>
                  <a:lnTo>
                    <a:pt x="8760" y="69271"/>
                  </a:lnTo>
                  <a:lnTo>
                    <a:pt x="9133" y="69209"/>
                  </a:lnTo>
                  <a:lnTo>
                    <a:pt x="9506" y="69147"/>
                  </a:lnTo>
                  <a:lnTo>
                    <a:pt x="9941" y="69209"/>
                  </a:lnTo>
                  <a:lnTo>
                    <a:pt x="10314" y="69271"/>
                  </a:lnTo>
                  <a:lnTo>
                    <a:pt x="10686" y="69271"/>
                  </a:lnTo>
                  <a:lnTo>
                    <a:pt x="10438" y="65108"/>
                  </a:lnTo>
                  <a:lnTo>
                    <a:pt x="8760" y="64798"/>
                  </a:lnTo>
                  <a:lnTo>
                    <a:pt x="7891" y="64611"/>
                  </a:lnTo>
                  <a:lnTo>
                    <a:pt x="7083" y="64363"/>
                  </a:lnTo>
                  <a:lnTo>
                    <a:pt x="6275" y="64052"/>
                  </a:lnTo>
                  <a:lnTo>
                    <a:pt x="5468" y="63617"/>
                  </a:lnTo>
                  <a:lnTo>
                    <a:pt x="4847" y="63182"/>
                  </a:lnTo>
                  <a:lnTo>
                    <a:pt x="4225" y="62623"/>
                  </a:lnTo>
                  <a:lnTo>
                    <a:pt x="3728" y="62002"/>
                  </a:lnTo>
                  <a:lnTo>
                    <a:pt x="3293" y="61319"/>
                  </a:lnTo>
                  <a:lnTo>
                    <a:pt x="2983" y="60511"/>
                  </a:lnTo>
                  <a:lnTo>
                    <a:pt x="2796" y="59641"/>
                  </a:lnTo>
                  <a:lnTo>
                    <a:pt x="2734" y="59020"/>
                  </a:lnTo>
                  <a:lnTo>
                    <a:pt x="2796" y="58399"/>
                  </a:lnTo>
                  <a:lnTo>
                    <a:pt x="2921" y="57840"/>
                  </a:lnTo>
                  <a:lnTo>
                    <a:pt x="3107" y="57281"/>
                  </a:lnTo>
                  <a:lnTo>
                    <a:pt x="3418" y="56721"/>
                  </a:lnTo>
                  <a:lnTo>
                    <a:pt x="3790" y="56224"/>
                  </a:lnTo>
                  <a:lnTo>
                    <a:pt x="4287" y="55790"/>
                  </a:lnTo>
                  <a:lnTo>
                    <a:pt x="4784" y="55417"/>
                  </a:lnTo>
                  <a:lnTo>
                    <a:pt x="5406" y="55106"/>
                  </a:lnTo>
                  <a:lnTo>
                    <a:pt x="5219" y="54858"/>
                  </a:lnTo>
                  <a:lnTo>
                    <a:pt x="5095" y="54609"/>
                  </a:lnTo>
                  <a:lnTo>
                    <a:pt x="4909" y="54361"/>
                  </a:lnTo>
                  <a:lnTo>
                    <a:pt x="4660" y="54174"/>
                  </a:lnTo>
                  <a:lnTo>
                    <a:pt x="4163" y="53864"/>
                  </a:lnTo>
                  <a:lnTo>
                    <a:pt x="3604" y="53615"/>
                  </a:lnTo>
                  <a:lnTo>
                    <a:pt x="3356" y="53553"/>
                  </a:lnTo>
                  <a:lnTo>
                    <a:pt x="3231" y="53491"/>
                  </a:lnTo>
                  <a:lnTo>
                    <a:pt x="3169" y="53367"/>
                  </a:lnTo>
                  <a:lnTo>
                    <a:pt x="3231" y="53242"/>
                  </a:lnTo>
                  <a:lnTo>
                    <a:pt x="3356" y="53180"/>
                  </a:lnTo>
                  <a:lnTo>
                    <a:pt x="3604" y="53118"/>
                  </a:lnTo>
                  <a:lnTo>
                    <a:pt x="3977" y="53056"/>
                  </a:lnTo>
                  <a:lnTo>
                    <a:pt x="4287" y="52870"/>
                  </a:lnTo>
                  <a:lnTo>
                    <a:pt x="4598" y="52683"/>
                  </a:lnTo>
                  <a:lnTo>
                    <a:pt x="4847" y="52497"/>
                  </a:lnTo>
                  <a:lnTo>
                    <a:pt x="5033" y="52248"/>
                  </a:lnTo>
                  <a:lnTo>
                    <a:pt x="5219" y="51938"/>
                  </a:lnTo>
                  <a:lnTo>
                    <a:pt x="5406" y="51627"/>
                  </a:lnTo>
                  <a:lnTo>
                    <a:pt x="5530" y="51254"/>
                  </a:lnTo>
                  <a:lnTo>
                    <a:pt x="5592" y="51006"/>
                  </a:lnTo>
                  <a:lnTo>
                    <a:pt x="5654" y="50819"/>
                  </a:lnTo>
                  <a:lnTo>
                    <a:pt x="5654" y="50757"/>
                  </a:lnTo>
                  <a:lnTo>
                    <a:pt x="5841" y="50757"/>
                  </a:lnTo>
                  <a:lnTo>
                    <a:pt x="5903" y="50882"/>
                  </a:lnTo>
                  <a:lnTo>
                    <a:pt x="5965" y="51006"/>
                  </a:lnTo>
                  <a:lnTo>
                    <a:pt x="6151" y="51627"/>
                  </a:lnTo>
                  <a:lnTo>
                    <a:pt x="6400" y="52124"/>
                  </a:lnTo>
                  <a:lnTo>
                    <a:pt x="6835" y="52559"/>
                  </a:lnTo>
                  <a:lnTo>
                    <a:pt x="7269" y="52932"/>
                  </a:lnTo>
                  <a:lnTo>
                    <a:pt x="7704" y="53118"/>
                  </a:lnTo>
                  <a:lnTo>
                    <a:pt x="8139" y="53242"/>
                  </a:lnTo>
                  <a:lnTo>
                    <a:pt x="8326" y="53304"/>
                  </a:lnTo>
                  <a:lnTo>
                    <a:pt x="8450" y="53367"/>
                  </a:lnTo>
                  <a:lnTo>
                    <a:pt x="8450" y="53429"/>
                  </a:lnTo>
                  <a:lnTo>
                    <a:pt x="8450" y="53553"/>
                  </a:lnTo>
                  <a:lnTo>
                    <a:pt x="8326" y="53553"/>
                  </a:lnTo>
                  <a:lnTo>
                    <a:pt x="8139" y="53615"/>
                  </a:lnTo>
                  <a:lnTo>
                    <a:pt x="7704" y="53739"/>
                  </a:lnTo>
                  <a:lnTo>
                    <a:pt x="7332" y="53988"/>
                  </a:lnTo>
                  <a:lnTo>
                    <a:pt x="6959" y="54236"/>
                  </a:lnTo>
                  <a:lnTo>
                    <a:pt x="6648" y="54547"/>
                  </a:lnTo>
                  <a:lnTo>
                    <a:pt x="6462" y="54733"/>
                  </a:lnTo>
                  <a:lnTo>
                    <a:pt x="6400" y="54982"/>
                  </a:lnTo>
                  <a:lnTo>
                    <a:pt x="7704" y="55044"/>
                  </a:lnTo>
                  <a:lnTo>
                    <a:pt x="9009" y="55044"/>
                  </a:lnTo>
                  <a:lnTo>
                    <a:pt x="9568" y="52745"/>
                  </a:lnTo>
                  <a:lnTo>
                    <a:pt x="10314" y="49328"/>
                  </a:lnTo>
                  <a:lnTo>
                    <a:pt x="11183" y="45912"/>
                  </a:lnTo>
                  <a:lnTo>
                    <a:pt x="11556" y="44793"/>
                  </a:lnTo>
                  <a:lnTo>
                    <a:pt x="11991" y="43799"/>
                  </a:lnTo>
                  <a:lnTo>
                    <a:pt x="12612" y="42805"/>
                  </a:lnTo>
                  <a:lnTo>
                    <a:pt x="13296" y="41935"/>
                  </a:lnTo>
                  <a:lnTo>
                    <a:pt x="13917" y="41252"/>
                  </a:lnTo>
                  <a:lnTo>
                    <a:pt x="14538" y="40693"/>
                  </a:lnTo>
                  <a:lnTo>
                    <a:pt x="15222" y="40134"/>
                  </a:lnTo>
                  <a:lnTo>
                    <a:pt x="15967" y="39637"/>
                  </a:lnTo>
                  <a:lnTo>
                    <a:pt x="16713" y="39202"/>
                  </a:lnTo>
                  <a:lnTo>
                    <a:pt x="17458" y="38767"/>
                  </a:lnTo>
                  <a:lnTo>
                    <a:pt x="18266" y="38456"/>
                  </a:lnTo>
                  <a:lnTo>
                    <a:pt x="19073" y="38084"/>
                  </a:lnTo>
                  <a:lnTo>
                    <a:pt x="19881" y="37835"/>
                  </a:lnTo>
                  <a:lnTo>
                    <a:pt x="20689" y="37587"/>
                  </a:lnTo>
                  <a:lnTo>
                    <a:pt x="21496" y="37400"/>
                  </a:lnTo>
                  <a:lnTo>
                    <a:pt x="22304" y="37276"/>
                  </a:lnTo>
                  <a:lnTo>
                    <a:pt x="22366" y="37214"/>
                  </a:lnTo>
                  <a:lnTo>
                    <a:pt x="15097" y="37214"/>
                  </a:lnTo>
                  <a:lnTo>
                    <a:pt x="14973" y="37152"/>
                  </a:lnTo>
                  <a:lnTo>
                    <a:pt x="14911" y="37028"/>
                  </a:lnTo>
                  <a:lnTo>
                    <a:pt x="14911" y="36841"/>
                  </a:lnTo>
                  <a:lnTo>
                    <a:pt x="14849" y="35847"/>
                  </a:lnTo>
                  <a:lnTo>
                    <a:pt x="14849" y="34853"/>
                  </a:lnTo>
                  <a:lnTo>
                    <a:pt x="14849" y="33176"/>
                  </a:lnTo>
                  <a:lnTo>
                    <a:pt x="14911" y="32368"/>
                  </a:lnTo>
                  <a:lnTo>
                    <a:pt x="15035" y="31560"/>
                  </a:lnTo>
                  <a:lnTo>
                    <a:pt x="15222" y="30753"/>
                  </a:lnTo>
                  <a:lnTo>
                    <a:pt x="15470" y="29945"/>
                  </a:lnTo>
                  <a:lnTo>
                    <a:pt x="15781" y="29200"/>
                  </a:lnTo>
                  <a:lnTo>
                    <a:pt x="16153" y="28454"/>
                  </a:lnTo>
                  <a:lnTo>
                    <a:pt x="16961" y="27087"/>
                  </a:lnTo>
                  <a:lnTo>
                    <a:pt x="17210" y="26590"/>
                  </a:lnTo>
                  <a:lnTo>
                    <a:pt x="17458" y="26031"/>
                  </a:lnTo>
                  <a:lnTo>
                    <a:pt x="17582" y="25472"/>
                  </a:lnTo>
                  <a:lnTo>
                    <a:pt x="17644" y="24851"/>
                  </a:lnTo>
                  <a:lnTo>
                    <a:pt x="17831" y="22677"/>
                  </a:lnTo>
                  <a:lnTo>
                    <a:pt x="17955" y="21558"/>
                  </a:lnTo>
                  <a:lnTo>
                    <a:pt x="18079" y="20502"/>
                  </a:lnTo>
                  <a:lnTo>
                    <a:pt x="18390" y="18887"/>
                  </a:lnTo>
                  <a:lnTo>
                    <a:pt x="18763" y="17334"/>
                  </a:lnTo>
                  <a:lnTo>
                    <a:pt x="19011" y="16588"/>
                  </a:lnTo>
                  <a:lnTo>
                    <a:pt x="19322" y="15843"/>
                  </a:lnTo>
                  <a:lnTo>
                    <a:pt x="19632" y="15097"/>
                  </a:lnTo>
                  <a:lnTo>
                    <a:pt x="20005" y="14352"/>
                  </a:lnTo>
                  <a:lnTo>
                    <a:pt x="20316" y="13855"/>
                  </a:lnTo>
                  <a:lnTo>
                    <a:pt x="20689" y="13420"/>
                  </a:lnTo>
                  <a:lnTo>
                    <a:pt x="21061" y="13047"/>
                  </a:lnTo>
                  <a:lnTo>
                    <a:pt x="21434" y="12674"/>
                  </a:lnTo>
                  <a:lnTo>
                    <a:pt x="21869" y="12364"/>
                  </a:lnTo>
                  <a:lnTo>
                    <a:pt x="22366" y="12115"/>
                  </a:lnTo>
                  <a:lnTo>
                    <a:pt x="22925" y="11929"/>
                  </a:lnTo>
                  <a:lnTo>
                    <a:pt x="23422" y="11742"/>
                  </a:lnTo>
                  <a:lnTo>
                    <a:pt x="24230" y="11556"/>
                  </a:lnTo>
                  <a:lnTo>
                    <a:pt x="25100" y="11370"/>
                  </a:lnTo>
                  <a:lnTo>
                    <a:pt x="25907" y="11245"/>
                  </a:lnTo>
                  <a:lnTo>
                    <a:pt x="26715" y="11183"/>
                  </a:lnTo>
                  <a:lnTo>
                    <a:pt x="27957" y="11121"/>
                  </a:lnTo>
                  <a:lnTo>
                    <a:pt x="29262" y="11183"/>
                  </a:lnTo>
                  <a:lnTo>
                    <a:pt x="30504" y="11308"/>
                  </a:lnTo>
                  <a:lnTo>
                    <a:pt x="31747" y="11432"/>
                  </a:lnTo>
                  <a:lnTo>
                    <a:pt x="33362" y="11618"/>
                  </a:lnTo>
                  <a:lnTo>
                    <a:pt x="34170" y="11742"/>
                  </a:lnTo>
                  <a:lnTo>
                    <a:pt x="34977" y="11867"/>
                  </a:lnTo>
                  <a:lnTo>
                    <a:pt x="36096" y="12177"/>
                  </a:lnTo>
                  <a:lnTo>
                    <a:pt x="37214" y="12488"/>
                  </a:lnTo>
                  <a:lnTo>
                    <a:pt x="38270" y="12861"/>
                  </a:lnTo>
                  <a:lnTo>
                    <a:pt x="39202" y="13358"/>
                  </a:lnTo>
                  <a:lnTo>
                    <a:pt x="39637" y="13606"/>
                  </a:lnTo>
                  <a:lnTo>
                    <a:pt x="40072" y="13917"/>
                  </a:lnTo>
                  <a:lnTo>
                    <a:pt x="40507" y="14290"/>
                  </a:lnTo>
                  <a:lnTo>
                    <a:pt x="40879" y="14662"/>
                  </a:lnTo>
                  <a:lnTo>
                    <a:pt x="41252" y="15097"/>
                  </a:lnTo>
                  <a:lnTo>
                    <a:pt x="41501" y="15532"/>
                  </a:lnTo>
                  <a:lnTo>
                    <a:pt x="41811" y="15967"/>
                  </a:lnTo>
                  <a:lnTo>
                    <a:pt x="41998" y="16402"/>
                  </a:lnTo>
                  <a:lnTo>
                    <a:pt x="42184" y="16899"/>
                  </a:lnTo>
                  <a:lnTo>
                    <a:pt x="42246" y="17396"/>
                  </a:lnTo>
                  <a:lnTo>
                    <a:pt x="42308" y="17955"/>
                  </a:lnTo>
                  <a:lnTo>
                    <a:pt x="42308" y="18452"/>
                  </a:lnTo>
                  <a:lnTo>
                    <a:pt x="42246" y="19322"/>
                  </a:lnTo>
                  <a:lnTo>
                    <a:pt x="42060" y="20129"/>
                  </a:lnTo>
                  <a:lnTo>
                    <a:pt x="41811" y="20937"/>
                  </a:lnTo>
                  <a:lnTo>
                    <a:pt x="41501" y="21682"/>
                  </a:lnTo>
                  <a:lnTo>
                    <a:pt x="40693" y="23422"/>
                  </a:lnTo>
                  <a:lnTo>
                    <a:pt x="40569" y="25224"/>
                  </a:lnTo>
                  <a:lnTo>
                    <a:pt x="40382" y="27150"/>
                  </a:lnTo>
                  <a:lnTo>
                    <a:pt x="40693" y="27771"/>
                  </a:lnTo>
                  <a:lnTo>
                    <a:pt x="41066" y="28330"/>
                  </a:lnTo>
                  <a:lnTo>
                    <a:pt x="41501" y="28827"/>
                  </a:lnTo>
                  <a:lnTo>
                    <a:pt x="41998" y="29262"/>
                  </a:lnTo>
                  <a:lnTo>
                    <a:pt x="43054" y="30256"/>
                  </a:lnTo>
                  <a:lnTo>
                    <a:pt x="43551" y="30753"/>
                  </a:lnTo>
                  <a:lnTo>
                    <a:pt x="43986" y="31374"/>
                  </a:lnTo>
                  <a:lnTo>
                    <a:pt x="44172" y="31747"/>
                  </a:lnTo>
                  <a:lnTo>
                    <a:pt x="44358" y="32182"/>
                  </a:lnTo>
                  <a:lnTo>
                    <a:pt x="44545" y="32554"/>
                  </a:lnTo>
                  <a:lnTo>
                    <a:pt x="44607" y="32989"/>
                  </a:lnTo>
                  <a:lnTo>
                    <a:pt x="44731" y="33859"/>
                  </a:lnTo>
                  <a:lnTo>
                    <a:pt x="44731" y="34729"/>
                  </a:lnTo>
                  <a:lnTo>
                    <a:pt x="44607" y="35971"/>
                  </a:lnTo>
                  <a:lnTo>
                    <a:pt x="44421" y="37214"/>
                  </a:lnTo>
                  <a:lnTo>
                    <a:pt x="44358" y="37338"/>
                  </a:lnTo>
                  <a:lnTo>
                    <a:pt x="44296" y="37400"/>
                  </a:lnTo>
                  <a:lnTo>
                    <a:pt x="44234" y="37462"/>
                  </a:lnTo>
                  <a:lnTo>
                    <a:pt x="40382" y="37462"/>
                  </a:lnTo>
                  <a:lnTo>
                    <a:pt x="38146" y="37525"/>
                  </a:lnTo>
                  <a:lnTo>
                    <a:pt x="35847" y="37525"/>
                  </a:lnTo>
                  <a:lnTo>
                    <a:pt x="36903" y="37773"/>
                  </a:lnTo>
                  <a:lnTo>
                    <a:pt x="38022" y="38084"/>
                  </a:lnTo>
                  <a:lnTo>
                    <a:pt x="39140" y="38519"/>
                  </a:lnTo>
                  <a:lnTo>
                    <a:pt x="40196" y="39016"/>
                  </a:lnTo>
                  <a:lnTo>
                    <a:pt x="41252" y="39575"/>
                  </a:lnTo>
                  <a:lnTo>
                    <a:pt x="42308" y="40258"/>
                  </a:lnTo>
                  <a:lnTo>
                    <a:pt x="42930" y="40817"/>
                  </a:lnTo>
                  <a:lnTo>
                    <a:pt x="43551" y="41376"/>
                  </a:lnTo>
                  <a:lnTo>
                    <a:pt x="44048" y="41998"/>
                  </a:lnTo>
                  <a:lnTo>
                    <a:pt x="44545" y="42619"/>
                  </a:lnTo>
                  <a:lnTo>
                    <a:pt x="44980" y="43302"/>
                  </a:lnTo>
                  <a:lnTo>
                    <a:pt x="45352" y="43986"/>
                  </a:lnTo>
                  <a:lnTo>
                    <a:pt x="45725" y="44731"/>
                  </a:lnTo>
                  <a:lnTo>
                    <a:pt x="46036" y="45477"/>
                  </a:lnTo>
                  <a:lnTo>
                    <a:pt x="46595" y="47030"/>
                  </a:lnTo>
                  <a:lnTo>
                    <a:pt x="47030" y="48645"/>
                  </a:lnTo>
                  <a:lnTo>
                    <a:pt x="47403" y="50198"/>
                  </a:lnTo>
                  <a:lnTo>
                    <a:pt x="47713" y="51813"/>
                  </a:lnTo>
                  <a:lnTo>
                    <a:pt x="47962" y="53056"/>
                  </a:lnTo>
                  <a:lnTo>
                    <a:pt x="48148" y="54361"/>
                  </a:lnTo>
                  <a:lnTo>
                    <a:pt x="51751" y="54236"/>
                  </a:lnTo>
                  <a:lnTo>
                    <a:pt x="56100" y="54050"/>
                  </a:lnTo>
                  <a:lnTo>
                    <a:pt x="65357" y="53739"/>
                  </a:lnTo>
                  <a:lnTo>
                    <a:pt x="70886" y="53553"/>
                  </a:lnTo>
                  <a:lnTo>
                    <a:pt x="75794" y="53367"/>
                  </a:lnTo>
                  <a:lnTo>
                    <a:pt x="75980" y="53367"/>
                  </a:lnTo>
                  <a:lnTo>
                    <a:pt x="76105" y="53429"/>
                  </a:lnTo>
                  <a:lnTo>
                    <a:pt x="76105" y="53491"/>
                  </a:lnTo>
                  <a:lnTo>
                    <a:pt x="76043" y="53677"/>
                  </a:lnTo>
                  <a:lnTo>
                    <a:pt x="70203" y="73185"/>
                  </a:lnTo>
                  <a:lnTo>
                    <a:pt x="70141" y="73495"/>
                  </a:lnTo>
                  <a:lnTo>
                    <a:pt x="70079" y="73806"/>
                  </a:lnTo>
                  <a:lnTo>
                    <a:pt x="72377" y="73806"/>
                  </a:lnTo>
                  <a:lnTo>
                    <a:pt x="73806" y="69830"/>
                  </a:lnTo>
                  <a:lnTo>
                    <a:pt x="74614" y="67593"/>
                  </a:lnTo>
                  <a:lnTo>
                    <a:pt x="74738" y="67469"/>
                  </a:lnTo>
                  <a:lnTo>
                    <a:pt x="74924" y="67407"/>
                  </a:lnTo>
                  <a:lnTo>
                    <a:pt x="75918" y="67407"/>
                  </a:lnTo>
                  <a:lnTo>
                    <a:pt x="76353" y="67096"/>
                  </a:lnTo>
                  <a:lnTo>
                    <a:pt x="76602" y="67034"/>
                  </a:lnTo>
                  <a:lnTo>
                    <a:pt x="76850" y="66972"/>
                  </a:lnTo>
                  <a:lnTo>
                    <a:pt x="77347" y="66972"/>
                  </a:lnTo>
                  <a:lnTo>
                    <a:pt x="77534" y="67034"/>
                  </a:lnTo>
                  <a:lnTo>
                    <a:pt x="77782" y="67159"/>
                  </a:lnTo>
                  <a:lnTo>
                    <a:pt x="77968" y="67283"/>
                  </a:lnTo>
                  <a:lnTo>
                    <a:pt x="78031" y="67407"/>
                  </a:lnTo>
                  <a:lnTo>
                    <a:pt x="79335" y="67407"/>
                  </a:lnTo>
                  <a:lnTo>
                    <a:pt x="79584" y="67221"/>
                  </a:lnTo>
                  <a:lnTo>
                    <a:pt x="79832" y="67096"/>
                  </a:lnTo>
                  <a:lnTo>
                    <a:pt x="80143" y="66972"/>
                  </a:lnTo>
                  <a:lnTo>
                    <a:pt x="80640" y="66972"/>
                  </a:lnTo>
                  <a:lnTo>
                    <a:pt x="80888" y="67034"/>
                  </a:lnTo>
                  <a:lnTo>
                    <a:pt x="81137" y="67159"/>
                  </a:lnTo>
                  <a:lnTo>
                    <a:pt x="81385" y="67283"/>
                  </a:lnTo>
                  <a:lnTo>
                    <a:pt x="81510" y="67407"/>
                  </a:lnTo>
                  <a:lnTo>
                    <a:pt x="82752" y="67407"/>
                  </a:lnTo>
                  <a:lnTo>
                    <a:pt x="83249" y="67096"/>
                  </a:lnTo>
                  <a:lnTo>
                    <a:pt x="83498" y="67034"/>
                  </a:lnTo>
                  <a:lnTo>
                    <a:pt x="83684" y="66972"/>
                  </a:lnTo>
                  <a:lnTo>
                    <a:pt x="84181" y="66972"/>
                  </a:lnTo>
                  <a:lnTo>
                    <a:pt x="84430" y="67034"/>
                  </a:lnTo>
                  <a:lnTo>
                    <a:pt x="84616" y="67159"/>
                  </a:lnTo>
                  <a:lnTo>
                    <a:pt x="84802" y="67283"/>
                  </a:lnTo>
                  <a:lnTo>
                    <a:pt x="84864" y="67407"/>
                  </a:lnTo>
                  <a:lnTo>
                    <a:pt x="86169" y="67407"/>
                  </a:lnTo>
                  <a:lnTo>
                    <a:pt x="86666" y="67096"/>
                  </a:lnTo>
                  <a:lnTo>
                    <a:pt x="86915" y="66972"/>
                  </a:lnTo>
                  <a:lnTo>
                    <a:pt x="87412" y="66972"/>
                  </a:lnTo>
                  <a:lnTo>
                    <a:pt x="87660" y="67034"/>
                  </a:lnTo>
                  <a:lnTo>
                    <a:pt x="87909" y="67096"/>
                  </a:lnTo>
                  <a:lnTo>
                    <a:pt x="88157" y="67221"/>
                  </a:lnTo>
                  <a:lnTo>
                    <a:pt x="88157" y="67096"/>
                  </a:lnTo>
                  <a:lnTo>
                    <a:pt x="88157" y="54485"/>
                  </a:lnTo>
                  <a:lnTo>
                    <a:pt x="88157" y="48210"/>
                  </a:lnTo>
                  <a:lnTo>
                    <a:pt x="88095" y="41873"/>
                  </a:lnTo>
                  <a:lnTo>
                    <a:pt x="88033" y="40755"/>
                  </a:lnTo>
                  <a:lnTo>
                    <a:pt x="87846" y="38829"/>
                  </a:lnTo>
                  <a:lnTo>
                    <a:pt x="87598" y="36965"/>
                  </a:lnTo>
                  <a:lnTo>
                    <a:pt x="87101" y="34418"/>
                  </a:lnTo>
                  <a:lnTo>
                    <a:pt x="86790" y="33176"/>
                  </a:lnTo>
                  <a:lnTo>
                    <a:pt x="86418" y="31933"/>
                  </a:lnTo>
                  <a:lnTo>
                    <a:pt x="86418" y="31871"/>
                  </a:lnTo>
                  <a:lnTo>
                    <a:pt x="86293" y="31809"/>
                  </a:lnTo>
                  <a:lnTo>
                    <a:pt x="86169" y="31685"/>
                  </a:lnTo>
                  <a:lnTo>
                    <a:pt x="78838" y="23546"/>
                  </a:lnTo>
                  <a:lnTo>
                    <a:pt x="78714" y="23484"/>
                  </a:lnTo>
                  <a:lnTo>
                    <a:pt x="78652" y="23422"/>
                  </a:lnTo>
                  <a:lnTo>
                    <a:pt x="78528" y="23422"/>
                  </a:lnTo>
                  <a:lnTo>
                    <a:pt x="78403" y="23484"/>
                  </a:lnTo>
                  <a:lnTo>
                    <a:pt x="78031" y="23608"/>
                  </a:lnTo>
                  <a:lnTo>
                    <a:pt x="77720" y="23608"/>
                  </a:lnTo>
                  <a:lnTo>
                    <a:pt x="77409" y="23546"/>
                  </a:lnTo>
                  <a:lnTo>
                    <a:pt x="77099" y="23298"/>
                  </a:lnTo>
                  <a:lnTo>
                    <a:pt x="76974" y="23236"/>
                  </a:lnTo>
                  <a:lnTo>
                    <a:pt x="76912" y="23236"/>
                  </a:lnTo>
                  <a:lnTo>
                    <a:pt x="76726" y="23298"/>
                  </a:lnTo>
                  <a:lnTo>
                    <a:pt x="69768" y="28144"/>
                  </a:lnTo>
                  <a:lnTo>
                    <a:pt x="69706" y="28268"/>
                  </a:lnTo>
                  <a:lnTo>
                    <a:pt x="69644" y="28330"/>
                  </a:lnTo>
                  <a:lnTo>
                    <a:pt x="69706" y="28392"/>
                  </a:lnTo>
                  <a:lnTo>
                    <a:pt x="69768" y="28516"/>
                  </a:lnTo>
                  <a:lnTo>
                    <a:pt x="70141" y="28889"/>
                  </a:lnTo>
                  <a:lnTo>
                    <a:pt x="70265" y="29075"/>
                  </a:lnTo>
                  <a:lnTo>
                    <a:pt x="70389" y="29324"/>
                  </a:lnTo>
                  <a:lnTo>
                    <a:pt x="70451" y="29572"/>
                  </a:lnTo>
                  <a:lnTo>
                    <a:pt x="70451" y="29821"/>
                  </a:lnTo>
                  <a:lnTo>
                    <a:pt x="70451" y="30069"/>
                  </a:lnTo>
                  <a:lnTo>
                    <a:pt x="70389" y="30380"/>
                  </a:lnTo>
                  <a:lnTo>
                    <a:pt x="70389" y="30504"/>
                  </a:lnTo>
                  <a:lnTo>
                    <a:pt x="70451" y="30629"/>
                  </a:lnTo>
                  <a:lnTo>
                    <a:pt x="70700" y="30939"/>
                  </a:lnTo>
                  <a:lnTo>
                    <a:pt x="70886" y="31250"/>
                  </a:lnTo>
                  <a:lnTo>
                    <a:pt x="71010" y="31498"/>
                  </a:lnTo>
                  <a:lnTo>
                    <a:pt x="71073" y="31809"/>
                  </a:lnTo>
                  <a:lnTo>
                    <a:pt x="71135" y="32182"/>
                  </a:lnTo>
                  <a:lnTo>
                    <a:pt x="71073" y="32492"/>
                  </a:lnTo>
                  <a:lnTo>
                    <a:pt x="71010" y="32803"/>
                  </a:lnTo>
                  <a:lnTo>
                    <a:pt x="70886" y="33176"/>
                  </a:lnTo>
                  <a:lnTo>
                    <a:pt x="67159" y="42992"/>
                  </a:lnTo>
                  <a:lnTo>
                    <a:pt x="67096" y="43116"/>
                  </a:lnTo>
                  <a:lnTo>
                    <a:pt x="67034" y="43178"/>
                  </a:lnTo>
                  <a:lnTo>
                    <a:pt x="66972" y="43240"/>
                  </a:lnTo>
                  <a:lnTo>
                    <a:pt x="64611" y="41376"/>
                  </a:lnTo>
                  <a:lnTo>
                    <a:pt x="61070" y="38519"/>
                  </a:lnTo>
                  <a:lnTo>
                    <a:pt x="60635" y="38394"/>
                  </a:lnTo>
                  <a:lnTo>
                    <a:pt x="60325" y="38208"/>
                  </a:lnTo>
                  <a:lnTo>
                    <a:pt x="60014" y="37897"/>
                  </a:lnTo>
                  <a:lnTo>
                    <a:pt x="59828" y="37525"/>
                  </a:lnTo>
                  <a:lnTo>
                    <a:pt x="59766" y="37462"/>
                  </a:lnTo>
                  <a:lnTo>
                    <a:pt x="57405" y="35599"/>
                  </a:lnTo>
                  <a:lnTo>
                    <a:pt x="53305" y="32306"/>
                  </a:lnTo>
                  <a:lnTo>
                    <a:pt x="53242" y="32182"/>
                  </a:lnTo>
                  <a:lnTo>
                    <a:pt x="53180" y="32182"/>
                  </a:lnTo>
                  <a:lnTo>
                    <a:pt x="53242" y="32120"/>
                  </a:lnTo>
                  <a:lnTo>
                    <a:pt x="56473" y="30753"/>
                  </a:lnTo>
                  <a:lnTo>
                    <a:pt x="57343" y="30380"/>
                  </a:lnTo>
                  <a:lnTo>
                    <a:pt x="57778" y="30194"/>
                  </a:lnTo>
                  <a:lnTo>
                    <a:pt x="58213" y="29945"/>
                  </a:lnTo>
                  <a:lnTo>
                    <a:pt x="58585" y="29200"/>
                  </a:lnTo>
                  <a:lnTo>
                    <a:pt x="58896" y="28392"/>
                  </a:lnTo>
                  <a:lnTo>
                    <a:pt x="59144" y="27522"/>
                  </a:lnTo>
                  <a:lnTo>
                    <a:pt x="59331" y="26715"/>
                  </a:lnTo>
                  <a:lnTo>
                    <a:pt x="59517" y="25224"/>
                  </a:lnTo>
                  <a:lnTo>
                    <a:pt x="59641" y="23733"/>
                  </a:lnTo>
                  <a:lnTo>
                    <a:pt x="59641" y="23360"/>
                  </a:lnTo>
                  <a:lnTo>
                    <a:pt x="59641" y="22925"/>
                  </a:lnTo>
                  <a:lnTo>
                    <a:pt x="59641" y="22801"/>
                  </a:lnTo>
                  <a:lnTo>
                    <a:pt x="59704" y="22677"/>
                  </a:lnTo>
                  <a:lnTo>
                    <a:pt x="59828" y="22614"/>
                  </a:lnTo>
                  <a:lnTo>
                    <a:pt x="63866" y="22614"/>
                  </a:lnTo>
                  <a:lnTo>
                    <a:pt x="63928" y="22490"/>
                  </a:lnTo>
                  <a:lnTo>
                    <a:pt x="63928" y="22428"/>
                  </a:lnTo>
                  <a:lnTo>
                    <a:pt x="63928" y="22242"/>
                  </a:lnTo>
                  <a:lnTo>
                    <a:pt x="63928" y="20937"/>
                  </a:lnTo>
                  <a:lnTo>
                    <a:pt x="63990" y="20813"/>
                  </a:lnTo>
                  <a:lnTo>
                    <a:pt x="64052" y="20751"/>
                  </a:lnTo>
                  <a:lnTo>
                    <a:pt x="64736" y="20751"/>
                  </a:lnTo>
                  <a:lnTo>
                    <a:pt x="65295" y="20688"/>
                  </a:lnTo>
                  <a:lnTo>
                    <a:pt x="65543" y="20688"/>
                  </a:lnTo>
                  <a:lnTo>
                    <a:pt x="65543" y="20813"/>
                  </a:lnTo>
                  <a:lnTo>
                    <a:pt x="65605" y="20937"/>
                  </a:lnTo>
                  <a:lnTo>
                    <a:pt x="65543" y="22614"/>
                  </a:lnTo>
                  <a:lnTo>
                    <a:pt x="69954" y="22614"/>
                  </a:lnTo>
                  <a:lnTo>
                    <a:pt x="70016" y="22677"/>
                  </a:lnTo>
                  <a:lnTo>
                    <a:pt x="70079" y="22739"/>
                  </a:lnTo>
                  <a:lnTo>
                    <a:pt x="70079" y="22925"/>
                  </a:lnTo>
                  <a:lnTo>
                    <a:pt x="70079" y="24168"/>
                  </a:lnTo>
                  <a:lnTo>
                    <a:pt x="69954" y="25348"/>
                  </a:lnTo>
                  <a:lnTo>
                    <a:pt x="69768" y="26590"/>
                  </a:lnTo>
                  <a:lnTo>
                    <a:pt x="69582" y="27771"/>
                  </a:lnTo>
                  <a:lnTo>
                    <a:pt x="69582" y="27771"/>
                  </a:lnTo>
                  <a:lnTo>
                    <a:pt x="74117" y="24602"/>
                  </a:lnTo>
                  <a:lnTo>
                    <a:pt x="76540" y="22863"/>
                  </a:lnTo>
                  <a:lnTo>
                    <a:pt x="76664" y="22801"/>
                  </a:lnTo>
                  <a:lnTo>
                    <a:pt x="76726" y="22739"/>
                  </a:lnTo>
                  <a:lnTo>
                    <a:pt x="76726" y="22614"/>
                  </a:lnTo>
                  <a:lnTo>
                    <a:pt x="76726" y="22242"/>
                  </a:lnTo>
                  <a:lnTo>
                    <a:pt x="76850" y="21931"/>
                  </a:lnTo>
                  <a:lnTo>
                    <a:pt x="77037" y="21682"/>
                  </a:lnTo>
                  <a:lnTo>
                    <a:pt x="77285" y="21496"/>
                  </a:lnTo>
                  <a:lnTo>
                    <a:pt x="77596" y="21372"/>
                  </a:lnTo>
                  <a:lnTo>
                    <a:pt x="77968" y="21310"/>
                  </a:lnTo>
                  <a:lnTo>
                    <a:pt x="78217" y="21434"/>
                  </a:lnTo>
                  <a:lnTo>
                    <a:pt x="78528" y="21558"/>
                  </a:lnTo>
                  <a:lnTo>
                    <a:pt x="78776" y="21807"/>
                  </a:lnTo>
                  <a:lnTo>
                    <a:pt x="78962" y="22117"/>
                  </a:lnTo>
                  <a:lnTo>
                    <a:pt x="78962" y="22428"/>
                  </a:lnTo>
                  <a:lnTo>
                    <a:pt x="78962" y="22801"/>
                  </a:lnTo>
                  <a:lnTo>
                    <a:pt x="78962" y="22987"/>
                  </a:lnTo>
                  <a:lnTo>
                    <a:pt x="79025" y="23111"/>
                  </a:lnTo>
                  <a:lnTo>
                    <a:pt x="85983" y="30877"/>
                  </a:lnTo>
                  <a:lnTo>
                    <a:pt x="86107" y="30939"/>
                  </a:lnTo>
                  <a:lnTo>
                    <a:pt x="86107" y="30753"/>
                  </a:lnTo>
                  <a:lnTo>
                    <a:pt x="86045" y="30629"/>
                  </a:lnTo>
                  <a:lnTo>
                    <a:pt x="85610" y="29262"/>
                  </a:lnTo>
                  <a:lnTo>
                    <a:pt x="85051" y="27833"/>
                  </a:lnTo>
                  <a:lnTo>
                    <a:pt x="84492" y="26466"/>
                  </a:lnTo>
                  <a:lnTo>
                    <a:pt x="83870" y="25162"/>
                  </a:lnTo>
                  <a:lnTo>
                    <a:pt x="83063" y="23484"/>
                  </a:lnTo>
                  <a:lnTo>
                    <a:pt x="82131" y="21869"/>
                  </a:lnTo>
                  <a:lnTo>
                    <a:pt x="81199" y="20254"/>
                  </a:lnTo>
                  <a:lnTo>
                    <a:pt x="80143" y="18763"/>
                  </a:lnTo>
                  <a:lnTo>
                    <a:pt x="79025" y="17209"/>
                  </a:lnTo>
                  <a:lnTo>
                    <a:pt x="77844" y="15781"/>
                  </a:lnTo>
                  <a:lnTo>
                    <a:pt x="76602" y="14352"/>
                  </a:lnTo>
                  <a:lnTo>
                    <a:pt x="75359" y="12985"/>
                  </a:lnTo>
                  <a:lnTo>
                    <a:pt x="74241" y="11929"/>
                  </a:lnTo>
                  <a:lnTo>
                    <a:pt x="73123" y="10935"/>
                  </a:lnTo>
                  <a:lnTo>
                    <a:pt x="71135" y="9319"/>
                  </a:lnTo>
                  <a:lnTo>
                    <a:pt x="70141" y="8512"/>
                  </a:lnTo>
                  <a:lnTo>
                    <a:pt x="69084" y="7766"/>
                  </a:lnTo>
                  <a:lnTo>
                    <a:pt x="67407" y="6648"/>
                  </a:lnTo>
                  <a:lnTo>
                    <a:pt x="65668" y="5654"/>
                  </a:lnTo>
                  <a:lnTo>
                    <a:pt x="63866" y="4722"/>
                  </a:lnTo>
                  <a:lnTo>
                    <a:pt x="62064" y="3852"/>
                  </a:lnTo>
                  <a:lnTo>
                    <a:pt x="59828" y="2921"/>
                  </a:lnTo>
                  <a:lnTo>
                    <a:pt x="58710" y="2486"/>
                  </a:lnTo>
                  <a:lnTo>
                    <a:pt x="57529" y="2113"/>
                  </a:lnTo>
                  <a:lnTo>
                    <a:pt x="55852" y="1554"/>
                  </a:lnTo>
                  <a:lnTo>
                    <a:pt x="54112" y="1119"/>
                  </a:lnTo>
                  <a:lnTo>
                    <a:pt x="52373" y="746"/>
                  </a:lnTo>
                  <a:lnTo>
                    <a:pt x="50633" y="498"/>
                  </a:lnTo>
                  <a:lnTo>
                    <a:pt x="48459" y="187"/>
                  </a:lnTo>
                  <a:lnTo>
                    <a:pt x="47403" y="125"/>
                  </a:lnTo>
                  <a:lnTo>
                    <a:pt x="46284" y="63"/>
                  </a:lnTo>
                  <a:lnTo>
                    <a:pt x="44607"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4"/>
            <p:cNvSpPr/>
            <p:nvPr/>
          </p:nvSpPr>
          <p:spPr>
            <a:xfrm>
              <a:off x="4338050" y="5091675"/>
              <a:ext cx="2203950" cy="267175"/>
            </a:xfrm>
            <a:custGeom>
              <a:rect b="b" l="l" r="r" t="t"/>
              <a:pathLst>
                <a:path extrusionOk="0" h="10687" w="88158">
                  <a:moveTo>
                    <a:pt x="8698" y="1"/>
                  </a:moveTo>
                  <a:lnTo>
                    <a:pt x="8574" y="63"/>
                  </a:lnTo>
                  <a:lnTo>
                    <a:pt x="1" y="63"/>
                  </a:lnTo>
                  <a:lnTo>
                    <a:pt x="1" y="249"/>
                  </a:lnTo>
                  <a:lnTo>
                    <a:pt x="1" y="10376"/>
                  </a:lnTo>
                  <a:lnTo>
                    <a:pt x="1" y="10500"/>
                  </a:lnTo>
                  <a:lnTo>
                    <a:pt x="1" y="10624"/>
                  </a:lnTo>
                  <a:lnTo>
                    <a:pt x="187" y="10686"/>
                  </a:lnTo>
                  <a:lnTo>
                    <a:pt x="88033" y="10686"/>
                  </a:lnTo>
                  <a:lnTo>
                    <a:pt x="88095" y="10624"/>
                  </a:lnTo>
                  <a:lnTo>
                    <a:pt x="88157" y="10438"/>
                  </a:lnTo>
                  <a:lnTo>
                    <a:pt x="88157" y="8947"/>
                  </a:lnTo>
                  <a:lnTo>
                    <a:pt x="85361" y="8823"/>
                  </a:lnTo>
                  <a:lnTo>
                    <a:pt x="81013" y="8636"/>
                  </a:lnTo>
                  <a:lnTo>
                    <a:pt x="78155" y="8512"/>
                  </a:lnTo>
                  <a:lnTo>
                    <a:pt x="72998" y="8326"/>
                  </a:lnTo>
                  <a:lnTo>
                    <a:pt x="71570" y="8326"/>
                  </a:lnTo>
                  <a:lnTo>
                    <a:pt x="70824" y="8264"/>
                  </a:lnTo>
                  <a:lnTo>
                    <a:pt x="69519" y="8264"/>
                  </a:lnTo>
                  <a:lnTo>
                    <a:pt x="69457" y="8201"/>
                  </a:lnTo>
                  <a:lnTo>
                    <a:pt x="69457" y="8015"/>
                  </a:lnTo>
                  <a:lnTo>
                    <a:pt x="69582" y="7642"/>
                  </a:lnTo>
                  <a:lnTo>
                    <a:pt x="72377" y="63"/>
                  </a:lnTo>
                  <a:lnTo>
                    <a:pt x="70079" y="63"/>
                  </a:lnTo>
                  <a:lnTo>
                    <a:pt x="69644" y="1492"/>
                  </a:lnTo>
                  <a:lnTo>
                    <a:pt x="69209" y="2921"/>
                  </a:lnTo>
                  <a:lnTo>
                    <a:pt x="68339" y="5779"/>
                  </a:lnTo>
                  <a:lnTo>
                    <a:pt x="68277" y="5965"/>
                  </a:lnTo>
                  <a:lnTo>
                    <a:pt x="68090" y="6027"/>
                  </a:lnTo>
                  <a:lnTo>
                    <a:pt x="66165" y="6213"/>
                  </a:lnTo>
                  <a:lnTo>
                    <a:pt x="62623" y="6462"/>
                  </a:lnTo>
                  <a:lnTo>
                    <a:pt x="60076" y="6648"/>
                  </a:lnTo>
                  <a:lnTo>
                    <a:pt x="56535" y="6959"/>
                  </a:lnTo>
                  <a:lnTo>
                    <a:pt x="53988" y="7145"/>
                  </a:lnTo>
                  <a:lnTo>
                    <a:pt x="51192" y="7332"/>
                  </a:lnTo>
                  <a:lnTo>
                    <a:pt x="48645" y="7518"/>
                  </a:lnTo>
                  <a:lnTo>
                    <a:pt x="45912" y="7767"/>
                  </a:lnTo>
                  <a:lnTo>
                    <a:pt x="43302" y="7953"/>
                  </a:lnTo>
                  <a:lnTo>
                    <a:pt x="40569" y="8139"/>
                  </a:lnTo>
                  <a:lnTo>
                    <a:pt x="38767" y="8264"/>
                  </a:lnTo>
                  <a:lnTo>
                    <a:pt x="35226" y="8574"/>
                  </a:lnTo>
                  <a:lnTo>
                    <a:pt x="33424" y="8698"/>
                  </a:lnTo>
                  <a:lnTo>
                    <a:pt x="31374" y="8885"/>
                  </a:lnTo>
                  <a:lnTo>
                    <a:pt x="23298" y="7518"/>
                  </a:lnTo>
                  <a:lnTo>
                    <a:pt x="21745" y="7270"/>
                  </a:lnTo>
                  <a:lnTo>
                    <a:pt x="21620" y="7207"/>
                  </a:lnTo>
                  <a:lnTo>
                    <a:pt x="20440" y="7145"/>
                  </a:lnTo>
                  <a:lnTo>
                    <a:pt x="19260" y="7021"/>
                  </a:lnTo>
                  <a:lnTo>
                    <a:pt x="18079" y="6835"/>
                  </a:lnTo>
                  <a:lnTo>
                    <a:pt x="16961" y="6648"/>
                  </a:lnTo>
                  <a:lnTo>
                    <a:pt x="15781" y="6400"/>
                  </a:lnTo>
                  <a:lnTo>
                    <a:pt x="15719" y="6338"/>
                  </a:lnTo>
                  <a:lnTo>
                    <a:pt x="15594" y="6276"/>
                  </a:lnTo>
                  <a:lnTo>
                    <a:pt x="15222" y="6835"/>
                  </a:lnTo>
                  <a:lnTo>
                    <a:pt x="14849" y="7332"/>
                  </a:lnTo>
                  <a:lnTo>
                    <a:pt x="14414" y="7767"/>
                  </a:lnTo>
                  <a:lnTo>
                    <a:pt x="13917" y="8201"/>
                  </a:lnTo>
                  <a:lnTo>
                    <a:pt x="13420" y="8512"/>
                  </a:lnTo>
                  <a:lnTo>
                    <a:pt x="12861" y="8823"/>
                  </a:lnTo>
                  <a:lnTo>
                    <a:pt x="14103" y="8823"/>
                  </a:lnTo>
                  <a:lnTo>
                    <a:pt x="15408" y="8761"/>
                  </a:lnTo>
                  <a:lnTo>
                    <a:pt x="17644" y="8823"/>
                  </a:lnTo>
                  <a:lnTo>
                    <a:pt x="18701" y="8885"/>
                  </a:lnTo>
                  <a:lnTo>
                    <a:pt x="19819" y="9009"/>
                  </a:lnTo>
                  <a:lnTo>
                    <a:pt x="20254" y="9071"/>
                  </a:lnTo>
                  <a:lnTo>
                    <a:pt x="20440" y="9133"/>
                  </a:lnTo>
                  <a:lnTo>
                    <a:pt x="20502" y="9133"/>
                  </a:lnTo>
                  <a:lnTo>
                    <a:pt x="20502" y="9195"/>
                  </a:lnTo>
                  <a:lnTo>
                    <a:pt x="20502" y="9258"/>
                  </a:lnTo>
                  <a:lnTo>
                    <a:pt x="20440" y="9320"/>
                  </a:lnTo>
                  <a:lnTo>
                    <a:pt x="20316" y="9382"/>
                  </a:lnTo>
                  <a:lnTo>
                    <a:pt x="19757" y="9444"/>
                  </a:lnTo>
                  <a:lnTo>
                    <a:pt x="19260" y="9506"/>
                  </a:lnTo>
                  <a:lnTo>
                    <a:pt x="17582" y="9630"/>
                  </a:lnTo>
                  <a:lnTo>
                    <a:pt x="12612" y="9630"/>
                  </a:lnTo>
                  <a:lnTo>
                    <a:pt x="11370" y="9568"/>
                  </a:lnTo>
                  <a:lnTo>
                    <a:pt x="10065" y="9382"/>
                  </a:lnTo>
                  <a:lnTo>
                    <a:pt x="9754" y="9382"/>
                  </a:lnTo>
                  <a:lnTo>
                    <a:pt x="9630" y="9320"/>
                  </a:lnTo>
                  <a:lnTo>
                    <a:pt x="9630" y="9258"/>
                  </a:lnTo>
                  <a:lnTo>
                    <a:pt x="9630" y="9133"/>
                  </a:lnTo>
                  <a:lnTo>
                    <a:pt x="9754" y="9071"/>
                  </a:lnTo>
                  <a:lnTo>
                    <a:pt x="10065" y="9071"/>
                  </a:lnTo>
                  <a:lnTo>
                    <a:pt x="10127" y="9009"/>
                  </a:lnTo>
                  <a:lnTo>
                    <a:pt x="9817" y="8823"/>
                  </a:lnTo>
                  <a:lnTo>
                    <a:pt x="9506" y="8761"/>
                  </a:lnTo>
                  <a:lnTo>
                    <a:pt x="8823" y="8388"/>
                  </a:lnTo>
                  <a:lnTo>
                    <a:pt x="8201" y="7891"/>
                  </a:lnTo>
                  <a:lnTo>
                    <a:pt x="7704" y="7332"/>
                  </a:lnTo>
                  <a:lnTo>
                    <a:pt x="7207" y="6710"/>
                  </a:lnTo>
                  <a:lnTo>
                    <a:pt x="7145" y="6586"/>
                  </a:lnTo>
                  <a:lnTo>
                    <a:pt x="7021" y="6524"/>
                  </a:lnTo>
                  <a:lnTo>
                    <a:pt x="6772" y="6524"/>
                  </a:lnTo>
                  <a:lnTo>
                    <a:pt x="6151" y="6648"/>
                  </a:lnTo>
                  <a:lnTo>
                    <a:pt x="5530" y="6648"/>
                  </a:lnTo>
                  <a:lnTo>
                    <a:pt x="4847" y="6586"/>
                  </a:lnTo>
                  <a:lnTo>
                    <a:pt x="4287" y="6338"/>
                  </a:lnTo>
                  <a:lnTo>
                    <a:pt x="3666" y="6027"/>
                  </a:lnTo>
                  <a:lnTo>
                    <a:pt x="3169" y="5654"/>
                  </a:lnTo>
                  <a:lnTo>
                    <a:pt x="2734" y="5219"/>
                  </a:lnTo>
                  <a:lnTo>
                    <a:pt x="2362" y="4660"/>
                  </a:lnTo>
                  <a:lnTo>
                    <a:pt x="2237" y="4412"/>
                  </a:lnTo>
                  <a:lnTo>
                    <a:pt x="2175" y="4039"/>
                  </a:lnTo>
                  <a:lnTo>
                    <a:pt x="2113" y="3728"/>
                  </a:lnTo>
                  <a:lnTo>
                    <a:pt x="2113" y="3418"/>
                  </a:lnTo>
                  <a:lnTo>
                    <a:pt x="2113" y="3045"/>
                  </a:lnTo>
                  <a:lnTo>
                    <a:pt x="2237" y="2734"/>
                  </a:lnTo>
                  <a:lnTo>
                    <a:pt x="2362" y="2486"/>
                  </a:lnTo>
                  <a:lnTo>
                    <a:pt x="2486" y="2237"/>
                  </a:lnTo>
                  <a:lnTo>
                    <a:pt x="2734" y="1989"/>
                  </a:lnTo>
                  <a:lnTo>
                    <a:pt x="2983" y="1802"/>
                  </a:lnTo>
                  <a:lnTo>
                    <a:pt x="3293" y="1616"/>
                  </a:lnTo>
                  <a:lnTo>
                    <a:pt x="3604" y="1554"/>
                  </a:lnTo>
                  <a:lnTo>
                    <a:pt x="3915" y="1492"/>
                  </a:lnTo>
                  <a:lnTo>
                    <a:pt x="4225" y="1430"/>
                  </a:lnTo>
                  <a:lnTo>
                    <a:pt x="4598" y="1492"/>
                  </a:lnTo>
                  <a:lnTo>
                    <a:pt x="4909" y="1554"/>
                  </a:lnTo>
                  <a:lnTo>
                    <a:pt x="5344" y="1678"/>
                  </a:lnTo>
                  <a:lnTo>
                    <a:pt x="5344" y="1368"/>
                  </a:lnTo>
                  <a:lnTo>
                    <a:pt x="5281" y="1057"/>
                  </a:lnTo>
                  <a:lnTo>
                    <a:pt x="5157" y="498"/>
                  </a:lnTo>
                  <a:lnTo>
                    <a:pt x="5157" y="249"/>
                  </a:lnTo>
                  <a:lnTo>
                    <a:pt x="5157" y="187"/>
                  </a:lnTo>
                  <a:lnTo>
                    <a:pt x="5281" y="125"/>
                  </a:lnTo>
                  <a:lnTo>
                    <a:pt x="5468" y="125"/>
                  </a:lnTo>
                  <a:lnTo>
                    <a:pt x="11183" y="63"/>
                  </a:lnTo>
                  <a:lnTo>
                    <a:pt x="8698" y="1"/>
                  </a:lnTo>
                  <a:close/>
                </a:path>
              </a:pathLst>
            </a:custGeom>
            <a:solidFill>
              <a:srgbClr val="AD8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4"/>
            <p:cNvSpPr/>
            <p:nvPr/>
          </p:nvSpPr>
          <p:spPr>
            <a:xfrm>
              <a:off x="5669100" y="3780825"/>
              <a:ext cx="829400" cy="548300"/>
            </a:xfrm>
            <a:custGeom>
              <a:rect b="b" l="l" r="r" t="t"/>
              <a:pathLst>
                <a:path extrusionOk="0" h="21932" w="33176">
                  <a:moveTo>
                    <a:pt x="24726" y="1"/>
                  </a:moveTo>
                  <a:lnTo>
                    <a:pt x="24354" y="63"/>
                  </a:lnTo>
                  <a:lnTo>
                    <a:pt x="24043" y="187"/>
                  </a:lnTo>
                  <a:lnTo>
                    <a:pt x="23795" y="373"/>
                  </a:lnTo>
                  <a:lnTo>
                    <a:pt x="23608" y="622"/>
                  </a:lnTo>
                  <a:lnTo>
                    <a:pt x="23484" y="933"/>
                  </a:lnTo>
                  <a:lnTo>
                    <a:pt x="23484" y="1305"/>
                  </a:lnTo>
                  <a:lnTo>
                    <a:pt x="23484" y="1430"/>
                  </a:lnTo>
                  <a:lnTo>
                    <a:pt x="23422" y="1492"/>
                  </a:lnTo>
                  <a:lnTo>
                    <a:pt x="23298" y="1554"/>
                  </a:lnTo>
                  <a:lnTo>
                    <a:pt x="20875" y="3293"/>
                  </a:lnTo>
                  <a:lnTo>
                    <a:pt x="16340" y="6462"/>
                  </a:lnTo>
                  <a:lnTo>
                    <a:pt x="16153" y="6586"/>
                  </a:lnTo>
                  <a:lnTo>
                    <a:pt x="16029" y="6648"/>
                  </a:lnTo>
                  <a:lnTo>
                    <a:pt x="15905" y="6648"/>
                  </a:lnTo>
                  <a:lnTo>
                    <a:pt x="15718" y="6524"/>
                  </a:lnTo>
                  <a:lnTo>
                    <a:pt x="15470" y="6400"/>
                  </a:lnTo>
                  <a:lnTo>
                    <a:pt x="15283" y="6275"/>
                  </a:lnTo>
                  <a:lnTo>
                    <a:pt x="15035" y="6213"/>
                  </a:lnTo>
                  <a:lnTo>
                    <a:pt x="14538" y="6213"/>
                  </a:lnTo>
                  <a:lnTo>
                    <a:pt x="14289" y="6275"/>
                  </a:lnTo>
                  <a:lnTo>
                    <a:pt x="14041" y="6400"/>
                  </a:lnTo>
                  <a:lnTo>
                    <a:pt x="13792" y="6524"/>
                  </a:lnTo>
                  <a:lnTo>
                    <a:pt x="13668" y="6586"/>
                  </a:lnTo>
                  <a:lnTo>
                    <a:pt x="13544" y="6648"/>
                  </a:lnTo>
                  <a:lnTo>
                    <a:pt x="13420" y="6586"/>
                  </a:lnTo>
                  <a:lnTo>
                    <a:pt x="13295" y="6524"/>
                  </a:lnTo>
                  <a:lnTo>
                    <a:pt x="12985" y="6338"/>
                  </a:lnTo>
                  <a:lnTo>
                    <a:pt x="12674" y="6151"/>
                  </a:lnTo>
                  <a:lnTo>
                    <a:pt x="12363" y="6027"/>
                  </a:lnTo>
                  <a:lnTo>
                    <a:pt x="12053" y="5965"/>
                  </a:lnTo>
                  <a:lnTo>
                    <a:pt x="11680" y="5965"/>
                  </a:lnTo>
                  <a:lnTo>
                    <a:pt x="11369" y="6027"/>
                  </a:lnTo>
                  <a:lnTo>
                    <a:pt x="10997" y="6089"/>
                  </a:lnTo>
                  <a:lnTo>
                    <a:pt x="10624" y="6275"/>
                  </a:lnTo>
                  <a:lnTo>
                    <a:pt x="7953" y="7456"/>
                  </a:lnTo>
                  <a:lnTo>
                    <a:pt x="5219" y="8574"/>
                  </a:lnTo>
                  <a:lnTo>
                    <a:pt x="5095" y="8636"/>
                  </a:lnTo>
                  <a:lnTo>
                    <a:pt x="4971" y="8636"/>
                  </a:lnTo>
                  <a:lnTo>
                    <a:pt x="4536" y="8885"/>
                  </a:lnTo>
                  <a:lnTo>
                    <a:pt x="4101" y="9071"/>
                  </a:lnTo>
                  <a:lnTo>
                    <a:pt x="3231" y="9444"/>
                  </a:lnTo>
                  <a:lnTo>
                    <a:pt x="0" y="10811"/>
                  </a:lnTo>
                  <a:lnTo>
                    <a:pt x="0" y="10873"/>
                  </a:lnTo>
                  <a:lnTo>
                    <a:pt x="622" y="10935"/>
                  </a:lnTo>
                  <a:lnTo>
                    <a:pt x="1243" y="11059"/>
                  </a:lnTo>
                  <a:lnTo>
                    <a:pt x="2485" y="11432"/>
                  </a:lnTo>
                  <a:lnTo>
                    <a:pt x="3604" y="11805"/>
                  </a:lnTo>
                  <a:lnTo>
                    <a:pt x="4722" y="12177"/>
                  </a:lnTo>
                  <a:lnTo>
                    <a:pt x="5778" y="12674"/>
                  </a:lnTo>
                  <a:lnTo>
                    <a:pt x="6834" y="13296"/>
                  </a:lnTo>
                  <a:lnTo>
                    <a:pt x="7083" y="13482"/>
                  </a:lnTo>
                  <a:lnTo>
                    <a:pt x="7518" y="13731"/>
                  </a:lnTo>
                  <a:lnTo>
                    <a:pt x="8015" y="14041"/>
                  </a:lnTo>
                  <a:lnTo>
                    <a:pt x="8822" y="14787"/>
                  </a:lnTo>
                  <a:lnTo>
                    <a:pt x="9506" y="15346"/>
                  </a:lnTo>
                  <a:lnTo>
                    <a:pt x="10127" y="16029"/>
                  </a:lnTo>
                  <a:lnTo>
                    <a:pt x="11183" y="17334"/>
                  </a:lnTo>
                  <a:lnTo>
                    <a:pt x="11680" y="17955"/>
                  </a:lnTo>
                  <a:lnTo>
                    <a:pt x="12177" y="18701"/>
                  </a:lnTo>
                  <a:lnTo>
                    <a:pt x="12550" y="19384"/>
                  </a:lnTo>
                  <a:lnTo>
                    <a:pt x="12985" y="20129"/>
                  </a:lnTo>
                  <a:lnTo>
                    <a:pt x="13357" y="20875"/>
                  </a:lnTo>
                  <a:lnTo>
                    <a:pt x="13668" y="21620"/>
                  </a:lnTo>
                  <a:lnTo>
                    <a:pt x="13730" y="21931"/>
                  </a:lnTo>
                  <a:lnTo>
                    <a:pt x="13792" y="21869"/>
                  </a:lnTo>
                  <a:lnTo>
                    <a:pt x="13854" y="21807"/>
                  </a:lnTo>
                  <a:lnTo>
                    <a:pt x="13917" y="21683"/>
                  </a:lnTo>
                  <a:lnTo>
                    <a:pt x="17644" y="11867"/>
                  </a:lnTo>
                  <a:lnTo>
                    <a:pt x="17768" y="11494"/>
                  </a:lnTo>
                  <a:lnTo>
                    <a:pt x="17831" y="11183"/>
                  </a:lnTo>
                  <a:lnTo>
                    <a:pt x="17893" y="10873"/>
                  </a:lnTo>
                  <a:lnTo>
                    <a:pt x="17831" y="10500"/>
                  </a:lnTo>
                  <a:lnTo>
                    <a:pt x="17768" y="10189"/>
                  </a:lnTo>
                  <a:lnTo>
                    <a:pt x="17644" y="9941"/>
                  </a:lnTo>
                  <a:lnTo>
                    <a:pt x="17458" y="9630"/>
                  </a:lnTo>
                  <a:lnTo>
                    <a:pt x="17209" y="9320"/>
                  </a:lnTo>
                  <a:lnTo>
                    <a:pt x="17147" y="9195"/>
                  </a:lnTo>
                  <a:lnTo>
                    <a:pt x="17147" y="9071"/>
                  </a:lnTo>
                  <a:lnTo>
                    <a:pt x="17209" y="8760"/>
                  </a:lnTo>
                  <a:lnTo>
                    <a:pt x="17209" y="8512"/>
                  </a:lnTo>
                  <a:lnTo>
                    <a:pt x="17209" y="8263"/>
                  </a:lnTo>
                  <a:lnTo>
                    <a:pt x="17147" y="8015"/>
                  </a:lnTo>
                  <a:lnTo>
                    <a:pt x="17023" y="7766"/>
                  </a:lnTo>
                  <a:lnTo>
                    <a:pt x="16899" y="7580"/>
                  </a:lnTo>
                  <a:lnTo>
                    <a:pt x="16526" y="7207"/>
                  </a:lnTo>
                  <a:lnTo>
                    <a:pt x="16464" y="7083"/>
                  </a:lnTo>
                  <a:lnTo>
                    <a:pt x="16402" y="7021"/>
                  </a:lnTo>
                  <a:lnTo>
                    <a:pt x="16464" y="6959"/>
                  </a:lnTo>
                  <a:lnTo>
                    <a:pt x="16526" y="6835"/>
                  </a:lnTo>
                  <a:lnTo>
                    <a:pt x="23484" y="1989"/>
                  </a:lnTo>
                  <a:lnTo>
                    <a:pt x="23670" y="1927"/>
                  </a:lnTo>
                  <a:lnTo>
                    <a:pt x="23732" y="1927"/>
                  </a:lnTo>
                  <a:lnTo>
                    <a:pt x="23857" y="1989"/>
                  </a:lnTo>
                  <a:lnTo>
                    <a:pt x="24167" y="2237"/>
                  </a:lnTo>
                  <a:lnTo>
                    <a:pt x="24478" y="2299"/>
                  </a:lnTo>
                  <a:lnTo>
                    <a:pt x="24789" y="2299"/>
                  </a:lnTo>
                  <a:lnTo>
                    <a:pt x="25161" y="2175"/>
                  </a:lnTo>
                  <a:lnTo>
                    <a:pt x="25286" y="2113"/>
                  </a:lnTo>
                  <a:lnTo>
                    <a:pt x="25410" y="2113"/>
                  </a:lnTo>
                  <a:lnTo>
                    <a:pt x="25472" y="2175"/>
                  </a:lnTo>
                  <a:lnTo>
                    <a:pt x="25596" y="2237"/>
                  </a:lnTo>
                  <a:lnTo>
                    <a:pt x="32927" y="10376"/>
                  </a:lnTo>
                  <a:lnTo>
                    <a:pt x="33051" y="10500"/>
                  </a:lnTo>
                  <a:lnTo>
                    <a:pt x="33176" y="10562"/>
                  </a:lnTo>
                  <a:lnTo>
                    <a:pt x="33176" y="10562"/>
                  </a:lnTo>
                  <a:lnTo>
                    <a:pt x="33051" y="10065"/>
                  </a:lnTo>
                  <a:lnTo>
                    <a:pt x="32865" y="9630"/>
                  </a:lnTo>
                  <a:lnTo>
                    <a:pt x="32741" y="9568"/>
                  </a:lnTo>
                  <a:lnTo>
                    <a:pt x="25783" y="1802"/>
                  </a:lnTo>
                  <a:lnTo>
                    <a:pt x="25720" y="1678"/>
                  </a:lnTo>
                  <a:lnTo>
                    <a:pt x="25720" y="1492"/>
                  </a:lnTo>
                  <a:lnTo>
                    <a:pt x="25720" y="1119"/>
                  </a:lnTo>
                  <a:lnTo>
                    <a:pt x="25720" y="808"/>
                  </a:lnTo>
                  <a:lnTo>
                    <a:pt x="25534" y="498"/>
                  </a:lnTo>
                  <a:lnTo>
                    <a:pt x="25286" y="249"/>
                  </a:lnTo>
                  <a:lnTo>
                    <a:pt x="24975" y="125"/>
                  </a:lnTo>
                  <a:lnTo>
                    <a:pt x="24726"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4"/>
            <p:cNvSpPr/>
            <p:nvPr/>
          </p:nvSpPr>
          <p:spPr>
            <a:xfrm>
              <a:off x="6074475" y="4933275"/>
              <a:ext cx="467525" cy="382075"/>
            </a:xfrm>
            <a:custGeom>
              <a:rect b="b" l="l" r="r" t="t"/>
              <a:pathLst>
                <a:path extrusionOk="0" h="15283" w="18701">
                  <a:moveTo>
                    <a:pt x="5467" y="0"/>
                  </a:moveTo>
                  <a:lnTo>
                    <a:pt x="5281" y="62"/>
                  </a:lnTo>
                  <a:lnTo>
                    <a:pt x="5157" y="186"/>
                  </a:lnTo>
                  <a:lnTo>
                    <a:pt x="4349" y="2423"/>
                  </a:lnTo>
                  <a:lnTo>
                    <a:pt x="2920" y="6399"/>
                  </a:lnTo>
                  <a:lnTo>
                    <a:pt x="125" y="13978"/>
                  </a:lnTo>
                  <a:lnTo>
                    <a:pt x="0" y="14351"/>
                  </a:lnTo>
                  <a:lnTo>
                    <a:pt x="0" y="14537"/>
                  </a:lnTo>
                  <a:lnTo>
                    <a:pt x="62" y="14600"/>
                  </a:lnTo>
                  <a:lnTo>
                    <a:pt x="1367" y="14600"/>
                  </a:lnTo>
                  <a:lnTo>
                    <a:pt x="2113" y="14662"/>
                  </a:lnTo>
                  <a:lnTo>
                    <a:pt x="3541" y="14662"/>
                  </a:lnTo>
                  <a:lnTo>
                    <a:pt x="8698" y="14848"/>
                  </a:lnTo>
                  <a:lnTo>
                    <a:pt x="11556" y="14972"/>
                  </a:lnTo>
                  <a:lnTo>
                    <a:pt x="15904" y="15159"/>
                  </a:lnTo>
                  <a:lnTo>
                    <a:pt x="18700" y="15283"/>
                  </a:lnTo>
                  <a:lnTo>
                    <a:pt x="18700" y="14351"/>
                  </a:lnTo>
                  <a:lnTo>
                    <a:pt x="5778" y="13978"/>
                  </a:lnTo>
                  <a:lnTo>
                    <a:pt x="1305" y="13854"/>
                  </a:lnTo>
                  <a:lnTo>
                    <a:pt x="1119" y="13854"/>
                  </a:lnTo>
                  <a:lnTo>
                    <a:pt x="1056" y="13792"/>
                  </a:lnTo>
                  <a:lnTo>
                    <a:pt x="1056" y="13730"/>
                  </a:lnTo>
                  <a:lnTo>
                    <a:pt x="1119" y="13543"/>
                  </a:lnTo>
                  <a:lnTo>
                    <a:pt x="3355" y="7828"/>
                  </a:lnTo>
                  <a:lnTo>
                    <a:pt x="4846" y="3914"/>
                  </a:lnTo>
                  <a:lnTo>
                    <a:pt x="4908" y="3790"/>
                  </a:lnTo>
                  <a:lnTo>
                    <a:pt x="4970" y="3728"/>
                  </a:lnTo>
                  <a:lnTo>
                    <a:pt x="5095" y="3665"/>
                  </a:lnTo>
                  <a:lnTo>
                    <a:pt x="5281" y="3665"/>
                  </a:lnTo>
                  <a:lnTo>
                    <a:pt x="14227" y="3790"/>
                  </a:lnTo>
                  <a:lnTo>
                    <a:pt x="18700" y="3852"/>
                  </a:lnTo>
                  <a:lnTo>
                    <a:pt x="18700" y="0"/>
                  </a:lnTo>
                  <a:lnTo>
                    <a:pt x="17023" y="0"/>
                  </a:lnTo>
                  <a:lnTo>
                    <a:pt x="16774" y="249"/>
                  </a:lnTo>
                  <a:lnTo>
                    <a:pt x="16588" y="497"/>
                  </a:lnTo>
                  <a:lnTo>
                    <a:pt x="16526" y="808"/>
                  </a:lnTo>
                  <a:lnTo>
                    <a:pt x="16464" y="1118"/>
                  </a:lnTo>
                  <a:lnTo>
                    <a:pt x="16712" y="1180"/>
                  </a:lnTo>
                  <a:lnTo>
                    <a:pt x="16898" y="1243"/>
                  </a:lnTo>
                  <a:lnTo>
                    <a:pt x="17023" y="1305"/>
                  </a:lnTo>
                  <a:lnTo>
                    <a:pt x="17147" y="1491"/>
                  </a:lnTo>
                  <a:lnTo>
                    <a:pt x="17271" y="1615"/>
                  </a:lnTo>
                  <a:lnTo>
                    <a:pt x="17271" y="1802"/>
                  </a:lnTo>
                  <a:lnTo>
                    <a:pt x="17271" y="1926"/>
                  </a:lnTo>
                  <a:lnTo>
                    <a:pt x="17209" y="2112"/>
                  </a:lnTo>
                  <a:lnTo>
                    <a:pt x="17147" y="2237"/>
                  </a:lnTo>
                  <a:lnTo>
                    <a:pt x="17085" y="2299"/>
                  </a:lnTo>
                  <a:lnTo>
                    <a:pt x="17023" y="2361"/>
                  </a:lnTo>
                  <a:lnTo>
                    <a:pt x="16712" y="2485"/>
                  </a:lnTo>
                  <a:lnTo>
                    <a:pt x="16464" y="2485"/>
                  </a:lnTo>
                  <a:lnTo>
                    <a:pt x="16215" y="2423"/>
                  </a:lnTo>
                  <a:lnTo>
                    <a:pt x="16029" y="2237"/>
                  </a:lnTo>
                  <a:lnTo>
                    <a:pt x="15904" y="1926"/>
                  </a:lnTo>
                  <a:lnTo>
                    <a:pt x="15904" y="1677"/>
                  </a:lnTo>
                  <a:lnTo>
                    <a:pt x="16029" y="1429"/>
                  </a:lnTo>
                  <a:lnTo>
                    <a:pt x="16277" y="1243"/>
                  </a:lnTo>
                  <a:lnTo>
                    <a:pt x="16277" y="870"/>
                  </a:lnTo>
                  <a:lnTo>
                    <a:pt x="16401" y="559"/>
                  </a:lnTo>
                  <a:lnTo>
                    <a:pt x="16526" y="311"/>
                  </a:lnTo>
                  <a:lnTo>
                    <a:pt x="16712" y="0"/>
                  </a:lnTo>
                  <a:lnTo>
                    <a:pt x="15345" y="0"/>
                  </a:lnTo>
                  <a:lnTo>
                    <a:pt x="15283" y="62"/>
                  </a:lnTo>
                  <a:lnTo>
                    <a:pt x="15221" y="0"/>
                  </a:lnTo>
                  <a:lnTo>
                    <a:pt x="13606" y="0"/>
                  </a:lnTo>
                  <a:lnTo>
                    <a:pt x="13357" y="249"/>
                  </a:lnTo>
                  <a:lnTo>
                    <a:pt x="13171" y="497"/>
                  </a:lnTo>
                  <a:lnTo>
                    <a:pt x="13047" y="808"/>
                  </a:lnTo>
                  <a:lnTo>
                    <a:pt x="13047" y="1118"/>
                  </a:lnTo>
                  <a:lnTo>
                    <a:pt x="13295" y="1118"/>
                  </a:lnTo>
                  <a:lnTo>
                    <a:pt x="13482" y="1180"/>
                  </a:lnTo>
                  <a:lnTo>
                    <a:pt x="13668" y="1305"/>
                  </a:lnTo>
                  <a:lnTo>
                    <a:pt x="13792" y="1491"/>
                  </a:lnTo>
                  <a:lnTo>
                    <a:pt x="13854" y="1677"/>
                  </a:lnTo>
                  <a:lnTo>
                    <a:pt x="13854" y="1864"/>
                  </a:lnTo>
                  <a:lnTo>
                    <a:pt x="13854" y="2050"/>
                  </a:lnTo>
                  <a:lnTo>
                    <a:pt x="13730" y="2237"/>
                  </a:lnTo>
                  <a:lnTo>
                    <a:pt x="13668" y="2299"/>
                  </a:lnTo>
                  <a:lnTo>
                    <a:pt x="13606" y="2361"/>
                  </a:lnTo>
                  <a:lnTo>
                    <a:pt x="13295" y="2485"/>
                  </a:lnTo>
                  <a:lnTo>
                    <a:pt x="13047" y="2547"/>
                  </a:lnTo>
                  <a:lnTo>
                    <a:pt x="12798" y="2423"/>
                  </a:lnTo>
                  <a:lnTo>
                    <a:pt x="12612" y="2237"/>
                  </a:lnTo>
                  <a:lnTo>
                    <a:pt x="12488" y="1988"/>
                  </a:lnTo>
                  <a:lnTo>
                    <a:pt x="12488" y="1677"/>
                  </a:lnTo>
                  <a:lnTo>
                    <a:pt x="12612" y="1429"/>
                  </a:lnTo>
                  <a:lnTo>
                    <a:pt x="12860" y="1243"/>
                  </a:lnTo>
                  <a:lnTo>
                    <a:pt x="12860" y="870"/>
                  </a:lnTo>
                  <a:lnTo>
                    <a:pt x="12985" y="559"/>
                  </a:lnTo>
                  <a:lnTo>
                    <a:pt x="13109" y="311"/>
                  </a:lnTo>
                  <a:lnTo>
                    <a:pt x="13295" y="0"/>
                  </a:lnTo>
                  <a:lnTo>
                    <a:pt x="11991" y="0"/>
                  </a:lnTo>
                  <a:lnTo>
                    <a:pt x="11928" y="62"/>
                  </a:lnTo>
                  <a:lnTo>
                    <a:pt x="11866" y="0"/>
                  </a:lnTo>
                  <a:lnTo>
                    <a:pt x="10189" y="0"/>
                  </a:lnTo>
                  <a:lnTo>
                    <a:pt x="9940" y="249"/>
                  </a:lnTo>
                  <a:lnTo>
                    <a:pt x="9754" y="497"/>
                  </a:lnTo>
                  <a:lnTo>
                    <a:pt x="9630" y="808"/>
                  </a:lnTo>
                  <a:lnTo>
                    <a:pt x="9630" y="1118"/>
                  </a:lnTo>
                  <a:lnTo>
                    <a:pt x="9878" y="1180"/>
                  </a:lnTo>
                  <a:lnTo>
                    <a:pt x="10065" y="1243"/>
                  </a:lnTo>
                  <a:lnTo>
                    <a:pt x="10189" y="1305"/>
                  </a:lnTo>
                  <a:lnTo>
                    <a:pt x="10313" y="1429"/>
                  </a:lnTo>
                  <a:lnTo>
                    <a:pt x="10437" y="1615"/>
                  </a:lnTo>
                  <a:lnTo>
                    <a:pt x="10437" y="1740"/>
                  </a:lnTo>
                  <a:lnTo>
                    <a:pt x="10437" y="1926"/>
                  </a:lnTo>
                  <a:lnTo>
                    <a:pt x="10375" y="2112"/>
                  </a:lnTo>
                  <a:lnTo>
                    <a:pt x="10313" y="2237"/>
                  </a:lnTo>
                  <a:lnTo>
                    <a:pt x="10251" y="2299"/>
                  </a:lnTo>
                  <a:lnTo>
                    <a:pt x="10189" y="2361"/>
                  </a:lnTo>
                  <a:lnTo>
                    <a:pt x="10002" y="2485"/>
                  </a:lnTo>
                  <a:lnTo>
                    <a:pt x="9816" y="2547"/>
                  </a:lnTo>
                  <a:lnTo>
                    <a:pt x="9630" y="2547"/>
                  </a:lnTo>
                  <a:lnTo>
                    <a:pt x="9443" y="2485"/>
                  </a:lnTo>
                  <a:lnTo>
                    <a:pt x="9257" y="2361"/>
                  </a:lnTo>
                  <a:lnTo>
                    <a:pt x="9133" y="2237"/>
                  </a:lnTo>
                  <a:lnTo>
                    <a:pt x="9071" y="2050"/>
                  </a:lnTo>
                  <a:lnTo>
                    <a:pt x="9071" y="1864"/>
                  </a:lnTo>
                  <a:lnTo>
                    <a:pt x="9071" y="1677"/>
                  </a:lnTo>
                  <a:lnTo>
                    <a:pt x="9133" y="1491"/>
                  </a:lnTo>
                  <a:lnTo>
                    <a:pt x="9257" y="1305"/>
                  </a:lnTo>
                  <a:lnTo>
                    <a:pt x="9443" y="1243"/>
                  </a:lnTo>
                  <a:lnTo>
                    <a:pt x="9443" y="870"/>
                  </a:lnTo>
                  <a:lnTo>
                    <a:pt x="9505" y="559"/>
                  </a:lnTo>
                  <a:lnTo>
                    <a:pt x="9692" y="311"/>
                  </a:lnTo>
                  <a:lnTo>
                    <a:pt x="9878" y="0"/>
                  </a:lnTo>
                  <a:lnTo>
                    <a:pt x="8511" y="0"/>
                  </a:lnTo>
                  <a:lnTo>
                    <a:pt x="8449" y="62"/>
                  </a:lnTo>
                  <a:lnTo>
                    <a:pt x="8387" y="0"/>
                  </a:lnTo>
                  <a:lnTo>
                    <a:pt x="6772" y="0"/>
                  </a:lnTo>
                  <a:lnTo>
                    <a:pt x="6523" y="249"/>
                  </a:lnTo>
                  <a:lnTo>
                    <a:pt x="6337" y="497"/>
                  </a:lnTo>
                  <a:lnTo>
                    <a:pt x="6213" y="808"/>
                  </a:lnTo>
                  <a:lnTo>
                    <a:pt x="6213" y="1118"/>
                  </a:lnTo>
                  <a:lnTo>
                    <a:pt x="6461" y="1118"/>
                  </a:lnTo>
                  <a:lnTo>
                    <a:pt x="6648" y="1180"/>
                  </a:lnTo>
                  <a:lnTo>
                    <a:pt x="6834" y="1305"/>
                  </a:lnTo>
                  <a:lnTo>
                    <a:pt x="6958" y="1553"/>
                  </a:lnTo>
                  <a:lnTo>
                    <a:pt x="7020" y="1740"/>
                  </a:lnTo>
                  <a:lnTo>
                    <a:pt x="7020" y="1864"/>
                  </a:lnTo>
                  <a:lnTo>
                    <a:pt x="7020" y="2050"/>
                  </a:lnTo>
                  <a:lnTo>
                    <a:pt x="6896" y="2237"/>
                  </a:lnTo>
                  <a:lnTo>
                    <a:pt x="6834" y="2299"/>
                  </a:lnTo>
                  <a:lnTo>
                    <a:pt x="6772" y="2361"/>
                  </a:lnTo>
                  <a:lnTo>
                    <a:pt x="6461" y="2485"/>
                  </a:lnTo>
                  <a:lnTo>
                    <a:pt x="6213" y="2547"/>
                  </a:lnTo>
                  <a:lnTo>
                    <a:pt x="5964" y="2423"/>
                  </a:lnTo>
                  <a:lnTo>
                    <a:pt x="5778" y="2237"/>
                  </a:lnTo>
                  <a:lnTo>
                    <a:pt x="5654" y="1988"/>
                  </a:lnTo>
                  <a:lnTo>
                    <a:pt x="5654" y="1677"/>
                  </a:lnTo>
                  <a:lnTo>
                    <a:pt x="5778" y="1429"/>
                  </a:lnTo>
                  <a:lnTo>
                    <a:pt x="6026" y="1243"/>
                  </a:lnTo>
                  <a:lnTo>
                    <a:pt x="6026" y="870"/>
                  </a:lnTo>
                  <a:lnTo>
                    <a:pt x="6089" y="559"/>
                  </a:lnTo>
                  <a:lnTo>
                    <a:pt x="6275" y="311"/>
                  </a:lnTo>
                  <a:lnTo>
                    <a:pt x="6461"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4"/>
            <p:cNvSpPr/>
            <p:nvPr/>
          </p:nvSpPr>
          <p:spPr>
            <a:xfrm>
              <a:off x="6100875" y="5024900"/>
              <a:ext cx="441125" cy="267175"/>
            </a:xfrm>
            <a:custGeom>
              <a:rect b="b" l="l" r="r" t="t"/>
              <a:pathLst>
                <a:path extrusionOk="0" h="10687" w="17645">
                  <a:moveTo>
                    <a:pt x="6710" y="187"/>
                  </a:moveTo>
                  <a:lnTo>
                    <a:pt x="6834" y="249"/>
                  </a:lnTo>
                  <a:lnTo>
                    <a:pt x="6834" y="373"/>
                  </a:lnTo>
                  <a:lnTo>
                    <a:pt x="6399" y="1678"/>
                  </a:lnTo>
                  <a:lnTo>
                    <a:pt x="6337" y="1802"/>
                  </a:lnTo>
                  <a:lnTo>
                    <a:pt x="6213" y="1864"/>
                  </a:lnTo>
                  <a:lnTo>
                    <a:pt x="3417" y="1864"/>
                  </a:lnTo>
                  <a:lnTo>
                    <a:pt x="3976" y="311"/>
                  </a:lnTo>
                  <a:lnTo>
                    <a:pt x="4101" y="187"/>
                  </a:lnTo>
                  <a:close/>
                  <a:moveTo>
                    <a:pt x="9878" y="249"/>
                  </a:moveTo>
                  <a:lnTo>
                    <a:pt x="10003" y="311"/>
                  </a:lnTo>
                  <a:lnTo>
                    <a:pt x="10003" y="435"/>
                  </a:lnTo>
                  <a:lnTo>
                    <a:pt x="9568" y="1740"/>
                  </a:lnTo>
                  <a:lnTo>
                    <a:pt x="9443" y="1864"/>
                  </a:lnTo>
                  <a:lnTo>
                    <a:pt x="6772" y="1864"/>
                  </a:lnTo>
                  <a:lnTo>
                    <a:pt x="6586" y="1802"/>
                  </a:lnTo>
                  <a:lnTo>
                    <a:pt x="6586" y="1740"/>
                  </a:lnTo>
                  <a:lnTo>
                    <a:pt x="6586" y="1616"/>
                  </a:lnTo>
                  <a:lnTo>
                    <a:pt x="7021" y="435"/>
                  </a:lnTo>
                  <a:lnTo>
                    <a:pt x="7145" y="249"/>
                  </a:lnTo>
                  <a:close/>
                  <a:moveTo>
                    <a:pt x="10438" y="249"/>
                  </a:moveTo>
                  <a:lnTo>
                    <a:pt x="13171" y="311"/>
                  </a:lnTo>
                  <a:lnTo>
                    <a:pt x="13233" y="311"/>
                  </a:lnTo>
                  <a:lnTo>
                    <a:pt x="13295" y="373"/>
                  </a:lnTo>
                  <a:lnTo>
                    <a:pt x="13295" y="497"/>
                  </a:lnTo>
                  <a:lnTo>
                    <a:pt x="12860" y="1740"/>
                  </a:lnTo>
                  <a:lnTo>
                    <a:pt x="12798" y="1864"/>
                  </a:lnTo>
                  <a:lnTo>
                    <a:pt x="12674" y="1926"/>
                  </a:lnTo>
                  <a:lnTo>
                    <a:pt x="9692" y="1926"/>
                  </a:lnTo>
                  <a:lnTo>
                    <a:pt x="10189" y="373"/>
                  </a:lnTo>
                  <a:lnTo>
                    <a:pt x="10313" y="249"/>
                  </a:lnTo>
                  <a:close/>
                  <a:moveTo>
                    <a:pt x="13730" y="311"/>
                  </a:moveTo>
                  <a:lnTo>
                    <a:pt x="16402" y="373"/>
                  </a:lnTo>
                  <a:lnTo>
                    <a:pt x="16526" y="373"/>
                  </a:lnTo>
                  <a:lnTo>
                    <a:pt x="16588" y="435"/>
                  </a:lnTo>
                  <a:lnTo>
                    <a:pt x="16588" y="497"/>
                  </a:lnTo>
                  <a:lnTo>
                    <a:pt x="16588" y="622"/>
                  </a:lnTo>
                  <a:lnTo>
                    <a:pt x="16153" y="1802"/>
                  </a:lnTo>
                  <a:lnTo>
                    <a:pt x="16029" y="1926"/>
                  </a:lnTo>
                  <a:lnTo>
                    <a:pt x="15905" y="1988"/>
                  </a:lnTo>
                  <a:lnTo>
                    <a:pt x="14538" y="1988"/>
                  </a:lnTo>
                  <a:lnTo>
                    <a:pt x="14538" y="1926"/>
                  </a:lnTo>
                  <a:lnTo>
                    <a:pt x="13047" y="1926"/>
                  </a:lnTo>
                  <a:lnTo>
                    <a:pt x="13047" y="1864"/>
                  </a:lnTo>
                  <a:lnTo>
                    <a:pt x="13047" y="1740"/>
                  </a:lnTo>
                  <a:lnTo>
                    <a:pt x="13482" y="497"/>
                  </a:lnTo>
                  <a:lnTo>
                    <a:pt x="13606" y="373"/>
                  </a:lnTo>
                  <a:lnTo>
                    <a:pt x="13730" y="311"/>
                  </a:lnTo>
                  <a:close/>
                  <a:moveTo>
                    <a:pt x="6027" y="1988"/>
                  </a:moveTo>
                  <a:lnTo>
                    <a:pt x="6151" y="2051"/>
                  </a:lnTo>
                  <a:lnTo>
                    <a:pt x="6213" y="2051"/>
                  </a:lnTo>
                  <a:lnTo>
                    <a:pt x="6213" y="2113"/>
                  </a:lnTo>
                  <a:lnTo>
                    <a:pt x="6213" y="2237"/>
                  </a:lnTo>
                  <a:lnTo>
                    <a:pt x="5778" y="3542"/>
                  </a:lnTo>
                  <a:lnTo>
                    <a:pt x="5654" y="3666"/>
                  </a:lnTo>
                  <a:lnTo>
                    <a:pt x="5467" y="3728"/>
                  </a:lnTo>
                  <a:lnTo>
                    <a:pt x="2858" y="3728"/>
                  </a:lnTo>
                  <a:lnTo>
                    <a:pt x="2796" y="3666"/>
                  </a:lnTo>
                  <a:lnTo>
                    <a:pt x="2734" y="3666"/>
                  </a:lnTo>
                  <a:lnTo>
                    <a:pt x="2734" y="3479"/>
                  </a:lnTo>
                  <a:lnTo>
                    <a:pt x="3231" y="2175"/>
                  </a:lnTo>
                  <a:lnTo>
                    <a:pt x="3355" y="2051"/>
                  </a:lnTo>
                  <a:lnTo>
                    <a:pt x="3542" y="1988"/>
                  </a:lnTo>
                  <a:close/>
                  <a:moveTo>
                    <a:pt x="9443" y="2051"/>
                  </a:moveTo>
                  <a:lnTo>
                    <a:pt x="8884" y="3666"/>
                  </a:lnTo>
                  <a:lnTo>
                    <a:pt x="8822" y="3728"/>
                  </a:lnTo>
                  <a:lnTo>
                    <a:pt x="8822" y="3790"/>
                  </a:lnTo>
                  <a:lnTo>
                    <a:pt x="8698" y="3790"/>
                  </a:lnTo>
                  <a:lnTo>
                    <a:pt x="6089" y="3728"/>
                  </a:lnTo>
                  <a:lnTo>
                    <a:pt x="5964" y="3666"/>
                  </a:lnTo>
                  <a:lnTo>
                    <a:pt x="5902" y="3604"/>
                  </a:lnTo>
                  <a:lnTo>
                    <a:pt x="5964" y="3542"/>
                  </a:lnTo>
                  <a:lnTo>
                    <a:pt x="6399" y="2237"/>
                  </a:lnTo>
                  <a:lnTo>
                    <a:pt x="6461" y="2051"/>
                  </a:lnTo>
                  <a:close/>
                  <a:moveTo>
                    <a:pt x="12736" y="2051"/>
                  </a:moveTo>
                  <a:lnTo>
                    <a:pt x="12177" y="3728"/>
                  </a:lnTo>
                  <a:lnTo>
                    <a:pt x="12115" y="3790"/>
                  </a:lnTo>
                  <a:lnTo>
                    <a:pt x="11991" y="3852"/>
                  </a:lnTo>
                  <a:lnTo>
                    <a:pt x="9009" y="3852"/>
                  </a:lnTo>
                  <a:lnTo>
                    <a:pt x="9568" y="2175"/>
                  </a:lnTo>
                  <a:lnTo>
                    <a:pt x="9630" y="2113"/>
                  </a:lnTo>
                  <a:lnTo>
                    <a:pt x="9754" y="2051"/>
                  </a:lnTo>
                  <a:close/>
                  <a:moveTo>
                    <a:pt x="13109" y="2113"/>
                  </a:moveTo>
                  <a:lnTo>
                    <a:pt x="15780" y="2175"/>
                  </a:lnTo>
                  <a:lnTo>
                    <a:pt x="15905" y="2175"/>
                  </a:lnTo>
                  <a:lnTo>
                    <a:pt x="15967" y="2237"/>
                  </a:lnTo>
                  <a:lnTo>
                    <a:pt x="15967" y="2361"/>
                  </a:lnTo>
                  <a:lnTo>
                    <a:pt x="15470" y="3666"/>
                  </a:lnTo>
                  <a:lnTo>
                    <a:pt x="15408" y="3852"/>
                  </a:lnTo>
                  <a:lnTo>
                    <a:pt x="12550" y="3852"/>
                  </a:lnTo>
                  <a:lnTo>
                    <a:pt x="12426" y="3790"/>
                  </a:lnTo>
                  <a:lnTo>
                    <a:pt x="12363" y="3728"/>
                  </a:lnTo>
                  <a:lnTo>
                    <a:pt x="12426" y="3604"/>
                  </a:lnTo>
                  <a:lnTo>
                    <a:pt x="12860" y="2299"/>
                  </a:lnTo>
                  <a:lnTo>
                    <a:pt x="12923" y="2175"/>
                  </a:lnTo>
                  <a:lnTo>
                    <a:pt x="13109" y="2113"/>
                  </a:lnTo>
                  <a:close/>
                  <a:moveTo>
                    <a:pt x="5405" y="3914"/>
                  </a:moveTo>
                  <a:lnTo>
                    <a:pt x="5592" y="3976"/>
                  </a:lnTo>
                  <a:lnTo>
                    <a:pt x="5592" y="4101"/>
                  </a:lnTo>
                  <a:lnTo>
                    <a:pt x="5033" y="5654"/>
                  </a:lnTo>
                  <a:lnTo>
                    <a:pt x="4970" y="5778"/>
                  </a:lnTo>
                  <a:lnTo>
                    <a:pt x="4908" y="5778"/>
                  </a:lnTo>
                  <a:lnTo>
                    <a:pt x="4784" y="5840"/>
                  </a:lnTo>
                  <a:lnTo>
                    <a:pt x="3479" y="5840"/>
                  </a:lnTo>
                  <a:lnTo>
                    <a:pt x="3479" y="5778"/>
                  </a:lnTo>
                  <a:lnTo>
                    <a:pt x="1988" y="5778"/>
                  </a:lnTo>
                  <a:lnTo>
                    <a:pt x="1926" y="5716"/>
                  </a:lnTo>
                  <a:lnTo>
                    <a:pt x="1926" y="5654"/>
                  </a:lnTo>
                  <a:lnTo>
                    <a:pt x="1926" y="5530"/>
                  </a:lnTo>
                  <a:lnTo>
                    <a:pt x="2548" y="4039"/>
                  </a:lnTo>
                  <a:lnTo>
                    <a:pt x="2610" y="3914"/>
                  </a:lnTo>
                  <a:close/>
                  <a:moveTo>
                    <a:pt x="5964" y="3914"/>
                  </a:moveTo>
                  <a:lnTo>
                    <a:pt x="8574" y="3976"/>
                  </a:lnTo>
                  <a:lnTo>
                    <a:pt x="8698" y="3976"/>
                  </a:lnTo>
                  <a:lnTo>
                    <a:pt x="8698" y="4039"/>
                  </a:lnTo>
                  <a:lnTo>
                    <a:pt x="8698" y="4225"/>
                  </a:lnTo>
                  <a:lnTo>
                    <a:pt x="8201" y="5716"/>
                  </a:lnTo>
                  <a:lnTo>
                    <a:pt x="8139" y="5840"/>
                  </a:lnTo>
                  <a:lnTo>
                    <a:pt x="8077" y="5840"/>
                  </a:lnTo>
                  <a:lnTo>
                    <a:pt x="8015" y="5902"/>
                  </a:lnTo>
                  <a:lnTo>
                    <a:pt x="5157" y="5902"/>
                  </a:lnTo>
                  <a:lnTo>
                    <a:pt x="5778" y="4101"/>
                  </a:lnTo>
                  <a:lnTo>
                    <a:pt x="5840" y="3976"/>
                  </a:lnTo>
                  <a:lnTo>
                    <a:pt x="5964" y="3914"/>
                  </a:lnTo>
                  <a:close/>
                  <a:moveTo>
                    <a:pt x="9133" y="3976"/>
                  </a:moveTo>
                  <a:lnTo>
                    <a:pt x="11866" y="4039"/>
                  </a:lnTo>
                  <a:lnTo>
                    <a:pt x="11991" y="4039"/>
                  </a:lnTo>
                  <a:lnTo>
                    <a:pt x="12053" y="4101"/>
                  </a:lnTo>
                  <a:lnTo>
                    <a:pt x="11991" y="4225"/>
                  </a:lnTo>
                  <a:lnTo>
                    <a:pt x="11494" y="5778"/>
                  </a:lnTo>
                  <a:lnTo>
                    <a:pt x="11432" y="5902"/>
                  </a:lnTo>
                  <a:lnTo>
                    <a:pt x="8325" y="5902"/>
                  </a:lnTo>
                  <a:lnTo>
                    <a:pt x="8946" y="4101"/>
                  </a:lnTo>
                  <a:lnTo>
                    <a:pt x="8946" y="4039"/>
                  </a:lnTo>
                  <a:lnTo>
                    <a:pt x="9009" y="3976"/>
                  </a:lnTo>
                  <a:close/>
                  <a:moveTo>
                    <a:pt x="15408" y="4039"/>
                  </a:moveTo>
                  <a:lnTo>
                    <a:pt x="14786" y="5840"/>
                  </a:lnTo>
                  <a:lnTo>
                    <a:pt x="14724" y="5902"/>
                  </a:lnTo>
                  <a:lnTo>
                    <a:pt x="14662" y="5964"/>
                  </a:lnTo>
                  <a:lnTo>
                    <a:pt x="14538" y="5964"/>
                  </a:lnTo>
                  <a:lnTo>
                    <a:pt x="11804" y="5902"/>
                  </a:lnTo>
                  <a:lnTo>
                    <a:pt x="11680" y="5902"/>
                  </a:lnTo>
                  <a:lnTo>
                    <a:pt x="11680" y="5716"/>
                  </a:lnTo>
                  <a:lnTo>
                    <a:pt x="12177" y="4225"/>
                  </a:lnTo>
                  <a:lnTo>
                    <a:pt x="12301" y="4101"/>
                  </a:lnTo>
                  <a:lnTo>
                    <a:pt x="12426" y="4039"/>
                  </a:lnTo>
                  <a:close/>
                  <a:moveTo>
                    <a:pt x="1988" y="5964"/>
                  </a:moveTo>
                  <a:lnTo>
                    <a:pt x="4660" y="6027"/>
                  </a:lnTo>
                  <a:lnTo>
                    <a:pt x="4846" y="6089"/>
                  </a:lnTo>
                  <a:lnTo>
                    <a:pt x="4846" y="6151"/>
                  </a:lnTo>
                  <a:lnTo>
                    <a:pt x="4846" y="6213"/>
                  </a:lnTo>
                  <a:lnTo>
                    <a:pt x="4349" y="7766"/>
                  </a:lnTo>
                  <a:lnTo>
                    <a:pt x="4225" y="7890"/>
                  </a:lnTo>
                  <a:lnTo>
                    <a:pt x="4039" y="7953"/>
                  </a:lnTo>
                  <a:lnTo>
                    <a:pt x="994" y="7953"/>
                  </a:lnTo>
                  <a:lnTo>
                    <a:pt x="1740" y="6151"/>
                  </a:lnTo>
                  <a:lnTo>
                    <a:pt x="1802" y="6027"/>
                  </a:lnTo>
                  <a:lnTo>
                    <a:pt x="1988" y="5964"/>
                  </a:lnTo>
                  <a:close/>
                  <a:moveTo>
                    <a:pt x="7828" y="6027"/>
                  </a:moveTo>
                  <a:lnTo>
                    <a:pt x="8015" y="6089"/>
                  </a:lnTo>
                  <a:lnTo>
                    <a:pt x="8015" y="6151"/>
                  </a:lnTo>
                  <a:lnTo>
                    <a:pt x="8015" y="6275"/>
                  </a:lnTo>
                  <a:lnTo>
                    <a:pt x="7455" y="7828"/>
                  </a:lnTo>
                  <a:lnTo>
                    <a:pt x="7393" y="7953"/>
                  </a:lnTo>
                  <a:lnTo>
                    <a:pt x="7207" y="8015"/>
                  </a:lnTo>
                  <a:lnTo>
                    <a:pt x="4660" y="7953"/>
                  </a:lnTo>
                  <a:lnTo>
                    <a:pt x="4536" y="7953"/>
                  </a:lnTo>
                  <a:lnTo>
                    <a:pt x="4473" y="7890"/>
                  </a:lnTo>
                  <a:lnTo>
                    <a:pt x="4536" y="7766"/>
                  </a:lnTo>
                  <a:lnTo>
                    <a:pt x="5033" y="6213"/>
                  </a:lnTo>
                  <a:lnTo>
                    <a:pt x="5157" y="6089"/>
                  </a:lnTo>
                  <a:lnTo>
                    <a:pt x="5343" y="6027"/>
                  </a:lnTo>
                  <a:lnTo>
                    <a:pt x="6586" y="6027"/>
                  </a:lnTo>
                  <a:lnTo>
                    <a:pt x="6586" y="6089"/>
                  </a:lnTo>
                  <a:lnTo>
                    <a:pt x="7828" y="6027"/>
                  </a:lnTo>
                  <a:close/>
                  <a:moveTo>
                    <a:pt x="11121" y="6089"/>
                  </a:moveTo>
                  <a:lnTo>
                    <a:pt x="11307" y="6151"/>
                  </a:lnTo>
                  <a:lnTo>
                    <a:pt x="11307" y="6213"/>
                  </a:lnTo>
                  <a:lnTo>
                    <a:pt x="11307" y="6337"/>
                  </a:lnTo>
                  <a:lnTo>
                    <a:pt x="10748" y="7828"/>
                  </a:lnTo>
                  <a:lnTo>
                    <a:pt x="10686" y="8015"/>
                  </a:lnTo>
                  <a:lnTo>
                    <a:pt x="10500" y="8077"/>
                  </a:lnTo>
                  <a:lnTo>
                    <a:pt x="9195" y="8015"/>
                  </a:lnTo>
                  <a:lnTo>
                    <a:pt x="7704" y="8015"/>
                  </a:lnTo>
                  <a:lnTo>
                    <a:pt x="7642" y="7953"/>
                  </a:lnTo>
                  <a:lnTo>
                    <a:pt x="7642" y="7890"/>
                  </a:lnTo>
                  <a:lnTo>
                    <a:pt x="7642" y="7766"/>
                  </a:lnTo>
                  <a:lnTo>
                    <a:pt x="8201" y="6275"/>
                  </a:lnTo>
                  <a:lnTo>
                    <a:pt x="8263" y="6089"/>
                  </a:lnTo>
                  <a:close/>
                  <a:moveTo>
                    <a:pt x="14662" y="6089"/>
                  </a:moveTo>
                  <a:lnTo>
                    <a:pt x="14041" y="8015"/>
                  </a:lnTo>
                  <a:lnTo>
                    <a:pt x="13979" y="8077"/>
                  </a:lnTo>
                  <a:lnTo>
                    <a:pt x="11059" y="8077"/>
                  </a:lnTo>
                  <a:lnTo>
                    <a:pt x="10997" y="8015"/>
                  </a:lnTo>
                  <a:lnTo>
                    <a:pt x="10935" y="8015"/>
                  </a:lnTo>
                  <a:lnTo>
                    <a:pt x="10935" y="7828"/>
                  </a:lnTo>
                  <a:lnTo>
                    <a:pt x="11494" y="6275"/>
                  </a:lnTo>
                  <a:lnTo>
                    <a:pt x="11556" y="6151"/>
                  </a:lnTo>
                  <a:lnTo>
                    <a:pt x="11742" y="6089"/>
                  </a:lnTo>
                  <a:close/>
                  <a:moveTo>
                    <a:pt x="4225" y="8077"/>
                  </a:moveTo>
                  <a:lnTo>
                    <a:pt x="3542" y="9941"/>
                  </a:lnTo>
                  <a:lnTo>
                    <a:pt x="3479" y="10065"/>
                  </a:lnTo>
                  <a:lnTo>
                    <a:pt x="3355" y="10065"/>
                  </a:lnTo>
                  <a:lnTo>
                    <a:pt x="435" y="10003"/>
                  </a:lnTo>
                  <a:lnTo>
                    <a:pt x="311" y="10003"/>
                  </a:lnTo>
                  <a:lnTo>
                    <a:pt x="249" y="9941"/>
                  </a:lnTo>
                  <a:lnTo>
                    <a:pt x="249" y="9878"/>
                  </a:lnTo>
                  <a:lnTo>
                    <a:pt x="311" y="9754"/>
                  </a:lnTo>
                  <a:lnTo>
                    <a:pt x="870" y="8263"/>
                  </a:lnTo>
                  <a:lnTo>
                    <a:pt x="932" y="8139"/>
                  </a:lnTo>
                  <a:lnTo>
                    <a:pt x="1119" y="8077"/>
                  </a:lnTo>
                  <a:close/>
                  <a:moveTo>
                    <a:pt x="4536" y="8139"/>
                  </a:moveTo>
                  <a:lnTo>
                    <a:pt x="7083" y="8201"/>
                  </a:lnTo>
                  <a:lnTo>
                    <a:pt x="7269" y="8263"/>
                  </a:lnTo>
                  <a:lnTo>
                    <a:pt x="7269" y="8325"/>
                  </a:lnTo>
                  <a:lnTo>
                    <a:pt x="7269" y="8387"/>
                  </a:lnTo>
                  <a:lnTo>
                    <a:pt x="6710" y="10065"/>
                  </a:lnTo>
                  <a:lnTo>
                    <a:pt x="6648" y="10127"/>
                  </a:lnTo>
                  <a:lnTo>
                    <a:pt x="6524" y="10189"/>
                  </a:lnTo>
                  <a:lnTo>
                    <a:pt x="3728" y="10065"/>
                  </a:lnTo>
                  <a:lnTo>
                    <a:pt x="4349" y="8263"/>
                  </a:lnTo>
                  <a:lnTo>
                    <a:pt x="4411" y="8139"/>
                  </a:lnTo>
                  <a:close/>
                  <a:moveTo>
                    <a:pt x="7704" y="8201"/>
                  </a:moveTo>
                  <a:lnTo>
                    <a:pt x="10438" y="8263"/>
                  </a:lnTo>
                  <a:lnTo>
                    <a:pt x="10500" y="8263"/>
                  </a:lnTo>
                  <a:lnTo>
                    <a:pt x="10562" y="8325"/>
                  </a:lnTo>
                  <a:lnTo>
                    <a:pt x="10562" y="8450"/>
                  </a:lnTo>
                  <a:lnTo>
                    <a:pt x="10003" y="10065"/>
                  </a:lnTo>
                  <a:lnTo>
                    <a:pt x="9878" y="10251"/>
                  </a:lnTo>
                  <a:lnTo>
                    <a:pt x="8387" y="10251"/>
                  </a:lnTo>
                  <a:lnTo>
                    <a:pt x="8387" y="10189"/>
                  </a:lnTo>
                  <a:lnTo>
                    <a:pt x="6896" y="10189"/>
                  </a:lnTo>
                  <a:lnTo>
                    <a:pt x="6896" y="10127"/>
                  </a:lnTo>
                  <a:lnTo>
                    <a:pt x="6896" y="10003"/>
                  </a:lnTo>
                  <a:lnTo>
                    <a:pt x="7455" y="8387"/>
                  </a:lnTo>
                  <a:lnTo>
                    <a:pt x="7580" y="8263"/>
                  </a:lnTo>
                  <a:lnTo>
                    <a:pt x="7704" y="8201"/>
                  </a:lnTo>
                  <a:close/>
                  <a:moveTo>
                    <a:pt x="13730" y="8263"/>
                  </a:moveTo>
                  <a:lnTo>
                    <a:pt x="13792" y="8325"/>
                  </a:lnTo>
                  <a:lnTo>
                    <a:pt x="13854" y="8325"/>
                  </a:lnTo>
                  <a:lnTo>
                    <a:pt x="13854" y="8512"/>
                  </a:lnTo>
                  <a:lnTo>
                    <a:pt x="13233" y="10189"/>
                  </a:lnTo>
                  <a:lnTo>
                    <a:pt x="13171" y="10375"/>
                  </a:lnTo>
                  <a:lnTo>
                    <a:pt x="12985" y="10375"/>
                  </a:lnTo>
                  <a:lnTo>
                    <a:pt x="10375" y="10313"/>
                  </a:lnTo>
                  <a:lnTo>
                    <a:pt x="10251" y="10313"/>
                  </a:lnTo>
                  <a:lnTo>
                    <a:pt x="10189" y="10251"/>
                  </a:lnTo>
                  <a:lnTo>
                    <a:pt x="10189" y="10189"/>
                  </a:lnTo>
                  <a:lnTo>
                    <a:pt x="10189" y="10065"/>
                  </a:lnTo>
                  <a:lnTo>
                    <a:pt x="10748" y="8450"/>
                  </a:lnTo>
                  <a:lnTo>
                    <a:pt x="10810" y="8387"/>
                  </a:lnTo>
                  <a:lnTo>
                    <a:pt x="10872" y="8263"/>
                  </a:lnTo>
                  <a:close/>
                  <a:moveTo>
                    <a:pt x="17023" y="8325"/>
                  </a:moveTo>
                  <a:lnTo>
                    <a:pt x="17085" y="8387"/>
                  </a:lnTo>
                  <a:lnTo>
                    <a:pt x="17085" y="8574"/>
                  </a:lnTo>
                  <a:lnTo>
                    <a:pt x="16526" y="10313"/>
                  </a:lnTo>
                  <a:lnTo>
                    <a:pt x="16402" y="10438"/>
                  </a:lnTo>
                  <a:lnTo>
                    <a:pt x="16277" y="10500"/>
                  </a:lnTo>
                  <a:lnTo>
                    <a:pt x="14973" y="10500"/>
                  </a:lnTo>
                  <a:lnTo>
                    <a:pt x="14973" y="10375"/>
                  </a:lnTo>
                  <a:lnTo>
                    <a:pt x="13420" y="10375"/>
                  </a:lnTo>
                  <a:lnTo>
                    <a:pt x="13420" y="10313"/>
                  </a:lnTo>
                  <a:lnTo>
                    <a:pt x="13482" y="10189"/>
                  </a:lnTo>
                  <a:lnTo>
                    <a:pt x="14041" y="8450"/>
                  </a:lnTo>
                  <a:lnTo>
                    <a:pt x="14165" y="8325"/>
                  </a:lnTo>
                  <a:close/>
                  <a:moveTo>
                    <a:pt x="4039" y="0"/>
                  </a:moveTo>
                  <a:lnTo>
                    <a:pt x="3914" y="63"/>
                  </a:lnTo>
                  <a:lnTo>
                    <a:pt x="3852" y="125"/>
                  </a:lnTo>
                  <a:lnTo>
                    <a:pt x="3790" y="249"/>
                  </a:lnTo>
                  <a:lnTo>
                    <a:pt x="2299" y="4163"/>
                  </a:lnTo>
                  <a:lnTo>
                    <a:pt x="63" y="9878"/>
                  </a:lnTo>
                  <a:lnTo>
                    <a:pt x="0" y="10065"/>
                  </a:lnTo>
                  <a:lnTo>
                    <a:pt x="0" y="10127"/>
                  </a:lnTo>
                  <a:lnTo>
                    <a:pt x="63" y="10189"/>
                  </a:lnTo>
                  <a:lnTo>
                    <a:pt x="249" y="10189"/>
                  </a:lnTo>
                  <a:lnTo>
                    <a:pt x="4722" y="10313"/>
                  </a:lnTo>
                  <a:lnTo>
                    <a:pt x="17644" y="10686"/>
                  </a:lnTo>
                  <a:lnTo>
                    <a:pt x="17644" y="10500"/>
                  </a:lnTo>
                  <a:lnTo>
                    <a:pt x="16774" y="10500"/>
                  </a:lnTo>
                  <a:lnTo>
                    <a:pt x="16712" y="10438"/>
                  </a:lnTo>
                  <a:lnTo>
                    <a:pt x="16712" y="10251"/>
                  </a:lnTo>
                  <a:lnTo>
                    <a:pt x="17271" y="8512"/>
                  </a:lnTo>
                  <a:lnTo>
                    <a:pt x="17333" y="8387"/>
                  </a:lnTo>
                  <a:lnTo>
                    <a:pt x="17458" y="8387"/>
                  </a:lnTo>
                  <a:lnTo>
                    <a:pt x="17644" y="8325"/>
                  </a:lnTo>
                  <a:lnTo>
                    <a:pt x="17644" y="8201"/>
                  </a:lnTo>
                  <a:lnTo>
                    <a:pt x="17458" y="8139"/>
                  </a:lnTo>
                  <a:lnTo>
                    <a:pt x="17458" y="8015"/>
                  </a:lnTo>
                  <a:lnTo>
                    <a:pt x="17520" y="7828"/>
                  </a:lnTo>
                  <a:lnTo>
                    <a:pt x="17644" y="7393"/>
                  </a:lnTo>
                  <a:lnTo>
                    <a:pt x="17644" y="7021"/>
                  </a:lnTo>
                  <a:lnTo>
                    <a:pt x="17520" y="7207"/>
                  </a:lnTo>
                  <a:lnTo>
                    <a:pt x="17458" y="7456"/>
                  </a:lnTo>
                  <a:lnTo>
                    <a:pt x="17271" y="7953"/>
                  </a:lnTo>
                  <a:lnTo>
                    <a:pt x="17209" y="8077"/>
                  </a:lnTo>
                  <a:lnTo>
                    <a:pt x="17147" y="8139"/>
                  </a:lnTo>
                  <a:lnTo>
                    <a:pt x="14165" y="8139"/>
                  </a:lnTo>
                  <a:lnTo>
                    <a:pt x="14786" y="6275"/>
                  </a:lnTo>
                  <a:lnTo>
                    <a:pt x="14848" y="6213"/>
                  </a:lnTo>
                  <a:lnTo>
                    <a:pt x="14911" y="6151"/>
                  </a:lnTo>
                  <a:lnTo>
                    <a:pt x="15035" y="6151"/>
                  </a:lnTo>
                  <a:lnTo>
                    <a:pt x="17644" y="6213"/>
                  </a:lnTo>
                  <a:lnTo>
                    <a:pt x="17644" y="6027"/>
                  </a:lnTo>
                  <a:lnTo>
                    <a:pt x="15159" y="5964"/>
                  </a:lnTo>
                  <a:lnTo>
                    <a:pt x="15035" y="5964"/>
                  </a:lnTo>
                  <a:lnTo>
                    <a:pt x="14973" y="5902"/>
                  </a:lnTo>
                  <a:lnTo>
                    <a:pt x="14973" y="5840"/>
                  </a:lnTo>
                  <a:lnTo>
                    <a:pt x="14973" y="5716"/>
                  </a:lnTo>
                  <a:lnTo>
                    <a:pt x="15470" y="4287"/>
                  </a:lnTo>
                  <a:lnTo>
                    <a:pt x="15594" y="4101"/>
                  </a:lnTo>
                  <a:lnTo>
                    <a:pt x="15780" y="4039"/>
                  </a:lnTo>
                  <a:lnTo>
                    <a:pt x="17644" y="4101"/>
                  </a:lnTo>
                  <a:lnTo>
                    <a:pt x="17644" y="3914"/>
                  </a:lnTo>
                  <a:lnTo>
                    <a:pt x="15594" y="3914"/>
                  </a:lnTo>
                  <a:lnTo>
                    <a:pt x="16153" y="2237"/>
                  </a:lnTo>
                  <a:lnTo>
                    <a:pt x="16215" y="2175"/>
                  </a:lnTo>
                  <a:lnTo>
                    <a:pt x="17644" y="2175"/>
                  </a:lnTo>
                  <a:lnTo>
                    <a:pt x="17644" y="1988"/>
                  </a:lnTo>
                  <a:lnTo>
                    <a:pt x="16526" y="1988"/>
                  </a:lnTo>
                  <a:lnTo>
                    <a:pt x="16339" y="1926"/>
                  </a:lnTo>
                  <a:lnTo>
                    <a:pt x="16339" y="1864"/>
                  </a:lnTo>
                  <a:lnTo>
                    <a:pt x="16339" y="1740"/>
                  </a:lnTo>
                  <a:lnTo>
                    <a:pt x="16774" y="560"/>
                  </a:lnTo>
                  <a:lnTo>
                    <a:pt x="16836" y="373"/>
                  </a:lnTo>
                  <a:lnTo>
                    <a:pt x="17644" y="373"/>
                  </a:lnTo>
                  <a:lnTo>
                    <a:pt x="17644" y="187"/>
                  </a:lnTo>
                  <a:lnTo>
                    <a:pt x="13171" y="125"/>
                  </a:lnTo>
                  <a:lnTo>
                    <a:pt x="4225" y="0"/>
                  </a:lnTo>
                  <a:close/>
                </a:path>
              </a:pathLst>
            </a:custGeom>
            <a:solidFill>
              <a:srgbClr val="6630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4"/>
            <p:cNvSpPr/>
            <p:nvPr/>
          </p:nvSpPr>
          <p:spPr>
            <a:xfrm>
              <a:off x="6455000" y="5178650"/>
              <a:ext cx="87000" cy="49725"/>
            </a:xfrm>
            <a:custGeom>
              <a:rect b="b" l="l" r="r" t="t"/>
              <a:pathLst>
                <a:path extrusionOk="0" h="1989" w="3480">
                  <a:moveTo>
                    <a:pt x="746" y="1"/>
                  </a:moveTo>
                  <a:lnTo>
                    <a:pt x="683" y="63"/>
                  </a:lnTo>
                  <a:lnTo>
                    <a:pt x="621" y="125"/>
                  </a:lnTo>
                  <a:lnTo>
                    <a:pt x="0" y="1989"/>
                  </a:lnTo>
                  <a:lnTo>
                    <a:pt x="2982" y="1989"/>
                  </a:lnTo>
                  <a:lnTo>
                    <a:pt x="3044" y="1927"/>
                  </a:lnTo>
                  <a:lnTo>
                    <a:pt x="3106" y="1803"/>
                  </a:lnTo>
                  <a:lnTo>
                    <a:pt x="3293" y="1306"/>
                  </a:lnTo>
                  <a:lnTo>
                    <a:pt x="3355" y="1057"/>
                  </a:lnTo>
                  <a:lnTo>
                    <a:pt x="3479" y="871"/>
                  </a:lnTo>
                  <a:lnTo>
                    <a:pt x="3479" y="63"/>
                  </a:lnTo>
                  <a:lnTo>
                    <a:pt x="870"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4"/>
            <p:cNvSpPr/>
            <p:nvPr/>
          </p:nvSpPr>
          <p:spPr>
            <a:xfrm>
              <a:off x="6475175" y="5125850"/>
              <a:ext cx="66825" cy="49725"/>
            </a:xfrm>
            <a:custGeom>
              <a:rect b="b" l="l" r="r" t="t"/>
              <a:pathLst>
                <a:path extrusionOk="0" h="1989" w="2673">
                  <a:moveTo>
                    <a:pt x="808" y="1"/>
                  </a:moveTo>
                  <a:lnTo>
                    <a:pt x="622" y="63"/>
                  </a:lnTo>
                  <a:lnTo>
                    <a:pt x="498" y="249"/>
                  </a:lnTo>
                  <a:lnTo>
                    <a:pt x="1" y="1678"/>
                  </a:lnTo>
                  <a:lnTo>
                    <a:pt x="1" y="1802"/>
                  </a:lnTo>
                  <a:lnTo>
                    <a:pt x="1" y="1864"/>
                  </a:lnTo>
                  <a:lnTo>
                    <a:pt x="63" y="1926"/>
                  </a:lnTo>
                  <a:lnTo>
                    <a:pt x="187" y="1926"/>
                  </a:lnTo>
                  <a:lnTo>
                    <a:pt x="2672" y="1989"/>
                  </a:lnTo>
                  <a:lnTo>
                    <a:pt x="2672" y="63"/>
                  </a:lnTo>
                  <a:lnTo>
                    <a:pt x="808"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4"/>
            <p:cNvSpPr/>
            <p:nvPr/>
          </p:nvSpPr>
          <p:spPr>
            <a:xfrm>
              <a:off x="6490700" y="5079250"/>
              <a:ext cx="51300" cy="43525"/>
            </a:xfrm>
            <a:custGeom>
              <a:rect b="b" l="l" r="r" t="t"/>
              <a:pathLst>
                <a:path extrusionOk="0" h="1741" w="2052">
                  <a:moveTo>
                    <a:pt x="622" y="1"/>
                  </a:moveTo>
                  <a:lnTo>
                    <a:pt x="560" y="63"/>
                  </a:lnTo>
                  <a:lnTo>
                    <a:pt x="1" y="1740"/>
                  </a:lnTo>
                  <a:lnTo>
                    <a:pt x="2051" y="1740"/>
                  </a:lnTo>
                  <a:lnTo>
                    <a:pt x="2051"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4"/>
            <p:cNvSpPr/>
            <p:nvPr/>
          </p:nvSpPr>
          <p:spPr>
            <a:xfrm>
              <a:off x="6509350" y="5034225"/>
              <a:ext cx="32650" cy="40400"/>
            </a:xfrm>
            <a:custGeom>
              <a:rect b="b" l="l" r="r" t="t"/>
              <a:pathLst>
                <a:path extrusionOk="0" h="1616" w="1306">
                  <a:moveTo>
                    <a:pt x="497" y="0"/>
                  </a:moveTo>
                  <a:lnTo>
                    <a:pt x="435" y="187"/>
                  </a:lnTo>
                  <a:lnTo>
                    <a:pt x="0" y="1367"/>
                  </a:lnTo>
                  <a:lnTo>
                    <a:pt x="0" y="1491"/>
                  </a:lnTo>
                  <a:lnTo>
                    <a:pt x="0" y="1553"/>
                  </a:lnTo>
                  <a:lnTo>
                    <a:pt x="187" y="1615"/>
                  </a:lnTo>
                  <a:lnTo>
                    <a:pt x="1305" y="1615"/>
                  </a:lnTo>
                  <a:lnTo>
                    <a:pt x="1305"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4"/>
            <p:cNvSpPr/>
            <p:nvPr/>
          </p:nvSpPr>
          <p:spPr>
            <a:xfrm>
              <a:off x="6518675" y="5233025"/>
              <a:ext cx="23325" cy="54375"/>
            </a:xfrm>
            <a:custGeom>
              <a:rect b="b" l="l" r="r" t="t"/>
              <a:pathLst>
                <a:path extrusionOk="0" h="2175" w="933">
                  <a:moveTo>
                    <a:pt x="932" y="0"/>
                  </a:moveTo>
                  <a:lnTo>
                    <a:pt x="746" y="62"/>
                  </a:lnTo>
                  <a:lnTo>
                    <a:pt x="621" y="62"/>
                  </a:lnTo>
                  <a:lnTo>
                    <a:pt x="559" y="187"/>
                  </a:lnTo>
                  <a:lnTo>
                    <a:pt x="0" y="1926"/>
                  </a:lnTo>
                  <a:lnTo>
                    <a:pt x="0" y="2113"/>
                  </a:lnTo>
                  <a:lnTo>
                    <a:pt x="62" y="2175"/>
                  </a:lnTo>
                  <a:lnTo>
                    <a:pt x="932" y="2175"/>
                  </a:lnTo>
                  <a:lnTo>
                    <a:pt x="932"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4"/>
            <p:cNvSpPr/>
            <p:nvPr/>
          </p:nvSpPr>
          <p:spPr>
            <a:xfrm>
              <a:off x="6481400" y="4922400"/>
              <a:ext cx="60600" cy="69900"/>
            </a:xfrm>
            <a:custGeom>
              <a:rect b="b" l="l" r="r" t="t"/>
              <a:pathLst>
                <a:path extrusionOk="0" h="2796" w="2424">
                  <a:moveTo>
                    <a:pt x="1181" y="0"/>
                  </a:moveTo>
                  <a:lnTo>
                    <a:pt x="932" y="124"/>
                  </a:lnTo>
                  <a:lnTo>
                    <a:pt x="435" y="435"/>
                  </a:lnTo>
                  <a:lnTo>
                    <a:pt x="249" y="746"/>
                  </a:lnTo>
                  <a:lnTo>
                    <a:pt x="124" y="994"/>
                  </a:lnTo>
                  <a:lnTo>
                    <a:pt x="0" y="1305"/>
                  </a:lnTo>
                  <a:lnTo>
                    <a:pt x="0" y="1678"/>
                  </a:lnTo>
                  <a:lnTo>
                    <a:pt x="124" y="1988"/>
                  </a:lnTo>
                  <a:lnTo>
                    <a:pt x="249" y="2299"/>
                  </a:lnTo>
                  <a:lnTo>
                    <a:pt x="435" y="2609"/>
                  </a:lnTo>
                  <a:lnTo>
                    <a:pt x="746" y="2796"/>
                  </a:lnTo>
                  <a:lnTo>
                    <a:pt x="808" y="2734"/>
                  </a:lnTo>
                  <a:lnTo>
                    <a:pt x="870" y="2672"/>
                  </a:lnTo>
                  <a:lnTo>
                    <a:pt x="559" y="2423"/>
                  </a:lnTo>
                  <a:lnTo>
                    <a:pt x="373" y="2175"/>
                  </a:lnTo>
                  <a:lnTo>
                    <a:pt x="249" y="1926"/>
                  </a:lnTo>
                  <a:lnTo>
                    <a:pt x="187" y="1553"/>
                  </a:lnTo>
                  <a:lnTo>
                    <a:pt x="249" y="1243"/>
                  </a:lnTo>
                  <a:lnTo>
                    <a:pt x="311" y="932"/>
                  </a:lnTo>
                  <a:lnTo>
                    <a:pt x="497" y="684"/>
                  </a:lnTo>
                  <a:lnTo>
                    <a:pt x="746" y="435"/>
                  </a:lnTo>
                  <a:lnTo>
                    <a:pt x="1118" y="249"/>
                  </a:lnTo>
                  <a:lnTo>
                    <a:pt x="1553" y="187"/>
                  </a:lnTo>
                  <a:lnTo>
                    <a:pt x="1926" y="249"/>
                  </a:lnTo>
                  <a:lnTo>
                    <a:pt x="2299" y="435"/>
                  </a:lnTo>
                  <a:lnTo>
                    <a:pt x="2423" y="435"/>
                  </a:lnTo>
                  <a:lnTo>
                    <a:pt x="2423" y="249"/>
                  </a:lnTo>
                  <a:lnTo>
                    <a:pt x="2175" y="124"/>
                  </a:lnTo>
                  <a:lnTo>
                    <a:pt x="1926" y="62"/>
                  </a:lnTo>
                  <a:lnTo>
                    <a:pt x="1678" y="0"/>
                  </a:lnTo>
                  <a:close/>
                </a:path>
              </a:pathLst>
            </a:custGeom>
            <a:solidFill>
              <a:srgbClr val="6630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4"/>
            <p:cNvSpPr/>
            <p:nvPr/>
          </p:nvSpPr>
          <p:spPr>
            <a:xfrm>
              <a:off x="6498475" y="4044875"/>
              <a:ext cx="25" cy="1575"/>
            </a:xfrm>
            <a:custGeom>
              <a:rect b="b" l="l" r="r" t="t"/>
              <a:pathLst>
                <a:path extrusionOk="0" h="63" w="1">
                  <a:moveTo>
                    <a:pt x="1" y="62"/>
                  </a:moveTo>
                  <a:lnTo>
                    <a:pt x="1" y="62"/>
                  </a:lnTo>
                  <a:lnTo>
                    <a:pt x="1" y="0"/>
                  </a:lnTo>
                  <a:lnTo>
                    <a:pt x="1" y="0"/>
                  </a:lnTo>
                  <a:lnTo>
                    <a:pt x="1" y="0"/>
                  </a:lnTo>
                  <a:lnTo>
                    <a:pt x="1" y="62"/>
                  </a:lnTo>
                  <a:lnTo>
                    <a:pt x="1" y="62"/>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4"/>
            <p:cNvSpPr/>
            <p:nvPr/>
          </p:nvSpPr>
          <p:spPr>
            <a:xfrm>
              <a:off x="5122400" y="4428500"/>
              <a:ext cx="1118275" cy="885300"/>
            </a:xfrm>
            <a:custGeom>
              <a:rect b="b" l="l" r="r" t="t"/>
              <a:pathLst>
                <a:path extrusionOk="0" h="35412" w="44731">
                  <a:moveTo>
                    <a:pt x="37897" y="11618"/>
                  </a:moveTo>
                  <a:lnTo>
                    <a:pt x="38021" y="11680"/>
                  </a:lnTo>
                  <a:lnTo>
                    <a:pt x="38083" y="11742"/>
                  </a:lnTo>
                  <a:lnTo>
                    <a:pt x="38208" y="12115"/>
                  </a:lnTo>
                  <a:lnTo>
                    <a:pt x="38332" y="12487"/>
                  </a:lnTo>
                  <a:lnTo>
                    <a:pt x="38456" y="12798"/>
                  </a:lnTo>
                  <a:lnTo>
                    <a:pt x="38642" y="13109"/>
                  </a:lnTo>
                  <a:lnTo>
                    <a:pt x="38891" y="13357"/>
                  </a:lnTo>
                  <a:lnTo>
                    <a:pt x="39139" y="13544"/>
                  </a:lnTo>
                  <a:lnTo>
                    <a:pt x="39450" y="13792"/>
                  </a:lnTo>
                  <a:lnTo>
                    <a:pt x="39761" y="13916"/>
                  </a:lnTo>
                  <a:lnTo>
                    <a:pt x="40133" y="14041"/>
                  </a:lnTo>
                  <a:lnTo>
                    <a:pt x="40444" y="14103"/>
                  </a:lnTo>
                  <a:lnTo>
                    <a:pt x="40568" y="14165"/>
                  </a:lnTo>
                  <a:lnTo>
                    <a:pt x="40630" y="14289"/>
                  </a:lnTo>
                  <a:lnTo>
                    <a:pt x="40568" y="14413"/>
                  </a:lnTo>
                  <a:lnTo>
                    <a:pt x="40444" y="14475"/>
                  </a:lnTo>
                  <a:lnTo>
                    <a:pt x="40133" y="14538"/>
                  </a:lnTo>
                  <a:lnTo>
                    <a:pt x="39512" y="14848"/>
                  </a:lnTo>
                  <a:lnTo>
                    <a:pt x="39264" y="14972"/>
                  </a:lnTo>
                  <a:lnTo>
                    <a:pt x="39015" y="15221"/>
                  </a:lnTo>
                  <a:lnTo>
                    <a:pt x="38767" y="15407"/>
                  </a:lnTo>
                  <a:lnTo>
                    <a:pt x="38642" y="15656"/>
                  </a:lnTo>
                  <a:lnTo>
                    <a:pt x="38456" y="15966"/>
                  </a:lnTo>
                  <a:lnTo>
                    <a:pt x="38332" y="16277"/>
                  </a:lnTo>
                  <a:lnTo>
                    <a:pt x="38145" y="16836"/>
                  </a:lnTo>
                  <a:lnTo>
                    <a:pt x="38083" y="16960"/>
                  </a:lnTo>
                  <a:lnTo>
                    <a:pt x="37897" y="16960"/>
                  </a:lnTo>
                  <a:lnTo>
                    <a:pt x="37897" y="16836"/>
                  </a:lnTo>
                  <a:lnTo>
                    <a:pt x="37773" y="16526"/>
                  </a:lnTo>
                  <a:lnTo>
                    <a:pt x="37648" y="16153"/>
                  </a:lnTo>
                  <a:lnTo>
                    <a:pt x="37462" y="15780"/>
                  </a:lnTo>
                  <a:lnTo>
                    <a:pt x="37276" y="15469"/>
                  </a:lnTo>
                  <a:lnTo>
                    <a:pt x="37027" y="15221"/>
                  </a:lnTo>
                  <a:lnTo>
                    <a:pt x="36779" y="14972"/>
                  </a:lnTo>
                  <a:lnTo>
                    <a:pt x="36468" y="14786"/>
                  </a:lnTo>
                  <a:lnTo>
                    <a:pt x="36095" y="14600"/>
                  </a:lnTo>
                  <a:lnTo>
                    <a:pt x="35722" y="14475"/>
                  </a:lnTo>
                  <a:lnTo>
                    <a:pt x="35474" y="14413"/>
                  </a:lnTo>
                  <a:lnTo>
                    <a:pt x="35350" y="14351"/>
                  </a:lnTo>
                  <a:lnTo>
                    <a:pt x="35350" y="14227"/>
                  </a:lnTo>
                  <a:lnTo>
                    <a:pt x="35350" y="14165"/>
                  </a:lnTo>
                  <a:lnTo>
                    <a:pt x="35474" y="14103"/>
                  </a:lnTo>
                  <a:lnTo>
                    <a:pt x="35722" y="14041"/>
                  </a:lnTo>
                  <a:lnTo>
                    <a:pt x="36095" y="13916"/>
                  </a:lnTo>
                  <a:lnTo>
                    <a:pt x="36468" y="13730"/>
                  </a:lnTo>
                  <a:lnTo>
                    <a:pt x="36779" y="13544"/>
                  </a:lnTo>
                  <a:lnTo>
                    <a:pt x="37027" y="13295"/>
                  </a:lnTo>
                  <a:lnTo>
                    <a:pt x="37276" y="13047"/>
                  </a:lnTo>
                  <a:lnTo>
                    <a:pt x="37462" y="12736"/>
                  </a:lnTo>
                  <a:lnTo>
                    <a:pt x="37586" y="12425"/>
                  </a:lnTo>
                  <a:lnTo>
                    <a:pt x="37710" y="11990"/>
                  </a:lnTo>
                  <a:lnTo>
                    <a:pt x="37773" y="11804"/>
                  </a:lnTo>
                  <a:lnTo>
                    <a:pt x="37835" y="11680"/>
                  </a:lnTo>
                  <a:lnTo>
                    <a:pt x="37897" y="11618"/>
                  </a:lnTo>
                  <a:close/>
                  <a:moveTo>
                    <a:pt x="24291" y="16401"/>
                  </a:moveTo>
                  <a:lnTo>
                    <a:pt x="24850" y="16526"/>
                  </a:lnTo>
                  <a:lnTo>
                    <a:pt x="25347" y="16712"/>
                  </a:lnTo>
                  <a:lnTo>
                    <a:pt x="25844" y="17023"/>
                  </a:lnTo>
                  <a:lnTo>
                    <a:pt x="26217" y="17520"/>
                  </a:lnTo>
                  <a:lnTo>
                    <a:pt x="26528" y="18079"/>
                  </a:lnTo>
                  <a:lnTo>
                    <a:pt x="26714" y="18514"/>
                  </a:lnTo>
                  <a:lnTo>
                    <a:pt x="26776" y="18948"/>
                  </a:lnTo>
                  <a:lnTo>
                    <a:pt x="26839" y="19383"/>
                  </a:lnTo>
                  <a:lnTo>
                    <a:pt x="26839" y="19880"/>
                  </a:lnTo>
                  <a:lnTo>
                    <a:pt x="26839" y="20377"/>
                  </a:lnTo>
                  <a:lnTo>
                    <a:pt x="26714" y="20874"/>
                  </a:lnTo>
                  <a:lnTo>
                    <a:pt x="26590" y="21371"/>
                  </a:lnTo>
                  <a:lnTo>
                    <a:pt x="26404" y="21868"/>
                  </a:lnTo>
                  <a:lnTo>
                    <a:pt x="26155" y="22303"/>
                  </a:lnTo>
                  <a:lnTo>
                    <a:pt x="25844" y="22738"/>
                  </a:lnTo>
                  <a:lnTo>
                    <a:pt x="25534" y="23111"/>
                  </a:lnTo>
                  <a:lnTo>
                    <a:pt x="25099" y="23484"/>
                  </a:lnTo>
                  <a:lnTo>
                    <a:pt x="24540" y="23794"/>
                  </a:lnTo>
                  <a:lnTo>
                    <a:pt x="23981" y="24043"/>
                  </a:lnTo>
                  <a:lnTo>
                    <a:pt x="23484" y="24105"/>
                  </a:lnTo>
                  <a:lnTo>
                    <a:pt x="22925" y="24043"/>
                  </a:lnTo>
                  <a:lnTo>
                    <a:pt x="22428" y="23856"/>
                  </a:lnTo>
                  <a:lnTo>
                    <a:pt x="21993" y="23546"/>
                  </a:lnTo>
                  <a:lnTo>
                    <a:pt x="21558" y="23111"/>
                  </a:lnTo>
                  <a:lnTo>
                    <a:pt x="21247" y="22552"/>
                  </a:lnTo>
                  <a:lnTo>
                    <a:pt x="21061" y="22117"/>
                  </a:lnTo>
                  <a:lnTo>
                    <a:pt x="20937" y="21682"/>
                  </a:lnTo>
                  <a:lnTo>
                    <a:pt x="20874" y="20999"/>
                  </a:lnTo>
                  <a:lnTo>
                    <a:pt x="20874" y="20315"/>
                  </a:lnTo>
                  <a:lnTo>
                    <a:pt x="20999" y="19694"/>
                  </a:lnTo>
                  <a:lnTo>
                    <a:pt x="21123" y="19135"/>
                  </a:lnTo>
                  <a:lnTo>
                    <a:pt x="21371" y="18576"/>
                  </a:lnTo>
                  <a:lnTo>
                    <a:pt x="21744" y="18017"/>
                  </a:lnTo>
                  <a:lnTo>
                    <a:pt x="22117" y="17520"/>
                  </a:lnTo>
                  <a:lnTo>
                    <a:pt x="22614" y="17023"/>
                  </a:lnTo>
                  <a:lnTo>
                    <a:pt x="23173" y="16712"/>
                  </a:lnTo>
                  <a:lnTo>
                    <a:pt x="23732" y="16463"/>
                  </a:lnTo>
                  <a:lnTo>
                    <a:pt x="24291" y="16401"/>
                  </a:lnTo>
                  <a:close/>
                  <a:moveTo>
                    <a:pt x="8387" y="0"/>
                  </a:moveTo>
                  <a:lnTo>
                    <a:pt x="8325" y="62"/>
                  </a:lnTo>
                  <a:lnTo>
                    <a:pt x="8263" y="124"/>
                  </a:lnTo>
                  <a:lnTo>
                    <a:pt x="8325" y="249"/>
                  </a:lnTo>
                  <a:lnTo>
                    <a:pt x="9878" y="6710"/>
                  </a:lnTo>
                  <a:lnTo>
                    <a:pt x="9940" y="6834"/>
                  </a:lnTo>
                  <a:lnTo>
                    <a:pt x="10002" y="7145"/>
                  </a:lnTo>
                  <a:lnTo>
                    <a:pt x="9940" y="7331"/>
                  </a:lnTo>
                  <a:lnTo>
                    <a:pt x="9816" y="7393"/>
                  </a:lnTo>
                  <a:lnTo>
                    <a:pt x="9319" y="7393"/>
                  </a:lnTo>
                  <a:lnTo>
                    <a:pt x="9257" y="7455"/>
                  </a:lnTo>
                  <a:lnTo>
                    <a:pt x="9133" y="7642"/>
                  </a:lnTo>
                  <a:lnTo>
                    <a:pt x="4038" y="22987"/>
                  </a:lnTo>
                  <a:lnTo>
                    <a:pt x="2982" y="26279"/>
                  </a:lnTo>
                  <a:lnTo>
                    <a:pt x="1181" y="31746"/>
                  </a:lnTo>
                  <a:lnTo>
                    <a:pt x="497" y="33734"/>
                  </a:lnTo>
                  <a:lnTo>
                    <a:pt x="0" y="35225"/>
                  </a:lnTo>
                  <a:lnTo>
                    <a:pt x="0" y="35412"/>
                  </a:lnTo>
                  <a:lnTo>
                    <a:pt x="2050" y="35225"/>
                  </a:lnTo>
                  <a:lnTo>
                    <a:pt x="3852" y="35101"/>
                  </a:lnTo>
                  <a:lnTo>
                    <a:pt x="7393" y="34791"/>
                  </a:lnTo>
                  <a:lnTo>
                    <a:pt x="9195" y="34666"/>
                  </a:lnTo>
                  <a:lnTo>
                    <a:pt x="11928" y="34480"/>
                  </a:lnTo>
                  <a:lnTo>
                    <a:pt x="14538" y="34294"/>
                  </a:lnTo>
                  <a:lnTo>
                    <a:pt x="17271" y="34045"/>
                  </a:lnTo>
                  <a:lnTo>
                    <a:pt x="19818" y="33859"/>
                  </a:lnTo>
                  <a:lnTo>
                    <a:pt x="22614" y="33672"/>
                  </a:lnTo>
                  <a:lnTo>
                    <a:pt x="25161" y="33486"/>
                  </a:lnTo>
                  <a:lnTo>
                    <a:pt x="28702" y="33175"/>
                  </a:lnTo>
                  <a:lnTo>
                    <a:pt x="31249" y="32989"/>
                  </a:lnTo>
                  <a:lnTo>
                    <a:pt x="34791" y="32740"/>
                  </a:lnTo>
                  <a:lnTo>
                    <a:pt x="36716" y="32554"/>
                  </a:lnTo>
                  <a:lnTo>
                    <a:pt x="36903" y="32492"/>
                  </a:lnTo>
                  <a:lnTo>
                    <a:pt x="36965" y="32306"/>
                  </a:lnTo>
                  <a:lnTo>
                    <a:pt x="37835" y="29448"/>
                  </a:lnTo>
                  <a:lnTo>
                    <a:pt x="38270" y="28019"/>
                  </a:lnTo>
                  <a:lnTo>
                    <a:pt x="38705" y="26590"/>
                  </a:lnTo>
                  <a:lnTo>
                    <a:pt x="38767" y="26279"/>
                  </a:lnTo>
                  <a:lnTo>
                    <a:pt x="38829" y="25969"/>
                  </a:lnTo>
                  <a:lnTo>
                    <a:pt x="44669" y="6461"/>
                  </a:lnTo>
                  <a:lnTo>
                    <a:pt x="44731" y="6275"/>
                  </a:lnTo>
                  <a:lnTo>
                    <a:pt x="44731" y="6213"/>
                  </a:lnTo>
                  <a:lnTo>
                    <a:pt x="44606" y="6151"/>
                  </a:lnTo>
                  <a:lnTo>
                    <a:pt x="44420" y="6151"/>
                  </a:lnTo>
                  <a:lnTo>
                    <a:pt x="39512" y="6337"/>
                  </a:lnTo>
                  <a:lnTo>
                    <a:pt x="33983" y="6523"/>
                  </a:lnTo>
                  <a:lnTo>
                    <a:pt x="24726" y="6834"/>
                  </a:lnTo>
                  <a:lnTo>
                    <a:pt x="20377" y="7020"/>
                  </a:lnTo>
                  <a:lnTo>
                    <a:pt x="16774" y="7145"/>
                  </a:lnTo>
                  <a:lnTo>
                    <a:pt x="13233" y="7269"/>
                  </a:lnTo>
                  <a:lnTo>
                    <a:pt x="10499" y="7393"/>
                  </a:lnTo>
                  <a:lnTo>
                    <a:pt x="10313" y="7331"/>
                  </a:lnTo>
                  <a:lnTo>
                    <a:pt x="10251" y="7269"/>
                  </a:lnTo>
                  <a:lnTo>
                    <a:pt x="10189" y="7145"/>
                  </a:lnTo>
                  <a:lnTo>
                    <a:pt x="8511" y="187"/>
                  </a:lnTo>
                  <a:lnTo>
                    <a:pt x="8511" y="62"/>
                  </a:lnTo>
                  <a:lnTo>
                    <a:pt x="844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4"/>
            <p:cNvSpPr/>
            <p:nvPr/>
          </p:nvSpPr>
          <p:spPr>
            <a:xfrm>
              <a:off x="4558600" y="4178425"/>
              <a:ext cx="983175" cy="907075"/>
            </a:xfrm>
            <a:custGeom>
              <a:rect b="b" l="l" r="r" t="t"/>
              <a:pathLst>
                <a:path extrusionOk="0" h="36283" w="39327">
                  <a:moveTo>
                    <a:pt x="13544" y="1"/>
                  </a:moveTo>
                  <a:lnTo>
                    <a:pt x="13482" y="63"/>
                  </a:lnTo>
                  <a:lnTo>
                    <a:pt x="12674" y="187"/>
                  </a:lnTo>
                  <a:lnTo>
                    <a:pt x="11867" y="374"/>
                  </a:lnTo>
                  <a:lnTo>
                    <a:pt x="11059" y="622"/>
                  </a:lnTo>
                  <a:lnTo>
                    <a:pt x="10251" y="871"/>
                  </a:lnTo>
                  <a:lnTo>
                    <a:pt x="9444" y="1243"/>
                  </a:lnTo>
                  <a:lnTo>
                    <a:pt x="8636" y="1554"/>
                  </a:lnTo>
                  <a:lnTo>
                    <a:pt x="7891" y="1989"/>
                  </a:lnTo>
                  <a:lnTo>
                    <a:pt x="7145" y="2424"/>
                  </a:lnTo>
                  <a:lnTo>
                    <a:pt x="6400" y="2921"/>
                  </a:lnTo>
                  <a:lnTo>
                    <a:pt x="5716" y="3480"/>
                  </a:lnTo>
                  <a:lnTo>
                    <a:pt x="5095" y="4039"/>
                  </a:lnTo>
                  <a:lnTo>
                    <a:pt x="4474" y="4722"/>
                  </a:lnTo>
                  <a:lnTo>
                    <a:pt x="3790" y="5592"/>
                  </a:lnTo>
                  <a:lnTo>
                    <a:pt x="3169" y="6586"/>
                  </a:lnTo>
                  <a:lnTo>
                    <a:pt x="2734" y="7580"/>
                  </a:lnTo>
                  <a:lnTo>
                    <a:pt x="2361" y="8699"/>
                  </a:lnTo>
                  <a:lnTo>
                    <a:pt x="1492" y="12115"/>
                  </a:lnTo>
                  <a:lnTo>
                    <a:pt x="746" y="15532"/>
                  </a:lnTo>
                  <a:lnTo>
                    <a:pt x="187" y="17831"/>
                  </a:lnTo>
                  <a:lnTo>
                    <a:pt x="125" y="18142"/>
                  </a:lnTo>
                  <a:lnTo>
                    <a:pt x="63" y="18452"/>
                  </a:lnTo>
                  <a:lnTo>
                    <a:pt x="1" y="18701"/>
                  </a:lnTo>
                  <a:lnTo>
                    <a:pt x="1" y="19011"/>
                  </a:lnTo>
                  <a:lnTo>
                    <a:pt x="1554" y="19198"/>
                  </a:lnTo>
                  <a:lnTo>
                    <a:pt x="1802" y="19198"/>
                  </a:lnTo>
                  <a:lnTo>
                    <a:pt x="1989" y="19260"/>
                  </a:lnTo>
                  <a:lnTo>
                    <a:pt x="2175" y="19322"/>
                  </a:lnTo>
                  <a:lnTo>
                    <a:pt x="2423" y="19322"/>
                  </a:lnTo>
                  <a:lnTo>
                    <a:pt x="2548" y="19260"/>
                  </a:lnTo>
                  <a:lnTo>
                    <a:pt x="2672" y="19260"/>
                  </a:lnTo>
                  <a:lnTo>
                    <a:pt x="2920" y="19322"/>
                  </a:lnTo>
                  <a:lnTo>
                    <a:pt x="4163" y="19446"/>
                  </a:lnTo>
                  <a:lnTo>
                    <a:pt x="5468" y="19633"/>
                  </a:lnTo>
                  <a:lnTo>
                    <a:pt x="6897" y="19757"/>
                  </a:lnTo>
                  <a:lnTo>
                    <a:pt x="8325" y="19881"/>
                  </a:lnTo>
                  <a:lnTo>
                    <a:pt x="11494" y="20192"/>
                  </a:lnTo>
                  <a:lnTo>
                    <a:pt x="13295" y="20378"/>
                  </a:lnTo>
                  <a:lnTo>
                    <a:pt x="13482" y="20378"/>
                  </a:lnTo>
                  <a:lnTo>
                    <a:pt x="13544" y="20316"/>
                  </a:lnTo>
                  <a:lnTo>
                    <a:pt x="13606" y="20254"/>
                  </a:lnTo>
                  <a:lnTo>
                    <a:pt x="13606" y="20068"/>
                  </a:lnTo>
                  <a:lnTo>
                    <a:pt x="13730" y="9817"/>
                  </a:lnTo>
                  <a:lnTo>
                    <a:pt x="13668" y="9630"/>
                  </a:lnTo>
                  <a:lnTo>
                    <a:pt x="13730" y="9506"/>
                  </a:lnTo>
                  <a:lnTo>
                    <a:pt x="13792" y="9444"/>
                  </a:lnTo>
                  <a:lnTo>
                    <a:pt x="13917" y="9506"/>
                  </a:lnTo>
                  <a:lnTo>
                    <a:pt x="13917" y="9568"/>
                  </a:lnTo>
                  <a:lnTo>
                    <a:pt x="13917" y="9817"/>
                  </a:lnTo>
                  <a:lnTo>
                    <a:pt x="13855" y="20316"/>
                  </a:lnTo>
                  <a:lnTo>
                    <a:pt x="13855" y="20502"/>
                  </a:lnTo>
                  <a:lnTo>
                    <a:pt x="13792" y="20627"/>
                  </a:lnTo>
                  <a:lnTo>
                    <a:pt x="13482" y="20627"/>
                  </a:lnTo>
                  <a:lnTo>
                    <a:pt x="12550" y="20565"/>
                  </a:lnTo>
                  <a:lnTo>
                    <a:pt x="12550" y="23236"/>
                  </a:lnTo>
                  <a:lnTo>
                    <a:pt x="12550" y="25969"/>
                  </a:lnTo>
                  <a:lnTo>
                    <a:pt x="12612" y="29511"/>
                  </a:lnTo>
                  <a:lnTo>
                    <a:pt x="12736" y="32865"/>
                  </a:lnTo>
                  <a:lnTo>
                    <a:pt x="12798" y="33859"/>
                  </a:lnTo>
                  <a:lnTo>
                    <a:pt x="12798" y="34046"/>
                  </a:lnTo>
                  <a:lnTo>
                    <a:pt x="12923" y="34232"/>
                  </a:lnTo>
                  <a:lnTo>
                    <a:pt x="13047" y="34356"/>
                  </a:lnTo>
                  <a:lnTo>
                    <a:pt x="13295" y="34481"/>
                  </a:lnTo>
                  <a:lnTo>
                    <a:pt x="13855" y="34667"/>
                  </a:lnTo>
                  <a:lnTo>
                    <a:pt x="14414" y="34853"/>
                  </a:lnTo>
                  <a:lnTo>
                    <a:pt x="15656" y="35102"/>
                  </a:lnTo>
                  <a:lnTo>
                    <a:pt x="17706" y="35475"/>
                  </a:lnTo>
                  <a:lnTo>
                    <a:pt x="19757" y="35723"/>
                  </a:lnTo>
                  <a:lnTo>
                    <a:pt x="22801" y="36034"/>
                  </a:lnTo>
                  <a:lnTo>
                    <a:pt x="24167" y="36220"/>
                  </a:lnTo>
                  <a:lnTo>
                    <a:pt x="25534" y="36282"/>
                  </a:lnTo>
                  <a:lnTo>
                    <a:pt x="26590" y="32990"/>
                  </a:lnTo>
                  <a:lnTo>
                    <a:pt x="31685" y="17645"/>
                  </a:lnTo>
                  <a:lnTo>
                    <a:pt x="31809" y="17458"/>
                  </a:lnTo>
                  <a:lnTo>
                    <a:pt x="31871" y="17396"/>
                  </a:lnTo>
                  <a:lnTo>
                    <a:pt x="32368" y="17396"/>
                  </a:lnTo>
                  <a:lnTo>
                    <a:pt x="32492" y="17334"/>
                  </a:lnTo>
                  <a:lnTo>
                    <a:pt x="32554" y="17148"/>
                  </a:lnTo>
                  <a:lnTo>
                    <a:pt x="32492" y="16837"/>
                  </a:lnTo>
                  <a:lnTo>
                    <a:pt x="32430" y="16713"/>
                  </a:lnTo>
                  <a:lnTo>
                    <a:pt x="30877" y="10252"/>
                  </a:lnTo>
                  <a:lnTo>
                    <a:pt x="30815" y="10127"/>
                  </a:lnTo>
                  <a:lnTo>
                    <a:pt x="30877" y="10065"/>
                  </a:lnTo>
                  <a:lnTo>
                    <a:pt x="30939" y="10003"/>
                  </a:lnTo>
                  <a:lnTo>
                    <a:pt x="31001" y="10003"/>
                  </a:lnTo>
                  <a:lnTo>
                    <a:pt x="31063" y="10065"/>
                  </a:lnTo>
                  <a:lnTo>
                    <a:pt x="31063" y="10190"/>
                  </a:lnTo>
                  <a:lnTo>
                    <a:pt x="32741" y="17148"/>
                  </a:lnTo>
                  <a:lnTo>
                    <a:pt x="32803" y="17272"/>
                  </a:lnTo>
                  <a:lnTo>
                    <a:pt x="32865" y="17334"/>
                  </a:lnTo>
                  <a:lnTo>
                    <a:pt x="33051" y="17396"/>
                  </a:lnTo>
                  <a:lnTo>
                    <a:pt x="35785" y="17272"/>
                  </a:lnTo>
                  <a:lnTo>
                    <a:pt x="39326" y="17148"/>
                  </a:lnTo>
                  <a:lnTo>
                    <a:pt x="39140" y="15843"/>
                  </a:lnTo>
                  <a:lnTo>
                    <a:pt x="38891" y="14600"/>
                  </a:lnTo>
                  <a:lnTo>
                    <a:pt x="38581" y="12985"/>
                  </a:lnTo>
                  <a:lnTo>
                    <a:pt x="38208" y="11432"/>
                  </a:lnTo>
                  <a:lnTo>
                    <a:pt x="37773" y="9817"/>
                  </a:lnTo>
                  <a:lnTo>
                    <a:pt x="37214" y="8264"/>
                  </a:lnTo>
                  <a:lnTo>
                    <a:pt x="36903" y="7518"/>
                  </a:lnTo>
                  <a:lnTo>
                    <a:pt x="36530" y="6773"/>
                  </a:lnTo>
                  <a:lnTo>
                    <a:pt x="36158" y="6089"/>
                  </a:lnTo>
                  <a:lnTo>
                    <a:pt x="35723" y="5406"/>
                  </a:lnTo>
                  <a:lnTo>
                    <a:pt x="35226" y="4785"/>
                  </a:lnTo>
                  <a:lnTo>
                    <a:pt x="34729" y="4163"/>
                  </a:lnTo>
                  <a:lnTo>
                    <a:pt x="34108" y="3604"/>
                  </a:lnTo>
                  <a:lnTo>
                    <a:pt x="33486" y="3045"/>
                  </a:lnTo>
                  <a:lnTo>
                    <a:pt x="32430" y="2362"/>
                  </a:lnTo>
                  <a:lnTo>
                    <a:pt x="31374" y="1803"/>
                  </a:lnTo>
                  <a:lnTo>
                    <a:pt x="30318" y="1306"/>
                  </a:lnTo>
                  <a:lnTo>
                    <a:pt x="29200" y="871"/>
                  </a:lnTo>
                  <a:lnTo>
                    <a:pt x="28081" y="560"/>
                  </a:lnTo>
                  <a:lnTo>
                    <a:pt x="27025" y="312"/>
                  </a:lnTo>
                  <a:lnTo>
                    <a:pt x="24602" y="312"/>
                  </a:lnTo>
                  <a:lnTo>
                    <a:pt x="23795" y="374"/>
                  </a:lnTo>
                  <a:lnTo>
                    <a:pt x="23670" y="1181"/>
                  </a:lnTo>
                  <a:lnTo>
                    <a:pt x="23670" y="1492"/>
                  </a:lnTo>
                  <a:lnTo>
                    <a:pt x="23546" y="1740"/>
                  </a:lnTo>
                  <a:lnTo>
                    <a:pt x="23360" y="1927"/>
                  </a:lnTo>
                  <a:lnTo>
                    <a:pt x="23111" y="2113"/>
                  </a:lnTo>
                  <a:lnTo>
                    <a:pt x="22801" y="2362"/>
                  </a:lnTo>
                  <a:lnTo>
                    <a:pt x="22428" y="2610"/>
                  </a:lnTo>
                  <a:lnTo>
                    <a:pt x="21682" y="2983"/>
                  </a:lnTo>
                  <a:lnTo>
                    <a:pt x="20875" y="3231"/>
                  </a:lnTo>
                  <a:lnTo>
                    <a:pt x="20005" y="3356"/>
                  </a:lnTo>
                  <a:lnTo>
                    <a:pt x="18763" y="3356"/>
                  </a:lnTo>
                  <a:lnTo>
                    <a:pt x="18141" y="3231"/>
                  </a:lnTo>
                  <a:lnTo>
                    <a:pt x="17582" y="3045"/>
                  </a:lnTo>
                  <a:lnTo>
                    <a:pt x="17147" y="2859"/>
                  </a:lnTo>
                  <a:lnTo>
                    <a:pt x="16775" y="2610"/>
                  </a:lnTo>
                  <a:lnTo>
                    <a:pt x="16029" y="2113"/>
                  </a:lnTo>
                  <a:lnTo>
                    <a:pt x="15408" y="1492"/>
                  </a:lnTo>
                  <a:lnTo>
                    <a:pt x="14911" y="746"/>
                  </a:lnTo>
                  <a:lnTo>
                    <a:pt x="14662" y="374"/>
                  </a:lnTo>
                  <a:lnTo>
                    <a:pt x="14476"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4"/>
            <p:cNvSpPr/>
            <p:nvPr/>
          </p:nvSpPr>
          <p:spPr>
            <a:xfrm>
              <a:off x="4709250" y="3526125"/>
              <a:ext cx="686525" cy="652325"/>
            </a:xfrm>
            <a:custGeom>
              <a:rect b="b" l="l" r="r" t="t"/>
              <a:pathLst>
                <a:path extrusionOk="0" h="26093" w="27461">
                  <a:moveTo>
                    <a:pt x="13109" y="0"/>
                  </a:moveTo>
                  <a:lnTo>
                    <a:pt x="11867" y="62"/>
                  </a:lnTo>
                  <a:lnTo>
                    <a:pt x="11059" y="124"/>
                  </a:lnTo>
                  <a:lnTo>
                    <a:pt x="10252" y="249"/>
                  </a:lnTo>
                  <a:lnTo>
                    <a:pt x="9382" y="435"/>
                  </a:lnTo>
                  <a:lnTo>
                    <a:pt x="8574" y="621"/>
                  </a:lnTo>
                  <a:lnTo>
                    <a:pt x="8077" y="808"/>
                  </a:lnTo>
                  <a:lnTo>
                    <a:pt x="7518" y="994"/>
                  </a:lnTo>
                  <a:lnTo>
                    <a:pt x="7021" y="1243"/>
                  </a:lnTo>
                  <a:lnTo>
                    <a:pt x="6586" y="1553"/>
                  </a:lnTo>
                  <a:lnTo>
                    <a:pt x="6213" y="1926"/>
                  </a:lnTo>
                  <a:lnTo>
                    <a:pt x="5841" y="2299"/>
                  </a:lnTo>
                  <a:lnTo>
                    <a:pt x="5468" y="2734"/>
                  </a:lnTo>
                  <a:lnTo>
                    <a:pt x="5157" y="3231"/>
                  </a:lnTo>
                  <a:lnTo>
                    <a:pt x="4784" y="3976"/>
                  </a:lnTo>
                  <a:lnTo>
                    <a:pt x="4474" y="4722"/>
                  </a:lnTo>
                  <a:lnTo>
                    <a:pt x="4163" y="5467"/>
                  </a:lnTo>
                  <a:lnTo>
                    <a:pt x="3915" y="6213"/>
                  </a:lnTo>
                  <a:lnTo>
                    <a:pt x="3542" y="7766"/>
                  </a:lnTo>
                  <a:lnTo>
                    <a:pt x="3231" y="9381"/>
                  </a:lnTo>
                  <a:lnTo>
                    <a:pt x="3107" y="10437"/>
                  </a:lnTo>
                  <a:lnTo>
                    <a:pt x="2983" y="11556"/>
                  </a:lnTo>
                  <a:lnTo>
                    <a:pt x="2796" y="13730"/>
                  </a:lnTo>
                  <a:lnTo>
                    <a:pt x="2734" y="14351"/>
                  </a:lnTo>
                  <a:lnTo>
                    <a:pt x="2610" y="14910"/>
                  </a:lnTo>
                  <a:lnTo>
                    <a:pt x="2362" y="15469"/>
                  </a:lnTo>
                  <a:lnTo>
                    <a:pt x="2113" y="15966"/>
                  </a:lnTo>
                  <a:lnTo>
                    <a:pt x="1305" y="17333"/>
                  </a:lnTo>
                  <a:lnTo>
                    <a:pt x="933" y="18079"/>
                  </a:lnTo>
                  <a:lnTo>
                    <a:pt x="622" y="18824"/>
                  </a:lnTo>
                  <a:lnTo>
                    <a:pt x="374" y="19632"/>
                  </a:lnTo>
                  <a:lnTo>
                    <a:pt x="187" y="20439"/>
                  </a:lnTo>
                  <a:lnTo>
                    <a:pt x="63" y="21247"/>
                  </a:lnTo>
                  <a:lnTo>
                    <a:pt x="1" y="22055"/>
                  </a:lnTo>
                  <a:lnTo>
                    <a:pt x="1" y="23732"/>
                  </a:lnTo>
                  <a:lnTo>
                    <a:pt x="1" y="24726"/>
                  </a:lnTo>
                  <a:lnTo>
                    <a:pt x="63" y="25720"/>
                  </a:lnTo>
                  <a:lnTo>
                    <a:pt x="63" y="25907"/>
                  </a:lnTo>
                  <a:lnTo>
                    <a:pt x="125" y="26031"/>
                  </a:lnTo>
                  <a:lnTo>
                    <a:pt x="249" y="26093"/>
                  </a:lnTo>
                  <a:lnTo>
                    <a:pt x="11432" y="26093"/>
                  </a:lnTo>
                  <a:lnTo>
                    <a:pt x="11556" y="26031"/>
                  </a:lnTo>
                  <a:lnTo>
                    <a:pt x="11618" y="25969"/>
                  </a:lnTo>
                  <a:lnTo>
                    <a:pt x="11680" y="25844"/>
                  </a:lnTo>
                  <a:lnTo>
                    <a:pt x="11929" y="25161"/>
                  </a:lnTo>
                  <a:lnTo>
                    <a:pt x="12177" y="24540"/>
                  </a:lnTo>
                  <a:lnTo>
                    <a:pt x="12302" y="23856"/>
                  </a:lnTo>
                  <a:lnTo>
                    <a:pt x="12426" y="23111"/>
                  </a:lnTo>
                  <a:lnTo>
                    <a:pt x="12488" y="22303"/>
                  </a:lnTo>
                  <a:lnTo>
                    <a:pt x="12550" y="21930"/>
                  </a:lnTo>
                  <a:lnTo>
                    <a:pt x="12488" y="19197"/>
                  </a:lnTo>
                  <a:lnTo>
                    <a:pt x="12550" y="16463"/>
                  </a:lnTo>
                  <a:lnTo>
                    <a:pt x="12674" y="15159"/>
                  </a:lnTo>
                  <a:lnTo>
                    <a:pt x="12799" y="14475"/>
                  </a:lnTo>
                  <a:lnTo>
                    <a:pt x="12923" y="13854"/>
                  </a:lnTo>
                  <a:lnTo>
                    <a:pt x="13109" y="13233"/>
                  </a:lnTo>
                  <a:lnTo>
                    <a:pt x="13420" y="12612"/>
                  </a:lnTo>
                  <a:lnTo>
                    <a:pt x="13731" y="11990"/>
                  </a:lnTo>
                  <a:lnTo>
                    <a:pt x="14103" y="11431"/>
                  </a:lnTo>
                  <a:lnTo>
                    <a:pt x="14600" y="10810"/>
                  </a:lnTo>
                  <a:lnTo>
                    <a:pt x="15159" y="10251"/>
                  </a:lnTo>
                  <a:lnTo>
                    <a:pt x="16340" y="9133"/>
                  </a:lnTo>
                  <a:lnTo>
                    <a:pt x="17272" y="8325"/>
                  </a:lnTo>
                  <a:lnTo>
                    <a:pt x="18141" y="7517"/>
                  </a:lnTo>
                  <a:lnTo>
                    <a:pt x="18949" y="6585"/>
                  </a:lnTo>
                  <a:lnTo>
                    <a:pt x="19322" y="6088"/>
                  </a:lnTo>
                  <a:lnTo>
                    <a:pt x="19695" y="5529"/>
                  </a:lnTo>
                  <a:lnTo>
                    <a:pt x="19943" y="4970"/>
                  </a:lnTo>
                  <a:lnTo>
                    <a:pt x="20192" y="4287"/>
                  </a:lnTo>
                  <a:lnTo>
                    <a:pt x="20316" y="3666"/>
                  </a:lnTo>
                  <a:lnTo>
                    <a:pt x="20440" y="2982"/>
                  </a:lnTo>
                  <a:lnTo>
                    <a:pt x="20440" y="2361"/>
                  </a:lnTo>
                  <a:lnTo>
                    <a:pt x="20440" y="1740"/>
                  </a:lnTo>
                  <a:lnTo>
                    <a:pt x="20440" y="1615"/>
                  </a:lnTo>
                  <a:lnTo>
                    <a:pt x="20440" y="1553"/>
                  </a:lnTo>
                  <a:lnTo>
                    <a:pt x="20689" y="1553"/>
                  </a:lnTo>
                  <a:lnTo>
                    <a:pt x="21558" y="2112"/>
                  </a:lnTo>
                  <a:lnTo>
                    <a:pt x="22304" y="2672"/>
                  </a:lnTo>
                  <a:lnTo>
                    <a:pt x="23049" y="3355"/>
                  </a:lnTo>
                  <a:lnTo>
                    <a:pt x="23733" y="4100"/>
                  </a:lnTo>
                  <a:lnTo>
                    <a:pt x="24292" y="4846"/>
                  </a:lnTo>
                  <a:lnTo>
                    <a:pt x="24789" y="5716"/>
                  </a:lnTo>
                  <a:lnTo>
                    <a:pt x="25224" y="6585"/>
                  </a:lnTo>
                  <a:lnTo>
                    <a:pt x="25534" y="7517"/>
                  </a:lnTo>
                  <a:lnTo>
                    <a:pt x="25721" y="8139"/>
                  </a:lnTo>
                  <a:lnTo>
                    <a:pt x="25845" y="8822"/>
                  </a:lnTo>
                  <a:lnTo>
                    <a:pt x="25907" y="9443"/>
                  </a:lnTo>
                  <a:lnTo>
                    <a:pt x="25907" y="10127"/>
                  </a:lnTo>
                  <a:lnTo>
                    <a:pt x="25845" y="12301"/>
                  </a:lnTo>
                  <a:lnTo>
                    <a:pt x="26653" y="10561"/>
                  </a:lnTo>
                  <a:lnTo>
                    <a:pt x="26963" y="9816"/>
                  </a:lnTo>
                  <a:lnTo>
                    <a:pt x="27212" y="9008"/>
                  </a:lnTo>
                  <a:lnTo>
                    <a:pt x="27398" y="8201"/>
                  </a:lnTo>
                  <a:lnTo>
                    <a:pt x="27460" y="7331"/>
                  </a:lnTo>
                  <a:lnTo>
                    <a:pt x="27460" y="6834"/>
                  </a:lnTo>
                  <a:lnTo>
                    <a:pt x="27398" y="6275"/>
                  </a:lnTo>
                  <a:lnTo>
                    <a:pt x="27336" y="5778"/>
                  </a:lnTo>
                  <a:lnTo>
                    <a:pt x="27150" y="5281"/>
                  </a:lnTo>
                  <a:lnTo>
                    <a:pt x="26963" y="4846"/>
                  </a:lnTo>
                  <a:lnTo>
                    <a:pt x="26653" y="4411"/>
                  </a:lnTo>
                  <a:lnTo>
                    <a:pt x="26404" y="3976"/>
                  </a:lnTo>
                  <a:lnTo>
                    <a:pt x="26031" y="3541"/>
                  </a:lnTo>
                  <a:lnTo>
                    <a:pt x="25659" y="3169"/>
                  </a:lnTo>
                  <a:lnTo>
                    <a:pt x="25224" y="2796"/>
                  </a:lnTo>
                  <a:lnTo>
                    <a:pt x="24789" y="2485"/>
                  </a:lnTo>
                  <a:lnTo>
                    <a:pt x="24354" y="2237"/>
                  </a:lnTo>
                  <a:lnTo>
                    <a:pt x="23422" y="1740"/>
                  </a:lnTo>
                  <a:lnTo>
                    <a:pt x="22366" y="1367"/>
                  </a:lnTo>
                  <a:lnTo>
                    <a:pt x="21248" y="1056"/>
                  </a:lnTo>
                  <a:lnTo>
                    <a:pt x="20129" y="746"/>
                  </a:lnTo>
                  <a:lnTo>
                    <a:pt x="19322" y="621"/>
                  </a:lnTo>
                  <a:lnTo>
                    <a:pt x="18514" y="497"/>
                  </a:lnTo>
                  <a:lnTo>
                    <a:pt x="16899" y="311"/>
                  </a:lnTo>
                  <a:lnTo>
                    <a:pt x="15656" y="187"/>
                  </a:lnTo>
                  <a:lnTo>
                    <a:pt x="14414" y="62"/>
                  </a:lnTo>
                  <a:lnTo>
                    <a:pt x="13109"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4"/>
            <p:cNvSpPr/>
            <p:nvPr/>
          </p:nvSpPr>
          <p:spPr>
            <a:xfrm>
              <a:off x="5021450" y="3564950"/>
              <a:ext cx="335500" cy="540500"/>
            </a:xfrm>
            <a:custGeom>
              <a:rect b="b" l="l" r="r" t="t"/>
              <a:pathLst>
                <a:path extrusionOk="0" h="21620" w="13420">
                  <a:moveTo>
                    <a:pt x="11307" y="8698"/>
                  </a:moveTo>
                  <a:lnTo>
                    <a:pt x="11804" y="8760"/>
                  </a:lnTo>
                  <a:lnTo>
                    <a:pt x="12239" y="8946"/>
                  </a:lnTo>
                  <a:lnTo>
                    <a:pt x="12674" y="9257"/>
                  </a:lnTo>
                  <a:lnTo>
                    <a:pt x="12736" y="9381"/>
                  </a:lnTo>
                  <a:lnTo>
                    <a:pt x="12798" y="9443"/>
                  </a:lnTo>
                  <a:lnTo>
                    <a:pt x="12798" y="9568"/>
                  </a:lnTo>
                  <a:lnTo>
                    <a:pt x="12798" y="9692"/>
                  </a:lnTo>
                  <a:lnTo>
                    <a:pt x="12736" y="9816"/>
                  </a:lnTo>
                  <a:lnTo>
                    <a:pt x="12612" y="9878"/>
                  </a:lnTo>
                  <a:lnTo>
                    <a:pt x="12363" y="9940"/>
                  </a:lnTo>
                  <a:lnTo>
                    <a:pt x="12052" y="9940"/>
                  </a:lnTo>
                  <a:lnTo>
                    <a:pt x="11555" y="9878"/>
                  </a:lnTo>
                  <a:lnTo>
                    <a:pt x="11058" y="9754"/>
                  </a:lnTo>
                  <a:lnTo>
                    <a:pt x="10810" y="9630"/>
                  </a:lnTo>
                  <a:lnTo>
                    <a:pt x="10624" y="9505"/>
                  </a:lnTo>
                  <a:lnTo>
                    <a:pt x="10437" y="9257"/>
                  </a:lnTo>
                  <a:lnTo>
                    <a:pt x="10437" y="9071"/>
                  </a:lnTo>
                  <a:lnTo>
                    <a:pt x="10561" y="8884"/>
                  </a:lnTo>
                  <a:lnTo>
                    <a:pt x="10810" y="8760"/>
                  </a:lnTo>
                  <a:lnTo>
                    <a:pt x="11307" y="8698"/>
                  </a:lnTo>
                  <a:close/>
                  <a:moveTo>
                    <a:pt x="6088" y="8698"/>
                  </a:moveTo>
                  <a:lnTo>
                    <a:pt x="6337" y="8760"/>
                  </a:lnTo>
                  <a:lnTo>
                    <a:pt x="6399" y="8884"/>
                  </a:lnTo>
                  <a:lnTo>
                    <a:pt x="6461" y="9008"/>
                  </a:lnTo>
                  <a:lnTo>
                    <a:pt x="6461" y="9133"/>
                  </a:lnTo>
                  <a:lnTo>
                    <a:pt x="6461" y="9319"/>
                  </a:lnTo>
                  <a:lnTo>
                    <a:pt x="6337" y="9443"/>
                  </a:lnTo>
                  <a:lnTo>
                    <a:pt x="6213" y="9505"/>
                  </a:lnTo>
                  <a:lnTo>
                    <a:pt x="5902" y="9754"/>
                  </a:lnTo>
                  <a:lnTo>
                    <a:pt x="5529" y="9878"/>
                  </a:lnTo>
                  <a:lnTo>
                    <a:pt x="5094" y="9940"/>
                  </a:lnTo>
                  <a:lnTo>
                    <a:pt x="4722" y="10003"/>
                  </a:lnTo>
                  <a:lnTo>
                    <a:pt x="4535" y="10003"/>
                  </a:lnTo>
                  <a:lnTo>
                    <a:pt x="4411" y="9940"/>
                  </a:lnTo>
                  <a:lnTo>
                    <a:pt x="4287" y="9878"/>
                  </a:lnTo>
                  <a:lnTo>
                    <a:pt x="4162" y="9692"/>
                  </a:lnTo>
                  <a:lnTo>
                    <a:pt x="4162" y="9568"/>
                  </a:lnTo>
                  <a:lnTo>
                    <a:pt x="4162" y="9443"/>
                  </a:lnTo>
                  <a:lnTo>
                    <a:pt x="4349" y="9195"/>
                  </a:lnTo>
                  <a:lnTo>
                    <a:pt x="4784" y="8946"/>
                  </a:lnTo>
                  <a:lnTo>
                    <a:pt x="5156" y="8760"/>
                  </a:lnTo>
                  <a:lnTo>
                    <a:pt x="5591" y="8698"/>
                  </a:lnTo>
                  <a:close/>
                  <a:moveTo>
                    <a:pt x="5716" y="10375"/>
                  </a:moveTo>
                  <a:lnTo>
                    <a:pt x="6026" y="10500"/>
                  </a:lnTo>
                  <a:lnTo>
                    <a:pt x="6275" y="10624"/>
                  </a:lnTo>
                  <a:lnTo>
                    <a:pt x="6399" y="10934"/>
                  </a:lnTo>
                  <a:lnTo>
                    <a:pt x="6461" y="11245"/>
                  </a:lnTo>
                  <a:lnTo>
                    <a:pt x="6399" y="11618"/>
                  </a:lnTo>
                  <a:lnTo>
                    <a:pt x="6213" y="11866"/>
                  </a:lnTo>
                  <a:lnTo>
                    <a:pt x="5964" y="12053"/>
                  </a:lnTo>
                  <a:lnTo>
                    <a:pt x="5840" y="12115"/>
                  </a:lnTo>
                  <a:lnTo>
                    <a:pt x="5653" y="12115"/>
                  </a:lnTo>
                  <a:lnTo>
                    <a:pt x="5405" y="12053"/>
                  </a:lnTo>
                  <a:lnTo>
                    <a:pt x="5156" y="11866"/>
                  </a:lnTo>
                  <a:lnTo>
                    <a:pt x="5032" y="11618"/>
                  </a:lnTo>
                  <a:lnTo>
                    <a:pt x="4970" y="11307"/>
                  </a:lnTo>
                  <a:lnTo>
                    <a:pt x="5032" y="10934"/>
                  </a:lnTo>
                  <a:lnTo>
                    <a:pt x="5156" y="10686"/>
                  </a:lnTo>
                  <a:lnTo>
                    <a:pt x="5405" y="10500"/>
                  </a:lnTo>
                  <a:lnTo>
                    <a:pt x="5716" y="10375"/>
                  </a:lnTo>
                  <a:close/>
                  <a:moveTo>
                    <a:pt x="11493" y="10624"/>
                  </a:moveTo>
                  <a:lnTo>
                    <a:pt x="11680" y="10686"/>
                  </a:lnTo>
                  <a:lnTo>
                    <a:pt x="11866" y="10810"/>
                  </a:lnTo>
                  <a:lnTo>
                    <a:pt x="11990" y="10934"/>
                  </a:lnTo>
                  <a:lnTo>
                    <a:pt x="12052" y="11059"/>
                  </a:lnTo>
                  <a:lnTo>
                    <a:pt x="12115" y="11369"/>
                  </a:lnTo>
                  <a:lnTo>
                    <a:pt x="12115" y="11618"/>
                  </a:lnTo>
                  <a:lnTo>
                    <a:pt x="12052" y="11866"/>
                  </a:lnTo>
                  <a:lnTo>
                    <a:pt x="11928" y="12115"/>
                  </a:lnTo>
                  <a:lnTo>
                    <a:pt x="11804" y="12239"/>
                  </a:lnTo>
                  <a:lnTo>
                    <a:pt x="11680" y="12301"/>
                  </a:lnTo>
                  <a:lnTo>
                    <a:pt x="11493" y="12363"/>
                  </a:lnTo>
                  <a:lnTo>
                    <a:pt x="11369" y="12363"/>
                  </a:lnTo>
                  <a:lnTo>
                    <a:pt x="11183" y="12301"/>
                  </a:lnTo>
                  <a:lnTo>
                    <a:pt x="10996" y="12239"/>
                  </a:lnTo>
                  <a:lnTo>
                    <a:pt x="10934" y="12115"/>
                  </a:lnTo>
                  <a:lnTo>
                    <a:pt x="10810" y="11928"/>
                  </a:lnTo>
                  <a:lnTo>
                    <a:pt x="10748" y="11618"/>
                  </a:lnTo>
                  <a:lnTo>
                    <a:pt x="10810" y="11245"/>
                  </a:lnTo>
                  <a:lnTo>
                    <a:pt x="10934" y="10934"/>
                  </a:lnTo>
                  <a:lnTo>
                    <a:pt x="11058" y="10810"/>
                  </a:lnTo>
                  <a:lnTo>
                    <a:pt x="11183" y="10748"/>
                  </a:lnTo>
                  <a:lnTo>
                    <a:pt x="11369" y="10686"/>
                  </a:lnTo>
                  <a:lnTo>
                    <a:pt x="11493" y="10624"/>
                  </a:lnTo>
                  <a:close/>
                  <a:moveTo>
                    <a:pt x="9319" y="11431"/>
                  </a:moveTo>
                  <a:lnTo>
                    <a:pt x="9381" y="11494"/>
                  </a:lnTo>
                  <a:lnTo>
                    <a:pt x="9443" y="11618"/>
                  </a:lnTo>
                  <a:lnTo>
                    <a:pt x="9630" y="12301"/>
                  </a:lnTo>
                  <a:lnTo>
                    <a:pt x="9692" y="12612"/>
                  </a:lnTo>
                  <a:lnTo>
                    <a:pt x="9692" y="12985"/>
                  </a:lnTo>
                  <a:lnTo>
                    <a:pt x="9692" y="13295"/>
                  </a:lnTo>
                  <a:lnTo>
                    <a:pt x="9630" y="13544"/>
                  </a:lnTo>
                  <a:lnTo>
                    <a:pt x="9505" y="13854"/>
                  </a:lnTo>
                  <a:lnTo>
                    <a:pt x="9381" y="14103"/>
                  </a:lnTo>
                  <a:lnTo>
                    <a:pt x="9257" y="14289"/>
                  </a:lnTo>
                  <a:lnTo>
                    <a:pt x="9070" y="14351"/>
                  </a:lnTo>
                  <a:lnTo>
                    <a:pt x="8946" y="14476"/>
                  </a:lnTo>
                  <a:lnTo>
                    <a:pt x="8636" y="14476"/>
                  </a:lnTo>
                  <a:lnTo>
                    <a:pt x="8573" y="14413"/>
                  </a:lnTo>
                  <a:lnTo>
                    <a:pt x="8573" y="14351"/>
                  </a:lnTo>
                  <a:lnTo>
                    <a:pt x="8698" y="14289"/>
                  </a:lnTo>
                  <a:lnTo>
                    <a:pt x="8884" y="14227"/>
                  </a:lnTo>
                  <a:lnTo>
                    <a:pt x="9070" y="14103"/>
                  </a:lnTo>
                  <a:lnTo>
                    <a:pt x="9195" y="13916"/>
                  </a:lnTo>
                  <a:lnTo>
                    <a:pt x="9319" y="13730"/>
                  </a:lnTo>
                  <a:lnTo>
                    <a:pt x="9443" y="13419"/>
                  </a:lnTo>
                  <a:lnTo>
                    <a:pt x="9443" y="13171"/>
                  </a:lnTo>
                  <a:lnTo>
                    <a:pt x="9443" y="12550"/>
                  </a:lnTo>
                  <a:lnTo>
                    <a:pt x="9195" y="11680"/>
                  </a:lnTo>
                  <a:lnTo>
                    <a:pt x="9195" y="11556"/>
                  </a:lnTo>
                  <a:lnTo>
                    <a:pt x="9195" y="11494"/>
                  </a:lnTo>
                  <a:lnTo>
                    <a:pt x="9257" y="11431"/>
                  </a:lnTo>
                  <a:close/>
                  <a:moveTo>
                    <a:pt x="7082" y="15097"/>
                  </a:moveTo>
                  <a:lnTo>
                    <a:pt x="7144" y="15159"/>
                  </a:lnTo>
                  <a:lnTo>
                    <a:pt x="7331" y="15470"/>
                  </a:lnTo>
                  <a:lnTo>
                    <a:pt x="7517" y="15718"/>
                  </a:lnTo>
                  <a:lnTo>
                    <a:pt x="7766" y="15904"/>
                  </a:lnTo>
                  <a:lnTo>
                    <a:pt x="8076" y="16029"/>
                  </a:lnTo>
                  <a:lnTo>
                    <a:pt x="8387" y="16029"/>
                  </a:lnTo>
                  <a:lnTo>
                    <a:pt x="8698" y="15967"/>
                  </a:lnTo>
                  <a:lnTo>
                    <a:pt x="8946" y="15842"/>
                  </a:lnTo>
                  <a:lnTo>
                    <a:pt x="9195" y="15656"/>
                  </a:lnTo>
                  <a:lnTo>
                    <a:pt x="9381" y="15407"/>
                  </a:lnTo>
                  <a:lnTo>
                    <a:pt x="9443" y="15283"/>
                  </a:lnTo>
                  <a:lnTo>
                    <a:pt x="9505" y="15221"/>
                  </a:lnTo>
                  <a:lnTo>
                    <a:pt x="9630" y="15221"/>
                  </a:lnTo>
                  <a:lnTo>
                    <a:pt x="9692" y="15283"/>
                  </a:lnTo>
                  <a:lnTo>
                    <a:pt x="9692" y="15345"/>
                  </a:lnTo>
                  <a:lnTo>
                    <a:pt x="9630" y="15532"/>
                  </a:lnTo>
                  <a:lnTo>
                    <a:pt x="9381" y="15842"/>
                  </a:lnTo>
                  <a:lnTo>
                    <a:pt x="9070" y="16091"/>
                  </a:lnTo>
                  <a:lnTo>
                    <a:pt x="8760" y="16215"/>
                  </a:lnTo>
                  <a:lnTo>
                    <a:pt x="8387" y="16277"/>
                  </a:lnTo>
                  <a:lnTo>
                    <a:pt x="8139" y="16277"/>
                  </a:lnTo>
                  <a:lnTo>
                    <a:pt x="7952" y="16215"/>
                  </a:lnTo>
                  <a:lnTo>
                    <a:pt x="7517" y="16029"/>
                  </a:lnTo>
                  <a:lnTo>
                    <a:pt x="7144" y="15656"/>
                  </a:lnTo>
                  <a:lnTo>
                    <a:pt x="7020" y="15470"/>
                  </a:lnTo>
                  <a:lnTo>
                    <a:pt x="6958" y="15283"/>
                  </a:lnTo>
                  <a:lnTo>
                    <a:pt x="6896" y="15159"/>
                  </a:lnTo>
                  <a:lnTo>
                    <a:pt x="6958" y="15097"/>
                  </a:lnTo>
                  <a:close/>
                  <a:moveTo>
                    <a:pt x="3044" y="11928"/>
                  </a:moveTo>
                  <a:lnTo>
                    <a:pt x="3665" y="11991"/>
                  </a:lnTo>
                  <a:lnTo>
                    <a:pt x="4162" y="12177"/>
                  </a:lnTo>
                  <a:lnTo>
                    <a:pt x="4659" y="12425"/>
                  </a:lnTo>
                  <a:lnTo>
                    <a:pt x="5032" y="12736"/>
                  </a:lnTo>
                  <a:lnTo>
                    <a:pt x="5343" y="13109"/>
                  </a:lnTo>
                  <a:lnTo>
                    <a:pt x="5591" y="13606"/>
                  </a:lnTo>
                  <a:lnTo>
                    <a:pt x="5716" y="14103"/>
                  </a:lnTo>
                  <a:lnTo>
                    <a:pt x="5778" y="14662"/>
                  </a:lnTo>
                  <a:lnTo>
                    <a:pt x="5716" y="15221"/>
                  </a:lnTo>
                  <a:lnTo>
                    <a:pt x="5529" y="15780"/>
                  </a:lnTo>
                  <a:lnTo>
                    <a:pt x="5281" y="16215"/>
                  </a:lnTo>
                  <a:lnTo>
                    <a:pt x="4970" y="16650"/>
                  </a:lnTo>
                  <a:lnTo>
                    <a:pt x="4535" y="16961"/>
                  </a:lnTo>
                  <a:lnTo>
                    <a:pt x="4100" y="17147"/>
                  </a:lnTo>
                  <a:lnTo>
                    <a:pt x="3603" y="17271"/>
                  </a:lnTo>
                  <a:lnTo>
                    <a:pt x="3044" y="17333"/>
                  </a:lnTo>
                  <a:lnTo>
                    <a:pt x="2485" y="17271"/>
                  </a:lnTo>
                  <a:lnTo>
                    <a:pt x="1926" y="17147"/>
                  </a:lnTo>
                  <a:lnTo>
                    <a:pt x="1491" y="16898"/>
                  </a:lnTo>
                  <a:lnTo>
                    <a:pt x="1118" y="16526"/>
                  </a:lnTo>
                  <a:lnTo>
                    <a:pt x="808" y="16153"/>
                  </a:lnTo>
                  <a:lnTo>
                    <a:pt x="559" y="15718"/>
                  </a:lnTo>
                  <a:lnTo>
                    <a:pt x="435" y="15159"/>
                  </a:lnTo>
                  <a:lnTo>
                    <a:pt x="311" y="14600"/>
                  </a:lnTo>
                  <a:lnTo>
                    <a:pt x="435" y="14041"/>
                  </a:lnTo>
                  <a:lnTo>
                    <a:pt x="559" y="13544"/>
                  </a:lnTo>
                  <a:lnTo>
                    <a:pt x="808" y="13047"/>
                  </a:lnTo>
                  <a:lnTo>
                    <a:pt x="1180" y="12674"/>
                  </a:lnTo>
                  <a:lnTo>
                    <a:pt x="1553" y="12363"/>
                  </a:lnTo>
                  <a:lnTo>
                    <a:pt x="1988" y="12115"/>
                  </a:lnTo>
                  <a:lnTo>
                    <a:pt x="2485" y="11991"/>
                  </a:lnTo>
                  <a:lnTo>
                    <a:pt x="3044" y="11928"/>
                  </a:lnTo>
                  <a:close/>
                  <a:moveTo>
                    <a:pt x="7952" y="0"/>
                  </a:moveTo>
                  <a:lnTo>
                    <a:pt x="7952" y="62"/>
                  </a:lnTo>
                  <a:lnTo>
                    <a:pt x="7952" y="187"/>
                  </a:lnTo>
                  <a:lnTo>
                    <a:pt x="7952" y="808"/>
                  </a:lnTo>
                  <a:lnTo>
                    <a:pt x="7952" y="1429"/>
                  </a:lnTo>
                  <a:lnTo>
                    <a:pt x="7828" y="2113"/>
                  </a:lnTo>
                  <a:lnTo>
                    <a:pt x="7704" y="2734"/>
                  </a:lnTo>
                  <a:lnTo>
                    <a:pt x="7455" y="3417"/>
                  </a:lnTo>
                  <a:lnTo>
                    <a:pt x="7207" y="3976"/>
                  </a:lnTo>
                  <a:lnTo>
                    <a:pt x="6834" y="4535"/>
                  </a:lnTo>
                  <a:lnTo>
                    <a:pt x="6461" y="5032"/>
                  </a:lnTo>
                  <a:lnTo>
                    <a:pt x="5653" y="5964"/>
                  </a:lnTo>
                  <a:lnTo>
                    <a:pt x="4784" y="6772"/>
                  </a:lnTo>
                  <a:lnTo>
                    <a:pt x="3852" y="7580"/>
                  </a:lnTo>
                  <a:lnTo>
                    <a:pt x="2671" y="8698"/>
                  </a:lnTo>
                  <a:lnTo>
                    <a:pt x="2112" y="9257"/>
                  </a:lnTo>
                  <a:lnTo>
                    <a:pt x="1615" y="9878"/>
                  </a:lnTo>
                  <a:lnTo>
                    <a:pt x="1243" y="10437"/>
                  </a:lnTo>
                  <a:lnTo>
                    <a:pt x="932" y="11059"/>
                  </a:lnTo>
                  <a:lnTo>
                    <a:pt x="621" y="11680"/>
                  </a:lnTo>
                  <a:lnTo>
                    <a:pt x="435" y="12301"/>
                  </a:lnTo>
                  <a:lnTo>
                    <a:pt x="311" y="12922"/>
                  </a:lnTo>
                  <a:lnTo>
                    <a:pt x="186" y="13606"/>
                  </a:lnTo>
                  <a:lnTo>
                    <a:pt x="62" y="14910"/>
                  </a:lnTo>
                  <a:lnTo>
                    <a:pt x="0" y="17644"/>
                  </a:lnTo>
                  <a:lnTo>
                    <a:pt x="62" y="20377"/>
                  </a:lnTo>
                  <a:lnTo>
                    <a:pt x="683" y="20688"/>
                  </a:lnTo>
                  <a:lnTo>
                    <a:pt x="1367" y="20937"/>
                  </a:lnTo>
                  <a:lnTo>
                    <a:pt x="2050" y="21123"/>
                  </a:lnTo>
                  <a:lnTo>
                    <a:pt x="2734" y="21309"/>
                  </a:lnTo>
                  <a:lnTo>
                    <a:pt x="4162" y="21496"/>
                  </a:lnTo>
                  <a:lnTo>
                    <a:pt x="5591" y="21620"/>
                  </a:lnTo>
                  <a:lnTo>
                    <a:pt x="5653" y="21558"/>
                  </a:lnTo>
                  <a:lnTo>
                    <a:pt x="5716" y="21496"/>
                  </a:lnTo>
                  <a:lnTo>
                    <a:pt x="6772" y="21496"/>
                  </a:lnTo>
                  <a:lnTo>
                    <a:pt x="7579" y="21434"/>
                  </a:lnTo>
                  <a:lnTo>
                    <a:pt x="8449" y="21372"/>
                  </a:lnTo>
                  <a:lnTo>
                    <a:pt x="9257" y="21185"/>
                  </a:lnTo>
                  <a:lnTo>
                    <a:pt x="9816" y="21061"/>
                  </a:lnTo>
                  <a:lnTo>
                    <a:pt x="10375" y="20875"/>
                  </a:lnTo>
                  <a:lnTo>
                    <a:pt x="10872" y="20626"/>
                  </a:lnTo>
                  <a:lnTo>
                    <a:pt x="11121" y="20440"/>
                  </a:lnTo>
                  <a:lnTo>
                    <a:pt x="11307" y="20191"/>
                  </a:lnTo>
                  <a:lnTo>
                    <a:pt x="11555" y="19880"/>
                  </a:lnTo>
                  <a:lnTo>
                    <a:pt x="11804" y="19508"/>
                  </a:lnTo>
                  <a:lnTo>
                    <a:pt x="12115" y="18700"/>
                  </a:lnTo>
                  <a:lnTo>
                    <a:pt x="12301" y="18079"/>
                  </a:lnTo>
                  <a:lnTo>
                    <a:pt x="12487" y="17458"/>
                  </a:lnTo>
                  <a:lnTo>
                    <a:pt x="11990" y="17395"/>
                  </a:lnTo>
                  <a:lnTo>
                    <a:pt x="11555" y="17271"/>
                  </a:lnTo>
                  <a:lnTo>
                    <a:pt x="11121" y="17023"/>
                  </a:lnTo>
                  <a:lnTo>
                    <a:pt x="10810" y="16712"/>
                  </a:lnTo>
                  <a:lnTo>
                    <a:pt x="10499" y="16339"/>
                  </a:lnTo>
                  <a:lnTo>
                    <a:pt x="10251" y="15904"/>
                  </a:lnTo>
                  <a:lnTo>
                    <a:pt x="10127" y="15470"/>
                  </a:lnTo>
                  <a:lnTo>
                    <a:pt x="10064" y="14973"/>
                  </a:lnTo>
                  <a:lnTo>
                    <a:pt x="10127" y="14476"/>
                  </a:lnTo>
                  <a:lnTo>
                    <a:pt x="10313" y="14041"/>
                  </a:lnTo>
                  <a:lnTo>
                    <a:pt x="10499" y="13606"/>
                  </a:lnTo>
                  <a:lnTo>
                    <a:pt x="10810" y="13233"/>
                  </a:lnTo>
                  <a:lnTo>
                    <a:pt x="11183" y="12922"/>
                  </a:lnTo>
                  <a:lnTo>
                    <a:pt x="11618" y="12674"/>
                  </a:lnTo>
                  <a:lnTo>
                    <a:pt x="12115" y="12550"/>
                  </a:lnTo>
                  <a:lnTo>
                    <a:pt x="12612" y="12488"/>
                  </a:lnTo>
                  <a:lnTo>
                    <a:pt x="12922" y="12550"/>
                  </a:lnTo>
                  <a:lnTo>
                    <a:pt x="13233" y="12550"/>
                  </a:lnTo>
                  <a:lnTo>
                    <a:pt x="13357" y="10748"/>
                  </a:lnTo>
                  <a:lnTo>
                    <a:pt x="13419" y="8574"/>
                  </a:lnTo>
                  <a:lnTo>
                    <a:pt x="13419" y="7890"/>
                  </a:lnTo>
                  <a:lnTo>
                    <a:pt x="13357" y="7269"/>
                  </a:lnTo>
                  <a:lnTo>
                    <a:pt x="13233" y="6586"/>
                  </a:lnTo>
                  <a:lnTo>
                    <a:pt x="13046" y="5964"/>
                  </a:lnTo>
                  <a:lnTo>
                    <a:pt x="12736" y="5032"/>
                  </a:lnTo>
                  <a:lnTo>
                    <a:pt x="12301" y="4163"/>
                  </a:lnTo>
                  <a:lnTo>
                    <a:pt x="11804" y="3293"/>
                  </a:lnTo>
                  <a:lnTo>
                    <a:pt x="11245" y="2547"/>
                  </a:lnTo>
                  <a:lnTo>
                    <a:pt x="10561" y="1802"/>
                  </a:lnTo>
                  <a:lnTo>
                    <a:pt x="9816" y="1119"/>
                  </a:lnTo>
                  <a:lnTo>
                    <a:pt x="9070" y="559"/>
                  </a:lnTo>
                  <a:lnTo>
                    <a:pt x="8201" y="0"/>
                  </a:lnTo>
                  <a:close/>
                </a:path>
              </a:pathLst>
            </a:custGeom>
            <a:solidFill>
              <a:srgbClr val="CB6C86"/>
            </a:solidFill>
            <a:ln cap="flat" cmpd="sng" w="9525">
              <a:solidFill>
                <a:srgbClr val="CB6C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4"/>
            <p:cNvSpPr/>
            <p:nvPr/>
          </p:nvSpPr>
          <p:spPr>
            <a:xfrm>
              <a:off x="5586775" y="4305800"/>
              <a:ext cx="304450" cy="197275"/>
            </a:xfrm>
            <a:custGeom>
              <a:rect b="b" l="l" r="r" t="t"/>
              <a:pathLst>
                <a:path extrusionOk="0" h="7891" w="12178">
                  <a:moveTo>
                    <a:pt x="1989" y="0"/>
                  </a:moveTo>
                  <a:lnTo>
                    <a:pt x="1865" y="62"/>
                  </a:lnTo>
                  <a:lnTo>
                    <a:pt x="1740" y="124"/>
                  </a:lnTo>
                  <a:lnTo>
                    <a:pt x="1740" y="187"/>
                  </a:lnTo>
                  <a:lnTo>
                    <a:pt x="1678" y="373"/>
                  </a:lnTo>
                  <a:lnTo>
                    <a:pt x="1678" y="2113"/>
                  </a:lnTo>
                  <a:lnTo>
                    <a:pt x="1554" y="2982"/>
                  </a:lnTo>
                  <a:lnTo>
                    <a:pt x="1492" y="3790"/>
                  </a:lnTo>
                  <a:lnTo>
                    <a:pt x="1243" y="4846"/>
                  </a:lnTo>
                  <a:lnTo>
                    <a:pt x="995" y="5778"/>
                  </a:lnTo>
                  <a:lnTo>
                    <a:pt x="622" y="6710"/>
                  </a:lnTo>
                  <a:lnTo>
                    <a:pt x="125" y="7642"/>
                  </a:lnTo>
                  <a:lnTo>
                    <a:pt x="1" y="7766"/>
                  </a:lnTo>
                  <a:lnTo>
                    <a:pt x="1" y="7828"/>
                  </a:lnTo>
                  <a:lnTo>
                    <a:pt x="1" y="7890"/>
                  </a:lnTo>
                  <a:lnTo>
                    <a:pt x="249" y="7890"/>
                  </a:lnTo>
                  <a:lnTo>
                    <a:pt x="4660" y="7828"/>
                  </a:lnTo>
                  <a:lnTo>
                    <a:pt x="8139" y="7766"/>
                  </a:lnTo>
                  <a:lnTo>
                    <a:pt x="8264" y="6026"/>
                  </a:lnTo>
                  <a:lnTo>
                    <a:pt x="8326" y="5902"/>
                  </a:lnTo>
                  <a:lnTo>
                    <a:pt x="8450" y="5840"/>
                  </a:lnTo>
                  <a:lnTo>
                    <a:pt x="11246" y="6399"/>
                  </a:lnTo>
                  <a:lnTo>
                    <a:pt x="11308" y="6337"/>
                  </a:lnTo>
                  <a:lnTo>
                    <a:pt x="11370" y="6275"/>
                  </a:lnTo>
                  <a:lnTo>
                    <a:pt x="11743" y="4784"/>
                  </a:lnTo>
                  <a:lnTo>
                    <a:pt x="11991" y="3293"/>
                  </a:lnTo>
                  <a:lnTo>
                    <a:pt x="12115" y="1740"/>
                  </a:lnTo>
                  <a:lnTo>
                    <a:pt x="12177" y="249"/>
                  </a:lnTo>
                  <a:lnTo>
                    <a:pt x="12115" y="62"/>
                  </a:lnTo>
                  <a:lnTo>
                    <a:pt x="11929" y="0"/>
                  </a:lnTo>
                  <a:lnTo>
                    <a:pt x="7642" y="0"/>
                  </a:lnTo>
                  <a:lnTo>
                    <a:pt x="7642" y="932"/>
                  </a:lnTo>
                  <a:lnTo>
                    <a:pt x="7580" y="1118"/>
                  </a:lnTo>
                  <a:lnTo>
                    <a:pt x="7518" y="1181"/>
                  </a:lnTo>
                  <a:lnTo>
                    <a:pt x="6089" y="1181"/>
                  </a:lnTo>
                  <a:lnTo>
                    <a:pt x="6027" y="1118"/>
                  </a:lnTo>
                  <a:lnTo>
                    <a:pt x="5965" y="932"/>
                  </a:lnTo>
                  <a:lnTo>
                    <a:pt x="5965" y="0"/>
                  </a:lnTo>
                  <a:close/>
                </a:path>
              </a:pathLst>
            </a:custGeom>
            <a:solidFill>
              <a:srgbClr val="7EB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4"/>
            <p:cNvSpPr/>
            <p:nvPr/>
          </p:nvSpPr>
          <p:spPr>
            <a:xfrm>
              <a:off x="5518450" y="3507475"/>
              <a:ext cx="305975" cy="195725"/>
            </a:xfrm>
            <a:custGeom>
              <a:rect b="b" l="l" r="r" t="t"/>
              <a:pathLst>
                <a:path extrusionOk="0" h="7829" w="12239">
                  <a:moveTo>
                    <a:pt x="2050" y="1"/>
                  </a:moveTo>
                  <a:lnTo>
                    <a:pt x="1864" y="63"/>
                  </a:lnTo>
                  <a:lnTo>
                    <a:pt x="1802" y="125"/>
                  </a:lnTo>
                  <a:lnTo>
                    <a:pt x="1802" y="249"/>
                  </a:lnTo>
                  <a:lnTo>
                    <a:pt x="1740" y="1678"/>
                  </a:lnTo>
                  <a:lnTo>
                    <a:pt x="1616" y="3045"/>
                  </a:lnTo>
                  <a:lnTo>
                    <a:pt x="1491" y="3977"/>
                  </a:lnTo>
                  <a:lnTo>
                    <a:pt x="1305" y="4909"/>
                  </a:lnTo>
                  <a:lnTo>
                    <a:pt x="994" y="5840"/>
                  </a:lnTo>
                  <a:lnTo>
                    <a:pt x="622" y="6710"/>
                  </a:lnTo>
                  <a:lnTo>
                    <a:pt x="311" y="7269"/>
                  </a:lnTo>
                  <a:lnTo>
                    <a:pt x="0" y="7828"/>
                  </a:lnTo>
                  <a:lnTo>
                    <a:pt x="311" y="7828"/>
                  </a:lnTo>
                  <a:lnTo>
                    <a:pt x="6151" y="7766"/>
                  </a:lnTo>
                  <a:lnTo>
                    <a:pt x="7145" y="7766"/>
                  </a:lnTo>
                  <a:lnTo>
                    <a:pt x="8201" y="7704"/>
                  </a:lnTo>
                  <a:lnTo>
                    <a:pt x="8325" y="5965"/>
                  </a:lnTo>
                  <a:lnTo>
                    <a:pt x="8325" y="5903"/>
                  </a:lnTo>
                  <a:lnTo>
                    <a:pt x="8387" y="5840"/>
                  </a:lnTo>
                  <a:lnTo>
                    <a:pt x="8511" y="5778"/>
                  </a:lnTo>
                  <a:lnTo>
                    <a:pt x="11307" y="6337"/>
                  </a:lnTo>
                  <a:lnTo>
                    <a:pt x="11431" y="6213"/>
                  </a:lnTo>
                  <a:lnTo>
                    <a:pt x="11804" y="4722"/>
                  </a:lnTo>
                  <a:lnTo>
                    <a:pt x="12053" y="3231"/>
                  </a:lnTo>
                  <a:lnTo>
                    <a:pt x="12177" y="1740"/>
                  </a:lnTo>
                  <a:lnTo>
                    <a:pt x="12239" y="187"/>
                  </a:lnTo>
                  <a:lnTo>
                    <a:pt x="12239" y="63"/>
                  </a:lnTo>
                  <a:lnTo>
                    <a:pt x="12177" y="1"/>
                  </a:lnTo>
                  <a:lnTo>
                    <a:pt x="7704" y="1"/>
                  </a:lnTo>
                  <a:lnTo>
                    <a:pt x="7704" y="870"/>
                  </a:lnTo>
                  <a:lnTo>
                    <a:pt x="7642" y="1057"/>
                  </a:lnTo>
                  <a:lnTo>
                    <a:pt x="7580" y="1119"/>
                  </a:lnTo>
                  <a:lnTo>
                    <a:pt x="6275" y="1119"/>
                  </a:lnTo>
                  <a:lnTo>
                    <a:pt x="6089" y="1057"/>
                  </a:lnTo>
                  <a:lnTo>
                    <a:pt x="6089" y="933"/>
                  </a:lnTo>
                  <a:lnTo>
                    <a:pt x="6089" y="1"/>
                  </a:lnTo>
                  <a:close/>
                </a:path>
              </a:pathLst>
            </a:custGeom>
            <a:solidFill>
              <a:srgbClr val="FE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4"/>
            <p:cNvSpPr/>
            <p:nvPr/>
          </p:nvSpPr>
          <p:spPr>
            <a:xfrm>
              <a:off x="5153450" y="3926825"/>
              <a:ext cx="302900" cy="260950"/>
            </a:xfrm>
            <a:custGeom>
              <a:rect b="b" l="l" r="r" t="t"/>
              <a:pathLst>
                <a:path extrusionOk="0" h="10438" w="12116">
                  <a:moveTo>
                    <a:pt x="7766" y="1"/>
                  </a:moveTo>
                  <a:lnTo>
                    <a:pt x="7580" y="1243"/>
                  </a:lnTo>
                  <a:lnTo>
                    <a:pt x="7332" y="2486"/>
                  </a:lnTo>
                  <a:lnTo>
                    <a:pt x="7207" y="2983"/>
                  </a:lnTo>
                  <a:lnTo>
                    <a:pt x="7021" y="3604"/>
                  </a:lnTo>
                  <a:lnTo>
                    <a:pt x="6835" y="4225"/>
                  </a:lnTo>
                  <a:lnTo>
                    <a:pt x="6524" y="5033"/>
                  </a:lnTo>
                  <a:lnTo>
                    <a:pt x="6275" y="5405"/>
                  </a:lnTo>
                  <a:lnTo>
                    <a:pt x="6027" y="5716"/>
                  </a:lnTo>
                  <a:lnTo>
                    <a:pt x="5841" y="5965"/>
                  </a:lnTo>
                  <a:lnTo>
                    <a:pt x="5592" y="6151"/>
                  </a:lnTo>
                  <a:lnTo>
                    <a:pt x="5095" y="6400"/>
                  </a:lnTo>
                  <a:lnTo>
                    <a:pt x="4536" y="6586"/>
                  </a:lnTo>
                  <a:lnTo>
                    <a:pt x="3977" y="6710"/>
                  </a:lnTo>
                  <a:lnTo>
                    <a:pt x="3169" y="6897"/>
                  </a:lnTo>
                  <a:lnTo>
                    <a:pt x="2299" y="6959"/>
                  </a:lnTo>
                  <a:lnTo>
                    <a:pt x="1492" y="7021"/>
                  </a:lnTo>
                  <a:lnTo>
                    <a:pt x="436" y="7021"/>
                  </a:lnTo>
                  <a:lnTo>
                    <a:pt x="373" y="7083"/>
                  </a:lnTo>
                  <a:lnTo>
                    <a:pt x="311" y="7145"/>
                  </a:lnTo>
                  <a:lnTo>
                    <a:pt x="63" y="9382"/>
                  </a:lnTo>
                  <a:lnTo>
                    <a:pt x="1" y="10438"/>
                  </a:lnTo>
                  <a:lnTo>
                    <a:pt x="1" y="10438"/>
                  </a:lnTo>
                  <a:lnTo>
                    <a:pt x="808" y="10376"/>
                  </a:lnTo>
                  <a:lnTo>
                    <a:pt x="5530" y="10376"/>
                  </a:lnTo>
                  <a:lnTo>
                    <a:pt x="7766" y="10313"/>
                  </a:lnTo>
                  <a:lnTo>
                    <a:pt x="11618" y="10313"/>
                  </a:lnTo>
                  <a:lnTo>
                    <a:pt x="11680" y="10251"/>
                  </a:lnTo>
                  <a:lnTo>
                    <a:pt x="11742" y="10189"/>
                  </a:lnTo>
                  <a:lnTo>
                    <a:pt x="11805" y="10065"/>
                  </a:lnTo>
                  <a:lnTo>
                    <a:pt x="11991" y="8822"/>
                  </a:lnTo>
                  <a:lnTo>
                    <a:pt x="12115" y="7580"/>
                  </a:lnTo>
                  <a:lnTo>
                    <a:pt x="12115" y="6710"/>
                  </a:lnTo>
                  <a:lnTo>
                    <a:pt x="11991" y="5840"/>
                  </a:lnTo>
                  <a:lnTo>
                    <a:pt x="11929" y="5405"/>
                  </a:lnTo>
                  <a:lnTo>
                    <a:pt x="11742" y="5033"/>
                  </a:lnTo>
                  <a:lnTo>
                    <a:pt x="11556" y="4598"/>
                  </a:lnTo>
                  <a:lnTo>
                    <a:pt x="11370" y="4225"/>
                  </a:lnTo>
                  <a:lnTo>
                    <a:pt x="10935" y="3604"/>
                  </a:lnTo>
                  <a:lnTo>
                    <a:pt x="10438" y="3107"/>
                  </a:lnTo>
                  <a:lnTo>
                    <a:pt x="9382" y="2113"/>
                  </a:lnTo>
                  <a:lnTo>
                    <a:pt x="8885" y="1678"/>
                  </a:lnTo>
                  <a:lnTo>
                    <a:pt x="8450" y="1181"/>
                  </a:lnTo>
                  <a:lnTo>
                    <a:pt x="8077" y="622"/>
                  </a:lnTo>
                  <a:lnTo>
                    <a:pt x="7766"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4"/>
            <p:cNvSpPr/>
            <p:nvPr/>
          </p:nvSpPr>
          <p:spPr>
            <a:xfrm>
              <a:off x="4406400" y="4622625"/>
              <a:ext cx="194150" cy="253200"/>
            </a:xfrm>
            <a:custGeom>
              <a:rect b="b" l="l" r="r" t="t"/>
              <a:pathLst>
                <a:path extrusionOk="0" h="10128" w="7766">
                  <a:moveTo>
                    <a:pt x="3666" y="1"/>
                  </a:moveTo>
                  <a:lnTo>
                    <a:pt x="3479" y="187"/>
                  </a:lnTo>
                  <a:lnTo>
                    <a:pt x="3417" y="436"/>
                  </a:lnTo>
                  <a:lnTo>
                    <a:pt x="3293" y="933"/>
                  </a:lnTo>
                  <a:lnTo>
                    <a:pt x="3231" y="1057"/>
                  </a:lnTo>
                  <a:lnTo>
                    <a:pt x="3169" y="1119"/>
                  </a:lnTo>
                  <a:lnTo>
                    <a:pt x="3107" y="1119"/>
                  </a:lnTo>
                  <a:lnTo>
                    <a:pt x="2982" y="1057"/>
                  </a:lnTo>
                  <a:lnTo>
                    <a:pt x="2920" y="871"/>
                  </a:lnTo>
                  <a:lnTo>
                    <a:pt x="2796" y="498"/>
                  </a:lnTo>
                  <a:lnTo>
                    <a:pt x="2734" y="311"/>
                  </a:lnTo>
                  <a:lnTo>
                    <a:pt x="2672" y="125"/>
                  </a:lnTo>
                  <a:lnTo>
                    <a:pt x="2050" y="436"/>
                  </a:lnTo>
                  <a:lnTo>
                    <a:pt x="1553" y="809"/>
                  </a:lnTo>
                  <a:lnTo>
                    <a:pt x="1056" y="1243"/>
                  </a:lnTo>
                  <a:lnTo>
                    <a:pt x="684" y="1740"/>
                  </a:lnTo>
                  <a:lnTo>
                    <a:pt x="373" y="2300"/>
                  </a:lnTo>
                  <a:lnTo>
                    <a:pt x="187" y="2859"/>
                  </a:lnTo>
                  <a:lnTo>
                    <a:pt x="62" y="3418"/>
                  </a:lnTo>
                  <a:lnTo>
                    <a:pt x="0" y="4039"/>
                  </a:lnTo>
                  <a:lnTo>
                    <a:pt x="62" y="4660"/>
                  </a:lnTo>
                  <a:lnTo>
                    <a:pt x="249" y="5530"/>
                  </a:lnTo>
                  <a:lnTo>
                    <a:pt x="559" y="6338"/>
                  </a:lnTo>
                  <a:lnTo>
                    <a:pt x="994" y="7021"/>
                  </a:lnTo>
                  <a:lnTo>
                    <a:pt x="1491" y="7642"/>
                  </a:lnTo>
                  <a:lnTo>
                    <a:pt x="2113" y="8201"/>
                  </a:lnTo>
                  <a:lnTo>
                    <a:pt x="2734" y="8636"/>
                  </a:lnTo>
                  <a:lnTo>
                    <a:pt x="3541" y="9071"/>
                  </a:lnTo>
                  <a:lnTo>
                    <a:pt x="4349" y="9382"/>
                  </a:lnTo>
                  <a:lnTo>
                    <a:pt x="5157" y="9630"/>
                  </a:lnTo>
                  <a:lnTo>
                    <a:pt x="6026" y="9817"/>
                  </a:lnTo>
                  <a:lnTo>
                    <a:pt x="7704" y="10127"/>
                  </a:lnTo>
                  <a:lnTo>
                    <a:pt x="7766" y="10127"/>
                  </a:lnTo>
                  <a:lnTo>
                    <a:pt x="7704" y="9879"/>
                  </a:lnTo>
                  <a:lnTo>
                    <a:pt x="7642" y="7829"/>
                  </a:lnTo>
                  <a:lnTo>
                    <a:pt x="7580" y="5654"/>
                  </a:lnTo>
                  <a:lnTo>
                    <a:pt x="7517" y="3542"/>
                  </a:lnTo>
                  <a:lnTo>
                    <a:pt x="7517" y="1616"/>
                  </a:lnTo>
                  <a:lnTo>
                    <a:pt x="6151" y="1492"/>
                  </a:lnTo>
                  <a:lnTo>
                    <a:pt x="6026" y="1492"/>
                  </a:lnTo>
                  <a:lnTo>
                    <a:pt x="5964" y="1430"/>
                  </a:lnTo>
                  <a:lnTo>
                    <a:pt x="5964" y="1368"/>
                  </a:lnTo>
                  <a:lnTo>
                    <a:pt x="5964" y="1306"/>
                  </a:lnTo>
                  <a:lnTo>
                    <a:pt x="6089" y="1243"/>
                  </a:lnTo>
                  <a:lnTo>
                    <a:pt x="6089" y="933"/>
                  </a:lnTo>
                  <a:lnTo>
                    <a:pt x="6151" y="684"/>
                  </a:lnTo>
                  <a:lnTo>
                    <a:pt x="6213" y="374"/>
                  </a:lnTo>
                  <a:lnTo>
                    <a:pt x="6275" y="63"/>
                  </a:lnTo>
                  <a:lnTo>
                    <a:pt x="4970" y="63"/>
                  </a:lnTo>
                  <a:lnTo>
                    <a:pt x="3666" y="1"/>
                  </a:lnTo>
                  <a:close/>
                </a:path>
              </a:pathLst>
            </a:custGeom>
            <a:solidFill>
              <a:srgbClr val="C7D1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4"/>
            <p:cNvSpPr/>
            <p:nvPr/>
          </p:nvSpPr>
          <p:spPr>
            <a:xfrm>
              <a:off x="5793350" y="3813450"/>
              <a:ext cx="296675" cy="183300"/>
            </a:xfrm>
            <a:custGeom>
              <a:rect b="b" l="l" r="r" t="t"/>
              <a:pathLst>
                <a:path extrusionOk="0" h="7332" w="11867">
                  <a:moveTo>
                    <a:pt x="1616" y="0"/>
                  </a:moveTo>
                  <a:lnTo>
                    <a:pt x="1492" y="63"/>
                  </a:lnTo>
                  <a:lnTo>
                    <a:pt x="1429" y="187"/>
                  </a:lnTo>
                  <a:lnTo>
                    <a:pt x="1429" y="311"/>
                  </a:lnTo>
                  <a:lnTo>
                    <a:pt x="1429" y="746"/>
                  </a:lnTo>
                  <a:lnTo>
                    <a:pt x="1429" y="1119"/>
                  </a:lnTo>
                  <a:lnTo>
                    <a:pt x="1305" y="2610"/>
                  </a:lnTo>
                  <a:lnTo>
                    <a:pt x="1119" y="4101"/>
                  </a:lnTo>
                  <a:lnTo>
                    <a:pt x="932" y="4908"/>
                  </a:lnTo>
                  <a:lnTo>
                    <a:pt x="684" y="5778"/>
                  </a:lnTo>
                  <a:lnTo>
                    <a:pt x="373" y="6586"/>
                  </a:lnTo>
                  <a:lnTo>
                    <a:pt x="1" y="7331"/>
                  </a:lnTo>
                  <a:lnTo>
                    <a:pt x="125" y="7331"/>
                  </a:lnTo>
                  <a:lnTo>
                    <a:pt x="249" y="7269"/>
                  </a:lnTo>
                  <a:lnTo>
                    <a:pt x="2983" y="6151"/>
                  </a:lnTo>
                  <a:lnTo>
                    <a:pt x="5654" y="4970"/>
                  </a:lnTo>
                  <a:lnTo>
                    <a:pt x="6027" y="4784"/>
                  </a:lnTo>
                  <a:lnTo>
                    <a:pt x="6399" y="4722"/>
                  </a:lnTo>
                  <a:lnTo>
                    <a:pt x="6710" y="4660"/>
                  </a:lnTo>
                  <a:lnTo>
                    <a:pt x="7083" y="4660"/>
                  </a:lnTo>
                  <a:lnTo>
                    <a:pt x="7393" y="4722"/>
                  </a:lnTo>
                  <a:lnTo>
                    <a:pt x="7704" y="4846"/>
                  </a:lnTo>
                  <a:lnTo>
                    <a:pt x="8015" y="5033"/>
                  </a:lnTo>
                  <a:lnTo>
                    <a:pt x="8325" y="5219"/>
                  </a:lnTo>
                  <a:lnTo>
                    <a:pt x="8450" y="5281"/>
                  </a:lnTo>
                  <a:lnTo>
                    <a:pt x="8574" y="5343"/>
                  </a:lnTo>
                  <a:lnTo>
                    <a:pt x="8698" y="5281"/>
                  </a:lnTo>
                  <a:lnTo>
                    <a:pt x="8822" y="5219"/>
                  </a:lnTo>
                  <a:lnTo>
                    <a:pt x="9071" y="5095"/>
                  </a:lnTo>
                  <a:lnTo>
                    <a:pt x="9319" y="4970"/>
                  </a:lnTo>
                  <a:lnTo>
                    <a:pt x="9568" y="4908"/>
                  </a:lnTo>
                  <a:lnTo>
                    <a:pt x="10065" y="4908"/>
                  </a:lnTo>
                  <a:lnTo>
                    <a:pt x="10313" y="4970"/>
                  </a:lnTo>
                  <a:lnTo>
                    <a:pt x="10500" y="5095"/>
                  </a:lnTo>
                  <a:lnTo>
                    <a:pt x="10748" y="5219"/>
                  </a:lnTo>
                  <a:lnTo>
                    <a:pt x="10935" y="5343"/>
                  </a:lnTo>
                  <a:lnTo>
                    <a:pt x="11059" y="5343"/>
                  </a:lnTo>
                  <a:lnTo>
                    <a:pt x="11183" y="5281"/>
                  </a:lnTo>
                  <a:lnTo>
                    <a:pt x="11370" y="5157"/>
                  </a:lnTo>
                  <a:lnTo>
                    <a:pt x="11556" y="3976"/>
                  </a:lnTo>
                  <a:lnTo>
                    <a:pt x="11742" y="2734"/>
                  </a:lnTo>
                  <a:lnTo>
                    <a:pt x="11867" y="1554"/>
                  </a:lnTo>
                  <a:lnTo>
                    <a:pt x="11867" y="311"/>
                  </a:lnTo>
                  <a:lnTo>
                    <a:pt x="11867" y="125"/>
                  </a:lnTo>
                  <a:lnTo>
                    <a:pt x="11804" y="63"/>
                  </a:lnTo>
                  <a:lnTo>
                    <a:pt x="11742" y="0"/>
                  </a:lnTo>
                  <a:lnTo>
                    <a:pt x="7331" y="0"/>
                  </a:lnTo>
                  <a:lnTo>
                    <a:pt x="7331" y="870"/>
                  </a:lnTo>
                  <a:lnTo>
                    <a:pt x="7331" y="994"/>
                  </a:lnTo>
                  <a:lnTo>
                    <a:pt x="7269" y="1057"/>
                  </a:lnTo>
                  <a:lnTo>
                    <a:pt x="7207" y="1119"/>
                  </a:lnTo>
                  <a:lnTo>
                    <a:pt x="5778" y="1119"/>
                  </a:lnTo>
                  <a:lnTo>
                    <a:pt x="5716" y="1057"/>
                  </a:lnTo>
                  <a:lnTo>
                    <a:pt x="5654" y="994"/>
                  </a:lnTo>
                  <a:lnTo>
                    <a:pt x="5654" y="870"/>
                  </a:lnTo>
                  <a:lnTo>
                    <a:pt x="5654"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4"/>
            <p:cNvSpPr/>
            <p:nvPr/>
          </p:nvSpPr>
          <p:spPr>
            <a:xfrm>
              <a:off x="4598975" y="4875800"/>
              <a:ext cx="144475" cy="125825"/>
            </a:xfrm>
            <a:custGeom>
              <a:rect b="b" l="l" r="r" t="t"/>
              <a:pathLst>
                <a:path extrusionOk="0" h="5033" w="5779">
                  <a:moveTo>
                    <a:pt x="1" y="0"/>
                  </a:moveTo>
                  <a:lnTo>
                    <a:pt x="249" y="4163"/>
                  </a:lnTo>
                  <a:lnTo>
                    <a:pt x="249" y="4225"/>
                  </a:lnTo>
                  <a:lnTo>
                    <a:pt x="746" y="4287"/>
                  </a:lnTo>
                  <a:lnTo>
                    <a:pt x="1181" y="4411"/>
                  </a:lnTo>
                  <a:lnTo>
                    <a:pt x="2051" y="4722"/>
                  </a:lnTo>
                  <a:lnTo>
                    <a:pt x="3045" y="4970"/>
                  </a:lnTo>
                  <a:lnTo>
                    <a:pt x="3604" y="5033"/>
                  </a:lnTo>
                  <a:lnTo>
                    <a:pt x="4101" y="5033"/>
                  </a:lnTo>
                  <a:lnTo>
                    <a:pt x="4598" y="4970"/>
                  </a:lnTo>
                  <a:lnTo>
                    <a:pt x="5095" y="4846"/>
                  </a:lnTo>
                  <a:lnTo>
                    <a:pt x="5282" y="4784"/>
                  </a:lnTo>
                  <a:lnTo>
                    <a:pt x="5468" y="4598"/>
                  </a:lnTo>
                  <a:lnTo>
                    <a:pt x="5592" y="4473"/>
                  </a:lnTo>
                  <a:lnTo>
                    <a:pt x="5654" y="4287"/>
                  </a:lnTo>
                  <a:lnTo>
                    <a:pt x="5779" y="4101"/>
                  </a:lnTo>
                  <a:lnTo>
                    <a:pt x="5779" y="3852"/>
                  </a:lnTo>
                  <a:lnTo>
                    <a:pt x="5779" y="3604"/>
                  </a:lnTo>
                  <a:lnTo>
                    <a:pt x="5716" y="3417"/>
                  </a:lnTo>
                  <a:lnTo>
                    <a:pt x="5592" y="3045"/>
                  </a:lnTo>
                  <a:lnTo>
                    <a:pt x="5468" y="2796"/>
                  </a:lnTo>
                  <a:lnTo>
                    <a:pt x="5095" y="2237"/>
                  </a:lnTo>
                  <a:lnTo>
                    <a:pt x="4598" y="1802"/>
                  </a:lnTo>
                  <a:lnTo>
                    <a:pt x="4101" y="1429"/>
                  </a:lnTo>
                  <a:lnTo>
                    <a:pt x="3169" y="932"/>
                  </a:lnTo>
                  <a:lnTo>
                    <a:pt x="2237" y="559"/>
                  </a:lnTo>
                  <a:lnTo>
                    <a:pt x="1305" y="311"/>
                  </a:lnTo>
                  <a:lnTo>
                    <a:pt x="311" y="62"/>
                  </a:lnTo>
                  <a:lnTo>
                    <a:pt x="63" y="0"/>
                  </a:lnTo>
                  <a:close/>
                </a:path>
              </a:pathLst>
            </a:custGeom>
            <a:solidFill>
              <a:srgbClr val="CB6C86"/>
            </a:solidFill>
            <a:ln cap="flat" cmpd="sng" w="9525">
              <a:solidFill>
                <a:srgbClr val="CB6C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4"/>
            <p:cNvSpPr/>
            <p:nvPr/>
          </p:nvSpPr>
          <p:spPr>
            <a:xfrm>
              <a:off x="4510450" y="4976750"/>
              <a:ext cx="107200" cy="116500"/>
            </a:xfrm>
            <a:custGeom>
              <a:rect b="b" l="l" r="r" t="t"/>
              <a:pathLst>
                <a:path extrusionOk="0" h="4660" w="4288">
                  <a:moveTo>
                    <a:pt x="2610" y="1"/>
                  </a:moveTo>
                  <a:lnTo>
                    <a:pt x="2237" y="63"/>
                  </a:lnTo>
                  <a:lnTo>
                    <a:pt x="1864" y="125"/>
                  </a:lnTo>
                  <a:lnTo>
                    <a:pt x="1492" y="249"/>
                  </a:lnTo>
                  <a:lnTo>
                    <a:pt x="1181" y="435"/>
                  </a:lnTo>
                  <a:lnTo>
                    <a:pt x="808" y="622"/>
                  </a:lnTo>
                  <a:lnTo>
                    <a:pt x="498" y="932"/>
                  </a:lnTo>
                  <a:lnTo>
                    <a:pt x="249" y="1367"/>
                  </a:lnTo>
                  <a:lnTo>
                    <a:pt x="125" y="1616"/>
                  </a:lnTo>
                  <a:lnTo>
                    <a:pt x="63" y="1864"/>
                  </a:lnTo>
                  <a:lnTo>
                    <a:pt x="1" y="2113"/>
                  </a:lnTo>
                  <a:lnTo>
                    <a:pt x="63" y="2361"/>
                  </a:lnTo>
                  <a:lnTo>
                    <a:pt x="125" y="2610"/>
                  </a:lnTo>
                  <a:lnTo>
                    <a:pt x="187" y="2858"/>
                  </a:lnTo>
                  <a:lnTo>
                    <a:pt x="436" y="3231"/>
                  </a:lnTo>
                  <a:lnTo>
                    <a:pt x="684" y="3542"/>
                  </a:lnTo>
                  <a:lnTo>
                    <a:pt x="1305" y="4101"/>
                  </a:lnTo>
                  <a:lnTo>
                    <a:pt x="1554" y="4349"/>
                  </a:lnTo>
                  <a:lnTo>
                    <a:pt x="1802" y="4598"/>
                  </a:lnTo>
                  <a:lnTo>
                    <a:pt x="4287" y="4660"/>
                  </a:lnTo>
                  <a:lnTo>
                    <a:pt x="3977" y="2423"/>
                  </a:lnTo>
                  <a:lnTo>
                    <a:pt x="3790" y="187"/>
                  </a:lnTo>
                  <a:lnTo>
                    <a:pt x="3790" y="125"/>
                  </a:lnTo>
                  <a:lnTo>
                    <a:pt x="3418" y="125"/>
                  </a:lnTo>
                  <a:lnTo>
                    <a:pt x="3045" y="63"/>
                  </a:lnTo>
                  <a:lnTo>
                    <a:pt x="2610" y="1"/>
                  </a:lnTo>
                  <a:close/>
                </a:path>
              </a:pathLst>
            </a:custGeom>
            <a:solidFill>
              <a:srgbClr val="C7D1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4"/>
            <p:cNvSpPr/>
            <p:nvPr/>
          </p:nvSpPr>
          <p:spPr>
            <a:xfrm>
              <a:off x="5669100" y="4052625"/>
              <a:ext cx="177075" cy="132050"/>
            </a:xfrm>
            <a:custGeom>
              <a:rect b="b" l="l" r="r" t="t"/>
              <a:pathLst>
                <a:path extrusionOk="0" h="5282" w="7083">
                  <a:moveTo>
                    <a:pt x="0" y="1"/>
                  </a:moveTo>
                  <a:lnTo>
                    <a:pt x="63" y="125"/>
                  </a:lnTo>
                  <a:lnTo>
                    <a:pt x="4163" y="3418"/>
                  </a:lnTo>
                  <a:lnTo>
                    <a:pt x="6524" y="5281"/>
                  </a:lnTo>
                  <a:lnTo>
                    <a:pt x="6462" y="4909"/>
                  </a:lnTo>
                  <a:lnTo>
                    <a:pt x="6462" y="4598"/>
                  </a:lnTo>
                  <a:lnTo>
                    <a:pt x="6586" y="3915"/>
                  </a:lnTo>
                  <a:lnTo>
                    <a:pt x="6772" y="3231"/>
                  </a:lnTo>
                  <a:lnTo>
                    <a:pt x="7083" y="2610"/>
                  </a:lnTo>
                  <a:lnTo>
                    <a:pt x="6834" y="2424"/>
                  </a:lnTo>
                  <a:lnTo>
                    <a:pt x="5778" y="1802"/>
                  </a:lnTo>
                  <a:lnTo>
                    <a:pt x="4722" y="1305"/>
                  </a:lnTo>
                  <a:lnTo>
                    <a:pt x="3604" y="933"/>
                  </a:lnTo>
                  <a:lnTo>
                    <a:pt x="2485" y="560"/>
                  </a:lnTo>
                  <a:lnTo>
                    <a:pt x="1243" y="187"/>
                  </a:lnTo>
                  <a:lnTo>
                    <a:pt x="622" y="63"/>
                  </a:lnTo>
                  <a:lnTo>
                    <a:pt x="0" y="1"/>
                  </a:lnTo>
                  <a:close/>
                </a:path>
              </a:pathLst>
            </a:custGeom>
            <a:solidFill>
              <a:srgbClr val="FD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4"/>
            <p:cNvSpPr/>
            <p:nvPr/>
          </p:nvSpPr>
          <p:spPr>
            <a:xfrm>
              <a:off x="5273050" y="3877125"/>
              <a:ext cx="79225" cy="124275"/>
            </a:xfrm>
            <a:custGeom>
              <a:rect b="b" l="l" r="r" t="t"/>
              <a:pathLst>
                <a:path extrusionOk="0" h="4971" w="3169">
                  <a:moveTo>
                    <a:pt x="2548" y="1"/>
                  </a:moveTo>
                  <a:lnTo>
                    <a:pt x="2051" y="63"/>
                  </a:lnTo>
                  <a:lnTo>
                    <a:pt x="1554" y="187"/>
                  </a:lnTo>
                  <a:lnTo>
                    <a:pt x="1119" y="435"/>
                  </a:lnTo>
                  <a:lnTo>
                    <a:pt x="746" y="746"/>
                  </a:lnTo>
                  <a:lnTo>
                    <a:pt x="435" y="1119"/>
                  </a:lnTo>
                  <a:lnTo>
                    <a:pt x="249" y="1554"/>
                  </a:lnTo>
                  <a:lnTo>
                    <a:pt x="63" y="1989"/>
                  </a:lnTo>
                  <a:lnTo>
                    <a:pt x="0" y="2486"/>
                  </a:lnTo>
                  <a:lnTo>
                    <a:pt x="63" y="2983"/>
                  </a:lnTo>
                  <a:lnTo>
                    <a:pt x="187" y="3417"/>
                  </a:lnTo>
                  <a:lnTo>
                    <a:pt x="435" y="3852"/>
                  </a:lnTo>
                  <a:lnTo>
                    <a:pt x="746" y="4225"/>
                  </a:lnTo>
                  <a:lnTo>
                    <a:pt x="1057" y="4536"/>
                  </a:lnTo>
                  <a:lnTo>
                    <a:pt x="1491" y="4784"/>
                  </a:lnTo>
                  <a:lnTo>
                    <a:pt x="1926" y="4908"/>
                  </a:lnTo>
                  <a:lnTo>
                    <a:pt x="2423" y="4971"/>
                  </a:lnTo>
                  <a:lnTo>
                    <a:pt x="2548" y="4474"/>
                  </a:lnTo>
                  <a:lnTo>
                    <a:pt x="2796" y="3231"/>
                  </a:lnTo>
                  <a:lnTo>
                    <a:pt x="2982" y="1989"/>
                  </a:lnTo>
                  <a:lnTo>
                    <a:pt x="3169" y="63"/>
                  </a:lnTo>
                  <a:lnTo>
                    <a:pt x="2858" y="63"/>
                  </a:lnTo>
                  <a:lnTo>
                    <a:pt x="2548" y="1"/>
                  </a:lnTo>
                  <a:close/>
                </a:path>
              </a:pathLst>
            </a:custGeom>
            <a:solidFill>
              <a:srgbClr val="BA6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4"/>
            <p:cNvSpPr/>
            <p:nvPr/>
          </p:nvSpPr>
          <p:spPr>
            <a:xfrm>
              <a:off x="5864800" y="4181550"/>
              <a:ext cx="147575" cy="147575"/>
            </a:xfrm>
            <a:custGeom>
              <a:rect b="b" l="l" r="r" t="t"/>
              <a:pathLst>
                <a:path extrusionOk="0" h="5903" w="5903">
                  <a:moveTo>
                    <a:pt x="2299" y="0"/>
                  </a:moveTo>
                  <a:lnTo>
                    <a:pt x="1802" y="435"/>
                  </a:lnTo>
                  <a:lnTo>
                    <a:pt x="1243" y="808"/>
                  </a:lnTo>
                  <a:lnTo>
                    <a:pt x="684" y="1056"/>
                  </a:lnTo>
                  <a:lnTo>
                    <a:pt x="373" y="1118"/>
                  </a:lnTo>
                  <a:lnTo>
                    <a:pt x="0" y="1181"/>
                  </a:lnTo>
                  <a:lnTo>
                    <a:pt x="3541" y="4038"/>
                  </a:lnTo>
                  <a:lnTo>
                    <a:pt x="5902" y="5902"/>
                  </a:lnTo>
                  <a:lnTo>
                    <a:pt x="5840" y="5591"/>
                  </a:lnTo>
                  <a:lnTo>
                    <a:pt x="5529" y="4846"/>
                  </a:lnTo>
                  <a:lnTo>
                    <a:pt x="5157" y="4100"/>
                  </a:lnTo>
                  <a:lnTo>
                    <a:pt x="4722" y="3355"/>
                  </a:lnTo>
                  <a:lnTo>
                    <a:pt x="4349" y="2672"/>
                  </a:lnTo>
                  <a:lnTo>
                    <a:pt x="3852" y="1926"/>
                  </a:lnTo>
                  <a:lnTo>
                    <a:pt x="3355" y="1305"/>
                  </a:lnTo>
                  <a:lnTo>
                    <a:pt x="2299" y="0"/>
                  </a:lnTo>
                  <a:close/>
                </a:path>
              </a:pathLst>
            </a:custGeom>
            <a:solidFill>
              <a:srgbClr val="FD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4"/>
            <p:cNvSpPr/>
            <p:nvPr/>
          </p:nvSpPr>
          <p:spPr>
            <a:xfrm>
              <a:off x="5277700" y="3325750"/>
              <a:ext cx="132050" cy="133600"/>
            </a:xfrm>
            <a:custGeom>
              <a:rect b="b" l="l" r="r" t="t"/>
              <a:pathLst>
                <a:path extrusionOk="0" h="5344" w="5282">
                  <a:moveTo>
                    <a:pt x="2486" y="1"/>
                  </a:moveTo>
                  <a:lnTo>
                    <a:pt x="2424" y="63"/>
                  </a:lnTo>
                  <a:lnTo>
                    <a:pt x="2424" y="187"/>
                  </a:lnTo>
                  <a:lnTo>
                    <a:pt x="2299" y="560"/>
                  </a:lnTo>
                  <a:lnTo>
                    <a:pt x="2175" y="933"/>
                  </a:lnTo>
                  <a:lnTo>
                    <a:pt x="1927" y="1306"/>
                  </a:lnTo>
                  <a:lnTo>
                    <a:pt x="1678" y="1616"/>
                  </a:lnTo>
                  <a:lnTo>
                    <a:pt x="1368" y="1927"/>
                  </a:lnTo>
                  <a:lnTo>
                    <a:pt x="995" y="2113"/>
                  </a:lnTo>
                  <a:lnTo>
                    <a:pt x="684" y="2300"/>
                  </a:lnTo>
                  <a:lnTo>
                    <a:pt x="249" y="2424"/>
                  </a:lnTo>
                  <a:lnTo>
                    <a:pt x="63" y="2486"/>
                  </a:lnTo>
                  <a:lnTo>
                    <a:pt x="1" y="2486"/>
                  </a:lnTo>
                  <a:lnTo>
                    <a:pt x="1" y="2610"/>
                  </a:lnTo>
                  <a:lnTo>
                    <a:pt x="1" y="2672"/>
                  </a:lnTo>
                  <a:lnTo>
                    <a:pt x="63" y="2734"/>
                  </a:lnTo>
                  <a:lnTo>
                    <a:pt x="249" y="2797"/>
                  </a:lnTo>
                  <a:lnTo>
                    <a:pt x="311" y="2797"/>
                  </a:lnTo>
                  <a:lnTo>
                    <a:pt x="746" y="2921"/>
                  </a:lnTo>
                  <a:lnTo>
                    <a:pt x="1057" y="3107"/>
                  </a:lnTo>
                  <a:lnTo>
                    <a:pt x="1430" y="3356"/>
                  </a:lnTo>
                  <a:lnTo>
                    <a:pt x="1678" y="3542"/>
                  </a:lnTo>
                  <a:lnTo>
                    <a:pt x="1927" y="3853"/>
                  </a:lnTo>
                  <a:lnTo>
                    <a:pt x="2113" y="4163"/>
                  </a:lnTo>
                  <a:lnTo>
                    <a:pt x="2299" y="4536"/>
                  </a:lnTo>
                  <a:lnTo>
                    <a:pt x="2424" y="4909"/>
                  </a:lnTo>
                  <a:lnTo>
                    <a:pt x="2486" y="5219"/>
                  </a:lnTo>
                  <a:lnTo>
                    <a:pt x="2548" y="5282"/>
                  </a:lnTo>
                  <a:lnTo>
                    <a:pt x="2672" y="5344"/>
                  </a:lnTo>
                  <a:lnTo>
                    <a:pt x="2734" y="5282"/>
                  </a:lnTo>
                  <a:lnTo>
                    <a:pt x="2796" y="5219"/>
                  </a:lnTo>
                  <a:lnTo>
                    <a:pt x="2983" y="4660"/>
                  </a:lnTo>
                  <a:lnTo>
                    <a:pt x="3169" y="4101"/>
                  </a:lnTo>
                  <a:lnTo>
                    <a:pt x="3542" y="3666"/>
                  </a:lnTo>
                  <a:lnTo>
                    <a:pt x="3977" y="3294"/>
                  </a:lnTo>
                  <a:lnTo>
                    <a:pt x="4474" y="2983"/>
                  </a:lnTo>
                  <a:lnTo>
                    <a:pt x="5095" y="2797"/>
                  </a:lnTo>
                  <a:lnTo>
                    <a:pt x="5219" y="2734"/>
                  </a:lnTo>
                  <a:lnTo>
                    <a:pt x="5281" y="2672"/>
                  </a:lnTo>
                  <a:lnTo>
                    <a:pt x="5219" y="2548"/>
                  </a:lnTo>
                  <a:lnTo>
                    <a:pt x="5095" y="2548"/>
                  </a:lnTo>
                  <a:lnTo>
                    <a:pt x="4598" y="2362"/>
                  </a:lnTo>
                  <a:lnTo>
                    <a:pt x="4101" y="2175"/>
                  </a:lnTo>
                  <a:lnTo>
                    <a:pt x="3604" y="1740"/>
                  </a:lnTo>
                  <a:lnTo>
                    <a:pt x="3231" y="1306"/>
                  </a:lnTo>
                  <a:lnTo>
                    <a:pt x="2921" y="809"/>
                  </a:lnTo>
                  <a:lnTo>
                    <a:pt x="2734" y="187"/>
                  </a:lnTo>
                  <a:lnTo>
                    <a:pt x="2672" y="63"/>
                  </a:lnTo>
                  <a:lnTo>
                    <a:pt x="2672"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4"/>
            <p:cNvSpPr/>
            <p:nvPr/>
          </p:nvSpPr>
          <p:spPr>
            <a:xfrm>
              <a:off x="4417275" y="4517025"/>
              <a:ext cx="132025" cy="133600"/>
            </a:xfrm>
            <a:custGeom>
              <a:rect b="b" l="l" r="r" t="t"/>
              <a:pathLst>
                <a:path extrusionOk="0" h="5344" w="5281">
                  <a:moveTo>
                    <a:pt x="2485" y="0"/>
                  </a:moveTo>
                  <a:lnTo>
                    <a:pt x="2485" y="62"/>
                  </a:lnTo>
                  <a:lnTo>
                    <a:pt x="2423" y="249"/>
                  </a:lnTo>
                  <a:lnTo>
                    <a:pt x="2361" y="497"/>
                  </a:lnTo>
                  <a:lnTo>
                    <a:pt x="2237" y="870"/>
                  </a:lnTo>
                  <a:lnTo>
                    <a:pt x="2050" y="1181"/>
                  </a:lnTo>
                  <a:lnTo>
                    <a:pt x="1864" y="1491"/>
                  </a:lnTo>
                  <a:lnTo>
                    <a:pt x="1678" y="1740"/>
                  </a:lnTo>
                  <a:lnTo>
                    <a:pt x="1429" y="1926"/>
                  </a:lnTo>
                  <a:lnTo>
                    <a:pt x="1118" y="2113"/>
                  </a:lnTo>
                  <a:lnTo>
                    <a:pt x="808" y="2299"/>
                  </a:lnTo>
                  <a:lnTo>
                    <a:pt x="435" y="2361"/>
                  </a:lnTo>
                  <a:lnTo>
                    <a:pt x="187" y="2423"/>
                  </a:lnTo>
                  <a:lnTo>
                    <a:pt x="62" y="2485"/>
                  </a:lnTo>
                  <a:lnTo>
                    <a:pt x="0" y="2610"/>
                  </a:lnTo>
                  <a:lnTo>
                    <a:pt x="62" y="2734"/>
                  </a:lnTo>
                  <a:lnTo>
                    <a:pt x="187" y="2796"/>
                  </a:lnTo>
                  <a:lnTo>
                    <a:pt x="435" y="2858"/>
                  </a:lnTo>
                  <a:lnTo>
                    <a:pt x="994" y="3107"/>
                  </a:lnTo>
                  <a:lnTo>
                    <a:pt x="1491" y="3417"/>
                  </a:lnTo>
                  <a:lnTo>
                    <a:pt x="1740" y="3604"/>
                  </a:lnTo>
                  <a:lnTo>
                    <a:pt x="1926" y="3852"/>
                  </a:lnTo>
                  <a:lnTo>
                    <a:pt x="2050" y="4101"/>
                  </a:lnTo>
                  <a:lnTo>
                    <a:pt x="2237" y="4349"/>
                  </a:lnTo>
                  <a:lnTo>
                    <a:pt x="2299" y="4535"/>
                  </a:lnTo>
                  <a:lnTo>
                    <a:pt x="2361" y="4722"/>
                  </a:lnTo>
                  <a:lnTo>
                    <a:pt x="2485" y="5095"/>
                  </a:lnTo>
                  <a:lnTo>
                    <a:pt x="2547" y="5281"/>
                  </a:lnTo>
                  <a:lnTo>
                    <a:pt x="2672" y="5343"/>
                  </a:lnTo>
                  <a:lnTo>
                    <a:pt x="2734" y="5343"/>
                  </a:lnTo>
                  <a:lnTo>
                    <a:pt x="2796" y="5281"/>
                  </a:lnTo>
                  <a:lnTo>
                    <a:pt x="2858" y="5157"/>
                  </a:lnTo>
                  <a:lnTo>
                    <a:pt x="2982" y="4660"/>
                  </a:lnTo>
                  <a:lnTo>
                    <a:pt x="3044" y="4411"/>
                  </a:lnTo>
                  <a:lnTo>
                    <a:pt x="3231" y="4225"/>
                  </a:lnTo>
                  <a:lnTo>
                    <a:pt x="3293" y="3976"/>
                  </a:lnTo>
                  <a:lnTo>
                    <a:pt x="3479" y="3790"/>
                  </a:lnTo>
                  <a:lnTo>
                    <a:pt x="3790" y="3479"/>
                  </a:lnTo>
                  <a:lnTo>
                    <a:pt x="4163" y="3231"/>
                  </a:lnTo>
                  <a:lnTo>
                    <a:pt x="4535" y="2982"/>
                  </a:lnTo>
                  <a:lnTo>
                    <a:pt x="4970" y="2858"/>
                  </a:lnTo>
                  <a:lnTo>
                    <a:pt x="5157" y="2796"/>
                  </a:lnTo>
                  <a:lnTo>
                    <a:pt x="5281" y="2796"/>
                  </a:lnTo>
                  <a:lnTo>
                    <a:pt x="5281" y="2672"/>
                  </a:lnTo>
                  <a:lnTo>
                    <a:pt x="5281" y="2610"/>
                  </a:lnTo>
                  <a:lnTo>
                    <a:pt x="5157" y="2547"/>
                  </a:lnTo>
                  <a:lnTo>
                    <a:pt x="4970" y="2485"/>
                  </a:lnTo>
                  <a:lnTo>
                    <a:pt x="4535" y="2361"/>
                  </a:lnTo>
                  <a:lnTo>
                    <a:pt x="4100" y="2175"/>
                  </a:lnTo>
                  <a:lnTo>
                    <a:pt x="3666" y="1802"/>
                  </a:lnTo>
                  <a:lnTo>
                    <a:pt x="3231" y="1367"/>
                  </a:lnTo>
                  <a:lnTo>
                    <a:pt x="2982" y="870"/>
                  </a:lnTo>
                  <a:lnTo>
                    <a:pt x="2796" y="249"/>
                  </a:lnTo>
                  <a:lnTo>
                    <a:pt x="2734" y="125"/>
                  </a:lnTo>
                  <a:lnTo>
                    <a:pt x="2672"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4"/>
            <p:cNvSpPr/>
            <p:nvPr/>
          </p:nvSpPr>
          <p:spPr>
            <a:xfrm>
              <a:off x="6262400" y="4252975"/>
              <a:ext cx="132050" cy="133600"/>
            </a:xfrm>
            <a:custGeom>
              <a:rect b="b" l="l" r="r" t="t"/>
              <a:pathLst>
                <a:path extrusionOk="0" h="5344" w="5282">
                  <a:moveTo>
                    <a:pt x="2610" y="1"/>
                  </a:moveTo>
                  <a:lnTo>
                    <a:pt x="2548" y="63"/>
                  </a:lnTo>
                  <a:lnTo>
                    <a:pt x="2485" y="125"/>
                  </a:lnTo>
                  <a:lnTo>
                    <a:pt x="2485" y="249"/>
                  </a:lnTo>
                  <a:lnTo>
                    <a:pt x="2361" y="622"/>
                  </a:lnTo>
                  <a:lnTo>
                    <a:pt x="2237" y="995"/>
                  </a:lnTo>
                  <a:lnTo>
                    <a:pt x="2051" y="1243"/>
                  </a:lnTo>
                  <a:lnTo>
                    <a:pt x="1864" y="1554"/>
                  </a:lnTo>
                  <a:lnTo>
                    <a:pt x="1678" y="1740"/>
                  </a:lnTo>
                  <a:lnTo>
                    <a:pt x="1429" y="1927"/>
                  </a:lnTo>
                  <a:lnTo>
                    <a:pt x="870" y="2237"/>
                  </a:lnTo>
                  <a:lnTo>
                    <a:pt x="249" y="2486"/>
                  </a:lnTo>
                  <a:lnTo>
                    <a:pt x="125" y="2486"/>
                  </a:lnTo>
                  <a:lnTo>
                    <a:pt x="63" y="2548"/>
                  </a:lnTo>
                  <a:lnTo>
                    <a:pt x="0" y="2610"/>
                  </a:lnTo>
                  <a:lnTo>
                    <a:pt x="63" y="2734"/>
                  </a:lnTo>
                  <a:lnTo>
                    <a:pt x="125" y="2734"/>
                  </a:lnTo>
                  <a:lnTo>
                    <a:pt x="249" y="2797"/>
                  </a:lnTo>
                  <a:lnTo>
                    <a:pt x="684" y="2983"/>
                  </a:lnTo>
                  <a:lnTo>
                    <a:pt x="1119" y="3107"/>
                  </a:lnTo>
                  <a:lnTo>
                    <a:pt x="1367" y="3294"/>
                  </a:lnTo>
                  <a:lnTo>
                    <a:pt x="1616" y="3480"/>
                  </a:lnTo>
                  <a:lnTo>
                    <a:pt x="1864" y="3728"/>
                  </a:lnTo>
                  <a:lnTo>
                    <a:pt x="2051" y="3977"/>
                  </a:lnTo>
                  <a:lnTo>
                    <a:pt x="2299" y="4536"/>
                  </a:lnTo>
                  <a:lnTo>
                    <a:pt x="2548" y="5095"/>
                  </a:lnTo>
                  <a:lnTo>
                    <a:pt x="2548" y="5282"/>
                  </a:lnTo>
                  <a:lnTo>
                    <a:pt x="2610" y="5344"/>
                  </a:lnTo>
                  <a:lnTo>
                    <a:pt x="2672" y="5344"/>
                  </a:lnTo>
                  <a:lnTo>
                    <a:pt x="2796" y="5282"/>
                  </a:lnTo>
                  <a:lnTo>
                    <a:pt x="2858" y="5095"/>
                  </a:lnTo>
                  <a:lnTo>
                    <a:pt x="3045" y="4660"/>
                  </a:lnTo>
                  <a:lnTo>
                    <a:pt x="3231" y="4226"/>
                  </a:lnTo>
                  <a:lnTo>
                    <a:pt x="3542" y="3791"/>
                  </a:lnTo>
                  <a:lnTo>
                    <a:pt x="3914" y="3418"/>
                  </a:lnTo>
                  <a:lnTo>
                    <a:pt x="4349" y="3107"/>
                  </a:lnTo>
                  <a:lnTo>
                    <a:pt x="4908" y="2921"/>
                  </a:lnTo>
                  <a:lnTo>
                    <a:pt x="5157" y="2859"/>
                  </a:lnTo>
                  <a:lnTo>
                    <a:pt x="5281" y="2797"/>
                  </a:lnTo>
                  <a:lnTo>
                    <a:pt x="5281" y="2672"/>
                  </a:lnTo>
                  <a:lnTo>
                    <a:pt x="5281" y="2548"/>
                  </a:lnTo>
                  <a:lnTo>
                    <a:pt x="5157" y="2548"/>
                  </a:lnTo>
                  <a:lnTo>
                    <a:pt x="4846" y="2486"/>
                  </a:lnTo>
                  <a:lnTo>
                    <a:pt x="4411" y="2300"/>
                  </a:lnTo>
                  <a:lnTo>
                    <a:pt x="4039" y="2113"/>
                  </a:lnTo>
                  <a:lnTo>
                    <a:pt x="3666" y="1803"/>
                  </a:lnTo>
                  <a:lnTo>
                    <a:pt x="3355" y="1492"/>
                  </a:lnTo>
                  <a:lnTo>
                    <a:pt x="3045" y="933"/>
                  </a:lnTo>
                  <a:lnTo>
                    <a:pt x="2796" y="312"/>
                  </a:lnTo>
                  <a:lnTo>
                    <a:pt x="2734" y="125"/>
                  </a:lnTo>
                  <a:lnTo>
                    <a:pt x="2734" y="63"/>
                  </a:lnTo>
                  <a:lnTo>
                    <a:pt x="2610"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4"/>
            <p:cNvSpPr/>
            <p:nvPr/>
          </p:nvSpPr>
          <p:spPr>
            <a:xfrm>
              <a:off x="5830625" y="4117875"/>
              <a:ext cx="91650" cy="93200"/>
            </a:xfrm>
            <a:custGeom>
              <a:rect b="b" l="l" r="r" t="t"/>
              <a:pathLst>
                <a:path extrusionOk="0" h="3728" w="3666">
                  <a:moveTo>
                    <a:pt x="622" y="0"/>
                  </a:moveTo>
                  <a:lnTo>
                    <a:pt x="311" y="621"/>
                  </a:lnTo>
                  <a:lnTo>
                    <a:pt x="125" y="1305"/>
                  </a:lnTo>
                  <a:lnTo>
                    <a:pt x="1" y="1988"/>
                  </a:lnTo>
                  <a:lnTo>
                    <a:pt x="1" y="2299"/>
                  </a:lnTo>
                  <a:lnTo>
                    <a:pt x="63" y="2671"/>
                  </a:lnTo>
                  <a:lnTo>
                    <a:pt x="125" y="2734"/>
                  </a:lnTo>
                  <a:lnTo>
                    <a:pt x="311" y="3106"/>
                  </a:lnTo>
                  <a:lnTo>
                    <a:pt x="622" y="3417"/>
                  </a:lnTo>
                  <a:lnTo>
                    <a:pt x="932" y="3603"/>
                  </a:lnTo>
                  <a:lnTo>
                    <a:pt x="1367" y="3728"/>
                  </a:lnTo>
                  <a:lnTo>
                    <a:pt x="1740" y="3665"/>
                  </a:lnTo>
                  <a:lnTo>
                    <a:pt x="2051" y="3603"/>
                  </a:lnTo>
                  <a:lnTo>
                    <a:pt x="2610" y="3355"/>
                  </a:lnTo>
                  <a:lnTo>
                    <a:pt x="3169" y="2982"/>
                  </a:lnTo>
                  <a:lnTo>
                    <a:pt x="3666" y="2547"/>
                  </a:lnTo>
                  <a:lnTo>
                    <a:pt x="3045" y="1864"/>
                  </a:lnTo>
                  <a:lnTo>
                    <a:pt x="2361" y="1305"/>
                  </a:lnTo>
                  <a:lnTo>
                    <a:pt x="1554" y="559"/>
                  </a:lnTo>
                  <a:lnTo>
                    <a:pt x="1057" y="249"/>
                  </a:lnTo>
                  <a:lnTo>
                    <a:pt x="622"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4"/>
            <p:cNvSpPr/>
            <p:nvPr/>
          </p:nvSpPr>
          <p:spPr>
            <a:xfrm>
              <a:off x="5735875" y="4259200"/>
              <a:ext cx="41975" cy="76125"/>
            </a:xfrm>
            <a:custGeom>
              <a:rect b="b" l="l" r="r" t="t"/>
              <a:pathLst>
                <a:path extrusionOk="0" h="3045" w="1679">
                  <a:moveTo>
                    <a:pt x="125" y="0"/>
                  </a:moveTo>
                  <a:lnTo>
                    <a:pt x="63" y="63"/>
                  </a:lnTo>
                  <a:lnTo>
                    <a:pt x="1" y="125"/>
                  </a:lnTo>
                  <a:lnTo>
                    <a:pt x="1" y="311"/>
                  </a:lnTo>
                  <a:lnTo>
                    <a:pt x="1" y="1864"/>
                  </a:lnTo>
                  <a:lnTo>
                    <a:pt x="1" y="2796"/>
                  </a:lnTo>
                  <a:lnTo>
                    <a:pt x="63" y="2982"/>
                  </a:lnTo>
                  <a:lnTo>
                    <a:pt x="125" y="3045"/>
                  </a:lnTo>
                  <a:lnTo>
                    <a:pt x="1554" y="3045"/>
                  </a:lnTo>
                  <a:lnTo>
                    <a:pt x="1616" y="2982"/>
                  </a:lnTo>
                  <a:lnTo>
                    <a:pt x="1678" y="2796"/>
                  </a:lnTo>
                  <a:lnTo>
                    <a:pt x="1678" y="1864"/>
                  </a:lnTo>
                  <a:lnTo>
                    <a:pt x="1678" y="1057"/>
                  </a:lnTo>
                  <a:lnTo>
                    <a:pt x="1678" y="249"/>
                  </a:lnTo>
                  <a:lnTo>
                    <a:pt x="1678" y="125"/>
                  </a:lnTo>
                  <a:lnTo>
                    <a:pt x="1678" y="63"/>
                  </a:lnTo>
                  <a:lnTo>
                    <a:pt x="1554"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4"/>
            <p:cNvSpPr/>
            <p:nvPr/>
          </p:nvSpPr>
          <p:spPr>
            <a:xfrm>
              <a:off x="5670650" y="3459325"/>
              <a:ext cx="40400" cy="76125"/>
            </a:xfrm>
            <a:custGeom>
              <a:rect b="b" l="l" r="r" t="t"/>
              <a:pathLst>
                <a:path extrusionOk="0" h="3045" w="1616">
                  <a:moveTo>
                    <a:pt x="125" y="1"/>
                  </a:moveTo>
                  <a:lnTo>
                    <a:pt x="63" y="63"/>
                  </a:lnTo>
                  <a:lnTo>
                    <a:pt x="1" y="125"/>
                  </a:lnTo>
                  <a:lnTo>
                    <a:pt x="1" y="249"/>
                  </a:lnTo>
                  <a:lnTo>
                    <a:pt x="1" y="1927"/>
                  </a:lnTo>
                  <a:lnTo>
                    <a:pt x="1" y="2859"/>
                  </a:lnTo>
                  <a:lnTo>
                    <a:pt x="1" y="2983"/>
                  </a:lnTo>
                  <a:lnTo>
                    <a:pt x="187" y="3045"/>
                  </a:lnTo>
                  <a:lnTo>
                    <a:pt x="1492" y="3045"/>
                  </a:lnTo>
                  <a:lnTo>
                    <a:pt x="1554" y="2983"/>
                  </a:lnTo>
                  <a:lnTo>
                    <a:pt x="1616" y="2796"/>
                  </a:lnTo>
                  <a:lnTo>
                    <a:pt x="1616" y="1927"/>
                  </a:lnTo>
                  <a:lnTo>
                    <a:pt x="1616" y="311"/>
                  </a:lnTo>
                  <a:lnTo>
                    <a:pt x="1616" y="125"/>
                  </a:lnTo>
                  <a:lnTo>
                    <a:pt x="1554" y="63"/>
                  </a:lnTo>
                  <a:lnTo>
                    <a:pt x="1492"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4"/>
            <p:cNvSpPr/>
            <p:nvPr/>
          </p:nvSpPr>
          <p:spPr>
            <a:xfrm>
              <a:off x="5934675" y="3765300"/>
              <a:ext cx="43525" cy="76125"/>
            </a:xfrm>
            <a:custGeom>
              <a:rect b="b" l="l" r="r" t="t"/>
              <a:pathLst>
                <a:path extrusionOk="0" h="3045" w="1741">
                  <a:moveTo>
                    <a:pt x="1430" y="0"/>
                  </a:moveTo>
                  <a:lnTo>
                    <a:pt x="871" y="63"/>
                  </a:lnTo>
                  <a:lnTo>
                    <a:pt x="187" y="63"/>
                  </a:lnTo>
                  <a:lnTo>
                    <a:pt x="125" y="125"/>
                  </a:lnTo>
                  <a:lnTo>
                    <a:pt x="63" y="249"/>
                  </a:lnTo>
                  <a:lnTo>
                    <a:pt x="63" y="1554"/>
                  </a:lnTo>
                  <a:lnTo>
                    <a:pt x="63" y="1740"/>
                  </a:lnTo>
                  <a:lnTo>
                    <a:pt x="63" y="1802"/>
                  </a:lnTo>
                  <a:lnTo>
                    <a:pt x="1" y="1926"/>
                  </a:lnTo>
                  <a:lnTo>
                    <a:pt x="1" y="2796"/>
                  </a:lnTo>
                  <a:lnTo>
                    <a:pt x="1" y="2920"/>
                  </a:lnTo>
                  <a:lnTo>
                    <a:pt x="63" y="2983"/>
                  </a:lnTo>
                  <a:lnTo>
                    <a:pt x="125" y="3045"/>
                  </a:lnTo>
                  <a:lnTo>
                    <a:pt x="1554" y="3045"/>
                  </a:lnTo>
                  <a:lnTo>
                    <a:pt x="1616" y="2983"/>
                  </a:lnTo>
                  <a:lnTo>
                    <a:pt x="1678" y="2920"/>
                  </a:lnTo>
                  <a:lnTo>
                    <a:pt x="1678" y="2796"/>
                  </a:lnTo>
                  <a:lnTo>
                    <a:pt x="1678" y="1926"/>
                  </a:lnTo>
                  <a:lnTo>
                    <a:pt x="1740" y="249"/>
                  </a:lnTo>
                  <a:lnTo>
                    <a:pt x="1678" y="125"/>
                  </a:lnTo>
                  <a:lnTo>
                    <a:pt x="16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4"/>
            <p:cNvSpPr/>
            <p:nvPr/>
          </p:nvSpPr>
          <p:spPr>
            <a:xfrm>
              <a:off x="4588100" y="3889550"/>
              <a:ext cx="82350" cy="83900"/>
            </a:xfrm>
            <a:custGeom>
              <a:rect b="b" l="l" r="r" t="t"/>
              <a:pathLst>
                <a:path extrusionOk="0" h="3356" w="3294">
                  <a:moveTo>
                    <a:pt x="1554" y="1"/>
                  </a:moveTo>
                  <a:lnTo>
                    <a:pt x="1492" y="125"/>
                  </a:lnTo>
                  <a:lnTo>
                    <a:pt x="1306" y="622"/>
                  </a:lnTo>
                  <a:lnTo>
                    <a:pt x="1057" y="1057"/>
                  </a:lnTo>
                  <a:lnTo>
                    <a:pt x="871" y="1181"/>
                  </a:lnTo>
                  <a:lnTo>
                    <a:pt x="622" y="1305"/>
                  </a:lnTo>
                  <a:lnTo>
                    <a:pt x="374" y="1429"/>
                  </a:lnTo>
                  <a:lnTo>
                    <a:pt x="125" y="1492"/>
                  </a:lnTo>
                  <a:lnTo>
                    <a:pt x="1" y="1554"/>
                  </a:lnTo>
                  <a:lnTo>
                    <a:pt x="1" y="1616"/>
                  </a:lnTo>
                  <a:lnTo>
                    <a:pt x="1" y="1678"/>
                  </a:lnTo>
                  <a:lnTo>
                    <a:pt x="1" y="1740"/>
                  </a:lnTo>
                  <a:lnTo>
                    <a:pt x="125" y="1740"/>
                  </a:lnTo>
                  <a:lnTo>
                    <a:pt x="622" y="1989"/>
                  </a:lnTo>
                  <a:lnTo>
                    <a:pt x="1057" y="2299"/>
                  </a:lnTo>
                  <a:lnTo>
                    <a:pt x="1368" y="2672"/>
                  </a:lnTo>
                  <a:lnTo>
                    <a:pt x="1554" y="3169"/>
                  </a:lnTo>
                  <a:lnTo>
                    <a:pt x="1554" y="3293"/>
                  </a:lnTo>
                  <a:lnTo>
                    <a:pt x="1616" y="3355"/>
                  </a:lnTo>
                  <a:lnTo>
                    <a:pt x="1678" y="3355"/>
                  </a:lnTo>
                  <a:lnTo>
                    <a:pt x="1740" y="3293"/>
                  </a:lnTo>
                  <a:lnTo>
                    <a:pt x="1803" y="3231"/>
                  </a:lnTo>
                  <a:lnTo>
                    <a:pt x="1989" y="2734"/>
                  </a:lnTo>
                  <a:lnTo>
                    <a:pt x="2300" y="2299"/>
                  </a:lnTo>
                  <a:lnTo>
                    <a:pt x="2424" y="2113"/>
                  </a:lnTo>
                  <a:lnTo>
                    <a:pt x="2672" y="1989"/>
                  </a:lnTo>
                  <a:lnTo>
                    <a:pt x="3169" y="1802"/>
                  </a:lnTo>
                  <a:lnTo>
                    <a:pt x="3294" y="1740"/>
                  </a:lnTo>
                  <a:lnTo>
                    <a:pt x="3294" y="1678"/>
                  </a:lnTo>
                  <a:lnTo>
                    <a:pt x="3232" y="1616"/>
                  </a:lnTo>
                  <a:lnTo>
                    <a:pt x="3169" y="1554"/>
                  </a:lnTo>
                  <a:lnTo>
                    <a:pt x="2859" y="1492"/>
                  </a:lnTo>
                  <a:lnTo>
                    <a:pt x="2610" y="1367"/>
                  </a:lnTo>
                  <a:lnTo>
                    <a:pt x="2300" y="1119"/>
                  </a:lnTo>
                  <a:lnTo>
                    <a:pt x="2113" y="870"/>
                  </a:lnTo>
                  <a:lnTo>
                    <a:pt x="1927" y="560"/>
                  </a:lnTo>
                  <a:lnTo>
                    <a:pt x="1740" y="249"/>
                  </a:lnTo>
                  <a:lnTo>
                    <a:pt x="1740" y="125"/>
                  </a:lnTo>
                  <a:lnTo>
                    <a:pt x="1616"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4"/>
            <p:cNvSpPr/>
            <p:nvPr/>
          </p:nvSpPr>
          <p:spPr>
            <a:xfrm>
              <a:off x="6044950" y="3568050"/>
              <a:ext cx="83900" cy="83900"/>
            </a:xfrm>
            <a:custGeom>
              <a:rect b="b" l="l" r="r" t="t"/>
              <a:pathLst>
                <a:path extrusionOk="0" h="3356" w="3356">
                  <a:moveTo>
                    <a:pt x="1616" y="1"/>
                  </a:moveTo>
                  <a:lnTo>
                    <a:pt x="1554" y="63"/>
                  </a:lnTo>
                  <a:lnTo>
                    <a:pt x="1554" y="187"/>
                  </a:lnTo>
                  <a:lnTo>
                    <a:pt x="1368" y="684"/>
                  </a:lnTo>
                  <a:lnTo>
                    <a:pt x="1057" y="1057"/>
                  </a:lnTo>
                  <a:lnTo>
                    <a:pt x="684" y="1367"/>
                  </a:lnTo>
                  <a:lnTo>
                    <a:pt x="187" y="1554"/>
                  </a:lnTo>
                  <a:lnTo>
                    <a:pt x="63" y="1554"/>
                  </a:lnTo>
                  <a:lnTo>
                    <a:pt x="1" y="1616"/>
                  </a:lnTo>
                  <a:lnTo>
                    <a:pt x="1" y="1678"/>
                  </a:lnTo>
                  <a:lnTo>
                    <a:pt x="63" y="1740"/>
                  </a:lnTo>
                  <a:lnTo>
                    <a:pt x="187" y="1802"/>
                  </a:lnTo>
                  <a:lnTo>
                    <a:pt x="684" y="1989"/>
                  </a:lnTo>
                  <a:lnTo>
                    <a:pt x="1057" y="2299"/>
                  </a:lnTo>
                  <a:lnTo>
                    <a:pt x="1368" y="2672"/>
                  </a:lnTo>
                  <a:lnTo>
                    <a:pt x="1554" y="3169"/>
                  </a:lnTo>
                  <a:lnTo>
                    <a:pt x="1616" y="3293"/>
                  </a:lnTo>
                  <a:lnTo>
                    <a:pt x="1678" y="3355"/>
                  </a:lnTo>
                  <a:lnTo>
                    <a:pt x="1803" y="3355"/>
                  </a:lnTo>
                  <a:lnTo>
                    <a:pt x="1803" y="3293"/>
                  </a:lnTo>
                  <a:lnTo>
                    <a:pt x="1865" y="3169"/>
                  </a:lnTo>
                  <a:lnTo>
                    <a:pt x="2051" y="2672"/>
                  </a:lnTo>
                  <a:lnTo>
                    <a:pt x="2300" y="2299"/>
                  </a:lnTo>
                  <a:lnTo>
                    <a:pt x="2734" y="1989"/>
                  </a:lnTo>
                  <a:lnTo>
                    <a:pt x="3231" y="1802"/>
                  </a:lnTo>
                  <a:lnTo>
                    <a:pt x="3294" y="1802"/>
                  </a:lnTo>
                  <a:lnTo>
                    <a:pt x="3356" y="1740"/>
                  </a:lnTo>
                  <a:lnTo>
                    <a:pt x="3294" y="1616"/>
                  </a:lnTo>
                  <a:lnTo>
                    <a:pt x="3231" y="1554"/>
                  </a:lnTo>
                  <a:lnTo>
                    <a:pt x="2672" y="1367"/>
                  </a:lnTo>
                  <a:lnTo>
                    <a:pt x="2486" y="1243"/>
                  </a:lnTo>
                  <a:lnTo>
                    <a:pt x="2300" y="1057"/>
                  </a:lnTo>
                  <a:lnTo>
                    <a:pt x="1989" y="684"/>
                  </a:lnTo>
                  <a:lnTo>
                    <a:pt x="1740" y="187"/>
                  </a:lnTo>
                  <a:lnTo>
                    <a:pt x="1740" y="63"/>
                  </a:lnTo>
                  <a:lnTo>
                    <a:pt x="1740"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4"/>
            <p:cNvSpPr/>
            <p:nvPr/>
          </p:nvSpPr>
          <p:spPr>
            <a:xfrm>
              <a:off x="5723450" y="3651925"/>
              <a:ext cx="77700" cy="48175"/>
            </a:xfrm>
            <a:custGeom>
              <a:rect b="b" l="l" r="r" t="t"/>
              <a:pathLst>
                <a:path extrusionOk="0" h="1927" w="3108">
                  <a:moveTo>
                    <a:pt x="311" y="0"/>
                  </a:moveTo>
                  <a:lnTo>
                    <a:pt x="187" y="62"/>
                  </a:lnTo>
                  <a:lnTo>
                    <a:pt x="125" y="125"/>
                  </a:lnTo>
                  <a:lnTo>
                    <a:pt x="125" y="187"/>
                  </a:lnTo>
                  <a:lnTo>
                    <a:pt x="1" y="1926"/>
                  </a:lnTo>
                  <a:lnTo>
                    <a:pt x="436" y="1802"/>
                  </a:lnTo>
                  <a:lnTo>
                    <a:pt x="808" y="1616"/>
                  </a:lnTo>
                  <a:lnTo>
                    <a:pt x="3107" y="559"/>
                  </a:lnTo>
                  <a:lnTo>
                    <a:pt x="311"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4"/>
            <p:cNvSpPr/>
            <p:nvPr/>
          </p:nvSpPr>
          <p:spPr>
            <a:xfrm>
              <a:off x="5790250" y="4451800"/>
              <a:ext cx="77675" cy="48150"/>
            </a:xfrm>
            <a:custGeom>
              <a:rect b="b" l="l" r="r" t="t"/>
              <a:pathLst>
                <a:path extrusionOk="0" h="1926" w="3107">
                  <a:moveTo>
                    <a:pt x="311" y="0"/>
                  </a:moveTo>
                  <a:lnTo>
                    <a:pt x="187" y="62"/>
                  </a:lnTo>
                  <a:lnTo>
                    <a:pt x="125" y="186"/>
                  </a:lnTo>
                  <a:lnTo>
                    <a:pt x="0" y="1926"/>
                  </a:lnTo>
                  <a:lnTo>
                    <a:pt x="1243" y="1429"/>
                  </a:lnTo>
                  <a:lnTo>
                    <a:pt x="2175" y="994"/>
                  </a:lnTo>
                  <a:lnTo>
                    <a:pt x="2610" y="808"/>
                  </a:lnTo>
                  <a:lnTo>
                    <a:pt x="3107" y="559"/>
                  </a:lnTo>
                  <a:lnTo>
                    <a:pt x="311"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4"/>
            <p:cNvSpPr/>
            <p:nvPr/>
          </p:nvSpPr>
          <p:spPr>
            <a:xfrm>
              <a:off x="6395975" y="4922400"/>
              <a:ext cx="63700" cy="69900"/>
            </a:xfrm>
            <a:custGeom>
              <a:rect b="b" l="l" r="r" t="t"/>
              <a:pathLst>
                <a:path extrusionOk="0" h="2796" w="2548">
                  <a:moveTo>
                    <a:pt x="1367" y="0"/>
                  </a:moveTo>
                  <a:lnTo>
                    <a:pt x="1181" y="62"/>
                  </a:lnTo>
                  <a:lnTo>
                    <a:pt x="932" y="124"/>
                  </a:lnTo>
                  <a:lnTo>
                    <a:pt x="435" y="435"/>
                  </a:lnTo>
                  <a:lnTo>
                    <a:pt x="249" y="746"/>
                  </a:lnTo>
                  <a:lnTo>
                    <a:pt x="125" y="994"/>
                  </a:lnTo>
                  <a:lnTo>
                    <a:pt x="0" y="1305"/>
                  </a:lnTo>
                  <a:lnTo>
                    <a:pt x="0" y="1678"/>
                  </a:lnTo>
                  <a:lnTo>
                    <a:pt x="125" y="1988"/>
                  </a:lnTo>
                  <a:lnTo>
                    <a:pt x="249" y="2299"/>
                  </a:lnTo>
                  <a:lnTo>
                    <a:pt x="435" y="2609"/>
                  </a:lnTo>
                  <a:lnTo>
                    <a:pt x="746" y="2796"/>
                  </a:lnTo>
                  <a:lnTo>
                    <a:pt x="808" y="2734"/>
                  </a:lnTo>
                  <a:lnTo>
                    <a:pt x="870" y="2672"/>
                  </a:lnTo>
                  <a:lnTo>
                    <a:pt x="559" y="2485"/>
                  </a:lnTo>
                  <a:lnTo>
                    <a:pt x="373" y="2237"/>
                  </a:lnTo>
                  <a:lnTo>
                    <a:pt x="249" y="1926"/>
                  </a:lnTo>
                  <a:lnTo>
                    <a:pt x="187" y="1553"/>
                  </a:lnTo>
                  <a:lnTo>
                    <a:pt x="187" y="1243"/>
                  </a:lnTo>
                  <a:lnTo>
                    <a:pt x="311" y="932"/>
                  </a:lnTo>
                  <a:lnTo>
                    <a:pt x="497" y="684"/>
                  </a:lnTo>
                  <a:lnTo>
                    <a:pt x="746" y="435"/>
                  </a:lnTo>
                  <a:lnTo>
                    <a:pt x="1119" y="249"/>
                  </a:lnTo>
                  <a:lnTo>
                    <a:pt x="1553" y="187"/>
                  </a:lnTo>
                  <a:lnTo>
                    <a:pt x="1926" y="249"/>
                  </a:lnTo>
                  <a:lnTo>
                    <a:pt x="2299" y="435"/>
                  </a:lnTo>
                  <a:lnTo>
                    <a:pt x="2547" y="435"/>
                  </a:lnTo>
                  <a:lnTo>
                    <a:pt x="2485" y="311"/>
                  </a:lnTo>
                  <a:lnTo>
                    <a:pt x="2299" y="187"/>
                  </a:lnTo>
                  <a:lnTo>
                    <a:pt x="2113" y="62"/>
                  </a:lnTo>
                  <a:lnTo>
                    <a:pt x="1864" y="0"/>
                  </a:lnTo>
                  <a:close/>
                </a:path>
              </a:pathLst>
            </a:custGeom>
            <a:solidFill>
              <a:srgbClr val="6630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4"/>
            <p:cNvSpPr/>
            <p:nvPr/>
          </p:nvSpPr>
          <p:spPr>
            <a:xfrm>
              <a:off x="6310550" y="4922400"/>
              <a:ext cx="65250" cy="69900"/>
            </a:xfrm>
            <a:custGeom>
              <a:rect b="b" l="l" r="r" t="t"/>
              <a:pathLst>
                <a:path extrusionOk="0" h="2796" w="2610">
                  <a:moveTo>
                    <a:pt x="1243" y="0"/>
                  </a:moveTo>
                  <a:lnTo>
                    <a:pt x="932" y="124"/>
                  </a:lnTo>
                  <a:lnTo>
                    <a:pt x="684" y="249"/>
                  </a:lnTo>
                  <a:lnTo>
                    <a:pt x="435" y="435"/>
                  </a:lnTo>
                  <a:lnTo>
                    <a:pt x="249" y="746"/>
                  </a:lnTo>
                  <a:lnTo>
                    <a:pt x="62" y="994"/>
                  </a:lnTo>
                  <a:lnTo>
                    <a:pt x="0" y="1305"/>
                  </a:lnTo>
                  <a:lnTo>
                    <a:pt x="0" y="1678"/>
                  </a:lnTo>
                  <a:lnTo>
                    <a:pt x="62" y="1988"/>
                  </a:lnTo>
                  <a:lnTo>
                    <a:pt x="249" y="2299"/>
                  </a:lnTo>
                  <a:lnTo>
                    <a:pt x="435" y="2609"/>
                  </a:lnTo>
                  <a:lnTo>
                    <a:pt x="746" y="2796"/>
                  </a:lnTo>
                  <a:lnTo>
                    <a:pt x="808" y="2734"/>
                  </a:lnTo>
                  <a:lnTo>
                    <a:pt x="870" y="2672"/>
                  </a:lnTo>
                  <a:lnTo>
                    <a:pt x="559" y="2423"/>
                  </a:lnTo>
                  <a:lnTo>
                    <a:pt x="373" y="2175"/>
                  </a:lnTo>
                  <a:lnTo>
                    <a:pt x="249" y="1926"/>
                  </a:lnTo>
                  <a:lnTo>
                    <a:pt x="187" y="1553"/>
                  </a:lnTo>
                  <a:lnTo>
                    <a:pt x="187" y="1243"/>
                  </a:lnTo>
                  <a:lnTo>
                    <a:pt x="311" y="932"/>
                  </a:lnTo>
                  <a:lnTo>
                    <a:pt x="497" y="684"/>
                  </a:lnTo>
                  <a:lnTo>
                    <a:pt x="746" y="435"/>
                  </a:lnTo>
                  <a:lnTo>
                    <a:pt x="1119" y="249"/>
                  </a:lnTo>
                  <a:lnTo>
                    <a:pt x="1553" y="187"/>
                  </a:lnTo>
                  <a:lnTo>
                    <a:pt x="1926" y="249"/>
                  </a:lnTo>
                  <a:lnTo>
                    <a:pt x="2299" y="435"/>
                  </a:lnTo>
                  <a:lnTo>
                    <a:pt x="2610" y="435"/>
                  </a:lnTo>
                  <a:lnTo>
                    <a:pt x="2485" y="311"/>
                  </a:lnTo>
                  <a:lnTo>
                    <a:pt x="2237" y="187"/>
                  </a:lnTo>
                  <a:lnTo>
                    <a:pt x="1988" y="62"/>
                  </a:lnTo>
                  <a:lnTo>
                    <a:pt x="1740" y="0"/>
                  </a:lnTo>
                  <a:close/>
                </a:path>
              </a:pathLst>
            </a:custGeom>
            <a:solidFill>
              <a:srgbClr val="6630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4"/>
            <p:cNvSpPr/>
            <p:nvPr/>
          </p:nvSpPr>
          <p:spPr>
            <a:xfrm>
              <a:off x="6225125" y="4922400"/>
              <a:ext cx="63700" cy="69900"/>
            </a:xfrm>
            <a:custGeom>
              <a:rect b="b" l="l" r="r" t="t"/>
              <a:pathLst>
                <a:path extrusionOk="0" h="2796" w="2548">
                  <a:moveTo>
                    <a:pt x="1367" y="0"/>
                  </a:moveTo>
                  <a:lnTo>
                    <a:pt x="1119" y="62"/>
                  </a:lnTo>
                  <a:lnTo>
                    <a:pt x="870" y="124"/>
                  </a:lnTo>
                  <a:lnTo>
                    <a:pt x="435" y="435"/>
                  </a:lnTo>
                  <a:lnTo>
                    <a:pt x="249" y="746"/>
                  </a:lnTo>
                  <a:lnTo>
                    <a:pt x="63" y="994"/>
                  </a:lnTo>
                  <a:lnTo>
                    <a:pt x="0" y="1305"/>
                  </a:lnTo>
                  <a:lnTo>
                    <a:pt x="0" y="1678"/>
                  </a:lnTo>
                  <a:lnTo>
                    <a:pt x="125" y="1988"/>
                  </a:lnTo>
                  <a:lnTo>
                    <a:pt x="249" y="2299"/>
                  </a:lnTo>
                  <a:lnTo>
                    <a:pt x="435" y="2609"/>
                  </a:lnTo>
                  <a:lnTo>
                    <a:pt x="746" y="2796"/>
                  </a:lnTo>
                  <a:lnTo>
                    <a:pt x="808" y="2734"/>
                  </a:lnTo>
                  <a:lnTo>
                    <a:pt x="870" y="2672"/>
                  </a:lnTo>
                  <a:lnTo>
                    <a:pt x="560" y="2485"/>
                  </a:lnTo>
                  <a:lnTo>
                    <a:pt x="373" y="2175"/>
                  </a:lnTo>
                  <a:lnTo>
                    <a:pt x="249" y="1926"/>
                  </a:lnTo>
                  <a:lnTo>
                    <a:pt x="187" y="1553"/>
                  </a:lnTo>
                  <a:lnTo>
                    <a:pt x="187" y="1243"/>
                  </a:lnTo>
                  <a:lnTo>
                    <a:pt x="311" y="932"/>
                  </a:lnTo>
                  <a:lnTo>
                    <a:pt x="497" y="684"/>
                  </a:lnTo>
                  <a:lnTo>
                    <a:pt x="746" y="435"/>
                  </a:lnTo>
                  <a:lnTo>
                    <a:pt x="1119" y="249"/>
                  </a:lnTo>
                  <a:lnTo>
                    <a:pt x="1554" y="187"/>
                  </a:lnTo>
                  <a:lnTo>
                    <a:pt x="1926" y="249"/>
                  </a:lnTo>
                  <a:lnTo>
                    <a:pt x="2299" y="435"/>
                  </a:lnTo>
                  <a:lnTo>
                    <a:pt x="2548" y="435"/>
                  </a:lnTo>
                  <a:lnTo>
                    <a:pt x="2485" y="311"/>
                  </a:lnTo>
                  <a:lnTo>
                    <a:pt x="2299" y="187"/>
                  </a:lnTo>
                  <a:lnTo>
                    <a:pt x="2051" y="62"/>
                  </a:lnTo>
                  <a:lnTo>
                    <a:pt x="1864" y="0"/>
                  </a:lnTo>
                  <a:close/>
                </a:path>
              </a:pathLst>
            </a:custGeom>
            <a:solidFill>
              <a:srgbClr val="6630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4"/>
            <p:cNvSpPr/>
            <p:nvPr/>
          </p:nvSpPr>
          <p:spPr>
            <a:xfrm>
              <a:off x="5832175" y="4184650"/>
              <a:ext cx="1575" cy="1575"/>
            </a:xfrm>
            <a:custGeom>
              <a:rect b="b" l="l" r="r" t="t"/>
              <a:pathLst>
                <a:path extrusionOk="0" h="63" w="63">
                  <a:moveTo>
                    <a:pt x="1" y="0"/>
                  </a:moveTo>
                  <a:lnTo>
                    <a:pt x="1" y="0"/>
                  </a:lnTo>
                  <a:lnTo>
                    <a:pt x="63" y="63"/>
                  </a:lnTo>
                  <a:lnTo>
                    <a:pt x="63" y="63"/>
                  </a:lnTo>
                  <a:lnTo>
                    <a:pt x="1" y="0"/>
                  </a:lnTo>
                  <a:lnTo>
                    <a:pt x="1" y="0"/>
                  </a:lnTo>
                  <a:close/>
                </a:path>
              </a:pathLst>
            </a:custGeom>
            <a:solidFill>
              <a:srgbClr val="FD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4"/>
            <p:cNvSpPr/>
            <p:nvPr/>
          </p:nvSpPr>
          <p:spPr>
            <a:xfrm>
              <a:off x="5667550" y="4051075"/>
              <a:ext cx="1575" cy="1575"/>
            </a:xfrm>
            <a:custGeom>
              <a:rect b="b" l="l" r="r" t="t"/>
              <a:pathLst>
                <a:path extrusionOk="0" h="63" w="63">
                  <a:moveTo>
                    <a:pt x="62" y="1"/>
                  </a:moveTo>
                  <a:lnTo>
                    <a:pt x="0" y="63"/>
                  </a:lnTo>
                  <a:lnTo>
                    <a:pt x="62" y="63"/>
                  </a:lnTo>
                  <a:lnTo>
                    <a:pt x="62" y="1"/>
                  </a:lnTo>
                  <a:close/>
                </a:path>
              </a:pathLst>
            </a:custGeom>
            <a:solidFill>
              <a:srgbClr val="FD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4"/>
            <p:cNvSpPr/>
            <p:nvPr/>
          </p:nvSpPr>
          <p:spPr>
            <a:xfrm>
              <a:off x="4616075" y="4669225"/>
              <a:ext cx="580900" cy="605750"/>
            </a:xfrm>
            <a:custGeom>
              <a:rect b="b" l="l" r="r" t="t"/>
              <a:pathLst>
                <a:path extrusionOk="0" h="24230" w="23236">
                  <a:moveTo>
                    <a:pt x="3169" y="1"/>
                  </a:moveTo>
                  <a:lnTo>
                    <a:pt x="3107" y="63"/>
                  </a:lnTo>
                  <a:lnTo>
                    <a:pt x="2858" y="498"/>
                  </a:lnTo>
                  <a:lnTo>
                    <a:pt x="2547" y="933"/>
                  </a:lnTo>
                  <a:lnTo>
                    <a:pt x="1802" y="1740"/>
                  </a:lnTo>
                  <a:lnTo>
                    <a:pt x="1118" y="2486"/>
                  </a:lnTo>
                  <a:lnTo>
                    <a:pt x="746" y="2858"/>
                  </a:lnTo>
                  <a:lnTo>
                    <a:pt x="497" y="3231"/>
                  </a:lnTo>
                  <a:lnTo>
                    <a:pt x="249" y="3666"/>
                  </a:lnTo>
                  <a:lnTo>
                    <a:pt x="62" y="4039"/>
                  </a:lnTo>
                  <a:lnTo>
                    <a:pt x="0" y="4474"/>
                  </a:lnTo>
                  <a:lnTo>
                    <a:pt x="0" y="4909"/>
                  </a:lnTo>
                  <a:lnTo>
                    <a:pt x="62" y="5343"/>
                  </a:lnTo>
                  <a:lnTo>
                    <a:pt x="187" y="5716"/>
                  </a:lnTo>
                  <a:lnTo>
                    <a:pt x="373" y="6151"/>
                  </a:lnTo>
                  <a:lnTo>
                    <a:pt x="621" y="6524"/>
                  </a:lnTo>
                  <a:lnTo>
                    <a:pt x="1118" y="7083"/>
                  </a:lnTo>
                  <a:lnTo>
                    <a:pt x="1678" y="7580"/>
                  </a:lnTo>
                  <a:lnTo>
                    <a:pt x="2299" y="7953"/>
                  </a:lnTo>
                  <a:lnTo>
                    <a:pt x="2920" y="8325"/>
                  </a:lnTo>
                  <a:lnTo>
                    <a:pt x="3666" y="8760"/>
                  </a:lnTo>
                  <a:lnTo>
                    <a:pt x="4411" y="9195"/>
                  </a:lnTo>
                  <a:lnTo>
                    <a:pt x="5032" y="9754"/>
                  </a:lnTo>
                  <a:lnTo>
                    <a:pt x="5654" y="10314"/>
                  </a:lnTo>
                  <a:lnTo>
                    <a:pt x="6151" y="10873"/>
                  </a:lnTo>
                  <a:lnTo>
                    <a:pt x="6523" y="11556"/>
                  </a:lnTo>
                  <a:lnTo>
                    <a:pt x="6648" y="11867"/>
                  </a:lnTo>
                  <a:lnTo>
                    <a:pt x="6772" y="12239"/>
                  </a:lnTo>
                  <a:lnTo>
                    <a:pt x="6834" y="12612"/>
                  </a:lnTo>
                  <a:lnTo>
                    <a:pt x="6834" y="12985"/>
                  </a:lnTo>
                  <a:lnTo>
                    <a:pt x="6772" y="13544"/>
                  </a:lnTo>
                  <a:lnTo>
                    <a:pt x="6586" y="14103"/>
                  </a:lnTo>
                  <a:lnTo>
                    <a:pt x="6337" y="14600"/>
                  </a:lnTo>
                  <a:lnTo>
                    <a:pt x="6026" y="15035"/>
                  </a:lnTo>
                  <a:lnTo>
                    <a:pt x="5405" y="15656"/>
                  </a:lnTo>
                  <a:lnTo>
                    <a:pt x="4784" y="16153"/>
                  </a:lnTo>
                  <a:lnTo>
                    <a:pt x="4101" y="16526"/>
                  </a:lnTo>
                  <a:lnTo>
                    <a:pt x="3355" y="16837"/>
                  </a:lnTo>
                  <a:lnTo>
                    <a:pt x="3169" y="16899"/>
                  </a:lnTo>
                  <a:lnTo>
                    <a:pt x="3044" y="17023"/>
                  </a:lnTo>
                  <a:lnTo>
                    <a:pt x="6089" y="17023"/>
                  </a:lnTo>
                  <a:lnTo>
                    <a:pt x="6151" y="17147"/>
                  </a:lnTo>
                  <a:lnTo>
                    <a:pt x="6151" y="17334"/>
                  </a:lnTo>
                  <a:lnTo>
                    <a:pt x="5964" y="18825"/>
                  </a:lnTo>
                  <a:lnTo>
                    <a:pt x="5654" y="20316"/>
                  </a:lnTo>
                  <a:lnTo>
                    <a:pt x="5405" y="20999"/>
                  </a:lnTo>
                  <a:lnTo>
                    <a:pt x="5157" y="21745"/>
                  </a:lnTo>
                  <a:lnTo>
                    <a:pt x="4846" y="22428"/>
                  </a:lnTo>
                  <a:lnTo>
                    <a:pt x="4535" y="23111"/>
                  </a:lnTo>
                  <a:lnTo>
                    <a:pt x="4473" y="23174"/>
                  </a:lnTo>
                  <a:lnTo>
                    <a:pt x="4598" y="23236"/>
                  </a:lnTo>
                  <a:lnTo>
                    <a:pt x="4660" y="23298"/>
                  </a:lnTo>
                  <a:lnTo>
                    <a:pt x="5840" y="23546"/>
                  </a:lnTo>
                  <a:lnTo>
                    <a:pt x="6958" y="23733"/>
                  </a:lnTo>
                  <a:lnTo>
                    <a:pt x="8139" y="23919"/>
                  </a:lnTo>
                  <a:lnTo>
                    <a:pt x="9319" y="24043"/>
                  </a:lnTo>
                  <a:lnTo>
                    <a:pt x="10499" y="24105"/>
                  </a:lnTo>
                  <a:lnTo>
                    <a:pt x="12550" y="24168"/>
                  </a:lnTo>
                  <a:lnTo>
                    <a:pt x="13916" y="24230"/>
                  </a:lnTo>
                  <a:lnTo>
                    <a:pt x="15283" y="24230"/>
                  </a:lnTo>
                  <a:lnTo>
                    <a:pt x="19508" y="24105"/>
                  </a:lnTo>
                  <a:lnTo>
                    <a:pt x="20750" y="24105"/>
                  </a:lnTo>
                  <a:lnTo>
                    <a:pt x="21434" y="22117"/>
                  </a:lnTo>
                  <a:lnTo>
                    <a:pt x="23235" y="16650"/>
                  </a:lnTo>
                  <a:lnTo>
                    <a:pt x="21868" y="16588"/>
                  </a:lnTo>
                  <a:lnTo>
                    <a:pt x="20502" y="16402"/>
                  </a:lnTo>
                  <a:lnTo>
                    <a:pt x="17458" y="16091"/>
                  </a:lnTo>
                  <a:lnTo>
                    <a:pt x="15407" y="15843"/>
                  </a:lnTo>
                  <a:lnTo>
                    <a:pt x="13357" y="15470"/>
                  </a:lnTo>
                  <a:lnTo>
                    <a:pt x="12115" y="15221"/>
                  </a:lnTo>
                  <a:lnTo>
                    <a:pt x="11556" y="15035"/>
                  </a:lnTo>
                  <a:lnTo>
                    <a:pt x="10996" y="14849"/>
                  </a:lnTo>
                  <a:lnTo>
                    <a:pt x="10748" y="14724"/>
                  </a:lnTo>
                  <a:lnTo>
                    <a:pt x="10624" y="14600"/>
                  </a:lnTo>
                  <a:lnTo>
                    <a:pt x="10499" y="14414"/>
                  </a:lnTo>
                  <a:lnTo>
                    <a:pt x="10499" y="14227"/>
                  </a:lnTo>
                  <a:lnTo>
                    <a:pt x="10437" y="13233"/>
                  </a:lnTo>
                  <a:lnTo>
                    <a:pt x="10313" y="9879"/>
                  </a:lnTo>
                  <a:lnTo>
                    <a:pt x="10251" y="6337"/>
                  </a:lnTo>
                  <a:lnTo>
                    <a:pt x="10251" y="3604"/>
                  </a:lnTo>
                  <a:lnTo>
                    <a:pt x="10251" y="933"/>
                  </a:lnTo>
                  <a:lnTo>
                    <a:pt x="10189" y="808"/>
                  </a:lnTo>
                  <a:lnTo>
                    <a:pt x="10127" y="746"/>
                  </a:lnTo>
                  <a:lnTo>
                    <a:pt x="9940" y="746"/>
                  </a:lnTo>
                  <a:lnTo>
                    <a:pt x="4598" y="187"/>
                  </a:lnTo>
                  <a:lnTo>
                    <a:pt x="3169" y="1"/>
                  </a:lnTo>
                  <a:close/>
                </a:path>
              </a:pathLst>
            </a:custGeom>
            <a:solidFill>
              <a:srgbClr val="CB6C86"/>
            </a:solidFill>
            <a:ln cap="flat" cmpd="sng" w="9525">
              <a:solidFill>
                <a:srgbClr val="CB6C8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4"/>
            <p:cNvSpPr/>
            <p:nvPr/>
          </p:nvSpPr>
          <p:spPr>
            <a:xfrm>
              <a:off x="4390875" y="5093225"/>
              <a:ext cx="378975" cy="225250"/>
            </a:xfrm>
            <a:custGeom>
              <a:rect b="b" l="l" r="r" t="t"/>
              <a:pathLst>
                <a:path extrusionOk="0" h="9010" w="15159">
                  <a:moveTo>
                    <a:pt x="5964" y="187"/>
                  </a:moveTo>
                  <a:lnTo>
                    <a:pt x="7144" y="249"/>
                  </a:lnTo>
                  <a:lnTo>
                    <a:pt x="14972" y="249"/>
                  </a:lnTo>
                  <a:lnTo>
                    <a:pt x="14600" y="498"/>
                  </a:lnTo>
                  <a:lnTo>
                    <a:pt x="14227" y="684"/>
                  </a:lnTo>
                  <a:lnTo>
                    <a:pt x="13543" y="995"/>
                  </a:lnTo>
                  <a:lnTo>
                    <a:pt x="12860" y="1243"/>
                  </a:lnTo>
                  <a:lnTo>
                    <a:pt x="12115" y="1430"/>
                  </a:lnTo>
                  <a:lnTo>
                    <a:pt x="11431" y="1554"/>
                  </a:lnTo>
                  <a:lnTo>
                    <a:pt x="10686" y="1616"/>
                  </a:lnTo>
                  <a:lnTo>
                    <a:pt x="9940" y="1678"/>
                  </a:lnTo>
                  <a:lnTo>
                    <a:pt x="9257" y="1678"/>
                  </a:lnTo>
                  <a:lnTo>
                    <a:pt x="8511" y="1616"/>
                  </a:lnTo>
                  <a:lnTo>
                    <a:pt x="7331" y="1492"/>
                  </a:lnTo>
                  <a:lnTo>
                    <a:pt x="6213" y="1306"/>
                  </a:lnTo>
                  <a:lnTo>
                    <a:pt x="5156" y="995"/>
                  </a:lnTo>
                  <a:lnTo>
                    <a:pt x="4038" y="622"/>
                  </a:lnTo>
                  <a:lnTo>
                    <a:pt x="3665" y="436"/>
                  </a:lnTo>
                  <a:lnTo>
                    <a:pt x="3231" y="187"/>
                  </a:lnTo>
                  <a:close/>
                  <a:moveTo>
                    <a:pt x="2174" y="1678"/>
                  </a:moveTo>
                  <a:lnTo>
                    <a:pt x="2671" y="1740"/>
                  </a:lnTo>
                  <a:lnTo>
                    <a:pt x="3231" y="1989"/>
                  </a:lnTo>
                  <a:lnTo>
                    <a:pt x="3355" y="2113"/>
                  </a:lnTo>
                  <a:lnTo>
                    <a:pt x="3417" y="2237"/>
                  </a:lnTo>
                  <a:lnTo>
                    <a:pt x="3603" y="3231"/>
                  </a:lnTo>
                  <a:lnTo>
                    <a:pt x="3914" y="4163"/>
                  </a:lnTo>
                  <a:lnTo>
                    <a:pt x="4287" y="5033"/>
                  </a:lnTo>
                  <a:lnTo>
                    <a:pt x="4722" y="5965"/>
                  </a:lnTo>
                  <a:lnTo>
                    <a:pt x="4722" y="6089"/>
                  </a:lnTo>
                  <a:lnTo>
                    <a:pt x="4659" y="6151"/>
                  </a:lnTo>
                  <a:lnTo>
                    <a:pt x="4597" y="6214"/>
                  </a:lnTo>
                  <a:lnTo>
                    <a:pt x="4162" y="6276"/>
                  </a:lnTo>
                  <a:lnTo>
                    <a:pt x="3168" y="6276"/>
                  </a:lnTo>
                  <a:lnTo>
                    <a:pt x="2671" y="6151"/>
                  </a:lnTo>
                  <a:lnTo>
                    <a:pt x="2237" y="6027"/>
                  </a:lnTo>
                  <a:lnTo>
                    <a:pt x="1802" y="5779"/>
                  </a:lnTo>
                  <a:lnTo>
                    <a:pt x="1429" y="5530"/>
                  </a:lnTo>
                  <a:lnTo>
                    <a:pt x="1056" y="5220"/>
                  </a:lnTo>
                  <a:lnTo>
                    <a:pt x="746" y="4847"/>
                  </a:lnTo>
                  <a:lnTo>
                    <a:pt x="497" y="4412"/>
                  </a:lnTo>
                  <a:lnTo>
                    <a:pt x="311" y="4039"/>
                  </a:lnTo>
                  <a:lnTo>
                    <a:pt x="249" y="3666"/>
                  </a:lnTo>
                  <a:lnTo>
                    <a:pt x="249" y="3356"/>
                  </a:lnTo>
                  <a:lnTo>
                    <a:pt x="311" y="2983"/>
                  </a:lnTo>
                  <a:lnTo>
                    <a:pt x="435" y="2672"/>
                  </a:lnTo>
                  <a:lnTo>
                    <a:pt x="621" y="2424"/>
                  </a:lnTo>
                  <a:lnTo>
                    <a:pt x="808" y="2175"/>
                  </a:lnTo>
                  <a:lnTo>
                    <a:pt x="1118" y="1927"/>
                  </a:lnTo>
                  <a:lnTo>
                    <a:pt x="1367" y="1803"/>
                  </a:lnTo>
                  <a:lnTo>
                    <a:pt x="1615" y="1740"/>
                  </a:lnTo>
                  <a:lnTo>
                    <a:pt x="2174" y="1678"/>
                  </a:lnTo>
                  <a:close/>
                  <a:moveTo>
                    <a:pt x="9070" y="1"/>
                  </a:moveTo>
                  <a:lnTo>
                    <a:pt x="3355" y="63"/>
                  </a:lnTo>
                  <a:lnTo>
                    <a:pt x="3168" y="63"/>
                  </a:lnTo>
                  <a:lnTo>
                    <a:pt x="3044" y="125"/>
                  </a:lnTo>
                  <a:lnTo>
                    <a:pt x="3044" y="187"/>
                  </a:lnTo>
                  <a:lnTo>
                    <a:pt x="3044" y="436"/>
                  </a:lnTo>
                  <a:lnTo>
                    <a:pt x="3168" y="995"/>
                  </a:lnTo>
                  <a:lnTo>
                    <a:pt x="3231" y="1306"/>
                  </a:lnTo>
                  <a:lnTo>
                    <a:pt x="3231" y="1616"/>
                  </a:lnTo>
                  <a:lnTo>
                    <a:pt x="2796" y="1492"/>
                  </a:lnTo>
                  <a:lnTo>
                    <a:pt x="2485" y="1430"/>
                  </a:lnTo>
                  <a:lnTo>
                    <a:pt x="2112" y="1368"/>
                  </a:lnTo>
                  <a:lnTo>
                    <a:pt x="1802" y="1430"/>
                  </a:lnTo>
                  <a:lnTo>
                    <a:pt x="1491" y="1492"/>
                  </a:lnTo>
                  <a:lnTo>
                    <a:pt x="1180" y="1554"/>
                  </a:lnTo>
                  <a:lnTo>
                    <a:pt x="870" y="1740"/>
                  </a:lnTo>
                  <a:lnTo>
                    <a:pt x="621" y="1927"/>
                  </a:lnTo>
                  <a:lnTo>
                    <a:pt x="373" y="2175"/>
                  </a:lnTo>
                  <a:lnTo>
                    <a:pt x="249" y="2424"/>
                  </a:lnTo>
                  <a:lnTo>
                    <a:pt x="124" y="2672"/>
                  </a:lnTo>
                  <a:lnTo>
                    <a:pt x="0" y="2983"/>
                  </a:lnTo>
                  <a:lnTo>
                    <a:pt x="0" y="3356"/>
                  </a:lnTo>
                  <a:lnTo>
                    <a:pt x="0" y="3666"/>
                  </a:lnTo>
                  <a:lnTo>
                    <a:pt x="62" y="3977"/>
                  </a:lnTo>
                  <a:lnTo>
                    <a:pt x="124" y="4350"/>
                  </a:lnTo>
                  <a:lnTo>
                    <a:pt x="249" y="4598"/>
                  </a:lnTo>
                  <a:lnTo>
                    <a:pt x="621" y="5157"/>
                  </a:lnTo>
                  <a:lnTo>
                    <a:pt x="1056" y="5592"/>
                  </a:lnTo>
                  <a:lnTo>
                    <a:pt x="1553" y="5965"/>
                  </a:lnTo>
                  <a:lnTo>
                    <a:pt x="2174" y="6276"/>
                  </a:lnTo>
                  <a:lnTo>
                    <a:pt x="2734" y="6524"/>
                  </a:lnTo>
                  <a:lnTo>
                    <a:pt x="3417" y="6586"/>
                  </a:lnTo>
                  <a:lnTo>
                    <a:pt x="4038" y="6586"/>
                  </a:lnTo>
                  <a:lnTo>
                    <a:pt x="4659" y="6462"/>
                  </a:lnTo>
                  <a:lnTo>
                    <a:pt x="4908" y="6462"/>
                  </a:lnTo>
                  <a:lnTo>
                    <a:pt x="5032" y="6524"/>
                  </a:lnTo>
                  <a:lnTo>
                    <a:pt x="5094" y="6648"/>
                  </a:lnTo>
                  <a:lnTo>
                    <a:pt x="5591" y="7270"/>
                  </a:lnTo>
                  <a:lnTo>
                    <a:pt x="6088" y="7829"/>
                  </a:lnTo>
                  <a:lnTo>
                    <a:pt x="6710" y="8326"/>
                  </a:lnTo>
                  <a:lnTo>
                    <a:pt x="7393" y="8699"/>
                  </a:lnTo>
                  <a:lnTo>
                    <a:pt x="7704" y="8761"/>
                  </a:lnTo>
                  <a:lnTo>
                    <a:pt x="8014" y="8947"/>
                  </a:lnTo>
                  <a:lnTo>
                    <a:pt x="8698" y="9009"/>
                  </a:lnTo>
                  <a:lnTo>
                    <a:pt x="9381" y="9009"/>
                  </a:lnTo>
                  <a:lnTo>
                    <a:pt x="10064" y="8885"/>
                  </a:lnTo>
                  <a:lnTo>
                    <a:pt x="10748" y="8761"/>
                  </a:lnTo>
                  <a:lnTo>
                    <a:pt x="11307" y="8450"/>
                  </a:lnTo>
                  <a:lnTo>
                    <a:pt x="11804" y="8139"/>
                  </a:lnTo>
                  <a:lnTo>
                    <a:pt x="12301" y="7705"/>
                  </a:lnTo>
                  <a:lnTo>
                    <a:pt x="12736" y="7270"/>
                  </a:lnTo>
                  <a:lnTo>
                    <a:pt x="13109" y="6773"/>
                  </a:lnTo>
                  <a:lnTo>
                    <a:pt x="13481" y="6214"/>
                  </a:lnTo>
                  <a:lnTo>
                    <a:pt x="13543" y="6151"/>
                  </a:lnTo>
                  <a:lnTo>
                    <a:pt x="13854" y="5468"/>
                  </a:lnTo>
                  <a:lnTo>
                    <a:pt x="14165" y="4785"/>
                  </a:lnTo>
                  <a:lnTo>
                    <a:pt x="14413" y="4039"/>
                  </a:lnTo>
                  <a:lnTo>
                    <a:pt x="14662" y="3356"/>
                  </a:lnTo>
                  <a:lnTo>
                    <a:pt x="14972" y="1865"/>
                  </a:lnTo>
                  <a:lnTo>
                    <a:pt x="15159" y="374"/>
                  </a:lnTo>
                  <a:lnTo>
                    <a:pt x="15159" y="187"/>
                  </a:lnTo>
                  <a:lnTo>
                    <a:pt x="15097" y="63"/>
                  </a:lnTo>
                  <a:lnTo>
                    <a:pt x="12052" y="63"/>
                  </a:lnTo>
                  <a:lnTo>
                    <a:pt x="9070"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4"/>
            <p:cNvSpPr/>
            <p:nvPr/>
          </p:nvSpPr>
          <p:spPr>
            <a:xfrm>
              <a:off x="4594325" y="4658350"/>
              <a:ext cx="192625" cy="436475"/>
            </a:xfrm>
            <a:custGeom>
              <a:rect b="b" l="l" r="r" t="t"/>
              <a:pathLst>
                <a:path extrusionOk="0" h="17459" w="7705">
                  <a:moveTo>
                    <a:pt x="125" y="1"/>
                  </a:moveTo>
                  <a:lnTo>
                    <a:pt x="0" y="63"/>
                  </a:lnTo>
                  <a:lnTo>
                    <a:pt x="0" y="125"/>
                  </a:lnTo>
                  <a:lnTo>
                    <a:pt x="0" y="187"/>
                  </a:lnTo>
                  <a:lnTo>
                    <a:pt x="0" y="2113"/>
                  </a:lnTo>
                  <a:lnTo>
                    <a:pt x="63" y="4225"/>
                  </a:lnTo>
                  <a:lnTo>
                    <a:pt x="125" y="6400"/>
                  </a:lnTo>
                  <a:lnTo>
                    <a:pt x="187" y="8450"/>
                  </a:lnTo>
                  <a:lnTo>
                    <a:pt x="249" y="8698"/>
                  </a:lnTo>
                  <a:lnTo>
                    <a:pt x="497" y="8760"/>
                  </a:lnTo>
                  <a:lnTo>
                    <a:pt x="1491" y="9009"/>
                  </a:lnTo>
                  <a:lnTo>
                    <a:pt x="2423" y="9257"/>
                  </a:lnTo>
                  <a:lnTo>
                    <a:pt x="3355" y="9630"/>
                  </a:lnTo>
                  <a:lnTo>
                    <a:pt x="4287" y="10127"/>
                  </a:lnTo>
                  <a:lnTo>
                    <a:pt x="4784" y="10500"/>
                  </a:lnTo>
                  <a:lnTo>
                    <a:pt x="5281" y="10935"/>
                  </a:lnTo>
                  <a:lnTo>
                    <a:pt x="5654" y="11494"/>
                  </a:lnTo>
                  <a:lnTo>
                    <a:pt x="5778" y="11743"/>
                  </a:lnTo>
                  <a:lnTo>
                    <a:pt x="5902" y="12115"/>
                  </a:lnTo>
                  <a:lnTo>
                    <a:pt x="5965" y="12302"/>
                  </a:lnTo>
                  <a:lnTo>
                    <a:pt x="5965" y="12550"/>
                  </a:lnTo>
                  <a:lnTo>
                    <a:pt x="5965" y="12799"/>
                  </a:lnTo>
                  <a:lnTo>
                    <a:pt x="5840" y="12985"/>
                  </a:lnTo>
                  <a:lnTo>
                    <a:pt x="5778" y="13171"/>
                  </a:lnTo>
                  <a:lnTo>
                    <a:pt x="5654" y="13296"/>
                  </a:lnTo>
                  <a:lnTo>
                    <a:pt x="5468" y="13482"/>
                  </a:lnTo>
                  <a:lnTo>
                    <a:pt x="5281" y="13544"/>
                  </a:lnTo>
                  <a:lnTo>
                    <a:pt x="4784" y="13668"/>
                  </a:lnTo>
                  <a:lnTo>
                    <a:pt x="4287" y="13731"/>
                  </a:lnTo>
                  <a:lnTo>
                    <a:pt x="3790" y="13731"/>
                  </a:lnTo>
                  <a:lnTo>
                    <a:pt x="3231" y="13668"/>
                  </a:lnTo>
                  <a:lnTo>
                    <a:pt x="2237" y="13420"/>
                  </a:lnTo>
                  <a:lnTo>
                    <a:pt x="1367" y="13109"/>
                  </a:lnTo>
                  <a:lnTo>
                    <a:pt x="932" y="12985"/>
                  </a:lnTo>
                  <a:lnTo>
                    <a:pt x="435" y="12923"/>
                  </a:lnTo>
                  <a:lnTo>
                    <a:pt x="622" y="15159"/>
                  </a:lnTo>
                  <a:lnTo>
                    <a:pt x="932" y="17396"/>
                  </a:lnTo>
                  <a:lnTo>
                    <a:pt x="3914" y="17458"/>
                  </a:lnTo>
                  <a:lnTo>
                    <a:pt x="4039" y="17334"/>
                  </a:lnTo>
                  <a:lnTo>
                    <a:pt x="4225" y="17272"/>
                  </a:lnTo>
                  <a:lnTo>
                    <a:pt x="4971" y="16961"/>
                  </a:lnTo>
                  <a:lnTo>
                    <a:pt x="5654" y="16588"/>
                  </a:lnTo>
                  <a:lnTo>
                    <a:pt x="6275" y="16091"/>
                  </a:lnTo>
                  <a:lnTo>
                    <a:pt x="6896" y="15470"/>
                  </a:lnTo>
                  <a:lnTo>
                    <a:pt x="7207" y="15035"/>
                  </a:lnTo>
                  <a:lnTo>
                    <a:pt x="7456" y="14538"/>
                  </a:lnTo>
                  <a:lnTo>
                    <a:pt x="7642" y="13979"/>
                  </a:lnTo>
                  <a:lnTo>
                    <a:pt x="7704" y="13420"/>
                  </a:lnTo>
                  <a:lnTo>
                    <a:pt x="7704" y="13047"/>
                  </a:lnTo>
                  <a:lnTo>
                    <a:pt x="7642" y="12674"/>
                  </a:lnTo>
                  <a:lnTo>
                    <a:pt x="7518" y="12302"/>
                  </a:lnTo>
                  <a:lnTo>
                    <a:pt x="7393" y="11991"/>
                  </a:lnTo>
                  <a:lnTo>
                    <a:pt x="7021" y="11308"/>
                  </a:lnTo>
                  <a:lnTo>
                    <a:pt x="6524" y="10749"/>
                  </a:lnTo>
                  <a:lnTo>
                    <a:pt x="5902" y="10189"/>
                  </a:lnTo>
                  <a:lnTo>
                    <a:pt x="5281" y="9630"/>
                  </a:lnTo>
                  <a:lnTo>
                    <a:pt x="4536" y="9195"/>
                  </a:lnTo>
                  <a:lnTo>
                    <a:pt x="3790" y="8760"/>
                  </a:lnTo>
                  <a:lnTo>
                    <a:pt x="3169" y="8388"/>
                  </a:lnTo>
                  <a:lnTo>
                    <a:pt x="2548" y="8015"/>
                  </a:lnTo>
                  <a:lnTo>
                    <a:pt x="1988" y="7518"/>
                  </a:lnTo>
                  <a:lnTo>
                    <a:pt x="1491" y="6959"/>
                  </a:lnTo>
                  <a:lnTo>
                    <a:pt x="1243" y="6586"/>
                  </a:lnTo>
                  <a:lnTo>
                    <a:pt x="1057" y="6151"/>
                  </a:lnTo>
                  <a:lnTo>
                    <a:pt x="932" y="5778"/>
                  </a:lnTo>
                  <a:lnTo>
                    <a:pt x="870" y="5344"/>
                  </a:lnTo>
                  <a:lnTo>
                    <a:pt x="870" y="4909"/>
                  </a:lnTo>
                  <a:lnTo>
                    <a:pt x="932" y="4474"/>
                  </a:lnTo>
                  <a:lnTo>
                    <a:pt x="1119" y="4101"/>
                  </a:lnTo>
                  <a:lnTo>
                    <a:pt x="1367" y="3666"/>
                  </a:lnTo>
                  <a:lnTo>
                    <a:pt x="1616" y="3293"/>
                  </a:lnTo>
                  <a:lnTo>
                    <a:pt x="1988" y="2921"/>
                  </a:lnTo>
                  <a:lnTo>
                    <a:pt x="2672" y="2175"/>
                  </a:lnTo>
                  <a:lnTo>
                    <a:pt x="3417" y="1368"/>
                  </a:lnTo>
                  <a:lnTo>
                    <a:pt x="3728" y="933"/>
                  </a:lnTo>
                  <a:lnTo>
                    <a:pt x="3977" y="498"/>
                  </a:lnTo>
                  <a:lnTo>
                    <a:pt x="2423" y="311"/>
                  </a:lnTo>
                  <a:lnTo>
                    <a:pt x="994" y="125"/>
                  </a:lnTo>
                  <a:lnTo>
                    <a:pt x="746" y="125"/>
                  </a:lnTo>
                  <a:lnTo>
                    <a:pt x="560" y="63"/>
                  </a:lnTo>
                  <a:lnTo>
                    <a:pt x="373" y="1"/>
                  </a:lnTo>
                  <a:close/>
                </a:path>
              </a:pathLst>
            </a:custGeom>
            <a:solidFill>
              <a:srgbClr val="D5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4"/>
            <p:cNvSpPr/>
            <p:nvPr/>
          </p:nvSpPr>
          <p:spPr>
            <a:xfrm>
              <a:off x="4878550" y="5271850"/>
              <a:ext cx="256300" cy="41950"/>
            </a:xfrm>
            <a:custGeom>
              <a:rect b="b" l="l" r="r" t="t"/>
              <a:pathLst>
                <a:path extrusionOk="0" h="1678" w="10252">
                  <a:moveTo>
                    <a:pt x="0" y="0"/>
                  </a:moveTo>
                  <a:lnTo>
                    <a:pt x="125" y="63"/>
                  </a:lnTo>
                  <a:lnTo>
                    <a:pt x="1678" y="311"/>
                  </a:lnTo>
                  <a:lnTo>
                    <a:pt x="9754" y="1678"/>
                  </a:lnTo>
                  <a:lnTo>
                    <a:pt x="9754" y="1491"/>
                  </a:lnTo>
                  <a:lnTo>
                    <a:pt x="10251" y="0"/>
                  </a:lnTo>
                  <a:lnTo>
                    <a:pt x="9009" y="0"/>
                  </a:lnTo>
                  <a:lnTo>
                    <a:pt x="4784" y="125"/>
                  </a:lnTo>
                  <a:lnTo>
                    <a:pt x="3417" y="125"/>
                  </a:lnTo>
                  <a:lnTo>
                    <a:pt x="2051" y="63"/>
                  </a:lnTo>
                  <a:lnTo>
                    <a:pt x="0"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4"/>
            <p:cNvSpPr/>
            <p:nvPr/>
          </p:nvSpPr>
          <p:spPr>
            <a:xfrm>
              <a:off x="4578800" y="5310675"/>
              <a:ext cx="271825" cy="21775"/>
            </a:xfrm>
            <a:custGeom>
              <a:rect b="b" l="l" r="r" t="t"/>
              <a:pathLst>
                <a:path extrusionOk="0" h="871" w="10873">
                  <a:moveTo>
                    <a:pt x="5778" y="1"/>
                  </a:moveTo>
                  <a:lnTo>
                    <a:pt x="4473" y="63"/>
                  </a:lnTo>
                  <a:lnTo>
                    <a:pt x="3231" y="63"/>
                  </a:lnTo>
                  <a:lnTo>
                    <a:pt x="2547" y="187"/>
                  </a:lnTo>
                  <a:lnTo>
                    <a:pt x="1864" y="311"/>
                  </a:lnTo>
                  <a:lnTo>
                    <a:pt x="1181" y="311"/>
                  </a:lnTo>
                  <a:lnTo>
                    <a:pt x="497" y="249"/>
                  </a:lnTo>
                  <a:lnTo>
                    <a:pt x="435" y="311"/>
                  </a:lnTo>
                  <a:lnTo>
                    <a:pt x="124" y="311"/>
                  </a:lnTo>
                  <a:lnTo>
                    <a:pt x="0" y="373"/>
                  </a:lnTo>
                  <a:lnTo>
                    <a:pt x="0" y="498"/>
                  </a:lnTo>
                  <a:lnTo>
                    <a:pt x="0" y="560"/>
                  </a:lnTo>
                  <a:lnTo>
                    <a:pt x="124" y="622"/>
                  </a:lnTo>
                  <a:lnTo>
                    <a:pt x="435" y="622"/>
                  </a:lnTo>
                  <a:lnTo>
                    <a:pt x="1740" y="808"/>
                  </a:lnTo>
                  <a:lnTo>
                    <a:pt x="2982" y="870"/>
                  </a:lnTo>
                  <a:lnTo>
                    <a:pt x="7952" y="870"/>
                  </a:lnTo>
                  <a:lnTo>
                    <a:pt x="9630" y="746"/>
                  </a:lnTo>
                  <a:lnTo>
                    <a:pt x="10127" y="684"/>
                  </a:lnTo>
                  <a:lnTo>
                    <a:pt x="10686" y="622"/>
                  </a:lnTo>
                  <a:lnTo>
                    <a:pt x="10810" y="560"/>
                  </a:lnTo>
                  <a:lnTo>
                    <a:pt x="10872" y="498"/>
                  </a:lnTo>
                  <a:lnTo>
                    <a:pt x="10872" y="435"/>
                  </a:lnTo>
                  <a:lnTo>
                    <a:pt x="10872" y="373"/>
                  </a:lnTo>
                  <a:lnTo>
                    <a:pt x="10810" y="373"/>
                  </a:lnTo>
                  <a:lnTo>
                    <a:pt x="10624" y="311"/>
                  </a:lnTo>
                  <a:lnTo>
                    <a:pt x="10189" y="249"/>
                  </a:lnTo>
                  <a:lnTo>
                    <a:pt x="9071" y="125"/>
                  </a:lnTo>
                  <a:lnTo>
                    <a:pt x="8014" y="63"/>
                  </a:lnTo>
                  <a:lnTo>
                    <a:pt x="5778"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4"/>
            <p:cNvSpPr/>
            <p:nvPr/>
          </p:nvSpPr>
          <p:spPr>
            <a:xfrm>
              <a:off x="6215800" y="4964325"/>
              <a:ext cx="27975" cy="32650"/>
            </a:xfrm>
            <a:custGeom>
              <a:rect b="b" l="l" r="r" t="t"/>
              <a:pathLst>
                <a:path extrusionOk="0" h="1306" w="1119">
                  <a:moveTo>
                    <a:pt x="373" y="1"/>
                  </a:moveTo>
                  <a:lnTo>
                    <a:pt x="125" y="187"/>
                  </a:lnTo>
                  <a:lnTo>
                    <a:pt x="1" y="435"/>
                  </a:lnTo>
                  <a:lnTo>
                    <a:pt x="1" y="746"/>
                  </a:lnTo>
                  <a:lnTo>
                    <a:pt x="125" y="995"/>
                  </a:lnTo>
                  <a:lnTo>
                    <a:pt x="311" y="1181"/>
                  </a:lnTo>
                  <a:lnTo>
                    <a:pt x="560" y="1305"/>
                  </a:lnTo>
                  <a:lnTo>
                    <a:pt x="808" y="1243"/>
                  </a:lnTo>
                  <a:lnTo>
                    <a:pt x="1119" y="1119"/>
                  </a:lnTo>
                  <a:lnTo>
                    <a:pt x="808" y="932"/>
                  </a:lnTo>
                  <a:lnTo>
                    <a:pt x="622" y="622"/>
                  </a:lnTo>
                  <a:lnTo>
                    <a:pt x="498" y="311"/>
                  </a:lnTo>
                  <a:lnTo>
                    <a:pt x="373"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4"/>
            <p:cNvSpPr/>
            <p:nvPr/>
          </p:nvSpPr>
          <p:spPr>
            <a:xfrm>
              <a:off x="6301225" y="4964325"/>
              <a:ext cx="27975" cy="32650"/>
            </a:xfrm>
            <a:custGeom>
              <a:rect b="b" l="l" r="r" t="t"/>
              <a:pathLst>
                <a:path extrusionOk="0" h="1306" w="1119">
                  <a:moveTo>
                    <a:pt x="373" y="1"/>
                  </a:moveTo>
                  <a:lnTo>
                    <a:pt x="187" y="63"/>
                  </a:lnTo>
                  <a:lnTo>
                    <a:pt x="63" y="249"/>
                  </a:lnTo>
                  <a:lnTo>
                    <a:pt x="1" y="435"/>
                  </a:lnTo>
                  <a:lnTo>
                    <a:pt x="1" y="622"/>
                  </a:lnTo>
                  <a:lnTo>
                    <a:pt x="1" y="808"/>
                  </a:lnTo>
                  <a:lnTo>
                    <a:pt x="63" y="995"/>
                  </a:lnTo>
                  <a:lnTo>
                    <a:pt x="187" y="1119"/>
                  </a:lnTo>
                  <a:lnTo>
                    <a:pt x="373" y="1243"/>
                  </a:lnTo>
                  <a:lnTo>
                    <a:pt x="560" y="1305"/>
                  </a:lnTo>
                  <a:lnTo>
                    <a:pt x="746" y="1305"/>
                  </a:lnTo>
                  <a:lnTo>
                    <a:pt x="932" y="1243"/>
                  </a:lnTo>
                  <a:lnTo>
                    <a:pt x="1119" y="1119"/>
                  </a:lnTo>
                  <a:lnTo>
                    <a:pt x="808" y="932"/>
                  </a:lnTo>
                  <a:lnTo>
                    <a:pt x="622" y="622"/>
                  </a:lnTo>
                  <a:lnTo>
                    <a:pt x="435" y="311"/>
                  </a:lnTo>
                  <a:lnTo>
                    <a:pt x="373"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4"/>
            <p:cNvSpPr/>
            <p:nvPr/>
          </p:nvSpPr>
          <p:spPr>
            <a:xfrm>
              <a:off x="6386650" y="4964325"/>
              <a:ext cx="27975" cy="32650"/>
            </a:xfrm>
            <a:custGeom>
              <a:rect b="b" l="l" r="r" t="t"/>
              <a:pathLst>
                <a:path extrusionOk="0" h="1306" w="1119">
                  <a:moveTo>
                    <a:pt x="373" y="1"/>
                  </a:moveTo>
                  <a:lnTo>
                    <a:pt x="125" y="187"/>
                  </a:lnTo>
                  <a:lnTo>
                    <a:pt x="1" y="435"/>
                  </a:lnTo>
                  <a:lnTo>
                    <a:pt x="1" y="746"/>
                  </a:lnTo>
                  <a:lnTo>
                    <a:pt x="125" y="995"/>
                  </a:lnTo>
                  <a:lnTo>
                    <a:pt x="311" y="1181"/>
                  </a:lnTo>
                  <a:lnTo>
                    <a:pt x="560" y="1305"/>
                  </a:lnTo>
                  <a:lnTo>
                    <a:pt x="808" y="1243"/>
                  </a:lnTo>
                  <a:lnTo>
                    <a:pt x="1119" y="1119"/>
                  </a:lnTo>
                  <a:lnTo>
                    <a:pt x="808" y="932"/>
                  </a:lnTo>
                  <a:lnTo>
                    <a:pt x="622" y="622"/>
                  </a:lnTo>
                  <a:lnTo>
                    <a:pt x="498" y="311"/>
                  </a:lnTo>
                  <a:lnTo>
                    <a:pt x="373"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4"/>
            <p:cNvSpPr/>
            <p:nvPr/>
          </p:nvSpPr>
          <p:spPr>
            <a:xfrm>
              <a:off x="6472075" y="4964325"/>
              <a:ext cx="27975" cy="31100"/>
            </a:xfrm>
            <a:custGeom>
              <a:rect b="b" l="l" r="r" t="t"/>
              <a:pathLst>
                <a:path extrusionOk="0" h="1244" w="1119">
                  <a:moveTo>
                    <a:pt x="373" y="1"/>
                  </a:moveTo>
                  <a:lnTo>
                    <a:pt x="125" y="187"/>
                  </a:lnTo>
                  <a:lnTo>
                    <a:pt x="0" y="435"/>
                  </a:lnTo>
                  <a:lnTo>
                    <a:pt x="0" y="684"/>
                  </a:lnTo>
                  <a:lnTo>
                    <a:pt x="125" y="995"/>
                  </a:lnTo>
                  <a:lnTo>
                    <a:pt x="311" y="1181"/>
                  </a:lnTo>
                  <a:lnTo>
                    <a:pt x="560" y="1243"/>
                  </a:lnTo>
                  <a:lnTo>
                    <a:pt x="808" y="1243"/>
                  </a:lnTo>
                  <a:lnTo>
                    <a:pt x="1119" y="1119"/>
                  </a:lnTo>
                  <a:lnTo>
                    <a:pt x="808" y="932"/>
                  </a:lnTo>
                  <a:lnTo>
                    <a:pt x="622" y="622"/>
                  </a:lnTo>
                  <a:lnTo>
                    <a:pt x="497" y="311"/>
                  </a:lnTo>
                  <a:lnTo>
                    <a:pt x="373"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4"/>
            <p:cNvSpPr/>
            <p:nvPr/>
          </p:nvSpPr>
          <p:spPr>
            <a:xfrm>
              <a:off x="6229775" y="4961225"/>
              <a:ext cx="20225" cy="27975"/>
            </a:xfrm>
            <a:custGeom>
              <a:rect b="b" l="l" r="r" t="t"/>
              <a:pathLst>
                <a:path extrusionOk="0" h="1119" w="809">
                  <a:moveTo>
                    <a:pt x="1" y="0"/>
                  </a:moveTo>
                  <a:lnTo>
                    <a:pt x="63" y="373"/>
                  </a:lnTo>
                  <a:lnTo>
                    <a:pt x="187" y="622"/>
                  </a:lnTo>
                  <a:lnTo>
                    <a:pt x="374" y="932"/>
                  </a:lnTo>
                  <a:lnTo>
                    <a:pt x="684" y="1119"/>
                  </a:lnTo>
                  <a:lnTo>
                    <a:pt x="808" y="932"/>
                  </a:lnTo>
                  <a:lnTo>
                    <a:pt x="808" y="746"/>
                  </a:lnTo>
                  <a:lnTo>
                    <a:pt x="808" y="622"/>
                  </a:lnTo>
                  <a:lnTo>
                    <a:pt x="746" y="435"/>
                  </a:lnTo>
                  <a:lnTo>
                    <a:pt x="622" y="187"/>
                  </a:lnTo>
                  <a:lnTo>
                    <a:pt x="436" y="62"/>
                  </a:lnTo>
                  <a:lnTo>
                    <a:pt x="249"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4"/>
            <p:cNvSpPr/>
            <p:nvPr/>
          </p:nvSpPr>
          <p:spPr>
            <a:xfrm>
              <a:off x="6400625" y="4961225"/>
              <a:ext cx="20225" cy="27975"/>
            </a:xfrm>
            <a:custGeom>
              <a:rect b="b" l="l" r="r" t="t"/>
              <a:pathLst>
                <a:path extrusionOk="0" h="1119" w="809">
                  <a:moveTo>
                    <a:pt x="1" y="0"/>
                  </a:moveTo>
                  <a:lnTo>
                    <a:pt x="63" y="373"/>
                  </a:lnTo>
                  <a:lnTo>
                    <a:pt x="187" y="684"/>
                  </a:lnTo>
                  <a:lnTo>
                    <a:pt x="373" y="932"/>
                  </a:lnTo>
                  <a:lnTo>
                    <a:pt x="684" y="1119"/>
                  </a:lnTo>
                  <a:lnTo>
                    <a:pt x="808" y="932"/>
                  </a:lnTo>
                  <a:lnTo>
                    <a:pt x="808" y="746"/>
                  </a:lnTo>
                  <a:lnTo>
                    <a:pt x="808" y="559"/>
                  </a:lnTo>
                  <a:lnTo>
                    <a:pt x="746" y="373"/>
                  </a:lnTo>
                  <a:lnTo>
                    <a:pt x="622" y="187"/>
                  </a:lnTo>
                  <a:lnTo>
                    <a:pt x="436" y="62"/>
                  </a:lnTo>
                  <a:lnTo>
                    <a:pt x="249"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4"/>
            <p:cNvSpPr/>
            <p:nvPr/>
          </p:nvSpPr>
          <p:spPr>
            <a:xfrm>
              <a:off x="6315200" y="4961225"/>
              <a:ext cx="20225" cy="27975"/>
            </a:xfrm>
            <a:custGeom>
              <a:rect b="b" l="l" r="r" t="t"/>
              <a:pathLst>
                <a:path extrusionOk="0" h="1119" w="809">
                  <a:moveTo>
                    <a:pt x="1" y="0"/>
                  </a:moveTo>
                  <a:lnTo>
                    <a:pt x="63" y="373"/>
                  </a:lnTo>
                  <a:lnTo>
                    <a:pt x="187" y="622"/>
                  </a:lnTo>
                  <a:lnTo>
                    <a:pt x="373" y="870"/>
                  </a:lnTo>
                  <a:lnTo>
                    <a:pt x="684" y="1119"/>
                  </a:lnTo>
                  <a:lnTo>
                    <a:pt x="746" y="994"/>
                  </a:lnTo>
                  <a:lnTo>
                    <a:pt x="808" y="808"/>
                  </a:lnTo>
                  <a:lnTo>
                    <a:pt x="808" y="622"/>
                  </a:lnTo>
                  <a:lnTo>
                    <a:pt x="808" y="497"/>
                  </a:lnTo>
                  <a:lnTo>
                    <a:pt x="684" y="311"/>
                  </a:lnTo>
                  <a:lnTo>
                    <a:pt x="560" y="187"/>
                  </a:lnTo>
                  <a:lnTo>
                    <a:pt x="436" y="125"/>
                  </a:lnTo>
                  <a:lnTo>
                    <a:pt x="249" y="62"/>
                  </a:lnTo>
                  <a:lnTo>
                    <a:pt x="1"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4"/>
            <p:cNvSpPr/>
            <p:nvPr/>
          </p:nvSpPr>
          <p:spPr>
            <a:xfrm>
              <a:off x="6486050" y="4961225"/>
              <a:ext cx="20225" cy="27975"/>
            </a:xfrm>
            <a:custGeom>
              <a:rect b="b" l="l" r="r" t="t"/>
              <a:pathLst>
                <a:path extrusionOk="0" h="1119" w="809">
                  <a:moveTo>
                    <a:pt x="1" y="0"/>
                  </a:moveTo>
                  <a:lnTo>
                    <a:pt x="63" y="373"/>
                  </a:lnTo>
                  <a:lnTo>
                    <a:pt x="187" y="622"/>
                  </a:lnTo>
                  <a:lnTo>
                    <a:pt x="373" y="870"/>
                  </a:lnTo>
                  <a:lnTo>
                    <a:pt x="684" y="1119"/>
                  </a:lnTo>
                  <a:lnTo>
                    <a:pt x="746" y="994"/>
                  </a:lnTo>
                  <a:lnTo>
                    <a:pt x="808" y="808"/>
                  </a:lnTo>
                  <a:lnTo>
                    <a:pt x="808" y="684"/>
                  </a:lnTo>
                  <a:lnTo>
                    <a:pt x="808" y="497"/>
                  </a:lnTo>
                  <a:lnTo>
                    <a:pt x="684" y="373"/>
                  </a:lnTo>
                  <a:lnTo>
                    <a:pt x="560" y="187"/>
                  </a:lnTo>
                  <a:lnTo>
                    <a:pt x="435" y="125"/>
                  </a:lnTo>
                  <a:lnTo>
                    <a:pt x="249" y="62"/>
                  </a:lnTo>
                  <a:lnTo>
                    <a:pt x="1"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4"/>
            <p:cNvSpPr/>
            <p:nvPr/>
          </p:nvSpPr>
          <p:spPr>
            <a:xfrm>
              <a:off x="6329175" y="4927050"/>
              <a:ext cx="38850" cy="6225"/>
            </a:xfrm>
            <a:custGeom>
              <a:rect b="b" l="l" r="r" t="t"/>
              <a:pathLst>
                <a:path extrusionOk="0" h="249" w="1554">
                  <a:moveTo>
                    <a:pt x="808" y="1"/>
                  </a:moveTo>
                  <a:lnTo>
                    <a:pt x="374" y="63"/>
                  </a:lnTo>
                  <a:lnTo>
                    <a:pt x="1" y="249"/>
                  </a:lnTo>
                  <a:lnTo>
                    <a:pt x="1554" y="249"/>
                  </a:lnTo>
                  <a:lnTo>
                    <a:pt x="1181" y="63"/>
                  </a:lnTo>
                  <a:lnTo>
                    <a:pt x="808"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4"/>
            <p:cNvSpPr/>
            <p:nvPr/>
          </p:nvSpPr>
          <p:spPr>
            <a:xfrm>
              <a:off x="6500025" y="4927050"/>
              <a:ext cx="38850" cy="6225"/>
            </a:xfrm>
            <a:custGeom>
              <a:rect b="b" l="l" r="r" t="t"/>
              <a:pathLst>
                <a:path extrusionOk="0" h="249" w="1554">
                  <a:moveTo>
                    <a:pt x="808" y="1"/>
                  </a:moveTo>
                  <a:lnTo>
                    <a:pt x="373" y="63"/>
                  </a:lnTo>
                  <a:lnTo>
                    <a:pt x="1" y="249"/>
                  </a:lnTo>
                  <a:lnTo>
                    <a:pt x="1554" y="249"/>
                  </a:lnTo>
                  <a:lnTo>
                    <a:pt x="1181" y="63"/>
                  </a:lnTo>
                  <a:lnTo>
                    <a:pt x="808"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4"/>
            <p:cNvSpPr/>
            <p:nvPr/>
          </p:nvSpPr>
          <p:spPr>
            <a:xfrm>
              <a:off x="6243750" y="4927050"/>
              <a:ext cx="38875" cy="6225"/>
            </a:xfrm>
            <a:custGeom>
              <a:rect b="b" l="l" r="r" t="t"/>
              <a:pathLst>
                <a:path extrusionOk="0" h="249" w="1555">
                  <a:moveTo>
                    <a:pt x="809" y="1"/>
                  </a:moveTo>
                  <a:lnTo>
                    <a:pt x="374" y="63"/>
                  </a:lnTo>
                  <a:lnTo>
                    <a:pt x="1" y="249"/>
                  </a:lnTo>
                  <a:lnTo>
                    <a:pt x="1554" y="249"/>
                  </a:lnTo>
                  <a:lnTo>
                    <a:pt x="1181" y="63"/>
                  </a:lnTo>
                  <a:lnTo>
                    <a:pt x="809"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4"/>
            <p:cNvSpPr/>
            <p:nvPr/>
          </p:nvSpPr>
          <p:spPr>
            <a:xfrm>
              <a:off x="6414600" y="4927050"/>
              <a:ext cx="38850" cy="6225"/>
            </a:xfrm>
            <a:custGeom>
              <a:rect b="b" l="l" r="r" t="t"/>
              <a:pathLst>
                <a:path extrusionOk="0" h="249" w="1554">
                  <a:moveTo>
                    <a:pt x="808" y="1"/>
                  </a:moveTo>
                  <a:lnTo>
                    <a:pt x="374" y="63"/>
                  </a:lnTo>
                  <a:lnTo>
                    <a:pt x="1" y="249"/>
                  </a:lnTo>
                  <a:lnTo>
                    <a:pt x="1554" y="249"/>
                  </a:lnTo>
                  <a:lnTo>
                    <a:pt x="1181" y="63"/>
                  </a:lnTo>
                  <a:lnTo>
                    <a:pt x="808"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4"/>
            <p:cNvSpPr/>
            <p:nvPr/>
          </p:nvSpPr>
          <p:spPr>
            <a:xfrm>
              <a:off x="6284150" y="4933275"/>
              <a:ext cx="3125" cy="1575"/>
            </a:xfrm>
            <a:custGeom>
              <a:rect b="b" l="l" r="r" t="t"/>
              <a:pathLst>
                <a:path extrusionOk="0" h="63" w="125">
                  <a:moveTo>
                    <a:pt x="0" y="0"/>
                  </a:moveTo>
                  <a:lnTo>
                    <a:pt x="62" y="62"/>
                  </a:lnTo>
                  <a:lnTo>
                    <a:pt x="124"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4"/>
            <p:cNvSpPr/>
            <p:nvPr/>
          </p:nvSpPr>
          <p:spPr>
            <a:xfrm>
              <a:off x="6371125" y="4933275"/>
              <a:ext cx="3125" cy="1575"/>
            </a:xfrm>
            <a:custGeom>
              <a:rect b="b" l="l" r="r" t="t"/>
              <a:pathLst>
                <a:path extrusionOk="0" h="63" w="125">
                  <a:moveTo>
                    <a:pt x="0" y="0"/>
                  </a:moveTo>
                  <a:lnTo>
                    <a:pt x="62" y="62"/>
                  </a:lnTo>
                  <a:lnTo>
                    <a:pt x="125"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4"/>
            <p:cNvSpPr/>
            <p:nvPr/>
          </p:nvSpPr>
          <p:spPr>
            <a:xfrm>
              <a:off x="6455000" y="4933275"/>
              <a:ext cx="3125" cy="1575"/>
            </a:xfrm>
            <a:custGeom>
              <a:rect b="b" l="l" r="r" t="t"/>
              <a:pathLst>
                <a:path extrusionOk="0" h="63" w="125">
                  <a:moveTo>
                    <a:pt x="0" y="0"/>
                  </a:moveTo>
                  <a:lnTo>
                    <a:pt x="62" y="62"/>
                  </a:lnTo>
                  <a:lnTo>
                    <a:pt x="124"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4"/>
            <p:cNvSpPr/>
            <p:nvPr/>
          </p:nvSpPr>
          <p:spPr>
            <a:xfrm>
              <a:off x="6436350" y="5233025"/>
              <a:ext cx="91650" cy="54375"/>
            </a:xfrm>
            <a:custGeom>
              <a:rect b="b" l="l" r="r" t="t"/>
              <a:pathLst>
                <a:path extrusionOk="0" h="2175" w="3666">
                  <a:moveTo>
                    <a:pt x="746" y="0"/>
                  </a:moveTo>
                  <a:lnTo>
                    <a:pt x="622" y="125"/>
                  </a:lnTo>
                  <a:lnTo>
                    <a:pt x="63" y="1864"/>
                  </a:lnTo>
                  <a:lnTo>
                    <a:pt x="1" y="1988"/>
                  </a:lnTo>
                  <a:lnTo>
                    <a:pt x="1" y="2050"/>
                  </a:lnTo>
                  <a:lnTo>
                    <a:pt x="1554" y="2050"/>
                  </a:lnTo>
                  <a:lnTo>
                    <a:pt x="1554" y="2175"/>
                  </a:lnTo>
                  <a:lnTo>
                    <a:pt x="2858" y="2175"/>
                  </a:lnTo>
                  <a:lnTo>
                    <a:pt x="2983" y="2113"/>
                  </a:lnTo>
                  <a:lnTo>
                    <a:pt x="3107" y="1988"/>
                  </a:lnTo>
                  <a:lnTo>
                    <a:pt x="3666" y="249"/>
                  </a:lnTo>
                  <a:lnTo>
                    <a:pt x="3666" y="62"/>
                  </a:lnTo>
                  <a:lnTo>
                    <a:pt x="3604"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4"/>
            <p:cNvSpPr/>
            <p:nvPr/>
          </p:nvSpPr>
          <p:spPr>
            <a:xfrm>
              <a:off x="6355575" y="5231475"/>
              <a:ext cx="91675" cy="52825"/>
            </a:xfrm>
            <a:custGeom>
              <a:rect b="b" l="l" r="r" t="t"/>
              <a:pathLst>
                <a:path extrusionOk="0" h="2113" w="3667">
                  <a:moveTo>
                    <a:pt x="684" y="0"/>
                  </a:moveTo>
                  <a:lnTo>
                    <a:pt x="622" y="124"/>
                  </a:lnTo>
                  <a:lnTo>
                    <a:pt x="560" y="187"/>
                  </a:lnTo>
                  <a:lnTo>
                    <a:pt x="1" y="1802"/>
                  </a:lnTo>
                  <a:lnTo>
                    <a:pt x="1" y="1926"/>
                  </a:lnTo>
                  <a:lnTo>
                    <a:pt x="1" y="1988"/>
                  </a:lnTo>
                  <a:lnTo>
                    <a:pt x="63" y="2050"/>
                  </a:lnTo>
                  <a:lnTo>
                    <a:pt x="187" y="2050"/>
                  </a:lnTo>
                  <a:lnTo>
                    <a:pt x="2797" y="2112"/>
                  </a:lnTo>
                  <a:lnTo>
                    <a:pt x="2983" y="2112"/>
                  </a:lnTo>
                  <a:lnTo>
                    <a:pt x="3045" y="1926"/>
                  </a:lnTo>
                  <a:lnTo>
                    <a:pt x="3666" y="249"/>
                  </a:lnTo>
                  <a:lnTo>
                    <a:pt x="3666" y="62"/>
                  </a:lnTo>
                  <a:lnTo>
                    <a:pt x="3604" y="62"/>
                  </a:lnTo>
                  <a:lnTo>
                    <a:pt x="3542"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4"/>
            <p:cNvSpPr/>
            <p:nvPr/>
          </p:nvSpPr>
          <p:spPr>
            <a:xfrm>
              <a:off x="6107075" y="5226800"/>
              <a:ext cx="99425" cy="49725"/>
            </a:xfrm>
            <a:custGeom>
              <a:rect b="b" l="l" r="r" t="t"/>
              <a:pathLst>
                <a:path extrusionOk="0" h="1989" w="3977">
                  <a:moveTo>
                    <a:pt x="871" y="1"/>
                  </a:moveTo>
                  <a:lnTo>
                    <a:pt x="684" y="63"/>
                  </a:lnTo>
                  <a:lnTo>
                    <a:pt x="622" y="187"/>
                  </a:lnTo>
                  <a:lnTo>
                    <a:pt x="63" y="1678"/>
                  </a:lnTo>
                  <a:lnTo>
                    <a:pt x="1" y="1802"/>
                  </a:lnTo>
                  <a:lnTo>
                    <a:pt x="1" y="1865"/>
                  </a:lnTo>
                  <a:lnTo>
                    <a:pt x="63" y="1927"/>
                  </a:lnTo>
                  <a:lnTo>
                    <a:pt x="187" y="1927"/>
                  </a:lnTo>
                  <a:lnTo>
                    <a:pt x="3107" y="1989"/>
                  </a:lnTo>
                  <a:lnTo>
                    <a:pt x="3231" y="1989"/>
                  </a:lnTo>
                  <a:lnTo>
                    <a:pt x="3294" y="1865"/>
                  </a:lnTo>
                  <a:lnTo>
                    <a:pt x="3977"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4"/>
            <p:cNvSpPr/>
            <p:nvPr/>
          </p:nvSpPr>
          <p:spPr>
            <a:xfrm>
              <a:off x="6273275" y="5229925"/>
              <a:ext cx="91650" cy="51275"/>
            </a:xfrm>
            <a:custGeom>
              <a:rect b="b" l="l" r="r" t="t"/>
              <a:pathLst>
                <a:path extrusionOk="0" h="2051" w="3666">
                  <a:moveTo>
                    <a:pt x="808" y="0"/>
                  </a:moveTo>
                  <a:lnTo>
                    <a:pt x="684" y="62"/>
                  </a:lnTo>
                  <a:lnTo>
                    <a:pt x="559" y="186"/>
                  </a:lnTo>
                  <a:lnTo>
                    <a:pt x="0" y="1802"/>
                  </a:lnTo>
                  <a:lnTo>
                    <a:pt x="0" y="1926"/>
                  </a:lnTo>
                  <a:lnTo>
                    <a:pt x="0" y="1988"/>
                  </a:lnTo>
                  <a:lnTo>
                    <a:pt x="1491" y="1988"/>
                  </a:lnTo>
                  <a:lnTo>
                    <a:pt x="1491" y="2050"/>
                  </a:lnTo>
                  <a:lnTo>
                    <a:pt x="2982" y="2050"/>
                  </a:lnTo>
                  <a:lnTo>
                    <a:pt x="3107" y="1864"/>
                  </a:lnTo>
                  <a:lnTo>
                    <a:pt x="3666" y="249"/>
                  </a:lnTo>
                  <a:lnTo>
                    <a:pt x="3666" y="124"/>
                  </a:lnTo>
                  <a:lnTo>
                    <a:pt x="3604" y="62"/>
                  </a:lnTo>
                  <a:lnTo>
                    <a:pt x="3542" y="62"/>
                  </a:lnTo>
                  <a:lnTo>
                    <a:pt x="808"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4"/>
            <p:cNvSpPr/>
            <p:nvPr/>
          </p:nvSpPr>
          <p:spPr>
            <a:xfrm>
              <a:off x="6125725" y="5174000"/>
              <a:ext cx="96325" cy="49725"/>
            </a:xfrm>
            <a:custGeom>
              <a:rect b="b" l="l" r="r" t="t"/>
              <a:pathLst>
                <a:path extrusionOk="0" h="1989" w="3853">
                  <a:moveTo>
                    <a:pt x="994" y="0"/>
                  </a:moveTo>
                  <a:lnTo>
                    <a:pt x="808" y="63"/>
                  </a:lnTo>
                  <a:lnTo>
                    <a:pt x="746" y="187"/>
                  </a:lnTo>
                  <a:lnTo>
                    <a:pt x="0" y="1989"/>
                  </a:lnTo>
                  <a:lnTo>
                    <a:pt x="3045" y="1989"/>
                  </a:lnTo>
                  <a:lnTo>
                    <a:pt x="3231" y="1926"/>
                  </a:lnTo>
                  <a:lnTo>
                    <a:pt x="3355" y="1802"/>
                  </a:lnTo>
                  <a:lnTo>
                    <a:pt x="3852" y="249"/>
                  </a:lnTo>
                  <a:lnTo>
                    <a:pt x="3852" y="187"/>
                  </a:lnTo>
                  <a:lnTo>
                    <a:pt x="3852" y="125"/>
                  </a:lnTo>
                  <a:lnTo>
                    <a:pt x="3666" y="63"/>
                  </a:lnTo>
                  <a:lnTo>
                    <a:pt x="994"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4"/>
            <p:cNvSpPr/>
            <p:nvPr/>
          </p:nvSpPr>
          <p:spPr>
            <a:xfrm>
              <a:off x="6374225" y="5177100"/>
              <a:ext cx="93225" cy="49725"/>
            </a:xfrm>
            <a:custGeom>
              <a:rect b="b" l="l" r="r" t="t"/>
              <a:pathLst>
                <a:path extrusionOk="0" h="1989" w="3729">
                  <a:moveTo>
                    <a:pt x="808" y="1"/>
                  </a:moveTo>
                  <a:lnTo>
                    <a:pt x="622" y="63"/>
                  </a:lnTo>
                  <a:lnTo>
                    <a:pt x="560" y="187"/>
                  </a:lnTo>
                  <a:lnTo>
                    <a:pt x="1" y="1740"/>
                  </a:lnTo>
                  <a:lnTo>
                    <a:pt x="1" y="1927"/>
                  </a:lnTo>
                  <a:lnTo>
                    <a:pt x="63" y="1927"/>
                  </a:lnTo>
                  <a:lnTo>
                    <a:pt x="125" y="1989"/>
                  </a:lnTo>
                  <a:lnTo>
                    <a:pt x="3045" y="1989"/>
                  </a:lnTo>
                  <a:lnTo>
                    <a:pt x="3107" y="1927"/>
                  </a:lnTo>
                  <a:lnTo>
                    <a:pt x="3728"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4"/>
            <p:cNvSpPr/>
            <p:nvPr/>
          </p:nvSpPr>
          <p:spPr>
            <a:xfrm>
              <a:off x="6291900" y="5177100"/>
              <a:ext cx="91675" cy="49725"/>
            </a:xfrm>
            <a:custGeom>
              <a:rect b="b" l="l" r="r" t="t"/>
              <a:pathLst>
                <a:path extrusionOk="0" h="1989" w="3667">
                  <a:moveTo>
                    <a:pt x="622" y="1"/>
                  </a:moveTo>
                  <a:lnTo>
                    <a:pt x="560" y="187"/>
                  </a:lnTo>
                  <a:lnTo>
                    <a:pt x="1" y="1678"/>
                  </a:lnTo>
                  <a:lnTo>
                    <a:pt x="1" y="1802"/>
                  </a:lnTo>
                  <a:lnTo>
                    <a:pt x="1" y="1865"/>
                  </a:lnTo>
                  <a:lnTo>
                    <a:pt x="63" y="1927"/>
                  </a:lnTo>
                  <a:lnTo>
                    <a:pt x="1554" y="1927"/>
                  </a:lnTo>
                  <a:lnTo>
                    <a:pt x="2859" y="1989"/>
                  </a:lnTo>
                  <a:lnTo>
                    <a:pt x="3045" y="1927"/>
                  </a:lnTo>
                  <a:lnTo>
                    <a:pt x="3107" y="1740"/>
                  </a:lnTo>
                  <a:lnTo>
                    <a:pt x="3666" y="249"/>
                  </a:lnTo>
                  <a:lnTo>
                    <a:pt x="3666" y="125"/>
                  </a:lnTo>
                  <a:lnTo>
                    <a:pt x="3666" y="63"/>
                  </a:lnTo>
                  <a:lnTo>
                    <a:pt x="3480"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4"/>
            <p:cNvSpPr/>
            <p:nvPr/>
          </p:nvSpPr>
          <p:spPr>
            <a:xfrm>
              <a:off x="6309000" y="5124300"/>
              <a:ext cx="93200" cy="48175"/>
            </a:xfrm>
            <a:custGeom>
              <a:rect b="b" l="l" r="r" t="t"/>
              <a:pathLst>
                <a:path extrusionOk="0" h="1927" w="3728">
                  <a:moveTo>
                    <a:pt x="684" y="0"/>
                  </a:moveTo>
                  <a:lnTo>
                    <a:pt x="621" y="63"/>
                  </a:lnTo>
                  <a:lnTo>
                    <a:pt x="621" y="125"/>
                  </a:lnTo>
                  <a:lnTo>
                    <a:pt x="0" y="1926"/>
                  </a:lnTo>
                  <a:lnTo>
                    <a:pt x="3107" y="1926"/>
                  </a:lnTo>
                  <a:lnTo>
                    <a:pt x="3169" y="1802"/>
                  </a:lnTo>
                  <a:lnTo>
                    <a:pt x="3666" y="249"/>
                  </a:lnTo>
                  <a:lnTo>
                    <a:pt x="3728" y="125"/>
                  </a:lnTo>
                  <a:lnTo>
                    <a:pt x="3666" y="63"/>
                  </a:lnTo>
                  <a:lnTo>
                    <a:pt x="3541" y="63"/>
                  </a:lnTo>
                  <a:lnTo>
                    <a:pt x="808"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4"/>
            <p:cNvSpPr/>
            <p:nvPr/>
          </p:nvSpPr>
          <p:spPr>
            <a:xfrm>
              <a:off x="6149025" y="5122750"/>
              <a:ext cx="91650" cy="48175"/>
            </a:xfrm>
            <a:custGeom>
              <a:rect b="b" l="l" r="r" t="t"/>
              <a:pathLst>
                <a:path extrusionOk="0" h="1927" w="3666">
                  <a:moveTo>
                    <a:pt x="684" y="0"/>
                  </a:moveTo>
                  <a:lnTo>
                    <a:pt x="622" y="125"/>
                  </a:lnTo>
                  <a:lnTo>
                    <a:pt x="0" y="1616"/>
                  </a:lnTo>
                  <a:lnTo>
                    <a:pt x="0" y="1740"/>
                  </a:lnTo>
                  <a:lnTo>
                    <a:pt x="0" y="1802"/>
                  </a:lnTo>
                  <a:lnTo>
                    <a:pt x="62" y="1864"/>
                  </a:lnTo>
                  <a:lnTo>
                    <a:pt x="1553" y="1864"/>
                  </a:lnTo>
                  <a:lnTo>
                    <a:pt x="1553" y="1926"/>
                  </a:lnTo>
                  <a:lnTo>
                    <a:pt x="2858" y="1926"/>
                  </a:lnTo>
                  <a:lnTo>
                    <a:pt x="2982" y="1864"/>
                  </a:lnTo>
                  <a:lnTo>
                    <a:pt x="3044" y="1864"/>
                  </a:lnTo>
                  <a:lnTo>
                    <a:pt x="3107" y="1740"/>
                  </a:lnTo>
                  <a:lnTo>
                    <a:pt x="3666" y="187"/>
                  </a:lnTo>
                  <a:lnTo>
                    <a:pt x="3666" y="62"/>
                  </a:lnTo>
                  <a:lnTo>
                    <a:pt x="3479"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4"/>
            <p:cNvSpPr/>
            <p:nvPr/>
          </p:nvSpPr>
          <p:spPr>
            <a:xfrm>
              <a:off x="6392875" y="5125850"/>
              <a:ext cx="93200" cy="48175"/>
            </a:xfrm>
            <a:custGeom>
              <a:rect b="b" l="l" r="r" t="t"/>
              <a:pathLst>
                <a:path extrusionOk="0" h="1927" w="3728">
                  <a:moveTo>
                    <a:pt x="746" y="1"/>
                  </a:moveTo>
                  <a:lnTo>
                    <a:pt x="621" y="63"/>
                  </a:lnTo>
                  <a:lnTo>
                    <a:pt x="497" y="187"/>
                  </a:lnTo>
                  <a:lnTo>
                    <a:pt x="0" y="1678"/>
                  </a:lnTo>
                  <a:lnTo>
                    <a:pt x="0" y="1864"/>
                  </a:lnTo>
                  <a:lnTo>
                    <a:pt x="124" y="1864"/>
                  </a:lnTo>
                  <a:lnTo>
                    <a:pt x="2858" y="1926"/>
                  </a:lnTo>
                  <a:lnTo>
                    <a:pt x="2982" y="1926"/>
                  </a:lnTo>
                  <a:lnTo>
                    <a:pt x="3044" y="1864"/>
                  </a:lnTo>
                  <a:lnTo>
                    <a:pt x="3106" y="1802"/>
                  </a:lnTo>
                  <a:lnTo>
                    <a:pt x="3728"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4"/>
            <p:cNvSpPr/>
            <p:nvPr/>
          </p:nvSpPr>
          <p:spPr>
            <a:xfrm>
              <a:off x="6194050" y="5228350"/>
              <a:ext cx="88575" cy="51300"/>
            </a:xfrm>
            <a:custGeom>
              <a:rect b="b" l="l" r="r" t="t"/>
              <a:pathLst>
                <a:path extrusionOk="0" h="2052" w="3543">
                  <a:moveTo>
                    <a:pt x="684" y="1"/>
                  </a:moveTo>
                  <a:lnTo>
                    <a:pt x="622" y="125"/>
                  </a:lnTo>
                  <a:lnTo>
                    <a:pt x="1" y="1927"/>
                  </a:lnTo>
                  <a:lnTo>
                    <a:pt x="2797" y="2051"/>
                  </a:lnTo>
                  <a:lnTo>
                    <a:pt x="2921" y="1989"/>
                  </a:lnTo>
                  <a:lnTo>
                    <a:pt x="2983" y="1927"/>
                  </a:lnTo>
                  <a:lnTo>
                    <a:pt x="3542" y="249"/>
                  </a:lnTo>
                  <a:lnTo>
                    <a:pt x="3542" y="187"/>
                  </a:lnTo>
                  <a:lnTo>
                    <a:pt x="3542" y="125"/>
                  </a:lnTo>
                  <a:lnTo>
                    <a:pt x="3356" y="63"/>
                  </a:lnTo>
                  <a:lnTo>
                    <a:pt x="809"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4"/>
            <p:cNvSpPr/>
            <p:nvPr/>
          </p:nvSpPr>
          <p:spPr>
            <a:xfrm>
              <a:off x="6212700" y="5175550"/>
              <a:ext cx="88550" cy="49725"/>
            </a:xfrm>
            <a:custGeom>
              <a:rect b="b" l="l" r="r" t="t"/>
              <a:pathLst>
                <a:path extrusionOk="0" h="1989" w="3542">
                  <a:moveTo>
                    <a:pt x="870" y="1"/>
                  </a:moveTo>
                  <a:lnTo>
                    <a:pt x="684" y="63"/>
                  </a:lnTo>
                  <a:lnTo>
                    <a:pt x="560" y="187"/>
                  </a:lnTo>
                  <a:lnTo>
                    <a:pt x="63" y="1740"/>
                  </a:lnTo>
                  <a:lnTo>
                    <a:pt x="0" y="1864"/>
                  </a:lnTo>
                  <a:lnTo>
                    <a:pt x="63" y="1927"/>
                  </a:lnTo>
                  <a:lnTo>
                    <a:pt x="187" y="1927"/>
                  </a:lnTo>
                  <a:lnTo>
                    <a:pt x="2734" y="1989"/>
                  </a:lnTo>
                  <a:lnTo>
                    <a:pt x="2920" y="1927"/>
                  </a:lnTo>
                  <a:lnTo>
                    <a:pt x="2982" y="1802"/>
                  </a:lnTo>
                  <a:lnTo>
                    <a:pt x="3542" y="249"/>
                  </a:lnTo>
                  <a:lnTo>
                    <a:pt x="3542" y="125"/>
                  </a:lnTo>
                  <a:lnTo>
                    <a:pt x="3542" y="63"/>
                  </a:lnTo>
                  <a:lnTo>
                    <a:pt x="3355" y="1"/>
                  </a:lnTo>
                  <a:lnTo>
                    <a:pt x="2113" y="63"/>
                  </a:lnTo>
                  <a:lnTo>
                    <a:pt x="2113"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4"/>
            <p:cNvSpPr/>
            <p:nvPr/>
          </p:nvSpPr>
          <p:spPr>
            <a:xfrm>
              <a:off x="6229775" y="5122750"/>
              <a:ext cx="88550" cy="49725"/>
            </a:xfrm>
            <a:custGeom>
              <a:rect b="b" l="l" r="r" t="t"/>
              <a:pathLst>
                <a:path extrusionOk="0" h="1989" w="3542">
                  <a:moveTo>
                    <a:pt x="808" y="0"/>
                  </a:moveTo>
                  <a:lnTo>
                    <a:pt x="684" y="62"/>
                  </a:lnTo>
                  <a:lnTo>
                    <a:pt x="622" y="187"/>
                  </a:lnTo>
                  <a:lnTo>
                    <a:pt x="1" y="1988"/>
                  </a:lnTo>
                  <a:lnTo>
                    <a:pt x="2859" y="1988"/>
                  </a:lnTo>
                  <a:lnTo>
                    <a:pt x="2921" y="1926"/>
                  </a:lnTo>
                  <a:lnTo>
                    <a:pt x="2983" y="1926"/>
                  </a:lnTo>
                  <a:lnTo>
                    <a:pt x="3045" y="1802"/>
                  </a:lnTo>
                  <a:lnTo>
                    <a:pt x="3542" y="311"/>
                  </a:lnTo>
                  <a:lnTo>
                    <a:pt x="3542" y="125"/>
                  </a:lnTo>
                  <a:lnTo>
                    <a:pt x="3542" y="62"/>
                  </a:lnTo>
                  <a:lnTo>
                    <a:pt x="3418" y="62"/>
                  </a:lnTo>
                  <a:lnTo>
                    <a:pt x="808"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4"/>
            <p:cNvSpPr/>
            <p:nvPr/>
          </p:nvSpPr>
          <p:spPr>
            <a:xfrm>
              <a:off x="6326075" y="5076150"/>
              <a:ext cx="93225" cy="45075"/>
            </a:xfrm>
            <a:custGeom>
              <a:rect b="b" l="l" r="r" t="t"/>
              <a:pathLst>
                <a:path extrusionOk="0" h="1803" w="3729">
                  <a:moveTo>
                    <a:pt x="746" y="1"/>
                  </a:moveTo>
                  <a:lnTo>
                    <a:pt x="622" y="63"/>
                  </a:lnTo>
                  <a:lnTo>
                    <a:pt x="560" y="125"/>
                  </a:lnTo>
                  <a:lnTo>
                    <a:pt x="1" y="1802"/>
                  </a:lnTo>
                  <a:lnTo>
                    <a:pt x="2983" y="1802"/>
                  </a:lnTo>
                  <a:lnTo>
                    <a:pt x="3107" y="1740"/>
                  </a:lnTo>
                  <a:lnTo>
                    <a:pt x="3169" y="1678"/>
                  </a:lnTo>
                  <a:lnTo>
                    <a:pt x="3728"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4"/>
            <p:cNvSpPr/>
            <p:nvPr/>
          </p:nvSpPr>
          <p:spPr>
            <a:xfrm>
              <a:off x="6409950" y="5077700"/>
              <a:ext cx="90100" cy="43525"/>
            </a:xfrm>
            <a:custGeom>
              <a:rect b="b" l="l" r="r" t="t"/>
              <a:pathLst>
                <a:path extrusionOk="0" h="1741" w="3604">
                  <a:moveTo>
                    <a:pt x="746" y="1"/>
                  </a:moveTo>
                  <a:lnTo>
                    <a:pt x="560" y="63"/>
                  </a:lnTo>
                  <a:lnTo>
                    <a:pt x="497" y="187"/>
                  </a:lnTo>
                  <a:lnTo>
                    <a:pt x="63" y="1492"/>
                  </a:lnTo>
                  <a:lnTo>
                    <a:pt x="0" y="1616"/>
                  </a:lnTo>
                  <a:lnTo>
                    <a:pt x="63" y="1678"/>
                  </a:lnTo>
                  <a:lnTo>
                    <a:pt x="187" y="1740"/>
                  </a:lnTo>
                  <a:lnTo>
                    <a:pt x="3045" y="1740"/>
                  </a:lnTo>
                  <a:lnTo>
                    <a:pt x="3107" y="1554"/>
                  </a:lnTo>
                  <a:lnTo>
                    <a:pt x="3604" y="249"/>
                  </a:lnTo>
                  <a:lnTo>
                    <a:pt x="3604" y="125"/>
                  </a:lnTo>
                  <a:lnTo>
                    <a:pt x="3542" y="63"/>
                  </a:lnTo>
                  <a:lnTo>
                    <a:pt x="3417" y="63"/>
                  </a:lnTo>
                  <a:lnTo>
                    <a:pt x="746"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4"/>
            <p:cNvSpPr/>
            <p:nvPr/>
          </p:nvSpPr>
          <p:spPr>
            <a:xfrm>
              <a:off x="6169200" y="5074600"/>
              <a:ext cx="87000" cy="43500"/>
            </a:xfrm>
            <a:custGeom>
              <a:rect b="b" l="l" r="r" t="t"/>
              <a:pathLst>
                <a:path extrusionOk="0" h="1740" w="3480">
                  <a:moveTo>
                    <a:pt x="809" y="0"/>
                  </a:moveTo>
                  <a:lnTo>
                    <a:pt x="622" y="63"/>
                  </a:lnTo>
                  <a:lnTo>
                    <a:pt x="498" y="187"/>
                  </a:lnTo>
                  <a:lnTo>
                    <a:pt x="1" y="1491"/>
                  </a:lnTo>
                  <a:lnTo>
                    <a:pt x="1" y="1678"/>
                  </a:lnTo>
                  <a:lnTo>
                    <a:pt x="63" y="1678"/>
                  </a:lnTo>
                  <a:lnTo>
                    <a:pt x="125" y="1740"/>
                  </a:lnTo>
                  <a:lnTo>
                    <a:pt x="2734" y="1740"/>
                  </a:lnTo>
                  <a:lnTo>
                    <a:pt x="2921" y="1678"/>
                  </a:lnTo>
                  <a:lnTo>
                    <a:pt x="3045" y="1554"/>
                  </a:lnTo>
                  <a:lnTo>
                    <a:pt x="3480" y="249"/>
                  </a:lnTo>
                  <a:lnTo>
                    <a:pt x="3480" y="125"/>
                  </a:lnTo>
                  <a:lnTo>
                    <a:pt x="3480" y="63"/>
                  </a:lnTo>
                  <a:lnTo>
                    <a:pt x="3418" y="63"/>
                  </a:lnTo>
                  <a:lnTo>
                    <a:pt x="3294"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4"/>
            <p:cNvSpPr/>
            <p:nvPr/>
          </p:nvSpPr>
          <p:spPr>
            <a:xfrm>
              <a:off x="6248425" y="5076150"/>
              <a:ext cx="88550" cy="43525"/>
            </a:xfrm>
            <a:custGeom>
              <a:rect b="b" l="l" r="r" t="t"/>
              <a:pathLst>
                <a:path extrusionOk="0" h="1741" w="3542">
                  <a:moveTo>
                    <a:pt x="559" y="1"/>
                  </a:moveTo>
                  <a:lnTo>
                    <a:pt x="497" y="187"/>
                  </a:lnTo>
                  <a:lnTo>
                    <a:pt x="62" y="1492"/>
                  </a:lnTo>
                  <a:lnTo>
                    <a:pt x="0" y="1554"/>
                  </a:lnTo>
                  <a:lnTo>
                    <a:pt x="62" y="1616"/>
                  </a:lnTo>
                  <a:lnTo>
                    <a:pt x="187" y="1678"/>
                  </a:lnTo>
                  <a:lnTo>
                    <a:pt x="2796" y="1740"/>
                  </a:lnTo>
                  <a:lnTo>
                    <a:pt x="2920" y="1740"/>
                  </a:lnTo>
                  <a:lnTo>
                    <a:pt x="2920" y="1678"/>
                  </a:lnTo>
                  <a:lnTo>
                    <a:pt x="2982" y="1616"/>
                  </a:lnTo>
                  <a:lnTo>
                    <a:pt x="3541"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4"/>
            <p:cNvSpPr/>
            <p:nvPr/>
          </p:nvSpPr>
          <p:spPr>
            <a:xfrm>
              <a:off x="6427025" y="5032675"/>
              <a:ext cx="88550" cy="41950"/>
            </a:xfrm>
            <a:custGeom>
              <a:rect b="b" l="l" r="r" t="t"/>
              <a:pathLst>
                <a:path extrusionOk="0" h="1678" w="3542">
                  <a:moveTo>
                    <a:pt x="684" y="0"/>
                  </a:moveTo>
                  <a:lnTo>
                    <a:pt x="560" y="62"/>
                  </a:lnTo>
                  <a:lnTo>
                    <a:pt x="436" y="186"/>
                  </a:lnTo>
                  <a:lnTo>
                    <a:pt x="1" y="1429"/>
                  </a:lnTo>
                  <a:lnTo>
                    <a:pt x="1" y="1553"/>
                  </a:lnTo>
                  <a:lnTo>
                    <a:pt x="1" y="1615"/>
                  </a:lnTo>
                  <a:lnTo>
                    <a:pt x="1492" y="1615"/>
                  </a:lnTo>
                  <a:lnTo>
                    <a:pt x="1492" y="1677"/>
                  </a:lnTo>
                  <a:lnTo>
                    <a:pt x="2859" y="1677"/>
                  </a:lnTo>
                  <a:lnTo>
                    <a:pt x="2983" y="1615"/>
                  </a:lnTo>
                  <a:lnTo>
                    <a:pt x="3107" y="1491"/>
                  </a:lnTo>
                  <a:lnTo>
                    <a:pt x="3542" y="311"/>
                  </a:lnTo>
                  <a:lnTo>
                    <a:pt x="3542" y="186"/>
                  </a:lnTo>
                  <a:lnTo>
                    <a:pt x="3542" y="124"/>
                  </a:lnTo>
                  <a:lnTo>
                    <a:pt x="3480" y="62"/>
                  </a:lnTo>
                  <a:lnTo>
                    <a:pt x="3356" y="62"/>
                  </a:lnTo>
                  <a:lnTo>
                    <a:pt x="684" y="0"/>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4"/>
            <p:cNvSpPr/>
            <p:nvPr/>
          </p:nvSpPr>
          <p:spPr>
            <a:xfrm>
              <a:off x="6343150" y="5031100"/>
              <a:ext cx="90125" cy="41975"/>
            </a:xfrm>
            <a:custGeom>
              <a:rect b="b" l="l" r="r" t="t"/>
              <a:pathLst>
                <a:path extrusionOk="0" h="1679" w="3605">
                  <a:moveTo>
                    <a:pt x="622" y="1"/>
                  </a:moveTo>
                  <a:lnTo>
                    <a:pt x="498" y="125"/>
                  </a:lnTo>
                  <a:lnTo>
                    <a:pt x="1" y="1678"/>
                  </a:lnTo>
                  <a:lnTo>
                    <a:pt x="2983" y="1678"/>
                  </a:lnTo>
                  <a:lnTo>
                    <a:pt x="3107" y="1616"/>
                  </a:lnTo>
                  <a:lnTo>
                    <a:pt x="3169" y="1492"/>
                  </a:lnTo>
                  <a:lnTo>
                    <a:pt x="3604" y="249"/>
                  </a:lnTo>
                  <a:lnTo>
                    <a:pt x="3604" y="125"/>
                  </a:lnTo>
                  <a:lnTo>
                    <a:pt x="3542" y="63"/>
                  </a:lnTo>
                  <a:lnTo>
                    <a:pt x="3480" y="63"/>
                  </a:lnTo>
                  <a:lnTo>
                    <a:pt x="747"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4"/>
            <p:cNvSpPr/>
            <p:nvPr/>
          </p:nvSpPr>
          <p:spPr>
            <a:xfrm>
              <a:off x="6265500" y="5031100"/>
              <a:ext cx="85450" cy="40425"/>
            </a:xfrm>
            <a:custGeom>
              <a:rect b="b" l="l" r="r" t="t"/>
              <a:pathLst>
                <a:path extrusionOk="0" h="1617" w="3418">
                  <a:moveTo>
                    <a:pt x="560" y="1"/>
                  </a:moveTo>
                  <a:lnTo>
                    <a:pt x="436" y="187"/>
                  </a:lnTo>
                  <a:lnTo>
                    <a:pt x="1" y="1368"/>
                  </a:lnTo>
                  <a:lnTo>
                    <a:pt x="1" y="1492"/>
                  </a:lnTo>
                  <a:lnTo>
                    <a:pt x="1" y="1554"/>
                  </a:lnTo>
                  <a:lnTo>
                    <a:pt x="187" y="1616"/>
                  </a:lnTo>
                  <a:lnTo>
                    <a:pt x="2858" y="1616"/>
                  </a:lnTo>
                  <a:lnTo>
                    <a:pt x="2983" y="1492"/>
                  </a:lnTo>
                  <a:lnTo>
                    <a:pt x="3418" y="187"/>
                  </a:lnTo>
                  <a:lnTo>
                    <a:pt x="3418" y="63"/>
                  </a:lnTo>
                  <a:lnTo>
                    <a:pt x="3293"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4"/>
            <p:cNvSpPr/>
            <p:nvPr/>
          </p:nvSpPr>
          <p:spPr>
            <a:xfrm>
              <a:off x="6186300" y="5029550"/>
              <a:ext cx="85450" cy="41975"/>
            </a:xfrm>
            <a:custGeom>
              <a:rect b="b" l="l" r="r" t="t"/>
              <a:pathLst>
                <a:path extrusionOk="0" h="1679" w="3418">
                  <a:moveTo>
                    <a:pt x="684" y="1"/>
                  </a:moveTo>
                  <a:lnTo>
                    <a:pt x="559" y="125"/>
                  </a:lnTo>
                  <a:lnTo>
                    <a:pt x="0" y="1678"/>
                  </a:lnTo>
                  <a:lnTo>
                    <a:pt x="2796" y="1678"/>
                  </a:lnTo>
                  <a:lnTo>
                    <a:pt x="2920" y="1616"/>
                  </a:lnTo>
                  <a:lnTo>
                    <a:pt x="2982" y="1492"/>
                  </a:lnTo>
                  <a:lnTo>
                    <a:pt x="3417" y="187"/>
                  </a:lnTo>
                  <a:lnTo>
                    <a:pt x="3417" y="63"/>
                  </a:lnTo>
                  <a:lnTo>
                    <a:pt x="3293"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4"/>
            <p:cNvSpPr/>
            <p:nvPr/>
          </p:nvSpPr>
          <p:spPr>
            <a:xfrm>
              <a:off x="5644250" y="4838525"/>
              <a:ext cx="149125" cy="192600"/>
            </a:xfrm>
            <a:custGeom>
              <a:rect b="b" l="l" r="r" t="t"/>
              <a:pathLst>
                <a:path extrusionOk="0" h="7704" w="5965">
                  <a:moveTo>
                    <a:pt x="3417" y="0"/>
                  </a:moveTo>
                  <a:lnTo>
                    <a:pt x="2858" y="62"/>
                  </a:lnTo>
                  <a:lnTo>
                    <a:pt x="2299" y="311"/>
                  </a:lnTo>
                  <a:lnTo>
                    <a:pt x="1740" y="622"/>
                  </a:lnTo>
                  <a:lnTo>
                    <a:pt x="1243" y="1119"/>
                  </a:lnTo>
                  <a:lnTo>
                    <a:pt x="870" y="1616"/>
                  </a:lnTo>
                  <a:lnTo>
                    <a:pt x="497" y="2175"/>
                  </a:lnTo>
                  <a:lnTo>
                    <a:pt x="249" y="2734"/>
                  </a:lnTo>
                  <a:lnTo>
                    <a:pt x="125" y="3293"/>
                  </a:lnTo>
                  <a:lnTo>
                    <a:pt x="0" y="3914"/>
                  </a:lnTo>
                  <a:lnTo>
                    <a:pt x="0" y="4598"/>
                  </a:lnTo>
                  <a:lnTo>
                    <a:pt x="63" y="5281"/>
                  </a:lnTo>
                  <a:lnTo>
                    <a:pt x="187" y="5716"/>
                  </a:lnTo>
                  <a:lnTo>
                    <a:pt x="373" y="6151"/>
                  </a:lnTo>
                  <a:lnTo>
                    <a:pt x="684" y="6710"/>
                  </a:lnTo>
                  <a:lnTo>
                    <a:pt x="1119" y="7145"/>
                  </a:lnTo>
                  <a:lnTo>
                    <a:pt x="1554" y="7455"/>
                  </a:lnTo>
                  <a:lnTo>
                    <a:pt x="2051" y="7642"/>
                  </a:lnTo>
                  <a:lnTo>
                    <a:pt x="2610" y="7704"/>
                  </a:lnTo>
                  <a:lnTo>
                    <a:pt x="3107" y="7642"/>
                  </a:lnTo>
                  <a:lnTo>
                    <a:pt x="3666" y="7393"/>
                  </a:lnTo>
                  <a:lnTo>
                    <a:pt x="4225" y="7083"/>
                  </a:lnTo>
                  <a:lnTo>
                    <a:pt x="4660" y="6710"/>
                  </a:lnTo>
                  <a:lnTo>
                    <a:pt x="4970" y="6337"/>
                  </a:lnTo>
                  <a:lnTo>
                    <a:pt x="5281" y="5902"/>
                  </a:lnTo>
                  <a:lnTo>
                    <a:pt x="5530" y="5467"/>
                  </a:lnTo>
                  <a:lnTo>
                    <a:pt x="5716" y="4970"/>
                  </a:lnTo>
                  <a:lnTo>
                    <a:pt x="5840" y="4473"/>
                  </a:lnTo>
                  <a:lnTo>
                    <a:pt x="5965" y="3976"/>
                  </a:lnTo>
                  <a:lnTo>
                    <a:pt x="5965" y="3479"/>
                  </a:lnTo>
                  <a:lnTo>
                    <a:pt x="5965" y="2982"/>
                  </a:lnTo>
                  <a:lnTo>
                    <a:pt x="5902" y="2547"/>
                  </a:lnTo>
                  <a:lnTo>
                    <a:pt x="5840" y="2113"/>
                  </a:lnTo>
                  <a:lnTo>
                    <a:pt x="5654" y="1678"/>
                  </a:lnTo>
                  <a:lnTo>
                    <a:pt x="5343" y="1119"/>
                  </a:lnTo>
                  <a:lnTo>
                    <a:pt x="4970" y="622"/>
                  </a:lnTo>
                  <a:lnTo>
                    <a:pt x="4473" y="311"/>
                  </a:lnTo>
                  <a:lnTo>
                    <a:pt x="3976" y="125"/>
                  </a:lnTo>
                  <a:lnTo>
                    <a:pt x="3417"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4"/>
            <p:cNvSpPr/>
            <p:nvPr/>
          </p:nvSpPr>
          <p:spPr>
            <a:xfrm>
              <a:off x="6006125" y="4718925"/>
              <a:ext cx="132050" cy="133600"/>
            </a:xfrm>
            <a:custGeom>
              <a:rect b="b" l="l" r="r" t="t"/>
              <a:pathLst>
                <a:path extrusionOk="0" h="5344" w="5282">
                  <a:moveTo>
                    <a:pt x="2548" y="1"/>
                  </a:moveTo>
                  <a:lnTo>
                    <a:pt x="2486" y="63"/>
                  </a:lnTo>
                  <a:lnTo>
                    <a:pt x="2424" y="187"/>
                  </a:lnTo>
                  <a:lnTo>
                    <a:pt x="2361" y="373"/>
                  </a:lnTo>
                  <a:lnTo>
                    <a:pt x="2237" y="808"/>
                  </a:lnTo>
                  <a:lnTo>
                    <a:pt x="2113" y="1119"/>
                  </a:lnTo>
                  <a:lnTo>
                    <a:pt x="1927" y="1430"/>
                  </a:lnTo>
                  <a:lnTo>
                    <a:pt x="1678" y="1678"/>
                  </a:lnTo>
                  <a:lnTo>
                    <a:pt x="1430" y="1927"/>
                  </a:lnTo>
                  <a:lnTo>
                    <a:pt x="1119" y="2113"/>
                  </a:lnTo>
                  <a:lnTo>
                    <a:pt x="746" y="2299"/>
                  </a:lnTo>
                  <a:lnTo>
                    <a:pt x="373" y="2424"/>
                  </a:lnTo>
                  <a:lnTo>
                    <a:pt x="125" y="2486"/>
                  </a:lnTo>
                  <a:lnTo>
                    <a:pt x="1" y="2548"/>
                  </a:lnTo>
                  <a:lnTo>
                    <a:pt x="1" y="2610"/>
                  </a:lnTo>
                  <a:lnTo>
                    <a:pt x="1" y="2734"/>
                  </a:lnTo>
                  <a:lnTo>
                    <a:pt x="125" y="2796"/>
                  </a:lnTo>
                  <a:lnTo>
                    <a:pt x="373" y="2858"/>
                  </a:lnTo>
                  <a:lnTo>
                    <a:pt x="746" y="2983"/>
                  </a:lnTo>
                  <a:lnTo>
                    <a:pt x="1119" y="3169"/>
                  </a:lnTo>
                  <a:lnTo>
                    <a:pt x="1430" y="3355"/>
                  </a:lnTo>
                  <a:lnTo>
                    <a:pt x="1678" y="3604"/>
                  </a:lnTo>
                  <a:lnTo>
                    <a:pt x="1927" y="3852"/>
                  </a:lnTo>
                  <a:lnTo>
                    <a:pt x="2113" y="4163"/>
                  </a:lnTo>
                  <a:lnTo>
                    <a:pt x="2299" y="4536"/>
                  </a:lnTo>
                  <a:lnTo>
                    <a:pt x="2424" y="4909"/>
                  </a:lnTo>
                  <a:lnTo>
                    <a:pt x="2548" y="5219"/>
                  </a:lnTo>
                  <a:lnTo>
                    <a:pt x="2548" y="5343"/>
                  </a:lnTo>
                  <a:lnTo>
                    <a:pt x="2734" y="5343"/>
                  </a:lnTo>
                  <a:lnTo>
                    <a:pt x="2796" y="5219"/>
                  </a:lnTo>
                  <a:lnTo>
                    <a:pt x="2983" y="4660"/>
                  </a:lnTo>
                  <a:lnTo>
                    <a:pt x="3107" y="4349"/>
                  </a:lnTo>
                  <a:lnTo>
                    <a:pt x="3293" y="4039"/>
                  </a:lnTo>
                  <a:lnTo>
                    <a:pt x="3418" y="3790"/>
                  </a:lnTo>
                  <a:lnTo>
                    <a:pt x="3666" y="3604"/>
                  </a:lnTo>
                  <a:lnTo>
                    <a:pt x="3915" y="3355"/>
                  </a:lnTo>
                  <a:lnTo>
                    <a:pt x="4163" y="3231"/>
                  </a:lnTo>
                  <a:lnTo>
                    <a:pt x="4784" y="2921"/>
                  </a:lnTo>
                  <a:lnTo>
                    <a:pt x="5095" y="2858"/>
                  </a:lnTo>
                  <a:lnTo>
                    <a:pt x="5219" y="2796"/>
                  </a:lnTo>
                  <a:lnTo>
                    <a:pt x="5281" y="2672"/>
                  </a:lnTo>
                  <a:lnTo>
                    <a:pt x="5219" y="2548"/>
                  </a:lnTo>
                  <a:lnTo>
                    <a:pt x="5095" y="2486"/>
                  </a:lnTo>
                  <a:lnTo>
                    <a:pt x="4784" y="2424"/>
                  </a:lnTo>
                  <a:lnTo>
                    <a:pt x="4412" y="2299"/>
                  </a:lnTo>
                  <a:lnTo>
                    <a:pt x="4101" y="2175"/>
                  </a:lnTo>
                  <a:lnTo>
                    <a:pt x="3790" y="1927"/>
                  </a:lnTo>
                  <a:lnTo>
                    <a:pt x="3542" y="1740"/>
                  </a:lnTo>
                  <a:lnTo>
                    <a:pt x="3293" y="1492"/>
                  </a:lnTo>
                  <a:lnTo>
                    <a:pt x="3107" y="1181"/>
                  </a:lnTo>
                  <a:lnTo>
                    <a:pt x="2983" y="870"/>
                  </a:lnTo>
                  <a:lnTo>
                    <a:pt x="2859" y="498"/>
                  </a:lnTo>
                  <a:lnTo>
                    <a:pt x="2734" y="125"/>
                  </a:lnTo>
                  <a:lnTo>
                    <a:pt x="2672" y="63"/>
                  </a:lnTo>
                  <a:lnTo>
                    <a:pt x="2548" y="1"/>
                  </a:lnTo>
                  <a:close/>
                </a:path>
              </a:pathLst>
            </a:custGeom>
            <a:solidFill>
              <a:srgbClr val="FCE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4"/>
            <p:cNvSpPr/>
            <p:nvPr/>
          </p:nvSpPr>
          <p:spPr>
            <a:xfrm>
              <a:off x="4920475" y="4083700"/>
              <a:ext cx="234550" cy="178625"/>
            </a:xfrm>
            <a:custGeom>
              <a:rect b="b" l="l" r="r" t="t"/>
              <a:pathLst>
                <a:path extrusionOk="0" h="7145" w="9382">
                  <a:moveTo>
                    <a:pt x="4039" y="0"/>
                  </a:moveTo>
                  <a:lnTo>
                    <a:pt x="3977" y="808"/>
                  </a:lnTo>
                  <a:lnTo>
                    <a:pt x="3853" y="1553"/>
                  </a:lnTo>
                  <a:lnTo>
                    <a:pt x="3728" y="2237"/>
                  </a:lnTo>
                  <a:lnTo>
                    <a:pt x="3480" y="2858"/>
                  </a:lnTo>
                  <a:lnTo>
                    <a:pt x="3231" y="3541"/>
                  </a:lnTo>
                  <a:lnTo>
                    <a:pt x="3169" y="3666"/>
                  </a:lnTo>
                  <a:lnTo>
                    <a:pt x="3107" y="3728"/>
                  </a:lnTo>
                  <a:lnTo>
                    <a:pt x="2983" y="3790"/>
                  </a:lnTo>
                  <a:lnTo>
                    <a:pt x="1" y="3790"/>
                  </a:lnTo>
                  <a:lnTo>
                    <a:pt x="187" y="4163"/>
                  </a:lnTo>
                  <a:lnTo>
                    <a:pt x="436" y="4535"/>
                  </a:lnTo>
                  <a:lnTo>
                    <a:pt x="933" y="5281"/>
                  </a:lnTo>
                  <a:lnTo>
                    <a:pt x="1554" y="5902"/>
                  </a:lnTo>
                  <a:lnTo>
                    <a:pt x="2300" y="6399"/>
                  </a:lnTo>
                  <a:lnTo>
                    <a:pt x="2672" y="6648"/>
                  </a:lnTo>
                  <a:lnTo>
                    <a:pt x="3107" y="6834"/>
                  </a:lnTo>
                  <a:lnTo>
                    <a:pt x="3666" y="7020"/>
                  </a:lnTo>
                  <a:lnTo>
                    <a:pt x="4288" y="7145"/>
                  </a:lnTo>
                  <a:lnTo>
                    <a:pt x="5530" y="7145"/>
                  </a:lnTo>
                  <a:lnTo>
                    <a:pt x="6400" y="7020"/>
                  </a:lnTo>
                  <a:lnTo>
                    <a:pt x="7207" y="6772"/>
                  </a:lnTo>
                  <a:lnTo>
                    <a:pt x="7953" y="6399"/>
                  </a:lnTo>
                  <a:lnTo>
                    <a:pt x="8326" y="6151"/>
                  </a:lnTo>
                  <a:lnTo>
                    <a:pt x="8636" y="5902"/>
                  </a:lnTo>
                  <a:lnTo>
                    <a:pt x="8885" y="5716"/>
                  </a:lnTo>
                  <a:lnTo>
                    <a:pt x="9071" y="5529"/>
                  </a:lnTo>
                  <a:lnTo>
                    <a:pt x="9195" y="5281"/>
                  </a:lnTo>
                  <a:lnTo>
                    <a:pt x="9195" y="4970"/>
                  </a:lnTo>
                  <a:lnTo>
                    <a:pt x="9320" y="4163"/>
                  </a:lnTo>
                  <a:lnTo>
                    <a:pt x="9382" y="3107"/>
                  </a:lnTo>
                  <a:lnTo>
                    <a:pt x="8326" y="3044"/>
                  </a:lnTo>
                  <a:lnTo>
                    <a:pt x="7332" y="2796"/>
                  </a:lnTo>
                  <a:lnTo>
                    <a:pt x="6835" y="2672"/>
                  </a:lnTo>
                  <a:lnTo>
                    <a:pt x="6338" y="2485"/>
                  </a:lnTo>
                  <a:lnTo>
                    <a:pt x="5841" y="2237"/>
                  </a:lnTo>
                  <a:lnTo>
                    <a:pt x="5406" y="1926"/>
                  </a:lnTo>
                  <a:lnTo>
                    <a:pt x="4971" y="1553"/>
                  </a:lnTo>
                  <a:lnTo>
                    <a:pt x="4536" y="1119"/>
                  </a:lnTo>
                  <a:lnTo>
                    <a:pt x="4288" y="559"/>
                  </a:lnTo>
                  <a:lnTo>
                    <a:pt x="4039" y="0"/>
                  </a:lnTo>
                  <a:close/>
                </a:path>
              </a:pathLst>
            </a:custGeom>
            <a:solidFill>
              <a:srgbClr val="CB6C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4"/>
            <p:cNvSpPr/>
            <p:nvPr/>
          </p:nvSpPr>
          <p:spPr>
            <a:xfrm>
              <a:off x="4695275" y="4414525"/>
              <a:ext cx="211250" cy="279575"/>
            </a:xfrm>
            <a:custGeom>
              <a:rect b="b" l="l" r="r" t="t"/>
              <a:pathLst>
                <a:path extrusionOk="0" h="11183" w="8450">
                  <a:moveTo>
                    <a:pt x="8325" y="0"/>
                  </a:moveTo>
                  <a:lnTo>
                    <a:pt x="8263" y="62"/>
                  </a:lnTo>
                  <a:lnTo>
                    <a:pt x="8201" y="186"/>
                  </a:lnTo>
                  <a:lnTo>
                    <a:pt x="8263" y="373"/>
                  </a:lnTo>
                  <a:lnTo>
                    <a:pt x="8139" y="10624"/>
                  </a:lnTo>
                  <a:lnTo>
                    <a:pt x="8139" y="10810"/>
                  </a:lnTo>
                  <a:lnTo>
                    <a:pt x="8077" y="10872"/>
                  </a:lnTo>
                  <a:lnTo>
                    <a:pt x="8015" y="10934"/>
                  </a:lnTo>
                  <a:lnTo>
                    <a:pt x="7828" y="10934"/>
                  </a:lnTo>
                  <a:lnTo>
                    <a:pt x="6027" y="10748"/>
                  </a:lnTo>
                  <a:lnTo>
                    <a:pt x="2858" y="10437"/>
                  </a:lnTo>
                  <a:lnTo>
                    <a:pt x="1430" y="10313"/>
                  </a:lnTo>
                  <a:lnTo>
                    <a:pt x="1" y="10189"/>
                  </a:lnTo>
                  <a:lnTo>
                    <a:pt x="1430" y="10375"/>
                  </a:lnTo>
                  <a:lnTo>
                    <a:pt x="6772" y="10934"/>
                  </a:lnTo>
                  <a:lnTo>
                    <a:pt x="6959" y="10934"/>
                  </a:lnTo>
                  <a:lnTo>
                    <a:pt x="7021" y="10996"/>
                  </a:lnTo>
                  <a:lnTo>
                    <a:pt x="7083" y="11121"/>
                  </a:lnTo>
                  <a:lnTo>
                    <a:pt x="8015" y="11183"/>
                  </a:lnTo>
                  <a:lnTo>
                    <a:pt x="8325" y="11183"/>
                  </a:lnTo>
                  <a:lnTo>
                    <a:pt x="8388" y="11058"/>
                  </a:lnTo>
                  <a:lnTo>
                    <a:pt x="8388" y="10872"/>
                  </a:lnTo>
                  <a:lnTo>
                    <a:pt x="8450" y="373"/>
                  </a:lnTo>
                  <a:lnTo>
                    <a:pt x="8450" y="124"/>
                  </a:lnTo>
                  <a:lnTo>
                    <a:pt x="8450" y="62"/>
                  </a:lnTo>
                  <a:lnTo>
                    <a:pt x="8325" y="0"/>
                  </a:lnTo>
                  <a:close/>
                </a:path>
              </a:pathLst>
            </a:custGeom>
            <a:solidFill>
              <a:srgbClr val="6630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4"/>
            <p:cNvSpPr/>
            <p:nvPr/>
          </p:nvSpPr>
          <p:spPr>
            <a:xfrm>
              <a:off x="4555500" y="4653700"/>
              <a:ext cx="41950" cy="9350"/>
            </a:xfrm>
            <a:custGeom>
              <a:rect b="b" l="l" r="r" t="t"/>
              <a:pathLst>
                <a:path extrusionOk="0" h="374" w="1678">
                  <a:moveTo>
                    <a:pt x="125" y="0"/>
                  </a:moveTo>
                  <a:lnTo>
                    <a:pt x="0" y="63"/>
                  </a:lnTo>
                  <a:lnTo>
                    <a:pt x="0" y="125"/>
                  </a:lnTo>
                  <a:lnTo>
                    <a:pt x="0" y="187"/>
                  </a:lnTo>
                  <a:lnTo>
                    <a:pt x="62" y="249"/>
                  </a:lnTo>
                  <a:lnTo>
                    <a:pt x="187" y="249"/>
                  </a:lnTo>
                  <a:lnTo>
                    <a:pt x="1553" y="373"/>
                  </a:lnTo>
                  <a:lnTo>
                    <a:pt x="1553" y="311"/>
                  </a:lnTo>
                  <a:lnTo>
                    <a:pt x="1553" y="249"/>
                  </a:lnTo>
                  <a:lnTo>
                    <a:pt x="1678" y="187"/>
                  </a:lnTo>
                  <a:lnTo>
                    <a:pt x="125" y="0"/>
                  </a:lnTo>
                  <a:close/>
                </a:path>
              </a:pathLst>
            </a:custGeom>
            <a:solidFill>
              <a:srgbClr val="6630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4"/>
            <p:cNvSpPr/>
            <p:nvPr/>
          </p:nvSpPr>
          <p:spPr>
            <a:xfrm>
              <a:off x="4619175" y="4659900"/>
              <a:ext cx="76125" cy="10900"/>
            </a:xfrm>
            <a:custGeom>
              <a:rect b="b" l="l" r="r" t="t"/>
              <a:pathLst>
                <a:path extrusionOk="0" h="436" w="3045">
                  <a:moveTo>
                    <a:pt x="125" y="1"/>
                  </a:moveTo>
                  <a:lnTo>
                    <a:pt x="0" y="63"/>
                  </a:lnTo>
                  <a:lnTo>
                    <a:pt x="1429" y="249"/>
                  </a:lnTo>
                  <a:lnTo>
                    <a:pt x="2983" y="436"/>
                  </a:lnTo>
                  <a:lnTo>
                    <a:pt x="3045" y="374"/>
                  </a:lnTo>
                  <a:lnTo>
                    <a:pt x="1740" y="187"/>
                  </a:lnTo>
                  <a:lnTo>
                    <a:pt x="497" y="63"/>
                  </a:lnTo>
                  <a:lnTo>
                    <a:pt x="249" y="1"/>
                  </a:lnTo>
                  <a:close/>
                </a:path>
              </a:pathLst>
            </a:custGeom>
            <a:solidFill>
              <a:srgbClr val="BA6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4"/>
            <p:cNvSpPr/>
            <p:nvPr/>
          </p:nvSpPr>
          <p:spPr>
            <a:xfrm>
              <a:off x="5021450" y="4074375"/>
              <a:ext cx="139800" cy="87000"/>
            </a:xfrm>
            <a:custGeom>
              <a:rect b="b" l="l" r="r" t="t"/>
              <a:pathLst>
                <a:path extrusionOk="0" h="3480" w="5592">
                  <a:moveTo>
                    <a:pt x="62" y="0"/>
                  </a:moveTo>
                  <a:lnTo>
                    <a:pt x="0" y="373"/>
                  </a:lnTo>
                  <a:lnTo>
                    <a:pt x="249" y="932"/>
                  </a:lnTo>
                  <a:lnTo>
                    <a:pt x="497" y="1492"/>
                  </a:lnTo>
                  <a:lnTo>
                    <a:pt x="932" y="1926"/>
                  </a:lnTo>
                  <a:lnTo>
                    <a:pt x="1367" y="2299"/>
                  </a:lnTo>
                  <a:lnTo>
                    <a:pt x="1802" y="2610"/>
                  </a:lnTo>
                  <a:lnTo>
                    <a:pt x="2299" y="2858"/>
                  </a:lnTo>
                  <a:lnTo>
                    <a:pt x="2796" y="3045"/>
                  </a:lnTo>
                  <a:lnTo>
                    <a:pt x="3293" y="3169"/>
                  </a:lnTo>
                  <a:lnTo>
                    <a:pt x="4287" y="3417"/>
                  </a:lnTo>
                  <a:lnTo>
                    <a:pt x="5343" y="3480"/>
                  </a:lnTo>
                  <a:lnTo>
                    <a:pt x="5591" y="1243"/>
                  </a:lnTo>
                  <a:lnTo>
                    <a:pt x="4162" y="1119"/>
                  </a:lnTo>
                  <a:lnTo>
                    <a:pt x="2734" y="932"/>
                  </a:lnTo>
                  <a:lnTo>
                    <a:pt x="2050" y="746"/>
                  </a:lnTo>
                  <a:lnTo>
                    <a:pt x="1367" y="560"/>
                  </a:lnTo>
                  <a:lnTo>
                    <a:pt x="683" y="311"/>
                  </a:lnTo>
                  <a:lnTo>
                    <a:pt x="62"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4"/>
            <p:cNvSpPr/>
            <p:nvPr/>
          </p:nvSpPr>
          <p:spPr>
            <a:xfrm>
              <a:off x="5029200" y="3863150"/>
              <a:ext cx="136700" cy="135150"/>
            </a:xfrm>
            <a:custGeom>
              <a:rect b="b" l="l" r="r" t="t"/>
              <a:pathLst>
                <a:path extrusionOk="0" h="5406" w="5468">
                  <a:moveTo>
                    <a:pt x="2734" y="0"/>
                  </a:moveTo>
                  <a:lnTo>
                    <a:pt x="2175" y="63"/>
                  </a:lnTo>
                  <a:lnTo>
                    <a:pt x="1678" y="187"/>
                  </a:lnTo>
                  <a:lnTo>
                    <a:pt x="1243" y="435"/>
                  </a:lnTo>
                  <a:lnTo>
                    <a:pt x="870" y="746"/>
                  </a:lnTo>
                  <a:lnTo>
                    <a:pt x="498" y="1119"/>
                  </a:lnTo>
                  <a:lnTo>
                    <a:pt x="249" y="1616"/>
                  </a:lnTo>
                  <a:lnTo>
                    <a:pt x="125" y="2113"/>
                  </a:lnTo>
                  <a:lnTo>
                    <a:pt x="1" y="2672"/>
                  </a:lnTo>
                  <a:lnTo>
                    <a:pt x="125" y="3231"/>
                  </a:lnTo>
                  <a:lnTo>
                    <a:pt x="249" y="3790"/>
                  </a:lnTo>
                  <a:lnTo>
                    <a:pt x="498" y="4225"/>
                  </a:lnTo>
                  <a:lnTo>
                    <a:pt x="808" y="4598"/>
                  </a:lnTo>
                  <a:lnTo>
                    <a:pt x="1181" y="4970"/>
                  </a:lnTo>
                  <a:lnTo>
                    <a:pt x="1616" y="5219"/>
                  </a:lnTo>
                  <a:lnTo>
                    <a:pt x="2175" y="5343"/>
                  </a:lnTo>
                  <a:lnTo>
                    <a:pt x="2734" y="5405"/>
                  </a:lnTo>
                  <a:lnTo>
                    <a:pt x="3293" y="5343"/>
                  </a:lnTo>
                  <a:lnTo>
                    <a:pt x="3790" y="5219"/>
                  </a:lnTo>
                  <a:lnTo>
                    <a:pt x="4225" y="5033"/>
                  </a:lnTo>
                  <a:lnTo>
                    <a:pt x="4660" y="4722"/>
                  </a:lnTo>
                  <a:lnTo>
                    <a:pt x="4971" y="4287"/>
                  </a:lnTo>
                  <a:lnTo>
                    <a:pt x="5219" y="3852"/>
                  </a:lnTo>
                  <a:lnTo>
                    <a:pt x="5406" y="3293"/>
                  </a:lnTo>
                  <a:lnTo>
                    <a:pt x="5468" y="2734"/>
                  </a:lnTo>
                  <a:lnTo>
                    <a:pt x="5406" y="2175"/>
                  </a:lnTo>
                  <a:lnTo>
                    <a:pt x="5281" y="1678"/>
                  </a:lnTo>
                  <a:lnTo>
                    <a:pt x="5033" y="1181"/>
                  </a:lnTo>
                  <a:lnTo>
                    <a:pt x="4722" y="808"/>
                  </a:lnTo>
                  <a:lnTo>
                    <a:pt x="4349" y="497"/>
                  </a:lnTo>
                  <a:lnTo>
                    <a:pt x="3852" y="249"/>
                  </a:lnTo>
                  <a:lnTo>
                    <a:pt x="3355" y="63"/>
                  </a:lnTo>
                  <a:lnTo>
                    <a:pt x="2734" y="0"/>
                  </a:lnTo>
                  <a:close/>
                </a:path>
              </a:pathLst>
            </a:custGeom>
            <a:solidFill>
              <a:srgbClr val="BA6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4"/>
            <p:cNvSpPr/>
            <p:nvPr/>
          </p:nvSpPr>
          <p:spPr>
            <a:xfrm>
              <a:off x="5125500" y="3782375"/>
              <a:ext cx="57500" cy="32650"/>
            </a:xfrm>
            <a:custGeom>
              <a:rect b="b" l="l" r="r" t="t"/>
              <a:pathLst>
                <a:path extrusionOk="0" h="1306" w="2300">
                  <a:moveTo>
                    <a:pt x="1429" y="1"/>
                  </a:moveTo>
                  <a:lnTo>
                    <a:pt x="994" y="63"/>
                  </a:lnTo>
                  <a:lnTo>
                    <a:pt x="622" y="249"/>
                  </a:lnTo>
                  <a:lnTo>
                    <a:pt x="187" y="498"/>
                  </a:lnTo>
                  <a:lnTo>
                    <a:pt x="0" y="746"/>
                  </a:lnTo>
                  <a:lnTo>
                    <a:pt x="0" y="871"/>
                  </a:lnTo>
                  <a:lnTo>
                    <a:pt x="0" y="995"/>
                  </a:lnTo>
                  <a:lnTo>
                    <a:pt x="125" y="1181"/>
                  </a:lnTo>
                  <a:lnTo>
                    <a:pt x="249" y="1243"/>
                  </a:lnTo>
                  <a:lnTo>
                    <a:pt x="373" y="1306"/>
                  </a:lnTo>
                  <a:lnTo>
                    <a:pt x="560" y="1306"/>
                  </a:lnTo>
                  <a:lnTo>
                    <a:pt x="932" y="1243"/>
                  </a:lnTo>
                  <a:lnTo>
                    <a:pt x="1367" y="1181"/>
                  </a:lnTo>
                  <a:lnTo>
                    <a:pt x="1740" y="1057"/>
                  </a:lnTo>
                  <a:lnTo>
                    <a:pt x="2051" y="808"/>
                  </a:lnTo>
                  <a:lnTo>
                    <a:pt x="2175" y="746"/>
                  </a:lnTo>
                  <a:lnTo>
                    <a:pt x="2299" y="622"/>
                  </a:lnTo>
                  <a:lnTo>
                    <a:pt x="2299" y="436"/>
                  </a:lnTo>
                  <a:lnTo>
                    <a:pt x="2299" y="311"/>
                  </a:lnTo>
                  <a:lnTo>
                    <a:pt x="2237" y="187"/>
                  </a:lnTo>
                  <a:lnTo>
                    <a:pt x="2175" y="63"/>
                  </a:lnTo>
                  <a:lnTo>
                    <a:pt x="1926"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4"/>
            <p:cNvSpPr/>
            <p:nvPr/>
          </p:nvSpPr>
          <p:spPr>
            <a:xfrm>
              <a:off x="5282375" y="3782375"/>
              <a:ext cx="59025" cy="31100"/>
            </a:xfrm>
            <a:custGeom>
              <a:rect b="b" l="l" r="r" t="t"/>
              <a:pathLst>
                <a:path extrusionOk="0" h="1244" w="2361">
                  <a:moveTo>
                    <a:pt x="870" y="1"/>
                  </a:moveTo>
                  <a:lnTo>
                    <a:pt x="373" y="63"/>
                  </a:lnTo>
                  <a:lnTo>
                    <a:pt x="124" y="187"/>
                  </a:lnTo>
                  <a:lnTo>
                    <a:pt x="0" y="374"/>
                  </a:lnTo>
                  <a:lnTo>
                    <a:pt x="0" y="560"/>
                  </a:lnTo>
                  <a:lnTo>
                    <a:pt x="187" y="808"/>
                  </a:lnTo>
                  <a:lnTo>
                    <a:pt x="373" y="933"/>
                  </a:lnTo>
                  <a:lnTo>
                    <a:pt x="621" y="1057"/>
                  </a:lnTo>
                  <a:lnTo>
                    <a:pt x="1118" y="1181"/>
                  </a:lnTo>
                  <a:lnTo>
                    <a:pt x="1615" y="1243"/>
                  </a:lnTo>
                  <a:lnTo>
                    <a:pt x="1926" y="1243"/>
                  </a:lnTo>
                  <a:lnTo>
                    <a:pt x="2175" y="1181"/>
                  </a:lnTo>
                  <a:lnTo>
                    <a:pt x="2299" y="1119"/>
                  </a:lnTo>
                  <a:lnTo>
                    <a:pt x="2361" y="995"/>
                  </a:lnTo>
                  <a:lnTo>
                    <a:pt x="2361" y="871"/>
                  </a:lnTo>
                  <a:lnTo>
                    <a:pt x="2361" y="746"/>
                  </a:lnTo>
                  <a:lnTo>
                    <a:pt x="2299" y="684"/>
                  </a:lnTo>
                  <a:lnTo>
                    <a:pt x="2237" y="560"/>
                  </a:lnTo>
                  <a:lnTo>
                    <a:pt x="1802" y="249"/>
                  </a:lnTo>
                  <a:lnTo>
                    <a:pt x="1367" y="63"/>
                  </a:lnTo>
                  <a:lnTo>
                    <a:pt x="870"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4"/>
            <p:cNvSpPr/>
            <p:nvPr/>
          </p:nvSpPr>
          <p:spPr>
            <a:xfrm>
              <a:off x="5145700" y="3824325"/>
              <a:ext cx="37300" cy="43500"/>
            </a:xfrm>
            <a:custGeom>
              <a:rect b="b" l="l" r="r" t="t"/>
              <a:pathLst>
                <a:path extrusionOk="0" h="1740" w="1492">
                  <a:moveTo>
                    <a:pt x="746" y="0"/>
                  </a:moveTo>
                  <a:lnTo>
                    <a:pt x="435" y="125"/>
                  </a:lnTo>
                  <a:lnTo>
                    <a:pt x="186" y="311"/>
                  </a:lnTo>
                  <a:lnTo>
                    <a:pt x="62" y="559"/>
                  </a:lnTo>
                  <a:lnTo>
                    <a:pt x="0" y="932"/>
                  </a:lnTo>
                  <a:lnTo>
                    <a:pt x="62" y="1243"/>
                  </a:lnTo>
                  <a:lnTo>
                    <a:pt x="186" y="1491"/>
                  </a:lnTo>
                  <a:lnTo>
                    <a:pt x="435" y="1678"/>
                  </a:lnTo>
                  <a:lnTo>
                    <a:pt x="683" y="1740"/>
                  </a:lnTo>
                  <a:lnTo>
                    <a:pt x="870" y="1740"/>
                  </a:lnTo>
                  <a:lnTo>
                    <a:pt x="994" y="1678"/>
                  </a:lnTo>
                  <a:lnTo>
                    <a:pt x="1243" y="1491"/>
                  </a:lnTo>
                  <a:lnTo>
                    <a:pt x="1429" y="1243"/>
                  </a:lnTo>
                  <a:lnTo>
                    <a:pt x="1491" y="870"/>
                  </a:lnTo>
                  <a:lnTo>
                    <a:pt x="1429" y="559"/>
                  </a:lnTo>
                  <a:lnTo>
                    <a:pt x="1305" y="249"/>
                  </a:lnTo>
                  <a:lnTo>
                    <a:pt x="1056" y="125"/>
                  </a:lnTo>
                  <a:lnTo>
                    <a:pt x="746"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4"/>
            <p:cNvSpPr/>
            <p:nvPr/>
          </p:nvSpPr>
          <p:spPr>
            <a:xfrm>
              <a:off x="5290125" y="3830525"/>
              <a:ext cx="34200" cy="43525"/>
            </a:xfrm>
            <a:custGeom>
              <a:rect b="b" l="l" r="r" t="t"/>
              <a:pathLst>
                <a:path extrusionOk="0" h="1741" w="1368">
                  <a:moveTo>
                    <a:pt x="746" y="1"/>
                  </a:moveTo>
                  <a:lnTo>
                    <a:pt x="622" y="63"/>
                  </a:lnTo>
                  <a:lnTo>
                    <a:pt x="436" y="125"/>
                  </a:lnTo>
                  <a:lnTo>
                    <a:pt x="311" y="187"/>
                  </a:lnTo>
                  <a:lnTo>
                    <a:pt x="187" y="311"/>
                  </a:lnTo>
                  <a:lnTo>
                    <a:pt x="63" y="622"/>
                  </a:lnTo>
                  <a:lnTo>
                    <a:pt x="1" y="995"/>
                  </a:lnTo>
                  <a:lnTo>
                    <a:pt x="63" y="1305"/>
                  </a:lnTo>
                  <a:lnTo>
                    <a:pt x="187" y="1492"/>
                  </a:lnTo>
                  <a:lnTo>
                    <a:pt x="249" y="1616"/>
                  </a:lnTo>
                  <a:lnTo>
                    <a:pt x="436" y="1678"/>
                  </a:lnTo>
                  <a:lnTo>
                    <a:pt x="622" y="1740"/>
                  </a:lnTo>
                  <a:lnTo>
                    <a:pt x="746" y="1740"/>
                  </a:lnTo>
                  <a:lnTo>
                    <a:pt x="933" y="1678"/>
                  </a:lnTo>
                  <a:lnTo>
                    <a:pt x="1057" y="1616"/>
                  </a:lnTo>
                  <a:lnTo>
                    <a:pt x="1181" y="1492"/>
                  </a:lnTo>
                  <a:lnTo>
                    <a:pt x="1305" y="1243"/>
                  </a:lnTo>
                  <a:lnTo>
                    <a:pt x="1368" y="995"/>
                  </a:lnTo>
                  <a:lnTo>
                    <a:pt x="1368" y="746"/>
                  </a:lnTo>
                  <a:lnTo>
                    <a:pt x="1305" y="436"/>
                  </a:lnTo>
                  <a:lnTo>
                    <a:pt x="1243" y="311"/>
                  </a:lnTo>
                  <a:lnTo>
                    <a:pt x="1119" y="187"/>
                  </a:lnTo>
                  <a:lnTo>
                    <a:pt x="933" y="63"/>
                  </a:lnTo>
                  <a:lnTo>
                    <a:pt x="746"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4"/>
            <p:cNvSpPr/>
            <p:nvPr/>
          </p:nvSpPr>
          <p:spPr>
            <a:xfrm>
              <a:off x="5193825" y="3942350"/>
              <a:ext cx="69925" cy="29550"/>
            </a:xfrm>
            <a:custGeom>
              <a:rect b="b" l="l" r="r" t="t"/>
              <a:pathLst>
                <a:path extrusionOk="0" h="1182" w="2797">
                  <a:moveTo>
                    <a:pt x="63" y="1"/>
                  </a:moveTo>
                  <a:lnTo>
                    <a:pt x="1" y="63"/>
                  </a:lnTo>
                  <a:lnTo>
                    <a:pt x="63" y="187"/>
                  </a:lnTo>
                  <a:lnTo>
                    <a:pt x="125" y="374"/>
                  </a:lnTo>
                  <a:lnTo>
                    <a:pt x="249" y="560"/>
                  </a:lnTo>
                  <a:lnTo>
                    <a:pt x="622" y="933"/>
                  </a:lnTo>
                  <a:lnTo>
                    <a:pt x="1057" y="1119"/>
                  </a:lnTo>
                  <a:lnTo>
                    <a:pt x="1244" y="1181"/>
                  </a:lnTo>
                  <a:lnTo>
                    <a:pt x="1492" y="1181"/>
                  </a:lnTo>
                  <a:lnTo>
                    <a:pt x="1865" y="1119"/>
                  </a:lnTo>
                  <a:lnTo>
                    <a:pt x="2175" y="995"/>
                  </a:lnTo>
                  <a:lnTo>
                    <a:pt x="2486" y="746"/>
                  </a:lnTo>
                  <a:lnTo>
                    <a:pt x="2735" y="436"/>
                  </a:lnTo>
                  <a:lnTo>
                    <a:pt x="2797" y="249"/>
                  </a:lnTo>
                  <a:lnTo>
                    <a:pt x="2797" y="187"/>
                  </a:lnTo>
                  <a:lnTo>
                    <a:pt x="2735" y="125"/>
                  </a:lnTo>
                  <a:lnTo>
                    <a:pt x="2610" y="125"/>
                  </a:lnTo>
                  <a:lnTo>
                    <a:pt x="2548" y="187"/>
                  </a:lnTo>
                  <a:lnTo>
                    <a:pt x="2486" y="311"/>
                  </a:lnTo>
                  <a:lnTo>
                    <a:pt x="2300" y="560"/>
                  </a:lnTo>
                  <a:lnTo>
                    <a:pt x="2051" y="746"/>
                  </a:lnTo>
                  <a:lnTo>
                    <a:pt x="1803" y="871"/>
                  </a:lnTo>
                  <a:lnTo>
                    <a:pt x="1492" y="933"/>
                  </a:lnTo>
                  <a:lnTo>
                    <a:pt x="1181" y="933"/>
                  </a:lnTo>
                  <a:lnTo>
                    <a:pt x="871" y="808"/>
                  </a:lnTo>
                  <a:lnTo>
                    <a:pt x="622" y="622"/>
                  </a:lnTo>
                  <a:lnTo>
                    <a:pt x="436" y="374"/>
                  </a:lnTo>
                  <a:lnTo>
                    <a:pt x="249" y="63"/>
                  </a:lnTo>
                  <a:lnTo>
                    <a:pt x="187"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4"/>
            <p:cNvSpPr/>
            <p:nvPr/>
          </p:nvSpPr>
          <p:spPr>
            <a:xfrm>
              <a:off x="5235775" y="3850725"/>
              <a:ext cx="27975" cy="76125"/>
            </a:xfrm>
            <a:custGeom>
              <a:rect b="b" l="l" r="r" t="t"/>
              <a:pathLst>
                <a:path extrusionOk="0" h="3045" w="1119">
                  <a:moveTo>
                    <a:pt x="684" y="0"/>
                  </a:moveTo>
                  <a:lnTo>
                    <a:pt x="622" y="63"/>
                  </a:lnTo>
                  <a:lnTo>
                    <a:pt x="622" y="125"/>
                  </a:lnTo>
                  <a:lnTo>
                    <a:pt x="622" y="249"/>
                  </a:lnTo>
                  <a:lnTo>
                    <a:pt x="870" y="1119"/>
                  </a:lnTo>
                  <a:lnTo>
                    <a:pt x="870" y="1740"/>
                  </a:lnTo>
                  <a:lnTo>
                    <a:pt x="870" y="1988"/>
                  </a:lnTo>
                  <a:lnTo>
                    <a:pt x="746" y="2299"/>
                  </a:lnTo>
                  <a:lnTo>
                    <a:pt x="622" y="2485"/>
                  </a:lnTo>
                  <a:lnTo>
                    <a:pt x="497" y="2672"/>
                  </a:lnTo>
                  <a:lnTo>
                    <a:pt x="311" y="2796"/>
                  </a:lnTo>
                  <a:lnTo>
                    <a:pt x="125" y="2858"/>
                  </a:lnTo>
                  <a:lnTo>
                    <a:pt x="0" y="2920"/>
                  </a:lnTo>
                  <a:lnTo>
                    <a:pt x="0" y="2982"/>
                  </a:lnTo>
                  <a:lnTo>
                    <a:pt x="63" y="3045"/>
                  </a:lnTo>
                  <a:lnTo>
                    <a:pt x="373" y="3045"/>
                  </a:lnTo>
                  <a:lnTo>
                    <a:pt x="497" y="2920"/>
                  </a:lnTo>
                  <a:lnTo>
                    <a:pt x="684" y="2858"/>
                  </a:lnTo>
                  <a:lnTo>
                    <a:pt x="808" y="2672"/>
                  </a:lnTo>
                  <a:lnTo>
                    <a:pt x="932" y="2423"/>
                  </a:lnTo>
                  <a:lnTo>
                    <a:pt x="1057" y="2113"/>
                  </a:lnTo>
                  <a:lnTo>
                    <a:pt x="1119" y="1864"/>
                  </a:lnTo>
                  <a:lnTo>
                    <a:pt x="1119" y="1554"/>
                  </a:lnTo>
                  <a:lnTo>
                    <a:pt x="1119" y="1181"/>
                  </a:lnTo>
                  <a:lnTo>
                    <a:pt x="1057" y="870"/>
                  </a:lnTo>
                  <a:lnTo>
                    <a:pt x="870" y="187"/>
                  </a:lnTo>
                  <a:lnTo>
                    <a:pt x="808" y="63"/>
                  </a:lnTo>
                  <a:lnTo>
                    <a:pt x="746"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4"/>
            <p:cNvSpPr/>
            <p:nvPr/>
          </p:nvSpPr>
          <p:spPr>
            <a:xfrm>
              <a:off x="4397075" y="5135175"/>
              <a:ext cx="111850" cy="114950"/>
            </a:xfrm>
            <a:custGeom>
              <a:rect b="b" l="l" r="r" t="t"/>
              <a:pathLst>
                <a:path extrusionOk="0" h="4598" w="4474">
                  <a:moveTo>
                    <a:pt x="1926" y="0"/>
                  </a:moveTo>
                  <a:lnTo>
                    <a:pt x="1367" y="62"/>
                  </a:lnTo>
                  <a:lnTo>
                    <a:pt x="1119" y="125"/>
                  </a:lnTo>
                  <a:lnTo>
                    <a:pt x="870" y="249"/>
                  </a:lnTo>
                  <a:lnTo>
                    <a:pt x="560" y="497"/>
                  </a:lnTo>
                  <a:lnTo>
                    <a:pt x="373" y="746"/>
                  </a:lnTo>
                  <a:lnTo>
                    <a:pt x="187" y="994"/>
                  </a:lnTo>
                  <a:lnTo>
                    <a:pt x="63" y="1305"/>
                  </a:lnTo>
                  <a:lnTo>
                    <a:pt x="1" y="1678"/>
                  </a:lnTo>
                  <a:lnTo>
                    <a:pt x="1" y="1988"/>
                  </a:lnTo>
                  <a:lnTo>
                    <a:pt x="63" y="2361"/>
                  </a:lnTo>
                  <a:lnTo>
                    <a:pt x="249" y="2734"/>
                  </a:lnTo>
                  <a:lnTo>
                    <a:pt x="498" y="3169"/>
                  </a:lnTo>
                  <a:lnTo>
                    <a:pt x="808" y="3542"/>
                  </a:lnTo>
                  <a:lnTo>
                    <a:pt x="1181" y="3852"/>
                  </a:lnTo>
                  <a:lnTo>
                    <a:pt x="1554" y="4101"/>
                  </a:lnTo>
                  <a:lnTo>
                    <a:pt x="1989" y="4349"/>
                  </a:lnTo>
                  <a:lnTo>
                    <a:pt x="2423" y="4473"/>
                  </a:lnTo>
                  <a:lnTo>
                    <a:pt x="2920" y="4598"/>
                  </a:lnTo>
                  <a:lnTo>
                    <a:pt x="3914" y="4598"/>
                  </a:lnTo>
                  <a:lnTo>
                    <a:pt x="4349" y="4536"/>
                  </a:lnTo>
                  <a:lnTo>
                    <a:pt x="4411" y="4473"/>
                  </a:lnTo>
                  <a:lnTo>
                    <a:pt x="4474" y="4411"/>
                  </a:lnTo>
                  <a:lnTo>
                    <a:pt x="4474" y="4287"/>
                  </a:lnTo>
                  <a:lnTo>
                    <a:pt x="4039" y="3355"/>
                  </a:lnTo>
                  <a:lnTo>
                    <a:pt x="3666" y="2485"/>
                  </a:lnTo>
                  <a:lnTo>
                    <a:pt x="3355" y="1553"/>
                  </a:lnTo>
                  <a:lnTo>
                    <a:pt x="3169" y="559"/>
                  </a:lnTo>
                  <a:lnTo>
                    <a:pt x="3107" y="435"/>
                  </a:lnTo>
                  <a:lnTo>
                    <a:pt x="2983" y="311"/>
                  </a:lnTo>
                  <a:lnTo>
                    <a:pt x="2423" y="62"/>
                  </a:lnTo>
                  <a:lnTo>
                    <a:pt x="1926" y="0"/>
                  </a:lnTo>
                  <a:close/>
                </a:path>
              </a:pathLst>
            </a:custGeom>
            <a:solidFill>
              <a:srgbClr val="AD8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4"/>
            <p:cNvSpPr/>
            <p:nvPr/>
          </p:nvSpPr>
          <p:spPr>
            <a:xfrm>
              <a:off x="4471625" y="5097900"/>
              <a:ext cx="293575" cy="37300"/>
            </a:xfrm>
            <a:custGeom>
              <a:rect b="b" l="l" r="r" t="t"/>
              <a:pathLst>
                <a:path extrusionOk="0" h="1492" w="11743">
                  <a:moveTo>
                    <a:pt x="1" y="0"/>
                  </a:moveTo>
                  <a:lnTo>
                    <a:pt x="435" y="249"/>
                  </a:lnTo>
                  <a:lnTo>
                    <a:pt x="808" y="435"/>
                  </a:lnTo>
                  <a:lnTo>
                    <a:pt x="1926" y="808"/>
                  </a:lnTo>
                  <a:lnTo>
                    <a:pt x="2983" y="1119"/>
                  </a:lnTo>
                  <a:lnTo>
                    <a:pt x="4101" y="1305"/>
                  </a:lnTo>
                  <a:lnTo>
                    <a:pt x="5281" y="1429"/>
                  </a:lnTo>
                  <a:lnTo>
                    <a:pt x="6027" y="1491"/>
                  </a:lnTo>
                  <a:lnTo>
                    <a:pt x="6710" y="1491"/>
                  </a:lnTo>
                  <a:lnTo>
                    <a:pt x="7456" y="1429"/>
                  </a:lnTo>
                  <a:lnTo>
                    <a:pt x="8201" y="1367"/>
                  </a:lnTo>
                  <a:lnTo>
                    <a:pt x="8885" y="1243"/>
                  </a:lnTo>
                  <a:lnTo>
                    <a:pt x="9630" y="1056"/>
                  </a:lnTo>
                  <a:lnTo>
                    <a:pt x="10313" y="808"/>
                  </a:lnTo>
                  <a:lnTo>
                    <a:pt x="10997" y="497"/>
                  </a:lnTo>
                  <a:lnTo>
                    <a:pt x="11370" y="311"/>
                  </a:lnTo>
                  <a:lnTo>
                    <a:pt x="11742" y="62"/>
                  </a:lnTo>
                  <a:lnTo>
                    <a:pt x="8139" y="62"/>
                  </a:lnTo>
                  <a:lnTo>
                    <a:pt x="8077" y="125"/>
                  </a:lnTo>
                  <a:lnTo>
                    <a:pt x="8015" y="187"/>
                  </a:lnTo>
                  <a:lnTo>
                    <a:pt x="7828" y="249"/>
                  </a:lnTo>
                  <a:lnTo>
                    <a:pt x="7083" y="622"/>
                  </a:lnTo>
                  <a:lnTo>
                    <a:pt x="6337" y="870"/>
                  </a:lnTo>
                  <a:lnTo>
                    <a:pt x="6027" y="932"/>
                  </a:lnTo>
                  <a:lnTo>
                    <a:pt x="5468" y="932"/>
                  </a:lnTo>
                  <a:lnTo>
                    <a:pt x="5219" y="808"/>
                  </a:lnTo>
                  <a:lnTo>
                    <a:pt x="4474" y="497"/>
                  </a:lnTo>
                  <a:lnTo>
                    <a:pt x="4163" y="311"/>
                  </a:lnTo>
                  <a:lnTo>
                    <a:pt x="3914" y="62"/>
                  </a:lnTo>
                  <a:lnTo>
                    <a:pt x="2734"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4"/>
            <p:cNvSpPr/>
            <p:nvPr/>
          </p:nvSpPr>
          <p:spPr>
            <a:xfrm>
              <a:off x="4569475" y="5099450"/>
              <a:ext cx="105625" cy="21775"/>
            </a:xfrm>
            <a:custGeom>
              <a:rect b="b" l="l" r="r" t="t"/>
              <a:pathLst>
                <a:path extrusionOk="0" h="871" w="4225">
                  <a:moveTo>
                    <a:pt x="0" y="0"/>
                  </a:moveTo>
                  <a:lnTo>
                    <a:pt x="249" y="249"/>
                  </a:lnTo>
                  <a:lnTo>
                    <a:pt x="560" y="435"/>
                  </a:lnTo>
                  <a:lnTo>
                    <a:pt x="1305" y="746"/>
                  </a:lnTo>
                  <a:lnTo>
                    <a:pt x="1554" y="870"/>
                  </a:lnTo>
                  <a:lnTo>
                    <a:pt x="2113" y="870"/>
                  </a:lnTo>
                  <a:lnTo>
                    <a:pt x="2423" y="808"/>
                  </a:lnTo>
                  <a:lnTo>
                    <a:pt x="3169" y="560"/>
                  </a:lnTo>
                  <a:lnTo>
                    <a:pt x="3914" y="187"/>
                  </a:lnTo>
                  <a:lnTo>
                    <a:pt x="4101" y="125"/>
                  </a:lnTo>
                  <a:lnTo>
                    <a:pt x="4163" y="63"/>
                  </a:lnTo>
                  <a:lnTo>
                    <a:pt x="4225" y="0"/>
                  </a:lnTo>
                  <a:close/>
                </a:path>
              </a:pathLst>
            </a:custGeom>
            <a:solidFill>
              <a:srgbClr val="6630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4"/>
            <p:cNvSpPr/>
            <p:nvPr/>
          </p:nvSpPr>
          <p:spPr>
            <a:xfrm>
              <a:off x="4471625" y="5133625"/>
              <a:ext cx="25" cy="25"/>
            </a:xfrm>
            <a:custGeom>
              <a:rect b="b" l="l" r="r" t="t"/>
              <a:pathLst>
                <a:path extrusionOk="0" h="1" w="1">
                  <a:moveTo>
                    <a:pt x="1" y="0"/>
                  </a:moveTo>
                  <a:lnTo>
                    <a:pt x="1" y="0"/>
                  </a:lnTo>
                  <a:lnTo>
                    <a:pt x="1" y="0"/>
                  </a:lnTo>
                  <a:lnTo>
                    <a:pt x="1" y="0"/>
                  </a:lnTo>
                  <a:lnTo>
                    <a:pt x="1" y="0"/>
                  </a:lnTo>
                  <a:lnTo>
                    <a:pt x="1" y="0"/>
                  </a:lnTo>
                  <a:close/>
                </a:path>
              </a:pathLst>
            </a:custGeom>
            <a:solidFill>
              <a:srgbClr val="AD8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2" name="Google Shape;3892;p74"/>
          <p:cNvGrpSpPr/>
          <p:nvPr/>
        </p:nvGrpSpPr>
        <p:grpSpPr>
          <a:xfrm>
            <a:off x="5619790" y="2542618"/>
            <a:ext cx="2912002" cy="2790111"/>
            <a:chOff x="4210700" y="238125"/>
            <a:chExt cx="2449325" cy="2346800"/>
          </a:xfrm>
        </p:grpSpPr>
        <p:sp>
          <p:nvSpPr>
            <p:cNvPr id="3893" name="Google Shape;3893;p74"/>
            <p:cNvSpPr/>
            <p:nvPr/>
          </p:nvSpPr>
          <p:spPr>
            <a:xfrm>
              <a:off x="4210700" y="238125"/>
              <a:ext cx="2449325" cy="2346800"/>
            </a:xfrm>
            <a:custGeom>
              <a:rect b="b" l="l" r="r" t="t"/>
              <a:pathLst>
                <a:path extrusionOk="0" h="93872" w="97973">
                  <a:moveTo>
                    <a:pt x="48334" y="0"/>
                  </a:moveTo>
                  <a:lnTo>
                    <a:pt x="46533" y="62"/>
                  </a:lnTo>
                  <a:lnTo>
                    <a:pt x="44731" y="249"/>
                  </a:lnTo>
                  <a:lnTo>
                    <a:pt x="42929" y="435"/>
                  </a:lnTo>
                  <a:lnTo>
                    <a:pt x="41066" y="683"/>
                  </a:lnTo>
                  <a:lnTo>
                    <a:pt x="39264" y="1056"/>
                  </a:lnTo>
                  <a:lnTo>
                    <a:pt x="37462" y="1429"/>
                  </a:lnTo>
                  <a:lnTo>
                    <a:pt x="35723" y="1926"/>
                  </a:lnTo>
                  <a:lnTo>
                    <a:pt x="33921" y="2423"/>
                  </a:lnTo>
                  <a:lnTo>
                    <a:pt x="32182" y="3044"/>
                  </a:lnTo>
                  <a:lnTo>
                    <a:pt x="30442" y="3665"/>
                  </a:lnTo>
                  <a:lnTo>
                    <a:pt x="28702" y="4411"/>
                  </a:lnTo>
                  <a:lnTo>
                    <a:pt x="27025" y="5156"/>
                  </a:lnTo>
                  <a:lnTo>
                    <a:pt x="25348" y="6026"/>
                  </a:lnTo>
                  <a:lnTo>
                    <a:pt x="23670" y="6896"/>
                  </a:lnTo>
                  <a:lnTo>
                    <a:pt x="22055" y="7828"/>
                  </a:lnTo>
                  <a:lnTo>
                    <a:pt x="21744" y="8014"/>
                  </a:lnTo>
                  <a:lnTo>
                    <a:pt x="19756" y="9443"/>
                  </a:lnTo>
                  <a:lnTo>
                    <a:pt x="17893" y="10872"/>
                  </a:lnTo>
                  <a:lnTo>
                    <a:pt x="16153" y="12425"/>
                  </a:lnTo>
                  <a:lnTo>
                    <a:pt x="14414" y="14040"/>
                  </a:lnTo>
                  <a:lnTo>
                    <a:pt x="12798" y="15780"/>
                  </a:lnTo>
                  <a:lnTo>
                    <a:pt x="11245" y="17519"/>
                  </a:lnTo>
                  <a:lnTo>
                    <a:pt x="9816" y="19383"/>
                  </a:lnTo>
                  <a:lnTo>
                    <a:pt x="8450" y="21309"/>
                  </a:lnTo>
                  <a:lnTo>
                    <a:pt x="7145" y="23297"/>
                  </a:lnTo>
                  <a:lnTo>
                    <a:pt x="7083" y="23421"/>
                  </a:lnTo>
                  <a:lnTo>
                    <a:pt x="6959" y="23608"/>
                  </a:lnTo>
                  <a:lnTo>
                    <a:pt x="6275" y="24788"/>
                  </a:lnTo>
                  <a:lnTo>
                    <a:pt x="5592" y="25969"/>
                  </a:lnTo>
                  <a:lnTo>
                    <a:pt x="4970" y="27211"/>
                  </a:lnTo>
                  <a:lnTo>
                    <a:pt x="4411" y="28391"/>
                  </a:lnTo>
                  <a:lnTo>
                    <a:pt x="3852" y="29634"/>
                  </a:lnTo>
                  <a:lnTo>
                    <a:pt x="3355" y="30939"/>
                  </a:lnTo>
                  <a:lnTo>
                    <a:pt x="2858" y="32181"/>
                  </a:lnTo>
                  <a:lnTo>
                    <a:pt x="2423" y="33486"/>
                  </a:lnTo>
                  <a:lnTo>
                    <a:pt x="1988" y="34915"/>
                  </a:lnTo>
                  <a:lnTo>
                    <a:pt x="1554" y="36406"/>
                  </a:lnTo>
                  <a:lnTo>
                    <a:pt x="1181" y="37897"/>
                  </a:lnTo>
                  <a:lnTo>
                    <a:pt x="870" y="39388"/>
                  </a:lnTo>
                  <a:lnTo>
                    <a:pt x="497" y="41686"/>
                  </a:lnTo>
                  <a:lnTo>
                    <a:pt x="249" y="44047"/>
                  </a:lnTo>
                  <a:lnTo>
                    <a:pt x="63" y="46408"/>
                  </a:lnTo>
                  <a:lnTo>
                    <a:pt x="0" y="48769"/>
                  </a:lnTo>
                  <a:lnTo>
                    <a:pt x="0" y="91014"/>
                  </a:lnTo>
                  <a:lnTo>
                    <a:pt x="63" y="91573"/>
                  </a:lnTo>
                  <a:lnTo>
                    <a:pt x="249" y="92132"/>
                  </a:lnTo>
                  <a:lnTo>
                    <a:pt x="497" y="92629"/>
                  </a:lnTo>
                  <a:lnTo>
                    <a:pt x="808" y="93064"/>
                  </a:lnTo>
                  <a:lnTo>
                    <a:pt x="1243" y="93375"/>
                  </a:lnTo>
                  <a:lnTo>
                    <a:pt x="1740" y="93623"/>
                  </a:lnTo>
                  <a:lnTo>
                    <a:pt x="2299" y="93810"/>
                  </a:lnTo>
                  <a:lnTo>
                    <a:pt x="2858" y="93872"/>
                  </a:lnTo>
                  <a:lnTo>
                    <a:pt x="95115" y="93872"/>
                  </a:lnTo>
                  <a:lnTo>
                    <a:pt x="95736" y="93810"/>
                  </a:lnTo>
                  <a:lnTo>
                    <a:pt x="96233" y="93623"/>
                  </a:lnTo>
                  <a:lnTo>
                    <a:pt x="96730" y="93375"/>
                  </a:lnTo>
                  <a:lnTo>
                    <a:pt x="97165" y="93064"/>
                  </a:lnTo>
                  <a:lnTo>
                    <a:pt x="97476" y="92629"/>
                  </a:lnTo>
                  <a:lnTo>
                    <a:pt x="97786" y="92132"/>
                  </a:lnTo>
                  <a:lnTo>
                    <a:pt x="97911" y="91573"/>
                  </a:lnTo>
                  <a:lnTo>
                    <a:pt x="97973" y="91014"/>
                  </a:lnTo>
                  <a:lnTo>
                    <a:pt x="97973" y="48769"/>
                  </a:lnTo>
                  <a:lnTo>
                    <a:pt x="97973" y="47029"/>
                  </a:lnTo>
                  <a:lnTo>
                    <a:pt x="97848" y="45290"/>
                  </a:lnTo>
                  <a:lnTo>
                    <a:pt x="97724" y="43550"/>
                  </a:lnTo>
                  <a:lnTo>
                    <a:pt x="97476" y="41811"/>
                  </a:lnTo>
                  <a:lnTo>
                    <a:pt x="97227" y="40071"/>
                  </a:lnTo>
                  <a:lnTo>
                    <a:pt x="96917" y="38394"/>
                  </a:lnTo>
                  <a:lnTo>
                    <a:pt x="96482" y="36716"/>
                  </a:lnTo>
                  <a:lnTo>
                    <a:pt x="96047" y="35039"/>
                  </a:lnTo>
                  <a:lnTo>
                    <a:pt x="95550" y="33362"/>
                  </a:lnTo>
                  <a:lnTo>
                    <a:pt x="94928" y="31746"/>
                  </a:lnTo>
                  <a:lnTo>
                    <a:pt x="94307" y="30131"/>
                  </a:lnTo>
                  <a:lnTo>
                    <a:pt x="93624" y="28516"/>
                  </a:lnTo>
                  <a:lnTo>
                    <a:pt x="92878" y="26963"/>
                  </a:lnTo>
                  <a:lnTo>
                    <a:pt x="92071" y="25409"/>
                  </a:lnTo>
                  <a:lnTo>
                    <a:pt x="91201" y="23918"/>
                  </a:lnTo>
                  <a:lnTo>
                    <a:pt x="90331" y="22427"/>
                  </a:lnTo>
                  <a:lnTo>
                    <a:pt x="89027" y="20501"/>
                  </a:lnTo>
                  <a:lnTo>
                    <a:pt x="87660" y="18700"/>
                  </a:lnTo>
                  <a:lnTo>
                    <a:pt x="86231" y="16898"/>
                  </a:lnTo>
                  <a:lnTo>
                    <a:pt x="84678" y="15221"/>
                  </a:lnTo>
                  <a:lnTo>
                    <a:pt x="83062" y="13543"/>
                  </a:lnTo>
                  <a:lnTo>
                    <a:pt x="81385" y="11990"/>
                  </a:lnTo>
                  <a:lnTo>
                    <a:pt x="79646" y="10499"/>
                  </a:lnTo>
                  <a:lnTo>
                    <a:pt x="77782" y="9132"/>
                  </a:lnTo>
                  <a:lnTo>
                    <a:pt x="76229" y="8014"/>
                  </a:lnTo>
                  <a:lnTo>
                    <a:pt x="74613" y="7020"/>
                  </a:lnTo>
                  <a:lnTo>
                    <a:pt x="72998" y="6026"/>
                  </a:lnTo>
                  <a:lnTo>
                    <a:pt x="71321" y="5156"/>
                  </a:lnTo>
                  <a:lnTo>
                    <a:pt x="69643" y="4349"/>
                  </a:lnTo>
                  <a:lnTo>
                    <a:pt x="67966" y="3603"/>
                  </a:lnTo>
                  <a:lnTo>
                    <a:pt x="66226" y="2920"/>
                  </a:lnTo>
                  <a:lnTo>
                    <a:pt x="64487" y="2361"/>
                  </a:lnTo>
                  <a:lnTo>
                    <a:pt x="62747" y="1802"/>
                  </a:lnTo>
                  <a:lnTo>
                    <a:pt x="61008" y="1367"/>
                  </a:lnTo>
                  <a:lnTo>
                    <a:pt x="59206" y="932"/>
                  </a:lnTo>
                  <a:lnTo>
                    <a:pt x="57405" y="621"/>
                  </a:lnTo>
                  <a:lnTo>
                    <a:pt x="55603" y="373"/>
                  </a:lnTo>
                  <a:lnTo>
                    <a:pt x="53801" y="186"/>
                  </a:lnTo>
                  <a:lnTo>
                    <a:pt x="52000" y="62"/>
                  </a:lnTo>
                  <a:lnTo>
                    <a:pt x="501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4"/>
            <p:cNvSpPr/>
            <p:nvPr/>
          </p:nvSpPr>
          <p:spPr>
            <a:xfrm>
              <a:off x="4210700" y="238125"/>
              <a:ext cx="2449325" cy="2346800"/>
            </a:xfrm>
            <a:custGeom>
              <a:rect b="b" l="l" r="r" t="t"/>
              <a:pathLst>
                <a:path extrusionOk="0" fill="none" h="93872" w="97973">
                  <a:moveTo>
                    <a:pt x="2858" y="93872"/>
                  </a:moveTo>
                  <a:lnTo>
                    <a:pt x="2858" y="93872"/>
                  </a:lnTo>
                  <a:lnTo>
                    <a:pt x="2299" y="93810"/>
                  </a:lnTo>
                  <a:lnTo>
                    <a:pt x="1740" y="93623"/>
                  </a:lnTo>
                  <a:lnTo>
                    <a:pt x="1243" y="93375"/>
                  </a:lnTo>
                  <a:lnTo>
                    <a:pt x="808" y="93064"/>
                  </a:lnTo>
                  <a:lnTo>
                    <a:pt x="497" y="92629"/>
                  </a:lnTo>
                  <a:lnTo>
                    <a:pt x="249" y="92132"/>
                  </a:lnTo>
                  <a:lnTo>
                    <a:pt x="63" y="91573"/>
                  </a:lnTo>
                  <a:lnTo>
                    <a:pt x="0" y="91014"/>
                  </a:lnTo>
                  <a:lnTo>
                    <a:pt x="0" y="48769"/>
                  </a:lnTo>
                  <a:lnTo>
                    <a:pt x="0" y="48769"/>
                  </a:lnTo>
                  <a:lnTo>
                    <a:pt x="63" y="46408"/>
                  </a:lnTo>
                  <a:lnTo>
                    <a:pt x="249" y="44047"/>
                  </a:lnTo>
                  <a:lnTo>
                    <a:pt x="497" y="41686"/>
                  </a:lnTo>
                  <a:lnTo>
                    <a:pt x="870" y="39388"/>
                  </a:lnTo>
                  <a:lnTo>
                    <a:pt x="870" y="39388"/>
                  </a:lnTo>
                  <a:lnTo>
                    <a:pt x="1181" y="37897"/>
                  </a:lnTo>
                  <a:lnTo>
                    <a:pt x="1554" y="36406"/>
                  </a:lnTo>
                  <a:lnTo>
                    <a:pt x="1988" y="34915"/>
                  </a:lnTo>
                  <a:lnTo>
                    <a:pt x="2423" y="33486"/>
                  </a:lnTo>
                  <a:lnTo>
                    <a:pt x="2423" y="33486"/>
                  </a:lnTo>
                  <a:lnTo>
                    <a:pt x="2858" y="32181"/>
                  </a:lnTo>
                  <a:lnTo>
                    <a:pt x="3355" y="30939"/>
                  </a:lnTo>
                  <a:lnTo>
                    <a:pt x="3852" y="29634"/>
                  </a:lnTo>
                  <a:lnTo>
                    <a:pt x="4411" y="28391"/>
                  </a:lnTo>
                  <a:lnTo>
                    <a:pt x="4970" y="27211"/>
                  </a:lnTo>
                  <a:lnTo>
                    <a:pt x="5592" y="25969"/>
                  </a:lnTo>
                  <a:lnTo>
                    <a:pt x="6275" y="24788"/>
                  </a:lnTo>
                  <a:lnTo>
                    <a:pt x="6959" y="23608"/>
                  </a:lnTo>
                  <a:lnTo>
                    <a:pt x="6959" y="23608"/>
                  </a:lnTo>
                  <a:lnTo>
                    <a:pt x="7083" y="23421"/>
                  </a:lnTo>
                  <a:lnTo>
                    <a:pt x="7083" y="23421"/>
                  </a:lnTo>
                  <a:lnTo>
                    <a:pt x="7145" y="23297"/>
                  </a:lnTo>
                  <a:lnTo>
                    <a:pt x="7145" y="23297"/>
                  </a:lnTo>
                  <a:lnTo>
                    <a:pt x="8450" y="21309"/>
                  </a:lnTo>
                  <a:lnTo>
                    <a:pt x="9816" y="19383"/>
                  </a:lnTo>
                  <a:lnTo>
                    <a:pt x="11245" y="17519"/>
                  </a:lnTo>
                  <a:lnTo>
                    <a:pt x="12798" y="15780"/>
                  </a:lnTo>
                  <a:lnTo>
                    <a:pt x="14414" y="14040"/>
                  </a:lnTo>
                  <a:lnTo>
                    <a:pt x="16153" y="12425"/>
                  </a:lnTo>
                  <a:lnTo>
                    <a:pt x="17893" y="10872"/>
                  </a:lnTo>
                  <a:lnTo>
                    <a:pt x="19756" y="9443"/>
                  </a:lnTo>
                  <a:lnTo>
                    <a:pt x="19756" y="9443"/>
                  </a:lnTo>
                  <a:lnTo>
                    <a:pt x="21744" y="8014"/>
                  </a:lnTo>
                  <a:lnTo>
                    <a:pt x="21744" y="8014"/>
                  </a:lnTo>
                  <a:lnTo>
                    <a:pt x="22055" y="7828"/>
                  </a:lnTo>
                  <a:lnTo>
                    <a:pt x="22055" y="7828"/>
                  </a:lnTo>
                  <a:lnTo>
                    <a:pt x="23670" y="6896"/>
                  </a:lnTo>
                  <a:lnTo>
                    <a:pt x="25348" y="6026"/>
                  </a:lnTo>
                  <a:lnTo>
                    <a:pt x="27025" y="5156"/>
                  </a:lnTo>
                  <a:lnTo>
                    <a:pt x="28702" y="4411"/>
                  </a:lnTo>
                  <a:lnTo>
                    <a:pt x="30442" y="3665"/>
                  </a:lnTo>
                  <a:lnTo>
                    <a:pt x="32182" y="3044"/>
                  </a:lnTo>
                  <a:lnTo>
                    <a:pt x="33921" y="2423"/>
                  </a:lnTo>
                  <a:lnTo>
                    <a:pt x="35723" y="1926"/>
                  </a:lnTo>
                  <a:lnTo>
                    <a:pt x="37462" y="1429"/>
                  </a:lnTo>
                  <a:lnTo>
                    <a:pt x="39264" y="1056"/>
                  </a:lnTo>
                  <a:lnTo>
                    <a:pt x="41066" y="683"/>
                  </a:lnTo>
                  <a:lnTo>
                    <a:pt x="42929" y="435"/>
                  </a:lnTo>
                  <a:lnTo>
                    <a:pt x="44731" y="249"/>
                  </a:lnTo>
                  <a:lnTo>
                    <a:pt x="46533" y="62"/>
                  </a:lnTo>
                  <a:lnTo>
                    <a:pt x="48334" y="0"/>
                  </a:lnTo>
                  <a:lnTo>
                    <a:pt x="50198" y="0"/>
                  </a:lnTo>
                  <a:lnTo>
                    <a:pt x="52000" y="62"/>
                  </a:lnTo>
                  <a:lnTo>
                    <a:pt x="53801" y="186"/>
                  </a:lnTo>
                  <a:lnTo>
                    <a:pt x="55603" y="373"/>
                  </a:lnTo>
                  <a:lnTo>
                    <a:pt x="57405" y="621"/>
                  </a:lnTo>
                  <a:lnTo>
                    <a:pt x="59206" y="932"/>
                  </a:lnTo>
                  <a:lnTo>
                    <a:pt x="61008" y="1367"/>
                  </a:lnTo>
                  <a:lnTo>
                    <a:pt x="62747" y="1802"/>
                  </a:lnTo>
                  <a:lnTo>
                    <a:pt x="64487" y="2361"/>
                  </a:lnTo>
                  <a:lnTo>
                    <a:pt x="66226" y="2920"/>
                  </a:lnTo>
                  <a:lnTo>
                    <a:pt x="67966" y="3603"/>
                  </a:lnTo>
                  <a:lnTo>
                    <a:pt x="69643" y="4349"/>
                  </a:lnTo>
                  <a:lnTo>
                    <a:pt x="71321" y="5156"/>
                  </a:lnTo>
                  <a:lnTo>
                    <a:pt x="72998" y="6026"/>
                  </a:lnTo>
                  <a:lnTo>
                    <a:pt x="74613" y="7020"/>
                  </a:lnTo>
                  <a:lnTo>
                    <a:pt x="76229" y="8014"/>
                  </a:lnTo>
                  <a:lnTo>
                    <a:pt x="77782" y="9132"/>
                  </a:lnTo>
                  <a:lnTo>
                    <a:pt x="77782" y="9132"/>
                  </a:lnTo>
                  <a:lnTo>
                    <a:pt x="79646" y="10499"/>
                  </a:lnTo>
                  <a:lnTo>
                    <a:pt x="81385" y="11990"/>
                  </a:lnTo>
                  <a:lnTo>
                    <a:pt x="83062" y="13543"/>
                  </a:lnTo>
                  <a:lnTo>
                    <a:pt x="84678" y="15221"/>
                  </a:lnTo>
                  <a:lnTo>
                    <a:pt x="86231" y="16898"/>
                  </a:lnTo>
                  <a:lnTo>
                    <a:pt x="87660" y="18700"/>
                  </a:lnTo>
                  <a:lnTo>
                    <a:pt x="89027" y="20501"/>
                  </a:lnTo>
                  <a:lnTo>
                    <a:pt x="90331" y="22427"/>
                  </a:lnTo>
                  <a:lnTo>
                    <a:pt x="90331" y="22427"/>
                  </a:lnTo>
                  <a:lnTo>
                    <a:pt x="91201" y="23918"/>
                  </a:lnTo>
                  <a:lnTo>
                    <a:pt x="92071" y="25409"/>
                  </a:lnTo>
                  <a:lnTo>
                    <a:pt x="92878" y="26963"/>
                  </a:lnTo>
                  <a:lnTo>
                    <a:pt x="93624" y="28516"/>
                  </a:lnTo>
                  <a:lnTo>
                    <a:pt x="94307" y="30131"/>
                  </a:lnTo>
                  <a:lnTo>
                    <a:pt x="94928" y="31746"/>
                  </a:lnTo>
                  <a:lnTo>
                    <a:pt x="95550" y="33362"/>
                  </a:lnTo>
                  <a:lnTo>
                    <a:pt x="96047" y="35039"/>
                  </a:lnTo>
                  <a:lnTo>
                    <a:pt x="96482" y="36716"/>
                  </a:lnTo>
                  <a:lnTo>
                    <a:pt x="96917" y="38394"/>
                  </a:lnTo>
                  <a:lnTo>
                    <a:pt x="97227" y="40071"/>
                  </a:lnTo>
                  <a:lnTo>
                    <a:pt x="97476" y="41811"/>
                  </a:lnTo>
                  <a:lnTo>
                    <a:pt x="97724" y="43550"/>
                  </a:lnTo>
                  <a:lnTo>
                    <a:pt x="97848" y="45290"/>
                  </a:lnTo>
                  <a:lnTo>
                    <a:pt x="97973" y="47029"/>
                  </a:lnTo>
                  <a:lnTo>
                    <a:pt x="97973" y="48769"/>
                  </a:lnTo>
                  <a:lnTo>
                    <a:pt x="97973" y="91014"/>
                  </a:lnTo>
                  <a:lnTo>
                    <a:pt x="97973" y="91014"/>
                  </a:lnTo>
                  <a:lnTo>
                    <a:pt x="97911" y="91573"/>
                  </a:lnTo>
                  <a:lnTo>
                    <a:pt x="97786" y="92132"/>
                  </a:lnTo>
                  <a:lnTo>
                    <a:pt x="97476" y="92629"/>
                  </a:lnTo>
                  <a:lnTo>
                    <a:pt x="97165" y="93064"/>
                  </a:lnTo>
                  <a:lnTo>
                    <a:pt x="96730" y="93375"/>
                  </a:lnTo>
                  <a:lnTo>
                    <a:pt x="96233" y="93623"/>
                  </a:lnTo>
                  <a:lnTo>
                    <a:pt x="95736" y="93810"/>
                  </a:lnTo>
                  <a:lnTo>
                    <a:pt x="95115" y="93872"/>
                  </a:lnTo>
                  <a:lnTo>
                    <a:pt x="2858" y="938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4"/>
            <p:cNvSpPr/>
            <p:nvPr/>
          </p:nvSpPr>
          <p:spPr>
            <a:xfrm>
              <a:off x="4282150" y="2584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4"/>
            <p:cNvSpPr/>
            <p:nvPr/>
          </p:nvSpPr>
          <p:spPr>
            <a:xfrm>
              <a:off x="4331850" y="354600"/>
              <a:ext cx="2207025" cy="2113850"/>
            </a:xfrm>
            <a:custGeom>
              <a:rect b="b" l="l" r="r" t="t"/>
              <a:pathLst>
                <a:path extrusionOk="0" h="84554" w="88281">
                  <a:moveTo>
                    <a:pt x="43550" y="0"/>
                  </a:moveTo>
                  <a:lnTo>
                    <a:pt x="41935" y="63"/>
                  </a:lnTo>
                  <a:lnTo>
                    <a:pt x="40320" y="187"/>
                  </a:lnTo>
                  <a:lnTo>
                    <a:pt x="38642" y="373"/>
                  </a:lnTo>
                  <a:lnTo>
                    <a:pt x="37027" y="622"/>
                  </a:lnTo>
                  <a:lnTo>
                    <a:pt x="35412" y="932"/>
                  </a:lnTo>
                  <a:lnTo>
                    <a:pt x="33797" y="1305"/>
                  </a:lnTo>
                  <a:lnTo>
                    <a:pt x="32181" y="1678"/>
                  </a:lnTo>
                  <a:lnTo>
                    <a:pt x="30566" y="2175"/>
                  </a:lnTo>
                  <a:lnTo>
                    <a:pt x="29013" y="2734"/>
                  </a:lnTo>
                  <a:lnTo>
                    <a:pt x="27460" y="3293"/>
                  </a:lnTo>
                  <a:lnTo>
                    <a:pt x="25907" y="3914"/>
                  </a:lnTo>
                  <a:lnTo>
                    <a:pt x="24354" y="4660"/>
                  </a:lnTo>
                  <a:lnTo>
                    <a:pt x="22800" y="5405"/>
                  </a:lnTo>
                  <a:lnTo>
                    <a:pt x="21309" y="6213"/>
                  </a:lnTo>
                  <a:lnTo>
                    <a:pt x="19880" y="7083"/>
                  </a:lnTo>
                  <a:lnTo>
                    <a:pt x="19632" y="7207"/>
                  </a:lnTo>
                  <a:lnTo>
                    <a:pt x="17830" y="8512"/>
                  </a:lnTo>
                  <a:lnTo>
                    <a:pt x="16153" y="9816"/>
                  </a:lnTo>
                  <a:lnTo>
                    <a:pt x="14538" y="11183"/>
                  </a:lnTo>
                  <a:lnTo>
                    <a:pt x="12985" y="12674"/>
                  </a:lnTo>
                  <a:lnTo>
                    <a:pt x="11556" y="14165"/>
                  </a:lnTo>
                  <a:lnTo>
                    <a:pt x="10127" y="15780"/>
                  </a:lnTo>
                  <a:lnTo>
                    <a:pt x="8822" y="17458"/>
                  </a:lnTo>
                  <a:lnTo>
                    <a:pt x="7580" y="19197"/>
                  </a:lnTo>
                  <a:lnTo>
                    <a:pt x="6461" y="20937"/>
                  </a:lnTo>
                  <a:lnTo>
                    <a:pt x="6337" y="21061"/>
                  </a:lnTo>
                  <a:lnTo>
                    <a:pt x="6275" y="21247"/>
                  </a:lnTo>
                  <a:lnTo>
                    <a:pt x="5032" y="23360"/>
                  </a:lnTo>
                  <a:lnTo>
                    <a:pt x="3976" y="25596"/>
                  </a:lnTo>
                  <a:lnTo>
                    <a:pt x="3044" y="27833"/>
                  </a:lnTo>
                  <a:lnTo>
                    <a:pt x="2175" y="30131"/>
                  </a:lnTo>
                  <a:lnTo>
                    <a:pt x="1802" y="31436"/>
                  </a:lnTo>
                  <a:lnTo>
                    <a:pt x="1429" y="32803"/>
                  </a:lnTo>
                  <a:lnTo>
                    <a:pt x="1118" y="34107"/>
                  </a:lnTo>
                  <a:lnTo>
                    <a:pt x="808" y="35474"/>
                  </a:lnTo>
                  <a:lnTo>
                    <a:pt x="435" y="37586"/>
                  </a:lnTo>
                  <a:lnTo>
                    <a:pt x="187" y="39699"/>
                  </a:lnTo>
                  <a:lnTo>
                    <a:pt x="62" y="41811"/>
                  </a:lnTo>
                  <a:lnTo>
                    <a:pt x="0" y="43923"/>
                  </a:lnTo>
                  <a:lnTo>
                    <a:pt x="0" y="82006"/>
                  </a:lnTo>
                  <a:lnTo>
                    <a:pt x="62" y="82503"/>
                  </a:lnTo>
                  <a:lnTo>
                    <a:pt x="187" y="83000"/>
                  </a:lnTo>
                  <a:lnTo>
                    <a:pt x="435" y="83435"/>
                  </a:lnTo>
                  <a:lnTo>
                    <a:pt x="746" y="83808"/>
                  </a:lnTo>
                  <a:lnTo>
                    <a:pt x="1118" y="84119"/>
                  </a:lnTo>
                  <a:lnTo>
                    <a:pt x="1553" y="84367"/>
                  </a:lnTo>
                  <a:lnTo>
                    <a:pt x="2050" y="84491"/>
                  </a:lnTo>
                  <a:lnTo>
                    <a:pt x="2547" y="84554"/>
                  </a:lnTo>
                  <a:lnTo>
                    <a:pt x="85734" y="84554"/>
                  </a:lnTo>
                  <a:lnTo>
                    <a:pt x="86231" y="84491"/>
                  </a:lnTo>
                  <a:lnTo>
                    <a:pt x="86728" y="84367"/>
                  </a:lnTo>
                  <a:lnTo>
                    <a:pt x="87163" y="84119"/>
                  </a:lnTo>
                  <a:lnTo>
                    <a:pt x="87535" y="83808"/>
                  </a:lnTo>
                  <a:lnTo>
                    <a:pt x="87846" y="83435"/>
                  </a:lnTo>
                  <a:lnTo>
                    <a:pt x="88094" y="83000"/>
                  </a:lnTo>
                  <a:lnTo>
                    <a:pt x="88219" y="82503"/>
                  </a:lnTo>
                  <a:lnTo>
                    <a:pt x="88281" y="82006"/>
                  </a:lnTo>
                  <a:lnTo>
                    <a:pt x="88281" y="43923"/>
                  </a:lnTo>
                  <a:lnTo>
                    <a:pt x="88281" y="42370"/>
                  </a:lnTo>
                  <a:lnTo>
                    <a:pt x="88157" y="40755"/>
                  </a:lnTo>
                  <a:lnTo>
                    <a:pt x="88032" y="39202"/>
                  </a:lnTo>
                  <a:lnTo>
                    <a:pt x="87846" y="37649"/>
                  </a:lnTo>
                  <a:lnTo>
                    <a:pt x="87597" y="36095"/>
                  </a:lnTo>
                  <a:lnTo>
                    <a:pt x="87287" y="34604"/>
                  </a:lnTo>
                  <a:lnTo>
                    <a:pt x="86914" y="33051"/>
                  </a:lnTo>
                  <a:lnTo>
                    <a:pt x="86541" y="31560"/>
                  </a:lnTo>
                  <a:lnTo>
                    <a:pt x="86044" y="30069"/>
                  </a:lnTo>
                  <a:lnTo>
                    <a:pt x="85547" y="28578"/>
                  </a:lnTo>
                  <a:lnTo>
                    <a:pt x="84988" y="27149"/>
                  </a:lnTo>
                  <a:lnTo>
                    <a:pt x="84367" y="25720"/>
                  </a:lnTo>
                  <a:lnTo>
                    <a:pt x="83684" y="24292"/>
                  </a:lnTo>
                  <a:lnTo>
                    <a:pt x="83000" y="22925"/>
                  </a:lnTo>
                  <a:lnTo>
                    <a:pt x="82193" y="21558"/>
                  </a:lnTo>
                  <a:lnTo>
                    <a:pt x="81385" y="20191"/>
                  </a:lnTo>
                  <a:lnTo>
                    <a:pt x="80204" y="18452"/>
                  </a:lnTo>
                  <a:lnTo>
                    <a:pt x="79024" y="16836"/>
                  </a:lnTo>
                  <a:lnTo>
                    <a:pt x="77657" y="15221"/>
                  </a:lnTo>
                  <a:lnTo>
                    <a:pt x="76291" y="13668"/>
                  </a:lnTo>
                  <a:lnTo>
                    <a:pt x="74862" y="12177"/>
                  </a:lnTo>
                  <a:lnTo>
                    <a:pt x="73309" y="10810"/>
                  </a:lnTo>
                  <a:lnTo>
                    <a:pt x="71755" y="9444"/>
                  </a:lnTo>
                  <a:lnTo>
                    <a:pt x="70078" y="8201"/>
                  </a:lnTo>
                  <a:lnTo>
                    <a:pt x="68711" y="7207"/>
                  </a:lnTo>
                  <a:lnTo>
                    <a:pt x="67220" y="6275"/>
                  </a:lnTo>
                  <a:lnTo>
                    <a:pt x="65791" y="5467"/>
                  </a:lnTo>
                  <a:lnTo>
                    <a:pt x="64300" y="4660"/>
                  </a:lnTo>
                  <a:lnTo>
                    <a:pt x="62747" y="3914"/>
                  </a:lnTo>
                  <a:lnTo>
                    <a:pt x="61256" y="3231"/>
                  </a:lnTo>
                  <a:lnTo>
                    <a:pt x="59703" y="2610"/>
                  </a:lnTo>
                  <a:lnTo>
                    <a:pt x="58150" y="2113"/>
                  </a:lnTo>
                  <a:lnTo>
                    <a:pt x="56535" y="1616"/>
                  </a:lnTo>
                  <a:lnTo>
                    <a:pt x="54981" y="1181"/>
                  </a:lnTo>
                  <a:lnTo>
                    <a:pt x="53366" y="870"/>
                  </a:lnTo>
                  <a:lnTo>
                    <a:pt x="51751" y="560"/>
                  </a:lnTo>
                  <a:lnTo>
                    <a:pt x="50136" y="311"/>
                  </a:lnTo>
                  <a:lnTo>
                    <a:pt x="48458" y="125"/>
                  </a:lnTo>
                  <a:lnTo>
                    <a:pt x="46843" y="63"/>
                  </a:lnTo>
                  <a:lnTo>
                    <a:pt x="45228"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4"/>
            <p:cNvSpPr/>
            <p:nvPr/>
          </p:nvSpPr>
          <p:spPr>
            <a:xfrm>
              <a:off x="4331850" y="354600"/>
              <a:ext cx="2207025" cy="2113850"/>
            </a:xfrm>
            <a:custGeom>
              <a:rect b="b" l="l" r="r" t="t"/>
              <a:pathLst>
                <a:path extrusionOk="0" fill="none" h="84554" w="88281">
                  <a:moveTo>
                    <a:pt x="2547" y="84554"/>
                  </a:moveTo>
                  <a:lnTo>
                    <a:pt x="2547" y="84554"/>
                  </a:lnTo>
                  <a:lnTo>
                    <a:pt x="2050" y="84491"/>
                  </a:lnTo>
                  <a:lnTo>
                    <a:pt x="1553" y="84367"/>
                  </a:lnTo>
                  <a:lnTo>
                    <a:pt x="1118" y="84119"/>
                  </a:lnTo>
                  <a:lnTo>
                    <a:pt x="746" y="83808"/>
                  </a:lnTo>
                  <a:lnTo>
                    <a:pt x="435" y="83435"/>
                  </a:lnTo>
                  <a:lnTo>
                    <a:pt x="187" y="83000"/>
                  </a:lnTo>
                  <a:lnTo>
                    <a:pt x="62" y="82503"/>
                  </a:lnTo>
                  <a:lnTo>
                    <a:pt x="0" y="82006"/>
                  </a:lnTo>
                  <a:lnTo>
                    <a:pt x="0" y="43923"/>
                  </a:lnTo>
                  <a:lnTo>
                    <a:pt x="0" y="43923"/>
                  </a:lnTo>
                  <a:lnTo>
                    <a:pt x="62" y="41811"/>
                  </a:lnTo>
                  <a:lnTo>
                    <a:pt x="187" y="39699"/>
                  </a:lnTo>
                  <a:lnTo>
                    <a:pt x="435" y="37586"/>
                  </a:lnTo>
                  <a:lnTo>
                    <a:pt x="808" y="35474"/>
                  </a:lnTo>
                  <a:lnTo>
                    <a:pt x="808" y="35474"/>
                  </a:lnTo>
                  <a:lnTo>
                    <a:pt x="1118" y="34107"/>
                  </a:lnTo>
                  <a:lnTo>
                    <a:pt x="1429" y="32803"/>
                  </a:lnTo>
                  <a:lnTo>
                    <a:pt x="1802" y="31436"/>
                  </a:lnTo>
                  <a:lnTo>
                    <a:pt x="2175" y="30131"/>
                  </a:lnTo>
                  <a:lnTo>
                    <a:pt x="2175" y="30131"/>
                  </a:lnTo>
                  <a:lnTo>
                    <a:pt x="3044" y="27833"/>
                  </a:lnTo>
                  <a:lnTo>
                    <a:pt x="3976" y="25596"/>
                  </a:lnTo>
                  <a:lnTo>
                    <a:pt x="5032" y="23360"/>
                  </a:lnTo>
                  <a:lnTo>
                    <a:pt x="6275" y="21247"/>
                  </a:lnTo>
                  <a:lnTo>
                    <a:pt x="6275" y="21247"/>
                  </a:lnTo>
                  <a:lnTo>
                    <a:pt x="6337" y="21061"/>
                  </a:lnTo>
                  <a:lnTo>
                    <a:pt x="6337" y="21061"/>
                  </a:lnTo>
                  <a:lnTo>
                    <a:pt x="6461" y="20937"/>
                  </a:lnTo>
                  <a:lnTo>
                    <a:pt x="6461" y="20937"/>
                  </a:lnTo>
                  <a:lnTo>
                    <a:pt x="7580" y="19197"/>
                  </a:lnTo>
                  <a:lnTo>
                    <a:pt x="8822" y="17458"/>
                  </a:lnTo>
                  <a:lnTo>
                    <a:pt x="10127" y="15780"/>
                  </a:lnTo>
                  <a:lnTo>
                    <a:pt x="11556" y="14165"/>
                  </a:lnTo>
                  <a:lnTo>
                    <a:pt x="12985" y="12674"/>
                  </a:lnTo>
                  <a:lnTo>
                    <a:pt x="14538" y="11183"/>
                  </a:lnTo>
                  <a:lnTo>
                    <a:pt x="16153" y="9816"/>
                  </a:lnTo>
                  <a:lnTo>
                    <a:pt x="17830" y="8512"/>
                  </a:lnTo>
                  <a:lnTo>
                    <a:pt x="17830" y="8512"/>
                  </a:lnTo>
                  <a:lnTo>
                    <a:pt x="19632" y="7207"/>
                  </a:lnTo>
                  <a:lnTo>
                    <a:pt x="19632" y="7207"/>
                  </a:lnTo>
                  <a:lnTo>
                    <a:pt x="19880" y="7083"/>
                  </a:lnTo>
                  <a:lnTo>
                    <a:pt x="19880" y="7083"/>
                  </a:lnTo>
                  <a:lnTo>
                    <a:pt x="21309" y="6213"/>
                  </a:lnTo>
                  <a:lnTo>
                    <a:pt x="22800" y="5405"/>
                  </a:lnTo>
                  <a:lnTo>
                    <a:pt x="24354" y="4660"/>
                  </a:lnTo>
                  <a:lnTo>
                    <a:pt x="25907" y="3914"/>
                  </a:lnTo>
                  <a:lnTo>
                    <a:pt x="27460" y="3293"/>
                  </a:lnTo>
                  <a:lnTo>
                    <a:pt x="29013" y="2734"/>
                  </a:lnTo>
                  <a:lnTo>
                    <a:pt x="30566" y="2175"/>
                  </a:lnTo>
                  <a:lnTo>
                    <a:pt x="32181" y="1678"/>
                  </a:lnTo>
                  <a:lnTo>
                    <a:pt x="33797" y="1305"/>
                  </a:lnTo>
                  <a:lnTo>
                    <a:pt x="35412" y="932"/>
                  </a:lnTo>
                  <a:lnTo>
                    <a:pt x="37027" y="622"/>
                  </a:lnTo>
                  <a:lnTo>
                    <a:pt x="38642" y="373"/>
                  </a:lnTo>
                  <a:lnTo>
                    <a:pt x="40320" y="187"/>
                  </a:lnTo>
                  <a:lnTo>
                    <a:pt x="41935" y="63"/>
                  </a:lnTo>
                  <a:lnTo>
                    <a:pt x="43550" y="0"/>
                  </a:lnTo>
                  <a:lnTo>
                    <a:pt x="45228" y="0"/>
                  </a:lnTo>
                  <a:lnTo>
                    <a:pt x="46843" y="63"/>
                  </a:lnTo>
                  <a:lnTo>
                    <a:pt x="48458" y="125"/>
                  </a:lnTo>
                  <a:lnTo>
                    <a:pt x="50136" y="311"/>
                  </a:lnTo>
                  <a:lnTo>
                    <a:pt x="51751" y="560"/>
                  </a:lnTo>
                  <a:lnTo>
                    <a:pt x="53366" y="870"/>
                  </a:lnTo>
                  <a:lnTo>
                    <a:pt x="54981" y="1181"/>
                  </a:lnTo>
                  <a:lnTo>
                    <a:pt x="56535" y="1616"/>
                  </a:lnTo>
                  <a:lnTo>
                    <a:pt x="58150" y="2113"/>
                  </a:lnTo>
                  <a:lnTo>
                    <a:pt x="59703" y="2610"/>
                  </a:lnTo>
                  <a:lnTo>
                    <a:pt x="61256" y="3231"/>
                  </a:lnTo>
                  <a:lnTo>
                    <a:pt x="62747" y="3914"/>
                  </a:lnTo>
                  <a:lnTo>
                    <a:pt x="64300" y="4660"/>
                  </a:lnTo>
                  <a:lnTo>
                    <a:pt x="65791" y="5467"/>
                  </a:lnTo>
                  <a:lnTo>
                    <a:pt x="67220" y="6275"/>
                  </a:lnTo>
                  <a:lnTo>
                    <a:pt x="68711" y="7207"/>
                  </a:lnTo>
                  <a:lnTo>
                    <a:pt x="70078" y="8201"/>
                  </a:lnTo>
                  <a:lnTo>
                    <a:pt x="70078" y="8201"/>
                  </a:lnTo>
                  <a:lnTo>
                    <a:pt x="71755" y="9444"/>
                  </a:lnTo>
                  <a:lnTo>
                    <a:pt x="73309" y="10810"/>
                  </a:lnTo>
                  <a:lnTo>
                    <a:pt x="74862" y="12177"/>
                  </a:lnTo>
                  <a:lnTo>
                    <a:pt x="76291" y="13668"/>
                  </a:lnTo>
                  <a:lnTo>
                    <a:pt x="77657" y="15221"/>
                  </a:lnTo>
                  <a:lnTo>
                    <a:pt x="79024" y="16836"/>
                  </a:lnTo>
                  <a:lnTo>
                    <a:pt x="80204" y="18452"/>
                  </a:lnTo>
                  <a:lnTo>
                    <a:pt x="81385" y="20191"/>
                  </a:lnTo>
                  <a:lnTo>
                    <a:pt x="81385" y="20191"/>
                  </a:lnTo>
                  <a:lnTo>
                    <a:pt x="82193" y="21558"/>
                  </a:lnTo>
                  <a:lnTo>
                    <a:pt x="83000" y="22925"/>
                  </a:lnTo>
                  <a:lnTo>
                    <a:pt x="83684" y="24292"/>
                  </a:lnTo>
                  <a:lnTo>
                    <a:pt x="84367" y="25720"/>
                  </a:lnTo>
                  <a:lnTo>
                    <a:pt x="84988" y="27149"/>
                  </a:lnTo>
                  <a:lnTo>
                    <a:pt x="85547" y="28578"/>
                  </a:lnTo>
                  <a:lnTo>
                    <a:pt x="86044" y="30069"/>
                  </a:lnTo>
                  <a:lnTo>
                    <a:pt x="86541" y="31560"/>
                  </a:lnTo>
                  <a:lnTo>
                    <a:pt x="86914" y="33051"/>
                  </a:lnTo>
                  <a:lnTo>
                    <a:pt x="87287" y="34604"/>
                  </a:lnTo>
                  <a:lnTo>
                    <a:pt x="87597" y="36095"/>
                  </a:lnTo>
                  <a:lnTo>
                    <a:pt x="87846" y="37649"/>
                  </a:lnTo>
                  <a:lnTo>
                    <a:pt x="88032" y="39202"/>
                  </a:lnTo>
                  <a:lnTo>
                    <a:pt x="88157" y="40755"/>
                  </a:lnTo>
                  <a:lnTo>
                    <a:pt x="88281" y="42370"/>
                  </a:lnTo>
                  <a:lnTo>
                    <a:pt x="88281" y="43923"/>
                  </a:lnTo>
                  <a:lnTo>
                    <a:pt x="88281" y="82006"/>
                  </a:lnTo>
                  <a:lnTo>
                    <a:pt x="88281" y="82006"/>
                  </a:lnTo>
                  <a:lnTo>
                    <a:pt x="88219" y="82503"/>
                  </a:lnTo>
                  <a:lnTo>
                    <a:pt x="88094" y="83000"/>
                  </a:lnTo>
                  <a:lnTo>
                    <a:pt x="87846" y="83435"/>
                  </a:lnTo>
                  <a:lnTo>
                    <a:pt x="87535" y="83808"/>
                  </a:lnTo>
                  <a:lnTo>
                    <a:pt x="87163" y="84119"/>
                  </a:lnTo>
                  <a:lnTo>
                    <a:pt x="86728" y="84367"/>
                  </a:lnTo>
                  <a:lnTo>
                    <a:pt x="86231" y="84491"/>
                  </a:lnTo>
                  <a:lnTo>
                    <a:pt x="85734" y="84554"/>
                  </a:lnTo>
                  <a:lnTo>
                    <a:pt x="2547" y="845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4"/>
            <p:cNvSpPr/>
            <p:nvPr/>
          </p:nvSpPr>
          <p:spPr>
            <a:xfrm>
              <a:off x="4395525" y="24684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4"/>
            <p:cNvSpPr/>
            <p:nvPr/>
          </p:nvSpPr>
          <p:spPr>
            <a:xfrm>
              <a:off x="4320975" y="1527225"/>
              <a:ext cx="950550" cy="944325"/>
            </a:xfrm>
            <a:custGeom>
              <a:rect b="b" l="l" r="r" t="t"/>
              <a:pathLst>
                <a:path extrusionOk="0" h="37773" w="38022">
                  <a:moveTo>
                    <a:pt x="11680" y="0"/>
                  </a:moveTo>
                  <a:lnTo>
                    <a:pt x="10065" y="62"/>
                  </a:lnTo>
                  <a:lnTo>
                    <a:pt x="7145" y="187"/>
                  </a:lnTo>
                  <a:lnTo>
                    <a:pt x="5716" y="249"/>
                  </a:lnTo>
                  <a:lnTo>
                    <a:pt x="4287" y="435"/>
                  </a:lnTo>
                  <a:lnTo>
                    <a:pt x="3293" y="559"/>
                  </a:lnTo>
                  <a:lnTo>
                    <a:pt x="2237" y="746"/>
                  </a:lnTo>
                  <a:lnTo>
                    <a:pt x="1243" y="932"/>
                  </a:lnTo>
                  <a:lnTo>
                    <a:pt x="249" y="1181"/>
                  </a:lnTo>
                  <a:lnTo>
                    <a:pt x="62" y="1243"/>
                  </a:lnTo>
                  <a:lnTo>
                    <a:pt x="0" y="1243"/>
                  </a:lnTo>
                  <a:lnTo>
                    <a:pt x="0" y="1367"/>
                  </a:lnTo>
                  <a:lnTo>
                    <a:pt x="62" y="1429"/>
                  </a:lnTo>
                  <a:lnTo>
                    <a:pt x="62" y="1491"/>
                  </a:lnTo>
                  <a:lnTo>
                    <a:pt x="62" y="1678"/>
                  </a:lnTo>
                  <a:lnTo>
                    <a:pt x="62" y="37276"/>
                  </a:lnTo>
                  <a:lnTo>
                    <a:pt x="62" y="37462"/>
                  </a:lnTo>
                  <a:lnTo>
                    <a:pt x="62" y="37524"/>
                  </a:lnTo>
                  <a:lnTo>
                    <a:pt x="0" y="37586"/>
                  </a:lnTo>
                  <a:lnTo>
                    <a:pt x="62" y="37773"/>
                  </a:lnTo>
                  <a:lnTo>
                    <a:pt x="38021" y="37773"/>
                  </a:lnTo>
                  <a:lnTo>
                    <a:pt x="37835" y="37711"/>
                  </a:lnTo>
                  <a:lnTo>
                    <a:pt x="35163" y="37711"/>
                  </a:lnTo>
                  <a:lnTo>
                    <a:pt x="35039" y="37649"/>
                  </a:lnTo>
                  <a:lnTo>
                    <a:pt x="34977" y="37586"/>
                  </a:lnTo>
                  <a:lnTo>
                    <a:pt x="34977" y="37400"/>
                  </a:lnTo>
                  <a:lnTo>
                    <a:pt x="34853" y="35598"/>
                  </a:lnTo>
                  <a:lnTo>
                    <a:pt x="34729" y="33735"/>
                  </a:lnTo>
                  <a:lnTo>
                    <a:pt x="34604" y="31684"/>
                  </a:lnTo>
                  <a:lnTo>
                    <a:pt x="34356" y="29013"/>
                  </a:lnTo>
                  <a:lnTo>
                    <a:pt x="34232" y="27336"/>
                  </a:lnTo>
                  <a:lnTo>
                    <a:pt x="33983" y="24913"/>
                  </a:lnTo>
                  <a:lnTo>
                    <a:pt x="33797" y="23049"/>
                  </a:lnTo>
                  <a:lnTo>
                    <a:pt x="33486" y="20315"/>
                  </a:lnTo>
                  <a:lnTo>
                    <a:pt x="32927" y="16961"/>
                  </a:lnTo>
                  <a:lnTo>
                    <a:pt x="32430" y="14351"/>
                  </a:lnTo>
                  <a:lnTo>
                    <a:pt x="31809" y="11742"/>
                  </a:lnTo>
                  <a:lnTo>
                    <a:pt x="31125" y="9381"/>
                  </a:lnTo>
                  <a:lnTo>
                    <a:pt x="30690" y="8201"/>
                  </a:lnTo>
                  <a:lnTo>
                    <a:pt x="30256" y="7021"/>
                  </a:lnTo>
                  <a:lnTo>
                    <a:pt x="29572" y="5530"/>
                  </a:lnTo>
                  <a:lnTo>
                    <a:pt x="29199" y="4784"/>
                  </a:lnTo>
                  <a:lnTo>
                    <a:pt x="28765" y="4101"/>
                  </a:lnTo>
                  <a:lnTo>
                    <a:pt x="28330" y="3417"/>
                  </a:lnTo>
                  <a:lnTo>
                    <a:pt x="27833" y="2796"/>
                  </a:lnTo>
                  <a:lnTo>
                    <a:pt x="27274" y="2113"/>
                  </a:lnTo>
                  <a:lnTo>
                    <a:pt x="26714" y="1553"/>
                  </a:lnTo>
                  <a:lnTo>
                    <a:pt x="26590" y="1429"/>
                  </a:lnTo>
                  <a:lnTo>
                    <a:pt x="26652" y="1429"/>
                  </a:lnTo>
                  <a:lnTo>
                    <a:pt x="26590" y="1367"/>
                  </a:lnTo>
                  <a:lnTo>
                    <a:pt x="25286" y="1119"/>
                  </a:lnTo>
                  <a:lnTo>
                    <a:pt x="23981" y="932"/>
                  </a:lnTo>
                  <a:lnTo>
                    <a:pt x="19694" y="497"/>
                  </a:lnTo>
                  <a:lnTo>
                    <a:pt x="16526" y="187"/>
                  </a:lnTo>
                  <a:lnTo>
                    <a:pt x="14911" y="125"/>
                  </a:lnTo>
                  <a:lnTo>
                    <a:pt x="13295" y="62"/>
                  </a:lnTo>
                  <a:lnTo>
                    <a:pt x="11680"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4"/>
            <p:cNvSpPr/>
            <p:nvPr/>
          </p:nvSpPr>
          <p:spPr>
            <a:xfrm>
              <a:off x="4320975" y="612425"/>
              <a:ext cx="994025" cy="1048400"/>
            </a:xfrm>
            <a:custGeom>
              <a:rect b="b" l="l" r="r" t="t"/>
              <a:pathLst>
                <a:path extrusionOk="0" h="41936" w="39761">
                  <a:moveTo>
                    <a:pt x="25286" y="0"/>
                  </a:moveTo>
                  <a:lnTo>
                    <a:pt x="23981" y="125"/>
                  </a:lnTo>
                  <a:lnTo>
                    <a:pt x="22676" y="249"/>
                  </a:lnTo>
                  <a:lnTo>
                    <a:pt x="21372" y="559"/>
                  </a:lnTo>
                  <a:lnTo>
                    <a:pt x="20378" y="870"/>
                  </a:lnTo>
                  <a:lnTo>
                    <a:pt x="19446" y="1243"/>
                  </a:lnTo>
                  <a:lnTo>
                    <a:pt x="18514" y="1616"/>
                  </a:lnTo>
                  <a:lnTo>
                    <a:pt x="17644" y="2113"/>
                  </a:lnTo>
                  <a:lnTo>
                    <a:pt x="16836" y="2672"/>
                  </a:lnTo>
                  <a:lnTo>
                    <a:pt x="16091" y="3293"/>
                  </a:lnTo>
                  <a:lnTo>
                    <a:pt x="15345" y="3976"/>
                  </a:lnTo>
                  <a:lnTo>
                    <a:pt x="14662" y="4784"/>
                  </a:lnTo>
                  <a:lnTo>
                    <a:pt x="14103" y="5529"/>
                  </a:lnTo>
                  <a:lnTo>
                    <a:pt x="13606" y="6337"/>
                  </a:lnTo>
                  <a:lnTo>
                    <a:pt x="13233" y="7207"/>
                  </a:lnTo>
                  <a:lnTo>
                    <a:pt x="12922" y="8077"/>
                  </a:lnTo>
                  <a:lnTo>
                    <a:pt x="12736" y="8822"/>
                  </a:lnTo>
                  <a:lnTo>
                    <a:pt x="12612" y="9630"/>
                  </a:lnTo>
                  <a:lnTo>
                    <a:pt x="12488" y="11245"/>
                  </a:lnTo>
                  <a:lnTo>
                    <a:pt x="12425" y="11928"/>
                  </a:lnTo>
                  <a:lnTo>
                    <a:pt x="12177" y="12612"/>
                  </a:lnTo>
                  <a:lnTo>
                    <a:pt x="12053" y="12922"/>
                  </a:lnTo>
                  <a:lnTo>
                    <a:pt x="11866" y="13171"/>
                  </a:lnTo>
                  <a:lnTo>
                    <a:pt x="11618" y="13482"/>
                  </a:lnTo>
                  <a:lnTo>
                    <a:pt x="11369" y="13730"/>
                  </a:lnTo>
                  <a:lnTo>
                    <a:pt x="10810" y="14165"/>
                  </a:lnTo>
                  <a:lnTo>
                    <a:pt x="10189" y="14538"/>
                  </a:lnTo>
                  <a:lnTo>
                    <a:pt x="9443" y="14910"/>
                  </a:lnTo>
                  <a:lnTo>
                    <a:pt x="8760" y="15407"/>
                  </a:lnTo>
                  <a:lnTo>
                    <a:pt x="8139" y="15904"/>
                  </a:lnTo>
                  <a:lnTo>
                    <a:pt x="7518" y="16526"/>
                  </a:lnTo>
                  <a:lnTo>
                    <a:pt x="7331" y="16836"/>
                  </a:lnTo>
                  <a:lnTo>
                    <a:pt x="7083" y="17209"/>
                  </a:lnTo>
                  <a:lnTo>
                    <a:pt x="6958" y="17582"/>
                  </a:lnTo>
                  <a:lnTo>
                    <a:pt x="6834" y="17955"/>
                  </a:lnTo>
                  <a:lnTo>
                    <a:pt x="6710" y="18327"/>
                  </a:lnTo>
                  <a:lnTo>
                    <a:pt x="6710" y="18700"/>
                  </a:lnTo>
                  <a:lnTo>
                    <a:pt x="6710" y="19135"/>
                  </a:lnTo>
                  <a:lnTo>
                    <a:pt x="6772" y="19570"/>
                  </a:lnTo>
                  <a:lnTo>
                    <a:pt x="6896" y="20191"/>
                  </a:lnTo>
                  <a:lnTo>
                    <a:pt x="7021" y="20812"/>
                  </a:lnTo>
                  <a:lnTo>
                    <a:pt x="7207" y="21434"/>
                  </a:lnTo>
                  <a:lnTo>
                    <a:pt x="7331" y="22117"/>
                  </a:lnTo>
                  <a:lnTo>
                    <a:pt x="7393" y="22490"/>
                  </a:lnTo>
                  <a:lnTo>
                    <a:pt x="7393" y="22863"/>
                  </a:lnTo>
                  <a:lnTo>
                    <a:pt x="7393" y="23235"/>
                  </a:lnTo>
                  <a:lnTo>
                    <a:pt x="7269" y="23546"/>
                  </a:lnTo>
                  <a:lnTo>
                    <a:pt x="7207" y="23919"/>
                  </a:lnTo>
                  <a:lnTo>
                    <a:pt x="7021" y="24229"/>
                  </a:lnTo>
                  <a:lnTo>
                    <a:pt x="6772" y="24540"/>
                  </a:lnTo>
                  <a:lnTo>
                    <a:pt x="6524" y="24851"/>
                  </a:lnTo>
                  <a:lnTo>
                    <a:pt x="6089" y="25285"/>
                  </a:lnTo>
                  <a:lnTo>
                    <a:pt x="5592" y="25658"/>
                  </a:lnTo>
                  <a:lnTo>
                    <a:pt x="4536" y="26279"/>
                  </a:lnTo>
                  <a:lnTo>
                    <a:pt x="3852" y="26776"/>
                  </a:lnTo>
                  <a:lnTo>
                    <a:pt x="3231" y="27273"/>
                  </a:lnTo>
                  <a:lnTo>
                    <a:pt x="2610" y="27833"/>
                  </a:lnTo>
                  <a:lnTo>
                    <a:pt x="2113" y="28454"/>
                  </a:lnTo>
                  <a:lnTo>
                    <a:pt x="1678" y="29075"/>
                  </a:lnTo>
                  <a:lnTo>
                    <a:pt x="1367" y="29696"/>
                  </a:lnTo>
                  <a:lnTo>
                    <a:pt x="1119" y="30380"/>
                  </a:lnTo>
                  <a:lnTo>
                    <a:pt x="932" y="31001"/>
                  </a:lnTo>
                  <a:lnTo>
                    <a:pt x="870" y="31684"/>
                  </a:lnTo>
                  <a:lnTo>
                    <a:pt x="870" y="32368"/>
                  </a:lnTo>
                  <a:lnTo>
                    <a:pt x="1056" y="33051"/>
                  </a:lnTo>
                  <a:lnTo>
                    <a:pt x="1305" y="33735"/>
                  </a:lnTo>
                  <a:lnTo>
                    <a:pt x="1616" y="34480"/>
                  </a:lnTo>
                  <a:lnTo>
                    <a:pt x="1740" y="34915"/>
                  </a:lnTo>
                  <a:lnTo>
                    <a:pt x="1678" y="35226"/>
                  </a:lnTo>
                  <a:lnTo>
                    <a:pt x="1553" y="35598"/>
                  </a:lnTo>
                  <a:lnTo>
                    <a:pt x="1305" y="35909"/>
                  </a:lnTo>
                  <a:lnTo>
                    <a:pt x="746" y="36468"/>
                  </a:lnTo>
                  <a:lnTo>
                    <a:pt x="435" y="36779"/>
                  </a:lnTo>
                  <a:lnTo>
                    <a:pt x="62" y="36965"/>
                  </a:lnTo>
                  <a:lnTo>
                    <a:pt x="0" y="37089"/>
                  </a:lnTo>
                  <a:lnTo>
                    <a:pt x="62" y="37462"/>
                  </a:lnTo>
                  <a:lnTo>
                    <a:pt x="62" y="37835"/>
                  </a:lnTo>
                  <a:lnTo>
                    <a:pt x="249" y="37773"/>
                  </a:lnTo>
                  <a:lnTo>
                    <a:pt x="1243" y="37524"/>
                  </a:lnTo>
                  <a:lnTo>
                    <a:pt x="2237" y="37338"/>
                  </a:lnTo>
                  <a:lnTo>
                    <a:pt x="3293" y="37151"/>
                  </a:lnTo>
                  <a:lnTo>
                    <a:pt x="4287" y="37027"/>
                  </a:lnTo>
                  <a:lnTo>
                    <a:pt x="5716" y="36841"/>
                  </a:lnTo>
                  <a:lnTo>
                    <a:pt x="7145" y="36779"/>
                  </a:lnTo>
                  <a:lnTo>
                    <a:pt x="10065" y="36654"/>
                  </a:lnTo>
                  <a:lnTo>
                    <a:pt x="11680" y="36592"/>
                  </a:lnTo>
                  <a:lnTo>
                    <a:pt x="13295" y="36654"/>
                  </a:lnTo>
                  <a:lnTo>
                    <a:pt x="14911" y="36717"/>
                  </a:lnTo>
                  <a:lnTo>
                    <a:pt x="16526" y="36779"/>
                  </a:lnTo>
                  <a:lnTo>
                    <a:pt x="19694" y="37089"/>
                  </a:lnTo>
                  <a:lnTo>
                    <a:pt x="23981" y="37524"/>
                  </a:lnTo>
                  <a:lnTo>
                    <a:pt x="25286" y="37711"/>
                  </a:lnTo>
                  <a:lnTo>
                    <a:pt x="26590" y="37959"/>
                  </a:lnTo>
                  <a:lnTo>
                    <a:pt x="26652" y="38021"/>
                  </a:lnTo>
                  <a:lnTo>
                    <a:pt x="26590" y="38021"/>
                  </a:lnTo>
                  <a:lnTo>
                    <a:pt x="27274" y="38145"/>
                  </a:lnTo>
                  <a:lnTo>
                    <a:pt x="27957" y="38332"/>
                  </a:lnTo>
                  <a:lnTo>
                    <a:pt x="28578" y="38580"/>
                  </a:lnTo>
                  <a:lnTo>
                    <a:pt x="29199" y="38829"/>
                  </a:lnTo>
                  <a:lnTo>
                    <a:pt x="29759" y="39139"/>
                  </a:lnTo>
                  <a:lnTo>
                    <a:pt x="30256" y="39450"/>
                  </a:lnTo>
                  <a:lnTo>
                    <a:pt x="30753" y="39761"/>
                  </a:lnTo>
                  <a:lnTo>
                    <a:pt x="31187" y="40134"/>
                  </a:lnTo>
                  <a:lnTo>
                    <a:pt x="31622" y="40568"/>
                  </a:lnTo>
                  <a:lnTo>
                    <a:pt x="32057" y="41003"/>
                  </a:lnTo>
                  <a:lnTo>
                    <a:pt x="32741" y="41935"/>
                  </a:lnTo>
                  <a:lnTo>
                    <a:pt x="39450" y="41935"/>
                  </a:lnTo>
                  <a:lnTo>
                    <a:pt x="39574" y="41873"/>
                  </a:lnTo>
                  <a:lnTo>
                    <a:pt x="39637" y="41749"/>
                  </a:lnTo>
                  <a:lnTo>
                    <a:pt x="39699" y="41625"/>
                  </a:lnTo>
                  <a:lnTo>
                    <a:pt x="39761" y="40879"/>
                  </a:lnTo>
                  <a:lnTo>
                    <a:pt x="39761" y="40196"/>
                  </a:lnTo>
                  <a:lnTo>
                    <a:pt x="39699" y="39512"/>
                  </a:lnTo>
                  <a:lnTo>
                    <a:pt x="39512" y="38829"/>
                  </a:lnTo>
                  <a:lnTo>
                    <a:pt x="39326" y="38208"/>
                  </a:lnTo>
                  <a:lnTo>
                    <a:pt x="39015" y="37586"/>
                  </a:lnTo>
                  <a:lnTo>
                    <a:pt x="38643" y="36965"/>
                  </a:lnTo>
                  <a:lnTo>
                    <a:pt x="38208" y="36406"/>
                  </a:lnTo>
                  <a:lnTo>
                    <a:pt x="37773" y="35909"/>
                  </a:lnTo>
                  <a:lnTo>
                    <a:pt x="37276" y="35474"/>
                  </a:lnTo>
                  <a:lnTo>
                    <a:pt x="36220" y="34666"/>
                  </a:lnTo>
                  <a:lnTo>
                    <a:pt x="35598" y="34294"/>
                  </a:lnTo>
                  <a:lnTo>
                    <a:pt x="35101" y="33797"/>
                  </a:lnTo>
                  <a:lnTo>
                    <a:pt x="34977" y="33735"/>
                  </a:lnTo>
                  <a:lnTo>
                    <a:pt x="34977" y="33548"/>
                  </a:lnTo>
                  <a:lnTo>
                    <a:pt x="34915" y="33486"/>
                  </a:lnTo>
                  <a:lnTo>
                    <a:pt x="34915" y="33548"/>
                  </a:lnTo>
                  <a:lnTo>
                    <a:pt x="34853" y="33424"/>
                  </a:lnTo>
                  <a:lnTo>
                    <a:pt x="34604" y="33113"/>
                  </a:lnTo>
                  <a:lnTo>
                    <a:pt x="34542" y="32989"/>
                  </a:lnTo>
                  <a:lnTo>
                    <a:pt x="34542" y="32803"/>
                  </a:lnTo>
                  <a:lnTo>
                    <a:pt x="34418" y="32492"/>
                  </a:lnTo>
                  <a:lnTo>
                    <a:pt x="34418" y="32181"/>
                  </a:lnTo>
                  <a:lnTo>
                    <a:pt x="34418" y="31498"/>
                  </a:lnTo>
                  <a:lnTo>
                    <a:pt x="34542" y="31125"/>
                  </a:lnTo>
                  <a:lnTo>
                    <a:pt x="34666" y="30753"/>
                  </a:lnTo>
                  <a:lnTo>
                    <a:pt x="35039" y="30007"/>
                  </a:lnTo>
                  <a:lnTo>
                    <a:pt x="35474" y="29386"/>
                  </a:lnTo>
                  <a:lnTo>
                    <a:pt x="35971" y="28764"/>
                  </a:lnTo>
                  <a:lnTo>
                    <a:pt x="36344" y="28330"/>
                  </a:lnTo>
                  <a:lnTo>
                    <a:pt x="36592" y="27833"/>
                  </a:lnTo>
                  <a:lnTo>
                    <a:pt x="36779" y="27398"/>
                  </a:lnTo>
                  <a:lnTo>
                    <a:pt x="36903" y="26901"/>
                  </a:lnTo>
                  <a:lnTo>
                    <a:pt x="36903" y="26404"/>
                  </a:lnTo>
                  <a:lnTo>
                    <a:pt x="36841" y="25907"/>
                  </a:lnTo>
                  <a:lnTo>
                    <a:pt x="36717" y="25410"/>
                  </a:lnTo>
                  <a:lnTo>
                    <a:pt x="36530" y="24913"/>
                  </a:lnTo>
                  <a:lnTo>
                    <a:pt x="36282" y="24478"/>
                  </a:lnTo>
                  <a:lnTo>
                    <a:pt x="35971" y="24105"/>
                  </a:lnTo>
                  <a:lnTo>
                    <a:pt x="35350" y="23360"/>
                  </a:lnTo>
                  <a:lnTo>
                    <a:pt x="34729" y="22863"/>
                  </a:lnTo>
                  <a:lnTo>
                    <a:pt x="34107" y="22428"/>
                  </a:lnTo>
                  <a:lnTo>
                    <a:pt x="33548" y="21931"/>
                  </a:lnTo>
                  <a:lnTo>
                    <a:pt x="32927" y="21434"/>
                  </a:lnTo>
                  <a:lnTo>
                    <a:pt x="32678" y="21061"/>
                  </a:lnTo>
                  <a:lnTo>
                    <a:pt x="32430" y="20688"/>
                  </a:lnTo>
                  <a:lnTo>
                    <a:pt x="32244" y="20315"/>
                  </a:lnTo>
                  <a:lnTo>
                    <a:pt x="32181" y="19818"/>
                  </a:lnTo>
                  <a:lnTo>
                    <a:pt x="32181" y="19446"/>
                  </a:lnTo>
                  <a:lnTo>
                    <a:pt x="32244" y="19073"/>
                  </a:lnTo>
                  <a:lnTo>
                    <a:pt x="32430" y="18762"/>
                  </a:lnTo>
                  <a:lnTo>
                    <a:pt x="32554" y="18390"/>
                  </a:lnTo>
                  <a:lnTo>
                    <a:pt x="32865" y="18017"/>
                  </a:lnTo>
                  <a:lnTo>
                    <a:pt x="33113" y="17644"/>
                  </a:lnTo>
                  <a:lnTo>
                    <a:pt x="33735" y="16898"/>
                  </a:lnTo>
                  <a:lnTo>
                    <a:pt x="34107" y="16526"/>
                  </a:lnTo>
                  <a:lnTo>
                    <a:pt x="34418" y="16029"/>
                  </a:lnTo>
                  <a:lnTo>
                    <a:pt x="34666" y="15532"/>
                  </a:lnTo>
                  <a:lnTo>
                    <a:pt x="34853" y="15035"/>
                  </a:lnTo>
                  <a:lnTo>
                    <a:pt x="34915" y="14476"/>
                  </a:lnTo>
                  <a:lnTo>
                    <a:pt x="34915" y="13979"/>
                  </a:lnTo>
                  <a:lnTo>
                    <a:pt x="34853" y="13482"/>
                  </a:lnTo>
                  <a:lnTo>
                    <a:pt x="34729" y="13047"/>
                  </a:lnTo>
                  <a:lnTo>
                    <a:pt x="34542" y="12612"/>
                  </a:lnTo>
                  <a:lnTo>
                    <a:pt x="34294" y="12239"/>
                  </a:lnTo>
                  <a:lnTo>
                    <a:pt x="33983" y="11866"/>
                  </a:lnTo>
                  <a:lnTo>
                    <a:pt x="33610" y="11494"/>
                  </a:lnTo>
                  <a:lnTo>
                    <a:pt x="33300" y="11245"/>
                  </a:lnTo>
                  <a:lnTo>
                    <a:pt x="33051" y="10934"/>
                  </a:lnTo>
                  <a:lnTo>
                    <a:pt x="32865" y="10624"/>
                  </a:lnTo>
                  <a:lnTo>
                    <a:pt x="32741" y="10313"/>
                  </a:lnTo>
                  <a:lnTo>
                    <a:pt x="32678" y="10003"/>
                  </a:lnTo>
                  <a:lnTo>
                    <a:pt x="32741" y="9630"/>
                  </a:lnTo>
                  <a:lnTo>
                    <a:pt x="32803" y="9257"/>
                  </a:lnTo>
                  <a:lnTo>
                    <a:pt x="32989" y="8884"/>
                  </a:lnTo>
                  <a:lnTo>
                    <a:pt x="33610" y="7518"/>
                  </a:lnTo>
                  <a:lnTo>
                    <a:pt x="33921" y="6834"/>
                  </a:lnTo>
                  <a:lnTo>
                    <a:pt x="34045" y="6151"/>
                  </a:lnTo>
                  <a:lnTo>
                    <a:pt x="34107" y="5902"/>
                  </a:lnTo>
                  <a:lnTo>
                    <a:pt x="34107" y="5281"/>
                  </a:lnTo>
                  <a:lnTo>
                    <a:pt x="33983" y="4660"/>
                  </a:lnTo>
                  <a:lnTo>
                    <a:pt x="33797" y="4038"/>
                  </a:lnTo>
                  <a:lnTo>
                    <a:pt x="33548" y="3479"/>
                  </a:lnTo>
                  <a:lnTo>
                    <a:pt x="33113" y="2796"/>
                  </a:lnTo>
                  <a:lnTo>
                    <a:pt x="32554" y="2237"/>
                  </a:lnTo>
                  <a:lnTo>
                    <a:pt x="31933" y="1740"/>
                  </a:lnTo>
                  <a:lnTo>
                    <a:pt x="31250" y="1305"/>
                  </a:lnTo>
                  <a:lnTo>
                    <a:pt x="30628" y="994"/>
                  </a:lnTo>
                  <a:lnTo>
                    <a:pt x="30007" y="746"/>
                  </a:lnTo>
                  <a:lnTo>
                    <a:pt x="28702" y="311"/>
                  </a:lnTo>
                  <a:lnTo>
                    <a:pt x="28454" y="311"/>
                  </a:lnTo>
                  <a:lnTo>
                    <a:pt x="27522" y="125"/>
                  </a:lnTo>
                  <a:lnTo>
                    <a:pt x="26652" y="62"/>
                  </a:lnTo>
                  <a:lnTo>
                    <a:pt x="25286" y="0"/>
                  </a:lnTo>
                  <a:close/>
                </a:path>
              </a:pathLst>
            </a:custGeom>
            <a:solidFill>
              <a:srgbClr val="FE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4"/>
            <p:cNvSpPr/>
            <p:nvPr/>
          </p:nvSpPr>
          <p:spPr>
            <a:xfrm>
              <a:off x="5139475" y="1451125"/>
              <a:ext cx="1003350" cy="1020425"/>
            </a:xfrm>
            <a:custGeom>
              <a:rect b="b" l="l" r="r" t="t"/>
              <a:pathLst>
                <a:path extrusionOk="0" h="40817" w="40134">
                  <a:moveTo>
                    <a:pt x="2237" y="0"/>
                  </a:moveTo>
                  <a:lnTo>
                    <a:pt x="2237" y="187"/>
                  </a:lnTo>
                  <a:lnTo>
                    <a:pt x="2361" y="249"/>
                  </a:lnTo>
                  <a:lnTo>
                    <a:pt x="2858" y="746"/>
                  </a:lnTo>
                  <a:lnTo>
                    <a:pt x="3480" y="1118"/>
                  </a:lnTo>
                  <a:lnTo>
                    <a:pt x="4536" y="1926"/>
                  </a:lnTo>
                  <a:lnTo>
                    <a:pt x="5033" y="2361"/>
                  </a:lnTo>
                  <a:lnTo>
                    <a:pt x="5468" y="2858"/>
                  </a:lnTo>
                  <a:lnTo>
                    <a:pt x="5903" y="3417"/>
                  </a:lnTo>
                  <a:lnTo>
                    <a:pt x="6275" y="4038"/>
                  </a:lnTo>
                  <a:lnTo>
                    <a:pt x="6586" y="4660"/>
                  </a:lnTo>
                  <a:lnTo>
                    <a:pt x="6772" y="5281"/>
                  </a:lnTo>
                  <a:lnTo>
                    <a:pt x="6959" y="5964"/>
                  </a:lnTo>
                  <a:lnTo>
                    <a:pt x="7021" y="6648"/>
                  </a:lnTo>
                  <a:lnTo>
                    <a:pt x="7021" y="7331"/>
                  </a:lnTo>
                  <a:lnTo>
                    <a:pt x="6959" y="8077"/>
                  </a:lnTo>
                  <a:lnTo>
                    <a:pt x="6897" y="8201"/>
                  </a:lnTo>
                  <a:lnTo>
                    <a:pt x="6834" y="8325"/>
                  </a:lnTo>
                  <a:lnTo>
                    <a:pt x="6710" y="8387"/>
                  </a:lnTo>
                  <a:lnTo>
                    <a:pt x="1" y="8387"/>
                  </a:lnTo>
                  <a:lnTo>
                    <a:pt x="498" y="9257"/>
                  </a:lnTo>
                  <a:lnTo>
                    <a:pt x="932" y="10189"/>
                  </a:lnTo>
                  <a:lnTo>
                    <a:pt x="1305" y="11183"/>
                  </a:lnTo>
                  <a:lnTo>
                    <a:pt x="1678" y="12115"/>
                  </a:lnTo>
                  <a:lnTo>
                    <a:pt x="2237" y="14103"/>
                  </a:lnTo>
                  <a:lnTo>
                    <a:pt x="2734" y="16091"/>
                  </a:lnTo>
                  <a:lnTo>
                    <a:pt x="3045" y="17830"/>
                  </a:lnTo>
                  <a:lnTo>
                    <a:pt x="3355" y="19632"/>
                  </a:lnTo>
                  <a:lnTo>
                    <a:pt x="3852" y="23173"/>
                  </a:lnTo>
                  <a:lnTo>
                    <a:pt x="4163" y="25844"/>
                  </a:lnTo>
                  <a:lnTo>
                    <a:pt x="4474" y="28516"/>
                  </a:lnTo>
                  <a:lnTo>
                    <a:pt x="4722" y="30877"/>
                  </a:lnTo>
                  <a:lnTo>
                    <a:pt x="4909" y="33300"/>
                  </a:lnTo>
                  <a:lnTo>
                    <a:pt x="5095" y="35660"/>
                  </a:lnTo>
                  <a:lnTo>
                    <a:pt x="5219" y="38021"/>
                  </a:lnTo>
                  <a:lnTo>
                    <a:pt x="5343" y="40817"/>
                  </a:lnTo>
                  <a:lnTo>
                    <a:pt x="7766" y="40755"/>
                  </a:lnTo>
                  <a:lnTo>
                    <a:pt x="7828" y="37089"/>
                  </a:lnTo>
                  <a:lnTo>
                    <a:pt x="7828" y="35785"/>
                  </a:lnTo>
                  <a:lnTo>
                    <a:pt x="7953" y="24540"/>
                  </a:lnTo>
                  <a:lnTo>
                    <a:pt x="8077" y="15656"/>
                  </a:lnTo>
                  <a:lnTo>
                    <a:pt x="8077" y="15407"/>
                  </a:lnTo>
                  <a:lnTo>
                    <a:pt x="8139" y="15283"/>
                  </a:lnTo>
                  <a:lnTo>
                    <a:pt x="8450" y="15283"/>
                  </a:lnTo>
                  <a:lnTo>
                    <a:pt x="8450" y="15407"/>
                  </a:lnTo>
                  <a:lnTo>
                    <a:pt x="8450" y="15656"/>
                  </a:lnTo>
                  <a:lnTo>
                    <a:pt x="8325" y="23422"/>
                  </a:lnTo>
                  <a:lnTo>
                    <a:pt x="8201" y="31933"/>
                  </a:lnTo>
                  <a:lnTo>
                    <a:pt x="8139" y="36530"/>
                  </a:lnTo>
                  <a:lnTo>
                    <a:pt x="8201" y="36779"/>
                  </a:lnTo>
                  <a:lnTo>
                    <a:pt x="9941" y="38145"/>
                  </a:lnTo>
                  <a:lnTo>
                    <a:pt x="10810" y="38704"/>
                  </a:lnTo>
                  <a:lnTo>
                    <a:pt x="11742" y="39326"/>
                  </a:lnTo>
                  <a:lnTo>
                    <a:pt x="13171" y="40071"/>
                  </a:lnTo>
                  <a:lnTo>
                    <a:pt x="14600" y="40693"/>
                  </a:lnTo>
                  <a:lnTo>
                    <a:pt x="14787" y="40755"/>
                  </a:lnTo>
                  <a:lnTo>
                    <a:pt x="14911" y="40817"/>
                  </a:lnTo>
                  <a:lnTo>
                    <a:pt x="15035" y="40817"/>
                  </a:lnTo>
                  <a:lnTo>
                    <a:pt x="15221" y="40755"/>
                  </a:lnTo>
                  <a:lnTo>
                    <a:pt x="20813" y="40755"/>
                  </a:lnTo>
                  <a:lnTo>
                    <a:pt x="20999" y="40817"/>
                  </a:lnTo>
                  <a:lnTo>
                    <a:pt x="21248" y="40755"/>
                  </a:lnTo>
                  <a:lnTo>
                    <a:pt x="22676" y="40071"/>
                  </a:lnTo>
                  <a:lnTo>
                    <a:pt x="24292" y="39201"/>
                  </a:lnTo>
                  <a:lnTo>
                    <a:pt x="25845" y="38270"/>
                  </a:lnTo>
                  <a:lnTo>
                    <a:pt x="27336" y="37213"/>
                  </a:lnTo>
                  <a:lnTo>
                    <a:pt x="28827" y="36157"/>
                  </a:lnTo>
                  <a:lnTo>
                    <a:pt x="30939" y="34480"/>
                  </a:lnTo>
                  <a:lnTo>
                    <a:pt x="32927" y="32740"/>
                  </a:lnTo>
                  <a:lnTo>
                    <a:pt x="34915" y="30877"/>
                  </a:lnTo>
                  <a:lnTo>
                    <a:pt x="36779" y="28951"/>
                  </a:lnTo>
                  <a:lnTo>
                    <a:pt x="38022" y="27584"/>
                  </a:lnTo>
                  <a:lnTo>
                    <a:pt x="38270" y="27087"/>
                  </a:lnTo>
                  <a:lnTo>
                    <a:pt x="38394" y="26838"/>
                  </a:lnTo>
                  <a:lnTo>
                    <a:pt x="38456" y="26590"/>
                  </a:lnTo>
                  <a:lnTo>
                    <a:pt x="38519" y="26155"/>
                  </a:lnTo>
                  <a:lnTo>
                    <a:pt x="38581" y="25720"/>
                  </a:lnTo>
                  <a:lnTo>
                    <a:pt x="38519" y="25285"/>
                  </a:lnTo>
                  <a:lnTo>
                    <a:pt x="38456" y="24913"/>
                  </a:lnTo>
                  <a:lnTo>
                    <a:pt x="38394" y="24788"/>
                  </a:lnTo>
                  <a:lnTo>
                    <a:pt x="38456" y="24726"/>
                  </a:lnTo>
                  <a:lnTo>
                    <a:pt x="38581" y="24602"/>
                  </a:lnTo>
                  <a:lnTo>
                    <a:pt x="39947" y="23235"/>
                  </a:lnTo>
                  <a:lnTo>
                    <a:pt x="40072" y="23049"/>
                  </a:lnTo>
                  <a:lnTo>
                    <a:pt x="40134" y="22925"/>
                  </a:lnTo>
                  <a:lnTo>
                    <a:pt x="40072" y="22862"/>
                  </a:lnTo>
                  <a:lnTo>
                    <a:pt x="39947" y="22738"/>
                  </a:lnTo>
                  <a:lnTo>
                    <a:pt x="39575" y="22303"/>
                  </a:lnTo>
                  <a:lnTo>
                    <a:pt x="39575" y="22241"/>
                  </a:lnTo>
                  <a:lnTo>
                    <a:pt x="38643" y="21371"/>
                  </a:lnTo>
                  <a:lnTo>
                    <a:pt x="37711" y="20440"/>
                  </a:lnTo>
                  <a:lnTo>
                    <a:pt x="37090" y="19756"/>
                  </a:lnTo>
                  <a:lnTo>
                    <a:pt x="34480" y="17209"/>
                  </a:lnTo>
                  <a:lnTo>
                    <a:pt x="34418" y="17085"/>
                  </a:lnTo>
                  <a:lnTo>
                    <a:pt x="34294" y="16898"/>
                  </a:lnTo>
                  <a:lnTo>
                    <a:pt x="34232" y="16836"/>
                  </a:lnTo>
                  <a:lnTo>
                    <a:pt x="34108" y="16836"/>
                  </a:lnTo>
                  <a:lnTo>
                    <a:pt x="34045" y="16898"/>
                  </a:lnTo>
                  <a:lnTo>
                    <a:pt x="33983" y="16960"/>
                  </a:lnTo>
                  <a:lnTo>
                    <a:pt x="33114" y="17830"/>
                  </a:lnTo>
                  <a:lnTo>
                    <a:pt x="33051" y="17955"/>
                  </a:lnTo>
                  <a:lnTo>
                    <a:pt x="32989" y="17955"/>
                  </a:lnTo>
                  <a:lnTo>
                    <a:pt x="32927" y="17892"/>
                  </a:lnTo>
                  <a:lnTo>
                    <a:pt x="32492" y="17582"/>
                  </a:lnTo>
                  <a:lnTo>
                    <a:pt x="32057" y="17458"/>
                  </a:lnTo>
                  <a:lnTo>
                    <a:pt x="31623" y="17395"/>
                  </a:lnTo>
                  <a:lnTo>
                    <a:pt x="31126" y="17395"/>
                  </a:lnTo>
                  <a:lnTo>
                    <a:pt x="31063" y="17458"/>
                  </a:lnTo>
                  <a:lnTo>
                    <a:pt x="30939" y="17458"/>
                  </a:lnTo>
                  <a:lnTo>
                    <a:pt x="30566" y="17644"/>
                  </a:lnTo>
                  <a:lnTo>
                    <a:pt x="30504" y="17706"/>
                  </a:lnTo>
                  <a:lnTo>
                    <a:pt x="30380" y="17768"/>
                  </a:lnTo>
                  <a:lnTo>
                    <a:pt x="27584" y="19694"/>
                  </a:lnTo>
                  <a:lnTo>
                    <a:pt x="27522" y="19818"/>
                  </a:lnTo>
                  <a:lnTo>
                    <a:pt x="27460" y="19818"/>
                  </a:lnTo>
                  <a:lnTo>
                    <a:pt x="26528" y="20564"/>
                  </a:lnTo>
                  <a:lnTo>
                    <a:pt x="25658" y="21247"/>
                  </a:lnTo>
                  <a:lnTo>
                    <a:pt x="23298" y="23111"/>
                  </a:lnTo>
                  <a:lnTo>
                    <a:pt x="22987" y="23297"/>
                  </a:lnTo>
                  <a:lnTo>
                    <a:pt x="22490" y="23794"/>
                  </a:lnTo>
                  <a:lnTo>
                    <a:pt x="21931" y="24229"/>
                  </a:lnTo>
                  <a:lnTo>
                    <a:pt x="20191" y="25658"/>
                  </a:lnTo>
                  <a:lnTo>
                    <a:pt x="21185" y="27584"/>
                  </a:lnTo>
                  <a:lnTo>
                    <a:pt x="21310" y="27832"/>
                  </a:lnTo>
                  <a:lnTo>
                    <a:pt x="21310" y="27957"/>
                  </a:lnTo>
                  <a:lnTo>
                    <a:pt x="21185" y="28081"/>
                  </a:lnTo>
                  <a:lnTo>
                    <a:pt x="21061" y="28081"/>
                  </a:lnTo>
                  <a:lnTo>
                    <a:pt x="20999" y="27957"/>
                  </a:lnTo>
                  <a:lnTo>
                    <a:pt x="20502" y="27087"/>
                  </a:lnTo>
                  <a:lnTo>
                    <a:pt x="16091" y="18638"/>
                  </a:lnTo>
                  <a:lnTo>
                    <a:pt x="11556" y="10313"/>
                  </a:lnTo>
                  <a:lnTo>
                    <a:pt x="10438" y="8263"/>
                  </a:lnTo>
                  <a:lnTo>
                    <a:pt x="9195" y="6213"/>
                  </a:lnTo>
                  <a:lnTo>
                    <a:pt x="8574" y="5343"/>
                  </a:lnTo>
                  <a:lnTo>
                    <a:pt x="7891" y="4535"/>
                  </a:lnTo>
                  <a:lnTo>
                    <a:pt x="7145" y="3790"/>
                  </a:lnTo>
                  <a:lnTo>
                    <a:pt x="6337" y="3106"/>
                  </a:lnTo>
                  <a:lnTo>
                    <a:pt x="5406" y="2299"/>
                  </a:lnTo>
                  <a:lnTo>
                    <a:pt x="4474" y="1553"/>
                  </a:lnTo>
                  <a:lnTo>
                    <a:pt x="2486" y="124"/>
                  </a:lnTo>
                  <a:lnTo>
                    <a:pt x="2361" y="62"/>
                  </a:lnTo>
                  <a:lnTo>
                    <a:pt x="2299"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4"/>
            <p:cNvSpPr/>
            <p:nvPr/>
          </p:nvSpPr>
          <p:spPr>
            <a:xfrm>
              <a:off x="5670650" y="1575375"/>
              <a:ext cx="858925" cy="896175"/>
            </a:xfrm>
            <a:custGeom>
              <a:rect b="b" l="l" r="r" t="t"/>
              <a:pathLst>
                <a:path extrusionOk="0" h="35847" w="34357">
                  <a:moveTo>
                    <a:pt x="16340" y="27211"/>
                  </a:moveTo>
                  <a:lnTo>
                    <a:pt x="16340" y="27273"/>
                  </a:lnTo>
                  <a:lnTo>
                    <a:pt x="16402" y="27398"/>
                  </a:lnTo>
                  <a:lnTo>
                    <a:pt x="16526" y="27708"/>
                  </a:lnTo>
                  <a:lnTo>
                    <a:pt x="16650" y="28019"/>
                  </a:lnTo>
                  <a:lnTo>
                    <a:pt x="16775" y="28267"/>
                  </a:lnTo>
                  <a:lnTo>
                    <a:pt x="16961" y="28454"/>
                  </a:lnTo>
                  <a:lnTo>
                    <a:pt x="17209" y="28640"/>
                  </a:lnTo>
                  <a:lnTo>
                    <a:pt x="17458" y="28827"/>
                  </a:lnTo>
                  <a:lnTo>
                    <a:pt x="17769" y="28951"/>
                  </a:lnTo>
                  <a:lnTo>
                    <a:pt x="18079" y="29075"/>
                  </a:lnTo>
                  <a:lnTo>
                    <a:pt x="18203" y="29075"/>
                  </a:lnTo>
                  <a:lnTo>
                    <a:pt x="18266" y="29199"/>
                  </a:lnTo>
                  <a:lnTo>
                    <a:pt x="18203" y="29261"/>
                  </a:lnTo>
                  <a:lnTo>
                    <a:pt x="18079" y="29324"/>
                  </a:lnTo>
                  <a:lnTo>
                    <a:pt x="17769" y="29448"/>
                  </a:lnTo>
                  <a:lnTo>
                    <a:pt x="17396" y="29634"/>
                  </a:lnTo>
                  <a:lnTo>
                    <a:pt x="17085" y="29883"/>
                  </a:lnTo>
                  <a:lnTo>
                    <a:pt x="16837" y="30193"/>
                  </a:lnTo>
                  <a:lnTo>
                    <a:pt x="16588" y="30504"/>
                  </a:lnTo>
                  <a:lnTo>
                    <a:pt x="16464" y="30939"/>
                  </a:lnTo>
                  <a:lnTo>
                    <a:pt x="16464" y="31063"/>
                  </a:lnTo>
                  <a:lnTo>
                    <a:pt x="16402" y="31125"/>
                  </a:lnTo>
                  <a:lnTo>
                    <a:pt x="16340" y="31187"/>
                  </a:lnTo>
                  <a:lnTo>
                    <a:pt x="16215" y="31125"/>
                  </a:lnTo>
                  <a:lnTo>
                    <a:pt x="16215" y="31063"/>
                  </a:lnTo>
                  <a:lnTo>
                    <a:pt x="16153" y="30939"/>
                  </a:lnTo>
                  <a:lnTo>
                    <a:pt x="15905" y="30318"/>
                  </a:lnTo>
                  <a:lnTo>
                    <a:pt x="15780" y="30069"/>
                  </a:lnTo>
                  <a:lnTo>
                    <a:pt x="15594" y="29883"/>
                  </a:lnTo>
                  <a:lnTo>
                    <a:pt x="15346" y="29696"/>
                  </a:lnTo>
                  <a:lnTo>
                    <a:pt x="15097" y="29510"/>
                  </a:lnTo>
                  <a:lnTo>
                    <a:pt x="14849" y="29386"/>
                  </a:lnTo>
                  <a:lnTo>
                    <a:pt x="14538" y="29324"/>
                  </a:lnTo>
                  <a:lnTo>
                    <a:pt x="14414" y="29261"/>
                  </a:lnTo>
                  <a:lnTo>
                    <a:pt x="14352" y="29261"/>
                  </a:lnTo>
                  <a:lnTo>
                    <a:pt x="14289" y="29137"/>
                  </a:lnTo>
                  <a:lnTo>
                    <a:pt x="14289" y="29075"/>
                  </a:lnTo>
                  <a:lnTo>
                    <a:pt x="14352" y="29013"/>
                  </a:lnTo>
                  <a:lnTo>
                    <a:pt x="14538" y="29013"/>
                  </a:lnTo>
                  <a:lnTo>
                    <a:pt x="14849" y="28889"/>
                  </a:lnTo>
                  <a:lnTo>
                    <a:pt x="15097" y="28764"/>
                  </a:lnTo>
                  <a:lnTo>
                    <a:pt x="15346" y="28640"/>
                  </a:lnTo>
                  <a:lnTo>
                    <a:pt x="15594" y="28454"/>
                  </a:lnTo>
                  <a:lnTo>
                    <a:pt x="15780" y="28205"/>
                  </a:lnTo>
                  <a:lnTo>
                    <a:pt x="15905" y="28019"/>
                  </a:lnTo>
                  <a:lnTo>
                    <a:pt x="16029" y="27708"/>
                  </a:lnTo>
                  <a:lnTo>
                    <a:pt x="16091" y="27398"/>
                  </a:lnTo>
                  <a:lnTo>
                    <a:pt x="16153" y="27273"/>
                  </a:lnTo>
                  <a:lnTo>
                    <a:pt x="16215" y="27211"/>
                  </a:lnTo>
                  <a:close/>
                  <a:moveTo>
                    <a:pt x="33859" y="0"/>
                  </a:moveTo>
                  <a:lnTo>
                    <a:pt x="32430" y="6461"/>
                  </a:lnTo>
                  <a:lnTo>
                    <a:pt x="32368" y="6648"/>
                  </a:lnTo>
                  <a:lnTo>
                    <a:pt x="32617" y="6834"/>
                  </a:lnTo>
                  <a:lnTo>
                    <a:pt x="32865" y="7020"/>
                  </a:lnTo>
                  <a:lnTo>
                    <a:pt x="33114" y="7145"/>
                  </a:lnTo>
                  <a:lnTo>
                    <a:pt x="33424" y="7269"/>
                  </a:lnTo>
                  <a:lnTo>
                    <a:pt x="33611" y="7269"/>
                  </a:lnTo>
                  <a:lnTo>
                    <a:pt x="33673" y="7331"/>
                  </a:lnTo>
                  <a:lnTo>
                    <a:pt x="33673" y="7455"/>
                  </a:lnTo>
                  <a:lnTo>
                    <a:pt x="33673" y="7517"/>
                  </a:lnTo>
                  <a:lnTo>
                    <a:pt x="33611" y="7580"/>
                  </a:lnTo>
                  <a:lnTo>
                    <a:pt x="33486" y="7580"/>
                  </a:lnTo>
                  <a:lnTo>
                    <a:pt x="33176" y="7704"/>
                  </a:lnTo>
                  <a:lnTo>
                    <a:pt x="32927" y="7828"/>
                  </a:lnTo>
                  <a:lnTo>
                    <a:pt x="32679" y="7952"/>
                  </a:lnTo>
                  <a:lnTo>
                    <a:pt x="32430" y="8139"/>
                  </a:lnTo>
                  <a:lnTo>
                    <a:pt x="32244" y="8325"/>
                  </a:lnTo>
                  <a:lnTo>
                    <a:pt x="32120" y="8574"/>
                  </a:lnTo>
                  <a:lnTo>
                    <a:pt x="31933" y="9133"/>
                  </a:lnTo>
                  <a:lnTo>
                    <a:pt x="31871" y="9319"/>
                  </a:lnTo>
                  <a:lnTo>
                    <a:pt x="31809" y="9381"/>
                  </a:lnTo>
                  <a:lnTo>
                    <a:pt x="31747" y="9443"/>
                  </a:lnTo>
                  <a:lnTo>
                    <a:pt x="31623" y="9381"/>
                  </a:lnTo>
                  <a:lnTo>
                    <a:pt x="31623" y="9319"/>
                  </a:lnTo>
                  <a:lnTo>
                    <a:pt x="31560" y="9133"/>
                  </a:lnTo>
                  <a:lnTo>
                    <a:pt x="31498" y="8884"/>
                  </a:lnTo>
                  <a:lnTo>
                    <a:pt x="31436" y="8760"/>
                  </a:lnTo>
                  <a:lnTo>
                    <a:pt x="31312" y="8636"/>
                  </a:lnTo>
                  <a:lnTo>
                    <a:pt x="28019" y="14351"/>
                  </a:lnTo>
                  <a:lnTo>
                    <a:pt x="27584" y="15159"/>
                  </a:lnTo>
                  <a:lnTo>
                    <a:pt x="27709" y="19259"/>
                  </a:lnTo>
                  <a:lnTo>
                    <a:pt x="27771" y="20626"/>
                  </a:lnTo>
                  <a:lnTo>
                    <a:pt x="27771" y="21931"/>
                  </a:lnTo>
                  <a:lnTo>
                    <a:pt x="27833" y="22738"/>
                  </a:lnTo>
                  <a:lnTo>
                    <a:pt x="27833" y="23546"/>
                  </a:lnTo>
                  <a:lnTo>
                    <a:pt x="27833" y="23670"/>
                  </a:lnTo>
                  <a:lnTo>
                    <a:pt x="27895" y="23732"/>
                  </a:lnTo>
                  <a:lnTo>
                    <a:pt x="28081" y="22117"/>
                  </a:lnTo>
                  <a:lnTo>
                    <a:pt x="28330" y="20502"/>
                  </a:lnTo>
                  <a:lnTo>
                    <a:pt x="28703" y="17458"/>
                  </a:lnTo>
                  <a:lnTo>
                    <a:pt x="29075" y="14600"/>
                  </a:lnTo>
                  <a:lnTo>
                    <a:pt x="29138" y="14476"/>
                  </a:lnTo>
                  <a:lnTo>
                    <a:pt x="29386" y="13854"/>
                  </a:lnTo>
                  <a:lnTo>
                    <a:pt x="29635" y="13295"/>
                  </a:lnTo>
                  <a:lnTo>
                    <a:pt x="29821" y="12860"/>
                  </a:lnTo>
                  <a:lnTo>
                    <a:pt x="30007" y="12425"/>
                  </a:lnTo>
                  <a:lnTo>
                    <a:pt x="30194" y="12922"/>
                  </a:lnTo>
                  <a:lnTo>
                    <a:pt x="30256" y="13419"/>
                  </a:lnTo>
                  <a:lnTo>
                    <a:pt x="30380" y="13979"/>
                  </a:lnTo>
                  <a:lnTo>
                    <a:pt x="30504" y="14600"/>
                  </a:lnTo>
                  <a:lnTo>
                    <a:pt x="30442" y="15407"/>
                  </a:lnTo>
                  <a:lnTo>
                    <a:pt x="30318" y="16153"/>
                  </a:lnTo>
                  <a:lnTo>
                    <a:pt x="30007" y="18700"/>
                  </a:lnTo>
                  <a:lnTo>
                    <a:pt x="29635" y="21309"/>
                  </a:lnTo>
                  <a:lnTo>
                    <a:pt x="29386" y="23359"/>
                  </a:lnTo>
                  <a:lnTo>
                    <a:pt x="31498" y="23359"/>
                  </a:lnTo>
                  <a:lnTo>
                    <a:pt x="31623" y="23422"/>
                  </a:lnTo>
                  <a:lnTo>
                    <a:pt x="31685" y="23484"/>
                  </a:lnTo>
                  <a:lnTo>
                    <a:pt x="31685" y="23546"/>
                  </a:lnTo>
                  <a:lnTo>
                    <a:pt x="31685" y="23670"/>
                  </a:lnTo>
                  <a:lnTo>
                    <a:pt x="30194" y="31684"/>
                  </a:lnTo>
                  <a:lnTo>
                    <a:pt x="30132" y="31995"/>
                  </a:lnTo>
                  <a:lnTo>
                    <a:pt x="30007" y="32306"/>
                  </a:lnTo>
                  <a:lnTo>
                    <a:pt x="29635" y="32865"/>
                  </a:lnTo>
                  <a:lnTo>
                    <a:pt x="31374" y="32927"/>
                  </a:lnTo>
                  <a:lnTo>
                    <a:pt x="32617" y="32989"/>
                  </a:lnTo>
                  <a:lnTo>
                    <a:pt x="33176" y="33051"/>
                  </a:lnTo>
                  <a:lnTo>
                    <a:pt x="33797" y="33175"/>
                  </a:lnTo>
                  <a:lnTo>
                    <a:pt x="33921" y="33237"/>
                  </a:lnTo>
                  <a:lnTo>
                    <a:pt x="33983" y="33237"/>
                  </a:lnTo>
                  <a:lnTo>
                    <a:pt x="34045" y="33300"/>
                  </a:lnTo>
                  <a:lnTo>
                    <a:pt x="33983" y="33424"/>
                  </a:lnTo>
                  <a:lnTo>
                    <a:pt x="33921" y="33424"/>
                  </a:lnTo>
                  <a:lnTo>
                    <a:pt x="33735" y="33486"/>
                  </a:lnTo>
                  <a:lnTo>
                    <a:pt x="33176" y="33610"/>
                  </a:lnTo>
                  <a:lnTo>
                    <a:pt x="32554" y="33672"/>
                  </a:lnTo>
                  <a:lnTo>
                    <a:pt x="30256" y="33797"/>
                  </a:lnTo>
                  <a:lnTo>
                    <a:pt x="28019" y="33797"/>
                  </a:lnTo>
                  <a:lnTo>
                    <a:pt x="26155" y="33734"/>
                  </a:lnTo>
                  <a:lnTo>
                    <a:pt x="25286" y="33610"/>
                  </a:lnTo>
                  <a:lnTo>
                    <a:pt x="24354" y="33486"/>
                  </a:lnTo>
                  <a:lnTo>
                    <a:pt x="24167" y="33424"/>
                  </a:lnTo>
                  <a:lnTo>
                    <a:pt x="24105" y="33424"/>
                  </a:lnTo>
                  <a:lnTo>
                    <a:pt x="24043" y="33300"/>
                  </a:lnTo>
                  <a:lnTo>
                    <a:pt x="24043" y="33237"/>
                  </a:lnTo>
                  <a:lnTo>
                    <a:pt x="24167" y="33237"/>
                  </a:lnTo>
                  <a:lnTo>
                    <a:pt x="24292" y="33175"/>
                  </a:lnTo>
                  <a:lnTo>
                    <a:pt x="24416" y="33175"/>
                  </a:lnTo>
                  <a:lnTo>
                    <a:pt x="24478" y="33113"/>
                  </a:lnTo>
                  <a:lnTo>
                    <a:pt x="24230" y="32927"/>
                  </a:lnTo>
                  <a:lnTo>
                    <a:pt x="24043" y="32740"/>
                  </a:lnTo>
                  <a:lnTo>
                    <a:pt x="23733" y="32306"/>
                  </a:lnTo>
                  <a:lnTo>
                    <a:pt x="23546" y="31809"/>
                  </a:lnTo>
                  <a:lnTo>
                    <a:pt x="23422" y="31312"/>
                  </a:lnTo>
                  <a:lnTo>
                    <a:pt x="22304" y="24851"/>
                  </a:lnTo>
                  <a:lnTo>
                    <a:pt x="22055" y="23732"/>
                  </a:lnTo>
                  <a:lnTo>
                    <a:pt x="16775" y="22614"/>
                  </a:lnTo>
                  <a:lnTo>
                    <a:pt x="15532" y="23981"/>
                  </a:lnTo>
                  <a:lnTo>
                    <a:pt x="13668" y="25907"/>
                  </a:lnTo>
                  <a:lnTo>
                    <a:pt x="11680" y="27770"/>
                  </a:lnTo>
                  <a:lnTo>
                    <a:pt x="9692" y="29510"/>
                  </a:lnTo>
                  <a:lnTo>
                    <a:pt x="7580" y="31187"/>
                  </a:lnTo>
                  <a:lnTo>
                    <a:pt x="6089" y="32243"/>
                  </a:lnTo>
                  <a:lnTo>
                    <a:pt x="4598" y="33300"/>
                  </a:lnTo>
                  <a:lnTo>
                    <a:pt x="3045" y="34231"/>
                  </a:lnTo>
                  <a:lnTo>
                    <a:pt x="1429" y="35101"/>
                  </a:lnTo>
                  <a:lnTo>
                    <a:pt x="1" y="35785"/>
                  </a:lnTo>
                  <a:lnTo>
                    <a:pt x="33983" y="35785"/>
                  </a:lnTo>
                  <a:lnTo>
                    <a:pt x="34232" y="35847"/>
                  </a:lnTo>
                  <a:lnTo>
                    <a:pt x="34356" y="35785"/>
                  </a:lnTo>
                  <a:lnTo>
                    <a:pt x="34356" y="35660"/>
                  </a:lnTo>
                  <a:lnTo>
                    <a:pt x="34356" y="35412"/>
                  </a:lnTo>
                  <a:lnTo>
                    <a:pt x="34356" y="373"/>
                  </a:lnTo>
                  <a:lnTo>
                    <a:pt x="34356" y="0"/>
                  </a:lnTo>
                  <a:close/>
                </a:path>
              </a:pathLst>
            </a:custGeom>
            <a:solidFill>
              <a:srgbClr val="8E5F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4"/>
            <p:cNvSpPr/>
            <p:nvPr/>
          </p:nvSpPr>
          <p:spPr>
            <a:xfrm>
              <a:off x="5476500" y="961875"/>
              <a:ext cx="1129175" cy="753300"/>
            </a:xfrm>
            <a:custGeom>
              <a:rect b="b" l="l" r="r" t="t"/>
              <a:pathLst>
                <a:path extrusionOk="0" h="30132" w="45167">
                  <a:moveTo>
                    <a:pt x="5965" y="2051"/>
                  </a:moveTo>
                  <a:lnTo>
                    <a:pt x="11929" y="2672"/>
                  </a:lnTo>
                  <a:lnTo>
                    <a:pt x="17272" y="3169"/>
                  </a:lnTo>
                  <a:lnTo>
                    <a:pt x="22677" y="3666"/>
                  </a:lnTo>
                  <a:lnTo>
                    <a:pt x="27398" y="4163"/>
                  </a:lnTo>
                  <a:lnTo>
                    <a:pt x="32927" y="4660"/>
                  </a:lnTo>
                  <a:lnTo>
                    <a:pt x="37525" y="5095"/>
                  </a:lnTo>
                  <a:lnTo>
                    <a:pt x="42805" y="5592"/>
                  </a:lnTo>
                  <a:lnTo>
                    <a:pt x="42930" y="5654"/>
                  </a:lnTo>
                  <a:lnTo>
                    <a:pt x="42930" y="5716"/>
                  </a:lnTo>
                  <a:lnTo>
                    <a:pt x="42930" y="5840"/>
                  </a:lnTo>
                  <a:lnTo>
                    <a:pt x="42868" y="6151"/>
                  </a:lnTo>
                  <a:lnTo>
                    <a:pt x="42184" y="9382"/>
                  </a:lnTo>
                  <a:lnTo>
                    <a:pt x="39699" y="20688"/>
                  </a:lnTo>
                  <a:lnTo>
                    <a:pt x="38084" y="28019"/>
                  </a:lnTo>
                  <a:lnTo>
                    <a:pt x="38084" y="28144"/>
                  </a:lnTo>
                  <a:lnTo>
                    <a:pt x="38022" y="28206"/>
                  </a:lnTo>
                  <a:lnTo>
                    <a:pt x="37773" y="28206"/>
                  </a:lnTo>
                  <a:lnTo>
                    <a:pt x="32555" y="27398"/>
                  </a:lnTo>
                  <a:lnTo>
                    <a:pt x="27771" y="26653"/>
                  </a:lnTo>
                  <a:lnTo>
                    <a:pt x="22925" y="25845"/>
                  </a:lnTo>
                  <a:lnTo>
                    <a:pt x="18142" y="25099"/>
                  </a:lnTo>
                  <a:lnTo>
                    <a:pt x="12923" y="24292"/>
                  </a:lnTo>
                  <a:lnTo>
                    <a:pt x="7704" y="23484"/>
                  </a:lnTo>
                  <a:lnTo>
                    <a:pt x="3231" y="22739"/>
                  </a:lnTo>
                  <a:lnTo>
                    <a:pt x="2859" y="22676"/>
                  </a:lnTo>
                  <a:lnTo>
                    <a:pt x="2424" y="22614"/>
                  </a:lnTo>
                  <a:lnTo>
                    <a:pt x="2362" y="22552"/>
                  </a:lnTo>
                  <a:lnTo>
                    <a:pt x="2237" y="22490"/>
                  </a:lnTo>
                  <a:lnTo>
                    <a:pt x="2237" y="22428"/>
                  </a:lnTo>
                  <a:lnTo>
                    <a:pt x="2237" y="22304"/>
                  </a:lnTo>
                  <a:lnTo>
                    <a:pt x="2300" y="21869"/>
                  </a:lnTo>
                  <a:lnTo>
                    <a:pt x="3666" y="13792"/>
                  </a:lnTo>
                  <a:lnTo>
                    <a:pt x="5033" y="5716"/>
                  </a:lnTo>
                  <a:lnTo>
                    <a:pt x="5592" y="2361"/>
                  </a:lnTo>
                  <a:lnTo>
                    <a:pt x="5654" y="2175"/>
                  </a:lnTo>
                  <a:lnTo>
                    <a:pt x="5716" y="2113"/>
                  </a:lnTo>
                  <a:lnTo>
                    <a:pt x="5779" y="2051"/>
                  </a:lnTo>
                  <a:close/>
                  <a:moveTo>
                    <a:pt x="4288" y="1"/>
                  </a:moveTo>
                  <a:lnTo>
                    <a:pt x="4163" y="63"/>
                  </a:lnTo>
                  <a:lnTo>
                    <a:pt x="4039" y="187"/>
                  </a:lnTo>
                  <a:lnTo>
                    <a:pt x="4039" y="373"/>
                  </a:lnTo>
                  <a:lnTo>
                    <a:pt x="2983" y="6586"/>
                  </a:lnTo>
                  <a:lnTo>
                    <a:pt x="1989" y="11991"/>
                  </a:lnTo>
                  <a:lnTo>
                    <a:pt x="995" y="17831"/>
                  </a:lnTo>
                  <a:lnTo>
                    <a:pt x="1" y="23608"/>
                  </a:lnTo>
                  <a:lnTo>
                    <a:pt x="15843" y="26218"/>
                  </a:lnTo>
                  <a:lnTo>
                    <a:pt x="31499" y="28889"/>
                  </a:lnTo>
                  <a:lnTo>
                    <a:pt x="38954" y="30132"/>
                  </a:lnTo>
                  <a:lnTo>
                    <a:pt x="39140" y="30132"/>
                  </a:lnTo>
                  <a:lnTo>
                    <a:pt x="39264" y="30069"/>
                  </a:lnTo>
                  <a:lnTo>
                    <a:pt x="39389" y="30007"/>
                  </a:lnTo>
                  <a:lnTo>
                    <a:pt x="39513" y="29945"/>
                  </a:lnTo>
                  <a:lnTo>
                    <a:pt x="40880" y="23608"/>
                  </a:lnTo>
                  <a:lnTo>
                    <a:pt x="44545" y="7083"/>
                  </a:lnTo>
                  <a:lnTo>
                    <a:pt x="45166" y="4163"/>
                  </a:lnTo>
                  <a:lnTo>
                    <a:pt x="45042" y="4039"/>
                  </a:lnTo>
                  <a:lnTo>
                    <a:pt x="44669" y="4039"/>
                  </a:lnTo>
                  <a:lnTo>
                    <a:pt x="40196" y="3542"/>
                  </a:lnTo>
                  <a:lnTo>
                    <a:pt x="39513" y="3542"/>
                  </a:lnTo>
                  <a:lnTo>
                    <a:pt x="39202" y="3480"/>
                  </a:lnTo>
                  <a:lnTo>
                    <a:pt x="38892" y="3417"/>
                  </a:lnTo>
                  <a:lnTo>
                    <a:pt x="38332" y="3417"/>
                  </a:lnTo>
                  <a:lnTo>
                    <a:pt x="36158" y="3169"/>
                  </a:lnTo>
                  <a:lnTo>
                    <a:pt x="32865" y="2858"/>
                  </a:lnTo>
                  <a:lnTo>
                    <a:pt x="29386" y="2486"/>
                  </a:lnTo>
                  <a:lnTo>
                    <a:pt x="26777" y="2237"/>
                  </a:lnTo>
                  <a:lnTo>
                    <a:pt x="23360" y="1864"/>
                  </a:lnTo>
                  <a:lnTo>
                    <a:pt x="20689" y="1616"/>
                  </a:lnTo>
                  <a:lnTo>
                    <a:pt x="17272" y="1305"/>
                  </a:lnTo>
                  <a:lnTo>
                    <a:pt x="13979" y="932"/>
                  </a:lnTo>
                  <a:lnTo>
                    <a:pt x="10500" y="622"/>
                  </a:lnTo>
                  <a:lnTo>
                    <a:pt x="7891" y="373"/>
                  </a:lnTo>
                  <a:lnTo>
                    <a:pt x="4474"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4"/>
            <p:cNvSpPr/>
            <p:nvPr/>
          </p:nvSpPr>
          <p:spPr>
            <a:xfrm>
              <a:off x="4985725" y="1562950"/>
              <a:ext cx="287350" cy="908600"/>
            </a:xfrm>
            <a:custGeom>
              <a:rect b="b" l="l" r="r" t="t"/>
              <a:pathLst>
                <a:path extrusionOk="0" h="36344" w="11494">
                  <a:moveTo>
                    <a:pt x="0" y="0"/>
                  </a:moveTo>
                  <a:lnTo>
                    <a:pt x="124" y="124"/>
                  </a:lnTo>
                  <a:lnTo>
                    <a:pt x="684" y="684"/>
                  </a:lnTo>
                  <a:lnTo>
                    <a:pt x="1243" y="1367"/>
                  </a:lnTo>
                  <a:lnTo>
                    <a:pt x="1740" y="1988"/>
                  </a:lnTo>
                  <a:lnTo>
                    <a:pt x="2175" y="2672"/>
                  </a:lnTo>
                  <a:lnTo>
                    <a:pt x="2609" y="3355"/>
                  </a:lnTo>
                  <a:lnTo>
                    <a:pt x="2982" y="4101"/>
                  </a:lnTo>
                  <a:lnTo>
                    <a:pt x="3666" y="5592"/>
                  </a:lnTo>
                  <a:lnTo>
                    <a:pt x="4100" y="6772"/>
                  </a:lnTo>
                  <a:lnTo>
                    <a:pt x="4535" y="7952"/>
                  </a:lnTo>
                  <a:lnTo>
                    <a:pt x="5219" y="10313"/>
                  </a:lnTo>
                  <a:lnTo>
                    <a:pt x="5840" y="12922"/>
                  </a:lnTo>
                  <a:lnTo>
                    <a:pt x="6337" y="15532"/>
                  </a:lnTo>
                  <a:lnTo>
                    <a:pt x="6896" y="18886"/>
                  </a:lnTo>
                  <a:lnTo>
                    <a:pt x="7207" y="21620"/>
                  </a:lnTo>
                  <a:lnTo>
                    <a:pt x="7393" y="23484"/>
                  </a:lnTo>
                  <a:lnTo>
                    <a:pt x="7642" y="25907"/>
                  </a:lnTo>
                  <a:lnTo>
                    <a:pt x="7766" y="27584"/>
                  </a:lnTo>
                  <a:lnTo>
                    <a:pt x="8014" y="30255"/>
                  </a:lnTo>
                  <a:lnTo>
                    <a:pt x="8139" y="32306"/>
                  </a:lnTo>
                  <a:lnTo>
                    <a:pt x="8263" y="34169"/>
                  </a:lnTo>
                  <a:lnTo>
                    <a:pt x="8387" y="35971"/>
                  </a:lnTo>
                  <a:lnTo>
                    <a:pt x="8387" y="36157"/>
                  </a:lnTo>
                  <a:lnTo>
                    <a:pt x="8449" y="36220"/>
                  </a:lnTo>
                  <a:lnTo>
                    <a:pt x="8573" y="36282"/>
                  </a:lnTo>
                  <a:lnTo>
                    <a:pt x="11245" y="36282"/>
                  </a:lnTo>
                  <a:lnTo>
                    <a:pt x="11431" y="36344"/>
                  </a:lnTo>
                  <a:lnTo>
                    <a:pt x="11493" y="36344"/>
                  </a:lnTo>
                  <a:lnTo>
                    <a:pt x="11369" y="33548"/>
                  </a:lnTo>
                  <a:lnTo>
                    <a:pt x="11245" y="31187"/>
                  </a:lnTo>
                  <a:lnTo>
                    <a:pt x="11059" y="28827"/>
                  </a:lnTo>
                  <a:lnTo>
                    <a:pt x="10872" y="26404"/>
                  </a:lnTo>
                  <a:lnTo>
                    <a:pt x="10624" y="24043"/>
                  </a:lnTo>
                  <a:lnTo>
                    <a:pt x="10313" y="21371"/>
                  </a:lnTo>
                  <a:lnTo>
                    <a:pt x="10002" y="18700"/>
                  </a:lnTo>
                  <a:lnTo>
                    <a:pt x="9505" y="15159"/>
                  </a:lnTo>
                  <a:lnTo>
                    <a:pt x="9195" y="13357"/>
                  </a:lnTo>
                  <a:lnTo>
                    <a:pt x="8884" y="11618"/>
                  </a:lnTo>
                  <a:lnTo>
                    <a:pt x="8387" y="9630"/>
                  </a:lnTo>
                  <a:lnTo>
                    <a:pt x="7828" y="7642"/>
                  </a:lnTo>
                  <a:lnTo>
                    <a:pt x="7455" y="6710"/>
                  </a:lnTo>
                  <a:lnTo>
                    <a:pt x="7082" y="5716"/>
                  </a:lnTo>
                  <a:lnTo>
                    <a:pt x="6648" y="4784"/>
                  </a:lnTo>
                  <a:lnTo>
                    <a:pt x="6151" y="3914"/>
                  </a:lnTo>
                  <a:lnTo>
                    <a:pt x="5467" y="2982"/>
                  </a:lnTo>
                  <a:lnTo>
                    <a:pt x="5032" y="2547"/>
                  </a:lnTo>
                  <a:lnTo>
                    <a:pt x="4597" y="2113"/>
                  </a:lnTo>
                  <a:lnTo>
                    <a:pt x="4163" y="1740"/>
                  </a:lnTo>
                  <a:lnTo>
                    <a:pt x="3666" y="1429"/>
                  </a:lnTo>
                  <a:lnTo>
                    <a:pt x="3169" y="1118"/>
                  </a:lnTo>
                  <a:lnTo>
                    <a:pt x="2609" y="808"/>
                  </a:lnTo>
                  <a:lnTo>
                    <a:pt x="1988" y="559"/>
                  </a:lnTo>
                  <a:lnTo>
                    <a:pt x="1367" y="311"/>
                  </a:lnTo>
                  <a:lnTo>
                    <a:pt x="684" y="124"/>
                  </a:lnTo>
                  <a:lnTo>
                    <a:pt x="0" y="0"/>
                  </a:lnTo>
                  <a:close/>
                </a:path>
              </a:pathLst>
            </a:custGeom>
            <a:solidFill>
              <a:srgbClr val="BA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4"/>
            <p:cNvSpPr/>
            <p:nvPr/>
          </p:nvSpPr>
          <p:spPr>
            <a:xfrm>
              <a:off x="6464300" y="1065950"/>
              <a:ext cx="156900" cy="675625"/>
            </a:xfrm>
            <a:custGeom>
              <a:rect b="b" l="l" r="r" t="t"/>
              <a:pathLst>
                <a:path extrusionOk="0" h="27025" w="6276">
                  <a:moveTo>
                    <a:pt x="5654" y="0"/>
                  </a:moveTo>
                  <a:lnTo>
                    <a:pt x="5033" y="2920"/>
                  </a:lnTo>
                  <a:lnTo>
                    <a:pt x="1368" y="19445"/>
                  </a:lnTo>
                  <a:lnTo>
                    <a:pt x="1" y="25782"/>
                  </a:lnTo>
                  <a:lnTo>
                    <a:pt x="187" y="26341"/>
                  </a:lnTo>
                  <a:lnTo>
                    <a:pt x="311" y="26652"/>
                  </a:lnTo>
                  <a:lnTo>
                    <a:pt x="498" y="26900"/>
                  </a:lnTo>
                  <a:lnTo>
                    <a:pt x="622" y="27025"/>
                  </a:lnTo>
                  <a:lnTo>
                    <a:pt x="684" y="26838"/>
                  </a:lnTo>
                  <a:lnTo>
                    <a:pt x="2113" y="20377"/>
                  </a:lnTo>
                  <a:lnTo>
                    <a:pt x="2362" y="19197"/>
                  </a:lnTo>
                  <a:lnTo>
                    <a:pt x="2610" y="18079"/>
                  </a:lnTo>
                  <a:lnTo>
                    <a:pt x="2734" y="17519"/>
                  </a:lnTo>
                  <a:lnTo>
                    <a:pt x="4039" y="11555"/>
                  </a:lnTo>
                  <a:lnTo>
                    <a:pt x="6275" y="1367"/>
                  </a:lnTo>
                  <a:lnTo>
                    <a:pt x="6275" y="1180"/>
                  </a:lnTo>
                  <a:lnTo>
                    <a:pt x="6275" y="1056"/>
                  </a:lnTo>
                  <a:lnTo>
                    <a:pt x="5654" y="0"/>
                  </a:lnTo>
                  <a:close/>
                </a:path>
              </a:pathLst>
            </a:custGeom>
            <a:solidFill>
              <a:srgbClr val="FC9E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4"/>
            <p:cNvSpPr/>
            <p:nvPr/>
          </p:nvSpPr>
          <p:spPr>
            <a:xfrm>
              <a:off x="5341375" y="2370575"/>
              <a:ext cx="167775" cy="99425"/>
            </a:xfrm>
            <a:custGeom>
              <a:rect b="b" l="l" r="r" t="t"/>
              <a:pathLst>
                <a:path extrusionOk="0" h="3977" w="6711">
                  <a:moveTo>
                    <a:pt x="125" y="1"/>
                  </a:moveTo>
                  <a:lnTo>
                    <a:pt x="63" y="187"/>
                  </a:lnTo>
                  <a:lnTo>
                    <a:pt x="63" y="373"/>
                  </a:lnTo>
                  <a:lnTo>
                    <a:pt x="63" y="2486"/>
                  </a:lnTo>
                  <a:lnTo>
                    <a:pt x="1" y="3231"/>
                  </a:lnTo>
                  <a:lnTo>
                    <a:pt x="1" y="3977"/>
                  </a:lnTo>
                  <a:lnTo>
                    <a:pt x="6711" y="3977"/>
                  </a:lnTo>
                  <a:lnTo>
                    <a:pt x="6524" y="3915"/>
                  </a:lnTo>
                  <a:lnTo>
                    <a:pt x="5095" y="3293"/>
                  </a:lnTo>
                  <a:lnTo>
                    <a:pt x="3666" y="2548"/>
                  </a:lnTo>
                  <a:lnTo>
                    <a:pt x="2734" y="1926"/>
                  </a:lnTo>
                  <a:lnTo>
                    <a:pt x="1865" y="1367"/>
                  </a:lnTo>
                  <a:lnTo>
                    <a:pt x="125" y="1"/>
                  </a:lnTo>
                  <a:close/>
                </a:path>
              </a:pathLst>
            </a:custGeom>
            <a:solidFill>
              <a:srgbClr val="8E5F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4"/>
            <p:cNvSpPr/>
            <p:nvPr/>
          </p:nvSpPr>
          <p:spPr>
            <a:xfrm>
              <a:off x="5333625" y="1833200"/>
              <a:ext cx="17100" cy="638350"/>
            </a:xfrm>
            <a:custGeom>
              <a:rect b="b" l="l" r="r" t="t"/>
              <a:pathLst>
                <a:path extrusionOk="0" h="25534" w="684">
                  <a:moveTo>
                    <a:pt x="373" y="0"/>
                  </a:moveTo>
                  <a:lnTo>
                    <a:pt x="311" y="124"/>
                  </a:lnTo>
                  <a:lnTo>
                    <a:pt x="311" y="373"/>
                  </a:lnTo>
                  <a:lnTo>
                    <a:pt x="187" y="9257"/>
                  </a:lnTo>
                  <a:lnTo>
                    <a:pt x="62" y="20502"/>
                  </a:lnTo>
                  <a:lnTo>
                    <a:pt x="62" y="21806"/>
                  </a:lnTo>
                  <a:lnTo>
                    <a:pt x="0" y="25472"/>
                  </a:lnTo>
                  <a:lnTo>
                    <a:pt x="62" y="25534"/>
                  </a:lnTo>
                  <a:lnTo>
                    <a:pt x="125" y="25534"/>
                  </a:lnTo>
                  <a:lnTo>
                    <a:pt x="311" y="25472"/>
                  </a:lnTo>
                  <a:lnTo>
                    <a:pt x="311" y="24726"/>
                  </a:lnTo>
                  <a:lnTo>
                    <a:pt x="373" y="23981"/>
                  </a:lnTo>
                  <a:lnTo>
                    <a:pt x="373" y="21868"/>
                  </a:lnTo>
                  <a:lnTo>
                    <a:pt x="373" y="21682"/>
                  </a:lnTo>
                  <a:lnTo>
                    <a:pt x="435" y="21496"/>
                  </a:lnTo>
                  <a:lnTo>
                    <a:pt x="373" y="21247"/>
                  </a:lnTo>
                  <a:lnTo>
                    <a:pt x="435" y="16650"/>
                  </a:lnTo>
                  <a:lnTo>
                    <a:pt x="559" y="8139"/>
                  </a:lnTo>
                  <a:lnTo>
                    <a:pt x="684" y="373"/>
                  </a:lnTo>
                  <a:lnTo>
                    <a:pt x="684" y="124"/>
                  </a:lnTo>
                  <a:lnTo>
                    <a:pt x="684"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4"/>
            <p:cNvSpPr/>
            <p:nvPr/>
          </p:nvSpPr>
          <p:spPr>
            <a:xfrm>
              <a:off x="4322525" y="1455775"/>
              <a:ext cx="41950" cy="80800"/>
            </a:xfrm>
            <a:custGeom>
              <a:rect b="b" l="l" r="r" t="t"/>
              <a:pathLst>
                <a:path extrusionOk="0" h="3232" w="1678">
                  <a:moveTo>
                    <a:pt x="1243" y="1"/>
                  </a:moveTo>
                  <a:lnTo>
                    <a:pt x="0" y="870"/>
                  </a:lnTo>
                  <a:lnTo>
                    <a:pt x="0" y="995"/>
                  </a:lnTo>
                  <a:lnTo>
                    <a:pt x="0" y="1119"/>
                  </a:lnTo>
                  <a:lnTo>
                    <a:pt x="0" y="3231"/>
                  </a:lnTo>
                  <a:lnTo>
                    <a:pt x="373" y="3045"/>
                  </a:lnTo>
                  <a:lnTo>
                    <a:pt x="684" y="2734"/>
                  </a:lnTo>
                  <a:lnTo>
                    <a:pt x="1243" y="2175"/>
                  </a:lnTo>
                  <a:lnTo>
                    <a:pt x="1491" y="1864"/>
                  </a:lnTo>
                  <a:lnTo>
                    <a:pt x="1616" y="1492"/>
                  </a:lnTo>
                  <a:lnTo>
                    <a:pt x="1678" y="1181"/>
                  </a:lnTo>
                  <a:lnTo>
                    <a:pt x="1554" y="746"/>
                  </a:lnTo>
                  <a:lnTo>
                    <a:pt x="1243"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4"/>
            <p:cNvSpPr/>
            <p:nvPr/>
          </p:nvSpPr>
          <p:spPr>
            <a:xfrm>
              <a:off x="4320975" y="1561400"/>
              <a:ext cx="1575" cy="905500"/>
            </a:xfrm>
            <a:custGeom>
              <a:rect b="b" l="l" r="r" t="t"/>
              <a:pathLst>
                <a:path extrusionOk="0" h="36220" w="63">
                  <a:moveTo>
                    <a:pt x="0" y="0"/>
                  </a:moveTo>
                  <a:lnTo>
                    <a:pt x="0" y="11618"/>
                  </a:lnTo>
                  <a:lnTo>
                    <a:pt x="0" y="36219"/>
                  </a:lnTo>
                  <a:lnTo>
                    <a:pt x="62" y="36157"/>
                  </a:lnTo>
                  <a:lnTo>
                    <a:pt x="62" y="36095"/>
                  </a:lnTo>
                  <a:lnTo>
                    <a:pt x="62" y="35909"/>
                  </a:lnTo>
                  <a:lnTo>
                    <a:pt x="62" y="311"/>
                  </a:lnTo>
                  <a:lnTo>
                    <a:pt x="62" y="124"/>
                  </a:lnTo>
                  <a:lnTo>
                    <a:pt x="62" y="62"/>
                  </a:lnTo>
                  <a:lnTo>
                    <a:pt x="0" y="0"/>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4"/>
            <p:cNvSpPr/>
            <p:nvPr/>
          </p:nvSpPr>
          <p:spPr>
            <a:xfrm>
              <a:off x="6517125" y="1517900"/>
              <a:ext cx="12450" cy="57500"/>
            </a:xfrm>
            <a:custGeom>
              <a:rect b="b" l="l" r="r" t="t"/>
              <a:pathLst>
                <a:path extrusionOk="0" h="2300" w="498">
                  <a:moveTo>
                    <a:pt x="497" y="1"/>
                  </a:moveTo>
                  <a:lnTo>
                    <a:pt x="249" y="1119"/>
                  </a:lnTo>
                  <a:lnTo>
                    <a:pt x="0" y="2299"/>
                  </a:lnTo>
                  <a:lnTo>
                    <a:pt x="497" y="2299"/>
                  </a:lnTo>
                  <a:lnTo>
                    <a:pt x="497" y="1"/>
                  </a:lnTo>
                  <a:close/>
                </a:path>
              </a:pathLst>
            </a:custGeom>
            <a:solidFill>
              <a:srgbClr val="AD85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4"/>
            <p:cNvSpPr/>
            <p:nvPr/>
          </p:nvSpPr>
          <p:spPr>
            <a:xfrm>
              <a:off x="4320975" y="1539650"/>
              <a:ext cx="1575" cy="18650"/>
            </a:xfrm>
            <a:custGeom>
              <a:rect b="b" l="l" r="r" t="t"/>
              <a:pathLst>
                <a:path extrusionOk="0" h="746" w="63">
                  <a:moveTo>
                    <a:pt x="0" y="0"/>
                  </a:moveTo>
                  <a:lnTo>
                    <a:pt x="0" y="746"/>
                  </a:lnTo>
                  <a:lnTo>
                    <a:pt x="62" y="746"/>
                  </a:lnTo>
                  <a:lnTo>
                    <a:pt x="62" y="373"/>
                  </a:lnTo>
                  <a:lnTo>
                    <a:pt x="0" y="0"/>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4"/>
            <p:cNvSpPr/>
            <p:nvPr/>
          </p:nvSpPr>
          <p:spPr>
            <a:xfrm>
              <a:off x="4320975" y="1480625"/>
              <a:ext cx="1575" cy="3125"/>
            </a:xfrm>
            <a:custGeom>
              <a:rect b="b" l="l" r="r" t="t"/>
              <a:pathLst>
                <a:path extrusionOk="0" h="125" w="63">
                  <a:moveTo>
                    <a:pt x="62" y="1"/>
                  </a:moveTo>
                  <a:lnTo>
                    <a:pt x="0" y="63"/>
                  </a:lnTo>
                  <a:lnTo>
                    <a:pt x="62" y="125"/>
                  </a:lnTo>
                  <a:lnTo>
                    <a:pt x="62" y="1"/>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4"/>
            <p:cNvSpPr/>
            <p:nvPr/>
          </p:nvSpPr>
          <p:spPr>
            <a:xfrm>
              <a:off x="5184525" y="1432475"/>
              <a:ext cx="1272050" cy="720675"/>
            </a:xfrm>
            <a:custGeom>
              <a:rect b="b" l="l" r="r" t="t"/>
              <a:pathLst>
                <a:path extrusionOk="0" h="28827" w="50882">
                  <a:moveTo>
                    <a:pt x="0" y="1"/>
                  </a:moveTo>
                  <a:lnTo>
                    <a:pt x="0" y="187"/>
                  </a:lnTo>
                  <a:lnTo>
                    <a:pt x="62" y="311"/>
                  </a:lnTo>
                  <a:lnTo>
                    <a:pt x="311" y="622"/>
                  </a:lnTo>
                  <a:lnTo>
                    <a:pt x="373" y="684"/>
                  </a:lnTo>
                  <a:lnTo>
                    <a:pt x="435" y="746"/>
                  </a:lnTo>
                  <a:lnTo>
                    <a:pt x="497" y="746"/>
                  </a:lnTo>
                  <a:lnTo>
                    <a:pt x="559" y="808"/>
                  </a:lnTo>
                  <a:lnTo>
                    <a:pt x="684" y="870"/>
                  </a:lnTo>
                  <a:lnTo>
                    <a:pt x="2672" y="2299"/>
                  </a:lnTo>
                  <a:lnTo>
                    <a:pt x="3604" y="3045"/>
                  </a:lnTo>
                  <a:lnTo>
                    <a:pt x="4535" y="3852"/>
                  </a:lnTo>
                  <a:lnTo>
                    <a:pt x="5343" y="4536"/>
                  </a:lnTo>
                  <a:lnTo>
                    <a:pt x="6089" y="5281"/>
                  </a:lnTo>
                  <a:lnTo>
                    <a:pt x="6772" y="6089"/>
                  </a:lnTo>
                  <a:lnTo>
                    <a:pt x="7393" y="6959"/>
                  </a:lnTo>
                  <a:lnTo>
                    <a:pt x="8636" y="9009"/>
                  </a:lnTo>
                  <a:lnTo>
                    <a:pt x="9754" y="11059"/>
                  </a:lnTo>
                  <a:lnTo>
                    <a:pt x="14289" y="19384"/>
                  </a:lnTo>
                  <a:lnTo>
                    <a:pt x="18700" y="27833"/>
                  </a:lnTo>
                  <a:lnTo>
                    <a:pt x="19197" y="28703"/>
                  </a:lnTo>
                  <a:lnTo>
                    <a:pt x="19259" y="28827"/>
                  </a:lnTo>
                  <a:lnTo>
                    <a:pt x="19383" y="28827"/>
                  </a:lnTo>
                  <a:lnTo>
                    <a:pt x="19508" y="28703"/>
                  </a:lnTo>
                  <a:lnTo>
                    <a:pt x="19508" y="28578"/>
                  </a:lnTo>
                  <a:lnTo>
                    <a:pt x="19383" y="28330"/>
                  </a:lnTo>
                  <a:lnTo>
                    <a:pt x="18389" y="26404"/>
                  </a:lnTo>
                  <a:lnTo>
                    <a:pt x="17271" y="24354"/>
                  </a:lnTo>
                  <a:lnTo>
                    <a:pt x="16588" y="23111"/>
                  </a:lnTo>
                  <a:lnTo>
                    <a:pt x="21185" y="24043"/>
                  </a:lnTo>
                  <a:lnTo>
                    <a:pt x="21496" y="23857"/>
                  </a:lnTo>
                  <a:lnTo>
                    <a:pt x="23856" y="21993"/>
                  </a:lnTo>
                  <a:lnTo>
                    <a:pt x="24726" y="21310"/>
                  </a:lnTo>
                  <a:lnTo>
                    <a:pt x="25658" y="20564"/>
                  </a:lnTo>
                  <a:lnTo>
                    <a:pt x="21185" y="19632"/>
                  </a:lnTo>
                  <a:lnTo>
                    <a:pt x="14227" y="18204"/>
                  </a:lnTo>
                  <a:lnTo>
                    <a:pt x="14103" y="18204"/>
                  </a:lnTo>
                  <a:lnTo>
                    <a:pt x="14041" y="18141"/>
                  </a:lnTo>
                  <a:lnTo>
                    <a:pt x="13979" y="18079"/>
                  </a:lnTo>
                  <a:lnTo>
                    <a:pt x="15097" y="18266"/>
                  </a:lnTo>
                  <a:lnTo>
                    <a:pt x="16091" y="18514"/>
                  </a:lnTo>
                  <a:lnTo>
                    <a:pt x="16277" y="18514"/>
                  </a:lnTo>
                  <a:lnTo>
                    <a:pt x="16401" y="18452"/>
                  </a:lnTo>
                  <a:lnTo>
                    <a:pt x="16464" y="18328"/>
                  </a:lnTo>
                  <a:lnTo>
                    <a:pt x="17395" y="16402"/>
                  </a:lnTo>
                  <a:lnTo>
                    <a:pt x="17458" y="16278"/>
                  </a:lnTo>
                  <a:lnTo>
                    <a:pt x="17395" y="16215"/>
                  </a:lnTo>
                  <a:lnTo>
                    <a:pt x="17333" y="16153"/>
                  </a:lnTo>
                  <a:lnTo>
                    <a:pt x="15035" y="15718"/>
                  </a:lnTo>
                  <a:lnTo>
                    <a:pt x="14910" y="15656"/>
                  </a:lnTo>
                  <a:lnTo>
                    <a:pt x="14848" y="15718"/>
                  </a:lnTo>
                  <a:lnTo>
                    <a:pt x="14786" y="15781"/>
                  </a:lnTo>
                  <a:lnTo>
                    <a:pt x="14724" y="15843"/>
                  </a:lnTo>
                  <a:lnTo>
                    <a:pt x="13792" y="17706"/>
                  </a:lnTo>
                  <a:lnTo>
                    <a:pt x="13730" y="17644"/>
                  </a:lnTo>
                  <a:lnTo>
                    <a:pt x="13730" y="17582"/>
                  </a:lnTo>
                  <a:lnTo>
                    <a:pt x="13792" y="17458"/>
                  </a:lnTo>
                  <a:lnTo>
                    <a:pt x="14600" y="15843"/>
                  </a:lnTo>
                  <a:lnTo>
                    <a:pt x="14600" y="15718"/>
                  </a:lnTo>
                  <a:lnTo>
                    <a:pt x="14600" y="15656"/>
                  </a:lnTo>
                  <a:lnTo>
                    <a:pt x="14538" y="15594"/>
                  </a:lnTo>
                  <a:lnTo>
                    <a:pt x="14413" y="15594"/>
                  </a:lnTo>
                  <a:lnTo>
                    <a:pt x="12674" y="15221"/>
                  </a:lnTo>
                  <a:lnTo>
                    <a:pt x="12487" y="15159"/>
                  </a:lnTo>
                  <a:lnTo>
                    <a:pt x="12363" y="15097"/>
                  </a:lnTo>
                  <a:lnTo>
                    <a:pt x="12487" y="15035"/>
                  </a:lnTo>
                  <a:lnTo>
                    <a:pt x="12612" y="15035"/>
                  </a:lnTo>
                  <a:lnTo>
                    <a:pt x="12798" y="15097"/>
                  </a:lnTo>
                  <a:lnTo>
                    <a:pt x="14538" y="15470"/>
                  </a:lnTo>
                  <a:lnTo>
                    <a:pt x="14724" y="15470"/>
                  </a:lnTo>
                  <a:lnTo>
                    <a:pt x="14848" y="15346"/>
                  </a:lnTo>
                  <a:lnTo>
                    <a:pt x="15470" y="14103"/>
                  </a:lnTo>
                  <a:lnTo>
                    <a:pt x="15532" y="13979"/>
                  </a:lnTo>
                  <a:lnTo>
                    <a:pt x="15532" y="13917"/>
                  </a:lnTo>
                  <a:lnTo>
                    <a:pt x="15470" y="13855"/>
                  </a:lnTo>
                  <a:lnTo>
                    <a:pt x="15345" y="13793"/>
                  </a:lnTo>
                  <a:lnTo>
                    <a:pt x="12922" y="13358"/>
                  </a:lnTo>
                  <a:lnTo>
                    <a:pt x="12798" y="13296"/>
                  </a:lnTo>
                  <a:lnTo>
                    <a:pt x="12674" y="13358"/>
                  </a:lnTo>
                  <a:lnTo>
                    <a:pt x="12612" y="13420"/>
                  </a:lnTo>
                  <a:lnTo>
                    <a:pt x="12550" y="13544"/>
                  </a:lnTo>
                  <a:lnTo>
                    <a:pt x="11990" y="14352"/>
                  </a:lnTo>
                  <a:lnTo>
                    <a:pt x="11928" y="14290"/>
                  </a:lnTo>
                  <a:lnTo>
                    <a:pt x="12550" y="13296"/>
                  </a:lnTo>
                  <a:lnTo>
                    <a:pt x="11183" y="12985"/>
                  </a:lnTo>
                  <a:lnTo>
                    <a:pt x="11183" y="12861"/>
                  </a:lnTo>
                  <a:lnTo>
                    <a:pt x="12363" y="13109"/>
                  </a:lnTo>
                  <a:lnTo>
                    <a:pt x="12612" y="13109"/>
                  </a:lnTo>
                  <a:lnTo>
                    <a:pt x="12674" y="13047"/>
                  </a:lnTo>
                  <a:lnTo>
                    <a:pt x="12736" y="12923"/>
                  </a:lnTo>
                  <a:lnTo>
                    <a:pt x="13544" y="11680"/>
                  </a:lnTo>
                  <a:lnTo>
                    <a:pt x="11742" y="11370"/>
                  </a:lnTo>
                  <a:lnTo>
                    <a:pt x="11369" y="11308"/>
                  </a:lnTo>
                  <a:lnTo>
                    <a:pt x="10996" y="11245"/>
                  </a:lnTo>
                  <a:lnTo>
                    <a:pt x="10872" y="11308"/>
                  </a:lnTo>
                  <a:lnTo>
                    <a:pt x="10748" y="11432"/>
                  </a:lnTo>
                  <a:lnTo>
                    <a:pt x="10686" y="11618"/>
                  </a:lnTo>
                  <a:lnTo>
                    <a:pt x="10499" y="11742"/>
                  </a:lnTo>
                  <a:lnTo>
                    <a:pt x="10562" y="11556"/>
                  </a:lnTo>
                  <a:lnTo>
                    <a:pt x="10624" y="11432"/>
                  </a:lnTo>
                  <a:lnTo>
                    <a:pt x="10686" y="11370"/>
                  </a:lnTo>
                  <a:lnTo>
                    <a:pt x="10748" y="11245"/>
                  </a:lnTo>
                  <a:lnTo>
                    <a:pt x="10624" y="11121"/>
                  </a:lnTo>
                  <a:lnTo>
                    <a:pt x="10437" y="11121"/>
                  </a:lnTo>
                  <a:lnTo>
                    <a:pt x="10251" y="11059"/>
                  </a:lnTo>
                  <a:lnTo>
                    <a:pt x="10065" y="10935"/>
                  </a:lnTo>
                  <a:lnTo>
                    <a:pt x="10375" y="10997"/>
                  </a:lnTo>
                  <a:lnTo>
                    <a:pt x="10562" y="10997"/>
                  </a:lnTo>
                  <a:lnTo>
                    <a:pt x="10748" y="11059"/>
                  </a:lnTo>
                  <a:lnTo>
                    <a:pt x="10872" y="11059"/>
                  </a:lnTo>
                  <a:lnTo>
                    <a:pt x="10996" y="10935"/>
                  </a:lnTo>
                  <a:lnTo>
                    <a:pt x="11121" y="10811"/>
                  </a:lnTo>
                  <a:lnTo>
                    <a:pt x="11928" y="9754"/>
                  </a:lnTo>
                  <a:lnTo>
                    <a:pt x="11990" y="9630"/>
                  </a:lnTo>
                  <a:lnTo>
                    <a:pt x="11990" y="9568"/>
                  </a:lnTo>
                  <a:lnTo>
                    <a:pt x="11928" y="9506"/>
                  </a:lnTo>
                  <a:lnTo>
                    <a:pt x="11804" y="9506"/>
                  </a:lnTo>
                  <a:lnTo>
                    <a:pt x="10375" y="9257"/>
                  </a:lnTo>
                  <a:lnTo>
                    <a:pt x="10189" y="9257"/>
                  </a:lnTo>
                  <a:lnTo>
                    <a:pt x="10065" y="9320"/>
                  </a:lnTo>
                  <a:lnTo>
                    <a:pt x="9568" y="9941"/>
                  </a:lnTo>
                  <a:lnTo>
                    <a:pt x="9505" y="9879"/>
                  </a:lnTo>
                  <a:lnTo>
                    <a:pt x="9505" y="9817"/>
                  </a:lnTo>
                  <a:lnTo>
                    <a:pt x="9630" y="9692"/>
                  </a:lnTo>
                  <a:lnTo>
                    <a:pt x="10934" y="8077"/>
                  </a:lnTo>
                  <a:lnTo>
                    <a:pt x="12239" y="6462"/>
                  </a:lnTo>
                  <a:lnTo>
                    <a:pt x="12425" y="6275"/>
                  </a:lnTo>
                  <a:lnTo>
                    <a:pt x="12674" y="6275"/>
                  </a:lnTo>
                  <a:lnTo>
                    <a:pt x="18886" y="7269"/>
                  </a:lnTo>
                  <a:lnTo>
                    <a:pt x="27211" y="8698"/>
                  </a:lnTo>
                  <a:lnTo>
                    <a:pt x="36654" y="10189"/>
                  </a:lnTo>
                  <a:lnTo>
                    <a:pt x="41935" y="11059"/>
                  </a:lnTo>
                  <a:lnTo>
                    <a:pt x="42121" y="11121"/>
                  </a:lnTo>
                  <a:lnTo>
                    <a:pt x="42743" y="10997"/>
                  </a:lnTo>
                  <a:lnTo>
                    <a:pt x="42805" y="10997"/>
                  </a:lnTo>
                  <a:lnTo>
                    <a:pt x="42867" y="11059"/>
                  </a:lnTo>
                  <a:lnTo>
                    <a:pt x="42929" y="11121"/>
                  </a:lnTo>
                  <a:lnTo>
                    <a:pt x="42867" y="11245"/>
                  </a:lnTo>
                  <a:lnTo>
                    <a:pt x="48645" y="12177"/>
                  </a:lnTo>
                  <a:lnTo>
                    <a:pt x="48831" y="12239"/>
                  </a:lnTo>
                  <a:lnTo>
                    <a:pt x="48893" y="12239"/>
                  </a:lnTo>
                  <a:lnTo>
                    <a:pt x="48893" y="12364"/>
                  </a:lnTo>
                  <a:lnTo>
                    <a:pt x="48769" y="12550"/>
                  </a:lnTo>
                  <a:lnTo>
                    <a:pt x="44172" y="20316"/>
                  </a:lnTo>
                  <a:lnTo>
                    <a:pt x="44109" y="20440"/>
                  </a:lnTo>
                  <a:lnTo>
                    <a:pt x="43985" y="20564"/>
                  </a:lnTo>
                  <a:lnTo>
                    <a:pt x="44172" y="21807"/>
                  </a:lnTo>
                  <a:lnTo>
                    <a:pt x="44358" y="23049"/>
                  </a:lnTo>
                  <a:lnTo>
                    <a:pt x="45538" y="21123"/>
                  </a:lnTo>
                  <a:lnTo>
                    <a:pt x="45538" y="20129"/>
                  </a:lnTo>
                  <a:lnTo>
                    <a:pt x="45849" y="18949"/>
                  </a:lnTo>
                  <a:lnTo>
                    <a:pt x="46097" y="17893"/>
                  </a:lnTo>
                  <a:lnTo>
                    <a:pt x="46470" y="18887"/>
                  </a:lnTo>
                  <a:lnTo>
                    <a:pt x="46594" y="19198"/>
                  </a:lnTo>
                  <a:lnTo>
                    <a:pt x="46657" y="19135"/>
                  </a:lnTo>
                  <a:lnTo>
                    <a:pt x="46719" y="19073"/>
                  </a:lnTo>
                  <a:lnTo>
                    <a:pt x="46781" y="18949"/>
                  </a:lnTo>
                  <a:lnTo>
                    <a:pt x="49949" y="13482"/>
                  </a:lnTo>
                  <a:lnTo>
                    <a:pt x="49825" y="13420"/>
                  </a:lnTo>
                  <a:lnTo>
                    <a:pt x="49763" y="13358"/>
                  </a:lnTo>
                  <a:lnTo>
                    <a:pt x="49514" y="13296"/>
                  </a:lnTo>
                  <a:lnTo>
                    <a:pt x="49328" y="13233"/>
                  </a:lnTo>
                  <a:lnTo>
                    <a:pt x="49204" y="13171"/>
                  </a:lnTo>
                  <a:lnTo>
                    <a:pt x="49142" y="13109"/>
                  </a:lnTo>
                  <a:lnTo>
                    <a:pt x="49204" y="12985"/>
                  </a:lnTo>
                  <a:lnTo>
                    <a:pt x="49328" y="12923"/>
                  </a:lnTo>
                  <a:lnTo>
                    <a:pt x="49577" y="12923"/>
                  </a:lnTo>
                  <a:lnTo>
                    <a:pt x="50011" y="12736"/>
                  </a:lnTo>
                  <a:lnTo>
                    <a:pt x="50384" y="12426"/>
                  </a:lnTo>
                  <a:lnTo>
                    <a:pt x="50695" y="12115"/>
                  </a:lnTo>
                  <a:lnTo>
                    <a:pt x="50881" y="11680"/>
                  </a:lnTo>
                  <a:lnTo>
                    <a:pt x="50881" y="11618"/>
                  </a:lnTo>
                  <a:lnTo>
                    <a:pt x="50881" y="11494"/>
                  </a:lnTo>
                  <a:lnTo>
                    <a:pt x="50819" y="11432"/>
                  </a:lnTo>
                  <a:lnTo>
                    <a:pt x="50695" y="11432"/>
                  </a:lnTo>
                  <a:lnTo>
                    <a:pt x="43115" y="10189"/>
                  </a:lnTo>
                  <a:lnTo>
                    <a:pt x="34853" y="8760"/>
                  </a:lnTo>
                  <a:lnTo>
                    <a:pt x="27025" y="7456"/>
                  </a:lnTo>
                  <a:lnTo>
                    <a:pt x="18824" y="6089"/>
                  </a:lnTo>
                  <a:lnTo>
                    <a:pt x="11618" y="4909"/>
                  </a:lnTo>
                  <a:lnTo>
                    <a:pt x="11431" y="5095"/>
                  </a:lnTo>
                  <a:lnTo>
                    <a:pt x="9381" y="7394"/>
                  </a:lnTo>
                  <a:lnTo>
                    <a:pt x="8760" y="8139"/>
                  </a:lnTo>
                  <a:lnTo>
                    <a:pt x="8636" y="8201"/>
                  </a:lnTo>
                  <a:lnTo>
                    <a:pt x="8574" y="8201"/>
                  </a:lnTo>
                  <a:lnTo>
                    <a:pt x="8511" y="8139"/>
                  </a:lnTo>
                  <a:lnTo>
                    <a:pt x="8014" y="7269"/>
                  </a:lnTo>
                  <a:lnTo>
                    <a:pt x="7517" y="6524"/>
                  </a:lnTo>
                  <a:lnTo>
                    <a:pt x="6958" y="5778"/>
                  </a:lnTo>
                  <a:lnTo>
                    <a:pt x="6337" y="5033"/>
                  </a:lnTo>
                  <a:lnTo>
                    <a:pt x="6213" y="4971"/>
                  </a:lnTo>
                  <a:lnTo>
                    <a:pt x="5529" y="4287"/>
                  </a:lnTo>
                  <a:lnTo>
                    <a:pt x="4784" y="3604"/>
                  </a:lnTo>
                  <a:lnTo>
                    <a:pt x="3231" y="2299"/>
                  </a:lnTo>
                  <a:lnTo>
                    <a:pt x="1616" y="1119"/>
                  </a:lnTo>
                  <a:lnTo>
                    <a:pt x="0"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4"/>
            <p:cNvSpPr/>
            <p:nvPr/>
          </p:nvSpPr>
          <p:spPr>
            <a:xfrm>
              <a:off x="5187625" y="461775"/>
              <a:ext cx="455100" cy="430225"/>
            </a:xfrm>
            <a:custGeom>
              <a:rect b="b" l="l" r="r" t="t"/>
              <a:pathLst>
                <a:path extrusionOk="0" h="17209" w="18204">
                  <a:moveTo>
                    <a:pt x="6462" y="0"/>
                  </a:moveTo>
                  <a:lnTo>
                    <a:pt x="5716" y="62"/>
                  </a:lnTo>
                  <a:lnTo>
                    <a:pt x="4722" y="311"/>
                  </a:lnTo>
                  <a:lnTo>
                    <a:pt x="3914" y="683"/>
                  </a:lnTo>
                  <a:lnTo>
                    <a:pt x="3107" y="1118"/>
                  </a:lnTo>
                  <a:lnTo>
                    <a:pt x="2486" y="1615"/>
                  </a:lnTo>
                  <a:lnTo>
                    <a:pt x="1864" y="2299"/>
                  </a:lnTo>
                  <a:lnTo>
                    <a:pt x="1367" y="2982"/>
                  </a:lnTo>
                  <a:lnTo>
                    <a:pt x="994" y="3852"/>
                  </a:lnTo>
                  <a:lnTo>
                    <a:pt x="622" y="4722"/>
                  </a:lnTo>
                  <a:lnTo>
                    <a:pt x="497" y="5343"/>
                  </a:lnTo>
                  <a:lnTo>
                    <a:pt x="435" y="5964"/>
                  </a:lnTo>
                  <a:lnTo>
                    <a:pt x="373" y="7207"/>
                  </a:lnTo>
                  <a:lnTo>
                    <a:pt x="0" y="12922"/>
                  </a:lnTo>
                  <a:lnTo>
                    <a:pt x="311" y="13916"/>
                  </a:lnTo>
                  <a:lnTo>
                    <a:pt x="373" y="13854"/>
                  </a:lnTo>
                  <a:lnTo>
                    <a:pt x="373" y="13730"/>
                  </a:lnTo>
                  <a:lnTo>
                    <a:pt x="497" y="12052"/>
                  </a:lnTo>
                  <a:lnTo>
                    <a:pt x="870" y="6896"/>
                  </a:lnTo>
                  <a:lnTo>
                    <a:pt x="932" y="5902"/>
                  </a:lnTo>
                  <a:lnTo>
                    <a:pt x="994" y="5405"/>
                  </a:lnTo>
                  <a:lnTo>
                    <a:pt x="1057" y="4970"/>
                  </a:lnTo>
                  <a:lnTo>
                    <a:pt x="1243" y="4411"/>
                  </a:lnTo>
                  <a:lnTo>
                    <a:pt x="1429" y="3914"/>
                  </a:lnTo>
                  <a:lnTo>
                    <a:pt x="1678" y="3417"/>
                  </a:lnTo>
                  <a:lnTo>
                    <a:pt x="1926" y="2920"/>
                  </a:lnTo>
                  <a:lnTo>
                    <a:pt x="2299" y="2485"/>
                  </a:lnTo>
                  <a:lnTo>
                    <a:pt x="2610" y="2112"/>
                  </a:lnTo>
                  <a:lnTo>
                    <a:pt x="3045" y="1740"/>
                  </a:lnTo>
                  <a:lnTo>
                    <a:pt x="3417" y="1429"/>
                  </a:lnTo>
                  <a:lnTo>
                    <a:pt x="3914" y="1180"/>
                  </a:lnTo>
                  <a:lnTo>
                    <a:pt x="4349" y="932"/>
                  </a:lnTo>
                  <a:lnTo>
                    <a:pt x="4846" y="746"/>
                  </a:lnTo>
                  <a:lnTo>
                    <a:pt x="5343" y="621"/>
                  </a:lnTo>
                  <a:lnTo>
                    <a:pt x="5902" y="497"/>
                  </a:lnTo>
                  <a:lnTo>
                    <a:pt x="6399" y="435"/>
                  </a:lnTo>
                  <a:lnTo>
                    <a:pt x="6959" y="435"/>
                  </a:lnTo>
                  <a:lnTo>
                    <a:pt x="7518" y="497"/>
                  </a:lnTo>
                  <a:lnTo>
                    <a:pt x="8387" y="683"/>
                  </a:lnTo>
                  <a:lnTo>
                    <a:pt x="9195" y="994"/>
                  </a:lnTo>
                  <a:lnTo>
                    <a:pt x="9878" y="1305"/>
                  </a:lnTo>
                  <a:lnTo>
                    <a:pt x="10500" y="1802"/>
                  </a:lnTo>
                  <a:lnTo>
                    <a:pt x="11059" y="2361"/>
                  </a:lnTo>
                  <a:lnTo>
                    <a:pt x="11556" y="2982"/>
                  </a:lnTo>
                  <a:lnTo>
                    <a:pt x="11929" y="3666"/>
                  </a:lnTo>
                  <a:lnTo>
                    <a:pt x="12301" y="4473"/>
                  </a:lnTo>
                  <a:lnTo>
                    <a:pt x="12301" y="4660"/>
                  </a:lnTo>
                  <a:lnTo>
                    <a:pt x="12301" y="4722"/>
                  </a:lnTo>
                  <a:lnTo>
                    <a:pt x="12239" y="4784"/>
                  </a:lnTo>
                  <a:lnTo>
                    <a:pt x="12053" y="4784"/>
                  </a:lnTo>
                  <a:lnTo>
                    <a:pt x="11432" y="4846"/>
                  </a:lnTo>
                  <a:lnTo>
                    <a:pt x="11059" y="4846"/>
                  </a:lnTo>
                  <a:lnTo>
                    <a:pt x="10748" y="4970"/>
                  </a:lnTo>
                  <a:lnTo>
                    <a:pt x="10500" y="5157"/>
                  </a:lnTo>
                  <a:lnTo>
                    <a:pt x="10251" y="5343"/>
                  </a:lnTo>
                  <a:lnTo>
                    <a:pt x="9878" y="5778"/>
                  </a:lnTo>
                  <a:lnTo>
                    <a:pt x="9568" y="6275"/>
                  </a:lnTo>
                  <a:lnTo>
                    <a:pt x="9381" y="6834"/>
                  </a:lnTo>
                  <a:lnTo>
                    <a:pt x="9257" y="7704"/>
                  </a:lnTo>
                  <a:lnTo>
                    <a:pt x="9133" y="8511"/>
                  </a:lnTo>
                  <a:lnTo>
                    <a:pt x="9009" y="10189"/>
                  </a:lnTo>
                  <a:lnTo>
                    <a:pt x="8760" y="12984"/>
                  </a:lnTo>
                  <a:lnTo>
                    <a:pt x="8325" y="17023"/>
                  </a:lnTo>
                  <a:lnTo>
                    <a:pt x="8325" y="17147"/>
                  </a:lnTo>
                  <a:lnTo>
                    <a:pt x="8450" y="17209"/>
                  </a:lnTo>
                  <a:lnTo>
                    <a:pt x="9009" y="16960"/>
                  </a:lnTo>
                  <a:lnTo>
                    <a:pt x="9568" y="16774"/>
                  </a:lnTo>
                  <a:lnTo>
                    <a:pt x="10748" y="16463"/>
                  </a:lnTo>
                  <a:lnTo>
                    <a:pt x="11369" y="16339"/>
                  </a:lnTo>
                  <a:lnTo>
                    <a:pt x="12053" y="16277"/>
                  </a:lnTo>
                  <a:lnTo>
                    <a:pt x="12177" y="16215"/>
                  </a:lnTo>
                  <a:lnTo>
                    <a:pt x="13295" y="16153"/>
                  </a:lnTo>
                  <a:lnTo>
                    <a:pt x="14476" y="16153"/>
                  </a:lnTo>
                  <a:lnTo>
                    <a:pt x="15408" y="16277"/>
                  </a:lnTo>
                  <a:lnTo>
                    <a:pt x="16277" y="16401"/>
                  </a:lnTo>
                  <a:lnTo>
                    <a:pt x="17147" y="16588"/>
                  </a:lnTo>
                  <a:lnTo>
                    <a:pt x="18017" y="16836"/>
                  </a:lnTo>
                  <a:lnTo>
                    <a:pt x="18141" y="16836"/>
                  </a:lnTo>
                  <a:lnTo>
                    <a:pt x="18203" y="16712"/>
                  </a:lnTo>
                  <a:lnTo>
                    <a:pt x="18079" y="16526"/>
                  </a:lnTo>
                  <a:lnTo>
                    <a:pt x="17085" y="11307"/>
                  </a:lnTo>
                  <a:lnTo>
                    <a:pt x="16153" y="6648"/>
                  </a:lnTo>
                  <a:lnTo>
                    <a:pt x="16029" y="6213"/>
                  </a:lnTo>
                  <a:lnTo>
                    <a:pt x="15843" y="5778"/>
                  </a:lnTo>
                  <a:lnTo>
                    <a:pt x="15532" y="5405"/>
                  </a:lnTo>
                  <a:lnTo>
                    <a:pt x="15159" y="5032"/>
                  </a:lnTo>
                  <a:lnTo>
                    <a:pt x="14973" y="4846"/>
                  </a:lnTo>
                  <a:lnTo>
                    <a:pt x="14724" y="4784"/>
                  </a:lnTo>
                  <a:lnTo>
                    <a:pt x="14227" y="4660"/>
                  </a:lnTo>
                  <a:lnTo>
                    <a:pt x="13668" y="4660"/>
                  </a:lnTo>
                  <a:lnTo>
                    <a:pt x="13171" y="4722"/>
                  </a:lnTo>
                  <a:lnTo>
                    <a:pt x="12985" y="4722"/>
                  </a:lnTo>
                  <a:lnTo>
                    <a:pt x="12861" y="4660"/>
                  </a:lnTo>
                  <a:lnTo>
                    <a:pt x="12798" y="4597"/>
                  </a:lnTo>
                  <a:lnTo>
                    <a:pt x="12736" y="4411"/>
                  </a:lnTo>
                  <a:lnTo>
                    <a:pt x="12488" y="3728"/>
                  </a:lnTo>
                  <a:lnTo>
                    <a:pt x="12115" y="3044"/>
                  </a:lnTo>
                  <a:lnTo>
                    <a:pt x="11742" y="2423"/>
                  </a:lnTo>
                  <a:lnTo>
                    <a:pt x="11183" y="1864"/>
                  </a:lnTo>
                  <a:lnTo>
                    <a:pt x="10624" y="1367"/>
                  </a:lnTo>
                  <a:lnTo>
                    <a:pt x="10003" y="870"/>
                  </a:lnTo>
                  <a:lnTo>
                    <a:pt x="9381" y="559"/>
                  </a:lnTo>
                  <a:lnTo>
                    <a:pt x="8698" y="249"/>
                  </a:lnTo>
                  <a:lnTo>
                    <a:pt x="7953" y="62"/>
                  </a:lnTo>
                  <a:lnTo>
                    <a:pt x="7207"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4"/>
            <p:cNvSpPr/>
            <p:nvPr/>
          </p:nvSpPr>
          <p:spPr>
            <a:xfrm>
              <a:off x="5125500" y="759975"/>
              <a:ext cx="139800" cy="436450"/>
            </a:xfrm>
            <a:custGeom>
              <a:rect b="b" l="l" r="r" t="t"/>
              <a:pathLst>
                <a:path extrusionOk="0" h="17458" w="5592">
                  <a:moveTo>
                    <a:pt x="1926" y="0"/>
                  </a:moveTo>
                  <a:lnTo>
                    <a:pt x="1864" y="249"/>
                  </a:lnTo>
                  <a:lnTo>
                    <a:pt x="1740" y="932"/>
                  </a:lnTo>
                  <a:lnTo>
                    <a:pt x="1429" y="1616"/>
                  </a:lnTo>
                  <a:lnTo>
                    <a:pt x="808" y="2982"/>
                  </a:lnTo>
                  <a:lnTo>
                    <a:pt x="622" y="3355"/>
                  </a:lnTo>
                  <a:lnTo>
                    <a:pt x="560" y="3728"/>
                  </a:lnTo>
                  <a:lnTo>
                    <a:pt x="497" y="4101"/>
                  </a:lnTo>
                  <a:lnTo>
                    <a:pt x="560" y="4411"/>
                  </a:lnTo>
                  <a:lnTo>
                    <a:pt x="684" y="4722"/>
                  </a:lnTo>
                  <a:lnTo>
                    <a:pt x="870" y="5032"/>
                  </a:lnTo>
                  <a:lnTo>
                    <a:pt x="1119" y="5343"/>
                  </a:lnTo>
                  <a:lnTo>
                    <a:pt x="1429" y="5592"/>
                  </a:lnTo>
                  <a:lnTo>
                    <a:pt x="1802" y="5964"/>
                  </a:lnTo>
                  <a:lnTo>
                    <a:pt x="2113" y="6337"/>
                  </a:lnTo>
                  <a:lnTo>
                    <a:pt x="2361" y="6710"/>
                  </a:lnTo>
                  <a:lnTo>
                    <a:pt x="2548" y="7145"/>
                  </a:lnTo>
                  <a:lnTo>
                    <a:pt x="2672" y="7580"/>
                  </a:lnTo>
                  <a:lnTo>
                    <a:pt x="2734" y="8077"/>
                  </a:lnTo>
                  <a:lnTo>
                    <a:pt x="2734" y="8574"/>
                  </a:lnTo>
                  <a:lnTo>
                    <a:pt x="2672" y="9133"/>
                  </a:lnTo>
                  <a:lnTo>
                    <a:pt x="2485" y="9630"/>
                  </a:lnTo>
                  <a:lnTo>
                    <a:pt x="2237" y="10127"/>
                  </a:lnTo>
                  <a:lnTo>
                    <a:pt x="1926" y="10624"/>
                  </a:lnTo>
                  <a:lnTo>
                    <a:pt x="1554" y="10996"/>
                  </a:lnTo>
                  <a:lnTo>
                    <a:pt x="932" y="11742"/>
                  </a:lnTo>
                  <a:lnTo>
                    <a:pt x="684" y="12115"/>
                  </a:lnTo>
                  <a:lnTo>
                    <a:pt x="373" y="12488"/>
                  </a:lnTo>
                  <a:lnTo>
                    <a:pt x="249" y="12860"/>
                  </a:lnTo>
                  <a:lnTo>
                    <a:pt x="63" y="13171"/>
                  </a:lnTo>
                  <a:lnTo>
                    <a:pt x="0" y="13544"/>
                  </a:lnTo>
                  <a:lnTo>
                    <a:pt x="0" y="13916"/>
                  </a:lnTo>
                  <a:lnTo>
                    <a:pt x="63" y="14413"/>
                  </a:lnTo>
                  <a:lnTo>
                    <a:pt x="249" y="14786"/>
                  </a:lnTo>
                  <a:lnTo>
                    <a:pt x="497" y="15159"/>
                  </a:lnTo>
                  <a:lnTo>
                    <a:pt x="746" y="15532"/>
                  </a:lnTo>
                  <a:lnTo>
                    <a:pt x="1367" y="16029"/>
                  </a:lnTo>
                  <a:lnTo>
                    <a:pt x="1926" y="16526"/>
                  </a:lnTo>
                  <a:lnTo>
                    <a:pt x="2548" y="16961"/>
                  </a:lnTo>
                  <a:lnTo>
                    <a:pt x="3169" y="17458"/>
                  </a:lnTo>
                  <a:lnTo>
                    <a:pt x="3293" y="17271"/>
                  </a:lnTo>
                  <a:lnTo>
                    <a:pt x="3417" y="17023"/>
                  </a:lnTo>
                  <a:lnTo>
                    <a:pt x="3542" y="16339"/>
                  </a:lnTo>
                  <a:lnTo>
                    <a:pt x="3666" y="15656"/>
                  </a:lnTo>
                  <a:lnTo>
                    <a:pt x="3728" y="14289"/>
                  </a:lnTo>
                  <a:lnTo>
                    <a:pt x="3728" y="13295"/>
                  </a:lnTo>
                  <a:lnTo>
                    <a:pt x="3728" y="12301"/>
                  </a:lnTo>
                  <a:lnTo>
                    <a:pt x="3604" y="10313"/>
                  </a:lnTo>
                  <a:lnTo>
                    <a:pt x="3666" y="10127"/>
                  </a:lnTo>
                  <a:lnTo>
                    <a:pt x="3666" y="10065"/>
                  </a:lnTo>
                  <a:lnTo>
                    <a:pt x="3790" y="10002"/>
                  </a:lnTo>
                  <a:lnTo>
                    <a:pt x="3914" y="9940"/>
                  </a:lnTo>
                  <a:lnTo>
                    <a:pt x="4598" y="9692"/>
                  </a:lnTo>
                  <a:lnTo>
                    <a:pt x="5219" y="9319"/>
                  </a:lnTo>
                  <a:lnTo>
                    <a:pt x="5530" y="9133"/>
                  </a:lnTo>
                  <a:lnTo>
                    <a:pt x="5592" y="9071"/>
                  </a:lnTo>
                  <a:lnTo>
                    <a:pt x="5592" y="8946"/>
                  </a:lnTo>
                  <a:lnTo>
                    <a:pt x="5592" y="8698"/>
                  </a:lnTo>
                  <a:lnTo>
                    <a:pt x="5343" y="8449"/>
                  </a:lnTo>
                  <a:lnTo>
                    <a:pt x="4908" y="7952"/>
                  </a:lnTo>
                  <a:lnTo>
                    <a:pt x="4474" y="7517"/>
                  </a:lnTo>
                  <a:lnTo>
                    <a:pt x="3542" y="6710"/>
                  </a:lnTo>
                  <a:lnTo>
                    <a:pt x="3417" y="6586"/>
                  </a:lnTo>
                  <a:lnTo>
                    <a:pt x="3355" y="6399"/>
                  </a:lnTo>
                  <a:lnTo>
                    <a:pt x="3107" y="3852"/>
                  </a:lnTo>
                  <a:lnTo>
                    <a:pt x="2982" y="2920"/>
                  </a:lnTo>
                  <a:lnTo>
                    <a:pt x="2920" y="2423"/>
                  </a:lnTo>
                  <a:lnTo>
                    <a:pt x="2796" y="1988"/>
                  </a:lnTo>
                  <a:lnTo>
                    <a:pt x="2485" y="994"/>
                  </a:lnTo>
                  <a:lnTo>
                    <a:pt x="2237" y="497"/>
                  </a:lnTo>
                  <a:lnTo>
                    <a:pt x="2113" y="249"/>
                  </a:lnTo>
                  <a:lnTo>
                    <a:pt x="1926" y="0"/>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4"/>
            <p:cNvSpPr/>
            <p:nvPr/>
          </p:nvSpPr>
          <p:spPr>
            <a:xfrm>
              <a:off x="5881875" y="645025"/>
              <a:ext cx="181750" cy="183300"/>
            </a:xfrm>
            <a:custGeom>
              <a:rect b="b" l="l" r="r" t="t"/>
              <a:pathLst>
                <a:path extrusionOk="0" h="7332" w="7270">
                  <a:moveTo>
                    <a:pt x="3604" y="1"/>
                  </a:moveTo>
                  <a:lnTo>
                    <a:pt x="3480" y="63"/>
                  </a:lnTo>
                  <a:lnTo>
                    <a:pt x="3418" y="187"/>
                  </a:lnTo>
                  <a:lnTo>
                    <a:pt x="3293" y="560"/>
                  </a:lnTo>
                  <a:lnTo>
                    <a:pt x="3107" y="1057"/>
                  </a:lnTo>
                  <a:lnTo>
                    <a:pt x="2921" y="1492"/>
                  </a:lnTo>
                  <a:lnTo>
                    <a:pt x="2672" y="1927"/>
                  </a:lnTo>
                  <a:lnTo>
                    <a:pt x="2361" y="2300"/>
                  </a:lnTo>
                  <a:lnTo>
                    <a:pt x="2051" y="2610"/>
                  </a:lnTo>
                  <a:lnTo>
                    <a:pt x="1616" y="2859"/>
                  </a:lnTo>
                  <a:lnTo>
                    <a:pt x="1181" y="3045"/>
                  </a:lnTo>
                  <a:lnTo>
                    <a:pt x="684" y="3231"/>
                  </a:lnTo>
                  <a:lnTo>
                    <a:pt x="187" y="3418"/>
                  </a:lnTo>
                  <a:lnTo>
                    <a:pt x="63" y="3480"/>
                  </a:lnTo>
                  <a:lnTo>
                    <a:pt x="1" y="3480"/>
                  </a:lnTo>
                  <a:lnTo>
                    <a:pt x="1" y="3604"/>
                  </a:lnTo>
                  <a:lnTo>
                    <a:pt x="1" y="3666"/>
                  </a:lnTo>
                  <a:lnTo>
                    <a:pt x="63" y="3728"/>
                  </a:lnTo>
                  <a:lnTo>
                    <a:pt x="187" y="3791"/>
                  </a:lnTo>
                  <a:lnTo>
                    <a:pt x="933" y="4039"/>
                  </a:lnTo>
                  <a:lnTo>
                    <a:pt x="1305" y="4163"/>
                  </a:lnTo>
                  <a:lnTo>
                    <a:pt x="1678" y="4412"/>
                  </a:lnTo>
                  <a:lnTo>
                    <a:pt x="2051" y="4660"/>
                  </a:lnTo>
                  <a:lnTo>
                    <a:pt x="2361" y="4909"/>
                  </a:lnTo>
                  <a:lnTo>
                    <a:pt x="2610" y="5219"/>
                  </a:lnTo>
                  <a:lnTo>
                    <a:pt x="2858" y="5530"/>
                  </a:lnTo>
                  <a:lnTo>
                    <a:pt x="3045" y="5903"/>
                  </a:lnTo>
                  <a:lnTo>
                    <a:pt x="3231" y="6338"/>
                  </a:lnTo>
                  <a:lnTo>
                    <a:pt x="3480" y="7021"/>
                  </a:lnTo>
                  <a:lnTo>
                    <a:pt x="3542" y="7208"/>
                  </a:lnTo>
                  <a:lnTo>
                    <a:pt x="3542" y="7270"/>
                  </a:lnTo>
                  <a:lnTo>
                    <a:pt x="3666" y="7332"/>
                  </a:lnTo>
                  <a:lnTo>
                    <a:pt x="3728" y="7270"/>
                  </a:lnTo>
                  <a:lnTo>
                    <a:pt x="3790" y="7208"/>
                  </a:lnTo>
                  <a:lnTo>
                    <a:pt x="3852" y="7021"/>
                  </a:lnTo>
                  <a:lnTo>
                    <a:pt x="4101" y="6462"/>
                  </a:lnTo>
                  <a:lnTo>
                    <a:pt x="4349" y="5841"/>
                  </a:lnTo>
                  <a:lnTo>
                    <a:pt x="4722" y="5282"/>
                  </a:lnTo>
                  <a:lnTo>
                    <a:pt x="5157" y="4785"/>
                  </a:lnTo>
                  <a:lnTo>
                    <a:pt x="5716" y="4350"/>
                  </a:lnTo>
                  <a:lnTo>
                    <a:pt x="6027" y="4225"/>
                  </a:lnTo>
                  <a:lnTo>
                    <a:pt x="6337" y="4101"/>
                  </a:lnTo>
                  <a:lnTo>
                    <a:pt x="7021" y="3853"/>
                  </a:lnTo>
                  <a:lnTo>
                    <a:pt x="7207" y="3791"/>
                  </a:lnTo>
                  <a:lnTo>
                    <a:pt x="7269" y="3791"/>
                  </a:lnTo>
                  <a:lnTo>
                    <a:pt x="7269" y="3666"/>
                  </a:lnTo>
                  <a:lnTo>
                    <a:pt x="7207" y="3542"/>
                  </a:lnTo>
                  <a:lnTo>
                    <a:pt x="7083" y="3480"/>
                  </a:lnTo>
                  <a:lnTo>
                    <a:pt x="6648" y="3356"/>
                  </a:lnTo>
                  <a:lnTo>
                    <a:pt x="6151" y="3169"/>
                  </a:lnTo>
                  <a:lnTo>
                    <a:pt x="5716" y="2983"/>
                  </a:lnTo>
                  <a:lnTo>
                    <a:pt x="5343" y="2734"/>
                  </a:lnTo>
                  <a:lnTo>
                    <a:pt x="4971" y="2424"/>
                  </a:lnTo>
                  <a:lnTo>
                    <a:pt x="4660" y="2051"/>
                  </a:lnTo>
                  <a:lnTo>
                    <a:pt x="4349" y="1678"/>
                  </a:lnTo>
                  <a:lnTo>
                    <a:pt x="4101" y="1243"/>
                  </a:lnTo>
                  <a:lnTo>
                    <a:pt x="3915" y="746"/>
                  </a:lnTo>
                  <a:lnTo>
                    <a:pt x="3790" y="187"/>
                  </a:lnTo>
                  <a:lnTo>
                    <a:pt x="3728" y="63"/>
                  </a:lnTo>
                  <a:lnTo>
                    <a:pt x="3604"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4"/>
            <p:cNvSpPr/>
            <p:nvPr/>
          </p:nvSpPr>
          <p:spPr>
            <a:xfrm>
              <a:off x="5474950" y="1552075"/>
              <a:ext cx="1037525" cy="259400"/>
            </a:xfrm>
            <a:custGeom>
              <a:rect b="b" l="l" r="r" t="t"/>
              <a:pathLst>
                <a:path extrusionOk="0" h="10376" w="41501">
                  <a:moveTo>
                    <a:pt x="63" y="0"/>
                  </a:moveTo>
                  <a:lnTo>
                    <a:pt x="1" y="62"/>
                  </a:lnTo>
                  <a:lnTo>
                    <a:pt x="1" y="125"/>
                  </a:lnTo>
                  <a:lnTo>
                    <a:pt x="7207" y="1305"/>
                  </a:lnTo>
                  <a:lnTo>
                    <a:pt x="15408" y="2672"/>
                  </a:lnTo>
                  <a:lnTo>
                    <a:pt x="23236" y="3976"/>
                  </a:lnTo>
                  <a:lnTo>
                    <a:pt x="31498" y="5405"/>
                  </a:lnTo>
                  <a:lnTo>
                    <a:pt x="39078" y="6648"/>
                  </a:lnTo>
                  <a:lnTo>
                    <a:pt x="39202" y="6648"/>
                  </a:lnTo>
                  <a:lnTo>
                    <a:pt x="39264" y="6710"/>
                  </a:lnTo>
                  <a:lnTo>
                    <a:pt x="39264" y="6834"/>
                  </a:lnTo>
                  <a:lnTo>
                    <a:pt x="39264" y="6896"/>
                  </a:lnTo>
                  <a:lnTo>
                    <a:pt x="39078" y="7331"/>
                  </a:lnTo>
                  <a:lnTo>
                    <a:pt x="38767" y="7642"/>
                  </a:lnTo>
                  <a:lnTo>
                    <a:pt x="38394" y="7952"/>
                  </a:lnTo>
                  <a:lnTo>
                    <a:pt x="37960" y="8139"/>
                  </a:lnTo>
                  <a:lnTo>
                    <a:pt x="37711" y="8139"/>
                  </a:lnTo>
                  <a:lnTo>
                    <a:pt x="37587" y="8201"/>
                  </a:lnTo>
                  <a:lnTo>
                    <a:pt x="37525" y="8325"/>
                  </a:lnTo>
                  <a:lnTo>
                    <a:pt x="37587" y="8387"/>
                  </a:lnTo>
                  <a:lnTo>
                    <a:pt x="37711" y="8449"/>
                  </a:lnTo>
                  <a:lnTo>
                    <a:pt x="37897" y="8512"/>
                  </a:lnTo>
                  <a:lnTo>
                    <a:pt x="38146" y="8574"/>
                  </a:lnTo>
                  <a:lnTo>
                    <a:pt x="38208" y="8636"/>
                  </a:lnTo>
                  <a:lnTo>
                    <a:pt x="38332" y="8698"/>
                  </a:lnTo>
                  <a:lnTo>
                    <a:pt x="38581" y="8822"/>
                  </a:lnTo>
                  <a:lnTo>
                    <a:pt x="38829" y="9009"/>
                  </a:lnTo>
                  <a:lnTo>
                    <a:pt x="39016" y="9257"/>
                  </a:lnTo>
                  <a:lnTo>
                    <a:pt x="39140" y="9568"/>
                  </a:lnTo>
                  <a:lnTo>
                    <a:pt x="39264" y="9692"/>
                  </a:lnTo>
                  <a:lnTo>
                    <a:pt x="39326" y="9816"/>
                  </a:lnTo>
                  <a:lnTo>
                    <a:pt x="39388" y="10065"/>
                  </a:lnTo>
                  <a:lnTo>
                    <a:pt x="39451" y="10251"/>
                  </a:lnTo>
                  <a:lnTo>
                    <a:pt x="39451" y="10313"/>
                  </a:lnTo>
                  <a:lnTo>
                    <a:pt x="39575" y="10375"/>
                  </a:lnTo>
                  <a:lnTo>
                    <a:pt x="39637" y="10313"/>
                  </a:lnTo>
                  <a:lnTo>
                    <a:pt x="39699" y="10251"/>
                  </a:lnTo>
                  <a:lnTo>
                    <a:pt x="39761" y="10065"/>
                  </a:lnTo>
                  <a:lnTo>
                    <a:pt x="39948" y="9506"/>
                  </a:lnTo>
                  <a:lnTo>
                    <a:pt x="40072" y="9257"/>
                  </a:lnTo>
                  <a:lnTo>
                    <a:pt x="40258" y="9071"/>
                  </a:lnTo>
                  <a:lnTo>
                    <a:pt x="40507" y="8884"/>
                  </a:lnTo>
                  <a:lnTo>
                    <a:pt x="40755" y="8760"/>
                  </a:lnTo>
                  <a:lnTo>
                    <a:pt x="41004" y="8636"/>
                  </a:lnTo>
                  <a:lnTo>
                    <a:pt x="41314" y="8512"/>
                  </a:lnTo>
                  <a:lnTo>
                    <a:pt x="41439" y="8512"/>
                  </a:lnTo>
                  <a:lnTo>
                    <a:pt x="41501" y="8449"/>
                  </a:lnTo>
                  <a:lnTo>
                    <a:pt x="41501" y="8387"/>
                  </a:lnTo>
                  <a:lnTo>
                    <a:pt x="41501" y="8263"/>
                  </a:lnTo>
                  <a:lnTo>
                    <a:pt x="41439" y="8201"/>
                  </a:lnTo>
                  <a:lnTo>
                    <a:pt x="41252" y="8201"/>
                  </a:lnTo>
                  <a:lnTo>
                    <a:pt x="40942" y="8077"/>
                  </a:lnTo>
                  <a:lnTo>
                    <a:pt x="40693" y="7952"/>
                  </a:lnTo>
                  <a:lnTo>
                    <a:pt x="40445" y="7766"/>
                  </a:lnTo>
                  <a:lnTo>
                    <a:pt x="40196" y="7580"/>
                  </a:lnTo>
                  <a:lnTo>
                    <a:pt x="40072" y="7455"/>
                  </a:lnTo>
                  <a:lnTo>
                    <a:pt x="39885" y="7207"/>
                  </a:lnTo>
                  <a:lnTo>
                    <a:pt x="39761" y="6896"/>
                  </a:lnTo>
                  <a:lnTo>
                    <a:pt x="39575" y="6337"/>
                  </a:lnTo>
                  <a:lnTo>
                    <a:pt x="39451" y="6399"/>
                  </a:lnTo>
                  <a:lnTo>
                    <a:pt x="39326" y="6461"/>
                  </a:lnTo>
                  <a:lnTo>
                    <a:pt x="39202" y="6524"/>
                  </a:lnTo>
                  <a:lnTo>
                    <a:pt x="39016" y="6524"/>
                  </a:lnTo>
                  <a:lnTo>
                    <a:pt x="31561" y="5281"/>
                  </a:lnTo>
                  <a:lnTo>
                    <a:pt x="15905" y="2610"/>
                  </a:lnTo>
                  <a:lnTo>
                    <a:pt x="63" y="0"/>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4"/>
            <p:cNvSpPr/>
            <p:nvPr/>
          </p:nvSpPr>
          <p:spPr>
            <a:xfrm>
              <a:off x="4968625" y="486625"/>
              <a:ext cx="132050" cy="133575"/>
            </a:xfrm>
            <a:custGeom>
              <a:rect b="b" l="l" r="r" t="t"/>
              <a:pathLst>
                <a:path extrusionOk="0" h="5343" w="5282">
                  <a:moveTo>
                    <a:pt x="2610" y="0"/>
                  </a:moveTo>
                  <a:lnTo>
                    <a:pt x="2548" y="62"/>
                  </a:lnTo>
                  <a:lnTo>
                    <a:pt x="2486" y="124"/>
                  </a:lnTo>
                  <a:lnTo>
                    <a:pt x="2424" y="311"/>
                  </a:lnTo>
                  <a:lnTo>
                    <a:pt x="2299" y="746"/>
                  </a:lnTo>
                  <a:lnTo>
                    <a:pt x="2113" y="1118"/>
                  </a:lnTo>
                  <a:lnTo>
                    <a:pt x="1927" y="1429"/>
                  </a:lnTo>
                  <a:lnTo>
                    <a:pt x="1678" y="1740"/>
                  </a:lnTo>
                  <a:lnTo>
                    <a:pt x="1368" y="1988"/>
                  </a:lnTo>
                  <a:lnTo>
                    <a:pt x="1057" y="2175"/>
                  </a:lnTo>
                  <a:lnTo>
                    <a:pt x="684" y="2361"/>
                  </a:lnTo>
                  <a:lnTo>
                    <a:pt x="249" y="2485"/>
                  </a:lnTo>
                  <a:lnTo>
                    <a:pt x="63" y="2547"/>
                  </a:lnTo>
                  <a:lnTo>
                    <a:pt x="1" y="2547"/>
                  </a:lnTo>
                  <a:lnTo>
                    <a:pt x="1" y="2672"/>
                  </a:lnTo>
                  <a:lnTo>
                    <a:pt x="1" y="2734"/>
                  </a:lnTo>
                  <a:lnTo>
                    <a:pt x="63" y="2796"/>
                  </a:lnTo>
                  <a:lnTo>
                    <a:pt x="249" y="2858"/>
                  </a:lnTo>
                  <a:lnTo>
                    <a:pt x="746" y="2982"/>
                  </a:lnTo>
                  <a:lnTo>
                    <a:pt x="1119" y="3169"/>
                  </a:lnTo>
                  <a:lnTo>
                    <a:pt x="1492" y="3417"/>
                  </a:lnTo>
                  <a:lnTo>
                    <a:pt x="1802" y="3728"/>
                  </a:lnTo>
                  <a:lnTo>
                    <a:pt x="2051" y="4038"/>
                  </a:lnTo>
                  <a:lnTo>
                    <a:pt x="2237" y="4411"/>
                  </a:lnTo>
                  <a:lnTo>
                    <a:pt x="2424" y="4846"/>
                  </a:lnTo>
                  <a:lnTo>
                    <a:pt x="2548" y="5343"/>
                  </a:lnTo>
                  <a:lnTo>
                    <a:pt x="2796" y="5343"/>
                  </a:lnTo>
                  <a:lnTo>
                    <a:pt x="3045" y="4535"/>
                  </a:lnTo>
                  <a:lnTo>
                    <a:pt x="3356" y="4038"/>
                  </a:lnTo>
                  <a:lnTo>
                    <a:pt x="3728" y="3603"/>
                  </a:lnTo>
                  <a:lnTo>
                    <a:pt x="4163" y="3231"/>
                  </a:lnTo>
                  <a:lnTo>
                    <a:pt x="4722" y="2982"/>
                  </a:lnTo>
                  <a:lnTo>
                    <a:pt x="5095" y="2920"/>
                  </a:lnTo>
                  <a:lnTo>
                    <a:pt x="5219" y="2858"/>
                  </a:lnTo>
                  <a:lnTo>
                    <a:pt x="5281" y="2734"/>
                  </a:lnTo>
                  <a:lnTo>
                    <a:pt x="5219" y="2609"/>
                  </a:lnTo>
                  <a:lnTo>
                    <a:pt x="5095" y="2547"/>
                  </a:lnTo>
                  <a:lnTo>
                    <a:pt x="4784" y="2485"/>
                  </a:lnTo>
                  <a:lnTo>
                    <a:pt x="4412" y="2299"/>
                  </a:lnTo>
                  <a:lnTo>
                    <a:pt x="4101" y="2175"/>
                  </a:lnTo>
                  <a:lnTo>
                    <a:pt x="3853" y="1988"/>
                  </a:lnTo>
                  <a:lnTo>
                    <a:pt x="3542" y="1740"/>
                  </a:lnTo>
                  <a:lnTo>
                    <a:pt x="3356" y="1491"/>
                  </a:lnTo>
                  <a:lnTo>
                    <a:pt x="3169" y="1243"/>
                  </a:lnTo>
                  <a:lnTo>
                    <a:pt x="2983" y="932"/>
                  </a:lnTo>
                  <a:lnTo>
                    <a:pt x="2859" y="559"/>
                  </a:lnTo>
                  <a:lnTo>
                    <a:pt x="2734" y="124"/>
                  </a:lnTo>
                  <a:lnTo>
                    <a:pt x="2672" y="62"/>
                  </a:lnTo>
                  <a:lnTo>
                    <a:pt x="2610"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4"/>
            <p:cNvSpPr/>
            <p:nvPr/>
          </p:nvSpPr>
          <p:spPr>
            <a:xfrm>
              <a:off x="5342950" y="1558275"/>
              <a:ext cx="127375" cy="79250"/>
            </a:xfrm>
            <a:custGeom>
              <a:rect b="b" l="l" r="r" t="t"/>
              <a:pathLst>
                <a:path extrusionOk="0" h="3170" w="5095">
                  <a:moveTo>
                    <a:pt x="0" y="1"/>
                  </a:moveTo>
                  <a:lnTo>
                    <a:pt x="621" y="746"/>
                  </a:lnTo>
                  <a:lnTo>
                    <a:pt x="1180" y="1492"/>
                  </a:lnTo>
                  <a:lnTo>
                    <a:pt x="1677" y="2237"/>
                  </a:lnTo>
                  <a:lnTo>
                    <a:pt x="2174" y="3107"/>
                  </a:lnTo>
                  <a:lnTo>
                    <a:pt x="2237" y="3169"/>
                  </a:lnTo>
                  <a:lnTo>
                    <a:pt x="2299" y="3169"/>
                  </a:lnTo>
                  <a:lnTo>
                    <a:pt x="2423" y="3107"/>
                  </a:lnTo>
                  <a:lnTo>
                    <a:pt x="3044" y="2362"/>
                  </a:lnTo>
                  <a:lnTo>
                    <a:pt x="5094" y="63"/>
                  </a:lnTo>
                  <a:lnTo>
                    <a:pt x="2547" y="1"/>
                  </a:lnTo>
                  <a:close/>
                </a:path>
              </a:pathLst>
            </a:custGeom>
            <a:solidFill>
              <a:srgbClr val="8E5F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4"/>
            <p:cNvSpPr/>
            <p:nvPr/>
          </p:nvSpPr>
          <p:spPr>
            <a:xfrm>
              <a:off x="5313425" y="1151350"/>
              <a:ext cx="99425" cy="99425"/>
            </a:xfrm>
            <a:custGeom>
              <a:rect b="b" l="l" r="r" t="t"/>
              <a:pathLst>
                <a:path extrusionOk="0" h="3977" w="3977">
                  <a:moveTo>
                    <a:pt x="1864" y="1"/>
                  </a:moveTo>
                  <a:lnTo>
                    <a:pt x="1864" y="63"/>
                  </a:lnTo>
                  <a:lnTo>
                    <a:pt x="1802" y="187"/>
                  </a:lnTo>
                  <a:lnTo>
                    <a:pt x="1678" y="560"/>
                  </a:lnTo>
                  <a:lnTo>
                    <a:pt x="1492" y="933"/>
                  </a:lnTo>
                  <a:lnTo>
                    <a:pt x="1243" y="1243"/>
                  </a:lnTo>
                  <a:lnTo>
                    <a:pt x="933" y="1492"/>
                  </a:lnTo>
                  <a:lnTo>
                    <a:pt x="560" y="1678"/>
                  </a:lnTo>
                  <a:lnTo>
                    <a:pt x="187" y="1803"/>
                  </a:lnTo>
                  <a:lnTo>
                    <a:pt x="63" y="1865"/>
                  </a:lnTo>
                  <a:lnTo>
                    <a:pt x="1" y="1865"/>
                  </a:lnTo>
                  <a:lnTo>
                    <a:pt x="1" y="1927"/>
                  </a:lnTo>
                  <a:lnTo>
                    <a:pt x="1" y="2051"/>
                  </a:lnTo>
                  <a:lnTo>
                    <a:pt x="63" y="2051"/>
                  </a:lnTo>
                  <a:lnTo>
                    <a:pt x="187" y="2113"/>
                  </a:lnTo>
                  <a:lnTo>
                    <a:pt x="498" y="2175"/>
                  </a:lnTo>
                  <a:lnTo>
                    <a:pt x="808" y="2300"/>
                  </a:lnTo>
                  <a:lnTo>
                    <a:pt x="1057" y="2486"/>
                  </a:lnTo>
                  <a:lnTo>
                    <a:pt x="1243" y="2672"/>
                  </a:lnTo>
                  <a:lnTo>
                    <a:pt x="1430" y="2921"/>
                  </a:lnTo>
                  <a:lnTo>
                    <a:pt x="1616" y="3169"/>
                  </a:lnTo>
                  <a:lnTo>
                    <a:pt x="1740" y="3480"/>
                  </a:lnTo>
                  <a:lnTo>
                    <a:pt x="1864" y="3791"/>
                  </a:lnTo>
                  <a:lnTo>
                    <a:pt x="1864" y="3915"/>
                  </a:lnTo>
                  <a:lnTo>
                    <a:pt x="1927" y="3977"/>
                  </a:lnTo>
                  <a:lnTo>
                    <a:pt x="2051" y="3977"/>
                  </a:lnTo>
                  <a:lnTo>
                    <a:pt x="2113" y="3915"/>
                  </a:lnTo>
                  <a:lnTo>
                    <a:pt x="2113" y="3791"/>
                  </a:lnTo>
                  <a:lnTo>
                    <a:pt x="2237" y="3480"/>
                  </a:lnTo>
                  <a:lnTo>
                    <a:pt x="2361" y="3169"/>
                  </a:lnTo>
                  <a:lnTo>
                    <a:pt x="2548" y="2921"/>
                  </a:lnTo>
                  <a:lnTo>
                    <a:pt x="2734" y="2672"/>
                  </a:lnTo>
                  <a:lnTo>
                    <a:pt x="2921" y="2486"/>
                  </a:lnTo>
                  <a:lnTo>
                    <a:pt x="3169" y="2362"/>
                  </a:lnTo>
                  <a:lnTo>
                    <a:pt x="3480" y="2237"/>
                  </a:lnTo>
                  <a:lnTo>
                    <a:pt x="3790" y="2113"/>
                  </a:lnTo>
                  <a:lnTo>
                    <a:pt x="3915" y="2113"/>
                  </a:lnTo>
                  <a:lnTo>
                    <a:pt x="3915" y="2051"/>
                  </a:lnTo>
                  <a:lnTo>
                    <a:pt x="3977" y="1989"/>
                  </a:lnTo>
                  <a:lnTo>
                    <a:pt x="3915" y="1927"/>
                  </a:lnTo>
                  <a:lnTo>
                    <a:pt x="3790" y="1865"/>
                  </a:lnTo>
                  <a:lnTo>
                    <a:pt x="3418" y="1740"/>
                  </a:lnTo>
                  <a:lnTo>
                    <a:pt x="3045" y="1554"/>
                  </a:lnTo>
                  <a:lnTo>
                    <a:pt x="2734" y="1306"/>
                  </a:lnTo>
                  <a:lnTo>
                    <a:pt x="2424" y="995"/>
                  </a:lnTo>
                  <a:lnTo>
                    <a:pt x="2237" y="622"/>
                  </a:lnTo>
                  <a:lnTo>
                    <a:pt x="2113" y="249"/>
                  </a:lnTo>
                  <a:lnTo>
                    <a:pt x="2051" y="125"/>
                  </a:lnTo>
                  <a:lnTo>
                    <a:pt x="1927"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4"/>
            <p:cNvSpPr/>
            <p:nvPr/>
          </p:nvSpPr>
          <p:spPr>
            <a:xfrm>
              <a:off x="5527775" y="865575"/>
              <a:ext cx="110275" cy="23325"/>
            </a:xfrm>
            <a:custGeom>
              <a:rect b="b" l="l" r="r" t="t"/>
              <a:pathLst>
                <a:path extrusionOk="0" h="933" w="4411">
                  <a:moveTo>
                    <a:pt x="870" y="1"/>
                  </a:moveTo>
                  <a:lnTo>
                    <a:pt x="746" y="311"/>
                  </a:lnTo>
                  <a:lnTo>
                    <a:pt x="559" y="560"/>
                  </a:lnTo>
                  <a:lnTo>
                    <a:pt x="311" y="746"/>
                  </a:lnTo>
                  <a:lnTo>
                    <a:pt x="0" y="933"/>
                  </a:lnTo>
                  <a:lnTo>
                    <a:pt x="435" y="933"/>
                  </a:lnTo>
                  <a:lnTo>
                    <a:pt x="870" y="871"/>
                  </a:lnTo>
                  <a:lnTo>
                    <a:pt x="4162" y="808"/>
                  </a:lnTo>
                  <a:lnTo>
                    <a:pt x="4287" y="808"/>
                  </a:lnTo>
                  <a:lnTo>
                    <a:pt x="4349" y="746"/>
                  </a:lnTo>
                  <a:lnTo>
                    <a:pt x="4411" y="684"/>
                  </a:lnTo>
                  <a:lnTo>
                    <a:pt x="3541" y="436"/>
                  </a:lnTo>
                  <a:lnTo>
                    <a:pt x="2671" y="249"/>
                  </a:lnTo>
                  <a:lnTo>
                    <a:pt x="1802" y="125"/>
                  </a:lnTo>
                  <a:lnTo>
                    <a:pt x="870" y="1"/>
                  </a:lnTo>
                  <a:close/>
                </a:path>
              </a:pathLst>
            </a:custGeom>
            <a:solidFill>
              <a:srgbClr val="BA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4"/>
            <p:cNvSpPr/>
            <p:nvPr/>
          </p:nvSpPr>
          <p:spPr>
            <a:xfrm>
              <a:off x="5398850" y="868700"/>
              <a:ext cx="110300" cy="23300"/>
            </a:xfrm>
            <a:custGeom>
              <a:rect b="b" l="l" r="r" t="t"/>
              <a:pathLst>
                <a:path extrusionOk="0" h="932" w="4412">
                  <a:moveTo>
                    <a:pt x="3604" y="0"/>
                  </a:moveTo>
                  <a:lnTo>
                    <a:pt x="2920" y="62"/>
                  </a:lnTo>
                  <a:lnTo>
                    <a:pt x="2299" y="186"/>
                  </a:lnTo>
                  <a:lnTo>
                    <a:pt x="1119" y="497"/>
                  </a:lnTo>
                  <a:lnTo>
                    <a:pt x="560" y="683"/>
                  </a:lnTo>
                  <a:lnTo>
                    <a:pt x="1" y="932"/>
                  </a:lnTo>
                  <a:lnTo>
                    <a:pt x="2175" y="870"/>
                  </a:lnTo>
                  <a:lnTo>
                    <a:pt x="4412" y="808"/>
                  </a:lnTo>
                  <a:lnTo>
                    <a:pt x="4163" y="621"/>
                  </a:lnTo>
                  <a:lnTo>
                    <a:pt x="3914" y="497"/>
                  </a:lnTo>
                  <a:lnTo>
                    <a:pt x="3728" y="249"/>
                  </a:lnTo>
                  <a:lnTo>
                    <a:pt x="3604" y="0"/>
                  </a:lnTo>
                  <a:close/>
                </a:path>
              </a:pathLst>
            </a:custGeom>
            <a:solidFill>
              <a:srgbClr val="BA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4"/>
            <p:cNvSpPr/>
            <p:nvPr/>
          </p:nvSpPr>
          <p:spPr>
            <a:xfrm>
              <a:off x="5488925" y="865575"/>
              <a:ext cx="60600" cy="23325"/>
            </a:xfrm>
            <a:custGeom>
              <a:rect b="b" l="l" r="r" t="t"/>
              <a:pathLst>
                <a:path extrusionOk="0" h="933" w="2424">
                  <a:moveTo>
                    <a:pt x="1243" y="1"/>
                  </a:moveTo>
                  <a:lnTo>
                    <a:pt x="125" y="63"/>
                  </a:lnTo>
                  <a:lnTo>
                    <a:pt x="1" y="125"/>
                  </a:lnTo>
                  <a:lnTo>
                    <a:pt x="125" y="374"/>
                  </a:lnTo>
                  <a:lnTo>
                    <a:pt x="311" y="622"/>
                  </a:lnTo>
                  <a:lnTo>
                    <a:pt x="560" y="746"/>
                  </a:lnTo>
                  <a:lnTo>
                    <a:pt x="809" y="933"/>
                  </a:lnTo>
                  <a:lnTo>
                    <a:pt x="1554" y="933"/>
                  </a:lnTo>
                  <a:lnTo>
                    <a:pt x="1865" y="746"/>
                  </a:lnTo>
                  <a:lnTo>
                    <a:pt x="2113" y="560"/>
                  </a:lnTo>
                  <a:lnTo>
                    <a:pt x="2300" y="311"/>
                  </a:lnTo>
                  <a:lnTo>
                    <a:pt x="2424"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4"/>
            <p:cNvSpPr/>
            <p:nvPr/>
          </p:nvSpPr>
          <p:spPr>
            <a:xfrm>
              <a:off x="4985725" y="1561400"/>
              <a:ext cx="1575" cy="1575"/>
            </a:xfrm>
            <a:custGeom>
              <a:rect b="b" l="l" r="r" t="t"/>
              <a:pathLst>
                <a:path extrusionOk="0" h="63" w="63">
                  <a:moveTo>
                    <a:pt x="0" y="0"/>
                  </a:moveTo>
                  <a:lnTo>
                    <a:pt x="0" y="0"/>
                  </a:lnTo>
                  <a:lnTo>
                    <a:pt x="62" y="62"/>
                  </a:lnTo>
                  <a:lnTo>
                    <a:pt x="62" y="62"/>
                  </a:lnTo>
                  <a:lnTo>
                    <a:pt x="0" y="0"/>
                  </a:lnTo>
                  <a:lnTo>
                    <a:pt x="0" y="0"/>
                  </a:lnTo>
                  <a:close/>
                </a:path>
              </a:pathLst>
            </a:custGeom>
            <a:solidFill>
              <a:srgbClr val="BA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4"/>
            <p:cNvSpPr/>
            <p:nvPr/>
          </p:nvSpPr>
          <p:spPr>
            <a:xfrm>
              <a:off x="5193825" y="1449575"/>
              <a:ext cx="1600" cy="1575"/>
            </a:xfrm>
            <a:custGeom>
              <a:rect b="b" l="l" r="r" t="t"/>
              <a:pathLst>
                <a:path extrusionOk="0" h="63" w="64">
                  <a:moveTo>
                    <a:pt x="1" y="0"/>
                  </a:moveTo>
                  <a:lnTo>
                    <a:pt x="1" y="0"/>
                  </a:lnTo>
                  <a:lnTo>
                    <a:pt x="63" y="62"/>
                  </a:lnTo>
                  <a:lnTo>
                    <a:pt x="63" y="62"/>
                  </a:lnTo>
                  <a:lnTo>
                    <a:pt x="63" y="62"/>
                  </a:lnTo>
                  <a:lnTo>
                    <a:pt x="1" y="0"/>
                  </a:lnTo>
                  <a:lnTo>
                    <a:pt x="1"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4"/>
            <p:cNvSpPr/>
            <p:nvPr/>
          </p:nvSpPr>
          <p:spPr>
            <a:xfrm>
              <a:off x="5192275" y="1448000"/>
              <a:ext cx="1575" cy="3150"/>
            </a:xfrm>
            <a:custGeom>
              <a:rect b="b" l="l" r="r" t="t"/>
              <a:pathLst>
                <a:path extrusionOk="0" h="126" w="63">
                  <a:moveTo>
                    <a:pt x="1" y="1"/>
                  </a:moveTo>
                  <a:lnTo>
                    <a:pt x="63" y="125"/>
                  </a:lnTo>
                  <a:lnTo>
                    <a:pt x="63" y="63"/>
                  </a:lnTo>
                  <a:lnTo>
                    <a:pt x="1"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4"/>
            <p:cNvSpPr/>
            <p:nvPr/>
          </p:nvSpPr>
          <p:spPr>
            <a:xfrm>
              <a:off x="5996800" y="1707375"/>
              <a:ext cx="313775" cy="299800"/>
            </a:xfrm>
            <a:custGeom>
              <a:rect b="b" l="l" r="r" t="t"/>
              <a:pathLst>
                <a:path extrusionOk="0" h="11992" w="12551">
                  <a:moveTo>
                    <a:pt x="10252" y="1"/>
                  </a:moveTo>
                  <a:lnTo>
                    <a:pt x="9630" y="125"/>
                  </a:lnTo>
                  <a:lnTo>
                    <a:pt x="9382" y="249"/>
                  </a:lnTo>
                  <a:lnTo>
                    <a:pt x="8512" y="560"/>
                  </a:lnTo>
                  <a:lnTo>
                    <a:pt x="7705" y="933"/>
                  </a:lnTo>
                  <a:lnTo>
                    <a:pt x="7456" y="995"/>
                  </a:lnTo>
                  <a:lnTo>
                    <a:pt x="6648" y="1368"/>
                  </a:lnTo>
                  <a:lnTo>
                    <a:pt x="6400" y="1492"/>
                  </a:lnTo>
                  <a:lnTo>
                    <a:pt x="5157" y="2051"/>
                  </a:lnTo>
                  <a:lnTo>
                    <a:pt x="4660" y="2300"/>
                  </a:lnTo>
                  <a:lnTo>
                    <a:pt x="4163" y="2610"/>
                  </a:lnTo>
                  <a:lnTo>
                    <a:pt x="4101" y="2672"/>
                  </a:lnTo>
                  <a:lnTo>
                    <a:pt x="4039" y="2734"/>
                  </a:lnTo>
                  <a:lnTo>
                    <a:pt x="4039" y="2797"/>
                  </a:lnTo>
                  <a:lnTo>
                    <a:pt x="2300" y="4412"/>
                  </a:lnTo>
                  <a:lnTo>
                    <a:pt x="2113" y="4474"/>
                  </a:lnTo>
                  <a:lnTo>
                    <a:pt x="2051" y="4660"/>
                  </a:lnTo>
                  <a:lnTo>
                    <a:pt x="1927" y="4785"/>
                  </a:lnTo>
                  <a:lnTo>
                    <a:pt x="1740" y="4847"/>
                  </a:lnTo>
                  <a:lnTo>
                    <a:pt x="1803" y="4847"/>
                  </a:lnTo>
                  <a:lnTo>
                    <a:pt x="1678" y="4971"/>
                  </a:lnTo>
                  <a:lnTo>
                    <a:pt x="1119" y="5592"/>
                  </a:lnTo>
                  <a:lnTo>
                    <a:pt x="498" y="6151"/>
                  </a:lnTo>
                  <a:lnTo>
                    <a:pt x="436" y="6276"/>
                  </a:lnTo>
                  <a:lnTo>
                    <a:pt x="1" y="6648"/>
                  </a:lnTo>
                  <a:lnTo>
                    <a:pt x="125" y="6835"/>
                  </a:lnTo>
                  <a:lnTo>
                    <a:pt x="187" y="6959"/>
                  </a:lnTo>
                  <a:lnTo>
                    <a:pt x="2797" y="9506"/>
                  </a:lnTo>
                  <a:lnTo>
                    <a:pt x="3418" y="10190"/>
                  </a:lnTo>
                  <a:lnTo>
                    <a:pt x="4350" y="11121"/>
                  </a:lnTo>
                  <a:lnTo>
                    <a:pt x="5282" y="11991"/>
                  </a:lnTo>
                  <a:lnTo>
                    <a:pt x="5406" y="11929"/>
                  </a:lnTo>
                  <a:lnTo>
                    <a:pt x="6462" y="10873"/>
                  </a:lnTo>
                  <a:lnTo>
                    <a:pt x="7580" y="9879"/>
                  </a:lnTo>
                  <a:lnTo>
                    <a:pt x="7705" y="9755"/>
                  </a:lnTo>
                  <a:lnTo>
                    <a:pt x="8264" y="9196"/>
                  </a:lnTo>
                  <a:lnTo>
                    <a:pt x="8512" y="8885"/>
                  </a:lnTo>
                  <a:lnTo>
                    <a:pt x="8823" y="8636"/>
                  </a:lnTo>
                  <a:lnTo>
                    <a:pt x="8885" y="8636"/>
                  </a:lnTo>
                  <a:lnTo>
                    <a:pt x="8885" y="8574"/>
                  </a:lnTo>
                  <a:lnTo>
                    <a:pt x="8885" y="8512"/>
                  </a:lnTo>
                  <a:lnTo>
                    <a:pt x="8947" y="8512"/>
                  </a:lnTo>
                  <a:lnTo>
                    <a:pt x="9133" y="8326"/>
                  </a:lnTo>
                  <a:lnTo>
                    <a:pt x="9196" y="8264"/>
                  </a:lnTo>
                  <a:lnTo>
                    <a:pt x="9258" y="8202"/>
                  </a:lnTo>
                  <a:lnTo>
                    <a:pt x="9444" y="8015"/>
                  </a:lnTo>
                  <a:lnTo>
                    <a:pt x="9506" y="7953"/>
                  </a:lnTo>
                  <a:lnTo>
                    <a:pt x="9568" y="7891"/>
                  </a:lnTo>
                  <a:lnTo>
                    <a:pt x="9879" y="7518"/>
                  </a:lnTo>
                  <a:lnTo>
                    <a:pt x="10252" y="7208"/>
                  </a:lnTo>
                  <a:lnTo>
                    <a:pt x="10252" y="7145"/>
                  </a:lnTo>
                  <a:lnTo>
                    <a:pt x="10314" y="7083"/>
                  </a:lnTo>
                  <a:lnTo>
                    <a:pt x="11246" y="6151"/>
                  </a:lnTo>
                  <a:lnTo>
                    <a:pt x="11246" y="6027"/>
                  </a:lnTo>
                  <a:lnTo>
                    <a:pt x="11308" y="5965"/>
                  </a:lnTo>
                  <a:lnTo>
                    <a:pt x="11308" y="5841"/>
                  </a:lnTo>
                  <a:lnTo>
                    <a:pt x="10873" y="5841"/>
                  </a:lnTo>
                  <a:lnTo>
                    <a:pt x="10873" y="5903"/>
                  </a:lnTo>
                  <a:lnTo>
                    <a:pt x="10811" y="5903"/>
                  </a:lnTo>
                  <a:lnTo>
                    <a:pt x="10687" y="5965"/>
                  </a:lnTo>
                  <a:lnTo>
                    <a:pt x="10562" y="5965"/>
                  </a:lnTo>
                  <a:lnTo>
                    <a:pt x="9941" y="6338"/>
                  </a:lnTo>
                  <a:lnTo>
                    <a:pt x="9320" y="6648"/>
                  </a:lnTo>
                  <a:lnTo>
                    <a:pt x="9009" y="6773"/>
                  </a:lnTo>
                  <a:lnTo>
                    <a:pt x="8699" y="6897"/>
                  </a:lnTo>
                  <a:lnTo>
                    <a:pt x="9941" y="5841"/>
                  </a:lnTo>
                  <a:lnTo>
                    <a:pt x="10003" y="5779"/>
                  </a:lnTo>
                  <a:lnTo>
                    <a:pt x="10065" y="5779"/>
                  </a:lnTo>
                  <a:lnTo>
                    <a:pt x="10687" y="5157"/>
                  </a:lnTo>
                  <a:lnTo>
                    <a:pt x="11059" y="4909"/>
                  </a:lnTo>
                  <a:lnTo>
                    <a:pt x="11432" y="4660"/>
                  </a:lnTo>
                  <a:lnTo>
                    <a:pt x="11432" y="4536"/>
                  </a:lnTo>
                  <a:lnTo>
                    <a:pt x="11494" y="4474"/>
                  </a:lnTo>
                  <a:lnTo>
                    <a:pt x="11556" y="4412"/>
                  </a:lnTo>
                  <a:lnTo>
                    <a:pt x="11618" y="4350"/>
                  </a:lnTo>
                  <a:lnTo>
                    <a:pt x="11743" y="4225"/>
                  </a:lnTo>
                  <a:lnTo>
                    <a:pt x="11805" y="4225"/>
                  </a:lnTo>
                  <a:lnTo>
                    <a:pt x="11867" y="4163"/>
                  </a:lnTo>
                  <a:lnTo>
                    <a:pt x="11867" y="4101"/>
                  </a:lnTo>
                  <a:lnTo>
                    <a:pt x="11929" y="3977"/>
                  </a:lnTo>
                  <a:lnTo>
                    <a:pt x="12053" y="3977"/>
                  </a:lnTo>
                  <a:lnTo>
                    <a:pt x="12115" y="3853"/>
                  </a:lnTo>
                  <a:lnTo>
                    <a:pt x="12240" y="3728"/>
                  </a:lnTo>
                  <a:lnTo>
                    <a:pt x="12426" y="3480"/>
                  </a:lnTo>
                  <a:lnTo>
                    <a:pt x="12488" y="3294"/>
                  </a:lnTo>
                  <a:lnTo>
                    <a:pt x="12550" y="3107"/>
                  </a:lnTo>
                  <a:lnTo>
                    <a:pt x="12426" y="3045"/>
                  </a:lnTo>
                  <a:lnTo>
                    <a:pt x="12053" y="3169"/>
                  </a:lnTo>
                  <a:lnTo>
                    <a:pt x="11681" y="3294"/>
                  </a:lnTo>
                  <a:lnTo>
                    <a:pt x="10997" y="3604"/>
                  </a:lnTo>
                  <a:lnTo>
                    <a:pt x="10687" y="3728"/>
                  </a:lnTo>
                  <a:lnTo>
                    <a:pt x="10624" y="3791"/>
                  </a:lnTo>
                  <a:lnTo>
                    <a:pt x="10500" y="3853"/>
                  </a:lnTo>
                  <a:lnTo>
                    <a:pt x="8139" y="5219"/>
                  </a:lnTo>
                  <a:lnTo>
                    <a:pt x="8077" y="5344"/>
                  </a:lnTo>
                  <a:lnTo>
                    <a:pt x="7891" y="5344"/>
                  </a:lnTo>
                  <a:lnTo>
                    <a:pt x="7829" y="5468"/>
                  </a:lnTo>
                  <a:lnTo>
                    <a:pt x="7767" y="5530"/>
                  </a:lnTo>
                  <a:lnTo>
                    <a:pt x="7580" y="5530"/>
                  </a:lnTo>
                  <a:lnTo>
                    <a:pt x="7580" y="5468"/>
                  </a:lnTo>
                  <a:lnTo>
                    <a:pt x="7580" y="5344"/>
                  </a:lnTo>
                  <a:lnTo>
                    <a:pt x="7456" y="5219"/>
                  </a:lnTo>
                  <a:lnTo>
                    <a:pt x="7456" y="5157"/>
                  </a:lnTo>
                  <a:lnTo>
                    <a:pt x="7518" y="5095"/>
                  </a:lnTo>
                  <a:lnTo>
                    <a:pt x="7891" y="4722"/>
                  </a:lnTo>
                  <a:lnTo>
                    <a:pt x="8139" y="4536"/>
                  </a:lnTo>
                  <a:lnTo>
                    <a:pt x="8388" y="4412"/>
                  </a:lnTo>
                  <a:lnTo>
                    <a:pt x="8326" y="4412"/>
                  </a:lnTo>
                  <a:lnTo>
                    <a:pt x="8388" y="4350"/>
                  </a:lnTo>
                  <a:lnTo>
                    <a:pt x="8450" y="4288"/>
                  </a:lnTo>
                  <a:lnTo>
                    <a:pt x="8512" y="4163"/>
                  </a:lnTo>
                  <a:lnTo>
                    <a:pt x="8574" y="4101"/>
                  </a:lnTo>
                  <a:lnTo>
                    <a:pt x="8636" y="4101"/>
                  </a:lnTo>
                  <a:lnTo>
                    <a:pt x="8699" y="4039"/>
                  </a:lnTo>
                  <a:lnTo>
                    <a:pt x="8761" y="3977"/>
                  </a:lnTo>
                  <a:lnTo>
                    <a:pt x="9133" y="3604"/>
                  </a:lnTo>
                  <a:lnTo>
                    <a:pt x="9258" y="3480"/>
                  </a:lnTo>
                  <a:lnTo>
                    <a:pt x="10562" y="2113"/>
                  </a:lnTo>
                  <a:lnTo>
                    <a:pt x="10624" y="2051"/>
                  </a:lnTo>
                  <a:lnTo>
                    <a:pt x="10935" y="1616"/>
                  </a:lnTo>
                  <a:lnTo>
                    <a:pt x="11246" y="1243"/>
                  </a:lnTo>
                  <a:lnTo>
                    <a:pt x="11308" y="1057"/>
                  </a:lnTo>
                  <a:lnTo>
                    <a:pt x="11308" y="995"/>
                  </a:lnTo>
                  <a:lnTo>
                    <a:pt x="11246" y="933"/>
                  </a:lnTo>
                  <a:lnTo>
                    <a:pt x="11184" y="871"/>
                  </a:lnTo>
                  <a:lnTo>
                    <a:pt x="11121" y="871"/>
                  </a:lnTo>
                  <a:lnTo>
                    <a:pt x="10997" y="933"/>
                  </a:lnTo>
                  <a:lnTo>
                    <a:pt x="10687" y="995"/>
                  </a:lnTo>
                  <a:lnTo>
                    <a:pt x="10562" y="1057"/>
                  </a:lnTo>
                  <a:lnTo>
                    <a:pt x="10438" y="1057"/>
                  </a:lnTo>
                  <a:lnTo>
                    <a:pt x="10438" y="1119"/>
                  </a:lnTo>
                  <a:lnTo>
                    <a:pt x="10376" y="1119"/>
                  </a:lnTo>
                  <a:lnTo>
                    <a:pt x="10252" y="1181"/>
                  </a:lnTo>
                  <a:lnTo>
                    <a:pt x="10190" y="1181"/>
                  </a:lnTo>
                  <a:lnTo>
                    <a:pt x="9630" y="1492"/>
                  </a:lnTo>
                  <a:lnTo>
                    <a:pt x="9009" y="1803"/>
                  </a:lnTo>
                  <a:lnTo>
                    <a:pt x="8699" y="1927"/>
                  </a:lnTo>
                  <a:lnTo>
                    <a:pt x="8450" y="2113"/>
                  </a:lnTo>
                  <a:lnTo>
                    <a:pt x="7829" y="2486"/>
                  </a:lnTo>
                  <a:lnTo>
                    <a:pt x="7518" y="2672"/>
                  </a:lnTo>
                  <a:lnTo>
                    <a:pt x="7208" y="2797"/>
                  </a:lnTo>
                  <a:lnTo>
                    <a:pt x="7891" y="2237"/>
                  </a:lnTo>
                  <a:lnTo>
                    <a:pt x="8264" y="1989"/>
                  </a:lnTo>
                  <a:lnTo>
                    <a:pt x="8636" y="1803"/>
                  </a:lnTo>
                  <a:lnTo>
                    <a:pt x="8699" y="1803"/>
                  </a:lnTo>
                  <a:lnTo>
                    <a:pt x="8699" y="1740"/>
                  </a:lnTo>
                  <a:lnTo>
                    <a:pt x="8823" y="1616"/>
                  </a:lnTo>
                  <a:lnTo>
                    <a:pt x="9568" y="995"/>
                  </a:lnTo>
                  <a:lnTo>
                    <a:pt x="10314" y="374"/>
                  </a:lnTo>
                  <a:lnTo>
                    <a:pt x="10314" y="312"/>
                  </a:lnTo>
                  <a:lnTo>
                    <a:pt x="10376" y="249"/>
                  </a:lnTo>
                  <a:lnTo>
                    <a:pt x="10438" y="125"/>
                  </a:lnTo>
                  <a:lnTo>
                    <a:pt x="10376" y="63"/>
                  </a:lnTo>
                  <a:lnTo>
                    <a:pt x="10314" y="1"/>
                  </a:lnTo>
                  <a:close/>
                </a:path>
              </a:pathLst>
            </a:custGeom>
            <a:solidFill>
              <a:srgbClr val="FD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4"/>
            <p:cNvSpPr/>
            <p:nvPr/>
          </p:nvSpPr>
          <p:spPr>
            <a:xfrm>
              <a:off x="5422150" y="1589350"/>
              <a:ext cx="815425" cy="357250"/>
            </a:xfrm>
            <a:custGeom>
              <a:rect b="b" l="l" r="r" t="t"/>
              <a:pathLst>
                <a:path extrusionOk="0" h="14290" w="32617">
                  <a:moveTo>
                    <a:pt x="3107" y="125"/>
                  </a:moveTo>
                  <a:lnTo>
                    <a:pt x="4474" y="373"/>
                  </a:lnTo>
                  <a:lnTo>
                    <a:pt x="4598" y="373"/>
                  </a:lnTo>
                  <a:lnTo>
                    <a:pt x="4660" y="435"/>
                  </a:lnTo>
                  <a:lnTo>
                    <a:pt x="4660" y="497"/>
                  </a:lnTo>
                  <a:lnTo>
                    <a:pt x="4598" y="622"/>
                  </a:lnTo>
                  <a:lnTo>
                    <a:pt x="3852" y="1491"/>
                  </a:lnTo>
                  <a:lnTo>
                    <a:pt x="3790" y="1616"/>
                  </a:lnTo>
                  <a:lnTo>
                    <a:pt x="3666" y="1616"/>
                  </a:lnTo>
                  <a:lnTo>
                    <a:pt x="1988" y="1367"/>
                  </a:lnTo>
                  <a:lnTo>
                    <a:pt x="2920" y="187"/>
                  </a:lnTo>
                  <a:lnTo>
                    <a:pt x="3045" y="125"/>
                  </a:lnTo>
                  <a:close/>
                  <a:moveTo>
                    <a:pt x="5033" y="435"/>
                  </a:moveTo>
                  <a:lnTo>
                    <a:pt x="6710" y="746"/>
                  </a:lnTo>
                  <a:lnTo>
                    <a:pt x="6834" y="746"/>
                  </a:lnTo>
                  <a:lnTo>
                    <a:pt x="6834" y="808"/>
                  </a:lnTo>
                  <a:lnTo>
                    <a:pt x="6834" y="932"/>
                  </a:lnTo>
                  <a:lnTo>
                    <a:pt x="6213" y="1926"/>
                  </a:lnTo>
                  <a:lnTo>
                    <a:pt x="6089" y="1988"/>
                  </a:lnTo>
                  <a:lnTo>
                    <a:pt x="5965" y="2051"/>
                  </a:lnTo>
                  <a:lnTo>
                    <a:pt x="3914" y="1678"/>
                  </a:lnTo>
                  <a:lnTo>
                    <a:pt x="4722" y="559"/>
                  </a:lnTo>
                  <a:lnTo>
                    <a:pt x="4846" y="435"/>
                  </a:lnTo>
                  <a:close/>
                  <a:moveTo>
                    <a:pt x="7207" y="808"/>
                  </a:moveTo>
                  <a:lnTo>
                    <a:pt x="9319" y="1181"/>
                  </a:lnTo>
                  <a:lnTo>
                    <a:pt x="8698" y="2361"/>
                  </a:lnTo>
                  <a:lnTo>
                    <a:pt x="8636" y="2423"/>
                  </a:lnTo>
                  <a:lnTo>
                    <a:pt x="8512" y="2485"/>
                  </a:lnTo>
                  <a:lnTo>
                    <a:pt x="6399" y="2113"/>
                  </a:lnTo>
                  <a:lnTo>
                    <a:pt x="6275" y="2051"/>
                  </a:lnTo>
                  <a:lnTo>
                    <a:pt x="6337" y="1926"/>
                  </a:lnTo>
                  <a:lnTo>
                    <a:pt x="6959" y="932"/>
                  </a:lnTo>
                  <a:lnTo>
                    <a:pt x="7021" y="808"/>
                  </a:lnTo>
                  <a:close/>
                  <a:moveTo>
                    <a:pt x="9630" y="1181"/>
                  </a:moveTo>
                  <a:lnTo>
                    <a:pt x="12239" y="1616"/>
                  </a:lnTo>
                  <a:lnTo>
                    <a:pt x="11618" y="2796"/>
                  </a:lnTo>
                  <a:lnTo>
                    <a:pt x="11494" y="2920"/>
                  </a:lnTo>
                  <a:lnTo>
                    <a:pt x="11369" y="2982"/>
                  </a:lnTo>
                  <a:lnTo>
                    <a:pt x="9009" y="2548"/>
                  </a:lnTo>
                  <a:lnTo>
                    <a:pt x="8884" y="2485"/>
                  </a:lnTo>
                  <a:lnTo>
                    <a:pt x="8822" y="2485"/>
                  </a:lnTo>
                  <a:lnTo>
                    <a:pt x="8822" y="2423"/>
                  </a:lnTo>
                  <a:lnTo>
                    <a:pt x="8884" y="2299"/>
                  </a:lnTo>
                  <a:lnTo>
                    <a:pt x="9319" y="1367"/>
                  </a:lnTo>
                  <a:lnTo>
                    <a:pt x="9444" y="1243"/>
                  </a:lnTo>
                  <a:lnTo>
                    <a:pt x="9630" y="1181"/>
                  </a:lnTo>
                  <a:close/>
                  <a:moveTo>
                    <a:pt x="1988" y="1491"/>
                  </a:moveTo>
                  <a:lnTo>
                    <a:pt x="3666" y="1740"/>
                  </a:lnTo>
                  <a:lnTo>
                    <a:pt x="2734" y="3045"/>
                  </a:lnTo>
                  <a:lnTo>
                    <a:pt x="2610" y="3107"/>
                  </a:lnTo>
                  <a:lnTo>
                    <a:pt x="2485" y="3107"/>
                  </a:lnTo>
                  <a:lnTo>
                    <a:pt x="932" y="2858"/>
                  </a:lnTo>
                  <a:lnTo>
                    <a:pt x="870" y="2796"/>
                  </a:lnTo>
                  <a:lnTo>
                    <a:pt x="808" y="2796"/>
                  </a:lnTo>
                  <a:lnTo>
                    <a:pt x="870" y="2610"/>
                  </a:lnTo>
                  <a:lnTo>
                    <a:pt x="1802" y="1554"/>
                  </a:lnTo>
                  <a:lnTo>
                    <a:pt x="1864" y="1491"/>
                  </a:lnTo>
                  <a:close/>
                  <a:moveTo>
                    <a:pt x="12488" y="1678"/>
                  </a:moveTo>
                  <a:lnTo>
                    <a:pt x="14662" y="2051"/>
                  </a:lnTo>
                  <a:lnTo>
                    <a:pt x="14786" y="2113"/>
                  </a:lnTo>
                  <a:lnTo>
                    <a:pt x="14724" y="2237"/>
                  </a:lnTo>
                  <a:lnTo>
                    <a:pt x="14227" y="3231"/>
                  </a:lnTo>
                  <a:lnTo>
                    <a:pt x="14103" y="3355"/>
                  </a:lnTo>
                  <a:lnTo>
                    <a:pt x="13979" y="3417"/>
                  </a:lnTo>
                  <a:lnTo>
                    <a:pt x="11866" y="3045"/>
                  </a:lnTo>
                  <a:lnTo>
                    <a:pt x="11742" y="2982"/>
                  </a:lnTo>
                  <a:lnTo>
                    <a:pt x="11742" y="2858"/>
                  </a:lnTo>
                  <a:lnTo>
                    <a:pt x="12301" y="1802"/>
                  </a:lnTo>
                  <a:lnTo>
                    <a:pt x="12363" y="1678"/>
                  </a:lnTo>
                  <a:close/>
                  <a:moveTo>
                    <a:pt x="4039" y="1802"/>
                  </a:moveTo>
                  <a:lnTo>
                    <a:pt x="5840" y="2113"/>
                  </a:lnTo>
                  <a:lnTo>
                    <a:pt x="5965" y="2175"/>
                  </a:lnTo>
                  <a:lnTo>
                    <a:pt x="5965" y="2361"/>
                  </a:lnTo>
                  <a:lnTo>
                    <a:pt x="5281" y="3417"/>
                  </a:lnTo>
                  <a:lnTo>
                    <a:pt x="5157" y="3542"/>
                  </a:lnTo>
                  <a:lnTo>
                    <a:pt x="5033" y="3542"/>
                  </a:lnTo>
                  <a:lnTo>
                    <a:pt x="2982" y="3169"/>
                  </a:lnTo>
                  <a:lnTo>
                    <a:pt x="2858" y="3169"/>
                  </a:lnTo>
                  <a:lnTo>
                    <a:pt x="2858" y="3107"/>
                  </a:lnTo>
                  <a:lnTo>
                    <a:pt x="2920" y="2982"/>
                  </a:lnTo>
                  <a:lnTo>
                    <a:pt x="3728" y="1926"/>
                  </a:lnTo>
                  <a:lnTo>
                    <a:pt x="3852" y="1802"/>
                  </a:lnTo>
                  <a:close/>
                  <a:moveTo>
                    <a:pt x="15097" y="2113"/>
                  </a:moveTo>
                  <a:lnTo>
                    <a:pt x="17768" y="2548"/>
                  </a:lnTo>
                  <a:lnTo>
                    <a:pt x="17085" y="3790"/>
                  </a:lnTo>
                  <a:lnTo>
                    <a:pt x="16961" y="3852"/>
                  </a:lnTo>
                  <a:lnTo>
                    <a:pt x="16837" y="3852"/>
                  </a:lnTo>
                  <a:lnTo>
                    <a:pt x="14289" y="3417"/>
                  </a:lnTo>
                  <a:lnTo>
                    <a:pt x="14911" y="2175"/>
                  </a:lnTo>
                  <a:lnTo>
                    <a:pt x="14973" y="2113"/>
                  </a:lnTo>
                  <a:close/>
                  <a:moveTo>
                    <a:pt x="6275" y="2175"/>
                  </a:moveTo>
                  <a:lnTo>
                    <a:pt x="8574" y="2610"/>
                  </a:lnTo>
                  <a:lnTo>
                    <a:pt x="7953" y="3914"/>
                  </a:lnTo>
                  <a:lnTo>
                    <a:pt x="7828" y="3976"/>
                  </a:lnTo>
                  <a:lnTo>
                    <a:pt x="7704" y="3976"/>
                  </a:lnTo>
                  <a:lnTo>
                    <a:pt x="5468" y="3604"/>
                  </a:lnTo>
                  <a:lnTo>
                    <a:pt x="5405" y="3604"/>
                  </a:lnTo>
                  <a:lnTo>
                    <a:pt x="5343" y="3542"/>
                  </a:lnTo>
                  <a:lnTo>
                    <a:pt x="5405" y="3417"/>
                  </a:lnTo>
                  <a:lnTo>
                    <a:pt x="6089" y="2361"/>
                  </a:lnTo>
                  <a:lnTo>
                    <a:pt x="6151" y="2237"/>
                  </a:lnTo>
                  <a:lnTo>
                    <a:pt x="6213" y="2237"/>
                  </a:lnTo>
                  <a:lnTo>
                    <a:pt x="6275" y="2175"/>
                  </a:lnTo>
                  <a:close/>
                  <a:moveTo>
                    <a:pt x="8884" y="2672"/>
                  </a:moveTo>
                  <a:lnTo>
                    <a:pt x="11494" y="3107"/>
                  </a:lnTo>
                  <a:lnTo>
                    <a:pt x="10810" y="4411"/>
                  </a:lnTo>
                  <a:lnTo>
                    <a:pt x="10748" y="4473"/>
                  </a:lnTo>
                  <a:lnTo>
                    <a:pt x="10562" y="4473"/>
                  </a:lnTo>
                  <a:lnTo>
                    <a:pt x="8015" y="4039"/>
                  </a:lnTo>
                  <a:lnTo>
                    <a:pt x="8636" y="2734"/>
                  </a:lnTo>
                  <a:lnTo>
                    <a:pt x="8698" y="2672"/>
                  </a:lnTo>
                  <a:close/>
                  <a:moveTo>
                    <a:pt x="18141" y="2610"/>
                  </a:moveTo>
                  <a:lnTo>
                    <a:pt x="21185" y="3107"/>
                  </a:lnTo>
                  <a:lnTo>
                    <a:pt x="20564" y="4349"/>
                  </a:lnTo>
                  <a:lnTo>
                    <a:pt x="20440" y="4473"/>
                  </a:lnTo>
                  <a:lnTo>
                    <a:pt x="20316" y="4473"/>
                  </a:lnTo>
                  <a:lnTo>
                    <a:pt x="17334" y="3976"/>
                  </a:lnTo>
                  <a:lnTo>
                    <a:pt x="17209" y="3914"/>
                  </a:lnTo>
                  <a:lnTo>
                    <a:pt x="17209" y="3852"/>
                  </a:lnTo>
                  <a:lnTo>
                    <a:pt x="17209" y="3728"/>
                  </a:lnTo>
                  <a:lnTo>
                    <a:pt x="17768" y="2734"/>
                  </a:lnTo>
                  <a:lnTo>
                    <a:pt x="17955" y="2610"/>
                  </a:lnTo>
                  <a:close/>
                  <a:moveTo>
                    <a:pt x="11680" y="3107"/>
                  </a:moveTo>
                  <a:lnTo>
                    <a:pt x="13917" y="3542"/>
                  </a:lnTo>
                  <a:lnTo>
                    <a:pt x="14041" y="3542"/>
                  </a:lnTo>
                  <a:lnTo>
                    <a:pt x="13979" y="3666"/>
                  </a:lnTo>
                  <a:lnTo>
                    <a:pt x="13420" y="4846"/>
                  </a:lnTo>
                  <a:lnTo>
                    <a:pt x="13357" y="4970"/>
                  </a:lnTo>
                  <a:lnTo>
                    <a:pt x="13233" y="4970"/>
                  </a:lnTo>
                  <a:lnTo>
                    <a:pt x="11121" y="4598"/>
                  </a:lnTo>
                  <a:lnTo>
                    <a:pt x="10935" y="4536"/>
                  </a:lnTo>
                  <a:lnTo>
                    <a:pt x="10935" y="4473"/>
                  </a:lnTo>
                  <a:lnTo>
                    <a:pt x="10997" y="4349"/>
                  </a:lnTo>
                  <a:lnTo>
                    <a:pt x="11556" y="3293"/>
                  </a:lnTo>
                  <a:lnTo>
                    <a:pt x="11618" y="3169"/>
                  </a:lnTo>
                  <a:lnTo>
                    <a:pt x="11618" y="3107"/>
                  </a:lnTo>
                  <a:close/>
                  <a:moveTo>
                    <a:pt x="21496" y="3169"/>
                  </a:moveTo>
                  <a:lnTo>
                    <a:pt x="24167" y="3604"/>
                  </a:lnTo>
                  <a:lnTo>
                    <a:pt x="24292" y="3666"/>
                  </a:lnTo>
                  <a:lnTo>
                    <a:pt x="24229" y="3790"/>
                  </a:lnTo>
                  <a:lnTo>
                    <a:pt x="23608" y="4908"/>
                  </a:lnTo>
                  <a:lnTo>
                    <a:pt x="23546" y="5033"/>
                  </a:lnTo>
                  <a:lnTo>
                    <a:pt x="23360" y="5033"/>
                  </a:lnTo>
                  <a:lnTo>
                    <a:pt x="20626" y="4536"/>
                  </a:lnTo>
                  <a:lnTo>
                    <a:pt x="21247" y="3293"/>
                  </a:lnTo>
                  <a:lnTo>
                    <a:pt x="21372" y="3169"/>
                  </a:lnTo>
                  <a:close/>
                  <a:moveTo>
                    <a:pt x="2858" y="3293"/>
                  </a:moveTo>
                  <a:lnTo>
                    <a:pt x="4846" y="3666"/>
                  </a:lnTo>
                  <a:lnTo>
                    <a:pt x="4971" y="3666"/>
                  </a:lnTo>
                  <a:lnTo>
                    <a:pt x="5033" y="3728"/>
                  </a:lnTo>
                  <a:lnTo>
                    <a:pt x="5033" y="3790"/>
                  </a:lnTo>
                  <a:lnTo>
                    <a:pt x="4971" y="3914"/>
                  </a:lnTo>
                  <a:lnTo>
                    <a:pt x="4163" y="5157"/>
                  </a:lnTo>
                  <a:lnTo>
                    <a:pt x="4101" y="5281"/>
                  </a:lnTo>
                  <a:lnTo>
                    <a:pt x="3914" y="5281"/>
                  </a:lnTo>
                  <a:lnTo>
                    <a:pt x="1554" y="4846"/>
                  </a:lnTo>
                  <a:lnTo>
                    <a:pt x="2610" y="3355"/>
                  </a:lnTo>
                  <a:lnTo>
                    <a:pt x="2734" y="3293"/>
                  </a:lnTo>
                  <a:close/>
                  <a:moveTo>
                    <a:pt x="14414" y="3604"/>
                  </a:moveTo>
                  <a:lnTo>
                    <a:pt x="16899" y="4039"/>
                  </a:lnTo>
                  <a:lnTo>
                    <a:pt x="16153" y="5343"/>
                  </a:lnTo>
                  <a:lnTo>
                    <a:pt x="16091" y="5405"/>
                  </a:lnTo>
                  <a:lnTo>
                    <a:pt x="15967" y="5405"/>
                  </a:lnTo>
                  <a:lnTo>
                    <a:pt x="13668" y="5033"/>
                  </a:lnTo>
                  <a:lnTo>
                    <a:pt x="13544" y="4970"/>
                  </a:lnTo>
                  <a:lnTo>
                    <a:pt x="13544" y="4846"/>
                  </a:lnTo>
                  <a:lnTo>
                    <a:pt x="14103" y="3728"/>
                  </a:lnTo>
                  <a:lnTo>
                    <a:pt x="14227" y="3604"/>
                  </a:lnTo>
                  <a:close/>
                  <a:moveTo>
                    <a:pt x="24664" y="3666"/>
                  </a:moveTo>
                  <a:lnTo>
                    <a:pt x="27522" y="4163"/>
                  </a:lnTo>
                  <a:lnTo>
                    <a:pt x="27646" y="4163"/>
                  </a:lnTo>
                  <a:lnTo>
                    <a:pt x="27709" y="4225"/>
                  </a:lnTo>
                  <a:lnTo>
                    <a:pt x="27709" y="4287"/>
                  </a:lnTo>
                  <a:lnTo>
                    <a:pt x="27646" y="4411"/>
                  </a:lnTo>
                  <a:lnTo>
                    <a:pt x="27087" y="5467"/>
                  </a:lnTo>
                  <a:lnTo>
                    <a:pt x="26963" y="5592"/>
                  </a:lnTo>
                  <a:lnTo>
                    <a:pt x="26839" y="5592"/>
                  </a:lnTo>
                  <a:lnTo>
                    <a:pt x="23857" y="5095"/>
                  </a:lnTo>
                  <a:lnTo>
                    <a:pt x="23732" y="5033"/>
                  </a:lnTo>
                  <a:lnTo>
                    <a:pt x="23795" y="4908"/>
                  </a:lnTo>
                  <a:lnTo>
                    <a:pt x="24416" y="3728"/>
                  </a:lnTo>
                  <a:lnTo>
                    <a:pt x="24540" y="3666"/>
                  </a:lnTo>
                  <a:close/>
                  <a:moveTo>
                    <a:pt x="5343" y="3728"/>
                  </a:moveTo>
                  <a:lnTo>
                    <a:pt x="7828" y="4163"/>
                  </a:lnTo>
                  <a:lnTo>
                    <a:pt x="7021" y="5654"/>
                  </a:lnTo>
                  <a:lnTo>
                    <a:pt x="6959" y="5778"/>
                  </a:lnTo>
                  <a:lnTo>
                    <a:pt x="6648" y="5778"/>
                  </a:lnTo>
                  <a:lnTo>
                    <a:pt x="4225" y="5343"/>
                  </a:lnTo>
                  <a:lnTo>
                    <a:pt x="5157" y="3790"/>
                  </a:lnTo>
                  <a:lnTo>
                    <a:pt x="5219" y="3728"/>
                  </a:lnTo>
                  <a:close/>
                  <a:moveTo>
                    <a:pt x="17209" y="4101"/>
                  </a:moveTo>
                  <a:lnTo>
                    <a:pt x="20191" y="4598"/>
                  </a:lnTo>
                  <a:lnTo>
                    <a:pt x="20316" y="4598"/>
                  </a:lnTo>
                  <a:lnTo>
                    <a:pt x="20378" y="4660"/>
                  </a:lnTo>
                  <a:lnTo>
                    <a:pt x="20378" y="4722"/>
                  </a:lnTo>
                  <a:lnTo>
                    <a:pt x="20316" y="4846"/>
                  </a:lnTo>
                  <a:lnTo>
                    <a:pt x="19756" y="5902"/>
                  </a:lnTo>
                  <a:lnTo>
                    <a:pt x="19694" y="6027"/>
                  </a:lnTo>
                  <a:lnTo>
                    <a:pt x="19570" y="6027"/>
                  </a:lnTo>
                  <a:lnTo>
                    <a:pt x="16774" y="5530"/>
                  </a:lnTo>
                  <a:lnTo>
                    <a:pt x="16464" y="5467"/>
                  </a:lnTo>
                  <a:lnTo>
                    <a:pt x="16340" y="5405"/>
                  </a:lnTo>
                  <a:lnTo>
                    <a:pt x="16402" y="5281"/>
                  </a:lnTo>
                  <a:lnTo>
                    <a:pt x="16526" y="5033"/>
                  </a:lnTo>
                  <a:lnTo>
                    <a:pt x="16961" y="4225"/>
                  </a:lnTo>
                  <a:lnTo>
                    <a:pt x="17085" y="4101"/>
                  </a:lnTo>
                  <a:close/>
                  <a:moveTo>
                    <a:pt x="7953" y="4163"/>
                  </a:moveTo>
                  <a:lnTo>
                    <a:pt x="8139" y="4225"/>
                  </a:lnTo>
                  <a:lnTo>
                    <a:pt x="10500" y="4598"/>
                  </a:lnTo>
                  <a:lnTo>
                    <a:pt x="10624" y="4660"/>
                  </a:lnTo>
                  <a:lnTo>
                    <a:pt x="10624" y="4846"/>
                  </a:lnTo>
                  <a:lnTo>
                    <a:pt x="9941" y="6151"/>
                  </a:lnTo>
                  <a:lnTo>
                    <a:pt x="9878" y="6275"/>
                  </a:lnTo>
                  <a:lnTo>
                    <a:pt x="9816" y="6337"/>
                  </a:lnTo>
                  <a:lnTo>
                    <a:pt x="9692" y="6337"/>
                  </a:lnTo>
                  <a:lnTo>
                    <a:pt x="7145" y="5840"/>
                  </a:lnTo>
                  <a:lnTo>
                    <a:pt x="7083" y="5778"/>
                  </a:lnTo>
                  <a:lnTo>
                    <a:pt x="7828" y="4287"/>
                  </a:lnTo>
                  <a:lnTo>
                    <a:pt x="7890" y="4225"/>
                  </a:lnTo>
                  <a:lnTo>
                    <a:pt x="7953" y="4163"/>
                  </a:lnTo>
                  <a:close/>
                  <a:moveTo>
                    <a:pt x="20750" y="4660"/>
                  </a:moveTo>
                  <a:lnTo>
                    <a:pt x="23235" y="5095"/>
                  </a:lnTo>
                  <a:lnTo>
                    <a:pt x="23422" y="5157"/>
                  </a:lnTo>
                  <a:lnTo>
                    <a:pt x="23422" y="5219"/>
                  </a:lnTo>
                  <a:lnTo>
                    <a:pt x="23360" y="5343"/>
                  </a:lnTo>
                  <a:lnTo>
                    <a:pt x="22738" y="6461"/>
                  </a:lnTo>
                  <a:lnTo>
                    <a:pt x="22676" y="6524"/>
                  </a:lnTo>
                  <a:lnTo>
                    <a:pt x="22490" y="6524"/>
                  </a:lnTo>
                  <a:lnTo>
                    <a:pt x="20005" y="6089"/>
                  </a:lnTo>
                  <a:lnTo>
                    <a:pt x="19881" y="6089"/>
                  </a:lnTo>
                  <a:lnTo>
                    <a:pt x="19881" y="6027"/>
                  </a:lnTo>
                  <a:lnTo>
                    <a:pt x="19881" y="5902"/>
                  </a:lnTo>
                  <a:lnTo>
                    <a:pt x="20440" y="4784"/>
                  </a:lnTo>
                  <a:lnTo>
                    <a:pt x="20564" y="4660"/>
                  </a:lnTo>
                  <a:close/>
                  <a:moveTo>
                    <a:pt x="10997" y="4660"/>
                  </a:moveTo>
                  <a:lnTo>
                    <a:pt x="13109" y="5033"/>
                  </a:lnTo>
                  <a:lnTo>
                    <a:pt x="13171" y="5095"/>
                  </a:lnTo>
                  <a:lnTo>
                    <a:pt x="13233" y="5157"/>
                  </a:lnTo>
                  <a:lnTo>
                    <a:pt x="13233" y="5281"/>
                  </a:lnTo>
                  <a:lnTo>
                    <a:pt x="12550" y="6648"/>
                  </a:lnTo>
                  <a:lnTo>
                    <a:pt x="12426" y="6772"/>
                  </a:lnTo>
                  <a:lnTo>
                    <a:pt x="12301" y="6772"/>
                  </a:lnTo>
                  <a:lnTo>
                    <a:pt x="10003" y="6337"/>
                  </a:lnTo>
                  <a:lnTo>
                    <a:pt x="10810" y="4784"/>
                  </a:lnTo>
                  <a:lnTo>
                    <a:pt x="10872" y="4660"/>
                  </a:lnTo>
                  <a:close/>
                  <a:moveTo>
                    <a:pt x="23732" y="5219"/>
                  </a:moveTo>
                  <a:lnTo>
                    <a:pt x="26715" y="5716"/>
                  </a:lnTo>
                  <a:lnTo>
                    <a:pt x="26839" y="5778"/>
                  </a:lnTo>
                  <a:lnTo>
                    <a:pt x="26839" y="5902"/>
                  </a:lnTo>
                  <a:lnTo>
                    <a:pt x="26155" y="7021"/>
                  </a:lnTo>
                  <a:lnTo>
                    <a:pt x="26031" y="7145"/>
                  </a:lnTo>
                  <a:lnTo>
                    <a:pt x="25907" y="7145"/>
                  </a:lnTo>
                  <a:lnTo>
                    <a:pt x="22987" y="6648"/>
                  </a:lnTo>
                  <a:lnTo>
                    <a:pt x="22863" y="6586"/>
                  </a:lnTo>
                  <a:lnTo>
                    <a:pt x="22925" y="6399"/>
                  </a:lnTo>
                  <a:lnTo>
                    <a:pt x="23546" y="5281"/>
                  </a:lnTo>
                  <a:lnTo>
                    <a:pt x="23608" y="5219"/>
                  </a:lnTo>
                  <a:close/>
                  <a:moveTo>
                    <a:pt x="13606" y="5157"/>
                  </a:moveTo>
                  <a:lnTo>
                    <a:pt x="15905" y="5530"/>
                  </a:lnTo>
                  <a:lnTo>
                    <a:pt x="16029" y="5592"/>
                  </a:lnTo>
                  <a:lnTo>
                    <a:pt x="15967" y="5716"/>
                  </a:lnTo>
                  <a:lnTo>
                    <a:pt x="15159" y="7145"/>
                  </a:lnTo>
                  <a:lnTo>
                    <a:pt x="15097" y="7207"/>
                  </a:lnTo>
                  <a:lnTo>
                    <a:pt x="15035" y="7269"/>
                  </a:lnTo>
                  <a:lnTo>
                    <a:pt x="13047" y="6896"/>
                  </a:lnTo>
                  <a:lnTo>
                    <a:pt x="12798" y="6834"/>
                  </a:lnTo>
                  <a:lnTo>
                    <a:pt x="12736" y="6834"/>
                  </a:lnTo>
                  <a:lnTo>
                    <a:pt x="12674" y="6772"/>
                  </a:lnTo>
                  <a:lnTo>
                    <a:pt x="12612" y="6710"/>
                  </a:lnTo>
                  <a:lnTo>
                    <a:pt x="12674" y="6648"/>
                  </a:lnTo>
                  <a:lnTo>
                    <a:pt x="13357" y="5281"/>
                  </a:lnTo>
                  <a:lnTo>
                    <a:pt x="13420" y="5157"/>
                  </a:lnTo>
                  <a:close/>
                  <a:moveTo>
                    <a:pt x="4349" y="5467"/>
                  </a:moveTo>
                  <a:lnTo>
                    <a:pt x="6710" y="5902"/>
                  </a:lnTo>
                  <a:lnTo>
                    <a:pt x="6834" y="5964"/>
                  </a:lnTo>
                  <a:lnTo>
                    <a:pt x="6834" y="6089"/>
                  </a:lnTo>
                  <a:lnTo>
                    <a:pt x="6213" y="7331"/>
                  </a:lnTo>
                  <a:lnTo>
                    <a:pt x="6151" y="7455"/>
                  </a:lnTo>
                  <a:lnTo>
                    <a:pt x="5965" y="7455"/>
                  </a:lnTo>
                  <a:lnTo>
                    <a:pt x="3231" y="6896"/>
                  </a:lnTo>
                  <a:lnTo>
                    <a:pt x="4101" y="5530"/>
                  </a:lnTo>
                  <a:lnTo>
                    <a:pt x="4163" y="5467"/>
                  </a:lnTo>
                  <a:close/>
                  <a:moveTo>
                    <a:pt x="16340" y="5592"/>
                  </a:moveTo>
                  <a:lnTo>
                    <a:pt x="19446" y="6151"/>
                  </a:lnTo>
                  <a:lnTo>
                    <a:pt x="19508" y="6151"/>
                  </a:lnTo>
                  <a:lnTo>
                    <a:pt x="19570" y="6213"/>
                  </a:lnTo>
                  <a:lnTo>
                    <a:pt x="19508" y="6337"/>
                  </a:lnTo>
                  <a:lnTo>
                    <a:pt x="18825" y="7766"/>
                  </a:lnTo>
                  <a:lnTo>
                    <a:pt x="18700" y="7890"/>
                  </a:lnTo>
                  <a:lnTo>
                    <a:pt x="18576" y="7890"/>
                  </a:lnTo>
                  <a:lnTo>
                    <a:pt x="15221" y="7269"/>
                  </a:lnTo>
                  <a:lnTo>
                    <a:pt x="16091" y="5716"/>
                  </a:lnTo>
                  <a:lnTo>
                    <a:pt x="16215" y="5592"/>
                  </a:lnTo>
                  <a:close/>
                  <a:moveTo>
                    <a:pt x="7207" y="5964"/>
                  </a:moveTo>
                  <a:lnTo>
                    <a:pt x="9816" y="6461"/>
                  </a:lnTo>
                  <a:lnTo>
                    <a:pt x="9071" y="7890"/>
                  </a:lnTo>
                  <a:lnTo>
                    <a:pt x="8947" y="8015"/>
                  </a:lnTo>
                  <a:lnTo>
                    <a:pt x="8822" y="8015"/>
                  </a:lnTo>
                  <a:lnTo>
                    <a:pt x="6462" y="7518"/>
                  </a:lnTo>
                  <a:lnTo>
                    <a:pt x="6337" y="7455"/>
                  </a:lnTo>
                  <a:lnTo>
                    <a:pt x="6337" y="7331"/>
                  </a:lnTo>
                  <a:lnTo>
                    <a:pt x="6959" y="6089"/>
                  </a:lnTo>
                  <a:lnTo>
                    <a:pt x="7083" y="5964"/>
                  </a:lnTo>
                  <a:close/>
                  <a:moveTo>
                    <a:pt x="19943" y="6213"/>
                  </a:moveTo>
                  <a:lnTo>
                    <a:pt x="22366" y="6648"/>
                  </a:lnTo>
                  <a:lnTo>
                    <a:pt x="22490" y="6648"/>
                  </a:lnTo>
                  <a:lnTo>
                    <a:pt x="22552" y="6710"/>
                  </a:lnTo>
                  <a:lnTo>
                    <a:pt x="22552" y="6772"/>
                  </a:lnTo>
                  <a:lnTo>
                    <a:pt x="22490" y="6896"/>
                  </a:lnTo>
                  <a:lnTo>
                    <a:pt x="21744" y="8263"/>
                  </a:lnTo>
                  <a:lnTo>
                    <a:pt x="21620" y="8387"/>
                  </a:lnTo>
                  <a:lnTo>
                    <a:pt x="21372" y="8387"/>
                  </a:lnTo>
                  <a:lnTo>
                    <a:pt x="18825" y="7952"/>
                  </a:lnTo>
                  <a:lnTo>
                    <a:pt x="19694" y="6337"/>
                  </a:lnTo>
                  <a:lnTo>
                    <a:pt x="19756" y="6213"/>
                  </a:lnTo>
                  <a:close/>
                  <a:moveTo>
                    <a:pt x="10065" y="6461"/>
                  </a:moveTo>
                  <a:lnTo>
                    <a:pt x="12239" y="6896"/>
                  </a:lnTo>
                  <a:lnTo>
                    <a:pt x="12301" y="6896"/>
                  </a:lnTo>
                  <a:lnTo>
                    <a:pt x="12363" y="6958"/>
                  </a:lnTo>
                  <a:lnTo>
                    <a:pt x="12301" y="7083"/>
                  </a:lnTo>
                  <a:lnTo>
                    <a:pt x="11680" y="8387"/>
                  </a:lnTo>
                  <a:lnTo>
                    <a:pt x="11556" y="8512"/>
                  </a:lnTo>
                  <a:lnTo>
                    <a:pt x="11432" y="8512"/>
                  </a:lnTo>
                  <a:lnTo>
                    <a:pt x="9319" y="8077"/>
                  </a:lnTo>
                  <a:lnTo>
                    <a:pt x="9195" y="8015"/>
                  </a:lnTo>
                  <a:lnTo>
                    <a:pt x="9195" y="7952"/>
                  </a:lnTo>
                  <a:lnTo>
                    <a:pt x="9195" y="7890"/>
                  </a:lnTo>
                  <a:lnTo>
                    <a:pt x="9878" y="6586"/>
                  </a:lnTo>
                  <a:lnTo>
                    <a:pt x="9941" y="6524"/>
                  </a:lnTo>
                  <a:lnTo>
                    <a:pt x="10065" y="6461"/>
                  </a:lnTo>
                  <a:close/>
                  <a:moveTo>
                    <a:pt x="12674" y="6958"/>
                  </a:moveTo>
                  <a:lnTo>
                    <a:pt x="14849" y="7331"/>
                  </a:lnTo>
                  <a:lnTo>
                    <a:pt x="14911" y="7393"/>
                  </a:lnTo>
                  <a:lnTo>
                    <a:pt x="14973" y="7393"/>
                  </a:lnTo>
                  <a:lnTo>
                    <a:pt x="14911" y="7518"/>
                  </a:lnTo>
                  <a:lnTo>
                    <a:pt x="14165" y="8884"/>
                  </a:lnTo>
                  <a:lnTo>
                    <a:pt x="14041" y="9009"/>
                  </a:lnTo>
                  <a:lnTo>
                    <a:pt x="13917" y="9009"/>
                  </a:lnTo>
                  <a:lnTo>
                    <a:pt x="11742" y="8574"/>
                  </a:lnTo>
                  <a:lnTo>
                    <a:pt x="12488" y="7083"/>
                  </a:lnTo>
                  <a:lnTo>
                    <a:pt x="12550" y="6958"/>
                  </a:lnTo>
                  <a:close/>
                  <a:moveTo>
                    <a:pt x="22863" y="6710"/>
                  </a:moveTo>
                  <a:lnTo>
                    <a:pt x="25845" y="7269"/>
                  </a:lnTo>
                  <a:lnTo>
                    <a:pt x="25969" y="7331"/>
                  </a:lnTo>
                  <a:lnTo>
                    <a:pt x="25969" y="7455"/>
                  </a:lnTo>
                  <a:lnTo>
                    <a:pt x="25099" y="8946"/>
                  </a:lnTo>
                  <a:lnTo>
                    <a:pt x="24975" y="9009"/>
                  </a:lnTo>
                  <a:lnTo>
                    <a:pt x="24851" y="9009"/>
                  </a:lnTo>
                  <a:lnTo>
                    <a:pt x="21931" y="8512"/>
                  </a:lnTo>
                  <a:lnTo>
                    <a:pt x="21869" y="8449"/>
                  </a:lnTo>
                  <a:lnTo>
                    <a:pt x="21807" y="8449"/>
                  </a:lnTo>
                  <a:lnTo>
                    <a:pt x="21869" y="8263"/>
                  </a:lnTo>
                  <a:lnTo>
                    <a:pt x="22676" y="6834"/>
                  </a:lnTo>
                  <a:lnTo>
                    <a:pt x="22738" y="6710"/>
                  </a:lnTo>
                  <a:close/>
                  <a:moveTo>
                    <a:pt x="15346" y="7455"/>
                  </a:moveTo>
                  <a:lnTo>
                    <a:pt x="18390" y="7952"/>
                  </a:lnTo>
                  <a:lnTo>
                    <a:pt x="18514" y="8015"/>
                  </a:lnTo>
                  <a:lnTo>
                    <a:pt x="18576" y="8077"/>
                  </a:lnTo>
                  <a:lnTo>
                    <a:pt x="18576" y="8139"/>
                  </a:lnTo>
                  <a:lnTo>
                    <a:pt x="18514" y="8263"/>
                  </a:lnTo>
                  <a:lnTo>
                    <a:pt x="17893" y="9568"/>
                  </a:lnTo>
                  <a:lnTo>
                    <a:pt x="17768" y="9692"/>
                  </a:lnTo>
                  <a:lnTo>
                    <a:pt x="17644" y="9692"/>
                  </a:lnTo>
                  <a:lnTo>
                    <a:pt x="14227" y="9071"/>
                  </a:lnTo>
                  <a:lnTo>
                    <a:pt x="15035" y="7580"/>
                  </a:lnTo>
                  <a:lnTo>
                    <a:pt x="15159" y="7455"/>
                  </a:lnTo>
                  <a:close/>
                  <a:moveTo>
                    <a:pt x="6337" y="7642"/>
                  </a:moveTo>
                  <a:lnTo>
                    <a:pt x="8760" y="8077"/>
                  </a:lnTo>
                  <a:lnTo>
                    <a:pt x="8884" y="8139"/>
                  </a:lnTo>
                  <a:lnTo>
                    <a:pt x="8822" y="8325"/>
                  </a:lnTo>
                  <a:lnTo>
                    <a:pt x="8139" y="9630"/>
                  </a:lnTo>
                  <a:lnTo>
                    <a:pt x="8015" y="9754"/>
                  </a:lnTo>
                  <a:lnTo>
                    <a:pt x="7890" y="9754"/>
                  </a:lnTo>
                  <a:lnTo>
                    <a:pt x="5530" y="9319"/>
                  </a:lnTo>
                  <a:lnTo>
                    <a:pt x="5468" y="9257"/>
                  </a:lnTo>
                  <a:lnTo>
                    <a:pt x="5405" y="9257"/>
                  </a:lnTo>
                  <a:lnTo>
                    <a:pt x="5468" y="9071"/>
                  </a:lnTo>
                  <a:lnTo>
                    <a:pt x="6151" y="7766"/>
                  </a:lnTo>
                  <a:lnTo>
                    <a:pt x="6213" y="7642"/>
                  </a:lnTo>
                  <a:close/>
                  <a:moveTo>
                    <a:pt x="18949" y="8077"/>
                  </a:moveTo>
                  <a:lnTo>
                    <a:pt x="21310" y="8512"/>
                  </a:lnTo>
                  <a:lnTo>
                    <a:pt x="21434" y="8574"/>
                  </a:lnTo>
                  <a:lnTo>
                    <a:pt x="21496" y="8574"/>
                  </a:lnTo>
                  <a:lnTo>
                    <a:pt x="21434" y="8760"/>
                  </a:lnTo>
                  <a:lnTo>
                    <a:pt x="20688" y="10127"/>
                  </a:lnTo>
                  <a:lnTo>
                    <a:pt x="20564" y="10251"/>
                  </a:lnTo>
                  <a:lnTo>
                    <a:pt x="20378" y="10251"/>
                  </a:lnTo>
                  <a:lnTo>
                    <a:pt x="17893" y="9754"/>
                  </a:lnTo>
                  <a:lnTo>
                    <a:pt x="18700" y="8201"/>
                  </a:lnTo>
                  <a:lnTo>
                    <a:pt x="18825" y="8077"/>
                  </a:lnTo>
                  <a:close/>
                  <a:moveTo>
                    <a:pt x="9195" y="8201"/>
                  </a:moveTo>
                  <a:lnTo>
                    <a:pt x="11369" y="8636"/>
                  </a:lnTo>
                  <a:lnTo>
                    <a:pt x="11494" y="8698"/>
                  </a:lnTo>
                  <a:lnTo>
                    <a:pt x="11432" y="8822"/>
                  </a:lnTo>
                  <a:lnTo>
                    <a:pt x="10748" y="10251"/>
                  </a:lnTo>
                  <a:lnTo>
                    <a:pt x="10686" y="10313"/>
                  </a:lnTo>
                  <a:lnTo>
                    <a:pt x="10562" y="10313"/>
                  </a:lnTo>
                  <a:lnTo>
                    <a:pt x="8325" y="9878"/>
                  </a:lnTo>
                  <a:lnTo>
                    <a:pt x="8263" y="9816"/>
                  </a:lnTo>
                  <a:lnTo>
                    <a:pt x="8263" y="9692"/>
                  </a:lnTo>
                  <a:lnTo>
                    <a:pt x="9009" y="8325"/>
                  </a:lnTo>
                  <a:lnTo>
                    <a:pt x="9071" y="8201"/>
                  </a:lnTo>
                  <a:close/>
                  <a:moveTo>
                    <a:pt x="11866" y="8698"/>
                  </a:moveTo>
                  <a:lnTo>
                    <a:pt x="13979" y="9133"/>
                  </a:lnTo>
                  <a:lnTo>
                    <a:pt x="13109" y="10748"/>
                  </a:lnTo>
                  <a:lnTo>
                    <a:pt x="13047" y="10810"/>
                  </a:lnTo>
                  <a:lnTo>
                    <a:pt x="12860" y="10810"/>
                  </a:lnTo>
                  <a:lnTo>
                    <a:pt x="11059" y="10437"/>
                  </a:lnTo>
                  <a:lnTo>
                    <a:pt x="10872" y="10375"/>
                  </a:lnTo>
                  <a:lnTo>
                    <a:pt x="10872" y="10313"/>
                  </a:lnTo>
                  <a:lnTo>
                    <a:pt x="10872" y="10189"/>
                  </a:lnTo>
                  <a:lnTo>
                    <a:pt x="11556" y="8884"/>
                  </a:lnTo>
                  <a:lnTo>
                    <a:pt x="11680" y="8698"/>
                  </a:lnTo>
                  <a:close/>
                  <a:moveTo>
                    <a:pt x="14351" y="9195"/>
                  </a:moveTo>
                  <a:lnTo>
                    <a:pt x="17458" y="9816"/>
                  </a:lnTo>
                  <a:lnTo>
                    <a:pt x="17582" y="9816"/>
                  </a:lnTo>
                  <a:lnTo>
                    <a:pt x="17644" y="9878"/>
                  </a:lnTo>
                  <a:lnTo>
                    <a:pt x="17644" y="9940"/>
                  </a:lnTo>
                  <a:lnTo>
                    <a:pt x="17644" y="10065"/>
                  </a:lnTo>
                  <a:lnTo>
                    <a:pt x="16961" y="11431"/>
                  </a:lnTo>
                  <a:lnTo>
                    <a:pt x="16837" y="11494"/>
                  </a:lnTo>
                  <a:lnTo>
                    <a:pt x="16774" y="11556"/>
                  </a:lnTo>
                  <a:lnTo>
                    <a:pt x="16588" y="11556"/>
                  </a:lnTo>
                  <a:lnTo>
                    <a:pt x="13171" y="10872"/>
                  </a:lnTo>
                  <a:lnTo>
                    <a:pt x="14041" y="9319"/>
                  </a:lnTo>
                  <a:lnTo>
                    <a:pt x="14103" y="9195"/>
                  </a:lnTo>
                  <a:close/>
                  <a:moveTo>
                    <a:pt x="8325" y="10003"/>
                  </a:moveTo>
                  <a:lnTo>
                    <a:pt x="10438" y="10437"/>
                  </a:lnTo>
                  <a:lnTo>
                    <a:pt x="10562" y="10500"/>
                  </a:lnTo>
                  <a:lnTo>
                    <a:pt x="10562" y="10686"/>
                  </a:lnTo>
                  <a:lnTo>
                    <a:pt x="9568" y="12612"/>
                  </a:lnTo>
                  <a:lnTo>
                    <a:pt x="9444" y="12736"/>
                  </a:lnTo>
                  <a:lnTo>
                    <a:pt x="9381" y="12798"/>
                  </a:lnTo>
                  <a:lnTo>
                    <a:pt x="9319" y="12736"/>
                  </a:lnTo>
                  <a:lnTo>
                    <a:pt x="7145" y="12301"/>
                  </a:lnTo>
                  <a:lnTo>
                    <a:pt x="7021" y="12239"/>
                  </a:lnTo>
                  <a:lnTo>
                    <a:pt x="7021" y="12115"/>
                  </a:lnTo>
                  <a:lnTo>
                    <a:pt x="8077" y="10065"/>
                  </a:lnTo>
                  <a:lnTo>
                    <a:pt x="8201" y="10003"/>
                  </a:lnTo>
                  <a:close/>
                  <a:moveTo>
                    <a:pt x="11121" y="10562"/>
                  </a:moveTo>
                  <a:lnTo>
                    <a:pt x="11556" y="10686"/>
                  </a:lnTo>
                  <a:lnTo>
                    <a:pt x="12985" y="10934"/>
                  </a:lnTo>
                  <a:lnTo>
                    <a:pt x="11742" y="13109"/>
                  </a:lnTo>
                  <a:lnTo>
                    <a:pt x="11680" y="13171"/>
                  </a:lnTo>
                  <a:lnTo>
                    <a:pt x="11618" y="13233"/>
                  </a:lnTo>
                  <a:lnTo>
                    <a:pt x="11432" y="13171"/>
                  </a:lnTo>
                  <a:lnTo>
                    <a:pt x="9630" y="12798"/>
                  </a:lnTo>
                  <a:lnTo>
                    <a:pt x="10375" y="11245"/>
                  </a:lnTo>
                  <a:lnTo>
                    <a:pt x="10624" y="10810"/>
                  </a:lnTo>
                  <a:lnTo>
                    <a:pt x="10686" y="10686"/>
                  </a:lnTo>
                  <a:lnTo>
                    <a:pt x="10810" y="10624"/>
                  </a:lnTo>
                  <a:lnTo>
                    <a:pt x="10935" y="10562"/>
                  </a:lnTo>
                  <a:close/>
                  <a:moveTo>
                    <a:pt x="13295" y="10997"/>
                  </a:moveTo>
                  <a:lnTo>
                    <a:pt x="16526" y="11680"/>
                  </a:lnTo>
                  <a:lnTo>
                    <a:pt x="16712" y="11742"/>
                  </a:lnTo>
                  <a:lnTo>
                    <a:pt x="16712" y="11804"/>
                  </a:lnTo>
                  <a:lnTo>
                    <a:pt x="16650" y="11929"/>
                  </a:lnTo>
                  <a:lnTo>
                    <a:pt x="15656" y="13854"/>
                  </a:lnTo>
                  <a:lnTo>
                    <a:pt x="15594" y="13979"/>
                  </a:lnTo>
                  <a:lnTo>
                    <a:pt x="15532" y="14041"/>
                  </a:lnTo>
                  <a:lnTo>
                    <a:pt x="15470" y="14041"/>
                  </a:lnTo>
                  <a:lnTo>
                    <a:pt x="12736" y="13482"/>
                  </a:lnTo>
                  <a:lnTo>
                    <a:pt x="11991" y="13295"/>
                  </a:lnTo>
                  <a:lnTo>
                    <a:pt x="11929" y="13295"/>
                  </a:lnTo>
                  <a:lnTo>
                    <a:pt x="11866" y="13233"/>
                  </a:lnTo>
                  <a:lnTo>
                    <a:pt x="11866" y="13109"/>
                  </a:lnTo>
                  <a:lnTo>
                    <a:pt x="12985" y="11121"/>
                  </a:lnTo>
                  <a:lnTo>
                    <a:pt x="13109" y="10997"/>
                  </a:lnTo>
                  <a:close/>
                  <a:moveTo>
                    <a:pt x="2920" y="0"/>
                  </a:moveTo>
                  <a:lnTo>
                    <a:pt x="2734" y="187"/>
                  </a:lnTo>
                  <a:lnTo>
                    <a:pt x="1429" y="1802"/>
                  </a:lnTo>
                  <a:lnTo>
                    <a:pt x="125" y="3417"/>
                  </a:lnTo>
                  <a:lnTo>
                    <a:pt x="0" y="3542"/>
                  </a:lnTo>
                  <a:lnTo>
                    <a:pt x="0" y="3604"/>
                  </a:lnTo>
                  <a:lnTo>
                    <a:pt x="63" y="3666"/>
                  </a:lnTo>
                  <a:lnTo>
                    <a:pt x="560" y="3045"/>
                  </a:lnTo>
                  <a:lnTo>
                    <a:pt x="684" y="2982"/>
                  </a:lnTo>
                  <a:lnTo>
                    <a:pt x="870" y="2982"/>
                  </a:lnTo>
                  <a:lnTo>
                    <a:pt x="2299" y="3231"/>
                  </a:lnTo>
                  <a:lnTo>
                    <a:pt x="2423" y="3231"/>
                  </a:lnTo>
                  <a:lnTo>
                    <a:pt x="2485" y="3293"/>
                  </a:lnTo>
                  <a:lnTo>
                    <a:pt x="2485" y="3355"/>
                  </a:lnTo>
                  <a:lnTo>
                    <a:pt x="2423" y="3479"/>
                  </a:lnTo>
                  <a:lnTo>
                    <a:pt x="1616" y="4536"/>
                  </a:lnTo>
                  <a:lnTo>
                    <a:pt x="1491" y="4660"/>
                  </a:lnTo>
                  <a:lnTo>
                    <a:pt x="1367" y="4784"/>
                  </a:lnTo>
                  <a:lnTo>
                    <a:pt x="1243" y="4784"/>
                  </a:lnTo>
                  <a:lnTo>
                    <a:pt x="1057" y="4722"/>
                  </a:lnTo>
                  <a:lnTo>
                    <a:pt x="870" y="4722"/>
                  </a:lnTo>
                  <a:lnTo>
                    <a:pt x="560" y="4660"/>
                  </a:lnTo>
                  <a:lnTo>
                    <a:pt x="746" y="4784"/>
                  </a:lnTo>
                  <a:lnTo>
                    <a:pt x="932" y="4846"/>
                  </a:lnTo>
                  <a:lnTo>
                    <a:pt x="1119" y="4846"/>
                  </a:lnTo>
                  <a:lnTo>
                    <a:pt x="1243" y="4970"/>
                  </a:lnTo>
                  <a:lnTo>
                    <a:pt x="1181" y="5095"/>
                  </a:lnTo>
                  <a:lnTo>
                    <a:pt x="1119" y="5157"/>
                  </a:lnTo>
                  <a:lnTo>
                    <a:pt x="1057" y="5281"/>
                  </a:lnTo>
                  <a:lnTo>
                    <a:pt x="994" y="5467"/>
                  </a:lnTo>
                  <a:lnTo>
                    <a:pt x="1181" y="5343"/>
                  </a:lnTo>
                  <a:lnTo>
                    <a:pt x="1243" y="5157"/>
                  </a:lnTo>
                  <a:lnTo>
                    <a:pt x="1367" y="5033"/>
                  </a:lnTo>
                  <a:lnTo>
                    <a:pt x="1491" y="4970"/>
                  </a:lnTo>
                  <a:lnTo>
                    <a:pt x="1864" y="5033"/>
                  </a:lnTo>
                  <a:lnTo>
                    <a:pt x="2237" y="5095"/>
                  </a:lnTo>
                  <a:lnTo>
                    <a:pt x="4039" y="5405"/>
                  </a:lnTo>
                  <a:lnTo>
                    <a:pt x="3231" y="6648"/>
                  </a:lnTo>
                  <a:lnTo>
                    <a:pt x="3169" y="6772"/>
                  </a:lnTo>
                  <a:lnTo>
                    <a:pt x="3107" y="6834"/>
                  </a:lnTo>
                  <a:lnTo>
                    <a:pt x="2858" y="6834"/>
                  </a:lnTo>
                  <a:lnTo>
                    <a:pt x="1678" y="6586"/>
                  </a:lnTo>
                  <a:lnTo>
                    <a:pt x="1678" y="6710"/>
                  </a:lnTo>
                  <a:lnTo>
                    <a:pt x="3045" y="7021"/>
                  </a:lnTo>
                  <a:lnTo>
                    <a:pt x="2423" y="8015"/>
                  </a:lnTo>
                  <a:lnTo>
                    <a:pt x="2485" y="8077"/>
                  </a:lnTo>
                  <a:lnTo>
                    <a:pt x="3045" y="7269"/>
                  </a:lnTo>
                  <a:lnTo>
                    <a:pt x="3107" y="7145"/>
                  </a:lnTo>
                  <a:lnTo>
                    <a:pt x="3169" y="7083"/>
                  </a:lnTo>
                  <a:lnTo>
                    <a:pt x="3293" y="7021"/>
                  </a:lnTo>
                  <a:lnTo>
                    <a:pt x="3417" y="7083"/>
                  </a:lnTo>
                  <a:lnTo>
                    <a:pt x="5840" y="7518"/>
                  </a:lnTo>
                  <a:lnTo>
                    <a:pt x="5965" y="7580"/>
                  </a:lnTo>
                  <a:lnTo>
                    <a:pt x="6027" y="7642"/>
                  </a:lnTo>
                  <a:lnTo>
                    <a:pt x="6027" y="7704"/>
                  </a:lnTo>
                  <a:lnTo>
                    <a:pt x="5965" y="7828"/>
                  </a:lnTo>
                  <a:lnTo>
                    <a:pt x="5343" y="9071"/>
                  </a:lnTo>
                  <a:lnTo>
                    <a:pt x="5219" y="9195"/>
                  </a:lnTo>
                  <a:lnTo>
                    <a:pt x="5033" y="9195"/>
                  </a:lnTo>
                  <a:lnTo>
                    <a:pt x="3293" y="8822"/>
                  </a:lnTo>
                  <a:lnTo>
                    <a:pt x="3107" y="8760"/>
                  </a:lnTo>
                  <a:lnTo>
                    <a:pt x="2982" y="8760"/>
                  </a:lnTo>
                  <a:lnTo>
                    <a:pt x="2858" y="8822"/>
                  </a:lnTo>
                  <a:lnTo>
                    <a:pt x="2982" y="8884"/>
                  </a:lnTo>
                  <a:lnTo>
                    <a:pt x="3169" y="8946"/>
                  </a:lnTo>
                  <a:lnTo>
                    <a:pt x="4908" y="9319"/>
                  </a:lnTo>
                  <a:lnTo>
                    <a:pt x="5033" y="9319"/>
                  </a:lnTo>
                  <a:lnTo>
                    <a:pt x="5095" y="9381"/>
                  </a:lnTo>
                  <a:lnTo>
                    <a:pt x="5095" y="9443"/>
                  </a:lnTo>
                  <a:lnTo>
                    <a:pt x="5095" y="9568"/>
                  </a:lnTo>
                  <a:lnTo>
                    <a:pt x="4287" y="11183"/>
                  </a:lnTo>
                  <a:lnTo>
                    <a:pt x="4225" y="11307"/>
                  </a:lnTo>
                  <a:lnTo>
                    <a:pt x="4225" y="11369"/>
                  </a:lnTo>
                  <a:lnTo>
                    <a:pt x="4287" y="11431"/>
                  </a:lnTo>
                  <a:lnTo>
                    <a:pt x="5219" y="9568"/>
                  </a:lnTo>
                  <a:lnTo>
                    <a:pt x="5281" y="9506"/>
                  </a:lnTo>
                  <a:lnTo>
                    <a:pt x="5343" y="9443"/>
                  </a:lnTo>
                  <a:lnTo>
                    <a:pt x="5405" y="9381"/>
                  </a:lnTo>
                  <a:lnTo>
                    <a:pt x="5530" y="9443"/>
                  </a:lnTo>
                  <a:lnTo>
                    <a:pt x="7828" y="9878"/>
                  </a:lnTo>
                  <a:lnTo>
                    <a:pt x="7890" y="9940"/>
                  </a:lnTo>
                  <a:lnTo>
                    <a:pt x="7953" y="10003"/>
                  </a:lnTo>
                  <a:lnTo>
                    <a:pt x="7890" y="10127"/>
                  </a:lnTo>
                  <a:lnTo>
                    <a:pt x="6959" y="12053"/>
                  </a:lnTo>
                  <a:lnTo>
                    <a:pt x="6896" y="12177"/>
                  </a:lnTo>
                  <a:lnTo>
                    <a:pt x="6772" y="12239"/>
                  </a:lnTo>
                  <a:lnTo>
                    <a:pt x="6586" y="12239"/>
                  </a:lnTo>
                  <a:lnTo>
                    <a:pt x="5592" y="11991"/>
                  </a:lnTo>
                  <a:lnTo>
                    <a:pt x="4474" y="11804"/>
                  </a:lnTo>
                  <a:lnTo>
                    <a:pt x="4536" y="11866"/>
                  </a:lnTo>
                  <a:lnTo>
                    <a:pt x="4598" y="11929"/>
                  </a:lnTo>
                  <a:lnTo>
                    <a:pt x="4722" y="11929"/>
                  </a:lnTo>
                  <a:lnTo>
                    <a:pt x="11680" y="13357"/>
                  </a:lnTo>
                  <a:lnTo>
                    <a:pt x="16153" y="14289"/>
                  </a:lnTo>
                  <a:lnTo>
                    <a:pt x="16215" y="14289"/>
                  </a:lnTo>
                  <a:lnTo>
                    <a:pt x="16277" y="14165"/>
                  </a:lnTo>
                  <a:lnTo>
                    <a:pt x="15967" y="14103"/>
                  </a:lnTo>
                  <a:lnTo>
                    <a:pt x="15780" y="14041"/>
                  </a:lnTo>
                  <a:lnTo>
                    <a:pt x="15843" y="13854"/>
                  </a:lnTo>
                  <a:lnTo>
                    <a:pt x="15967" y="13544"/>
                  </a:lnTo>
                  <a:lnTo>
                    <a:pt x="16774" y="11991"/>
                  </a:lnTo>
                  <a:lnTo>
                    <a:pt x="16899" y="11804"/>
                  </a:lnTo>
                  <a:lnTo>
                    <a:pt x="17085" y="11804"/>
                  </a:lnTo>
                  <a:lnTo>
                    <a:pt x="19073" y="12239"/>
                  </a:lnTo>
                  <a:lnTo>
                    <a:pt x="19197" y="12177"/>
                  </a:lnTo>
                  <a:lnTo>
                    <a:pt x="19259" y="12115"/>
                  </a:lnTo>
                  <a:lnTo>
                    <a:pt x="17147" y="11680"/>
                  </a:lnTo>
                  <a:lnTo>
                    <a:pt x="17023" y="11618"/>
                  </a:lnTo>
                  <a:lnTo>
                    <a:pt x="17023" y="11556"/>
                  </a:lnTo>
                  <a:lnTo>
                    <a:pt x="17023" y="11431"/>
                  </a:lnTo>
                  <a:lnTo>
                    <a:pt x="17768" y="10065"/>
                  </a:lnTo>
                  <a:lnTo>
                    <a:pt x="17893" y="9940"/>
                  </a:lnTo>
                  <a:lnTo>
                    <a:pt x="18017" y="9940"/>
                  </a:lnTo>
                  <a:lnTo>
                    <a:pt x="20502" y="10375"/>
                  </a:lnTo>
                  <a:lnTo>
                    <a:pt x="19632" y="11929"/>
                  </a:lnTo>
                  <a:lnTo>
                    <a:pt x="19756" y="11929"/>
                  </a:lnTo>
                  <a:lnTo>
                    <a:pt x="19819" y="11866"/>
                  </a:lnTo>
                  <a:lnTo>
                    <a:pt x="20564" y="10562"/>
                  </a:lnTo>
                  <a:lnTo>
                    <a:pt x="20626" y="10500"/>
                  </a:lnTo>
                  <a:lnTo>
                    <a:pt x="20750" y="10437"/>
                  </a:lnTo>
                  <a:lnTo>
                    <a:pt x="22117" y="10686"/>
                  </a:lnTo>
                  <a:lnTo>
                    <a:pt x="22738" y="10810"/>
                  </a:lnTo>
                  <a:lnTo>
                    <a:pt x="23422" y="10997"/>
                  </a:lnTo>
                  <a:lnTo>
                    <a:pt x="23484" y="10872"/>
                  </a:lnTo>
                  <a:lnTo>
                    <a:pt x="20937" y="10375"/>
                  </a:lnTo>
                  <a:lnTo>
                    <a:pt x="20813" y="10313"/>
                  </a:lnTo>
                  <a:lnTo>
                    <a:pt x="20750" y="10251"/>
                  </a:lnTo>
                  <a:lnTo>
                    <a:pt x="20750" y="10189"/>
                  </a:lnTo>
                  <a:lnTo>
                    <a:pt x="20813" y="10065"/>
                  </a:lnTo>
                  <a:lnTo>
                    <a:pt x="21558" y="8760"/>
                  </a:lnTo>
                  <a:lnTo>
                    <a:pt x="21682" y="8636"/>
                  </a:lnTo>
                  <a:lnTo>
                    <a:pt x="21744" y="8574"/>
                  </a:lnTo>
                  <a:lnTo>
                    <a:pt x="21807" y="8636"/>
                  </a:lnTo>
                  <a:lnTo>
                    <a:pt x="24913" y="9133"/>
                  </a:lnTo>
                  <a:lnTo>
                    <a:pt x="24913" y="9257"/>
                  </a:lnTo>
                  <a:lnTo>
                    <a:pt x="24851" y="9381"/>
                  </a:lnTo>
                  <a:lnTo>
                    <a:pt x="24789" y="9506"/>
                  </a:lnTo>
                  <a:lnTo>
                    <a:pt x="24726" y="9568"/>
                  </a:lnTo>
                  <a:lnTo>
                    <a:pt x="24726" y="9568"/>
                  </a:lnTo>
                  <a:lnTo>
                    <a:pt x="24913" y="9506"/>
                  </a:lnTo>
                  <a:lnTo>
                    <a:pt x="25037" y="9381"/>
                  </a:lnTo>
                  <a:lnTo>
                    <a:pt x="25099" y="9195"/>
                  </a:lnTo>
                  <a:lnTo>
                    <a:pt x="25286" y="9133"/>
                  </a:lnTo>
                  <a:lnTo>
                    <a:pt x="25223" y="9071"/>
                  </a:lnTo>
                  <a:lnTo>
                    <a:pt x="25223" y="8946"/>
                  </a:lnTo>
                  <a:lnTo>
                    <a:pt x="25286" y="8884"/>
                  </a:lnTo>
                  <a:lnTo>
                    <a:pt x="26031" y="7455"/>
                  </a:lnTo>
                  <a:lnTo>
                    <a:pt x="26155" y="7331"/>
                  </a:lnTo>
                  <a:lnTo>
                    <a:pt x="26404" y="7331"/>
                  </a:lnTo>
                  <a:lnTo>
                    <a:pt x="27025" y="7455"/>
                  </a:lnTo>
                  <a:lnTo>
                    <a:pt x="27087" y="7393"/>
                  </a:lnTo>
                  <a:lnTo>
                    <a:pt x="27149" y="7331"/>
                  </a:lnTo>
                  <a:lnTo>
                    <a:pt x="26466" y="7207"/>
                  </a:lnTo>
                  <a:lnTo>
                    <a:pt x="26280" y="7145"/>
                  </a:lnTo>
                  <a:lnTo>
                    <a:pt x="26280" y="7083"/>
                  </a:lnTo>
                  <a:lnTo>
                    <a:pt x="26342" y="6958"/>
                  </a:lnTo>
                  <a:lnTo>
                    <a:pt x="26963" y="5902"/>
                  </a:lnTo>
                  <a:lnTo>
                    <a:pt x="27025" y="5778"/>
                  </a:lnTo>
                  <a:lnTo>
                    <a:pt x="27149" y="5778"/>
                  </a:lnTo>
                  <a:lnTo>
                    <a:pt x="28268" y="5964"/>
                  </a:lnTo>
                  <a:lnTo>
                    <a:pt x="28827" y="6089"/>
                  </a:lnTo>
                  <a:lnTo>
                    <a:pt x="29386" y="6213"/>
                  </a:lnTo>
                  <a:lnTo>
                    <a:pt x="29634" y="6089"/>
                  </a:lnTo>
                  <a:lnTo>
                    <a:pt x="27398" y="5716"/>
                  </a:lnTo>
                  <a:lnTo>
                    <a:pt x="27274" y="5654"/>
                  </a:lnTo>
                  <a:lnTo>
                    <a:pt x="27212" y="5654"/>
                  </a:lnTo>
                  <a:lnTo>
                    <a:pt x="27149" y="5530"/>
                  </a:lnTo>
                  <a:lnTo>
                    <a:pt x="27212" y="5405"/>
                  </a:lnTo>
                  <a:lnTo>
                    <a:pt x="27833" y="4349"/>
                  </a:lnTo>
                  <a:lnTo>
                    <a:pt x="27957" y="4225"/>
                  </a:lnTo>
                  <a:lnTo>
                    <a:pt x="28081" y="4225"/>
                  </a:lnTo>
                  <a:lnTo>
                    <a:pt x="30815" y="4660"/>
                  </a:lnTo>
                  <a:lnTo>
                    <a:pt x="30939" y="4722"/>
                  </a:lnTo>
                  <a:lnTo>
                    <a:pt x="30939" y="4908"/>
                  </a:lnTo>
                  <a:lnTo>
                    <a:pt x="30442" y="5716"/>
                  </a:lnTo>
                  <a:lnTo>
                    <a:pt x="30691" y="5654"/>
                  </a:lnTo>
                  <a:lnTo>
                    <a:pt x="30877" y="5219"/>
                  </a:lnTo>
                  <a:lnTo>
                    <a:pt x="31125" y="4846"/>
                  </a:lnTo>
                  <a:lnTo>
                    <a:pt x="31188" y="4722"/>
                  </a:lnTo>
                  <a:lnTo>
                    <a:pt x="31250" y="4722"/>
                  </a:lnTo>
                  <a:lnTo>
                    <a:pt x="31809" y="4846"/>
                  </a:lnTo>
                  <a:lnTo>
                    <a:pt x="32119" y="4908"/>
                  </a:lnTo>
                  <a:lnTo>
                    <a:pt x="32368" y="4970"/>
                  </a:lnTo>
                  <a:lnTo>
                    <a:pt x="32616" y="4846"/>
                  </a:lnTo>
                  <a:lnTo>
                    <a:pt x="32430" y="4784"/>
                  </a:lnTo>
                  <a:lnTo>
                    <a:pt x="27149" y="3914"/>
                  </a:lnTo>
                  <a:lnTo>
                    <a:pt x="17706" y="2423"/>
                  </a:lnTo>
                  <a:lnTo>
                    <a:pt x="9381" y="994"/>
                  </a:lnTo>
                  <a:lnTo>
                    <a:pt x="3169" y="0"/>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4"/>
            <p:cNvSpPr/>
            <p:nvPr/>
          </p:nvSpPr>
          <p:spPr>
            <a:xfrm>
              <a:off x="6099325" y="1996275"/>
              <a:ext cx="166200" cy="142900"/>
            </a:xfrm>
            <a:custGeom>
              <a:rect b="b" l="l" r="r" t="t"/>
              <a:pathLst>
                <a:path extrusionOk="0" h="5716" w="6648">
                  <a:moveTo>
                    <a:pt x="6213" y="0"/>
                  </a:moveTo>
                  <a:lnTo>
                    <a:pt x="5592" y="1056"/>
                  </a:lnTo>
                  <a:lnTo>
                    <a:pt x="5467" y="1243"/>
                  </a:lnTo>
                  <a:lnTo>
                    <a:pt x="5405" y="1305"/>
                  </a:lnTo>
                  <a:lnTo>
                    <a:pt x="5095" y="1305"/>
                  </a:lnTo>
                  <a:lnTo>
                    <a:pt x="1429" y="559"/>
                  </a:lnTo>
                  <a:lnTo>
                    <a:pt x="1181" y="497"/>
                  </a:lnTo>
                  <a:lnTo>
                    <a:pt x="1181" y="497"/>
                  </a:lnTo>
                  <a:lnTo>
                    <a:pt x="1553" y="932"/>
                  </a:lnTo>
                  <a:lnTo>
                    <a:pt x="1678" y="1056"/>
                  </a:lnTo>
                  <a:lnTo>
                    <a:pt x="1740" y="1119"/>
                  </a:lnTo>
                  <a:lnTo>
                    <a:pt x="1678" y="1243"/>
                  </a:lnTo>
                  <a:lnTo>
                    <a:pt x="1553" y="1429"/>
                  </a:lnTo>
                  <a:lnTo>
                    <a:pt x="187" y="2796"/>
                  </a:lnTo>
                  <a:lnTo>
                    <a:pt x="62" y="2920"/>
                  </a:lnTo>
                  <a:lnTo>
                    <a:pt x="0" y="2982"/>
                  </a:lnTo>
                  <a:lnTo>
                    <a:pt x="62" y="3107"/>
                  </a:lnTo>
                  <a:lnTo>
                    <a:pt x="125" y="3479"/>
                  </a:lnTo>
                  <a:lnTo>
                    <a:pt x="187" y="3914"/>
                  </a:lnTo>
                  <a:lnTo>
                    <a:pt x="125" y="4349"/>
                  </a:lnTo>
                  <a:lnTo>
                    <a:pt x="62" y="4784"/>
                  </a:lnTo>
                  <a:lnTo>
                    <a:pt x="4038" y="5592"/>
                  </a:lnTo>
                  <a:lnTo>
                    <a:pt x="4473" y="5716"/>
                  </a:lnTo>
                  <a:lnTo>
                    <a:pt x="4722" y="5654"/>
                  </a:lnTo>
                  <a:lnTo>
                    <a:pt x="4908" y="5529"/>
                  </a:lnTo>
                  <a:lnTo>
                    <a:pt x="5095" y="5157"/>
                  </a:lnTo>
                  <a:lnTo>
                    <a:pt x="6648" y="2547"/>
                  </a:lnTo>
                  <a:lnTo>
                    <a:pt x="6461" y="1305"/>
                  </a:lnTo>
                  <a:lnTo>
                    <a:pt x="6213"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4"/>
            <p:cNvSpPr/>
            <p:nvPr/>
          </p:nvSpPr>
          <p:spPr>
            <a:xfrm>
              <a:off x="6090000" y="2059950"/>
              <a:ext cx="183300" cy="108750"/>
            </a:xfrm>
            <a:custGeom>
              <a:rect b="b" l="l" r="r" t="t"/>
              <a:pathLst>
                <a:path extrusionOk="0" h="4350" w="7332">
                  <a:moveTo>
                    <a:pt x="7021" y="0"/>
                  </a:moveTo>
                  <a:lnTo>
                    <a:pt x="5468" y="2610"/>
                  </a:lnTo>
                  <a:lnTo>
                    <a:pt x="5281" y="2982"/>
                  </a:lnTo>
                  <a:lnTo>
                    <a:pt x="5095" y="3107"/>
                  </a:lnTo>
                  <a:lnTo>
                    <a:pt x="4846" y="3169"/>
                  </a:lnTo>
                  <a:lnTo>
                    <a:pt x="4411" y="3045"/>
                  </a:lnTo>
                  <a:lnTo>
                    <a:pt x="435" y="2237"/>
                  </a:lnTo>
                  <a:lnTo>
                    <a:pt x="373" y="2485"/>
                  </a:lnTo>
                  <a:lnTo>
                    <a:pt x="249" y="2734"/>
                  </a:lnTo>
                  <a:lnTo>
                    <a:pt x="1" y="3231"/>
                  </a:lnTo>
                  <a:lnTo>
                    <a:pt x="5281" y="4349"/>
                  </a:lnTo>
                  <a:lnTo>
                    <a:pt x="5281" y="4039"/>
                  </a:lnTo>
                  <a:lnTo>
                    <a:pt x="5530" y="3976"/>
                  </a:lnTo>
                  <a:lnTo>
                    <a:pt x="5716" y="4039"/>
                  </a:lnTo>
                  <a:lnTo>
                    <a:pt x="6089" y="3976"/>
                  </a:lnTo>
                  <a:lnTo>
                    <a:pt x="6648" y="2920"/>
                  </a:lnTo>
                  <a:lnTo>
                    <a:pt x="7331" y="1864"/>
                  </a:lnTo>
                  <a:lnTo>
                    <a:pt x="7145" y="932"/>
                  </a:lnTo>
                  <a:lnTo>
                    <a:pt x="7021" y="0"/>
                  </a:lnTo>
                  <a:close/>
                </a:path>
              </a:pathLst>
            </a:custGeom>
            <a:solidFill>
              <a:srgbClr val="FC9E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4"/>
            <p:cNvSpPr/>
            <p:nvPr/>
          </p:nvSpPr>
          <p:spPr>
            <a:xfrm>
              <a:off x="5847700" y="1837850"/>
              <a:ext cx="87000" cy="54375"/>
            </a:xfrm>
            <a:custGeom>
              <a:rect b="b" l="l" r="r" t="t"/>
              <a:pathLst>
                <a:path extrusionOk="0" h="2175" w="3480">
                  <a:moveTo>
                    <a:pt x="871" y="0"/>
                  </a:moveTo>
                  <a:lnTo>
                    <a:pt x="746" y="125"/>
                  </a:lnTo>
                  <a:lnTo>
                    <a:pt x="1" y="1491"/>
                  </a:lnTo>
                  <a:lnTo>
                    <a:pt x="1" y="1616"/>
                  </a:lnTo>
                  <a:lnTo>
                    <a:pt x="1" y="1678"/>
                  </a:lnTo>
                  <a:lnTo>
                    <a:pt x="125" y="1740"/>
                  </a:lnTo>
                  <a:lnTo>
                    <a:pt x="2237" y="2175"/>
                  </a:lnTo>
                  <a:lnTo>
                    <a:pt x="2610" y="1989"/>
                  </a:lnTo>
                  <a:lnTo>
                    <a:pt x="3480" y="435"/>
                  </a:lnTo>
                  <a:lnTo>
                    <a:pt x="995"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4"/>
            <p:cNvSpPr/>
            <p:nvPr/>
          </p:nvSpPr>
          <p:spPr>
            <a:xfrm>
              <a:off x="5599200" y="2010250"/>
              <a:ext cx="114975" cy="46625"/>
            </a:xfrm>
            <a:custGeom>
              <a:rect b="b" l="l" r="r" t="t"/>
              <a:pathLst>
                <a:path extrusionOk="0" h="1865" w="4599">
                  <a:moveTo>
                    <a:pt x="1" y="0"/>
                  </a:moveTo>
                  <a:lnTo>
                    <a:pt x="684" y="1243"/>
                  </a:lnTo>
                  <a:lnTo>
                    <a:pt x="2113" y="1491"/>
                  </a:lnTo>
                  <a:lnTo>
                    <a:pt x="3542" y="1864"/>
                  </a:lnTo>
                  <a:lnTo>
                    <a:pt x="4101" y="1429"/>
                  </a:lnTo>
                  <a:lnTo>
                    <a:pt x="4598" y="932"/>
                  </a:lnTo>
                  <a:lnTo>
                    <a:pt x="1" y="0"/>
                  </a:lnTo>
                  <a:close/>
                </a:path>
              </a:pathLst>
            </a:custGeom>
            <a:solidFill>
              <a:srgbClr val="FC9E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4"/>
            <p:cNvSpPr/>
            <p:nvPr/>
          </p:nvSpPr>
          <p:spPr>
            <a:xfrm>
              <a:off x="5917600" y="1850275"/>
              <a:ext cx="90100" cy="49725"/>
            </a:xfrm>
            <a:custGeom>
              <a:rect b="b" l="l" r="r" t="t"/>
              <a:pathLst>
                <a:path extrusionOk="0" h="1989" w="3604">
                  <a:moveTo>
                    <a:pt x="932" y="0"/>
                  </a:moveTo>
                  <a:lnTo>
                    <a:pt x="808" y="63"/>
                  </a:lnTo>
                  <a:lnTo>
                    <a:pt x="746" y="125"/>
                  </a:lnTo>
                  <a:lnTo>
                    <a:pt x="1" y="1429"/>
                  </a:lnTo>
                  <a:lnTo>
                    <a:pt x="498" y="1429"/>
                  </a:lnTo>
                  <a:lnTo>
                    <a:pt x="932" y="1492"/>
                  </a:lnTo>
                  <a:lnTo>
                    <a:pt x="1367" y="1616"/>
                  </a:lnTo>
                  <a:lnTo>
                    <a:pt x="1802" y="1926"/>
                  </a:lnTo>
                  <a:lnTo>
                    <a:pt x="1864" y="1989"/>
                  </a:lnTo>
                  <a:lnTo>
                    <a:pt x="1926" y="1989"/>
                  </a:lnTo>
                  <a:lnTo>
                    <a:pt x="1989" y="1864"/>
                  </a:lnTo>
                  <a:lnTo>
                    <a:pt x="2858" y="994"/>
                  </a:lnTo>
                  <a:lnTo>
                    <a:pt x="2920" y="932"/>
                  </a:lnTo>
                  <a:lnTo>
                    <a:pt x="2983" y="870"/>
                  </a:lnTo>
                  <a:lnTo>
                    <a:pt x="3107" y="870"/>
                  </a:lnTo>
                  <a:lnTo>
                    <a:pt x="3169" y="932"/>
                  </a:lnTo>
                  <a:lnTo>
                    <a:pt x="3604" y="560"/>
                  </a:lnTo>
                  <a:lnTo>
                    <a:pt x="2920" y="373"/>
                  </a:lnTo>
                  <a:lnTo>
                    <a:pt x="2299" y="249"/>
                  </a:lnTo>
                  <a:lnTo>
                    <a:pt x="932"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4"/>
            <p:cNvSpPr/>
            <p:nvPr/>
          </p:nvSpPr>
          <p:spPr>
            <a:xfrm>
              <a:off x="5816650" y="1884450"/>
              <a:ext cx="82350" cy="59050"/>
            </a:xfrm>
            <a:custGeom>
              <a:rect b="b" l="l" r="r" t="t"/>
              <a:pathLst>
                <a:path extrusionOk="0" h="2362" w="3294">
                  <a:moveTo>
                    <a:pt x="1119" y="0"/>
                  </a:moveTo>
                  <a:lnTo>
                    <a:pt x="994" y="187"/>
                  </a:lnTo>
                  <a:lnTo>
                    <a:pt x="187" y="1740"/>
                  </a:lnTo>
                  <a:lnTo>
                    <a:pt x="63" y="2050"/>
                  </a:lnTo>
                  <a:lnTo>
                    <a:pt x="0" y="2237"/>
                  </a:lnTo>
                  <a:lnTo>
                    <a:pt x="187" y="2299"/>
                  </a:lnTo>
                  <a:lnTo>
                    <a:pt x="497" y="2361"/>
                  </a:lnTo>
                  <a:lnTo>
                    <a:pt x="3293" y="435"/>
                  </a:lnTo>
                  <a:lnTo>
                    <a:pt x="1305"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4"/>
            <p:cNvSpPr/>
            <p:nvPr/>
          </p:nvSpPr>
          <p:spPr>
            <a:xfrm>
              <a:off x="5616300" y="2041300"/>
              <a:ext cx="71450" cy="51300"/>
            </a:xfrm>
            <a:custGeom>
              <a:rect b="b" l="l" r="r" t="t"/>
              <a:pathLst>
                <a:path extrusionOk="0" h="2052" w="2858">
                  <a:moveTo>
                    <a:pt x="0" y="1"/>
                  </a:moveTo>
                  <a:lnTo>
                    <a:pt x="1118" y="2051"/>
                  </a:lnTo>
                  <a:lnTo>
                    <a:pt x="2858" y="622"/>
                  </a:lnTo>
                  <a:lnTo>
                    <a:pt x="1429" y="249"/>
                  </a:lnTo>
                  <a:lnTo>
                    <a:pt x="0" y="1"/>
                  </a:lnTo>
                  <a:close/>
                </a:path>
              </a:pathLst>
            </a:custGeom>
            <a:solidFill>
              <a:srgbClr val="8E5F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4"/>
            <p:cNvSpPr/>
            <p:nvPr/>
          </p:nvSpPr>
          <p:spPr>
            <a:xfrm>
              <a:off x="6128825" y="1912400"/>
              <a:ext cx="125825" cy="116500"/>
            </a:xfrm>
            <a:custGeom>
              <a:rect b="b" l="l" r="r" t="t"/>
              <a:pathLst>
                <a:path extrusionOk="0" h="4660" w="5033">
                  <a:moveTo>
                    <a:pt x="3977" y="1"/>
                  </a:moveTo>
                  <a:lnTo>
                    <a:pt x="3915" y="63"/>
                  </a:lnTo>
                  <a:lnTo>
                    <a:pt x="3852" y="125"/>
                  </a:lnTo>
                  <a:lnTo>
                    <a:pt x="3666" y="311"/>
                  </a:lnTo>
                  <a:lnTo>
                    <a:pt x="3666" y="373"/>
                  </a:lnTo>
                  <a:lnTo>
                    <a:pt x="3604" y="373"/>
                  </a:lnTo>
                  <a:lnTo>
                    <a:pt x="3604" y="435"/>
                  </a:lnTo>
                  <a:lnTo>
                    <a:pt x="3542" y="435"/>
                  </a:lnTo>
                  <a:lnTo>
                    <a:pt x="3418" y="746"/>
                  </a:lnTo>
                  <a:lnTo>
                    <a:pt x="3293" y="995"/>
                  </a:lnTo>
                  <a:lnTo>
                    <a:pt x="2921" y="1554"/>
                  </a:lnTo>
                  <a:lnTo>
                    <a:pt x="2796" y="1616"/>
                  </a:lnTo>
                  <a:lnTo>
                    <a:pt x="2672" y="1616"/>
                  </a:lnTo>
                  <a:lnTo>
                    <a:pt x="2424" y="1554"/>
                  </a:lnTo>
                  <a:lnTo>
                    <a:pt x="2299" y="1678"/>
                  </a:lnTo>
                  <a:lnTo>
                    <a:pt x="2734" y="1740"/>
                  </a:lnTo>
                  <a:lnTo>
                    <a:pt x="2672" y="1926"/>
                  </a:lnTo>
                  <a:lnTo>
                    <a:pt x="2548" y="2113"/>
                  </a:lnTo>
                  <a:lnTo>
                    <a:pt x="1492" y="3790"/>
                  </a:lnTo>
                  <a:lnTo>
                    <a:pt x="1367" y="3914"/>
                  </a:lnTo>
                  <a:lnTo>
                    <a:pt x="1181" y="3977"/>
                  </a:lnTo>
                  <a:lnTo>
                    <a:pt x="125" y="3728"/>
                  </a:lnTo>
                  <a:lnTo>
                    <a:pt x="1" y="3790"/>
                  </a:lnTo>
                  <a:lnTo>
                    <a:pt x="1" y="3852"/>
                  </a:lnTo>
                  <a:lnTo>
                    <a:pt x="249" y="3914"/>
                  </a:lnTo>
                  <a:lnTo>
                    <a:pt x="3915" y="4660"/>
                  </a:lnTo>
                  <a:lnTo>
                    <a:pt x="4225" y="4660"/>
                  </a:lnTo>
                  <a:lnTo>
                    <a:pt x="4287" y="4598"/>
                  </a:lnTo>
                  <a:lnTo>
                    <a:pt x="4412" y="4411"/>
                  </a:lnTo>
                  <a:lnTo>
                    <a:pt x="5033" y="3355"/>
                  </a:lnTo>
                  <a:lnTo>
                    <a:pt x="5033" y="3169"/>
                  </a:lnTo>
                  <a:lnTo>
                    <a:pt x="4287" y="4349"/>
                  </a:lnTo>
                  <a:lnTo>
                    <a:pt x="4163" y="4536"/>
                  </a:lnTo>
                  <a:lnTo>
                    <a:pt x="3977" y="4536"/>
                  </a:lnTo>
                  <a:lnTo>
                    <a:pt x="1740" y="4039"/>
                  </a:lnTo>
                  <a:lnTo>
                    <a:pt x="1616" y="4039"/>
                  </a:lnTo>
                  <a:lnTo>
                    <a:pt x="1554" y="3977"/>
                  </a:lnTo>
                  <a:lnTo>
                    <a:pt x="1616" y="3790"/>
                  </a:lnTo>
                  <a:lnTo>
                    <a:pt x="2796" y="1926"/>
                  </a:lnTo>
                  <a:lnTo>
                    <a:pt x="2921" y="1802"/>
                  </a:lnTo>
                  <a:lnTo>
                    <a:pt x="3107" y="1802"/>
                  </a:lnTo>
                  <a:lnTo>
                    <a:pt x="4846" y="2175"/>
                  </a:lnTo>
                  <a:lnTo>
                    <a:pt x="4846" y="2051"/>
                  </a:lnTo>
                  <a:lnTo>
                    <a:pt x="3169" y="1740"/>
                  </a:lnTo>
                  <a:lnTo>
                    <a:pt x="3045" y="1678"/>
                  </a:lnTo>
                  <a:lnTo>
                    <a:pt x="3045" y="1616"/>
                  </a:lnTo>
                  <a:lnTo>
                    <a:pt x="3107" y="1492"/>
                  </a:lnTo>
                  <a:lnTo>
                    <a:pt x="3852" y="311"/>
                  </a:lnTo>
                  <a:lnTo>
                    <a:pt x="3977" y="187"/>
                  </a:lnTo>
                  <a:lnTo>
                    <a:pt x="3977" y="1"/>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4"/>
            <p:cNvSpPr/>
            <p:nvPr/>
          </p:nvSpPr>
          <p:spPr>
            <a:xfrm>
              <a:off x="6222025" y="2160900"/>
              <a:ext cx="240750" cy="243875"/>
            </a:xfrm>
            <a:custGeom>
              <a:rect b="b" l="l" r="r" t="t"/>
              <a:pathLst>
                <a:path extrusionOk="0" h="9755" w="9630">
                  <a:moveTo>
                    <a:pt x="0" y="1"/>
                  </a:moveTo>
                  <a:lnTo>
                    <a:pt x="0" y="311"/>
                  </a:lnTo>
                  <a:lnTo>
                    <a:pt x="249" y="1430"/>
                  </a:lnTo>
                  <a:lnTo>
                    <a:pt x="1367" y="7891"/>
                  </a:lnTo>
                  <a:lnTo>
                    <a:pt x="1491" y="8388"/>
                  </a:lnTo>
                  <a:lnTo>
                    <a:pt x="1678" y="8885"/>
                  </a:lnTo>
                  <a:lnTo>
                    <a:pt x="1988" y="9319"/>
                  </a:lnTo>
                  <a:lnTo>
                    <a:pt x="2175" y="9506"/>
                  </a:lnTo>
                  <a:lnTo>
                    <a:pt x="2423" y="9692"/>
                  </a:lnTo>
                  <a:lnTo>
                    <a:pt x="2796" y="9754"/>
                  </a:lnTo>
                  <a:lnTo>
                    <a:pt x="6586" y="9754"/>
                  </a:lnTo>
                  <a:lnTo>
                    <a:pt x="6896" y="9692"/>
                  </a:lnTo>
                  <a:lnTo>
                    <a:pt x="7269" y="9630"/>
                  </a:lnTo>
                  <a:lnTo>
                    <a:pt x="7580" y="9444"/>
                  </a:lnTo>
                  <a:lnTo>
                    <a:pt x="7952" y="8885"/>
                  </a:lnTo>
                  <a:lnTo>
                    <a:pt x="8077" y="8574"/>
                  </a:lnTo>
                  <a:lnTo>
                    <a:pt x="8139" y="8263"/>
                  </a:lnTo>
                  <a:lnTo>
                    <a:pt x="9630" y="249"/>
                  </a:lnTo>
                  <a:lnTo>
                    <a:pt x="9630" y="125"/>
                  </a:lnTo>
                  <a:lnTo>
                    <a:pt x="9630" y="63"/>
                  </a:lnTo>
                  <a:lnTo>
                    <a:pt x="9568" y="1"/>
                  </a:lnTo>
                  <a:lnTo>
                    <a:pt x="9008" y="187"/>
                  </a:lnTo>
                  <a:lnTo>
                    <a:pt x="8449" y="373"/>
                  </a:lnTo>
                  <a:lnTo>
                    <a:pt x="7269" y="622"/>
                  </a:lnTo>
                  <a:lnTo>
                    <a:pt x="6896" y="746"/>
                  </a:lnTo>
                  <a:lnTo>
                    <a:pt x="6523" y="746"/>
                  </a:lnTo>
                  <a:lnTo>
                    <a:pt x="6151" y="808"/>
                  </a:lnTo>
                  <a:lnTo>
                    <a:pt x="5778" y="870"/>
                  </a:lnTo>
                  <a:lnTo>
                    <a:pt x="5219" y="870"/>
                  </a:lnTo>
                  <a:lnTo>
                    <a:pt x="4784" y="933"/>
                  </a:lnTo>
                  <a:lnTo>
                    <a:pt x="4411" y="870"/>
                  </a:lnTo>
                  <a:lnTo>
                    <a:pt x="3914" y="870"/>
                  </a:lnTo>
                  <a:lnTo>
                    <a:pt x="3169" y="746"/>
                  </a:lnTo>
                  <a:lnTo>
                    <a:pt x="2423" y="622"/>
                  </a:lnTo>
                  <a:lnTo>
                    <a:pt x="1305" y="373"/>
                  </a:lnTo>
                  <a:lnTo>
                    <a:pt x="187" y="63"/>
                  </a:lnTo>
                  <a:lnTo>
                    <a:pt x="0" y="1"/>
                  </a:lnTo>
                  <a:close/>
                </a:path>
              </a:pathLst>
            </a:custGeom>
            <a:solidFill>
              <a:srgbClr val="BA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4"/>
            <p:cNvSpPr/>
            <p:nvPr/>
          </p:nvSpPr>
          <p:spPr>
            <a:xfrm>
              <a:off x="6349375" y="1769500"/>
              <a:ext cx="104075" cy="184850"/>
            </a:xfrm>
            <a:custGeom>
              <a:rect b="b" l="l" r="r" t="t"/>
              <a:pathLst>
                <a:path extrusionOk="0" h="7394" w="4163">
                  <a:moveTo>
                    <a:pt x="3355" y="1"/>
                  </a:moveTo>
                  <a:lnTo>
                    <a:pt x="187" y="5468"/>
                  </a:lnTo>
                  <a:lnTo>
                    <a:pt x="125" y="5592"/>
                  </a:lnTo>
                  <a:lnTo>
                    <a:pt x="63" y="5654"/>
                  </a:lnTo>
                  <a:lnTo>
                    <a:pt x="0" y="5717"/>
                  </a:lnTo>
                  <a:lnTo>
                    <a:pt x="311" y="6586"/>
                  </a:lnTo>
                  <a:lnTo>
                    <a:pt x="435" y="7394"/>
                  </a:lnTo>
                  <a:lnTo>
                    <a:pt x="870" y="6586"/>
                  </a:lnTo>
                  <a:lnTo>
                    <a:pt x="4163" y="871"/>
                  </a:lnTo>
                  <a:lnTo>
                    <a:pt x="4039" y="560"/>
                  </a:lnTo>
                  <a:lnTo>
                    <a:pt x="3852" y="312"/>
                  </a:lnTo>
                  <a:lnTo>
                    <a:pt x="3604" y="125"/>
                  </a:lnTo>
                  <a:lnTo>
                    <a:pt x="3355" y="1"/>
                  </a:lnTo>
                  <a:close/>
                </a:path>
              </a:pathLst>
            </a:custGeom>
            <a:solidFill>
              <a:srgbClr val="FC9E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4"/>
            <p:cNvSpPr/>
            <p:nvPr/>
          </p:nvSpPr>
          <p:spPr>
            <a:xfrm>
              <a:off x="6366450" y="1937250"/>
              <a:ext cx="51300" cy="245425"/>
            </a:xfrm>
            <a:custGeom>
              <a:rect b="b" l="l" r="r" t="t"/>
              <a:pathLst>
                <a:path extrusionOk="0" h="9817" w="2052">
                  <a:moveTo>
                    <a:pt x="1306" y="1"/>
                  </a:moveTo>
                  <a:lnTo>
                    <a:pt x="1243" y="125"/>
                  </a:lnTo>
                  <a:lnTo>
                    <a:pt x="871" y="2983"/>
                  </a:lnTo>
                  <a:lnTo>
                    <a:pt x="498" y="6027"/>
                  </a:lnTo>
                  <a:lnTo>
                    <a:pt x="249" y="7642"/>
                  </a:lnTo>
                  <a:lnTo>
                    <a:pt x="63" y="9257"/>
                  </a:lnTo>
                  <a:lnTo>
                    <a:pt x="63" y="9506"/>
                  </a:lnTo>
                  <a:lnTo>
                    <a:pt x="1" y="9816"/>
                  </a:lnTo>
                  <a:lnTo>
                    <a:pt x="1" y="9816"/>
                  </a:lnTo>
                  <a:lnTo>
                    <a:pt x="374" y="9754"/>
                  </a:lnTo>
                  <a:lnTo>
                    <a:pt x="746" y="9692"/>
                  </a:lnTo>
                  <a:lnTo>
                    <a:pt x="1119" y="6896"/>
                  </a:lnTo>
                  <a:lnTo>
                    <a:pt x="1616" y="3480"/>
                  </a:lnTo>
                  <a:lnTo>
                    <a:pt x="1927" y="932"/>
                  </a:lnTo>
                  <a:lnTo>
                    <a:pt x="2051" y="63"/>
                  </a:lnTo>
                  <a:lnTo>
                    <a:pt x="1306" y="1"/>
                  </a:lnTo>
                  <a:close/>
                </a:path>
              </a:pathLst>
            </a:custGeom>
            <a:solidFill>
              <a:srgbClr val="FE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4"/>
            <p:cNvSpPr/>
            <p:nvPr/>
          </p:nvSpPr>
          <p:spPr>
            <a:xfrm>
              <a:off x="6343150" y="1934150"/>
              <a:ext cx="24875" cy="248525"/>
            </a:xfrm>
            <a:custGeom>
              <a:rect b="b" l="l" r="r" t="t"/>
              <a:pathLst>
                <a:path extrusionOk="0" h="9941" w="995">
                  <a:moveTo>
                    <a:pt x="560" y="0"/>
                  </a:moveTo>
                  <a:lnTo>
                    <a:pt x="1" y="62"/>
                  </a:lnTo>
                  <a:lnTo>
                    <a:pt x="1" y="870"/>
                  </a:lnTo>
                  <a:lnTo>
                    <a:pt x="1" y="1616"/>
                  </a:lnTo>
                  <a:lnTo>
                    <a:pt x="63" y="3107"/>
                  </a:lnTo>
                  <a:lnTo>
                    <a:pt x="187" y="6213"/>
                  </a:lnTo>
                  <a:lnTo>
                    <a:pt x="249" y="7828"/>
                  </a:lnTo>
                  <a:lnTo>
                    <a:pt x="312" y="9443"/>
                  </a:lnTo>
                  <a:lnTo>
                    <a:pt x="374" y="9940"/>
                  </a:lnTo>
                  <a:lnTo>
                    <a:pt x="933" y="9940"/>
                  </a:lnTo>
                  <a:lnTo>
                    <a:pt x="995" y="9630"/>
                  </a:lnTo>
                  <a:lnTo>
                    <a:pt x="995" y="9381"/>
                  </a:lnTo>
                  <a:lnTo>
                    <a:pt x="933" y="9319"/>
                  </a:lnTo>
                  <a:lnTo>
                    <a:pt x="933" y="9195"/>
                  </a:lnTo>
                  <a:lnTo>
                    <a:pt x="933" y="8387"/>
                  </a:lnTo>
                  <a:lnTo>
                    <a:pt x="871" y="7580"/>
                  </a:lnTo>
                  <a:lnTo>
                    <a:pt x="871" y="6275"/>
                  </a:lnTo>
                  <a:lnTo>
                    <a:pt x="809" y="4908"/>
                  </a:lnTo>
                  <a:lnTo>
                    <a:pt x="684" y="808"/>
                  </a:lnTo>
                  <a:lnTo>
                    <a:pt x="560" y="0"/>
                  </a:lnTo>
                  <a:close/>
                </a:path>
              </a:pathLst>
            </a:custGeom>
            <a:solidFill>
              <a:srgbClr val="D088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4"/>
            <p:cNvSpPr/>
            <p:nvPr/>
          </p:nvSpPr>
          <p:spPr>
            <a:xfrm>
              <a:off x="6385100" y="1938800"/>
              <a:ext cx="48175" cy="240775"/>
            </a:xfrm>
            <a:custGeom>
              <a:rect b="b" l="l" r="r" t="t"/>
              <a:pathLst>
                <a:path extrusionOk="0" h="9631" w="1927">
                  <a:moveTo>
                    <a:pt x="1305" y="1"/>
                  </a:moveTo>
                  <a:lnTo>
                    <a:pt x="1181" y="870"/>
                  </a:lnTo>
                  <a:lnTo>
                    <a:pt x="870" y="3418"/>
                  </a:lnTo>
                  <a:lnTo>
                    <a:pt x="373" y="6834"/>
                  </a:lnTo>
                  <a:lnTo>
                    <a:pt x="0" y="9630"/>
                  </a:lnTo>
                  <a:lnTo>
                    <a:pt x="373" y="9630"/>
                  </a:lnTo>
                  <a:lnTo>
                    <a:pt x="746" y="9506"/>
                  </a:lnTo>
                  <a:lnTo>
                    <a:pt x="746" y="9195"/>
                  </a:lnTo>
                  <a:lnTo>
                    <a:pt x="808" y="8822"/>
                  </a:lnTo>
                  <a:lnTo>
                    <a:pt x="1057" y="6772"/>
                  </a:lnTo>
                  <a:lnTo>
                    <a:pt x="1429" y="4163"/>
                  </a:lnTo>
                  <a:lnTo>
                    <a:pt x="1740" y="1616"/>
                  </a:lnTo>
                  <a:lnTo>
                    <a:pt x="1864" y="870"/>
                  </a:lnTo>
                  <a:lnTo>
                    <a:pt x="1926" y="63"/>
                  </a:lnTo>
                  <a:lnTo>
                    <a:pt x="1305" y="1"/>
                  </a:lnTo>
                  <a:close/>
                </a:path>
              </a:pathLst>
            </a:custGeom>
            <a:solidFill>
              <a:srgbClr val="D088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4"/>
            <p:cNvSpPr/>
            <p:nvPr/>
          </p:nvSpPr>
          <p:spPr>
            <a:xfrm>
              <a:off x="6271725" y="2396975"/>
              <a:ext cx="250075" cy="23325"/>
            </a:xfrm>
            <a:custGeom>
              <a:rect b="b" l="l" r="r" t="t"/>
              <a:pathLst>
                <a:path extrusionOk="0" h="933" w="10003">
                  <a:moveTo>
                    <a:pt x="5592" y="1"/>
                  </a:moveTo>
                  <a:lnTo>
                    <a:pt x="5281" y="187"/>
                  </a:lnTo>
                  <a:lnTo>
                    <a:pt x="4908" y="249"/>
                  </a:lnTo>
                  <a:lnTo>
                    <a:pt x="4598" y="311"/>
                  </a:lnTo>
                  <a:lnTo>
                    <a:pt x="808" y="311"/>
                  </a:lnTo>
                  <a:lnTo>
                    <a:pt x="435" y="249"/>
                  </a:lnTo>
                  <a:lnTo>
                    <a:pt x="373" y="311"/>
                  </a:lnTo>
                  <a:lnTo>
                    <a:pt x="249" y="311"/>
                  </a:lnTo>
                  <a:lnTo>
                    <a:pt x="124" y="373"/>
                  </a:lnTo>
                  <a:lnTo>
                    <a:pt x="0" y="373"/>
                  </a:lnTo>
                  <a:lnTo>
                    <a:pt x="0" y="436"/>
                  </a:lnTo>
                  <a:lnTo>
                    <a:pt x="62" y="560"/>
                  </a:lnTo>
                  <a:lnTo>
                    <a:pt x="124" y="560"/>
                  </a:lnTo>
                  <a:lnTo>
                    <a:pt x="311" y="622"/>
                  </a:lnTo>
                  <a:lnTo>
                    <a:pt x="1243" y="746"/>
                  </a:lnTo>
                  <a:lnTo>
                    <a:pt x="2112" y="870"/>
                  </a:lnTo>
                  <a:lnTo>
                    <a:pt x="3976" y="933"/>
                  </a:lnTo>
                  <a:lnTo>
                    <a:pt x="6213" y="933"/>
                  </a:lnTo>
                  <a:lnTo>
                    <a:pt x="8511" y="808"/>
                  </a:lnTo>
                  <a:lnTo>
                    <a:pt x="9133" y="746"/>
                  </a:lnTo>
                  <a:lnTo>
                    <a:pt x="9692" y="622"/>
                  </a:lnTo>
                  <a:lnTo>
                    <a:pt x="9878" y="560"/>
                  </a:lnTo>
                  <a:lnTo>
                    <a:pt x="9940" y="560"/>
                  </a:lnTo>
                  <a:lnTo>
                    <a:pt x="10002" y="436"/>
                  </a:lnTo>
                  <a:lnTo>
                    <a:pt x="9940" y="373"/>
                  </a:lnTo>
                  <a:lnTo>
                    <a:pt x="9878" y="373"/>
                  </a:lnTo>
                  <a:lnTo>
                    <a:pt x="9754" y="311"/>
                  </a:lnTo>
                  <a:lnTo>
                    <a:pt x="9133" y="187"/>
                  </a:lnTo>
                  <a:lnTo>
                    <a:pt x="8574" y="125"/>
                  </a:lnTo>
                  <a:lnTo>
                    <a:pt x="7331" y="63"/>
                  </a:lnTo>
                  <a:lnTo>
                    <a:pt x="5592"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4"/>
            <p:cNvSpPr/>
            <p:nvPr/>
          </p:nvSpPr>
          <p:spPr>
            <a:xfrm>
              <a:off x="6027875" y="2255650"/>
              <a:ext cx="99425" cy="99425"/>
            </a:xfrm>
            <a:custGeom>
              <a:rect b="b" l="l" r="r" t="t"/>
              <a:pathLst>
                <a:path extrusionOk="0" h="3977" w="3977">
                  <a:moveTo>
                    <a:pt x="1926" y="0"/>
                  </a:moveTo>
                  <a:lnTo>
                    <a:pt x="1864" y="62"/>
                  </a:lnTo>
                  <a:lnTo>
                    <a:pt x="1802" y="187"/>
                  </a:lnTo>
                  <a:lnTo>
                    <a:pt x="1740" y="497"/>
                  </a:lnTo>
                  <a:lnTo>
                    <a:pt x="1616" y="808"/>
                  </a:lnTo>
                  <a:lnTo>
                    <a:pt x="1491" y="994"/>
                  </a:lnTo>
                  <a:lnTo>
                    <a:pt x="1305" y="1243"/>
                  </a:lnTo>
                  <a:lnTo>
                    <a:pt x="1057" y="1429"/>
                  </a:lnTo>
                  <a:lnTo>
                    <a:pt x="808" y="1553"/>
                  </a:lnTo>
                  <a:lnTo>
                    <a:pt x="560" y="1678"/>
                  </a:lnTo>
                  <a:lnTo>
                    <a:pt x="249" y="1802"/>
                  </a:lnTo>
                  <a:lnTo>
                    <a:pt x="63" y="1802"/>
                  </a:lnTo>
                  <a:lnTo>
                    <a:pt x="0" y="1864"/>
                  </a:lnTo>
                  <a:lnTo>
                    <a:pt x="0" y="1926"/>
                  </a:lnTo>
                  <a:lnTo>
                    <a:pt x="63" y="2050"/>
                  </a:lnTo>
                  <a:lnTo>
                    <a:pt x="125" y="2050"/>
                  </a:lnTo>
                  <a:lnTo>
                    <a:pt x="249" y="2113"/>
                  </a:lnTo>
                  <a:lnTo>
                    <a:pt x="560" y="2175"/>
                  </a:lnTo>
                  <a:lnTo>
                    <a:pt x="808" y="2299"/>
                  </a:lnTo>
                  <a:lnTo>
                    <a:pt x="1057" y="2485"/>
                  </a:lnTo>
                  <a:lnTo>
                    <a:pt x="1305" y="2672"/>
                  </a:lnTo>
                  <a:lnTo>
                    <a:pt x="1491" y="2858"/>
                  </a:lnTo>
                  <a:lnTo>
                    <a:pt x="1616" y="3107"/>
                  </a:lnTo>
                  <a:lnTo>
                    <a:pt x="1864" y="3728"/>
                  </a:lnTo>
                  <a:lnTo>
                    <a:pt x="1926" y="3852"/>
                  </a:lnTo>
                  <a:lnTo>
                    <a:pt x="1926" y="3914"/>
                  </a:lnTo>
                  <a:lnTo>
                    <a:pt x="2051" y="3976"/>
                  </a:lnTo>
                  <a:lnTo>
                    <a:pt x="2113" y="3914"/>
                  </a:lnTo>
                  <a:lnTo>
                    <a:pt x="2175" y="3852"/>
                  </a:lnTo>
                  <a:lnTo>
                    <a:pt x="2175" y="3728"/>
                  </a:lnTo>
                  <a:lnTo>
                    <a:pt x="2299" y="3293"/>
                  </a:lnTo>
                  <a:lnTo>
                    <a:pt x="2548" y="2982"/>
                  </a:lnTo>
                  <a:lnTo>
                    <a:pt x="2796" y="2672"/>
                  </a:lnTo>
                  <a:lnTo>
                    <a:pt x="3107" y="2423"/>
                  </a:lnTo>
                  <a:lnTo>
                    <a:pt x="3480" y="2237"/>
                  </a:lnTo>
                  <a:lnTo>
                    <a:pt x="3790" y="2113"/>
                  </a:lnTo>
                  <a:lnTo>
                    <a:pt x="3914" y="2050"/>
                  </a:lnTo>
                  <a:lnTo>
                    <a:pt x="3977" y="1988"/>
                  </a:lnTo>
                  <a:lnTo>
                    <a:pt x="3914" y="1864"/>
                  </a:lnTo>
                  <a:lnTo>
                    <a:pt x="3790" y="1864"/>
                  </a:lnTo>
                  <a:lnTo>
                    <a:pt x="3480" y="1740"/>
                  </a:lnTo>
                  <a:lnTo>
                    <a:pt x="3169" y="1616"/>
                  </a:lnTo>
                  <a:lnTo>
                    <a:pt x="2920" y="1429"/>
                  </a:lnTo>
                  <a:lnTo>
                    <a:pt x="2672" y="1243"/>
                  </a:lnTo>
                  <a:lnTo>
                    <a:pt x="2486" y="1056"/>
                  </a:lnTo>
                  <a:lnTo>
                    <a:pt x="2361" y="808"/>
                  </a:lnTo>
                  <a:lnTo>
                    <a:pt x="2237" y="497"/>
                  </a:lnTo>
                  <a:lnTo>
                    <a:pt x="2113" y="187"/>
                  </a:lnTo>
                  <a:lnTo>
                    <a:pt x="2051" y="62"/>
                  </a:lnTo>
                  <a:lnTo>
                    <a:pt x="2051"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4"/>
            <p:cNvSpPr/>
            <p:nvPr/>
          </p:nvSpPr>
          <p:spPr>
            <a:xfrm>
              <a:off x="6399075" y="1907750"/>
              <a:ext cx="34200" cy="32625"/>
            </a:xfrm>
            <a:custGeom>
              <a:rect b="b" l="l" r="r" t="t"/>
              <a:pathLst>
                <a:path extrusionOk="0" h="1305" w="1368">
                  <a:moveTo>
                    <a:pt x="498" y="0"/>
                  </a:moveTo>
                  <a:lnTo>
                    <a:pt x="249" y="559"/>
                  </a:lnTo>
                  <a:lnTo>
                    <a:pt x="1" y="1181"/>
                  </a:lnTo>
                  <a:lnTo>
                    <a:pt x="746" y="1243"/>
                  </a:lnTo>
                  <a:lnTo>
                    <a:pt x="1367" y="1305"/>
                  </a:lnTo>
                  <a:lnTo>
                    <a:pt x="1243" y="684"/>
                  </a:lnTo>
                  <a:lnTo>
                    <a:pt x="1119" y="124"/>
                  </a:lnTo>
                  <a:lnTo>
                    <a:pt x="808" y="62"/>
                  </a:lnTo>
                  <a:lnTo>
                    <a:pt x="49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4"/>
            <p:cNvSpPr/>
            <p:nvPr/>
          </p:nvSpPr>
          <p:spPr>
            <a:xfrm>
              <a:off x="6403725" y="2159350"/>
              <a:ext cx="57500" cy="17100"/>
            </a:xfrm>
            <a:custGeom>
              <a:rect b="b" l="l" r="r" t="t"/>
              <a:pathLst>
                <a:path extrusionOk="0" h="684" w="2300">
                  <a:moveTo>
                    <a:pt x="63" y="0"/>
                  </a:moveTo>
                  <a:lnTo>
                    <a:pt x="1" y="373"/>
                  </a:lnTo>
                  <a:lnTo>
                    <a:pt x="1" y="684"/>
                  </a:lnTo>
                  <a:lnTo>
                    <a:pt x="1181" y="435"/>
                  </a:lnTo>
                  <a:lnTo>
                    <a:pt x="1740" y="249"/>
                  </a:lnTo>
                  <a:lnTo>
                    <a:pt x="2300" y="63"/>
                  </a:lnTo>
                  <a:lnTo>
                    <a:pt x="2175"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4"/>
            <p:cNvSpPr/>
            <p:nvPr/>
          </p:nvSpPr>
          <p:spPr>
            <a:xfrm>
              <a:off x="6411500" y="1886000"/>
              <a:ext cx="15550" cy="24875"/>
            </a:xfrm>
            <a:custGeom>
              <a:rect b="b" l="l" r="r" t="t"/>
              <a:pathLst>
                <a:path extrusionOk="0" h="995" w="622">
                  <a:moveTo>
                    <a:pt x="373" y="0"/>
                  </a:moveTo>
                  <a:lnTo>
                    <a:pt x="187" y="435"/>
                  </a:lnTo>
                  <a:lnTo>
                    <a:pt x="1" y="870"/>
                  </a:lnTo>
                  <a:lnTo>
                    <a:pt x="311" y="932"/>
                  </a:lnTo>
                  <a:lnTo>
                    <a:pt x="622" y="994"/>
                  </a:lnTo>
                  <a:lnTo>
                    <a:pt x="560" y="497"/>
                  </a:lnTo>
                  <a:lnTo>
                    <a:pt x="373" y="0"/>
                  </a:lnTo>
                  <a:close/>
                </a:path>
              </a:pathLst>
            </a:custGeom>
            <a:solidFill>
              <a:srgbClr val="FE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4"/>
            <p:cNvSpPr/>
            <p:nvPr/>
          </p:nvSpPr>
          <p:spPr>
            <a:xfrm>
              <a:off x="5547950" y="1028650"/>
              <a:ext cx="1000250" cy="638375"/>
            </a:xfrm>
            <a:custGeom>
              <a:rect b="b" l="l" r="r" t="t"/>
              <a:pathLst>
                <a:path extrusionOk="0" h="25535" w="40010">
                  <a:moveTo>
                    <a:pt x="11742" y="6773"/>
                  </a:moveTo>
                  <a:lnTo>
                    <a:pt x="13482" y="6959"/>
                  </a:lnTo>
                  <a:lnTo>
                    <a:pt x="13730" y="7021"/>
                  </a:lnTo>
                  <a:lnTo>
                    <a:pt x="13793" y="7145"/>
                  </a:lnTo>
                  <a:lnTo>
                    <a:pt x="13793" y="7270"/>
                  </a:lnTo>
                  <a:lnTo>
                    <a:pt x="13793" y="7394"/>
                  </a:lnTo>
                  <a:lnTo>
                    <a:pt x="13668" y="7456"/>
                  </a:lnTo>
                  <a:lnTo>
                    <a:pt x="13544" y="7518"/>
                  </a:lnTo>
                  <a:lnTo>
                    <a:pt x="13420" y="7518"/>
                  </a:lnTo>
                  <a:lnTo>
                    <a:pt x="13047" y="7456"/>
                  </a:lnTo>
                  <a:lnTo>
                    <a:pt x="12861" y="7518"/>
                  </a:lnTo>
                  <a:lnTo>
                    <a:pt x="12799" y="7705"/>
                  </a:lnTo>
                  <a:lnTo>
                    <a:pt x="12736" y="8077"/>
                  </a:lnTo>
                  <a:lnTo>
                    <a:pt x="12488" y="10190"/>
                  </a:lnTo>
                  <a:lnTo>
                    <a:pt x="12488" y="10314"/>
                  </a:lnTo>
                  <a:lnTo>
                    <a:pt x="12426" y="10438"/>
                  </a:lnTo>
                  <a:lnTo>
                    <a:pt x="12302" y="10438"/>
                  </a:lnTo>
                  <a:lnTo>
                    <a:pt x="12177" y="10500"/>
                  </a:lnTo>
                  <a:lnTo>
                    <a:pt x="12053" y="10438"/>
                  </a:lnTo>
                  <a:lnTo>
                    <a:pt x="11991" y="10376"/>
                  </a:lnTo>
                  <a:lnTo>
                    <a:pt x="11929" y="10314"/>
                  </a:lnTo>
                  <a:lnTo>
                    <a:pt x="11929" y="10190"/>
                  </a:lnTo>
                  <a:lnTo>
                    <a:pt x="12177" y="8326"/>
                  </a:lnTo>
                  <a:lnTo>
                    <a:pt x="12239" y="7642"/>
                  </a:lnTo>
                  <a:lnTo>
                    <a:pt x="12239" y="7456"/>
                  </a:lnTo>
                  <a:lnTo>
                    <a:pt x="12177" y="7394"/>
                  </a:lnTo>
                  <a:lnTo>
                    <a:pt x="12115" y="7332"/>
                  </a:lnTo>
                  <a:lnTo>
                    <a:pt x="11991" y="7332"/>
                  </a:lnTo>
                  <a:lnTo>
                    <a:pt x="11742" y="7270"/>
                  </a:lnTo>
                  <a:lnTo>
                    <a:pt x="11494" y="7208"/>
                  </a:lnTo>
                  <a:lnTo>
                    <a:pt x="11432" y="7145"/>
                  </a:lnTo>
                  <a:lnTo>
                    <a:pt x="11370" y="6959"/>
                  </a:lnTo>
                  <a:lnTo>
                    <a:pt x="11432" y="6835"/>
                  </a:lnTo>
                  <a:lnTo>
                    <a:pt x="11556" y="6773"/>
                  </a:lnTo>
                  <a:close/>
                  <a:moveTo>
                    <a:pt x="15843" y="7208"/>
                  </a:moveTo>
                  <a:lnTo>
                    <a:pt x="15905" y="7270"/>
                  </a:lnTo>
                  <a:lnTo>
                    <a:pt x="16029" y="7456"/>
                  </a:lnTo>
                  <a:lnTo>
                    <a:pt x="16464" y="9009"/>
                  </a:lnTo>
                  <a:lnTo>
                    <a:pt x="17023" y="10624"/>
                  </a:lnTo>
                  <a:lnTo>
                    <a:pt x="17085" y="10873"/>
                  </a:lnTo>
                  <a:lnTo>
                    <a:pt x="17023" y="10935"/>
                  </a:lnTo>
                  <a:lnTo>
                    <a:pt x="16899" y="10997"/>
                  </a:lnTo>
                  <a:lnTo>
                    <a:pt x="16775" y="11059"/>
                  </a:lnTo>
                  <a:lnTo>
                    <a:pt x="16650" y="10997"/>
                  </a:lnTo>
                  <a:lnTo>
                    <a:pt x="16588" y="10935"/>
                  </a:lnTo>
                  <a:lnTo>
                    <a:pt x="16526" y="10811"/>
                  </a:lnTo>
                  <a:lnTo>
                    <a:pt x="16278" y="10003"/>
                  </a:lnTo>
                  <a:lnTo>
                    <a:pt x="16153" y="9817"/>
                  </a:lnTo>
                  <a:lnTo>
                    <a:pt x="16091" y="9755"/>
                  </a:lnTo>
                  <a:lnTo>
                    <a:pt x="15967" y="9755"/>
                  </a:lnTo>
                  <a:lnTo>
                    <a:pt x="15408" y="9693"/>
                  </a:lnTo>
                  <a:lnTo>
                    <a:pt x="14911" y="9630"/>
                  </a:lnTo>
                  <a:lnTo>
                    <a:pt x="14724" y="9630"/>
                  </a:lnTo>
                  <a:lnTo>
                    <a:pt x="14600" y="9755"/>
                  </a:lnTo>
                  <a:lnTo>
                    <a:pt x="14227" y="10500"/>
                  </a:lnTo>
                  <a:lnTo>
                    <a:pt x="14103" y="10624"/>
                  </a:lnTo>
                  <a:lnTo>
                    <a:pt x="14041" y="10687"/>
                  </a:lnTo>
                  <a:lnTo>
                    <a:pt x="13917" y="10687"/>
                  </a:lnTo>
                  <a:lnTo>
                    <a:pt x="13730" y="10624"/>
                  </a:lnTo>
                  <a:lnTo>
                    <a:pt x="13606" y="10562"/>
                  </a:lnTo>
                  <a:lnTo>
                    <a:pt x="13606" y="10438"/>
                  </a:lnTo>
                  <a:lnTo>
                    <a:pt x="13606" y="10314"/>
                  </a:lnTo>
                  <a:lnTo>
                    <a:pt x="13668" y="10190"/>
                  </a:lnTo>
                  <a:lnTo>
                    <a:pt x="14600" y="8761"/>
                  </a:lnTo>
                  <a:lnTo>
                    <a:pt x="15408" y="7332"/>
                  </a:lnTo>
                  <a:lnTo>
                    <a:pt x="15532" y="7208"/>
                  </a:lnTo>
                  <a:close/>
                  <a:moveTo>
                    <a:pt x="19135" y="7580"/>
                  </a:moveTo>
                  <a:lnTo>
                    <a:pt x="19446" y="7642"/>
                  </a:lnTo>
                  <a:lnTo>
                    <a:pt x="19757" y="7767"/>
                  </a:lnTo>
                  <a:lnTo>
                    <a:pt x="19943" y="7891"/>
                  </a:lnTo>
                  <a:lnTo>
                    <a:pt x="20067" y="8077"/>
                  </a:lnTo>
                  <a:lnTo>
                    <a:pt x="20067" y="8202"/>
                  </a:lnTo>
                  <a:lnTo>
                    <a:pt x="20129" y="8326"/>
                  </a:lnTo>
                  <a:lnTo>
                    <a:pt x="20067" y="8450"/>
                  </a:lnTo>
                  <a:lnTo>
                    <a:pt x="19943" y="8574"/>
                  </a:lnTo>
                  <a:lnTo>
                    <a:pt x="19694" y="8574"/>
                  </a:lnTo>
                  <a:lnTo>
                    <a:pt x="19632" y="8450"/>
                  </a:lnTo>
                  <a:lnTo>
                    <a:pt x="19570" y="8326"/>
                  </a:lnTo>
                  <a:lnTo>
                    <a:pt x="19508" y="8202"/>
                  </a:lnTo>
                  <a:lnTo>
                    <a:pt x="19384" y="8139"/>
                  </a:lnTo>
                  <a:lnTo>
                    <a:pt x="19073" y="8077"/>
                  </a:lnTo>
                  <a:lnTo>
                    <a:pt x="18825" y="8077"/>
                  </a:lnTo>
                  <a:lnTo>
                    <a:pt x="18700" y="8139"/>
                  </a:lnTo>
                  <a:lnTo>
                    <a:pt x="18576" y="8202"/>
                  </a:lnTo>
                  <a:lnTo>
                    <a:pt x="18514" y="8326"/>
                  </a:lnTo>
                  <a:lnTo>
                    <a:pt x="18514" y="8450"/>
                  </a:lnTo>
                  <a:lnTo>
                    <a:pt x="18576" y="8636"/>
                  </a:lnTo>
                  <a:lnTo>
                    <a:pt x="18638" y="8761"/>
                  </a:lnTo>
                  <a:lnTo>
                    <a:pt x="18949" y="9009"/>
                  </a:lnTo>
                  <a:lnTo>
                    <a:pt x="19260" y="9258"/>
                  </a:lnTo>
                  <a:lnTo>
                    <a:pt x="19632" y="9506"/>
                  </a:lnTo>
                  <a:lnTo>
                    <a:pt x="19881" y="9817"/>
                  </a:lnTo>
                  <a:lnTo>
                    <a:pt x="20005" y="10127"/>
                  </a:lnTo>
                  <a:lnTo>
                    <a:pt x="20005" y="10438"/>
                  </a:lnTo>
                  <a:lnTo>
                    <a:pt x="19943" y="10749"/>
                  </a:lnTo>
                  <a:lnTo>
                    <a:pt x="19819" y="10997"/>
                  </a:lnTo>
                  <a:lnTo>
                    <a:pt x="19570" y="11121"/>
                  </a:lnTo>
                  <a:lnTo>
                    <a:pt x="19260" y="11246"/>
                  </a:lnTo>
                  <a:lnTo>
                    <a:pt x="18887" y="11308"/>
                  </a:lnTo>
                  <a:lnTo>
                    <a:pt x="18576" y="11246"/>
                  </a:lnTo>
                  <a:lnTo>
                    <a:pt x="18266" y="11184"/>
                  </a:lnTo>
                  <a:lnTo>
                    <a:pt x="18017" y="11059"/>
                  </a:lnTo>
                  <a:lnTo>
                    <a:pt x="17769" y="10873"/>
                  </a:lnTo>
                  <a:lnTo>
                    <a:pt x="17644" y="10687"/>
                  </a:lnTo>
                  <a:lnTo>
                    <a:pt x="17582" y="10500"/>
                  </a:lnTo>
                  <a:lnTo>
                    <a:pt x="17582" y="10252"/>
                  </a:lnTo>
                  <a:lnTo>
                    <a:pt x="17644" y="10065"/>
                  </a:lnTo>
                  <a:lnTo>
                    <a:pt x="17769" y="9941"/>
                  </a:lnTo>
                  <a:lnTo>
                    <a:pt x="17831" y="9879"/>
                  </a:lnTo>
                  <a:lnTo>
                    <a:pt x="17955" y="9879"/>
                  </a:lnTo>
                  <a:lnTo>
                    <a:pt x="18079" y="9941"/>
                  </a:lnTo>
                  <a:lnTo>
                    <a:pt x="18141" y="10003"/>
                  </a:lnTo>
                  <a:lnTo>
                    <a:pt x="18141" y="10127"/>
                  </a:lnTo>
                  <a:lnTo>
                    <a:pt x="18141" y="10190"/>
                  </a:lnTo>
                  <a:lnTo>
                    <a:pt x="18141" y="10438"/>
                  </a:lnTo>
                  <a:lnTo>
                    <a:pt x="18203" y="10562"/>
                  </a:lnTo>
                  <a:lnTo>
                    <a:pt x="18328" y="10687"/>
                  </a:lnTo>
                  <a:lnTo>
                    <a:pt x="18452" y="10749"/>
                  </a:lnTo>
                  <a:lnTo>
                    <a:pt x="18763" y="10811"/>
                  </a:lnTo>
                  <a:lnTo>
                    <a:pt x="19011" y="10811"/>
                  </a:lnTo>
                  <a:lnTo>
                    <a:pt x="19260" y="10749"/>
                  </a:lnTo>
                  <a:lnTo>
                    <a:pt x="19384" y="10562"/>
                  </a:lnTo>
                  <a:lnTo>
                    <a:pt x="19508" y="10376"/>
                  </a:lnTo>
                  <a:lnTo>
                    <a:pt x="19446" y="10190"/>
                  </a:lnTo>
                  <a:lnTo>
                    <a:pt x="19384" y="10065"/>
                  </a:lnTo>
                  <a:lnTo>
                    <a:pt x="19260" y="9879"/>
                  </a:lnTo>
                  <a:lnTo>
                    <a:pt x="19073" y="9755"/>
                  </a:lnTo>
                  <a:lnTo>
                    <a:pt x="18887" y="9568"/>
                  </a:lnTo>
                  <a:lnTo>
                    <a:pt x="18452" y="9320"/>
                  </a:lnTo>
                  <a:lnTo>
                    <a:pt x="18141" y="9009"/>
                  </a:lnTo>
                  <a:lnTo>
                    <a:pt x="18017" y="8699"/>
                  </a:lnTo>
                  <a:lnTo>
                    <a:pt x="17955" y="8388"/>
                  </a:lnTo>
                  <a:lnTo>
                    <a:pt x="18017" y="8077"/>
                  </a:lnTo>
                  <a:lnTo>
                    <a:pt x="18203" y="7829"/>
                  </a:lnTo>
                  <a:lnTo>
                    <a:pt x="18452" y="7642"/>
                  </a:lnTo>
                  <a:lnTo>
                    <a:pt x="18763" y="7580"/>
                  </a:lnTo>
                  <a:close/>
                  <a:moveTo>
                    <a:pt x="21496" y="7891"/>
                  </a:moveTo>
                  <a:lnTo>
                    <a:pt x="21620" y="8015"/>
                  </a:lnTo>
                  <a:lnTo>
                    <a:pt x="21620" y="8077"/>
                  </a:lnTo>
                  <a:lnTo>
                    <a:pt x="21620" y="8264"/>
                  </a:lnTo>
                  <a:lnTo>
                    <a:pt x="21496" y="9320"/>
                  </a:lnTo>
                  <a:lnTo>
                    <a:pt x="22863" y="8326"/>
                  </a:lnTo>
                  <a:lnTo>
                    <a:pt x="23174" y="8139"/>
                  </a:lnTo>
                  <a:lnTo>
                    <a:pt x="23298" y="8139"/>
                  </a:lnTo>
                  <a:lnTo>
                    <a:pt x="23360" y="8077"/>
                  </a:lnTo>
                  <a:lnTo>
                    <a:pt x="23484" y="8139"/>
                  </a:lnTo>
                  <a:lnTo>
                    <a:pt x="23546" y="8202"/>
                  </a:lnTo>
                  <a:lnTo>
                    <a:pt x="23546" y="8326"/>
                  </a:lnTo>
                  <a:lnTo>
                    <a:pt x="23546" y="8450"/>
                  </a:lnTo>
                  <a:lnTo>
                    <a:pt x="23484" y="8574"/>
                  </a:lnTo>
                  <a:lnTo>
                    <a:pt x="23422" y="8636"/>
                  </a:lnTo>
                  <a:lnTo>
                    <a:pt x="22117" y="9506"/>
                  </a:lnTo>
                  <a:lnTo>
                    <a:pt x="21993" y="9568"/>
                  </a:lnTo>
                  <a:lnTo>
                    <a:pt x="21931" y="9693"/>
                  </a:lnTo>
                  <a:lnTo>
                    <a:pt x="21931" y="9755"/>
                  </a:lnTo>
                  <a:lnTo>
                    <a:pt x="22055" y="9879"/>
                  </a:lnTo>
                  <a:lnTo>
                    <a:pt x="22304" y="10065"/>
                  </a:lnTo>
                  <a:lnTo>
                    <a:pt x="22490" y="10314"/>
                  </a:lnTo>
                  <a:lnTo>
                    <a:pt x="22801" y="10935"/>
                  </a:lnTo>
                  <a:lnTo>
                    <a:pt x="22987" y="11184"/>
                  </a:lnTo>
                  <a:lnTo>
                    <a:pt x="23111" y="11308"/>
                  </a:lnTo>
                  <a:lnTo>
                    <a:pt x="23298" y="11370"/>
                  </a:lnTo>
                  <a:lnTo>
                    <a:pt x="23422" y="11432"/>
                  </a:lnTo>
                  <a:lnTo>
                    <a:pt x="23422" y="11556"/>
                  </a:lnTo>
                  <a:lnTo>
                    <a:pt x="23422" y="11743"/>
                  </a:lnTo>
                  <a:lnTo>
                    <a:pt x="23236" y="11805"/>
                  </a:lnTo>
                  <a:lnTo>
                    <a:pt x="22925" y="11805"/>
                  </a:lnTo>
                  <a:lnTo>
                    <a:pt x="22801" y="11743"/>
                  </a:lnTo>
                  <a:lnTo>
                    <a:pt x="22677" y="11618"/>
                  </a:lnTo>
                  <a:lnTo>
                    <a:pt x="22490" y="11432"/>
                  </a:lnTo>
                  <a:lnTo>
                    <a:pt x="22366" y="11246"/>
                  </a:lnTo>
                  <a:lnTo>
                    <a:pt x="22180" y="10811"/>
                  </a:lnTo>
                  <a:lnTo>
                    <a:pt x="21931" y="10438"/>
                  </a:lnTo>
                  <a:lnTo>
                    <a:pt x="21683" y="10190"/>
                  </a:lnTo>
                  <a:lnTo>
                    <a:pt x="21620" y="10065"/>
                  </a:lnTo>
                  <a:lnTo>
                    <a:pt x="21496" y="10003"/>
                  </a:lnTo>
                  <a:lnTo>
                    <a:pt x="21434" y="10065"/>
                  </a:lnTo>
                  <a:lnTo>
                    <a:pt x="21372" y="10127"/>
                  </a:lnTo>
                  <a:lnTo>
                    <a:pt x="21372" y="10252"/>
                  </a:lnTo>
                  <a:lnTo>
                    <a:pt x="21248" y="11246"/>
                  </a:lnTo>
                  <a:lnTo>
                    <a:pt x="21248" y="11370"/>
                  </a:lnTo>
                  <a:lnTo>
                    <a:pt x="21186" y="11494"/>
                  </a:lnTo>
                  <a:lnTo>
                    <a:pt x="21123" y="11556"/>
                  </a:lnTo>
                  <a:lnTo>
                    <a:pt x="20999" y="11556"/>
                  </a:lnTo>
                  <a:lnTo>
                    <a:pt x="20875" y="11494"/>
                  </a:lnTo>
                  <a:lnTo>
                    <a:pt x="20751" y="11432"/>
                  </a:lnTo>
                  <a:lnTo>
                    <a:pt x="20751" y="11308"/>
                  </a:lnTo>
                  <a:lnTo>
                    <a:pt x="20688" y="11184"/>
                  </a:lnTo>
                  <a:lnTo>
                    <a:pt x="20999" y="9071"/>
                  </a:lnTo>
                  <a:lnTo>
                    <a:pt x="21061" y="8202"/>
                  </a:lnTo>
                  <a:lnTo>
                    <a:pt x="21123" y="7953"/>
                  </a:lnTo>
                  <a:lnTo>
                    <a:pt x="21248" y="7891"/>
                  </a:lnTo>
                  <a:close/>
                  <a:moveTo>
                    <a:pt x="25534" y="8326"/>
                  </a:moveTo>
                  <a:lnTo>
                    <a:pt x="25907" y="8450"/>
                  </a:lnTo>
                  <a:lnTo>
                    <a:pt x="26218" y="8636"/>
                  </a:lnTo>
                  <a:lnTo>
                    <a:pt x="26342" y="8761"/>
                  </a:lnTo>
                  <a:lnTo>
                    <a:pt x="26466" y="8885"/>
                  </a:lnTo>
                  <a:lnTo>
                    <a:pt x="26466" y="9009"/>
                  </a:lnTo>
                  <a:lnTo>
                    <a:pt x="26466" y="9133"/>
                  </a:lnTo>
                  <a:lnTo>
                    <a:pt x="26404" y="9258"/>
                  </a:lnTo>
                  <a:lnTo>
                    <a:pt x="26280" y="9320"/>
                  </a:lnTo>
                  <a:lnTo>
                    <a:pt x="26156" y="9382"/>
                  </a:lnTo>
                  <a:lnTo>
                    <a:pt x="26093" y="9320"/>
                  </a:lnTo>
                  <a:lnTo>
                    <a:pt x="25969" y="9258"/>
                  </a:lnTo>
                  <a:lnTo>
                    <a:pt x="25907" y="9133"/>
                  </a:lnTo>
                  <a:lnTo>
                    <a:pt x="25783" y="8947"/>
                  </a:lnTo>
                  <a:lnTo>
                    <a:pt x="25596" y="8885"/>
                  </a:lnTo>
                  <a:lnTo>
                    <a:pt x="25348" y="8823"/>
                  </a:lnTo>
                  <a:lnTo>
                    <a:pt x="25162" y="8885"/>
                  </a:lnTo>
                  <a:lnTo>
                    <a:pt x="24975" y="8947"/>
                  </a:lnTo>
                  <a:lnTo>
                    <a:pt x="24913" y="9071"/>
                  </a:lnTo>
                  <a:lnTo>
                    <a:pt x="24913" y="9196"/>
                  </a:lnTo>
                  <a:lnTo>
                    <a:pt x="24913" y="9320"/>
                  </a:lnTo>
                  <a:lnTo>
                    <a:pt x="24975" y="9506"/>
                  </a:lnTo>
                  <a:lnTo>
                    <a:pt x="25037" y="9568"/>
                  </a:lnTo>
                  <a:lnTo>
                    <a:pt x="25286" y="9755"/>
                  </a:lnTo>
                  <a:lnTo>
                    <a:pt x="25659" y="10003"/>
                  </a:lnTo>
                  <a:lnTo>
                    <a:pt x="25969" y="10314"/>
                  </a:lnTo>
                  <a:lnTo>
                    <a:pt x="26218" y="10562"/>
                  </a:lnTo>
                  <a:lnTo>
                    <a:pt x="26342" y="10873"/>
                  </a:lnTo>
                  <a:lnTo>
                    <a:pt x="26404" y="11184"/>
                  </a:lnTo>
                  <a:lnTo>
                    <a:pt x="26342" y="11494"/>
                  </a:lnTo>
                  <a:lnTo>
                    <a:pt x="26156" y="11805"/>
                  </a:lnTo>
                  <a:lnTo>
                    <a:pt x="25907" y="11929"/>
                  </a:lnTo>
                  <a:lnTo>
                    <a:pt x="25596" y="12053"/>
                  </a:lnTo>
                  <a:lnTo>
                    <a:pt x="24975" y="12053"/>
                  </a:lnTo>
                  <a:lnTo>
                    <a:pt x="24602" y="11929"/>
                  </a:lnTo>
                  <a:lnTo>
                    <a:pt x="24354" y="11805"/>
                  </a:lnTo>
                  <a:lnTo>
                    <a:pt x="24105" y="11618"/>
                  </a:lnTo>
                  <a:lnTo>
                    <a:pt x="23981" y="11432"/>
                  </a:lnTo>
                  <a:lnTo>
                    <a:pt x="23919" y="11246"/>
                  </a:lnTo>
                  <a:lnTo>
                    <a:pt x="23919" y="11059"/>
                  </a:lnTo>
                  <a:lnTo>
                    <a:pt x="23981" y="10811"/>
                  </a:lnTo>
                  <a:lnTo>
                    <a:pt x="24043" y="10749"/>
                  </a:lnTo>
                  <a:lnTo>
                    <a:pt x="24168" y="10687"/>
                  </a:lnTo>
                  <a:lnTo>
                    <a:pt x="24354" y="10687"/>
                  </a:lnTo>
                  <a:lnTo>
                    <a:pt x="24540" y="10811"/>
                  </a:lnTo>
                  <a:lnTo>
                    <a:pt x="24540" y="10873"/>
                  </a:lnTo>
                  <a:lnTo>
                    <a:pt x="24540" y="10997"/>
                  </a:lnTo>
                  <a:lnTo>
                    <a:pt x="24478" y="11184"/>
                  </a:lnTo>
                  <a:lnTo>
                    <a:pt x="24540" y="11308"/>
                  </a:lnTo>
                  <a:lnTo>
                    <a:pt x="24602" y="11370"/>
                  </a:lnTo>
                  <a:lnTo>
                    <a:pt x="24727" y="11494"/>
                  </a:lnTo>
                  <a:lnTo>
                    <a:pt x="25099" y="11618"/>
                  </a:lnTo>
                  <a:lnTo>
                    <a:pt x="25286" y="11618"/>
                  </a:lnTo>
                  <a:lnTo>
                    <a:pt x="25472" y="11556"/>
                  </a:lnTo>
                  <a:lnTo>
                    <a:pt x="25721" y="11432"/>
                  </a:lnTo>
                  <a:lnTo>
                    <a:pt x="25845" y="11246"/>
                  </a:lnTo>
                  <a:lnTo>
                    <a:pt x="25845" y="10997"/>
                  </a:lnTo>
                  <a:lnTo>
                    <a:pt x="25721" y="10749"/>
                  </a:lnTo>
                  <a:lnTo>
                    <a:pt x="25534" y="10562"/>
                  </a:lnTo>
                  <a:lnTo>
                    <a:pt x="25348" y="10438"/>
                  </a:lnTo>
                  <a:lnTo>
                    <a:pt x="24851" y="10127"/>
                  </a:lnTo>
                  <a:lnTo>
                    <a:pt x="24540" y="9817"/>
                  </a:lnTo>
                  <a:lnTo>
                    <a:pt x="24416" y="9630"/>
                  </a:lnTo>
                  <a:lnTo>
                    <a:pt x="24354" y="9382"/>
                  </a:lnTo>
                  <a:lnTo>
                    <a:pt x="24354" y="9009"/>
                  </a:lnTo>
                  <a:lnTo>
                    <a:pt x="24416" y="8823"/>
                  </a:lnTo>
                  <a:lnTo>
                    <a:pt x="24478" y="8699"/>
                  </a:lnTo>
                  <a:lnTo>
                    <a:pt x="24727" y="8512"/>
                  </a:lnTo>
                  <a:lnTo>
                    <a:pt x="25099" y="8388"/>
                  </a:lnTo>
                  <a:lnTo>
                    <a:pt x="25534" y="8326"/>
                  </a:lnTo>
                  <a:close/>
                  <a:moveTo>
                    <a:pt x="5654" y="11681"/>
                  </a:moveTo>
                  <a:lnTo>
                    <a:pt x="6027" y="11805"/>
                  </a:lnTo>
                  <a:lnTo>
                    <a:pt x="6400" y="11929"/>
                  </a:lnTo>
                  <a:lnTo>
                    <a:pt x="6524" y="12053"/>
                  </a:lnTo>
                  <a:lnTo>
                    <a:pt x="6586" y="12115"/>
                  </a:lnTo>
                  <a:lnTo>
                    <a:pt x="6586" y="12240"/>
                  </a:lnTo>
                  <a:lnTo>
                    <a:pt x="6524" y="12364"/>
                  </a:lnTo>
                  <a:lnTo>
                    <a:pt x="6462" y="12426"/>
                  </a:lnTo>
                  <a:lnTo>
                    <a:pt x="6337" y="12488"/>
                  </a:lnTo>
                  <a:lnTo>
                    <a:pt x="6275" y="12488"/>
                  </a:lnTo>
                  <a:lnTo>
                    <a:pt x="6151" y="12426"/>
                  </a:lnTo>
                  <a:lnTo>
                    <a:pt x="5965" y="12302"/>
                  </a:lnTo>
                  <a:lnTo>
                    <a:pt x="5716" y="12240"/>
                  </a:lnTo>
                  <a:lnTo>
                    <a:pt x="5468" y="12178"/>
                  </a:lnTo>
                  <a:lnTo>
                    <a:pt x="5219" y="12178"/>
                  </a:lnTo>
                  <a:lnTo>
                    <a:pt x="4971" y="12240"/>
                  </a:lnTo>
                  <a:lnTo>
                    <a:pt x="4784" y="12302"/>
                  </a:lnTo>
                  <a:lnTo>
                    <a:pt x="4536" y="12426"/>
                  </a:lnTo>
                  <a:lnTo>
                    <a:pt x="4412" y="12613"/>
                  </a:lnTo>
                  <a:lnTo>
                    <a:pt x="4287" y="12799"/>
                  </a:lnTo>
                  <a:lnTo>
                    <a:pt x="4163" y="13047"/>
                  </a:lnTo>
                  <a:lnTo>
                    <a:pt x="4101" y="13358"/>
                  </a:lnTo>
                  <a:lnTo>
                    <a:pt x="4101" y="13669"/>
                  </a:lnTo>
                  <a:lnTo>
                    <a:pt x="4101" y="13917"/>
                  </a:lnTo>
                  <a:lnTo>
                    <a:pt x="4225" y="14166"/>
                  </a:lnTo>
                  <a:lnTo>
                    <a:pt x="4349" y="14414"/>
                  </a:lnTo>
                  <a:lnTo>
                    <a:pt x="4536" y="14601"/>
                  </a:lnTo>
                  <a:lnTo>
                    <a:pt x="4722" y="14725"/>
                  </a:lnTo>
                  <a:lnTo>
                    <a:pt x="4971" y="14849"/>
                  </a:lnTo>
                  <a:lnTo>
                    <a:pt x="5654" y="14849"/>
                  </a:lnTo>
                  <a:lnTo>
                    <a:pt x="5903" y="14787"/>
                  </a:lnTo>
                  <a:lnTo>
                    <a:pt x="6151" y="14725"/>
                  </a:lnTo>
                  <a:lnTo>
                    <a:pt x="6213" y="14787"/>
                  </a:lnTo>
                  <a:lnTo>
                    <a:pt x="6337" y="14911"/>
                  </a:lnTo>
                  <a:lnTo>
                    <a:pt x="6337" y="15035"/>
                  </a:lnTo>
                  <a:lnTo>
                    <a:pt x="6275" y="15160"/>
                  </a:lnTo>
                  <a:lnTo>
                    <a:pt x="6027" y="15284"/>
                  </a:lnTo>
                  <a:lnTo>
                    <a:pt x="5716" y="15346"/>
                  </a:lnTo>
                  <a:lnTo>
                    <a:pt x="5343" y="15408"/>
                  </a:lnTo>
                  <a:lnTo>
                    <a:pt x="4971" y="15346"/>
                  </a:lnTo>
                  <a:lnTo>
                    <a:pt x="4660" y="15284"/>
                  </a:lnTo>
                  <a:lnTo>
                    <a:pt x="4349" y="15098"/>
                  </a:lnTo>
                  <a:lnTo>
                    <a:pt x="4039" y="14849"/>
                  </a:lnTo>
                  <a:lnTo>
                    <a:pt x="3852" y="14601"/>
                  </a:lnTo>
                  <a:lnTo>
                    <a:pt x="3666" y="14228"/>
                  </a:lnTo>
                  <a:lnTo>
                    <a:pt x="3542" y="13855"/>
                  </a:lnTo>
                  <a:lnTo>
                    <a:pt x="3542" y="13482"/>
                  </a:lnTo>
                  <a:lnTo>
                    <a:pt x="3604" y="13047"/>
                  </a:lnTo>
                  <a:lnTo>
                    <a:pt x="3728" y="12737"/>
                  </a:lnTo>
                  <a:lnTo>
                    <a:pt x="3915" y="12364"/>
                  </a:lnTo>
                  <a:lnTo>
                    <a:pt x="4163" y="12115"/>
                  </a:lnTo>
                  <a:lnTo>
                    <a:pt x="4474" y="11867"/>
                  </a:lnTo>
                  <a:lnTo>
                    <a:pt x="4784" y="11743"/>
                  </a:lnTo>
                  <a:lnTo>
                    <a:pt x="5219" y="11681"/>
                  </a:lnTo>
                  <a:close/>
                  <a:moveTo>
                    <a:pt x="8885" y="12053"/>
                  </a:moveTo>
                  <a:lnTo>
                    <a:pt x="9133" y="12115"/>
                  </a:lnTo>
                  <a:lnTo>
                    <a:pt x="9382" y="12178"/>
                  </a:lnTo>
                  <a:lnTo>
                    <a:pt x="9630" y="12302"/>
                  </a:lnTo>
                  <a:lnTo>
                    <a:pt x="9817" y="12426"/>
                  </a:lnTo>
                  <a:lnTo>
                    <a:pt x="9941" y="12613"/>
                  </a:lnTo>
                  <a:lnTo>
                    <a:pt x="10189" y="12985"/>
                  </a:lnTo>
                  <a:lnTo>
                    <a:pt x="10314" y="13482"/>
                  </a:lnTo>
                  <a:lnTo>
                    <a:pt x="10314" y="13979"/>
                  </a:lnTo>
                  <a:lnTo>
                    <a:pt x="10251" y="14414"/>
                  </a:lnTo>
                  <a:lnTo>
                    <a:pt x="10127" y="14849"/>
                  </a:lnTo>
                  <a:lnTo>
                    <a:pt x="9941" y="15160"/>
                  </a:lnTo>
                  <a:lnTo>
                    <a:pt x="9568" y="15470"/>
                  </a:lnTo>
                  <a:lnTo>
                    <a:pt x="9382" y="15595"/>
                  </a:lnTo>
                  <a:lnTo>
                    <a:pt x="9195" y="15719"/>
                  </a:lnTo>
                  <a:lnTo>
                    <a:pt x="8947" y="15781"/>
                  </a:lnTo>
                  <a:lnTo>
                    <a:pt x="8698" y="15781"/>
                  </a:lnTo>
                  <a:lnTo>
                    <a:pt x="8325" y="15719"/>
                  </a:lnTo>
                  <a:lnTo>
                    <a:pt x="7953" y="15595"/>
                  </a:lnTo>
                  <a:lnTo>
                    <a:pt x="7642" y="15408"/>
                  </a:lnTo>
                  <a:lnTo>
                    <a:pt x="7394" y="15160"/>
                  </a:lnTo>
                  <a:lnTo>
                    <a:pt x="7269" y="14849"/>
                  </a:lnTo>
                  <a:lnTo>
                    <a:pt x="7145" y="14476"/>
                  </a:lnTo>
                  <a:lnTo>
                    <a:pt x="7083" y="14104"/>
                  </a:lnTo>
                  <a:lnTo>
                    <a:pt x="7083" y="13731"/>
                  </a:lnTo>
                  <a:lnTo>
                    <a:pt x="7145" y="13358"/>
                  </a:lnTo>
                  <a:lnTo>
                    <a:pt x="7269" y="13047"/>
                  </a:lnTo>
                  <a:lnTo>
                    <a:pt x="7456" y="12737"/>
                  </a:lnTo>
                  <a:lnTo>
                    <a:pt x="7766" y="12426"/>
                  </a:lnTo>
                  <a:lnTo>
                    <a:pt x="7953" y="12302"/>
                  </a:lnTo>
                  <a:lnTo>
                    <a:pt x="8201" y="12178"/>
                  </a:lnTo>
                  <a:lnTo>
                    <a:pt x="8450" y="12115"/>
                  </a:lnTo>
                  <a:lnTo>
                    <a:pt x="8636" y="12053"/>
                  </a:lnTo>
                  <a:close/>
                  <a:moveTo>
                    <a:pt x="12239" y="12488"/>
                  </a:moveTo>
                  <a:lnTo>
                    <a:pt x="12364" y="12550"/>
                  </a:lnTo>
                  <a:lnTo>
                    <a:pt x="12426" y="12613"/>
                  </a:lnTo>
                  <a:lnTo>
                    <a:pt x="12488" y="12799"/>
                  </a:lnTo>
                  <a:lnTo>
                    <a:pt x="12861" y="14663"/>
                  </a:lnTo>
                  <a:lnTo>
                    <a:pt x="12861" y="14787"/>
                  </a:lnTo>
                  <a:lnTo>
                    <a:pt x="12923" y="14911"/>
                  </a:lnTo>
                  <a:lnTo>
                    <a:pt x="13296" y="14041"/>
                  </a:lnTo>
                  <a:lnTo>
                    <a:pt x="13668" y="13234"/>
                  </a:lnTo>
                  <a:lnTo>
                    <a:pt x="13793" y="12861"/>
                  </a:lnTo>
                  <a:lnTo>
                    <a:pt x="13917" y="12737"/>
                  </a:lnTo>
                  <a:lnTo>
                    <a:pt x="14103" y="12737"/>
                  </a:lnTo>
                  <a:lnTo>
                    <a:pt x="14290" y="12799"/>
                  </a:lnTo>
                  <a:lnTo>
                    <a:pt x="14352" y="12923"/>
                  </a:lnTo>
                  <a:lnTo>
                    <a:pt x="14414" y="13296"/>
                  </a:lnTo>
                  <a:lnTo>
                    <a:pt x="14973" y="16092"/>
                  </a:lnTo>
                  <a:lnTo>
                    <a:pt x="14973" y="16340"/>
                  </a:lnTo>
                  <a:lnTo>
                    <a:pt x="14911" y="16464"/>
                  </a:lnTo>
                  <a:lnTo>
                    <a:pt x="14787" y="16526"/>
                  </a:lnTo>
                  <a:lnTo>
                    <a:pt x="14662" y="16526"/>
                  </a:lnTo>
                  <a:lnTo>
                    <a:pt x="14538" y="16464"/>
                  </a:lnTo>
                  <a:lnTo>
                    <a:pt x="14476" y="16340"/>
                  </a:lnTo>
                  <a:lnTo>
                    <a:pt x="14414" y="16154"/>
                  </a:lnTo>
                  <a:lnTo>
                    <a:pt x="14227" y="14973"/>
                  </a:lnTo>
                  <a:lnTo>
                    <a:pt x="13979" y="13669"/>
                  </a:lnTo>
                  <a:lnTo>
                    <a:pt x="13109" y="15657"/>
                  </a:lnTo>
                  <a:lnTo>
                    <a:pt x="12985" y="15843"/>
                  </a:lnTo>
                  <a:lnTo>
                    <a:pt x="12923" y="15905"/>
                  </a:lnTo>
                  <a:lnTo>
                    <a:pt x="12674" y="15905"/>
                  </a:lnTo>
                  <a:lnTo>
                    <a:pt x="12612" y="15843"/>
                  </a:lnTo>
                  <a:lnTo>
                    <a:pt x="12550" y="15719"/>
                  </a:lnTo>
                  <a:lnTo>
                    <a:pt x="12488" y="15595"/>
                  </a:lnTo>
                  <a:lnTo>
                    <a:pt x="12364" y="14787"/>
                  </a:lnTo>
                  <a:lnTo>
                    <a:pt x="12239" y="13917"/>
                  </a:lnTo>
                  <a:lnTo>
                    <a:pt x="12177" y="13482"/>
                  </a:lnTo>
                  <a:lnTo>
                    <a:pt x="11991" y="13669"/>
                  </a:lnTo>
                  <a:lnTo>
                    <a:pt x="11929" y="13855"/>
                  </a:lnTo>
                  <a:lnTo>
                    <a:pt x="11742" y="14228"/>
                  </a:lnTo>
                  <a:lnTo>
                    <a:pt x="11121" y="15781"/>
                  </a:lnTo>
                  <a:lnTo>
                    <a:pt x="10997" y="16029"/>
                  </a:lnTo>
                  <a:lnTo>
                    <a:pt x="10686" y="16029"/>
                  </a:lnTo>
                  <a:lnTo>
                    <a:pt x="10624" y="15905"/>
                  </a:lnTo>
                  <a:lnTo>
                    <a:pt x="10624" y="15719"/>
                  </a:lnTo>
                  <a:lnTo>
                    <a:pt x="10686" y="15532"/>
                  </a:lnTo>
                  <a:lnTo>
                    <a:pt x="11370" y="13979"/>
                  </a:lnTo>
                  <a:lnTo>
                    <a:pt x="11867" y="12799"/>
                  </a:lnTo>
                  <a:lnTo>
                    <a:pt x="11991" y="12550"/>
                  </a:lnTo>
                  <a:lnTo>
                    <a:pt x="12115" y="12488"/>
                  </a:lnTo>
                  <a:close/>
                  <a:moveTo>
                    <a:pt x="16153" y="13047"/>
                  </a:moveTo>
                  <a:lnTo>
                    <a:pt x="16961" y="13110"/>
                  </a:lnTo>
                  <a:lnTo>
                    <a:pt x="17396" y="13172"/>
                  </a:lnTo>
                  <a:lnTo>
                    <a:pt x="17769" y="13358"/>
                  </a:lnTo>
                  <a:lnTo>
                    <a:pt x="18079" y="13607"/>
                  </a:lnTo>
                  <a:lnTo>
                    <a:pt x="18203" y="13793"/>
                  </a:lnTo>
                  <a:lnTo>
                    <a:pt x="18328" y="13979"/>
                  </a:lnTo>
                  <a:lnTo>
                    <a:pt x="18390" y="14166"/>
                  </a:lnTo>
                  <a:lnTo>
                    <a:pt x="18390" y="14414"/>
                  </a:lnTo>
                  <a:lnTo>
                    <a:pt x="18328" y="14911"/>
                  </a:lnTo>
                  <a:lnTo>
                    <a:pt x="18141" y="15284"/>
                  </a:lnTo>
                  <a:lnTo>
                    <a:pt x="17893" y="15595"/>
                  </a:lnTo>
                  <a:lnTo>
                    <a:pt x="17520" y="15843"/>
                  </a:lnTo>
                  <a:lnTo>
                    <a:pt x="17085" y="15905"/>
                  </a:lnTo>
                  <a:lnTo>
                    <a:pt x="16464" y="15905"/>
                  </a:lnTo>
                  <a:lnTo>
                    <a:pt x="16278" y="15967"/>
                  </a:lnTo>
                  <a:lnTo>
                    <a:pt x="16215" y="16092"/>
                  </a:lnTo>
                  <a:lnTo>
                    <a:pt x="16153" y="16402"/>
                  </a:lnTo>
                  <a:lnTo>
                    <a:pt x="16091" y="16526"/>
                  </a:lnTo>
                  <a:lnTo>
                    <a:pt x="16091" y="16651"/>
                  </a:lnTo>
                  <a:lnTo>
                    <a:pt x="15718" y="16651"/>
                  </a:lnTo>
                  <a:lnTo>
                    <a:pt x="15656" y="16589"/>
                  </a:lnTo>
                  <a:lnTo>
                    <a:pt x="15594" y="16464"/>
                  </a:lnTo>
                  <a:lnTo>
                    <a:pt x="15594" y="16340"/>
                  </a:lnTo>
                  <a:lnTo>
                    <a:pt x="15843" y="14290"/>
                  </a:lnTo>
                  <a:lnTo>
                    <a:pt x="15905" y="13793"/>
                  </a:lnTo>
                  <a:lnTo>
                    <a:pt x="15967" y="13358"/>
                  </a:lnTo>
                  <a:lnTo>
                    <a:pt x="15967" y="13110"/>
                  </a:lnTo>
                  <a:lnTo>
                    <a:pt x="16091" y="13047"/>
                  </a:lnTo>
                  <a:close/>
                  <a:moveTo>
                    <a:pt x="19570" y="13358"/>
                  </a:moveTo>
                  <a:lnTo>
                    <a:pt x="19694" y="13482"/>
                  </a:lnTo>
                  <a:lnTo>
                    <a:pt x="19694" y="13607"/>
                  </a:lnTo>
                  <a:lnTo>
                    <a:pt x="19757" y="13917"/>
                  </a:lnTo>
                  <a:lnTo>
                    <a:pt x="19446" y="16154"/>
                  </a:lnTo>
                  <a:lnTo>
                    <a:pt x="19446" y="16340"/>
                  </a:lnTo>
                  <a:lnTo>
                    <a:pt x="19446" y="16464"/>
                  </a:lnTo>
                  <a:lnTo>
                    <a:pt x="19570" y="16526"/>
                  </a:lnTo>
                  <a:lnTo>
                    <a:pt x="19757" y="16589"/>
                  </a:lnTo>
                  <a:lnTo>
                    <a:pt x="20440" y="16651"/>
                  </a:lnTo>
                  <a:lnTo>
                    <a:pt x="20626" y="16713"/>
                  </a:lnTo>
                  <a:lnTo>
                    <a:pt x="20688" y="16775"/>
                  </a:lnTo>
                  <a:lnTo>
                    <a:pt x="20688" y="16899"/>
                  </a:lnTo>
                  <a:lnTo>
                    <a:pt x="20688" y="17023"/>
                  </a:lnTo>
                  <a:lnTo>
                    <a:pt x="20626" y="17086"/>
                  </a:lnTo>
                  <a:lnTo>
                    <a:pt x="20564" y="17148"/>
                  </a:lnTo>
                  <a:lnTo>
                    <a:pt x="20440" y="17148"/>
                  </a:lnTo>
                  <a:lnTo>
                    <a:pt x="19694" y="17086"/>
                  </a:lnTo>
                  <a:lnTo>
                    <a:pt x="19011" y="16961"/>
                  </a:lnTo>
                  <a:lnTo>
                    <a:pt x="18887" y="16961"/>
                  </a:lnTo>
                  <a:lnTo>
                    <a:pt x="18825" y="16837"/>
                  </a:lnTo>
                  <a:lnTo>
                    <a:pt x="18825" y="16651"/>
                  </a:lnTo>
                  <a:lnTo>
                    <a:pt x="18949" y="15967"/>
                  </a:lnTo>
                  <a:lnTo>
                    <a:pt x="19011" y="15222"/>
                  </a:lnTo>
                  <a:lnTo>
                    <a:pt x="19197" y="13793"/>
                  </a:lnTo>
                  <a:lnTo>
                    <a:pt x="19260" y="13544"/>
                  </a:lnTo>
                  <a:lnTo>
                    <a:pt x="19260" y="13482"/>
                  </a:lnTo>
                  <a:lnTo>
                    <a:pt x="19384" y="13420"/>
                  </a:lnTo>
                  <a:lnTo>
                    <a:pt x="19570" y="13358"/>
                  </a:lnTo>
                  <a:close/>
                  <a:moveTo>
                    <a:pt x="22055" y="13731"/>
                  </a:moveTo>
                  <a:lnTo>
                    <a:pt x="22428" y="13793"/>
                  </a:lnTo>
                  <a:lnTo>
                    <a:pt x="23360" y="13917"/>
                  </a:lnTo>
                  <a:lnTo>
                    <a:pt x="23484" y="13917"/>
                  </a:lnTo>
                  <a:lnTo>
                    <a:pt x="23608" y="13979"/>
                  </a:lnTo>
                  <a:lnTo>
                    <a:pt x="23671" y="14041"/>
                  </a:lnTo>
                  <a:lnTo>
                    <a:pt x="23671" y="14166"/>
                  </a:lnTo>
                  <a:lnTo>
                    <a:pt x="23671" y="14352"/>
                  </a:lnTo>
                  <a:lnTo>
                    <a:pt x="23546" y="14414"/>
                  </a:lnTo>
                  <a:lnTo>
                    <a:pt x="23298" y="14414"/>
                  </a:lnTo>
                  <a:lnTo>
                    <a:pt x="22428" y="14290"/>
                  </a:lnTo>
                  <a:lnTo>
                    <a:pt x="22304" y="14352"/>
                  </a:lnTo>
                  <a:lnTo>
                    <a:pt x="22242" y="14352"/>
                  </a:lnTo>
                  <a:lnTo>
                    <a:pt x="22180" y="14476"/>
                  </a:lnTo>
                  <a:lnTo>
                    <a:pt x="22180" y="14663"/>
                  </a:lnTo>
                  <a:lnTo>
                    <a:pt x="22180" y="14787"/>
                  </a:lnTo>
                  <a:lnTo>
                    <a:pt x="22180" y="14911"/>
                  </a:lnTo>
                  <a:lnTo>
                    <a:pt x="22180" y="14973"/>
                  </a:lnTo>
                  <a:lnTo>
                    <a:pt x="22428" y="15035"/>
                  </a:lnTo>
                  <a:lnTo>
                    <a:pt x="23546" y="15160"/>
                  </a:lnTo>
                  <a:lnTo>
                    <a:pt x="23795" y="15222"/>
                  </a:lnTo>
                  <a:lnTo>
                    <a:pt x="23857" y="15346"/>
                  </a:lnTo>
                  <a:lnTo>
                    <a:pt x="23857" y="15408"/>
                  </a:lnTo>
                  <a:lnTo>
                    <a:pt x="23857" y="15532"/>
                  </a:lnTo>
                  <a:lnTo>
                    <a:pt x="23795" y="15595"/>
                  </a:lnTo>
                  <a:lnTo>
                    <a:pt x="23671" y="15657"/>
                  </a:lnTo>
                  <a:lnTo>
                    <a:pt x="23546" y="15657"/>
                  </a:lnTo>
                  <a:lnTo>
                    <a:pt x="22304" y="15532"/>
                  </a:lnTo>
                  <a:lnTo>
                    <a:pt x="22180" y="15532"/>
                  </a:lnTo>
                  <a:lnTo>
                    <a:pt x="22117" y="15595"/>
                  </a:lnTo>
                  <a:lnTo>
                    <a:pt x="22055" y="15843"/>
                  </a:lnTo>
                  <a:lnTo>
                    <a:pt x="21931" y="16651"/>
                  </a:lnTo>
                  <a:lnTo>
                    <a:pt x="21931" y="16837"/>
                  </a:lnTo>
                  <a:lnTo>
                    <a:pt x="21993" y="16837"/>
                  </a:lnTo>
                  <a:lnTo>
                    <a:pt x="22117" y="16899"/>
                  </a:lnTo>
                  <a:lnTo>
                    <a:pt x="22677" y="16961"/>
                  </a:lnTo>
                  <a:lnTo>
                    <a:pt x="23236" y="17023"/>
                  </a:lnTo>
                  <a:lnTo>
                    <a:pt x="23484" y="17023"/>
                  </a:lnTo>
                  <a:lnTo>
                    <a:pt x="23608" y="17148"/>
                  </a:lnTo>
                  <a:lnTo>
                    <a:pt x="23608" y="17272"/>
                  </a:lnTo>
                  <a:lnTo>
                    <a:pt x="23546" y="17396"/>
                  </a:lnTo>
                  <a:lnTo>
                    <a:pt x="23484" y="17520"/>
                  </a:lnTo>
                  <a:lnTo>
                    <a:pt x="23174" y="17520"/>
                  </a:lnTo>
                  <a:lnTo>
                    <a:pt x="21869" y="17334"/>
                  </a:lnTo>
                  <a:lnTo>
                    <a:pt x="21558" y="17272"/>
                  </a:lnTo>
                  <a:lnTo>
                    <a:pt x="21434" y="17210"/>
                  </a:lnTo>
                  <a:lnTo>
                    <a:pt x="21372" y="17086"/>
                  </a:lnTo>
                  <a:lnTo>
                    <a:pt x="21434" y="16775"/>
                  </a:lnTo>
                  <a:lnTo>
                    <a:pt x="21558" y="15595"/>
                  </a:lnTo>
                  <a:lnTo>
                    <a:pt x="21683" y="14414"/>
                  </a:lnTo>
                  <a:lnTo>
                    <a:pt x="21745" y="14041"/>
                  </a:lnTo>
                  <a:lnTo>
                    <a:pt x="21745" y="13917"/>
                  </a:lnTo>
                  <a:lnTo>
                    <a:pt x="21807" y="13793"/>
                  </a:lnTo>
                  <a:lnTo>
                    <a:pt x="21931" y="13793"/>
                  </a:lnTo>
                  <a:lnTo>
                    <a:pt x="22055" y="13731"/>
                  </a:lnTo>
                  <a:close/>
                  <a:moveTo>
                    <a:pt x="34729" y="14476"/>
                  </a:moveTo>
                  <a:lnTo>
                    <a:pt x="34791" y="14538"/>
                  </a:lnTo>
                  <a:lnTo>
                    <a:pt x="34853" y="14663"/>
                  </a:lnTo>
                  <a:lnTo>
                    <a:pt x="34853" y="14725"/>
                  </a:lnTo>
                  <a:lnTo>
                    <a:pt x="34543" y="16899"/>
                  </a:lnTo>
                  <a:lnTo>
                    <a:pt x="34543" y="17458"/>
                  </a:lnTo>
                  <a:lnTo>
                    <a:pt x="34480" y="17520"/>
                  </a:lnTo>
                  <a:lnTo>
                    <a:pt x="34418" y="17645"/>
                  </a:lnTo>
                  <a:lnTo>
                    <a:pt x="34108" y="17645"/>
                  </a:lnTo>
                  <a:lnTo>
                    <a:pt x="34046" y="17583"/>
                  </a:lnTo>
                  <a:lnTo>
                    <a:pt x="33983" y="17458"/>
                  </a:lnTo>
                  <a:lnTo>
                    <a:pt x="33983" y="17334"/>
                  </a:lnTo>
                  <a:lnTo>
                    <a:pt x="34294" y="14725"/>
                  </a:lnTo>
                  <a:lnTo>
                    <a:pt x="34294" y="14601"/>
                  </a:lnTo>
                  <a:lnTo>
                    <a:pt x="34356" y="14538"/>
                  </a:lnTo>
                  <a:lnTo>
                    <a:pt x="34418" y="14476"/>
                  </a:lnTo>
                  <a:close/>
                  <a:moveTo>
                    <a:pt x="24727" y="14104"/>
                  </a:moveTo>
                  <a:lnTo>
                    <a:pt x="26653" y="14352"/>
                  </a:lnTo>
                  <a:lnTo>
                    <a:pt x="26715" y="14352"/>
                  </a:lnTo>
                  <a:lnTo>
                    <a:pt x="26839" y="14414"/>
                  </a:lnTo>
                  <a:lnTo>
                    <a:pt x="26839" y="14476"/>
                  </a:lnTo>
                  <a:lnTo>
                    <a:pt x="26839" y="14601"/>
                  </a:lnTo>
                  <a:lnTo>
                    <a:pt x="26777" y="14787"/>
                  </a:lnTo>
                  <a:lnTo>
                    <a:pt x="26653" y="14849"/>
                  </a:lnTo>
                  <a:lnTo>
                    <a:pt x="26466" y="14849"/>
                  </a:lnTo>
                  <a:lnTo>
                    <a:pt x="26093" y="14787"/>
                  </a:lnTo>
                  <a:lnTo>
                    <a:pt x="25907" y="14787"/>
                  </a:lnTo>
                  <a:lnTo>
                    <a:pt x="25845" y="14973"/>
                  </a:lnTo>
                  <a:lnTo>
                    <a:pt x="25783" y="15346"/>
                  </a:lnTo>
                  <a:lnTo>
                    <a:pt x="25534" y="17520"/>
                  </a:lnTo>
                  <a:lnTo>
                    <a:pt x="25472" y="17645"/>
                  </a:lnTo>
                  <a:lnTo>
                    <a:pt x="25410" y="17769"/>
                  </a:lnTo>
                  <a:lnTo>
                    <a:pt x="25348" y="17831"/>
                  </a:lnTo>
                  <a:lnTo>
                    <a:pt x="25224" y="17831"/>
                  </a:lnTo>
                  <a:lnTo>
                    <a:pt x="25099" y="17769"/>
                  </a:lnTo>
                  <a:lnTo>
                    <a:pt x="24975" y="17707"/>
                  </a:lnTo>
                  <a:lnTo>
                    <a:pt x="24975" y="17583"/>
                  </a:lnTo>
                  <a:lnTo>
                    <a:pt x="24975" y="17458"/>
                  </a:lnTo>
                  <a:lnTo>
                    <a:pt x="25224" y="15222"/>
                  </a:lnTo>
                  <a:lnTo>
                    <a:pt x="25286" y="14911"/>
                  </a:lnTo>
                  <a:lnTo>
                    <a:pt x="25224" y="14725"/>
                  </a:lnTo>
                  <a:lnTo>
                    <a:pt x="25099" y="14663"/>
                  </a:lnTo>
                  <a:lnTo>
                    <a:pt x="24789" y="14601"/>
                  </a:lnTo>
                  <a:lnTo>
                    <a:pt x="24540" y="14601"/>
                  </a:lnTo>
                  <a:lnTo>
                    <a:pt x="24478" y="14538"/>
                  </a:lnTo>
                  <a:lnTo>
                    <a:pt x="24416" y="14414"/>
                  </a:lnTo>
                  <a:lnTo>
                    <a:pt x="24416" y="14352"/>
                  </a:lnTo>
                  <a:lnTo>
                    <a:pt x="24416" y="14228"/>
                  </a:lnTo>
                  <a:lnTo>
                    <a:pt x="24478" y="14104"/>
                  </a:lnTo>
                  <a:close/>
                  <a:moveTo>
                    <a:pt x="27771" y="14414"/>
                  </a:moveTo>
                  <a:lnTo>
                    <a:pt x="29013" y="14601"/>
                  </a:lnTo>
                  <a:lnTo>
                    <a:pt x="29262" y="14663"/>
                  </a:lnTo>
                  <a:lnTo>
                    <a:pt x="29324" y="14725"/>
                  </a:lnTo>
                  <a:lnTo>
                    <a:pt x="29386" y="14911"/>
                  </a:lnTo>
                  <a:lnTo>
                    <a:pt x="29324" y="15035"/>
                  </a:lnTo>
                  <a:lnTo>
                    <a:pt x="29200" y="15098"/>
                  </a:lnTo>
                  <a:lnTo>
                    <a:pt x="28951" y="15098"/>
                  </a:lnTo>
                  <a:lnTo>
                    <a:pt x="28206" y="14973"/>
                  </a:lnTo>
                  <a:lnTo>
                    <a:pt x="27957" y="14973"/>
                  </a:lnTo>
                  <a:lnTo>
                    <a:pt x="27895" y="15098"/>
                  </a:lnTo>
                  <a:lnTo>
                    <a:pt x="27895" y="15222"/>
                  </a:lnTo>
                  <a:lnTo>
                    <a:pt x="27833" y="15470"/>
                  </a:lnTo>
                  <a:lnTo>
                    <a:pt x="27833" y="15595"/>
                  </a:lnTo>
                  <a:lnTo>
                    <a:pt x="27833" y="15657"/>
                  </a:lnTo>
                  <a:lnTo>
                    <a:pt x="27957" y="15719"/>
                  </a:lnTo>
                  <a:lnTo>
                    <a:pt x="28019" y="15719"/>
                  </a:lnTo>
                  <a:lnTo>
                    <a:pt x="28641" y="15781"/>
                  </a:lnTo>
                  <a:lnTo>
                    <a:pt x="29200" y="15843"/>
                  </a:lnTo>
                  <a:lnTo>
                    <a:pt x="29324" y="15843"/>
                  </a:lnTo>
                  <a:lnTo>
                    <a:pt x="29448" y="15905"/>
                  </a:lnTo>
                  <a:lnTo>
                    <a:pt x="29510" y="16029"/>
                  </a:lnTo>
                  <a:lnTo>
                    <a:pt x="29510" y="16154"/>
                  </a:lnTo>
                  <a:lnTo>
                    <a:pt x="29448" y="16278"/>
                  </a:lnTo>
                  <a:lnTo>
                    <a:pt x="29386" y="16340"/>
                  </a:lnTo>
                  <a:lnTo>
                    <a:pt x="29138" y="16340"/>
                  </a:lnTo>
                  <a:lnTo>
                    <a:pt x="28019" y="16216"/>
                  </a:lnTo>
                  <a:lnTo>
                    <a:pt x="27895" y="16216"/>
                  </a:lnTo>
                  <a:lnTo>
                    <a:pt x="27771" y="16278"/>
                  </a:lnTo>
                  <a:lnTo>
                    <a:pt x="27709" y="16340"/>
                  </a:lnTo>
                  <a:lnTo>
                    <a:pt x="27709" y="16464"/>
                  </a:lnTo>
                  <a:lnTo>
                    <a:pt x="27584" y="17334"/>
                  </a:lnTo>
                  <a:lnTo>
                    <a:pt x="27584" y="17458"/>
                  </a:lnTo>
                  <a:lnTo>
                    <a:pt x="27647" y="17520"/>
                  </a:lnTo>
                  <a:lnTo>
                    <a:pt x="27709" y="17583"/>
                  </a:lnTo>
                  <a:lnTo>
                    <a:pt x="27833" y="17583"/>
                  </a:lnTo>
                  <a:lnTo>
                    <a:pt x="28268" y="17645"/>
                  </a:lnTo>
                  <a:lnTo>
                    <a:pt x="28703" y="17645"/>
                  </a:lnTo>
                  <a:lnTo>
                    <a:pt x="29075" y="17707"/>
                  </a:lnTo>
                  <a:lnTo>
                    <a:pt x="29200" y="17769"/>
                  </a:lnTo>
                  <a:lnTo>
                    <a:pt x="29262" y="17893"/>
                  </a:lnTo>
                  <a:lnTo>
                    <a:pt x="29262" y="17955"/>
                  </a:lnTo>
                  <a:lnTo>
                    <a:pt x="29262" y="18080"/>
                  </a:lnTo>
                  <a:lnTo>
                    <a:pt x="29200" y="18142"/>
                  </a:lnTo>
                  <a:lnTo>
                    <a:pt x="29075" y="18204"/>
                  </a:lnTo>
                  <a:lnTo>
                    <a:pt x="29013" y="18204"/>
                  </a:lnTo>
                  <a:lnTo>
                    <a:pt x="27709" y="18080"/>
                  </a:lnTo>
                  <a:lnTo>
                    <a:pt x="27274" y="18017"/>
                  </a:lnTo>
                  <a:lnTo>
                    <a:pt x="27212" y="17955"/>
                  </a:lnTo>
                  <a:lnTo>
                    <a:pt x="27087" y="17893"/>
                  </a:lnTo>
                  <a:lnTo>
                    <a:pt x="27087" y="17645"/>
                  </a:lnTo>
                  <a:lnTo>
                    <a:pt x="27087" y="17272"/>
                  </a:lnTo>
                  <a:lnTo>
                    <a:pt x="27336" y="15035"/>
                  </a:lnTo>
                  <a:lnTo>
                    <a:pt x="27398" y="14725"/>
                  </a:lnTo>
                  <a:lnTo>
                    <a:pt x="27460" y="14601"/>
                  </a:lnTo>
                  <a:lnTo>
                    <a:pt x="27522" y="14476"/>
                  </a:lnTo>
                  <a:lnTo>
                    <a:pt x="27647" y="14414"/>
                  </a:lnTo>
                  <a:close/>
                  <a:moveTo>
                    <a:pt x="30815" y="14787"/>
                  </a:moveTo>
                  <a:lnTo>
                    <a:pt x="31436" y="14849"/>
                  </a:lnTo>
                  <a:lnTo>
                    <a:pt x="31995" y="14911"/>
                  </a:lnTo>
                  <a:lnTo>
                    <a:pt x="32306" y="15035"/>
                  </a:lnTo>
                  <a:lnTo>
                    <a:pt x="32555" y="15160"/>
                  </a:lnTo>
                  <a:lnTo>
                    <a:pt x="32741" y="15284"/>
                  </a:lnTo>
                  <a:lnTo>
                    <a:pt x="32927" y="15470"/>
                  </a:lnTo>
                  <a:lnTo>
                    <a:pt x="33052" y="15719"/>
                  </a:lnTo>
                  <a:lnTo>
                    <a:pt x="33176" y="15967"/>
                  </a:lnTo>
                  <a:lnTo>
                    <a:pt x="33238" y="16216"/>
                  </a:lnTo>
                  <a:lnTo>
                    <a:pt x="33238" y="16526"/>
                  </a:lnTo>
                  <a:lnTo>
                    <a:pt x="33238" y="16899"/>
                  </a:lnTo>
                  <a:lnTo>
                    <a:pt x="33176" y="17210"/>
                  </a:lnTo>
                  <a:lnTo>
                    <a:pt x="33052" y="17520"/>
                  </a:lnTo>
                  <a:lnTo>
                    <a:pt x="32865" y="17769"/>
                  </a:lnTo>
                  <a:lnTo>
                    <a:pt x="32679" y="18017"/>
                  </a:lnTo>
                  <a:lnTo>
                    <a:pt x="32430" y="18204"/>
                  </a:lnTo>
                  <a:lnTo>
                    <a:pt x="32120" y="18390"/>
                  </a:lnTo>
                  <a:lnTo>
                    <a:pt x="31809" y="18452"/>
                  </a:lnTo>
                  <a:lnTo>
                    <a:pt x="31436" y="18514"/>
                  </a:lnTo>
                  <a:lnTo>
                    <a:pt x="31063" y="18514"/>
                  </a:lnTo>
                  <a:lnTo>
                    <a:pt x="30318" y="18390"/>
                  </a:lnTo>
                  <a:lnTo>
                    <a:pt x="30194" y="18328"/>
                  </a:lnTo>
                  <a:lnTo>
                    <a:pt x="30132" y="18204"/>
                  </a:lnTo>
                  <a:lnTo>
                    <a:pt x="30132" y="18017"/>
                  </a:lnTo>
                  <a:lnTo>
                    <a:pt x="30442" y="15843"/>
                  </a:lnTo>
                  <a:lnTo>
                    <a:pt x="30442" y="15035"/>
                  </a:lnTo>
                  <a:lnTo>
                    <a:pt x="30504" y="14911"/>
                  </a:lnTo>
                  <a:lnTo>
                    <a:pt x="30504" y="14787"/>
                  </a:lnTo>
                  <a:close/>
                  <a:moveTo>
                    <a:pt x="34232" y="18142"/>
                  </a:moveTo>
                  <a:lnTo>
                    <a:pt x="34294" y="18204"/>
                  </a:lnTo>
                  <a:lnTo>
                    <a:pt x="34356" y="18328"/>
                  </a:lnTo>
                  <a:lnTo>
                    <a:pt x="34418" y="18452"/>
                  </a:lnTo>
                  <a:lnTo>
                    <a:pt x="34356" y="18639"/>
                  </a:lnTo>
                  <a:lnTo>
                    <a:pt x="34294" y="18763"/>
                  </a:lnTo>
                  <a:lnTo>
                    <a:pt x="34170" y="18825"/>
                  </a:lnTo>
                  <a:lnTo>
                    <a:pt x="34046" y="18887"/>
                  </a:lnTo>
                  <a:lnTo>
                    <a:pt x="33921" y="18825"/>
                  </a:lnTo>
                  <a:lnTo>
                    <a:pt x="33859" y="18763"/>
                  </a:lnTo>
                  <a:lnTo>
                    <a:pt x="33797" y="18577"/>
                  </a:lnTo>
                  <a:lnTo>
                    <a:pt x="33859" y="18266"/>
                  </a:lnTo>
                  <a:lnTo>
                    <a:pt x="33921" y="18204"/>
                  </a:lnTo>
                  <a:lnTo>
                    <a:pt x="34108" y="18142"/>
                  </a:lnTo>
                  <a:close/>
                  <a:moveTo>
                    <a:pt x="3542" y="1"/>
                  </a:moveTo>
                  <a:lnTo>
                    <a:pt x="3418" y="63"/>
                  </a:lnTo>
                  <a:lnTo>
                    <a:pt x="3355" y="125"/>
                  </a:lnTo>
                  <a:lnTo>
                    <a:pt x="3293" y="249"/>
                  </a:lnTo>
                  <a:lnTo>
                    <a:pt x="2921" y="2610"/>
                  </a:lnTo>
                  <a:lnTo>
                    <a:pt x="2237" y="6711"/>
                  </a:lnTo>
                  <a:lnTo>
                    <a:pt x="1616" y="10500"/>
                  </a:lnTo>
                  <a:lnTo>
                    <a:pt x="933" y="14290"/>
                  </a:lnTo>
                  <a:lnTo>
                    <a:pt x="249" y="18390"/>
                  </a:lnTo>
                  <a:lnTo>
                    <a:pt x="125" y="19198"/>
                  </a:lnTo>
                  <a:lnTo>
                    <a:pt x="63" y="19633"/>
                  </a:lnTo>
                  <a:lnTo>
                    <a:pt x="1" y="20005"/>
                  </a:lnTo>
                  <a:lnTo>
                    <a:pt x="373" y="20068"/>
                  </a:lnTo>
                  <a:lnTo>
                    <a:pt x="4846" y="20813"/>
                  </a:lnTo>
                  <a:lnTo>
                    <a:pt x="10065" y="21621"/>
                  </a:lnTo>
                  <a:lnTo>
                    <a:pt x="15284" y="22428"/>
                  </a:lnTo>
                  <a:lnTo>
                    <a:pt x="20067" y="23174"/>
                  </a:lnTo>
                  <a:lnTo>
                    <a:pt x="24913" y="23982"/>
                  </a:lnTo>
                  <a:lnTo>
                    <a:pt x="29697" y="24727"/>
                  </a:lnTo>
                  <a:lnTo>
                    <a:pt x="34915" y="25535"/>
                  </a:lnTo>
                  <a:lnTo>
                    <a:pt x="35164" y="25535"/>
                  </a:lnTo>
                  <a:lnTo>
                    <a:pt x="35226" y="25473"/>
                  </a:lnTo>
                  <a:lnTo>
                    <a:pt x="35226" y="25348"/>
                  </a:lnTo>
                  <a:lnTo>
                    <a:pt x="36841" y="18017"/>
                  </a:lnTo>
                  <a:lnTo>
                    <a:pt x="39326" y="6711"/>
                  </a:lnTo>
                  <a:lnTo>
                    <a:pt x="40010" y="3480"/>
                  </a:lnTo>
                  <a:lnTo>
                    <a:pt x="37152" y="3169"/>
                  </a:lnTo>
                  <a:lnTo>
                    <a:pt x="34977" y="2983"/>
                  </a:lnTo>
                  <a:lnTo>
                    <a:pt x="32679" y="2735"/>
                  </a:lnTo>
                  <a:lnTo>
                    <a:pt x="30504" y="2548"/>
                  </a:lnTo>
                  <a:lnTo>
                    <a:pt x="28206" y="2300"/>
                  </a:lnTo>
                  <a:lnTo>
                    <a:pt x="26031" y="2113"/>
                  </a:lnTo>
                  <a:lnTo>
                    <a:pt x="23857" y="1927"/>
                  </a:lnTo>
                  <a:lnTo>
                    <a:pt x="22242" y="1741"/>
                  </a:lnTo>
                  <a:lnTo>
                    <a:pt x="19881" y="1554"/>
                  </a:lnTo>
                  <a:lnTo>
                    <a:pt x="17769" y="1368"/>
                  </a:lnTo>
                  <a:lnTo>
                    <a:pt x="15470" y="1119"/>
                  </a:lnTo>
                  <a:lnTo>
                    <a:pt x="13358" y="933"/>
                  </a:lnTo>
                  <a:lnTo>
                    <a:pt x="11059" y="684"/>
                  </a:lnTo>
                  <a:lnTo>
                    <a:pt x="8885" y="498"/>
                  </a:lnTo>
                  <a:lnTo>
                    <a:pt x="6586" y="249"/>
                  </a:lnTo>
                  <a:lnTo>
                    <a:pt x="4474" y="63"/>
                  </a:lnTo>
                  <a:lnTo>
                    <a:pt x="3666"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4"/>
            <p:cNvSpPr/>
            <p:nvPr/>
          </p:nvSpPr>
          <p:spPr>
            <a:xfrm>
              <a:off x="5532425" y="1013125"/>
              <a:ext cx="1017325" cy="515675"/>
            </a:xfrm>
            <a:custGeom>
              <a:rect b="b" l="l" r="r" t="t"/>
              <a:pathLst>
                <a:path extrusionOk="0" h="20627" w="40693">
                  <a:moveTo>
                    <a:pt x="3542" y="1"/>
                  </a:moveTo>
                  <a:lnTo>
                    <a:pt x="3479" y="63"/>
                  </a:lnTo>
                  <a:lnTo>
                    <a:pt x="3417" y="125"/>
                  </a:lnTo>
                  <a:lnTo>
                    <a:pt x="3355" y="311"/>
                  </a:lnTo>
                  <a:lnTo>
                    <a:pt x="2796" y="3666"/>
                  </a:lnTo>
                  <a:lnTo>
                    <a:pt x="1429" y="11742"/>
                  </a:lnTo>
                  <a:lnTo>
                    <a:pt x="63" y="19819"/>
                  </a:lnTo>
                  <a:lnTo>
                    <a:pt x="0" y="20254"/>
                  </a:lnTo>
                  <a:lnTo>
                    <a:pt x="0" y="20378"/>
                  </a:lnTo>
                  <a:lnTo>
                    <a:pt x="0" y="20440"/>
                  </a:lnTo>
                  <a:lnTo>
                    <a:pt x="125" y="20502"/>
                  </a:lnTo>
                  <a:lnTo>
                    <a:pt x="187" y="20564"/>
                  </a:lnTo>
                  <a:lnTo>
                    <a:pt x="622" y="20626"/>
                  </a:lnTo>
                  <a:lnTo>
                    <a:pt x="684" y="20254"/>
                  </a:lnTo>
                  <a:lnTo>
                    <a:pt x="746" y="19819"/>
                  </a:lnTo>
                  <a:lnTo>
                    <a:pt x="870" y="19011"/>
                  </a:lnTo>
                  <a:lnTo>
                    <a:pt x="1554" y="14911"/>
                  </a:lnTo>
                  <a:lnTo>
                    <a:pt x="2237" y="11121"/>
                  </a:lnTo>
                  <a:lnTo>
                    <a:pt x="2858" y="7332"/>
                  </a:lnTo>
                  <a:lnTo>
                    <a:pt x="3542" y="3231"/>
                  </a:lnTo>
                  <a:lnTo>
                    <a:pt x="3914" y="870"/>
                  </a:lnTo>
                  <a:lnTo>
                    <a:pt x="3976" y="746"/>
                  </a:lnTo>
                  <a:lnTo>
                    <a:pt x="4039" y="684"/>
                  </a:lnTo>
                  <a:lnTo>
                    <a:pt x="4163" y="622"/>
                  </a:lnTo>
                  <a:lnTo>
                    <a:pt x="4287" y="622"/>
                  </a:lnTo>
                  <a:lnTo>
                    <a:pt x="5095" y="684"/>
                  </a:lnTo>
                  <a:lnTo>
                    <a:pt x="7207" y="870"/>
                  </a:lnTo>
                  <a:lnTo>
                    <a:pt x="9506" y="1119"/>
                  </a:lnTo>
                  <a:lnTo>
                    <a:pt x="11680" y="1305"/>
                  </a:lnTo>
                  <a:lnTo>
                    <a:pt x="13979" y="1554"/>
                  </a:lnTo>
                  <a:lnTo>
                    <a:pt x="16091" y="1740"/>
                  </a:lnTo>
                  <a:lnTo>
                    <a:pt x="18390" y="1989"/>
                  </a:lnTo>
                  <a:lnTo>
                    <a:pt x="20502" y="2175"/>
                  </a:lnTo>
                  <a:lnTo>
                    <a:pt x="22863" y="2362"/>
                  </a:lnTo>
                  <a:lnTo>
                    <a:pt x="24478" y="2548"/>
                  </a:lnTo>
                  <a:lnTo>
                    <a:pt x="26652" y="2734"/>
                  </a:lnTo>
                  <a:lnTo>
                    <a:pt x="28827" y="2921"/>
                  </a:lnTo>
                  <a:lnTo>
                    <a:pt x="31125" y="3169"/>
                  </a:lnTo>
                  <a:lnTo>
                    <a:pt x="33300" y="3356"/>
                  </a:lnTo>
                  <a:lnTo>
                    <a:pt x="35598" y="3604"/>
                  </a:lnTo>
                  <a:lnTo>
                    <a:pt x="37773" y="3790"/>
                  </a:lnTo>
                  <a:lnTo>
                    <a:pt x="40631" y="4101"/>
                  </a:lnTo>
                  <a:lnTo>
                    <a:pt x="40693" y="3790"/>
                  </a:lnTo>
                  <a:lnTo>
                    <a:pt x="40693" y="3666"/>
                  </a:lnTo>
                  <a:lnTo>
                    <a:pt x="40693" y="3604"/>
                  </a:lnTo>
                  <a:lnTo>
                    <a:pt x="40568" y="3542"/>
                  </a:lnTo>
                  <a:lnTo>
                    <a:pt x="35288" y="3045"/>
                  </a:lnTo>
                  <a:lnTo>
                    <a:pt x="30690" y="2610"/>
                  </a:lnTo>
                  <a:lnTo>
                    <a:pt x="25161" y="2113"/>
                  </a:lnTo>
                  <a:lnTo>
                    <a:pt x="20440" y="1616"/>
                  </a:lnTo>
                  <a:lnTo>
                    <a:pt x="15035" y="1119"/>
                  </a:lnTo>
                  <a:lnTo>
                    <a:pt x="9692" y="622"/>
                  </a:lnTo>
                  <a:lnTo>
                    <a:pt x="3728" y="1"/>
                  </a:lnTo>
                  <a:close/>
                </a:path>
              </a:pathLst>
            </a:custGeom>
            <a:solidFill>
              <a:srgbClr val="BA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4"/>
            <p:cNvSpPr/>
            <p:nvPr/>
          </p:nvSpPr>
          <p:spPr>
            <a:xfrm>
              <a:off x="6246875" y="1934150"/>
              <a:ext cx="73025" cy="248525"/>
            </a:xfrm>
            <a:custGeom>
              <a:rect b="b" l="l" r="r" t="t"/>
              <a:pathLst>
                <a:path extrusionOk="0" h="9941" w="2921">
                  <a:moveTo>
                    <a:pt x="1367" y="0"/>
                  </a:moveTo>
                  <a:lnTo>
                    <a:pt x="0" y="187"/>
                  </a:lnTo>
                  <a:lnTo>
                    <a:pt x="124" y="1181"/>
                  </a:lnTo>
                  <a:lnTo>
                    <a:pt x="124" y="1305"/>
                  </a:lnTo>
                  <a:lnTo>
                    <a:pt x="249" y="1802"/>
                  </a:lnTo>
                  <a:lnTo>
                    <a:pt x="311" y="2299"/>
                  </a:lnTo>
                  <a:lnTo>
                    <a:pt x="311" y="2485"/>
                  </a:lnTo>
                  <a:lnTo>
                    <a:pt x="559" y="3790"/>
                  </a:lnTo>
                  <a:lnTo>
                    <a:pt x="746" y="5032"/>
                  </a:lnTo>
                  <a:lnTo>
                    <a:pt x="870" y="5964"/>
                  </a:lnTo>
                  <a:lnTo>
                    <a:pt x="1056" y="6896"/>
                  </a:lnTo>
                  <a:lnTo>
                    <a:pt x="1243" y="7952"/>
                  </a:lnTo>
                  <a:lnTo>
                    <a:pt x="1367" y="9008"/>
                  </a:lnTo>
                  <a:lnTo>
                    <a:pt x="1429" y="9319"/>
                  </a:lnTo>
                  <a:lnTo>
                    <a:pt x="1429" y="9692"/>
                  </a:lnTo>
                  <a:lnTo>
                    <a:pt x="2175" y="9816"/>
                  </a:lnTo>
                  <a:lnTo>
                    <a:pt x="2920" y="9940"/>
                  </a:lnTo>
                  <a:lnTo>
                    <a:pt x="2858" y="9443"/>
                  </a:lnTo>
                  <a:lnTo>
                    <a:pt x="2858" y="9008"/>
                  </a:lnTo>
                  <a:lnTo>
                    <a:pt x="2672" y="8139"/>
                  </a:lnTo>
                  <a:lnTo>
                    <a:pt x="2547" y="7331"/>
                  </a:lnTo>
                  <a:lnTo>
                    <a:pt x="2112" y="4784"/>
                  </a:lnTo>
                  <a:lnTo>
                    <a:pt x="1864" y="2982"/>
                  </a:lnTo>
                  <a:lnTo>
                    <a:pt x="1678" y="1740"/>
                  </a:lnTo>
                  <a:lnTo>
                    <a:pt x="1491" y="497"/>
                  </a:lnTo>
                  <a:lnTo>
                    <a:pt x="1491" y="311"/>
                  </a:lnTo>
                  <a:lnTo>
                    <a:pt x="1429" y="249"/>
                  </a:lnTo>
                  <a:lnTo>
                    <a:pt x="1367" y="125"/>
                  </a:lnTo>
                  <a:lnTo>
                    <a:pt x="1367" y="0"/>
                  </a:lnTo>
                  <a:close/>
                </a:path>
              </a:pathLst>
            </a:custGeom>
            <a:solidFill>
              <a:srgbClr val="7EB0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4"/>
            <p:cNvSpPr/>
            <p:nvPr/>
          </p:nvSpPr>
          <p:spPr>
            <a:xfrm>
              <a:off x="6322975" y="1935700"/>
              <a:ext cx="29525" cy="248525"/>
            </a:xfrm>
            <a:custGeom>
              <a:rect b="b" l="l" r="r" t="t"/>
              <a:pathLst>
                <a:path extrusionOk="0" h="9941" w="1181">
                  <a:moveTo>
                    <a:pt x="0" y="0"/>
                  </a:moveTo>
                  <a:lnTo>
                    <a:pt x="0" y="994"/>
                  </a:lnTo>
                  <a:lnTo>
                    <a:pt x="62" y="1119"/>
                  </a:lnTo>
                  <a:lnTo>
                    <a:pt x="62" y="1243"/>
                  </a:lnTo>
                  <a:lnTo>
                    <a:pt x="125" y="3107"/>
                  </a:lnTo>
                  <a:lnTo>
                    <a:pt x="311" y="9009"/>
                  </a:lnTo>
                  <a:lnTo>
                    <a:pt x="373" y="9444"/>
                  </a:lnTo>
                  <a:lnTo>
                    <a:pt x="373" y="9878"/>
                  </a:lnTo>
                  <a:lnTo>
                    <a:pt x="746" y="9941"/>
                  </a:lnTo>
                  <a:lnTo>
                    <a:pt x="1181" y="9878"/>
                  </a:lnTo>
                  <a:lnTo>
                    <a:pt x="1119" y="9381"/>
                  </a:lnTo>
                  <a:lnTo>
                    <a:pt x="1056" y="7766"/>
                  </a:lnTo>
                  <a:lnTo>
                    <a:pt x="994" y="6151"/>
                  </a:lnTo>
                  <a:lnTo>
                    <a:pt x="870" y="3045"/>
                  </a:lnTo>
                  <a:lnTo>
                    <a:pt x="808" y="1554"/>
                  </a:lnTo>
                  <a:lnTo>
                    <a:pt x="808" y="808"/>
                  </a:lnTo>
                  <a:lnTo>
                    <a:pt x="808"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4"/>
            <p:cNvSpPr/>
            <p:nvPr/>
          </p:nvSpPr>
          <p:spPr>
            <a:xfrm>
              <a:off x="6232900" y="1713600"/>
              <a:ext cx="173975" cy="233000"/>
            </a:xfrm>
            <a:custGeom>
              <a:rect b="b" l="l" r="r" t="t"/>
              <a:pathLst>
                <a:path extrusionOk="0" h="9320" w="6959">
                  <a:moveTo>
                    <a:pt x="4659" y="746"/>
                  </a:moveTo>
                  <a:lnTo>
                    <a:pt x="6648" y="1057"/>
                  </a:lnTo>
                  <a:lnTo>
                    <a:pt x="6772" y="1119"/>
                  </a:lnTo>
                  <a:lnTo>
                    <a:pt x="6710" y="1243"/>
                  </a:lnTo>
                  <a:lnTo>
                    <a:pt x="6026" y="2485"/>
                  </a:lnTo>
                  <a:lnTo>
                    <a:pt x="5902" y="2548"/>
                  </a:lnTo>
                  <a:lnTo>
                    <a:pt x="5778" y="2610"/>
                  </a:lnTo>
                  <a:lnTo>
                    <a:pt x="3541" y="2175"/>
                  </a:lnTo>
                  <a:lnTo>
                    <a:pt x="4411" y="808"/>
                  </a:lnTo>
                  <a:lnTo>
                    <a:pt x="4535" y="746"/>
                  </a:lnTo>
                  <a:close/>
                  <a:moveTo>
                    <a:pt x="932" y="0"/>
                  </a:moveTo>
                  <a:lnTo>
                    <a:pt x="870" y="63"/>
                  </a:lnTo>
                  <a:lnTo>
                    <a:pt x="870" y="125"/>
                  </a:lnTo>
                  <a:lnTo>
                    <a:pt x="994" y="125"/>
                  </a:lnTo>
                  <a:lnTo>
                    <a:pt x="1056" y="187"/>
                  </a:lnTo>
                  <a:lnTo>
                    <a:pt x="1056" y="249"/>
                  </a:lnTo>
                  <a:lnTo>
                    <a:pt x="994" y="435"/>
                  </a:lnTo>
                  <a:lnTo>
                    <a:pt x="746" y="932"/>
                  </a:lnTo>
                  <a:lnTo>
                    <a:pt x="808" y="932"/>
                  </a:lnTo>
                  <a:lnTo>
                    <a:pt x="932" y="870"/>
                  </a:lnTo>
                  <a:lnTo>
                    <a:pt x="932" y="808"/>
                  </a:lnTo>
                  <a:lnTo>
                    <a:pt x="994" y="808"/>
                  </a:lnTo>
                  <a:lnTo>
                    <a:pt x="994" y="684"/>
                  </a:lnTo>
                  <a:lnTo>
                    <a:pt x="1056" y="560"/>
                  </a:lnTo>
                  <a:lnTo>
                    <a:pt x="1243" y="311"/>
                  </a:lnTo>
                  <a:lnTo>
                    <a:pt x="1305" y="187"/>
                  </a:lnTo>
                  <a:lnTo>
                    <a:pt x="1429" y="187"/>
                  </a:lnTo>
                  <a:lnTo>
                    <a:pt x="4349" y="684"/>
                  </a:lnTo>
                  <a:lnTo>
                    <a:pt x="3479" y="2051"/>
                  </a:lnTo>
                  <a:lnTo>
                    <a:pt x="3355" y="2113"/>
                  </a:lnTo>
                  <a:lnTo>
                    <a:pt x="3231" y="2113"/>
                  </a:lnTo>
                  <a:lnTo>
                    <a:pt x="1180" y="1802"/>
                  </a:lnTo>
                  <a:lnTo>
                    <a:pt x="1118" y="1864"/>
                  </a:lnTo>
                  <a:lnTo>
                    <a:pt x="3293" y="2299"/>
                  </a:lnTo>
                  <a:lnTo>
                    <a:pt x="2982" y="2796"/>
                  </a:lnTo>
                  <a:lnTo>
                    <a:pt x="3106" y="2858"/>
                  </a:lnTo>
                  <a:lnTo>
                    <a:pt x="3231" y="2548"/>
                  </a:lnTo>
                  <a:lnTo>
                    <a:pt x="3479" y="2423"/>
                  </a:lnTo>
                  <a:lnTo>
                    <a:pt x="3790" y="2361"/>
                  </a:lnTo>
                  <a:lnTo>
                    <a:pt x="4162" y="2423"/>
                  </a:lnTo>
                  <a:lnTo>
                    <a:pt x="4908" y="2548"/>
                  </a:lnTo>
                  <a:lnTo>
                    <a:pt x="5654" y="2672"/>
                  </a:lnTo>
                  <a:lnTo>
                    <a:pt x="5778" y="2734"/>
                  </a:lnTo>
                  <a:lnTo>
                    <a:pt x="5778" y="2796"/>
                  </a:lnTo>
                  <a:lnTo>
                    <a:pt x="5778" y="2920"/>
                  </a:lnTo>
                  <a:lnTo>
                    <a:pt x="5094" y="3976"/>
                  </a:lnTo>
                  <a:lnTo>
                    <a:pt x="4970" y="4101"/>
                  </a:lnTo>
                  <a:lnTo>
                    <a:pt x="4846" y="4101"/>
                  </a:lnTo>
                  <a:lnTo>
                    <a:pt x="2609" y="3728"/>
                  </a:lnTo>
                  <a:lnTo>
                    <a:pt x="2485" y="3728"/>
                  </a:lnTo>
                  <a:lnTo>
                    <a:pt x="2423" y="3852"/>
                  </a:lnTo>
                  <a:lnTo>
                    <a:pt x="2858" y="3914"/>
                  </a:lnTo>
                  <a:lnTo>
                    <a:pt x="3293" y="3976"/>
                  </a:lnTo>
                  <a:lnTo>
                    <a:pt x="4162" y="4101"/>
                  </a:lnTo>
                  <a:lnTo>
                    <a:pt x="4722" y="4225"/>
                  </a:lnTo>
                  <a:lnTo>
                    <a:pt x="4846" y="4225"/>
                  </a:lnTo>
                  <a:lnTo>
                    <a:pt x="4908" y="4287"/>
                  </a:lnTo>
                  <a:lnTo>
                    <a:pt x="4846" y="4411"/>
                  </a:lnTo>
                  <a:lnTo>
                    <a:pt x="3914" y="5964"/>
                  </a:lnTo>
                  <a:lnTo>
                    <a:pt x="3852" y="6089"/>
                  </a:lnTo>
                  <a:lnTo>
                    <a:pt x="3665" y="6089"/>
                  </a:lnTo>
                  <a:lnTo>
                    <a:pt x="1864" y="5716"/>
                  </a:lnTo>
                  <a:lnTo>
                    <a:pt x="1802" y="5778"/>
                  </a:lnTo>
                  <a:lnTo>
                    <a:pt x="1802" y="5902"/>
                  </a:lnTo>
                  <a:lnTo>
                    <a:pt x="3541" y="6151"/>
                  </a:lnTo>
                  <a:lnTo>
                    <a:pt x="3665" y="6213"/>
                  </a:lnTo>
                  <a:lnTo>
                    <a:pt x="3728" y="6275"/>
                  </a:lnTo>
                  <a:lnTo>
                    <a:pt x="3665" y="6399"/>
                  </a:lnTo>
                  <a:lnTo>
                    <a:pt x="2734" y="8015"/>
                  </a:lnTo>
                  <a:lnTo>
                    <a:pt x="2609" y="8077"/>
                  </a:lnTo>
                  <a:lnTo>
                    <a:pt x="2423" y="8077"/>
                  </a:lnTo>
                  <a:lnTo>
                    <a:pt x="1615" y="7953"/>
                  </a:lnTo>
                  <a:lnTo>
                    <a:pt x="1491" y="7890"/>
                  </a:lnTo>
                  <a:lnTo>
                    <a:pt x="1429" y="7828"/>
                  </a:lnTo>
                  <a:lnTo>
                    <a:pt x="1305" y="7704"/>
                  </a:lnTo>
                  <a:lnTo>
                    <a:pt x="994" y="7766"/>
                  </a:lnTo>
                  <a:lnTo>
                    <a:pt x="746" y="7766"/>
                  </a:lnTo>
                  <a:lnTo>
                    <a:pt x="124" y="7642"/>
                  </a:lnTo>
                  <a:lnTo>
                    <a:pt x="62" y="7704"/>
                  </a:lnTo>
                  <a:lnTo>
                    <a:pt x="0" y="7766"/>
                  </a:lnTo>
                  <a:lnTo>
                    <a:pt x="62" y="7766"/>
                  </a:lnTo>
                  <a:lnTo>
                    <a:pt x="435" y="7828"/>
                  </a:lnTo>
                  <a:lnTo>
                    <a:pt x="559" y="7890"/>
                  </a:lnTo>
                  <a:lnTo>
                    <a:pt x="621" y="7953"/>
                  </a:lnTo>
                  <a:lnTo>
                    <a:pt x="621" y="8077"/>
                  </a:lnTo>
                  <a:lnTo>
                    <a:pt x="621" y="8201"/>
                  </a:lnTo>
                  <a:lnTo>
                    <a:pt x="621" y="8574"/>
                  </a:lnTo>
                  <a:lnTo>
                    <a:pt x="559" y="9009"/>
                  </a:lnTo>
                  <a:lnTo>
                    <a:pt x="1926" y="8822"/>
                  </a:lnTo>
                  <a:lnTo>
                    <a:pt x="1864" y="8636"/>
                  </a:lnTo>
                  <a:lnTo>
                    <a:pt x="1740" y="8450"/>
                  </a:lnTo>
                  <a:lnTo>
                    <a:pt x="1677" y="8263"/>
                  </a:lnTo>
                  <a:lnTo>
                    <a:pt x="1615" y="8077"/>
                  </a:lnTo>
                  <a:lnTo>
                    <a:pt x="1802" y="8139"/>
                  </a:lnTo>
                  <a:lnTo>
                    <a:pt x="2050" y="8139"/>
                  </a:lnTo>
                  <a:lnTo>
                    <a:pt x="2547" y="8263"/>
                  </a:lnTo>
                  <a:lnTo>
                    <a:pt x="2050" y="9133"/>
                  </a:lnTo>
                  <a:lnTo>
                    <a:pt x="2050" y="9319"/>
                  </a:lnTo>
                  <a:lnTo>
                    <a:pt x="2174" y="9195"/>
                  </a:lnTo>
                  <a:lnTo>
                    <a:pt x="2237" y="9071"/>
                  </a:lnTo>
                  <a:lnTo>
                    <a:pt x="6834" y="1305"/>
                  </a:lnTo>
                  <a:lnTo>
                    <a:pt x="6958" y="1119"/>
                  </a:lnTo>
                  <a:lnTo>
                    <a:pt x="6958" y="994"/>
                  </a:lnTo>
                  <a:lnTo>
                    <a:pt x="6896" y="994"/>
                  </a:lnTo>
                  <a:lnTo>
                    <a:pt x="6710" y="932"/>
                  </a:lnTo>
                  <a:lnTo>
                    <a:pt x="932" y="0"/>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4"/>
            <p:cNvSpPr/>
            <p:nvPr/>
          </p:nvSpPr>
          <p:spPr>
            <a:xfrm>
              <a:off x="6293450" y="1960550"/>
              <a:ext cx="32650" cy="93200"/>
            </a:xfrm>
            <a:custGeom>
              <a:rect b="b" l="l" r="r" t="t"/>
              <a:pathLst>
                <a:path extrusionOk="0" h="3728" w="1306">
                  <a:moveTo>
                    <a:pt x="1181" y="0"/>
                  </a:moveTo>
                  <a:lnTo>
                    <a:pt x="1" y="1926"/>
                  </a:lnTo>
                  <a:lnTo>
                    <a:pt x="249" y="3728"/>
                  </a:lnTo>
                  <a:lnTo>
                    <a:pt x="374" y="3728"/>
                  </a:lnTo>
                  <a:lnTo>
                    <a:pt x="436" y="3666"/>
                  </a:lnTo>
                  <a:lnTo>
                    <a:pt x="498" y="3479"/>
                  </a:lnTo>
                  <a:lnTo>
                    <a:pt x="1306" y="2113"/>
                  </a:lnTo>
                  <a:lnTo>
                    <a:pt x="1243" y="249"/>
                  </a:lnTo>
                  <a:lnTo>
                    <a:pt x="1243" y="125"/>
                  </a:lnTo>
                  <a:lnTo>
                    <a:pt x="1181" y="0"/>
                  </a:lnTo>
                  <a:close/>
                </a:path>
              </a:pathLst>
            </a:custGeom>
            <a:solidFill>
              <a:srgbClr val="FC9E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4"/>
            <p:cNvSpPr/>
            <p:nvPr/>
          </p:nvSpPr>
          <p:spPr>
            <a:xfrm>
              <a:off x="6322975" y="1904625"/>
              <a:ext cx="34200" cy="31100"/>
            </a:xfrm>
            <a:custGeom>
              <a:rect b="b" l="l" r="r" t="t"/>
              <a:pathLst>
                <a:path extrusionOk="0" h="1244" w="1368">
                  <a:moveTo>
                    <a:pt x="932" y="1"/>
                  </a:moveTo>
                  <a:lnTo>
                    <a:pt x="622" y="63"/>
                  </a:lnTo>
                  <a:lnTo>
                    <a:pt x="311" y="63"/>
                  </a:lnTo>
                  <a:lnTo>
                    <a:pt x="0" y="1243"/>
                  </a:lnTo>
                  <a:lnTo>
                    <a:pt x="808" y="1243"/>
                  </a:lnTo>
                  <a:lnTo>
                    <a:pt x="1367" y="1181"/>
                  </a:lnTo>
                  <a:lnTo>
                    <a:pt x="1056" y="312"/>
                  </a:lnTo>
                  <a:lnTo>
                    <a:pt x="932"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4"/>
            <p:cNvSpPr/>
            <p:nvPr/>
          </p:nvSpPr>
          <p:spPr>
            <a:xfrm>
              <a:off x="6330725" y="1879775"/>
              <a:ext cx="15575" cy="26450"/>
            </a:xfrm>
            <a:custGeom>
              <a:rect b="b" l="l" r="r" t="t"/>
              <a:pathLst>
                <a:path extrusionOk="0" h="1058" w="623">
                  <a:moveTo>
                    <a:pt x="249" y="1"/>
                  </a:moveTo>
                  <a:lnTo>
                    <a:pt x="1" y="1057"/>
                  </a:lnTo>
                  <a:lnTo>
                    <a:pt x="312" y="1057"/>
                  </a:lnTo>
                  <a:lnTo>
                    <a:pt x="622" y="995"/>
                  </a:lnTo>
                  <a:lnTo>
                    <a:pt x="249"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4"/>
            <p:cNvSpPr/>
            <p:nvPr/>
          </p:nvSpPr>
          <p:spPr>
            <a:xfrm>
              <a:off x="5488925" y="867125"/>
              <a:ext cx="3150" cy="1600"/>
            </a:xfrm>
            <a:custGeom>
              <a:rect b="b" l="l" r="r" t="t"/>
              <a:pathLst>
                <a:path extrusionOk="0" h="64" w="126">
                  <a:moveTo>
                    <a:pt x="125" y="1"/>
                  </a:moveTo>
                  <a:lnTo>
                    <a:pt x="125" y="1"/>
                  </a:lnTo>
                  <a:lnTo>
                    <a:pt x="1" y="63"/>
                  </a:lnTo>
                  <a:lnTo>
                    <a:pt x="1" y="63"/>
                  </a:lnTo>
                  <a:lnTo>
                    <a:pt x="125" y="1"/>
                  </a:lnTo>
                  <a:lnTo>
                    <a:pt x="125" y="1"/>
                  </a:lnTo>
                  <a:close/>
                </a:path>
              </a:pathLst>
            </a:custGeom>
            <a:solidFill>
              <a:srgbClr val="BA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4"/>
            <p:cNvSpPr/>
            <p:nvPr/>
          </p:nvSpPr>
          <p:spPr>
            <a:xfrm>
              <a:off x="5940900" y="1803675"/>
              <a:ext cx="104075" cy="57500"/>
            </a:xfrm>
            <a:custGeom>
              <a:rect b="b" l="l" r="r" t="t"/>
              <a:pathLst>
                <a:path extrusionOk="0" h="2300" w="4163">
                  <a:moveTo>
                    <a:pt x="994" y="1"/>
                  </a:moveTo>
                  <a:lnTo>
                    <a:pt x="932" y="63"/>
                  </a:lnTo>
                  <a:lnTo>
                    <a:pt x="808" y="187"/>
                  </a:lnTo>
                  <a:lnTo>
                    <a:pt x="63" y="1492"/>
                  </a:lnTo>
                  <a:lnTo>
                    <a:pt x="0" y="1616"/>
                  </a:lnTo>
                  <a:lnTo>
                    <a:pt x="0" y="1678"/>
                  </a:lnTo>
                  <a:lnTo>
                    <a:pt x="63" y="1740"/>
                  </a:lnTo>
                  <a:lnTo>
                    <a:pt x="187" y="1802"/>
                  </a:lnTo>
                  <a:lnTo>
                    <a:pt x="2734" y="2299"/>
                  </a:lnTo>
                  <a:lnTo>
                    <a:pt x="3355" y="1740"/>
                  </a:lnTo>
                  <a:lnTo>
                    <a:pt x="3914" y="1119"/>
                  </a:lnTo>
                  <a:lnTo>
                    <a:pt x="3976" y="1057"/>
                  </a:lnTo>
                  <a:lnTo>
                    <a:pt x="4039" y="995"/>
                  </a:lnTo>
                  <a:lnTo>
                    <a:pt x="3976" y="995"/>
                  </a:lnTo>
                  <a:lnTo>
                    <a:pt x="4039" y="933"/>
                  </a:lnTo>
                  <a:lnTo>
                    <a:pt x="4101" y="808"/>
                  </a:lnTo>
                  <a:lnTo>
                    <a:pt x="4163" y="684"/>
                  </a:lnTo>
                  <a:lnTo>
                    <a:pt x="4163" y="560"/>
                  </a:lnTo>
                  <a:lnTo>
                    <a:pt x="1057" y="63"/>
                  </a:lnTo>
                  <a:lnTo>
                    <a:pt x="994"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4"/>
            <p:cNvSpPr/>
            <p:nvPr/>
          </p:nvSpPr>
          <p:spPr>
            <a:xfrm>
              <a:off x="6268600" y="1809900"/>
              <a:ext cx="87000" cy="55925"/>
            </a:xfrm>
            <a:custGeom>
              <a:rect b="b" l="l" r="r" t="t"/>
              <a:pathLst>
                <a:path extrusionOk="0" h="2237" w="3480">
                  <a:moveTo>
                    <a:pt x="995" y="0"/>
                  </a:moveTo>
                  <a:lnTo>
                    <a:pt x="995" y="62"/>
                  </a:lnTo>
                  <a:lnTo>
                    <a:pt x="933" y="124"/>
                  </a:lnTo>
                  <a:lnTo>
                    <a:pt x="125" y="1491"/>
                  </a:lnTo>
                  <a:lnTo>
                    <a:pt x="1" y="1615"/>
                  </a:lnTo>
                  <a:lnTo>
                    <a:pt x="1" y="1740"/>
                  </a:lnTo>
                  <a:lnTo>
                    <a:pt x="436" y="1740"/>
                  </a:lnTo>
                  <a:lnTo>
                    <a:pt x="436" y="1864"/>
                  </a:lnTo>
                  <a:lnTo>
                    <a:pt x="2237" y="2237"/>
                  </a:lnTo>
                  <a:lnTo>
                    <a:pt x="2424" y="2237"/>
                  </a:lnTo>
                  <a:lnTo>
                    <a:pt x="2486" y="2112"/>
                  </a:lnTo>
                  <a:lnTo>
                    <a:pt x="3418" y="559"/>
                  </a:lnTo>
                  <a:lnTo>
                    <a:pt x="3480" y="435"/>
                  </a:lnTo>
                  <a:lnTo>
                    <a:pt x="3418" y="373"/>
                  </a:lnTo>
                  <a:lnTo>
                    <a:pt x="3294" y="373"/>
                  </a:lnTo>
                  <a:lnTo>
                    <a:pt x="2734" y="249"/>
                  </a:lnTo>
                  <a:lnTo>
                    <a:pt x="1865" y="124"/>
                  </a:lnTo>
                  <a:lnTo>
                    <a:pt x="1430" y="62"/>
                  </a:lnTo>
                  <a:lnTo>
                    <a:pt x="995"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4"/>
            <p:cNvSpPr/>
            <p:nvPr/>
          </p:nvSpPr>
          <p:spPr>
            <a:xfrm>
              <a:off x="6100875" y="1694950"/>
              <a:ext cx="94775" cy="46625"/>
            </a:xfrm>
            <a:custGeom>
              <a:rect b="b" l="l" r="r" t="t"/>
              <a:pathLst>
                <a:path extrusionOk="0" h="1865" w="3791">
                  <a:moveTo>
                    <a:pt x="808" y="1"/>
                  </a:moveTo>
                  <a:lnTo>
                    <a:pt x="684" y="125"/>
                  </a:lnTo>
                  <a:lnTo>
                    <a:pt x="63" y="1181"/>
                  </a:lnTo>
                  <a:lnTo>
                    <a:pt x="0" y="1306"/>
                  </a:lnTo>
                  <a:lnTo>
                    <a:pt x="63" y="1430"/>
                  </a:lnTo>
                  <a:lnTo>
                    <a:pt x="125" y="1430"/>
                  </a:lnTo>
                  <a:lnTo>
                    <a:pt x="249" y="1492"/>
                  </a:lnTo>
                  <a:lnTo>
                    <a:pt x="2485" y="1865"/>
                  </a:lnTo>
                  <a:lnTo>
                    <a:pt x="3293" y="1492"/>
                  </a:lnTo>
                  <a:lnTo>
                    <a:pt x="3790" y="684"/>
                  </a:lnTo>
                  <a:lnTo>
                    <a:pt x="3790" y="498"/>
                  </a:lnTo>
                  <a:lnTo>
                    <a:pt x="3666" y="436"/>
                  </a:lnTo>
                  <a:lnTo>
                    <a:pt x="93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4"/>
            <p:cNvSpPr/>
            <p:nvPr/>
          </p:nvSpPr>
          <p:spPr>
            <a:xfrm>
              <a:off x="6254625" y="1861150"/>
              <a:ext cx="71475" cy="54375"/>
            </a:xfrm>
            <a:custGeom>
              <a:rect b="b" l="l" r="r" t="t"/>
              <a:pathLst>
                <a:path extrusionOk="0" h="2175" w="2859">
                  <a:moveTo>
                    <a:pt x="933" y="0"/>
                  </a:moveTo>
                  <a:lnTo>
                    <a:pt x="1" y="932"/>
                  </a:lnTo>
                  <a:lnTo>
                    <a:pt x="436" y="1802"/>
                  </a:lnTo>
                  <a:lnTo>
                    <a:pt x="560" y="1926"/>
                  </a:lnTo>
                  <a:lnTo>
                    <a:pt x="622" y="1988"/>
                  </a:lnTo>
                  <a:lnTo>
                    <a:pt x="746" y="2051"/>
                  </a:lnTo>
                  <a:lnTo>
                    <a:pt x="1554" y="2175"/>
                  </a:lnTo>
                  <a:lnTo>
                    <a:pt x="1740" y="2175"/>
                  </a:lnTo>
                  <a:lnTo>
                    <a:pt x="1865" y="2113"/>
                  </a:lnTo>
                  <a:lnTo>
                    <a:pt x="2796" y="497"/>
                  </a:lnTo>
                  <a:lnTo>
                    <a:pt x="2859" y="373"/>
                  </a:lnTo>
                  <a:lnTo>
                    <a:pt x="2796" y="311"/>
                  </a:lnTo>
                  <a:lnTo>
                    <a:pt x="2672" y="249"/>
                  </a:lnTo>
                  <a:lnTo>
                    <a:pt x="933"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4"/>
            <p:cNvSpPr/>
            <p:nvPr/>
          </p:nvSpPr>
          <p:spPr>
            <a:xfrm>
              <a:off x="6257750" y="1718250"/>
              <a:ext cx="83875" cy="48175"/>
            </a:xfrm>
            <a:custGeom>
              <a:rect b="b" l="l" r="r" t="t"/>
              <a:pathLst>
                <a:path extrusionOk="0" h="1927" w="3355">
                  <a:moveTo>
                    <a:pt x="311" y="1"/>
                  </a:moveTo>
                  <a:lnTo>
                    <a:pt x="249" y="125"/>
                  </a:lnTo>
                  <a:lnTo>
                    <a:pt x="62" y="374"/>
                  </a:lnTo>
                  <a:lnTo>
                    <a:pt x="0" y="498"/>
                  </a:lnTo>
                  <a:lnTo>
                    <a:pt x="0" y="622"/>
                  </a:lnTo>
                  <a:lnTo>
                    <a:pt x="124" y="622"/>
                  </a:lnTo>
                  <a:lnTo>
                    <a:pt x="249" y="560"/>
                  </a:lnTo>
                  <a:lnTo>
                    <a:pt x="559" y="498"/>
                  </a:lnTo>
                  <a:lnTo>
                    <a:pt x="683" y="436"/>
                  </a:lnTo>
                  <a:lnTo>
                    <a:pt x="746" y="436"/>
                  </a:lnTo>
                  <a:lnTo>
                    <a:pt x="808" y="498"/>
                  </a:lnTo>
                  <a:lnTo>
                    <a:pt x="870" y="560"/>
                  </a:lnTo>
                  <a:lnTo>
                    <a:pt x="870" y="622"/>
                  </a:lnTo>
                  <a:lnTo>
                    <a:pt x="808" y="808"/>
                  </a:lnTo>
                  <a:lnTo>
                    <a:pt x="497" y="1181"/>
                  </a:lnTo>
                  <a:lnTo>
                    <a:pt x="186" y="1616"/>
                  </a:lnTo>
                  <a:lnTo>
                    <a:pt x="2237" y="1927"/>
                  </a:lnTo>
                  <a:lnTo>
                    <a:pt x="2361" y="1927"/>
                  </a:lnTo>
                  <a:lnTo>
                    <a:pt x="2485" y="1865"/>
                  </a:lnTo>
                  <a:lnTo>
                    <a:pt x="3355" y="498"/>
                  </a:lnTo>
                  <a:lnTo>
                    <a:pt x="435"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4"/>
            <p:cNvSpPr/>
            <p:nvPr/>
          </p:nvSpPr>
          <p:spPr>
            <a:xfrm>
              <a:off x="6298125" y="1772625"/>
              <a:ext cx="79225" cy="43500"/>
            </a:xfrm>
            <a:custGeom>
              <a:rect b="b" l="l" r="r" t="t"/>
              <a:pathLst>
                <a:path extrusionOk="0" h="1740" w="3169">
                  <a:moveTo>
                    <a:pt x="1181" y="0"/>
                  </a:moveTo>
                  <a:lnTo>
                    <a:pt x="870" y="62"/>
                  </a:lnTo>
                  <a:lnTo>
                    <a:pt x="622" y="187"/>
                  </a:lnTo>
                  <a:lnTo>
                    <a:pt x="497" y="497"/>
                  </a:lnTo>
                  <a:lnTo>
                    <a:pt x="435" y="684"/>
                  </a:lnTo>
                  <a:lnTo>
                    <a:pt x="373" y="870"/>
                  </a:lnTo>
                  <a:lnTo>
                    <a:pt x="187" y="1118"/>
                  </a:lnTo>
                  <a:lnTo>
                    <a:pt x="62" y="1243"/>
                  </a:lnTo>
                  <a:lnTo>
                    <a:pt x="0" y="1367"/>
                  </a:lnTo>
                  <a:lnTo>
                    <a:pt x="2237" y="1740"/>
                  </a:lnTo>
                  <a:lnTo>
                    <a:pt x="2361" y="1740"/>
                  </a:lnTo>
                  <a:lnTo>
                    <a:pt x="2485" y="1615"/>
                  </a:lnTo>
                  <a:lnTo>
                    <a:pt x="3169" y="559"/>
                  </a:lnTo>
                  <a:lnTo>
                    <a:pt x="3169" y="435"/>
                  </a:lnTo>
                  <a:lnTo>
                    <a:pt x="3169" y="373"/>
                  </a:lnTo>
                  <a:lnTo>
                    <a:pt x="3045" y="311"/>
                  </a:lnTo>
                  <a:lnTo>
                    <a:pt x="2299" y="187"/>
                  </a:lnTo>
                  <a:lnTo>
                    <a:pt x="1553" y="62"/>
                  </a:lnTo>
                  <a:lnTo>
                    <a:pt x="1181"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4"/>
            <p:cNvSpPr/>
            <p:nvPr/>
          </p:nvSpPr>
          <p:spPr>
            <a:xfrm>
              <a:off x="6228225" y="1760200"/>
              <a:ext cx="87000" cy="40400"/>
            </a:xfrm>
            <a:custGeom>
              <a:rect b="b" l="l" r="r" t="t"/>
              <a:pathLst>
                <a:path extrusionOk="0" h="1616" w="3480">
                  <a:moveTo>
                    <a:pt x="1305" y="0"/>
                  </a:moveTo>
                  <a:lnTo>
                    <a:pt x="1" y="1367"/>
                  </a:lnTo>
                  <a:lnTo>
                    <a:pt x="1430" y="1615"/>
                  </a:lnTo>
                  <a:lnTo>
                    <a:pt x="1740" y="1491"/>
                  </a:lnTo>
                  <a:lnTo>
                    <a:pt x="2424" y="1181"/>
                  </a:lnTo>
                  <a:lnTo>
                    <a:pt x="2796" y="1056"/>
                  </a:lnTo>
                  <a:lnTo>
                    <a:pt x="3169" y="932"/>
                  </a:lnTo>
                  <a:lnTo>
                    <a:pt x="3480" y="435"/>
                  </a:lnTo>
                  <a:lnTo>
                    <a:pt x="1305"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4"/>
            <p:cNvSpPr/>
            <p:nvPr/>
          </p:nvSpPr>
          <p:spPr>
            <a:xfrm>
              <a:off x="6204925" y="1907750"/>
              <a:ext cx="45075" cy="55925"/>
            </a:xfrm>
            <a:custGeom>
              <a:rect b="b" l="l" r="r" t="t"/>
              <a:pathLst>
                <a:path extrusionOk="0" h="2237" w="1803">
                  <a:moveTo>
                    <a:pt x="1119" y="0"/>
                  </a:moveTo>
                  <a:lnTo>
                    <a:pt x="933" y="187"/>
                  </a:lnTo>
                  <a:lnTo>
                    <a:pt x="933" y="373"/>
                  </a:lnTo>
                  <a:lnTo>
                    <a:pt x="808" y="497"/>
                  </a:lnTo>
                  <a:lnTo>
                    <a:pt x="63" y="1678"/>
                  </a:lnTo>
                  <a:lnTo>
                    <a:pt x="1" y="1802"/>
                  </a:lnTo>
                  <a:lnTo>
                    <a:pt x="1" y="1864"/>
                  </a:lnTo>
                  <a:lnTo>
                    <a:pt x="125" y="1926"/>
                  </a:lnTo>
                  <a:lnTo>
                    <a:pt x="1802" y="2237"/>
                  </a:lnTo>
                  <a:lnTo>
                    <a:pt x="1678" y="1243"/>
                  </a:lnTo>
                  <a:lnTo>
                    <a:pt x="1740" y="808"/>
                  </a:lnTo>
                  <a:lnTo>
                    <a:pt x="1740" y="435"/>
                  </a:lnTo>
                  <a:lnTo>
                    <a:pt x="1740" y="311"/>
                  </a:lnTo>
                  <a:lnTo>
                    <a:pt x="1740" y="187"/>
                  </a:lnTo>
                  <a:lnTo>
                    <a:pt x="1678" y="124"/>
                  </a:lnTo>
                  <a:lnTo>
                    <a:pt x="1554" y="62"/>
                  </a:lnTo>
                  <a:lnTo>
                    <a:pt x="1181"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4"/>
            <p:cNvSpPr/>
            <p:nvPr/>
          </p:nvSpPr>
          <p:spPr>
            <a:xfrm>
              <a:off x="6079125" y="1733800"/>
              <a:ext cx="77675" cy="38850"/>
            </a:xfrm>
            <a:custGeom>
              <a:rect b="b" l="l" r="r" t="t"/>
              <a:pathLst>
                <a:path extrusionOk="0" h="1554" w="3107">
                  <a:moveTo>
                    <a:pt x="746" y="0"/>
                  </a:moveTo>
                  <a:lnTo>
                    <a:pt x="684" y="124"/>
                  </a:lnTo>
                  <a:lnTo>
                    <a:pt x="63" y="1180"/>
                  </a:lnTo>
                  <a:lnTo>
                    <a:pt x="1" y="1305"/>
                  </a:lnTo>
                  <a:lnTo>
                    <a:pt x="1" y="1367"/>
                  </a:lnTo>
                  <a:lnTo>
                    <a:pt x="187" y="1429"/>
                  </a:lnTo>
                  <a:lnTo>
                    <a:pt x="870" y="1553"/>
                  </a:lnTo>
                  <a:lnTo>
                    <a:pt x="1367" y="1243"/>
                  </a:lnTo>
                  <a:lnTo>
                    <a:pt x="1864" y="994"/>
                  </a:lnTo>
                  <a:lnTo>
                    <a:pt x="3107" y="435"/>
                  </a:lnTo>
                  <a:lnTo>
                    <a:pt x="2548" y="311"/>
                  </a:lnTo>
                  <a:lnTo>
                    <a:pt x="1989" y="186"/>
                  </a:lnTo>
                  <a:lnTo>
                    <a:pt x="870"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4"/>
            <p:cNvSpPr/>
            <p:nvPr/>
          </p:nvSpPr>
          <p:spPr>
            <a:xfrm>
              <a:off x="6131925" y="1954325"/>
              <a:ext cx="65275" cy="57500"/>
            </a:xfrm>
            <a:custGeom>
              <a:rect b="b" l="l" r="r" t="t"/>
              <a:pathLst>
                <a:path extrusionOk="0" h="2300" w="2611">
                  <a:moveTo>
                    <a:pt x="2175" y="1"/>
                  </a:moveTo>
                  <a:lnTo>
                    <a:pt x="1057" y="995"/>
                  </a:lnTo>
                  <a:lnTo>
                    <a:pt x="1" y="2051"/>
                  </a:lnTo>
                  <a:lnTo>
                    <a:pt x="1057" y="2300"/>
                  </a:lnTo>
                  <a:lnTo>
                    <a:pt x="1243" y="2237"/>
                  </a:lnTo>
                  <a:lnTo>
                    <a:pt x="1368" y="2113"/>
                  </a:lnTo>
                  <a:lnTo>
                    <a:pt x="2424" y="436"/>
                  </a:lnTo>
                  <a:lnTo>
                    <a:pt x="2548" y="249"/>
                  </a:lnTo>
                  <a:lnTo>
                    <a:pt x="2610" y="63"/>
                  </a:lnTo>
                  <a:lnTo>
                    <a:pt x="2175"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4"/>
            <p:cNvSpPr/>
            <p:nvPr/>
          </p:nvSpPr>
          <p:spPr>
            <a:xfrm>
              <a:off x="6198725" y="1797475"/>
              <a:ext cx="60600" cy="40400"/>
            </a:xfrm>
            <a:custGeom>
              <a:rect b="b" l="l" r="r" t="t"/>
              <a:pathLst>
                <a:path extrusionOk="0" h="1616" w="2424">
                  <a:moveTo>
                    <a:pt x="1056" y="0"/>
                  </a:moveTo>
                  <a:lnTo>
                    <a:pt x="684" y="373"/>
                  </a:lnTo>
                  <a:lnTo>
                    <a:pt x="559" y="497"/>
                  </a:lnTo>
                  <a:lnTo>
                    <a:pt x="125" y="1367"/>
                  </a:lnTo>
                  <a:lnTo>
                    <a:pt x="62" y="1491"/>
                  </a:lnTo>
                  <a:lnTo>
                    <a:pt x="0" y="1553"/>
                  </a:lnTo>
                  <a:lnTo>
                    <a:pt x="62" y="1615"/>
                  </a:lnTo>
                  <a:lnTo>
                    <a:pt x="2423" y="249"/>
                  </a:lnTo>
                  <a:lnTo>
                    <a:pt x="1056"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4"/>
            <p:cNvSpPr/>
            <p:nvPr/>
          </p:nvSpPr>
          <p:spPr>
            <a:xfrm>
              <a:off x="6176975" y="1716700"/>
              <a:ext cx="82350" cy="60600"/>
            </a:xfrm>
            <a:custGeom>
              <a:rect b="b" l="l" r="r" t="t"/>
              <a:pathLst>
                <a:path extrusionOk="0" h="2424" w="3294">
                  <a:moveTo>
                    <a:pt x="3107" y="1"/>
                  </a:moveTo>
                  <a:lnTo>
                    <a:pt x="2361" y="622"/>
                  </a:lnTo>
                  <a:lnTo>
                    <a:pt x="1616" y="1243"/>
                  </a:lnTo>
                  <a:lnTo>
                    <a:pt x="1492" y="1367"/>
                  </a:lnTo>
                  <a:lnTo>
                    <a:pt x="1492" y="1430"/>
                  </a:lnTo>
                  <a:lnTo>
                    <a:pt x="1429" y="1430"/>
                  </a:lnTo>
                  <a:lnTo>
                    <a:pt x="1057" y="1616"/>
                  </a:lnTo>
                  <a:lnTo>
                    <a:pt x="684" y="1864"/>
                  </a:lnTo>
                  <a:lnTo>
                    <a:pt x="1" y="2424"/>
                  </a:lnTo>
                  <a:lnTo>
                    <a:pt x="311" y="2299"/>
                  </a:lnTo>
                  <a:lnTo>
                    <a:pt x="622" y="2113"/>
                  </a:lnTo>
                  <a:lnTo>
                    <a:pt x="1243" y="1740"/>
                  </a:lnTo>
                  <a:lnTo>
                    <a:pt x="1492" y="1554"/>
                  </a:lnTo>
                  <a:lnTo>
                    <a:pt x="1802" y="1430"/>
                  </a:lnTo>
                  <a:lnTo>
                    <a:pt x="2423" y="1119"/>
                  </a:lnTo>
                  <a:lnTo>
                    <a:pt x="2983" y="808"/>
                  </a:lnTo>
                  <a:lnTo>
                    <a:pt x="3231" y="311"/>
                  </a:lnTo>
                  <a:lnTo>
                    <a:pt x="3293" y="125"/>
                  </a:lnTo>
                  <a:lnTo>
                    <a:pt x="3293" y="63"/>
                  </a:lnTo>
                  <a:lnTo>
                    <a:pt x="3231"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4"/>
            <p:cNvSpPr/>
            <p:nvPr/>
          </p:nvSpPr>
          <p:spPr>
            <a:xfrm>
              <a:off x="6052725" y="1772625"/>
              <a:ext cx="45075" cy="45050"/>
            </a:xfrm>
            <a:custGeom>
              <a:rect b="b" l="l" r="r" t="t"/>
              <a:pathLst>
                <a:path extrusionOk="0" h="1802" w="1803">
                  <a:moveTo>
                    <a:pt x="932" y="0"/>
                  </a:moveTo>
                  <a:lnTo>
                    <a:pt x="808" y="124"/>
                  </a:lnTo>
                  <a:lnTo>
                    <a:pt x="63" y="1553"/>
                  </a:lnTo>
                  <a:lnTo>
                    <a:pt x="0" y="1615"/>
                  </a:lnTo>
                  <a:lnTo>
                    <a:pt x="0" y="1740"/>
                  </a:lnTo>
                  <a:lnTo>
                    <a:pt x="63" y="1802"/>
                  </a:lnTo>
                  <a:lnTo>
                    <a:pt x="1802" y="187"/>
                  </a:lnTo>
                  <a:lnTo>
                    <a:pt x="1802" y="124"/>
                  </a:lnTo>
                  <a:lnTo>
                    <a:pt x="1181"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4"/>
            <p:cNvSpPr/>
            <p:nvPr/>
          </p:nvSpPr>
          <p:spPr>
            <a:xfrm>
              <a:off x="6189400" y="1707375"/>
              <a:ext cx="41950" cy="23325"/>
            </a:xfrm>
            <a:custGeom>
              <a:rect b="b" l="l" r="r" t="t"/>
              <a:pathLst>
                <a:path extrusionOk="0" h="933" w="1678">
                  <a:moveTo>
                    <a:pt x="498" y="1"/>
                  </a:moveTo>
                  <a:lnTo>
                    <a:pt x="435" y="125"/>
                  </a:lnTo>
                  <a:lnTo>
                    <a:pt x="187" y="498"/>
                  </a:lnTo>
                  <a:lnTo>
                    <a:pt x="1" y="933"/>
                  </a:lnTo>
                  <a:lnTo>
                    <a:pt x="808" y="560"/>
                  </a:lnTo>
                  <a:lnTo>
                    <a:pt x="1678" y="249"/>
                  </a:lnTo>
                  <a:lnTo>
                    <a:pt x="1429" y="187"/>
                  </a:lnTo>
                  <a:lnTo>
                    <a:pt x="1119" y="125"/>
                  </a:lnTo>
                  <a:lnTo>
                    <a:pt x="560"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4"/>
            <p:cNvSpPr/>
            <p:nvPr/>
          </p:nvSpPr>
          <p:spPr>
            <a:xfrm>
              <a:off x="6214250" y="1853375"/>
              <a:ext cx="46625" cy="26425"/>
            </a:xfrm>
            <a:custGeom>
              <a:rect b="b" l="l" r="r" t="t"/>
              <a:pathLst>
                <a:path extrusionOk="0" h="1057" w="1865">
                  <a:moveTo>
                    <a:pt x="1243" y="1"/>
                  </a:moveTo>
                  <a:lnTo>
                    <a:pt x="1" y="1057"/>
                  </a:lnTo>
                  <a:lnTo>
                    <a:pt x="311" y="933"/>
                  </a:lnTo>
                  <a:lnTo>
                    <a:pt x="622" y="808"/>
                  </a:lnTo>
                  <a:lnTo>
                    <a:pt x="1243" y="498"/>
                  </a:lnTo>
                  <a:lnTo>
                    <a:pt x="1864" y="125"/>
                  </a:lnTo>
                  <a:lnTo>
                    <a:pt x="1554" y="125"/>
                  </a:lnTo>
                  <a:lnTo>
                    <a:pt x="1243"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4"/>
            <p:cNvSpPr/>
            <p:nvPr/>
          </p:nvSpPr>
          <p:spPr>
            <a:xfrm>
              <a:off x="6248425" y="1823875"/>
              <a:ext cx="34200" cy="29525"/>
            </a:xfrm>
            <a:custGeom>
              <a:rect b="b" l="l" r="r" t="t"/>
              <a:pathLst>
                <a:path extrusionOk="0" h="1181" w="1368">
                  <a:moveTo>
                    <a:pt x="1367" y="0"/>
                  </a:moveTo>
                  <a:lnTo>
                    <a:pt x="994" y="249"/>
                  </a:lnTo>
                  <a:lnTo>
                    <a:pt x="622" y="497"/>
                  </a:lnTo>
                  <a:lnTo>
                    <a:pt x="0" y="1119"/>
                  </a:lnTo>
                  <a:lnTo>
                    <a:pt x="311" y="1181"/>
                  </a:lnTo>
                  <a:lnTo>
                    <a:pt x="559" y="1119"/>
                  </a:lnTo>
                  <a:lnTo>
                    <a:pt x="746" y="932"/>
                  </a:lnTo>
                  <a:lnTo>
                    <a:pt x="932" y="684"/>
                  </a:lnTo>
                  <a:lnTo>
                    <a:pt x="1119" y="311"/>
                  </a:lnTo>
                  <a:lnTo>
                    <a:pt x="1367"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4"/>
            <p:cNvSpPr/>
            <p:nvPr/>
          </p:nvSpPr>
          <p:spPr>
            <a:xfrm>
              <a:off x="6189400" y="1923275"/>
              <a:ext cx="27975" cy="29525"/>
            </a:xfrm>
            <a:custGeom>
              <a:rect b="b" l="l" r="r" t="t"/>
              <a:pathLst>
                <a:path extrusionOk="0" h="1181" w="1119">
                  <a:moveTo>
                    <a:pt x="1119" y="0"/>
                  </a:moveTo>
                  <a:lnTo>
                    <a:pt x="808" y="249"/>
                  </a:lnTo>
                  <a:lnTo>
                    <a:pt x="560" y="560"/>
                  </a:lnTo>
                  <a:lnTo>
                    <a:pt x="1" y="1119"/>
                  </a:lnTo>
                  <a:lnTo>
                    <a:pt x="249" y="1181"/>
                  </a:lnTo>
                  <a:lnTo>
                    <a:pt x="373" y="1181"/>
                  </a:lnTo>
                  <a:lnTo>
                    <a:pt x="498" y="1119"/>
                  </a:lnTo>
                  <a:lnTo>
                    <a:pt x="870" y="560"/>
                  </a:lnTo>
                  <a:lnTo>
                    <a:pt x="995" y="311"/>
                  </a:lnTo>
                  <a:lnTo>
                    <a:pt x="1119"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4"/>
            <p:cNvSpPr/>
            <p:nvPr/>
          </p:nvSpPr>
          <p:spPr>
            <a:xfrm>
              <a:off x="6245325" y="1813000"/>
              <a:ext cx="46600" cy="43500"/>
            </a:xfrm>
            <a:custGeom>
              <a:rect b="b" l="l" r="r" t="t"/>
              <a:pathLst>
                <a:path extrusionOk="0" h="1740" w="1864">
                  <a:moveTo>
                    <a:pt x="1802" y="0"/>
                  </a:moveTo>
                  <a:lnTo>
                    <a:pt x="1677" y="125"/>
                  </a:lnTo>
                  <a:lnTo>
                    <a:pt x="1615" y="187"/>
                  </a:lnTo>
                  <a:lnTo>
                    <a:pt x="1553" y="249"/>
                  </a:lnTo>
                  <a:lnTo>
                    <a:pt x="1553" y="373"/>
                  </a:lnTo>
                  <a:lnTo>
                    <a:pt x="1491" y="435"/>
                  </a:lnTo>
                  <a:lnTo>
                    <a:pt x="1243" y="746"/>
                  </a:lnTo>
                  <a:lnTo>
                    <a:pt x="1056" y="1119"/>
                  </a:lnTo>
                  <a:lnTo>
                    <a:pt x="870" y="1367"/>
                  </a:lnTo>
                  <a:lnTo>
                    <a:pt x="683" y="1554"/>
                  </a:lnTo>
                  <a:lnTo>
                    <a:pt x="435" y="1616"/>
                  </a:lnTo>
                  <a:lnTo>
                    <a:pt x="124" y="1554"/>
                  </a:lnTo>
                  <a:lnTo>
                    <a:pt x="62" y="1554"/>
                  </a:lnTo>
                  <a:lnTo>
                    <a:pt x="0" y="1616"/>
                  </a:lnTo>
                  <a:lnTo>
                    <a:pt x="311" y="1740"/>
                  </a:lnTo>
                  <a:lnTo>
                    <a:pt x="746" y="1740"/>
                  </a:lnTo>
                  <a:lnTo>
                    <a:pt x="870" y="1678"/>
                  </a:lnTo>
                  <a:lnTo>
                    <a:pt x="870" y="1616"/>
                  </a:lnTo>
                  <a:lnTo>
                    <a:pt x="932" y="1616"/>
                  </a:lnTo>
                  <a:lnTo>
                    <a:pt x="932" y="1491"/>
                  </a:lnTo>
                  <a:lnTo>
                    <a:pt x="1056" y="1367"/>
                  </a:lnTo>
                  <a:lnTo>
                    <a:pt x="1864" y="0"/>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4"/>
            <p:cNvSpPr/>
            <p:nvPr/>
          </p:nvSpPr>
          <p:spPr>
            <a:xfrm>
              <a:off x="6251525" y="1884450"/>
              <a:ext cx="14000" cy="23325"/>
            </a:xfrm>
            <a:custGeom>
              <a:rect b="b" l="l" r="r" t="t"/>
              <a:pathLst>
                <a:path extrusionOk="0" h="933" w="560">
                  <a:moveTo>
                    <a:pt x="125" y="0"/>
                  </a:moveTo>
                  <a:lnTo>
                    <a:pt x="63" y="62"/>
                  </a:lnTo>
                  <a:lnTo>
                    <a:pt x="63" y="125"/>
                  </a:lnTo>
                  <a:lnTo>
                    <a:pt x="1" y="932"/>
                  </a:lnTo>
                  <a:lnTo>
                    <a:pt x="249" y="932"/>
                  </a:lnTo>
                  <a:lnTo>
                    <a:pt x="560" y="870"/>
                  </a:lnTo>
                  <a:lnTo>
                    <a:pt x="125" y="0"/>
                  </a:lnTo>
                  <a:close/>
                </a:path>
              </a:pathLst>
            </a:custGeom>
            <a:solidFill>
              <a:srgbClr val="7EB0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4"/>
            <p:cNvSpPr/>
            <p:nvPr/>
          </p:nvSpPr>
          <p:spPr>
            <a:xfrm>
              <a:off x="6183200" y="1817650"/>
              <a:ext cx="23300" cy="23325"/>
            </a:xfrm>
            <a:custGeom>
              <a:rect b="b" l="l" r="r" t="t"/>
              <a:pathLst>
                <a:path extrusionOk="0" h="933" w="932">
                  <a:moveTo>
                    <a:pt x="932" y="1"/>
                  </a:moveTo>
                  <a:lnTo>
                    <a:pt x="683" y="125"/>
                  </a:lnTo>
                  <a:lnTo>
                    <a:pt x="435" y="311"/>
                  </a:lnTo>
                  <a:lnTo>
                    <a:pt x="62" y="684"/>
                  </a:lnTo>
                  <a:lnTo>
                    <a:pt x="0" y="746"/>
                  </a:lnTo>
                  <a:lnTo>
                    <a:pt x="0" y="808"/>
                  </a:lnTo>
                  <a:lnTo>
                    <a:pt x="124" y="933"/>
                  </a:lnTo>
                  <a:lnTo>
                    <a:pt x="435" y="933"/>
                  </a:lnTo>
                  <a:lnTo>
                    <a:pt x="93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4"/>
            <p:cNvSpPr/>
            <p:nvPr/>
          </p:nvSpPr>
          <p:spPr>
            <a:xfrm>
              <a:off x="6236000" y="1887550"/>
              <a:ext cx="17100" cy="20225"/>
            </a:xfrm>
            <a:custGeom>
              <a:rect b="b" l="l" r="r" t="t"/>
              <a:pathLst>
                <a:path extrusionOk="0" h="809" w="684">
                  <a:moveTo>
                    <a:pt x="684" y="1"/>
                  </a:moveTo>
                  <a:lnTo>
                    <a:pt x="311" y="311"/>
                  </a:lnTo>
                  <a:lnTo>
                    <a:pt x="0" y="684"/>
                  </a:lnTo>
                  <a:lnTo>
                    <a:pt x="622" y="808"/>
                  </a:lnTo>
                  <a:lnTo>
                    <a:pt x="684"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4"/>
            <p:cNvSpPr/>
            <p:nvPr/>
          </p:nvSpPr>
          <p:spPr>
            <a:xfrm>
              <a:off x="6225125" y="1794350"/>
              <a:ext cx="38850" cy="9350"/>
            </a:xfrm>
            <a:custGeom>
              <a:rect b="b" l="l" r="r" t="t"/>
              <a:pathLst>
                <a:path extrusionOk="0" h="374" w="1554">
                  <a:moveTo>
                    <a:pt x="125" y="1"/>
                  </a:moveTo>
                  <a:lnTo>
                    <a:pt x="0" y="125"/>
                  </a:lnTo>
                  <a:lnTo>
                    <a:pt x="1367" y="374"/>
                  </a:lnTo>
                  <a:lnTo>
                    <a:pt x="1491" y="312"/>
                  </a:lnTo>
                  <a:lnTo>
                    <a:pt x="1554" y="249"/>
                  </a:lnTo>
                  <a:lnTo>
                    <a:pt x="125" y="1"/>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4"/>
            <p:cNvSpPr/>
            <p:nvPr/>
          </p:nvSpPr>
          <p:spPr>
            <a:xfrm>
              <a:off x="6194050" y="1809900"/>
              <a:ext cx="18675" cy="31075"/>
            </a:xfrm>
            <a:custGeom>
              <a:rect b="b" l="l" r="r" t="t"/>
              <a:pathLst>
                <a:path extrusionOk="0" h="1243" w="747">
                  <a:moveTo>
                    <a:pt x="684" y="0"/>
                  </a:moveTo>
                  <a:lnTo>
                    <a:pt x="622" y="62"/>
                  </a:lnTo>
                  <a:lnTo>
                    <a:pt x="560" y="187"/>
                  </a:lnTo>
                  <a:lnTo>
                    <a:pt x="436" y="311"/>
                  </a:lnTo>
                  <a:lnTo>
                    <a:pt x="498" y="311"/>
                  </a:lnTo>
                  <a:lnTo>
                    <a:pt x="1" y="1243"/>
                  </a:lnTo>
                  <a:lnTo>
                    <a:pt x="187" y="1243"/>
                  </a:lnTo>
                  <a:lnTo>
                    <a:pt x="187" y="1181"/>
                  </a:lnTo>
                  <a:lnTo>
                    <a:pt x="249" y="1118"/>
                  </a:lnTo>
                  <a:lnTo>
                    <a:pt x="187" y="1056"/>
                  </a:lnTo>
                  <a:lnTo>
                    <a:pt x="249" y="994"/>
                  </a:lnTo>
                  <a:lnTo>
                    <a:pt x="312" y="870"/>
                  </a:lnTo>
                  <a:lnTo>
                    <a:pt x="746" y="0"/>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4"/>
            <p:cNvSpPr/>
            <p:nvPr/>
          </p:nvSpPr>
          <p:spPr>
            <a:xfrm>
              <a:off x="6186300" y="1840950"/>
              <a:ext cx="7775" cy="4700"/>
            </a:xfrm>
            <a:custGeom>
              <a:rect b="b" l="l" r="r" t="t"/>
              <a:pathLst>
                <a:path extrusionOk="0" h="188" w="311">
                  <a:moveTo>
                    <a:pt x="0" y="1"/>
                  </a:moveTo>
                  <a:lnTo>
                    <a:pt x="0" y="125"/>
                  </a:lnTo>
                  <a:lnTo>
                    <a:pt x="0" y="187"/>
                  </a:lnTo>
                  <a:lnTo>
                    <a:pt x="187" y="187"/>
                  </a:lnTo>
                  <a:lnTo>
                    <a:pt x="249" y="125"/>
                  </a:lnTo>
                  <a:lnTo>
                    <a:pt x="311" y="1"/>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4"/>
            <p:cNvSpPr/>
            <p:nvPr/>
          </p:nvSpPr>
          <p:spPr>
            <a:xfrm>
              <a:off x="6218900" y="1920175"/>
              <a:ext cx="1600" cy="1575"/>
            </a:xfrm>
            <a:custGeom>
              <a:rect b="b" l="l" r="r" t="t"/>
              <a:pathLst>
                <a:path extrusionOk="0" h="63" w="64">
                  <a:moveTo>
                    <a:pt x="1" y="0"/>
                  </a:moveTo>
                  <a:lnTo>
                    <a:pt x="1" y="62"/>
                  </a:lnTo>
                  <a:lnTo>
                    <a:pt x="63" y="62"/>
                  </a:lnTo>
                  <a:lnTo>
                    <a:pt x="63"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4"/>
            <p:cNvSpPr/>
            <p:nvPr/>
          </p:nvSpPr>
          <p:spPr>
            <a:xfrm>
              <a:off x="6282600" y="1819200"/>
              <a:ext cx="1575" cy="4700"/>
            </a:xfrm>
            <a:custGeom>
              <a:rect b="b" l="l" r="r" t="t"/>
              <a:pathLst>
                <a:path extrusionOk="0" h="188" w="63">
                  <a:moveTo>
                    <a:pt x="62" y="1"/>
                  </a:moveTo>
                  <a:lnTo>
                    <a:pt x="0" y="63"/>
                  </a:lnTo>
                  <a:lnTo>
                    <a:pt x="0" y="187"/>
                  </a:lnTo>
                  <a:lnTo>
                    <a:pt x="62" y="125"/>
                  </a:lnTo>
                  <a:lnTo>
                    <a:pt x="6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4"/>
            <p:cNvSpPr/>
            <p:nvPr/>
          </p:nvSpPr>
          <p:spPr>
            <a:xfrm>
              <a:off x="6204925" y="1814550"/>
              <a:ext cx="3150" cy="3125"/>
            </a:xfrm>
            <a:custGeom>
              <a:rect b="b" l="l" r="r" t="t"/>
              <a:pathLst>
                <a:path extrusionOk="0" h="125" w="126">
                  <a:moveTo>
                    <a:pt x="125" y="1"/>
                  </a:moveTo>
                  <a:lnTo>
                    <a:pt x="63" y="63"/>
                  </a:lnTo>
                  <a:lnTo>
                    <a:pt x="1" y="125"/>
                  </a:lnTo>
                  <a:lnTo>
                    <a:pt x="125"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4"/>
            <p:cNvSpPr/>
            <p:nvPr/>
          </p:nvSpPr>
          <p:spPr>
            <a:xfrm>
              <a:off x="6291900" y="1809900"/>
              <a:ext cx="1575" cy="3125"/>
            </a:xfrm>
            <a:custGeom>
              <a:rect b="b" l="l" r="r" t="t"/>
              <a:pathLst>
                <a:path extrusionOk="0" h="125" w="63">
                  <a:moveTo>
                    <a:pt x="63" y="0"/>
                  </a:moveTo>
                  <a:lnTo>
                    <a:pt x="63" y="0"/>
                  </a:lnTo>
                  <a:lnTo>
                    <a:pt x="63" y="62"/>
                  </a:lnTo>
                  <a:lnTo>
                    <a:pt x="1" y="124"/>
                  </a:lnTo>
                  <a:lnTo>
                    <a:pt x="1" y="124"/>
                  </a:lnTo>
                  <a:lnTo>
                    <a:pt x="63" y="62"/>
                  </a:lnTo>
                  <a:lnTo>
                    <a:pt x="63" y="0"/>
                  </a:lnTo>
                  <a:lnTo>
                    <a:pt x="63" y="0"/>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4"/>
            <p:cNvSpPr/>
            <p:nvPr/>
          </p:nvSpPr>
          <p:spPr>
            <a:xfrm>
              <a:off x="6212700" y="1806775"/>
              <a:ext cx="3125" cy="3150"/>
            </a:xfrm>
            <a:custGeom>
              <a:rect b="b" l="l" r="r" t="t"/>
              <a:pathLst>
                <a:path extrusionOk="0" h="126" w="125">
                  <a:moveTo>
                    <a:pt x="125" y="1"/>
                  </a:moveTo>
                  <a:lnTo>
                    <a:pt x="125" y="1"/>
                  </a:lnTo>
                  <a:lnTo>
                    <a:pt x="0" y="125"/>
                  </a:lnTo>
                  <a:lnTo>
                    <a:pt x="0" y="125"/>
                  </a:lnTo>
                  <a:lnTo>
                    <a:pt x="63" y="63"/>
                  </a:lnTo>
                  <a:lnTo>
                    <a:pt x="125" y="1"/>
                  </a:lnTo>
                  <a:lnTo>
                    <a:pt x="125" y="1"/>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4"/>
            <p:cNvSpPr/>
            <p:nvPr/>
          </p:nvSpPr>
          <p:spPr>
            <a:xfrm>
              <a:off x="6198725" y="1837850"/>
              <a:ext cx="1575" cy="3125"/>
            </a:xfrm>
            <a:custGeom>
              <a:rect b="b" l="l" r="r" t="t"/>
              <a:pathLst>
                <a:path extrusionOk="0" h="125" w="63">
                  <a:moveTo>
                    <a:pt x="62" y="0"/>
                  </a:moveTo>
                  <a:lnTo>
                    <a:pt x="0" y="63"/>
                  </a:lnTo>
                  <a:lnTo>
                    <a:pt x="0" y="125"/>
                  </a:lnTo>
                  <a:lnTo>
                    <a:pt x="62"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4"/>
            <p:cNvSpPr/>
            <p:nvPr/>
          </p:nvSpPr>
          <p:spPr>
            <a:xfrm>
              <a:off x="6217350" y="1921725"/>
              <a:ext cx="1575" cy="1575"/>
            </a:xfrm>
            <a:custGeom>
              <a:rect b="b" l="l" r="r" t="t"/>
              <a:pathLst>
                <a:path extrusionOk="0" h="63" w="63">
                  <a:moveTo>
                    <a:pt x="63" y="0"/>
                  </a:moveTo>
                  <a:lnTo>
                    <a:pt x="63" y="0"/>
                  </a:lnTo>
                  <a:lnTo>
                    <a:pt x="63" y="62"/>
                  </a:lnTo>
                  <a:lnTo>
                    <a:pt x="1" y="62"/>
                  </a:lnTo>
                  <a:lnTo>
                    <a:pt x="1" y="62"/>
                  </a:lnTo>
                  <a:lnTo>
                    <a:pt x="63" y="62"/>
                  </a:lnTo>
                  <a:lnTo>
                    <a:pt x="63" y="0"/>
                  </a:lnTo>
                  <a:lnTo>
                    <a:pt x="63"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4"/>
            <p:cNvSpPr/>
            <p:nvPr/>
          </p:nvSpPr>
          <p:spPr>
            <a:xfrm>
              <a:off x="6038750" y="1828775"/>
              <a:ext cx="2900" cy="2875"/>
            </a:xfrm>
            <a:custGeom>
              <a:rect b="b" l="l" r="r" t="t"/>
              <a:pathLst>
                <a:path extrusionOk="0" h="115" w="116">
                  <a:moveTo>
                    <a:pt x="115" y="0"/>
                  </a:moveTo>
                  <a:lnTo>
                    <a:pt x="0" y="115"/>
                  </a:lnTo>
                  <a:lnTo>
                    <a:pt x="62" y="53"/>
                  </a:lnTo>
                  <a:lnTo>
                    <a:pt x="115" y="0"/>
                  </a:lnTo>
                  <a:close/>
                </a:path>
              </a:pathLst>
            </a:custGeom>
            <a:solidFill>
              <a:srgbClr val="E8C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4"/>
            <p:cNvSpPr/>
            <p:nvPr/>
          </p:nvSpPr>
          <p:spPr>
            <a:xfrm>
              <a:off x="6256175" y="1733800"/>
              <a:ext cx="1600" cy="1575"/>
            </a:xfrm>
            <a:custGeom>
              <a:rect b="b" l="l" r="r" t="t"/>
              <a:pathLst>
                <a:path extrusionOk="0" h="63" w="64">
                  <a:moveTo>
                    <a:pt x="1" y="0"/>
                  </a:moveTo>
                  <a:lnTo>
                    <a:pt x="1" y="62"/>
                  </a:lnTo>
                  <a:lnTo>
                    <a:pt x="63" y="62"/>
                  </a:lnTo>
                  <a:lnTo>
                    <a:pt x="63"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4"/>
            <p:cNvSpPr/>
            <p:nvPr/>
          </p:nvSpPr>
          <p:spPr>
            <a:xfrm>
              <a:off x="6175425" y="1777275"/>
              <a:ext cx="1575" cy="1575"/>
            </a:xfrm>
            <a:custGeom>
              <a:rect b="b" l="l" r="r" t="t"/>
              <a:pathLst>
                <a:path extrusionOk="0" h="63" w="63">
                  <a:moveTo>
                    <a:pt x="63" y="1"/>
                  </a:moveTo>
                  <a:lnTo>
                    <a:pt x="0" y="63"/>
                  </a:lnTo>
                  <a:lnTo>
                    <a:pt x="63" y="63"/>
                  </a:lnTo>
                  <a:lnTo>
                    <a:pt x="63"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4"/>
            <p:cNvSpPr/>
            <p:nvPr/>
          </p:nvSpPr>
          <p:spPr>
            <a:xfrm>
              <a:off x="6267050" y="1853375"/>
              <a:ext cx="1575" cy="1575"/>
            </a:xfrm>
            <a:custGeom>
              <a:rect b="b" l="l" r="r" t="t"/>
              <a:pathLst>
                <a:path extrusionOk="0" h="63" w="63">
                  <a:moveTo>
                    <a:pt x="1" y="1"/>
                  </a:moveTo>
                  <a:lnTo>
                    <a:pt x="1" y="63"/>
                  </a:lnTo>
                  <a:lnTo>
                    <a:pt x="63" y="63"/>
                  </a:lnTo>
                  <a:lnTo>
                    <a:pt x="63"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4"/>
            <p:cNvSpPr/>
            <p:nvPr/>
          </p:nvSpPr>
          <p:spPr>
            <a:xfrm>
              <a:off x="5718800" y="1864250"/>
              <a:ext cx="121175" cy="76125"/>
            </a:xfrm>
            <a:custGeom>
              <a:rect b="b" l="l" r="r" t="t"/>
              <a:pathLst>
                <a:path extrusionOk="0" h="3045" w="4847">
                  <a:moveTo>
                    <a:pt x="1243" y="1"/>
                  </a:moveTo>
                  <a:lnTo>
                    <a:pt x="1119" y="125"/>
                  </a:lnTo>
                  <a:lnTo>
                    <a:pt x="0" y="2113"/>
                  </a:lnTo>
                  <a:lnTo>
                    <a:pt x="0" y="2237"/>
                  </a:lnTo>
                  <a:lnTo>
                    <a:pt x="63" y="2299"/>
                  </a:lnTo>
                  <a:lnTo>
                    <a:pt x="125" y="2299"/>
                  </a:lnTo>
                  <a:lnTo>
                    <a:pt x="870" y="2486"/>
                  </a:lnTo>
                  <a:lnTo>
                    <a:pt x="3604" y="3045"/>
                  </a:lnTo>
                  <a:lnTo>
                    <a:pt x="3666" y="3045"/>
                  </a:lnTo>
                  <a:lnTo>
                    <a:pt x="3728" y="2983"/>
                  </a:lnTo>
                  <a:lnTo>
                    <a:pt x="3790" y="2858"/>
                  </a:lnTo>
                  <a:lnTo>
                    <a:pt x="4784" y="933"/>
                  </a:lnTo>
                  <a:lnTo>
                    <a:pt x="4846" y="808"/>
                  </a:lnTo>
                  <a:lnTo>
                    <a:pt x="4846" y="746"/>
                  </a:lnTo>
                  <a:lnTo>
                    <a:pt x="4660" y="684"/>
                  </a:lnTo>
                  <a:lnTo>
                    <a:pt x="1429"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4"/>
            <p:cNvSpPr/>
            <p:nvPr/>
          </p:nvSpPr>
          <p:spPr>
            <a:xfrm>
              <a:off x="5751425" y="1819200"/>
              <a:ext cx="111850" cy="59050"/>
            </a:xfrm>
            <a:custGeom>
              <a:rect b="b" l="l" r="r" t="t"/>
              <a:pathLst>
                <a:path extrusionOk="0" h="2362" w="4474">
                  <a:moveTo>
                    <a:pt x="932" y="1"/>
                  </a:moveTo>
                  <a:lnTo>
                    <a:pt x="870" y="125"/>
                  </a:lnTo>
                  <a:lnTo>
                    <a:pt x="0" y="1678"/>
                  </a:lnTo>
                  <a:lnTo>
                    <a:pt x="3417" y="2362"/>
                  </a:lnTo>
                  <a:lnTo>
                    <a:pt x="3603" y="2362"/>
                  </a:lnTo>
                  <a:lnTo>
                    <a:pt x="3666" y="2300"/>
                  </a:lnTo>
                  <a:lnTo>
                    <a:pt x="3790" y="2237"/>
                  </a:lnTo>
                  <a:lnTo>
                    <a:pt x="4473" y="871"/>
                  </a:lnTo>
                  <a:lnTo>
                    <a:pt x="4473" y="746"/>
                  </a:lnTo>
                  <a:lnTo>
                    <a:pt x="4473" y="684"/>
                  </a:lnTo>
                  <a:lnTo>
                    <a:pt x="4411" y="622"/>
                  </a:lnTo>
                  <a:lnTo>
                    <a:pt x="4287" y="622"/>
                  </a:lnTo>
                  <a:lnTo>
                    <a:pt x="1180"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4"/>
            <p:cNvSpPr/>
            <p:nvPr/>
          </p:nvSpPr>
          <p:spPr>
            <a:xfrm>
              <a:off x="5802675" y="1729125"/>
              <a:ext cx="108750" cy="57500"/>
            </a:xfrm>
            <a:custGeom>
              <a:rect b="b" l="l" r="r" t="t"/>
              <a:pathLst>
                <a:path extrusionOk="0" h="2300" w="4350">
                  <a:moveTo>
                    <a:pt x="994" y="1"/>
                  </a:moveTo>
                  <a:lnTo>
                    <a:pt x="870" y="125"/>
                  </a:lnTo>
                  <a:lnTo>
                    <a:pt x="0" y="1678"/>
                  </a:lnTo>
                  <a:lnTo>
                    <a:pt x="3355" y="2299"/>
                  </a:lnTo>
                  <a:lnTo>
                    <a:pt x="3479" y="2299"/>
                  </a:lnTo>
                  <a:lnTo>
                    <a:pt x="3604" y="2175"/>
                  </a:lnTo>
                  <a:lnTo>
                    <a:pt x="4287" y="746"/>
                  </a:lnTo>
                  <a:lnTo>
                    <a:pt x="4349" y="622"/>
                  </a:lnTo>
                  <a:lnTo>
                    <a:pt x="4287" y="560"/>
                  </a:lnTo>
                  <a:lnTo>
                    <a:pt x="4225" y="560"/>
                  </a:lnTo>
                  <a:lnTo>
                    <a:pt x="1119"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4"/>
            <p:cNvSpPr/>
            <p:nvPr/>
          </p:nvSpPr>
          <p:spPr>
            <a:xfrm>
              <a:off x="5777825" y="1775725"/>
              <a:ext cx="108750" cy="55925"/>
            </a:xfrm>
            <a:custGeom>
              <a:rect b="b" l="l" r="r" t="t"/>
              <a:pathLst>
                <a:path extrusionOk="0" h="2237" w="4350">
                  <a:moveTo>
                    <a:pt x="932" y="0"/>
                  </a:moveTo>
                  <a:lnTo>
                    <a:pt x="808" y="125"/>
                  </a:lnTo>
                  <a:lnTo>
                    <a:pt x="0" y="1616"/>
                  </a:lnTo>
                  <a:lnTo>
                    <a:pt x="3417" y="2237"/>
                  </a:lnTo>
                  <a:lnTo>
                    <a:pt x="3541" y="2237"/>
                  </a:lnTo>
                  <a:lnTo>
                    <a:pt x="3666" y="2113"/>
                  </a:lnTo>
                  <a:lnTo>
                    <a:pt x="4287" y="808"/>
                  </a:lnTo>
                  <a:lnTo>
                    <a:pt x="4349" y="684"/>
                  </a:lnTo>
                  <a:lnTo>
                    <a:pt x="4349" y="622"/>
                  </a:lnTo>
                  <a:lnTo>
                    <a:pt x="4287" y="560"/>
                  </a:lnTo>
                  <a:lnTo>
                    <a:pt x="4163" y="497"/>
                  </a:lnTo>
                  <a:lnTo>
                    <a:pt x="1119"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4"/>
            <p:cNvSpPr/>
            <p:nvPr/>
          </p:nvSpPr>
          <p:spPr>
            <a:xfrm>
              <a:off x="5597650" y="1839400"/>
              <a:ext cx="88550" cy="69925"/>
            </a:xfrm>
            <a:custGeom>
              <a:rect b="b" l="l" r="r" t="t"/>
              <a:pathLst>
                <a:path extrusionOk="0" h="2797" w="3542">
                  <a:moveTo>
                    <a:pt x="1181" y="1"/>
                  </a:moveTo>
                  <a:lnTo>
                    <a:pt x="1057" y="63"/>
                  </a:lnTo>
                  <a:lnTo>
                    <a:pt x="1" y="2113"/>
                  </a:lnTo>
                  <a:lnTo>
                    <a:pt x="1" y="2237"/>
                  </a:lnTo>
                  <a:lnTo>
                    <a:pt x="125" y="2299"/>
                  </a:lnTo>
                  <a:lnTo>
                    <a:pt x="2299" y="2734"/>
                  </a:lnTo>
                  <a:lnTo>
                    <a:pt x="2361" y="2796"/>
                  </a:lnTo>
                  <a:lnTo>
                    <a:pt x="2424" y="2734"/>
                  </a:lnTo>
                  <a:lnTo>
                    <a:pt x="2548" y="2610"/>
                  </a:lnTo>
                  <a:lnTo>
                    <a:pt x="3542" y="684"/>
                  </a:lnTo>
                  <a:lnTo>
                    <a:pt x="3542" y="498"/>
                  </a:lnTo>
                  <a:lnTo>
                    <a:pt x="3418" y="435"/>
                  </a:lnTo>
                  <a:lnTo>
                    <a:pt x="1305"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4"/>
            <p:cNvSpPr/>
            <p:nvPr/>
          </p:nvSpPr>
          <p:spPr>
            <a:xfrm>
              <a:off x="5967300" y="1757075"/>
              <a:ext cx="104075" cy="57500"/>
            </a:xfrm>
            <a:custGeom>
              <a:rect b="b" l="l" r="r" t="t"/>
              <a:pathLst>
                <a:path extrusionOk="0" h="2300" w="4163">
                  <a:moveTo>
                    <a:pt x="932" y="1"/>
                  </a:moveTo>
                  <a:lnTo>
                    <a:pt x="870" y="125"/>
                  </a:lnTo>
                  <a:lnTo>
                    <a:pt x="63" y="1554"/>
                  </a:lnTo>
                  <a:lnTo>
                    <a:pt x="1" y="1740"/>
                  </a:lnTo>
                  <a:lnTo>
                    <a:pt x="63" y="1740"/>
                  </a:lnTo>
                  <a:lnTo>
                    <a:pt x="125" y="1803"/>
                  </a:lnTo>
                  <a:lnTo>
                    <a:pt x="3045" y="2300"/>
                  </a:lnTo>
                  <a:lnTo>
                    <a:pt x="3169" y="2300"/>
                  </a:lnTo>
                  <a:lnTo>
                    <a:pt x="3293" y="2237"/>
                  </a:lnTo>
                  <a:lnTo>
                    <a:pt x="4163" y="746"/>
                  </a:lnTo>
                  <a:lnTo>
                    <a:pt x="4163" y="622"/>
                  </a:lnTo>
                  <a:lnTo>
                    <a:pt x="4039" y="560"/>
                  </a:lnTo>
                  <a:lnTo>
                    <a:pt x="1057"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4"/>
            <p:cNvSpPr/>
            <p:nvPr/>
          </p:nvSpPr>
          <p:spPr>
            <a:xfrm>
              <a:off x="5662875" y="1853375"/>
              <a:ext cx="83900" cy="66825"/>
            </a:xfrm>
            <a:custGeom>
              <a:rect b="b" l="l" r="r" t="t"/>
              <a:pathLst>
                <a:path extrusionOk="0" h="2673" w="3356">
                  <a:moveTo>
                    <a:pt x="1306" y="1"/>
                  </a:moveTo>
                  <a:lnTo>
                    <a:pt x="1181" y="63"/>
                  </a:lnTo>
                  <a:lnTo>
                    <a:pt x="1057" y="125"/>
                  </a:lnTo>
                  <a:lnTo>
                    <a:pt x="995" y="249"/>
                  </a:lnTo>
                  <a:lnTo>
                    <a:pt x="746" y="684"/>
                  </a:lnTo>
                  <a:lnTo>
                    <a:pt x="1" y="2237"/>
                  </a:lnTo>
                  <a:lnTo>
                    <a:pt x="1803" y="2610"/>
                  </a:lnTo>
                  <a:lnTo>
                    <a:pt x="1989" y="2672"/>
                  </a:lnTo>
                  <a:lnTo>
                    <a:pt x="2051" y="2610"/>
                  </a:lnTo>
                  <a:lnTo>
                    <a:pt x="2113" y="2548"/>
                  </a:lnTo>
                  <a:lnTo>
                    <a:pt x="3356" y="373"/>
                  </a:lnTo>
                  <a:lnTo>
                    <a:pt x="1927" y="125"/>
                  </a:lnTo>
                  <a:lnTo>
                    <a:pt x="149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4"/>
            <p:cNvSpPr/>
            <p:nvPr/>
          </p:nvSpPr>
          <p:spPr>
            <a:xfrm>
              <a:off x="5892750" y="1744650"/>
              <a:ext cx="93225" cy="54400"/>
            </a:xfrm>
            <a:custGeom>
              <a:rect b="b" l="l" r="r" t="t"/>
              <a:pathLst>
                <a:path extrusionOk="0" h="2176" w="3729">
                  <a:moveTo>
                    <a:pt x="932" y="1"/>
                  </a:moveTo>
                  <a:lnTo>
                    <a:pt x="870" y="125"/>
                  </a:lnTo>
                  <a:lnTo>
                    <a:pt x="1" y="1740"/>
                  </a:lnTo>
                  <a:lnTo>
                    <a:pt x="2548" y="2175"/>
                  </a:lnTo>
                  <a:lnTo>
                    <a:pt x="2796" y="2175"/>
                  </a:lnTo>
                  <a:lnTo>
                    <a:pt x="2920" y="2051"/>
                  </a:lnTo>
                  <a:lnTo>
                    <a:pt x="3666" y="684"/>
                  </a:lnTo>
                  <a:lnTo>
                    <a:pt x="3728" y="560"/>
                  </a:lnTo>
                  <a:lnTo>
                    <a:pt x="3728" y="498"/>
                  </a:lnTo>
                  <a:lnTo>
                    <a:pt x="3666" y="436"/>
                  </a:lnTo>
                  <a:lnTo>
                    <a:pt x="3542" y="436"/>
                  </a:lnTo>
                  <a:lnTo>
                    <a:pt x="1119"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4"/>
            <p:cNvSpPr/>
            <p:nvPr/>
          </p:nvSpPr>
          <p:spPr>
            <a:xfrm>
              <a:off x="5830625" y="1691850"/>
              <a:ext cx="100975" cy="48175"/>
            </a:xfrm>
            <a:custGeom>
              <a:rect b="b" l="l" r="r" t="t"/>
              <a:pathLst>
                <a:path extrusionOk="0" h="1927" w="4039">
                  <a:moveTo>
                    <a:pt x="746" y="1"/>
                  </a:moveTo>
                  <a:lnTo>
                    <a:pt x="622" y="125"/>
                  </a:lnTo>
                  <a:lnTo>
                    <a:pt x="187" y="933"/>
                  </a:lnTo>
                  <a:lnTo>
                    <a:pt x="63" y="1181"/>
                  </a:lnTo>
                  <a:lnTo>
                    <a:pt x="1" y="1305"/>
                  </a:lnTo>
                  <a:lnTo>
                    <a:pt x="125" y="1367"/>
                  </a:lnTo>
                  <a:lnTo>
                    <a:pt x="435" y="1430"/>
                  </a:lnTo>
                  <a:lnTo>
                    <a:pt x="3231" y="1927"/>
                  </a:lnTo>
                  <a:lnTo>
                    <a:pt x="3355" y="1927"/>
                  </a:lnTo>
                  <a:lnTo>
                    <a:pt x="3417" y="1802"/>
                  </a:lnTo>
                  <a:lnTo>
                    <a:pt x="3977" y="746"/>
                  </a:lnTo>
                  <a:lnTo>
                    <a:pt x="4039" y="622"/>
                  </a:lnTo>
                  <a:lnTo>
                    <a:pt x="4039" y="560"/>
                  </a:lnTo>
                  <a:lnTo>
                    <a:pt x="3977" y="498"/>
                  </a:lnTo>
                  <a:lnTo>
                    <a:pt x="3852" y="498"/>
                  </a:lnTo>
                  <a:lnTo>
                    <a:pt x="870"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4"/>
            <p:cNvSpPr/>
            <p:nvPr/>
          </p:nvSpPr>
          <p:spPr>
            <a:xfrm>
              <a:off x="6015450" y="1680975"/>
              <a:ext cx="99425" cy="48175"/>
            </a:xfrm>
            <a:custGeom>
              <a:rect b="b" l="l" r="r" t="t"/>
              <a:pathLst>
                <a:path extrusionOk="0" h="1927" w="3977">
                  <a:moveTo>
                    <a:pt x="808" y="1"/>
                  </a:moveTo>
                  <a:lnTo>
                    <a:pt x="684" y="63"/>
                  </a:lnTo>
                  <a:lnTo>
                    <a:pt x="63" y="1243"/>
                  </a:lnTo>
                  <a:lnTo>
                    <a:pt x="0" y="1368"/>
                  </a:lnTo>
                  <a:lnTo>
                    <a:pt x="125" y="1430"/>
                  </a:lnTo>
                  <a:lnTo>
                    <a:pt x="3107" y="1927"/>
                  </a:lnTo>
                  <a:lnTo>
                    <a:pt x="3231" y="1927"/>
                  </a:lnTo>
                  <a:lnTo>
                    <a:pt x="3355" y="1802"/>
                  </a:lnTo>
                  <a:lnTo>
                    <a:pt x="3914" y="746"/>
                  </a:lnTo>
                  <a:lnTo>
                    <a:pt x="3977" y="622"/>
                  </a:lnTo>
                  <a:lnTo>
                    <a:pt x="3977" y="560"/>
                  </a:lnTo>
                  <a:lnTo>
                    <a:pt x="3914" y="498"/>
                  </a:lnTo>
                  <a:lnTo>
                    <a:pt x="3790" y="498"/>
                  </a:lnTo>
                  <a:lnTo>
                    <a:pt x="93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4"/>
            <p:cNvSpPr/>
            <p:nvPr/>
          </p:nvSpPr>
          <p:spPr>
            <a:xfrm>
              <a:off x="5993700" y="1719800"/>
              <a:ext cx="99425" cy="48175"/>
            </a:xfrm>
            <a:custGeom>
              <a:rect b="b" l="l" r="r" t="t"/>
              <a:pathLst>
                <a:path extrusionOk="0" h="1927" w="3977">
                  <a:moveTo>
                    <a:pt x="746" y="1"/>
                  </a:moveTo>
                  <a:lnTo>
                    <a:pt x="684" y="63"/>
                  </a:lnTo>
                  <a:lnTo>
                    <a:pt x="63" y="1181"/>
                  </a:lnTo>
                  <a:lnTo>
                    <a:pt x="1" y="1368"/>
                  </a:lnTo>
                  <a:lnTo>
                    <a:pt x="125" y="1430"/>
                  </a:lnTo>
                  <a:lnTo>
                    <a:pt x="3045" y="1927"/>
                  </a:lnTo>
                  <a:lnTo>
                    <a:pt x="3169" y="1927"/>
                  </a:lnTo>
                  <a:lnTo>
                    <a:pt x="3293" y="1803"/>
                  </a:lnTo>
                  <a:lnTo>
                    <a:pt x="3977" y="684"/>
                  </a:lnTo>
                  <a:lnTo>
                    <a:pt x="3977" y="560"/>
                  </a:lnTo>
                  <a:lnTo>
                    <a:pt x="3853" y="498"/>
                  </a:lnTo>
                  <a:lnTo>
                    <a:pt x="870"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4"/>
            <p:cNvSpPr/>
            <p:nvPr/>
          </p:nvSpPr>
          <p:spPr>
            <a:xfrm>
              <a:off x="5869450" y="1791250"/>
              <a:ext cx="90100" cy="54400"/>
            </a:xfrm>
            <a:custGeom>
              <a:rect b="b" l="l" r="r" t="t"/>
              <a:pathLst>
                <a:path extrusionOk="0" h="2176" w="3604">
                  <a:moveTo>
                    <a:pt x="933" y="1"/>
                  </a:moveTo>
                  <a:lnTo>
                    <a:pt x="808" y="125"/>
                  </a:lnTo>
                  <a:lnTo>
                    <a:pt x="1" y="1678"/>
                  </a:lnTo>
                  <a:lnTo>
                    <a:pt x="2486" y="2175"/>
                  </a:lnTo>
                  <a:lnTo>
                    <a:pt x="2672" y="2175"/>
                  </a:lnTo>
                  <a:lnTo>
                    <a:pt x="2796" y="2051"/>
                  </a:lnTo>
                  <a:lnTo>
                    <a:pt x="3542" y="684"/>
                  </a:lnTo>
                  <a:lnTo>
                    <a:pt x="3604" y="498"/>
                  </a:lnTo>
                  <a:lnTo>
                    <a:pt x="3542" y="498"/>
                  </a:lnTo>
                  <a:lnTo>
                    <a:pt x="3418" y="436"/>
                  </a:lnTo>
                  <a:lnTo>
                    <a:pt x="1057"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4"/>
            <p:cNvSpPr/>
            <p:nvPr/>
          </p:nvSpPr>
          <p:spPr>
            <a:xfrm>
              <a:off x="5852375" y="1654575"/>
              <a:ext cx="99425" cy="46625"/>
            </a:xfrm>
            <a:custGeom>
              <a:rect b="b" l="l" r="r" t="t"/>
              <a:pathLst>
                <a:path extrusionOk="0" h="1865" w="3977">
                  <a:moveTo>
                    <a:pt x="746" y="1"/>
                  </a:moveTo>
                  <a:lnTo>
                    <a:pt x="559" y="125"/>
                  </a:lnTo>
                  <a:lnTo>
                    <a:pt x="0" y="1119"/>
                  </a:lnTo>
                  <a:lnTo>
                    <a:pt x="0" y="1243"/>
                  </a:lnTo>
                  <a:lnTo>
                    <a:pt x="0" y="1305"/>
                  </a:lnTo>
                  <a:lnTo>
                    <a:pt x="125" y="1367"/>
                  </a:lnTo>
                  <a:lnTo>
                    <a:pt x="3107" y="1864"/>
                  </a:lnTo>
                  <a:lnTo>
                    <a:pt x="3231" y="1864"/>
                  </a:lnTo>
                  <a:lnTo>
                    <a:pt x="3355" y="1740"/>
                  </a:lnTo>
                  <a:lnTo>
                    <a:pt x="3976" y="498"/>
                  </a:lnTo>
                  <a:lnTo>
                    <a:pt x="93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4"/>
            <p:cNvSpPr/>
            <p:nvPr/>
          </p:nvSpPr>
          <p:spPr>
            <a:xfrm>
              <a:off x="5599200" y="1693400"/>
              <a:ext cx="88550" cy="54400"/>
            </a:xfrm>
            <a:custGeom>
              <a:rect b="b" l="l" r="r" t="t"/>
              <a:pathLst>
                <a:path extrusionOk="0" h="2176" w="3542">
                  <a:moveTo>
                    <a:pt x="871" y="1"/>
                  </a:moveTo>
                  <a:lnTo>
                    <a:pt x="808" y="63"/>
                  </a:lnTo>
                  <a:lnTo>
                    <a:pt x="746" y="125"/>
                  </a:lnTo>
                  <a:lnTo>
                    <a:pt x="1" y="1616"/>
                  </a:lnTo>
                  <a:lnTo>
                    <a:pt x="63" y="1678"/>
                  </a:lnTo>
                  <a:lnTo>
                    <a:pt x="2610" y="2175"/>
                  </a:lnTo>
                  <a:lnTo>
                    <a:pt x="2734" y="2175"/>
                  </a:lnTo>
                  <a:lnTo>
                    <a:pt x="2796" y="2113"/>
                  </a:lnTo>
                  <a:lnTo>
                    <a:pt x="2859" y="1989"/>
                  </a:lnTo>
                  <a:lnTo>
                    <a:pt x="3542" y="684"/>
                  </a:lnTo>
                  <a:lnTo>
                    <a:pt x="3542" y="498"/>
                  </a:lnTo>
                  <a:lnTo>
                    <a:pt x="3418" y="436"/>
                  </a:lnTo>
                  <a:lnTo>
                    <a:pt x="1057" y="63"/>
                  </a:lnTo>
                  <a:lnTo>
                    <a:pt x="871"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4"/>
            <p:cNvSpPr/>
            <p:nvPr/>
          </p:nvSpPr>
          <p:spPr>
            <a:xfrm>
              <a:off x="5557275" y="1780375"/>
              <a:ext cx="87000" cy="52850"/>
            </a:xfrm>
            <a:custGeom>
              <a:rect b="b" l="l" r="r" t="t"/>
              <a:pathLst>
                <a:path extrusionOk="0" h="2114" w="3480">
                  <a:moveTo>
                    <a:pt x="808" y="1"/>
                  </a:moveTo>
                  <a:lnTo>
                    <a:pt x="746" y="125"/>
                  </a:lnTo>
                  <a:lnTo>
                    <a:pt x="63" y="1430"/>
                  </a:lnTo>
                  <a:lnTo>
                    <a:pt x="0" y="1616"/>
                  </a:lnTo>
                  <a:lnTo>
                    <a:pt x="63" y="1616"/>
                  </a:lnTo>
                  <a:lnTo>
                    <a:pt x="125" y="1678"/>
                  </a:lnTo>
                  <a:lnTo>
                    <a:pt x="2485" y="2113"/>
                  </a:lnTo>
                  <a:lnTo>
                    <a:pt x="2610" y="2113"/>
                  </a:lnTo>
                  <a:lnTo>
                    <a:pt x="2734" y="1989"/>
                  </a:lnTo>
                  <a:lnTo>
                    <a:pt x="3417" y="684"/>
                  </a:lnTo>
                  <a:lnTo>
                    <a:pt x="3479" y="498"/>
                  </a:lnTo>
                  <a:lnTo>
                    <a:pt x="3355" y="436"/>
                  </a:lnTo>
                  <a:lnTo>
                    <a:pt x="93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4"/>
            <p:cNvSpPr/>
            <p:nvPr/>
          </p:nvSpPr>
          <p:spPr>
            <a:xfrm>
              <a:off x="5527775" y="1682525"/>
              <a:ext cx="90100" cy="51300"/>
            </a:xfrm>
            <a:custGeom>
              <a:rect b="b" l="l" r="r" t="t"/>
              <a:pathLst>
                <a:path extrusionOk="0" h="2052" w="3604">
                  <a:moveTo>
                    <a:pt x="994" y="1"/>
                  </a:moveTo>
                  <a:lnTo>
                    <a:pt x="932" y="63"/>
                  </a:lnTo>
                  <a:lnTo>
                    <a:pt x="0" y="1616"/>
                  </a:lnTo>
                  <a:lnTo>
                    <a:pt x="2423" y="2051"/>
                  </a:lnTo>
                  <a:lnTo>
                    <a:pt x="2734" y="2051"/>
                  </a:lnTo>
                  <a:lnTo>
                    <a:pt x="2796" y="1927"/>
                  </a:lnTo>
                  <a:lnTo>
                    <a:pt x="3603" y="436"/>
                  </a:lnTo>
                  <a:lnTo>
                    <a:pt x="1118"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4"/>
            <p:cNvSpPr/>
            <p:nvPr/>
          </p:nvSpPr>
          <p:spPr>
            <a:xfrm>
              <a:off x="5737425" y="1718250"/>
              <a:ext cx="85450" cy="52850"/>
            </a:xfrm>
            <a:custGeom>
              <a:rect b="b" l="l" r="r" t="t"/>
              <a:pathLst>
                <a:path extrusionOk="0" h="2114" w="3418">
                  <a:moveTo>
                    <a:pt x="809" y="1"/>
                  </a:moveTo>
                  <a:lnTo>
                    <a:pt x="746" y="125"/>
                  </a:lnTo>
                  <a:lnTo>
                    <a:pt x="63" y="1492"/>
                  </a:lnTo>
                  <a:lnTo>
                    <a:pt x="1" y="1554"/>
                  </a:lnTo>
                  <a:lnTo>
                    <a:pt x="63" y="1616"/>
                  </a:lnTo>
                  <a:lnTo>
                    <a:pt x="125" y="1678"/>
                  </a:lnTo>
                  <a:lnTo>
                    <a:pt x="187" y="1678"/>
                  </a:lnTo>
                  <a:lnTo>
                    <a:pt x="436" y="1740"/>
                  </a:lnTo>
                  <a:lnTo>
                    <a:pt x="2424" y="2113"/>
                  </a:lnTo>
                  <a:lnTo>
                    <a:pt x="2486" y="2051"/>
                  </a:lnTo>
                  <a:lnTo>
                    <a:pt x="2548" y="1989"/>
                  </a:lnTo>
                  <a:lnTo>
                    <a:pt x="3356" y="560"/>
                  </a:lnTo>
                  <a:lnTo>
                    <a:pt x="3418" y="436"/>
                  </a:lnTo>
                  <a:lnTo>
                    <a:pt x="3294" y="374"/>
                  </a:lnTo>
                  <a:lnTo>
                    <a:pt x="995"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4"/>
            <p:cNvSpPr/>
            <p:nvPr/>
          </p:nvSpPr>
          <p:spPr>
            <a:xfrm>
              <a:off x="5502900" y="1726025"/>
              <a:ext cx="90125" cy="49725"/>
            </a:xfrm>
            <a:custGeom>
              <a:rect b="b" l="l" r="r" t="t"/>
              <a:pathLst>
                <a:path extrusionOk="0" h="1989" w="3605">
                  <a:moveTo>
                    <a:pt x="933" y="0"/>
                  </a:moveTo>
                  <a:lnTo>
                    <a:pt x="871" y="63"/>
                  </a:lnTo>
                  <a:lnTo>
                    <a:pt x="1" y="1429"/>
                  </a:lnTo>
                  <a:lnTo>
                    <a:pt x="2735" y="1988"/>
                  </a:lnTo>
                  <a:lnTo>
                    <a:pt x="2921" y="1988"/>
                  </a:lnTo>
                  <a:lnTo>
                    <a:pt x="2983" y="1864"/>
                  </a:lnTo>
                  <a:lnTo>
                    <a:pt x="3604" y="622"/>
                  </a:lnTo>
                  <a:lnTo>
                    <a:pt x="3604" y="497"/>
                  </a:lnTo>
                  <a:lnTo>
                    <a:pt x="3480" y="435"/>
                  </a:lnTo>
                  <a:lnTo>
                    <a:pt x="1119"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4"/>
            <p:cNvSpPr/>
            <p:nvPr/>
          </p:nvSpPr>
          <p:spPr>
            <a:xfrm>
              <a:off x="5580575" y="1738450"/>
              <a:ext cx="87000" cy="51275"/>
            </a:xfrm>
            <a:custGeom>
              <a:rect b="b" l="l" r="r" t="t"/>
              <a:pathLst>
                <a:path extrusionOk="0" h="2051" w="3480">
                  <a:moveTo>
                    <a:pt x="746" y="0"/>
                  </a:moveTo>
                  <a:lnTo>
                    <a:pt x="622" y="125"/>
                  </a:lnTo>
                  <a:lnTo>
                    <a:pt x="0" y="1367"/>
                  </a:lnTo>
                  <a:lnTo>
                    <a:pt x="0" y="1491"/>
                  </a:lnTo>
                  <a:lnTo>
                    <a:pt x="125" y="1554"/>
                  </a:lnTo>
                  <a:lnTo>
                    <a:pt x="2485" y="2051"/>
                  </a:lnTo>
                  <a:lnTo>
                    <a:pt x="2610" y="2051"/>
                  </a:lnTo>
                  <a:lnTo>
                    <a:pt x="2734" y="1926"/>
                  </a:lnTo>
                  <a:lnTo>
                    <a:pt x="3479" y="497"/>
                  </a:lnTo>
                  <a:lnTo>
                    <a:pt x="870"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4"/>
            <p:cNvSpPr/>
            <p:nvPr/>
          </p:nvSpPr>
          <p:spPr>
            <a:xfrm>
              <a:off x="5628725" y="1794350"/>
              <a:ext cx="80775" cy="52850"/>
            </a:xfrm>
            <a:custGeom>
              <a:rect b="b" l="l" r="r" t="t"/>
              <a:pathLst>
                <a:path extrusionOk="0" h="2114" w="3231">
                  <a:moveTo>
                    <a:pt x="808" y="1"/>
                  </a:moveTo>
                  <a:lnTo>
                    <a:pt x="746" y="125"/>
                  </a:lnTo>
                  <a:lnTo>
                    <a:pt x="0" y="1492"/>
                  </a:lnTo>
                  <a:lnTo>
                    <a:pt x="0" y="1616"/>
                  </a:lnTo>
                  <a:lnTo>
                    <a:pt x="62" y="1678"/>
                  </a:lnTo>
                  <a:lnTo>
                    <a:pt x="2299" y="2113"/>
                  </a:lnTo>
                  <a:lnTo>
                    <a:pt x="2423" y="2113"/>
                  </a:lnTo>
                  <a:lnTo>
                    <a:pt x="2485" y="2051"/>
                  </a:lnTo>
                  <a:lnTo>
                    <a:pt x="3169" y="622"/>
                  </a:lnTo>
                  <a:lnTo>
                    <a:pt x="3231" y="498"/>
                  </a:lnTo>
                  <a:lnTo>
                    <a:pt x="3106" y="436"/>
                  </a:lnTo>
                  <a:lnTo>
                    <a:pt x="93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4"/>
            <p:cNvSpPr/>
            <p:nvPr/>
          </p:nvSpPr>
          <p:spPr>
            <a:xfrm>
              <a:off x="5937800" y="1668550"/>
              <a:ext cx="91650" cy="46625"/>
            </a:xfrm>
            <a:custGeom>
              <a:rect b="b" l="l" r="r" t="t"/>
              <a:pathLst>
                <a:path extrusionOk="0" h="1865" w="3666">
                  <a:moveTo>
                    <a:pt x="746" y="1"/>
                  </a:moveTo>
                  <a:lnTo>
                    <a:pt x="621" y="125"/>
                  </a:lnTo>
                  <a:lnTo>
                    <a:pt x="0" y="1368"/>
                  </a:lnTo>
                  <a:lnTo>
                    <a:pt x="2734" y="1865"/>
                  </a:lnTo>
                  <a:lnTo>
                    <a:pt x="2920" y="1865"/>
                  </a:lnTo>
                  <a:lnTo>
                    <a:pt x="2982" y="1740"/>
                  </a:lnTo>
                  <a:lnTo>
                    <a:pt x="3603" y="622"/>
                  </a:lnTo>
                  <a:lnTo>
                    <a:pt x="3666" y="498"/>
                  </a:lnTo>
                  <a:lnTo>
                    <a:pt x="3541" y="436"/>
                  </a:lnTo>
                  <a:lnTo>
                    <a:pt x="870"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4"/>
            <p:cNvSpPr/>
            <p:nvPr/>
          </p:nvSpPr>
          <p:spPr>
            <a:xfrm>
              <a:off x="5672200" y="1705825"/>
              <a:ext cx="80800" cy="52850"/>
            </a:xfrm>
            <a:custGeom>
              <a:rect b="b" l="l" r="r" t="t"/>
              <a:pathLst>
                <a:path extrusionOk="0" h="2114" w="3232">
                  <a:moveTo>
                    <a:pt x="870" y="1"/>
                  </a:moveTo>
                  <a:lnTo>
                    <a:pt x="808" y="125"/>
                  </a:lnTo>
                  <a:lnTo>
                    <a:pt x="1" y="1678"/>
                  </a:lnTo>
                  <a:lnTo>
                    <a:pt x="2299" y="2113"/>
                  </a:lnTo>
                  <a:lnTo>
                    <a:pt x="2424" y="2113"/>
                  </a:lnTo>
                  <a:lnTo>
                    <a:pt x="2548" y="1989"/>
                  </a:lnTo>
                  <a:lnTo>
                    <a:pt x="3231" y="622"/>
                  </a:lnTo>
                  <a:lnTo>
                    <a:pt x="3231" y="498"/>
                  </a:lnTo>
                  <a:lnTo>
                    <a:pt x="3169" y="436"/>
                  </a:lnTo>
                  <a:lnTo>
                    <a:pt x="3107" y="374"/>
                  </a:lnTo>
                  <a:lnTo>
                    <a:pt x="995"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4"/>
            <p:cNvSpPr/>
            <p:nvPr/>
          </p:nvSpPr>
          <p:spPr>
            <a:xfrm>
              <a:off x="5919150" y="1705825"/>
              <a:ext cx="88550" cy="46625"/>
            </a:xfrm>
            <a:custGeom>
              <a:rect b="b" l="l" r="r" t="t"/>
              <a:pathLst>
                <a:path extrusionOk="0" h="1865" w="3542">
                  <a:moveTo>
                    <a:pt x="684" y="1"/>
                  </a:moveTo>
                  <a:lnTo>
                    <a:pt x="560" y="125"/>
                  </a:lnTo>
                  <a:lnTo>
                    <a:pt x="1" y="1243"/>
                  </a:lnTo>
                  <a:lnTo>
                    <a:pt x="1" y="1368"/>
                  </a:lnTo>
                  <a:lnTo>
                    <a:pt x="1" y="1430"/>
                  </a:lnTo>
                  <a:lnTo>
                    <a:pt x="125" y="1430"/>
                  </a:lnTo>
                  <a:lnTo>
                    <a:pt x="2610" y="1865"/>
                  </a:lnTo>
                  <a:lnTo>
                    <a:pt x="2796" y="1865"/>
                  </a:lnTo>
                  <a:lnTo>
                    <a:pt x="2858" y="1802"/>
                  </a:lnTo>
                  <a:lnTo>
                    <a:pt x="3480" y="684"/>
                  </a:lnTo>
                  <a:lnTo>
                    <a:pt x="3542" y="560"/>
                  </a:lnTo>
                  <a:lnTo>
                    <a:pt x="3542" y="498"/>
                  </a:lnTo>
                  <a:lnTo>
                    <a:pt x="3355" y="436"/>
                  </a:lnTo>
                  <a:lnTo>
                    <a:pt x="870"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4"/>
            <p:cNvSpPr/>
            <p:nvPr/>
          </p:nvSpPr>
          <p:spPr>
            <a:xfrm>
              <a:off x="5460975" y="1671675"/>
              <a:ext cx="87000" cy="49725"/>
            </a:xfrm>
            <a:custGeom>
              <a:rect b="b" l="l" r="r" t="t"/>
              <a:pathLst>
                <a:path extrusionOk="0" h="1989" w="3480">
                  <a:moveTo>
                    <a:pt x="1181" y="0"/>
                  </a:moveTo>
                  <a:lnTo>
                    <a:pt x="1057" y="62"/>
                  </a:lnTo>
                  <a:lnTo>
                    <a:pt x="1" y="1553"/>
                  </a:lnTo>
                  <a:lnTo>
                    <a:pt x="2361" y="1988"/>
                  </a:lnTo>
                  <a:lnTo>
                    <a:pt x="2548" y="1988"/>
                  </a:lnTo>
                  <a:lnTo>
                    <a:pt x="2610" y="1864"/>
                  </a:lnTo>
                  <a:lnTo>
                    <a:pt x="3418" y="621"/>
                  </a:lnTo>
                  <a:lnTo>
                    <a:pt x="3480" y="497"/>
                  </a:lnTo>
                  <a:lnTo>
                    <a:pt x="3480" y="435"/>
                  </a:lnTo>
                  <a:lnTo>
                    <a:pt x="3418" y="373"/>
                  </a:lnTo>
                  <a:lnTo>
                    <a:pt x="3293" y="373"/>
                  </a:lnTo>
                  <a:lnTo>
                    <a:pt x="1305"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4"/>
            <p:cNvSpPr/>
            <p:nvPr/>
          </p:nvSpPr>
          <p:spPr>
            <a:xfrm>
              <a:off x="5715700" y="1763300"/>
              <a:ext cx="80775" cy="51275"/>
            </a:xfrm>
            <a:custGeom>
              <a:rect b="b" l="l" r="r" t="t"/>
              <a:pathLst>
                <a:path extrusionOk="0" h="2051" w="3231">
                  <a:moveTo>
                    <a:pt x="808" y="0"/>
                  </a:moveTo>
                  <a:lnTo>
                    <a:pt x="746" y="125"/>
                  </a:lnTo>
                  <a:lnTo>
                    <a:pt x="0" y="1616"/>
                  </a:lnTo>
                  <a:lnTo>
                    <a:pt x="2175" y="2051"/>
                  </a:lnTo>
                  <a:lnTo>
                    <a:pt x="2299" y="2051"/>
                  </a:lnTo>
                  <a:lnTo>
                    <a:pt x="2423" y="1926"/>
                  </a:lnTo>
                  <a:lnTo>
                    <a:pt x="3169" y="560"/>
                  </a:lnTo>
                  <a:lnTo>
                    <a:pt x="3231" y="435"/>
                  </a:lnTo>
                  <a:lnTo>
                    <a:pt x="3169" y="435"/>
                  </a:lnTo>
                  <a:lnTo>
                    <a:pt x="3107" y="373"/>
                  </a:lnTo>
                  <a:lnTo>
                    <a:pt x="932"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4"/>
            <p:cNvSpPr/>
            <p:nvPr/>
          </p:nvSpPr>
          <p:spPr>
            <a:xfrm>
              <a:off x="5693950" y="1806775"/>
              <a:ext cx="77675" cy="52850"/>
            </a:xfrm>
            <a:custGeom>
              <a:rect b="b" l="l" r="r" t="t"/>
              <a:pathLst>
                <a:path extrusionOk="0" h="2114" w="3107">
                  <a:moveTo>
                    <a:pt x="808" y="1"/>
                  </a:moveTo>
                  <a:lnTo>
                    <a:pt x="684" y="187"/>
                  </a:lnTo>
                  <a:lnTo>
                    <a:pt x="0" y="1492"/>
                  </a:lnTo>
                  <a:lnTo>
                    <a:pt x="0" y="1616"/>
                  </a:lnTo>
                  <a:lnTo>
                    <a:pt x="0" y="1678"/>
                  </a:lnTo>
                  <a:lnTo>
                    <a:pt x="187" y="1740"/>
                  </a:lnTo>
                  <a:lnTo>
                    <a:pt x="1988" y="2113"/>
                  </a:lnTo>
                  <a:lnTo>
                    <a:pt x="2175" y="2113"/>
                  </a:lnTo>
                  <a:lnTo>
                    <a:pt x="2237" y="2051"/>
                  </a:lnTo>
                  <a:lnTo>
                    <a:pt x="3107" y="436"/>
                  </a:lnTo>
                  <a:lnTo>
                    <a:pt x="994"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4"/>
            <p:cNvSpPr/>
            <p:nvPr/>
          </p:nvSpPr>
          <p:spPr>
            <a:xfrm>
              <a:off x="5622500" y="1656125"/>
              <a:ext cx="87000" cy="45075"/>
            </a:xfrm>
            <a:custGeom>
              <a:rect b="b" l="l" r="r" t="t"/>
              <a:pathLst>
                <a:path extrusionOk="0" h="1803" w="3480">
                  <a:moveTo>
                    <a:pt x="684" y="1"/>
                  </a:moveTo>
                  <a:lnTo>
                    <a:pt x="622" y="63"/>
                  </a:lnTo>
                  <a:lnTo>
                    <a:pt x="1" y="1368"/>
                  </a:lnTo>
                  <a:lnTo>
                    <a:pt x="2548" y="1802"/>
                  </a:lnTo>
                  <a:lnTo>
                    <a:pt x="2734" y="1802"/>
                  </a:lnTo>
                  <a:lnTo>
                    <a:pt x="2796" y="1740"/>
                  </a:lnTo>
                  <a:lnTo>
                    <a:pt x="3480" y="436"/>
                  </a:lnTo>
                  <a:lnTo>
                    <a:pt x="870"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4"/>
            <p:cNvSpPr/>
            <p:nvPr/>
          </p:nvSpPr>
          <p:spPr>
            <a:xfrm>
              <a:off x="5652025" y="1750875"/>
              <a:ext cx="79225" cy="51275"/>
            </a:xfrm>
            <a:custGeom>
              <a:rect b="b" l="l" r="r" t="t"/>
              <a:pathLst>
                <a:path extrusionOk="0" h="2051" w="3169">
                  <a:moveTo>
                    <a:pt x="870" y="0"/>
                  </a:moveTo>
                  <a:lnTo>
                    <a:pt x="746" y="63"/>
                  </a:lnTo>
                  <a:lnTo>
                    <a:pt x="683" y="125"/>
                  </a:lnTo>
                  <a:lnTo>
                    <a:pt x="0" y="1429"/>
                  </a:lnTo>
                  <a:lnTo>
                    <a:pt x="0" y="1491"/>
                  </a:lnTo>
                  <a:lnTo>
                    <a:pt x="0" y="1554"/>
                  </a:lnTo>
                  <a:lnTo>
                    <a:pt x="124" y="1616"/>
                  </a:lnTo>
                  <a:lnTo>
                    <a:pt x="2237" y="2051"/>
                  </a:lnTo>
                  <a:lnTo>
                    <a:pt x="2361" y="2051"/>
                  </a:lnTo>
                  <a:lnTo>
                    <a:pt x="2485" y="1926"/>
                  </a:lnTo>
                  <a:lnTo>
                    <a:pt x="3106" y="622"/>
                  </a:lnTo>
                  <a:lnTo>
                    <a:pt x="3168" y="497"/>
                  </a:lnTo>
                  <a:lnTo>
                    <a:pt x="3106" y="435"/>
                  </a:lnTo>
                  <a:lnTo>
                    <a:pt x="3044" y="435"/>
                  </a:lnTo>
                  <a:lnTo>
                    <a:pt x="870"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4"/>
            <p:cNvSpPr/>
            <p:nvPr/>
          </p:nvSpPr>
          <p:spPr>
            <a:xfrm>
              <a:off x="5760725" y="1679425"/>
              <a:ext cx="83900" cy="45075"/>
            </a:xfrm>
            <a:custGeom>
              <a:rect b="b" l="l" r="r" t="t"/>
              <a:pathLst>
                <a:path extrusionOk="0" h="1803" w="3356">
                  <a:moveTo>
                    <a:pt x="684" y="1"/>
                  </a:moveTo>
                  <a:lnTo>
                    <a:pt x="560" y="125"/>
                  </a:lnTo>
                  <a:lnTo>
                    <a:pt x="1" y="1243"/>
                  </a:lnTo>
                  <a:lnTo>
                    <a:pt x="1" y="1367"/>
                  </a:lnTo>
                  <a:lnTo>
                    <a:pt x="125" y="1430"/>
                  </a:lnTo>
                  <a:lnTo>
                    <a:pt x="2424" y="1802"/>
                  </a:lnTo>
                  <a:lnTo>
                    <a:pt x="2548" y="1802"/>
                  </a:lnTo>
                  <a:lnTo>
                    <a:pt x="2610" y="1740"/>
                  </a:lnTo>
                  <a:lnTo>
                    <a:pt x="3356" y="436"/>
                  </a:lnTo>
                  <a:lnTo>
                    <a:pt x="871"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4"/>
            <p:cNvSpPr/>
            <p:nvPr/>
          </p:nvSpPr>
          <p:spPr>
            <a:xfrm>
              <a:off x="5779375" y="1642150"/>
              <a:ext cx="87000" cy="43525"/>
            </a:xfrm>
            <a:custGeom>
              <a:rect b="b" l="l" r="r" t="t"/>
              <a:pathLst>
                <a:path extrusionOk="0" h="1741" w="3480">
                  <a:moveTo>
                    <a:pt x="684" y="1"/>
                  </a:moveTo>
                  <a:lnTo>
                    <a:pt x="622" y="63"/>
                  </a:lnTo>
                  <a:lnTo>
                    <a:pt x="0" y="1305"/>
                  </a:lnTo>
                  <a:lnTo>
                    <a:pt x="2548" y="1740"/>
                  </a:lnTo>
                  <a:lnTo>
                    <a:pt x="2672" y="1740"/>
                  </a:lnTo>
                  <a:lnTo>
                    <a:pt x="2796" y="1678"/>
                  </a:lnTo>
                  <a:lnTo>
                    <a:pt x="3479" y="436"/>
                  </a:lnTo>
                  <a:lnTo>
                    <a:pt x="808"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4"/>
            <p:cNvSpPr/>
            <p:nvPr/>
          </p:nvSpPr>
          <p:spPr>
            <a:xfrm>
              <a:off x="5642700" y="1618850"/>
              <a:ext cx="85450" cy="45075"/>
            </a:xfrm>
            <a:custGeom>
              <a:rect b="b" l="l" r="r" t="t"/>
              <a:pathLst>
                <a:path extrusionOk="0" h="1803" w="3418">
                  <a:moveTo>
                    <a:pt x="808" y="1"/>
                  </a:moveTo>
                  <a:lnTo>
                    <a:pt x="622" y="63"/>
                  </a:lnTo>
                  <a:lnTo>
                    <a:pt x="497" y="187"/>
                  </a:lnTo>
                  <a:lnTo>
                    <a:pt x="62" y="1119"/>
                  </a:lnTo>
                  <a:lnTo>
                    <a:pt x="0" y="1243"/>
                  </a:lnTo>
                  <a:lnTo>
                    <a:pt x="0" y="1305"/>
                  </a:lnTo>
                  <a:lnTo>
                    <a:pt x="62" y="1305"/>
                  </a:lnTo>
                  <a:lnTo>
                    <a:pt x="187" y="1368"/>
                  </a:lnTo>
                  <a:lnTo>
                    <a:pt x="2547" y="1802"/>
                  </a:lnTo>
                  <a:lnTo>
                    <a:pt x="2672" y="1740"/>
                  </a:lnTo>
                  <a:lnTo>
                    <a:pt x="2796" y="1616"/>
                  </a:lnTo>
                  <a:lnTo>
                    <a:pt x="3417" y="436"/>
                  </a:lnTo>
                  <a:lnTo>
                    <a:pt x="808"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4"/>
            <p:cNvSpPr/>
            <p:nvPr/>
          </p:nvSpPr>
          <p:spPr>
            <a:xfrm>
              <a:off x="5555725" y="1643700"/>
              <a:ext cx="80775" cy="45075"/>
            </a:xfrm>
            <a:custGeom>
              <a:rect b="b" l="l" r="r" t="t"/>
              <a:pathLst>
                <a:path extrusionOk="0" h="1803" w="3231">
                  <a:moveTo>
                    <a:pt x="932" y="1"/>
                  </a:moveTo>
                  <a:lnTo>
                    <a:pt x="870" y="63"/>
                  </a:lnTo>
                  <a:lnTo>
                    <a:pt x="808" y="63"/>
                  </a:lnTo>
                  <a:lnTo>
                    <a:pt x="746" y="187"/>
                  </a:lnTo>
                  <a:lnTo>
                    <a:pt x="62" y="1243"/>
                  </a:lnTo>
                  <a:lnTo>
                    <a:pt x="0" y="1368"/>
                  </a:lnTo>
                  <a:lnTo>
                    <a:pt x="62" y="1430"/>
                  </a:lnTo>
                  <a:lnTo>
                    <a:pt x="125" y="1430"/>
                  </a:lnTo>
                  <a:lnTo>
                    <a:pt x="2361" y="1802"/>
                  </a:lnTo>
                  <a:lnTo>
                    <a:pt x="2485" y="1802"/>
                  </a:lnTo>
                  <a:lnTo>
                    <a:pt x="2610" y="1740"/>
                  </a:lnTo>
                  <a:lnTo>
                    <a:pt x="3231" y="436"/>
                  </a:lnTo>
                  <a:lnTo>
                    <a:pt x="93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4"/>
            <p:cNvSpPr/>
            <p:nvPr/>
          </p:nvSpPr>
          <p:spPr>
            <a:xfrm>
              <a:off x="5695500" y="1667000"/>
              <a:ext cx="77675" cy="46625"/>
            </a:xfrm>
            <a:custGeom>
              <a:rect b="b" l="l" r="r" t="t"/>
              <a:pathLst>
                <a:path extrusionOk="0" h="1865" w="3107">
                  <a:moveTo>
                    <a:pt x="684" y="1"/>
                  </a:moveTo>
                  <a:lnTo>
                    <a:pt x="684" y="63"/>
                  </a:lnTo>
                  <a:lnTo>
                    <a:pt x="622" y="187"/>
                  </a:lnTo>
                  <a:lnTo>
                    <a:pt x="63" y="1243"/>
                  </a:lnTo>
                  <a:lnTo>
                    <a:pt x="1" y="1367"/>
                  </a:lnTo>
                  <a:lnTo>
                    <a:pt x="1" y="1430"/>
                  </a:lnTo>
                  <a:lnTo>
                    <a:pt x="187" y="1492"/>
                  </a:lnTo>
                  <a:lnTo>
                    <a:pt x="2299" y="1864"/>
                  </a:lnTo>
                  <a:lnTo>
                    <a:pt x="2423" y="1864"/>
                  </a:lnTo>
                  <a:lnTo>
                    <a:pt x="2486" y="1740"/>
                  </a:lnTo>
                  <a:lnTo>
                    <a:pt x="3045" y="560"/>
                  </a:lnTo>
                  <a:lnTo>
                    <a:pt x="3107" y="436"/>
                  </a:lnTo>
                  <a:lnTo>
                    <a:pt x="2983" y="436"/>
                  </a:lnTo>
                  <a:lnTo>
                    <a:pt x="746"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4"/>
            <p:cNvSpPr/>
            <p:nvPr/>
          </p:nvSpPr>
          <p:spPr>
            <a:xfrm>
              <a:off x="5715700" y="1631275"/>
              <a:ext cx="76125" cy="43525"/>
            </a:xfrm>
            <a:custGeom>
              <a:rect b="b" l="l" r="r" t="t"/>
              <a:pathLst>
                <a:path extrusionOk="0" h="1741" w="3045">
                  <a:moveTo>
                    <a:pt x="621" y="1"/>
                  </a:moveTo>
                  <a:lnTo>
                    <a:pt x="559" y="125"/>
                  </a:lnTo>
                  <a:lnTo>
                    <a:pt x="0" y="1181"/>
                  </a:lnTo>
                  <a:lnTo>
                    <a:pt x="0" y="1305"/>
                  </a:lnTo>
                  <a:lnTo>
                    <a:pt x="124" y="1368"/>
                  </a:lnTo>
                  <a:lnTo>
                    <a:pt x="2237" y="1740"/>
                  </a:lnTo>
                  <a:lnTo>
                    <a:pt x="2361" y="1678"/>
                  </a:lnTo>
                  <a:lnTo>
                    <a:pt x="2485" y="1554"/>
                  </a:lnTo>
                  <a:lnTo>
                    <a:pt x="2982" y="560"/>
                  </a:lnTo>
                  <a:lnTo>
                    <a:pt x="3044" y="436"/>
                  </a:lnTo>
                  <a:lnTo>
                    <a:pt x="2920" y="374"/>
                  </a:lnTo>
                  <a:lnTo>
                    <a:pt x="746"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4"/>
            <p:cNvSpPr/>
            <p:nvPr/>
          </p:nvSpPr>
          <p:spPr>
            <a:xfrm>
              <a:off x="5493600" y="1634400"/>
              <a:ext cx="77675" cy="43500"/>
            </a:xfrm>
            <a:custGeom>
              <a:rect b="b" l="l" r="r" t="t"/>
              <a:pathLst>
                <a:path extrusionOk="0" h="1740" w="3107">
                  <a:moveTo>
                    <a:pt x="994" y="0"/>
                  </a:moveTo>
                  <a:lnTo>
                    <a:pt x="870" y="124"/>
                  </a:lnTo>
                  <a:lnTo>
                    <a:pt x="62" y="1180"/>
                  </a:lnTo>
                  <a:lnTo>
                    <a:pt x="0" y="1305"/>
                  </a:lnTo>
                  <a:lnTo>
                    <a:pt x="0" y="1367"/>
                  </a:lnTo>
                  <a:lnTo>
                    <a:pt x="124" y="1367"/>
                  </a:lnTo>
                  <a:lnTo>
                    <a:pt x="2175" y="1740"/>
                  </a:lnTo>
                  <a:lnTo>
                    <a:pt x="2299" y="1740"/>
                  </a:lnTo>
                  <a:lnTo>
                    <a:pt x="2423" y="1615"/>
                  </a:lnTo>
                  <a:lnTo>
                    <a:pt x="3107" y="559"/>
                  </a:lnTo>
                  <a:lnTo>
                    <a:pt x="3107" y="373"/>
                  </a:lnTo>
                  <a:lnTo>
                    <a:pt x="2982" y="311"/>
                  </a:lnTo>
                  <a:lnTo>
                    <a:pt x="1181"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4"/>
            <p:cNvSpPr/>
            <p:nvPr/>
          </p:nvSpPr>
          <p:spPr>
            <a:xfrm>
              <a:off x="5579025" y="1609525"/>
              <a:ext cx="76125" cy="41975"/>
            </a:xfrm>
            <a:custGeom>
              <a:rect b="b" l="l" r="r" t="t"/>
              <a:pathLst>
                <a:path extrusionOk="0" h="1679" w="3045">
                  <a:moveTo>
                    <a:pt x="746" y="1"/>
                  </a:moveTo>
                  <a:lnTo>
                    <a:pt x="684" y="125"/>
                  </a:lnTo>
                  <a:lnTo>
                    <a:pt x="62" y="1119"/>
                  </a:lnTo>
                  <a:lnTo>
                    <a:pt x="0" y="1244"/>
                  </a:lnTo>
                  <a:lnTo>
                    <a:pt x="124" y="1306"/>
                  </a:lnTo>
                  <a:lnTo>
                    <a:pt x="2237" y="1678"/>
                  </a:lnTo>
                  <a:lnTo>
                    <a:pt x="2361" y="1616"/>
                  </a:lnTo>
                  <a:lnTo>
                    <a:pt x="2423" y="1554"/>
                  </a:lnTo>
                  <a:lnTo>
                    <a:pt x="3044" y="374"/>
                  </a:lnTo>
                  <a:lnTo>
                    <a:pt x="93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4"/>
            <p:cNvSpPr/>
            <p:nvPr/>
          </p:nvSpPr>
          <p:spPr>
            <a:xfrm>
              <a:off x="5520000" y="1600225"/>
              <a:ext cx="73025" cy="40400"/>
            </a:xfrm>
            <a:custGeom>
              <a:rect b="b" l="l" r="r" t="t"/>
              <a:pathLst>
                <a:path extrusionOk="0" h="1616" w="2921">
                  <a:moveTo>
                    <a:pt x="932" y="0"/>
                  </a:moveTo>
                  <a:lnTo>
                    <a:pt x="808" y="124"/>
                  </a:lnTo>
                  <a:lnTo>
                    <a:pt x="0" y="1243"/>
                  </a:lnTo>
                  <a:lnTo>
                    <a:pt x="2051" y="1616"/>
                  </a:lnTo>
                  <a:lnTo>
                    <a:pt x="2175" y="1553"/>
                  </a:lnTo>
                  <a:lnTo>
                    <a:pt x="2299" y="1491"/>
                  </a:lnTo>
                  <a:lnTo>
                    <a:pt x="2920" y="497"/>
                  </a:lnTo>
                  <a:lnTo>
                    <a:pt x="2920" y="373"/>
                  </a:lnTo>
                  <a:lnTo>
                    <a:pt x="2920" y="311"/>
                  </a:lnTo>
                  <a:lnTo>
                    <a:pt x="2796" y="311"/>
                  </a:lnTo>
                  <a:lnTo>
                    <a:pt x="1119"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4"/>
            <p:cNvSpPr/>
            <p:nvPr/>
          </p:nvSpPr>
          <p:spPr>
            <a:xfrm>
              <a:off x="5442350" y="1626625"/>
              <a:ext cx="71450" cy="40400"/>
            </a:xfrm>
            <a:custGeom>
              <a:rect b="b" l="l" r="r" t="t"/>
              <a:pathLst>
                <a:path extrusionOk="0" h="1616" w="2858">
                  <a:moveTo>
                    <a:pt x="1056" y="0"/>
                  </a:moveTo>
                  <a:lnTo>
                    <a:pt x="994" y="63"/>
                  </a:lnTo>
                  <a:lnTo>
                    <a:pt x="62" y="1119"/>
                  </a:lnTo>
                  <a:lnTo>
                    <a:pt x="0" y="1305"/>
                  </a:lnTo>
                  <a:lnTo>
                    <a:pt x="62" y="1305"/>
                  </a:lnTo>
                  <a:lnTo>
                    <a:pt x="124" y="1367"/>
                  </a:lnTo>
                  <a:lnTo>
                    <a:pt x="1677" y="1616"/>
                  </a:lnTo>
                  <a:lnTo>
                    <a:pt x="1802" y="1616"/>
                  </a:lnTo>
                  <a:lnTo>
                    <a:pt x="1926" y="1554"/>
                  </a:lnTo>
                  <a:lnTo>
                    <a:pt x="2858" y="249"/>
                  </a:lnTo>
                  <a:lnTo>
                    <a:pt x="1180"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4"/>
            <p:cNvSpPr/>
            <p:nvPr/>
          </p:nvSpPr>
          <p:spPr>
            <a:xfrm>
              <a:off x="5471850" y="1592450"/>
              <a:ext cx="66800" cy="37300"/>
            </a:xfrm>
            <a:custGeom>
              <a:rect b="b" l="l" r="r" t="t"/>
              <a:pathLst>
                <a:path extrusionOk="0" h="1492" w="2672">
                  <a:moveTo>
                    <a:pt x="1057" y="1"/>
                  </a:moveTo>
                  <a:lnTo>
                    <a:pt x="932" y="63"/>
                  </a:lnTo>
                  <a:lnTo>
                    <a:pt x="0" y="1243"/>
                  </a:lnTo>
                  <a:lnTo>
                    <a:pt x="1678" y="1492"/>
                  </a:lnTo>
                  <a:lnTo>
                    <a:pt x="1802" y="1492"/>
                  </a:lnTo>
                  <a:lnTo>
                    <a:pt x="1864" y="1367"/>
                  </a:lnTo>
                  <a:lnTo>
                    <a:pt x="2610" y="498"/>
                  </a:lnTo>
                  <a:lnTo>
                    <a:pt x="2672" y="373"/>
                  </a:lnTo>
                  <a:lnTo>
                    <a:pt x="2672" y="311"/>
                  </a:lnTo>
                  <a:lnTo>
                    <a:pt x="2610" y="249"/>
                  </a:lnTo>
                  <a:lnTo>
                    <a:pt x="2486" y="249"/>
                  </a:lnTo>
                  <a:lnTo>
                    <a:pt x="1119"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4"/>
            <p:cNvSpPr/>
            <p:nvPr/>
          </p:nvSpPr>
          <p:spPr>
            <a:xfrm>
              <a:off x="6242200" y="2106550"/>
              <a:ext cx="38850" cy="52825"/>
            </a:xfrm>
            <a:custGeom>
              <a:rect b="b" l="l" r="r" t="t"/>
              <a:pathLst>
                <a:path extrusionOk="0" h="2113" w="1554">
                  <a:moveTo>
                    <a:pt x="1243" y="0"/>
                  </a:moveTo>
                  <a:lnTo>
                    <a:pt x="560" y="1056"/>
                  </a:lnTo>
                  <a:lnTo>
                    <a:pt x="1" y="2112"/>
                  </a:lnTo>
                  <a:lnTo>
                    <a:pt x="1554" y="2112"/>
                  </a:lnTo>
                  <a:lnTo>
                    <a:pt x="1430" y="1056"/>
                  </a:lnTo>
                  <a:lnTo>
                    <a:pt x="1243" y="0"/>
                  </a:lnTo>
                  <a:close/>
                </a:path>
              </a:pathLst>
            </a:custGeom>
            <a:solidFill>
              <a:srgbClr val="8E5F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4"/>
            <p:cNvSpPr/>
            <p:nvPr/>
          </p:nvSpPr>
          <p:spPr>
            <a:xfrm>
              <a:off x="6226675" y="2159350"/>
              <a:ext cx="55950" cy="17100"/>
            </a:xfrm>
            <a:custGeom>
              <a:rect b="b" l="l" r="r" t="t"/>
              <a:pathLst>
                <a:path extrusionOk="0" h="684" w="2238">
                  <a:moveTo>
                    <a:pt x="622" y="0"/>
                  </a:moveTo>
                  <a:lnTo>
                    <a:pt x="249" y="63"/>
                  </a:lnTo>
                  <a:lnTo>
                    <a:pt x="63" y="63"/>
                  </a:lnTo>
                  <a:lnTo>
                    <a:pt x="1" y="125"/>
                  </a:lnTo>
                  <a:lnTo>
                    <a:pt x="1119" y="435"/>
                  </a:lnTo>
                  <a:lnTo>
                    <a:pt x="2237" y="684"/>
                  </a:lnTo>
                  <a:lnTo>
                    <a:pt x="2237" y="311"/>
                  </a:lnTo>
                  <a:lnTo>
                    <a:pt x="2175"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4"/>
            <p:cNvSpPr/>
            <p:nvPr/>
          </p:nvSpPr>
          <p:spPr>
            <a:xfrm>
              <a:off x="6222025" y="2159350"/>
              <a:ext cx="10900" cy="3125"/>
            </a:xfrm>
            <a:custGeom>
              <a:rect b="b" l="l" r="r" t="t"/>
              <a:pathLst>
                <a:path extrusionOk="0" h="125" w="436">
                  <a:moveTo>
                    <a:pt x="249" y="0"/>
                  </a:moveTo>
                  <a:lnTo>
                    <a:pt x="0" y="63"/>
                  </a:lnTo>
                  <a:lnTo>
                    <a:pt x="187" y="125"/>
                  </a:lnTo>
                  <a:lnTo>
                    <a:pt x="249" y="63"/>
                  </a:lnTo>
                  <a:lnTo>
                    <a:pt x="435" y="63"/>
                  </a:lnTo>
                  <a:lnTo>
                    <a:pt x="249" y="0"/>
                  </a:lnTo>
                  <a:close/>
                </a:path>
              </a:pathLst>
            </a:custGeom>
            <a:solidFill>
              <a:srgbClr val="8E5F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4"/>
            <p:cNvSpPr/>
            <p:nvPr/>
          </p:nvSpPr>
          <p:spPr>
            <a:xfrm>
              <a:off x="6167650" y="1957450"/>
              <a:ext cx="87000" cy="68350"/>
            </a:xfrm>
            <a:custGeom>
              <a:rect b="b" l="l" r="r" t="t"/>
              <a:pathLst>
                <a:path extrusionOk="0" h="2734" w="3480">
                  <a:moveTo>
                    <a:pt x="1368" y="0"/>
                  </a:moveTo>
                  <a:lnTo>
                    <a:pt x="1243" y="124"/>
                  </a:lnTo>
                  <a:lnTo>
                    <a:pt x="63" y="1988"/>
                  </a:lnTo>
                  <a:lnTo>
                    <a:pt x="1" y="2175"/>
                  </a:lnTo>
                  <a:lnTo>
                    <a:pt x="63" y="2237"/>
                  </a:lnTo>
                  <a:lnTo>
                    <a:pt x="187" y="2237"/>
                  </a:lnTo>
                  <a:lnTo>
                    <a:pt x="2424" y="2734"/>
                  </a:lnTo>
                  <a:lnTo>
                    <a:pt x="2610" y="2734"/>
                  </a:lnTo>
                  <a:lnTo>
                    <a:pt x="2734" y="2547"/>
                  </a:lnTo>
                  <a:lnTo>
                    <a:pt x="3480" y="1367"/>
                  </a:lnTo>
                  <a:lnTo>
                    <a:pt x="3418" y="870"/>
                  </a:lnTo>
                  <a:lnTo>
                    <a:pt x="3293" y="373"/>
                  </a:lnTo>
                  <a:lnTo>
                    <a:pt x="1554"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4"/>
            <p:cNvSpPr/>
            <p:nvPr/>
          </p:nvSpPr>
          <p:spPr>
            <a:xfrm>
              <a:off x="6318300" y="2159350"/>
              <a:ext cx="14025" cy="23325"/>
            </a:xfrm>
            <a:custGeom>
              <a:rect b="b" l="l" r="r" t="t"/>
              <a:pathLst>
                <a:path extrusionOk="0" h="933" w="561">
                  <a:moveTo>
                    <a:pt x="1" y="0"/>
                  </a:moveTo>
                  <a:lnTo>
                    <a:pt x="1" y="435"/>
                  </a:lnTo>
                  <a:lnTo>
                    <a:pt x="63" y="932"/>
                  </a:lnTo>
                  <a:lnTo>
                    <a:pt x="560" y="932"/>
                  </a:lnTo>
                  <a:lnTo>
                    <a:pt x="560" y="498"/>
                  </a:lnTo>
                  <a:lnTo>
                    <a:pt x="498" y="63"/>
                  </a:lnTo>
                  <a:lnTo>
                    <a:pt x="1" y="0"/>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4"/>
            <p:cNvSpPr/>
            <p:nvPr/>
          </p:nvSpPr>
          <p:spPr>
            <a:xfrm>
              <a:off x="5813550" y="1340850"/>
              <a:ext cx="108725" cy="100975"/>
            </a:xfrm>
            <a:custGeom>
              <a:rect b="b" l="l" r="r" t="t"/>
              <a:pathLst>
                <a:path extrusionOk="0" h="4039" w="4349">
                  <a:moveTo>
                    <a:pt x="1491" y="0"/>
                  </a:moveTo>
                  <a:lnTo>
                    <a:pt x="1367" y="62"/>
                  </a:lnTo>
                  <a:lnTo>
                    <a:pt x="1243" y="311"/>
                  </a:lnTo>
                  <a:lnTo>
                    <a:pt x="746" y="1491"/>
                  </a:lnTo>
                  <a:lnTo>
                    <a:pt x="62" y="3044"/>
                  </a:lnTo>
                  <a:lnTo>
                    <a:pt x="0" y="3231"/>
                  </a:lnTo>
                  <a:lnTo>
                    <a:pt x="0" y="3417"/>
                  </a:lnTo>
                  <a:lnTo>
                    <a:pt x="62" y="3541"/>
                  </a:lnTo>
                  <a:lnTo>
                    <a:pt x="373" y="3541"/>
                  </a:lnTo>
                  <a:lnTo>
                    <a:pt x="497" y="3293"/>
                  </a:lnTo>
                  <a:lnTo>
                    <a:pt x="1118" y="1740"/>
                  </a:lnTo>
                  <a:lnTo>
                    <a:pt x="1305" y="1367"/>
                  </a:lnTo>
                  <a:lnTo>
                    <a:pt x="1367" y="1181"/>
                  </a:lnTo>
                  <a:lnTo>
                    <a:pt x="1553" y="994"/>
                  </a:lnTo>
                  <a:lnTo>
                    <a:pt x="1615" y="1429"/>
                  </a:lnTo>
                  <a:lnTo>
                    <a:pt x="1740" y="2299"/>
                  </a:lnTo>
                  <a:lnTo>
                    <a:pt x="1864" y="3107"/>
                  </a:lnTo>
                  <a:lnTo>
                    <a:pt x="1926" y="3231"/>
                  </a:lnTo>
                  <a:lnTo>
                    <a:pt x="1988" y="3355"/>
                  </a:lnTo>
                  <a:lnTo>
                    <a:pt x="2050" y="3417"/>
                  </a:lnTo>
                  <a:lnTo>
                    <a:pt x="2299" y="3417"/>
                  </a:lnTo>
                  <a:lnTo>
                    <a:pt x="2361" y="3355"/>
                  </a:lnTo>
                  <a:lnTo>
                    <a:pt x="2485" y="3169"/>
                  </a:lnTo>
                  <a:lnTo>
                    <a:pt x="3355" y="1181"/>
                  </a:lnTo>
                  <a:lnTo>
                    <a:pt x="3603" y="2485"/>
                  </a:lnTo>
                  <a:lnTo>
                    <a:pt x="3790" y="3666"/>
                  </a:lnTo>
                  <a:lnTo>
                    <a:pt x="3852" y="3852"/>
                  </a:lnTo>
                  <a:lnTo>
                    <a:pt x="3914" y="3976"/>
                  </a:lnTo>
                  <a:lnTo>
                    <a:pt x="4038" y="4038"/>
                  </a:lnTo>
                  <a:lnTo>
                    <a:pt x="4163" y="4038"/>
                  </a:lnTo>
                  <a:lnTo>
                    <a:pt x="4287" y="3976"/>
                  </a:lnTo>
                  <a:lnTo>
                    <a:pt x="4349" y="3852"/>
                  </a:lnTo>
                  <a:lnTo>
                    <a:pt x="4349" y="3604"/>
                  </a:lnTo>
                  <a:lnTo>
                    <a:pt x="3790" y="808"/>
                  </a:lnTo>
                  <a:lnTo>
                    <a:pt x="3728" y="435"/>
                  </a:lnTo>
                  <a:lnTo>
                    <a:pt x="3666" y="311"/>
                  </a:lnTo>
                  <a:lnTo>
                    <a:pt x="3479" y="249"/>
                  </a:lnTo>
                  <a:lnTo>
                    <a:pt x="3293" y="249"/>
                  </a:lnTo>
                  <a:lnTo>
                    <a:pt x="3169" y="373"/>
                  </a:lnTo>
                  <a:lnTo>
                    <a:pt x="3044" y="746"/>
                  </a:lnTo>
                  <a:lnTo>
                    <a:pt x="2672" y="1553"/>
                  </a:lnTo>
                  <a:lnTo>
                    <a:pt x="2299" y="2423"/>
                  </a:lnTo>
                  <a:lnTo>
                    <a:pt x="2237" y="2299"/>
                  </a:lnTo>
                  <a:lnTo>
                    <a:pt x="2237" y="2175"/>
                  </a:lnTo>
                  <a:lnTo>
                    <a:pt x="1864" y="311"/>
                  </a:lnTo>
                  <a:lnTo>
                    <a:pt x="1802" y="125"/>
                  </a:lnTo>
                  <a:lnTo>
                    <a:pt x="1740" y="62"/>
                  </a:lnTo>
                  <a:lnTo>
                    <a:pt x="1615" y="0"/>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4"/>
            <p:cNvSpPr/>
            <p:nvPr/>
          </p:nvSpPr>
          <p:spPr>
            <a:xfrm>
              <a:off x="6301225" y="1398300"/>
              <a:ext cx="77675" cy="93225"/>
            </a:xfrm>
            <a:custGeom>
              <a:rect b="b" l="l" r="r" t="t"/>
              <a:pathLst>
                <a:path extrusionOk="0" h="3729" w="3107">
                  <a:moveTo>
                    <a:pt x="995" y="560"/>
                  </a:moveTo>
                  <a:lnTo>
                    <a:pt x="1554" y="622"/>
                  </a:lnTo>
                  <a:lnTo>
                    <a:pt x="1802" y="684"/>
                  </a:lnTo>
                  <a:lnTo>
                    <a:pt x="2051" y="746"/>
                  </a:lnTo>
                  <a:lnTo>
                    <a:pt x="2299" y="933"/>
                  </a:lnTo>
                  <a:lnTo>
                    <a:pt x="2486" y="1181"/>
                  </a:lnTo>
                  <a:lnTo>
                    <a:pt x="2548" y="1430"/>
                  </a:lnTo>
                  <a:lnTo>
                    <a:pt x="2548" y="1740"/>
                  </a:lnTo>
                  <a:lnTo>
                    <a:pt x="2548" y="2113"/>
                  </a:lnTo>
                  <a:lnTo>
                    <a:pt x="2424" y="2486"/>
                  </a:lnTo>
                  <a:lnTo>
                    <a:pt x="2237" y="2734"/>
                  </a:lnTo>
                  <a:lnTo>
                    <a:pt x="2051" y="2983"/>
                  </a:lnTo>
                  <a:lnTo>
                    <a:pt x="1740" y="3107"/>
                  </a:lnTo>
                  <a:lnTo>
                    <a:pt x="1429" y="3231"/>
                  </a:lnTo>
                  <a:lnTo>
                    <a:pt x="1119" y="3231"/>
                  </a:lnTo>
                  <a:lnTo>
                    <a:pt x="746" y="3169"/>
                  </a:lnTo>
                  <a:lnTo>
                    <a:pt x="622" y="3107"/>
                  </a:lnTo>
                  <a:lnTo>
                    <a:pt x="560" y="2983"/>
                  </a:lnTo>
                  <a:lnTo>
                    <a:pt x="808" y="684"/>
                  </a:lnTo>
                  <a:lnTo>
                    <a:pt x="870" y="622"/>
                  </a:lnTo>
                  <a:lnTo>
                    <a:pt x="995" y="560"/>
                  </a:lnTo>
                  <a:close/>
                  <a:moveTo>
                    <a:pt x="373" y="1"/>
                  </a:moveTo>
                  <a:lnTo>
                    <a:pt x="373" y="125"/>
                  </a:lnTo>
                  <a:lnTo>
                    <a:pt x="311" y="249"/>
                  </a:lnTo>
                  <a:lnTo>
                    <a:pt x="311" y="1057"/>
                  </a:lnTo>
                  <a:lnTo>
                    <a:pt x="1" y="3231"/>
                  </a:lnTo>
                  <a:lnTo>
                    <a:pt x="1" y="3418"/>
                  </a:lnTo>
                  <a:lnTo>
                    <a:pt x="63" y="3542"/>
                  </a:lnTo>
                  <a:lnTo>
                    <a:pt x="187" y="3604"/>
                  </a:lnTo>
                  <a:lnTo>
                    <a:pt x="932" y="3728"/>
                  </a:lnTo>
                  <a:lnTo>
                    <a:pt x="1305" y="3728"/>
                  </a:lnTo>
                  <a:lnTo>
                    <a:pt x="1678" y="3666"/>
                  </a:lnTo>
                  <a:lnTo>
                    <a:pt x="1989" y="3604"/>
                  </a:lnTo>
                  <a:lnTo>
                    <a:pt x="2299" y="3418"/>
                  </a:lnTo>
                  <a:lnTo>
                    <a:pt x="2548" y="3231"/>
                  </a:lnTo>
                  <a:lnTo>
                    <a:pt x="2734" y="2983"/>
                  </a:lnTo>
                  <a:lnTo>
                    <a:pt x="2921" y="2734"/>
                  </a:lnTo>
                  <a:lnTo>
                    <a:pt x="3045" y="2424"/>
                  </a:lnTo>
                  <a:lnTo>
                    <a:pt x="3107" y="2113"/>
                  </a:lnTo>
                  <a:lnTo>
                    <a:pt x="3107" y="1740"/>
                  </a:lnTo>
                  <a:lnTo>
                    <a:pt x="3107" y="1430"/>
                  </a:lnTo>
                  <a:lnTo>
                    <a:pt x="3045" y="1181"/>
                  </a:lnTo>
                  <a:lnTo>
                    <a:pt x="2921" y="933"/>
                  </a:lnTo>
                  <a:lnTo>
                    <a:pt x="2796" y="684"/>
                  </a:lnTo>
                  <a:lnTo>
                    <a:pt x="2610" y="498"/>
                  </a:lnTo>
                  <a:lnTo>
                    <a:pt x="2424" y="374"/>
                  </a:lnTo>
                  <a:lnTo>
                    <a:pt x="2175" y="249"/>
                  </a:lnTo>
                  <a:lnTo>
                    <a:pt x="1864" y="125"/>
                  </a:lnTo>
                  <a:lnTo>
                    <a:pt x="1305" y="63"/>
                  </a:lnTo>
                  <a:lnTo>
                    <a:pt x="684" y="1"/>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4"/>
            <p:cNvSpPr/>
            <p:nvPr/>
          </p:nvSpPr>
          <p:spPr>
            <a:xfrm>
              <a:off x="5725000" y="1329975"/>
              <a:ext cx="80800" cy="93200"/>
            </a:xfrm>
            <a:custGeom>
              <a:rect b="b" l="l" r="r" t="t"/>
              <a:pathLst>
                <a:path extrusionOk="0" h="3728" w="3232">
                  <a:moveTo>
                    <a:pt x="1803" y="497"/>
                  </a:moveTo>
                  <a:lnTo>
                    <a:pt x="2051" y="560"/>
                  </a:lnTo>
                  <a:lnTo>
                    <a:pt x="2237" y="684"/>
                  </a:lnTo>
                  <a:lnTo>
                    <a:pt x="2424" y="870"/>
                  </a:lnTo>
                  <a:lnTo>
                    <a:pt x="2548" y="1057"/>
                  </a:lnTo>
                  <a:lnTo>
                    <a:pt x="2672" y="1305"/>
                  </a:lnTo>
                  <a:lnTo>
                    <a:pt x="2735" y="1616"/>
                  </a:lnTo>
                  <a:lnTo>
                    <a:pt x="2735" y="1926"/>
                  </a:lnTo>
                  <a:lnTo>
                    <a:pt x="2672" y="2237"/>
                  </a:lnTo>
                  <a:lnTo>
                    <a:pt x="2548" y="2548"/>
                  </a:lnTo>
                  <a:lnTo>
                    <a:pt x="2362" y="2858"/>
                  </a:lnTo>
                  <a:lnTo>
                    <a:pt x="2175" y="3045"/>
                  </a:lnTo>
                  <a:lnTo>
                    <a:pt x="1989" y="3169"/>
                  </a:lnTo>
                  <a:lnTo>
                    <a:pt x="1740" y="3231"/>
                  </a:lnTo>
                  <a:lnTo>
                    <a:pt x="1492" y="3231"/>
                  </a:lnTo>
                  <a:lnTo>
                    <a:pt x="1243" y="3169"/>
                  </a:lnTo>
                  <a:lnTo>
                    <a:pt x="1057" y="3107"/>
                  </a:lnTo>
                  <a:lnTo>
                    <a:pt x="871" y="2920"/>
                  </a:lnTo>
                  <a:lnTo>
                    <a:pt x="684" y="2672"/>
                  </a:lnTo>
                  <a:lnTo>
                    <a:pt x="560" y="2361"/>
                  </a:lnTo>
                  <a:lnTo>
                    <a:pt x="560" y="1988"/>
                  </a:lnTo>
                  <a:lnTo>
                    <a:pt x="560" y="1491"/>
                  </a:lnTo>
                  <a:lnTo>
                    <a:pt x="746" y="1057"/>
                  </a:lnTo>
                  <a:lnTo>
                    <a:pt x="995" y="746"/>
                  </a:lnTo>
                  <a:lnTo>
                    <a:pt x="1119" y="622"/>
                  </a:lnTo>
                  <a:lnTo>
                    <a:pt x="1306" y="560"/>
                  </a:lnTo>
                  <a:lnTo>
                    <a:pt x="1554" y="497"/>
                  </a:lnTo>
                  <a:close/>
                  <a:moveTo>
                    <a:pt x="1554" y="0"/>
                  </a:moveTo>
                  <a:lnTo>
                    <a:pt x="1368" y="62"/>
                  </a:lnTo>
                  <a:lnTo>
                    <a:pt x="1119" y="125"/>
                  </a:lnTo>
                  <a:lnTo>
                    <a:pt x="871" y="249"/>
                  </a:lnTo>
                  <a:lnTo>
                    <a:pt x="684" y="373"/>
                  </a:lnTo>
                  <a:lnTo>
                    <a:pt x="374" y="684"/>
                  </a:lnTo>
                  <a:lnTo>
                    <a:pt x="187" y="994"/>
                  </a:lnTo>
                  <a:lnTo>
                    <a:pt x="63" y="1305"/>
                  </a:lnTo>
                  <a:lnTo>
                    <a:pt x="1" y="1678"/>
                  </a:lnTo>
                  <a:lnTo>
                    <a:pt x="1" y="2051"/>
                  </a:lnTo>
                  <a:lnTo>
                    <a:pt x="63" y="2423"/>
                  </a:lnTo>
                  <a:lnTo>
                    <a:pt x="187" y="2796"/>
                  </a:lnTo>
                  <a:lnTo>
                    <a:pt x="312" y="3107"/>
                  </a:lnTo>
                  <a:lnTo>
                    <a:pt x="560" y="3355"/>
                  </a:lnTo>
                  <a:lnTo>
                    <a:pt x="871" y="3542"/>
                  </a:lnTo>
                  <a:lnTo>
                    <a:pt x="1243" y="3666"/>
                  </a:lnTo>
                  <a:lnTo>
                    <a:pt x="1616" y="3728"/>
                  </a:lnTo>
                  <a:lnTo>
                    <a:pt x="1865" y="3728"/>
                  </a:lnTo>
                  <a:lnTo>
                    <a:pt x="2113" y="3666"/>
                  </a:lnTo>
                  <a:lnTo>
                    <a:pt x="2300" y="3542"/>
                  </a:lnTo>
                  <a:lnTo>
                    <a:pt x="2486" y="3417"/>
                  </a:lnTo>
                  <a:lnTo>
                    <a:pt x="2859" y="3107"/>
                  </a:lnTo>
                  <a:lnTo>
                    <a:pt x="3045" y="2796"/>
                  </a:lnTo>
                  <a:lnTo>
                    <a:pt x="3169" y="2361"/>
                  </a:lnTo>
                  <a:lnTo>
                    <a:pt x="3232" y="1926"/>
                  </a:lnTo>
                  <a:lnTo>
                    <a:pt x="3232" y="1429"/>
                  </a:lnTo>
                  <a:lnTo>
                    <a:pt x="3107" y="932"/>
                  </a:lnTo>
                  <a:lnTo>
                    <a:pt x="2859" y="560"/>
                  </a:lnTo>
                  <a:lnTo>
                    <a:pt x="2735" y="373"/>
                  </a:lnTo>
                  <a:lnTo>
                    <a:pt x="2548" y="249"/>
                  </a:lnTo>
                  <a:lnTo>
                    <a:pt x="2300" y="125"/>
                  </a:lnTo>
                  <a:lnTo>
                    <a:pt x="2051" y="62"/>
                  </a:lnTo>
                  <a:lnTo>
                    <a:pt x="1803" y="0"/>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4"/>
            <p:cNvSpPr/>
            <p:nvPr/>
          </p:nvSpPr>
          <p:spPr>
            <a:xfrm>
              <a:off x="6065150" y="1225900"/>
              <a:ext cx="71475" cy="97875"/>
            </a:xfrm>
            <a:custGeom>
              <a:rect b="b" l="l" r="r" t="t"/>
              <a:pathLst>
                <a:path extrusionOk="0" h="3915" w="2859">
                  <a:moveTo>
                    <a:pt x="560" y="1"/>
                  </a:moveTo>
                  <a:lnTo>
                    <a:pt x="435" y="63"/>
                  </a:lnTo>
                  <a:lnTo>
                    <a:pt x="373" y="312"/>
                  </a:lnTo>
                  <a:lnTo>
                    <a:pt x="311" y="1181"/>
                  </a:lnTo>
                  <a:lnTo>
                    <a:pt x="0" y="3294"/>
                  </a:lnTo>
                  <a:lnTo>
                    <a:pt x="63" y="3418"/>
                  </a:lnTo>
                  <a:lnTo>
                    <a:pt x="63" y="3542"/>
                  </a:lnTo>
                  <a:lnTo>
                    <a:pt x="187" y="3604"/>
                  </a:lnTo>
                  <a:lnTo>
                    <a:pt x="311" y="3666"/>
                  </a:lnTo>
                  <a:lnTo>
                    <a:pt x="435" y="3666"/>
                  </a:lnTo>
                  <a:lnTo>
                    <a:pt x="498" y="3604"/>
                  </a:lnTo>
                  <a:lnTo>
                    <a:pt x="560" y="3480"/>
                  </a:lnTo>
                  <a:lnTo>
                    <a:pt x="560" y="3356"/>
                  </a:lnTo>
                  <a:lnTo>
                    <a:pt x="684" y="2362"/>
                  </a:lnTo>
                  <a:lnTo>
                    <a:pt x="684" y="2237"/>
                  </a:lnTo>
                  <a:lnTo>
                    <a:pt x="746" y="2175"/>
                  </a:lnTo>
                  <a:lnTo>
                    <a:pt x="808" y="2113"/>
                  </a:lnTo>
                  <a:lnTo>
                    <a:pt x="932" y="2175"/>
                  </a:lnTo>
                  <a:lnTo>
                    <a:pt x="995" y="2300"/>
                  </a:lnTo>
                  <a:lnTo>
                    <a:pt x="1243" y="2548"/>
                  </a:lnTo>
                  <a:lnTo>
                    <a:pt x="1492" y="2921"/>
                  </a:lnTo>
                  <a:lnTo>
                    <a:pt x="1678" y="3356"/>
                  </a:lnTo>
                  <a:lnTo>
                    <a:pt x="1802" y="3542"/>
                  </a:lnTo>
                  <a:lnTo>
                    <a:pt x="1989" y="3728"/>
                  </a:lnTo>
                  <a:lnTo>
                    <a:pt x="2113" y="3853"/>
                  </a:lnTo>
                  <a:lnTo>
                    <a:pt x="2237" y="3915"/>
                  </a:lnTo>
                  <a:lnTo>
                    <a:pt x="2548" y="3915"/>
                  </a:lnTo>
                  <a:lnTo>
                    <a:pt x="2734" y="3853"/>
                  </a:lnTo>
                  <a:lnTo>
                    <a:pt x="2734" y="3666"/>
                  </a:lnTo>
                  <a:lnTo>
                    <a:pt x="2734" y="3542"/>
                  </a:lnTo>
                  <a:lnTo>
                    <a:pt x="2610" y="3480"/>
                  </a:lnTo>
                  <a:lnTo>
                    <a:pt x="2423" y="3418"/>
                  </a:lnTo>
                  <a:lnTo>
                    <a:pt x="2299" y="3294"/>
                  </a:lnTo>
                  <a:lnTo>
                    <a:pt x="2113" y="3045"/>
                  </a:lnTo>
                  <a:lnTo>
                    <a:pt x="1802" y="2424"/>
                  </a:lnTo>
                  <a:lnTo>
                    <a:pt x="1616" y="2175"/>
                  </a:lnTo>
                  <a:lnTo>
                    <a:pt x="1367" y="1989"/>
                  </a:lnTo>
                  <a:lnTo>
                    <a:pt x="1243" y="1865"/>
                  </a:lnTo>
                  <a:lnTo>
                    <a:pt x="1243" y="1803"/>
                  </a:lnTo>
                  <a:lnTo>
                    <a:pt x="1305" y="1678"/>
                  </a:lnTo>
                  <a:lnTo>
                    <a:pt x="1429" y="1616"/>
                  </a:lnTo>
                  <a:lnTo>
                    <a:pt x="2734" y="746"/>
                  </a:lnTo>
                  <a:lnTo>
                    <a:pt x="2796" y="684"/>
                  </a:lnTo>
                  <a:lnTo>
                    <a:pt x="2858" y="560"/>
                  </a:lnTo>
                  <a:lnTo>
                    <a:pt x="2858" y="436"/>
                  </a:lnTo>
                  <a:lnTo>
                    <a:pt x="2858" y="312"/>
                  </a:lnTo>
                  <a:lnTo>
                    <a:pt x="2796" y="249"/>
                  </a:lnTo>
                  <a:lnTo>
                    <a:pt x="2672" y="187"/>
                  </a:lnTo>
                  <a:lnTo>
                    <a:pt x="2610" y="249"/>
                  </a:lnTo>
                  <a:lnTo>
                    <a:pt x="2486" y="249"/>
                  </a:lnTo>
                  <a:lnTo>
                    <a:pt x="2175" y="436"/>
                  </a:lnTo>
                  <a:lnTo>
                    <a:pt x="808" y="1430"/>
                  </a:lnTo>
                  <a:lnTo>
                    <a:pt x="932" y="374"/>
                  </a:lnTo>
                  <a:lnTo>
                    <a:pt x="932" y="187"/>
                  </a:lnTo>
                  <a:lnTo>
                    <a:pt x="932" y="125"/>
                  </a:lnTo>
                  <a:lnTo>
                    <a:pt x="808" y="1"/>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4"/>
            <p:cNvSpPr/>
            <p:nvPr/>
          </p:nvSpPr>
          <p:spPr>
            <a:xfrm>
              <a:off x="5888100" y="1208825"/>
              <a:ext cx="87000" cy="96325"/>
            </a:xfrm>
            <a:custGeom>
              <a:rect b="b" l="l" r="r" t="t"/>
              <a:pathLst>
                <a:path extrusionOk="0" h="3853" w="3480">
                  <a:moveTo>
                    <a:pt x="1988" y="808"/>
                  </a:moveTo>
                  <a:lnTo>
                    <a:pt x="2423" y="2051"/>
                  </a:lnTo>
                  <a:lnTo>
                    <a:pt x="2423" y="2051"/>
                  </a:lnTo>
                  <a:lnTo>
                    <a:pt x="1553" y="1926"/>
                  </a:lnTo>
                  <a:lnTo>
                    <a:pt x="1429" y="1864"/>
                  </a:lnTo>
                  <a:lnTo>
                    <a:pt x="1429" y="1740"/>
                  </a:lnTo>
                  <a:lnTo>
                    <a:pt x="1988" y="808"/>
                  </a:lnTo>
                  <a:close/>
                  <a:moveTo>
                    <a:pt x="1926" y="1"/>
                  </a:moveTo>
                  <a:lnTo>
                    <a:pt x="1802" y="125"/>
                  </a:lnTo>
                  <a:lnTo>
                    <a:pt x="994" y="1554"/>
                  </a:lnTo>
                  <a:lnTo>
                    <a:pt x="62" y="2983"/>
                  </a:lnTo>
                  <a:lnTo>
                    <a:pt x="0" y="3107"/>
                  </a:lnTo>
                  <a:lnTo>
                    <a:pt x="0" y="3231"/>
                  </a:lnTo>
                  <a:lnTo>
                    <a:pt x="0" y="3355"/>
                  </a:lnTo>
                  <a:lnTo>
                    <a:pt x="124" y="3417"/>
                  </a:lnTo>
                  <a:lnTo>
                    <a:pt x="311" y="3480"/>
                  </a:lnTo>
                  <a:lnTo>
                    <a:pt x="435" y="3480"/>
                  </a:lnTo>
                  <a:lnTo>
                    <a:pt x="497" y="3417"/>
                  </a:lnTo>
                  <a:lnTo>
                    <a:pt x="621" y="3293"/>
                  </a:lnTo>
                  <a:lnTo>
                    <a:pt x="994" y="2548"/>
                  </a:lnTo>
                  <a:lnTo>
                    <a:pt x="1118" y="2423"/>
                  </a:lnTo>
                  <a:lnTo>
                    <a:pt x="1305" y="2423"/>
                  </a:lnTo>
                  <a:lnTo>
                    <a:pt x="1802" y="2486"/>
                  </a:lnTo>
                  <a:lnTo>
                    <a:pt x="2361" y="2548"/>
                  </a:lnTo>
                  <a:lnTo>
                    <a:pt x="2485" y="2548"/>
                  </a:lnTo>
                  <a:lnTo>
                    <a:pt x="2547" y="2610"/>
                  </a:lnTo>
                  <a:lnTo>
                    <a:pt x="2672" y="2796"/>
                  </a:lnTo>
                  <a:lnTo>
                    <a:pt x="2920" y="3604"/>
                  </a:lnTo>
                  <a:lnTo>
                    <a:pt x="2982" y="3728"/>
                  </a:lnTo>
                  <a:lnTo>
                    <a:pt x="3044" y="3790"/>
                  </a:lnTo>
                  <a:lnTo>
                    <a:pt x="3169" y="3852"/>
                  </a:lnTo>
                  <a:lnTo>
                    <a:pt x="3293" y="3790"/>
                  </a:lnTo>
                  <a:lnTo>
                    <a:pt x="3417" y="3728"/>
                  </a:lnTo>
                  <a:lnTo>
                    <a:pt x="3479" y="3666"/>
                  </a:lnTo>
                  <a:lnTo>
                    <a:pt x="3417" y="3417"/>
                  </a:lnTo>
                  <a:lnTo>
                    <a:pt x="2858" y="1802"/>
                  </a:lnTo>
                  <a:lnTo>
                    <a:pt x="2423" y="249"/>
                  </a:lnTo>
                  <a:lnTo>
                    <a:pt x="2299" y="63"/>
                  </a:lnTo>
                  <a:lnTo>
                    <a:pt x="2237" y="1"/>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4"/>
            <p:cNvSpPr/>
            <p:nvPr/>
          </p:nvSpPr>
          <p:spPr>
            <a:xfrm>
              <a:off x="5937800" y="1354825"/>
              <a:ext cx="69900" cy="90100"/>
            </a:xfrm>
            <a:custGeom>
              <a:rect b="b" l="l" r="r" t="t"/>
              <a:pathLst>
                <a:path extrusionOk="0" h="3604" w="2796">
                  <a:moveTo>
                    <a:pt x="1056" y="497"/>
                  </a:moveTo>
                  <a:lnTo>
                    <a:pt x="1429" y="560"/>
                  </a:lnTo>
                  <a:lnTo>
                    <a:pt x="1740" y="622"/>
                  </a:lnTo>
                  <a:lnTo>
                    <a:pt x="1988" y="746"/>
                  </a:lnTo>
                  <a:lnTo>
                    <a:pt x="2112" y="932"/>
                  </a:lnTo>
                  <a:lnTo>
                    <a:pt x="2237" y="1181"/>
                  </a:lnTo>
                  <a:lnTo>
                    <a:pt x="2237" y="1429"/>
                  </a:lnTo>
                  <a:lnTo>
                    <a:pt x="2237" y="1678"/>
                  </a:lnTo>
                  <a:lnTo>
                    <a:pt x="2175" y="1864"/>
                  </a:lnTo>
                  <a:lnTo>
                    <a:pt x="2050" y="2051"/>
                  </a:lnTo>
                  <a:lnTo>
                    <a:pt x="1926" y="2175"/>
                  </a:lnTo>
                  <a:lnTo>
                    <a:pt x="1802" y="2299"/>
                  </a:lnTo>
                  <a:lnTo>
                    <a:pt x="1615" y="2361"/>
                  </a:lnTo>
                  <a:lnTo>
                    <a:pt x="1118" y="2423"/>
                  </a:lnTo>
                  <a:lnTo>
                    <a:pt x="870" y="2361"/>
                  </a:lnTo>
                  <a:lnTo>
                    <a:pt x="746" y="2361"/>
                  </a:lnTo>
                  <a:lnTo>
                    <a:pt x="684" y="2299"/>
                  </a:lnTo>
                  <a:lnTo>
                    <a:pt x="684" y="2113"/>
                  </a:lnTo>
                  <a:lnTo>
                    <a:pt x="870" y="684"/>
                  </a:lnTo>
                  <a:lnTo>
                    <a:pt x="932" y="560"/>
                  </a:lnTo>
                  <a:lnTo>
                    <a:pt x="994" y="497"/>
                  </a:lnTo>
                  <a:close/>
                  <a:moveTo>
                    <a:pt x="497" y="0"/>
                  </a:moveTo>
                  <a:lnTo>
                    <a:pt x="373" y="63"/>
                  </a:lnTo>
                  <a:lnTo>
                    <a:pt x="373" y="311"/>
                  </a:lnTo>
                  <a:lnTo>
                    <a:pt x="311" y="746"/>
                  </a:lnTo>
                  <a:lnTo>
                    <a:pt x="249" y="1243"/>
                  </a:lnTo>
                  <a:lnTo>
                    <a:pt x="0" y="3293"/>
                  </a:lnTo>
                  <a:lnTo>
                    <a:pt x="0" y="3417"/>
                  </a:lnTo>
                  <a:lnTo>
                    <a:pt x="62" y="3542"/>
                  </a:lnTo>
                  <a:lnTo>
                    <a:pt x="124" y="3604"/>
                  </a:lnTo>
                  <a:lnTo>
                    <a:pt x="497" y="3604"/>
                  </a:lnTo>
                  <a:lnTo>
                    <a:pt x="497" y="3479"/>
                  </a:lnTo>
                  <a:lnTo>
                    <a:pt x="559" y="3355"/>
                  </a:lnTo>
                  <a:lnTo>
                    <a:pt x="621" y="3045"/>
                  </a:lnTo>
                  <a:lnTo>
                    <a:pt x="684" y="2920"/>
                  </a:lnTo>
                  <a:lnTo>
                    <a:pt x="870" y="2858"/>
                  </a:lnTo>
                  <a:lnTo>
                    <a:pt x="1491" y="2858"/>
                  </a:lnTo>
                  <a:lnTo>
                    <a:pt x="1926" y="2796"/>
                  </a:lnTo>
                  <a:lnTo>
                    <a:pt x="2299" y="2548"/>
                  </a:lnTo>
                  <a:lnTo>
                    <a:pt x="2547" y="2237"/>
                  </a:lnTo>
                  <a:lnTo>
                    <a:pt x="2734" y="1864"/>
                  </a:lnTo>
                  <a:lnTo>
                    <a:pt x="2796" y="1367"/>
                  </a:lnTo>
                  <a:lnTo>
                    <a:pt x="2796" y="1119"/>
                  </a:lnTo>
                  <a:lnTo>
                    <a:pt x="2734" y="932"/>
                  </a:lnTo>
                  <a:lnTo>
                    <a:pt x="2609" y="746"/>
                  </a:lnTo>
                  <a:lnTo>
                    <a:pt x="2485" y="560"/>
                  </a:lnTo>
                  <a:lnTo>
                    <a:pt x="2175" y="311"/>
                  </a:lnTo>
                  <a:lnTo>
                    <a:pt x="1802" y="125"/>
                  </a:lnTo>
                  <a:lnTo>
                    <a:pt x="1367" y="63"/>
                  </a:lnTo>
                  <a:lnTo>
                    <a:pt x="559" y="0"/>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4"/>
            <p:cNvSpPr/>
            <p:nvPr/>
          </p:nvSpPr>
          <p:spPr>
            <a:xfrm>
              <a:off x="6225125" y="1389000"/>
              <a:ext cx="60600" cy="94750"/>
            </a:xfrm>
            <a:custGeom>
              <a:rect b="b" l="l" r="r" t="t"/>
              <a:pathLst>
                <a:path extrusionOk="0" h="3790" w="2424">
                  <a:moveTo>
                    <a:pt x="560" y="0"/>
                  </a:moveTo>
                  <a:lnTo>
                    <a:pt x="435" y="62"/>
                  </a:lnTo>
                  <a:lnTo>
                    <a:pt x="373" y="187"/>
                  </a:lnTo>
                  <a:lnTo>
                    <a:pt x="311" y="311"/>
                  </a:lnTo>
                  <a:lnTo>
                    <a:pt x="249" y="621"/>
                  </a:lnTo>
                  <a:lnTo>
                    <a:pt x="0" y="2858"/>
                  </a:lnTo>
                  <a:lnTo>
                    <a:pt x="0" y="3231"/>
                  </a:lnTo>
                  <a:lnTo>
                    <a:pt x="0" y="3479"/>
                  </a:lnTo>
                  <a:lnTo>
                    <a:pt x="125" y="3541"/>
                  </a:lnTo>
                  <a:lnTo>
                    <a:pt x="187" y="3603"/>
                  </a:lnTo>
                  <a:lnTo>
                    <a:pt x="622" y="3666"/>
                  </a:lnTo>
                  <a:lnTo>
                    <a:pt x="1926" y="3790"/>
                  </a:lnTo>
                  <a:lnTo>
                    <a:pt x="1988" y="3790"/>
                  </a:lnTo>
                  <a:lnTo>
                    <a:pt x="2113" y="3728"/>
                  </a:lnTo>
                  <a:lnTo>
                    <a:pt x="2175" y="3666"/>
                  </a:lnTo>
                  <a:lnTo>
                    <a:pt x="2175" y="3541"/>
                  </a:lnTo>
                  <a:lnTo>
                    <a:pt x="2175" y="3479"/>
                  </a:lnTo>
                  <a:lnTo>
                    <a:pt x="2113" y="3355"/>
                  </a:lnTo>
                  <a:lnTo>
                    <a:pt x="1988" y="3293"/>
                  </a:lnTo>
                  <a:lnTo>
                    <a:pt x="1616" y="3231"/>
                  </a:lnTo>
                  <a:lnTo>
                    <a:pt x="1181" y="3231"/>
                  </a:lnTo>
                  <a:lnTo>
                    <a:pt x="746" y="3169"/>
                  </a:lnTo>
                  <a:lnTo>
                    <a:pt x="622" y="3169"/>
                  </a:lnTo>
                  <a:lnTo>
                    <a:pt x="560" y="3106"/>
                  </a:lnTo>
                  <a:lnTo>
                    <a:pt x="497" y="3044"/>
                  </a:lnTo>
                  <a:lnTo>
                    <a:pt x="497" y="2920"/>
                  </a:lnTo>
                  <a:lnTo>
                    <a:pt x="622" y="2050"/>
                  </a:lnTo>
                  <a:lnTo>
                    <a:pt x="622" y="1926"/>
                  </a:lnTo>
                  <a:lnTo>
                    <a:pt x="684" y="1864"/>
                  </a:lnTo>
                  <a:lnTo>
                    <a:pt x="808" y="1802"/>
                  </a:lnTo>
                  <a:lnTo>
                    <a:pt x="932" y="1802"/>
                  </a:lnTo>
                  <a:lnTo>
                    <a:pt x="2051" y="1926"/>
                  </a:lnTo>
                  <a:lnTo>
                    <a:pt x="2299" y="1926"/>
                  </a:lnTo>
                  <a:lnTo>
                    <a:pt x="2361" y="1864"/>
                  </a:lnTo>
                  <a:lnTo>
                    <a:pt x="2423" y="1740"/>
                  </a:lnTo>
                  <a:lnTo>
                    <a:pt x="2423" y="1615"/>
                  </a:lnTo>
                  <a:lnTo>
                    <a:pt x="2361" y="1491"/>
                  </a:lnTo>
                  <a:lnTo>
                    <a:pt x="2237" y="1429"/>
                  </a:lnTo>
                  <a:lnTo>
                    <a:pt x="2113" y="1429"/>
                  </a:lnTo>
                  <a:lnTo>
                    <a:pt x="1554" y="1367"/>
                  </a:lnTo>
                  <a:lnTo>
                    <a:pt x="932" y="1305"/>
                  </a:lnTo>
                  <a:lnTo>
                    <a:pt x="870" y="1305"/>
                  </a:lnTo>
                  <a:lnTo>
                    <a:pt x="746" y="1243"/>
                  </a:lnTo>
                  <a:lnTo>
                    <a:pt x="746" y="1181"/>
                  </a:lnTo>
                  <a:lnTo>
                    <a:pt x="746" y="1056"/>
                  </a:lnTo>
                  <a:lnTo>
                    <a:pt x="808" y="808"/>
                  </a:lnTo>
                  <a:lnTo>
                    <a:pt x="808" y="684"/>
                  </a:lnTo>
                  <a:lnTo>
                    <a:pt x="870" y="559"/>
                  </a:lnTo>
                  <a:lnTo>
                    <a:pt x="1119" y="559"/>
                  </a:lnTo>
                  <a:lnTo>
                    <a:pt x="1864" y="684"/>
                  </a:lnTo>
                  <a:lnTo>
                    <a:pt x="2113" y="684"/>
                  </a:lnTo>
                  <a:lnTo>
                    <a:pt x="2237" y="621"/>
                  </a:lnTo>
                  <a:lnTo>
                    <a:pt x="2299" y="497"/>
                  </a:lnTo>
                  <a:lnTo>
                    <a:pt x="2237" y="311"/>
                  </a:lnTo>
                  <a:lnTo>
                    <a:pt x="2175" y="249"/>
                  </a:lnTo>
                  <a:lnTo>
                    <a:pt x="1926" y="187"/>
                  </a:lnTo>
                  <a:lnTo>
                    <a:pt x="684" y="0"/>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4"/>
            <p:cNvSpPr/>
            <p:nvPr/>
          </p:nvSpPr>
          <p:spPr>
            <a:xfrm>
              <a:off x="6082225" y="1371900"/>
              <a:ext cx="62150" cy="94775"/>
            </a:xfrm>
            <a:custGeom>
              <a:rect b="b" l="l" r="r" t="t"/>
              <a:pathLst>
                <a:path extrusionOk="0" h="3791" w="2486">
                  <a:moveTo>
                    <a:pt x="684" y="1"/>
                  </a:moveTo>
                  <a:lnTo>
                    <a:pt x="560" y="63"/>
                  </a:lnTo>
                  <a:lnTo>
                    <a:pt x="436" y="63"/>
                  </a:lnTo>
                  <a:lnTo>
                    <a:pt x="374" y="187"/>
                  </a:lnTo>
                  <a:lnTo>
                    <a:pt x="374" y="311"/>
                  </a:lnTo>
                  <a:lnTo>
                    <a:pt x="312" y="684"/>
                  </a:lnTo>
                  <a:lnTo>
                    <a:pt x="187" y="1865"/>
                  </a:lnTo>
                  <a:lnTo>
                    <a:pt x="63" y="3045"/>
                  </a:lnTo>
                  <a:lnTo>
                    <a:pt x="1" y="3356"/>
                  </a:lnTo>
                  <a:lnTo>
                    <a:pt x="63" y="3480"/>
                  </a:lnTo>
                  <a:lnTo>
                    <a:pt x="187" y="3542"/>
                  </a:lnTo>
                  <a:lnTo>
                    <a:pt x="498" y="3604"/>
                  </a:lnTo>
                  <a:lnTo>
                    <a:pt x="1803" y="3790"/>
                  </a:lnTo>
                  <a:lnTo>
                    <a:pt x="2113" y="3790"/>
                  </a:lnTo>
                  <a:lnTo>
                    <a:pt x="2175" y="3666"/>
                  </a:lnTo>
                  <a:lnTo>
                    <a:pt x="2237" y="3542"/>
                  </a:lnTo>
                  <a:lnTo>
                    <a:pt x="2237" y="3418"/>
                  </a:lnTo>
                  <a:lnTo>
                    <a:pt x="2113" y="3293"/>
                  </a:lnTo>
                  <a:lnTo>
                    <a:pt x="1865" y="3293"/>
                  </a:lnTo>
                  <a:lnTo>
                    <a:pt x="1306" y="3231"/>
                  </a:lnTo>
                  <a:lnTo>
                    <a:pt x="746" y="3169"/>
                  </a:lnTo>
                  <a:lnTo>
                    <a:pt x="622" y="3107"/>
                  </a:lnTo>
                  <a:lnTo>
                    <a:pt x="560" y="3107"/>
                  </a:lnTo>
                  <a:lnTo>
                    <a:pt x="560" y="2921"/>
                  </a:lnTo>
                  <a:lnTo>
                    <a:pt x="684" y="2113"/>
                  </a:lnTo>
                  <a:lnTo>
                    <a:pt x="746" y="1865"/>
                  </a:lnTo>
                  <a:lnTo>
                    <a:pt x="809" y="1802"/>
                  </a:lnTo>
                  <a:lnTo>
                    <a:pt x="933" y="1802"/>
                  </a:lnTo>
                  <a:lnTo>
                    <a:pt x="2175" y="1927"/>
                  </a:lnTo>
                  <a:lnTo>
                    <a:pt x="2300" y="1927"/>
                  </a:lnTo>
                  <a:lnTo>
                    <a:pt x="2424" y="1865"/>
                  </a:lnTo>
                  <a:lnTo>
                    <a:pt x="2486" y="1802"/>
                  </a:lnTo>
                  <a:lnTo>
                    <a:pt x="2486" y="1678"/>
                  </a:lnTo>
                  <a:lnTo>
                    <a:pt x="2486" y="1616"/>
                  </a:lnTo>
                  <a:lnTo>
                    <a:pt x="2424" y="1492"/>
                  </a:lnTo>
                  <a:lnTo>
                    <a:pt x="2175" y="1430"/>
                  </a:lnTo>
                  <a:lnTo>
                    <a:pt x="1057" y="1305"/>
                  </a:lnTo>
                  <a:lnTo>
                    <a:pt x="809" y="1243"/>
                  </a:lnTo>
                  <a:lnTo>
                    <a:pt x="809" y="1181"/>
                  </a:lnTo>
                  <a:lnTo>
                    <a:pt x="809" y="1057"/>
                  </a:lnTo>
                  <a:lnTo>
                    <a:pt x="809" y="933"/>
                  </a:lnTo>
                  <a:lnTo>
                    <a:pt x="809" y="746"/>
                  </a:lnTo>
                  <a:lnTo>
                    <a:pt x="871" y="622"/>
                  </a:lnTo>
                  <a:lnTo>
                    <a:pt x="933" y="622"/>
                  </a:lnTo>
                  <a:lnTo>
                    <a:pt x="1057" y="560"/>
                  </a:lnTo>
                  <a:lnTo>
                    <a:pt x="1927" y="684"/>
                  </a:lnTo>
                  <a:lnTo>
                    <a:pt x="2175" y="684"/>
                  </a:lnTo>
                  <a:lnTo>
                    <a:pt x="2300" y="622"/>
                  </a:lnTo>
                  <a:lnTo>
                    <a:pt x="2300" y="436"/>
                  </a:lnTo>
                  <a:lnTo>
                    <a:pt x="2300" y="311"/>
                  </a:lnTo>
                  <a:lnTo>
                    <a:pt x="2237" y="249"/>
                  </a:lnTo>
                  <a:lnTo>
                    <a:pt x="2113" y="187"/>
                  </a:lnTo>
                  <a:lnTo>
                    <a:pt x="1989" y="187"/>
                  </a:lnTo>
                  <a:lnTo>
                    <a:pt x="1057" y="63"/>
                  </a:lnTo>
                  <a:lnTo>
                    <a:pt x="684" y="1"/>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4"/>
            <p:cNvSpPr/>
            <p:nvPr/>
          </p:nvSpPr>
          <p:spPr>
            <a:xfrm>
              <a:off x="6145925" y="1236775"/>
              <a:ext cx="63700" cy="93225"/>
            </a:xfrm>
            <a:custGeom>
              <a:rect b="b" l="l" r="r" t="t"/>
              <a:pathLst>
                <a:path extrusionOk="0" h="3729" w="2548">
                  <a:moveTo>
                    <a:pt x="1615" y="1"/>
                  </a:moveTo>
                  <a:lnTo>
                    <a:pt x="1180" y="63"/>
                  </a:lnTo>
                  <a:lnTo>
                    <a:pt x="808" y="187"/>
                  </a:lnTo>
                  <a:lnTo>
                    <a:pt x="559" y="374"/>
                  </a:lnTo>
                  <a:lnTo>
                    <a:pt x="497" y="498"/>
                  </a:lnTo>
                  <a:lnTo>
                    <a:pt x="435" y="684"/>
                  </a:lnTo>
                  <a:lnTo>
                    <a:pt x="435" y="1057"/>
                  </a:lnTo>
                  <a:lnTo>
                    <a:pt x="497" y="1305"/>
                  </a:lnTo>
                  <a:lnTo>
                    <a:pt x="621" y="1492"/>
                  </a:lnTo>
                  <a:lnTo>
                    <a:pt x="932" y="1802"/>
                  </a:lnTo>
                  <a:lnTo>
                    <a:pt x="1429" y="2113"/>
                  </a:lnTo>
                  <a:lnTo>
                    <a:pt x="1615" y="2237"/>
                  </a:lnTo>
                  <a:lnTo>
                    <a:pt x="1802" y="2424"/>
                  </a:lnTo>
                  <a:lnTo>
                    <a:pt x="1926" y="2672"/>
                  </a:lnTo>
                  <a:lnTo>
                    <a:pt x="1926" y="2921"/>
                  </a:lnTo>
                  <a:lnTo>
                    <a:pt x="1802" y="3107"/>
                  </a:lnTo>
                  <a:lnTo>
                    <a:pt x="1553" y="3231"/>
                  </a:lnTo>
                  <a:lnTo>
                    <a:pt x="1367" y="3293"/>
                  </a:lnTo>
                  <a:lnTo>
                    <a:pt x="1180" y="3293"/>
                  </a:lnTo>
                  <a:lnTo>
                    <a:pt x="808" y="3169"/>
                  </a:lnTo>
                  <a:lnTo>
                    <a:pt x="683" y="3045"/>
                  </a:lnTo>
                  <a:lnTo>
                    <a:pt x="621" y="2983"/>
                  </a:lnTo>
                  <a:lnTo>
                    <a:pt x="559" y="2859"/>
                  </a:lnTo>
                  <a:lnTo>
                    <a:pt x="621" y="2672"/>
                  </a:lnTo>
                  <a:lnTo>
                    <a:pt x="621" y="2548"/>
                  </a:lnTo>
                  <a:lnTo>
                    <a:pt x="621" y="2486"/>
                  </a:lnTo>
                  <a:lnTo>
                    <a:pt x="435" y="2362"/>
                  </a:lnTo>
                  <a:lnTo>
                    <a:pt x="249" y="2362"/>
                  </a:lnTo>
                  <a:lnTo>
                    <a:pt x="124" y="2424"/>
                  </a:lnTo>
                  <a:lnTo>
                    <a:pt x="62" y="2486"/>
                  </a:lnTo>
                  <a:lnTo>
                    <a:pt x="0" y="2734"/>
                  </a:lnTo>
                  <a:lnTo>
                    <a:pt x="0" y="2921"/>
                  </a:lnTo>
                  <a:lnTo>
                    <a:pt x="62" y="3107"/>
                  </a:lnTo>
                  <a:lnTo>
                    <a:pt x="186" y="3293"/>
                  </a:lnTo>
                  <a:lnTo>
                    <a:pt x="435" y="3480"/>
                  </a:lnTo>
                  <a:lnTo>
                    <a:pt x="683" y="3604"/>
                  </a:lnTo>
                  <a:lnTo>
                    <a:pt x="1056" y="3728"/>
                  </a:lnTo>
                  <a:lnTo>
                    <a:pt x="1677" y="3728"/>
                  </a:lnTo>
                  <a:lnTo>
                    <a:pt x="1988" y="3604"/>
                  </a:lnTo>
                  <a:lnTo>
                    <a:pt x="2237" y="3480"/>
                  </a:lnTo>
                  <a:lnTo>
                    <a:pt x="2423" y="3169"/>
                  </a:lnTo>
                  <a:lnTo>
                    <a:pt x="2485" y="2859"/>
                  </a:lnTo>
                  <a:lnTo>
                    <a:pt x="2423" y="2548"/>
                  </a:lnTo>
                  <a:lnTo>
                    <a:pt x="2299" y="2237"/>
                  </a:lnTo>
                  <a:lnTo>
                    <a:pt x="2050" y="1989"/>
                  </a:lnTo>
                  <a:lnTo>
                    <a:pt x="1740" y="1678"/>
                  </a:lnTo>
                  <a:lnTo>
                    <a:pt x="1367" y="1430"/>
                  </a:lnTo>
                  <a:lnTo>
                    <a:pt x="1118" y="1243"/>
                  </a:lnTo>
                  <a:lnTo>
                    <a:pt x="1056" y="1181"/>
                  </a:lnTo>
                  <a:lnTo>
                    <a:pt x="994" y="995"/>
                  </a:lnTo>
                  <a:lnTo>
                    <a:pt x="994" y="871"/>
                  </a:lnTo>
                  <a:lnTo>
                    <a:pt x="994" y="746"/>
                  </a:lnTo>
                  <a:lnTo>
                    <a:pt x="1056" y="622"/>
                  </a:lnTo>
                  <a:lnTo>
                    <a:pt x="1243" y="560"/>
                  </a:lnTo>
                  <a:lnTo>
                    <a:pt x="1429" y="498"/>
                  </a:lnTo>
                  <a:lnTo>
                    <a:pt x="1677" y="560"/>
                  </a:lnTo>
                  <a:lnTo>
                    <a:pt x="1864" y="622"/>
                  </a:lnTo>
                  <a:lnTo>
                    <a:pt x="1988" y="808"/>
                  </a:lnTo>
                  <a:lnTo>
                    <a:pt x="2050" y="933"/>
                  </a:lnTo>
                  <a:lnTo>
                    <a:pt x="2174" y="995"/>
                  </a:lnTo>
                  <a:lnTo>
                    <a:pt x="2237" y="1057"/>
                  </a:lnTo>
                  <a:lnTo>
                    <a:pt x="2361" y="995"/>
                  </a:lnTo>
                  <a:lnTo>
                    <a:pt x="2485" y="933"/>
                  </a:lnTo>
                  <a:lnTo>
                    <a:pt x="2547" y="808"/>
                  </a:lnTo>
                  <a:lnTo>
                    <a:pt x="2547" y="684"/>
                  </a:lnTo>
                  <a:lnTo>
                    <a:pt x="2547" y="560"/>
                  </a:lnTo>
                  <a:lnTo>
                    <a:pt x="2423" y="436"/>
                  </a:lnTo>
                  <a:lnTo>
                    <a:pt x="2299" y="311"/>
                  </a:lnTo>
                  <a:lnTo>
                    <a:pt x="1988" y="125"/>
                  </a:lnTo>
                  <a:lnTo>
                    <a:pt x="1615" y="1"/>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4"/>
            <p:cNvSpPr/>
            <p:nvPr/>
          </p:nvSpPr>
          <p:spPr>
            <a:xfrm>
              <a:off x="5987500" y="1218150"/>
              <a:ext cx="63700" cy="93200"/>
            </a:xfrm>
            <a:custGeom>
              <a:rect b="b" l="l" r="r" t="t"/>
              <a:pathLst>
                <a:path extrusionOk="0" h="3728" w="2548">
                  <a:moveTo>
                    <a:pt x="1181" y="0"/>
                  </a:moveTo>
                  <a:lnTo>
                    <a:pt x="870" y="62"/>
                  </a:lnTo>
                  <a:lnTo>
                    <a:pt x="621" y="249"/>
                  </a:lnTo>
                  <a:lnTo>
                    <a:pt x="435" y="497"/>
                  </a:lnTo>
                  <a:lnTo>
                    <a:pt x="373" y="808"/>
                  </a:lnTo>
                  <a:lnTo>
                    <a:pt x="435" y="1119"/>
                  </a:lnTo>
                  <a:lnTo>
                    <a:pt x="559" y="1429"/>
                  </a:lnTo>
                  <a:lnTo>
                    <a:pt x="870" y="1740"/>
                  </a:lnTo>
                  <a:lnTo>
                    <a:pt x="1305" y="1988"/>
                  </a:lnTo>
                  <a:lnTo>
                    <a:pt x="1491" y="2175"/>
                  </a:lnTo>
                  <a:lnTo>
                    <a:pt x="1678" y="2299"/>
                  </a:lnTo>
                  <a:lnTo>
                    <a:pt x="1802" y="2485"/>
                  </a:lnTo>
                  <a:lnTo>
                    <a:pt x="1864" y="2610"/>
                  </a:lnTo>
                  <a:lnTo>
                    <a:pt x="1926" y="2796"/>
                  </a:lnTo>
                  <a:lnTo>
                    <a:pt x="1802" y="2982"/>
                  </a:lnTo>
                  <a:lnTo>
                    <a:pt x="1678" y="3169"/>
                  </a:lnTo>
                  <a:lnTo>
                    <a:pt x="1429" y="3231"/>
                  </a:lnTo>
                  <a:lnTo>
                    <a:pt x="1181" y="3231"/>
                  </a:lnTo>
                  <a:lnTo>
                    <a:pt x="870" y="3169"/>
                  </a:lnTo>
                  <a:lnTo>
                    <a:pt x="746" y="3107"/>
                  </a:lnTo>
                  <a:lnTo>
                    <a:pt x="621" y="2982"/>
                  </a:lnTo>
                  <a:lnTo>
                    <a:pt x="559" y="2858"/>
                  </a:lnTo>
                  <a:lnTo>
                    <a:pt x="559" y="2610"/>
                  </a:lnTo>
                  <a:lnTo>
                    <a:pt x="559" y="2547"/>
                  </a:lnTo>
                  <a:lnTo>
                    <a:pt x="559" y="2423"/>
                  </a:lnTo>
                  <a:lnTo>
                    <a:pt x="497" y="2361"/>
                  </a:lnTo>
                  <a:lnTo>
                    <a:pt x="373" y="2299"/>
                  </a:lnTo>
                  <a:lnTo>
                    <a:pt x="249" y="2299"/>
                  </a:lnTo>
                  <a:lnTo>
                    <a:pt x="187" y="2361"/>
                  </a:lnTo>
                  <a:lnTo>
                    <a:pt x="62" y="2485"/>
                  </a:lnTo>
                  <a:lnTo>
                    <a:pt x="0" y="2672"/>
                  </a:lnTo>
                  <a:lnTo>
                    <a:pt x="0" y="2920"/>
                  </a:lnTo>
                  <a:lnTo>
                    <a:pt x="62" y="3107"/>
                  </a:lnTo>
                  <a:lnTo>
                    <a:pt x="187" y="3293"/>
                  </a:lnTo>
                  <a:lnTo>
                    <a:pt x="435" y="3479"/>
                  </a:lnTo>
                  <a:lnTo>
                    <a:pt x="684" y="3604"/>
                  </a:lnTo>
                  <a:lnTo>
                    <a:pt x="994" y="3666"/>
                  </a:lnTo>
                  <a:lnTo>
                    <a:pt x="1305" y="3728"/>
                  </a:lnTo>
                  <a:lnTo>
                    <a:pt x="1678" y="3666"/>
                  </a:lnTo>
                  <a:lnTo>
                    <a:pt x="1988" y="3541"/>
                  </a:lnTo>
                  <a:lnTo>
                    <a:pt x="2237" y="3417"/>
                  </a:lnTo>
                  <a:lnTo>
                    <a:pt x="2361" y="3169"/>
                  </a:lnTo>
                  <a:lnTo>
                    <a:pt x="2423" y="2858"/>
                  </a:lnTo>
                  <a:lnTo>
                    <a:pt x="2423" y="2547"/>
                  </a:lnTo>
                  <a:lnTo>
                    <a:pt x="2299" y="2237"/>
                  </a:lnTo>
                  <a:lnTo>
                    <a:pt x="2050" y="1926"/>
                  </a:lnTo>
                  <a:lnTo>
                    <a:pt x="1678" y="1678"/>
                  </a:lnTo>
                  <a:lnTo>
                    <a:pt x="1367" y="1429"/>
                  </a:lnTo>
                  <a:lnTo>
                    <a:pt x="1056" y="1181"/>
                  </a:lnTo>
                  <a:lnTo>
                    <a:pt x="994" y="1056"/>
                  </a:lnTo>
                  <a:lnTo>
                    <a:pt x="932" y="870"/>
                  </a:lnTo>
                  <a:lnTo>
                    <a:pt x="932" y="746"/>
                  </a:lnTo>
                  <a:lnTo>
                    <a:pt x="994" y="622"/>
                  </a:lnTo>
                  <a:lnTo>
                    <a:pt x="1118" y="559"/>
                  </a:lnTo>
                  <a:lnTo>
                    <a:pt x="1243" y="497"/>
                  </a:lnTo>
                  <a:lnTo>
                    <a:pt x="1491" y="497"/>
                  </a:lnTo>
                  <a:lnTo>
                    <a:pt x="1802" y="559"/>
                  </a:lnTo>
                  <a:lnTo>
                    <a:pt x="1926" y="622"/>
                  </a:lnTo>
                  <a:lnTo>
                    <a:pt x="1988" y="746"/>
                  </a:lnTo>
                  <a:lnTo>
                    <a:pt x="2050" y="870"/>
                  </a:lnTo>
                  <a:lnTo>
                    <a:pt x="2112" y="994"/>
                  </a:lnTo>
                  <a:lnTo>
                    <a:pt x="2361" y="994"/>
                  </a:lnTo>
                  <a:lnTo>
                    <a:pt x="2485" y="870"/>
                  </a:lnTo>
                  <a:lnTo>
                    <a:pt x="2547" y="746"/>
                  </a:lnTo>
                  <a:lnTo>
                    <a:pt x="2485" y="622"/>
                  </a:lnTo>
                  <a:lnTo>
                    <a:pt x="2485" y="497"/>
                  </a:lnTo>
                  <a:lnTo>
                    <a:pt x="2361" y="311"/>
                  </a:lnTo>
                  <a:lnTo>
                    <a:pt x="2175" y="187"/>
                  </a:lnTo>
                  <a:lnTo>
                    <a:pt x="1864" y="62"/>
                  </a:lnTo>
                  <a:lnTo>
                    <a:pt x="1553" y="0"/>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4"/>
            <p:cNvSpPr/>
            <p:nvPr/>
          </p:nvSpPr>
          <p:spPr>
            <a:xfrm>
              <a:off x="5636475" y="1320650"/>
              <a:ext cx="76125" cy="93225"/>
            </a:xfrm>
            <a:custGeom>
              <a:rect b="b" l="l" r="r" t="t"/>
              <a:pathLst>
                <a:path extrusionOk="0" h="3729" w="3045">
                  <a:moveTo>
                    <a:pt x="1678" y="1"/>
                  </a:moveTo>
                  <a:lnTo>
                    <a:pt x="1243" y="63"/>
                  </a:lnTo>
                  <a:lnTo>
                    <a:pt x="933" y="187"/>
                  </a:lnTo>
                  <a:lnTo>
                    <a:pt x="622" y="435"/>
                  </a:lnTo>
                  <a:lnTo>
                    <a:pt x="374" y="684"/>
                  </a:lnTo>
                  <a:lnTo>
                    <a:pt x="187" y="1057"/>
                  </a:lnTo>
                  <a:lnTo>
                    <a:pt x="63" y="1367"/>
                  </a:lnTo>
                  <a:lnTo>
                    <a:pt x="1" y="1802"/>
                  </a:lnTo>
                  <a:lnTo>
                    <a:pt x="1" y="2175"/>
                  </a:lnTo>
                  <a:lnTo>
                    <a:pt x="125" y="2548"/>
                  </a:lnTo>
                  <a:lnTo>
                    <a:pt x="311" y="2921"/>
                  </a:lnTo>
                  <a:lnTo>
                    <a:pt x="498" y="3169"/>
                  </a:lnTo>
                  <a:lnTo>
                    <a:pt x="808" y="3418"/>
                  </a:lnTo>
                  <a:lnTo>
                    <a:pt x="1119" y="3604"/>
                  </a:lnTo>
                  <a:lnTo>
                    <a:pt x="1430" y="3666"/>
                  </a:lnTo>
                  <a:lnTo>
                    <a:pt x="1802" y="3728"/>
                  </a:lnTo>
                  <a:lnTo>
                    <a:pt x="2175" y="3666"/>
                  </a:lnTo>
                  <a:lnTo>
                    <a:pt x="2486" y="3604"/>
                  </a:lnTo>
                  <a:lnTo>
                    <a:pt x="2734" y="3480"/>
                  </a:lnTo>
                  <a:lnTo>
                    <a:pt x="2796" y="3355"/>
                  </a:lnTo>
                  <a:lnTo>
                    <a:pt x="2796" y="3231"/>
                  </a:lnTo>
                  <a:lnTo>
                    <a:pt x="2672" y="3107"/>
                  </a:lnTo>
                  <a:lnTo>
                    <a:pt x="2610" y="3045"/>
                  </a:lnTo>
                  <a:lnTo>
                    <a:pt x="2362" y="3107"/>
                  </a:lnTo>
                  <a:lnTo>
                    <a:pt x="2113" y="3169"/>
                  </a:lnTo>
                  <a:lnTo>
                    <a:pt x="1430" y="3169"/>
                  </a:lnTo>
                  <a:lnTo>
                    <a:pt x="1181" y="3045"/>
                  </a:lnTo>
                  <a:lnTo>
                    <a:pt x="995" y="2921"/>
                  </a:lnTo>
                  <a:lnTo>
                    <a:pt x="808" y="2734"/>
                  </a:lnTo>
                  <a:lnTo>
                    <a:pt x="684" y="2486"/>
                  </a:lnTo>
                  <a:lnTo>
                    <a:pt x="560" y="2237"/>
                  </a:lnTo>
                  <a:lnTo>
                    <a:pt x="560" y="1989"/>
                  </a:lnTo>
                  <a:lnTo>
                    <a:pt x="560" y="1678"/>
                  </a:lnTo>
                  <a:lnTo>
                    <a:pt x="622" y="1367"/>
                  </a:lnTo>
                  <a:lnTo>
                    <a:pt x="746" y="1119"/>
                  </a:lnTo>
                  <a:lnTo>
                    <a:pt x="871" y="933"/>
                  </a:lnTo>
                  <a:lnTo>
                    <a:pt x="995" y="746"/>
                  </a:lnTo>
                  <a:lnTo>
                    <a:pt x="1243" y="622"/>
                  </a:lnTo>
                  <a:lnTo>
                    <a:pt x="1430" y="560"/>
                  </a:lnTo>
                  <a:lnTo>
                    <a:pt x="1678" y="498"/>
                  </a:lnTo>
                  <a:lnTo>
                    <a:pt x="1927" y="498"/>
                  </a:lnTo>
                  <a:lnTo>
                    <a:pt x="2175" y="560"/>
                  </a:lnTo>
                  <a:lnTo>
                    <a:pt x="2424" y="622"/>
                  </a:lnTo>
                  <a:lnTo>
                    <a:pt x="2610" y="746"/>
                  </a:lnTo>
                  <a:lnTo>
                    <a:pt x="2734" y="808"/>
                  </a:lnTo>
                  <a:lnTo>
                    <a:pt x="2796" y="808"/>
                  </a:lnTo>
                  <a:lnTo>
                    <a:pt x="2921" y="746"/>
                  </a:lnTo>
                  <a:lnTo>
                    <a:pt x="2983" y="684"/>
                  </a:lnTo>
                  <a:lnTo>
                    <a:pt x="3045" y="560"/>
                  </a:lnTo>
                  <a:lnTo>
                    <a:pt x="3045" y="435"/>
                  </a:lnTo>
                  <a:lnTo>
                    <a:pt x="2983" y="373"/>
                  </a:lnTo>
                  <a:lnTo>
                    <a:pt x="2859" y="249"/>
                  </a:lnTo>
                  <a:lnTo>
                    <a:pt x="2486" y="125"/>
                  </a:lnTo>
                  <a:lnTo>
                    <a:pt x="2113" y="1"/>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4"/>
            <p:cNvSpPr/>
            <p:nvPr/>
          </p:nvSpPr>
          <p:spPr>
            <a:xfrm>
              <a:off x="5832175" y="1197950"/>
              <a:ext cx="60600" cy="93225"/>
            </a:xfrm>
            <a:custGeom>
              <a:rect b="b" l="l" r="r" t="t"/>
              <a:pathLst>
                <a:path extrusionOk="0" h="3729" w="2424">
                  <a:moveTo>
                    <a:pt x="187" y="1"/>
                  </a:moveTo>
                  <a:lnTo>
                    <a:pt x="63" y="63"/>
                  </a:lnTo>
                  <a:lnTo>
                    <a:pt x="1" y="187"/>
                  </a:lnTo>
                  <a:lnTo>
                    <a:pt x="63" y="373"/>
                  </a:lnTo>
                  <a:lnTo>
                    <a:pt x="125" y="436"/>
                  </a:lnTo>
                  <a:lnTo>
                    <a:pt x="373" y="498"/>
                  </a:lnTo>
                  <a:lnTo>
                    <a:pt x="622" y="560"/>
                  </a:lnTo>
                  <a:lnTo>
                    <a:pt x="746" y="560"/>
                  </a:lnTo>
                  <a:lnTo>
                    <a:pt x="808" y="622"/>
                  </a:lnTo>
                  <a:lnTo>
                    <a:pt x="870" y="684"/>
                  </a:lnTo>
                  <a:lnTo>
                    <a:pt x="870" y="870"/>
                  </a:lnTo>
                  <a:lnTo>
                    <a:pt x="808" y="1554"/>
                  </a:lnTo>
                  <a:lnTo>
                    <a:pt x="560" y="3418"/>
                  </a:lnTo>
                  <a:lnTo>
                    <a:pt x="560" y="3542"/>
                  </a:lnTo>
                  <a:lnTo>
                    <a:pt x="622" y="3604"/>
                  </a:lnTo>
                  <a:lnTo>
                    <a:pt x="684" y="3666"/>
                  </a:lnTo>
                  <a:lnTo>
                    <a:pt x="808" y="3728"/>
                  </a:lnTo>
                  <a:lnTo>
                    <a:pt x="933" y="3666"/>
                  </a:lnTo>
                  <a:lnTo>
                    <a:pt x="1057" y="3666"/>
                  </a:lnTo>
                  <a:lnTo>
                    <a:pt x="1119" y="3542"/>
                  </a:lnTo>
                  <a:lnTo>
                    <a:pt x="1119" y="3418"/>
                  </a:lnTo>
                  <a:lnTo>
                    <a:pt x="1367" y="1305"/>
                  </a:lnTo>
                  <a:lnTo>
                    <a:pt x="1430" y="933"/>
                  </a:lnTo>
                  <a:lnTo>
                    <a:pt x="1492" y="746"/>
                  </a:lnTo>
                  <a:lnTo>
                    <a:pt x="1678" y="684"/>
                  </a:lnTo>
                  <a:lnTo>
                    <a:pt x="2051" y="746"/>
                  </a:lnTo>
                  <a:lnTo>
                    <a:pt x="2175" y="746"/>
                  </a:lnTo>
                  <a:lnTo>
                    <a:pt x="2299" y="684"/>
                  </a:lnTo>
                  <a:lnTo>
                    <a:pt x="2424" y="622"/>
                  </a:lnTo>
                  <a:lnTo>
                    <a:pt x="2424" y="498"/>
                  </a:lnTo>
                  <a:lnTo>
                    <a:pt x="2424" y="373"/>
                  </a:lnTo>
                  <a:lnTo>
                    <a:pt x="2361" y="249"/>
                  </a:lnTo>
                  <a:lnTo>
                    <a:pt x="2113" y="187"/>
                  </a:lnTo>
                  <a:lnTo>
                    <a:pt x="373" y="1"/>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4"/>
            <p:cNvSpPr/>
            <p:nvPr/>
          </p:nvSpPr>
          <p:spPr>
            <a:xfrm>
              <a:off x="6158350" y="1381225"/>
              <a:ext cx="60575" cy="93225"/>
            </a:xfrm>
            <a:custGeom>
              <a:rect b="b" l="l" r="r" t="t"/>
              <a:pathLst>
                <a:path extrusionOk="0" h="3729" w="2423">
                  <a:moveTo>
                    <a:pt x="62" y="1"/>
                  </a:moveTo>
                  <a:lnTo>
                    <a:pt x="0" y="125"/>
                  </a:lnTo>
                  <a:lnTo>
                    <a:pt x="0" y="249"/>
                  </a:lnTo>
                  <a:lnTo>
                    <a:pt x="0" y="311"/>
                  </a:lnTo>
                  <a:lnTo>
                    <a:pt x="62" y="435"/>
                  </a:lnTo>
                  <a:lnTo>
                    <a:pt x="124" y="498"/>
                  </a:lnTo>
                  <a:lnTo>
                    <a:pt x="373" y="498"/>
                  </a:lnTo>
                  <a:lnTo>
                    <a:pt x="683" y="560"/>
                  </a:lnTo>
                  <a:lnTo>
                    <a:pt x="808" y="622"/>
                  </a:lnTo>
                  <a:lnTo>
                    <a:pt x="870" y="808"/>
                  </a:lnTo>
                  <a:lnTo>
                    <a:pt x="808" y="1119"/>
                  </a:lnTo>
                  <a:lnTo>
                    <a:pt x="559" y="3355"/>
                  </a:lnTo>
                  <a:lnTo>
                    <a:pt x="559" y="3480"/>
                  </a:lnTo>
                  <a:lnTo>
                    <a:pt x="559" y="3604"/>
                  </a:lnTo>
                  <a:lnTo>
                    <a:pt x="683" y="3666"/>
                  </a:lnTo>
                  <a:lnTo>
                    <a:pt x="808" y="3728"/>
                  </a:lnTo>
                  <a:lnTo>
                    <a:pt x="932" y="3728"/>
                  </a:lnTo>
                  <a:lnTo>
                    <a:pt x="994" y="3666"/>
                  </a:lnTo>
                  <a:lnTo>
                    <a:pt x="1056" y="3542"/>
                  </a:lnTo>
                  <a:lnTo>
                    <a:pt x="1118" y="3417"/>
                  </a:lnTo>
                  <a:lnTo>
                    <a:pt x="1367" y="1243"/>
                  </a:lnTo>
                  <a:lnTo>
                    <a:pt x="1429" y="870"/>
                  </a:lnTo>
                  <a:lnTo>
                    <a:pt x="1491" y="684"/>
                  </a:lnTo>
                  <a:lnTo>
                    <a:pt x="1677" y="684"/>
                  </a:lnTo>
                  <a:lnTo>
                    <a:pt x="2050" y="746"/>
                  </a:lnTo>
                  <a:lnTo>
                    <a:pt x="2237" y="746"/>
                  </a:lnTo>
                  <a:lnTo>
                    <a:pt x="2361" y="684"/>
                  </a:lnTo>
                  <a:lnTo>
                    <a:pt x="2423" y="498"/>
                  </a:lnTo>
                  <a:lnTo>
                    <a:pt x="2423" y="373"/>
                  </a:lnTo>
                  <a:lnTo>
                    <a:pt x="2423" y="311"/>
                  </a:lnTo>
                  <a:lnTo>
                    <a:pt x="2299" y="249"/>
                  </a:lnTo>
                  <a:lnTo>
                    <a:pt x="2237" y="249"/>
                  </a:lnTo>
                  <a:lnTo>
                    <a:pt x="311" y="1"/>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4"/>
            <p:cNvSpPr/>
            <p:nvPr/>
          </p:nvSpPr>
          <p:spPr>
            <a:xfrm>
              <a:off x="6018550" y="1362600"/>
              <a:ext cx="46625" cy="94750"/>
            </a:xfrm>
            <a:custGeom>
              <a:rect b="b" l="l" r="r" t="t"/>
              <a:pathLst>
                <a:path extrusionOk="0" h="3790" w="1865">
                  <a:moveTo>
                    <a:pt x="746" y="0"/>
                  </a:moveTo>
                  <a:lnTo>
                    <a:pt x="560" y="62"/>
                  </a:lnTo>
                  <a:lnTo>
                    <a:pt x="436" y="124"/>
                  </a:lnTo>
                  <a:lnTo>
                    <a:pt x="436" y="186"/>
                  </a:lnTo>
                  <a:lnTo>
                    <a:pt x="373" y="435"/>
                  </a:lnTo>
                  <a:lnTo>
                    <a:pt x="187" y="1864"/>
                  </a:lnTo>
                  <a:lnTo>
                    <a:pt x="125" y="2609"/>
                  </a:lnTo>
                  <a:lnTo>
                    <a:pt x="1" y="3293"/>
                  </a:lnTo>
                  <a:lnTo>
                    <a:pt x="1" y="3479"/>
                  </a:lnTo>
                  <a:lnTo>
                    <a:pt x="63" y="3603"/>
                  </a:lnTo>
                  <a:lnTo>
                    <a:pt x="187" y="3603"/>
                  </a:lnTo>
                  <a:lnTo>
                    <a:pt x="870" y="3728"/>
                  </a:lnTo>
                  <a:lnTo>
                    <a:pt x="1616" y="3790"/>
                  </a:lnTo>
                  <a:lnTo>
                    <a:pt x="1740" y="3790"/>
                  </a:lnTo>
                  <a:lnTo>
                    <a:pt x="1802" y="3728"/>
                  </a:lnTo>
                  <a:lnTo>
                    <a:pt x="1864" y="3665"/>
                  </a:lnTo>
                  <a:lnTo>
                    <a:pt x="1864" y="3541"/>
                  </a:lnTo>
                  <a:lnTo>
                    <a:pt x="1864" y="3417"/>
                  </a:lnTo>
                  <a:lnTo>
                    <a:pt x="1802" y="3355"/>
                  </a:lnTo>
                  <a:lnTo>
                    <a:pt x="1616" y="3293"/>
                  </a:lnTo>
                  <a:lnTo>
                    <a:pt x="933" y="3231"/>
                  </a:lnTo>
                  <a:lnTo>
                    <a:pt x="746" y="3168"/>
                  </a:lnTo>
                  <a:lnTo>
                    <a:pt x="622" y="3106"/>
                  </a:lnTo>
                  <a:lnTo>
                    <a:pt x="622" y="2982"/>
                  </a:lnTo>
                  <a:lnTo>
                    <a:pt x="622" y="2796"/>
                  </a:lnTo>
                  <a:lnTo>
                    <a:pt x="933" y="559"/>
                  </a:lnTo>
                  <a:lnTo>
                    <a:pt x="870" y="249"/>
                  </a:lnTo>
                  <a:lnTo>
                    <a:pt x="870" y="124"/>
                  </a:lnTo>
                  <a:lnTo>
                    <a:pt x="746" y="0"/>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4"/>
            <p:cNvSpPr/>
            <p:nvPr/>
          </p:nvSpPr>
          <p:spPr>
            <a:xfrm>
              <a:off x="6397525" y="1390550"/>
              <a:ext cx="21775" cy="79225"/>
            </a:xfrm>
            <a:custGeom>
              <a:rect b="b" l="l" r="r" t="t"/>
              <a:pathLst>
                <a:path extrusionOk="0" h="3169" w="871">
                  <a:moveTo>
                    <a:pt x="435" y="0"/>
                  </a:moveTo>
                  <a:lnTo>
                    <a:pt x="373" y="62"/>
                  </a:lnTo>
                  <a:lnTo>
                    <a:pt x="311" y="125"/>
                  </a:lnTo>
                  <a:lnTo>
                    <a:pt x="311" y="249"/>
                  </a:lnTo>
                  <a:lnTo>
                    <a:pt x="0" y="2858"/>
                  </a:lnTo>
                  <a:lnTo>
                    <a:pt x="0" y="2982"/>
                  </a:lnTo>
                  <a:lnTo>
                    <a:pt x="63" y="3107"/>
                  </a:lnTo>
                  <a:lnTo>
                    <a:pt x="125" y="3169"/>
                  </a:lnTo>
                  <a:lnTo>
                    <a:pt x="435" y="3169"/>
                  </a:lnTo>
                  <a:lnTo>
                    <a:pt x="497" y="3044"/>
                  </a:lnTo>
                  <a:lnTo>
                    <a:pt x="560" y="2982"/>
                  </a:lnTo>
                  <a:lnTo>
                    <a:pt x="560" y="2423"/>
                  </a:lnTo>
                  <a:lnTo>
                    <a:pt x="870" y="249"/>
                  </a:lnTo>
                  <a:lnTo>
                    <a:pt x="870" y="187"/>
                  </a:lnTo>
                  <a:lnTo>
                    <a:pt x="808" y="62"/>
                  </a:lnTo>
                  <a:lnTo>
                    <a:pt x="746" y="0"/>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4"/>
            <p:cNvSpPr/>
            <p:nvPr/>
          </p:nvSpPr>
          <p:spPr>
            <a:xfrm>
              <a:off x="6392875" y="1482175"/>
              <a:ext cx="15550" cy="18675"/>
            </a:xfrm>
            <a:custGeom>
              <a:rect b="b" l="l" r="r" t="t"/>
              <a:pathLst>
                <a:path extrusionOk="0" h="747" w="622">
                  <a:moveTo>
                    <a:pt x="311" y="1"/>
                  </a:moveTo>
                  <a:lnTo>
                    <a:pt x="124" y="63"/>
                  </a:lnTo>
                  <a:lnTo>
                    <a:pt x="62" y="125"/>
                  </a:lnTo>
                  <a:lnTo>
                    <a:pt x="0" y="436"/>
                  </a:lnTo>
                  <a:lnTo>
                    <a:pt x="62" y="622"/>
                  </a:lnTo>
                  <a:lnTo>
                    <a:pt x="124" y="684"/>
                  </a:lnTo>
                  <a:lnTo>
                    <a:pt x="249" y="746"/>
                  </a:lnTo>
                  <a:lnTo>
                    <a:pt x="373" y="684"/>
                  </a:lnTo>
                  <a:lnTo>
                    <a:pt x="497" y="622"/>
                  </a:lnTo>
                  <a:lnTo>
                    <a:pt x="559" y="498"/>
                  </a:lnTo>
                  <a:lnTo>
                    <a:pt x="621" y="311"/>
                  </a:lnTo>
                  <a:lnTo>
                    <a:pt x="559" y="187"/>
                  </a:lnTo>
                  <a:lnTo>
                    <a:pt x="497" y="63"/>
                  </a:lnTo>
                  <a:lnTo>
                    <a:pt x="435" y="1"/>
                  </a:lnTo>
                  <a:close/>
                </a:path>
              </a:pathLst>
            </a:custGeom>
            <a:solidFill>
              <a:srgbClr val="B08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4"/>
            <p:cNvSpPr/>
            <p:nvPr/>
          </p:nvSpPr>
          <p:spPr>
            <a:xfrm>
              <a:off x="6299675" y="2013350"/>
              <a:ext cx="31075" cy="147575"/>
            </a:xfrm>
            <a:custGeom>
              <a:rect b="b" l="l" r="r" t="t"/>
              <a:pathLst>
                <a:path extrusionOk="0" h="5903" w="1243">
                  <a:moveTo>
                    <a:pt x="1057" y="1"/>
                  </a:moveTo>
                  <a:lnTo>
                    <a:pt x="249" y="1367"/>
                  </a:lnTo>
                  <a:lnTo>
                    <a:pt x="187" y="1554"/>
                  </a:lnTo>
                  <a:lnTo>
                    <a:pt x="125" y="1616"/>
                  </a:lnTo>
                  <a:lnTo>
                    <a:pt x="0" y="1616"/>
                  </a:lnTo>
                  <a:lnTo>
                    <a:pt x="435" y="4163"/>
                  </a:lnTo>
                  <a:lnTo>
                    <a:pt x="560" y="4971"/>
                  </a:lnTo>
                  <a:lnTo>
                    <a:pt x="746" y="5840"/>
                  </a:lnTo>
                  <a:lnTo>
                    <a:pt x="1243" y="5903"/>
                  </a:lnTo>
                  <a:lnTo>
                    <a:pt x="1057" y="1"/>
                  </a:lnTo>
                  <a:close/>
                </a:path>
              </a:pathLst>
            </a:custGeom>
            <a:solidFill>
              <a:srgbClr val="8E5F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4"/>
            <p:cNvSpPr/>
            <p:nvPr/>
          </p:nvSpPr>
          <p:spPr>
            <a:xfrm>
              <a:off x="6273275" y="1915500"/>
              <a:ext cx="23325" cy="26425"/>
            </a:xfrm>
            <a:custGeom>
              <a:rect b="b" l="l" r="r" t="t"/>
              <a:pathLst>
                <a:path extrusionOk="0" h="1057" w="933">
                  <a:moveTo>
                    <a:pt x="0" y="1"/>
                  </a:moveTo>
                  <a:lnTo>
                    <a:pt x="62" y="187"/>
                  </a:lnTo>
                  <a:lnTo>
                    <a:pt x="125" y="374"/>
                  </a:lnTo>
                  <a:lnTo>
                    <a:pt x="249" y="560"/>
                  </a:lnTo>
                  <a:lnTo>
                    <a:pt x="311" y="746"/>
                  </a:lnTo>
                  <a:lnTo>
                    <a:pt x="311" y="871"/>
                  </a:lnTo>
                  <a:lnTo>
                    <a:pt x="373" y="995"/>
                  </a:lnTo>
                  <a:lnTo>
                    <a:pt x="435" y="1057"/>
                  </a:lnTo>
                  <a:lnTo>
                    <a:pt x="932" y="187"/>
                  </a:lnTo>
                  <a:lnTo>
                    <a:pt x="435" y="63"/>
                  </a:lnTo>
                  <a:lnTo>
                    <a:pt x="187" y="63"/>
                  </a:lnTo>
                  <a:lnTo>
                    <a:pt x="0"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4"/>
            <p:cNvSpPr/>
            <p:nvPr/>
          </p:nvSpPr>
          <p:spPr>
            <a:xfrm>
              <a:off x="6321425" y="1732225"/>
              <a:ext cx="80775" cy="46625"/>
            </a:xfrm>
            <a:custGeom>
              <a:rect b="b" l="l" r="r" t="t"/>
              <a:pathLst>
                <a:path extrusionOk="0" h="1865" w="3231">
                  <a:moveTo>
                    <a:pt x="994" y="1"/>
                  </a:moveTo>
                  <a:lnTo>
                    <a:pt x="870" y="63"/>
                  </a:lnTo>
                  <a:lnTo>
                    <a:pt x="0" y="1430"/>
                  </a:lnTo>
                  <a:lnTo>
                    <a:pt x="2237" y="1865"/>
                  </a:lnTo>
                  <a:lnTo>
                    <a:pt x="2361" y="1803"/>
                  </a:lnTo>
                  <a:lnTo>
                    <a:pt x="2485" y="1740"/>
                  </a:lnTo>
                  <a:lnTo>
                    <a:pt x="3169" y="498"/>
                  </a:lnTo>
                  <a:lnTo>
                    <a:pt x="3231" y="374"/>
                  </a:lnTo>
                  <a:lnTo>
                    <a:pt x="3107" y="312"/>
                  </a:lnTo>
                  <a:lnTo>
                    <a:pt x="1118"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4"/>
            <p:cNvSpPr/>
            <p:nvPr/>
          </p:nvSpPr>
          <p:spPr>
            <a:xfrm>
              <a:off x="6271725" y="1915500"/>
              <a:ext cx="1575" cy="25"/>
            </a:xfrm>
            <a:custGeom>
              <a:rect b="b" l="l" r="r" t="t"/>
              <a:pathLst>
                <a:path extrusionOk="0" h="1" w="63">
                  <a:moveTo>
                    <a:pt x="62" y="1"/>
                  </a:moveTo>
                  <a:lnTo>
                    <a:pt x="62" y="1"/>
                  </a:lnTo>
                  <a:lnTo>
                    <a:pt x="0" y="1"/>
                  </a:lnTo>
                  <a:lnTo>
                    <a:pt x="0" y="1"/>
                  </a:lnTo>
                  <a:lnTo>
                    <a:pt x="0" y="1"/>
                  </a:lnTo>
                  <a:lnTo>
                    <a:pt x="0" y="1"/>
                  </a:lnTo>
                  <a:lnTo>
                    <a:pt x="62" y="1"/>
                  </a:lnTo>
                  <a:lnTo>
                    <a:pt x="62" y="1"/>
                  </a:lnTo>
                  <a:lnTo>
                    <a:pt x="62" y="1"/>
                  </a:lnTo>
                  <a:lnTo>
                    <a:pt x="62" y="1"/>
                  </a:lnTo>
                  <a:close/>
                </a:path>
              </a:pathLst>
            </a:custGeom>
            <a:solidFill>
              <a:srgbClr val="5C24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4"/>
            <p:cNvSpPr/>
            <p:nvPr/>
          </p:nvSpPr>
          <p:spPr>
            <a:xfrm>
              <a:off x="6315200" y="1412300"/>
              <a:ext cx="49725" cy="66800"/>
            </a:xfrm>
            <a:custGeom>
              <a:rect b="b" l="l" r="r" t="t"/>
              <a:pathLst>
                <a:path extrusionOk="0" h="2672" w="1989">
                  <a:moveTo>
                    <a:pt x="436" y="0"/>
                  </a:moveTo>
                  <a:lnTo>
                    <a:pt x="311" y="62"/>
                  </a:lnTo>
                  <a:lnTo>
                    <a:pt x="249" y="124"/>
                  </a:lnTo>
                  <a:lnTo>
                    <a:pt x="1" y="2423"/>
                  </a:lnTo>
                  <a:lnTo>
                    <a:pt x="63" y="2547"/>
                  </a:lnTo>
                  <a:lnTo>
                    <a:pt x="187" y="2609"/>
                  </a:lnTo>
                  <a:lnTo>
                    <a:pt x="560" y="2671"/>
                  </a:lnTo>
                  <a:lnTo>
                    <a:pt x="870" y="2671"/>
                  </a:lnTo>
                  <a:lnTo>
                    <a:pt x="1181" y="2547"/>
                  </a:lnTo>
                  <a:lnTo>
                    <a:pt x="1492" y="2423"/>
                  </a:lnTo>
                  <a:lnTo>
                    <a:pt x="1678" y="2174"/>
                  </a:lnTo>
                  <a:lnTo>
                    <a:pt x="1865" y="1926"/>
                  </a:lnTo>
                  <a:lnTo>
                    <a:pt x="1989" y="1553"/>
                  </a:lnTo>
                  <a:lnTo>
                    <a:pt x="1989" y="1180"/>
                  </a:lnTo>
                  <a:lnTo>
                    <a:pt x="1989" y="870"/>
                  </a:lnTo>
                  <a:lnTo>
                    <a:pt x="1927" y="621"/>
                  </a:lnTo>
                  <a:lnTo>
                    <a:pt x="1740" y="373"/>
                  </a:lnTo>
                  <a:lnTo>
                    <a:pt x="1492" y="186"/>
                  </a:lnTo>
                  <a:lnTo>
                    <a:pt x="1243" y="124"/>
                  </a:lnTo>
                  <a:lnTo>
                    <a:pt x="995" y="62"/>
                  </a:lnTo>
                  <a:lnTo>
                    <a:pt x="436"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4"/>
            <p:cNvSpPr/>
            <p:nvPr/>
          </p:nvSpPr>
          <p:spPr>
            <a:xfrm>
              <a:off x="5739000" y="1342400"/>
              <a:ext cx="54375" cy="68350"/>
            </a:xfrm>
            <a:custGeom>
              <a:rect b="b" l="l" r="r" t="t"/>
              <a:pathLst>
                <a:path extrusionOk="0" h="2734" w="2175">
                  <a:moveTo>
                    <a:pt x="994" y="0"/>
                  </a:moveTo>
                  <a:lnTo>
                    <a:pt x="746" y="63"/>
                  </a:lnTo>
                  <a:lnTo>
                    <a:pt x="559" y="125"/>
                  </a:lnTo>
                  <a:lnTo>
                    <a:pt x="435" y="249"/>
                  </a:lnTo>
                  <a:lnTo>
                    <a:pt x="186" y="560"/>
                  </a:lnTo>
                  <a:lnTo>
                    <a:pt x="0" y="994"/>
                  </a:lnTo>
                  <a:lnTo>
                    <a:pt x="0" y="1491"/>
                  </a:lnTo>
                  <a:lnTo>
                    <a:pt x="0" y="1864"/>
                  </a:lnTo>
                  <a:lnTo>
                    <a:pt x="124" y="2175"/>
                  </a:lnTo>
                  <a:lnTo>
                    <a:pt x="311" y="2423"/>
                  </a:lnTo>
                  <a:lnTo>
                    <a:pt x="497" y="2610"/>
                  </a:lnTo>
                  <a:lnTo>
                    <a:pt x="683" y="2672"/>
                  </a:lnTo>
                  <a:lnTo>
                    <a:pt x="932" y="2734"/>
                  </a:lnTo>
                  <a:lnTo>
                    <a:pt x="1180" y="2734"/>
                  </a:lnTo>
                  <a:lnTo>
                    <a:pt x="1429" y="2672"/>
                  </a:lnTo>
                  <a:lnTo>
                    <a:pt x="1615" y="2548"/>
                  </a:lnTo>
                  <a:lnTo>
                    <a:pt x="1802" y="2361"/>
                  </a:lnTo>
                  <a:lnTo>
                    <a:pt x="1988" y="2051"/>
                  </a:lnTo>
                  <a:lnTo>
                    <a:pt x="2112" y="1740"/>
                  </a:lnTo>
                  <a:lnTo>
                    <a:pt x="2175" y="1429"/>
                  </a:lnTo>
                  <a:lnTo>
                    <a:pt x="2175" y="1119"/>
                  </a:lnTo>
                  <a:lnTo>
                    <a:pt x="2112" y="808"/>
                  </a:lnTo>
                  <a:lnTo>
                    <a:pt x="1988" y="560"/>
                  </a:lnTo>
                  <a:lnTo>
                    <a:pt x="1864" y="373"/>
                  </a:lnTo>
                  <a:lnTo>
                    <a:pt x="1677" y="187"/>
                  </a:lnTo>
                  <a:lnTo>
                    <a:pt x="1491" y="63"/>
                  </a:lnTo>
                  <a:lnTo>
                    <a:pt x="1243"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4"/>
            <p:cNvSpPr/>
            <p:nvPr/>
          </p:nvSpPr>
          <p:spPr>
            <a:xfrm>
              <a:off x="5923825" y="1229025"/>
              <a:ext cx="24875" cy="31075"/>
            </a:xfrm>
            <a:custGeom>
              <a:rect b="b" l="l" r="r" t="t"/>
              <a:pathLst>
                <a:path extrusionOk="0" h="1243" w="995">
                  <a:moveTo>
                    <a:pt x="559" y="0"/>
                  </a:moveTo>
                  <a:lnTo>
                    <a:pt x="0" y="932"/>
                  </a:lnTo>
                  <a:lnTo>
                    <a:pt x="0" y="1056"/>
                  </a:lnTo>
                  <a:lnTo>
                    <a:pt x="124" y="1118"/>
                  </a:lnTo>
                  <a:lnTo>
                    <a:pt x="994" y="1243"/>
                  </a:lnTo>
                  <a:lnTo>
                    <a:pt x="994" y="1243"/>
                  </a:lnTo>
                  <a:lnTo>
                    <a:pt x="559"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4"/>
            <p:cNvSpPr/>
            <p:nvPr/>
          </p:nvSpPr>
          <p:spPr>
            <a:xfrm>
              <a:off x="5954875" y="1367250"/>
              <a:ext cx="38850" cy="48175"/>
            </a:xfrm>
            <a:custGeom>
              <a:rect b="b" l="l" r="r" t="t"/>
              <a:pathLst>
                <a:path extrusionOk="0" h="1927" w="1554">
                  <a:moveTo>
                    <a:pt x="311" y="0"/>
                  </a:moveTo>
                  <a:lnTo>
                    <a:pt x="249" y="63"/>
                  </a:lnTo>
                  <a:lnTo>
                    <a:pt x="187" y="187"/>
                  </a:lnTo>
                  <a:lnTo>
                    <a:pt x="1" y="1616"/>
                  </a:lnTo>
                  <a:lnTo>
                    <a:pt x="1" y="1802"/>
                  </a:lnTo>
                  <a:lnTo>
                    <a:pt x="63" y="1864"/>
                  </a:lnTo>
                  <a:lnTo>
                    <a:pt x="187" y="1864"/>
                  </a:lnTo>
                  <a:lnTo>
                    <a:pt x="435" y="1926"/>
                  </a:lnTo>
                  <a:lnTo>
                    <a:pt x="932" y="1864"/>
                  </a:lnTo>
                  <a:lnTo>
                    <a:pt x="1119" y="1802"/>
                  </a:lnTo>
                  <a:lnTo>
                    <a:pt x="1243" y="1678"/>
                  </a:lnTo>
                  <a:lnTo>
                    <a:pt x="1367" y="1554"/>
                  </a:lnTo>
                  <a:lnTo>
                    <a:pt x="1492" y="1367"/>
                  </a:lnTo>
                  <a:lnTo>
                    <a:pt x="1554" y="1181"/>
                  </a:lnTo>
                  <a:lnTo>
                    <a:pt x="1554" y="932"/>
                  </a:lnTo>
                  <a:lnTo>
                    <a:pt x="1554" y="684"/>
                  </a:lnTo>
                  <a:lnTo>
                    <a:pt x="1429" y="435"/>
                  </a:lnTo>
                  <a:lnTo>
                    <a:pt x="1305" y="249"/>
                  </a:lnTo>
                  <a:lnTo>
                    <a:pt x="1057" y="125"/>
                  </a:lnTo>
                  <a:lnTo>
                    <a:pt x="746" y="63"/>
                  </a:lnTo>
                  <a:lnTo>
                    <a:pt x="373"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9" name="Google Shape;4059;p74"/>
          <p:cNvGrpSpPr/>
          <p:nvPr/>
        </p:nvGrpSpPr>
        <p:grpSpPr>
          <a:xfrm>
            <a:off x="1749474" y="5954999"/>
            <a:ext cx="3118812" cy="2790140"/>
            <a:chOff x="955325" y="3108325"/>
            <a:chExt cx="2623275" cy="2346825"/>
          </a:xfrm>
        </p:grpSpPr>
        <p:sp>
          <p:nvSpPr>
            <p:cNvPr id="4060" name="Google Shape;4060;p74"/>
            <p:cNvSpPr/>
            <p:nvPr/>
          </p:nvSpPr>
          <p:spPr>
            <a:xfrm>
              <a:off x="955325" y="3108325"/>
              <a:ext cx="2449325" cy="2346825"/>
            </a:xfrm>
            <a:custGeom>
              <a:rect b="b" l="l" r="r" t="t"/>
              <a:pathLst>
                <a:path extrusionOk="0" h="93873" w="97973">
                  <a:moveTo>
                    <a:pt x="48334" y="0"/>
                  </a:moveTo>
                  <a:lnTo>
                    <a:pt x="46532" y="62"/>
                  </a:lnTo>
                  <a:lnTo>
                    <a:pt x="44730" y="249"/>
                  </a:lnTo>
                  <a:lnTo>
                    <a:pt x="42929" y="435"/>
                  </a:lnTo>
                  <a:lnTo>
                    <a:pt x="41065" y="684"/>
                  </a:lnTo>
                  <a:lnTo>
                    <a:pt x="39263" y="1056"/>
                  </a:lnTo>
                  <a:lnTo>
                    <a:pt x="37462" y="1429"/>
                  </a:lnTo>
                  <a:lnTo>
                    <a:pt x="35722" y="1926"/>
                  </a:lnTo>
                  <a:lnTo>
                    <a:pt x="33921" y="2423"/>
                  </a:lnTo>
                  <a:lnTo>
                    <a:pt x="32181" y="3044"/>
                  </a:lnTo>
                  <a:lnTo>
                    <a:pt x="30442" y="3666"/>
                  </a:lnTo>
                  <a:lnTo>
                    <a:pt x="28702" y="4411"/>
                  </a:lnTo>
                  <a:lnTo>
                    <a:pt x="27025" y="5157"/>
                  </a:lnTo>
                  <a:lnTo>
                    <a:pt x="25347" y="6026"/>
                  </a:lnTo>
                  <a:lnTo>
                    <a:pt x="23670" y="6896"/>
                  </a:lnTo>
                  <a:lnTo>
                    <a:pt x="22055" y="7828"/>
                  </a:lnTo>
                  <a:lnTo>
                    <a:pt x="21744" y="8015"/>
                  </a:lnTo>
                  <a:lnTo>
                    <a:pt x="19756" y="9443"/>
                  </a:lnTo>
                  <a:lnTo>
                    <a:pt x="17892" y="10872"/>
                  </a:lnTo>
                  <a:lnTo>
                    <a:pt x="16153" y="12425"/>
                  </a:lnTo>
                  <a:lnTo>
                    <a:pt x="14413" y="14041"/>
                  </a:lnTo>
                  <a:lnTo>
                    <a:pt x="12798" y="15780"/>
                  </a:lnTo>
                  <a:lnTo>
                    <a:pt x="11245" y="17520"/>
                  </a:lnTo>
                  <a:lnTo>
                    <a:pt x="9816" y="19384"/>
                  </a:lnTo>
                  <a:lnTo>
                    <a:pt x="8449" y="21309"/>
                  </a:lnTo>
                  <a:lnTo>
                    <a:pt x="7144" y="23297"/>
                  </a:lnTo>
                  <a:lnTo>
                    <a:pt x="7082" y="23422"/>
                  </a:lnTo>
                  <a:lnTo>
                    <a:pt x="6958" y="23608"/>
                  </a:lnTo>
                  <a:lnTo>
                    <a:pt x="6275" y="24788"/>
                  </a:lnTo>
                  <a:lnTo>
                    <a:pt x="5591" y="25969"/>
                  </a:lnTo>
                  <a:lnTo>
                    <a:pt x="4970" y="27211"/>
                  </a:lnTo>
                  <a:lnTo>
                    <a:pt x="4411" y="28392"/>
                  </a:lnTo>
                  <a:lnTo>
                    <a:pt x="3852" y="29634"/>
                  </a:lnTo>
                  <a:lnTo>
                    <a:pt x="3355" y="30939"/>
                  </a:lnTo>
                  <a:lnTo>
                    <a:pt x="2858" y="32181"/>
                  </a:lnTo>
                  <a:lnTo>
                    <a:pt x="2423" y="33486"/>
                  </a:lnTo>
                  <a:lnTo>
                    <a:pt x="1988" y="34915"/>
                  </a:lnTo>
                  <a:lnTo>
                    <a:pt x="1553" y="36406"/>
                  </a:lnTo>
                  <a:lnTo>
                    <a:pt x="1180" y="37897"/>
                  </a:lnTo>
                  <a:lnTo>
                    <a:pt x="870" y="39388"/>
                  </a:lnTo>
                  <a:lnTo>
                    <a:pt x="497" y="41687"/>
                  </a:lnTo>
                  <a:lnTo>
                    <a:pt x="249" y="44047"/>
                  </a:lnTo>
                  <a:lnTo>
                    <a:pt x="62" y="46408"/>
                  </a:lnTo>
                  <a:lnTo>
                    <a:pt x="0" y="48769"/>
                  </a:lnTo>
                  <a:lnTo>
                    <a:pt x="0" y="91014"/>
                  </a:lnTo>
                  <a:lnTo>
                    <a:pt x="62" y="91574"/>
                  </a:lnTo>
                  <a:lnTo>
                    <a:pt x="249" y="92133"/>
                  </a:lnTo>
                  <a:lnTo>
                    <a:pt x="497" y="92630"/>
                  </a:lnTo>
                  <a:lnTo>
                    <a:pt x="808" y="93065"/>
                  </a:lnTo>
                  <a:lnTo>
                    <a:pt x="1243" y="93375"/>
                  </a:lnTo>
                  <a:lnTo>
                    <a:pt x="1740" y="93624"/>
                  </a:lnTo>
                  <a:lnTo>
                    <a:pt x="2299" y="93810"/>
                  </a:lnTo>
                  <a:lnTo>
                    <a:pt x="2858" y="93872"/>
                  </a:lnTo>
                  <a:lnTo>
                    <a:pt x="95114" y="93872"/>
                  </a:lnTo>
                  <a:lnTo>
                    <a:pt x="95736" y="93810"/>
                  </a:lnTo>
                  <a:lnTo>
                    <a:pt x="96233" y="93624"/>
                  </a:lnTo>
                  <a:lnTo>
                    <a:pt x="96730" y="93375"/>
                  </a:lnTo>
                  <a:lnTo>
                    <a:pt x="97165" y="93065"/>
                  </a:lnTo>
                  <a:lnTo>
                    <a:pt x="97475" y="92630"/>
                  </a:lnTo>
                  <a:lnTo>
                    <a:pt x="97786" y="92133"/>
                  </a:lnTo>
                  <a:lnTo>
                    <a:pt x="97910" y="91574"/>
                  </a:lnTo>
                  <a:lnTo>
                    <a:pt x="97972" y="91014"/>
                  </a:lnTo>
                  <a:lnTo>
                    <a:pt x="97972" y="48769"/>
                  </a:lnTo>
                  <a:lnTo>
                    <a:pt x="97972" y="47029"/>
                  </a:lnTo>
                  <a:lnTo>
                    <a:pt x="97848" y="45290"/>
                  </a:lnTo>
                  <a:lnTo>
                    <a:pt x="97724" y="43550"/>
                  </a:lnTo>
                  <a:lnTo>
                    <a:pt x="97475" y="41811"/>
                  </a:lnTo>
                  <a:lnTo>
                    <a:pt x="97227" y="40071"/>
                  </a:lnTo>
                  <a:lnTo>
                    <a:pt x="96916" y="38394"/>
                  </a:lnTo>
                  <a:lnTo>
                    <a:pt x="96481" y="36717"/>
                  </a:lnTo>
                  <a:lnTo>
                    <a:pt x="96046" y="35039"/>
                  </a:lnTo>
                  <a:lnTo>
                    <a:pt x="95549" y="33362"/>
                  </a:lnTo>
                  <a:lnTo>
                    <a:pt x="94928" y="31747"/>
                  </a:lnTo>
                  <a:lnTo>
                    <a:pt x="94307" y="30131"/>
                  </a:lnTo>
                  <a:lnTo>
                    <a:pt x="93623" y="28516"/>
                  </a:lnTo>
                  <a:lnTo>
                    <a:pt x="92878" y="26963"/>
                  </a:lnTo>
                  <a:lnTo>
                    <a:pt x="92070" y="25410"/>
                  </a:lnTo>
                  <a:lnTo>
                    <a:pt x="91201" y="23919"/>
                  </a:lnTo>
                  <a:lnTo>
                    <a:pt x="90331" y="22428"/>
                  </a:lnTo>
                  <a:lnTo>
                    <a:pt x="89026" y="20502"/>
                  </a:lnTo>
                  <a:lnTo>
                    <a:pt x="87659" y="18700"/>
                  </a:lnTo>
                  <a:lnTo>
                    <a:pt x="86230" y="16899"/>
                  </a:lnTo>
                  <a:lnTo>
                    <a:pt x="84677" y="15221"/>
                  </a:lnTo>
                  <a:lnTo>
                    <a:pt x="83062" y="13544"/>
                  </a:lnTo>
                  <a:lnTo>
                    <a:pt x="81385" y="11991"/>
                  </a:lnTo>
                  <a:lnTo>
                    <a:pt x="79645" y="10500"/>
                  </a:lnTo>
                  <a:lnTo>
                    <a:pt x="77781" y="9133"/>
                  </a:lnTo>
                  <a:lnTo>
                    <a:pt x="76228" y="8015"/>
                  </a:lnTo>
                  <a:lnTo>
                    <a:pt x="74613" y="7021"/>
                  </a:lnTo>
                  <a:lnTo>
                    <a:pt x="72998" y="6026"/>
                  </a:lnTo>
                  <a:lnTo>
                    <a:pt x="71320" y="5157"/>
                  </a:lnTo>
                  <a:lnTo>
                    <a:pt x="69643" y="4349"/>
                  </a:lnTo>
                  <a:lnTo>
                    <a:pt x="67965" y="3604"/>
                  </a:lnTo>
                  <a:lnTo>
                    <a:pt x="66226" y="2920"/>
                  </a:lnTo>
                  <a:lnTo>
                    <a:pt x="64486" y="2361"/>
                  </a:lnTo>
                  <a:lnTo>
                    <a:pt x="62747" y="1802"/>
                  </a:lnTo>
                  <a:lnTo>
                    <a:pt x="61007" y="1367"/>
                  </a:lnTo>
                  <a:lnTo>
                    <a:pt x="59206" y="932"/>
                  </a:lnTo>
                  <a:lnTo>
                    <a:pt x="57404" y="622"/>
                  </a:lnTo>
                  <a:lnTo>
                    <a:pt x="55602" y="373"/>
                  </a:lnTo>
                  <a:lnTo>
                    <a:pt x="53801" y="187"/>
                  </a:lnTo>
                  <a:lnTo>
                    <a:pt x="51999" y="62"/>
                  </a:lnTo>
                  <a:lnTo>
                    <a:pt x="501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4"/>
            <p:cNvSpPr/>
            <p:nvPr/>
          </p:nvSpPr>
          <p:spPr>
            <a:xfrm>
              <a:off x="955325" y="3108325"/>
              <a:ext cx="2449325" cy="2346825"/>
            </a:xfrm>
            <a:custGeom>
              <a:rect b="b" l="l" r="r" t="t"/>
              <a:pathLst>
                <a:path extrusionOk="0" fill="none" h="93873" w="97973">
                  <a:moveTo>
                    <a:pt x="2858" y="93872"/>
                  </a:moveTo>
                  <a:lnTo>
                    <a:pt x="2858" y="93872"/>
                  </a:lnTo>
                  <a:lnTo>
                    <a:pt x="2299" y="93810"/>
                  </a:lnTo>
                  <a:lnTo>
                    <a:pt x="1740" y="93624"/>
                  </a:lnTo>
                  <a:lnTo>
                    <a:pt x="1243" y="93375"/>
                  </a:lnTo>
                  <a:lnTo>
                    <a:pt x="808" y="93065"/>
                  </a:lnTo>
                  <a:lnTo>
                    <a:pt x="497" y="92630"/>
                  </a:lnTo>
                  <a:lnTo>
                    <a:pt x="249" y="92133"/>
                  </a:lnTo>
                  <a:lnTo>
                    <a:pt x="62" y="91574"/>
                  </a:lnTo>
                  <a:lnTo>
                    <a:pt x="0" y="91014"/>
                  </a:lnTo>
                  <a:lnTo>
                    <a:pt x="0" y="48769"/>
                  </a:lnTo>
                  <a:lnTo>
                    <a:pt x="0" y="48769"/>
                  </a:lnTo>
                  <a:lnTo>
                    <a:pt x="62" y="46408"/>
                  </a:lnTo>
                  <a:lnTo>
                    <a:pt x="249" y="44047"/>
                  </a:lnTo>
                  <a:lnTo>
                    <a:pt x="497" y="41687"/>
                  </a:lnTo>
                  <a:lnTo>
                    <a:pt x="870" y="39388"/>
                  </a:lnTo>
                  <a:lnTo>
                    <a:pt x="870" y="39388"/>
                  </a:lnTo>
                  <a:lnTo>
                    <a:pt x="1180" y="37897"/>
                  </a:lnTo>
                  <a:lnTo>
                    <a:pt x="1553" y="36406"/>
                  </a:lnTo>
                  <a:lnTo>
                    <a:pt x="1988" y="34915"/>
                  </a:lnTo>
                  <a:lnTo>
                    <a:pt x="2423" y="33486"/>
                  </a:lnTo>
                  <a:lnTo>
                    <a:pt x="2423" y="33486"/>
                  </a:lnTo>
                  <a:lnTo>
                    <a:pt x="2858" y="32181"/>
                  </a:lnTo>
                  <a:lnTo>
                    <a:pt x="3355" y="30939"/>
                  </a:lnTo>
                  <a:lnTo>
                    <a:pt x="3852" y="29634"/>
                  </a:lnTo>
                  <a:lnTo>
                    <a:pt x="4411" y="28392"/>
                  </a:lnTo>
                  <a:lnTo>
                    <a:pt x="4970" y="27211"/>
                  </a:lnTo>
                  <a:lnTo>
                    <a:pt x="5591" y="25969"/>
                  </a:lnTo>
                  <a:lnTo>
                    <a:pt x="6275" y="24788"/>
                  </a:lnTo>
                  <a:lnTo>
                    <a:pt x="6958" y="23608"/>
                  </a:lnTo>
                  <a:lnTo>
                    <a:pt x="6958" y="23608"/>
                  </a:lnTo>
                  <a:lnTo>
                    <a:pt x="7082" y="23422"/>
                  </a:lnTo>
                  <a:lnTo>
                    <a:pt x="7082" y="23422"/>
                  </a:lnTo>
                  <a:lnTo>
                    <a:pt x="7144" y="23297"/>
                  </a:lnTo>
                  <a:lnTo>
                    <a:pt x="7144" y="23297"/>
                  </a:lnTo>
                  <a:lnTo>
                    <a:pt x="8449" y="21309"/>
                  </a:lnTo>
                  <a:lnTo>
                    <a:pt x="9816" y="19384"/>
                  </a:lnTo>
                  <a:lnTo>
                    <a:pt x="11245" y="17520"/>
                  </a:lnTo>
                  <a:lnTo>
                    <a:pt x="12798" y="15780"/>
                  </a:lnTo>
                  <a:lnTo>
                    <a:pt x="14413" y="14041"/>
                  </a:lnTo>
                  <a:lnTo>
                    <a:pt x="16153" y="12425"/>
                  </a:lnTo>
                  <a:lnTo>
                    <a:pt x="17892" y="10872"/>
                  </a:lnTo>
                  <a:lnTo>
                    <a:pt x="19756" y="9443"/>
                  </a:lnTo>
                  <a:lnTo>
                    <a:pt x="19756" y="9443"/>
                  </a:lnTo>
                  <a:lnTo>
                    <a:pt x="21744" y="8015"/>
                  </a:lnTo>
                  <a:lnTo>
                    <a:pt x="21744" y="8015"/>
                  </a:lnTo>
                  <a:lnTo>
                    <a:pt x="22055" y="7828"/>
                  </a:lnTo>
                  <a:lnTo>
                    <a:pt x="22055" y="7828"/>
                  </a:lnTo>
                  <a:lnTo>
                    <a:pt x="23670" y="6896"/>
                  </a:lnTo>
                  <a:lnTo>
                    <a:pt x="25347" y="6026"/>
                  </a:lnTo>
                  <a:lnTo>
                    <a:pt x="27025" y="5157"/>
                  </a:lnTo>
                  <a:lnTo>
                    <a:pt x="28702" y="4411"/>
                  </a:lnTo>
                  <a:lnTo>
                    <a:pt x="30442" y="3666"/>
                  </a:lnTo>
                  <a:lnTo>
                    <a:pt x="32181" y="3044"/>
                  </a:lnTo>
                  <a:lnTo>
                    <a:pt x="33921" y="2423"/>
                  </a:lnTo>
                  <a:lnTo>
                    <a:pt x="35722" y="1926"/>
                  </a:lnTo>
                  <a:lnTo>
                    <a:pt x="37462" y="1429"/>
                  </a:lnTo>
                  <a:lnTo>
                    <a:pt x="39263" y="1056"/>
                  </a:lnTo>
                  <a:lnTo>
                    <a:pt x="41065" y="684"/>
                  </a:lnTo>
                  <a:lnTo>
                    <a:pt x="42929" y="435"/>
                  </a:lnTo>
                  <a:lnTo>
                    <a:pt x="44730" y="249"/>
                  </a:lnTo>
                  <a:lnTo>
                    <a:pt x="46532" y="62"/>
                  </a:lnTo>
                  <a:lnTo>
                    <a:pt x="48334" y="0"/>
                  </a:lnTo>
                  <a:lnTo>
                    <a:pt x="50198" y="0"/>
                  </a:lnTo>
                  <a:lnTo>
                    <a:pt x="51999" y="62"/>
                  </a:lnTo>
                  <a:lnTo>
                    <a:pt x="53801" y="187"/>
                  </a:lnTo>
                  <a:lnTo>
                    <a:pt x="55602" y="373"/>
                  </a:lnTo>
                  <a:lnTo>
                    <a:pt x="57404" y="622"/>
                  </a:lnTo>
                  <a:lnTo>
                    <a:pt x="59206" y="932"/>
                  </a:lnTo>
                  <a:lnTo>
                    <a:pt x="61007" y="1367"/>
                  </a:lnTo>
                  <a:lnTo>
                    <a:pt x="62747" y="1802"/>
                  </a:lnTo>
                  <a:lnTo>
                    <a:pt x="64486" y="2361"/>
                  </a:lnTo>
                  <a:lnTo>
                    <a:pt x="66226" y="2920"/>
                  </a:lnTo>
                  <a:lnTo>
                    <a:pt x="67965" y="3604"/>
                  </a:lnTo>
                  <a:lnTo>
                    <a:pt x="69643" y="4349"/>
                  </a:lnTo>
                  <a:lnTo>
                    <a:pt x="71320" y="5157"/>
                  </a:lnTo>
                  <a:lnTo>
                    <a:pt x="72998" y="6026"/>
                  </a:lnTo>
                  <a:lnTo>
                    <a:pt x="74613" y="7021"/>
                  </a:lnTo>
                  <a:lnTo>
                    <a:pt x="76228" y="8015"/>
                  </a:lnTo>
                  <a:lnTo>
                    <a:pt x="77781" y="9133"/>
                  </a:lnTo>
                  <a:lnTo>
                    <a:pt x="77781" y="9133"/>
                  </a:lnTo>
                  <a:lnTo>
                    <a:pt x="79645" y="10500"/>
                  </a:lnTo>
                  <a:lnTo>
                    <a:pt x="81385" y="11991"/>
                  </a:lnTo>
                  <a:lnTo>
                    <a:pt x="83062" y="13544"/>
                  </a:lnTo>
                  <a:lnTo>
                    <a:pt x="84677" y="15221"/>
                  </a:lnTo>
                  <a:lnTo>
                    <a:pt x="86230" y="16899"/>
                  </a:lnTo>
                  <a:lnTo>
                    <a:pt x="87659" y="18700"/>
                  </a:lnTo>
                  <a:lnTo>
                    <a:pt x="89026" y="20502"/>
                  </a:lnTo>
                  <a:lnTo>
                    <a:pt x="90331" y="22428"/>
                  </a:lnTo>
                  <a:lnTo>
                    <a:pt x="90331" y="22428"/>
                  </a:lnTo>
                  <a:lnTo>
                    <a:pt x="91201" y="23919"/>
                  </a:lnTo>
                  <a:lnTo>
                    <a:pt x="92070" y="25410"/>
                  </a:lnTo>
                  <a:lnTo>
                    <a:pt x="92878" y="26963"/>
                  </a:lnTo>
                  <a:lnTo>
                    <a:pt x="93623" y="28516"/>
                  </a:lnTo>
                  <a:lnTo>
                    <a:pt x="94307" y="30131"/>
                  </a:lnTo>
                  <a:lnTo>
                    <a:pt x="94928" y="31747"/>
                  </a:lnTo>
                  <a:lnTo>
                    <a:pt x="95549" y="33362"/>
                  </a:lnTo>
                  <a:lnTo>
                    <a:pt x="96046" y="35039"/>
                  </a:lnTo>
                  <a:lnTo>
                    <a:pt x="96481" y="36717"/>
                  </a:lnTo>
                  <a:lnTo>
                    <a:pt x="96916" y="38394"/>
                  </a:lnTo>
                  <a:lnTo>
                    <a:pt x="97227" y="40071"/>
                  </a:lnTo>
                  <a:lnTo>
                    <a:pt x="97475" y="41811"/>
                  </a:lnTo>
                  <a:lnTo>
                    <a:pt x="97724" y="43550"/>
                  </a:lnTo>
                  <a:lnTo>
                    <a:pt x="97848" y="45290"/>
                  </a:lnTo>
                  <a:lnTo>
                    <a:pt x="97972" y="47029"/>
                  </a:lnTo>
                  <a:lnTo>
                    <a:pt x="97972" y="48769"/>
                  </a:lnTo>
                  <a:lnTo>
                    <a:pt x="97972" y="91014"/>
                  </a:lnTo>
                  <a:lnTo>
                    <a:pt x="97972" y="91014"/>
                  </a:lnTo>
                  <a:lnTo>
                    <a:pt x="97910" y="91574"/>
                  </a:lnTo>
                  <a:lnTo>
                    <a:pt x="97786" y="92133"/>
                  </a:lnTo>
                  <a:lnTo>
                    <a:pt x="97475" y="92630"/>
                  </a:lnTo>
                  <a:lnTo>
                    <a:pt x="97165" y="93065"/>
                  </a:lnTo>
                  <a:lnTo>
                    <a:pt x="96730" y="93375"/>
                  </a:lnTo>
                  <a:lnTo>
                    <a:pt x="96233" y="93624"/>
                  </a:lnTo>
                  <a:lnTo>
                    <a:pt x="95736" y="93810"/>
                  </a:lnTo>
                  <a:lnTo>
                    <a:pt x="95114" y="93872"/>
                  </a:lnTo>
                  <a:lnTo>
                    <a:pt x="2858" y="938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4"/>
            <p:cNvSpPr/>
            <p:nvPr/>
          </p:nvSpPr>
          <p:spPr>
            <a:xfrm>
              <a:off x="1026750" y="54551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4"/>
            <p:cNvSpPr/>
            <p:nvPr/>
          </p:nvSpPr>
          <p:spPr>
            <a:xfrm>
              <a:off x="2218025" y="3993600"/>
              <a:ext cx="1360575" cy="1071700"/>
            </a:xfrm>
            <a:custGeom>
              <a:rect b="b" l="l" r="r" t="t"/>
              <a:pathLst>
                <a:path extrusionOk="0" h="42868" w="54423">
                  <a:moveTo>
                    <a:pt x="29261" y="4909"/>
                  </a:moveTo>
                  <a:lnTo>
                    <a:pt x="29324" y="5033"/>
                  </a:lnTo>
                  <a:lnTo>
                    <a:pt x="29386" y="5220"/>
                  </a:lnTo>
                  <a:lnTo>
                    <a:pt x="29510" y="5654"/>
                  </a:lnTo>
                  <a:lnTo>
                    <a:pt x="29696" y="6089"/>
                  </a:lnTo>
                  <a:lnTo>
                    <a:pt x="29945" y="6524"/>
                  </a:lnTo>
                  <a:lnTo>
                    <a:pt x="30255" y="6835"/>
                  </a:lnTo>
                  <a:lnTo>
                    <a:pt x="30566" y="7145"/>
                  </a:lnTo>
                  <a:lnTo>
                    <a:pt x="30939" y="7394"/>
                  </a:lnTo>
                  <a:lnTo>
                    <a:pt x="31374" y="7580"/>
                  </a:lnTo>
                  <a:lnTo>
                    <a:pt x="31871" y="7705"/>
                  </a:lnTo>
                  <a:lnTo>
                    <a:pt x="32057" y="7767"/>
                  </a:lnTo>
                  <a:lnTo>
                    <a:pt x="32181" y="7829"/>
                  </a:lnTo>
                  <a:lnTo>
                    <a:pt x="32243" y="7891"/>
                  </a:lnTo>
                  <a:lnTo>
                    <a:pt x="32181" y="8015"/>
                  </a:lnTo>
                  <a:lnTo>
                    <a:pt x="32119" y="8015"/>
                  </a:lnTo>
                  <a:lnTo>
                    <a:pt x="31933" y="8139"/>
                  </a:lnTo>
                  <a:lnTo>
                    <a:pt x="31436" y="8264"/>
                  </a:lnTo>
                  <a:lnTo>
                    <a:pt x="31063" y="8450"/>
                  </a:lnTo>
                  <a:lnTo>
                    <a:pt x="30690" y="8699"/>
                  </a:lnTo>
                  <a:lnTo>
                    <a:pt x="30318" y="8947"/>
                  </a:lnTo>
                  <a:lnTo>
                    <a:pt x="30069" y="9320"/>
                  </a:lnTo>
                  <a:lnTo>
                    <a:pt x="29821" y="9693"/>
                  </a:lnTo>
                  <a:lnTo>
                    <a:pt x="29572" y="10065"/>
                  </a:lnTo>
                  <a:lnTo>
                    <a:pt x="29448" y="10562"/>
                  </a:lnTo>
                  <a:lnTo>
                    <a:pt x="29386" y="10624"/>
                  </a:lnTo>
                  <a:lnTo>
                    <a:pt x="29324" y="10873"/>
                  </a:lnTo>
                  <a:lnTo>
                    <a:pt x="29261" y="10935"/>
                  </a:lnTo>
                  <a:lnTo>
                    <a:pt x="29075" y="10935"/>
                  </a:lnTo>
                  <a:lnTo>
                    <a:pt x="29013" y="10811"/>
                  </a:lnTo>
                  <a:lnTo>
                    <a:pt x="29013" y="10624"/>
                  </a:lnTo>
                  <a:lnTo>
                    <a:pt x="28826" y="10127"/>
                  </a:lnTo>
                  <a:lnTo>
                    <a:pt x="28640" y="9693"/>
                  </a:lnTo>
                  <a:lnTo>
                    <a:pt x="28392" y="9320"/>
                  </a:lnTo>
                  <a:lnTo>
                    <a:pt x="28143" y="8947"/>
                  </a:lnTo>
                  <a:lnTo>
                    <a:pt x="27770" y="8699"/>
                  </a:lnTo>
                  <a:lnTo>
                    <a:pt x="27398" y="8450"/>
                  </a:lnTo>
                  <a:lnTo>
                    <a:pt x="26963" y="8264"/>
                  </a:lnTo>
                  <a:lnTo>
                    <a:pt x="26466" y="8077"/>
                  </a:lnTo>
                  <a:lnTo>
                    <a:pt x="26279" y="8077"/>
                  </a:lnTo>
                  <a:lnTo>
                    <a:pt x="26217" y="8015"/>
                  </a:lnTo>
                  <a:lnTo>
                    <a:pt x="26155" y="7891"/>
                  </a:lnTo>
                  <a:lnTo>
                    <a:pt x="26217" y="7829"/>
                  </a:lnTo>
                  <a:lnTo>
                    <a:pt x="26279" y="7767"/>
                  </a:lnTo>
                  <a:lnTo>
                    <a:pt x="26466" y="7705"/>
                  </a:lnTo>
                  <a:lnTo>
                    <a:pt x="26963" y="7580"/>
                  </a:lnTo>
                  <a:lnTo>
                    <a:pt x="27398" y="7394"/>
                  </a:lnTo>
                  <a:lnTo>
                    <a:pt x="27770" y="7145"/>
                  </a:lnTo>
                  <a:lnTo>
                    <a:pt x="28143" y="6835"/>
                  </a:lnTo>
                  <a:lnTo>
                    <a:pt x="28392" y="6524"/>
                  </a:lnTo>
                  <a:lnTo>
                    <a:pt x="28640" y="6089"/>
                  </a:lnTo>
                  <a:lnTo>
                    <a:pt x="28826" y="5654"/>
                  </a:lnTo>
                  <a:lnTo>
                    <a:pt x="29013" y="5220"/>
                  </a:lnTo>
                  <a:lnTo>
                    <a:pt x="29013" y="4971"/>
                  </a:lnTo>
                  <a:lnTo>
                    <a:pt x="29075" y="4909"/>
                  </a:lnTo>
                  <a:close/>
                  <a:moveTo>
                    <a:pt x="6399" y="1"/>
                  </a:moveTo>
                  <a:lnTo>
                    <a:pt x="746" y="23112"/>
                  </a:lnTo>
                  <a:lnTo>
                    <a:pt x="0" y="26218"/>
                  </a:lnTo>
                  <a:lnTo>
                    <a:pt x="0" y="26467"/>
                  </a:lnTo>
                  <a:lnTo>
                    <a:pt x="311" y="26653"/>
                  </a:lnTo>
                  <a:lnTo>
                    <a:pt x="621" y="26901"/>
                  </a:lnTo>
                  <a:lnTo>
                    <a:pt x="1305" y="27398"/>
                  </a:lnTo>
                  <a:lnTo>
                    <a:pt x="5219" y="30567"/>
                  </a:lnTo>
                  <a:lnTo>
                    <a:pt x="9195" y="33673"/>
                  </a:lnTo>
                  <a:lnTo>
                    <a:pt x="12798" y="36531"/>
                  </a:lnTo>
                  <a:lnTo>
                    <a:pt x="12922" y="36593"/>
                  </a:lnTo>
                  <a:lnTo>
                    <a:pt x="12984" y="36717"/>
                  </a:lnTo>
                  <a:lnTo>
                    <a:pt x="15966" y="36717"/>
                  </a:lnTo>
                  <a:lnTo>
                    <a:pt x="16029" y="36779"/>
                  </a:lnTo>
                  <a:lnTo>
                    <a:pt x="16091" y="36842"/>
                  </a:lnTo>
                  <a:lnTo>
                    <a:pt x="16029" y="36904"/>
                  </a:lnTo>
                  <a:lnTo>
                    <a:pt x="15966" y="36966"/>
                  </a:lnTo>
                  <a:lnTo>
                    <a:pt x="13419" y="36966"/>
                  </a:lnTo>
                  <a:lnTo>
                    <a:pt x="13668" y="37214"/>
                  </a:lnTo>
                  <a:lnTo>
                    <a:pt x="13916" y="37401"/>
                  </a:lnTo>
                  <a:lnTo>
                    <a:pt x="14165" y="37587"/>
                  </a:lnTo>
                  <a:lnTo>
                    <a:pt x="14413" y="37836"/>
                  </a:lnTo>
                  <a:lnTo>
                    <a:pt x="14724" y="38022"/>
                  </a:lnTo>
                  <a:lnTo>
                    <a:pt x="14848" y="38146"/>
                  </a:lnTo>
                  <a:lnTo>
                    <a:pt x="14910" y="38333"/>
                  </a:lnTo>
                  <a:lnTo>
                    <a:pt x="15097" y="38333"/>
                  </a:lnTo>
                  <a:lnTo>
                    <a:pt x="15159" y="38395"/>
                  </a:lnTo>
                  <a:lnTo>
                    <a:pt x="15159" y="38519"/>
                  </a:lnTo>
                  <a:lnTo>
                    <a:pt x="15407" y="38581"/>
                  </a:lnTo>
                  <a:lnTo>
                    <a:pt x="15656" y="38767"/>
                  </a:lnTo>
                  <a:lnTo>
                    <a:pt x="16029" y="39140"/>
                  </a:lnTo>
                  <a:lnTo>
                    <a:pt x="19943" y="42184"/>
                  </a:lnTo>
                  <a:lnTo>
                    <a:pt x="20129" y="42309"/>
                  </a:lnTo>
                  <a:lnTo>
                    <a:pt x="20315" y="42433"/>
                  </a:lnTo>
                  <a:lnTo>
                    <a:pt x="24850" y="23981"/>
                  </a:lnTo>
                  <a:lnTo>
                    <a:pt x="24975" y="23609"/>
                  </a:lnTo>
                  <a:lnTo>
                    <a:pt x="25099" y="23236"/>
                  </a:lnTo>
                  <a:lnTo>
                    <a:pt x="25285" y="22925"/>
                  </a:lnTo>
                  <a:lnTo>
                    <a:pt x="25534" y="22615"/>
                  </a:lnTo>
                  <a:lnTo>
                    <a:pt x="25782" y="22366"/>
                  </a:lnTo>
                  <a:lnTo>
                    <a:pt x="26093" y="22180"/>
                  </a:lnTo>
                  <a:lnTo>
                    <a:pt x="26404" y="21993"/>
                  </a:lnTo>
                  <a:lnTo>
                    <a:pt x="26714" y="21869"/>
                  </a:lnTo>
                  <a:lnTo>
                    <a:pt x="27025" y="21745"/>
                  </a:lnTo>
                  <a:lnTo>
                    <a:pt x="27335" y="21683"/>
                  </a:lnTo>
                  <a:lnTo>
                    <a:pt x="27708" y="21683"/>
                  </a:lnTo>
                  <a:lnTo>
                    <a:pt x="28081" y="21745"/>
                  </a:lnTo>
                  <a:lnTo>
                    <a:pt x="28392" y="21807"/>
                  </a:lnTo>
                  <a:lnTo>
                    <a:pt x="28764" y="21931"/>
                  </a:lnTo>
                  <a:lnTo>
                    <a:pt x="29075" y="22118"/>
                  </a:lnTo>
                  <a:lnTo>
                    <a:pt x="29386" y="22366"/>
                  </a:lnTo>
                  <a:lnTo>
                    <a:pt x="29696" y="22677"/>
                  </a:lnTo>
                  <a:lnTo>
                    <a:pt x="29945" y="22987"/>
                  </a:lnTo>
                  <a:lnTo>
                    <a:pt x="30131" y="23298"/>
                  </a:lnTo>
                  <a:lnTo>
                    <a:pt x="30255" y="23671"/>
                  </a:lnTo>
                  <a:lnTo>
                    <a:pt x="30318" y="23981"/>
                  </a:lnTo>
                  <a:lnTo>
                    <a:pt x="30380" y="24354"/>
                  </a:lnTo>
                  <a:lnTo>
                    <a:pt x="30318" y="24789"/>
                  </a:lnTo>
                  <a:lnTo>
                    <a:pt x="30255" y="25162"/>
                  </a:lnTo>
                  <a:lnTo>
                    <a:pt x="27149" y="37960"/>
                  </a:lnTo>
                  <a:lnTo>
                    <a:pt x="26031" y="42619"/>
                  </a:lnTo>
                  <a:lnTo>
                    <a:pt x="26031" y="42868"/>
                  </a:lnTo>
                  <a:lnTo>
                    <a:pt x="29448" y="42806"/>
                  </a:lnTo>
                  <a:lnTo>
                    <a:pt x="46408" y="42806"/>
                  </a:lnTo>
                  <a:lnTo>
                    <a:pt x="46594" y="42681"/>
                  </a:lnTo>
                  <a:lnTo>
                    <a:pt x="46719" y="42495"/>
                  </a:lnTo>
                  <a:lnTo>
                    <a:pt x="46781" y="42122"/>
                  </a:lnTo>
                  <a:lnTo>
                    <a:pt x="50757" y="20627"/>
                  </a:lnTo>
                  <a:lnTo>
                    <a:pt x="54422" y="498"/>
                  </a:lnTo>
                  <a:lnTo>
                    <a:pt x="54422" y="374"/>
                  </a:lnTo>
                  <a:lnTo>
                    <a:pt x="54360" y="312"/>
                  </a:lnTo>
                  <a:lnTo>
                    <a:pt x="54298" y="249"/>
                  </a:lnTo>
                  <a:lnTo>
                    <a:pt x="54174" y="249"/>
                  </a:lnTo>
                  <a:lnTo>
                    <a:pt x="46470" y="187"/>
                  </a:lnTo>
                  <a:lnTo>
                    <a:pt x="40382" y="187"/>
                  </a:lnTo>
                  <a:lnTo>
                    <a:pt x="33859" y="125"/>
                  </a:lnTo>
                  <a:lnTo>
                    <a:pt x="21993" y="125"/>
                  </a:lnTo>
                  <a:lnTo>
                    <a:pt x="7269" y="63"/>
                  </a:lnTo>
                  <a:lnTo>
                    <a:pt x="639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4"/>
            <p:cNvSpPr/>
            <p:nvPr/>
          </p:nvSpPr>
          <p:spPr>
            <a:xfrm>
              <a:off x="1571900" y="3226350"/>
              <a:ext cx="1655675" cy="1110525"/>
            </a:xfrm>
            <a:custGeom>
              <a:rect b="b" l="l" r="r" t="t"/>
              <a:pathLst>
                <a:path extrusionOk="0" h="44421" w="66227">
                  <a:moveTo>
                    <a:pt x="18639" y="4039"/>
                  </a:moveTo>
                  <a:lnTo>
                    <a:pt x="18701" y="4101"/>
                  </a:lnTo>
                  <a:lnTo>
                    <a:pt x="18763" y="4163"/>
                  </a:lnTo>
                  <a:lnTo>
                    <a:pt x="18825" y="4288"/>
                  </a:lnTo>
                  <a:lnTo>
                    <a:pt x="19073" y="5095"/>
                  </a:lnTo>
                  <a:lnTo>
                    <a:pt x="19260" y="5406"/>
                  </a:lnTo>
                  <a:lnTo>
                    <a:pt x="19508" y="5779"/>
                  </a:lnTo>
                  <a:lnTo>
                    <a:pt x="19819" y="6089"/>
                  </a:lnTo>
                  <a:lnTo>
                    <a:pt x="20130" y="6400"/>
                  </a:lnTo>
                  <a:lnTo>
                    <a:pt x="20564" y="6586"/>
                  </a:lnTo>
                  <a:lnTo>
                    <a:pt x="20937" y="6773"/>
                  </a:lnTo>
                  <a:lnTo>
                    <a:pt x="21434" y="6897"/>
                  </a:lnTo>
                  <a:lnTo>
                    <a:pt x="21559" y="6959"/>
                  </a:lnTo>
                  <a:lnTo>
                    <a:pt x="21621" y="7021"/>
                  </a:lnTo>
                  <a:lnTo>
                    <a:pt x="21621" y="7083"/>
                  </a:lnTo>
                  <a:lnTo>
                    <a:pt x="21621" y="7145"/>
                  </a:lnTo>
                  <a:lnTo>
                    <a:pt x="21559" y="7207"/>
                  </a:lnTo>
                  <a:lnTo>
                    <a:pt x="21372" y="7270"/>
                  </a:lnTo>
                  <a:lnTo>
                    <a:pt x="20751" y="7456"/>
                  </a:lnTo>
                  <a:lnTo>
                    <a:pt x="20440" y="7642"/>
                  </a:lnTo>
                  <a:lnTo>
                    <a:pt x="20130" y="7829"/>
                  </a:lnTo>
                  <a:lnTo>
                    <a:pt x="19881" y="8077"/>
                  </a:lnTo>
                  <a:lnTo>
                    <a:pt x="19633" y="8326"/>
                  </a:lnTo>
                  <a:lnTo>
                    <a:pt x="19384" y="8574"/>
                  </a:lnTo>
                  <a:lnTo>
                    <a:pt x="19260" y="8885"/>
                  </a:lnTo>
                  <a:lnTo>
                    <a:pt x="18949" y="9568"/>
                  </a:lnTo>
                  <a:lnTo>
                    <a:pt x="18887" y="9879"/>
                  </a:lnTo>
                  <a:lnTo>
                    <a:pt x="18825" y="10065"/>
                  </a:lnTo>
                  <a:lnTo>
                    <a:pt x="18639" y="10065"/>
                  </a:lnTo>
                  <a:lnTo>
                    <a:pt x="18514" y="10003"/>
                  </a:lnTo>
                  <a:lnTo>
                    <a:pt x="18452" y="9879"/>
                  </a:lnTo>
                  <a:lnTo>
                    <a:pt x="18390" y="9568"/>
                  </a:lnTo>
                  <a:lnTo>
                    <a:pt x="18204" y="9133"/>
                  </a:lnTo>
                  <a:lnTo>
                    <a:pt x="18017" y="8761"/>
                  </a:lnTo>
                  <a:lnTo>
                    <a:pt x="17769" y="8388"/>
                  </a:lnTo>
                  <a:lnTo>
                    <a:pt x="17458" y="8077"/>
                  </a:lnTo>
                  <a:lnTo>
                    <a:pt x="17148" y="7829"/>
                  </a:lnTo>
                  <a:lnTo>
                    <a:pt x="16775" y="7580"/>
                  </a:lnTo>
                  <a:lnTo>
                    <a:pt x="16402" y="7394"/>
                  </a:lnTo>
                  <a:lnTo>
                    <a:pt x="15967" y="7270"/>
                  </a:lnTo>
                  <a:lnTo>
                    <a:pt x="15781" y="7207"/>
                  </a:lnTo>
                  <a:lnTo>
                    <a:pt x="15657" y="7207"/>
                  </a:lnTo>
                  <a:lnTo>
                    <a:pt x="15657" y="7083"/>
                  </a:lnTo>
                  <a:lnTo>
                    <a:pt x="15657" y="6959"/>
                  </a:lnTo>
                  <a:lnTo>
                    <a:pt x="15781" y="6897"/>
                  </a:lnTo>
                  <a:lnTo>
                    <a:pt x="15967" y="6897"/>
                  </a:lnTo>
                  <a:lnTo>
                    <a:pt x="16402" y="6710"/>
                  </a:lnTo>
                  <a:lnTo>
                    <a:pt x="16837" y="6524"/>
                  </a:lnTo>
                  <a:lnTo>
                    <a:pt x="17210" y="6276"/>
                  </a:lnTo>
                  <a:lnTo>
                    <a:pt x="17582" y="6027"/>
                  </a:lnTo>
                  <a:lnTo>
                    <a:pt x="17831" y="5654"/>
                  </a:lnTo>
                  <a:lnTo>
                    <a:pt x="18079" y="5282"/>
                  </a:lnTo>
                  <a:lnTo>
                    <a:pt x="18266" y="4847"/>
                  </a:lnTo>
                  <a:lnTo>
                    <a:pt x="18452" y="4412"/>
                  </a:lnTo>
                  <a:lnTo>
                    <a:pt x="18452" y="4163"/>
                  </a:lnTo>
                  <a:lnTo>
                    <a:pt x="18514" y="4101"/>
                  </a:lnTo>
                  <a:lnTo>
                    <a:pt x="18639" y="4039"/>
                  </a:lnTo>
                  <a:close/>
                  <a:moveTo>
                    <a:pt x="38892" y="9630"/>
                  </a:moveTo>
                  <a:lnTo>
                    <a:pt x="39016" y="9692"/>
                  </a:lnTo>
                  <a:lnTo>
                    <a:pt x="39078" y="9817"/>
                  </a:lnTo>
                  <a:lnTo>
                    <a:pt x="39078" y="10003"/>
                  </a:lnTo>
                  <a:lnTo>
                    <a:pt x="39016" y="10997"/>
                  </a:lnTo>
                  <a:lnTo>
                    <a:pt x="39016" y="11991"/>
                  </a:lnTo>
                  <a:lnTo>
                    <a:pt x="44421" y="11991"/>
                  </a:lnTo>
                  <a:lnTo>
                    <a:pt x="44545" y="12053"/>
                  </a:lnTo>
                  <a:lnTo>
                    <a:pt x="44607" y="12178"/>
                  </a:lnTo>
                  <a:lnTo>
                    <a:pt x="44607" y="12302"/>
                  </a:lnTo>
                  <a:lnTo>
                    <a:pt x="44607" y="13482"/>
                  </a:lnTo>
                  <a:lnTo>
                    <a:pt x="44545" y="14600"/>
                  </a:lnTo>
                  <a:lnTo>
                    <a:pt x="44421" y="15781"/>
                  </a:lnTo>
                  <a:lnTo>
                    <a:pt x="44234" y="16899"/>
                  </a:lnTo>
                  <a:lnTo>
                    <a:pt x="44048" y="18017"/>
                  </a:lnTo>
                  <a:lnTo>
                    <a:pt x="43737" y="19136"/>
                  </a:lnTo>
                  <a:lnTo>
                    <a:pt x="43427" y="20254"/>
                  </a:lnTo>
                  <a:lnTo>
                    <a:pt x="43054" y="21310"/>
                  </a:lnTo>
                  <a:lnTo>
                    <a:pt x="42992" y="21434"/>
                  </a:lnTo>
                  <a:lnTo>
                    <a:pt x="42868" y="21558"/>
                  </a:lnTo>
                  <a:lnTo>
                    <a:pt x="40880" y="21558"/>
                  </a:lnTo>
                  <a:lnTo>
                    <a:pt x="39078" y="21621"/>
                  </a:lnTo>
                  <a:lnTo>
                    <a:pt x="36344" y="21621"/>
                  </a:lnTo>
                  <a:lnTo>
                    <a:pt x="33673" y="21683"/>
                  </a:lnTo>
                  <a:lnTo>
                    <a:pt x="31747" y="21683"/>
                  </a:lnTo>
                  <a:lnTo>
                    <a:pt x="29821" y="21745"/>
                  </a:lnTo>
                  <a:lnTo>
                    <a:pt x="29573" y="21745"/>
                  </a:lnTo>
                  <a:lnTo>
                    <a:pt x="29511" y="21683"/>
                  </a:lnTo>
                  <a:lnTo>
                    <a:pt x="29511" y="21621"/>
                  </a:lnTo>
                  <a:lnTo>
                    <a:pt x="29573" y="21558"/>
                  </a:lnTo>
                  <a:lnTo>
                    <a:pt x="29635" y="21434"/>
                  </a:lnTo>
                  <a:lnTo>
                    <a:pt x="30008" y="20875"/>
                  </a:lnTo>
                  <a:lnTo>
                    <a:pt x="30318" y="20254"/>
                  </a:lnTo>
                  <a:lnTo>
                    <a:pt x="30567" y="19695"/>
                  </a:lnTo>
                  <a:lnTo>
                    <a:pt x="30815" y="19073"/>
                  </a:lnTo>
                  <a:lnTo>
                    <a:pt x="31188" y="17831"/>
                  </a:lnTo>
                  <a:lnTo>
                    <a:pt x="31374" y="16526"/>
                  </a:lnTo>
                  <a:lnTo>
                    <a:pt x="31561" y="15532"/>
                  </a:lnTo>
                  <a:lnTo>
                    <a:pt x="31623" y="14476"/>
                  </a:lnTo>
                  <a:lnTo>
                    <a:pt x="31685" y="12488"/>
                  </a:lnTo>
                  <a:lnTo>
                    <a:pt x="31685" y="12240"/>
                  </a:lnTo>
                  <a:lnTo>
                    <a:pt x="31747" y="12053"/>
                  </a:lnTo>
                  <a:lnTo>
                    <a:pt x="31871" y="12053"/>
                  </a:lnTo>
                  <a:lnTo>
                    <a:pt x="32120" y="11991"/>
                  </a:lnTo>
                  <a:lnTo>
                    <a:pt x="36966" y="11991"/>
                  </a:lnTo>
                  <a:lnTo>
                    <a:pt x="36966" y="10003"/>
                  </a:lnTo>
                  <a:lnTo>
                    <a:pt x="36966" y="9879"/>
                  </a:lnTo>
                  <a:lnTo>
                    <a:pt x="37028" y="9755"/>
                  </a:lnTo>
                  <a:lnTo>
                    <a:pt x="37152" y="9692"/>
                  </a:lnTo>
                  <a:lnTo>
                    <a:pt x="37338" y="9630"/>
                  </a:lnTo>
                  <a:close/>
                  <a:moveTo>
                    <a:pt x="53305" y="17334"/>
                  </a:moveTo>
                  <a:lnTo>
                    <a:pt x="53367" y="17396"/>
                  </a:lnTo>
                  <a:lnTo>
                    <a:pt x="53367" y="17645"/>
                  </a:lnTo>
                  <a:lnTo>
                    <a:pt x="53305" y="18514"/>
                  </a:lnTo>
                  <a:lnTo>
                    <a:pt x="53305" y="19446"/>
                  </a:lnTo>
                  <a:lnTo>
                    <a:pt x="53305" y="19695"/>
                  </a:lnTo>
                  <a:lnTo>
                    <a:pt x="58834" y="19695"/>
                  </a:lnTo>
                  <a:lnTo>
                    <a:pt x="58896" y="19757"/>
                  </a:lnTo>
                  <a:lnTo>
                    <a:pt x="58896" y="19943"/>
                  </a:lnTo>
                  <a:lnTo>
                    <a:pt x="58896" y="21061"/>
                  </a:lnTo>
                  <a:lnTo>
                    <a:pt x="58834" y="22242"/>
                  </a:lnTo>
                  <a:lnTo>
                    <a:pt x="58772" y="23360"/>
                  </a:lnTo>
                  <a:lnTo>
                    <a:pt x="58585" y="24478"/>
                  </a:lnTo>
                  <a:lnTo>
                    <a:pt x="58399" y="25535"/>
                  </a:lnTo>
                  <a:lnTo>
                    <a:pt x="58088" y="26653"/>
                  </a:lnTo>
                  <a:lnTo>
                    <a:pt x="57778" y="27771"/>
                  </a:lnTo>
                  <a:lnTo>
                    <a:pt x="57467" y="28827"/>
                  </a:lnTo>
                  <a:lnTo>
                    <a:pt x="57343" y="29076"/>
                  </a:lnTo>
                  <a:lnTo>
                    <a:pt x="57157" y="29200"/>
                  </a:lnTo>
                  <a:lnTo>
                    <a:pt x="56970" y="29262"/>
                  </a:lnTo>
                  <a:lnTo>
                    <a:pt x="56722" y="29324"/>
                  </a:lnTo>
                  <a:lnTo>
                    <a:pt x="52870" y="29324"/>
                  </a:lnTo>
                  <a:lnTo>
                    <a:pt x="49950" y="29386"/>
                  </a:lnTo>
                  <a:lnTo>
                    <a:pt x="47092" y="29386"/>
                  </a:lnTo>
                  <a:lnTo>
                    <a:pt x="44048" y="29448"/>
                  </a:lnTo>
                  <a:lnTo>
                    <a:pt x="43800" y="29448"/>
                  </a:lnTo>
                  <a:lnTo>
                    <a:pt x="44172" y="28765"/>
                  </a:lnTo>
                  <a:lnTo>
                    <a:pt x="44545" y="28144"/>
                  </a:lnTo>
                  <a:lnTo>
                    <a:pt x="44980" y="27150"/>
                  </a:lnTo>
                  <a:lnTo>
                    <a:pt x="45291" y="26156"/>
                  </a:lnTo>
                  <a:lnTo>
                    <a:pt x="45539" y="25100"/>
                  </a:lnTo>
                  <a:lnTo>
                    <a:pt x="45725" y="24044"/>
                  </a:lnTo>
                  <a:lnTo>
                    <a:pt x="45912" y="22055"/>
                  </a:lnTo>
                  <a:lnTo>
                    <a:pt x="45974" y="20067"/>
                  </a:lnTo>
                  <a:lnTo>
                    <a:pt x="45974" y="19881"/>
                  </a:lnTo>
                  <a:lnTo>
                    <a:pt x="46036" y="19819"/>
                  </a:lnTo>
                  <a:lnTo>
                    <a:pt x="46160" y="19757"/>
                  </a:lnTo>
                  <a:lnTo>
                    <a:pt x="46285" y="19695"/>
                  </a:lnTo>
                  <a:lnTo>
                    <a:pt x="51255" y="19695"/>
                  </a:lnTo>
                  <a:lnTo>
                    <a:pt x="51255" y="17707"/>
                  </a:lnTo>
                  <a:lnTo>
                    <a:pt x="51255" y="17520"/>
                  </a:lnTo>
                  <a:lnTo>
                    <a:pt x="51317" y="17458"/>
                  </a:lnTo>
                  <a:lnTo>
                    <a:pt x="51441" y="17396"/>
                  </a:lnTo>
                  <a:lnTo>
                    <a:pt x="51627" y="17334"/>
                  </a:lnTo>
                  <a:lnTo>
                    <a:pt x="52373" y="17396"/>
                  </a:lnTo>
                  <a:lnTo>
                    <a:pt x="52746" y="17334"/>
                  </a:lnTo>
                  <a:close/>
                  <a:moveTo>
                    <a:pt x="23422" y="1"/>
                  </a:moveTo>
                  <a:lnTo>
                    <a:pt x="22118" y="63"/>
                  </a:lnTo>
                  <a:lnTo>
                    <a:pt x="20813" y="125"/>
                  </a:lnTo>
                  <a:lnTo>
                    <a:pt x="18887" y="311"/>
                  </a:lnTo>
                  <a:lnTo>
                    <a:pt x="16961" y="622"/>
                  </a:lnTo>
                  <a:lnTo>
                    <a:pt x="15470" y="871"/>
                  </a:lnTo>
                  <a:lnTo>
                    <a:pt x="13917" y="1181"/>
                  </a:lnTo>
                  <a:lnTo>
                    <a:pt x="12426" y="1616"/>
                  </a:lnTo>
                  <a:lnTo>
                    <a:pt x="10935" y="2051"/>
                  </a:lnTo>
                  <a:lnTo>
                    <a:pt x="8823" y="2797"/>
                  </a:lnTo>
                  <a:lnTo>
                    <a:pt x="6773" y="3604"/>
                  </a:lnTo>
                  <a:lnTo>
                    <a:pt x="4722" y="4536"/>
                  </a:lnTo>
                  <a:lnTo>
                    <a:pt x="2734" y="5592"/>
                  </a:lnTo>
                  <a:lnTo>
                    <a:pt x="1368" y="6400"/>
                  </a:lnTo>
                  <a:lnTo>
                    <a:pt x="684" y="6835"/>
                  </a:lnTo>
                  <a:lnTo>
                    <a:pt x="1" y="7270"/>
                  </a:lnTo>
                  <a:lnTo>
                    <a:pt x="5219" y="7270"/>
                  </a:lnTo>
                  <a:lnTo>
                    <a:pt x="5344" y="7332"/>
                  </a:lnTo>
                  <a:lnTo>
                    <a:pt x="5406" y="7456"/>
                  </a:lnTo>
                  <a:lnTo>
                    <a:pt x="5406" y="7704"/>
                  </a:lnTo>
                  <a:lnTo>
                    <a:pt x="5344" y="9382"/>
                  </a:lnTo>
                  <a:lnTo>
                    <a:pt x="5157" y="11059"/>
                  </a:lnTo>
                  <a:lnTo>
                    <a:pt x="4909" y="12737"/>
                  </a:lnTo>
                  <a:lnTo>
                    <a:pt x="4536" y="14414"/>
                  </a:lnTo>
                  <a:lnTo>
                    <a:pt x="4474" y="14725"/>
                  </a:lnTo>
                  <a:lnTo>
                    <a:pt x="4909" y="14228"/>
                  </a:lnTo>
                  <a:lnTo>
                    <a:pt x="5406" y="13793"/>
                  </a:lnTo>
                  <a:lnTo>
                    <a:pt x="5903" y="13482"/>
                  </a:lnTo>
                  <a:lnTo>
                    <a:pt x="6400" y="13172"/>
                  </a:lnTo>
                  <a:lnTo>
                    <a:pt x="6959" y="12923"/>
                  </a:lnTo>
                  <a:lnTo>
                    <a:pt x="7580" y="12737"/>
                  </a:lnTo>
                  <a:lnTo>
                    <a:pt x="8139" y="12550"/>
                  </a:lnTo>
                  <a:lnTo>
                    <a:pt x="8761" y="12426"/>
                  </a:lnTo>
                  <a:lnTo>
                    <a:pt x="9755" y="12302"/>
                  </a:lnTo>
                  <a:lnTo>
                    <a:pt x="10749" y="12240"/>
                  </a:lnTo>
                  <a:lnTo>
                    <a:pt x="11681" y="12178"/>
                  </a:lnTo>
                  <a:lnTo>
                    <a:pt x="13234" y="12178"/>
                  </a:lnTo>
                  <a:lnTo>
                    <a:pt x="13793" y="12115"/>
                  </a:lnTo>
                  <a:lnTo>
                    <a:pt x="14849" y="11929"/>
                  </a:lnTo>
                  <a:lnTo>
                    <a:pt x="16402" y="11743"/>
                  </a:lnTo>
                  <a:lnTo>
                    <a:pt x="18017" y="11680"/>
                  </a:lnTo>
                  <a:lnTo>
                    <a:pt x="19633" y="11618"/>
                  </a:lnTo>
                  <a:lnTo>
                    <a:pt x="21186" y="11743"/>
                  </a:lnTo>
                  <a:lnTo>
                    <a:pt x="22925" y="11929"/>
                  </a:lnTo>
                  <a:lnTo>
                    <a:pt x="23298" y="12053"/>
                  </a:lnTo>
                  <a:lnTo>
                    <a:pt x="23671" y="12115"/>
                  </a:lnTo>
                  <a:lnTo>
                    <a:pt x="23919" y="12302"/>
                  </a:lnTo>
                  <a:lnTo>
                    <a:pt x="24230" y="12426"/>
                  </a:lnTo>
                  <a:lnTo>
                    <a:pt x="24478" y="12612"/>
                  </a:lnTo>
                  <a:lnTo>
                    <a:pt x="24665" y="12861"/>
                  </a:lnTo>
                  <a:lnTo>
                    <a:pt x="24975" y="13296"/>
                  </a:lnTo>
                  <a:lnTo>
                    <a:pt x="25162" y="13793"/>
                  </a:lnTo>
                  <a:lnTo>
                    <a:pt x="25286" y="14352"/>
                  </a:lnTo>
                  <a:lnTo>
                    <a:pt x="25348" y="14911"/>
                  </a:lnTo>
                  <a:lnTo>
                    <a:pt x="25286" y="15470"/>
                  </a:lnTo>
                  <a:lnTo>
                    <a:pt x="25224" y="16029"/>
                  </a:lnTo>
                  <a:lnTo>
                    <a:pt x="24975" y="16526"/>
                  </a:lnTo>
                  <a:lnTo>
                    <a:pt x="24975" y="16713"/>
                  </a:lnTo>
                  <a:lnTo>
                    <a:pt x="24975" y="16775"/>
                  </a:lnTo>
                  <a:lnTo>
                    <a:pt x="25100" y="16837"/>
                  </a:lnTo>
                  <a:lnTo>
                    <a:pt x="25472" y="17085"/>
                  </a:lnTo>
                  <a:lnTo>
                    <a:pt x="25783" y="17272"/>
                  </a:lnTo>
                  <a:lnTo>
                    <a:pt x="26094" y="17582"/>
                  </a:lnTo>
                  <a:lnTo>
                    <a:pt x="26404" y="17831"/>
                  </a:lnTo>
                  <a:lnTo>
                    <a:pt x="26591" y="18142"/>
                  </a:lnTo>
                  <a:lnTo>
                    <a:pt x="26777" y="18452"/>
                  </a:lnTo>
                  <a:lnTo>
                    <a:pt x="26963" y="18825"/>
                  </a:lnTo>
                  <a:lnTo>
                    <a:pt x="27026" y="19136"/>
                  </a:lnTo>
                  <a:lnTo>
                    <a:pt x="27088" y="19508"/>
                  </a:lnTo>
                  <a:lnTo>
                    <a:pt x="27150" y="19881"/>
                  </a:lnTo>
                  <a:lnTo>
                    <a:pt x="27150" y="20254"/>
                  </a:lnTo>
                  <a:lnTo>
                    <a:pt x="27088" y="20627"/>
                  </a:lnTo>
                  <a:lnTo>
                    <a:pt x="26963" y="20999"/>
                  </a:lnTo>
                  <a:lnTo>
                    <a:pt x="26839" y="21372"/>
                  </a:lnTo>
                  <a:lnTo>
                    <a:pt x="26591" y="21683"/>
                  </a:lnTo>
                  <a:lnTo>
                    <a:pt x="26404" y="22055"/>
                  </a:lnTo>
                  <a:lnTo>
                    <a:pt x="25783" y="22739"/>
                  </a:lnTo>
                  <a:lnTo>
                    <a:pt x="25100" y="23298"/>
                  </a:lnTo>
                  <a:lnTo>
                    <a:pt x="24354" y="23795"/>
                  </a:lnTo>
                  <a:lnTo>
                    <a:pt x="23547" y="24168"/>
                  </a:lnTo>
                  <a:lnTo>
                    <a:pt x="23484" y="25472"/>
                  </a:lnTo>
                  <a:lnTo>
                    <a:pt x="23422" y="26715"/>
                  </a:lnTo>
                  <a:lnTo>
                    <a:pt x="23298" y="27957"/>
                  </a:lnTo>
                  <a:lnTo>
                    <a:pt x="23112" y="29138"/>
                  </a:lnTo>
                  <a:lnTo>
                    <a:pt x="22925" y="30318"/>
                  </a:lnTo>
                  <a:lnTo>
                    <a:pt x="22677" y="31499"/>
                  </a:lnTo>
                  <a:lnTo>
                    <a:pt x="22615" y="31809"/>
                  </a:lnTo>
                  <a:lnTo>
                    <a:pt x="22366" y="32617"/>
                  </a:lnTo>
                  <a:lnTo>
                    <a:pt x="22118" y="33362"/>
                  </a:lnTo>
                  <a:lnTo>
                    <a:pt x="21745" y="34108"/>
                  </a:lnTo>
                  <a:lnTo>
                    <a:pt x="21310" y="34791"/>
                  </a:lnTo>
                  <a:lnTo>
                    <a:pt x="21062" y="35040"/>
                  </a:lnTo>
                  <a:lnTo>
                    <a:pt x="20813" y="35226"/>
                  </a:lnTo>
                  <a:lnTo>
                    <a:pt x="20502" y="35413"/>
                  </a:lnTo>
                  <a:lnTo>
                    <a:pt x="20192" y="35537"/>
                  </a:lnTo>
                  <a:lnTo>
                    <a:pt x="19508" y="35723"/>
                  </a:lnTo>
                  <a:lnTo>
                    <a:pt x="18825" y="35847"/>
                  </a:lnTo>
                  <a:lnTo>
                    <a:pt x="18079" y="35972"/>
                  </a:lnTo>
                  <a:lnTo>
                    <a:pt x="17334" y="36034"/>
                  </a:lnTo>
                  <a:lnTo>
                    <a:pt x="16464" y="36096"/>
                  </a:lnTo>
                  <a:lnTo>
                    <a:pt x="15470" y="36096"/>
                  </a:lnTo>
                  <a:lnTo>
                    <a:pt x="15408" y="36158"/>
                  </a:lnTo>
                  <a:lnTo>
                    <a:pt x="15346" y="36220"/>
                  </a:lnTo>
                  <a:lnTo>
                    <a:pt x="15160" y="38519"/>
                  </a:lnTo>
                  <a:lnTo>
                    <a:pt x="17023" y="39140"/>
                  </a:lnTo>
                  <a:lnTo>
                    <a:pt x="19073" y="39886"/>
                  </a:lnTo>
                  <a:lnTo>
                    <a:pt x="21062" y="40755"/>
                  </a:lnTo>
                  <a:lnTo>
                    <a:pt x="21993" y="41252"/>
                  </a:lnTo>
                  <a:lnTo>
                    <a:pt x="22987" y="41811"/>
                  </a:lnTo>
                  <a:lnTo>
                    <a:pt x="23919" y="42371"/>
                  </a:lnTo>
                  <a:lnTo>
                    <a:pt x="24851" y="42930"/>
                  </a:lnTo>
                  <a:lnTo>
                    <a:pt x="25783" y="43613"/>
                  </a:lnTo>
                  <a:lnTo>
                    <a:pt x="26653" y="44421"/>
                  </a:lnTo>
                  <a:lnTo>
                    <a:pt x="28703" y="36282"/>
                  </a:lnTo>
                  <a:lnTo>
                    <a:pt x="29945" y="31250"/>
                  </a:lnTo>
                  <a:lnTo>
                    <a:pt x="30070" y="31002"/>
                  </a:lnTo>
                  <a:lnTo>
                    <a:pt x="30194" y="30815"/>
                  </a:lnTo>
                  <a:lnTo>
                    <a:pt x="30380" y="30753"/>
                  </a:lnTo>
                  <a:lnTo>
                    <a:pt x="30691" y="30691"/>
                  </a:lnTo>
                  <a:lnTo>
                    <a:pt x="31933" y="30691"/>
                  </a:lnTo>
                  <a:lnTo>
                    <a:pt x="32058" y="30629"/>
                  </a:lnTo>
                  <a:lnTo>
                    <a:pt x="32244" y="30691"/>
                  </a:lnTo>
                  <a:lnTo>
                    <a:pt x="33114" y="30753"/>
                  </a:lnTo>
                  <a:lnTo>
                    <a:pt x="47838" y="30815"/>
                  </a:lnTo>
                  <a:lnTo>
                    <a:pt x="59704" y="30815"/>
                  </a:lnTo>
                  <a:lnTo>
                    <a:pt x="66227" y="30877"/>
                  </a:lnTo>
                  <a:lnTo>
                    <a:pt x="65792" y="29448"/>
                  </a:lnTo>
                  <a:lnTo>
                    <a:pt x="65233" y="28082"/>
                  </a:lnTo>
                  <a:lnTo>
                    <a:pt x="64674" y="26715"/>
                  </a:lnTo>
                  <a:lnTo>
                    <a:pt x="64115" y="25348"/>
                  </a:lnTo>
                  <a:lnTo>
                    <a:pt x="63245" y="23609"/>
                  </a:lnTo>
                  <a:lnTo>
                    <a:pt x="62313" y="21931"/>
                  </a:lnTo>
                  <a:lnTo>
                    <a:pt x="61319" y="20316"/>
                  </a:lnTo>
                  <a:lnTo>
                    <a:pt x="60201" y="18701"/>
                  </a:lnTo>
                  <a:lnTo>
                    <a:pt x="59269" y="17396"/>
                  </a:lnTo>
                  <a:lnTo>
                    <a:pt x="58275" y="16091"/>
                  </a:lnTo>
                  <a:lnTo>
                    <a:pt x="57219" y="14849"/>
                  </a:lnTo>
                  <a:lnTo>
                    <a:pt x="56100" y="13669"/>
                  </a:lnTo>
                  <a:lnTo>
                    <a:pt x="55044" y="12612"/>
                  </a:lnTo>
                  <a:lnTo>
                    <a:pt x="53988" y="11556"/>
                  </a:lnTo>
                  <a:lnTo>
                    <a:pt x="52870" y="10562"/>
                  </a:lnTo>
                  <a:lnTo>
                    <a:pt x="51689" y="9630"/>
                  </a:lnTo>
                  <a:lnTo>
                    <a:pt x="50074" y="8388"/>
                  </a:lnTo>
                  <a:lnTo>
                    <a:pt x="48397" y="7270"/>
                  </a:lnTo>
                  <a:lnTo>
                    <a:pt x="46719" y="6151"/>
                  </a:lnTo>
                  <a:lnTo>
                    <a:pt x="44918" y="5157"/>
                  </a:lnTo>
                  <a:lnTo>
                    <a:pt x="43675" y="4536"/>
                  </a:lnTo>
                  <a:lnTo>
                    <a:pt x="42371" y="3915"/>
                  </a:lnTo>
                  <a:lnTo>
                    <a:pt x="41066" y="3356"/>
                  </a:lnTo>
                  <a:lnTo>
                    <a:pt x="39761" y="2797"/>
                  </a:lnTo>
                  <a:lnTo>
                    <a:pt x="38395" y="2362"/>
                  </a:lnTo>
                  <a:lnTo>
                    <a:pt x="37028" y="1927"/>
                  </a:lnTo>
                  <a:lnTo>
                    <a:pt x="35661" y="1492"/>
                  </a:lnTo>
                  <a:lnTo>
                    <a:pt x="34294" y="1181"/>
                  </a:lnTo>
                  <a:lnTo>
                    <a:pt x="32244" y="746"/>
                  </a:lnTo>
                  <a:lnTo>
                    <a:pt x="30194" y="374"/>
                  </a:lnTo>
                  <a:lnTo>
                    <a:pt x="28082" y="187"/>
                  </a:lnTo>
                  <a:lnTo>
                    <a:pt x="26032" y="63"/>
                  </a:lnTo>
                  <a:lnTo>
                    <a:pt x="24727"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4"/>
            <p:cNvSpPr/>
            <p:nvPr/>
          </p:nvSpPr>
          <p:spPr>
            <a:xfrm>
              <a:off x="1076450" y="3594450"/>
              <a:ext cx="630600" cy="1452225"/>
            </a:xfrm>
            <a:custGeom>
              <a:rect b="b" l="l" r="r" t="t"/>
              <a:pathLst>
                <a:path extrusionOk="0" h="58089" w="25224">
                  <a:moveTo>
                    <a:pt x="6835" y="22055"/>
                  </a:moveTo>
                  <a:lnTo>
                    <a:pt x="6959" y="22117"/>
                  </a:lnTo>
                  <a:lnTo>
                    <a:pt x="7021" y="22180"/>
                  </a:lnTo>
                  <a:lnTo>
                    <a:pt x="7021" y="22366"/>
                  </a:lnTo>
                  <a:lnTo>
                    <a:pt x="7270" y="22987"/>
                  </a:lnTo>
                  <a:lnTo>
                    <a:pt x="7518" y="23546"/>
                  </a:lnTo>
                  <a:lnTo>
                    <a:pt x="7953" y="24043"/>
                  </a:lnTo>
                  <a:lnTo>
                    <a:pt x="8450" y="24416"/>
                  </a:lnTo>
                  <a:lnTo>
                    <a:pt x="8761" y="24540"/>
                  </a:lnTo>
                  <a:lnTo>
                    <a:pt x="9009" y="24665"/>
                  </a:lnTo>
                  <a:lnTo>
                    <a:pt x="9630" y="24851"/>
                  </a:lnTo>
                  <a:lnTo>
                    <a:pt x="9755" y="24913"/>
                  </a:lnTo>
                  <a:lnTo>
                    <a:pt x="9879" y="25037"/>
                  </a:lnTo>
                  <a:lnTo>
                    <a:pt x="9817" y="25099"/>
                  </a:lnTo>
                  <a:lnTo>
                    <a:pt x="9755" y="25162"/>
                  </a:lnTo>
                  <a:lnTo>
                    <a:pt x="9630" y="25224"/>
                  </a:lnTo>
                  <a:lnTo>
                    <a:pt x="9071" y="25410"/>
                  </a:lnTo>
                  <a:lnTo>
                    <a:pt x="8512" y="25659"/>
                  </a:lnTo>
                  <a:lnTo>
                    <a:pt x="8015" y="26031"/>
                  </a:lnTo>
                  <a:lnTo>
                    <a:pt x="7642" y="26466"/>
                  </a:lnTo>
                  <a:lnTo>
                    <a:pt x="7332" y="27025"/>
                  </a:lnTo>
                  <a:lnTo>
                    <a:pt x="7083" y="27584"/>
                  </a:lnTo>
                  <a:lnTo>
                    <a:pt x="7021" y="27895"/>
                  </a:lnTo>
                  <a:lnTo>
                    <a:pt x="6959" y="28019"/>
                  </a:lnTo>
                  <a:lnTo>
                    <a:pt x="6835" y="28081"/>
                  </a:lnTo>
                  <a:lnTo>
                    <a:pt x="6710" y="28019"/>
                  </a:lnTo>
                  <a:lnTo>
                    <a:pt x="6648" y="27895"/>
                  </a:lnTo>
                  <a:lnTo>
                    <a:pt x="6586" y="27584"/>
                  </a:lnTo>
                  <a:lnTo>
                    <a:pt x="6400" y="27150"/>
                  </a:lnTo>
                  <a:lnTo>
                    <a:pt x="6213" y="26715"/>
                  </a:lnTo>
                  <a:lnTo>
                    <a:pt x="5965" y="26342"/>
                  </a:lnTo>
                  <a:lnTo>
                    <a:pt x="5654" y="26031"/>
                  </a:lnTo>
                  <a:lnTo>
                    <a:pt x="5344" y="25783"/>
                  </a:lnTo>
                  <a:lnTo>
                    <a:pt x="4971" y="25534"/>
                  </a:lnTo>
                  <a:lnTo>
                    <a:pt x="4536" y="25348"/>
                  </a:lnTo>
                  <a:lnTo>
                    <a:pt x="4101" y="25224"/>
                  </a:lnTo>
                  <a:lnTo>
                    <a:pt x="3915" y="25162"/>
                  </a:lnTo>
                  <a:lnTo>
                    <a:pt x="3853" y="25162"/>
                  </a:lnTo>
                  <a:lnTo>
                    <a:pt x="3790" y="25037"/>
                  </a:lnTo>
                  <a:lnTo>
                    <a:pt x="3853" y="24913"/>
                  </a:lnTo>
                  <a:lnTo>
                    <a:pt x="3915" y="24851"/>
                  </a:lnTo>
                  <a:lnTo>
                    <a:pt x="4101" y="24851"/>
                  </a:lnTo>
                  <a:lnTo>
                    <a:pt x="4784" y="24602"/>
                  </a:lnTo>
                  <a:lnTo>
                    <a:pt x="5344" y="24292"/>
                  </a:lnTo>
                  <a:lnTo>
                    <a:pt x="5841" y="23857"/>
                  </a:lnTo>
                  <a:lnTo>
                    <a:pt x="6213" y="23360"/>
                  </a:lnTo>
                  <a:lnTo>
                    <a:pt x="6462" y="22863"/>
                  </a:lnTo>
                  <a:lnTo>
                    <a:pt x="6586" y="22366"/>
                  </a:lnTo>
                  <a:lnTo>
                    <a:pt x="6648" y="22180"/>
                  </a:lnTo>
                  <a:lnTo>
                    <a:pt x="6710" y="22055"/>
                  </a:lnTo>
                  <a:close/>
                  <a:moveTo>
                    <a:pt x="11183" y="1"/>
                  </a:moveTo>
                  <a:lnTo>
                    <a:pt x="10935" y="249"/>
                  </a:lnTo>
                  <a:lnTo>
                    <a:pt x="10624" y="560"/>
                  </a:lnTo>
                  <a:lnTo>
                    <a:pt x="10189" y="1181"/>
                  </a:lnTo>
                  <a:lnTo>
                    <a:pt x="9133" y="2424"/>
                  </a:lnTo>
                  <a:lnTo>
                    <a:pt x="8139" y="3790"/>
                  </a:lnTo>
                  <a:lnTo>
                    <a:pt x="7207" y="5157"/>
                  </a:lnTo>
                  <a:lnTo>
                    <a:pt x="6338" y="6524"/>
                  </a:lnTo>
                  <a:lnTo>
                    <a:pt x="5468" y="8015"/>
                  </a:lnTo>
                  <a:lnTo>
                    <a:pt x="5095" y="8760"/>
                  </a:lnTo>
                  <a:lnTo>
                    <a:pt x="4722" y="9506"/>
                  </a:lnTo>
                  <a:lnTo>
                    <a:pt x="5033" y="9444"/>
                  </a:lnTo>
                  <a:lnTo>
                    <a:pt x="9941" y="9444"/>
                  </a:lnTo>
                  <a:lnTo>
                    <a:pt x="10003" y="8947"/>
                  </a:lnTo>
                  <a:lnTo>
                    <a:pt x="10003" y="8450"/>
                  </a:lnTo>
                  <a:lnTo>
                    <a:pt x="10003" y="7394"/>
                  </a:lnTo>
                  <a:lnTo>
                    <a:pt x="10003" y="7269"/>
                  </a:lnTo>
                  <a:lnTo>
                    <a:pt x="10065" y="7207"/>
                  </a:lnTo>
                  <a:lnTo>
                    <a:pt x="10127" y="7145"/>
                  </a:lnTo>
                  <a:lnTo>
                    <a:pt x="10252" y="7145"/>
                  </a:lnTo>
                  <a:lnTo>
                    <a:pt x="11680" y="7083"/>
                  </a:lnTo>
                  <a:lnTo>
                    <a:pt x="11867" y="7083"/>
                  </a:lnTo>
                  <a:lnTo>
                    <a:pt x="11991" y="7145"/>
                  </a:lnTo>
                  <a:lnTo>
                    <a:pt x="12053" y="7207"/>
                  </a:lnTo>
                  <a:lnTo>
                    <a:pt x="12053" y="7394"/>
                  </a:lnTo>
                  <a:lnTo>
                    <a:pt x="12053" y="8450"/>
                  </a:lnTo>
                  <a:lnTo>
                    <a:pt x="11991" y="9444"/>
                  </a:lnTo>
                  <a:lnTo>
                    <a:pt x="17520" y="9444"/>
                  </a:lnTo>
                  <a:lnTo>
                    <a:pt x="17582" y="9506"/>
                  </a:lnTo>
                  <a:lnTo>
                    <a:pt x="17644" y="9568"/>
                  </a:lnTo>
                  <a:lnTo>
                    <a:pt x="17644" y="9692"/>
                  </a:lnTo>
                  <a:lnTo>
                    <a:pt x="17582" y="10873"/>
                  </a:lnTo>
                  <a:lnTo>
                    <a:pt x="17520" y="11991"/>
                  </a:lnTo>
                  <a:lnTo>
                    <a:pt x="17396" y="13171"/>
                  </a:lnTo>
                  <a:lnTo>
                    <a:pt x="17272" y="14290"/>
                  </a:lnTo>
                  <a:lnTo>
                    <a:pt x="17023" y="15408"/>
                  </a:lnTo>
                  <a:lnTo>
                    <a:pt x="16775" y="16526"/>
                  </a:lnTo>
                  <a:lnTo>
                    <a:pt x="16464" y="17644"/>
                  </a:lnTo>
                  <a:lnTo>
                    <a:pt x="16091" y="18700"/>
                  </a:lnTo>
                  <a:lnTo>
                    <a:pt x="15967" y="18825"/>
                  </a:lnTo>
                  <a:lnTo>
                    <a:pt x="15905" y="18949"/>
                  </a:lnTo>
                  <a:lnTo>
                    <a:pt x="15781" y="19011"/>
                  </a:lnTo>
                  <a:lnTo>
                    <a:pt x="12364" y="19011"/>
                  </a:lnTo>
                  <a:lnTo>
                    <a:pt x="9071" y="19073"/>
                  </a:lnTo>
                  <a:lnTo>
                    <a:pt x="6462" y="19135"/>
                  </a:lnTo>
                  <a:lnTo>
                    <a:pt x="3853" y="19135"/>
                  </a:lnTo>
                  <a:lnTo>
                    <a:pt x="2672" y="19197"/>
                  </a:lnTo>
                  <a:lnTo>
                    <a:pt x="2610" y="19197"/>
                  </a:lnTo>
                  <a:lnTo>
                    <a:pt x="2548" y="19135"/>
                  </a:lnTo>
                  <a:lnTo>
                    <a:pt x="2486" y="19073"/>
                  </a:lnTo>
                  <a:lnTo>
                    <a:pt x="2548" y="18949"/>
                  </a:lnTo>
                  <a:lnTo>
                    <a:pt x="2921" y="18390"/>
                  </a:lnTo>
                  <a:lnTo>
                    <a:pt x="3293" y="17769"/>
                  </a:lnTo>
                  <a:lnTo>
                    <a:pt x="3542" y="17147"/>
                  </a:lnTo>
                  <a:lnTo>
                    <a:pt x="3790" y="16464"/>
                  </a:lnTo>
                  <a:lnTo>
                    <a:pt x="4039" y="15781"/>
                  </a:lnTo>
                  <a:lnTo>
                    <a:pt x="4163" y="15097"/>
                  </a:lnTo>
                  <a:lnTo>
                    <a:pt x="4412" y="13730"/>
                  </a:lnTo>
                  <a:lnTo>
                    <a:pt x="4536" y="12550"/>
                  </a:lnTo>
                  <a:lnTo>
                    <a:pt x="4660" y="11308"/>
                  </a:lnTo>
                  <a:lnTo>
                    <a:pt x="4660" y="9568"/>
                  </a:lnTo>
                  <a:lnTo>
                    <a:pt x="4412" y="10065"/>
                  </a:lnTo>
                  <a:lnTo>
                    <a:pt x="4101" y="10624"/>
                  </a:lnTo>
                  <a:lnTo>
                    <a:pt x="3604" y="11742"/>
                  </a:lnTo>
                  <a:lnTo>
                    <a:pt x="3045" y="13171"/>
                  </a:lnTo>
                  <a:lnTo>
                    <a:pt x="2486" y="14662"/>
                  </a:lnTo>
                  <a:lnTo>
                    <a:pt x="1989" y="16153"/>
                  </a:lnTo>
                  <a:lnTo>
                    <a:pt x="1554" y="17644"/>
                  </a:lnTo>
                  <a:lnTo>
                    <a:pt x="1119" y="19446"/>
                  </a:lnTo>
                  <a:lnTo>
                    <a:pt x="746" y="21186"/>
                  </a:lnTo>
                  <a:lnTo>
                    <a:pt x="436" y="22987"/>
                  </a:lnTo>
                  <a:lnTo>
                    <a:pt x="249" y="24851"/>
                  </a:lnTo>
                  <a:lnTo>
                    <a:pt x="63" y="26653"/>
                  </a:lnTo>
                  <a:lnTo>
                    <a:pt x="1" y="28516"/>
                  </a:lnTo>
                  <a:lnTo>
                    <a:pt x="1" y="57715"/>
                  </a:lnTo>
                  <a:lnTo>
                    <a:pt x="1" y="58088"/>
                  </a:lnTo>
                  <a:lnTo>
                    <a:pt x="3231" y="58026"/>
                  </a:lnTo>
                  <a:lnTo>
                    <a:pt x="3293" y="57218"/>
                  </a:lnTo>
                  <a:lnTo>
                    <a:pt x="3356" y="56349"/>
                  </a:lnTo>
                  <a:lnTo>
                    <a:pt x="3480" y="55541"/>
                  </a:lnTo>
                  <a:lnTo>
                    <a:pt x="3666" y="54733"/>
                  </a:lnTo>
                  <a:lnTo>
                    <a:pt x="3790" y="53118"/>
                  </a:lnTo>
                  <a:lnTo>
                    <a:pt x="3915" y="51503"/>
                  </a:lnTo>
                  <a:lnTo>
                    <a:pt x="4163" y="49204"/>
                  </a:lnTo>
                  <a:lnTo>
                    <a:pt x="4474" y="46595"/>
                  </a:lnTo>
                  <a:lnTo>
                    <a:pt x="4722" y="44358"/>
                  </a:lnTo>
                  <a:lnTo>
                    <a:pt x="4722" y="44296"/>
                  </a:lnTo>
                  <a:lnTo>
                    <a:pt x="4784" y="44234"/>
                  </a:lnTo>
                  <a:lnTo>
                    <a:pt x="4847" y="43986"/>
                  </a:lnTo>
                  <a:lnTo>
                    <a:pt x="4847" y="43737"/>
                  </a:lnTo>
                  <a:lnTo>
                    <a:pt x="4847" y="42743"/>
                  </a:lnTo>
                  <a:lnTo>
                    <a:pt x="4909" y="41811"/>
                  </a:lnTo>
                  <a:lnTo>
                    <a:pt x="4971" y="39885"/>
                  </a:lnTo>
                  <a:lnTo>
                    <a:pt x="5157" y="36841"/>
                  </a:lnTo>
                  <a:lnTo>
                    <a:pt x="5281" y="34046"/>
                  </a:lnTo>
                  <a:lnTo>
                    <a:pt x="5344" y="32803"/>
                  </a:lnTo>
                  <a:lnTo>
                    <a:pt x="5281" y="32617"/>
                  </a:lnTo>
                  <a:lnTo>
                    <a:pt x="5095" y="32430"/>
                  </a:lnTo>
                  <a:lnTo>
                    <a:pt x="4847" y="32182"/>
                  </a:lnTo>
                  <a:lnTo>
                    <a:pt x="4660" y="31871"/>
                  </a:lnTo>
                  <a:lnTo>
                    <a:pt x="4660" y="31561"/>
                  </a:lnTo>
                  <a:lnTo>
                    <a:pt x="4784" y="31188"/>
                  </a:lnTo>
                  <a:lnTo>
                    <a:pt x="4909" y="31064"/>
                  </a:lnTo>
                  <a:lnTo>
                    <a:pt x="5033" y="30939"/>
                  </a:lnTo>
                  <a:lnTo>
                    <a:pt x="5406" y="30815"/>
                  </a:lnTo>
                  <a:lnTo>
                    <a:pt x="5716" y="30815"/>
                  </a:lnTo>
                  <a:lnTo>
                    <a:pt x="6027" y="30939"/>
                  </a:lnTo>
                  <a:lnTo>
                    <a:pt x="6151" y="31001"/>
                  </a:lnTo>
                  <a:lnTo>
                    <a:pt x="6275" y="30939"/>
                  </a:lnTo>
                  <a:lnTo>
                    <a:pt x="10127" y="28454"/>
                  </a:lnTo>
                  <a:lnTo>
                    <a:pt x="16278" y="24540"/>
                  </a:lnTo>
                  <a:lnTo>
                    <a:pt x="16402" y="24416"/>
                  </a:lnTo>
                  <a:lnTo>
                    <a:pt x="16588" y="24230"/>
                  </a:lnTo>
                  <a:lnTo>
                    <a:pt x="16837" y="23795"/>
                  </a:lnTo>
                  <a:lnTo>
                    <a:pt x="17210" y="23484"/>
                  </a:lnTo>
                  <a:lnTo>
                    <a:pt x="17582" y="23174"/>
                  </a:lnTo>
                  <a:lnTo>
                    <a:pt x="18017" y="22925"/>
                  </a:lnTo>
                  <a:lnTo>
                    <a:pt x="18452" y="22801"/>
                  </a:lnTo>
                  <a:lnTo>
                    <a:pt x="18949" y="22677"/>
                  </a:lnTo>
                  <a:lnTo>
                    <a:pt x="19384" y="22677"/>
                  </a:lnTo>
                  <a:lnTo>
                    <a:pt x="19881" y="22739"/>
                  </a:lnTo>
                  <a:lnTo>
                    <a:pt x="20378" y="22801"/>
                  </a:lnTo>
                  <a:lnTo>
                    <a:pt x="20875" y="22801"/>
                  </a:lnTo>
                  <a:lnTo>
                    <a:pt x="22490" y="22925"/>
                  </a:lnTo>
                  <a:lnTo>
                    <a:pt x="24106" y="23111"/>
                  </a:lnTo>
                  <a:lnTo>
                    <a:pt x="24851" y="23111"/>
                  </a:lnTo>
                  <a:lnTo>
                    <a:pt x="25100" y="18266"/>
                  </a:lnTo>
                  <a:lnTo>
                    <a:pt x="25162" y="17893"/>
                  </a:lnTo>
                  <a:lnTo>
                    <a:pt x="25224" y="17582"/>
                  </a:lnTo>
                  <a:lnTo>
                    <a:pt x="25224" y="17396"/>
                  </a:lnTo>
                  <a:lnTo>
                    <a:pt x="25162" y="17334"/>
                  </a:lnTo>
                  <a:lnTo>
                    <a:pt x="25100" y="17272"/>
                  </a:lnTo>
                  <a:lnTo>
                    <a:pt x="24168" y="17272"/>
                  </a:lnTo>
                  <a:lnTo>
                    <a:pt x="23422" y="17147"/>
                  </a:lnTo>
                  <a:lnTo>
                    <a:pt x="22677" y="16837"/>
                  </a:lnTo>
                  <a:lnTo>
                    <a:pt x="21993" y="16464"/>
                  </a:lnTo>
                  <a:lnTo>
                    <a:pt x="21745" y="16215"/>
                  </a:lnTo>
                  <a:lnTo>
                    <a:pt x="21434" y="15967"/>
                  </a:lnTo>
                  <a:lnTo>
                    <a:pt x="20999" y="15346"/>
                  </a:lnTo>
                  <a:lnTo>
                    <a:pt x="20689" y="14724"/>
                  </a:lnTo>
                  <a:lnTo>
                    <a:pt x="20502" y="14041"/>
                  </a:lnTo>
                  <a:lnTo>
                    <a:pt x="20378" y="13358"/>
                  </a:lnTo>
                  <a:lnTo>
                    <a:pt x="20440" y="12612"/>
                  </a:lnTo>
                  <a:lnTo>
                    <a:pt x="20689" y="11929"/>
                  </a:lnTo>
                  <a:lnTo>
                    <a:pt x="20813" y="11618"/>
                  </a:lnTo>
                  <a:lnTo>
                    <a:pt x="20999" y="11308"/>
                  </a:lnTo>
                  <a:lnTo>
                    <a:pt x="21310" y="10997"/>
                  </a:lnTo>
                  <a:lnTo>
                    <a:pt x="21621" y="10686"/>
                  </a:lnTo>
                  <a:lnTo>
                    <a:pt x="21621" y="10562"/>
                  </a:lnTo>
                  <a:lnTo>
                    <a:pt x="21745" y="10500"/>
                  </a:lnTo>
                  <a:lnTo>
                    <a:pt x="21931" y="10500"/>
                  </a:lnTo>
                  <a:lnTo>
                    <a:pt x="22863" y="10003"/>
                  </a:lnTo>
                  <a:lnTo>
                    <a:pt x="22925" y="9941"/>
                  </a:lnTo>
                  <a:lnTo>
                    <a:pt x="22925" y="9879"/>
                  </a:lnTo>
                  <a:lnTo>
                    <a:pt x="22925" y="9692"/>
                  </a:lnTo>
                  <a:lnTo>
                    <a:pt x="22801" y="7828"/>
                  </a:lnTo>
                  <a:lnTo>
                    <a:pt x="22801" y="5903"/>
                  </a:lnTo>
                  <a:lnTo>
                    <a:pt x="22863" y="4971"/>
                  </a:lnTo>
                  <a:lnTo>
                    <a:pt x="22925" y="4039"/>
                  </a:lnTo>
                  <a:lnTo>
                    <a:pt x="23049" y="3107"/>
                  </a:lnTo>
                  <a:lnTo>
                    <a:pt x="23236" y="2175"/>
                  </a:lnTo>
                  <a:lnTo>
                    <a:pt x="18576" y="2175"/>
                  </a:lnTo>
                  <a:lnTo>
                    <a:pt x="16153" y="2237"/>
                  </a:lnTo>
                  <a:lnTo>
                    <a:pt x="13793" y="2237"/>
                  </a:lnTo>
                  <a:lnTo>
                    <a:pt x="10438" y="2299"/>
                  </a:lnTo>
                  <a:lnTo>
                    <a:pt x="10252" y="2299"/>
                  </a:lnTo>
                  <a:lnTo>
                    <a:pt x="10065" y="2237"/>
                  </a:lnTo>
                  <a:lnTo>
                    <a:pt x="10562" y="1554"/>
                  </a:lnTo>
                  <a:lnTo>
                    <a:pt x="10935" y="746"/>
                  </a:lnTo>
                  <a:lnTo>
                    <a:pt x="11121" y="373"/>
                  </a:lnTo>
                  <a:lnTo>
                    <a:pt x="11183" y="249"/>
                  </a:lnTo>
                  <a:lnTo>
                    <a:pt x="11183"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4"/>
            <p:cNvSpPr/>
            <p:nvPr/>
          </p:nvSpPr>
          <p:spPr>
            <a:xfrm>
              <a:off x="1750525" y="5150700"/>
              <a:ext cx="1327950" cy="184850"/>
            </a:xfrm>
            <a:custGeom>
              <a:rect b="b" l="l" r="r" t="t"/>
              <a:pathLst>
                <a:path extrusionOk="0" h="7394" w="53118">
                  <a:moveTo>
                    <a:pt x="43861" y="1"/>
                  </a:moveTo>
                  <a:lnTo>
                    <a:pt x="42991" y="3790"/>
                  </a:lnTo>
                  <a:lnTo>
                    <a:pt x="42929" y="3977"/>
                  </a:lnTo>
                  <a:lnTo>
                    <a:pt x="42805" y="4039"/>
                  </a:lnTo>
                  <a:lnTo>
                    <a:pt x="42681" y="3915"/>
                  </a:lnTo>
                  <a:lnTo>
                    <a:pt x="37400" y="3915"/>
                  </a:lnTo>
                  <a:lnTo>
                    <a:pt x="37276" y="3977"/>
                  </a:lnTo>
                  <a:lnTo>
                    <a:pt x="37152" y="3915"/>
                  </a:lnTo>
                  <a:lnTo>
                    <a:pt x="34356" y="3231"/>
                  </a:lnTo>
                  <a:lnTo>
                    <a:pt x="34107" y="3169"/>
                  </a:lnTo>
                  <a:lnTo>
                    <a:pt x="33983" y="3107"/>
                  </a:lnTo>
                  <a:lnTo>
                    <a:pt x="33859" y="3045"/>
                  </a:lnTo>
                  <a:lnTo>
                    <a:pt x="33797" y="2858"/>
                  </a:lnTo>
                  <a:lnTo>
                    <a:pt x="33797" y="2672"/>
                  </a:lnTo>
                  <a:lnTo>
                    <a:pt x="33797" y="2486"/>
                  </a:lnTo>
                  <a:lnTo>
                    <a:pt x="33921" y="2361"/>
                  </a:lnTo>
                  <a:lnTo>
                    <a:pt x="34045" y="2299"/>
                  </a:lnTo>
                  <a:lnTo>
                    <a:pt x="37524" y="2299"/>
                  </a:lnTo>
                  <a:lnTo>
                    <a:pt x="37711" y="1367"/>
                  </a:lnTo>
                  <a:lnTo>
                    <a:pt x="37835" y="932"/>
                  </a:lnTo>
                  <a:lnTo>
                    <a:pt x="37959" y="435"/>
                  </a:lnTo>
                  <a:lnTo>
                    <a:pt x="37711" y="435"/>
                  </a:lnTo>
                  <a:lnTo>
                    <a:pt x="31125" y="311"/>
                  </a:lnTo>
                  <a:lnTo>
                    <a:pt x="28268" y="311"/>
                  </a:lnTo>
                  <a:lnTo>
                    <a:pt x="25348" y="249"/>
                  </a:lnTo>
                  <a:lnTo>
                    <a:pt x="22863" y="249"/>
                  </a:lnTo>
                  <a:lnTo>
                    <a:pt x="20378" y="187"/>
                  </a:lnTo>
                  <a:lnTo>
                    <a:pt x="16961" y="187"/>
                  </a:lnTo>
                  <a:lnTo>
                    <a:pt x="13544" y="125"/>
                  </a:lnTo>
                  <a:lnTo>
                    <a:pt x="9754" y="125"/>
                  </a:lnTo>
                  <a:lnTo>
                    <a:pt x="5964" y="63"/>
                  </a:lnTo>
                  <a:lnTo>
                    <a:pt x="0" y="63"/>
                  </a:lnTo>
                  <a:lnTo>
                    <a:pt x="249" y="1243"/>
                  </a:lnTo>
                  <a:lnTo>
                    <a:pt x="559" y="2486"/>
                  </a:lnTo>
                  <a:lnTo>
                    <a:pt x="1678" y="7021"/>
                  </a:lnTo>
                  <a:lnTo>
                    <a:pt x="1740" y="7394"/>
                  </a:lnTo>
                  <a:lnTo>
                    <a:pt x="53118" y="7394"/>
                  </a:lnTo>
                  <a:lnTo>
                    <a:pt x="52745" y="7021"/>
                  </a:lnTo>
                  <a:lnTo>
                    <a:pt x="52372" y="6710"/>
                  </a:lnTo>
                  <a:lnTo>
                    <a:pt x="51565" y="6151"/>
                  </a:lnTo>
                  <a:lnTo>
                    <a:pt x="47713" y="3107"/>
                  </a:lnTo>
                  <a:lnTo>
                    <a:pt x="43861" y="1"/>
                  </a:lnTo>
                  <a:close/>
                </a:path>
              </a:pathLst>
            </a:custGeom>
            <a:solidFill>
              <a:srgbClr val="BD9D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4"/>
            <p:cNvSpPr/>
            <p:nvPr/>
          </p:nvSpPr>
          <p:spPr>
            <a:xfrm>
              <a:off x="1076450" y="5045100"/>
              <a:ext cx="717575" cy="290450"/>
            </a:xfrm>
            <a:custGeom>
              <a:rect b="b" l="l" r="r" t="t"/>
              <a:pathLst>
                <a:path extrusionOk="0" h="11618" w="28703">
                  <a:moveTo>
                    <a:pt x="3231" y="0"/>
                  </a:moveTo>
                  <a:lnTo>
                    <a:pt x="1" y="62"/>
                  </a:lnTo>
                  <a:lnTo>
                    <a:pt x="1" y="373"/>
                  </a:lnTo>
                  <a:lnTo>
                    <a:pt x="1" y="11245"/>
                  </a:lnTo>
                  <a:lnTo>
                    <a:pt x="1" y="11431"/>
                  </a:lnTo>
                  <a:lnTo>
                    <a:pt x="63" y="11555"/>
                  </a:lnTo>
                  <a:lnTo>
                    <a:pt x="187" y="11618"/>
                  </a:lnTo>
                  <a:lnTo>
                    <a:pt x="28703" y="11618"/>
                  </a:lnTo>
                  <a:lnTo>
                    <a:pt x="28641" y="11245"/>
                  </a:lnTo>
                  <a:lnTo>
                    <a:pt x="27522" y="6710"/>
                  </a:lnTo>
                  <a:lnTo>
                    <a:pt x="27212" y="5467"/>
                  </a:lnTo>
                  <a:lnTo>
                    <a:pt x="26963" y="4287"/>
                  </a:lnTo>
                  <a:lnTo>
                    <a:pt x="26901" y="4225"/>
                  </a:lnTo>
                  <a:lnTo>
                    <a:pt x="25969" y="4287"/>
                  </a:lnTo>
                  <a:lnTo>
                    <a:pt x="24851" y="4287"/>
                  </a:lnTo>
                  <a:lnTo>
                    <a:pt x="24665" y="4225"/>
                  </a:lnTo>
                  <a:lnTo>
                    <a:pt x="20999" y="2299"/>
                  </a:lnTo>
                  <a:lnTo>
                    <a:pt x="17147" y="2299"/>
                  </a:lnTo>
                  <a:lnTo>
                    <a:pt x="13358" y="2423"/>
                  </a:lnTo>
                  <a:lnTo>
                    <a:pt x="13482" y="2920"/>
                  </a:lnTo>
                  <a:lnTo>
                    <a:pt x="13668" y="3417"/>
                  </a:lnTo>
                  <a:lnTo>
                    <a:pt x="13855" y="3790"/>
                  </a:lnTo>
                  <a:lnTo>
                    <a:pt x="14165" y="4162"/>
                  </a:lnTo>
                  <a:lnTo>
                    <a:pt x="14476" y="4535"/>
                  </a:lnTo>
                  <a:lnTo>
                    <a:pt x="14911" y="4784"/>
                  </a:lnTo>
                  <a:lnTo>
                    <a:pt x="15346" y="4970"/>
                  </a:lnTo>
                  <a:lnTo>
                    <a:pt x="15843" y="5156"/>
                  </a:lnTo>
                  <a:lnTo>
                    <a:pt x="16091" y="5219"/>
                  </a:lnTo>
                  <a:lnTo>
                    <a:pt x="16153" y="5281"/>
                  </a:lnTo>
                  <a:lnTo>
                    <a:pt x="16216" y="5343"/>
                  </a:lnTo>
                  <a:lnTo>
                    <a:pt x="16153" y="5467"/>
                  </a:lnTo>
                  <a:lnTo>
                    <a:pt x="16091" y="5529"/>
                  </a:lnTo>
                  <a:lnTo>
                    <a:pt x="15843" y="5591"/>
                  </a:lnTo>
                  <a:lnTo>
                    <a:pt x="15159" y="5840"/>
                  </a:lnTo>
                  <a:lnTo>
                    <a:pt x="14849" y="6026"/>
                  </a:lnTo>
                  <a:lnTo>
                    <a:pt x="14538" y="6213"/>
                  </a:lnTo>
                  <a:lnTo>
                    <a:pt x="14290" y="6461"/>
                  </a:lnTo>
                  <a:lnTo>
                    <a:pt x="14041" y="6710"/>
                  </a:lnTo>
                  <a:lnTo>
                    <a:pt x="13855" y="7020"/>
                  </a:lnTo>
                  <a:lnTo>
                    <a:pt x="13668" y="7393"/>
                  </a:lnTo>
                  <a:lnTo>
                    <a:pt x="13420" y="8201"/>
                  </a:lnTo>
                  <a:lnTo>
                    <a:pt x="13358" y="8325"/>
                  </a:lnTo>
                  <a:lnTo>
                    <a:pt x="13296" y="8387"/>
                  </a:lnTo>
                  <a:lnTo>
                    <a:pt x="13109" y="8387"/>
                  </a:lnTo>
                  <a:lnTo>
                    <a:pt x="13047" y="8325"/>
                  </a:lnTo>
                  <a:lnTo>
                    <a:pt x="13047" y="8201"/>
                  </a:lnTo>
                  <a:lnTo>
                    <a:pt x="12861" y="7704"/>
                  </a:lnTo>
                  <a:lnTo>
                    <a:pt x="12674" y="7207"/>
                  </a:lnTo>
                  <a:lnTo>
                    <a:pt x="12364" y="6772"/>
                  </a:lnTo>
                  <a:lnTo>
                    <a:pt x="12053" y="6337"/>
                  </a:lnTo>
                  <a:lnTo>
                    <a:pt x="11680" y="6088"/>
                  </a:lnTo>
                  <a:lnTo>
                    <a:pt x="11308" y="5840"/>
                  </a:lnTo>
                  <a:lnTo>
                    <a:pt x="10935" y="5716"/>
                  </a:lnTo>
                  <a:lnTo>
                    <a:pt x="10500" y="5591"/>
                  </a:lnTo>
                  <a:lnTo>
                    <a:pt x="10314" y="5529"/>
                  </a:lnTo>
                  <a:lnTo>
                    <a:pt x="10252" y="5467"/>
                  </a:lnTo>
                  <a:lnTo>
                    <a:pt x="10189" y="5343"/>
                  </a:lnTo>
                  <a:lnTo>
                    <a:pt x="10252" y="5281"/>
                  </a:lnTo>
                  <a:lnTo>
                    <a:pt x="10314" y="5219"/>
                  </a:lnTo>
                  <a:lnTo>
                    <a:pt x="10500" y="5156"/>
                  </a:lnTo>
                  <a:lnTo>
                    <a:pt x="10997" y="5032"/>
                  </a:lnTo>
                  <a:lnTo>
                    <a:pt x="11494" y="4784"/>
                  </a:lnTo>
                  <a:lnTo>
                    <a:pt x="11867" y="4535"/>
                  </a:lnTo>
                  <a:lnTo>
                    <a:pt x="12240" y="4225"/>
                  </a:lnTo>
                  <a:lnTo>
                    <a:pt x="12488" y="3852"/>
                  </a:lnTo>
                  <a:lnTo>
                    <a:pt x="12737" y="3417"/>
                  </a:lnTo>
                  <a:lnTo>
                    <a:pt x="12923" y="2920"/>
                  </a:lnTo>
                  <a:lnTo>
                    <a:pt x="13047" y="2423"/>
                  </a:lnTo>
                  <a:lnTo>
                    <a:pt x="11867" y="2361"/>
                  </a:lnTo>
                  <a:lnTo>
                    <a:pt x="10624" y="2423"/>
                  </a:lnTo>
                  <a:lnTo>
                    <a:pt x="8450" y="2423"/>
                  </a:lnTo>
                  <a:lnTo>
                    <a:pt x="7704" y="2485"/>
                  </a:lnTo>
                  <a:lnTo>
                    <a:pt x="6897" y="2547"/>
                  </a:lnTo>
                  <a:lnTo>
                    <a:pt x="4536" y="2547"/>
                  </a:lnTo>
                  <a:lnTo>
                    <a:pt x="4474" y="3976"/>
                  </a:lnTo>
                  <a:lnTo>
                    <a:pt x="4412" y="4722"/>
                  </a:lnTo>
                  <a:lnTo>
                    <a:pt x="4350" y="5467"/>
                  </a:lnTo>
                  <a:lnTo>
                    <a:pt x="4350" y="5716"/>
                  </a:lnTo>
                  <a:lnTo>
                    <a:pt x="4350" y="5964"/>
                  </a:lnTo>
                  <a:lnTo>
                    <a:pt x="4412" y="6151"/>
                  </a:lnTo>
                  <a:lnTo>
                    <a:pt x="4536" y="6337"/>
                  </a:lnTo>
                  <a:lnTo>
                    <a:pt x="4784" y="6648"/>
                  </a:lnTo>
                  <a:lnTo>
                    <a:pt x="5157" y="6896"/>
                  </a:lnTo>
                  <a:lnTo>
                    <a:pt x="7394" y="8822"/>
                  </a:lnTo>
                  <a:lnTo>
                    <a:pt x="4163" y="8884"/>
                  </a:lnTo>
                  <a:lnTo>
                    <a:pt x="2548" y="8884"/>
                  </a:lnTo>
                  <a:lnTo>
                    <a:pt x="871" y="8946"/>
                  </a:lnTo>
                  <a:lnTo>
                    <a:pt x="871" y="8946"/>
                  </a:lnTo>
                  <a:lnTo>
                    <a:pt x="2237" y="7766"/>
                  </a:lnTo>
                  <a:lnTo>
                    <a:pt x="3542" y="6585"/>
                  </a:lnTo>
                  <a:lnTo>
                    <a:pt x="3728" y="6399"/>
                  </a:lnTo>
                  <a:lnTo>
                    <a:pt x="3853" y="6213"/>
                  </a:lnTo>
                  <a:lnTo>
                    <a:pt x="3915" y="6026"/>
                  </a:lnTo>
                  <a:lnTo>
                    <a:pt x="3915" y="5840"/>
                  </a:lnTo>
                  <a:lnTo>
                    <a:pt x="3977" y="3355"/>
                  </a:lnTo>
                  <a:lnTo>
                    <a:pt x="4039" y="2982"/>
                  </a:lnTo>
                  <a:lnTo>
                    <a:pt x="4039" y="2796"/>
                  </a:lnTo>
                  <a:lnTo>
                    <a:pt x="4039" y="2609"/>
                  </a:lnTo>
                  <a:lnTo>
                    <a:pt x="3728" y="2609"/>
                  </a:lnTo>
                  <a:lnTo>
                    <a:pt x="3604" y="2547"/>
                  </a:lnTo>
                  <a:lnTo>
                    <a:pt x="3480" y="2423"/>
                  </a:lnTo>
                  <a:lnTo>
                    <a:pt x="3418" y="2237"/>
                  </a:lnTo>
                  <a:lnTo>
                    <a:pt x="3293" y="1118"/>
                  </a:lnTo>
                  <a:lnTo>
                    <a:pt x="3231" y="0"/>
                  </a:lnTo>
                  <a:close/>
                </a:path>
              </a:pathLst>
            </a:custGeom>
            <a:solidFill>
              <a:srgbClr val="AD8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4"/>
            <p:cNvSpPr/>
            <p:nvPr/>
          </p:nvSpPr>
          <p:spPr>
            <a:xfrm>
              <a:off x="2847050" y="5063725"/>
              <a:ext cx="430225" cy="271825"/>
            </a:xfrm>
            <a:custGeom>
              <a:rect b="b" l="l" r="r" t="t"/>
              <a:pathLst>
                <a:path extrusionOk="0" h="10873" w="17209">
                  <a:moveTo>
                    <a:pt x="10499" y="1616"/>
                  </a:moveTo>
                  <a:lnTo>
                    <a:pt x="10624" y="1678"/>
                  </a:lnTo>
                  <a:lnTo>
                    <a:pt x="10686" y="1740"/>
                  </a:lnTo>
                  <a:lnTo>
                    <a:pt x="10872" y="2361"/>
                  </a:lnTo>
                  <a:lnTo>
                    <a:pt x="10996" y="2734"/>
                  </a:lnTo>
                  <a:lnTo>
                    <a:pt x="11183" y="3045"/>
                  </a:lnTo>
                  <a:lnTo>
                    <a:pt x="11369" y="3355"/>
                  </a:lnTo>
                  <a:lnTo>
                    <a:pt x="11618" y="3604"/>
                  </a:lnTo>
                  <a:lnTo>
                    <a:pt x="11866" y="3790"/>
                  </a:lnTo>
                  <a:lnTo>
                    <a:pt x="12177" y="3977"/>
                  </a:lnTo>
                  <a:lnTo>
                    <a:pt x="12487" y="4163"/>
                  </a:lnTo>
                  <a:lnTo>
                    <a:pt x="12860" y="4287"/>
                  </a:lnTo>
                  <a:lnTo>
                    <a:pt x="13295" y="4411"/>
                  </a:lnTo>
                  <a:lnTo>
                    <a:pt x="13419" y="4474"/>
                  </a:lnTo>
                  <a:lnTo>
                    <a:pt x="13481" y="4536"/>
                  </a:lnTo>
                  <a:lnTo>
                    <a:pt x="13543" y="4598"/>
                  </a:lnTo>
                  <a:lnTo>
                    <a:pt x="13481" y="4722"/>
                  </a:lnTo>
                  <a:lnTo>
                    <a:pt x="13481" y="4784"/>
                  </a:lnTo>
                  <a:lnTo>
                    <a:pt x="13295" y="4846"/>
                  </a:lnTo>
                  <a:lnTo>
                    <a:pt x="13109" y="4909"/>
                  </a:lnTo>
                  <a:lnTo>
                    <a:pt x="12674" y="5033"/>
                  </a:lnTo>
                  <a:lnTo>
                    <a:pt x="12301" y="5157"/>
                  </a:lnTo>
                  <a:lnTo>
                    <a:pt x="11990" y="5406"/>
                  </a:lnTo>
                  <a:lnTo>
                    <a:pt x="11680" y="5654"/>
                  </a:lnTo>
                  <a:lnTo>
                    <a:pt x="11431" y="5903"/>
                  </a:lnTo>
                  <a:lnTo>
                    <a:pt x="11245" y="6213"/>
                  </a:lnTo>
                  <a:lnTo>
                    <a:pt x="11058" y="6586"/>
                  </a:lnTo>
                  <a:lnTo>
                    <a:pt x="10872" y="6959"/>
                  </a:lnTo>
                  <a:lnTo>
                    <a:pt x="10686" y="7456"/>
                  </a:lnTo>
                  <a:lnTo>
                    <a:pt x="10624" y="7580"/>
                  </a:lnTo>
                  <a:lnTo>
                    <a:pt x="10499" y="7642"/>
                  </a:lnTo>
                  <a:lnTo>
                    <a:pt x="10437" y="7642"/>
                  </a:lnTo>
                  <a:lnTo>
                    <a:pt x="10375" y="7580"/>
                  </a:lnTo>
                  <a:lnTo>
                    <a:pt x="10313" y="7456"/>
                  </a:lnTo>
                  <a:lnTo>
                    <a:pt x="10189" y="6897"/>
                  </a:lnTo>
                  <a:lnTo>
                    <a:pt x="9940" y="6400"/>
                  </a:lnTo>
                  <a:lnTo>
                    <a:pt x="9567" y="5840"/>
                  </a:lnTo>
                  <a:lnTo>
                    <a:pt x="9133" y="5406"/>
                  </a:lnTo>
                  <a:lnTo>
                    <a:pt x="8573" y="5095"/>
                  </a:lnTo>
                  <a:lnTo>
                    <a:pt x="7952" y="4846"/>
                  </a:lnTo>
                  <a:lnTo>
                    <a:pt x="7704" y="4846"/>
                  </a:lnTo>
                  <a:lnTo>
                    <a:pt x="7579" y="4784"/>
                  </a:lnTo>
                  <a:lnTo>
                    <a:pt x="7517" y="4598"/>
                  </a:lnTo>
                  <a:lnTo>
                    <a:pt x="7579" y="4474"/>
                  </a:lnTo>
                  <a:lnTo>
                    <a:pt x="7704" y="4411"/>
                  </a:lnTo>
                  <a:lnTo>
                    <a:pt x="7952" y="4349"/>
                  </a:lnTo>
                  <a:lnTo>
                    <a:pt x="8387" y="4225"/>
                  </a:lnTo>
                  <a:lnTo>
                    <a:pt x="8822" y="4039"/>
                  </a:lnTo>
                  <a:lnTo>
                    <a:pt x="9195" y="3790"/>
                  </a:lnTo>
                  <a:lnTo>
                    <a:pt x="9505" y="3542"/>
                  </a:lnTo>
                  <a:lnTo>
                    <a:pt x="9754" y="3169"/>
                  </a:lnTo>
                  <a:lnTo>
                    <a:pt x="10002" y="2796"/>
                  </a:lnTo>
                  <a:lnTo>
                    <a:pt x="10127" y="2423"/>
                  </a:lnTo>
                  <a:lnTo>
                    <a:pt x="10313" y="1989"/>
                  </a:lnTo>
                  <a:lnTo>
                    <a:pt x="10375" y="1740"/>
                  </a:lnTo>
                  <a:lnTo>
                    <a:pt x="10437" y="1678"/>
                  </a:lnTo>
                  <a:lnTo>
                    <a:pt x="10499" y="1616"/>
                  </a:lnTo>
                  <a:close/>
                  <a:moveTo>
                    <a:pt x="4287" y="1"/>
                  </a:moveTo>
                  <a:lnTo>
                    <a:pt x="870" y="63"/>
                  </a:lnTo>
                  <a:lnTo>
                    <a:pt x="497" y="1554"/>
                  </a:lnTo>
                  <a:lnTo>
                    <a:pt x="124" y="2983"/>
                  </a:lnTo>
                  <a:lnTo>
                    <a:pt x="0" y="3480"/>
                  </a:lnTo>
                  <a:lnTo>
                    <a:pt x="3852" y="6586"/>
                  </a:lnTo>
                  <a:lnTo>
                    <a:pt x="7704" y="9630"/>
                  </a:lnTo>
                  <a:lnTo>
                    <a:pt x="8511" y="10189"/>
                  </a:lnTo>
                  <a:lnTo>
                    <a:pt x="8884" y="10500"/>
                  </a:lnTo>
                  <a:lnTo>
                    <a:pt x="9257" y="10873"/>
                  </a:lnTo>
                  <a:lnTo>
                    <a:pt x="17085" y="10873"/>
                  </a:lnTo>
                  <a:lnTo>
                    <a:pt x="17147" y="10810"/>
                  </a:lnTo>
                  <a:lnTo>
                    <a:pt x="17209" y="10748"/>
                  </a:lnTo>
                  <a:lnTo>
                    <a:pt x="17209" y="10624"/>
                  </a:lnTo>
                  <a:lnTo>
                    <a:pt x="17209" y="1"/>
                  </a:lnTo>
                  <a:close/>
                </a:path>
              </a:pathLst>
            </a:custGeom>
            <a:solidFill>
              <a:srgbClr val="AD8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4"/>
            <p:cNvSpPr/>
            <p:nvPr/>
          </p:nvSpPr>
          <p:spPr>
            <a:xfrm>
              <a:off x="1138575" y="3830525"/>
              <a:ext cx="379000" cy="243875"/>
            </a:xfrm>
            <a:custGeom>
              <a:rect b="b" l="l" r="r" t="t"/>
              <a:pathLst>
                <a:path extrusionOk="0" h="9755" w="15160">
                  <a:moveTo>
                    <a:pt x="2548" y="1"/>
                  </a:moveTo>
                  <a:lnTo>
                    <a:pt x="2237" y="63"/>
                  </a:lnTo>
                  <a:lnTo>
                    <a:pt x="2175" y="125"/>
                  </a:lnTo>
                  <a:lnTo>
                    <a:pt x="2175" y="1865"/>
                  </a:lnTo>
                  <a:lnTo>
                    <a:pt x="2051" y="3107"/>
                  </a:lnTo>
                  <a:lnTo>
                    <a:pt x="1927" y="4287"/>
                  </a:lnTo>
                  <a:lnTo>
                    <a:pt x="1678" y="5654"/>
                  </a:lnTo>
                  <a:lnTo>
                    <a:pt x="1554" y="6338"/>
                  </a:lnTo>
                  <a:lnTo>
                    <a:pt x="1305" y="7021"/>
                  </a:lnTo>
                  <a:lnTo>
                    <a:pt x="1057" y="7704"/>
                  </a:lnTo>
                  <a:lnTo>
                    <a:pt x="808" y="8326"/>
                  </a:lnTo>
                  <a:lnTo>
                    <a:pt x="436" y="8947"/>
                  </a:lnTo>
                  <a:lnTo>
                    <a:pt x="63" y="9506"/>
                  </a:lnTo>
                  <a:lnTo>
                    <a:pt x="1" y="9630"/>
                  </a:lnTo>
                  <a:lnTo>
                    <a:pt x="63" y="9692"/>
                  </a:lnTo>
                  <a:lnTo>
                    <a:pt x="125" y="9754"/>
                  </a:lnTo>
                  <a:lnTo>
                    <a:pt x="187" y="9754"/>
                  </a:lnTo>
                  <a:lnTo>
                    <a:pt x="1368" y="9692"/>
                  </a:lnTo>
                  <a:lnTo>
                    <a:pt x="3977" y="9692"/>
                  </a:lnTo>
                  <a:lnTo>
                    <a:pt x="6586" y="9630"/>
                  </a:lnTo>
                  <a:lnTo>
                    <a:pt x="9879" y="9568"/>
                  </a:lnTo>
                  <a:lnTo>
                    <a:pt x="13296" y="9568"/>
                  </a:lnTo>
                  <a:lnTo>
                    <a:pt x="13420" y="9506"/>
                  </a:lnTo>
                  <a:lnTo>
                    <a:pt x="13482" y="9382"/>
                  </a:lnTo>
                  <a:lnTo>
                    <a:pt x="13606" y="9257"/>
                  </a:lnTo>
                  <a:lnTo>
                    <a:pt x="13979" y="8201"/>
                  </a:lnTo>
                  <a:lnTo>
                    <a:pt x="14290" y="7083"/>
                  </a:lnTo>
                  <a:lnTo>
                    <a:pt x="14538" y="5965"/>
                  </a:lnTo>
                  <a:lnTo>
                    <a:pt x="14787" y="4847"/>
                  </a:lnTo>
                  <a:lnTo>
                    <a:pt x="14911" y="3728"/>
                  </a:lnTo>
                  <a:lnTo>
                    <a:pt x="15035" y="2548"/>
                  </a:lnTo>
                  <a:lnTo>
                    <a:pt x="15097" y="1430"/>
                  </a:lnTo>
                  <a:lnTo>
                    <a:pt x="15159" y="249"/>
                  </a:lnTo>
                  <a:lnTo>
                    <a:pt x="15159" y="125"/>
                  </a:lnTo>
                  <a:lnTo>
                    <a:pt x="15097" y="63"/>
                  </a:lnTo>
                  <a:lnTo>
                    <a:pt x="15035" y="1"/>
                  </a:lnTo>
                  <a:lnTo>
                    <a:pt x="9506" y="1"/>
                  </a:lnTo>
                  <a:lnTo>
                    <a:pt x="9506" y="1057"/>
                  </a:lnTo>
                  <a:lnTo>
                    <a:pt x="9506" y="1243"/>
                  </a:lnTo>
                  <a:lnTo>
                    <a:pt x="9444" y="1305"/>
                  </a:lnTo>
                  <a:lnTo>
                    <a:pt x="9382" y="1368"/>
                  </a:lnTo>
                  <a:lnTo>
                    <a:pt x="7580" y="1368"/>
                  </a:lnTo>
                  <a:lnTo>
                    <a:pt x="7518" y="1305"/>
                  </a:lnTo>
                  <a:lnTo>
                    <a:pt x="7456" y="1243"/>
                  </a:lnTo>
                  <a:lnTo>
                    <a:pt x="7456" y="1119"/>
                  </a:lnTo>
                  <a:lnTo>
                    <a:pt x="7456"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4"/>
            <p:cNvSpPr/>
            <p:nvPr/>
          </p:nvSpPr>
          <p:spPr>
            <a:xfrm>
              <a:off x="1328075" y="3408075"/>
              <a:ext cx="378975" cy="243875"/>
            </a:xfrm>
            <a:custGeom>
              <a:rect b="b" l="l" r="r" t="t"/>
              <a:pathLst>
                <a:path extrusionOk="0" h="9755" w="15159">
                  <a:moveTo>
                    <a:pt x="9754" y="1"/>
                  </a:moveTo>
                  <a:lnTo>
                    <a:pt x="9630" y="63"/>
                  </a:lnTo>
                  <a:lnTo>
                    <a:pt x="9568" y="125"/>
                  </a:lnTo>
                  <a:lnTo>
                    <a:pt x="9505" y="1243"/>
                  </a:lnTo>
                  <a:lnTo>
                    <a:pt x="9505" y="1367"/>
                  </a:lnTo>
                  <a:lnTo>
                    <a:pt x="9443" y="1429"/>
                  </a:lnTo>
                  <a:lnTo>
                    <a:pt x="7766" y="1429"/>
                  </a:lnTo>
                  <a:lnTo>
                    <a:pt x="7517" y="1554"/>
                  </a:lnTo>
                  <a:lnTo>
                    <a:pt x="6461" y="2361"/>
                  </a:lnTo>
                  <a:lnTo>
                    <a:pt x="5467" y="3169"/>
                  </a:lnTo>
                  <a:lnTo>
                    <a:pt x="4473" y="4039"/>
                  </a:lnTo>
                  <a:lnTo>
                    <a:pt x="3541" y="4971"/>
                  </a:lnTo>
                  <a:lnTo>
                    <a:pt x="2299" y="6151"/>
                  </a:lnTo>
                  <a:lnTo>
                    <a:pt x="1740" y="6772"/>
                  </a:lnTo>
                  <a:lnTo>
                    <a:pt x="1181" y="7394"/>
                  </a:lnTo>
                  <a:lnTo>
                    <a:pt x="1118" y="7456"/>
                  </a:lnTo>
                  <a:lnTo>
                    <a:pt x="1118" y="7704"/>
                  </a:lnTo>
                  <a:lnTo>
                    <a:pt x="1056" y="7828"/>
                  </a:lnTo>
                  <a:lnTo>
                    <a:pt x="870" y="8201"/>
                  </a:lnTo>
                  <a:lnTo>
                    <a:pt x="497" y="9009"/>
                  </a:lnTo>
                  <a:lnTo>
                    <a:pt x="0" y="9692"/>
                  </a:lnTo>
                  <a:lnTo>
                    <a:pt x="187" y="9754"/>
                  </a:lnTo>
                  <a:lnTo>
                    <a:pt x="373" y="9754"/>
                  </a:lnTo>
                  <a:lnTo>
                    <a:pt x="3728" y="9692"/>
                  </a:lnTo>
                  <a:lnTo>
                    <a:pt x="6088" y="9692"/>
                  </a:lnTo>
                  <a:lnTo>
                    <a:pt x="8511" y="9630"/>
                  </a:lnTo>
                  <a:lnTo>
                    <a:pt x="13171" y="9630"/>
                  </a:lnTo>
                  <a:lnTo>
                    <a:pt x="13419" y="9071"/>
                  </a:lnTo>
                  <a:lnTo>
                    <a:pt x="13668" y="8512"/>
                  </a:lnTo>
                  <a:lnTo>
                    <a:pt x="13916" y="7953"/>
                  </a:lnTo>
                  <a:lnTo>
                    <a:pt x="14227" y="7456"/>
                  </a:lnTo>
                  <a:lnTo>
                    <a:pt x="14289" y="7145"/>
                  </a:lnTo>
                  <a:lnTo>
                    <a:pt x="14662" y="5468"/>
                  </a:lnTo>
                  <a:lnTo>
                    <a:pt x="14910" y="3790"/>
                  </a:lnTo>
                  <a:lnTo>
                    <a:pt x="15097" y="2113"/>
                  </a:lnTo>
                  <a:lnTo>
                    <a:pt x="15159" y="435"/>
                  </a:lnTo>
                  <a:lnTo>
                    <a:pt x="15159" y="187"/>
                  </a:lnTo>
                  <a:lnTo>
                    <a:pt x="15097" y="63"/>
                  </a:lnTo>
                  <a:lnTo>
                    <a:pt x="14972" y="1"/>
                  </a:lnTo>
                  <a:close/>
                </a:path>
              </a:pathLst>
            </a:custGeom>
            <a:solidFill>
              <a:srgbClr val="7EB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4"/>
            <p:cNvSpPr/>
            <p:nvPr/>
          </p:nvSpPr>
          <p:spPr>
            <a:xfrm>
              <a:off x="1522200" y="3411175"/>
              <a:ext cx="45075" cy="32650"/>
            </a:xfrm>
            <a:custGeom>
              <a:rect b="b" l="l" r="r" t="t"/>
              <a:pathLst>
                <a:path extrusionOk="0" h="1306" w="1803">
                  <a:moveTo>
                    <a:pt x="1803" y="1"/>
                  </a:moveTo>
                  <a:lnTo>
                    <a:pt x="1119" y="436"/>
                  </a:lnTo>
                  <a:lnTo>
                    <a:pt x="560" y="871"/>
                  </a:lnTo>
                  <a:lnTo>
                    <a:pt x="249" y="1057"/>
                  </a:lnTo>
                  <a:lnTo>
                    <a:pt x="1" y="1305"/>
                  </a:lnTo>
                  <a:lnTo>
                    <a:pt x="1678" y="1305"/>
                  </a:lnTo>
                  <a:lnTo>
                    <a:pt x="1740" y="1243"/>
                  </a:lnTo>
                  <a:lnTo>
                    <a:pt x="1740" y="1119"/>
                  </a:lnTo>
                  <a:lnTo>
                    <a:pt x="1803" y="1"/>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4"/>
            <p:cNvSpPr/>
            <p:nvPr/>
          </p:nvSpPr>
          <p:spPr>
            <a:xfrm>
              <a:off x="1356025" y="3592900"/>
              <a:ext cx="1575" cy="1575"/>
            </a:xfrm>
            <a:custGeom>
              <a:rect b="b" l="l" r="r" t="t"/>
              <a:pathLst>
                <a:path extrusionOk="0" h="63" w="63">
                  <a:moveTo>
                    <a:pt x="63" y="1"/>
                  </a:moveTo>
                  <a:lnTo>
                    <a:pt x="63" y="1"/>
                  </a:lnTo>
                  <a:lnTo>
                    <a:pt x="0" y="63"/>
                  </a:lnTo>
                  <a:lnTo>
                    <a:pt x="0" y="63"/>
                  </a:lnTo>
                  <a:lnTo>
                    <a:pt x="63" y="1"/>
                  </a:lnTo>
                  <a:lnTo>
                    <a:pt x="63"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4"/>
            <p:cNvSpPr/>
            <p:nvPr/>
          </p:nvSpPr>
          <p:spPr>
            <a:xfrm>
              <a:off x="2115500" y="4655250"/>
              <a:ext cx="610425" cy="414725"/>
            </a:xfrm>
            <a:custGeom>
              <a:rect b="b" l="l" r="r" t="t"/>
              <a:pathLst>
                <a:path extrusionOk="0" h="16589" w="24417">
                  <a:moveTo>
                    <a:pt x="18079" y="13482"/>
                  </a:moveTo>
                  <a:lnTo>
                    <a:pt x="18204" y="13544"/>
                  </a:lnTo>
                  <a:lnTo>
                    <a:pt x="18266" y="13606"/>
                  </a:lnTo>
                  <a:lnTo>
                    <a:pt x="18204" y="13730"/>
                  </a:lnTo>
                  <a:lnTo>
                    <a:pt x="6213" y="13730"/>
                  </a:lnTo>
                  <a:lnTo>
                    <a:pt x="6151" y="13606"/>
                  </a:lnTo>
                  <a:lnTo>
                    <a:pt x="6213" y="13544"/>
                  </a:lnTo>
                  <a:lnTo>
                    <a:pt x="6338" y="13482"/>
                  </a:lnTo>
                  <a:close/>
                  <a:moveTo>
                    <a:pt x="4101" y="1"/>
                  </a:moveTo>
                  <a:lnTo>
                    <a:pt x="3231" y="3480"/>
                  </a:lnTo>
                  <a:lnTo>
                    <a:pt x="1" y="16588"/>
                  </a:lnTo>
                  <a:lnTo>
                    <a:pt x="1616" y="16526"/>
                  </a:lnTo>
                  <a:lnTo>
                    <a:pt x="6338" y="16526"/>
                  </a:lnTo>
                  <a:lnTo>
                    <a:pt x="8512" y="16464"/>
                  </a:lnTo>
                  <a:lnTo>
                    <a:pt x="15035" y="16464"/>
                  </a:lnTo>
                  <a:lnTo>
                    <a:pt x="17210" y="16402"/>
                  </a:lnTo>
                  <a:lnTo>
                    <a:pt x="24292" y="16402"/>
                  </a:lnTo>
                  <a:lnTo>
                    <a:pt x="24416" y="15967"/>
                  </a:lnTo>
                  <a:lnTo>
                    <a:pt x="24230" y="15843"/>
                  </a:lnTo>
                  <a:lnTo>
                    <a:pt x="24044" y="15718"/>
                  </a:lnTo>
                  <a:lnTo>
                    <a:pt x="20130" y="12674"/>
                  </a:lnTo>
                  <a:lnTo>
                    <a:pt x="19757" y="12301"/>
                  </a:lnTo>
                  <a:lnTo>
                    <a:pt x="19508" y="12115"/>
                  </a:lnTo>
                  <a:lnTo>
                    <a:pt x="19260" y="12053"/>
                  </a:lnTo>
                  <a:lnTo>
                    <a:pt x="19073" y="12115"/>
                  </a:lnTo>
                  <a:lnTo>
                    <a:pt x="7207" y="12115"/>
                  </a:lnTo>
                  <a:lnTo>
                    <a:pt x="7207" y="12053"/>
                  </a:lnTo>
                  <a:lnTo>
                    <a:pt x="7145" y="11991"/>
                  </a:lnTo>
                  <a:lnTo>
                    <a:pt x="7207" y="11929"/>
                  </a:lnTo>
                  <a:lnTo>
                    <a:pt x="7207" y="11867"/>
                  </a:lnTo>
                  <a:lnTo>
                    <a:pt x="19011" y="11867"/>
                  </a:lnTo>
                  <a:lnTo>
                    <a:pt x="18949" y="11680"/>
                  </a:lnTo>
                  <a:lnTo>
                    <a:pt x="18825" y="11556"/>
                  </a:lnTo>
                  <a:lnTo>
                    <a:pt x="18514" y="11370"/>
                  </a:lnTo>
                  <a:lnTo>
                    <a:pt x="18266" y="11121"/>
                  </a:lnTo>
                  <a:lnTo>
                    <a:pt x="18017" y="10935"/>
                  </a:lnTo>
                  <a:lnTo>
                    <a:pt x="17769" y="10748"/>
                  </a:lnTo>
                  <a:lnTo>
                    <a:pt x="17520" y="10500"/>
                  </a:lnTo>
                  <a:lnTo>
                    <a:pt x="8139" y="10500"/>
                  </a:lnTo>
                  <a:lnTo>
                    <a:pt x="8139" y="10376"/>
                  </a:lnTo>
                  <a:lnTo>
                    <a:pt x="8139" y="10251"/>
                  </a:lnTo>
                  <a:lnTo>
                    <a:pt x="17085" y="10251"/>
                  </a:lnTo>
                  <a:lnTo>
                    <a:pt x="17023" y="10127"/>
                  </a:lnTo>
                  <a:lnTo>
                    <a:pt x="16899" y="10065"/>
                  </a:lnTo>
                  <a:lnTo>
                    <a:pt x="13296" y="7207"/>
                  </a:lnTo>
                  <a:lnTo>
                    <a:pt x="9320" y="4101"/>
                  </a:lnTo>
                  <a:lnTo>
                    <a:pt x="5406" y="932"/>
                  </a:lnTo>
                  <a:lnTo>
                    <a:pt x="4722" y="435"/>
                  </a:lnTo>
                  <a:lnTo>
                    <a:pt x="4412" y="187"/>
                  </a:lnTo>
                  <a:lnTo>
                    <a:pt x="4101" y="1"/>
                  </a:lnTo>
                  <a:close/>
                </a:path>
              </a:pathLst>
            </a:custGeom>
            <a:solidFill>
              <a:srgbClr val="7B4E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4"/>
            <p:cNvSpPr/>
            <p:nvPr/>
          </p:nvSpPr>
          <p:spPr>
            <a:xfrm>
              <a:off x="2679300" y="4535650"/>
              <a:ext cx="298225" cy="716025"/>
            </a:xfrm>
            <a:custGeom>
              <a:rect b="b" l="l" r="r" t="t"/>
              <a:pathLst>
                <a:path extrusionOk="0" h="28641" w="11929">
                  <a:moveTo>
                    <a:pt x="8884" y="1"/>
                  </a:moveTo>
                  <a:lnTo>
                    <a:pt x="8574" y="63"/>
                  </a:lnTo>
                  <a:lnTo>
                    <a:pt x="8263" y="187"/>
                  </a:lnTo>
                  <a:lnTo>
                    <a:pt x="7953" y="311"/>
                  </a:lnTo>
                  <a:lnTo>
                    <a:pt x="7642" y="498"/>
                  </a:lnTo>
                  <a:lnTo>
                    <a:pt x="7331" y="684"/>
                  </a:lnTo>
                  <a:lnTo>
                    <a:pt x="7083" y="933"/>
                  </a:lnTo>
                  <a:lnTo>
                    <a:pt x="6834" y="1243"/>
                  </a:lnTo>
                  <a:lnTo>
                    <a:pt x="6648" y="1554"/>
                  </a:lnTo>
                  <a:lnTo>
                    <a:pt x="6524" y="1927"/>
                  </a:lnTo>
                  <a:lnTo>
                    <a:pt x="6399" y="2299"/>
                  </a:lnTo>
                  <a:lnTo>
                    <a:pt x="1864" y="20751"/>
                  </a:lnTo>
                  <a:lnTo>
                    <a:pt x="1740" y="21186"/>
                  </a:lnTo>
                  <a:lnTo>
                    <a:pt x="1057" y="24106"/>
                  </a:lnTo>
                  <a:lnTo>
                    <a:pt x="932" y="24603"/>
                  </a:lnTo>
                  <a:lnTo>
                    <a:pt x="808" y="25037"/>
                  </a:lnTo>
                  <a:lnTo>
                    <a:pt x="684" y="25534"/>
                  </a:lnTo>
                  <a:lnTo>
                    <a:pt x="560" y="25969"/>
                  </a:lnTo>
                  <a:lnTo>
                    <a:pt x="373" y="26901"/>
                  </a:lnTo>
                  <a:lnTo>
                    <a:pt x="1" y="28517"/>
                  </a:lnTo>
                  <a:lnTo>
                    <a:pt x="125" y="28579"/>
                  </a:lnTo>
                  <a:lnTo>
                    <a:pt x="249" y="28517"/>
                  </a:lnTo>
                  <a:lnTo>
                    <a:pt x="1243" y="24292"/>
                  </a:lnTo>
                  <a:lnTo>
                    <a:pt x="2051" y="21061"/>
                  </a:lnTo>
                  <a:lnTo>
                    <a:pt x="3169" y="16526"/>
                  </a:lnTo>
                  <a:lnTo>
                    <a:pt x="6648" y="2237"/>
                  </a:lnTo>
                  <a:lnTo>
                    <a:pt x="6772" y="1802"/>
                  </a:lnTo>
                  <a:lnTo>
                    <a:pt x="7021" y="1430"/>
                  </a:lnTo>
                  <a:lnTo>
                    <a:pt x="7269" y="1057"/>
                  </a:lnTo>
                  <a:lnTo>
                    <a:pt x="7580" y="808"/>
                  </a:lnTo>
                  <a:lnTo>
                    <a:pt x="7890" y="560"/>
                  </a:lnTo>
                  <a:lnTo>
                    <a:pt x="8325" y="374"/>
                  </a:lnTo>
                  <a:lnTo>
                    <a:pt x="8698" y="311"/>
                  </a:lnTo>
                  <a:lnTo>
                    <a:pt x="9133" y="249"/>
                  </a:lnTo>
                  <a:lnTo>
                    <a:pt x="9630" y="311"/>
                  </a:lnTo>
                  <a:lnTo>
                    <a:pt x="10003" y="436"/>
                  </a:lnTo>
                  <a:lnTo>
                    <a:pt x="10438" y="622"/>
                  </a:lnTo>
                  <a:lnTo>
                    <a:pt x="10748" y="871"/>
                  </a:lnTo>
                  <a:lnTo>
                    <a:pt x="11059" y="1119"/>
                  </a:lnTo>
                  <a:lnTo>
                    <a:pt x="11307" y="1492"/>
                  </a:lnTo>
                  <a:lnTo>
                    <a:pt x="11494" y="1927"/>
                  </a:lnTo>
                  <a:lnTo>
                    <a:pt x="11618" y="2362"/>
                  </a:lnTo>
                  <a:lnTo>
                    <a:pt x="11680" y="2610"/>
                  </a:lnTo>
                  <a:lnTo>
                    <a:pt x="11680" y="2921"/>
                  </a:lnTo>
                  <a:lnTo>
                    <a:pt x="11556" y="3542"/>
                  </a:lnTo>
                  <a:lnTo>
                    <a:pt x="6586" y="24230"/>
                  </a:lnTo>
                  <a:lnTo>
                    <a:pt x="6524" y="24416"/>
                  </a:lnTo>
                  <a:lnTo>
                    <a:pt x="5530" y="28517"/>
                  </a:lnTo>
                  <a:lnTo>
                    <a:pt x="5654" y="28641"/>
                  </a:lnTo>
                  <a:lnTo>
                    <a:pt x="5778" y="28579"/>
                  </a:lnTo>
                  <a:lnTo>
                    <a:pt x="5840" y="28392"/>
                  </a:lnTo>
                  <a:lnTo>
                    <a:pt x="6710" y="24603"/>
                  </a:lnTo>
                  <a:lnTo>
                    <a:pt x="6834" y="24106"/>
                  </a:lnTo>
                  <a:lnTo>
                    <a:pt x="7207" y="22677"/>
                  </a:lnTo>
                  <a:lnTo>
                    <a:pt x="7580" y="21186"/>
                  </a:lnTo>
                  <a:lnTo>
                    <a:pt x="7580" y="20937"/>
                  </a:lnTo>
                  <a:lnTo>
                    <a:pt x="8698" y="16278"/>
                  </a:lnTo>
                  <a:lnTo>
                    <a:pt x="11804" y="3480"/>
                  </a:lnTo>
                  <a:lnTo>
                    <a:pt x="11867" y="3107"/>
                  </a:lnTo>
                  <a:lnTo>
                    <a:pt x="11929" y="2672"/>
                  </a:lnTo>
                  <a:lnTo>
                    <a:pt x="11867" y="2299"/>
                  </a:lnTo>
                  <a:lnTo>
                    <a:pt x="11804" y="1989"/>
                  </a:lnTo>
                  <a:lnTo>
                    <a:pt x="11680" y="1616"/>
                  </a:lnTo>
                  <a:lnTo>
                    <a:pt x="11494" y="1305"/>
                  </a:lnTo>
                  <a:lnTo>
                    <a:pt x="11245" y="995"/>
                  </a:lnTo>
                  <a:lnTo>
                    <a:pt x="10935" y="684"/>
                  </a:lnTo>
                  <a:lnTo>
                    <a:pt x="10624" y="436"/>
                  </a:lnTo>
                  <a:lnTo>
                    <a:pt x="10313" y="249"/>
                  </a:lnTo>
                  <a:lnTo>
                    <a:pt x="9941" y="125"/>
                  </a:lnTo>
                  <a:lnTo>
                    <a:pt x="9630" y="63"/>
                  </a:lnTo>
                  <a:lnTo>
                    <a:pt x="9257" y="1"/>
                  </a:lnTo>
                  <a:close/>
                </a:path>
              </a:pathLst>
            </a:custGeom>
            <a:solidFill>
              <a:srgbClr val="F3D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4"/>
            <p:cNvSpPr/>
            <p:nvPr/>
          </p:nvSpPr>
          <p:spPr>
            <a:xfrm>
              <a:off x="2871900" y="4116300"/>
              <a:ext cx="152225" cy="150700"/>
            </a:xfrm>
            <a:custGeom>
              <a:rect b="b" l="l" r="r" t="t"/>
              <a:pathLst>
                <a:path extrusionOk="0" h="6028" w="6089">
                  <a:moveTo>
                    <a:pt x="2920" y="1"/>
                  </a:moveTo>
                  <a:lnTo>
                    <a:pt x="2858" y="63"/>
                  </a:lnTo>
                  <a:lnTo>
                    <a:pt x="2858" y="312"/>
                  </a:lnTo>
                  <a:lnTo>
                    <a:pt x="2671" y="746"/>
                  </a:lnTo>
                  <a:lnTo>
                    <a:pt x="2485" y="1181"/>
                  </a:lnTo>
                  <a:lnTo>
                    <a:pt x="2237" y="1616"/>
                  </a:lnTo>
                  <a:lnTo>
                    <a:pt x="1988" y="1927"/>
                  </a:lnTo>
                  <a:lnTo>
                    <a:pt x="1615" y="2237"/>
                  </a:lnTo>
                  <a:lnTo>
                    <a:pt x="1243" y="2486"/>
                  </a:lnTo>
                  <a:lnTo>
                    <a:pt x="808" y="2672"/>
                  </a:lnTo>
                  <a:lnTo>
                    <a:pt x="311" y="2797"/>
                  </a:lnTo>
                  <a:lnTo>
                    <a:pt x="124" y="2859"/>
                  </a:lnTo>
                  <a:lnTo>
                    <a:pt x="62" y="2921"/>
                  </a:lnTo>
                  <a:lnTo>
                    <a:pt x="0" y="2983"/>
                  </a:lnTo>
                  <a:lnTo>
                    <a:pt x="62" y="3107"/>
                  </a:lnTo>
                  <a:lnTo>
                    <a:pt x="124" y="3169"/>
                  </a:lnTo>
                  <a:lnTo>
                    <a:pt x="311" y="3169"/>
                  </a:lnTo>
                  <a:lnTo>
                    <a:pt x="808" y="3356"/>
                  </a:lnTo>
                  <a:lnTo>
                    <a:pt x="1243" y="3542"/>
                  </a:lnTo>
                  <a:lnTo>
                    <a:pt x="1615" y="3791"/>
                  </a:lnTo>
                  <a:lnTo>
                    <a:pt x="1988" y="4039"/>
                  </a:lnTo>
                  <a:lnTo>
                    <a:pt x="2237" y="4412"/>
                  </a:lnTo>
                  <a:lnTo>
                    <a:pt x="2485" y="4785"/>
                  </a:lnTo>
                  <a:lnTo>
                    <a:pt x="2671" y="5219"/>
                  </a:lnTo>
                  <a:lnTo>
                    <a:pt x="2858" y="5716"/>
                  </a:lnTo>
                  <a:lnTo>
                    <a:pt x="2858" y="5903"/>
                  </a:lnTo>
                  <a:lnTo>
                    <a:pt x="2920" y="6027"/>
                  </a:lnTo>
                  <a:lnTo>
                    <a:pt x="3106" y="6027"/>
                  </a:lnTo>
                  <a:lnTo>
                    <a:pt x="3169" y="5965"/>
                  </a:lnTo>
                  <a:lnTo>
                    <a:pt x="3231" y="5716"/>
                  </a:lnTo>
                  <a:lnTo>
                    <a:pt x="3293" y="5654"/>
                  </a:lnTo>
                  <a:lnTo>
                    <a:pt x="3417" y="5157"/>
                  </a:lnTo>
                  <a:lnTo>
                    <a:pt x="3666" y="4785"/>
                  </a:lnTo>
                  <a:lnTo>
                    <a:pt x="3914" y="4412"/>
                  </a:lnTo>
                  <a:lnTo>
                    <a:pt x="4163" y="4039"/>
                  </a:lnTo>
                  <a:lnTo>
                    <a:pt x="4535" y="3791"/>
                  </a:lnTo>
                  <a:lnTo>
                    <a:pt x="4908" y="3542"/>
                  </a:lnTo>
                  <a:lnTo>
                    <a:pt x="5281" y="3356"/>
                  </a:lnTo>
                  <a:lnTo>
                    <a:pt x="5778" y="3231"/>
                  </a:lnTo>
                  <a:lnTo>
                    <a:pt x="5964" y="3107"/>
                  </a:lnTo>
                  <a:lnTo>
                    <a:pt x="6026" y="3107"/>
                  </a:lnTo>
                  <a:lnTo>
                    <a:pt x="6088" y="2983"/>
                  </a:lnTo>
                  <a:lnTo>
                    <a:pt x="6026" y="2921"/>
                  </a:lnTo>
                  <a:lnTo>
                    <a:pt x="5902" y="2859"/>
                  </a:lnTo>
                  <a:lnTo>
                    <a:pt x="5716" y="2797"/>
                  </a:lnTo>
                  <a:lnTo>
                    <a:pt x="5219" y="2672"/>
                  </a:lnTo>
                  <a:lnTo>
                    <a:pt x="4784" y="2486"/>
                  </a:lnTo>
                  <a:lnTo>
                    <a:pt x="4411" y="2237"/>
                  </a:lnTo>
                  <a:lnTo>
                    <a:pt x="4100" y="1927"/>
                  </a:lnTo>
                  <a:lnTo>
                    <a:pt x="3790" y="1616"/>
                  </a:lnTo>
                  <a:lnTo>
                    <a:pt x="3541" y="1181"/>
                  </a:lnTo>
                  <a:lnTo>
                    <a:pt x="3355" y="746"/>
                  </a:lnTo>
                  <a:lnTo>
                    <a:pt x="3231" y="312"/>
                  </a:lnTo>
                  <a:lnTo>
                    <a:pt x="3169" y="125"/>
                  </a:lnTo>
                  <a:lnTo>
                    <a:pt x="3106" y="1"/>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4"/>
            <p:cNvSpPr/>
            <p:nvPr/>
          </p:nvSpPr>
          <p:spPr>
            <a:xfrm>
              <a:off x="2110850" y="3992050"/>
              <a:ext cx="267175" cy="1077925"/>
            </a:xfrm>
            <a:custGeom>
              <a:rect b="b" l="l" r="r" t="t"/>
              <a:pathLst>
                <a:path extrusionOk="0" h="43117" w="10687">
                  <a:moveTo>
                    <a:pt x="10500" y="1"/>
                  </a:moveTo>
                  <a:lnTo>
                    <a:pt x="10375" y="63"/>
                  </a:lnTo>
                  <a:lnTo>
                    <a:pt x="10375" y="311"/>
                  </a:lnTo>
                  <a:lnTo>
                    <a:pt x="10313" y="498"/>
                  </a:lnTo>
                  <a:lnTo>
                    <a:pt x="10189" y="933"/>
                  </a:lnTo>
                  <a:lnTo>
                    <a:pt x="4101" y="26032"/>
                  </a:lnTo>
                  <a:lnTo>
                    <a:pt x="4039" y="26280"/>
                  </a:lnTo>
                  <a:lnTo>
                    <a:pt x="2486" y="32617"/>
                  </a:lnTo>
                  <a:lnTo>
                    <a:pt x="63" y="42743"/>
                  </a:lnTo>
                  <a:lnTo>
                    <a:pt x="1" y="43116"/>
                  </a:lnTo>
                  <a:lnTo>
                    <a:pt x="187" y="43116"/>
                  </a:lnTo>
                  <a:lnTo>
                    <a:pt x="3417" y="30008"/>
                  </a:lnTo>
                  <a:lnTo>
                    <a:pt x="4287" y="26529"/>
                  </a:lnTo>
                  <a:lnTo>
                    <a:pt x="4287" y="26280"/>
                  </a:lnTo>
                  <a:lnTo>
                    <a:pt x="5033" y="23174"/>
                  </a:lnTo>
                  <a:lnTo>
                    <a:pt x="10686" y="63"/>
                  </a:lnTo>
                  <a:lnTo>
                    <a:pt x="10500" y="1"/>
                  </a:lnTo>
                  <a:close/>
                </a:path>
              </a:pathLst>
            </a:custGeom>
            <a:solidFill>
              <a:srgbClr val="F3D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4"/>
            <p:cNvSpPr/>
            <p:nvPr/>
          </p:nvSpPr>
          <p:spPr>
            <a:xfrm>
              <a:off x="2294125" y="4951900"/>
              <a:ext cx="302875" cy="6250"/>
            </a:xfrm>
            <a:custGeom>
              <a:rect b="b" l="l" r="r" t="t"/>
              <a:pathLst>
                <a:path extrusionOk="0" h="250" w="12115">
                  <a:moveTo>
                    <a:pt x="62" y="1"/>
                  </a:moveTo>
                  <a:lnTo>
                    <a:pt x="62" y="63"/>
                  </a:lnTo>
                  <a:lnTo>
                    <a:pt x="0" y="125"/>
                  </a:lnTo>
                  <a:lnTo>
                    <a:pt x="62" y="187"/>
                  </a:lnTo>
                  <a:lnTo>
                    <a:pt x="62" y="249"/>
                  </a:lnTo>
                  <a:lnTo>
                    <a:pt x="11928" y="249"/>
                  </a:lnTo>
                  <a:lnTo>
                    <a:pt x="12115" y="187"/>
                  </a:lnTo>
                  <a:lnTo>
                    <a:pt x="12115" y="63"/>
                  </a:lnTo>
                  <a:lnTo>
                    <a:pt x="12053" y="1"/>
                  </a:lnTo>
                  <a:close/>
                </a:path>
              </a:pathLst>
            </a:custGeom>
            <a:solidFill>
              <a:srgbClr val="F3D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4"/>
            <p:cNvSpPr/>
            <p:nvPr/>
          </p:nvSpPr>
          <p:spPr>
            <a:xfrm>
              <a:off x="2318975" y="4911525"/>
              <a:ext cx="301325" cy="6225"/>
            </a:xfrm>
            <a:custGeom>
              <a:rect b="b" l="l" r="r" t="t"/>
              <a:pathLst>
                <a:path extrusionOk="0" h="249" w="12053">
                  <a:moveTo>
                    <a:pt x="0" y="0"/>
                  </a:moveTo>
                  <a:lnTo>
                    <a:pt x="0" y="125"/>
                  </a:lnTo>
                  <a:lnTo>
                    <a:pt x="0" y="249"/>
                  </a:lnTo>
                  <a:lnTo>
                    <a:pt x="11928" y="249"/>
                  </a:lnTo>
                  <a:lnTo>
                    <a:pt x="11991" y="187"/>
                  </a:lnTo>
                  <a:lnTo>
                    <a:pt x="12053" y="125"/>
                  </a:lnTo>
                  <a:lnTo>
                    <a:pt x="11991" y="62"/>
                  </a:lnTo>
                  <a:lnTo>
                    <a:pt x="11928" y="0"/>
                  </a:lnTo>
                  <a:close/>
                </a:path>
              </a:pathLst>
            </a:custGeom>
            <a:solidFill>
              <a:srgbClr val="FEE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4"/>
            <p:cNvSpPr/>
            <p:nvPr/>
          </p:nvSpPr>
          <p:spPr>
            <a:xfrm>
              <a:off x="1197600" y="4189300"/>
              <a:ext cx="1040625" cy="750200"/>
            </a:xfrm>
            <a:custGeom>
              <a:rect b="b" l="l" r="r" t="t"/>
              <a:pathLst>
                <a:path extrusionOk="0" h="30008" w="41625">
                  <a:moveTo>
                    <a:pt x="30132" y="1"/>
                  </a:moveTo>
                  <a:lnTo>
                    <a:pt x="30069" y="63"/>
                  </a:lnTo>
                  <a:lnTo>
                    <a:pt x="29883" y="2237"/>
                  </a:lnTo>
                  <a:lnTo>
                    <a:pt x="29821" y="2424"/>
                  </a:lnTo>
                  <a:lnTo>
                    <a:pt x="29759" y="2610"/>
                  </a:lnTo>
                  <a:lnTo>
                    <a:pt x="29448" y="2859"/>
                  </a:lnTo>
                  <a:lnTo>
                    <a:pt x="29075" y="3169"/>
                  </a:lnTo>
                  <a:lnTo>
                    <a:pt x="28703" y="3418"/>
                  </a:lnTo>
                  <a:lnTo>
                    <a:pt x="28330" y="3604"/>
                  </a:lnTo>
                  <a:lnTo>
                    <a:pt x="27895" y="3790"/>
                  </a:lnTo>
                  <a:lnTo>
                    <a:pt x="27025" y="4101"/>
                  </a:lnTo>
                  <a:lnTo>
                    <a:pt x="26093" y="4225"/>
                  </a:lnTo>
                  <a:lnTo>
                    <a:pt x="25596" y="4287"/>
                  </a:lnTo>
                  <a:lnTo>
                    <a:pt x="24665" y="4287"/>
                  </a:lnTo>
                  <a:lnTo>
                    <a:pt x="24167" y="4163"/>
                  </a:lnTo>
                  <a:lnTo>
                    <a:pt x="23733" y="4039"/>
                  </a:lnTo>
                  <a:lnTo>
                    <a:pt x="23298" y="3853"/>
                  </a:lnTo>
                  <a:lnTo>
                    <a:pt x="22863" y="3666"/>
                  </a:lnTo>
                  <a:lnTo>
                    <a:pt x="22428" y="3356"/>
                  </a:lnTo>
                  <a:lnTo>
                    <a:pt x="21869" y="2921"/>
                  </a:lnTo>
                  <a:lnTo>
                    <a:pt x="21434" y="2486"/>
                  </a:lnTo>
                  <a:lnTo>
                    <a:pt x="20999" y="1989"/>
                  </a:lnTo>
                  <a:lnTo>
                    <a:pt x="20564" y="1430"/>
                  </a:lnTo>
                  <a:lnTo>
                    <a:pt x="19943" y="2113"/>
                  </a:lnTo>
                  <a:lnTo>
                    <a:pt x="19322" y="2859"/>
                  </a:lnTo>
                  <a:lnTo>
                    <a:pt x="17955" y="4536"/>
                  </a:lnTo>
                  <a:lnTo>
                    <a:pt x="16526" y="6275"/>
                  </a:lnTo>
                  <a:lnTo>
                    <a:pt x="15097" y="8015"/>
                  </a:lnTo>
                  <a:lnTo>
                    <a:pt x="13296" y="10189"/>
                  </a:lnTo>
                  <a:lnTo>
                    <a:pt x="12985" y="10562"/>
                  </a:lnTo>
                  <a:lnTo>
                    <a:pt x="12798" y="10749"/>
                  </a:lnTo>
                  <a:lnTo>
                    <a:pt x="12612" y="10873"/>
                  </a:lnTo>
                  <a:lnTo>
                    <a:pt x="12301" y="8885"/>
                  </a:lnTo>
                  <a:lnTo>
                    <a:pt x="11742" y="5592"/>
                  </a:lnTo>
                  <a:lnTo>
                    <a:pt x="11494" y="3977"/>
                  </a:lnTo>
                  <a:lnTo>
                    <a:pt x="11245" y="2299"/>
                  </a:lnTo>
                  <a:lnTo>
                    <a:pt x="11245" y="2175"/>
                  </a:lnTo>
                  <a:lnTo>
                    <a:pt x="9257" y="3107"/>
                  </a:lnTo>
                  <a:lnTo>
                    <a:pt x="8263" y="3604"/>
                  </a:lnTo>
                  <a:lnTo>
                    <a:pt x="7331" y="4101"/>
                  </a:lnTo>
                  <a:lnTo>
                    <a:pt x="7145" y="4225"/>
                  </a:lnTo>
                  <a:lnTo>
                    <a:pt x="6897" y="4225"/>
                  </a:lnTo>
                  <a:lnTo>
                    <a:pt x="6275" y="4660"/>
                  </a:lnTo>
                  <a:lnTo>
                    <a:pt x="6089" y="4847"/>
                  </a:lnTo>
                  <a:lnTo>
                    <a:pt x="5903" y="5033"/>
                  </a:lnTo>
                  <a:lnTo>
                    <a:pt x="5654" y="5157"/>
                  </a:lnTo>
                  <a:lnTo>
                    <a:pt x="5406" y="5219"/>
                  </a:lnTo>
                  <a:lnTo>
                    <a:pt x="5343" y="5219"/>
                  </a:lnTo>
                  <a:lnTo>
                    <a:pt x="5343" y="5406"/>
                  </a:lnTo>
                  <a:lnTo>
                    <a:pt x="5219" y="5530"/>
                  </a:lnTo>
                  <a:lnTo>
                    <a:pt x="4971" y="5654"/>
                  </a:lnTo>
                  <a:lnTo>
                    <a:pt x="4536" y="6027"/>
                  </a:lnTo>
                  <a:lnTo>
                    <a:pt x="4163" y="6400"/>
                  </a:lnTo>
                  <a:lnTo>
                    <a:pt x="3790" y="6773"/>
                  </a:lnTo>
                  <a:lnTo>
                    <a:pt x="3480" y="7207"/>
                  </a:lnTo>
                  <a:lnTo>
                    <a:pt x="2983" y="8139"/>
                  </a:lnTo>
                  <a:lnTo>
                    <a:pt x="2548" y="9133"/>
                  </a:lnTo>
                  <a:lnTo>
                    <a:pt x="1989" y="10624"/>
                  </a:lnTo>
                  <a:lnTo>
                    <a:pt x="1492" y="12177"/>
                  </a:lnTo>
                  <a:lnTo>
                    <a:pt x="1119" y="13731"/>
                  </a:lnTo>
                  <a:lnTo>
                    <a:pt x="808" y="15284"/>
                  </a:lnTo>
                  <a:lnTo>
                    <a:pt x="746" y="15470"/>
                  </a:lnTo>
                  <a:lnTo>
                    <a:pt x="746" y="15594"/>
                  </a:lnTo>
                  <a:lnTo>
                    <a:pt x="684" y="15656"/>
                  </a:lnTo>
                  <a:lnTo>
                    <a:pt x="622" y="15719"/>
                  </a:lnTo>
                  <a:lnTo>
                    <a:pt x="622" y="16278"/>
                  </a:lnTo>
                  <a:lnTo>
                    <a:pt x="622" y="16837"/>
                  </a:lnTo>
                  <a:lnTo>
                    <a:pt x="560" y="17955"/>
                  </a:lnTo>
                  <a:lnTo>
                    <a:pt x="373" y="21124"/>
                  </a:lnTo>
                  <a:lnTo>
                    <a:pt x="249" y="23919"/>
                  </a:lnTo>
                  <a:lnTo>
                    <a:pt x="187" y="25410"/>
                  </a:lnTo>
                  <a:lnTo>
                    <a:pt x="125" y="26839"/>
                  </a:lnTo>
                  <a:lnTo>
                    <a:pt x="125" y="27709"/>
                  </a:lnTo>
                  <a:lnTo>
                    <a:pt x="63" y="28144"/>
                  </a:lnTo>
                  <a:lnTo>
                    <a:pt x="1" y="28579"/>
                  </a:lnTo>
                  <a:lnTo>
                    <a:pt x="125" y="28579"/>
                  </a:lnTo>
                  <a:lnTo>
                    <a:pt x="249" y="28454"/>
                  </a:lnTo>
                  <a:lnTo>
                    <a:pt x="622" y="28082"/>
                  </a:lnTo>
                  <a:lnTo>
                    <a:pt x="1057" y="27709"/>
                  </a:lnTo>
                  <a:lnTo>
                    <a:pt x="1492" y="27460"/>
                  </a:lnTo>
                  <a:lnTo>
                    <a:pt x="1927" y="27212"/>
                  </a:lnTo>
                  <a:lnTo>
                    <a:pt x="2424" y="27025"/>
                  </a:lnTo>
                  <a:lnTo>
                    <a:pt x="2921" y="26839"/>
                  </a:lnTo>
                  <a:lnTo>
                    <a:pt x="3977" y="26591"/>
                  </a:lnTo>
                  <a:lnTo>
                    <a:pt x="5343" y="26404"/>
                  </a:lnTo>
                  <a:lnTo>
                    <a:pt x="6772" y="26342"/>
                  </a:lnTo>
                  <a:lnTo>
                    <a:pt x="9506" y="26342"/>
                  </a:lnTo>
                  <a:lnTo>
                    <a:pt x="11680" y="26466"/>
                  </a:lnTo>
                  <a:lnTo>
                    <a:pt x="13855" y="26715"/>
                  </a:lnTo>
                  <a:lnTo>
                    <a:pt x="13793" y="26528"/>
                  </a:lnTo>
                  <a:lnTo>
                    <a:pt x="13793" y="26280"/>
                  </a:lnTo>
                  <a:lnTo>
                    <a:pt x="13793" y="25845"/>
                  </a:lnTo>
                  <a:lnTo>
                    <a:pt x="13482" y="19633"/>
                  </a:lnTo>
                  <a:lnTo>
                    <a:pt x="13358" y="16153"/>
                  </a:lnTo>
                  <a:lnTo>
                    <a:pt x="13296" y="15967"/>
                  </a:lnTo>
                  <a:lnTo>
                    <a:pt x="13358" y="15843"/>
                  </a:lnTo>
                  <a:lnTo>
                    <a:pt x="13544" y="15843"/>
                  </a:lnTo>
                  <a:lnTo>
                    <a:pt x="13606" y="15905"/>
                  </a:lnTo>
                  <a:lnTo>
                    <a:pt x="13606" y="16153"/>
                  </a:lnTo>
                  <a:lnTo>
                    <a:pt x="14103" y="26715"/>
                  </a:lnTo>
                  <a:lnTo>
                    <a:pt x="16650" y="27088"/>
                  </a:lnTo>
                  <a:lnTo>
                    <a:pt x="19197" y="27460"/>
                  </a:lnTo>
                  <a:lnTo>
                    <a:pt x="19384" y="27522"/>
                  </a:lnTo>
                  <a:lnTo>
                    <a:pt x="20813" y="27709"/>
                  </a:lnTo>
                  <a:lnTo>
                    <a:pt x="22179" y="27957"/>
                  </a:lnTo>
                  <a:lnTo>
                    <a:pt x="26963" y="28703"/>
                  </a:lnTo>
                  <a:lnTo>
                    <a:pt x="31188" y="29386"/>
                  </a:lnTo>
                  <a:lnTo>
                    <a:pt x="35039" y="29883"/>
                  </a:lnTo>
                  <a:lnTo>
                    <a:pt x="35536" y="30008"/>
                  </a:lnTo>
                  <a:lnTo>
                    <a:pt x="35909" y="28516"/>
                  </a:lnTo>
                  <a:lnTo>
                    <a:pt x="36282" y="27025"/>
                  </a:lnTo>
                  <a:lnTo>
                    <a:pt x="38456" y="18576"/>
                  </a:lnTo>
                  <a:lnTo>
                    <a:pt x="38519" y="18142"/>
                  </a:lnTo>
                  <a:lnTo>
                    <a:pt x="38519" y="17644"/>
                  </a:lnTo>
                  <a:lnTo>
                    <a:pt x="38519" y="16961"/>
                  </a:lnTo>
                  <a:lnTo>
                    <a:pt x="38456" y="16713"/>
                  </a:lnTo>
                  <a:lnTo>
                    <a:pt x="38456" y="16464"/>
                  </a:lnTo>
                  <a:lnTo>
                    <a:pt x="38456" y="15967"/>
                  </a:lnTo>
                  <a:lnTo>
                    <a:pt x="38456" y="15905"/>
                  </a:lnTo>
                  <a:lnTo>
                    <a:pt x="38581" y="15843"/>
                  </a:lnTo>
                  <a:lnTo>
                    <a:pt x="38643" y="15843"/>
                  </a:lnTo>
                  <a:lnTo>
                    <a:pt x="38705" y="15967"/>
                  </a:lnTo>
                  <a:lnTo>
                    <a:pt x="38705" y="16899"/>
                  </a:lnTo>
                  <a:lnTo>
                    <a:pt x="38767" y="17085"/>
                  </a:lnTo>
                  <a:lnTo>
                    <a:pt x="38829" y="17023"/>
                  </a:lnTo>
                  <a:lnTo>
                    <a:pt x="40258" y="11246"/>
                  </a:lnTo>
                  <a:lnTo>
                    <a:pt x="41625" y="5903"/>
                  </a:lnTo>
                  <a:lnTo>
                    <a:pt x="40755" y="5095"/>
                  </a:lnTo>
                  <a:lnTo>
                    <a:pt x="39823" y="4412"/>
                  </a:lnTo>
                  <a:lnTo>
                    <a:pt x="38891" y="3853"/>
                  </a:lnTo>
                  <a:lnTo>
                    <a:pt x="37959" y="3293"/>
                  </a:lnTo>
                  <a:lnTo>
                    <a:pt x="36965" y="2734"/>
                  </a:lnTo>
                  <a:lnTo>
                    <a:pt x="36034" y="2237"/>
                  </a:lnTo>
                  <a:lnTo>
                    <a:pt x="34045" y="1368"/>
                  </a:lnTo>
                  <a:lnTo>
                    <a:pt x="31995" y="622"/>
                  </a:lnTo>
                  <a:lnTo>
                    <a:pt x="30132" y="1"/>
                  </a:lnTo>
                  <a:close/>
                </a:path>
              </a:pathLst>
            </a:custGeom>
            <a:solidFill>
              <a:srgbClr val="FEE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4"/>
            <p:cNvSpPr/>
            <p:nvPr/>
          </p:nvSpPr>
          <p:spPr>
            <a:xfrm>
              <a:off x="1585900" y="3574275"/>
              <a:ext cx="576225" cy="722225"/>
            </a:xfrm>
            <a:custGeom>
              <a:rect b="b" l="l" r="r" t="t"/>
              <a:pathLst>
                <a:path extrusionOk="0" h="28889" w="23049">
                  <a:moveTo>
                    <a:pt x="15097" y="7517"/>
                  </a:moveTo>
                  <a:lnTo>
                    <a:pt x="15407" y="7579"/>
                  </a:lnTo>
                  <a:lnTo>
                    <a:pt x="15780" y="7704"/>
                  </a:lnTo>
                  <a:lnTo>
                    <a:pt x="16028" y="7828"/>
                  </a:lnTo>
                  <a:lnTo>
                    <a:pt x="16215" y="7952"/>
                  </a:lnTo>
                  <a:lnTo>
                    <a:pt x="16339" y="8138"/>
                  </a:lnTo>
                  <a:lnTo>
                    <a:pt x="16401" y="8325"/>
                  </a:lnTo>
                  <a:lnTo>
                    <a:pt x="16401" y="8511"/>
                  </a:lnTo>
                  <a:lnTo>
                    <a:pt x="16401" y="8635"/>
                  </a:lnTo>
                  <a:lnTo>
                    <a:pt x="16339" y="8822"/>
                  </a:lnTo>
                  <a:lnTo>
                    <a:pt x="16153" y="9008"/>
                  </a:lnTo>
                  <a:lnTo>
                    <a:pt x="16028" y="9132"/>
                  </a:lnTo>
                  <a:lnTo>
                    <a:pt x="15718" y="9257"/>
                  </a:lnTo>
                  <a:lnTo>
                    <a:pt x="15407" y="9381"/>
                  </a:lnTo>
                  <a:lnTo>
                    <a:pt x="15034" y="9443"/>
                  </a:lnTo>
                  <a:lnTo>
                    <a:pt x="14724" y="9443"/>
                  </a:lnTo>
                  <a:lnTo>
                    <a:pt x="14165" y="9381"/>
                  </a:lnTo>
                  <a:lnTo>
                    <a:pt x="13854" y="9319"/>
                  </a:lnTo>
                  <a:lnTo>
                    <a:pt x="13543" y="9195"/>
                  </a:lnTo>
                  <a:lnTo>
                    <a:pt x="13295" y="8946"/>
                  </a:lnTo>
                  <a:lnTo>
                    <a:pt x="13233" y="8822"/>
                  </a:lnTo>
                  <a:lnTo>
                    <a:pt x="13171" y="8698"/>
                  </a:lnTo>
                  <a:lnTo>
                    <a:pt x="13171" y="8511"/>
                  </a:lnTo>
                  <a:lnTo>
                    <a:pt x="13233" y="8387"/>
                  </a:lnTo>
                  <a:lnTo>
                    <a:pt x="13419" y="8076"/>
                  </a:lnTo>
                  <a:lnTo>
                    <a:pt x="13668" y="7890"/>
                  </a:lnTo>
                  <a:lnTo>
                    <a:pt x="13978" y="7704"/>
                  </a:lnTo>
                  <a:lnTo>
                    <a:pt x="14351" y="7641"/>
                  </a:lnTo>
                  <a:lnTo>
                    <a:pt x="14724" y="7579"/>
                  </a:lnTo>
                  <a:lnTo>
                    <a:pt x="15097" y="7517"/>
                  </a:lnTo>
                  <a:close/>
                  <a:moveTo>
                    <a:pt x="21371" y="7890"/>
                  </a:moveTo>
                  <a:lnTo>
                    <a:pt x="21744" y="7952"/>
                  </a:lnTo>
                  <a:lnTo>
                    <a:pt x="22055" y="8076"/>
                  </a:lnTo>
                  <a:lnTo>
                    <a:pt x="22365" y="8201"/>
                  </a:lnTo>
                  <a:lnTo>
                    <a:pt x="22614" y="8387"/>
                  </a:lnTo>
                  <a:lnTo>
                    <a:pt x="22738" y="8511"/>
                  </a:lnTo>
                  <a:lnTo>
                    <a:pt x="22800" y="8698"/>
                  </a:lnTo>
                  <a:lnTo>
                    <a:pt x="22862" y="8822"/>
                  </a:lnTo>
                  <a:lnTo>
                    <a:pt x="22862" y="9008"/>
                  </a:lnTo>
                  <a:lnTo>
                    <a:pt x="22862" y="9132"/>
                  </a:lnTo>
                  <a:lnTo>
                    <a:pt x="22738" y="9319"/>
                  </a:lnTo>
                  <a:lnTo>
                    <a:pt x="22614" y="9443"/>
                  </a:lnTo>
                  <a:lnTo>
                    <a:pt x="22490" y="9567"/>
                  </a:lnTo>
                  <a:lnTo>
                    <a:pt x="22241" y="9630"/>
                  </a:lnTo>
                  <a:lnTo>
                    <a:pt x="21993" y="9754"/>
                  </a:lnTo>
                  <a:lnTo>
                    <a:pt x="21309" y="9816"/>
                  </a:lnTo>
                  <a:lnTo>
                    <a:pt x="20999" y="9754"/>
                  </a:lnTo>
                  <a:lnTo>
                    <a:pt x="20688" y="9692"/>
                  </a:lnTo>
                  <a:lnTo>
                    <a:pt x="20377" y="9630"/>
                  </a:lnTo>
                  <a:lnTo>
                    <a:pt x="20067" y="9443"/>
                  </a:lnTo>
                  <a:lnTo>
                    <a:pt x="19880" y="9319"/>
                  </a:lnTo>
                  <a:lnTo>
                    <a:pt x="19756" y="9132"/>
                  </a:lnTo>
                  <a:lnTo>
                    <a:pt x="19694" y="9008"/>
                  </a:lnTo>
                  <a:lnTo>
                    <a:pt x="19694" y="8822"/>
                  </a:lnTo>
                  <a:lnTo>
                    <a:pt x="19694" y="8635"/>
                  </a:lnTo>
                  <a:lnTo>
                    <a:pt x="19756" y="8449"/>
                  </a:lnTo>
                  <a:lnTo>
                    <a:pt x="19942" y="8263"/>
                  </a:lnTo>
                  <a:lnTo>
                    <a:pt x="20129" y="8138"/>
                  </a:lnTo>
                  <a:lnTo>
                    <a:pt x="20377" y="8014"/>
                  </a:lnTo>
                  <a:lnTo>
                    <a:pt x="20688" y="7952"/>
                  </a:lnTo>
                  <a:lnTo>
                    <a:pt x="21061" y="7890"/>
                  </a:lnTo>
                  <a:close/>
                  <a:moveTo>
                    <a:pt x="14972" y="10499"/>
                  </a:moveTo>
                  <a:lnTo>
                    <a:pt x="15283" y="10561"/>
                  </a:lnTo>
                  <a:lnTo>
                    <a:pt x="15531" y="10810"/>
                  </a:lnTo>
                  <a:lnTo>
                    <a:pt x="15656" y="11058"/>
                  </a:lnTo>
                  <a:lnTo>
                    <a:pt x="15718" y="11431"/>
                  </a:lnTo>
                  <a:lnTo>
                    <a:pt x="15656" y="11742"/>
                  </a:lnTo>
                  <a:lnTo>
                    <a:pt x="15469" y="12052"/>
                  </a:lnTo>
                  <a:lnTo>
                    <a:pt x="15221" y="12239"/>
                  </a:lnTo>
                  <a:lnTo>
                    <a:pt x="15097" y="12301"/>
                  </a:lnTo>
                  <a:lnTo>
                    <a:pt x="14910" y="12363"/>
                  </a:lnTo>
                  <a:lnTo>
                    <a:pt x="14786" y="12301"/>
                  </a:lnTo>
                  <a:lnTo>
                    <a:pt x="14600" y="12301"/>
                  </a:lnTo>
                  <a:lnTo>
                    <a:pt x="14351" y="12115"/>
                  </a:lnTo>
                  <a:lnTo>
                    <a:pt x="14227" y="11804"/>
                  </a:lnTo>
                  <a:lnTo>
                    <a:pt x="14165" y="11431"/>
                  </a:lnTo>
                  <a:lnTo>
                    <a:pt x="14227" y="11058"/>
                  </a:lnTo>
                  <a:lnTo>
                    <a:pt x="14413" y="10810"/>
                  </a:lnTo>
                  <a:lnTo>
                    <a:pt x="14662" y="10561"/>
                  </a:lnTo>
                  <a:lnTo>
                    <a:pt x="14786" y="10561"/>
                  </a:lnTo>
                  <a:lnTo>
                    <a:pt x="14972" y="10499"/>
                  </a:lnTo>
                  <a:close/>
                  <a:moveTo>
                    <a:pt x="21061" y="10810"/>
                  </a:moveTo>
                  <a:lnTo>
                    <a:pt x="21309" y="10872"/>
                  </a:lnTo>
                  <a:lnTo>
                    <a:pt x="21496" y="11058"/>
                  </a:lnTo>
                  <a:lnTo>
                    <a:pt x="21620" y="11369"/>
                  </a:lnTo>
                  <a:lnTo>
                    <a:pt x="21682" y="11680"/>
                  </a:lnTo>
                  <a:lnTo>
                    <a:pt x="21620" y="11866"/>
                  </a:lnTo>
                  <a:lnTo>
                    <a:pt x="21496" y="12177"/>
                  </a:lnTo>
                  <a:lnTo>
                    <a:pt x="21309" y="12425"/>
                  </a:lnTo>
                  <a:lnTo>
                    <a:pt x="21123" y="12549"/>
                  </a:lnTo>
                  <a:lnTo>
                    <a:pt x="20812" y="12612"/>
                  </a:lnTo>
                  <a:lnTo>
                    <a:pt x="20564" y="12487"/>
                  </a:lnTo>
                  <a:lnTo>
                    <a:pt x="20377" y="12301"/>
                  </a:lnTo>
                  <a:lnTo>
                    <a:pt x="20253" y="11990"/>
                  </a:lnTo>
                  <a:lnTo>
                    <a:pt x="20253" y="11680"/>
                  </a:lnTo>
                  <a:lnTo>
                    <a:pt x="20253" y="11431"/>
                  </a:lnTo>
                  <a:lnTo>
                    <a:pt x="20377" y="11183"/>
                  </a:lnTo>
                  <a:lnTo>
                    <a:pt x="20564" y="10934"/>
                  </a:lnTo>
                  <a:lnTo>
                    <a:pt x="20812" y="10810"/>
                  </a:lnTo>
                  <a:close/>
                  <a:moveTo>
                    <a:pt x="18762" y="10748"/>
                  </a:moveTo>
                  <a:lnTo>
                    <a:pt x="18762" y="10934"/>
                  </a:lnTo>
                  <a:lnTo>
                    <a:pt x="18948" y="12115"/>
                  </a:lnTo>
                  <a:lnTo>
                    <a:pt x="19010" y="12674"/>
                  </a:lnTo>
                  <a:lnTo>
                    <a:pt x="19010" y="13295"/>
                  </a:lnTo>
                  <a:lnTo>
                    <a:pt x="19010" y="13854"/>
                  </a:lnTo>
                  <a:lnTo>
                    <a:pt x="19010" y="14103"/>
                  </a:lnTo>
                  <a:lnTo>
                    <a:pt x="18886" y="14351"/>
                  </a:lnTo>
                  <a:lnTo>
                    <a:pt x="18700" y="14600"/>
                  </a:lnTo>
                  <a:lnTo>
                    <a:pt x="18513" y="14724"/>
                  </a:lnTo>
                  <a:lnTo>
                    <a:pt x="18265" y="14848"/>
                  </a:lnTo>
                  <a:lnTo>
                    <a:pt x="18016" y="14910"/>
                  </a:lnTo>
                  <a:lnTo>
                    <a:pt x="17706" y="14848"/>
                  </a:lnTo>
                  <a:lnTo>
                    <a:pt x="17457" y="14786"/>
                  </a:lnTo>
                  <a:lnTo>
                    <a:pt x="17395" y="14724"/>
                  </a:lnTo>
                  <a:lnTo>
                    <a:pt x="17333" y="14662"/>
                  </a:lnTo>
                  <a:lnTo>
                    <a:pt x="17395" y="14537"/>
                  </a:lnTo>
                  <a:lnTo>
                    <a:pt x="17519" y="14537"/>
                  </a:lnTo>
                  <a:lnTo>
                    <a:pt x="17830" y="14600"/>
                  </a:lnTo>
                  <a:lnTo>
                    <a:pt x="18203" y="14537"/>
                  </a:lnTo>
                  <a:lnTo>
                    <a:pt x="18451" y="14475"/>
                  </a:lnTo>
                  <a:lnTo>
                    <a:pt x="18638" y="14289"/>
                  </a:lnTo>
                  <a:lnTo>
                    <a:pt x="18762" y="14103"/>
                  </a:lnTo>
                  <a:lnTo>
                    <a:pt x="18762" y="13792"/>
                  </a:lnTo>
                  <a:lnTo>
                    <a:pt x="18762" y="13109"/>
                  </a:lnTo>
                  <a:lnTo>
                    <a:pt x="18762" y="12425"/>
                  </a:lnTo>
                  <a:lnTo>
                    <a:pt x="18576" y="11121"/>
                  </a:lnTo>
                  <a:lnTo>
                    <a:pt x="18513" y="10934"/>
                  </a:lnTo>
                  <a:lnTo>
                    <a:pt x="18513" y="10810"/>
                  </a:lnTo>
                  <a:lnTo>
                    <a:pt x="18513" y="10748"/>
                  </a:lnTo>
                  <a:close/>
                  <a:moveTo>
                    <a:pt x="16339" y="15407"/>
                  </a:moveTo>
                  <a:lnTo>
                    <a:pt x="16401" y="15469"/>
                  </a:lnTo>
                  <a:lnTo>
                    <a:pt x="16463" y="15531"/>
                  </a:lnTo>
                  <a:lnTo>
                    <a:pt x="16712" y="15966"/>
                  </a:lnTo>
                  <a:lnTo>
                    <a:pt x="16898" y="16091"/>
                  </a:lnTo>
                  <a:lnTo>
                    <a:pt x="17085" y="16277"/>
                  </a:lnTo>
                  <a:lnTo>
                    <a:pt x="17333" y="16339"/>
                  </a:lnTo>
                  <a:lnTo>
                    <a:pt x="17582" y="16401"/>
                  </a:lnTo>
                  <a:lnTo>
                    <a:pt x="18016" y="16401"/>
                  </a:lnTo>
                  <a:lnTo>
                    <a:pt x="18265" y="16277"/>
                  </a:lnTo>
                  <a:lnTo>
                    <a:pt x="18451" y="16153"/>
                  </a:lnTo>
                  <a:lnTo>
                    <a:pt x="18638" y="15966"/>
                  </a:lnTo>
                  <a:lnTo>
                    <a:pt x="18824" y="15780"/>
                  </a:lnTo>
                  <a:lnTo>
                    <a:pt x="18886" y="15594"/>
                  </a:lnTo>
                  <a:lnTo>
                    <a:pt x="18948" y="15531"/>
                  </a:lnTo>
                  <a:lnTo>
                    <a:pt x="19073" y="15594"/>
                  </a:lnTo>
                  <a:lnTo>
                    <a:pt x="19135" y="15656"/>
                  </a:lnTo>
                  <a:lnTo>
                    <a:pt x="19073" y="15718"/>
                  </a:lnTo>
                  <a:lnTo>
                    <a:pt x="19010" y="15904"/>
                  </a:lnTo>
                  <a:lnTo>
                    <a:pt x="18762" y="16215"/>
                  </a:lnTo>
                  <a:lnTo>
                    <a:pt x="18451" y="16463"/>
                  </a:lnTo>
                  <a:lnTo>
                    <a:pt x="18141" y="16650"/>
                  </a:lnTo>
                  <a:lnTo>
                    <a:pt x="17706" y="16712"/>
                  </a:lnTo>
                  <a:lnTo>
                    <a:pt x="17519" y="16650"/>
                  </a:lnTo>
                  <a:lnTo>
                    <a:pt x="17271" y="16588"/>
                  </a:lnTo>
                  <a:lnTo>
                    <a:pt x="16836" y="16401"/>
                  </a:lnTo>
                  <a:lnTo>
                    <a:pt x="16463" y="16091"/>
                  </a:lnTo>
                  <a:lnTo>
                    <a:pt x="16339" y="15904"/>
                  </a:lnTo>
                  <a:lnTo>
                    <a:pt x="16215" y="15656"/>
                  </a:lnTo>
                  <a:lnTo>
                    <a:pt x="16215" y="15531"/>
                  </a:lnTo>
                  <a:lnTo>
                    <a:pt x="16215" y="15469"/>
                  </a:lnTo>
                  <a:lnTo>
                    <a:pt x="16277" y="15469"/>
                  </a:lnTo>
                  <a:lnTo>
                    <a:pt x="16339" y="15407"/>
                  </a:lnTo>
                  <a:close/>
                  <a:moveTo>
                    <a:pt x="12177" y="12115"/>
                  </a:moveTo>
                  <a:lnTo>
                    <a:pt x="12736" y="12177"/>
                  </a:lnTo>
                  <a:lnTo>
                    <a:pt x="13233" y="12363"/>
                  </a:lnTo>
                  <a:lnTo>
                    <a:pt x="13730" y="12674"/>
                  </a:lnTo>
                  <a:lnTo>
                    <a:pt x="14103" y="12984"/>
                  </a:lnTo>
                  <a:lnTo>
                    <a:pt x="14475" y="13419"/>
                  </a:lnTo>
                  <a:lnTo>
                    <a:pt x="14786" y="13916"/>
                  </a:lnTo>
                  <a:lnTo>
                    <a:pt x="14910" y="14475"/>
                  </a:lnTo>
                  <a:lnTo>
                    <a:pt x="14972" y="15034"/>
                  </a:lnTo>
                  <a:lnTo>
                    <a:pt x="14910" y="15594"/>
                  </a:lnTo>
                  <a:lnTo>
                    <a:pt x="14724" y="16091"/>
                  </a:lnTo>
                  <a:lnTo>
                    <a:pt x="14475" y="16525"/>
                  </a:lnTo>
                  <a:lnTo>
                    <a:pt x="14103" y="16960"/>
                  </a:lnTo>
                  <a:lnTo>
                    <a:pt x="13668" y="17271"/>
                  </a:lnTo>
                  <a:lnTo>
                    <a:pt x="13171" y="17582"/>
                  </a:lnTo>
                  <a:lnTo>
                    <a:pt x="12674" y="17706"/>
                  </a:lnTo>
                  <a:lnTo>
                    <a:pt x="12052" y="17768"/>
                  </a:lnTo>
                  <a:lnTo>
                    <a:pt x="11555" y="17706"/>
                  </a:lnTo>
                  <a:lnTo>
                    <a:pt x="11058" y="17519"/>
                  </a:lnTo>
                  <a:lnTo>
                    <a:pt x="10561" y="17271"/>
                  </a:lnTo>
                  <a:lnTo>
                    <a:pt x="10127" y="16898"/>
                  </a:lnTo>
                  <a:lnTo>
                    <a:pt x="9754" y="16463"/>
                  </a:lnTo>
                  <a:lnTo>
                    <a:pt x="9505" y="16028"/>
                  </a:lnTo>
                  <a:lnTo>
                    <a:pt x="9381" y="15531"/>
                  </a:lnTo>
                  <a:lnTo>
                    <a:pt x="9319" y="14972"/>
                  </a:lnTo>
                  <a:lnTo>
                    <a:pt x="9381" y="14413"/>
                  </a:lnTo>
                  <a:lnTo>
                    <a:pt x="9505" y="13916"/>
                  </a:lnTo>
                  <a:lnTo>
                    <a:pt x="9816" y="13419"/>
                  </a:lnTo>
                  <a:lnTo>
                    <a:pt x="10127" y="12984"/>
                  </a:lnTo>
                  <a:lnTo>
                    <a:pt x="10561" y="12612"/>
                  </a:lnTo>
                  <a:lnTo>
                    <a:pt x="11058" y="12363"/>
                  </a:lnTo>
                  <a:lnTo>
                    <a:pt x="11618" y="12177"/>
                  </a:lnTo>
                  <a:lnTo>
                    <a:pt x="12177" y="12115"/>
                  </a:lnTo>
                  <a:close/>
                  <a:moveTo>
                    <a:pt x="18079" y="0"/>
                  </a:moveTo>
                  <a:lnTo>
                    <a:pt x="18016" y="62"/>
                  </a:lnTo>
                  <a:lnTo>
                    <a:pt x="17954" y="249"/>
                  </a:lnTo>
                  <a:lnTo>
                    <a:pt x="17830" y="994"/>
                  </a:lnTo>
                  <a:lnTo>
                    <a:pt x="17644" y="1740"/>
                  </a:lnTo>
                  <a:lnTo>
                    <a:pt x="17333" y="2423"/>
                  </a:lnTo>
                  <a:lnTo>
                    <a:pt x="17022" y="3106"/>
                  </a:lnTo>
                  <a:lnTo>
                    <a:pt x="16712" y="3479"/>
                  </a:lnTo>
                  <a:lnTo>
                    <a:pt x="16401" y="3852"/>
                  </a:lnTo>
                  <a:lnTo>
                    <a:pt x="16028" y="4162"/>
                  </a:lnTo>
                  <a:lnTo>
                    <a:pt x="15656" y="4411"/>
                  </a:lnTo>
                  <a:lnTo>
                    <a:pt x="15221" y="4597"/>
                  </a:lnTo>
                  <a:lnTo>
                    <a:pt x="14786" y="4784"/>
                  </a:lnTo>
                  <a:lnTo>
                    <a:pt x="13854" y="5032"/>
                  </a:lnTo>
                  <a:lnTo>
                    <a:pt x="13606" y="5094"/>
                  </a:lnTo>
                  <a:lnTo>
                    <a:pt x="13233" y="5156"/>
                  </a:lnTo>
                  <a:lnTo>
                    <a:pt x="13109" y="5219"/>
                  </a:lnTo>
                  <a:lnTo>
                    <a:pt x="13046" y="5405"/>
                  </a:lnTo>
                  <a:lnTo>
                    <a:pt x="13046" y="5716"/>
                  </a:lnTo>
                  <a:lnTo>
                    <a:pt x="12984" y="6461"/>
                  </a:lnTo>
                  <a:lnTo>
                    <a:pt x="12922" y="7207"/>
                  </a:lnTo>
                  <a:lnTo>
                    <a:pt x="12798" y="7952"/>
                  </a:lnTo>
                  <a:lnTo>
                    <a:pt x="12612" y="8635"/>
                  </a:lnTo>
                  <a:lnTo>
                    <a:pt x="12425" y="9070"/>
                  </a:lnTo>
                  <a:lnTo>
                    <a:pt x="12301" y="9443"/>
                  </a:lnTo>
                  <a:lnTo>
                    <a:pt x="12052" y="9816"/>
                  </a:lnTo>
                  <a:lnTo>
                    <a:pt x="11804" y="10189"/>
                  </a:lnTo>
                  <a:lnTo>
                    <a:pt x="11245" y="10810"/>
                  </a:lnTo>
                  <a:lnTo>
                    <a:pt x="10561" y="11369"/>
                  </a:lnTo>
                  <a:lnTo>
                    <a:pt x="9692" y="11990"/>
                  </a:lnTo>
                  <a:lnTo>
                    <a:pt x="8698" y="12425"/>
                  </a:lnTo>
                  <a:lnTo>
                    <a:pt x="8449" y="12612"/>
                  </a:lnTo>
                  <a:lnTo>
                    <a:pt x="8263" y="12860"/>
                  </a:lnTo>
                  <a:lnTo>
                    <a:pt x="7455" y="14351"/>
                  </a:lnTo>
                  <a:lnTo>
                    <a:pt x="7269" y="14600"/>
                  </a:lnTo>
                  <a:lnTo>
                    <a:pt x="7144" y="14662"/>
                  </a:lnTo>
                  <a:lnTo>
                    <a:pt x="7020" y="14724"/>
                  </a:lnTo>
                  <a:lnTo>
                    <a:pt x="6896" y="14662"/>
                  </a:lnTo>
                  <a:lnTo>
                    <a:pt x="6772" y="14600"/>
                  </a:lnTo>
                  <a:lnTo>
                    <a:pt x="6647" y="14351"/>
                  </a:lnTo>
                  <a:lnTo>
                    <a:pt x="6150" y="13295"/>
                  </a:lnTo>
                  <a:lnTo>
                    <a:pt x="5529" y="12363"/>
                  </a:lnTo>
                  <a:lnTo>
                    <a:pt x="5281" y="12052"/>
                  </a:lnTo>
                  <a:lnTo>
                    <a:pt x="5032" y="11742"/>
                  </a:lnTo>
                  <a:lnTo>
                    <a:pt x="4722" y="11555"/>
                  </a:lnTo>
                  <a:lnTo>
                    <a:pt x="4411" y="11369"/>
                  </a:lnTo>
                  <a:lnTo>
                    <a:pt x="4100" y="11183"/>
                  </a:lnTo>
                  <a:lnTo>
                    <a:pt x="3728" y="11058"/>
                  </a:lnTo>
                  <a:lnTo>
                    <a:pt x="2982" y="10872"/>
                  </a:lnTo>
                  <a:lnTo>
                    <a:pt x="2734" y="10872"/>
                  </a:lnTo>
                  <a:lnTo>
                    <a:pt x="2485" y="10810"/>
                  </a:lnTo>
                  <a:lnTo>
                    <a:pt x="1553" y="11307"/>
                  </a:lnTo>
                  <a:lnTo>
                    <a:pt x="2174" y="11493"/>
                  </a:lnTo>
                  <a:lnTo>
                    <a:pt x="2671" y="11742"/>
                  </a:lnTo>
                  <a:lnTo>
                    <a:pt x="3106" y="12115"/>
                  </a:lnTo>
                  <a:lnTo>
                    <a:pt x="3541" y="12549"/>
                  </a:lnTo>
                  <a:lnTo>
                    <a:pt x="3914" y="13046"/>
                  </a:lnTo>
                  <a:lnTo>
                    <a:pt x="4225" y="13481"/>
                  </a:lnTo>
                  <a:lnTo>
                    <a:pt x="4473" y="14040"/>
                  </a:lnTo>
                  <a:lnTo>
                    <a:pt x="4659" y="14537"/>
                  </a:lnTo>
                  <a:lnTo>
                    <a:pt x="4846" y="15097"/>
                  </a:lnTo>
                  <a:lnTo>
                    <a:pt x="4970" y="15594"/>
                  </a:lnTo>
                  <a:lnTo>
                    <a:pt x="5032" y="16215"/>
                  </a:lnTo>
                  <a:lnTo>
                    <a:pt x="5032" y="16774"/>
                  </a:lnTo>
                  <a:lnTo>
                    <a:pt x="5032" y="16836"/>
                  </a:lnTo>
                  <a:lnTo>
                    <a:pt x="5032" y="17022"/>
                  </a:lnTo>
                  <a:lnTo>
                    <a:pt x="5032" y="17085"/>
                  </a:lnTo>
                  <a:lnTo>
                    <a:pt x="4970" y="17147"/>
                  </a:lnTo>
                  <a:lnTo>
                    <a:pt x="4846" y="17085"/>
                  </a:lnTo>
                  <a:lnTo>
                    <a:pt x="4784" y="17022"/>
                  </a:lnTo>
                  <a:lnTo>
                    <a:pt x="4784" y="16836"/>
                  </a:lnTo>
                  <a:lnTo>
                    <a:pt x="4784" y="16401"/>
                  </a:lnTo>
                  <a:lnTo>
                    <a:pt x="4722" y="15904"/>
                  </a:lnTo>
                  <a:lnTo>
                    <a:pt x="4535" y="14910"/>
                  </a:lnTo>
                  <a:lnTo>
                    <a:pt x="4349" y="14413"/>
                  </a:lnTo>
                  <a:lnTo>
                    <a:pt x="4162" y="13978"/>
                  </a:lnTo>
                  <a:lnTo>
                    <a:pt x="3914" y="13481"/>
                  </a:lnTo>
                  <a:lnTo>
                    <a:pt x="3603" y="13109"/>
                  </a:lnTo>
                  <a:lnTo>
                    <a:pt x="3293" y="12674"/>
                  </a:lnTo>
                  <a:lnTo>
                    <a:pt x="2920" y="12301"/>
                  </a:lnTo>
                  <a:lnTo>
                    <a:pt x="2609" y="11990"/>
                  </a:lnTo>
                  <a:lnTo>
                    <a:pt x="2237" y="11804"/>
                  </a:lnTo>
                  <a:lnTo>
                    <a:pt x="1864" y="11618"/>
                  </a:lnTo>
                  <a:lnTo>
                    <a:pt x="1429" y="11555"/>
                  </a:lnTo>
                  <a:lnTo>
                    <a:pt x="1243" y="11493"/>
                  </a:lnTo>
                  <a:lnTo>
                    <a:pt x="932" y="11804"/>
                  </a:lnTo>
                  <a:lnTo>
                    <a:pt x="621" y="12115"/>
                  </a:lnTo>
                  <a:lnTo>
                    <a:pt x="435" y="12425"/>
                  </a:lnTo>
                  <a:lnTo>
                    <a:pt x="311" y="12736"/>
                  </a:lnTo>
                  <a:lnTo>
                    <a:pt x="62" y="13419"/>
                  </a:lnTo>
                  <a:lnTo>
                    <a:pt x="0" y="14165"/>
                  </a:lnTo>
                  <a:lnTo>
                    <a:pt x="124" y="14848"/>
                  </a:lnTo>
                  <a:lnTo>
                    <a:pt x="311" y="15531"/>
                  </a:lnTo>
                  <a:lnTo>
                    <a:pt x="621" y="16153"/>
                  </a:lnTo>
                  <a:lnTo>
                    <a:pt x="1056" y="16774"/>
                  </a:lnTo>
                  <a:lnTo>
                    <a:pt x="1367" y="17022"/>
                  </a:lnTo>
                  <a:lnTo>
                    <a:pt x="1615" y="17271"/>
                  </a:lnTo>
                  <a:lnTo>
                    <a:pt x="2299" y="17644"/>
                  </a:lnTo>
                  <a:lnTo>
                    <a:pt x="3044" y="17954"/>
                  </a:lnTo>
                  <a:lnTo>
                    <a:pt x="3790" y="18079"/>
                  </a:lnTo>
                  <a:lnTo>
                    <a:pt x="4722" y="18079"/>
                  </a:lnTo>
                  <a:lnTo>
                    <a:pt x="4784" y="18141"/>
                  </a:lnTo>
                  <a:lnTo>
                    <a:pt x="4846" y="18203"/>
                  </a:lnTo>
                  <a:lnTo>
                    <a:pt x="4846" y="18389"/>
                  </a:lnTo>
                  <a:lnTo>
                    <a:pt x="4784" y="18700"/>
                  </a:lnTo>
                  <a:lnTo>
                    <a:pt x="4722" y="19073"/>
                  </a:lnTo>
                  <a:lnTo>
                    <a:pt x="4473" y="23918"/>
                  </a:lnTo>
                  <a:lnTo>
                    <a:pt x="6585" y="24105"/>
                  </a:lnTo>
                  <a:lnTo>
                    <a:pt x="5032" y="26031"/>
                  </a:lnTo>
                  <a:lnTo>
                    <a:pt x="5467" y="26590"/>
                  </a:lnTo>
                  <a:lnTo>
                    <a:pt x="5902" y="27087"/>
                  </a:lnTo>
                  <a:lnTo>
                    <a:pt x="6337" y="27522"/>
                  </a:lnTo>
                  <a:lnTo>
                    <a:pt x="6896" y="27957"/>
                  </a:lnTo>
                  <a:lnTo>
                    <a:pt x="7331" y="28267"/>
                  </a:lnTo>
                  <a:lnTo>
                    <a:pt x="7766" y="28454"/>
                  </a:lnTo>
                  <a:lnTo>
                    <a:pt x="8201" y="28640"/>
                  </a:lnTo>
                  <a:lnTo>
                    <a:pt x="8635" y="28764"/>
                  </a:lnTo>
                  <a:lnTo>
                    <a:pt x="9133" y="28888"/>
                  </a:lnTo>
                  <a:lnTo>
                    <a:pt x="10064" y="28888"/>
                  </a:lnTo>
                  <a:lnTo>
                    <a:pt x="10561" y="28826"/>
                  </a:lnTo>
                  <a:lnTo>
                    <a:pt x="11493" y="28702"/>
                  </a:lnTo>
                  <a:lnTo>
                    <a:pt x="12363" y="28391"/>
                  </a:lnTo>
                  <a:lnTo>
                    <a:pt x="12798" y="28205"/>
                  </a:lnTo>
                  <a:lnTo>
                    <a:pt x="13171" y="28019"/>
                  </a:lnTo>
                  <a:lnTo>
                    <a:pt x="13543" y="27770"/>
                  </a:lnTo>
                  <a:lnTo>
                    <a:pt x="13916" y="27460"/>
                  </a:lnTo>
                  <a:lnTo>
                    <a:pt x="14227" y="27211"/>
                  </a:lnTo>
                  <a:lnTo>
                    <a:pt x="14289" y="27025"/>
                  </a:lnTo>
                  <a:lnTo>
                    <a:pt x="14351" y="26838"/>
                  </a:lnTo>
                  <a:lnTo>
                    <a:pt x="14537" y="24664"/>
                  </a:lnTo>
                  <a:lnTo>
                    <a:pt x="13606" y="24602"/>
                  </a:lnTo>
                  <a:lnTo>
                    <a:pt x="12612" y="24415"/>
                  </a:lnTo>
                  <a:lnTo>
                    <a:pt x="11680" y="24105"/>
                  </a:lnTo>
                  <a:lnTo>
                    <a:pt x="10810" y="23670"/>
                  </a:lnTo>
                  <a:lnTo>
                    <a:pt x="10437" y="23484"/>
                  </a:lnTo>
                  <a:lnTo>
                    <a:pt x="10127" y="23235"/>
                  </a:lnTo>
                  <a:lnTo>
                    <a:pt x="9816" y="22924"/>
                  </a:lnTo>
                  <a:lnTo>
                    <a:pt x="9567" y="22614"/>
                  </a:lnTo>
                  <a:lnTo>
                    <a:pt x="9319" y="22303"/>
                  </a:lnTo>
                  <a:lnTo>
                    <a:pt x="9195" y="21930"/>
                  </a:lnTo>
                  <a:lnTo>
                    <a:pt x="9008" y="21558"/>
                  </a:lnTo>
                  <a:lnTo>
                    <a:pt x="8946" y="21123"/>
                  </a:lnTo>
                  <a:lnTo>
                    <a:pt x="8946" y="20999"/>
                  </a:lnTo>
                  <a:lnTo>
                    <a:pt x="9070" y="20999"/>
                  </a:lnTo>
                  <a:lnTo>
                    <a:pt x="9195" y="21061"/>
                  </a:lnTo>
                  <a:lnTo>
                    <a:pt x="9381" y="21185"/>
                  </a:lnTo>
                  <a:lnTo>
                    <a:pt x="10313" y="21558"/>
                  </a:lnTo>
                  <a:lnTo>
                    <a:pt x="11307" y="21868"/>
                  </a:lnTo>
                  <a:lnTo>
                    <a:pt x="12363" y="22055"/>
                  </a:lnTo>
                  <a:lnTo>
                    <a:pt x="13357" y="22179"/>
                  </a:lnTo>
                  <a:lnTo>
                    <a:pt x="14786" y="22303"/>
                  </a:lnTo>
                  <a:lnTo>
                    <a:pt x="14848" y="22241"/>
                  </a:lnTo>
                  <a:lnTo>
                    <a:pt x="14910" y="22179"/>
                  </a:lnTo>
                  <a:lnTo>
                    <a:pt x="15904" y="22179"/>
                  </a:lnTo>
                  <a:lnTo>
                    <a:pt x="16774" y="22117"/>
                  </a:lnTo>
                  <a:lnTo>
                    <a:pt x="17519" y="22055"/>
                  </a:lnTo>
                  <a:lnTo>
                    <a:pt x="18265" y="21930"/>
                  </a:lnTo>
                  <a:lnTo>
                    <a:pt x="18948" y="21806"/>
                  </a:lnTo>
                  <a:lnTo>
                    <a:pt x="19632" y="21620"/>
                  </a:lnTo>
                  <a:lnTo>
                    <a:pt x="19942" y="21496"/>
                  </a:lnTo>
                  <a:lnTo>
                    <a:pt x="20253" y="21309"/>
                  </a:lnTo>
                  <a:lnTo>
                    <a:pt x="20502" y="21123"/>
                  </a:lnTo>
                  <a:lnTo>
                    <a:pt x="20750" y="20874"/>
                  </a:lnTo>
                  <a:lnTo>
                    <a:pt x="21185" y="20191"/>
                  </a:lnTo>
                  <a:lnTo>
                    <a:pt x="21558" y="19445"/>
                  </a:lnTo>
                  <a:lnTo>
                    <a:pt x="21806" y="18700"/>
                  </a:lnTo>
                  <a:lnTo>
                    <a:pt x="22055" y="17892"/>
                  </a:lnTo>
                  <a:lnTo>
                    <a:pt x="21558" y="17892"/>
                  </a:lnTo>
                  <a:lnTo>
                    <a:pt x="21185" y="17768"/>
                  </a:lnTo>
                  <a:lnTo>
                    <a:pt x="20750" y="17519"/>
                  </a:lnTo>
                  <a:lnTo>
                    <a:pt x="20439" y="17271"/>
                  </a:lnTo>
                  <a:lnTo>
                    <a:pt x="20129" y="16960"/>
                  </a:lnTo>
                  <a:lnTo>
                    <a:pt x="19818" y="16588"/>
                  </a:lnTo>
                  <a:lnTo>
                    <a:pt x="19632" y="16153"/>
                  </a:lnTo>
                  <a:lnTo>
                    <a:pt x="19570" y="15718"/>
                  </a:lnTo>
                  <a:lnTo>
                    <a:pt x="19507" y="15407"/>
                  </a:lnTo>
                  <a:lnTo>
                    <a:pt x="19507" y="15097"/>
                  </a:lnTo>
                  <a:lnTo>
                    <a:pt x="19570" y="14786"/>
                  </a:lnTo>
                  <a:lnTo>
                    <a:pt x="19694" y="14475"/>
                  </a:lnTo>
                  <a:lnTo>
                    <a:pt x="19942" y="13916"/>
                  </a:lnTo>
                  <a:lnTo>
                    <a:pt x="20377" y="13481"/>
                  </a:lnTo>
                  <a:lnTo>
                    <a:pt x="20812" y="13109"/>
                  </a:lnTo>
                  <a:lnTo>
                    <a:pt x="21123" y="12922"/>
                  </a:lnTo>
                  <a:lnTo>
                    <a:pt x="21371" y="12860"/>
                  </a:lnTo>
                  <a:lnTo>
                    <a:pt x="21682" y="12798"/>
                  </a:lnTo>
                  <a:lnTo>
                    <a:pt x="21993" y="12736"/>
                  </a:lnTo>
                  <a:lnTo>
                    <a:pt x="22365" y="12736"/>
                  </a:lnTo>
                  <a:lnTo>
                    <a:pt x="22676" y="12798"/>
                  </a:lnTo>
                  <a:lnTo>
                    <a:pt x="22862" y="12798"/>
                  </a:lnTo>
                  <a:lnTo>
                    <a:pt x="22924" y="11555"/>
                  </a:lnTo>
                  <a:lnTo>
                    <a:pt x="22987" y="10251"/>
                  </a:lnTo>
                  <a:lnTo>
                    <a:pt x="23049" y="9070"/>
                  </a:lnTo>
                  <a:lnTo>
                    <a:pt x="22987" y="7828"/>
                  </a:lnTo>
                  <a:lnTo>
                    <a:pt x="22924" y="7082"/>
                  </a:lnTo>
                  <a:lnTo>
                    <a:pt x="22800" y="6337"/>
                  </a:lnTo>
                  <a:lnTo>
                    <a:pt x="22552" y="5653"/>
                  </a:lnTo>
                  <a:lnTo>
                    <a:pt x="22303" y="4970"/>
                  </a:lnTo>
                  <a:lnTo>
                    <a:pt x="22055" y="4287"/>
                  </a:lnTo>
                  <a:lnTo>
                    <a:pt x="21682" y="3665"/>
                  </a:lnTo>
                  <a:lnTo>
                    <a:pt x="21309" y="2982"/>
                  </a:lnTo>
                  <a:lnTo>
                    <a:pt x="20874" y="2361"/>
                  </a:lnTo>
                  <a:lnTo>
                    <a:pt x="20315" y="1740"/>
                  </a:lnTo>
                  <a:lnTo>
                    <a:pt x="19694" y="1118"/>
                  </a:lnTo>
                  <a:lnTo>
                    <a:pt x="19010" y="621"/>
                  </a:lnTo>
                  <a:lnTo>
                    <a:pt x="18327" y="124"/>
                  </a:lnTo>
                  <a:lnTo>
                    <a:pt x="18203" y="0"/>
                  </a:lnTo>
                  <a:close/>
                </a:path>
              </a:pathLst>
            </a:custGeom>
            <a:solidFill>
              <a:srgbClr val="D57289"/>
            </a:solidFill>
            <a:ln cap="flat" cmpd="sng" w="9525">
              <a:solidFill>
                <a:srgbClr val="D5728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4"/>
            <p:cNvSpPr/>
            <p:nvPr/>
          </p:nvSpPr>
          <p:spPr>
            <a:xfrm>
              <a:off x="1646450" y="3516800"/>
              <a:ext cx="604200" cy="425575"/>
            </a:xfrm>
            <a:custGeom>
              <a:rect b="b" l="l" r="r" t="t"/>
              <a:pathLst>
                <a:path extrusionOk="0" h="17023" w="24168">
                  <a:moveTo>
                    <a:pt x="16651" y="0"/>
                  </a:moveTo>
                  <a:lnTo>
                    <a:pt x="15035" y="62"/>
                  </a:lnTo>
                  <a:lnTo>
                    <a:pt x="13420" y="125"/>
                  </a:lnTo>
                  <a:lnTo>
                    <a:pt x="11867" y="311"/>
                  </a:lnTo>
                  <a:lnTo>
                    <a:pt x="10811" y="497"/>
                  </a:lnTo>
                  <a:lnTo>
                    <a:pt x="10252" y="560"/>
                  </a:lnTo>
                  <a:lnTo>
                    <a:pt x="8699" y="560"/>
                  </a:lnTo>
                  <a:lnTo>
                    <a:pt x="7767" y="622"/>
                  </a:lnTo>
                  <a:lnTo>
                    <a:pt x="6773" y="684"/>
                  </a:lnTo>
                  <a:lnTo>
                    <a:pt x="5779" y="808"/>
                  </a:lnTo>
                  <a:lnTo>
                    <a:pt x="5157" y="932"/>
                  </a:lnTo>
                  <a:lnTo>
                    <a:pt x="4598" y="1119"/>
                  </a:lnTo>
                  <a:lnTo>
                    <a:pt x="3977" y="1305"/>
                  </a:lnTo>
                  <a:lnTo>
                    <a:pt x="3418" y="1554"/>
                  </a:lnTo>
                  <a:lnTo>
                    <a:pt x="2921" y="1864"/>
                  </a:lnTo>
                  <a:lnTo>
                    <a:pt x="2424" y="2175"/>
                  </a:lnTo>
                  <a:lnTo>
                    <a:pt x="1927" y="2610"/>
                  </a:lnTo>
                  <a:lnTo>
                    <a:pt x="1492" y="3107"/>
                  </a:lnTo>
                  <a:lnTo>
                    <a:pt x="1181" y="3604"/>
                  </a:lnTo>
                  <a:lnTo>
                    <a:pt x="933" y="4163"/>
                  </a:lnTo>
                  <a:lnTo>
                    <a:pt x="684" y="4722"/>
                  </a:lnTo>
                  <a:lnTo>
                    <a:pt x="436" y="5281"/>
                  </a:lnTo>
                  <a:lnTo>
                    <a:pt x="249" y="6213"/>
                  </a:lnTo>
                  <a:lnTo>
                    <a:pt x="125" y="7145"/>
                  </a:lnTo>
                  <a:lnTo>
                    <a:pt x="63" y="8077"/>
                  </a:lnTo>
                  <a:lnTo>
                    <a:pt x="1" y="9009"/>
                  </a:lnTo>
                  <a:lnTo>
                    <a:pt x="1" y="10934"/>
                  </a:lnTo>
                  <a:lnTo>
                    <a:pt x="125" y="12798"/>
                  </a:lnTo>
                  <a:lnTo>
                    <a:pt x="125" y="12985"/>
                  </a:lnTo>
                  <a:lnTo>
                    <a:pt x="125" y="13047"/>
                  </a:lnTo>
                  <a:lnTo>
                    <a:pt x="63" y="13109"/>
                  </a:lnTo>
                  <a:lnTo>
                    <a:pt x="312" y="13171"/>
                  </a:lnTo>
                  <a:lnTo>
                    <a:pt x="560" y="13171"/>
                  </a:lnTo>
                  <a:lnTo>
                    <a:pt x="1306" y="13357"/>
                  </a:lnTo>
                  <a:lnTo>
                    <a:pt x="1678" y="13482"/>
                  </a:lnTo>
                  <a:lnTo>
                    <a:pt x="1989" y="13668"/>
                  </a:lnTo>
                  <a:lnTo>
                    <a:pt x="2300" y="13854"/>
                  </a:lnTo>
                  <a:lnTo>
                    <a:pt x="2610" y="14041"/>
                  </a:lnTo>
                  <a:lnTo>
                    <a:pt x="2859" y="14351"/>
                  </a:lnTo>
                  <a:lnTo>
                    <a:pt x="3107" y="14662"/>
                  </a:lnTo>
                  <a:lnTo>
                    <a:pt x="3728" y="15594"/>
                  </a:lnTo>
                  <a:lnTo>
                    <a:pt x="4225" y="16650"/>
                  </a:lnTo>
                  <a:lnTo>
                    <a:pt x="4350" y="16899"/>
                  </a:lnTo>
                  <a:lnTo>
                    <a:pt x="4474" y="16961"/>
                  </a:lnTo>
                  <a:lnTo>
                    <a:pt x="4598" y="17023"/>
                  </a:lnTo>
                  <a:lnTo>
                    <a:pt x="4722" y="16961"/>
                  </a:lnTo>
                  <a:lnTo>
                    <a:pt x="4847" y="16899"/>
                  </a:lnTo>
                  <a:lnTo>
                    <a:pt x="5033" y="16650"/>
                  </a:lnTo>
                  <a:lnTo>
                    <a:pt x="5841" y="15159"/>
                  </a:lnTo>
                  <a:lnTo>
                    <a:pt x="6027" y="14911"/>
                  </a:lnTo>
                  <a:lnTo>
                    <a:pt x="6276" y="14724"/>
                  </a:lnTo>
                  <a:lnTo>
                    <a:pt x="7270" y="14289"/>
                  </a:lnTo>
                  <a:lnTo>
                    <a:pt x="8139" y="13668"/>
                  </a:lnTo>
                  <a:lnTo>
                    <a:pt x="8823" y="13109"/>
                  </a:lnTo>
                  <a:lnTo>
                    <a:pt x="9382" y="12488"/>
                  </a:lnTo>
                  <a:lnTo>
                    <a:pt x="9630" y="12115"/>
                  </a:lnTo>
                  <a:lnTo>
                    <a:pt x="9879" y="11742"/>
                  </a:lnTo>
                  <a:lnTo>
                    <a:pt x="10003" y="11369"/>
                  </a:lnTo>
                  <a:lnTo>
                    <a:pt x="10190" y="10934"/>
                  </a:lnTo>
                  <a:lnTo>
                    <a:pt x="10376" y="10251"/>
                  </a:lnTo>
                  <a:lnTo>
                    <a:pt x="10500" y="9506"/>
                  </a:lnTo>
                  <a:lnTo>
                    <a:pt x="10562" y="8760"/>
                  </a:lnTo>
                  <a:lnTo>
                    <a:pt x="10624" y="8015"/>
                  </a:lnTo>
                  <a:lnTo>
                    <a:pt x="10624" y="7704"/>
                  </a:lnTo>
                  <a:lnTo>
                    <a:pt x="10687" y="7518"/>
                  </a:lnTo>
                  <a:lnTo>
                    <a:pt x="10811" y="7455"/>
                  </a:lnTo>
                  <a:lnTo>
                    <a:pt x="11184" y="7393"/>
                  </a:lnTo>
                  <a:lnTo>
                    <a:pt x="11432" y="7331"/>
                  </a:lnTo>
                  <a:lnTo>
                    <a:pt x="12364" y="7083"/>
                  </a:lnTo>
                  <a:lnTo>
                    <a:pt x="12799" y="6896"/>
                  </a:lnTo>
                  <a:lnTo>
                    <a:pt x="13234" y="6710"/>
                  </a:lnTo>
                  <a:lnTo>
                    <a:pt x="13606" y="6461"/>
                  </a:lnTo>
                  <a:lnTo>
                    <a:pt x="13979" y="6151"/>
                  </a:lnTo>
                  <a:lnTo>
                    <a:pt x="14290" y="5778"/>
                  </a:lnTo>
                  <a:lnTo>
                    <a:pt x="14600" y="5405"/>
                  </a:lnTo>
                  <a:lnTo>
                    <a:pt x="14911" y="4722"/>
                  </a:lnTo>
                  <a:lnTo>
                    <a:pt x="15222" y="4039"/>
                  </a:lnTo>
                  <a:lnTo>
                    <a:pt x="15408" y="3293"/>
                  </a:lnTo>
                  <a:lnTo>
                    <a:pt x="15532" y="2548"/>
                  </a:lnTo>
                  <a:lnTo>
                    <a:pt x="15594" y="2361"/>
                  </a:lnTo>
                  <a:lnTo>
                    <a:pt x="15657" y="2299"/>
                  </a:lnTo>
                  <a:lnTo>
                    <a:pt x="15781" y="2299"/>
                  </a:lnTo>
                  <a:lnTo>
                    <a:pt x="15905" y="2423"/>
                  </a:lnTo>
                  <a:lnTo>
                    <a:pt x="16588" y="2920"/>
                  </a:lnTo>
                  <a:lnTo>
                    <a:pt x="17272" y="3417"/>
                  </a:lnTo>
                  <a:lnTo>
                    <a:pt x="17893" y="4039"/>
                  </a:lnTo>
                  <a:lnTo>
                    <a:pt x="18452" y="4660"/>
                  </a:lnTo>
                  <a:lnTo>
                    <a:pt x="18887" y="5281"/>
                  </a:lnTo>
                  <a:lnTo>
                    <a:pt x="19260" y="5964"/>
                  </a:lnTo>
                  <a:lnTo>
                    <a:pt x="19633" y="6586"/>
                  </a:lnTo>
                  <a:lnTo>
                    <a:pt x="19881" y="7269"/>
                  </a:lnTo>
                  <a:lnTo>
                    <a:pt x="20130" y="7952"/>
                  </a:lnTo>
                  <a:lnTo>
                    <a:pt x="20378" y="8636"/>
                  </a:lnTo>
                  <a:lnTo>
                    <a:pt x="20502" y="9381"/>
                  </a:lnTo>
                  <a:lnTo>
                    <a:pt x="20565" y="10127"/>
                  </a:lnTo>
                  <a:lnTo>
                    <a:pt x="20627" y="11369"/>
                  </a:lnTo>
                  <a:lnTo>
                    <a:pt x="20565" y="12550"/>
                  </a:lnTo>
                  <a:lnTo>
                    <a:pt x="21372" y="12177"/>
                  </a:lnTo>
                  <a:lnTo>
                    <a:pt x="22118" y="11680"/>
                  </a:lnTo>
                  <a:lnTo>
                    <a:pt x="22801" y="11121"/>
                  </a:lnTo>
                  <a:lnTo>
                    <a:pt x="23422" y="10437"/>
                  </a:lnTo>
                  <a:lnTo>
                    <a:pt x="23609" y="10065"/>
                  </a:lnTo>
                  <a:lnTo>
                    <a:pt x="23857" y="9754"/>
                  </a:lnTo>
                  <a:lnTo>
                    <a:pt x="23981" y="9381"/>
                  </a:lnTo>
                  <a:lnTo>
                    <a:pt x="24106" y="9009"/>
                  </a:lnTo>
                  <a:lnTo>
                    <a:pt x="24168" y="8636"/>
                  </a:lnTo>
                  <a:lnTo>
                    <a:pt x="24168" y="8263"/>
                  </a:lnTo>
                  <a:lnTo>
                    <a:pt x="24106" y="7890"/>
                  </a:lnTo>
                  <a:lnTo>
                    <a:pt x="24044" y="7518"/>
                  </a:lnTo>
                  <a:lnTo>
                    <a:pt x="23981" y="7207"/>
                  </a:lnTo>
                  <a:lnTo>
                    <a:pt x="23795" y="6834"/>
                  </a:lnTo>
                  <a:lnTo>
                    <a:pt x="23609" y="6524"/>
                  </a:lnTo>
                  <a:lnTo>
                    <a:pt x="23422" y="6213"/>
                  </a:lnTo>
                  <a:lnTo>
                    <a:pt x="23112" y="5964"/>
                  </a:lnTo>
                  <a:lnTo>
                    <a:pt x="22801" y="5654"/>
                  </a:lnTo>
                  <a:lnTo>
                    <a:pt x="22490" y="5467"/>
                  </a:lnTo>
                  <a:lnTo>
                    <a:pt x="22118" y="5219"/>
                  </a:lnTo>
                  <a:lnTo>
                    <a:pt x="21993" y="5157"/>
                  </a:lnTo>
                  <a:lnTo>
                    <a:pt x="21993" y="5095"/>
                  </a:lnTo>
                  <a:lnTo>
                    <a:pt x="21993" y="4908"/>
                  </a:lnTo>
                  <a:lnTo>
                    <a:pt x="22242" y="4411"/>
                  </a:lnTo>
                  <a:lnTo>
                    <a:pt x="22304" y="3852"/>
                  </a:lnTo>
                  <a:lnTo>
                    <a:pt x="22366" y="3293"/>
                  </a:lnTo>
                  <a:lnTo>
                    <a:pt x="22304" y="2734"/>
                  </a:lnTo>
                  <a:lnTo>
                    <a:pt x="22180" y="2175"/>
                  </a:lnTo>
                  <a:lnTo>
                    <a:pt x="21993" y="1678"/>
                  </a:lnTo>
                  <a:lnTo>
                    <a:pt x="21683" y="1243"/>
                  </a:lnTo>
                  <a:lnTo>
                    <a:pt x="21496" y="994"/>
                  </a:lnTo>
                  <a:lnTo>
                    <a:pt x="21248" y="808"/>
                  </a:lnTo>
                  <a:lnTo>
                    <a:pt x="20937" y="684"/>
                  </a:lnTo>
                  <a:lnTo>
                    <a:pt x="20689" y="497"/>
                  </a:lnTo>
                  <a:lnTo>
                    <a:pt x="20316" y="435"/>
                  </a:lnTo>
                  <a:lnTo>
                    <a:pt x="19943" y="311"/>
                  </a:lnTo>
                  <a:lnTo>
                    <a:pt x="18204" y="125"/>
                  </a:lnTo>
                  <a:lnTo>
                    <a:pt x="16651"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4"/>
            <p:cNvSpPr/>
            <p:nvPr/>
          </p:nvSpPr>
          <p:spPr>
            <a:xfrm>
              <a:off x="2666875" y="3718700"/>
              <a:ext cx="377450" cy="243875"/>
            </a:xfrm>
            <a:custGeom>
              <a:rect b="b" l="l" r="r" t="t"/>
              <a:pathLst>
                <a:path extrusionOk="0" h="9755" w="15098">
                  <a:moveTo>
                    <a:pt x="2486" y="1"/>
                  </a:moveTo>
                  <a:lnTo>
                    <a:pt x="2361" y="63"/>
                  </a:lnTo>
                  <a:lnTo>
                    <a:pt x="2237" y="125"/>
                  </a:lnTo>
                  <a:lnTo>
                    <a:pt x="2175" y="187"/>
                  </a:lnTo>
                  <a:lnTo>
                    <a:pt x="2175" y="373"/>
                  </a:lnTo>
                  <a:lnTo>
                    <a:pt x="2113" y="2361"/>
                  </a:lnTo>
                  <a:lnTo>
                    <a:pt x="1926" y="4350"/>
                  </a:lnTo>
                  <a:lnTo>
                    <a:pt x="1740" y="5406"/>
                  </a:lnTo>
                  <a:lnTo>
                    <a:pt x="1492" y="6462"/>
                  </a:lnTo>
                  <a:lnTo>
                    <a:pt x="1181" y="7456"/>
                  </a:lnTo>
                  <a:lnTo>
                    <a:pt x="746" y="8450"/>
                  </a:lnTo>
                  <a:lnTo>
                    <a:pt x="373" y="9071"/>
                  </a:lnTo>
                  <a:lnTo>
                    <a:pt x="1" y="9754"/>
                  </a:lnTo>
                  <a:lnTo>
                    <a:pt x="249" y="9754"/>
                  </a:lnTo>
                  <a:lnTo>
                    <a:pt x="3293" y="9692"/>
                  </a:lnTo>
                  <a:lnTo>
                    <a:pt x="6151" y="9692"/>
                  </a:lnTo>
                  <a:lnTo>
                    <a:pt x="9071" y="9630"/>
                  </a:lnTo>
                  <a:lnTo>
                    <a:pt x="12923" y="9630"/>
                  </a:lnTo>
                  <a:lnTo>
                    <a:pt x="13171" y="9568"/>
                  </a:lnTo>
                  <a:lnTo>
                    <a:pt x="13358" y="9506"/>
                  </a:lnTo>
                  <a:lnTo>
                    <a:pt x="13544" y="9382"/>
                  </a:lnTo>
                  <a:lnTo>
                    <a:pt x="13668" y="9133"/>
                  </a:lnTo>
                  <a:lnTo>
                    <a:pt x="13979" y="8077"/>
                  </a:lnTo>
                  <a:lnTo>
                    <a:pt x="14289" y="6959"/>
                  </a:lnTo>
                  <a:lnTo>
                    <a:pt x="14600" y="5841"/>
                  </a:lnTo>
                  <a:lnTo>
                    <a:pt x="14786" y="4784"/>
                  </a:lnTo>
                  <a:lnTo>
                    <a:pt x="14973" y="3666"/>
                  </a:lnTo>
                  <a:lnTo>
                    <a:pt x="15035" y="2548"/>
                  </a:lnTo>
                  <a:lnTo>
                    <a:pt x="15097" y="1367"/>
                  </a:lnTo>
                  <a:lnTo>
                    <a:pt x="15097" y="249"/>
                  </a:lnTo>
                  <a:lnTo>
                    <a:pt x="15097" y="63"/>
                  </a:lnTo>
                  <a:lnTo>
                    <a:pt x="15035" y="1"/>
                  </a:lnTo>
                  <a:lnTo>
                    <a:pt x="9506" y="1"/>
                  </a:lnTo>
                  <a:lnTo>
                    <a:pt x="9506" y="1119"/>
                  </a:lnTo>
                  <a:lnTo>
                    <a:pt x="9506" y="1243"/>
                  </a:lnTo>
                  <a:lnTo>
                    <a:pt x="9444" y="1305"/>
                  </a:lnTo>
                  <a:lnTo>
                    <a:pt x="9381" y="1367"/>
                  </a:lnTo>
                  <a:lnTo>
                    <a:pt x="7580" y="1367"/>
                  </a:lnTo>
                  <a:lnTo>
                    <a:pt x="7518" y="1305"/>
                  </a:lnTo>
                  <a:lnTo>
                    <a:pt x="7456" y="1243"/>
                  </a:lnTo>
                  <a:lnTo>
                    <a:pt x="7456" y="1119"/>
                  </a:lnTo>
                  <a:lnTo>
                    <a:pt x="7456" y="1"/>
                  </a:lnTo>
                  <a:close/>
                </a:path>
              </a:pathLst>
            </a:custGeom>
            <a:solidFill>
              <a:srgbClr val="FE9F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4"/>
            <p:cNvSpPr/>
            <p:nvPr/>
          </p:nvSpPr>
          <p:spPr>
            <a:xfrm>
              <a:off x="2309650" y="3526125"/>
              <a:ext cx="377450" cy="243850"/>
            </a:xfrm>
            <a:custGeom>
              <a:rect b="b" l="l" r="r" t="t"/>
              <a:pathLst>
                <a:path extrusionOk="0" h="9754" w="15098">
                  <a:moveTo>
                    <a:pt x="2610" y="0"/>
                  </a:moveTo>
                  <a:lnTo>
                    <a:pt x="2361" y="62"/>
                  </a:lnTo>
                  <a:lnTo>
                    <a:pt x="2237" y="62"/>
                  </a:lnTo>
                  <a:lnTo>
                    <a:pt x="2175" y="249"/>
                  </a:lnTo>
                  <a:lnTo>
                    <a:pt x="2175" y="497"/>
                  </a:lnTo>
                  <a:lnTo>
                    <a:pt x="2113" y="2485"/>
                  </a:lnTo>
                  <a:lnTo>
                    <a:pt x="2051" y="3541"/>
                  </a:lnTo>
                  <a:lnTo>
                    <a:pt x="1864" y="4535"/>
                  </a:lnTo>
                  <a:lnTo>
                    <a:pt x="1678" y="5840"/>
                  </a:lnTo>
                  <a:lnTo>
                    <a:pt x="1305" y="7082"/>
                  </a:lnTo>
                  <a:lnTo>
                    <a:pt x="1057" y="7704"/>
                  </a:lnTo>
                  <a:lnTo>
                    <a:pt x="808" y="8263"/>
                  </a:lnTo>
                  <a:lnTo>
                    <a:pt x="498" y="8884"/>
                  </a:lnTo>
                  <a:lnTo>
                    <a:pt x="125" y="9443"/>
                  </a:lnTo>
                  <a:lnTo>
                    <a:pt x="63" y="9567"/>
                  </a:lnTo>
                  <a:lnTo>
                    <a:pt x="1" y="9630"/>
                  </a:lnTo>
                  <a:lnTo>
                    <a:pt x="1" y="9692"/>
                  </a:lnTo>
                  <a:lnTo>
                    <a:pt x="63" y="9754"/>
                  </a:lnTo>
                  <a:lnTo>
                    <a:pt x="311" y="9754"/>
                  </a:lnTo>
                  <a:lnTo>
                    <a:pt x="2237" y="9692"/>
                  </a:lnTo>
                  <a:lnTo>
                    <a:pt x="4163" y="9692"/>
                  </a:lnTo>
                  <a:lnTo>
                    <a:pt x="6834" y="9630"/>
                  </a:lnTo>
                  <a:lnTo>
                    <a:pt x="9568" y="9630"/>
                  </a:lnTo>
                  <a:lnTo>
                    <a:pt x="11370" y="9567"/>
                  </a:lnTo>
                  <a:lnTo>
                    <a:pt x="13358" y="9567"/>
                  </a:lnTo>
                  <a:lnTo>
                    <a:pt x="13482" y="9443"/>
                  </a:lnTo>
                  <a:lnTo>
                    <a:pt x="13544" y="9319"/>
                  </a:lnTo>
                  <a:lnTo>
                    <a:pt x="13917" y="8263"/>
                  </a:lnTo>
                  <a:lnTo>
                    <a:pt x="14227" y="7145"/>
                  </a:lnTo>
                  <a:lnTo>
                    <a:pt x="14538" y="6026"/>
                  </a:lnTo>
                  <a:lnTo>
                    <a:pt x="14724" y="4908"/>
                  </a:lnTo>
                  <a:lnTo>
                    <a:pt x="14911" y="3790"/>
                  </a:lnTo>
                  <a:lnTo>
                    <a:pt x="15035" y="2609"/>
                  </a:lnTo>
                  <a:lnTo>
                    <a:pt x="15097" y="1491"/>
                  </a:lnTo>
                  <a:lnTo>
                    <a:pt x="15097" y="311"/>
                  </a:lnTo>
                  <a:lnTo>
                    <a:pt x="15097" y="187"/>
                  </a:lnTo>
                  <a:lnTo>
                    <a:pt x="15035" y="62"/>
                  </a:lnTo>
                  <a:lnTo>
                    <a:pt x="14911" y="0"/>
                  </a:lnTo>
                  <a:lnTo>
                    <a:pt x="9506" y="0"/>
                  </a:lnTo>
                  <a:lnTo>
                    <a:pt x="9506" y="1118"/>
                  </a:lnTo>
                  <a:lnTo>
                    <a:pt x="9506" y="1243"/>
                  </a:lnTo>
                  <a:lnTo>
                    <a:pt x="9444" y="1367"/>
                  </a:lnTo>
                  <a:lnTo>
                    <a:pt x="9382" y="1429"/>
                  </a:lnTo>
                  <a:lnTo>
                    <a:pt x="7580" y="1429"/>
                  </a:lnTo>
                  <a:lnTo>
                    <a:pt x="7518" y="1367"/>
                  </a:lnTo>
                  <a:lnTo>
                    <a:pt x="7456" y="1305"/>
                  </a:lnTo>
                  <a:lnTo>
                    <a:pt x="7456" y="1181"/>
                  </a:lnTo>
                  <a:lnTo>
                    <a:pt x="7456"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4"/>
            <p:cNvSpPr/>
            <p:nvPr/>
          </p:nvSpPr>
          <p:spPr>
            <a:xfrm>
              <a:off x="2168325" y="3993600"/>
              <a:ext cx="201925" cy="655450"/>
            </a:xfrm>
            <a:custGeom>
              <a:rect b="b" l="l" r="r" t="t"/>
              <a:pathLst>
                <a:path extrusionOk="0" h="26218" w="8077">
                  <a:moveTo>
                    <a:pt x="6834" y="1"/>
                  </a:moveTo>
                  <a:lnTo>
                    <a:pt x="6523" y="63"/>
                  </a:lnTo>
                  <a:lnTo>
                    <a:pt x="6337" y="125"/>
                  </a:lnTo>
                  <a:lnTo>
                    <a:pt x="6213" y="312"/>
                  </a:lnTo>
                  <a:lnTo>
                    <a:pt x="6088" y="560"/>
                  </a:lnTo>
                  <a:lnTo>
                    <a:pt x="4846" y="5592"/>
                  </a:lnTo>
                  <a:lnTo>
                    <a:pt x="2796" y="13731"/>
                  </a:lnTo>
                  <a:lnTo>
                    <a:pt x="1429" y="19074"/>
                  </a:lnTo>
                  <a:lnTo>
                    <a:pt x="0" y="24851"/>
                  </a:lnTo>
                  <a:lnTo>
                    <a:pt x="746" y="25410"/>
                  </a:lnTo>
                  <a:lnTo>
                    <a:pt x="1429" y="25970"/>
                  </a:lnTo>
                  <a:lnTo>
                    <a:pt x="1740" y="26218"/>
                  </a:lnTo>
                  <a:lnTo>
                    <a:pt x="1802" y="25970"/>
                  </a:lnTo>
                  <a:lnTo>
                    <a:pt x="7890" y="871"/>
                  </a:lnTo>
                  <a:lnTo>
                    <a:pt x="8014" y="436"/>
                  </a:lnTo>
                  <a:lnTo>
                    <a:pt x="8076" y="249"/>
                  </a:lnTo>
                  <a:lnTo>
                    <a:pt x="8076"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4"/>
            <p:cNvSpPr/>
            <p:nvPr/>
          </p:nvSpPr>
          <p:spPr>
            <a:xfrm>
              <a:off x="2073575" y="3892650"/>
              <a:ext cx="83900" cy="128950"/>
            </a:xfrm>
            <a:custGeom>
              <a:rect b="b" l="l" r="r" t="t"/>
              <a:pathLst>
                <a:path extrusionOk="0" h="5158" w="3356">
                  <a:moveTo>
                    <a:pt x="2486" y="1"/>
                  </a:moveTo>
                  <a:lnTo>
                    <a:pt x="2175" y="63"/>
                  </a:lnTo>
                  <a:lnTo>
                    <a:pt x="1864" y="125"/>
                  </a:lnTo>
                  <a:lnTo>
                    <a:pt x="1616" y="187"/>
                  </a:lnTo>
                  <a:lnTo>
                    <a:pt x="1305" y="374"/>
                  </a:lnTo>
                  <a:lnTo>
                    <a:pt x="870" y="746"/>
                  </a:lnTo>
                  <a:lnTo>
                    <a:pt x="435" y="1181"/>
                  </a:lnTo>
                  <a:lnTo>
                    <a:pt x="187" y="1740"/>
                  </a:lnTo>
                  <a:lnTo>
                    <a:pt x="63" y="2051"/>
                  </a:lnTo>
                  <a:lnTo>
                    <a:pt x="0" y="2362"/>
                  </a:lnTo>
                  <a:lnTo>
                    <a:pt x="0" y="2672"/>
                  </a:lnTo>
                  <a:lnTo>
                    <a:pt x="63" y="2983"/>
                  </a:lnTo>
                  <a:lnTo>
                    <a:pt x="125" y="3418"/>
                  </a:lnTo>
                  <a:lnTo>
                    <a:pt x="311" y="3853"/>
                  </a:lnTo>
                  <a:lnTo>
                    <a:pt x="622" y="4225"/>
                  </a:lnTo>
                  <a:lnTo>
                    <a:pt x="932" y="4536"/>
                  </a:lnTo>
                  <a:lnTo>
                    <a:pt x="1243" y="4784"/>
                  </a:lnTo>
                  <a:lnTo>
                    <a:pt x="1678" y="5033"/>
                  </a:lnTo>
                  <a:lnTo>
                    <a:pt x="2051" y="5157"/>
                  </a:lnTo>
                  <a:lnTo>
                    <a:pt x="2548" y="5157"/>
                  </a:lnTo>
                  <a:lnTo>
                    <a:pt x="2610" y="4847"/>
                  </a:lnTo>
                  <a:lnTo>
                    <a:pt x="2858" y="3666"/>
                  </a:lnTo>
                  <a:lnTo>
                    <a:pt x="3045" y="2486"/>
                  </a:lnTo>
                  <a:lnTo>
                    <a:pt x="3231" y="1305"/>
                  </a:lnTo>
                  <a:lnTo>
                    <a:pt x="3355" y="63"/>
                  </a:lnTo>
                  <a:lnTo>
                    <a:pt x="3169" y="63"/>
                  </a:lnTo>
                  <a:lnTo>
                    <a:pt x="2858" y="1"/>
                  </a:lnTo>
                  <a:close/>
                </a:path>
              </a:pathLst>
            </a:custGeom>
            <a:solidFill>
              <a:srgbClr val="C267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4"/>
            <p:cNvSpPr/>
            <p:nvPr/>
          </p:nvSpPr>
          <p:spPr>
            <a:xfrm>
              <a:off x="1963300" y="3327325"/>
              <a:ext cx="149125" cy="150675"/>
            </a:xfrm>
            <a:custGeom>
              <a:rect b="b" l="l" r="r" t="t"/>
              <a:pathLst>
                <a:path extrusionOk="0" h="6027" w="5965">
                  <a:moveTo>
                    <a:pt x="2983" y="0"/>
                  </a:moveTo>
                  <a:lnTo>
                    <a:pt x="2858" y="62"/>
                  </a:lnTo>
                  <a:lnTo>
                    <a:pt x="2796" y="124"/>
                  </a:lnTo>
                  <a:lnTo>
                    <a:pt x="2796" y="373"/>
                  </a:lnTo>
                  <a:lnTo>
                    <a:pt x="2610" y="808"/>
                  </a:lnTo>
                  <a:lnTo>
                    <a:pt x="2423" y="1243"/>
                  </a:lnTo>
                  <a:lnTo>
                    <a:pt x="2175" y="1615"/>
                  </a:lnTo>
                  <a:lnTo>
                    <a:pt x="1926" y="1988"/>
                  </a:lnTo>
                  <a:lnTo>
                    <a:pt x="1554" y="2237"/>
                  </a:lnTo>
                  <a:lnTo>
                    <a:pt x="1181" y="2485"/>
                  </a:lnTo>
                  <a:lnTo>
                    <a:pt x="746" y="2671"/>
                  </a:lnTo>
                  <a:lnTo>
                    <a:pt x="311" y="2858"/>
                  </a:lnTo>
                  <a:lnTo>
                    <a:pt x="125" y="2858"/>
                  </a:lnTo>
                  <a:lnTo>
                    <a:pt x="1" y="2920"/>
                  </a:lnTo>
                  <a:lnTo>
                    <a:pt x="1" y="3044"/>
                  </a:lnTo>
                  <a:lnTo>
                    <a:pt x="1" y="3168"/>
                  </a:lnTo>
                  <a:lnTo>
                    <a:pt x="125" y="3168"/>
                  </a:lnTo>
                  <a:lnTo>
                    <a:pt x="311" y="3231"/>
                  </a:lnTo>
                  <a:lnTo>
                    <a:pt x="746" y="3355"/>
                  </a:lnTo>
                  <a:lnTo>
                    <a:pt x="1119" y="3541"/>
                  </a:lnTo>
                  <a:lnTo>
                    <a:pt x="1492" y="3790"/>
                  </a:lnTo>
                  <a:lnTo>
                    <a:pt x="1802" y="4038"/>
                  </a:lnTo>
                  <a:lnTo>
                    <a:pt x="2113" y="4349"/>
                  </a:lnTo>
                  <a:lnTo>
                    <a:pt x="2361" y="4722"/>
                  </a:lnTo>
                  <a:lnTo>
                    <a:pt x="2548" y="5094"/>
                  </a:lnTo>
                  <a:lnTo>
                    <a:pt x="2734" y="5529"/>
                  </a:lnTo>
                  <a:lnTo>
                    <a:pt x="2796" y="5840"/>
                  </a:lnTo>
                  <a:lnTo>
                    <a:pt x="2858" y="5964"/>
                  </a:lnTo>
                  <a:lnTo>
                    <a:pt x="2983" y="6026"/>
                  </a:lnTo>
                  <a:lnTo>
                    <a:pt x="3169" y="6026"/>
                  </a:lnTo>
                  <a:lnTo>
                    <a:pt x="3231" y="5840"/>
                  </a:lnTo>
                  <a:lnTo>
                    <a:pt x="3293" y="5529"/>
                  </a:lnTo>
                  <a:lnTo>
                    <a:pt x="3604" y="4846"/>
                  </a:lnTo>
                  <a:lnTo>
                    <a:pt x="3728" y="4535"/>
                  </a:lnTo>
                  <a:lnTo>
                    <a:pt x="3977" y="4287"/>
                  </a:lnTo>
                  <a:lnTo>
                    <a:pt x="4225" y="4038"/>
                  </a:lnTo>
                  <a:lnTo>
                    <a:pt x="4474" y="3790"/>
                  </a:lnTo>
                  <a:lnTo>
                    <a:pt x="4784" y="3603"/>
                  </a:lnTo>
                  <a:lnTo>
                    <a:pt x="5095" y="3417"/>
                  </a:lnTo>
                  <a:lnTo>
                    <a:pt x="5716" y="3231"/>
                  </a:lnTo>
                  <a:lnTo>
                    <a:pt x="5903" y="3168"/>
                  </a:lnTo>
                  <a:lnTo>
                    <a:pt x="5965" y="3106"/>
                  </a:lnTo>
                  <a:lnTo>
                    <a:pt x="5965" y="3044"/>
                  </a:lnTo>
                  <a:lnTo>
                    <a:pt x="5965" y="2982"/>
                  </a:lnTo>
                  <a:lnTo>
                    <a:pt x="5903" y="2920"/>
                  </a:lnTo>
                  <a:lnTo>
                    <a:pt x="5778" y="2858"/>
                  </a:lnTo>
                  <a:lnTo>
                    <a:pt x="5281" y="2734"/>
                  </a:lnTo>
                  <a:lnTo>
                    <a:pt x="4908" y="2547"/>
                  </a:lnTo>
                  <a:lnTo>
                    <a:pt x="4474" y="2361"/>
                  </a:lnTo>
                  <a:lnTo>
                    <a:pt x="4163" y="2050"/>
                  </a:lnTo>
                  <a:lnTo>
                    <a:pt x="3852" y="1740"/>
                  </a:lnTo>
                  <a:lnTo>
                    <a:pt x="3604" y="1367"/>
                  </a:lnTo>
                  <a:lnTo>
                    <a:pt x="3417" y="1056"/>
                  </a:lnTo>
                  <a:lnTo>
                    <a:pt x="3169" y="249"/>
                  </a:lnTo>
                  <a:lnTo>
                    <a:pt x="3107" y="124"/>
                  </a:lnTo>
                  <a:lnTo>
                    <a:pt x="3045" y="62"/>
                  </a:lnTo>
                  <a:lnTo>
                    <a:pt x="2983" y="0"/>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4"/>
            <p:cNvSpPr/>
            <p:nvPr/>
          </p:nvSpPr>
          <p:spPr>
            <a:xfrm>
              <a:off x="1809550" y="4099225"/>
              <a:ext cx="146000" cy="91650"/>
            </a:xfrm>
            <a:custGeom>
              <a:rect b="b" l="l" r="r" t="t"/>
              <a:pathLst>
                <a:path extrusionOk="0" h="3666" w="5840">
                  <a:moveTo>
                    <a:pt x="0" y="1"/>
                  </a:moveTo>
                  <a:lnTo>
                    <a:pt x="0" y="125"/>
                  </a:lnTo>
                  <a:lnTo>
                    <a:pt x="62" y="560"/>
                  </a:lnTo>
                  <a:lnTo>
                    <a:pt x="249" y="932"/>
                  </a:lnTo>
                  <a:lnTo>
                    <a:pt x="373" y="1305"/>
                  </a:lnTo>
                  <a:lnTo>
                    <a:pt x="621" y="1616"/>
                  </a:lnTo>
                  <a:lnTo>
                    <a:pt x="870" y="1926"/>
                  </a:lnTo>
                  <a:lnTo>
                    <a:pt x="1181" y="2237"/>
                  </a:lnTo>
                  <a:lnTo>
                    <a:pt x="1491" y="2486"/>
                  </a:lnTo>
                  <a:lnTo>
                    <a:pt x="1864" y="2672"/>
                  </a:lnTo>
                  <a:lnTo>
                    <a:pt x="2734" y="3107"/>
                  </a:lnTo>
                  <a:lnTo>
                    <a:pt x="3666" y="3417"/>
                  </a:lnTo>
                  <a:lnTo>
                    <a:pt x="4660" y="3604"/>
                  </a:lnTo>
                  <a:lnTo>
                    <a:pt x="5591" y="3666"/>
                  </a:lnTo>
                  <a:lnTo>
                    <a:pt x="5654" y="3604"/>
                  </a:lnTo>
                  <a:lnTo>
                    <a:pt x="5840" y="1305"/>
                  </a:lnTo>
                  <a:lnTo>
                    <a:pt x="4411" y="1181"/>
                  </a:lnTo>
                  <a:lnTo>
                    <a:pt x="3417" y="1057"/>
                  </a:lnTo>
                  <a:lnTo>
                    <a:pt x="2361" y="870"/>
                  </a:lnTo>
                  <a:lnTo>
                    <a:pt x="1367" y="560"/>
                  </a:lnTo>
                  <a:lnTo>
                    <a:pt x="435" y="187"/>
                  </a:lnTo>
                  <a:lnTo>
                    <a:pt x="249" y="63"/>
                  </a:lnTo>
                  <a:lnTo>
                    <a:pt x="124"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4"/>
            <p:cNvSpPr/>
            <p:nvPr/>
          </p:nvSpPr>
          <p:spPr>
            <a:xfrm>
              <a:off x="2496025" y="3467100"/>
              <a:ext cx="52825" cy="94750"/>
            </a:xfrm>
            <a:custGeom>
              <a:rect b="b" l="l" r="r" t="t"/>
              <a:pathLst>
                <a:path extrusionOk="0" h="3790" w="2113">
                  <a:moveTo>
                    <a:pt x="373" y="0"/>
                  </a:moveTo>
                  <a:lnTo>
                    <a:pt x="187" y="62"/>
                  </a:lnTo>
                  <a:lnTo>
                    <a:pt x="63" y="125"/>
                  </a:lnTo>
                  <a:lnTo>
                    <a:pt x="1" y="249"/>
                  </a:lnTo>
                  <a:lnTo>
                    <a:pt x="1" y="373"/>
                  </a:lnTo>
                  <a:lnTo>
                    <a:pt x="1" y="2361"/>
                  </a:lnTo>
                  <a:lnTo>
                    <a:pt x="1" y="3542"/>
                  </a:lnTo>
                  <a:lnTo>
                    <a:pt x="1" y="3666"/>
                  </a:lnTo>
                  <a:lnTo>
                    <a:pt x="63" y="3728"/>
                  </a:lnTo>
                  <a:lnTo>
                    <a:pt x="125" y="3790"/>
                  </a:lnTo>
                  <a:lnTo>
                    <a:pt x="1927" y="3790"/>
                  </a:lnTo>
                  <a:lnTo>
                    <a:pt x="1989" y="3728"/>
                  </a:lnTo>
                  <a:lnTo>
                    <a:pt x="2051" y="3604"/>
                  </a:lnTo>
                  <a:lnTo>
                    <a:pt x="2051" y="3479"/>
                  </a:lnTo>
                  <a:lnTo>
                    <a:pt x="2051" y="2361"/>
                  </a:lnTo>
                  <a:lnTo>
                    <a:pt x="2051" y="1367"/>
                  </a:lnTo>
                  <a:lnTo>
                    <a:pt x="2113" y="373"/>
                  </a:lnTo>
                  <a:lnTo>
                    <a:pt x="2113" y="187"/>
                  </a:lnTo>
                  <a:lnTo>
                    <a:pt x="2051" y="62"/>
                  </a:lnTo>
                  <a:lnTo>
                    <a:pt x="1927" y="0"/>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4"/>
            <p:cNvSpPr/>
            <p:nvPr/>
          </p:nvSpPr>
          <p:spPr>
            <a:xfrm>
              <a:off x="2853250" y="3659675"/>
              <a:ext cx="52825" cy="93225"/>
            </a:xfrm>
            <a:custGeom>
              <a:rect b="b" l="l" r="r" t="t"/>
              <a:pathLst>
                <a:path extrusionOk="0" h="3729" w="2113">
                  <a:moveTo>
                    <a:pt x="373" y="1"/>
                  </a:moveTo>
                  <a:lnTo>
                    <a:pt x="187" y="63"/>
                  </a:lnTo>
                  <a:lnTo>
                    <a:pt x="63" y="125"/>
                  </a:lnTo>
                  <a:lnTo>
                    <a:pt x="1" y="187"/>
                  </a:lnTo>
                  <a:lnTo>
                    <a:pt x="1" y="374"/>
                  </a:lnTo>
                  <a:lnTo>
                    <a:pt x="1" y="2362"/>
                  </a:lnTo>
                  <a:lnTo>
                    <a:pt x="1" y="3480"/>
                  </a:lnTo>
                  <a:lnTo>
                    <a:pt x="1" y="3604"/>
                  </a:lnTo>
                  <a:lnTo>
                    <a:pt x="63" y="3666"/>
                  </a:lnTo>
                  <a:lnTo>
                    <a:pt x="125" y="3728"/>
                  </a:lnTo>
                  <a:lnTo>
                    <a:pt x="1926" y="3728"/>
                  </a:lnTo>
                  <a:lnTo>
                    <a:pt x="1989" y="3666"/>
                  </a:lnTo>
                  <a:lnTo>
                    <a:pt x="2051" y="3604"/>
                  </a:lnTo>
                  <a:lnTo>
                    <a:pt x="2051" y="3480"/>
                  </a:lnTo>
                  <a:lnTo>
                    <a:pt x="2051" y="2362"/>
                  </a:lnTo>
                  <a:lnTo>
                    <a:pt x="2051" y="2113"/>
                  </a:lnTo>
                  <a:lnTo>
                    <a:pt x="2051" y="1181"/>
                  </a:lnTo>
                  <a:lnTo>
                    <a:pt x="2113" y="312"/>
                  </a:lnTo>
                  <a:lnTo>
                    <a:pt x="2113" y="63"/>
                  </a:lnTo>
                  <a:lnTo>
                    <a:pt x="2051" y="1"/>
                  </a:lnTo>
                  <a:lnTo>
                    <a:pt x="1492" y="1"/>
                  </a:lnTo>
                  <a:lnTo>
                    <a:pt x="1119" y="63"/>
                  </a:lnTo>
                  <a:lnTo>
                    <a:pt x="373" y="1"/>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4"/>
            <p:cNvSpPr/>
            <p:nvPr/>
          </p:nvSpPr>
          <p:spPr>
            <a:xfrm>
              <a:off x="1098200" y="4161350"/>
              <a:ext cx="652350" cy="1107425"/>
            </a:xfrm>
            <a:custGeom>
              <a:rect b="b" l="l" r="r" t="t"/>
              <a:pathLst>
                <a:path extrusionOk="0" h="44297" w="26094">
                  <a:moveTo>
                    <a:pt x="18079" y="1"/>
                  </a:moveTo>
                  <a:lnTo>
                    <a:pt x="17582" y="125"/>
                  </a:lnTo>
                  <a:lnTo>
                    <a:pt x="17147" y="249"/>
                  </a:lnTo>
                  <a:lnTo>
                    <a:pt x="16712" y="498"/>
                  </a:lnTo>
                  <a:lnTo>
                    <a:pt x="16340" y="808"/>
                  </a:lnTo>
                  <a:lnTo>
                    <a:pt x="15967" y="1119"/>
                  </a:lnTo>
                  <a:lnTo>
                    <a:pt x="15718" y="1554"/>
                  </a:lnTo>
                  <a:lnTo>
                    <a:pt x="15532" y="1740"/>
                  </a:lnTo>
                  <a:lnTo>
                    <a:pt x="15408" y="1864"/>
                  </a:lnTo>
                  <a:lnTo>
                    <a:pt x="9257" y="5778"/>
                  </a:lnTo>
                  <a:lnTo>
                    <a:pt x="5405" y="8263"/>
                  </a:lnTo>
                  <a:lnTo>
                    <a:pt x="5281" y="8325"/>
                  </a:lnTo>
                  <a:lnTo>
                    <a:pt x="5157" y="8263"/>
                  </a:lnTo>
                  <a:lnTo>
                    <a:pt x="4846" y="8139"/>
                  </a:lnTo>
                  <a:lnTo>
                    <a:pt x="4536" y="8139"/>
                  </a:lnTo>
                  <a:lnTo>
                    <a:pt x="4163" y="8263"/>
                  </a:lnTo>
                  <a:lnTo>
                    <a:pt x="4039" y="8388"/>
                  </a:lnTo>
                  <a:lnTo>
                    <a:pt x="3914" y="8512"/>
                  </a:lnTo>
                  <a:lnTo>
                    <a:pt x="3790" y="8885"/>
                  </a:lnTo>
                  <a:lnTo>
                    <a:pt x="3790" y="9195"/>
                  </a:lnTo>
                  <a:lnTo>
                    <a:pt x="3977" y="9506"/>
                  </a:lnTo>
                  <a:lnTo>
                    <a:pt x="4225" y="9754"/>
                  </a:lnTo>
                  <a:lnTo>
                    <a:pt x="4411" y="9941"/>
                  </a:lnTo>
                  <a:lnTo>
                    <a:pt x="4474" y="10127"/>
                  </a:lnTo>
                  <a:lnTo>
                    <a:pt x="4411" y="11370"/>
                  </a:lnTo>
                  <a:lnTo>
                    <a:pt x="4287" y="14165"/>
                  </a:lnTo>
                  <a:lnTo>
                    <a:pt x="4101" y="17209"/>
                  </a:lnTo>
                  <a:lnTo>
                    <a:pt x="4039" y="19135"/>
                  </a:lnTo>
                  <a:lnTo>
                    <a:pt x="3977" y="20067"/>
                  </a:lnTo>
                  <a:lnTo>
                    <a:pt x="3977" y="21061"/>
                  </a:lnTo>
                  <a:lnTo>
                    <a:pt x="3977" y="21310"/>
                  </a:lnTo>
                  <a:lnTo>
                    <a:pt x="3914" y="21558"/>
                  </a:lnTo>
                  <a:lnTo>
                    <a:pt x="3914" y="22179"/>
                  </a:lnTo>
                  <a:lnTo>
                    <a:pt x="3914" y="22863"/>
                  </a:lnTo>
                  <a:lnTo>
                    <a:pt x="3790" y="24167"/>
                  </a:lnTo>
                  <a:lnTo>
                    <a:pt x="3728" y="25721"/>
                  </a:lnTo>
                  <a:lnTo>
                    <a:pt x="3666" y="27895"/>
                  </a:lnTo>
                  <a:lnTo>
                    <a:pt x="3604" y="29200"/>
                  </a:lnTo>
                  <a:lnTo>
                    <a:pt x="3542" y="30566"/>
                  </a:lnTo>
                  <a:lnTo>
                    <a:pt x="3480" y="31685"/>
                  </a:lnTo>
                  <a:lnTo>
                    <a:pt x="3417" y="32803"/>
                  </a:lnTo>
                  <a:lnTo>
                    <a:pt x="3417" y="33424"/>
                  </a:lnTo>
                  <a:lnTo>
                    <a:pt x="3355" y="35102"/>
                  </a:lnTo>
                  <a:lnTo>
                    <a:pt x="3231" y="36841"/>
                  </a:lnTo>
                  <a:lnTo>
                    <a:pt x="3231" y="37400"/>
                  </a:lnTo>
                  <a:lnTo>
                    <a:pt x="3169" y="37959"/>
                  </a:lnTo>
                  <a:lnTo>
                    <a:pt x="3169" y="38146"/>
                  </a:lnTo>
                  <a:lnTo>
                    <a:pt x="3169" y="38332"/>
                  </a:lnTo>
                  <a:lnTo>
                    <a:pt x="3107" y="38705"/>
                  </a:lnTo>
                  <a:lnTo>
                    <a:pt x="3045" y="41190"/>
                  </a:lnTo>
                  <a:lnTo>
                    <a:pt x="3045" y="41376"/>
                  </a:lnTo>
                  <a:lnTo>
                    <a:pt x="2983" y="41563"/>
                  </a:lnTo>
                  <a:lnTo>
                    <a:pt x="2858" y="41749"/>
                  </a:lnTo>
                  <a:lnTo>
                    <a:pt x="2672" y="41935"/>
                  </a:lnTo>
                  <a:lnTo>
                    <a:pt x="1367" y="43116"/>
                  </a:lnTo>
                  <a:lnTo>
                    <a:pt x="1" y="44296"/>
                  </a:lnTo>
                  <a:lnTo>
                    <a:pt x="1" y="44296"/>
                  </a:lnTo>
                  <a:lnTo>
                    <a:pt x="1678" y="44234"/>
                  </a:lnTo>
                  <a:lnTo>
                    <a:pt x="3293" y="44234"/>
                  </a:lnTo>
                  <a:lnTo>
                    <a:pt x="6524" y="44172"/>
                  </a:lnTo>
                  <a:lnTo>
                    <a:pt x="4287" y="42246"/>
                  </a:lnTo>
                  <a:lnTo>
                    <a:pt x="3914" y="41998"/>
                  </a:lnTo>
                  <a:lnTo>
                    <a:pt x="3666" y="41687"/>
                  </a:lnTo>
                  <a:lnTo>
                    <a:pt x="3542" y="41501"/>
                  </a:lnTo>
                  <a:lnTo>
                    <a:pt x="3480" y="41314"/>
                  </a:lnTo>
                  <a:lnTo>
                    <a:pt x="3480" y="41066"/>
                  </a:lnTo>
                  <a:lnTo>
                    <a:pt x="3480" y="40817"/>
                  </a:lnTo>
                  <a:lnTo>
                    <a:pt x="3542" y="40072"/>
                  </a:lnTo>
                  <a:lnTo>
                    <a:pt x="3604" y="39326"/>
                  </a:lnTo>
                  <a:lnTo>
                    <a:pt x="3666" y="37897"/>
                  </a:lnTo>
                  <a:lnTo>
                    <a:pt x="3728" y="36530"/>
                  </a:lnTo>
                  <a:lnTo>
                    <a:pt x="3790" y="35164"/>
                  </a:lnTo>
                  <a:lnTo>
                    <a:pt x="3852" y="33300"/>
                  </a:lnTo>
                  <a:lnTo>
                    <a:pt x="3914" y="31436"/>
                  </a:lnTo>
                  <a:lnTo>
                    <a:pt x="3977" y="29697"/>
                  </a:lnTo>
                  <a:lnTo>
                    <a:pt x="4039" y="29262"/>
                  </a:lnTo>
                  <a:lnTo>
                    <a:pt x="4101" y="28827"/>
                  </a:lnTo>
                  <a:lnTo>
                    <a:pt x="4101" y="27957"/>
                  </a:lnTo>
                  <a:lnTo>
                    <a:pt x="4163" y="26528"/>
                  </a:lnTo>
                  <a:lnTo>
                    <a:pt x="4225" y="25037"/>
                  </a:lnTo>
                  <a:lnTo>
                    <a:pt x="4349" y="22242"/>
                  </a:lnTo>
                  <a:lnTo>
                    <a:pt x="4536" y="19073"/>
                  </a:lnTo>
                  <a:lnTo>
                    <a:pt x="4598" y="17955"/>
                  </a:lnTo>
                  <a:lnTo>
                    <a:pt x="4598" y="17396"/>
                  </a:lnTo>
                  <a:lnTo>
                    <a:pt x="4598" y="16837"/>
                  </a:lnTo>
                  <a:lnTo>
                    <a:pt x="4598" y="16774"/>
                  </a:lnTo>
                  <a:lnTo>
                    <a:pt x="4660" y="16774"/>
                  </a:lnTo>
                  <a:lnTo>
                    <a:pt x="4660" y="15408"/>
                  </a:lnTo>
                  <a:lnTo>
                    <a:pt x="4722" y="14041"/>
                  </a:lnTo>
                  <a:lnTo>
                    <a:pt x="4846" y="12239"/>
                  </a:lnTo>
                  <a:lnTo>
                    <a:pt x="4908" y="10500"/>
                  </a:lnTo>
                  <a:lnTo>
                    <a:pt x="4908" y="10189"/>
                  </a:lnTo>
                  <a:lnTo>
                    <a:pt x="4908" y="10003"/>
                  </a:lnTo>
                  <a:lnTo>
                    <a:pt x="4971" y="9941"/>
                  </a:lnTo>
                  <a:lnTo>
                    <a:pt x="5157" y="9754"/>
                  </a:lnTo>
                  <a:lnTo>
                    <a:pt x="5343" y="9630"/>
                  </a:lnTo>
                  <a:lnTo>
                    <a:pt x="5468" y="9444"/>
                  </a:lnTo>
                  <a:lnTo>
                    <a:pt x="5592" y="9257"/>
                  </a:lnTo>
                  <a:lnTo>
                    <a:pt x="5592" y="9009"/>
                  </a:lnTo>
                  <a:lnTo>
                    <a:pt x="5592" y="8822"/>
                  </a:lnTo>
                  <a:lnTo>
                    <a:pt x="5592" y="8698"/>
                  </a:lnTo>
                  <a:lnTo>
                    <a:pt x="5840" y="8512"/>
                  </a:lnTo>
                  <a:lnTo>
                    <a:pt x="9009" y="6524"/>
                  </a:lnTo>
                  <a:lnTo>
                    <a:pt x="9319" y="6337"/>
                  </a:lnTo>
                  <a:lnTo>
                    <a:pt x="9382" y="6337"/>
                  </a:lnTo>
                  <a:lnTo>
                    <a:pt x="9568" y="6151"/>
                  </a:lnTo>
                  <a:lnTo>
                    <a:pt x="9754" y="5965"/>
                  </a:lnTo>
                  <a:lnTo>
                    <a:pt x="10003" y="5840"/>
                  </a:lnTo>
                  <a:lnTo>
                    <a:pt x="10251" y="5778"/>
                  </a:lnTo>
                  <a:lnTo>
                    <a:pt x="10873" y="5343"/>
                  </a:lnTo>
                  <a:lnTo>
                    <a:pt x="11059" y="5157"/>
                  </a:lnTo>
                  <a:lnTo>
                    <a:pt x="11245" y="5033"/>
                  </a:lnTo>
                  <a:lnTo>
                    <a:pt x="11680" y="4784"/>
                  </a:lnTo>
                  <a:lnTo>
                    <a:pt x="14538" y="2983"/>
                  </a:lnTo>
                  <a:lnTo>
                    <a:pt x="14849" y="2734"/>
                  </a:lnTo>
                  <a:lnTo>
                    <a:pt x="14973" y="2672"/>
                  </a:lnTo>
                  <a:lnTo>
                    <a:pt x="15097" y="2672"/>
                  </a:lnTo>
                  <a:lnTo>
                    <a:pt x="15221" y="2796"/>
                  </a:lnTo>
                  <a:lnTo>
                    <a:pt x="15221" y="2983"/>
                  </a:lnTo>
                  <a:lnTo>
                    <a:pt x="15221" y="3293"/>
                  </a:lnTo>
                  <a:lnTo>
                    <a:pt x="15221" y="3417"/>
                  </a:lnTo>
                  <a:lnTo>
                    <a:pt x="15470" y="5095"/>
                  </a:lnTo>
                  <a:lnTo>
                    <a:pt x="15718" y="6710"/>
                  </a:lnTo>
                  <a:lnTo>
                    <a:pt x="16277" y="10003"/>
                  </a:lnTo>
                  <a:lnTo>
                    <a:pt x="16588" y="11991"/>
                  </a:lnTo>
                  <a:lnTo>
                    <a:pt x="16774" y="11867"/>
                  </a:lnTo>
                  <a:lnTo>
                    <a:pt x="16961" y="11680"/>
                  </a:lnTo>
                  <a:lnTo>
                    <a:pt x="17272" y="11307"/>
                  </a:lnTo>
                  <a:lnTo>
                    <a:pt x="19073" y="9133"/>
                  </a:lnTo>
                  <a:lnTo>
                    <a:pt x="20502" y="7393"/>
                  </a:lnTo>
                  <a:lnTo>
                    <a:pt x="21931" y="5654"/>
                  </a:lnTo>
                  <a:lnTo>
                    <a:pt x="23298" y="3977"/>
                  </a:lnTo>
                  <a:lnTo>
                    <a:pt x="23919" y="3231"/>
                  </a:lnTo>
                  <a:lnTo>
                    <a:pt x="24540" y="2548"/>
                  </a:lnTo>
                  <a:lnTo>
                    <a:pt x="26093" y="622"/>
                  </a:lnTo>
                  <a:lnTo>
                    <a:pt x="23981" y="435"/>
                  </a:lnTo>
                  <a:lnTo>
                    <a:pt x="23236" y="435"/>
                  </a:lnTo>
                  <a:lnTo>
                    <a:pt x="21620" y="249"/>
                  </a:lnTo>
                  <a:lnTo>
                    <a:pt x="20005" y="125"/>
                  </a:lnTo>
                  <a:lnTo>
                    <a:pt x="19508" y="125"/>
                  </a:lnTo>
                  <a:lnTo>
                    <a:pt x="19011" y="63"/>
                  </a:lnTo>
                  <a:lnTo>
                    <a:pt x="18514"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4"/>
            <p:cNvSpPr/>
            <p:nvPr/>
          </p:nvSpPr>
          <p:spPr>
            <a:xfrm>
              <a:off x="1171200" y="4145825"/>
              <a:ext cx="152225" cy="150675"/>
            </a:xfrm>
            <a:custGeom>
              <a:rect b="b" l="l" r="r" t="t"/>
              <a:pathLst>
                <a:path extrusionOk="0" h="6027" w="6089">
                  <a:moveTo>
                    <a:pt x="2920" y="0"/>
                  </a:moveTo>
                  <a:lnTo>
                    <a:pt x="2858" y="125"/>
                  </a:lnTo>
                  <a:lnTo>
                    <a:pt x="2796" y="311"/>
                  </a:lnTo>
                  <a:lnTo>
                    <a:pt x="2672" y="808"/>
                  </a:lnTo>
                  <a:lnTo>
                    <a:pt x="2423" y="1305"/>
                  </a:lnTo>
                  <a:lnTo>
                    <a:pt x="2051" y="1802"/>
                  </a:lnTo>
                  <a:lnTo>
                    <a:pt x="1554" y="2237"/>
                  </a:lnTo>
                  <a:lnTo>
                    <a:pt x="994" y="2547"/>
                  </a:lnTo>
                  <a:lnTo>
                    <a:pt x="311" y="2796"/>
                  </a:lnTo>
                  <a:lnTo>
                    <a:pt x="125" y="2796"/>
                  </a:lnTo>
                  <a:lnTo>
                    <a:pt x="63" y="2858"/>
                  </a:lnTo>
                  <a:lnTo>
                    <a:pt x="0" y="2982"/>
                  </a:lnTo>
                  <a:lnTo>
                    <a:pt x="63" y="3107"/>
                  </a:lnTo>
                  <a:lnTo>
                    <a:pt x="125" y="3107"/>
                  </a:lnTo>
                  <a:lnTo>
                    <a:pt x="311" y="3169"/>
                  </a:lnTo>
                  <a:lnTo>
                    <a:pt x="746" y="3293"/>
                  </a:lnTo>
                  <a:lnTo>
                    <a:pt x="1181" y="3479"/>
                  </a:lnTo>
                  <a:lnTo>
                    <a:pt x="1554" y="3728"/>
                  </a:lnTo>
                  <a:lnTo>
                    <a:pt x="1864" y="3976"/>
                  </a:lnTo>
                  <a:lnTo>
                    <a:pt x="2175" y="4287"/>
                  </a:lnTo>
                  <a:lnTo>
                    <a:pt x="2423" y="4660"/>
                  </a:lnTo>
                  <a:lnTo>
                    <a:pt x="2610" y="5095"/>
                  </a:lnTo>
                  <a:lnTo>
                    <a:pt x="2796" y="5529"/>
                  </a:lnTo>
                  <a:lnTo>
                    <a:pt x="2858" y="5840"/>
                  </a:lnTo>
                  <a:lnTo>
                    <a:pt x="2920" y="5964"/>
                  </a:lnTo>
                  <a:lnTo>
                    <a:pt x="3045" y="6026"/>
                  </a:lnTo>
                  <a:lnTo>
                    <a:pt x="3169" y="5964"/>
                  </a:lnTo>
                  <a:lnTo>
                    <a:pt x="3231" y="5840"/>
                  </a:lnTo>
                  <a:lnTo>
                    <a:pt x="3293" y="5529"/>
                  </a:lnTo>
                  <a:lnTo>
                    <a:pt x="3542" y="4970"/>
                  </a:lnTo>
                  <a:lnTo>
                    <a:pt x="3852" y="4411"/>
                  </a:lnTo>
                  <a:lnTo>
                    <a:pt x="4225" y="3976"/>
                  </a:lnTo>
                  <a:lnTo>
                    <a:pt x="4722" y="3604"/>
                  </a:lnTo>
                  <a:lnTo>
                    <a:pt x="5281" y="3355"/>
                  </a:lnTo>
                  <a:lnTo>
                    <a:pt x="5840" y="3169"/>
                  </a:lnTo>
                  <a:lnTo>
                    <a:pt x="5965" y="3107"/>
                  </a:lnTo>
                  <a:lnTo>
                    <a:pt x="6027" y="3044"/>
                  </a:lnTo>
                  <a:lnTo>
                    <a:pt x="6089" y="2982"/>
                  </a:lnTo>
                  <a:lnTo>
                    <a:pt x="5965" y="2858"/>
                  </a:lnTo>
                  <a:lnTo>
                    <a:pt x="5840" y="2796"/>
                  </a:lnTo>
                  <a:lnTo>
                    <a:pt x="5219" y="2610"/>
                  </a:lnTo>
                  <a:lnTo>
                    <a:pt x="4971" y="2485"/>
                  </a:lnTo>
                  <a:lnTo>
                    <a:pt x="4660" y="2361"/>
                  </a:lnTo>
                  <a:lnTo>
                    <a:pt x="4163" y="1988"/>
                  </a:lnTo>
                  <a:lnTo>
                    <a:pt x="3728" y="1491"/>
                  </a:lnTo>
                  <a:lnTo>
                    <a:pt x="3480" y="932"/>
                  </a:lnTo>
                  <a:lnTo>
                    <a:pt x="3231" y="311"/>
                  </a:lnTo>
                  <a:lnTo>
                    <a:pt x="3231" y="125"/>
                  </a:lnTo>
                  <a:lnTo>
                    <a:pt x="3169" y="62"/>
                  </a:lnTo>
                  <a:lnTo>
                    <a:pt x="3045" y="0"/>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4"/>
            <p:cNvSpPr/>
            <p:nvPr/>
          </p:nvSpPr>
          <p:spPr>
            <a:xfrm>
              <a:off x="1324950" y="3771500"/>
              <a:ext cx="52850" cy="93225"/>
            </a:xfrm>
            <a:custGeom>
              <a:rect b="b" l="l" r="r" t="t"/>
              <a:pathLst>
                <a:path extrusionOk="0" h="3729" w="2114">
                  <a:moveTo>
                    <a:pt x="1740" y="1"/>
                  </a:moveTo>
                  <a:lnTo>
                    <a:pt x="312" y="63"/>
                  </a:lnTo>
                  <a:lnTo>
                    <a:pt x="187" y="63"/>
                  </a:lnTo>
                  <a:lnTo>
                    <a:pt x="125" y="125"/>
                  </a:lnTo>
                  <a:lnTo>
                    <a:pt x="63" y="187"/>
                  </a:lnTo>
                  <a:lnTo>
                    <a:pt x="63" y="312"/>
                  </a:lnTo>
                  <a:lnTo>
                    <a:pt x="63" y="1368"/>
                  </a:lnTo>
                  <a:lnTo>
                    <a:pt x="63" y="1865"/>
                  </a:lnTo>
                  <a:lnTo>
                    <a:pt x="1" y="2362"/>
                  </a:lnTo>
                  <a:lnTo>
                    <a:pt x="1" y="3480"/>
                  </a:lnTo>
                  <a:lnTo>
                    <a:pt x="1" y="3604"/>
                  </a:lnTo>
                  <a:lnTo>
                    <a:pt x="63" y="3666"/>
                  </a:lnTo>
                  <a:lnTo>
                    <a:pt x="125" y="3729"/>
                  </a:lnTo>
                  <a:lnTo>
                    <a:pt x="1927" y="3729"/>
                  </a:lnTo>
                  <a:lnTo>
                    <a:pt x="1989" y="3666"/>
                  </a:lnTo>
                  <a:lnTo>
                    <a:pt x="2051" y="3604"/>
                  </a:lnTo>
                  <a:lnTo>
                    <a:pt x="2051" y="3418"/>
                  </a:lnTo>
                  <a:lnTo>
                    <a:pt x="2051" y="2362"/>
                  </a:lnTo>
                  <a:lnTo>
                    <a:pt x="2113" y="1368"/>
                  </a:lnTo>
                  <a:lnTo>
                    <a:pt x="2113" y="312"/>
                  </a:lnTo>
                  <a:lnTo>
                    <a:pt x="2113" y="125"/>
                  </a:lnTo>
                  <a:lnTo>
                    <a:pt x="2051" y="63"/>
                  </a:lnTo>
                  <a:lnTo>
                    <a:pt x="1927" y="1"/>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4"/>
            <p:cNvSpPr/>
            <p:nvPr/>
          </p:nvSpPr>
          <p:spPr>
            <a:xfrm>
              <a:off x="1157225" y="4925500"/>
              <a:ext cx="29525" cy="184850"/>
            </a:xfrm>
            <a:custGeom>
              <a:rect b="b" l="l" r="r" t="t"/>
              <a:pathLst>
                <a:path extrusionOk="0" h="7394" w="1181">
                  <a:moveTo>
                    <a:pt x="1181" y="0"/>
                  </a:moveTo>
                  <a:lnTo>
                    <a:pt x="994" y="249"/>
                  </a:lnTo>
                  <a:lnTo>
                    <a:pt x="808" y="560"/>
                  </a:lnTo>
                  <a:lnTo>
                    <a:pt x="559" y="1181"/>
                  </a:lnTo>
                  <a:lnTo>
                    <a:pt x="435" y="1491"/>
                  </a:lnTo>
                  <a:lnTo>
                    <a:pt x="249" y="2299"/>
                  </a:lnTo>
                  <a:lnTo>
                    <a:pt x="125" y="3107"/>
                  </a:lnTo>
                  <a:lnTo>
                    <a:pt x="62" y="3976"/>
                  </a:lnTo>
                  <a:lnTo>
                    <a:pt x="0" y="4784"/>
                  </a:lnTo>
                  <a:lnTo>
                    <a:pt x="62" y="5902"/>
                  </a:lnTo>
                  <a:lnTo>
                    <a:pt x="187" y="7021"/>
                  </a:lnTo>
                  <a:lnTo>
                    <a:pt x="249" y="7207"/>
                  </a:lnTo>
                  <a:lnTo>
                    <a:pt x="373" y="7331"/>
                  </a:lnTo>
                  <a:lnTo>
                    <a:pt x="497" y="7393"/>
                  </a:lnTo>
                  <a:lnTo>
                    <a:pt x="808" y="7393"/>
                  </a:lnTo>
                  <a:lnTo>
                    <a:pt x="870" y="6834"/>
                  </a:lnTo>
                  <a:lnTo>
                    <a:pt x="870" y="6275"/>
                  </a:lnTo>
                  <a:lnTo>
                    <a:pt x="994" y="4536"/>
                  </a:lnTo>
                  <a:lnTo>
                    <a:pt x="1056" y="2858"/>
                  </a:lnTo>
                  <a:lnTo>
                    <a:pt x="1056" y="2237"/>
                  </a:lnTo>
                  <a:lnTo>
                    <a:pt x="1119" y="1119"/>
                  </a:lnTo>
                  <a:lnTo>
                    <a:pt x="1181" y="0"/>
                  </a:lnTo>
                  <a:close/>
                </a:path>
              </a:pathLst>
            </a:custGeom>
            <a:solidFill>
              <a:srgbClr val="D572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4"/>
            <p:cNvSpPr/>
            <p:nvPr/>
          </p:nvSpPr>
          <p:spPr>
            <a:xfrm>
              <a:off x="1168100" y="4700300"/>
              <a:ext cx="27975" cy="262500"/>
            </a:xfrm>
            <a:custGeom>
              <a:rect b="b" l="l" r="r" t="t"/>
              <a:pathLst>
                <a:path extrusionOk="0" h="10500" w="1119">
                  <a:moveTo>
                    <a:pt x="1118" y="0"/>
                  </a:moveTo>
                  <a:lnTo>
                    <a:pt x="1056" y="62"/>
                  </a:lnTo>
                  <a:lnTo>
                    <a:pt x="1056" y="124"/>
                  </a:lnTo>
                  <a:lnTo>
                    <a:pt x="808" y="2361"/>
                  </a:lnTo>
                  <a:lnTo>
                    <a:pt x="497" y="4970"/>
                  </a:lnTo>
                  <a:lnTo>
                    <a:pt x="249" y="7269"/>
                  </a:lnTo>
                  <a:lnTo>
                    <a:pt x="124" y="8884"/>
                  </a:lnTo>
                  <a:lnTo>
                    <a:pt x="0" y="10499"/>
                  </a:lnTo>
                  <a:lnTo>
                    <a:pt x="124" y="10189"/>
                  </a:lnTo>
                  <a:lnTo>
                    <a:pt x="373" y="9568"/>
                  </a:lnTo>
                  <a:lnTo>
                    <a:pt x="559" y="9257"/>
                  </a:lnTo>
                  <a:lnTo>
                    <a:pt x="746" y="9008"/>
                  </a:lnTo>
                  <a:lnTo>
                    <a:pt x="808" y="7642"/>
                  </a:lnTo>
                  <a:lnTo>
                    <a:pt x="870" y="6337"/>
                  </a:lnTo>
                  <a:lnTo>
                    <a:pt x="932" y="4163"/>
                  </a:lnTo>
                  <a:lnTo>
                    <a:pt x="994" y="2609"/>
                  </a:lnTo>
                  <a:lnTo>
                    <a:pt x="1118" y="1305"/>
                  </a:lnTo>
                  <a:lnTo>
                    <a:pt x="1118" y="621"/>
                  </a:lnTo>
                  <a:lnTo>
                    <a:pt x="1118" y="0"/>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4"/>
            <p:cNvSpPr/>
            <p:nvPr/>
          </p:nvSpPr>
          <p:spPr>
            <a:xfrm>
              <a:off x="1616950" y="3856925"/>
              <a:ext cx="94775" cy="146025"/>
            </a:xfrm>
            <a:custGeom>
              <a:rect b="b" l="l" r="r" t="t"/>
              <a:pathLst>
                <a:path extrusionOk="0" h="5841" w="3791">
                  <a:moveTo>
                    <a:pt x="125" y="1"/>
                  </a:moveTo>
                  <a:lnTo>
                    <a:pt x="1" y="63"/>
                  </a:lnTo>
                  <a:lnTo>
                    <a:pt x="1" y="187"/>
                  </a:lnTo>
                  <a:lnTo>
                    <a:pt x="187" y="249"/>
                  </a:lnTo>
                  <a:lnTo>
                    <a:pt x="622" y="312"/>
                  </a:lnTo>
                  <a:lnTo>
                    <a:pt x="995" y="498"/>
                  </a:lnTo>
                  <a:lnTo>
                    <a:pt x="1367" y="684"/>
                  </a:lnTo>
                  <a:lnTo>
                    <a:pt x="1678" y="995"/>
                  </a:lnTo>
                  <a:lnTo>
                    <a:pt x="2051" y="1368"/>
                  </a:lnTo>
                  <a:lnTo>
                    <a:pt x="2361" y="1803"/>
                  </a:lnTo>
                  <a:lnTo>
                    <a:pt x="2672" y="2175"/>
                  </a:lnTo>
                  <a:lnTo>
                    <a:pt x="2920" y="2672"/>
                  </a:lnTo>
                  <a:lnTo>
                    <a:pt x="3107" y="3107"/>
                  </a:lnTo>
                  <a:lnTo>
                    <a:pt x="3293" y="3604"/>
                  </a:lnTo>
                  <a:lnTo>
                    <a:pt x="3480" y="4598"/>
                  </a:lnTo>
                  <a:lnTo>
                    <a:pt x="3542" y="5095"/>
                  </a:lnTo>
                  <a:lnTo>
                    <a:pt x="3542" y="5530"/>
                  </a:lnTo>
                  <a:lnTo>
                    <a:pt x="3542" y="5716"/>
                  </a:lnTo>
                  <a:lnTo>
                    <a:pt x="3604" y="5779"/>
                  </a:lnTo>
                  <a:lnTo>
                    <a:pt x="3728" y="5841"/>
                  </a:lnTo>
                  <a:lnTo>
                    <a:pt x="3790" y="5779"/>
                  </a:lnTo>
                  <a:lnTo>
                    <a:pt x="3790" y="5716"/>
                  </a:lnTo>
                  <a:lnTo>
                    <a:pt x="3790" y="5530"/>
                  </a:lnTo>
                  <a:lnTo>
                    <a:pt x="3790" y="5468"/>
                  </a:lnTo>
                  <a:lnTo>
                    <a:pt x="3790" y="4909"/>
                  </a:lnTo>
                  <a:lnTo>
                    <a:pt x="3728" y="4288"/>
                  </a:lnTo>
                  <a:lnTo>
                    <a:pt x="3604" y="3791"/>
                  </a:lnTo>
                  <a:lnTo>
                    <a:pt x="3417" y="3231"/>
                  </a:lnTo>
                  <a:lnTo>
                    <a:pt x="3231" y="2734"/>
                  </a:lnTo>
                  <a:lnTo>
                    <a:pt x="2983" y="2175"/>
                  </a:lnTo>
                  <a:lnTo>
                    <a:pt x="2672" y="1740"/>
                  </a:lnTo>
                  <a:lnTo>
                    <a:pt x="2299" y="1243"/>
                  </a:lnTo>
                  <a:lnTo>
                    <a:pt x="1864" y="809"/>
                  </a:lnTo>
                  <a:lnTo>
                    <a:pt x="1429" y="436"/>
                  </a:lnTo>
                  <a:lnTo>
                    <a:pt x="932" y="187"/>
                  </a:lnTo>
                  <a:lnTo>
                    <a:pt x="311"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4"/>
            <p:cNvSpPr/>
            <p:nvPr/>
          </p:nvSpPr>
          <p:spPr>
            <a:xfrm>
              <a:off x="1736550" y="5080800"/>
              <a:ext cx="969175" cy="80800"/>
            </a:xfrm>
            <a:custGeom>
              <a:rect b="b" l="l" r="r" t="t"/>
              <a:pathLst>
                <a:path extrusionOk="0" h="3232" w="38767">
                  <a:moveTo>
                    <a:pt x="24975" y="1"/>
                  </a:moveTo>
                  <a:lnTo>
                    <a:pt x="23794" y="436"/>
                  </a:lnTo>
                  <a:lnTo>
                    <a:pt x="23235" y="622"/>
                  </a:lnTo>
                  <a:lnTo>
                    <a:pt x="22614" y="746"/>
                  </a:lnTo>
                  <a:lnTo>
                    <a:pt x="21806" y="871"/>
                  </a:lnTo>
                  <a:lnTo>
                    <a:pt x="20191" y="871"/>
                  </a:lnTo>
                  <a:lnTo>
                    <a:pt x="19321" y="809"/>
                  </a:lnTo>
                  <a:lnTo>
                    <a:pt x="18265" y="684"/>
                  </a:lnTo>
                  <a:lnTo>
                    <a:pt x="17209" y="684"/>
                  </a:lnTo>
                  <a:lnTo>
                    <a:pt x="10437" y="622"/>
                  </a:lnTo>
                  <a:lnTo>
                    <a:pt x="3728" y="684"/>
                  </a:lnTo>
                  <a:lnTo>
                    <a:pt x="1864" y="684"/>
                  </a:lnTo>
                  <a:lnTo>
                    <a:pt x="0" y="746"/>
                  </a:lnTo>
                  <a:lnTo>
                    <a:pt x="435" y="2548"/>
                  </a:lnTo>
                  <a:lnTo>
                    <a:pt x="497" y="2797"/>
                  </a:lnTo>
                  <a:lnTo>
                    <a:pt x="559" y="2859"/>
                  </a:lnTo>
                  <a:lnTo>
                    <a:pt x="6523" y="2859"/>
                  </a:lnTo>
                  <a:lnTo>
                    <a:pt x="10313" y="2921"/>
                  </a:lnTo>
                  <a:lnTo>
                    <a:pt x="14103" y="2921"/>
                  </a:lnTo>
                  <a:lnTo>
                    <a:pt x="17520" y="2983"/>
                  </a:lnTo>
                  <a:lnTo>
                    <a:pt x="20937" y="2983"/>
                  </a:lnTo>
                  <a:lnTo>
                    <a:pt x="23422" y="3045"/>
                  </a:lnTo>
                  <a:lnTo>
                    <a:pt x="25907" y="3045"/>
                  </a:lnTo>
                  <a:lnTo>
                    <a:pt x="28827" y="3107"/>
                  </a:lnTo>
                  <a:lnTo>
                    <a:pt x="31684" y="3107"/>
                  </a:lnTo>
                  <a:lnTo>
                    <a:pt x="38270" y="3231"/>
                  </a:lnTo>
                  <a:lnTo>
                    <a:pt x="38518" y="3231"/>
                  </a:lnTo>
                  <a:lnTo>
                    <a:pt x="38642" y="2797"/>
                  </a:lnTo>
                  <a:lnTo>
                    <a:pt x="38767" y="2300"/>
                  </a:lnTo>
                  <a:lnTo>
                    <a:pt x="35350" y="187"/>
                  </a:lnTo>
                  <a:lnTo>
                    <a:pt x="34977" y="63"/>
                  </a:lnTo>
                  <a:lnTo>
                    <a:pt x="34604" y="1"/>
                  </a:lnTo>
                  <a:lnTo>
                    <a:pt x="30442" y="1"/>
                  </a:lnTo>
                  <a:lnTo>
                    <a:pt x="30131" y="63"/>
                  </a:lnTo>
                  <a:lnTo>
                    <a:pt x="29883" y="125"/>
                  </a:lnTo>
                  <a:lnTo>
                    <a:pt x="29324" y="125"/>
                  </a:lnTo>
                  <a:lnTo>
                    <a:pt x="28019" y="1"/>
                  </a:lnTo>
                  <a:close/>
                </a:path>
              </a:pathLst>
            </a:custGeom>
            <a:solidFill>
              <a:srgbClr val="7B4E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4"/>
            <p:cNvSpPr/>
            <p:nvPr/>
          </p:nvSpPr>
          <p:spPr>
            <a:xfrm>
              <a:off x="2685525" y="5062175"/>
              <a:ext cx="156875" cy="186400"/>
            </a:xfrm>
            <a:custGeom>
              <a:rect b="b" l="l" r="r" t="t"/>
              <a:pathLst>
                <a:path extrusionOk="0" h="7456" w="6275">
                  <a:moveTo>
                    <a:pt x="1802" y="0"/>
                  </a:moveTo>
                  <a:lnTo>
                    <a:pt x="994" y="3231"/>
                  </a:lnTo>
                  <a:lnTo>
                    <a:pt x="0" y="7456"/>
                  </a:lnTo>
                  <a:lnTo>
                    <a:pt x="5281" y="7456"/>
                  </a:lnTo>
                  <a:lnTo>
                    <a:pt x="6275" y="3355"/>
                  </a:lnTo>
                  <a:lnTo>
                    <a:pt x="5964" y="3169"/>
                  </a:lnTo>
                  <a:lnTo>
                    <a:pt x="5653" y="2920"/>
                  </a:lnTo>
                  <a:lnTo>
                    <a:pt x="5094" y="2485"/>
                  </a:lnTo>
                  <a:lnTo>
                    <a:pt x="2112" y="125"/>
                  </a:lnTo>
                  <a:lnTo>
                    <a:pt x="1988" y="63"/>
                  </a:lnTo>
                  <a:lnTo>
                    <a:pt x="1802" y="0"/>
                  </a:lnTo>
                  <a:close/>
                </a:path>
              </a:pathLst>
            </a:custGeom>
            <a:solidFill>
              <a:srgbClr val="7B4E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4"/>
            <p:cNvSpPr/>
            <p:nvPr/>
          </p:nvSpPr>
          <p:spPr>
            <a:xfrm>
              <a:off x="2595425" y="5208175"/>
              <a:ext cx="93225" cy="40400"/>
            </a:xfrm>
            <a:custGeom>
              <a:rect b="b" l="l" r="r" t="t"/>
              <a:pathLst>
                <a:path extrusionOk="0" h="1616" w="3729">
                  <a:moveTo>
                    <a:pt x="249" y="0"/>
                  </a:moveTo>
                  <a:lnTo>
                    <a:pt x="125" y="62"/>
                  </a:lnTo>
                  <a:lnTo>
                    <a:pt x="1" y="187"/>
                  </a:lnTo>
                  <a:lnTo>
                    <a:pt x="1" y="373"/>
                  </a:lnTo>
                  <a:lnTo>
                    <a:pt x="1" y="559"/>
                  </a:lnTo>
                  <a:lnTo>
                    <a:pt x="63" y="746"/>
                  </a:lnTo>
                  <a:lnTo>
                    <a:pt x="187" y="808"/>
                  </a:lnTo>
                  <a:lnTo>
                    <a:pt x="311" y="870"/>
                  </a:lnTo>
                  <a:lnTo>
                    <a:pt x="560" y="932"/>
                  </a:lnTo>
                  <a:lnTo>
                    <a:pt x="3356" y="1616"/>
                  </a:lnTo>
                  <a:lnTo>
                    <a:pt x="3728" y="0"/>
                  </a:lnTo>
                  <a:close/>
                </a:path>
              </a:pathLst>
            </a:custGeom>
            <a:solidFill>
              <a:srgbClr val="7B4E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4"/>
            <p:cNvSpPr/>
            <p:nvPr/>
          </p:nvSpPr>
          <p:spPr>
            <a:xfrm>
              <a:off x="1189825" y="4847850"/>
              <a:ext cx="545200" cy="260950"/>
            </a:xfrm>
            <a:custGeom>
              <a:rect b="b" l="l" r="r" t="t"/>
              <a:pathLst>
                <a:path extrusionOk="0" h="10438" w="21808">
                  <a:moveTo>
                    <a:pt x="7083" y="0"/>
                  </a:moveTo>
                  <a:lnTo>
                    <a:pt x="5654" y="62"/>
                  </a:lnTo>
                  <a:lnTo>
                    <a:pt x="4288" y="249"/>
                  </a:lnTo>
                  <a:lnTo>
                    <a:pt x="3232" y="497"/>
                  </a:lnTo>
                  <a:lnTo>
                    <a:pt x="2735" y="683"/>
                  </a:lnTo>
                  <a:lnTo>
                    <a:pt x="2238" y="870"/>
                  </a:lnTo>
                  <a:lnTo>
                    <a:pt x="1803" y="1118"/>
                  </a:lnTo>
                  <a:lnTo>
                    <a:pt x="1368" y="1367"/>
                  </a:lnTo>
                  <a:lnTo>
                    <a:pt x="933" y="1740"/>
                  </a:lnTo>
                  <a:lnTo>
                    <a:pt x="560" y="2112"/>
                  </a:lnTo>
                  <a:lnTo>
                    <a:pt x="436" y="2237"/>
                  </a:lnTo>
                  <a:lnTo>
                    <a:pt x="312" y="2237"/>
                  </a:lnTo>
                  <a:lnTo>
                    <a:pt x="249" y="3976"/>
                  </a:lnTo>
                  <a:lnTo>
                    <a:pt x="187" y="5840"/>
                  </a:lnTo>
                  <a:lnTo>
                    <a:pt x="125" y="7704"/>
                  </a:lnTo>
                  <a:lnTo>
                    <a:pt x="63" y="9070"/>
                  </a:lnTo>
                  <a:lnTo>
                    <a:pt x="1" y="10437"/>
                  </a:lnTo>
                  <a:lnTo>
                    <a:pt x="2362" y="10437"/>
                  </a:lnTo>
                  <a:lnTo>
                    <a:pt x="3169" y="10375"/>
                  </a:lnTo>
                  <a:lnTo>
                    <a:pt x="3915" y="10313"/>
                  </a:lnTo>
                  <a:lnTo>
                    <a:pt x="6089" y="10313"/>
                  </a:lnTo>
                  <a:lnTo>
                    <a:pt x="7332" y="10251"/>
                  </a:lnTo>
                  <a:lnTo>
                    <a:pt x="8512" y="10313"/>
                  </a:lnTo>
                  <a:lnTo>
                    <a:pt x="8636" y="10251"/>
                  </a:lnTo>
                  <a:lnTo>
                    <a:pt x="8823" y="10313"/>
                  </a:lnTo>
                  <a:lnTo>
                    <a:pt x="12612" y="10189"/>
                  </a:lnTo>
                  <a:lnTo>
                    <a:pt x="16464" y="10189"/>
                  </a:lnTo>
                  <a:lnTo>
                    <a:pt x="16651" y="10127"/>
                  </a:lnTo>
                  <a:lnTo>
                    <a:pt x="16837" y="10127"/>
                  </a:lnTo>
                  <a:lnTo>
                    <a:pt x="20005" y="10064"/>
                  </a:lnTo>
                  <a:lnTo>
                    <a:pt x="21807" y="10002"/>
                  </a:lnTo>
                  <a:lnTo>
                    <a:pt x="21496" y="8449"/>
                  </a:lnTo>
                  <a:lnTo>
                    <a:pt x="20005" y="2361"/>
                  </a:lnTo>
                  <a:lnTo>
                    <a:pt x="19819" y="1802"/>
                  </a:lnTo>
                  <a:lnTo>
                    <a:pt x="19695" y="1180"/>
                  </a:lnTo>
                  <a:lnTo>
                    <a:pt x="19508" y="1118"/>
                  </a:lnTo>
                  <a:lnTo>
                    <a:pt x="16961" y="746"/>
                  </a:lnTo>
                  <a:lnTo>
                    <a:pt x="14414" y="373"/>
                  </a:lnTo>
                  <a:lnTo>
                    <a:pt x="14166" y="373"/>
                  </a:lnTo>
                  <a:lnTo>
                    <a:pt x="11991" y="124"/>
                  </a:lnTo>
                  <a:lnTo>
                    <a:pt x="9817" y="0"/>
                  </a:lnTo>
                  <a:close/>
                </a:path>
              </a:pathLst>
            </a:custGeom>
            <a:solidFill>
              <a:srgbClr val="D57289"/>
            </a:solidFill>
            <a:ln cap="flat" cmpd="sng" w="9525">
              <a:solidFill>
                <a:srgbClr val="D5728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4"/>
            <p:cNvSpPr/>
            <p:nvPr/>
          </p:nvSpPr>
          <p:spPr>
            <a:xfrm>
              <a:off x="1331175" y="5104100"/>
              <a:ext cx="150675" cy="150700"/>
            </a:xfrm>
            <a:custGeom>
              <a:rect b="b" l="l" r="r" t="t"/>
              <a:pathLst>
                <a:path extrusionOk="0" h="6028" w="6027">
                  <a:moveTo>
                    <a:pt x="2982" y="1"/>
                  </a:moveTo>
                  <a:lnTo>
                    <a:pt x="2858" y="63"/>
                  </a:lnTo>
                  <a:lnTo>
                    <a:pt x="2734" y="560"/>
                  </a:lnTo>
                  <a:lnTo>
                    <a:pt x="2548" y="1057"/>
                  </a:lnTo>
                  <a:lnTo>
                    <a:pt x="2299" y="1492"/>
                  </a:lnTo>
                  <a:lnTo>
                    <a:pt x="2051" y="1865"/>
                  </a:lnTo>
                  <a:lnTo>
                    <a:pt x="1678" y="2175"/>
                  </a:lnTo>
                  <a:lnTo>
                    <a:pt x="1305" y="2424"/>
                  </a:lnTo>
                  <a:lnTo>
                    <a:pt x="808" y="2672"/>
                  </a:lnTo>
                  <a:lnTo>
                    <a:pt x="311" y="2796"/>
                  </a:lnTo>
                  <a:lnTo>
                    <a:pt x="125" y="2859"/>
                  </a:lnTo>
                  <a:lnTo>
                    <a:pt x="63" y="2921"/>
                  </a:lnTo>
                  <a:lnTo>
                    <a:pt x="0" y="2983"/>
                  </a:lnTo>
                  <a:lnTo>
                    <a:pt x="63" y="3107"/>
                  </a:lnTo>
                  <a:lnTo>
                    <a:pt x="125" y="3169"/>
                  </a:lnTo>
                  <a:lnTo>
                    <a:pt x="311" y="3231"/>
                  </a:lnTo>
                  <a:lnTo>
                    <a:pt x="746" y="3356"/>
                  </a:lnTo>
                  <a:lnTo>
                    <a:pt x="1119" y="3480"/>
                  </a:lnTo>
                  <a:lnTo>
                    <a:pt x="1491" y="3728"/>
                  </a:lnTo>
                  <a:lnTo>
                    <a:pt x="1864" y="3977"/>
                  </a:lnTo>
                  <a:lnTo>
                    <a:pt x="2175" y="4412"/>
                  </a:lnTo>
                  <a:lnTo>
                    <a:pt x="2485" y="4847"/>
                  </a:lnTo>
                  <a:lnTo>
                    <a:pt x="2672" y="5344"/>
                  </a:lnTo>
                  <a:lnTo>
                    <a:pt x="2858" y="5841"/>
                  </a:lnTo>
                  <a:lnTo>
                    <a:pt x="2858" y="5965"/>
                  </a:lnTo>
                  <a:lnTo>
                    <a:pt x="2920" y="6027"/>
                  </a:lnTo>
                  <a:lnTo>
                    <a:pt x="3107" y="6027"/>
                  </a:lnTo>
                  <a:lnTo>
                    <a:pt x="3169" y="5965"/>
                  </a:lnTo>
                  <a:lnTo>
                    <a:pt x="3231" y="5841"/>
                  </a:lnTo>
                  <a:lnTo>
                    <a:pt x="3479" y="5033"/>
                  </a:lnTo>
                  <a:lnTo>
                    <a:pt x="3666" y="4660"/>
                  </a:lnTo>
                  <a:lnTo>
                    <a:pt x="3852" y="4350"/>
                  </a:lnTo>
                  <a:lnTo>
                    <a:pt x="4101" y="4101"/>
                  </a:lnTo>
                  <a:lnTo>
                    <a:pt x="4349" y="3853"/>
                  </a:lnTo>
                  <a:lnTo>
                    <a:pt x="4660" y="3666"/>
                  </a:lnTo>
                  <a:lnTo>
                    <a:pt x="4970" y="3480"/>
                  </a:lnTo>
                  <a:lnTo>
                    <a:pt x="5654" y="3231"/>
                  </a:lnTo>
                  <a:lnTo>
                    <a:pt x="5902" y="3169"/>
                  </a:lnTo>
                  <a:lnTo>
                    <a:pt x="5964" y="3107"/>
                  </a:lnTo>
                  <a:lnTo>
                    <a:pt x="6027" y="2983"/>
                  </a:lnTo>
                  <a:lnTo>
                    <a:pt x="5964" y="2921"/>
                  </a:lnTo>
                  <a:lnTo>
                    <a:pt x="5902" y="2859"/>
                  </a:lnTo>
                  <a:lnTo>
                    <a:pt x="5654" y="2796"/>
                  </a:lnTo>
                  <a:lnTo>
                    <a:pt x="5157" y="2610"/>
                  </a:lnTo>
                  <a:lnTo>
                    <a:pt x="4722" y="2424"/>
                  </a:lnTo>
                  <a:lnTo>
                    <a:pt x="4287" y="2175"/>
                  </a:lnTo>
                  <a:lnTo>
                    <a:pt x="3976" y="1802"/>
                  </a:lnTo>
                  <a:lnTo>
                    <a:pt x="3666" y="1430"/>
                  </a:lnTo>
                  <a:lnTo>
                    <a:pt x="3479" y="1057"/>
                  </a:lnTo>
                  <a:lnTo>
                    <a:pt x="3293" y="560"/>
                  </a:lnTo>
                  <a:lnTo>
                    <a:pt x="3169" y="63"/>
                  </a:lnTo>
                  <a:lnTo>
                    <a:pt x="2982" y="1"/>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4"/>
            <p:cNvSpPr/>
            <p:nvPr/>
          </p:nvSpPr>
          <p:spPr>
            <a:xfrm>
              <a:off x="1601425" y="5097900"/>
              <a:ext cx="147575" cy="54375"/>
            </a:xfrm>
            <a:custGeom>
              <a:rect b="b" l="l" r="r" t="t"/>
              <a:pathLst>
                <a:path extrusionOk="0" h="2175" w="5903">
                  <a:moveTo>
                    <a:pt x="5343" y="0"/>
                  </a:moveTo>
                  <a:lnTo>
                    <a:pt x="3541" y="62"/>
                  </a:lnTo>
                  <a:lnTo>
                    <a:pt x="373" y="125"/>
                  </a:lnTo>
                  <a:lnTo>
                    <a:pt x="187" y="125"/>
                  </a:lnTo>
                  <a:lnTo>
                    <a:pt x="0" y="187"/>
                  </a:lnTo>
                  <a:lnTo>
                    <a:pt x="3666" y="2113"/>
                  </a:lnTo>
                  <a:lnTo>
                    <a:pt x="3852" y="2175"/>
                  </a:lnTo>
                  <a:lnTo>
                    <a:pt x="4970" y="2175"/>
                  </a:lnTo>
                  <a:lnTo>
                    <a:pt x="5902" y="2113"/>
                  </a:lnTo>
                  <a:lnTo>
                    <a:pt x="5840" y="1864"/>
                  </a:lnTo>
                  <a:lnTo>
                    <a:pt x="5405" y="62"/>
                  </a:lnTo>
                  <a:lnTo>
                    <a:pt x="5343"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4"/>
            <p:cNvSpPr/>
            <p:nvPr/>
          </p:nvSpPr>
          <p:spPr>
            <a:xfrm>
              <a:off x="3034975" y="5104100"/>
              <a:ext cx="150675" cy="150700"/>
            </a:xfrm>
            <a:custGeom>
              <a:rect b="b" l="l" r="r" t="t"/>
              <a:pathLst>
                <a:path extrusionOk="0" h="6028" w="6027">
                  <a:moveTo>
                    <a:pt x="2982" y="1"/>
                  </a:moveTo>
                  <a:lnTo>
                    <a:pt x="2920" y="63"/>
                  </a:lnTo>
                  <a:lnTo>
                    <a:pt x="2858" y="125"/>
                  </a:lnTo>
                  <a:lnTo>
                    <a:pt x="2796" y="374"/>
                  </a:lnTo>
                  <a:lnTo>
                    <a:pt x="2610" y="808"/>
                  </a:lnTo>
                  <a:lnTo>
                    <a:pt x="2485" y="1181"/>
                  </a:lnTo>
                  <a:lnTo>
                    <a:pt x="2237" y="1554"/>
                  </a:lnTo>
                  <a:lnTo>
                    <a:pt x="1988" y="1927"/>
                  </a:lnTo>
                  <a:lnTo>
                    <a:pt x="1678" y="2175"/>
                  </a:lnTo>
                  <a:lnTo>
                    <a:pt x="1305" y="2424"/>
                  </a:lnTo>
                  <a:lnTo>
                    <a:pt x="870" y="2610"/>
                  </a:lnTo>
                  <a:lnTo>
                    <a:pt x="435" y="2734"/>
                  </a:lnTo>
                  <a:lnTo>
                    <a:pt x="187" y="2796"/>
                  </a:lnTo>
                  <a:lnTo>
                    <a:pt x="62" y="2859"/>
                  </a:lnTo>
                  <a:lnTo>
                    <a:pt x="0" y="2983"/>
                  </a:lnTo>
                  <a:lnTo>
                    <a:pt x="62" y="3169"/>
                  </a:lnTo>
                  <a:lnTo>
                    <a:pt x="187" y="3231"/>
                  </a:lnTo>
                  <a:lnTo>
                    <a:pt x="435" y="3231"/>
                  </a:lnTo>
                  <a:lnTo>
                    <a:pt x="1056" y="3480"/>
                  </a:lnTo>
                  <a:lnTo>
                    <a:pt x="1616" y="3791"/>
                  </a:lnTo>
                  <a:lnTo>
                    <a:pt x="2050" y="4225"/>
                  </a:lnTo>
                  <a:lnTo>
                    <a:pt x="2423" y="4785"/>
                  </a:lnTo>
                  <a:lnTo>
                    <a:pt x="2672" y="5282"/>
                  </a:lnTo>
                  <a:lnTo>
                    <a:pt x="2796" y="5841"/>
                  </a:lnTo>
                  <a:lnTo>
                    <a:pt x="2858" y="5965"/>
                  </a:lnTo>
                  <a:lnTo>
                    <a:pt x="2920" y="6027"/>
                  </a:lnTo>
                  <a:lnTo>
                    <a:pt x="2982" y="6027"/>
                  </a:lnTo>
                  <a:lnTo>
                    <a:pt x="3107" y="5965"/>
                  </a:lnTo>
                  <a:lnTo>
                    <a:pt x="3169" y="5841"/>
                  </a:lnTo>
                  <a:lnTo>
                    <a:pt x="3355" y="5344"/>
                  </a:lnTo>
                  <a:lnTo>
                    <a:pt x="3541" y="4971"/>
                  </a:lnTo>
                  <a:lnTo>
                    <a:pt x="3728" y="4598"/>
                  </a:lnTo>
                  <a:lnTo>
                    <a:pt x="3914" y="4288"/>
                  </a:lnTo>
                  <a:lnTo>
                    <a:pt x="4163" y="4039"/>
                  </a:lnTo>
                  <a:lnTo>
                    <a:pt x="4473" y="3791"/>
                  </a:lnTo>
                  <a:lnTo>
                    <a:pt x="4784" y="3542"/>
                  </a:lnTo>
                  <a:lnTo>
                    <a:pt x="5157" y="3418"/>
                  </a:lnTo>
                  <a:lnTo>
                    <a:pt x="5592" y="3294"/>
                  </a:lnTo>
                  <a:lnTo>
                    <a:pt x="5778" y="3231"/>
                  </a:lnTo>
                  <a:lnTo>
                    <a:pt x="5964" y="3169"/>
                  </a:lnTo>
                  <a:lnTo>
                    <a:pt x="5964" y="3107"/>
                  </a:lnTo>
                  <a:lnTo>
                    <a:pt x="6026" y="2983"/>
                  </a:lnTo>
                  <a:lnTo>
                    <a:pt x="5964" y="2921"/>
                  </a:lnTo>
                  <a:lnTo>
                    <a:pt x="5902" y="2859"/>
                  </a:lnTo>
                  <a:lnTo>
                    <a:pt x="5778" y="2796"/>
                  </a:lnTo>
                  <a:lnTo>
                    <a:pt x="5343" y="2672"/>
                  </a:lnTo>
                  <a:lnTo>
                    <a:pt x="4970" y="2548"/>
                  </a:lnTo>
                  <a:lnTo>
                    <a:pt x="4660" y="2362"/>
                  </a:lnTo>
                  <a:lnTo>
                    <a:pt x="4349" y="2175"/>
                  </a:lnTo>
                  <a:lnTo>
                    <a:pt x="4101" y="1989"/>
                  </a:lnTo>
                  <a:lnTo>
                    <a:pt x="3852" y="1740"/>
                  </a:lnTo>
                  <a:lnTo>
                    <a:pt x="3666" y="1430"/>
                  </a:lnTo>
                  <a:lnTo>
                    <a:pt x="3479" y="1119"/>
                  </a:lnTo>
                  <a:lnTo>
                    <a:pt x="3355" y="746"/>
                  </a:lnTo>
                  <a:lnTo>
                    <a:pt x="3169" y="125"/>
                  </a:lnTo>
                  <a:lnTo>
                    <a:pt x="3107" y="63"/>
                  </a:lnTo>
                  <a:lnTo>
                    <a:pt x="2982" y="1"/>
                  </a:lnTo>
                  <a:close/>
                </a:path>
              </a:pathLst>
            </a:custGeom>
            <a:solidFill>
              <a:srgbClr val="FDE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4"/>
            <p:cNvSpPr/>
            <p:nvPr/>
          </p:nvSpPr>
          <p:spPr>
            <a:xfrm>
              <a:off x="1682175" y="4877350"/>
              <a:ext cx="815425" cy="225225"/>
            </a:xfrm>
            <a:custGeom>
              <a:rect b="b" l="l" r="r" t="t"/>
              <a:pathLst>
                <a:path extrusionOk="0" h="9009" w="32617">
                  <a:moveTo>
                    <a:pt x="1" y="0"/>
                  </a:moveTo>
                  <a:lnTo>
                    <a:pt x="125" y="622"/>
                  </a:lnTo>
                  <a:lnTo>
                    <a:pt x="311" y="1181"/>
                  </a:lnTo>
                  <a:lnTo>
                    <a:pt x="1802" y="7269"/>
                  </a:lnTo>
                  <a:lnTo>
                    <a:pt x="2113" y="8822"/>
                  </a:lnTo>
                  <a:lnTo>
                    <a:pt x="2175" y="8884"/>
                  </a:lnTo>
                  <a:lnTo>
                    <a:pt x="4039" y="8822"/>
                  </a:lnTo>
                  <a:lnTo>
                    <a:pt x="5903" y="8822"/>
                  </a:lnTo>
                  <a:lnTo>
                    <a:pt x="12612" y="8760"/>
                  </a:lnTo>
                  <a:lnTo>
                    <a:pt x="19384" y="8822"/>
                  </a:lnTo>
                  <a:lnTo>
                    <a:pt x="20440" y="8822"/>
                  </a:lnTo>
                  <a:lnTo>
                    <a:pt x="21496" y="8947"/>
                  </a:lnTo>
                  <a:lnTo>
                    <a:pt x="22366" y="9009"/>
                  </a:lnTo>
                  <a:lnTo>
                    <a:pt x="23981" y="9009"/>
                  </a:lnTo>
                  <a:lnTo>
                    <a:pt x="24789" y="8884"/>
                  </a:lnTo>
                  <a:lnTo>
                    <a:pt x="25410" y="8760"/>
                  </a:lnTo>
                  <a:lnTo>
                    <a:pt x="25969" y="8574"/>
                  </a:lnTo>
                  <a:lnTo>
                    <a:pt x="27150" y="8139"/>
                  </a:lnTo>
                  <a:lnTo>
                    <a:pt x="27398" y="7953"/>
                  </a:lnTo>
                  <a:lnTo>
                    <a:pt x="27647" y="7890"/>
                  </a:lnTo>
                  <a:lnTo>
                    <a:pt x="27957" y="7828"/>
                  </a:lnTo>
                  <a:lnTo>
                    <a:pt x="28268" y="7890"/>
                  </a:lnTo>
                  <a:lnTo>
                    <a:pt x="29200" y="7953"/>
                  </a:lnTo>
                  <a:lnTo>
                    <a:pt x="30194" y="8139"/>
                  </a:lnTo>
                  <a:lnTo>
                    <a:pt x="31499" y="8263"/>
                  </a:lnTo>
                  <a:lnTo>
                    <a:pt x="32058" y="8263"/>
                  </a:lnTo>
                  <a:lnTo>
                    <a:pt x="32306" y="8201"/>
                  </a:lnTo>
                  <a:lnTo>
                    <a:pt x="32617" y="8139"/>
                  </a:lnTo>
                  <a:lnTo>
                    <a:pt x="32617" y="7953"/>
                  </a:lnTo>
                  <a:lnTo>
                    <a:pt x="32555" y="7828"/>
                  </a:lnTo>
                  <a:lnTo>
                    <a:pt x="32368" y="7580"/>
                  </a:lnTo>
                  <a:lnTo>
                    <a:pt x="25845" y="7580"/>
                  </a:lnTo>
                  <a:lnTo>
                    <a:pt x="23671" y="7642"/>
                  </a:lnTo>
                  <a:lnTo>
                    <a:pt x="18949" y="7642"/>
                  </a:lnTo>
                  <a:lnTo>
                    <a:pt x="17334" y="7704"/>
                  </a:lnTo>
                  <a:lnTo>
                    <a:pt x="15222" y="7704"/>
                  </a:lnTo>
                  <a:lnTo>
                    <a:pt x="15035" y="7580"/>
                  </a:lnTo>
                  <a:lnTo>
                    <a:pt x="14973" y="7331"/>
                  </a:lnTo>
                  <a:lnTo>
                    <a:pt x="14973" y="7021"/>
                  </a:lnTo>
                  <a:lnTo>
                    <a:pt x="16091" y="2796"/>
                  </a:lnTo>
                  <a:lnTo>
                    <a:pt x="16153" y="2486"/>
                  </a:lnTo>
                  <a:lnTo>
                    <a:pt x="15656" y="2361"/>
                  </a:lnTo>
                  <a:lnTo>
                    <a:pt x="11805" y="1864"/>
                  </a:lnTo>
                  <a:lnTo>
                    <a:pt x="7580" y="1181"/>
                  </a:lnTo>
                  <a:lnTo>
                    <a:pt x="2796" y="435"/>
                  </a:lnTo>
                  <a:lnTo>
                    <a:pt x="1430" y="187"/>
                  </a:lnTo>
                  <a:lnTo>
                    <a:pt x="1" y="0"/>
                  </a:lnTo>
                  <a:close/>
                </a:path>
              </a:pathLst>
            </a:custGeom>
            <a:solidFill>
              <a:srgbClr val="DD8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4"/>
            <p:cNvSpPr/>
            <p:nvPr/>
          </p:nvSpPr>
          <p:spPr>
            <a:xfrm>
              <a:off x="2491375" y="5065275"/>
              <a:ext cx="231450" cy="73025"/>
            </a:xfrm>
            <a:custGeom>
              <a:rect b="b" l="l" r="r" t="t"/>
              <a:pathLst>
                <a:path extrusionOk="0" h="2921" w="9258">
                  <a:moveTo>
                    <a:pt x="2175" y="1"/>
                  </a:moveTo>
                  <a:lnTo>
                    <a:pt x="0" y="63"/>
                  </a:lnTo>
                  <a:lnTo>
                    <a:pt x="187" y="311"/>
                  </a:lnTo>
                  <a:lnTo>
                    <a:pt x="249" y="436"/>
                  </a:lnTo>
                  <a:lnTo>
                    <a:pt x="249" y="622"/>
                  </a:lnTo>
                  <a:lnTo>
                    <a:pt x="4411" y="622"/>
                  </a:lnTo>
                  <a:lnTo>
                    <a:pt x="4784" y="684"/>
                  </a:lnTo>
                  <a:lnTo>
                    <a:pt x="5157" y="808"/>
                  </a:lnTo>
                  <a:lnTo>
                    <a:pt x="8574" y="2921"/>
                  </a:lnTo>
                  <a:lnTo>
                    <a:pt x="9257" y="1"/>
                  </a:lnTo>
                  <a:close/>
                </a:path>
              </a:pathLst>
            </a:custGeom>
            <a:solidFill>
              <a:srgbClr val="BD9D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4"/>
            <p:cNvSpPr/>
            <p:nvPr/>
          </p:nvSpPr>
          <p:spPr>
            <a:xfrm>
              <a:off x="2269275" y="4992275"/>
              <a:ext cx="302875" cy="6250"/>
            </a:xfrm>
            <a:custGeom>
              <a:rect b="b" l="l" r="r" t="t"/>
              <a:pathLst>
                <a:path extrusionOk="0" h="250" w="12115">
                  <a:moveTo>
                    <a:pt x="187" y="1"/>
                  </a:moveTo>
                  <a:lnTo>
                    <a:pt x="62" y="63"/>
                  </a:lnTo>
                  <a:lnTo>
                    <a:pt x="0" y="125"/>
                  </a:lnTo>
                  <a:lnTo>
                    <a:pt x="62" y="249"/>
                  </a:lnTo>
                  <a:lnTo>
                    <a:pt x="12053" y="249"/>
                  </a:lnTo>
                  <a:lnTo>
                    <a:pt x="12115" y="125"/>
                  </a:lnTo>
                  <a:lnTo>
                    <a:pt x="12053" y="63"/>
                  </a:lnTo>
                  <a:lnTo>
                    <a:pt x="11928" y="1"/>
                  </a:lnTo>
                  <a:close/>
                </a:path>
              </a:pathLst>
            </a:custGeom>
            <a:solidFill>
              <a:srgbClr val="FEE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4"/>
            <p:cNvSpPr/>
            <p:nvPr/>
          </p:nvSpPr>
          <p:spPr>
            <a:xfrm>
              <a:off x="2730550" y="4541875"/>
              <a:ext cx="240775" cy="604200"/>
            </a:xfrm>
            <a:custGeom>
              <a:rect b="b" l="l" r="r" t="t"/>
              <a:pathLst>
                <a:path extrusionOk="0" h="24168" w="9631">
                  <a:moveTo>
                    <a:pt x="7083" y="0"/>
                  </a:moveTo>
                  <a:lnTo>
                    <a:pt x="6648" y="62"/>
                  </a:lnTo>
                  <a:lnTo>
                    <a:pt x="6275" y="125"/>
                  </a:lnTo>
                  <a:lnTo>
                    <a:pt x="5840" y="311"/>
                  </a:lnTo>
                  <a:lnTo>
                    <a:pt x="5530" y="559"/>
                  </a:lnTo>
                  <a:lnTo>
                    <a:pt x="5219" y="808"/>
                  </a:lnTo>
                  <a:lnTo>
                    <a:pt x="4971" y="1181"/>
                  </a:lnTo>
                  <a:lnTo>
                    <a:pt x="4722" y="1553"/>
                  </a:lnTo>
                  <a:lnTo>
                    <a:pt x="4598" y="1988"/>
                  </a:lnTo>
                  <a:lnTo>
                    <a:pt x="1119" y="16277"/>
                  </a:lnTo>
                  <a:lnTo>
                    <a:pt x="1" y="20812"/>
                  </a:lnTo>
                  <a:lnTo>
                    <a:pt x="187" y="20875"/>
                  </a:lnTo>
                  <a:lnTo>
                    <a:pt x="311" y="20937"/>
                  </a:lnTo>
                  <a:lnTo>
                    <a:pt x="3293" y="23297"/>
                  </a:lnTo>
                  <a:lnTo>
                    <a:pt x="3852" y="23732"/>
                  </a:lnTo>
                  <a:lnTo>
                    <a:pt x="4163" y="23981"/>
                  </a:lnTo>
                  <a:lnTo>
                    <a:pt x="4474" y="24167"/>
                  </a:lnTo>
                  <a:lnTo>
                    <a:pt x="4536" y="23981"/>
                  </a:lnTo>
                  <a:lnTo>
                    <a:pt x="9506" y="3293"/>
                  </a:lnTo>
                  <a:lnTo>
                    <a:pt x="9630" y="2672"/>
                  </a:lnTo>
                  <a:lnTo>
                    <a:pt x="9630" y="2361"/>
                  </a:lnTo>
                  <a:lnTo>
                    <a:pt x="9568" y="2113"/>
                  </a:lnTo>
                  <a:lnTo>
                    <a:pt x="9444" y="1678"/>
                  </a:lnTo>
                  <a:lnTo>
                    <a:pt x="9257" y="1243"/>
                  </a:lnTo>
                  <a:lnTo>
                    <a:pt x="9009" y="870"/>
                  </a:lnTo>
                  <a:lnTo>
                    <a:pt x="8698" y="622"/>
                  </a:lnTo>
                  <a:lnTo>
                    <a:pt x="8388" y="373"/>
                  </a:lnTo>
                  <a:lnTo>
                    <a:pt x="7953" y="187"/>
                  </a:lnTo>
                  <a:lnTo>
                    <a:pt x="7580" y="62"/>
                  </a:lnTo>
                  <a:lnTo>
                    <a:pt x="7083"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4"/>
            <p:cNvSpPr/>
            <p:nvPr/>
          </p:nvSpPr>
          <p:spPr>
            <a:xfrm>
              <a:off x="2056500" y="4610200"/>
              <a:ext cx="155325" cy="459775"/>
            </a:xfrm>
            <a:custGeom>
              <a:rect b="b" l="l" r="r" t="t"/>
              <a:pathLst>
                <a:path extrusionOk="0" h="18391" w="6213">
                  <a:moveTo>
                    <a:pt x="4225" y="1"/>
                  </a:moveTo>
                  <a:lnTo>
                    <a:pt x="4163" y="125"/>
                  </a:lnTo>
                  <a:lnTo>
                    <a:pt x="4163" y="808"/>
                  </a:lnTo>
                  <a:lnTo>
                    <a:pt x="4163" y="1306"/>
                  </a:lnTo>
                  <a:lnTo>
                    <a:pt x="4100" y="1740"/>
                  </a:lnTo>
                  <a:lnTo>
                    <a:pt x="1926" y="10189"/>
                  </a:lnTo>
                  <a:lnTo>
                    <a:pt x="1553" y="11680"/>
                  </a:lnTo>
                  <a:lnTo>
                    <a:pt x="1180" y="13172"/>
                  </a:lnTo>
                  <a:lnTo>
                    <a:pt x="1118" y="13482"/>
                  </a:lnTo>
                  <a:lnTo>
                    <a:pt x="0" y="17707"/>
                  </a:lnTo>
                  <a:lnTo>
                    <a:pt x="0" y="18017"/>
                  </a:lnTo>
                  <a:lnTo>
                    <a:pt x="62" y="18266"/>
                  </a:lnTo>
                  <a:lnTo>
                    <a:pt x="249" y="18390"/>
                  </a:lnTo>
                  <a:lnTo>
                    <a:pt x="2175" y="18390"/>
                  </a:lnTo>
                  <a:lnTo>
                    <a:pt x="2237" y="18017"/>
                  </a:lnTo>
                  <a:lnTo>
                    <a:pt x="4660" y="7891"/>
                  </a:lnTo>
                  <a:lnTo>
                    <a:pt x="6213" y="1554"/>
                  </a:lnTo>
                  <a:lnTo>
                    <a:pt x="5902" y="1306"/>
                  </a:lnTo>
                  <a:lnTo>
                    <a:pt x="5219" y="746"/>
                  </a:lnTo>
                  <a:lnTo>
                    <a:pt x="4473" y="187"/>
                  </a:lnTo>
                  <a:lnTo>
                    <a:pt x="4411" y="249"/>
                  </a:lnTo>
                  <a:lnTo>
                    <a:pt x="4349" y="63"/>
                  </a:lnTo>
                  <a:lnTo>
                    <a:pt x="4287" y="1"/>
                  </a:lnTo>
                  <a:close/>
                </a:path>
              </a:pathLst>
            </a:custGeom>
            <a:solidFill>
              <a:srgbClr val="7B4E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4"/>
            <p:cNvSpPr/>
            <p:nvPr/>
          </p:nvSpPr>
          <p:spPr>
            <a:xfrm>
              <a:off x="1214675" y="4319775"/>
              <a:ext cx="116525" cy="260950"/>
            </a:xfrm>
            <a:custGeom>
              <a:rect b="b" l="l" r="r" t="t"/>
              <a:pathLst>
                <a:path extrusionOk="0" h="10438" w="4661">
                  <a:moveTo>
                    <a:pt x="4660" y="0"/>
                  </a:moveTo>
                  <a:lnTo>
                    <a:pt x="4350" y="187"/>
                  </a:lnTo>
                  <a:lnTo>
                    <a:pt x="1181" y="2175"/>
                  </a:lnTo>
                  <a:lnTo>
                    <a:pt x="933" y="2361"/>
                  </a:lnTo>
                  <a:lnTo>
                    <a:pt x="933" y="2485"/>
                  </a:lnTo>
                  <a:lnTo>
                    <a:pt x="933" y="2672"/>
                  </a:lnTo>
                  <a:lnTo>
                    <a:pt x="933" y="2920"/>
                  </a:lnTo>
                  <a:lnTo>
                    <a:pt x="809" y="3107"/>
                  </a:lnTo>
                  <a:lnTo>
                    <a:pt x="684" y="3293"/>
                  </a:lnTo>
                  <a:lnTo>
                    <a:pt x="498" y="3417"/>
                  </a:lnTo>
                  <a:lnTo>
                    <a:pt x="312" y="3604"/>
                  </a:lnTo>
                  <a:lnTo>
                    <a:pt x="249" y="3666"/>
                  </a:lnTo>
                  <a:lnTo>
                    <a:pt x="249" y="3852"/>
                  </a:lnTo>
                  <a:lnTo>
                    <a:pt x="249" y="4163"/>
                  </a:lnTo>
                  <a:lnTo>
                    <a:pt x="187" y="5902"/>
                  </a:lnTo>
                  <a:lnTo>
                    <a:pt x="63" y="7704"/>
                  </a:lnTo>
                  <a:lnTo>
                    <a:pt x="1" y="9071"/>
                  </a:lnTo>
                  <a:lnTo>
                    <a:pt x="1" y="10437"/>
                  </a:lnTo>
                  <a:lnTo>
                    <a:pt x="63" y="10375"/>
                  </a:lnTo>
                  <a:lnTo>
                    <a:pt x="63" y="10251"/>
                  </a:lnTo>
                  <a:lnTo>
                    <a:pt x="125" y="10065"/>
                  </a:lnTo>
                  <a:lnTo>
                    <a:pt x="436" y="8512"/>
                  </a:lnTo>
                  <a:lnTo>
                    <a:pt x="809" y="6958"/>
                  </a:lnTo>
                  <a:lnTo>
                    <a:pt x="1306" y="5405"/>
                  </a:lnTo>
                  <a:lnTo>
                    <a:pt x="1865" y="3914"/>
                  </a:lnTo>
                  <a:lnTo>
                    <a:pt x="2300" y="2920"/>
                  </a:lnTo>
                  <a:lnTo>
                    <a:pt x="2797" y="1988"/>
                  </a:lnTo>
                  <a:lnTo>
                    <a:pt x="3107" y="1554"/>
                  </a:lnTo>
                  <a:lnTo>
                    <a:pt x="3480" y="1181"/>
                  </a:lnTo>
                  <a:lnTo>
                    <a:pt x="3853" y="808"/>
                  </a:lnTo>
                  <a:lnTo>
                    <a:pt x="4288" y="435"/>
                  </a:lnTo>
                  <a:lnTo>
                    <a:pt x="4536" y="311"/>
                  </a:lnTo>
                  <a:lnTo>
                    <a:pt x="4660" y="187"/>
                  </a:lnTo>
                  <a:lnTo>
                    <a:pt x="4660"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4"/>
            <p:cNvSpPr/>
            <p:nvPr/>
          </p:nvSpPr>
          <p:spPr>
            <a:xfrm>
              <a:off x="1529975" y="4585350"/>
              <a:ext cx="20225" cy="271825"/>
            </a:xfrm>
            <a:custGeom>
              <a:rect b="b" l="l" r="r" t="t"/>
              <a:pathLst>
                <a:path extrusionOk="0" h="10873" w="809">
                  <a:moveTo>
                    <a:pt x="63" y="1"/>
                  </a:moveTo>
                  <a:lnTo>
                    <a:pt x="1" y="125"/>
                  </a:lnTo>
                  <a:lnTo>
                    <a:pt x="63" y="311"/>
                  </a:lnTo>
                  <a:lnTo>
                    <a:pt x="187" y="3791"/>
                  </a:lnTo>
                  <a:lnTo>
                    <a:pt x="498" y="10003"/>
                  </a:lnTo>
                  <a:lnTo>
                    <a:pt x="498" y="10438"/>
                  </a:lnTo>
                  <a:lnTo>
                    <a:pt x="498" y="10686"/>
                  </a:lnTo>
                  <a:lnTo>
                    <a:pt x="560" y="10873"/>
                  </a:lnTo>
                  <a:lnTo>
                    <a:pt x="808" y="10873"/>
                  </a:lnTo>
                  <a:lnTo>
                    <a:pt x="311" y="311"/>
                  </a:lnTo>
                  <a:lnTo>
                    <a:pt x="311" y="63"/>
                  </a:lnTo>
                  <a:lnTo>
                    <a:pt x="249"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4"/>
            <p:cNvSpPr/>
            <p:nvPr/>
          </p:nvSpPr>
          <p:spPr>
            <a:xfrm>
              <a:off x="1370000" y="4228125"/>
              <a:ext cx="108750" cy="66825"/>
            </a:xfrm>
            <a:custGeom>
              <a:rect b="b" l="l" r="r" t="t"/>
              <a:pathLst>
                <a:path extrusionOk="0" h="2673" w="4350">
                  <a:moveTo>
                    <a:pt x="4101" y="1"/>
                  </a:moveTo>
                  <a:lnTo>
                    <a:pt x="3977" y="63"/>
                  </a:lnTo>
                  <a:lnTo>
                    <a:pt x="3666" y="312"/>
                  </a:lnTo>
                  <a:lnTo>
                    <a:pt x="808" y="2113"/>
                  </a:lnTo>
                  <a:lnTo>
                    <a:pt x="373" y="2362"/>
                  </a:lnTo>
                  <a:lnTo>
                    <a:pt x="187" y="2486"/>
                  </a:lnTo>
                  <a:lnTo>
                    <a:pt x="1" y="2672"/>
                  </a:lnTo>
                  <a:lnTo>
                    <a:pt x="249" y="2672"/>
                  </a:lnTo>
                  <a:lnTo>
                    <a:pt x="435" y="2548"/>
                  </a:lnTo>
                  <a:lnTo>
                    <a:pt x="1367" y="2051"/>
                  </a:lnTo>
                  <a:lnTo>
                    <a:pt x="2361" y="1554"/>
                  </a:lnTo>
                  <a:lnTo>
                    <a:pt x="4349" y="622"/>
                  </a:lnTo>
                  <a:lnTo>
                    <a:pt x="4349" y="312"/>
                  </a:lnTo>
                  <a:lnTo>
                    <a:pt x="4349" y="125"/>
                  </a:lnTo>
                  <a:lnTo>
                    <a:pt x="4225" y="1"/>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4"/>
            <p:cNvSpPr/>
            <p:nvPr/>
          </p:nvSpPr>
          <p:spPr>
            <a:xfrm>
              <a:off x="2159000" y="4585350"/>
              <a:ext cx="6225" cy="28000"/>
            </a:xfrm>
            <a:custGeom>
              <a:rect b="b" l="l" r="r" t="t"/>
              <a:pathLst>
                <a:path extrusionOk="0" h="1120" w="249">
                  <a:moveTo>
                    <a:pt x="125" y="1"/>
                  </a:moveTo>
                  <a:lnTo>
                    <a:pt x="0" y="63"/>
                  </a:lnTo>
                  <a:lnTo>
                    <a:pt x="0" y="125"/>
                  </a:lnTo>
                  <a:lnTo>
                    <a:pt x="0" y="622"/>
                  </a:lnTo>
                  <a:lnTo>
                    <a:pt x="0" y="871"/>
                  </a:lnTo>
                  <a:lnTo>
                    <a:pt x="63" y="1119"/>
                  </a:lnTo>
                  <a:lnTo>
                    <a:pt x="125" y="995"/>
                  </a:lnTo>
                  <a:lnTo>
                    <a:pt x="187" y="995"/>
                  </a:lnTo>
                  <a:lnTo>
                    <a:pt x="249" y="1057"/>
                  </a:lnTo>
                  <a:lnTo>
                    <a:pt x="249" y="125"/>
                  </a:lnTo>
                  <a:lnTo>
                    <a:pt x="187"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4"/>
            <p:cNvSpPr/>
            <p:nvPr/>
          </p:nvSpPr>
          <p:spPr>
            <a:xfrm>
              <a:off x="1332725" y="4305800"/>
              <a:ext cx="21775" cy="14000"/>
            </a:xfrm>
            <a:custGeom>
              <a:rect b="b" l="l" r="r" t="t"/>
              <a:pathLst>
                <a:path extrusionOk="0" h="560" w="871">
                  <a:moveTo>
                    <a:pt x="870" y="0"/>
                  </a:moveTo>
                  <a:lnTo>
                    <a:pt x="622" y="62"/>
                  </a:lnTo>
                  <a:lnTo>
                    <a:pt x="373" y="187"/>
                  </a:lnTo>
                  <a:lnTo>
                    <a:pt x="187" y="373"/>
                  </a:lnTo>
                  <a:lnTo>
                    <a:pt x="1" y="559"/>
                  </a:lnTo>
                  <a:lnTo>
                    <a:pt x="249" y="497"/>
                  </a:lnTo>
                  <a:lnTo>
                    <a:pt x="498" y="373"/>
                  </a:lnTo>
                  <a:lnTo>
                    <a:pt x="684" y="187"/>
                  </a:lnTo>
                  <a:lnTo>
                    <a:pt x="870"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4"/>
            <p:cNvSpPr/>
            <p:nvPr/>
          </p:nvSpPr>
          <p:spPr>
            <a:xfrm>
              <a:off x="1213125" y="4580700"/>
              <a:ext cx="1575" cy="1575"/>
            </a:xfrm>
            <a:custGeom>
              <a:rect b="b" l="l" r="r" t="t"/>
              <a:pathLst>
                <a:path extrusionOk="0" h="63" w="63">
                  <a:moveTo>
                    <a:pt x="1" y="0"/>
                  </a:moveTo>
                  <a:lnTo>
                    <a:pt x="1" y="63"/>
                  </a:lnTo>
                  <a:lnTo>
                    <a:pt x="63" y="0"/>
                  </a:lnTo>
                  <a:close/>
                </a:path>
              </a:pathLst>
            </a:custGeom>
            <a:solidFill>
              <a:srgbClr val="B9C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4"/>
            <p:cNvSpPr/>
            <p:nvPr/>
          </p:nvSpPr>
          <p:spPr>
            <a:xfrm>
              <a:off x="1818850" y="3877125"/>
              <a:ext cx="141375" cy="141350"/>
            </a:xfrm>
            <a:custGeom>
              <a:rect b="b" l="l" r="r" t="t"/>
              <a:pathLst>
                <a:path extrusionOk="0" h="5654" w="5655">
                  <a:moveTo>
                    <a:pt x="2859" y="1"/>
                  </a:moveTo>
                  <a:lnTo>
                    <a:pt x="2300" y="63"/>
                  </a:lnTo>
                  <a:lnTo>
                    <a:pt x="1740" y="249"/>
                  </a:lnTo>
                  <a:lnTo>
                    <a:pt x="1243" y="498"/>
                  </a:lnTo>
                  <a:lnTo>
                    <a:pt x="809" y="870"/>
                  </a:lnTo>
                  <a:lnTo>
                    <a:pt x="498" y="1305"/>
                  </a:lnTo>
                  <a:lnTo>
                    <a:pt x="187" y="1802"/>
                  </a:lnTo>
                  <a:lnTo>
                    <a:pt x="63" y="2299"/>
                  </a:lnTo>
                  <a:lnTo>
                    <a:pt x="1" y="2858"/>
                  </a:lnTo>
                  <a:lnTo>
                    <a:pt x="63" y="3417"/>
                  </a:lnTo>
                  <a:lnTo>
                    <a:pt x="187" y="3914"/>
                  </a:lnTo>
                  <a:lnTo>
                    <a:pt x="436" y="4349"/>
                  </a:lnTo>
                  <a:lnTo>
                    <a:pt x="809" y="4784"/>
                  </a:lnTo>
                  <a:lnTo>
                    <a:pt x="1243" y="5157"/>
                  </a:lnTo>
                  <a:lnTo>
                    <a:pt x="1740" y="5405"/>
                  </a:lnTo>
                  <a:lnTo>
                    <a:pt x="2237" y="5592"/>
                  </a:lnTo>
                  <a:lnTo>
                    <a:pt x="2734" y="5654"/>
                  </a:lnTo>
                  <a:lnTo>
                    <a:pt x="3356" y="5592"/>
                  </a:lnTo>
                  <a:lnTo>
                    <a:pt x="3853" y="5468"/>
                  </a:lnTo>
                  <a:lnTo>
                    <a:pt x="4350" y="5157"/>
                  </a:lnTo>
                  <a:lnTo>
                    <a:pt x="4785" y="4846"/>
                  </a:lnTo>
                  <a:lnTo>
                    <a:pt x="5157" y="4411"/>
                  </a:lnTo>
                  <a:lnTo>
                    <a:pt x="5406" y="3977"/>
                  </a:lnTo>
                  <a:lnTo>
                    <a:pt x="5592" y="3480"/>
                  </a:lnTo>
                  <a:lnTo>
                    <a:pt x="5654" y="2920"/>
                  </a:lnTo>
                  <a:lnTo>
                    <a:pt x="5592" y="2361"/>
                  </a:lnTo>
                  <a:lnTo>
                    <a:pt x="5468" y="1802"/>
                  </a:lnTo>
                  <a:lnTo>
                    <a:pt x="5157" y="1305"/>
                  </a:lnTo>
                  <a:lnTo>
                    <a:pt x="4785" y="870"/>
                  </a:lnTo>
                  <a:lnTo>
                    <a:pt x="4412" y="560"/>
                  </a:lnTo>
                  <a:lnTo>
                    <a:pt x="3915" y="249"/>
                  </a:lnTo>
                  <a:lnTo>
                    <a:pt x="3418" y="63"/>
                  </a:lnTo>
                  <a:lnTo>
                    <a:pt x="2859" y="1"/>
                  </a:lnTo>
                  <a:close/>
                </a:path>
              </a:pathLst>
            </a:custGeom>
            <a:solidFill>
              <a:srgbClr val="C267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4"/>
            <p:cNvSpPr/>
            <p:nvPr/>
          </p:nvSpPr>
          <p:spPr>
            <a:xfrm>
              <a:off x="2078225" y="3771500"/>
              <a:ext cx="79250" cy="48175"/>
            </a:xfrm>
            <a:custGeom>
              <a:rect b="b" l="l" r="r" t="t"/>
              <a:pathLst>
                <a:path extrusionOk="0" h="1927" w="3170">
                  <a:moveTo>
                    <a:pt x="1368" y="1"/>
                  </a:moveTo>
                  <a:lnTo>
                    <a:pt x="995" y="63"/>
                  </a:lnTo>
                  <a:lnTo>
                    <a:pt x="684" y="125"/>
                  </a:lnTo>
                  <a:lnTo>
                    <a:pt x="436" y="249"/>
                  </a:lnTo>
                  <a:lnTo>
                    <a:pt x="249" y="374"/>
                  </a:lnTo>
                  <a:lnTo>
                    <a:pt x="63" y="560"/>
                  </a:lnTo>
                  <a:lnTo>
                    <a:pt x="1" y="746"/>
                  </a:lnTo>
                  <a:lnTo>
                    <a:pt x="1" y="933"/>
                  </a:lnTo>
                  <a:lnTo>
                    <a:pt x="1" y="1119"/>
                  </a:lnTo>
                  <a:lnTo>
                    <a:pt x="63" y="1243"/>
                  </a:lnTo>
                  <a:lnTo>
                    <a:pt x="187" y="1430"/>
                  </a:lnTo>
                  <a:lnTo>
                    <a:pt x="374" y="1554"/>
                  </a:lnTo>
                  <a:lnTo>
                    <a:pt x="684" y="1741"/>
                  </a:lnTo>
                  <a:lnTo>
                    <a:pt x="995" y="1803"/>
                  </a:lnTo>
                  <a:lnTo>
                    <a:pt x="1306" y="1865"/>
                  </a:lnTo>
                  <a:lnTo>
                    <a:pt x="1616" y="1927"/>
                  </a:lnTo>
                  <a:lnTo>
                    <a:pt x="2300" y="1865"/>
                  </a:lnTo>
                  <a:lnTo>
                    <a:pt x="2548" y="1741"/>
                  </a:lnTo>
                  <a:lnTo>
                    <a:pt x="2797" y="1678"/>
                  </a:lnTo>
                  <a:lnTo>
                    <a:pt x="2921" y="1554"/>
                  </a:lnTo>
                  <a:lnTo>
                    <a:pt x="3045" y="1430"/>
                  </a:lnTo>
                  <a:lnTo>
                    <a:pt x="3169" y="1243"/>
                  </a:lnTo>
                  <a:lnTo>
                    <a:pt x="3169" y="1119"/>
                  </a:lnTo>
                  <a:lnTo>
                    <a:pt x="3169" y="933"/>
                  </a:lnTo>
                  <a:lnTo>
                    <a:pt x="3107" y="809"/>
                  </a:lnTo>
                  <a:lnTo>
                    <a:pt x="3045" y="622"/>
                  </a:lnTo>
                  <a:lnTo>
                    <a:pt x="2921" y="498"/>
                  </a:lnTo>
                  <a:lnTo>
                    <a:pt x="2672" y="312"/>
                  </a:lnTo>
                  <a:lnTo>
                    <a:pt x="2362" y="187"/>
                  </a:lnTo>
                  <a:lnTo>
                    <a:pt x="2051" y="63"/>
                  </a:lnTo>
                  <a:lnTo>
                    <a:pt x="1678"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4"/>
            <p:cNvSpPr/>
            <p:nvPr/>
          </p:nvSpPr>
          <p:spPr>
            <a:xfrm>
              <a:off x="1915150" y="3762200"/>
              <a:ext cx="80800" cy="48175"/>
            </a:xfrm>
            <a:custGeom>
              <a:rect b="b" l="l" r="r" t="t"/>
              <a:pathLst>
                <a:path extrusionOk="0" h="1927" w="3232">
                  <a:moveTo>
                    <a:pt x="1927" y="0"/>
                  </a:moveTo>
                  <a:lnTo>
                    <a:pt x="1554" y="62"/>
                  </a:lnTo>
                  <a:lnTo>
                    <a:pt x="1181" y="124"/>
                  </a:lnTo>
                  <a:lnTo>
                    <a:pt x="808" y="187"/>
                  </a:lnTo>
                  <a:lnTo>
                    <a:pt x="498" y="373"/>
                  </a:lnTo>
                  <a:lnTo>
                    <a:pt x="249" y="559"/>
                  </a:lnTo>
                  <a:lnTo>
                    <a:pt x="63" y="870"/>
                  </a:lnTo>
                  <a:lnTo>
                    <a:pt x="1" y="994"/>
                  </a:lnTo>
                  <a:lnTo>
                    <a:pt x="1" y="1181"/>
                  </a:lnTo>
                  <a:lnTo>
                    <a:pt x="63" y="1305"/>
                  </a:lnTo>
                  <a:lnTo>
                    <a:pt x="125" y="1429"/>
                  </a:lnTo>
                  <a:lnTo>
                    <a:pt x="373" y="1678"/>
                  </a:lnTo>
                  <a:lnTo>
                    <a:pt x="684" y="1802"/>
                  </a:lnTo>
                  <a:lnTo>
                    <a:pt x="995" y="1864"/>
                  </a:lnTo>
                  <a:lnTo>
                    <a:pt x="1554" y="1926"/>
                  </a:lnTo>
                  <a:lnTo>
                    <a:pt x="1864" y="1926"/>
                  </a:lnTo>
                  <a:lnTo>
                    <a:pt x="2237" y="1864"/>
                  </a:lnTo>
                  <a:lnTo>
                    <a:pt x="2548" y="1740"/>
                  </a:lnTo>
                  <a:lnTo>
                    <a:pt x="2858" y="1615"/>
                  </a:lnTo>
                  <a:lnTo>
                    <a:pt x="2983" y="1491"/>
                  </a:lnTo>
                  <a:lnTo>
                    <a:pt x="3169" y="1305"/>
                  </a:lnTo>
                  <a:lnTo>
                    <a:pt x="3231" y="1118"/>
                  </a:lnTo>
                  <a:lnTo>
                    <a:pt x="3231" y="994"/>
                  </a:lnTo>
                  <a:lnTo>
                    <a:pt x="3231" y="808"/>
                  </a:lnTo>
                  <a:lnTo>
                    <a:pt x="3169" y="621"/>
                  </a:lnTo>
                  <a:lnTo>
                    <a:pt x="3045" y="435"/>
                  </a:lnTo>
                  <a:lnTo>
                    <a:pt x="2858" y="311"/>
                  </a:lnTo>
                  <a:lnTo>
                    <a:pt x="2610" y="187"/>
                  </a:lnTo>
                  <a:lnTo>
                    <a:pt x="2237" y="62"/>
                  </a:lnTo>
                  <a:lnTo>
                    <a:pt x="1927"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4"/>
            <p:cNvSpPr/>
            <p:nvPr/>
          </p:nvSpPr>
          <p:spPr>
            <a:xfrm>
              <a:off x="1940000" y="3836750"/>
              <a:ext cx="38850" cy="46625"/>
            </a:xfrm>
            <a:custGeom>
              <a:rect b="b" l="l" r="r" t="t"/>
              <a:pathLst>
                <a:path extrusionOk="0" h="1865" w="1554">
                  <a:moveTo>
                    <a:pt x="808" y="0"/>
                  </a:moveTo>
                  <a:lnTo>
                    <a:pt x="622" y="62"/>
                  </a:lnTo>
                  <a:lnTo>
                    <a:pt x="498" y="62"/>
                  </a:lnTo>
                  <a:lnTo>
                    <a:pt x="249" y="311"/>
                  </a:lnTo>
                  <a:lnTo>
                    <a:pt x="63" y="559"/>
                  </a:lnTo>
                  <a:lnTo>
                    <a:pt x="1" y="932"/>
                  </a:lnTo>
                  <a:lnTo>
                    <a:pt x="63" y="1305"/>
                  </a:lnTo>
                  <a:lnTo>
                    <a:pt x="187" y="1616"/>
                  </a:lnTo>
                  <a:lnTo>
                    <a:pt x="436" y="1802"/>
                  </a:lnTo>
                  <a:lnTo>
                    <a:pt x="622" y="1802"/>
                  </a:lnTo>
                  <a:lnTo>
                    <a:pt x="746" y="1864"/>
                  </a:lnTo>
                  <a:lnTo>
                    <a:pt x="933" y="1802"/>
                  </a:lnTo>
                  <a:lnTo>
                    <a:pt x="1057" y="1740"/>
                  </a:lnTo>
                  <a:lnTo>
                    <a:pt x="1305" y="1553"/>
                  </a:lnTo>
                  <a:lnTo>
                    <a:pt x="1492" y="1243"/>
                  </a:lnTo>
                  <a:lnTo>
                    <a:pt x="1554" y="932"/>
                  </a:lnTo>
                  <a:lnTo>
                    <a:pt x="1492" y="559"/>
                  </a:lnTo>
                  <a:lnTo>
                    <a:pt x="1367" y="311"/>
                  </a:lnTo>
                  <a:lnTo>
                    <a:pt x="1119" y="62"/>
                  </a:lnTo>
                  <a:lnTo>
                    <a:pt x="808"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4"/>
            <p:cNvSpPr/>
            <p:nvPr/>
          </p:nvSpPr>
          <p:spPr>
            <a:xfrm>
              <a:off x="2092225" y="3844500"/>
              <a:ext cx="35725" cy="45075"/>
            </a:xfrm>
            <a:custGeom>
              <a:rect b="b" l="l" r="r" t="t"/>
              <a:pathLst>
                <a:path extrusionOk="0" h="1803" w="1429">
                  <a:moveTo>
                    <a:pt x="559" y="1"/>
                  </a:moveTo>
                  <a:lnTo>
                    <a:pt x="311" y="125"/>
                  </a:lnTo>
                  <a:lnTo>
                    <a:pt x="124" y="374"/>
                  </a:lnTo>
                  <a:lnTo>
                    <a:pt x="0" y="622"/>
                  </a:lnTo>
                  <a:lnTo>
                    <a:pt x="0" y="871"/>
                  </a:lnTo>
                  <a:lnTo>
                    <a:pt x="0" y="1181"/>
                  </a:lnTo>
                  <a:lnTo>
                    <a:pt x="124" y="1492"/>
                  </a:lnTo>
                  <a:lnTo>
                    <a:pt x="311" y="1678"/>
                  </a:lnTo>
                  <a:lnTo>
                    <a:pt x="559" y="1803"/>
                  </a:lnTo>
                  <a:lnTo>
                    <a:pt x="870" y="1740"/>
                  </a:lnTo>
                  <a:lnTo>
                    <a:pt x="1056" y="1616"/>
                  </a:lnTo>
                  <a:lnTo>
                    <a:pt x="1243" y="1368"/>
                  </a:lnTo>
                  <a:lnTo>
                    <a:pt x="1367" y="1057"/>
                  </a:lnTo>
                  <a:lnTo>
                    <a:pt x="1429" y="871"/>
                  </a:lnTo>
                  <a:lnTo>
                    <a:pt x="1367" y="560"/>
                  </a:lnTo>
                  <a:lnTo>
                    <a:pt x="1243" y="249"/>
                  </a:lnTo>
                  <a:lnTo>
                    <a:pt x="1056" y="63"/>
                  </a:lnTo>
                  <a:lnTo>
                    <a:pt x="808"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4"/>
            <p:cNvSpPr/>
            <p:nvPr/>
          </p:nvSpPr>
          <p:spPr>
            <a:xfrm>
              <a:off x="2019225" y="3842950"/>
              <a:ext cx="41950" cy="104100"/>
            </a:xfrm>
            <a:custGeom>
              <a:rect b="b" l="l" r="r" t="t"/>
              <a:pathLst>
                <a:path extrusionOk="0" h="4164" w="1678">
                  <a:moveTo>
                    <a:pt x="1180" y="1"/>
                  </a:moveTo>
                  <a:lnTo>
                    <a:pt x="1180" y="63"/>
                  </a:lnTo>
                  <a:lnTo>
                    <a:pt x="1180" y="187"/>
                  </a:lnTo>
                  <a:lnTo>
                    <a:pt x="1243" y="374"/>
                  </a:lnTo>
                  <a:lnTo>
                    <a:pt x="1429" y="1678"/>
                  </a:lnTo>
                  <a:lnTo>
                    <a:pt x="1429" y="2362"/>
                  </a:lnTo>
                  <a:lnTo>
                    <a:pt x="1429" y="3045"/>
                  </a:lnTo>
                  <a:lnTo>
                    <a:pt x="1429" y="3356"/>
                  </a:lnTo>
                  <a:lnTo>
                    <a:pt x="1305" y="3542"/>
                  </a:lnTo>
                  <a:lnTo>
                    <a:pt x="1118" y="3728"/>
                  </a:lnTo>
                  <a:lnTo>
                    <a:pt x="870" y="3790"/>
                  </a:lnTo>
                  <a:lnTo>
                    <a:pt x="497" y="3853"/>
                  </a:lnTo>
                  <a:lnTo>
                    <a:pt x="186" y="3790"/>
                  </a:lnTo>
                  <a:lnTo>
                    <a:pt x="62" y="3790"/>
                  </a:lnTo>
                  <a:lnTo>
                    <a:pt x="0" y="3915"/>
                  </a:lnTo>
                  <a:lnTo>
                    <a:pt x="62" y="3977"/>
                  </a:lnTo>
                  <a:lnTo>
                    <a:pt x="124" y="4039"/>
                  </a:lnTo>
                  <a:lnTo>
                    <a:pt x="373" y="4101"/>
                  </a:lnTo>
                  <a:lnTo>
                    <a:pt x="683" y="4163"/>
                  </a:lnTo>
                  <a:lnTo>
                    <a:pt x="932" y="4101"/>
                  </a:lnTo>
                  <a:lnTo>
                    <a:pt x="1180" y="3977"/>
                  </a:lnTo>
                  <a:lnTo>
                    <a:pt x="1367" y="3853"/>
                  </a:lnTo>
                  <a:lnTo>
                    <a:pt x="1553" y="3604"/>
                  </a:lnTo>
                  <a:lnTo>
                    <a:pt x="1677" y="3356"/>
                  </a:lnTo>
                  <a:lnTo>
                    <a:pt x="1677" y="3107"/>
                  </a:lnTo>
                  <a:lnTo>
                    <a:pt x="1677" y="2548"/>
                  </a:lnTo>
                  <a:lnTo>
                    <a:pt x="1677" y="1927"/>
                  </a:lnTo>
                  <a:lnTo>
                    <a:pt x="1615" y="1368"/>
                  </a:lnTo>
                  <a:lnTo>
                    <a:pt x="1429" y="187"/>
                  </a:lnTo>
                  <a:lnTo>
                    <a:pt x="1429" y="1"/>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4"/>
            <p:cNvSpPr/>
            <p:nvPr/>
          </p:nvSpPr>
          <p:spPr>
            <a:xfrm>
              <a:off x="1991250" y="3959450"/>
              <a:ext cx="73025" cy="32625"/>
            </a:xfrm>
            <a:custGeom>
              <a:rect b="b" l="l" r="r" t="t"/>
              <a:pathLst>
                <a:path extrusionOk="0" h="1305" w="2921">
                  <a:moveTo>
                    <a:pt x="125" y="0"/>
                  </a:moveTo>
                  <a:lnTo>
                    <a:pt x="63" y="62"/>
                  </a:lnTo>
                  <a:lnTo>
                    <a:pt x="1" y="62"/>
                  </a:lnTo>
                  <a:lnTo>
                    <a:pt x="1" y="124"/>
                  </a:lnTo>
                  <a:lnTo>
                    <a:pt x="1" y="249"/>
                  </a:lnTo>
                  <a:lnTo>
                    <a:pt x="125" y="497"/>
                  </a:lnTo>
                  <a:lnTo>
                    <a:pt x="249" y="684"/>
                  </a:lnTo>
                  <a:lnTo>
                    <a:pt x="622" y="994"/>
                  </a:lnTo>
                  <a:lnTo>
                    <a:pt x="1057" y="1181"/>
                  </a:lnTo>
                  <a:lnTo>
                    <a:pt x="1305" y="1243"/>
                  </a:lnTo>
                  <a:lnTo>
                    <a:pt x="1492" y="1305"/>
                  </a:lnTo>
                  <a:lnTo>
                    <a:pt x="1927" y="1243"/>
                  </a:lnTo>
                  <a:lnTo>
                    <a:pt x="2237" y="1056"/>
                  </a:lnTo>
                  <a:lnTo>
                    <a:pt x="2548" y="808"/>
                  </a:lnTo>
                  <a:lnTo>
                    <a:pt x="2796" y="497"/>
                  </a:lnTo>
                  <a:lnTo>
                    <a:pt x="2859" y="311"/>
                  </a:lnTo>
                  <a:lnTo>
                    <a:pt x="2921" y="249"/>
                  </a:lnTo>
                  <a:lnTo>
                    <a:pt x="2859" y="187"/>
                  </a:lnTo>
                  <a:lnTo>
                    <a:pt x="2734" y="124"/>
                  </a:lnTo>
                  <a:lnTo>
                    <a:pt x="2672" y="187"/>
                  </a:lnTo>
                  <a:lnTo>
                    <a:pt x="2610" y="373"/>
                  </a:lnTo>
                  <a:lnTo>
                    <a:pt x="2424" y="559"/>
                  </a:lnTo>
                  <a:lnTo>
                    <a:pt x="2237" y="746"/>
                  </a:lnTo>
                  <a:lnTo>
                    <a:pt x="2051" y="870"/>
                  </a:lnTo>
                  <a:lnTo>
                    <a:pt x="1802" y="994"/>
                  </a:lnTo>
                  <a:lnTo>
                    <a:pt x="1368" y="994"/>
                  </a:lnTo>
                  <a:lnTo>
                    <a:pt x="1119" y="932"/>
                  </a:lnTo>
                  <a:lnTo>
                    <a:pt x="871" y="870"/>
                  </a:lnTo>
                  <a:lnTo>
                    <a:pt x="684" y="684"/>
                  </a:lnTo>
                  <a:lnTo>
                    <a:pt x="498" y="559"/>
                  </a:lnTo>
                  <a:lnTo>
                    <a:pt x="249" y="124"/>
                  </a:lnTo>
                  <a:lnTo>
                    <a:pt x="187" y="62"/>
                  </a:lnTo>
                  <a:lnTo>
                    <a:pt x="125" y="0"/>
                  </a:lnTo>
                  <a:close/>
                </a:path>
              </a:pathLst>
            </a:custGeom>
            <a:solidFill>
              <a:srgbClr val="5A2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4"/>
            <p:cNvSpPr/>
            <p:nvPr/>
          </p:nvSpPr>
          <p:spPr>
            <a:xfrm>
              <a:off x="2360900" y="5073050"/>
              <a:ext cx="76125" cy="7775"/>
            </a:xfrm>
            <a:custGeom>
              <a:rect b="b" l="l" r="r" t="t"/>
              <a:pathLst>
                <a:path extrusionOk="0" h="311" w="3045">
                  <a:moveTo>
                    <a:pt x="808" y="0"/>
                  </a:moveTo>
                  <a:lnTo>
                    <a:pt x="498" y="62"/>
                  </a:lnTo>
                  <a:lnTo>
                    <a:pt x="249" y="125"/>
                  </a:lnTo>
                  <a:lnTo>
                    <a:pt x="1" y="311"/>
                  </a:lnTo>
                  <a:lnTo>
                    <a:pt x="3045" y="311"/>
                  </a:lnTo>
                  <a:lnTo>
                    <a:pt x="2051" y="125"/>
                  </a:lnTo>
                  <a:lnTo>
                    <a:pt x="1119" y="62"/>
                  </a:lnTo>
                  <a:lnTo>
                    <a:pt x="808" y="0"/>
                  </a:lnTo>
                  <a:close/>
                </a:path>
              </a:pathLst>
            </a:custGeom>
            <a:solidFill>
              <a:srgbClr val="BD9D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2" name="Google Shape;4122;p74"/>
          <p:cNvGrpSpPr/>
          <p:nvPr/>
        </p:nvGrpSpPr>
        <p:grpSpPr>
          <a:xfrm>
            <a:off x="1823335" y="2542618"/>
            <a:ext cx="2912002" cy="2790111"/>
            <a:chOff x="1017450" y="238125"/>
            <a:chExt cx="2449325" cy="2346800"/>
          </a:xfrm>
        </p:grpSpPr>
        <p:sp>
          <p:nvSpPr>
            <p:cNvPr id="4123" name="Google Shape;4123;p74"/>
            <p:cNvSpPr/>
            <p:nvPr/>
          </p:nvSpPr>
          <p:spPr>
            <a:xfrm>
              <a:off x="1017450" y="238125"/>
              <a:ext cx="2449325" cy="2346800"/>
            </a:xfrm>
            <a:custGeom>
              <a:rect b="b" l="l" r="r" t="t"/>
              <a:pathLst>
                <a:path extrusionOk="0" h="93872" w="97973">
                  <a:moveTo>
                    <a:pt x="48334" y="0"/>
                  </a:moveTo>
                  <a:lnTo>
                    <a:pt x="46532" y="62"/>
                  </a:lnTo>
                  <a:lnTo>
                    <a:pt x="44731" y="249"/>
                  </a:lnTo>
                  <a:lnTo>
                    <a:pt x="42929" y="435"/>
                  </a:lnTo>
                  <a:lnTo>
                    <a:pt x="41065" y="683"/>
                  </a:lnTo>
                  <a:lnTo>
                    <a:pt x="39263" y="1056"/>
                  </a:lnTo>
                  <a:lnTo>
                    <a:pt x="37462" y="1429"/>
                  </a:lnTo>
                  <a:lnTo>
                    <a:pt x="35722" y="1926"/>
                  </a:lnTo>
                  <a:lnTo>
                    <a:pt x="33921" y="2423"/>
                  </a:lnTo>
                  <a:lnTo>
                    <a:pt x="32181" y="3044"/>
                  </a:lnTo>
                  <a:lnTo>
                    <a:pt x="30442" y="3665"/>
                  </a:lnTo>
                  <a:lnTo>
                    <a:pt x="28702" y="4411"/>
                  </a:lnTo>
                  <a:lnTo>
                    <a:pt x="27025" y="5156"/>
                  </a:lnTo>
                  <a:lnTo>
                    <a:pt x="25347" y="6026"/>
                  </a:lnTo>
                  <a:lnTo>
                    <a:pt x="23670" y="6896"/>
                  </a:lnTo>
                  <a:lnTo>
                    <a:pt x="22055" y="7828"/>
                  </a:lnTo>
                  <a:lnTo>
                    <a:pt x="21744" y="8014"/>
                  </a:lnTo>
                  <a:lnTo>
                    <a:pt x="19756" y="9443"/>
                  </a:lnTo>
                  <a:lnTo>
                    <a:pt x="17892" y="10872"/>
                  </a:lnTo>
                  <a:lnTo>
                    <a:pt x="16153" y="12425"/>
                  </a:lnTo>
                  <a:lnTo>
                    <a:pt x="14413" y="14040"/>
                  </a:lnTo>
                  <a:lnTo>
                    <a:pt x="12798" y="15780"/>
                  </a:lnTo>
                  <a:lnTo>
                    <a:pt x="11245" y="17519"/>
                  </a:lnTo>
                  <a:lnTo>
                    <a:pt x="9816" y="19383"/>
                  </a:lnTo>
                  <a:lnTo>
                    <a:pt x="8449" y="21309"/>
                  </a:lnTo>
                  <a:lnTo>
                    <a:pt x="7144" y="23297"/>
                  </a:lnTo>
                  <a:lnTo>
                    <a:pt x="7082" y="23421"/>
                  </a:lnTo>
                  <a:lnTo>
                    <a:pt x="6958" y="23608"/>
                  </a:lnTo>
                  <a:lnTo>
                    <a:pt x="6275" y="24788"/>
                  </a:lnTo>
                  <a:lnTo>
                    <a:pt x="5591" y="25969"/>
                  </a:lnTo>
                  <a:lnTo>
                    <a:pt x="4970" y="27211"/>
                  </a:lnTo>
                  <a:lnTo>
                    <a:pt x="4411" y="28391"/>
                  </a:lnTo>
                  <a:lnTo>
                    <a:pt x="3852" y="29634"/>
                  </a:lnTo>
                  <a:lnTo>
                    <a:pt x="3355" y="30939"/>
                  </a:lnTo>
                  <a:lnTo>
                    <a:pt x="2858" y="32181"/>
                  </a:lnTo>
                  <a:lnTo>
                    <a:pt x="2423" y="33486"/>
                  </a:lnTo>
                  <a:lnTo>
                    <a:pt x="1988" y="34915"/>
                  </a:lnTo>
                  <a:lnTo>
                    <a:pt x="1553" y="36406"/>
                  </a:lnTo>
                  <a:lnTo>
                    <a:pt x="1180" y="37897"/>
                  </a:lnTo>
                  <a:lnTo>
                    <a:pt x="870" y="39388"/>
                  </a:lnTo>
                  <a:lnTo>
                    <a:pt x="497" y="41686"/>
                  </a:lnTo>
                  <a:lnTo>
                    <a:pt x="249" y="44047"/>
                  </a:lnTo>
                  <a:lnTo>
                    <a:pt x="62" y="46408"/>
                  </a:lnTo>
                  <a:lnTo>
                    <a:pt x="0" y="48769"/>
                  </a:lnTo>
                  <a:lnTo>
                    <a:pt x="0" y="91014"/>
                  </a:lnTo>
                  <a:lnTo>
                    <a:pt x="62" y="91573"/>
                  </a:lnTo>
                  <a:lnTo>
                    <a:pt x="249" y="92132"/>
                  </a:lnTo>
                  <a:lnTo>
                    <a:pt x="497" y="92629"/>
                  </a:lnTo>
                  <a:lnTo>
                    <a:pt x="808" y="93064"/>
                  </a:lnTo>
                  <a:lnTo>
                    <a:pt x="1243" y="93375"/>
                  </a:lnTo>
                  <a:lnTo>
                    <a:pt x="1740" y="93623"/>
                  </a:lnTo>
                  <a:lnTo>
                    <a:pt x="2299" y="93810"/>
                  </a:lnTo>
                  <a:lnTo>
                    <a:pt x="2858" y="93872"/>
                  </a:lnTo>
                  <a:lnTo>
                    <a:pt x="95114" y="93872"/>
                  </a:lnTo>
                  <a:lnTo>
                    <a:pt x="95736" y="93810"/>
                  </a:lnTo>
                  <a:lnTo>
                    <a:pt x="96233" y="93623"/>
                  </a:lnTo>
                  <a:lnTo>
                    <a:pt x="96730" y="93375"/>
                  </a:lnTo>
                  <a:lnTo>
                    <a:pt x="97165" y="93064"/>
                  </a:lnTo>
                  <a:lnTo>
                    <a:pt x="97475" y="92629"/>
                  </a:lnTo>
                  <a:lnTo>
                    <a:pt x="97786" y="92132"/>
                  </a:lnTo>
                  <a:lnTo>
                    <a:pt x="97910" y="91573"/>
                  </a:lnTo>
                  <a:lnTo>
                    <a:pt x="97972" y="91014"/>
                  </a:lnTo>
                  <a:lnTo>
                    <a:pt x="97972" y="48769"/>
                  </a:lnTo>
                  <a:lnTo>
                    <a:pt x="97972" y="47029"/>
                  </a:lnTo>
                  <a:lnTo>
                    <a:pt x="97848" y="45290"/>
                  </a:lnTo>
                  <a:lnTo>
                    <a:pt x="97724" y="43550"/>
                  </a:lnTo>
                  <a:lnTo>
                    <a:pt x="97475" y="41811"/>
                  </a:lnTo>
                  <a:lnTo>
                    <a:pt x="97227" y="40071"/>
                  </a:lnTo>
                  <a:lnTo>
                    <a:pt x="96916" y="38394"/>
                  </a:lnTo>
                  <a:lnTo>
                    <a:pt x="96481" y="36716"/>
                  </a:lnTo>
                  <a:lnTo>
                    <a:pt x="96046" y="35039"/>
                  </a:lnTo>
                  <a:lnTo>
                    <a:pt x="95549" y="33362"/>
                  </a:lnTo>
                  <a:lnTo>
                    <a:pt x="94928" y="31746"/>
                  </a:lnTo>
                  <a:lnTo>
                    <a:pt x="94307" y="30131"/>
                  </a:lnTo>
                  <a:lnTo>
                    <a:pt x="93623" y="28516"/>
                  </a:lnTo>
                  <a:lnTo>
                    <a:pt x="92878" y="26963"/>
                  </a:lnTo>
                  <a:lnTo>
                    <a:pt x="92070" y="25409"/>
                  </a:lnTo>
                  <a:lnTo>
                    <a:pt x="91201" y="23918"/>
                  </a:lnTo>
                  <a:lnTo>
                    <a:pt x="90331" y="22427"/>
                  </a:lnTo>
                  <a:lnTo>
                    <a:pt x="89026" y="20501"/>
                  </a:lnTo>
                  <a:lnTo>
                    <a:pt x="87659" y="18700"/>
                  </a:lnTo>
                  <a:lnTo>
                    <a:pt x="86230" y="16898"/>
                  </a:lnTo>
                  <a:lnTo>
                    <a:pt x="84677" y="15221"/>
                  </a:lnTo>
                  <a:lnTo>
                    <a:pt x="83062" y="13543"/>
                  </a:lnTo>
                  <a:lnTo>
                    <a:pt x="81385" y="11990"/>
                  </a:lnTo>
                  <a:lnTo>
                    <a:pt x="79645" y="10499"/>
                  </a:lnTo>
                  <a:lnTo>
                    <a:pt x="77781" y="9132"/>
                  </a:lnTo>
                  <a:lnTo>
                    <a:pt x="76228" y="8014"/>
                  </a:lnTo>
                  <a:lnTo>
                    <a:pt x="74613" y="7020"/>
                  </a:lnTo>
                  <a:lnTo>
                    <a:pt x="72998" y="6026"/>
                  </a:lnTo>
                  <a:lnTo>
                    <a:pt x="71320" y="5156"/>
                  </a:lnTo>
                  <a:lnTo>
                    <a:pt x="69643" y="4349"/>
                  </a:lnTo>
                  <a:lnTo>
                    <a:pt x="67966" y="3603"/>
                  </a:lnTo>
                  <a:lnTo>
                    <a:pt x="66226" y="2920"/>
                  </a:lnTo>
                  <a:lnTo>
                    <a:pt x="64486" y="2361"/>
                  </a:lnTo>
                  <a:lnTo>
                    <a:pt x="62747" y="1802"/>
                  </a:lnTo>
                  <a:lnTo>
                    <a:pt x="61007" y="1367"/>
                  </a:lnTo>
                  <a:lnTo>
                    <a:pt x="59206" y="932"/>
                  </a:lnTo>
                  <a:lnTo>
                    <a:pt x="57404" y="621"/>
                  </a:lnTo>
                  <a:lnTo>
                    <a:pt x="55603" y="373"/>
                  </a:lnTo>
                  <a:lnTo>
                    <a:pt x="53801" y="186"/>
                  </a:lnTo>
                  <a:lnTo>
                    <a:pt x="51999" y="62"/>
                  </a:lnTo>
                  <a:lnTo>
                    <a:pt x="501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4"/>
            <p:cNvSpPr/>
            <p:nvPr/>
          </p:nvSpPr>
          <p:spPr>
            <a:xfrm>
              <a:off x="1017450" y="238125"/>
              <a:ext cx="2449325" cy="2346800"/>
            </a:xfrm>
            <a:custGeom>
              <a:rect b="b" l="l" r="r" t="t"/>
              <a:pathLst>
                <a:path extrusionOk="0" fill="none" h="93872" w="97973">
                  <a:moveTo>
                    <a:pt x="2858" y="93872"/>
                  </a:moveTo>
                  <a:lnTo>
                    <a:pt x="2858" y="93872"/>
                  </a:lnTo>
                  <a:lnTo>
                    <a:pt x="2299" y="93810"/>
                  </a:lnTo>
                  <a:lnTo>
                    <a:pt x="1740" y="93623"/>
                  </a:lnTo>
                  <a:lnTo>
                    <a:pt x="1243" y="93375"/>
                  </a:lnTo>
                  <a:lnTo>
                    <a:pt x="808" y="93064"/>
                  </a:lnTo>
                  <a:lnTo>
                    <a:pt x="497" y="92629"/>
                  </a:lnTo>
                  <a:lnTo>
                    <a:pt x="249" y="92132"/>
                  </a:lnTo>
                  <a:lnTo>
                    <a:pt x="62" y="91573"/>
                  </a:lnTo>
                  <a:lnTo>
                    <a:pt x="0" y="91014"/>
                  </a:lnTo>
                  <a:lnTo>
                    <a:pt x="0" y="48769"/>
                  </a:lnTo>
                  <a:lnTo>
                    <a:pt x="0" y="48769"/>
                  </a:lnTo>
                  <a:lnTo>
                    <a:pt x="62" y="46408"/>
                  </a:lnTo>
                  <a:lnTo>
                    <a:pt x="249" y="44047"/>
                  </a:lnTo>
                  <a:lnTo>
                    <a:pt x="497" y="41686"/>
                  </a:lnTo>
                  <a:lnTo>
                    <a:pt x="870" y="39388"/>
                  </a:lnTo>
                  <a:lnTo>
                    <a:pt x="870" y="39388"/>
                  </a:lnTo>
                  <a:lnTo>
                    <a:pt x="1180" y="37897"/>
                  </a:lnTo>
                  <a:lnTo>
                    <a:pt x="1553" y="36406"/>
                  </a:lnTo>
                  <a:lnTo>
                    <a:pt x="1988" y="34915"/>
                  </a:lnTo>
                  <a:lnTo>
                    <a:pt x="2423" y="33486"/>
                  </a:lnTo>
                  <a:lnTo>
                    <a:pt x="2423" y="33486"/>
                  </a:lnTo>
                  <a:lnTo>
                    <a:pt x="2858" y="32181"/>
                  </a:lnTo>
                  <a:lnTo>
                    <a:pt x="3355" y="30939"/>
                  </a:lnTo>
                  <a:lnTo>
                    <a:pt x="3852" y="29634"/>
                  </a:lnTo>
                  <a:lnTo>
                    <a:pt x="4411" y="28391"/>
                  </a:lnTo>
                  <a:lnTo>
                    <a:pt x="4970" y="27211"/>
                  </a:lnTo>
                  <a:lnTo>
                    <a:pt x="5591" y="25969"/>
                  </a:lnTo>
                  <a:lnTo>
                    <a:pt x="6275" y="24788"/>
                  </a:lnTo>
                  <a:lnTo>
                    <a:pt x="6958" y="23608"/>
                  </a:lnTo>
                  <a:lnTo>
                    <a:pt x="6958" y="23608"/>
                  </a:lnTo>
                  <a:lnTo>
                    <a:pt x="7082" y="23421"/>
                  </a:lnTo>
                  <a:lnTo>
                    <a:pt x="7082" y="23421"/>
                  </a:lnTo>
                  <a:lnTo>
                    <a:pt x="7144" y="23297"/>
                  </a:lnTo>
                  <a:lnTo>
                    <a:pt x="7144" y="23297"/>
                  </a:lnTo>
                  <a:lnTo>
                    <a:pt x="8449" y="21309"/>
                  </a:lnTo>
                  <a:lnTo>
                    <a:pt x="9816" y="19383"/>
                  </a:lnTo>
                  <a:lnTo>
                    <a:pt x="11245" y="17519"/>
                  </a:lnTo>
                  <a:lnTo>
                    <a:pt x="12798" y="15780"/>
                  </a:lnTo>
                  <a:lnTo>
                    <a:pt x="14413" y="14040"/>
                  </a:lnTo>
                  <a:lnTo>
                    <a:pt x="16153" y="12425"/>
                  </a:lnTo>
                  <a:lnTo>
                    <a:pt x="17892" y="10872"/>
                  </a:lnTo>
                  <a:lnTo>
                    <a:pt x="19756" y="9443"/>
                  </a:lnTo>
                  <a:lnTo>
                    <a:pt x="19756" y="9443"/>
                  </a:lnTo>
                  <a:lnTo>
                    <a:pt x="21744" y="8014"/>
                  </a:lnTo>
                  <a:lnTo>
                    <a:pt x="21744" y="8014"/>
                  </a:lnTo>
                  <a:lnTo>
                    <a:pt x="22055" y="7828"/>
                  </a:lnTo>
                  <a:lnTo>
                    <a:pt x="22055" y="7828"/>
                  </a:lnTo>
                  <a:lnTo>
                    <a:pt x="23670" y="6896"/>
                  </a:lnTo>
                  <a:lnTo>
                    <a:pt x="25347" y="6026"/>
                  </a:lnTo>
                  <a:lnTo>
                    <a:pt x="27025" y="5156"/>
                  </a:lnTo>
                  <a:lnTo>
                    <a:pt x="28702" y="4411"/>
                  </a:lnTo>
                  <a:lnTo>
                    <a:pt x="30442" y="3665"/>
                  </a:lnTo>
                  <a:lnTo>
                    <a:pt x="32181" y="3044"/>
                  </a:lnTo>
                  <a:lnTo>
                    <a:pt x="33921" y="2423"/>
                  </a:lnTo>
                  <a:lnTo>
                    <a:pt x="35722" y="1926"/>
                  </a:lnTo>
                  <a:lnTo>
                    <a:pt x="37462" y="1429"/>
                  </a:lnTo>
                  <a:lnTo>
                    <a:pt x="39263" y="1056"/>
                  </a:lnTo>
                  <a:lnTo>
                    <a:pt x="41065" y="683"/>
                  </a:lnTo>
                  <a:lnTo>
                    <a:pt x="42929" y="435"/>
                  </a:lnTo>
                  <a:lnTo>
                    <a:pt x="44731" y="249"/>
                  </a:lnTo>
                  <a:lnTo>
                    <a:pt x="46532" y="62"/>
                  </a:lnTo>
                  <a:lnTo>
                    <a:pt x="48334" y="0"/>
                  </a:lnTo>
                  <a:lnTo>
                    <a:pt x="50198" y="0"/>
                  </a:lnTo>
                  <a:lnTo>
                    <a:pt x="51999" y="62"/>
                  </a:lnTo>
                  <a:lnTo>
                    <a:pt x="53801" y="186"/>
                  </a:lnTo>
                  <a:lnTo>
                    <a:pt x="55603" y="373"/>
                  </a:lnTo>
                  <a:lnTo>
                    <a:pt x="57404" y="621"/>
                  </a:lnTo>
                  <a:lnTo>
                    <a:pt x="59206" y="932"/>
                  </a:lnTo>
                  <a:lnTo>
                    <a:pt x="61007" y="1367"/>
                  </a:lnTo>
                  <a:lnTo>
                    <a:pt x="62747" y="1802"/>
                  </a:lnTo>
                  <a:lnTo>
                    <a:pt x="64486" y="2361"/>
                  </a:lnTo>
                  <a:lnTo>
                    <a:pt x="66226" y="2920"/>
                  </a:lnTo>
                  <a:lnTo>
                    <a:pt x="67966" y="3603"/>
                  </a:lnTo>
                  <a:lnTo>
                    <a:pt x="69643" y="4349"/>
                  </a:lnTo>
                  <a:lnTo>
                    <a:pt x="71320" y="5156"/>
                  </a:lnTo>
                  <a:lnTo>
                    <a:pt x="72998" y="6026"/>
                  </a:lnTo>
                  <a:lnTo>
                    <a:pt x="74613" y="7020"/>
                  </a:lnTo>
                  <a:lnTo>
                    <a:pt x="76228" y="8014"/>
                  </a:lnTo>
                  <a:lnTo>
                    <a:pt x="77781" y="9132"/>
                  </a:lnTo>
                  <a:lnTo>
                    <a:pt x="77781" y="9132"/>
                  </a:lnTo>
                  <a:lnTo>
                    <a:pt x="79645" y="10499"/>
                  </a:lnTo>
                  <a:lnTo>
                    <a:pt x="81385" y="11990"/>
                  </a:lnTo>
                  <a:lnTo>
                    <a:pt x="83062" y="13543"/>
                  </a:lnTo>
                  <a:lnTo>
                    <a:pt x="84677" y="15221"/>
                  </a:lnTo>
                  <a:lnTo>
                    <a:pt x="86230" y="16898"/>
                  </a:lnTo>
                  <a:lnTo>
                    <a:pt x="87659" y="18700"/>
                  </a:lnTo>
                  <a:lnTo>
                    <a:pt x="89026" y="20501"/>
                  </a:lnTo>
                  <a:lnTo>
                    <a:pt x="90331" y="22427"/>
                  </a:lnTo>
                  <a:lnTo>
                    <a:pt x="90331" y="22427"/>
                  </a:lnTo>
                  <a:lnTo>
                    <a:pt x="91201" y="23918"/>
                  </a:lnTo>
                  <a:lnTo>
                    <a:pt x="92070" y="25409"/>
                  </a:lnTo>
                  <a:lnTo>
                    <a:pt x="92878" y="26963"/>
                  </a:lnTo>
                  <a:lnTo>
                    <a:pt x="93623" y="28516"/>
                  </a:lnTo>
                  <a:lnTo>
                    <a:pt x="94307" y="30131"/>
                  </a:lnTo>
                  <a:lnTo>
                    <a:pt x="94928" y="31746"/>
                  </a:lnTo>
                  <a:lnTo>
                    <a:pt x="95549" y="33362"/>
                  </a:lnTo>
                  <a:lnTo>
                    <a:pt x="96046" y="35039"/>
                  </a:lnTo>
                  <a:lnTo>
                    <a:pt x="96481" y="36716"/>
                  </a:lnTo>
                  <a:lnTo>
                    <a:pt x="96916" y="38394"/>
                  </a:lnTo>
                  <a:lnTo>
                    <a:pt x="97227" y="40071"/>
                  </a:lnTo>
                  <a:lnTo>
                    <a:pt x="97475" y="41811"/>
                  </a:lnTo>
                  <a:lnTo>
                    <a:pt x="97724" y="43550"/>
                  </a:lnTo>
                  <a:lnTo>
                    <a:pt x="97848" y="45290"/>
                  </a:lnTo>
                  <a:lnTo>
                    <a:pt x="97972" y="47029"/>
                  </a:lnTo>
                  <a:lnTo>
                    <a:pt x="97972" y="48769"/>
                  </a:lnTo>
                  <a:lnTo>
                    <a:pt x="97972" y="91014"/>
                  </a:lnTo>
                  <a:lnTo>
                    <a:pt x="97972" y="91014"/>
                  </a:lnTo>
                  <a:lnTo>
                    <a:pt x="97910" y="91573"/>
                  </a:lnTo>
                  <a:lnTo>
                    <a:pt x="97786" y="92132"/>
                  </a:lnTo>
                  <a:lnTo>
                    <a:pt x="97475" y="92629"/>
                  </a:lnTo>
                  <a:lnTo>
                    <a:pt x="97165" y="93064"/>
                  </a:lnTo>
                  <a:lnTo>
                    <a:pt x="96730" y="93375"/>
                  </a:lnTo>
                  <a:lnTo>
                    <a:pt x="96233" y="93623"/>
                  </a:lnTo>
                  <a:lnTo>
                    <a:pt x="95736" y="93810"/>
                  </a:lnTo>
                  <a:lnTo>
                    <a:pt x="95114" y="93872"/>
                  </a:lnTo>
                  <a:lnTo>
                    <a:pt x="2858" y="938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4"/>
            <p:cNvSpPr/>
            <p:nvPr/>
          </p:nvSpPr>
          <p:spPr>
            <a:xfrm>
              <a:off x="1088875" y="2584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4"/>
            <p:cNvSpPr/>
            <p:nvPr/>
          </p:nvSpPr>
          <p:spPr>
            <a:xfrm>
              <a:off x="1138575" y="354600"/>
              <a:ext cx="2207050" cy="2113850"/>
            </a:xfrm>
            <a:custGeom>
              <a:rect b="b" l="l" r="r" t="t"/>
              <a:pathLst>
                <a:path extrusionOk="0" h="84554" w="88282">
                  <a:moveTo>
                    <a:pt x="43551" y="0"/>
                  </a:moveTo>
                  <a:lnTo>
                    <a:pt x="41936" y="63"/>
                  </a:lnTo>
                  <a:lnTo>
                    <a:pt x="40320" y="187"/>
                  </a:lnTo>
                  <a:lnTo>
                    <a:pt x="38643" y="373"/>
                  </a:lnTo>
                  <a:lnTo>
                    <a:pt x="37028" y="622"/>
                  </a:lnTo>
                  <a:lnTo>
                    <a:pt x="35412" y="932"/>
                  </a:lnTo>
                  <a:lnTo>
                    <a:pt x="33797" y="1305"/>
                  </a:lnTo>
                  <a:lnTo>
                    <a:pt x="32182" y="1678"/>
                  </a:lnTo>
                  <a:lnTo>
                    <a:pt x="30567" y="2175"/>
                  </a:lnTo>
                  <a:lnTo>
                    <a:pt x="29014" y="2734"/>
                  </a:lnTo>
                  <a:lnTo>
                    <a:pt x="27460" y="3293"/>
                  </a:lnTo>
                  <a:lnTo>
                    <a:pt x="25907" y="3914"/>
                  </a:lnTo>
                  <a:lnTo>
                    <a:pt x="24354" y="4660"/>
                  </a:lnTo>
                  <a:lnTo>
                    <a:pt x="22801" y="5405"/>
                  </a:lnTo>
                  <a:lnTo>
                    <a:pt x="21310" y="6213"/>
                  </a:lnTo>
                  <a:lnTo>
                    <a:pt x="19881" y="7083"/>
                  </a:lnTo>
                  <a:lnTo>
                    <a:pt x="19633" y="7207"/>
                  </a:lnTo>
                  <a:lnTo>
                    <a:pt x="17831" y="8512"/>
                  </a:lnTo>
                  <a:lnTo>
                    <a:pt x="16154" y="9816"/>
                  </a:lnTo>
                  <a:lnTo>
                    <a:pt x="14538" y="11183"/>
                  </a:lnTo>
                  <a:lnTo>
                    <a:pt x="12985" y="12674"/>
                  </a:lnTo>
                  <a:lnTo>
                    <a:pt x="11556" y="14165"/>
                  </a:lnTo>
                  <a:lnTo>
                    <a:pt x="10127" y="15780"/>
                  </a:lnTo>
                  <a:lnTo>
                    <a:pt x="8823" y="17458"/>
                  </a:lnTo>
                  <a:lnTo>
                    <a:pt x="7580" y="19197"/>
                  </a:lnTo>
                  <a:lnTo>
                    <a:pt x="6462" y="20937"/>
                  </a:lnTo>
                  <a:lnTo>
                    <a:pt x="6338" y="21061"/>
                  </a:lnTo>
                  <a:lnTo>
                    <a:pt x="6276" y="21247"/>
                  </a:lnTo>
                  <a:lnTo>
                    <a:pt x="5033" y="23360"/>
                  </a:lnTo>
                  <a:lnTo>
                    <a:pt x="3977" y="25596"/>
                  </a:lnTo>
                  <a:lnTo>
                    <a:pt x="3045" y="27833"/>
                  </a:lnTo>
                  <a:lnTo>
                    <a:pt x="2175" y="30131"/>
                  </a:lnTo>
                  <a:lnTo>
                    <a:pt x="1802" y="31436"/>
                  </a:lnTo>
                  <a:lnTo>
                    <a:pt x="1430" y="32803"/>
                  </a:lnTo>
                  <a:lnTo>
                    <a:pt x="1119" y="34107"/>
                  </a:lnTo>
                  <a:lnTo>
                    <a:pt x="808" y="35474"/>
                  </a:lnTo>
                  <a:lnTo>
                    <a:pt x="436" y="37586"/>
                  </a:lnTo>
                  <a:lnTo>
                    <a:pt x="187" y="39699"/>
                  </a:lnTo>
                  <a:lnTo>
                    <a:pt x="63" y="41811"/>
                  </a:lnTo>
                  <a:lnTo>
                    <a:pt x="1" y="43923"/>
                  </a:lnTo>
                  <a:lnTo>
                    <a:pt x="1" y="82006"/>
                  </a:lnTo>
                  <a:lnTo>
                    <a:pt x="63" y="82503"/>
                  </a:lnTo>
                  <a:lnTo>
                    <a:pt x="187" y="83000"/>
                  </a:lnTo>
                  <a:lnTo>
                    <a:pt x="436" y="83435"/>
                  </a:lnTo>
                  <a:lnTo>
                    <a:pt x="746" y="83808"/>
                  </a:lnTo>
                  <a:lnTo>
                    <a:pt x="1119" y="84119"/>
                  </a:lnTo>
                  <a:lnTo>
                    <a:pt x="1554" y="84367"/>
                  </a:lnTo>
                  <a:lnTo>
                    <a:pt x="2051" y="84491"/>
                  </a:lnTo>
                  <a:lnTo>
                    <a:pt x="2548" y="84554"/>
                  </a:lnTo>
                  <a:lnTo>
                    <a:pt x="85734" y="84554"/>
                  </a:lnTo>
                  <a:lnTo>
                    <a:pt x="86231" y="84491"/>
                  </a:lnTo>
                  <a:lnTo>
                    <a:pt x="86728" y="84367"/>
                  </a:lnTo>
                  <a:lnTo>
                    <a:pt x="87163" y="84119"/>
                  </a:lnTo>
                  <a:lnTo>
                    <a:pt x="87536" y="83808"/>
                  </a:lnTo>
                  <a:lnTo>
                    <a:pt x="87847" y="83435"/>
                  </a:lnTo>
                  <a:lnTo>
                    <a:pt x="88095" y="83000"/>
                  </a:lnTo>
                  <a:lnTo>
                    <a:pt x="88219" y="82503"/>
                  </a:lnTo>
                  <a:lnTo>
                    <a:pt x="88281" y="82006"/>
                  </a:lnTo>
                  <a:lnTo>
                    <a:pt x="88281" y="43923"/>
                  </a:lnTo>
                  <a:lnTo>
                    <a:pt x="88281" y="42370"/>
                  </a:lnTo>
                  <a:lnTo>
                    <a:pt x="88157" y="40755"/>
                  </a:lnTo>
                  <a:lnTo>
                    <a:pt x="88033" y="39202"/>
                  </a:lnTo>
                  <a:lnTo>
                    <a:pt x="87847" y="37649"/>
                  </a:lnTo>
                  <a:lnTo>
                    <a:pt x="87598" y="36095"/>
                  </a:lnTo>
                  <a:lnTo>
                    <a:pt x="87287" y="34604"/>
                  </a:lnTo>
                  <a:lnTo>
                    <a:pt x="86915" y="33051"/>
                  </a:lnTo>
                  <a:lnTo>
                    <a:pt x="86542" y="31560"/>
                  </a:lnTo>
                  <a:lnTo>
                    <a:pt x="86045" y="30069"/>
                  </a:lnTo>
                  <a:lnTo>
                    <a:pt x="85548" y="28578"/>
                  </a:lnTo>
                  <a:lnTo>
                    <a:pt x="84989" y="27149"/>
                  </a:lnTo>
                  <a:lnTo>
                    <a:pt x="84368" y="25720"/>
                  </a:lnTo>
                  <a:lnTo>
                    <a:pt x="83684" y="24292"/>
                  </a:lnTo>
                  <a:lnTo>
                    <a:pt x="83001" y="22925"/>
                  </a:lnTo>
                  <a:lnTo>
                    <a:pt x="82193" y="21558"/>
                  </a:lnTo>
                  <a:lnTo>
                    <a:pt x="81385" y="20191"/>
                  </a:lnTo>
                  <a:lnTo>
                    <a:pt x="80205" y="18452"/>
                  </a:lnTo>
                  <a:lnTo>
                    <a:pt x="79025" y="16836"/>
                  </a:lnTo>
                  <a:lnTo>
                    <a:pt x="77658" y="15221"/>
                  </a:lnTo>
                  <a:lnTo>
                    <a:pt x="76291" y="13668"/>
                  </a:lnTo>
                  <a:lnTo>
                    <a:pt x="74862" y="12177"/>
                  </a:lnTo>
                  <a:lnTo>
                    <a:pt x="73309" y="10810"/>
                  </a:lnTo>
                  <a:lnTo>
                    <a:pt x="71756" y="9444"/>
                  </a:lnTo>
                  <a:lnTo>
                    <a:pt x="70079" y="8201"/>
                  </a:lnTo>
                  <a:lnTo>
                    <a:pt x="68712" y="7207"/>
                  </a:lnTo>
                  <a:lnTo>
                    <a:pt x="67221" y="6275"/>
                  </a:lnTo>
                  <a:lnTo>
                    <a:pt x="65792" y="5467"/>
                  </a:lnTo>
                  <a:lnTo>
                    <a:pt x="64301" y="4660"/>
                  </a:lnTo>
                  <a:lnTo>
                    <a:pt x="62748" y="3914"/>
                  </a:lnTo>
                  <a:lnTo>
                    <a:pt x="61257" y="3231"/>
                  </a:lnTo>
                  <a:lnTo>
                    <a:pt x="59704" y="2610"/>
                  </a:lnTo>
                  <a:lnTo>
                    <a:pt x="58150" y="2113"/>
                  </a:lnTo>
                  <a:lnTo>
                    <a:pt x="56535" y="1616"/>
                  </a:lnTo>
                  <a:lnTo>
                    <a:pt x="54982" y="1181"/>
                  </a:lnTo>
                  <a:lnTo>
                    <a:pt x="53367" y="870"/>
                  </a:lnTo>
                  <a:lnTo>
                    <a:pt x="51752" y="560"/>
                  </a:lnTo>
                  <a:lnTo>
                    <a:pt x="50136" y="311"/>
                  </a:lnTo>
                  <a:lnTo>
                    <a:pt x="48459" y="125"/>
                  </a:lnTo>
                  <a:lnTo>
                    <a:pt x="46844" y="63"/>
                  </a:lnTo>
                  <a:lnTo>
                    <a:pt x="45228"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4"/>
            <p:cNvSpPr/>
            <p:nvPr/>
          </p:nvSpPr>
          <p:spPr>
            <a:xfrm>
              <a:off x="1138575" y="354600"/>
              <a:ext cx="2207050" cy="2113850"/>
            </a:xfrm>
            <a:custGeom>
              <a:rect b="b" l="l" r="r" t="t"/>
              <a:pathLst>
                <a:path extrusionOk="0" fill="none" h="84554" w="88282">
                  <a:moveTo>
                    <a:pt x="2548" y="84554"/>
                  </a:moveTo>
                  <a:lnTo>
                    <a:pt x="2548" y="84554"/>
                  </a:lnTo>
                  <a:lnTo>
                    <a:pt x="2051" y="84491"/>
                  </a:lnTo>
                  <a:lnTo>
                    <a:pt x="1554" y="84367"/>
                  </a:lnTo>
                  <a:lnTo>
                    <a:pt x="1119" y="84119"/>
                  </a:lnTo>
                  <a:lnTo>
                    <a:pt x="746" y="83808"/>
                  </a:lnTo>
                  <a:lnTo>
                    <a:pt x="436" y="83435"/>
                  </a:lnTo>
                  <a:lnTo>
                    <a:pt x="187" y="83000"/>
                  </a:lnTo>
                  <a:lnTo>
                    <a:pt x="63" y="82503"/>
                  </a:lnTo>
                  <a:lnTo>
                    <a:pt x="1" y="82006"/>
                  </a:lnTo>
                  <a:lnTo>
                    <a:pt x="1" y="43923"/>
                  </a:lnTo>
                  <a:lnTo>
                    <a:pt x="1" y="43923"/>
                  </a:lnTo>
                  <a:lnTo>
                    <a:pt x="63" y="41811"/>
                  </a:lnTo>
                  <a:lnTo>
                    <a:pt x="187" y="39699"/>
                  </a:lnTo>
                  <a:lnTo>
                    <a:pt x="436" y="37586"/>
                  </a:lnTo>
                  <a:lnTo>
                    <a:pt x="808" y="35474"/>
                  </a:lnTo>
                  <a:lnTo>
                    <a:pt x="808" y="35474"/>
                  </a:lnTo>
                  <a:lnTo>
                    <a:pt x="1119" y="34107"/>
                  </a:lnTo>
                  <a:lnTo>
                    <a:pt x="1430" y="32803"/>
                  </a:lnTo>
                  <a:lnTo>
                    <a:pt x="1802" y="31436"/>
                  </a:lnTo>
                  <a:lnTo>
                    <a:pt x="2175" y="30131"/>
                  </a:lnTo>
                  <a:lnTo>
                    <a:pt x="2175" y="30131"/>
                  </a:lnTo>
                  <a:lnTo>
                    <a:pt x="3045" y="27833"/>
                  </a:lnTo>
                  <a:lnTo>
                    <a:pt x="3977" y="25596"/>
                  </a:lnTo>
                  <a:lnTo>
                    <a:pt x="5033" y="23360"/>
                  </a:lnTo>
                  <a:lnTo>
                    <a:pt x="6276" y="21247"/>
                  </a:lnTo>
                  <a:lnTo>
                    <a:pt x="6276" y="21247"/>
                  </a:lnTo>
                  <a:lnTo>
                    <a:pt x="6338" y="21061"/>
                  </a:lnTo>
                  <a:lnTo>
                    <a:pt x="6338" y="21061"/>
                  </a:lnTo>
                  <a:lnTo>
                    <a:pt x="6462" y="20937"/>
                  </a:lnTo>
                  <a:lnTo>
                    <a:pt x="6462" y="20937"/>
                  </a:lnTo>
                  <a:lnTo>
                    <a:pt x="7580" y="19197"/>
                  </a:lnTo>
                  <a:lnTo>
                    <a:pt x="8823" y="17458"/>
                  </a:lnTo>
                  <a:lnTo>
                    <a:pt x="10127" y="15780"/>
                  </a:lnTo>
                  <a:lnTo>
                    <a:pt x="11556" y="14165"/>
                  </a:lnTo>
                  <a:lnTo>
                    <a:pt x="12985" y="12674"/>
                  </a:lnTo>
                  <a:lnTo>
                    <a:pt x="14538" y="11183"/>
                  </a:lnTo>
                  <a:lnTo>
                    <a:pt x="16154" y="9816"/>
                  </a:lnTo>
                  <a:lnTo>
                    <a:pt x="17831" y="8512"/>
                  </a:lnTo>
                  <a:lnTo>
                    <a:pt x="17831" y="8512"/>
                  </a:lnTo>
                  <a:lnTo>
                    <a:pt x="19633" y="7207"/>
                  </a:lnTo>
                  <a:lnTo>
                    <a:pt x="19633" y="7207"/>
                  </a:lnTo>
                  <a:lnTo>
                    <a:pt x="19881" y="7083"/>
                  </a:lnTo>
                  <a:lnTo>
                    <a:pt x="19881" y="7083"/>
                  </a:lnTo>
                  <a:lnTo>
                    <a:pt x="21310" y="6213"/>
                  </a:lnTo>
                  <a:lnTo>
                    <a:pt x="22801" y="5405"/>
                  </a:lnTo>
                  <a:lnTo>
                    <a:pt x="24354" y="4660"/>
                  </a:lnTo>
                  <a:lnTo>
                    <a:pt x="25907" y="3914"/>
                  </a:lnTo>
                  <a:lnTo>
                    <a:pt x="27460" y="3293"/>
                  </a:lnTo>
                  <a:lnTo>
                    <a:pt x="29014" y="2734"/>
                  </a:lnTo>
                  <a:lnTo>
                    <a:pt x="30567" y="2175"/>
                  </a:lnTo>
                  <a:lnTo>
                    <a:pt x="32182" y="1678"/>
                  </a:lnTo>
                  <a:lnTo>
                    <a:pt x="33797" y="1305"/>
                  </a:lnTo>
                  <a:lnTo>
                    <a:pt x="35412" y="932"/>
                  </a:lnTo>
                  <a:lnTo>
                    <a:pt x="37028" y="622"/>
                  </a:lnTo>
                  <a:lnTo>
                    <a:pt x="38643" y="373"/>
                  </a:lnTo>
                  <a:lnTo>
                    <a:pt x="40320" y="187"/>
                  </a:lnTo>
                  <a:lnTo>
                    <a:pt x="41936" y="63"/>
                  </a:lnTo>
                  <a:lnTo>
                    <a:pt x="43551" y="0"/>
                  </a:lnTo>
                  <a:lnTo>
                    <a:pt x="45228" y="0"/>
                  </a:lnTo>
                  <a:lnTo>
                    <a:pt x="46844" y="63"/>
                  </a:lnTo>
                  <a:lnTo>
                    <a:pt x="48459" y="125"/>
                  </a:lnTo>
                  <a:lnTo>
                    <a:pt x="50136" y="311"/>
                  </a:lnTo>
                  <a:lnTo>
                    <a:pt x="51752" y="560"/>
                  </a:lnTo>
                  <a:lnTo>
                    <a:pt x="53367" y="870"/>
                  </a:lnTo>
                  <a:lnTo>
                    <a:pt x="54982" y="1181"/>
                  </a:lnTo>
                  <a:lnTo>
                    <a:pt x="56535" y="1616"/>
                  </a:lnTo>
                  <a:lnTo>
                    <a:pt x="58150" y="2113"/>
                  </a:lnTo>
                  <a:lnTo>
                    <a:pt x="59704" y="2610"/>
                  </a:lnTo>
                  <a:lnTo>
                    <a:pt x="61257" y="3231"/>
                  </a:lnTo>
                  <a:lnTo>
                    <a:pt x="62748" y="3914"/>
                  </a:lnTo>
                  <a:lnTo>
                    <a:pt x="64301" y="4660"/>
                  </a:lnTo>
                  <a:lnTo>
                    <a:pt x="65792" y="5467"/>
                  </a:lnTo>
                  <a:lnTo>
                    <a:pt x="67221" y="6275"/>
                  </a:lnTo>
                  <a:lnTo>
                    <a:pt x="68712" y="7207"/>
                  </a:lnTo>
                  <a:lnTo>
                    <a:pt x="70079" y="8201"/>
                  </a:lnTo>
                  <a:lnTo>
                    <a:pt x="70079" y="8201"/>
                  </a:lnTo>
                  <a:lnTo>
                    <a:pt x="71756" y="9444"/>
                  </a:lnTo>
                  <a:lnTo>
                    <a:pt x="73309" y="10810"/>
                  </a:lnTo>
                  <a:lnTo>
                    <a:pt x="74862" y="12177"/>
                  </a:lnTo>
                  <a:lnTo>
                    <a:pt x="76291" y="13668"/>
                  </a:lnTo>
                  <a:lnTo>
                    <a:pt x="77658" y="15221"/>
                  </a:lnTo>
                  <a:lnTo>
                    <a:pt x="79025" y="16836"/>
                  </a:lnTo>
                  <a:lnTo>
                    <a:pt x="80205" y="18452"/>
                  </a:lnTo>
                  <a:lnTo>
                    <a:pt x="81385" y="20191"/>
                  </a:lnTo>
                  <a:lnTo>
                    <a:pt x="81385" y="20191"/>
                  </a:lnTo>
                  <a:lnTo>
                    <a:pt x="82193" y="21558"/>
                  </a:lnTo>
                  <a:lnTo>
                    <a:pt x="83001" y="22925"/>
                  </a:lnTo>
                  <a:lnTo>
                    <a:pt x="83684" y="24292"/>
                  </a:lnTo>
                  <a:lnTo>
                    <a:pt x="84368" y="25720"/>
                  </a:lnTo>
                  <a:lnTo>
                    <a:pt x="84989" y="27149"/>
                  </a:lnTo>
                  <a:lnTo>
                    <a:pt x="85548" y="28578"/>
                  </a:lnTo>
                  <a:lnTo>
                    <a:pt x="86045" y="30069"/>
                  </a:lnTo>
                  <a:lnTo>
                    <a:pt x="86542" y="31560"/>
                  </a:lnTo>
                  <a:lnTo>
                    <a:pt x="86915" y="33051"/>
                  </a:lnTo>
                  <a:lnTo>
                    <a:pt x="87287" y="34604"/>
                  </a:lnTo>
                  <a:lnTo>
                    <a:pt x="87598" y="36095"/>
                  </a:lnTo>
                  <a:lnTo>
                    <a:pt x="87847" y="37649"/>
                  </a:lnTo>
                  <a:lnTo>
                    <a:pt x="88033" y="39202"/>
                  </a:lnTo>
                  <a:lnTo>
                    <a:pt x="88157" y="40755"/>
                  </a:lnTo>
                  <a:lnTo>
                    <a:pt x="88281" y="42370"/>
                  </a:lnTo>
                  <a:lnTo>
                    <a:pt x="88281" y="43923"/>
                  </a:lnTo>
                  <a:lnTo>
                    <a:pt x="88281" y="82006"/>
                  </a:lnTo>
                  <a:lnTo>
                    <a:pt x="88281" y="82006"/>
                  </a:lnTo>
                  <a:lnTo>
                    <a:pt x="88219" y="82503"/>
                  </a:lnTo>
                  <a:lnTo>
                    <a:pt x="88095" y="83000"/>
                  </a:lnTo>
                  <a:lnTo>
                    <a:pt x="87847" y="83435"/>
                  </a:lnTo>
                  <a:lnTo>
                    <a:pt x="87536" y="83808"/>
                  </a:lnTo>
                  <a:lnTo>
                    <a:pt x="87163" y="84119"/>
                  </a:lnTo>
                  <a:lnTo>
                    <a:pt x="86728" y="84367"/>
                  </a:lnTo>
                  <a:lnTo>
                    <a:pt x="86231" y="84491"/>
                  </a:lnTo>
                  <a:lnTo>
                    <a:pt x="85734" y="84554"/>
                  </a:lnTo>
                  <a:lnTo>
                    <a:pt x="2548" y="845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4"/>
            <p:cNvSpPr/>
            <p:nvPr/>
          </p:nvSpPr>
          <p:spPr>
            <a:xfrm>
              <a:off x="1202250" y="24684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4"/>
            <p:cNvSpPr/>
            <p:nvPr/>
          </p:nvSpPr>
          <p:spPr>
            <a:xfrm>
              <a:off x="1138575" y="332850"/>
              <a:ext cx="1584250" cy="1691400"/>
            </a:xfrm>
            <a:custGeom>
              <a:rect b="b" l="l" r="r" t="t"/>
              <a:pathLst>
                <a:path extrusionOk="0" h="67656" w="63370">
                  <a:moveTo>
                    <a:pt x="29945" y="7083"/>
                  </a:moveTo>
                  <a:lnTo>
                    <a:pt x="31188" y="7145"/>
                  </a:lnTo>
                  <a:lnTo>
                    <a:pt x="32368" y="7394"/>
                  </a:lnTo>
                  <a:lnTo>
                    <a:pt x="33487" y="7642"/>
                  </a:lnTo>
                  <a:lnTo>
                    <a:pt x="34543" y="8077"/>
                  </a:lnTo>
                  <a:lnTo>
                    <a:pt x="35599" y="8574"/>
                  </a:lnTo>
                  <a:lnTo>
                    <a:pt x="36531" y="9195"/>
                  </a:lnTo>
                  <a:lnTo>
                    <a:pt x="37400" y="9879"/>
                  </a:lnTo>
                  <a:lnTo>
                    <a:pt x="38270" y="10624"/>
                  </a:lnTo>
                  <a:lnTo>
                    <a:pt x="38954" y="11432"/>
                  </a:lnTo>
                  <a:lnTo>
                    <a:pt x="39637" y="12364"/>
                  </a:lnTo>
                  <a:lnTo>
                    <a:pt x="40196" y="13296"/>
                  </a:lnTo>
                  <a:lnTo>
                    <a:pt x="40693" y="14352"/>
                  </a:lnTo>
                  <a:lnTo>
                    <a:pt x="41066" y="15408"/>
                  </a:lnTo>
                  <a:lnTo>
                    <a:pt x="41377" y="16526"/>
                  </a:lnTo>
                  <a:lnTo>
                    <a:pt x="41501" y="17644"/>
                  </a:lnTo>
                  <a:lnTo>
                    <a:pt x="41563" y="18825"/>
                  </a:lnTo>
                  <a:lnTo>
                    <a:pt x="41501" y="20005"/>
                  </a:lnTo>
                  <a:lnTo>
                    <a:pt x="41314" y="21186"/>
                  </a:lnTo>
                  <a:lnTo>
                    <a:pt x="41066" y="22304"/>
                  </a:lnTo>
                  <a:lnTo>
                    <a:pt x="40631" y="23422"/>
                  </a:lnTo>
                  <a:lnTo>
                    <a:pt x="40134" y="24416"/>
                  </a:lnTo>
                  <a:lnTo>
                    <a:pt x="39575" y="25410"/>
                  </a:lnTo>
                  <a:lnTo>
                    <a:pt x="38892" y="26280"/>
                  </a:lnTo>
                  <a:lnTo>
                    <a:pt x="38146" y="27087"/>
                  </a:lnTo>
                  <a:lnTo>
                    <a:pt x="37276" y="27895"/>
                  </a:lnTo>
                  <a:lnTo>
                    <a:pt x="36406" y="28516"/>
                  </a:lnTo>
                  <a:lnTo>
                    <a:pt x="35412" y="29138"/>
                  </a:lnTo>
                  <a:lnTo>
                    <a:pt x="34418" y="29635"/>
                  </a:lnTo>
                  <a:lnTo>
                    <a:pt x="33362" y="30007"/>
                  </a:lnTo>
                  <a:lnTo>
                    <a:pt x="32244" y="30318"/>
                  </a:lnTo>
                  <a:lnTo>
                    <a:pt x="31126" y="30504"/>
                  </a:lnTo>
                  <a:lnTo>
                    <a:pt x="29945" y="30567"/>
                  </a:lnTo>
                  <a:lnTo>
                    <a:pt x="28703" y="30504"/>
                  </a:lnTo>
                  <a:lnTo>
                    <a:pt x="27523" y="30318"/>
                  </a:lnTo>
                  <a:lnTo>
                    <a:pt x="26404" y="30007"/>
                  </a:lnTo>
                  <a:lnTo>
                    <a:pt x="25286" y="29635"/>
                  </a:lnTo>
                  <a:lnTo>
                    <a:pt x="24292" y="29138"/>
                  </a:lnTo>
                  <a:lnTo>
                    <a:pt x="23298" y="28516"/>
                  </a:lnTo>
                  <a:lnTo>
                    <a:pt x="22366" y="27833"/>
                  </a:lnTo>
                  <a:lnTo>
                    <a:pt x="21558" y="27087"/>
                  </a:lnTo>
                  <a:lnTo>
                    <a:pt x="20813" y="26280"/>
                  </a:lnTo>
                  <a:lnTo>
                    <a:pt x="20130" y="25348"/>
                  </a:lnTo>
                  <a:lnTo>
                    <a:pt x="19570" y="24416"/>
                  </a:lnTo>
                  <a:lnTo>
                    <a:pt x="19073" y="23360"/>
                  </a:lnTo>
                  <a:lnTo>
                    <a:pt x="18639" y="22304"/>
                  </a:lnTo>
                  <a:lnTo>
                    <a:pt x="18390" y="21186"/>
                  </a:lnTo>
                  <a:lnTo>
                    <a:pt x="18204" y="20005"/>
                  </a:lnTo>
                  <a:lnTo>
                    <a:pt x="18142" y="18825"/>
                  </a:lnTo>
                  <a:lnTo>
                    <a:pt x="18204" y="17582"/>
                  </a:lnTo>
                  <a:lnTo>
                    <a:pt x="18390" y="16402"/>
                  </a:lnTo>
                  <a:lnTo>
                    <a:pt x="18701" y="15284"/>
                  </a:lnTo>
                  <a:lnTo>
                    <a:pt x="19073" y="14165"/>
                  </a:lnTo>
                  <a:lnTo>
                    <a:pt x="19570" y="13171"/>
                  </a:lnTo>
                  <a:lnTo>
                    <a:pt x="20192" y="12177"/>
                  </a:lnTo>
                  <a:lnTo>
                    <a:pt x="20875" y="11245"/>
                  </a:lnTo>
                  <a:lnTo>
                    <a:pt x="21621" y="10438"/>
                  </a:lnTo>
                  <a:lnTo>
                    <a:pt x="22490" y="9692"/>
                  </a:lnTo>
                  <a:lnTo>
                    <a:pt x="23422" y="9009"/>
                  </a:lnTo>
                  <a:lnTo>
                    <a:pt x="24354" y="8450"/>
                  </a:lnTo>
                  <a:lnTo>
                    <a:pt x="25410" y="7953"/>
                  </a:lnTo>
                  <a:lnTo>
                    <a:pt x="26466" y="7580"/>
                  </a:lnTo>
                  <a:lnTo>
                    <a:pt x="27585" y="7332"/>
                  </a:lnTo>
                  <a:lnTo>
                    <a:pt x="28765" y="7145"/>
                  </a:lnTo>
                  <a:lnTo>
                    <a:pt x="29945" y="7083"/>
                  </a:lnTo>
                  <a:close/>
                  <a:moveTo>
                    <a:pt x="41377" y="32555"/>
                  </a:moveTo>
                  <a:lnTo>
                    <a:pt x="41439" y="32679"/>
                  </a:lnTo>
                  <a:lnTo>
                    <a:pt x="41439" y="32927"/>
                  </a:lnTo>
                  <a:lnTo>
                    <a:pt x="41625" y="33362"/>
                  </a:lnTo>
                  <a:lnTo>
                    <a:pt x="41811" y="33797"/>
                  </a:lnTo>
                  <a:lnTo>
                    <a:pt x="41998" y="34108"/>
                  </a:lnTo>
                  <a:lnTo>
                    <a:pt x="42308" y="34418"/>
                  </a:lnTo>
                  <a:lnTo>
                    <a:pt x="42619" y="34729"/>
                  </a:lnTo>
                  <a:lnTo>
                    <a:pt x="42992" y="34915"/>
                  </a:lnTo>
                  <a:lnTo>
                    <a:pt x="43365" y="35102"/>
                  </a:lnTo>
                  <a:lnTo>
                    <a:pt x="43862" y="35226"/>
                  </a:lnTo>
                  <a:lnTo>
                    <a:pt x="44048" y="35288"/>
                  </a:lnTo>
                  <a:lnTo>
                    <a:pt x="44110" y="35350"/>
                  </a:lnTo>
                  <a:lnTo>
                    <a:pt x="44172" y="35412"/>
                  </a:lnTo>
                  <a:lnTo>
                    <a:pt x="44110" y="35537"/>
                  </a:lnTo>
                  <a:lnTo>
                    <a:pt x="44048" y="35599"/>
                  </a:lnTo>
                  <a:lnTo>
                    <a:pt x="43675" y="35723"/>
                  </a:lnTo>
                  <a:lnTo>
                    <a:pt x="43302" y="35847"/>
                  </a:lnTo>
                  <a:lnTo>
                    <a:pt x="42930" y="35971"/>
                  </a:lnTo>
                  <a:lnTo>
                    <a:pt x="42619" y="36158"/>
                  </a:lnTo>
                  <a:lnTo>
                    <a:pt x="42371" y="36406"/>
                  </a:lnTo>
                  <a:lnTo>
                    <a:pt x="42122" y="36655"/>
                  </a:lnTo>
                  <a:lnTo>
                    <a:pt x="41936" y="36965"/>
                  </a:lnTo>
                  <a:lnTo>
                    <a:pt x="41749" y="37276"/>
                  </a:lnTo>
                  <a:lnTo>
                    <a:pt x="41625" y="37649"/>
                  </a:lnTo>
                  <a:lnTo>
                    <a:pt x="41377" y="38208"/>
                  </a:lnTo>
                  <a:lnTo>
                    <a:pt x="41377" y="38332"/>
                  </a:lnTo>
                  <a:lnTo>
                    <a:pt x="41252" y="38394"/>
                  </a:lnTo>
                  <a:lnTo>
                    <a:pt x="41128" y="38332"/>
                  </a:lnTo>
                  <a:lnTo>
                    <a:pt x="41066" y="38208"/>
                  </a:lnTo>
                  <a:lnTo>
                    <a:pt x="40942" y="37773"/>
                  </a:lnTo>
                  <a:lnTo>
                    <a:pt x="40817" y="37338"/>
                  </a:lnTo>
                  <a:lnTo>
                    <a:pt x="40631" y="37028"/>
                  </a:lnTo>
                  <a:lnTo>
                    <a:pt x="40445" y="36717"/>
                  </a:lnTo>
                  <a:lnTo>
                    <a:pt x="40134" y="36406"/>
                  </a:lnTo>
                  <a:lnTo>
                    <a:pt x="39886" y="36158"/>
                  </a:lnTo>
                  <a:lnTo>
                    <a:pt x="39575" y="35971"/>
                  </a:lnTo>
                  <a:lnTo>
                    <a:pt x="39202" y="35785"/>
                  </a:lnTo>
                  <a:lnTo>
                    <a:pt x="38767" y="35661"/>
                  </a:lnTo>
                  <a:lnTo>
                    <a:pt x="38519" y="35599"/>
                  </a:lnTo>
                  <a:lnTo>
                    <a:pt x="38395" y="35537"/>
                  </a:lnTo>
                  <a:lnTo>
                    <a:pt x="38332" y="35412"/>
                  </a:lnTo>
                  <a:lnTo>
                    <a:pt x="38395" y="35288"/>
                  </a:lnTo>
                  <a:lnTo>
                    <a:pt x="38519" y="35226"/>
                  </a:lnTo>
                  <a:lnTo>
                    <a:pt x="38767" y="35226"/>
                  </a:lnTo>
                  <a:lnTo>
                    <a:pt x="39202" y="35040"/>
                  </a:lnTo>
                  <a:lnTo>
                    <a:pt x="39575" y="34853"/>
                  </a:lnTo>
                  <a:lnTo>
                    <a:pt x="39948" y="34667"/>
                  </a:lnTo>
                  <a:lnTo>
                    <a:pt x="40196" y="34418"/>
                  </a:lnTo>
                  <a:lnTo>
                    <a:pt x="40507" y="34108"/>
                  </a:lnTo>
                  <a:lnTo>
                    <a:pt x="40693" y="33735"/>
                  </a:lnTo>
                  <a:lnTo>
                    <a:pt x="40880" y="33362"/>
                  </a:lnTo>
                  <a:lnTo>
                    <a:pt x="41004" y="32927"/>
                  </a:lnTo>
                  <a:lnTo>
                    <a:pt x="41066" y="32679"/>
                  </a:lnTo>
                  <a:lnTo>
                    <a:pt x="41128" y="32555"/>
                  </a:lnTo>
                  <a:close/>
                  <a:moveTo>
                    <a:pt x="44110" y="1"/>
                  </a:moveTo>
                  <a:lnTo>
                    <a:pt x="42308" y="63"/>
                  </a:lnTo>
                  <a:lnTo>
                    <a:pt x="39948" y="187"/>
                  </a:lnTo>
                  <a:lnTo>
                    <a:pt x="37649" y="498"/>
                  </a:lnTo>
                  <a:lnTo>
                    <a:pt x="35847" y="808"/>
                  </a:lnTo>
                  <a:lnTo>
                    <a:pt x="34046" y="1181"/>
                  </a:lnTo>
                  <a:lnTo>
                    <a:pt x="32306" y="1678"/>
                  </a:lnTo>
                  <a:lnTo>
                    <a:pt x="30505" y="2175"/>
                  </a:lnTo>
                  <a:lnTo>
                    <a:pt x="29014" y="2734"/>
                  </a:lnTo>
                  <a:lnTo>
                    <a:pt x="27523" y="3293"/>
                  </a:lnTo>
                  <a:lnTo>
                    <a:pt x="26031" y="3915"/>
                  </a:lnTo>
                  <a:lnTo>
                    <a:pt x="24603" y="4598"/>
                  </a:lnTo>
                  <a:lnTo>
                    <a:pt x="23174" y="5343"/>
                  </a:lnTo>
                  <a:lnTo>
                    <a:pt x="21807" y="6089"/>
                  </a:lnTo>
                  <a:lnTo>
                    <a:pt x="20440" y="6959"/>
                  </a:lnTo>
                  <a:lnTo>
                    <a:pt x="19073" y="7829"/>
                  </a:lnTo>
                  <a:lnTo>
                    <a:pt x="17582" y="8885"/>
                  </a:lnTo>
                  <a:lnTo>
                    <a:pt x="16091" y="10003"/>
                  </a:lnTo>
                  <a:lnTo>
                    <a:pt x="14725" y="11183"/>
                  </a:lnTo>
                  <a:lnTo>
                    <a:pt x="13358" y="12426"/>
                  </a:lnTo>
                  <a:lnTo>
                    <a:pt x="12053" y="13668"/>
                  </a:lnTo>
                  <a:lnTo>
                    <a:pt x="10811" y="15035"/>
                  </a:lnTo>
                  <a:lnTo>
                    <a:pt x="9630" y="16402"/>
                  </a:lnTo>
                  <a:lnTo>
                    <a:pt x="8512" y="17893"/>
                  </a:lnTo>
                  <a:lnTo>
                    <a:pt x="7207" y="19632"/>
                  </a:lnTo>
                  <a:lnTo>
                    <a:pt x="6027" y="21496"/>
                  </a:lnTo>
                  <a:lnTo>
                    <a:pt x="4909" y="23360"/>
                  </a:lnTo>
                  <a:lnTo>
                    <a:pt x="3915" y="25286"/>
                  </a:lnTo>
                  <a:lnTo>
                    <a:pt x="2983" y="27274"/>
                  </a:lnTo>
                  <a:lnTo>
                    <a:pt x="2175" y="29262"/>
                  </a:lnTo>
                  <a:lnTo>
                    <a:pt x="1492" y="31374"/>
                  </a:lnTo>
                  <a:lnTo>
                    <a:pt x="871" y="33486"/>
                  </a:lnTo>
                  <a:lnTo>
                    <a:pt x="374" y="35474"/>
                  </a:lnTo>
                  <a:lnTo>
                    <a:pt x="1" y="37587"/>
                  </a:lnTo>
                  <a:lnTo>
                    <a:pt x="436" y="37897"/>
                  </a:lnTo>
                  <a:lnTo>
                    <a:pt x="871" y="38332"/>
                  </a:lnTo>
                  <a:lnTo>
                    <a:pt x="1678" y="39264"/>
                  </a:lnTo>
                  <a:lnTo>
                    <a:pt x="1927" y="39513"/>
                  </a:lnTo>
                  <a:lnTo>
                    <a:pt x="2299" y="39761"/>
                  </a:lnTo>
                  <a:lnTo>
                    <a:pt x="2672" y="39947"/>
                  </a:lnTo>
                  <a:lnTo>
                    <a:pt x="3045" y="40010"/>
                  </a:lnTo>
                  <a:lnTo>
                    <a:pt x="3542" y="40072"/>
                  </a:lnTo>
                  <a:lnTo>
                    <a:pt x="4101" y="40072"/>
                  </a:lnTo>
                  <a:lnTo>
                    <a:pt x="5095" y="40134"/>
                  </a:lnTo>
                  <a:lnTo>
                    <a:pt x="5716" y="40196"/>
                  </a:lnTo>
                  <a:lnTo>
                    <a:pt x="6213" y="40382"/>
                  </a:lnTo>
                  <a:lnTo>
                    <a:pt x="6710" y="40569"/>
                  </a:lnTo>
                  <a:lnTo>
                    <a:pt x="7145" y="40879"/>
                  </a:lnTo>
                  <a:lnTo>
                    <a:pt x="7518" y="41190"/>
                  </a:lnTo>
                  <a:lnTo>
                    <a:pt x="7829" y="41625"/>
                  </a:lnTo>
                  <a:lnTo>
                    <a:pt x="8139" y="42122"/>
                  </a:lnTo>
                  <a:lnTo>
                    <a:pt x="8326" y="42681"/>
                  </a:lnTo>
                  <a:lnTo>
                    <a:pt x="8512" y="43116"/>
                  </a:lnTo>
                  <a:lnTo>
                    <a:pt x="8574" y="43613"/>
                  </a:lnTo>
                  <a:lnTo>
                    <a:pt x="8636" y="44110"/>
                  </a:lnTo>
                  <a:lnTo>
                    <a:pt x="8636" y="44545"/>
                  </a:lnTo>
                  <a:lnTo>
                    <a:pt x="8574" y="45539"/>
                  </a:lnTo>
                  <a:lnTo>
                    <a:pt x="8388" y="46471"/>
                  </a:lnTo>
                  <a:lnTo>
                    <a:pt x="7953" y="48148"/>
                  </a:lnTo>
                  <a:lnTo>
                    <a:pt x="7518" y="49825"/>
                  </a:lnTo>
                  <a:lnTo>
                    <a:pt x="7394" y="50198"/>
                  </a:lnTo>
                  <a:lnTo>
                    <a:pt x="7394" y="50571"/>
                  </a:lnTo>
                  <a:lnTo>
                    <a:pt x="7332" y="51317"/>
                  </a:lnTo>
                  <a:lnTo>
                    <a:pt x="7270" y="51689"/>
                  </a:lnTo>
                  <a:lnTo>
                    <a:pt x="7270" y="51876"/>
                  </a:lnTo>
                  <a:lnTo>
                    <a:pt x="7145" y="52062"/>
                  </a:lnTo>
                  <a:lnTo>
                    <a:pt x="7891" y="53802"/>
                  </a:lnTo>
                  <a:lnTo>
                    <a:pt x="8574" y="55603"/>
                  </a:lnTo>
                  <a:lnTo>
                    <a:pt x="9258" y="57405"/>
                  </a:lnTo>
                  <a:lnTo>
                    <a:pt x="9879" y="59206"/>
                  </a:lnTo>
                  <a:lnTo>
                    <a:pt x="10500" y="61257"/>
                  </a:lnTo>
                  <a:lnTo>
                    <a:pt x="11059" y="63245"/>
                  </a:lnTo>
                  <a:lnTo>
                    <a:pt x="11556" y="65295"/>
                  </a:lnTo>
                  <a:lnTo>
                    <a:pt x="12053" y="67345"/>
                  </a:lnTo>
                  <a:lnTo>
                    <a:pt x="12053" y="67469"/>
                  </a:lnTo>
                  <a:lnTo>
                    <a:pt x="12115" y="67593"/>
                  </a:lnTo>
                  <a:lnTo>
                    <a:pt x="12240" y="67593"/>
                  </a:lnTo>
                  <a:lnTo>
                    <a:pt x="12364" y="67656"/>
                  </a:lnTo>
                  <a:lnTo>
                    <a:pt x="12861" y="67593"/>
                  </a:lnTo>
                  <a:lnTo>
                    <a:pt x="13047" y="67593"/>
                  </a:lnTo>
                  <a:lnTo>
                    <a:pt x="13109" y="67531"/>
                  </a:lnTo>
                  <a:lnTo>
                    <a:pt x="13171" y="67407"/>
                  </a:lnTo>
                  <a:lnTo>
                    <a:pt x="13234" y="67283"/>
                  </a:lnTo>
                  <a:lnTo>
                    <a:pt x="13234" y="66786"/>
                  </a:lnTo>
                  <a:lnTo>
                    <a:pt x="13358" y="62996"/>
                  </a:lnTo>
                  <a:lnTo>
                    <a:pt x="13420" y="59144"/>
                  </a:lnTo>
                  <a:lnTo>
                    <a:pt x="13482" y="56162"/>
                  </a:lnTo>
                  <a:lnTo>
                    <a:pt x="13482" y="56038"/>
                  </a:lnTo>
                  <a:lnTo>
                    <a:pt x="13544" y="55976"/>
                  </a:lnTo>
                  <a:lnTo>
                    <a:pt x="12799" y="53677"/>
                  </a:lnTo>
                  <a:lnTo>
                    <a:pt x="12799" y="53491"/>
                  </a:lnTo>
                  <a:lnTo>
                    <a:pt x="12799" y="53429"/>
                  </a:lnTo>
                  <a:lnTo>
                    <a:pt x="12861" y="53367"/>
                  </a:lnTo>
                  <a:lnTo>
                    <a:pt x="13482" y="53367"/>
                  </a:lnTo>
                  <a:lnTo>
                    <a:pt x="13420" y="52000"/>
                  </a:lnTo>
                  <a:lnTo>
                    <a:pt x="13358" y="47465"/>
                  </a:lnTo>
                  <a:lnTo>
                    <a:pt x="13171" y="42867"/>
                  </a:lnTo>
                  <a:lnTo>
                    <a:pt x="13047" y="41128"/>
                  </a:lnTo>
                  <a:lnTo>
                    <a:pt x="12799" y="40631"/>
                  </a:lnTo>
                  <a:lnTo>
                    <a:pt x="12488" y="40072"/>
                  </a:lnTo>
                  <a:lnTo>
                    <a:pt x="12115" y="39637"/>
                  </a:lnTo>
                  <a:lnTo>
                    <a:pt x="11680" y="39202"/>
                  </a:lnTo>
                  <a:lnTo>
                    <a:pt x="11183" y="38829"/>
                  </a:lnTo>
                  <a:lnTo>
                    <a:pt x="10749" y="38519"/>
                  </a:lnTo>
                  <a:lnTo>
                    <a:pt x="9755" y="37897"/>
                  </a:lnTo>
                  <a:lnTo>
                    <a:pt x="8761" y="37338"/>
                  </a:lnTo>
                  <a:lnTo>
                    <a:pt x="8326" y="36965"/>
                  </a:lnTo>
                  <a:lnTo>
                    <a:pt x="7891" y="36593"/>
                  </a:lnTo>
                  <a:lnTo>
                    <a:pt x="7394" y="36034"/>
                  </a:lnTo>
                  <a:lnTo>
                    <a:pt x="7021" y="35412"/>
                  </a:lnTo>
                  <a:lnTo>
                    <a:pt x="6773" y="34729"/>
                  </a:lnTo>
                  <a:lnTo>
                    <a:pt x="6648" y="33921"/>
                  </a:lnTo>
                  <a:lnTo>
                    <a:pt x="6710" y="33176"/>
                  </a:lnTo>
                  <a:lnTo>
                    <a:pt x="6835" y="32430"/>
                  </a:lnTo>
                  <a:lnTo>
                    <a:pt x="7145" y="31747"/>
                  </a:lnTo>
                  <a:lnTo>
                    <a:pt x="7518" y="31064"/>
                  </a:lnTo>
                  <a:lnTo>
                    <a:pt x="7767" y="30691"/>
                  </a:lnTo>
                  <a:lnTo>
                    <a:pt x="7953" y="30318"/>
                  </a:lnTo>
                  <a:lnTo>
                    <a:pt x="8077" y="29945"/>
                  </a:lnTo>
                  <a:lnTo>
                    <a:pt x="8139" y="29573"/>
                  </a:lnTo>
                  <a:lnTo>
                    <a:pt x="8201" y="29138"/>
                  </a:lnTo>
                  <a:lnTo>
                    <a:pt x="8139" y="28765"/>
                  </a:lnTo>
                  <a:lnTo>
                    <a:pt x="8077" y="28330"/>
                  </a:lnTo>
                  <a:lnTo>
                    <a:pt x="7953" y="27957"/>
                  </a:lnTo>
                  <a:lnTo>
                    <a:pt x="7767" y="27087"/>
                  </a:lnTo>
                  <a:lnTo>
                    <a:pt x="7580" y="26218"/>
                  </a:lnTo>
                  <a:lnTo>
                    <a:pt x="7456" y="25286"/>
                  </a:lnTo>
                  <a:lnTo>
                    <a:pt x="7456" y="24416"/>
                  </a:lnTo>
                  <a:lnTo>
                    <a:pt x="7518" y="23795"/>
                  </a:lnTo>
                  <a:lnTo>
                    <a:pt x="7580" y="23236"/>
                  </a:lnTo>
                  <a:lnTo>
                    <a:pt x="7767" y="22677"/>
                  </a:lnTo>
                  <a:lnTo>
                    <a:pt x="7953" y="22117"/>
                  </a:lnTo>
                  <a:lnTo>
                    <a:pt x="8139" y="21620"/>
                  </a:lnTo>
                  <a:lnTo>
                    <a:pt x="8388" y="21123"/>
                  </a:lnTo>
                  <a:lnTo>
                    <a:pt x="8698" y="20626"/>
                  </a:lnTo>
                  <a:lnTo>
                    <a:pt x="9071" y="20129"/>
                  </a:lnTo>
                  <a:lnTo>
                    <a:pt x="9382" y="19757"/>
                  </a:lnTo>
                  <a:lnTo>
                    <a:pt x="9692" y="19508"/>
                  </a:lnTo>
                  <a:lnTo>
                    <a:pt x="10065" y="19322"/>
                  </a:lnTo>
                  <a:lnTo>
                    <a:pt x="10500" y="19198"/>
                  </a:lnTo>
                  <a:lnTo>
                    <a:pt x="10873" y="19198"/>
                  </a:lnTo>
                  <a:lnTo>
                    <a:pt x="11183" y="19260"/>
                  </a:lnTo>
                  <a:lnTo>
                    <a:pt x="11494" y="19322"/>
                  </a:lnTo>
                  <a:lnTo>
                    <a:pt x="11805" y="19508"/>
                  </a:lnTo>
                  <a:lnTo>
                    <a:pt x="12302" y="19819"/>
                  </a:lnTo>
                  <a:lnTo>
                    <a:pt x="12799" y="20192"/>
                  </a:lnTo>
                  <a:lnTo>
                    <a:pt x="13171" y="20626"/>
                  </a:lnTo>
                  <a:lnTo>
                    <a:pt x="13544" y="21061"/>
                  </a:lnTo>
                  <a:lnTo>
                    <a:pt x="13855" y="21558"/>
                  </a:lnTo>
                  <a:lnTo>
                    <a:pt x="14103" y="22055"/>
                  </a:lnTo>
                  <a:lnTo>
                    <a:pt x="14290" y="22614"/>
                  </a:lnTo>
                  <a:lnTo>
                    <a:pt x="14414" y="23174"/>
                  </a:lnTo>
                  <a:lnTo>
                    <a:pt x="14662" y="24292"/>
                  </a:lnTo>
                  <a:lnTo>
                    <a:pt x="14787" y="24789"/>
                  </a:lnTo>
                  <a:lnTo>
                    <a:pt x="14973" y="25286"/>
                  </a:lnTo>
                  <a:lnTo>
                    <a:pt x="15284" y="25845"/>
                  </a:lnTo>
                  <a:lnTo>
                    <a:pt x="15657" y="26280"/>
                  </a:lnTo>
                  <a:lnTo>
                    <a:pt x="16340" y="26963"/>
                  </a:lnTo>
                  <a:lnTo>
                    <a:pt x="16651" y="27336"/>
                  </a:lnTo>
                  <a:lnTo>
                    <a:pt x="16961" y="27709"/>
                  </a:lnTo>
                  <a:lnTo>
                    <a:pt x="17210" y="28330"/>
                  </a:lnTo>
                  <a:lnTo>
                    <a:pt x="17458" y="28951"/>
                  </a:lnTo>
                  <a:lnTo>
                    <a:pt x="17520" y="29635"/>
                  </a:lnTo>
                  <a:lnTo>
                    <a:pt x="17458" y="30380"/>
                  </a:lnTo>
                  <a:lnTo>
                    <a:pt x="17396" y="30877"/>
                  </a:lnTo>
                  <a:lnTo>
                    <a:pt x="17272" y="31374"/>
                  </a:lnTo>
                  <a:lnTo>
                    <a:pt x="16961" y="32368"/>
                  </a:lnTo>
                  <a:lnTo>
                    <a:pt x="16526" y="33300"/>
                  </a:lnTo>
                  <a:lnTo>
                    <a:pt x="16029" y="34232"/>
                  </a:lnTo>
                  <a:lnTo>
                    <a:pt x="15222" y="35599"/>
                  </a:lnTo>
                  <a:lnTo>
                    <a:pt x="14538" y="37028"/>
                  </a:lnTo>
                  <a:lnTo>
                    <a:pt x="13979" y="38519"/>
                  </a:lnTo>
                  <a:lnTo>
                    <a:pt x="13731" y="39264"/>
                  </a:lnTo>
                  <a:lnTo>
                    <a:pt x="13544" y="40010"/>
                  </a:lnTo>
                  <a:lnTo>
                    <a:pt x="13482" y="40320"/>
                  </a:lnTo>
                  <a:lnTo>
                    <a:pt x="13482" y="40507"/>
                  </a:lnTo>
                  <a:lnTo>
                    <a:pt x="13420" y="40631"/>
                  </a:lnTo>
                  <a:lnTo>
                    <a:pt x="13544" y="44048"/>
                  </a:lnTo>
                  <a:lnTo>
                    <a:pt x="13668" y="47527"/>
                  </a:lnTo>
                  <a:lnTo>
                    <a:pt x="13731" y="50447"/>
                  </a:lnTo>
                  <a:lnTo>
                    <a:pt x="13793" y="53367"/>
                  </a:lnTo>
                  <a:lnTo>
                    <a:pt x="14662" y="53429"/>
                  </a:lnTo>
                  <a:lnTo>
                    <a:pt x="15594" y="53429"/>
                  </a:lnTo>
                  <a:lnTo>
                    <a:pt x="16029" y="52497"/>
                  </a:lnTo>
                  <a:lnTo>
                    <a:pt x="16526" y="51565"/>
                  </a:lnTo>
                  <a:lnTo>
                    <a:pt x="17458" y="49825"/>
                  </a:lnTo>
                  <a:lnTo>
                    <a:pt x="18452" y="48086"/>
                  </a:lnTo>
                  <a:lnTo>
                    <a:pt x="18514" y="47962"/>
                  </a:lnTo>
                  <a:lnTo>
                    <a:pt x="18514" y="47651"/>
                  </a:lnTo>
                  <a:lnTo>
                    <a:pt x="18576" y="47403"/>
                  </a:lnTo>
                  <a:lnTo>
                    <a:pt x="18701" y="46843"/>
                  </a:lnTo>
                  <a:lnTo>
                    <a:pt x="18763" y="46409"/>
                  </a:lnTo>
                  <a:lnTo>
                    <a:pt x="18763" y="45912"/>
                  </a:lnTo>
                  <a:lnTo>
                    <a:pt x="18639" y="45042"/>
                  </a:lnTo>
                  <a:lnTo>
                    <a:pt x="18328" y="43675"/>
                  </a:lnTo>
                  <a:lnTo>
                    <a:pt x="18204" y="42992"/>
                  </a:lnTo>
                  <a:lnTo>
                    <a:pt x="18142" y="42308"/>
                  </a:lnTo>
                  <a:lnTo>
                    <a:pt x="18142" y="41501"/>
                  </a:lnTo>
                  <a:lnTo>
                    <a:pt x="18266" y="40755"/>
                  </a:lnTo>
                  <a:lnTo>
                    <a:pt x="18514" y="40010"/>
                  </a:lnTo>
                  <a:lnTo>
                    <a:pt x="18887" y="39388"/>
                  </a:lnTo>
                  <a:lnTo>
                    <a:pt x="19322" y="38829"/>
                  </a:lnTo>
                  <a:lnTo>
                    <a:pt x="19943" y="38332"/>
                  </a:lnTo>
                  <a:lnTo>
                    <a:pt x="20564" y="37959"/>
                  </a:lnTo>
                  <a:lnTo>
                    <a:pt x="21310" y="37711"/>
                  </a:lnTo>
                  <a:lnTo>
                    <a:pt x="22366" y="37462"/>
                  </a:lnTo>
                  <a:lnTo>
                    <a:pt x="22677" y="37400"/>
                  </a:lnTo>
                  <a:lnTo>
                    <a:pt x="22987" y="37276"/>
                  </a:lnTo>
                  <a:lnTo>
                    <a:pt x="23236" y="37090"/>
                  </a:lnTo>
                  <a:lnTo>
                    <a:pt x="23422" y="36841"/>
                  </a:lnTo>
                  <a:lnTo>
                    <a:pt x="23609" y="36655"/>
                  </a:lnTo>
                  <a:lnTo>
                    <a:pt x="23733" y="36344"/>
                  </a:lnTo>
                  <a:lnTo>
                    <a:pt x="23981" y="35785"/>
                  </a:lnTo>
                  <a:lnTo>
                    <a:pt x="24230" y="35102"/>
                  </a:lnTo>
                  <a:lnTo>
                    <a:pt x="24540" y="34543"/>
                  </a:lnTo>
                  <a:lnTo>
                    <a:pt x="24851" y="33921"/>
                  </a:lnTo>
                  <a:lnTo>
                    <a:pt x="25348" y="33424"/>
                  </a:lnTo>
                  <a:lnTo>
                    <a:pt x="25783" y="33052"/>
                  </a:lnTo>
                  <a:lnTo>
                    <a:pt x="26280" y="32803"/>
                  </a:lnTo>
                  <a:lnTo>
                    <a:pt x="26839" y="32617"/>
                  </a:lnTo>
                  <a:lnTo>
                    <a:pt x="27398" y="32555"/>
                  </a:lnTo>
                  <a:lnTo>
                    <a:pt x="27957" y="32555"/>
                  </a:lnTo>
                  <a:lnTo>
                    <a:pt x="28517" y="32617"/>
                  </a:lnTo>
                  <a:lnTo>
                    <a:pt x="29386" y="32617"/>
                  </a:lnTo>
                  <a:lnTo>
                    <a:pt x="30194" y="32492"/>
                  </a:lnTo>
                  <a:lnTo>
                    <a:pt x="31002" y="32244"/>
                  </a:lnTo>
                  <a:lnTo>
                    <a:pt x="31809" y="31871"/>
                  </a:lnTo>
                  <a:lnTo>
                    <a:pt x="32120" y="31747"/>
                  </a:lnTo>
                  <a:lnTo>
                    <a:pt x="32430" y="31623"/>
                  </a:lnTo>
                  <a:lnTo>
                    <a:pt x="32741" y="31623"/>
                  </a:lnTo>
                  <a:lnTo>
                    <a:pt x="33052" y="31685"/>
                  </a:lnTo>
                  <a:lnTo>
                    <a:pt x="33300" y="31871"/>
                  </a:lnTo>
                  <a:lnTo>
                    <a:pt x="33487" y="32120"/>
                  </a:lnTo>
                  <a:lnTo>
                    <a:pt x="33673" y="32492"/>
                  </a:lnTo>
                  <a:lnTo>
                    <a:pt x="33797" y="32865"/>
                  </a:lnTo>
                  <a:lnTo>
                    <a:pt x="33859" y="33238"/>
                  </a:lnTo>
                  <a:lnTo>
                    <a:pt x="33859" y="33611"/>
                  </a:lnTo>
                  <a:lnTo>
                    <a:pt x="33859" y="33983"/>
                  </a:lnTo>
                  <a:lnTo>
                    <a:pt x="33797" y="34356"/>
                  </a:lnTo>
                  <a:lnTo>
                    <a:pt x="33673" y="34729"/>
                  </a:lnTo>
                  <a:lnTo>
                    <a:pt x="33549" y="35102"/>
                  </a:lnTo>
                  <a:lnTo>
                    <a:pt x="33052" y="36096"/>
                  </a:lnTo>
                  <a:lnTo>
                    <a:pt x="32493" y="37028"/>
                  </a:lnTo>
                  <a:lnTo>
                    <a:pt x="32306" y="37462"/>
                  </a:lnTo>
                  <a:lnTo>
                    <a:pt x="32182" y="37959"/>
                  </a:lnTo>
                  <a:lnTo>
                    <a:pt x="32120" y="38456"/>
                  </a:lnTo>
                  <a:lnTo>
                    <a:pt x="32120" y="38953"/>
                  </a:lnTo>
                  <a:lnTo>
                    <a:pt x="32182" y="39885"/>
                  </a:lnTo>
                  <a:lnTo>
                    <a:pt x="32182" y="40320"/>
                  </a:lnTo>
                  <a:lnTo>
                    <a:pt x="32120" y="40755"/>
                  </a:lnTo>
                  <a:lnTo>
                    <a:pt x="32058" y="41128"/>
                  </a:lnTo>
                  <a:lnTo>
                    <a:pt x="31996" y="41439"/>
                  </a:lnTo>
                  <a:lnTo>
                    <a:pt x="31809" y="41687"/>
                  </a:lnTo>
                  <a:lnTo>
                    <a:pt x="31685" y="41936"/>
                  </a:lnTo>
                  <a:lnTo>
                    <a:pt x="31436" y="42122"/>
                  </a:lnTo>
                  <a:lnTo>
                    <a:pt x="31250" y="42308"/>
                  </a:lnTo>
                  <a:lnTo>
                    <a:pt x="30691" y="42619"/>
                  </a:lnTo>
                  <a:lnTo>
                    <a:pt x="30132" y="42805"/>
                  </a:lnTo>
                  <a:lnTo>
                    <a:pt x="29573" y="42930"/>
                  </a:lnTo>
                  <a:lnTo>
                    <a:pt x="28951" y="42992"/>
                  </a:lnTo>
                  <a:lnTo>
                    <a:pt x="28392" y="42930"/>
                  </a:lnTo>
                  <a:lnTo>
                    <a:pt x="27585" y="42867"/>
                  </a:lnTo>
                  <a:lnTo>
                    <a:pt x="26777" y="42867"/>
                  </a:lnTo>
                  <a:lnTo>
                    <a:pt x="26466" y="42930"/>
                  </a:lnTo>
                  <a:lnTo>
                    <a:pt x="26280" y="42992"/>
                  </a:lnTo>
                  <a:lnTo>
                    <a:pt x="26094" y="43178"/>
                  </a:lnTo>
                  <a:lnTo>
                    <a:pt x="25969" y="43364"/>
                  </a:lnTo>
                  <a:lnTo>
                    <a:pt x="25721" y="43861"/>
                  </a:lnTo>
                  <a:lnTo>
                    <a:pt x="25597" y="44358"/>
                  </a:lnTo>
                  <a:lnTo>
                    <a:pt x="25286" y="45415"/>
                  </a:lnTo>
                  <a:lnTo>
                    <a:pt x="25037" y="46098"/>
                  </a:lnTo>
                  <a:lnTo>
                    <a:pt x="24665" y="46719"/>
                  </a:lnTo>
                  <a:lnTo>
                    <a:pt x="24478" y="47030"/>
                  </a:lnTo>
                  <a:lnTo>
                    <a:pt x="24230" y="47340"/>
                  </a:lnTo>
                  <a:lnTo>
                    <a:pt x="23981" y="47589"/>
                  </a:lnTo>
                  <a:lnTo>
                    <a:pt x="23671" y="47837"/>
                  </a:lnTo>
                  <a:lnTo>
                    <a:pt x="23422" y="47962"/>
                  </a:lnTo>
                  <a:lnTo>
                    <a:pt x="23112" y="48024"/>
                  </a:lnTo>
                  <a:lnTo>
                    <a:pt x="22552" y="48210"/>
                  </a:lnTo>
                  <a:lnTo>
                    <a:pt x="21558" y="48210"/>
                  </a:lnTo>
                  <a:lnTo>
                    <a:pt x="20502" y="48148"/>
                  </a:lnTo>
                  <a:lnTo>
                    <a:pt x="19695" y="48086"/>
                  </a:lnTo>
                  <a:lnTo>
                    <a:pt x="18825" y="48086"/>
                  </a:lnTo>
                  <a:lnTo>
                    <a:pt x="18079" y="49391"/>
                  </a:lnTo>
                  <a:lnTo>
                    <a:pt x="17334" y="50695"/>
                  </a:lnTo>
                  <a:lnTo>
                    <a:pt x="16651" y="52062"/>
                  </a:lnTo>
                  <a:lnTo>
                    <a:pt x="15967" y="53429"/>
                  </a:lnTo>
                  <a:lnTo>
                    <a:pt x="16091" y="53491"/>
                  </a:lnTo>
                  <a:lnTo>
                    <a:pt x="19011" y="53553"/>
                  </a:lnTo>
                  <a:lnTo>
                    <a:pt x="19136" y="53056"/>
                  </a:lnTo>
                  <a:lnTo>
                    <a:pt x="19260" y="52621"/>
                  </a:lnTo>
                  <a:lnTo>
                    <a:pt x="19446" y="52186"/>
                  </a:lnTo>
                  <a:lnTo>
                    <a:pt x="19633" y="51751"/>
                  </a:lnTo>
                  <a:lnTo>
                    <a:pt x="19943" y="51379"/>
                  </a:lnTo>
                  <a:lnTo>
                    <a:pt x="20254" y="51006"/>
                  </a:lnTo>
                  <a:lnTo>
                    <a:pt x="20627" y="50695"/>
                  </a:lnTo>
                  <a:lnTo>
                    <a:pt x="20999" y="50447"/>
                  </a:lnTo>
                  <a:lnTo>
                    <a:pt x="21372" y="50198"/>
                  </a:lnTo>
                  <a:lnTo>
                    <a:pt x="21807" y="50012"/>
                  </a:lnTo>
                  <a:lnTo>
                    <a:pt x="22242" y="49888"/>
                  </a:lnTo>
                  <a:lnTo>
                    <a:pt x="22739" y="49825"/>
                  </a:lnTo>
                  <a:lnTo>
                    <a:pt x="23298" y="49701"/>
                  </a:lnTo>
                  <a:lnTo>
                    <a:pt x="23857" y="49453"/>
                  </a:lnTo>
                  <a:lnTo>
                    <a:pt x="24230" y="49204"/>
                  </a:lnTo>
                  <a:lnTo>
                    <a:pt x="24478" y="48894"/>
                  </a:lnTo>
                  <a:lnTo>
                    <a:pt x="24665" y="48521"/>
                  </a:lnTo>
                  <a:lnTo>
                    <a:pt x="24789" y="48148"/>
                  </a:lnTo>
                  <a:lnTo>
                    <a:pt x="25037" y="47527"/>
                  </a:lnTo>
                  <a:lnTo>
                    <a:pt x="25286" y="46968"/>
                  </a:lnTo>
                  <a:lnTo>
                    <a:pt x="25597" y="46409"/>
                  </a:lnTo>
                  <a:lnTo>
                    <a:pt x="25969" y="45912"/>
                  </a:lnTo>
                  <a:lnTo>
                    <a:pt x="26466" y="45415"/>
                  </a:lnTo>
                  <a:lnTo>
                    <a:pt x="26963" y="45104"/>
                  </a:lnTo>
                  <a:lnTo>
                    <a:pt x="27523" y="44855"/>
                  </a:lnTo>
                  <a:lnTo>
                    <a:pt x="28206" y="44793"/>
                  </a:lnTo>
                  <a:lnTo>
                    <a:pt x="29076" y="44793"/>
                  </a:lnTo>
                  <a:lnTo>
                    <a:pt x="30008" y="44855"/>
                  </a:lnTo>
                  <a:lnTo>
                    <a:pt x="30629" y="44793"/>
                  </a:lnTo>
                  <a:lnTo>
                    <a:pt x="31250" y="44669"/>
                  </a:lnTo>
                  <a:lnTo>
                    <a:pt x="31809" y="44483"/>
                  </a:lnTo>
                  <a:lnTo>
                    <a:pt x="32430" y="44172"/>
                  </a:lnTo>
                  <a:lnTo>
                    <a:pt x="32741" y="44048"/>
                  </a:lnTo>
                  <a:lnTo>
                    <a:pt x="33114" y="43861"/>
                  </a:lnTo>
                  <a:lnTo>
                    <a:pt x="33549" y="43799"/>
                  </a:lnTo>
                  <a:lnTo>
                    <a:pt x="33797" y="43861"/>
                  </a:lnTo>
                  <a:lnTo>
                    <a:pt x="33984" y="43924"/>
                  </a:lnTo>
                  <a:lnTo>
                    <a:pt x="34108" y="43986"/>
                  </a:lnTo>
                  <a:lnTo>
                    <a:pt x="34294" y="44172"/>
                  </a:lnTo>
                  <a:lnTo>
                    <a:pt x="34418" y="44296"/>
                  </a:lnTo>
                  <a:lnTo>
                    <a:pt x="34481" y="44545"/>
                  </a:lnTo>
                  <a:lnTo>
                    <a:pt x="34667" y="44918"/>
                  </a:lnTo>
                  <a:lnTo>
                    <a:pt x="34729" y="45352"/>
                  </a:lnTo>
                  <a:lnTo>
                    <a:pt x="34791" y="45725"/>
                  </a:lnTo>
                  <a:lnTo>
                    <a:pt x="34729" y="46160"/>
                  </a:lnTo>
                  <a:lnTo>
                    <a:pt x="34667" y="46533"/>
                  </a:lnTo>
                  <a:lnTo>
                    <a:pt x="34605" y="46968"/>
                  </a:lnTo>
                  <a:lnTo>
                    <a:pt x="34418" y="47340"/>
                  </a:lnTo>
                  <a:lnTo>
                    <a:pt x="34232" y="47713"/>
                  </a:lnTo>
                  <a:lnTo>
                    <a:pt x="33735" y="48583"/>
                  </a:lnTo>
                  <a:lnTo>
                    <a:pt x="33300" y="49391"/>
                  </a:lnTo>
                  <a:lnTo>
                    <a:pt x="33176" y="49701"/>
                  </a:lnTo>
                  <a:lnTo>
                    <a:pt x="33114" y="50012"/>
                  </a:lnTo>
                  <a:lnTo>
                    <a:pt x="32990" y="50633"/>
                  </a:lnTo>
                  <a:lnTo>
                    <a:pt x="32990" y="51254"/>
                  </a:lnTo>
                  <a:lnTo>
                    <a:pt x="33052" y="51938"/>
                  </a:lnTo>
                  <a:lnTo>
                    <a:pt x="33052" y="52497"/>
                  </a:lnTo>
                  <a:lnTo>
                    <a:pt x="33052" y="52994"/>
                  </a:lnTo>
                  <a:lnTo>
                    <a:pt x="32865" y="53553"/>
                  </a:lnTo>
                  <a:lnTo>
                    <a:pt x="32679" y="54050"/>
                  </a:lnTo>
                  <a:lnTo>
                    <a:pt x="34978" y="54112"/>
                  </a:lnTo>
                  <a:lnTo>
                    <a:pt x="37338" y="54174"/>
                  </a:lnTo>
                  <a:lnTo>
                    <a:pt x="37649" y="52621"/>
                  </a:lnTo>
                  <a:lnTo>
                    <a:pt x="38084" y="51068"/>
                  </a:lnTo>
                  <a:lnTo>
                    <a:pt x="38767" y="48583"/>
                  </a:lnTo>
                  <a:lnTo>
                    <a:pt x="39140" y="47403"/>
                  </a:lnTo>
                  <a:lnTo>
                    <a:pt x="39575" y="46160"/>
                  </a:lnTo>
                  <a:lnTo>
                    <a:pt x="39886" y="45415"/>
                  </a:lnTo>
                  <a:lnTo>
                    <a:pt x="40258" y="44669"/>
                  </a:lnTo>
                  <a:lnTo>
                    <a:pt x="40693" y="43986"/>
                  </a:lnTo>
                  <a:lnTo>
                    <a:pt x="41004" y="43675"/>
                  </a:lnTo>
                  <a:lnTo>
                    <a:pt x="41314" y="43364"/>
                  </a:lnTo>
                  <a:lnTo>
                    <a:pt x="41936" y="42805"/>
                  </a:lnTo>
                  <a:lnTo>
                    <a:pt x="42681" y="42308"/>
                  </a:lnTo>
                  <a:lnTo>
                    <a:pt x="43365" y="41873"/>
                  </a:lnTo>
                  <a:lnTo>
                    <a:pt x="44110" y="41439"/>
                  </a:lnTo>
                  <a:lnTo>
                    <a:pt x="45042" y="40879"/>
                  </a:lnTo>
                  <a:lnTo>
                    <a:pt x="46036" y="40445"/>
                  </a:lnTo>
                  <a:lnTo>
                    <a:pt x="47030" y="40072"/>
                  </a:lnTo>
                  <a:lnTo>
                    <a:pt x="48086" y="39761"/>
                  </a:lnTo>
                  <a:lnTo>
                    <a:pt x="48397" y="39699"/>
                  </a:lnTo>
                  <a:lnTo>
                    <a:pt x="48894" y="39450"/>
                  </a:lnTo>
                  <a:lnTo>
                    <a:pt x="49391" y="39264"/>
                  </a:lnTo>
                  <a:lnTo>
                    <a:pt x="50385" y="38891"/>
                  </a:lnTo>
                  <a:lnTo>
                    <a:pt x="51379" y="38519"/>
                  </a:lnTo>
                  <a:lnTo>
                    <a:pt x="52311" y="38084"/>
                  </a:lnTo>
                  <a:lnTo>
                    <a:pt x="52746" y="34294"/>
                  </a:lnTo>
                  <a:lnTo>
                    <a:pt x="52808" y="33549"/>
                  </a:lnTo>
                  <a:lnTo>
                    <a:pt x="51130" y="33238"/>
                  </a:lnTo>
                  <a:lnTo>
                    <a:pt x="50261" y="33052"/>
                  </a:lnTo>
                  <a:lnTo>
                    <a:pt x="49391" y="32865"/>
                  </a:lnTo>
                  <a:lnTo>
                    <a:pt x="49018" y="32679"/>
                  </a:lnTo>
                  <a:lnTo>
                    <a:pt x="48707" y="32492"/>
                  </a:lnTo>
                  <a:lnTo>
                    <a:pt x="48335" y="32306"/>
                  </a:lnTo>
                  <a:lnTo>
                    <a:pt x="48086" y="32058"/>
                  </a:lnTo>
                  <a:lnTo>
                    <a:pt x="47838" y="31809"/>
                  </a:lnTo>
                  <a:lnTo>
                    <a:pt x="47589" y="31498"/>
                  </a:lnTo>
                  <a:lnTo>
                    <a:pt x="47403" y="31188"/>
                  </a:lnTo>
                  <a:lnTo>
                    <a:pt x="47216" y="30815"/>
                  </a:lnTo>
                  <a:lnTo>
                    <a:pt x="46844" y="29697"/>
                  </a:lnTo>
                  <a:lnTo>
                    <a:pt x="46719" y="29138"/>
                  </a:lnTo>
                  <a:lnTo>
                    <a:pt x="46657" y="28578"/>
                  </a:lnTo>
                  <a:lnTo>
                    <a:pt x="46471" y="27647"/>
                  </a:lnTo>
                  <a:lnTo>
                    <a:pt x="46347" y="26653"/>
                  </a:lnTo>
                  <a:lnTo>
                    <a:pt x="46160" y="25037"/>
                  </a:lnTo>
                  <a:lnTo>
                    <a:pt x="46160" y="23360"/>
                  </a:lnTo>
                  <a:lnTo>
                    <a:pt x="46098" y="23236"/>
                  </a:lnTo>
                  <a:lnTo>
                    <a:pt x="45228" y="23111"/>
                  </a:lnTo>
                  <a:lnTo>
                    <a:pt x="44421" y="22925"/>
                  </a:lnTo>
                  <a:lnTo>
                    <a:pt x="43613" y="22552"/>
                  </a:lnTo>
                  <a:lnTo>
                    <a:pt x="43240" y="22366"/>
                  </a:lnTo>
                  <a:lnTo>
                    <a:pt x="42868" y="22117"/>
                  </a:lnTo>
                  <a:lnTo>
                    <a:pt x="42619" y="21931"/>
                  </a:lnTo>
                  <a:lnTo>
                    <a:pt x="42433" y="21683"/>
                  </a:lnTo>
                  <a:lnTo>
                    <a:pt x="42246" y="21496"/>
                  </a:lnTo>
                  <a:lnTo>
                    <a:pt x="42122" y="21248"/>
                  </a:lnTo>
                  <a:lnTo>
                    <a:pt x="42060" y="20937"/>
                  </a:lnTo>
                  <a:lnTo>
                    <a:pt x="42060" y="20689"/>
                  </a:lnTo>
                  <a:lnTo>
                    <a:pt x="42060" y="20440"/>
                  </a:lnTo>
                  <a:lnTo>
                    <a:pt x="42122" y="20192"/>
                  </a:lnTo>
                  <a:lnTo>
                    <a:pt x="42184" y="19943"/>
                  </a:lnTo>
                  <a:lnTo>
                    <a:pt x="42308" y="19757"/>
                  </a:lnTo>
                  <a:lnTo>
                    <a:pt x="42433" y="19570"/>
                  </a:lnTo>
                  <a:lnTo>
                    <a:pt x="42619" y="19446"/>
                  </a:lnTo>
                  <a:lnTo>
                    <a:pt x="42743" y="19322"/>
                  </a:lnTo>
                  <a:lnTo>
                    <a:pt x="42743" y="19260"/>
                  </a:lnTo>
                  <a:lnTo>
                    <a:pt x="42681" y="19135"/>
                  </a:lnTo>
                  <a:lnTo>
                    <a:pt x="42371" y="18887"/>
                  </a:lnTo>
                  <a:lnTo>
                    <a:pt x="42060" y="18514"/>
                  </a:lnTo>
                  <a:lnTo>
                    <a:pt x="41874" y="18204"/>
                  </a:lnTo>
                  <a:lnTo>
                    <a:pt x="41749" y="17831"/>
                  </a:lnTo>
                  <a:lnTo>
                    <a:pt x="41687" y="17396"/>
                  </a:lnTo>
                  <a:lnTo>
                    <a:pt x="41687" y="17023"/>
                  </a:lnTo>
                  <a:lnTo>
                    <a:pt x="41749" y="16588"/>
                  </a:lnTo>
                  <a:lnTo>
                    <a:pt x="41874" y="16215"/>
                  </a:lnTo>
                  <a:lnTo>
                    <a:pt x="42060" y="15905"/>
                  </a:lnTo>
                  <a:lnTo>
                    <a:pt x="42246" y="15594"/>
                  </a:lnTo>
                  <a:lnTo>
                    <a:pt x="42495" y="15346"/>
                  </a:lnTo>
                  <a:lnTo>
                    <a:pt x="42805" y="15159"/>
                  </a:lnTo>
                  <a:lnTo>
                    <a:pt x="43116" y="14973"/>
                  </a:lnTo>
                  <a:lnTo>
                    <a:pt x="43427" y="14849"/>
                  </a:lnTo>
                  <a:lnTo>
                    <a:pt x="43799" y="14787"/>
                  </a:lnTo>
                  <a:lnTo>
                    <a:pt x="44234" y="14787"/>
                  </a:lnTo>
                  <a:lnTo>
                    <a:pt x="44110" y="14600"/>
                  </a:lnTo>
                  <a:lnTo>
                    <a:pt x="43924" y="14414"/>
                  </a:lnTo>
                  <a:lnTo>
                    <a:pt x="43613" y="14103"/>
                  </a:lnTo>
                  <a:lnTo>
                    <a:pt x="43302" y="13730"/>
                  </a:lnTo>
                  <a:lnTo>
                    <a:pt x="43116" y="13358"/>
                  </a:lnTo>
                  <a:lnTo>
                    <a:pt x="43054" y="12923"/>
                  </a:lnTo>
                  <a:lnTo>
                    <a:pt x="43054" y="12550"/>
                  </a:lnTo>
                  <a:lnTo>
                    <a:pt x="43116" y="12177"/>
                  </a:lnTo>
                  <a:lnTo>
                    <a:pt x="43240" y="11805"/>
                  </a:lnTo>
                  <a:lnTo>
                    <a:pt x="43427" y="11432"/>
                  </a:lnTo>
                  <a:lnTo>
                    <a:pt x="43675" y="11059"/>
                  </a:lnTo>
                  <a:lnTo>
                    <a:pt x="43986" y="10748"/>
                  </a:lnTo>
                  <a:lnTo>
                    <a:pt x="44296" y="10438"/>
                  </a:lnTo>
                  <a:lnTo>
                    <a:pt x="44669" y="10189"/>
                  </a:lnTo>
                  <a:lnTo>
                    <a:pt x="44980" y="9941"/>
                  </a:lnTo>
                  <a:lnTo>
                    <a:pt x="45787" y="9568"/>
                  </a:lnTo>
                  <a:lnTo>
                    <a:pt x="46595" y="9257"/>
                  </a:lnTo>
                  <a:lnTo>
                    <a:pt x="47278" y="9009"/>
                  </a:lnTo>
                  <a:lnTo>
                    <a:pt x="47962" y="8885"/>
                  </a:lnTo>
                  <a:lnTo>
                    <a:pt x="49329" y="8636"/>
                  </a:lnTo>
                  <a:lnTo>
                    <a:pt x="49204" y="8139"/>
                  </a:lnTo>
                  <a:lnTo>
                    <a:pt x="49080" y="7766"/>
                  </a:lnTo>
                  <a:lnTo>
                    <a:pt x="48894" y="7332"/>
                  </a:lnTo>
                  <a:lnTo>
                    <a:pt x="48645" y="7021"/>
                  </a:lnTo>
                  <a:lnTo>
                    <a:pt x="48335" y="6710"/>
                  </a:lnTo>
                  <a:lnTo>
                    <a:pt x="48024" y="6462"/>
                  </a:lnTo>
                  <a:lnTo>
                    <a:pt x="47589" y="6213"/>
                  </a:lnTo>
                  <a:lnTo>
                    <a:pt x="47154" y="6089"/>
                  </a:lnTo>
                  <a:lnTo>
                    <a:pt x="46844" y="5965"/>
                  </a:lnTo>
                  <a:lnTo>
                    <a:pt x="46657" y="5903"/>
                  </a:lnTo>
                  <a:lnTo>
                    <a:pt x="46595" y="5903"/>
                  </a:lnTo>
                  <a:lnTo>
                    <a:pt x="46595" y="5778"/>
                  </a:lnTo>
                  <a:lnTo>
                    <a:pt x="46595" y="5716"/>
                  </a:lnTo>
                  <a:lnTo>
                    <a:pt x="46657" y="5654"/>
                  </a:lnTo>
                  <a:lnTo>
                    <a:pt x="46844" y="5592"/>
                  </a:lnTo>
                  <a:lnTo>
                    <a:pt x="47154" y="5530"/>
                  </a:lnTo>
                  <a:lnTo>
                    <a:pt x="47589" y="5343"/>
                  </a:lnTo>
                  <a:lnTo>
                    <a:pt x="47900" y="5157"/>
                  </a:lnTo>
                  <a:lnTo>
                    <a:pt x="48210" y="4971"/>
                  </a:lnTo>
                  <a:lnTo>
                    <a:pt x="48521" y="4722"/>
                  </a:lnTo>
                  <a:lnTo>
                    <a:pt x="48769" y="4412"/>
                  </a:lnTo>
                  <a:lnTo>
                    <a:pt x="48956" y="4101"/>
                  </a:lnTo>
                  <a:lnTo>
                    <a:pt x="49142" y="3728"/>
                  </a:lnTo>
                  <a:lnTo>
                    <a:pt x="49266" y="3293"/>
                  </a:lnTo>
                  <a:lnTo>
                    <a:pt x="49329" y="3045"/>
                  </a:lnTo>
                  <a:lnTo>
                    <a:pt x="49391" y="2921"/>
                  </a:lnTo>
                  <a:lnTo>
                    <a:pt x="49577" y="2921"/>
                  </a:lnTo>
                  <a:lnTo>
                    <a:pt x="49639" y="3045"/>
                  </a:lnTo>
                  <a:lnTo>
                    <a:pt x="49701" y="3293"/>
                  </a:lnTo>
                  <a:lnTo>
                    <a:pt x="49826" y="3728"/>
                  </a:lnTo>
                  <a:lnTo>
                    <a:pt x="50012" y="4101"/>
                  </a:lnTo>
                  <a:lnTo>
                    <a:pt x="50261" y="4412"/>
                  </a:lnTo>
                  <a:lnTo>
                    <a:pt x="50509" y="4722"/>
                  </a:lnTo>
                  <a:lnTo>
                    <a:pt x="50758" y="4971"/>
                  </a:lnTo>
                  <a:lnTo>
                    <a:pt x="51068" y="5219"/>
                  </a:lnTo>
                  <a:lnTo>
                    <a:pt x="51441" y="5406"/>
                  </a:lnTo>
                  <a:lnTo>
                    <a:pt x="51876" y="5530"/>
                  </a:lnTo>
                  <a:lnTo>
                    <a:pt x="52249" y="5654"/>
                  </a:lnTo>
                  <a:lnTo>
                    <a:pt x="52373" y="5716"/>
                  </a:lnTo>
                  <a:lnTo>
                    <a:pt x="52373" y="5778"/>
                  </a:lnTo>
                  <a:lnTo>
                    <a:pt x="52311" y="5903"/>
                  </a:lnTo>
                  <a:lnTo>
                    <a:pt x="52249" y="5965"/>
                  </a:lnTo>
                  <a:lnTo>
                    <a:pt x="52000" y="6027"/>
                  </a:lnTo>
                  <a:lnTo>
                    <a:pt x="51565" y="6151"/>
                  </a:lnTo>
                  <a:lnTo>
                    <a:pt x="51255" y="6337"/>
                  </a:lnTo>
                  <a:lnTo>
                    <a:pt x="50944" y="6524"/>
                  </a:lnTo>
                  <a:lnTo>
                    <a:pt x="50633" y="6772"/>
                  </a:lnTo>
                  <a:lnTo>
                    <a:pt x="50385" y="7021"/>
                  </a:lnTo>
                  <a:lnTo>
                    <a:pt x="50198" y="7332"/>
                  </a:lnTo>
                  <a:lnTo>
                    <a:pt x="50012" y="7642"/>
                  </a:lnTo>
                  <a:lnTo>
                    <a:pt x="49826" y="8015"/>
                  </a:lnTo>
                  <a:lnTo>
                    <a:pt x="49701" y="8574"/>
                  </a:lnTo>
                  <a:lnTo>
                    <a:pt x="52311" y="8263"/>
                  </a:lnTo>
                  <a:lnTo>
                    <a:pt x="53243" y="8201"/>
                  </a:lnTo>
                  <a:lnTo>
                    <a:pt x="56722" y="8077"/>
                  </a:lnTo>
                  <a:lnTo>
                    <a:pt x="57281" y="8139"/>
                  </a:lnTo>
                  <a:lnTo>
                    <a:pt x="57902" y="8201"/>
                  </a:lnTo>
                  <a:lnTo>
                    <a:pt x="58088" y="8139"/>
                  </a:lnTo>
                  <a:lnTo>
                    <a:pt x="58150" y="8077"/>
                  </a:lnTo>
                  <a:lnTo>
                    <a:pt x="58150" y="7953"/>
                  </a:lnTo>
                  <a:lnTo>
                    <a:pt x="58213" y="7269"/>
                  </a:lnTo>
                  <a:lnTo>
                    <a:pt x="58399" y="6648"/>
                  </a:lnTo>
                  <a:lnTo>
                    <a:pt x="58647" y="6027"/>
                  </a:lnTo>
                  <a:lnTo>
                    <a:pt x="58958" y="5468"/>
                  </a:lnTo>
                  <a:lnTo>
                    <a:pt x="59455" y="4909"/>
                  </a:lnTo>
                  <a:lnTo>
                    <a:pt x="59704" y="4660"/>
                  </a:lnTo>
                  <a:lnTo>
                    <a:pt x="60014" y="4474"/>
                  </a:lnTo>
                  <a:lnTo>
                    <a:pt x="60325" y="4287"/>
                  </a:lnTo>
                  <a:lnTo>
                    <a:pt x="60635" y="4163"/>
                  </a:lnTo>
                  <a:lnTo>
                    <a:pt x="61008" y="4039"/>
                  </a:lnTo>
                  <a:lnTo>
                    <a:pt x="61754" y="4039"/>
                  </a:lnTo>
                  <a:lnTo>
                    <a:pt x="62127" y="4101"/>
                  </a:lnTo>
                  <a:lnTo>
                    <a:pt x="62499" y="4225"/>
                  </a:lnTo>
                  <a:lnTo>
                    <a:pt x="62810" y="4412"/>
                  </a:lnTo>
                  <a:lnTo>
                    <a:pt x="62996" y="4474"/>
                  </a:lnTo>
                  <a:lnTo>
                    <a:pt x="63121" y="4474"/>
                  </a:lnTo>
                  <a:lnTo>
                    <a:pt x="63183" y="4412"/>
                  </a:lnTo>
                  <a:lnTo>
                    <a:pt x="63245" y="4287"/>
                  </a:lnTo>
                  <a:lnTo>
                    <a:pt x="63369" y="4163"/>
                  </a:lnTo>
                  <a:lnTo>
                    <a:pt x="63245" y="4101"/>
                  </a:lnTo>
                  <a:lnTo>
                    <a:pt x="62002" y="3542"/>
                  </a:lnTo>
                  <a:lnTo>
                    <a:pt x="60760" y="3045"/>
                  </a:lnTo>
                  <a:lnTo>
                    <a:pt x="59517" y="2548"/>
                  </a:lnTo>
                  <a:lnTo>
                    <a:pt x="58275" y="2175"/>
                  </a:lnTo>
                  <a:lnTo>
                    <a:pt x="56970" y="1740"/>
                  </a:lnTo>
                  <a:lnTo>
                    <a:pt x="55665" y="1430"/>
                  </a:lnTo>
                  <a:lnTo>
                    <a:pt x="54361" y="1119"/>
                  </a:lnTo>
                  <a:lnTo>
                    <a:pt x="53056" y="808"/>
                  </a:lnTo>
                  <a:lnTo>
                    <a:pt x="51255" y="498"/>
                  </a:lnTo>
                  <a:lnTo>
                    <a:pt x="49515" y="249"/>
                  </a:lnTo>
                  <a:lnTo>
                    <a:pt x="47713" y="125"/>
                  </a:lnTo>
                  <a:lnTo>
                    <a:pt x="45912"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4"/>
            <p:cNvSpPr/>
            <p:nvPr/>
          </p:nvSpPr>
          <p:spPr>
            <a:xfrm>
              <a:off x="1121500" y="2288250"/>
              <a:ext cx="2255175" cy="205050"/>
            </a:xfrm>
            <a:custGeom>
              <a:rect b="b" l="l" r="r" t="t"/>
              <a:pathLst>
                <a:path extrusionOk="0" h="8202" w="90207">
                  <a:moveTo>
                    <a:pt x="16215" y="1119"/>
                  </a:moveTo>
                  <a:lnTo>
                    <a:pt x="16277" y="1181"/>
                  </a:lnTo>
                  <a:lnTo>
                    <a:pt x="16340" y="1368"/>
                  </a:lnTo>
                  <a:lnTo>
                    <a:pt x="16464" y="1678"/>
                  </a:lnTo>
                  <a:lnTo>
                    <a:pt x="16588" y="2051"/>
                  </a:lnTo>
                  <a:lnTo>
                    <a:pt x="16774" y="2424"/>
                  </a:lnTo>
                  <a:lnTo>
                    <a:pt x="16961" y="2734"/>
                  </a:lnTo>
                  <a:lnTo>
                    <a:pt x="17209" y="2983"/>
                  </a:lnTo>
                  <a:lnTo>
                    <a:pt x="17458" y="3231"/>
                  </a:lnTo>
                  <a:lnTo>
                    <a:pt x="17768" y="3418"/>
                  </a:lnTo>
                  <a:lnTo>
                    <a:pt x="18141" y="3604"/>
                  </a:lnTo>
                  <a:lnTo>
                    <a:pt x="18514" y="3728"/>
                  </a:lnTo>
                  <a:lnTo>
                    <a:pt x="18949" y="3853"/>
                  </a:lnTo>
                  <a:lnTo>
                    <a:pt x="19011" y="3915"/>
                  </a:lnTo>
                  <a:lnTo>
                    <a:pt x="19073" y="3977"/>
                  </a:lnTo>
                  <a:lnTo>
                    <a:pt x="19011" y="4101"/>
                  </a:lnTo>
                  <a:lnTo>
                    <a:pt x="18887" y="4163"/>
                  </a:lnTo>
                  <a:lnTo>
                    <a:pt x="18141" y="4412"/>
                  </a:lnTo>
                  <a:lnTo>
                    <a:pt x="17644" y="4722"/>
                  </a:lnTo>
                  <a:lnTo>
                    <a:pt x="17147" y="5095"/>
                  </a:lnTo>
                  <a:lnTo>
                    <a:pt x="16837" y="5592"/>
                  </a:lnTo>
                  <a:lnTo>
                    <a:pt x="16526" y="6151"/>
                  </a:lnTo>
                  <a:lnTo>
                    <a:pt x="16340" y="6773"/>
                  </a:lnTo>
                  <a:lnTo>
                    <a:pt x="16277" y="6897"/>
                  </a:lnTo>
                  <a:lnTo>
                    <a:pt x="16153" y="6959"/>
                  </a:lnTo>
                  <a:lnTo>
                    <a:pt x="16029" y="6897"/>
                  </a:lnTo>
                  <a:lnTo>
                    <a:pt x="16029" y="6773"/>
                  </a:lnTo>
                  <a:lnTo>
                    <a:pt x="15842" y="6276"/>
                  </a:lnTo>
                  <a:lnTo>
                    <a:pt x="15718" y="5965"/>
                  </a:lnTo>
                  <a:lnTo>
                    <a:pt x="15594" y="5592"/>
                  </a:lnTo>
                  <a:lnTo>
                    <a:pt x="15345" y="5282"/>
                  </a:lnTo>
                  <a:lnTo>
                    <a:pt x="15159" y="5033"/>
                  </a:lnTo>
                  <a:lnTo>
                    <a:pt x="14848" y="4785"/>
                  </a:lnTo>
                  <a:lnTo>
                    <a:pt x="14600" y="4598"/>
                  </a:lnTo>
                  <a:lnTo>
                    <a:pt x="14227" y="4412"/>
                  </a:lnTo>
                  <a:lnTo>
                    <a:pt x="13917" y="4288"/>
                  </a:lnTo>
                  <a:lnTo>
                    <a:pt x="13420" y="4163"/>
                  </a:lnTo>
                  <a:lnTo>
                    <a:pt x="13295" y="4101"/>
                  </a:lnTo>
                  <a:lnTo>
                    <a:pt x="13233" y="3977"/>
                  </a:lnTo>
                  <a:lnTo>
                    <a:pt x="13295" y="3915"/>
                  </a:lnTo>
                  <a:lnTo>
                    <a:pt x="13420" y="3853"/>
                  </a:lnTo>
                  <a:lnTo>
                    <a:pt x="13854" y="3728"/>
                  </a:lnTo>
                  <a:lnTo>
                    <a:pt x="14227" y="3604"/>
                  </a:lnTo>
                  <a:lnTo>
                    <a:pt x="14600" y="3418"/>
                  </a:lnTo>
                  <a:lnTo>
                    <a:pt x="14848" y="3169"/>
                  </a:lnTo>
                  <a:lnTo>
                    <a:pt x="15159" y="2983"/>
                  </a:lnTo>
                  <a:lnTo>
                    <a:pt x="15345" y="2672"/>
                  </a:lnTo>
                  <a:lnTo>
                    <a:pt x="15594" y="2362"/>
                  </a:lnTo>
                  <a:lnTo>
                    <a:pt x="15718" y="2051"/>
                  </a:lnTo>
                  <a:lnTo>
                    <a:pt x="15905" y="1678"/>
                  </a:lnTo>
                  <a:lnTo>
                    <a:pt x="15967" y="1368"/>
                  </a:lnTo>
                  <a:lnTo>
                    <a:pt x="16029" y="1181"/>
                  </a:lnTo>
                  <a:lnTo>
                    <a:pt x="16091" y="1119"/>
                  </a:lnTo>
                  <a:close/>
                  <a:moveTo>
                    <a:pt x="560" y="1"/>
                  </a:moveTo>
                  <a:lnTo>
                    <a:pt x="63" y="63"/>
                  </a:lnTo>
                  <a:lnTo>
                    <a:pt x="0" y="7953"/>
                  </a:lnTo>
                  <a:lnTo>
                    <a:pt x="63" y="8077"/>
                  </a:lnTo>
                  <a:lnTo>
                    <a:pt x="63" y="8139"/>
                  </a:lnTo>
                  <a:lnTo>
                    <a:pt x="311" y="8202"/>
                  </a:lnTo>
                  <a:lnTo>
                    <a:pt x="6089" y="8202"/>
                  </a:lnTo>
                  <a:lnTo>
                    <a:pt x="6151" y="8139"/>
                  </a:lnTo>
                  <a:lnTo>
                    <a:pt x="6151" y="8202"/>
                  </a:lnTo>
                  <a:lnTo>
                    <a:pt x="25845" y="8202"/>
                  </a:lnTo>
                  <a:lnTo>
                    <a:pt x="25845" y="8139"/>
                  </a:lnTo>
                  <a:lnTo>
                    <a:pt x="25907" y="8202"/>
                  </a:lnTo>
                  <a:lnTo>
                    <a:pt x="90145" y="8202"/>
                  </a:lnTo>
                  <a:lnTo>
                    <a:pt x="90207" y="8139"/>
                  </a:lnTo>
                  <a:lnTo>
                    <a:pt x="90207" y="8077"/>
                  </a:lnTo>
                  <a:lnTo>
                    <a:pt x="90207" y="7953"/>
                  </a:lnTo>
                  <a:lnTo>
                    <a:pt x="90207" y="63"/>
                  </a:lnTo>
                  <a:lnTo>
                    <a:pt x="89089" y="1"/>
                  </a:lnTo>
                  <a:lnTo>
                    <a:pt x="88840" y="436"/>
                  </a:lnTo>
                  <a:lnTo>
                    <a:pt x="88654" y="746"/>
                  </a:lnTo>
                  <a:lnTo>
                    <a:pt x="88343" y="1119"/>
                  </a:lnTo>
                  <a:lnTo>
                    <a:pt x="88095" y="1430"/>
                  </a:lnTo>
                  <a:lnTo>
                    <a:pt x="87722" y="1678"/>
                  </a:lnTo>
                  <a:lnTo>
                    <a:pt x="87411" y="1927"/>
                  </a:lnTo>
                  <a:lnTo>
                    <a:pt x="86604" y="2362"/>
                  </a:lnTo>
                  <a:lnTo>
                    <a:pt x="85796" y="2610"/>
                  </a:lnTo>
                  <a:lnTo>
                    <a:pt x="85361" y="2734"/>
                  </a:lnTo>
                  <a:lnTo>
                    <a:pt x="84926" y="2734"/>
                  </a:lnTo>
                  <a:lnTo>
                    <a:pt x="84491" y="2797"/>
                  </a:lnTo>
                  <a:lnTo>
                    <a:pt x="84056" y="2734"/>
                  </a:lnTo>
                  <a:lnTo>
                    <a:pt x="83622" y="2672"/>
                  </a:lnTo>
                  <a:lnTo>
                    <a:pt x="83187" y="2610"/>
                  </a:lnTo>
                  <a:lnTo>
                    <a:pt x="83062" y="2548"/>
                  </a:lnTo>
                  <a:lnTo>
                    <a:pt x="82938" y="2610"/>
                  </a:lnTo>
                  <a:lnTo>
                    <a:pt x="82814" y="2734"/>
                  </a:lnTo>
                  <a:lnTo>
                    <a:pt x="82379" y="3356"/>
                  </a:lnTo>
                  <a:lnTo>
                    <a:pt x="81882" y="3977"/>
                  </a:lnTo>
                  <a:lnTo>
                    <a:pt x="81323" y="4536"/>
                  </a:lnTo>
                  <a:lnTo>
                    <a:pt x="80702" y="4971"/>
                  </a:lnTo>
                  <a:lnTo>
                    <a:pt x="80267" y="5219"/>
                  </a:lnTo>
                  <a:lnTo>
                    <a:pt x="79894" y="5406"/>
                  </a:lnTo>
                  <a:lnTo>
                    <a:pt x="79086" y="5654"/>
                  </a:lnTo>
                  <a:lnTo>
                    <a:pt x="78217" y="5841"/>
                  </a:lnTo>
                  <a:lnTo>
                    <a:pt x="77285" y="5841"/>
                  </a:lnTo>
                  <a:lnTo>
                    <a:pt x="76415" y="5716"/>
                  </a:lnTo>
                  <a:lnTo>
                    <a:pt x="75545" y="5468"/>
                  </a:lnTo>
                  <a:lnTo>
                    <a:pt x="74738" y="5033"/>
                  </a:lnTo>
                  <a:lnTo>
                    <a:pt x="73992" y="4536"/>
                  </a:lnTo>
                  <a:lnTo>
                    <a:pt x="73557" y="4163"/>
                  </a:lnTo>
                  <a:lnTo>
                    <a:pt x="73122" y="3728"/>
                  </a:lnTo>
                  <a:lnTo>
                    <a:pt x="72812" y="3356"/>
                  </a:lnTo>
                  <a:lnTo>
                    <a:pt x="72439" y="2859"/>
                  </a:lnTo>
                  <a:lnTo>
                    <a:pt x="71880" y="1927"/>
                  </a:lnTo>
                  <a:lnTo>
                    <a:pt x="71383" y="871"/>
                  </a:lnTo>
                  <a:lnTo>
                    <a:pt x="71072" y="1"/>
                  </a:lnTo>
                  <a:lnTo>
                    <a:pt x="56100" y="1"/>
                  </a:lnTo>
                  <a:lnTo>
                    <a:pt x="56224" y="436"/>
                  </a:lnTo>
                  <a:lnTo>
                    <a:pt x="56348" y="809"/>
                  </a:lnTo>
                  <a:lnTo>
                    <a:pt x="70202" y="809"/>
                  </a:lnTo>
                  <a:lnTo>
                    <a:pt x="70389" y="871"/>
                  </a:lnTo>
                  <a:lnTo>
                    <a:pt x="70513" y="933"/>
                  </a:lnTo>
                  <a:lnTo>
                    <a:pt x="70637" y="1057"/>
                  </a:lnTo>
                  <a:lnTo>
                    <a:pt x="70699" y="1181"/>
                  </a:lnTo>
                  <a:lnTo>
                    <a:pt x="70699" y="1368"/>
                  </a:lnTo>
                  <a:lnTo>
                    <a:pt x="70575" y="1554"/>
                  </a:lnTo>
                  <a:lnTo>
                    <a:pt x="70451" y="1616"/>
                  </a:lnTo>
                  <a:lnTo>
                    <a:pt x="70327" y="1678"/>
                  </a:lnTo>
                  <a:lnTo>
                    <a:pt x="68836" y="1927"/>
                  </a:lnTo>
                  <a:lnTo>
                    <a:pt x="61753" y="3107"/>
                  </a:lnTo>
                  <a:lnTo>
                    <a:pt x="57342" y="3853"/>
                  </a:lnTo>
                  <a:lnTo>
                    <a:pt x="54795" y="3666"/>
                  </a:lnTo>
                  <a:lnTo>
                    <a:pt x="52062" y="3418"/>
                  </a:lnTo>
                  <a:lnTo>
                    <a:pt x="48521" y="3169"/>
                  </a:lnTo>
                  <a:lnTo>
                    <a:pt x="45849" y="2921"/>
                  </a:lnTo>
                  <a:lnTo>
                    <a:pt x="42308" y="2672"/>
                  </a:lnTo>
                  <a:lnTo>
                    <a:pt x="39637" y="2486"/>
                  </a:lnTo>
                  <a:lnTo>
                    <a:pt x="36033" y="2175"/>
                  </a:lnTo>
                  <a:lnTo>
                    <a:pt x="33548" y="1989"/>
                  </a:lnTo>
                  <a:lnTo>
                    <a:pt x="29883" y="1678"/>
                  </a:lnTo>
                  <a:lnTo>
                    <a:pt x="27336" y="1492"/>
                  </a:lnTo>
                  <a:lnTo>
                    <a:pt x="23670" y="1243"/>
                  </a:lnTo>
                  <a:lnTo>
                    <a:pt x="21372" y="1057"/>
                  </a:lnTo>
                  <a:lnTo>
                    <a:pt x="21247" y="1057"/>
                  </a:lnTo>
                  <a:lnTo>
                    <a:pt x="21123" y="995"/>
                  </a:lnTo>
                  <a:lnTo>
                    <a:pt x="21061" y="809"/>
                  </a:lnTo>
                  <a:lnTo>
                    <a:pt x="2081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4"/>
            <p:cNvSpPr/>
            <p:nvPr/>
          </p:nvSpPr>
          <p:spPr>
            <a:xfrm>
              <a:off x="2180750" y="433800"/>
              <a:ext cx="852700" cy="518775"/>
            </a:xfrm>
            <a:custGeom>
              <a:rect b="b" l="l" r="r" t="t"/>
              <a:pathLst>
                <a:path extrusionOk="0" h="20751" w="34108">
                  <a:moveTo>
                    <a:pt x="19321" y="1"/>
                  </a:moveTo>
                  <a:lnTo>
                    <a:pt x="18948" y="125"/>
                  </a:lnTo>
                  <a:lnTo>
                    <a:pt x="18638" y="249"/>
                  </a:lnTo>
                  <a:lnTo>
                    <a:pt x="18327" y="436"/>
                  </a:lnTo>
                  <a:lnTo>
                    <a:pt x="18017" y="622"/>
                  </a:lnTo>
                  <a:lnTo>
                    <a:pt x="17768" y="871"/>
                  </a:lnTo>
                  <a:lnTo>
                    <a:pt x="17271" y="1430"/>
                  </a:lnTo>
                  <a:lnTo>
                    <a:pt x="16960" y="1989"/>
                  </a:lnTo>
                  <a:lnTo>
                    <a:pt x="16712" y="2610"/>
                  </a:lnTo>
                  <a:lnTo>
                    <a:pt x="16526" y="3231"/>
                  </a:lnTo>
                  <a:lnTo>
                    <a:pt x="16463" y="3915"/>
                  </a:lnTo>
                  <a:lnTo>
                    <a:pt x="16463" y="4039"/>
                  </a:lnTo>
                  <a:lnTo>
                    <a:pt x="16401" y="4101"/>
                  </a:lnTo>
                  <a:lnTo>
                    <a:pt x="16215" y="4163"/>
                  </a:lnTo>
                  <a:lnTo>
                    <a:pt x="15594" y="4101"/>
                  </a:lnTo>
                  <a:lnTo>
                    <a:pt x="15035" y="4039"/>
                  </a:lnTo>
                  <a:lnTo>
                    <a:pt x="11556" y="4163"/>
                  </a:lnTo>
                  <a:lnTo>
                    <a:pt x="10624" y="4225"/>
                  </a:lnTo>
                  <a:lnTo>
                    <a:pt x="8014" y="4536"/>
                  </a:lnTo>
                  <a:lnTo>
                    <a:pt x="7890" y="4598"/>
                  </a:lnTo>
                  <a:lnTo>
                    <a:pt x="7828" y="4660"/>
                  </a:lnTo>
                  <a:lnTo>
                    <a:pt x="7766" y="4660"/>
                  </a:lnTo>
                  <a:lnTo>
                    <a:pt x="7642" y="4598"/>
                  </a:lnTo>
                  <a:lnTo>
                    <a:pt x="6275" y="4847"/>
                  </a:lnTo>
                  <a:lnTo>
                    <a:pt x="5591" y="4971"/>
                  </a:lnTo>
                  <a:lnTo>
                    <a:pt x="4908" y="5219"/>
                  </a:lnTo>
                  <a:lnTo>
                    <a:pt x="4100" y="5530"/>
                  </a:lnTo>
                  <a:lnTo>
                    <a:pt x="3293" y="5903"/>
                  </a:lnTo>
                  <a:lnTo>
                    <a:pt x="2982" y="6151"/>
                  </a:lnTo>
                  <a:lnTo>
                    <a:pt x="2609" y="6400"/>
                  </a:lnTo>
                  <a:lnTo>
                    <a:pt x="2299" y="6710"/>
                  </a:lnTo>
                  <a:lnTo>
                    <a:pt x="1988" y="7021"/>
                  </a:lnTo>
                  <a:lnTo>
                    <a:pt x="1740" y="7394"/>
                  </a:lnTo>
                  <a:lnTo>
                    <a:pt x="1553" y="7767"/>
                  </a:lnTo>
                  <a:lnTo>
                    <a:pt x="1429" y="8139"/>
                  </a:lnTo>
                  <a:lnTo>
                    <a:pt x="1367" y="8512"/>
                  </a:lnTo>
                  <a:lnTo>
                    <a:pt x="1367" y="8885"/>
                  </a:lnTo>
                  <a:lnTo>
                    <a:pt x="1429" y="9320"/>
                  </a:lnTo>
                  <a:lnTo>
                    <a:pt x="1615" y="9692"/>
                  </a:lnTo>
                  <a:lnTo>
                    <a:pt x="1926" y="10065"/>
                  </a:lnTo>
                  <a:lnTo>
                    <a:pt x="2237" y="10376"/>
                  </a:lnTo>
                  <a:lnTo>
                    <a:pt x="2423" y="10562"/>
                  </a:lnTo>
                  <a:lnTo>
                    <a:pt x="2547" y="10749"/>
                  </a:lnTo>
                  <a:lnTo>
                    <a:pt x="2112" y="10749"/>
                  </a:lnTo>
                  <a:lnTo>
                    <a:pt x="1740" y="10811"/>
                  </a:lnTo>
                  <a:lnTo>
                    <a:pt x="1429" y="10935"/>
                  </a:lnTo>
                  <a:lnTo>
                    <a:pt x="1118" y="11121"/>
                  </a:lnTo>
                  <a:lnTo>
                    <a:pt x="808" y="11308"/>
                  </a:lnTo>
                  <a:lnTo>
                    <a:pt x="559" y="11556"/>
                  </a:lnTo>
                  <a:lnTo>
                    <a:pt x="373" y="11867"/>
                  </a:lnTo>
                  <a:lnTo>
                    <a:pt x="187" y="12177"/>
                  </a:lnTo>
                  <a:lnTo>
                    <a:pt x="62" y="12550"/>
                  </a:lnTo>
                  <a:lnTo>
                    <a:pt x="0" y="12985"/>
                  </a:lnTo>
                  <a:lnTo>
                    <a:pt x="0" y="13358"/>
                  </a:lnTo>
                  <a:lnTo>
                    <a:pt x="62" y="13793"/>
                  </a:lnTo>
                  <a:lnTo>
                    <a:pt x="187" y="14166"/>
                  </a:lnTo>
                  <a:lnTo>
                    <a:pt x="373" y="14476"/>
                  </a:lnTo>
                  <a:lnTo>
                    <a:pt x="684" y="14849"/>
                  </a:lnTo>
                  <a:lnTo>
                    <a:pt x="994" y="15097"/>
                  </a:lnTo>
                  <a:lnTo>
                    <a:pt x="1056" y="15222"/>
                  </a:lnTo>
                  <a:lnTo>
                    <a:pt x="1056" y="15284"/>
                  </a:lnTo>
                  <a:lnTo>
                    <a:pt x="932" y="15408"/>
                  </a:lnTo>
                  <a:lnTo>
                    <a:pt x="746" y="15532"/>
                  </a:lnTo>
                  <a:lnTo>
                    <a:pt x="621" y="15719"/>
                  </a:lnTo>
                  <a:lnTo>
                    <a:pt x="497" y="15905"/>
                  </a:lnTo>
                  <a:lnTo>
                    <a:pt x="435" y="16154"/>
                  </a:lnTo>
                  <a:lnTo>
                    <a:pt x="373" y="16402"/>
                  </a:lnTo>
                  <a:lnTo>
                    <a:pt x="373" y="16651"/>
                  </a:lnTo>
                  <a:lnTo>
                    <a:pt x="373" y="16899"/>
                  </a:lnTo>
                  <a:lnTo>
                    <a:pt x="435" y="17210"/>
                  </a:lnTo>
                  <a:lnTo>
                    <a:pt x="559" y="17458"/>
                  </a:lnTo>
                  <a:lnTo>
                    <a:pt x="746" y="17645"/>
                  </a:lnTo>
                  <a:lnTo>
                    <a:pt x="932" y="17893"/>
                  </a:lnTo>
                  <a:lnTo>
                    <a:pt x="1181" y="18079"/>
                  </a:lnTo>
                  <a:lnTo>
                    <a:pt x="1553" y="18328"/>
                  </a:lnTo>
                  <a:lnTo>
                    <a:pt x="1926" y="18514"/>
                  </a:lnTo>
                  <a:lnTo>
                    <a:pt x="2734" y="18887"/>
                  </a:lnTo>
                  <a:lnTo>
                    <a:pt x="3541" y="19073"/>
                  </a:lnTo>
                  <a:lnTo>
                    <a:pt x="4411" y="19198"/>
                  </a:lnTo>
                  <a:lnTo>
                    <a:pt x="4411" y="19011"/>
                  </a:lnTo>
                  <a:lnTo>
                    <a:pt x="4411" y="17955"/>
                  </a:lnTo>
                  <a:lnTo>
                    <a:pt x="4411" y="16899"/>
                  </a:lnTo>
                  <a:lnTo>
                    <a:pt x="4473" y="14787"/>
                  </a:lnTo>
                  <a:lnTo>
                    <a:pt x="4597" y="13668"/>
                  </a:lnTo>
                  <a:lnTo>
                    <a:pt x="4784" y="12612"/>
                  </a:lnTo>
                  <a:lnTo>
                    <a:pt x="5157" y="11556"/>
                  </a:lnTo>
                  <a:lnTo>
                    <a:pt x="5591" y="10500"/>
                  </a:lnTo>
                  <a:lnTo>
                    <a:pt x="5840" y="9941"/>
                  </a:lnTo>
                  <a:lnTo>
                    <a:pt x="6213" y="9382"/>
                  </a:lnTo>
                  <a:lnTo>
                    <a:pt x="6585" y="8823"/>
                  </a:lnTo>
                  <a:lnTo>
                    <a:pt x="6958" y="8326"/>
                  </a:lnTo>
                  <a:lnTo>
                    <a:pt x="7517" y="7704"/>
                  </a:lnTo>
                  <a:lnTo>
                    <a:pt x="8139" y="7145"/>
                  </a:lnTo>
                  <a:lnTo>
                    <a:pt x="8760" y="6648"/>
                  </a:lnTo>
                  <a:lnTo>
                    <a:pt x="9443" y="6151"/>
                  </a:lnTo>
                  <a:lnTo>
                    <a:pt x="9568" y="6027"/>
                  </a:lnTo>
                  <a:lnTo>
                    <a:pt x="9692" y="6027"/>
                  </a:lnTo>
                  <a:lnTo>
                    <a:pt x="9692" y="6089"/>
                  </a:lnTo>
                  <a:lnTo>
                    <a:pt x="9754" y="6151"/>
                  </a:lnTo>
                  <a:lnTo>
                    <a:pt x="9692" y="6276"/>
                  </a:lnTo>
                  <a:lnTo>
                    <a:pt x="9754" y="6959"/>
                  </a:lnTo>
                  <a:lnTo>
                    <a:pt x="9816" y="7642"/>
                  </a:lnTo>
                  <a:lnTo>
                    <a:pt x="10002" y="8326"/>
                  </a:lnTo>
                  <a:lnTo>
                    <a:pt x="10313" y="8947"/>
                  </a:lnTo>
                  <a:lnTo>
                    <a:pt x="10624" y="9320"/>
                  </a:lnTo>
                  <a:lnTo>
                    <a:pt x="10934" y="9692"/>
                  </a:lnTo>
                  <a:lnTo>
                    <a:pt x="11245" y="10003"/>
                  </a:lnTo>
                  <a:lnTo>
                    <a:pt x="11556" y="10314"/>
                  </a:lnTo>
                  <a:lnTo>
                    <a:pt x="11928" y="10624"/>
                  </a:lnTo>
                  <a:lnTo>
                    <a:pt x="12363" y="10811"/>
                  </a:lnTo>
                  <a:lnTo>
                    <a:pt x="13233" y="11246"/>
                  </a:lnTo>
                  <a:lnTo>
                    <a:pt x="14041" y="11494"/>
                  </a:lnTo>
                  <a:lnTo>
                    <a:pt x="14475" y="11618"/>
                  </a:lnTo>
                  <a:lnTo>
                    <a:pt x="14910" y="11680"/>
                  </a:lnTo>
                  <a:lnTo>
                    <a:pt x="15035" y="11680"/>
                  </a:lnTo>
                  <a:lnTo>
                    <a:pt x="15097" y="11743"/>
                  </a:lnTo>
                  <a:lnTo>
                    <a:pt x="15097" y="11929"/>
                  </a:lnTo>
                  <a:lnTo>
                    <a:pt x="15035" y="12488"/>
                  </a:lnTo>
                  <a:lnTo>
                    <a:pt x="14972" y="13109"/>
                  </a:lnTo>
                  <a:lnTo>
                    <a:pt x="15035" y="13668"/>
                  </a:lnTo>
                  <a:lnTo>
                    <a:pt x="15159" y="14228"/>
                  </a:lnTo>
                  <a:lnTo>
                    <a:pt x="15345" y="14787"/>
                  </a:lnTo>
                  <a:lnTo>
                    <a:pt x="15532" y="15346"/>
                  </a:lnTo>
                  <a:lnTo>
                    <a:pt x="15780" y="15781"/>
                  </a:lnTo>
                  <a:lnTo>
                    <a:pt x="16153" y="16216"/>
                  </a:lnTo>
                  <a:lnTo>
                    <a:pt x="16526" y="16588"/>
                  </a:lnTo>
                  <a:lnTo>
                    <a:pt x="16898" y="16961"/>
                  </a:lnTo>
                  <a:lnTo>
                    <a:pt x="17395" y="17272"/>
                  </a:lnTo>
                  <a:lnTo>
                    <a:pt x="17954" y="17520"/>
                  </a:lnTo>
                  <a:lnTo>
                    <a:pt x="18514" y="17645"/>
                  </a:lnTo>
                  <a:lnTo>
                    <a:pt x="19135" y="17769"/>
                  </a:lnTo>
                  <a:lnTo>
                    <a:pt x="19508" y="17893"/>
                  </a:lnTo>
                  <a:lnTo>
                    <a:pt x="19880" y="18017"/>
                  </a:lnTo>
                  <a:lnTo>
                    <a:pt x="20191" y="18142"/>
                  </a:lnTo>
                  <a:lnTo>
                    <a:pt x="20502" y="18390"/>
                  </a:lnTo>
                  <a:lnTo>
                    <a:pt x="20750" y="18576"/>
                  </a:lnTo>
                  <a:lnTo>
                    <a:pt x="20999" y="18887"/>
                  </a:lnTo>
                  <a:lnTo>
                    <a:pt x="21434" y="19508"/>
                  </a:lnTo>
                  <a:lnTo>
                    <a:pt x="21744" y="20067"/>
                  </a:lnTo>
                  <a:lnTo>
                    <a:pt x="21931" y="20751"/>
                  </a:lnTo>
                  <a:lnTo>
                    <a:pt x="22055" y="20689"/>
                  </a:lnTo>
                  <a:lnTo>
                    <a:pt x="22055" y="20627"/>
                  </a:lnTo>
                  <a:lnTo>
                    <a:pt x="22365" y="20192"/>
                  </a:lnTo>
                  <a:lnTo>
                    <a:pt x="22614" y="19819"/>
                  </a:lnTo>
                  <a:lnTo>
                    <a:pt x="22987" y="19446"/>
                  </a:lnTo>
                  <a:lnTo>
                    <a:pt x="23359" y="19136"/>
                  </a:lnTo>
                  <a:lnTo>
                    <a:pt x="23732" y="18887"/>
                  </a:lnTo>
                  <a:lnTo>
                    <a:pt x="24167" y="18701"/>
                  </a:lnTo>
                  <a:lnTo>
                    <a:pt x="24664" y="18514"/>
                  </a:lnTo>
                  <a:lnTo>
                    <a:pt x="25161" y="18390"/>
                  </a:lnTo>
                  <a:lnTo>
                    <a:pt x="26341" y="18390"/>
                  </a:lnTo>
                  <a:lnTo>
                    <a:pt x="26901" y="18514"/>
                  </a:lnTo>
                  <a:lnTo>
                    <a:pt x="27149" y="18701"/>
                  </a:lnTo>
                  <a:lnTo>
                    <a:pt x="27398" y="18887"/>
                  </a:lnTo>
                  <a:lnTo>
                    <a:pt x="27522" y="18949"/>
                  </a:lnTo>
                  <a:lnTo>
                    <a:pt x="27646" y="19011"/>
                  </a:lnTo>
                  <a:lnTo>
                    <a:pt x="27895" y="19198"/>
                  </a:lnTo>
                  <a:lnTo>
                    <a:pt x="28081" y="19446"/>
                  </a:lnTo>
                  <a:lnTo>
                    <a:pt x="28143" y="19446"/>
                  </a:lnTo>
                  <a:lnTo>
                    <a:pt x="28205" y="19384"/>
                  </a:lnTo>
                  <a:lnTo>
                    <a:pt x="28205" y="19260"/>
                  </a:lnTo>
                  <a:lnTo>
                    <a:pt x="28454" y="17955"/>
                  </a:lnTo>
                  <a:lnTo>
                    <a:pt x="28516" y="17210"/>
                  </a:lnTo>
                  <a:lnTo>
                    <a:pt x="28578" y="16899"/>
                  </a:lnTo>
                  <a:lnTo>
                    <a:pt x="28578" y="16526"/>
                  </a:lnTo>
                  <a:lnTo>
                    <a:pt x="28578" y="16402"/>
                  </a:lnTo>
                  <a:lnTo>
                    <a:pt x="28640" y="16340"/>
                  </a:lnTo>
                  <a:lnTo>
                    <a:pt x="28764" y="16278"/>
                  </a:lnTo>
                  <a:lnTo>
                    <a:pt x="29386" y="15967"/>
                  </a:lnTo>
                  <a:lnTo>
                    <a:pt x="30007" y="15657"/>
                  </a:lnTo>
                  <a:lnTo>
                    <a:pt x="30566" y="15346"/>
                  </a:lnTo>
                  <a:lnTo>
                    <a:pt x="31063" y="14973"/>
                  </a:lnTo>
                  <a:lnTo>
                    <a:pt x="31560" y="14538"/>
                  </a:lnTo>
                  <a:lnTo>
                    <a:pt x="32057" y="14041"/>
                  </a:lnTo>
                  <a:lnTo>
                    <a:pt x="32492" y="13544"/>
                  </a:lnTo>
                  <a:lnTo>
                    <a:pt x="32865" y="12985"/>
                  </a:lnTo>
                  <a:lnTo>
                    <a:pt x="33175" y="12550"/>
                  </a:lnTo>
                  <a:lnTo>
                    <a:pt x="33424" y="12115"/>
                  </a:lnTo>
                  <a:lnTo>
                    <a:pt x="33610" y="11618"/>
                  </a:lnTo>
                  <a:lnTo>
                    <a:pt x="33797" y="11121"/>
                  </a:lnTo>
                  <a:lnTo>
                    <a:pt x="33921" y="10624"/>
                  </a:lnTo>
                  <a:lnTo>
                    <a:pt x="34045" y="10127"/>
                  </a:lnTo>
                  <a:lnTo>
                    <a:pt x="34107" y="9568"/>
                  </a:lnTo>
                  <a:lnTo>
                    <a:pt x="34107" y="9071"/>
                  </a:lnTo>
                  <a:lnTo>
                    <a:pt x="34107" y="8636"/>
                  </a:lnTo>
                  <a:lnTo>
                    <a:pt x="33921" y="8512"/>
                  </a:lnTo>
                  <a:lnTo>
                    <a:pt x="32306" y="6959"/>
                  </a:lnTo>
                  <a:lnTo>
                    <a:pt x="30566" y="5530"/>
                  </a:lnTo>
                  <a:lnTo>
                    <a:pt x="28764" y="4225"/>
                  </a:lnTo>
                  <a:lnTo>
                    <a:pt x="26901" y="2921"/>
                  </a:lnTo>
                  <a:lnTo>
                    <a:pt x="25596" y="2175"/>
                  </a:lnTo>
                  <a:lnTo>
                    <a:pt x="24291" y="1430"/>
                  </a:lnTo>
                  <a:lnTo>
                    <a:pt x="22987" y="746"/>
                  </a:lnTo>
                  <a:lnTo>
                    <a:pt x="21682" y="125"/>
                  </a:lnTo>
                  <a:lnTo>
                    <a:pt x="21558" y="249"/>
                  </a:lnTo>
                  <a:lnTo>
                    <a:pt x="21496" y="374"/>
                  </a:lnTo>
                  <a:lnTo>
                    <a:pt x="21434" y="436"/>
                  </a:lnTo>
                  <a:lnTo>
                    <a:pt x="21309" y="436"/>
                  </a:lnTo>
                  <a:lnTo>
                    <a:pt x="21123" y="374"/>
                  </a:lnTo>
                  <a:lnTo>
                    <a:pt x="20812" y="187"/>
                  </a:lnTo>
                  <a:lnTo>
                    <a:pt x="20440" y="63"/>
                  </a:lnTo>
                  <a:lnTo>
                    <a:pt x="20067"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4"/>
            <p:cNvSpPr/>
            <p:nvPr/>
          </p:nvSpPr>
          <p:spPr>
            <a:xfrm>
              <a:off x="2427700" y="882675"/>
              <a:ext cx="880650" cy="958300"/>
            </a:xfrm>
            <a:custGeom>
              <a:rect b="b" l="l" r="r" t="t"/>
              <a:pathLst>
                <a:path extrusionOk="0" h="38332" w="35226">
                  <a:moveTo>
                    <a:pt x="1740" y="33424"/>
                  </a:moveTo>
                  <a:lnTo>
                    <a:pt x="1926" y="33486"/>
                  </a:lnTo>
                  <a:lnTo>
                    <a:pt x="2050" y="33610"/>
                  </a:lnTo>
                  <a:lnTo>
                    <a:pt x="2361" y="33983"/>
                  </a:lnTo>
                  <a:lnTo>
                    <a:pt x="2485" y="34356"/>
                  </a:lnTo>
                  <a:lnTo>
                    <a:pt x="2609" y="34666"/>
                  </a:lnTo>
                  <a:lnTo>
                    <a:pt x="2672" y="35039"/>
                  </a:lnTo>
                  <a:lnTo>
                    <a:pt x="2672" y="35350"/>
                  </a:lnTo>
                  <a:lnTo>
                    <a:pt x="2609" y="36033"/>
                  </a:lnTo>
                  <a:lnTo>
                    <a:pt x="2485" y="36654"/>
                  </a:lnTo>
                  <a:lnTo>
                    <a:pt x="2299" y="37213"/>
                  </a:lnTo>
                  <a:lnTo>
                    <a:pt x="1988" y="37710"/>
                  </a:lnTo>
                  <a:lnTo>
                    <a:pt x="1802" y="37897"/>
                  </a:lnTo>
                  <a:lnTo>
                    <a:pt x="1615" y="38021"/>
                  </a:lnTo>
                  <a:lnTo>
                    <a:pt x="1429" y="38083"/>
                  </a:lnTo>
                  <a:lnTo>
                    <a:pt x="1056" y="38083"/>
                  </a:lnTo>
                  <a:lnTo>
                    <a:pt x="870" y="37959"/>
                  </a:lnTo>
                  <a:lnTo>
                    <a:pt x="746" y="37835"/>
                  </a:lnTo>
                  <a:lnTo>
                    <a:pt x="559" y="37586"/>
                  </a:lnTo>
                  <a:lnTo>
                    <a:pt x="435" y="37276"/>
                  </a:lnTo>
                  <a:lnTo>
                    <a:pt x="311" y="36965"/>
                  </a:lnTo>
                  <a:lnTo>
                    <a:pt x="249" y="36344"/>
                  </a:lnTo>
                  <a:lnTo>
                    <a:pt x="249" y="35722"/>
                  </a:lnTo>
                  <a:lnTo>
                    <a:pt x="373" y="35101"/>
                  </a:lnTo>
                  <a:lnTo>
                    <a:pt x="435" y="34728"/>
                  </a:lnTo>
                  <a:lnTo>
                    <a:pt x="559" y="34356"/>
                  </a:lnTo>
                  <a:lnTo>
                    <a:pt x="746" y="34045"/>
                  </a:lnTo>
                  <a:lnTo>
                    <a:pt x="994" y="33797"/>
                  </a:lnTo>
                  <a:lnTo>
                    <a:pt x="1181" y="33610"/>
                  </a:lnTo>
                  <a:lnTo>
                    <a:pt x="1367" y="33486"/>
                  </a:lnTo>
                  <a:lnTo>
                    <a:pt x="1553" y="33424"/>
                  </a:lnTo>
                  <a:close/>
                  <a:moveTo>
                    <a:pt x="18576" y="0"/>
                  </a:moveTo>
                  <a:lnTo>
                    <a:pt x="18327" y="1305"/>
                  </a:lnTo>
                  <a:lnTo>
                    <a:pt x="18327" y="1429"/>
                  </a:lnTo>
                  <a:lnTo>
                    <a:pt x="18265" y="1491"/>
                  </a:lnTo>
                  <a:lnTo>
                    <a:pt x="18203" y="1491"/>
                  </a:lnTo>
                  <a:lnTo>
                    <a:pt x="18576" y="2237"/>
                  </a:lnTo>
                  <a:lnTo>
                    <a:pt x="18700" y="2609"/>
                  </a:lnTo>
                  <a:lnTo>
                    <a:pt x="18824" y="3044"/>
                  </a:lnTo>
                  <a:lnTo>
                    <a:pt x="18886" y="3479"/>
                  </a:lnTo>
                  <a:lnTo>
                    <a:pt x="18886" y="3914"/>
                  </a:lnTo>
                  <a:lnTo>
                    <a:pt x="18886" y="4349"/>
                  </a:lnTo>
                  <a:lnTo>
                    <a:pt x="18762" y="4784"/>
                  </a:lnTo>
                  <a:lnTo>
                    <a:pt x="18638" y="5219"/>
                  </a:lnTo>
                  <a:lnTo>
                    <a:pt x="18514" y="5591"/>
                  </a:lnTo>
                  <a:lnTo>
                    <a:pt x="18265" y="5964"/>
                  </a:lnTo>
                  <a:lnTo>
                    <a:pt x="17954" y="6337"/>
                  </a:lnTo>
                  <a:lnTo>
                    <a:pt x="17520" y="6772"/>
                  </a:lnTo>
                  <a:lnTo>
                    <a:pt x="17085" y="7207"/>
                  </a:lnTo>
                  <a:lnTo>
                    <a:pt x="16588" y="7517"/>
                  </a:lnTo>
                  <a:lnTo>
                    <a:pt x="16029" y="7704"/>
                  </a:lnTo>
                  <a:lnTo>
                    <a:pt x="15469" y="7890"/>
                  </a:lnTo>
                  <a:lnTo>
                    <a:pt x="14910" y="7952"/>
                  </a:lnTo>
                  <a:lnTo>
                    <a:pt x="14289" y="8014"/>
                  </a:lnTo>
                  <a:lnTo>
                    <a:pt x="13668" y="7952"/>
                  </a:lnTo>
                  <a:lnTo>
                    <a:pt x="13544" y="7952"/>
                  </a:lnTo>
                  <a:lnTo>
                    <a:pt x="13419" y="8014"/>
                  </a:lnTo>
                  <a:lnTo>
                    <a:pt x="13419" y="8077"/>
                  </a:lnTo>
                  <a:lnTo>
                    <a:pt x="13419" y="8201"/>
                  </a:lnTo>
                  <a:lnTo>
                    <a:pt x="13481" y="8574"/>
                  </a:lnTo>
                  <a:lnTo>
                    <a:pt x="13481" y="8884"/>
                  </a:lnTo>
                  <a:lnTo>
                    <a:pt x="13481" y="9630"/>
                  </a:lnTo>
                  <a:lnTo>
                    <a:pt x="16898" y="10127"/>
                  </a:lnTo>
                  <a:lnTo>
                    <a:pt x="20315" y="10686"/>
                  </a:lnTo>
                  <a:lnTo>
                    <a:pt x="23422" y="11307"/>
                  </a:lnTo>
                  <a:lnTo>
                    <a:pt x="26590" y="11990"/>
                  </a:lnTo>
                  <a:lnTo>
                    <a:pt x="29386" y="12674"/>
                  </a:lnTo>
                  <a:lnTo>
                    <a:pt x="29510" y="12674"/>
                  </a:lnTo>
                  <a:lnTo>
                    <a:pt x="29572" y="12736"/>
                  </a:lnTo>
                  <a:lnTo>
                    <a:pt x="29572" y="12860"/>
                  </a:lnTo>
                  <a:lnTo>
                    <a:pt x="29510" y="12922"/>
                  </a:lnTo>
                  <a:lnTo>
                    <a:pt x="29448" y="12922"/>
                  </a:lnTo>
                  <a:lnTo>
                    <a:pt x="29323" y="12860"/>
                  </a:lnTo>
                  <a:lnTo>
                    <a:pt x="27584" y="12425"/>
                  </a:lnTo>
                  <a:lnTo>
                    <a:pt x="25844" y="11990"/>
                  </a:lnTo>
                  <a:lnTo>
                    <a:pt x="22303" y="11307"/>
                  </a:lnTo>
                  <a:lnTo>
                    <a:pt x="19570" y="10810"/>
                  </a:lnTo>
                  <a:lnTo>
                    <a:pt x="16774" y="10313"/>
                  </a:lnTo>
                  <a:lnTo>
                    <a:pt x="13481" y="9878"/>
                  </a:lnTo>
                  <a:lnTo>
                    <a:pt x="13419" y="11804"/>
                  </a:lnTo>
                  <a:lnTo>
                    <a:pt x="13419" y="13730"/>
                  </a:lnTo>
                  <a:lnTo>
                    <a:pt x="13419" y="14103"/>
                  </a:lnTo>
                  <a:lnTo>
                    <a:pt x="13544" y="14413"/>
                  </a:lnTo>
                  <a:lnTo>
                    <a:pt x="13792" y="14600"/>
                  </a:lnTo>
                  <a:lnTo>
                    <a:pt x="14103" y="14724"/>
                  </a:lnTo>
                  <a:lnTo>
                    <a:pt x="16339" y="15035"/>
                  </a:lnTo>
                  <a:lnTo>
                    <a:pt x="19756" y="15656"/>
                  </a:lnTo>
                  <a:lnTo>
                    <a:pt x="22925" y="16215"/>
                  </a:lnTo>
                  <a:lnTo>
                    <a:pt x="25782" y="16836"/>
                  </a:lnTo>
                  <a:lnTo>
                    <a:pt x="28702" y="17520"/>
                  </a:lnTo>
                  <a:lnTo>
                    <a:pt x="29448" y="17706"/>
                  </a:lnTo>
                  <a:lnTo>
                    <a:pt x="29572" y="17706"/>
                  </a:lnTo>
                  <a:lnTo>
                    <a:pt x="29634" y="17768"/>
                  </a:lnTo>
                  <a:lnTo>
                    <a:pt x="29634" y="17830"/>
                  </a:lnTo>
                  <a:lnTo>
                    <a:pt x="29510" y="17954"/>
                  </a:lnTo>
                  <a:lnTo>
                    <a:pt x="29386" y="17892"/>
                  </a:lnTo>
                  <a:lnTo>
                    <a:pt x="26155" y="17147"/>
                  </a:lnTo>
                  <a:lnTo>
                    <a:pt x="22925" y="16463"/>
                  </a:lnTo>
                  <a:lnTo>
                    <a:pt x="20439" y="15966"/>
                  </a:lnTo>
                  <a:lnTo>
                    <a:pt x="18017" y="15594"/>
                  </a:lnTo>
                  <a:lnTo>
                    <a:pt x="14786" y="15035"/>
                  </a:lnTo>
                  <a:lnTo>
                    <a:pt x="14600" y="15035"/>
                  </a:lnTo>
                  <a:lnTo>
                    <a:pt x="14786" y="15159"/>
                  </a:lnTo>
                  <a:lnTo>
                    <a:pt x="14848" y="15283"/>
                  </a:lnTo>
                  <a:lnTo>
                    <a:pt x="14786" y="15407"/>
                  </a:lnTo>
                  <a:lnTo>
                    <a:pt x="14724" y="15532"/>
                  </a:lnTo>
                  <a:lnTo>
                    <a:pt x="10251" y="21682"/>
                  </a:lnTo>
                  <a:lnTo>
                    <a:pt x="10127" y="21744"/>
                  </a:lnTo>
                  <a:lnTo>
                    <a:pt x="10065" y="21806"/>
                  </a:lnTo>
                  <a:lnTo>
                    <a:pt x="9878" y="22117"/>
                  </a:lnTo>
                  <a:lnTo>
                    <a:pt x="9692" y="22428"/>
                  </a:lnTo>
                  <a:lnTo>
                    <a:pt x="9195" y="23049"/>
                  </a:lnTo>
                  <a:lnTo>
                    <a:pt x="5094" y="28702"/>
                  </a:lnTo>
                  <a:lnTo>
                    <a:pt x="2112" y="32740"/>
                  </a:lnTo>
                  <a:lnTo>
                    <a:pt x="2050" y="32803"/>
                  </a:lnTo>
                  <a:lnTo>
                    <a:pt x="1988" y="32865"/>
                  </a:lnTo>
                  <a:lnTo>
                    <a:pt x="1926" y="32803"/>
                  </a:lnTo>
                  <a:lnTo>
                    <a:pt x="1926" y="32740"/>
                  </a:lnTo>
                  <a:lnTo>
                    <a:pt x="1926" y="32616"/>
                  </a:lnTo>
                  <a:lnTo>
                    <a:pt x="1864" y="30690"/>
                  </a:lnTo>
                  <a:lnTo>
                    <a:pt x="1802" y="28826"/>
                  </a:lnTo>
                  <a:lnTo>
                    <a:pt x="1802" y="26901"/>
                  </a:lnTo>
                  <a:lnTo>
                    <a:pt x="1678" y="22490"/>
                  </a:lnTo>
                  <a:lnTo>
                    <a:pt x="1615" y="22055"/>
                  </a:lnTo>
                  <a:lnTo>
                    <a:pt x="1615" y="21620"/>
                  </a:lnTo>
                  <a:lnTo>
                    <a:pt x="1553" y="18824"/>
                  </a:lnTo>
                  <a:lnTo>
                    <a:pt x="1491" y="17457"/>
                  </a:lnTo>
                  <a:lnTo>
                    <a:pt x="1491" y="16091"/>
                  </a:lnTo>
                  <a:lnTo>
                    <a:pt x="1553" y="15904"/>
                  </a:lnTo>
                  <a:lnTo>
                    <a:pt x="1615" y="15842"/>
                  </a:lnTo>
                  <a:lnTo>
                    <a:pt x="1678" y="15780"/>
                  </a:lnTo>
                  <a:lnTo>
                    <a:pt x="2175" y="15594"/>
                  </a:lnTo>
                  <a:lnTo>
                    <a:pt x="2361" y="15532"/>
                  </a:lnTo>
                  <a:lnTo>
                    <a:pt x="2547" y="15345"/>
                  </a:lnTo>
                  <a:lnTo>
                    <a:pt x="2609" y="15159"/>
                  </a:lnTo>
                  <a:lnTo>
                    <a:pt x="2609" y="14972"/>
                  </a:lnTo>
                  <a:lnTo>
                    <a:pt x="2609" y="14724"/>
                  </a:lnTo>
                  <a:lnTo>
                    <a:pt x="2547" y="14475"/>
                  </a:lnTo>
                  <a:lnTo>
                    <a:pt x="2609" y="14289"/>
                  </a:lnTo>
                  <a:lnTo>
                    <a:pt x="2485" y="13047"/>
                  </a:lnTo>
                  <a:lnTo>
                    <a:pt x="2485" y="11804"/>
                  </a:lnTo>
                  <a:lnTo>
                    <a:pt x="2423" y="11618"/>
                  </a:lnTo>
                  <a:lnTo>
                    <a:pt x="2361" y="11618"/>
                  </a:lnTo>
                  <a:lnTo>
                    <a:pt x="2299" y="11556"/>
                  </a:lnTo>
                  <a:lnTo>
                    <a:pt x="1243" y="11556"/>
                  </a:lnTo>
                  <a:lnTo>
                    <a:pt x="1181" y="12301"/>
                  </a:lnTo>
                  <a:lnTo>
                    <a:pt x="746" y="16091"/>
                  </a:lnTo>
                  <a:lnTo>
                    <a:pt x="870" y="16091"/>
                  </a:lnTo>
                  <a:lnTo>
                    <a:pt x="994" y="16029"/>
                  </a:lnTo>
                  <a:lnTo>
                    <a:pt x="1118" y="15966"/>
                  </a:lnTo>
                  <a:lnTo>
                    <a:pt x="1243" y="15966"/>
                  </a:lnTo>
                  <a:lnTo>
                    <a:pt x="1367" y="18762"/>
                  </a:lnTo>
                  <a:lnTo>
                    <a:pt x="1367" y="20129"/>
                  </a:lnTo>
                  <a:lnTo>
                    <a:pt x="1367" y="21496"/>
                  </a:lnTo>
                  <a:lnTo>
                    <a:pt x="1429" y="21620"/>
                  </a:lnTo>
                  <a:lnTo>
                    <a:pt x="1429" y="21744"/>
                  </a:lnTo>
                  <a:lnTo>
                    <a:pt x="1491" y="24416"/>
                  </a:lnTo>
                  <a:lnTo>
                    <a:pt x="1553" y="27832"/>
                  </a:lnTo>
                  <a:lnTo>
                    <a:pt x="1678" y="32057"/>
                  </a:lnTo>
                  <a:lnTo>
                    <a:pt x="1740" y="32989"/>
                  </a:lnTo>
                  <a:lnTo>
                    <a:pt x="1740" y="33175"/>
                  </a:lnTo>
                  <a:lnTo>
                    <a:pt x="1678" y="33237"/>
                  </a:lnTo>
                  <a:lnTo>
                    <a:pt x="1553" y="33237"/>
                  </a:lnTo>
                  <a:lnTo>
                    <a:pt x="1305" y="33300"/>
                  </a:lnTo>
                  <a:lnTo>
                    <a:pt x="1056" y="33362"/>
                  </a:lnTo>
                  <a:lnTo>
                    <a:pt x="870" y="33548"/>
                  </a:lnTo>
                  <a:lnTo>
                    <a:pt x="746" y="33734"/>
                  </a:lnTo>
                  <a:lnTo>
                    <a:pt x="435" y="34169"/>
                  </a:lnTo>
                  <a:lnTo>
                    <a:pt x="249" y="34604"/>
                  </a:lnTo>
                  <a:lnTo>
                    <a:pt x="124" y="35101"/>
                  </a:lnTo>
                  <a:lnTo>
                    <a:pt x="0" y="35536"/>
                  </a:lnTo>
                  <a:lnTo>
                    <a:pt x="0" y="36033"/>
                  </a:lnTo>
                  <a:lnTo>
                    <a:pt x="62" y="36530"/>
                  </a:lnTo>
                  <a:lnTo>
                    <a:pt x="124" y="36965"/>
                  </a:lnTo>
                  <a:lnTo>
                    <a:pt x="249" y="37462"/>
                  </a:lnTo>
                  <a:lnTo>
                    <a:pt x="435" y="37835"/>
                  </a:lnTo>
                  <a:lnTo>
                    <a:pt x="684" y="38083"/>
                  </a:lnTo>
                  <a:lnTo>
                    <a:pt x="994" y="38270"/>
                  </a:lnTo>
                  <a:lnTo>
                    <a:pt x="1367" y="38332"/>
                  </a:lnTo>
                  <a:lnTo>
                    <a:pt x="1615" y="38270"/>
                  </a:lnTo>
                  <a:lnTo>
                    <a:pt x="1864" y="38145"/>
                  </a:lnTo>
                  <a:lnTo>
                    <a:pt x="2050" y="37959"/>
                  </a:lnTo>
                  <a:lnTo>
                    <a:pt x="2175" y="37773"/>
                  </a:lnTo>
                  <a:lnTo>
                    <a:pt x="2485" y="37338"/>
                  </a:lnTo>
                  <a:lnTo>
                    <a:pt x="2672" y="36841"/>
                  </a:lnTo>
                  <a:lnTo>
                    <a:pt x="2796" y="36406"/>
                  </a:lnTo>
                  <a:lnTo>
                    <a:pt x="2858" y="35909"/>
                  </a:lnTo>
                  <a:lnTo>
                    <a:pt x="2920" y="35412"/>
                  </a:lnTo>
                  <a:lnTo>
                    <a:pt x="2858" y="34977"/>
                  </a:lnTo>
                  <a:lnTo>
                    <a:pt x="2734" y="34480"/>
                  </a:lnTo>
                  <a:lnTo>
                    <a:pt x="2547" y="33983"/>
                  </a:lnTo>
                  <a:lnTo>
                    <a:pt x="2423" y="33672"/>
                  </a:lnTo>
                  <a:lnTo>
                    <a:pt x="2175" y="33424"/>
                  </a:lnTo>
                  <a:lnTo>
                    <a:pt x="2112" y="33362"/>
                  </a:lnTo>
                  <a:lnTo>
                    <a:pt x="2050" y="33237"/>
                  </a:lnTo>
                  <a:lnTo>
                    <a:pt x="2112" y="33175"/>
                  </a:lnTo>
                  <a:lnTo>
                    <a:pt x="2175" y="33051"/>
                  </a:lnTo>
                  <a:lnTo>
                    <a:pt x="3541" y="31125"/>
                  </a:lnTo>
                  <a:lnTo>
                    <a:pt x="7331" y="25969"/>
                  </a:lnTo>
                  <a:lnTo>
                    <a:pt x="10499" y="21682"/>
                  </a:lnTo>
                  <a:lnTo>
                    <a:pt x="10562" y="21620"/>
                  </a:lnTo>
                  <a:lnTo>
                    <a:pt x="11245" y="20626"/>
                  </a:lnTo>
                  <a:lnTo>
                    <a:pt x="11928" y="19694"/>
                  </a:lnTo>
                  <a:lnTo>
                    <a:pt x="14972" y="15532"/>
                  </a:lnTo>
                  <a:lnTo>
                    <a:pt x="15159" y="15407"/>
                  </a:lnTo>
                  <a:lnTo>
                    <a:pt x="15345" y="15407"/>
                  </a:lnTo>
                  <a:lnTo>
                    <a:pt x="16960" y="16091"/>
                  </a:lnTo>
                  <a:lnTo>
                    <a:pt x="18638" y="16712"/>
                  </a:lnTo>
                  <a:lnTo>
                    <a:pt x="18762" y="16836"/>
                  </a:lnTo>
                  <a:lnTo>
                    <a:pt x="19135" y="16898"/>
                  </a:lnTo>
                  <a:lnTo>
                    <a:pt x="19570" y="17023"/>
                  </a:lnTo>
                  <a:lnTo>
                    <a:pt x="20315" y="17271"/>
                  </a:lnTo>
                  <a:lnTo>
                    <a:pt x="21620" y="17768"/>
                  </a:lnTo>
                  <a:lnTo>
                    <a:pt x="22862" y="18389"/>
                  </a:lnTo>
                  <a:lnTo>
                    <a:pt x="24105" y="19073"/>
                  </a:lnTo>
                  <a:lnTo>
                    <a:pt x="25223" y="19880"/>
                  </a:lnTo>
                  <a:lnTo>
                    <a:pt x="26217" y="20564"/>
                  </a:lnTo>
                  <a:lnTo>
                    <a:pt x="27087" y="21309"/>
                  </a:lnTo>
                  <a:lnTo>
                    <a:pt x="27273" y="21434"/>
                  </a:lnTo>
                  <a:lnTo>
                    <a:pt x="27398" y="21620"/>
                  </a:lnTo>
                  <a:lnTo>
                    <a:pt x="27708" y="21806"/>
                  </a:lnTo>
                  <a:lnTo>
                    <a:pt x="27957" y="22055"/>
                  </a:lnTo>
                  <a:lnTo>
                    <a:pt x="28516" y="22676"/>
                  </a:lnTo>
                  <a:lnTo>
                    <a:pt x="29386" y="23608"/>
                  </a:lnTo>
                  <a:lnTo>
                    <a:pt x="29758" y="24167"/>
                  </a:lnTo>
                  <a:lnTo>
                    <a:pt x="30131" y="24664"/>
                  </a:lnTo>
                  <a:lnTo>
                    <a:pt x="30752" y="25658"/>
                  </a:lnTo>
                  <a:lnTo>
                    <a:pt x="31001" y="26155"/>
                  </a:lnTo>
                  <a:lnTo>
                    <a:pt x="31249" y="26652"/>
                  </a:lnTo>
                  <a:lnTo>
                    <a:pt x="31374" y="26838"/>
                  </a:lnTo>
                  <a:lnTo>
                    <a:pt x="31436" y="27025"/>
                  </a:lnTo>
                  <a:lnTo>
                    <a:pt x="31498" y="27149"/>
                  </a:lnTo>
                  <a:lnTo>
                    <a:pt x="31622" y="27335"/>
                  </a:lnTo>
                  <a:lnTo>
                    <a:pt x="32306" y="23981"/>
                  </a:lnTo>
                  <a:lnTo>
                    <a:pt x="33610" y="17209"/>
                  </a:lnTo>
                  <a:lnTo>
                    <a:pt x="34294" y="13668"/>
                  </a:lnTo>
                  <a:lnTo>
                    <a:pt x="34666" y="11866"/>
                  </a:lnTo>
                  <a:lnTo>
                    <a:pt x="34977" y="10065"/>
                  </a:lnTo>
                  <a:lnTo>
                    <a:pt x="35101" y="8946"/>
                  </a:lnTo>
                  <a:lnTo>
                    <a:pt x="35225" y="7766"/>
                  </a:lnTo>
                  <a:lnTo>
                    <a:pt x="35225" y="7642"/>
                  </a:lnTo>
                  <a:lnTo>
                    <a:pt x="35225" y="7580"/>
                  </a:lnTo>
                  <a:lnTo>
                    <a:pt x="35101" y="7207"/>
                  </a:lnTo>
                  <a:lnTo>
                    <a:pt x="34356" y="5343"/>
                  </a:lnTo>
                  <a:lnTo>
                    <a:pt x="33548" y="3541"/>
                  </a:lnTo>
                  <a:lnTo>
                    <a:pt x="32865" y="3293"/>
                  </a:lnTo>
                  <a:lnTo>
                    <a:pt x="32243" y="3044"/>
                  </a:lnTo>
                  <a:lnTo>
                    <a:pt x="30752" y="2547"/>
                  </a:lnTo>
                  <a:lnTo>
                    <a:pt x="29261" y="2112"/>
                  </a:lnTo>
                  <a:lnTo>
                    <a:pt x="27770" y="1740"/>
                  </a:lnTo>
                  <a:lnTo>
                    <a:pt x="26279" y="1367"/>
                  </a:lnTo>
                  <a:lnTo>
                    <a:pt x="22925" y="684"/>
                  </a:lnTo>
                  <a:lnTo>
                    <a:pt x="19508" y="124"/>
                  </a:lnTo>
                  <a:lnTo>
                    <a:pt x="18576"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4"/>
            <p:cNvSpPr/>
            <p:nvPr/>
          </p:nvSpPr>
          <p:spPr>
            <a:xfrm>
              <a:off x="1121500" y="1592450"/>
              <a:ext cx="310650" cy="697400"/>
            </a:xfrm>
            <a:custGeom>
              <a:rect b="b" l="l" r="r" t="t"/>
              <a:pathLst>
                <a:path extrusionOk="0" h="27896" w="12426">
                  <a:moveTo>
                    <a:pt x="4660" y="8201"/>
                  </a:moveTo>
                  <a:lnTo>
                    <a:pt x="4722" y="8263"/>
                  </a:lnTo>
                  <a:lnTo>
                    <a:pt x="4784" y="8325"/>
                  </a:lnTo>
                  <a:lnTo>
                    <a:pt x="4971" y="9009"/>
                  </a:lnTo>
                  <a:lnTo>
                    <a:pt x="5157" y="9382"/>
                  </a:lnTo>
                  <a:lnTo>
                    <a:pt x="5343" y="9630"/>
                  </a:lnTo>
                  <a:lnTo>
                    <a:pt x="5530" y="9941"/>
                  </a:lnTo>
                  <a:lnTo>
                    <a:pt x="5778" y="10127"/>
                  </a:lnTo>
                  <a:lnTo>
                    <a:pt x="6027" y="10376"/>
                  </a:lnTo>
                  <a:lnTo>
                    <a:pt x="6337" y="10562"/>
                  </a:lnTo>
                  <a:lnTo>
                    <a:pt x="6959" y="10810"/>
                  </a:lnTo>
                  <a:lnTo>
                    <a:pt x="7331" y="10873"/>
                  </a:lnTo>
                  <a:lnTo>
                    <a:pt x="7456" y="10935"/>
                  </a:lnTo>
                  <a:lnTo>
                    <a:pt x="7518" y="11059"/>
                  </a:lnTo>
                  <a:lnTo>
                    <a:pt x="7456" y="11183"/>
                  </a:lnTo>
                  <a:lnTo>
                    <a:pt x="7331" y="11245"/>
                  </a:lnTo>
                  <a:lnTo>
                    <a:pt x="7021" y="11370"/>
                  </a:lnTo>
                  <a:lnTo>
                    <a:pt x="6648" y="11494"/>
                  </a:lnTo>
                  <a:lnTo>
                    <a:pt x="6275" y="11618"/>
                  </a:lnTo>
                  <a:lnTo>
                    <a:pt x="5965" y="11867"/>
                  </a:lnTo>
                  <a:lnTo>
                    <a:pt x="5716" y="12053"/>
                  </a:lnTo>
                  <a:lnTo>
                    <a:pt x="5468" y="12364"/>
                  </a:lnTo>
                  <a:lnTo>
                    <a:pt x="5281" y="12674"/>
                  </a:lnTo>
                  <a:lnTo>
                    <a:pt x="5095" y="12985"/>
                  </a:lnTo>
                  <a:lnTo>
                    <a:pt x="4971" y="13358"/>
                  </a:lnTo>
                  <a:lnTo>
                    <a:pt x="4784" y="13855"/>
                  </a:lnTo>
                  <a:lnTo>
                    <a:pt x="4722" y="13979"/>
                  </a:lnTo>
                  <a:lnTo>
                    <a:pt x="4660" y="14041"/>
                  </a:lnTo>
                  <a:lnTo>
                    <a:pt x="4536" y="13979"/>
                  </a:lnTo>
                  <a:lnTo>
                    <a:pt x="4473" y="13917"/>
                  </a:lnTo>
                  <a:lnTo>
                    <a:pt x="4473" y="13730"/>
                  </a:lnTo>
                  <a:lnTo>
                    <a:pt x="4287" y="13233"/>
                  </a:lnTo>
                  <a:lnTo>
                    <a:pt x="4101" y="12736"/>
                  </a:lnTo>
                  <a:lnTo>
                    <a:pt x="3790" y="12302"/>
                  </a:lnTo>
                  <a:lnTo>
                    <a:pt x="3417" y="11929"/>
                  </a:lnTo>
                  <a:lnTo>
                    <a:pt x="3045" y="11680"/>
                  </a:lnTo>
                  <a:lnTo>
                    <a:pt x="2548" y="11432"/>
                  </a:lnTo>
                  <a:lnTo>
                    <a:pt x="1864" y="11245"/>
                  </a:lnTo>
                  <a:lnTo>
                    <a:pt x="1740" y="11183"/>
                  </a:lnTo>
                  <a:lnTo>
                    <a:pt x="1678" y="11059"/>
                  </a:lnTo>
                  <a:lnTo>
                    <a:pt x="1740" y="10997"/>
                  </a:lnTo>
                  <a:lnTo>
                    <a:pt x="1864" y="10935"/>
                  </a:lnTo>
                  <a:lnTo>
                    <a:pt x="2051" y="10873"/>
                  </a:lnTo>
                  <a:lnTo>
                    <a:pt x="2485" y="10748"/>
                  </a:lnTo>
                  <a:lnTo>
                    <a:pt x="2858" y="10562"/>
                  </a:lnTo>
                  <a:lnTo>
                    <a:pt x="3231" y="10313"/>
                  </a:lnTo>
                  <a:lnTo>
                    <a:pt x="3542" y="10065"/>
                  </a:lnTo>
                  <a:lnTo>
                    <a:pt x="3790" y="9816"/>
                  </a:lnTo>
                  <a:lnTo>
                    <a:pt x="4039" y="9444"/>
                  </a:lnTo>
                  <a:lnTo>
                    <a:pt x="4225" y="9071"/>
                  </a:lnTo>
                  <a:lnTo>
                    <a:pt x="4349" y="8636"/>
                  </a:lnTo>
                  <a:lnTo>
                    <a:pt x="4473" y="8388"/>
                  </a:lnTo>
                  <a:lnTo>
                    <a:pt x="4473" y="8263"/>
                  </a:lnTo>
                  <a:lnTo>
                    <a:pt x="4536" y="8201"/>
                  </a:lnTo>
                  <a:close/>
                  <a:moveTo>
                    <a:pt x="2672" y="1"/>
                  </a:moveTo>
                  <a:lnTo>
                    <a:pt x="1057" y="125"/>
                  </a:lnTo>
                  <a:lnTo>
                    <a:pt x="560" y="125"/>
                  </a:lnTo>
                  <a:lnTo>
                    <a:pt x="63" y="63"/>
                  </a:lnTo>
                  <a:lnTo>
                    <a:pt x="0" y="373"/>
                  </a:lnTo>
                  <a:lnTo>
                    <a:pt x="0" y="27522"/>
                  </a:lnTo>
                  <a:lnTo>
                    <a:pt x="63" y="27895"/>
                  </a:lnTo>
                  <a:lnTo>
                    <a:pt x="560" y="27833"/>
                  </a:lnTo>
                  <a:lnTo>
                    <a:pt x="3914" y="27833"/>
                  </a:lnTo>
                  <a:lnTo>
                    <a:pt x="3666" y="26715"/>
                  </a:lnTo>
                  <a:lnTo>
                    <a:pt x="3355" y="25534"/>
                  </a:lnTo>
                  <a:lnTo>
                    <a:pt x="1802" y="19757"/>
                  </a:lnTo>
                  <a:lnTo>
                    <a:pt x="1305" y="17893"/>
                  </a:lnTo>
                  <a:lnTo>
                    <a:pt x="1243" y="17582"/>
                  </a:lnTo>
                  <a:lnTo>
                    <a:pt x="1367" y="17582"/>
                  </a:lnTo>
                  <a:lnTo>
                    <a:pt x="1429" y="17520"/>
                  </a:lnTo>
                  <a:lnTo>
                    <a:pt x="1616" y="17520"/>
                  </a:lnTo>
                  <a:lnTo>
                    <a:pt x="5343" y="17396"/>
                  </a:lnTo>
                  <a:lnTo>
                    <a:pt x="11680" y="17272"/>
                  </a:lnTo>
                  <a:lnTo>
                    <a:pt x="11991" y="17272"/>
                  </a:lnTo>
                  <a:lnTo>
                    <a:pt x="12239" y="17209"/>
                  </a:lnTo>
                  <a:lnTo>
                    <a:pt x="12363" y="17147"/>
                  </a:lnTo>
                  <a:lnTo>
                    <a:pt x="12426" y="17023"/>
                  </a:lnTo>
                  <a:lnTo>
                    <a:pt x="12363" y="16775"/>
                  </a:lnTo>
                  <a:lnTo>
                    <a:pt x="11742" y="14352"/>
                  </a:lnTo>
                  <a:lnTo>
                    <a:pt x="11121" y="11929"/>
                  </a:lnTo>
                  <a:lnTo>
                    <a:pt x="10438" y="9568"/>
                  </a:lnTo>
                  <a:lnTo>
                    <a:pt x="9630" y="7145"/>
                  </a:lnTo>
                  <a:lnTo>
                    <a:pt x="8636" y="4412"/>
                  </a:lnTo>
                  <a:lnTo>
                    <a:pt x="8077" y="3045"/>
                  </a:lnTo>
                  <a:lnTo>
                    <a:pt x="7456" y="1740"/>
                  </a:lnTo>
                  <a:lnTo>
                    <a:pt x="7393" y="1616"/>
                  </a:lnTo>
                  <a:lnTo>
                    <a:pt x="7331" y="1554"/>
                  </a:lnTo>
                  <a:lnTo>
                    <a:pt x="7393" y="1554"/>
                  </a:lnTo>
                  <a:lnTo>
                    <a:pt x="7207" y="1430"/>
                  </a:lnTo>
                  <a:lnTo>
                    <a:pt x="7083" y="1305"/>
                  </a:lnTo>
                  <a:lnTo>
                    <a:pt x="6834" y="1057"/>
                  </a:lnTo>
                  <a:lnTo>
                    <a:pt x="6213" y="684"/>
                  </a:lnTo>
                  <a:lnTo>
                    <a:pt x="5592" y="435"/>
                  </a:lnTo>
                  <a:lnTo>
                    <a:pt x="4971" y="187"/>
                  </a:lnTo>
                  <a:lnTo>
                    <a:pt x="4287" y="63"/>
                  </a:lnTo>
                  <a:lnTo>
                    <a:pt x="3479"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4"/>
            <p:cNvSpPr/>
            <p:nvPr/>
          </p:nvSpPr>
          <p:spPr>
            <a:xfrm>
              <a:off x="3266400" y="1211925"/>
              <a:ext cx="111850" cy="1077925"/>
            </a:xfrm>
            <a:custGeom>
              <a:rect b="b" l="l" r="r" t="t"/>
              <a:pathLst>
                <a:path extrusionOk="0" h="43117" w="4474">
                  <a:moveTo>
                    <a:pt x="3293" y="1"/>
                  </a:moveTo>
                  <a:lnTo>
                    <a:pt x="2982" y="1989"/>
                  </a:lnTo>
                  <a:lnTo>
                    <a:pt x="2485" y="4536"/>
                  </a:lnTo>
                  <a:lnTo>
                    <a:pt x="1988" y="7083"/>
                  </a:lnTo>
                  <a:lnTo>
                    <a:pt x="1243" y="10562"/>
                  </a:lnTo>
                  <a:lnTo>
                    <a:pt x="559" y="14103"/>
                  </a:lnTo>
                  <a:lnTo>
                    <a:pt x="559" y="14476"/>
                  </a:lnTo>
                  <a:lnTo>
                    <a:pt x="932" y="14787"/>
                  </a:lnTo>
                  <a:lnTo>
                    <a:pt x="1305" y="15097"/>
                  </a:lnTo>
                  <a:lnTo>
                    <a:pt x="1553" y="15470"/>
                  </a:lnTo>
                  <a:lnTo>
                    <a:pt x="1864" y="15843"/>
                  </a:lnTo>
                  <a:lnTo>
                    <a:pt x="2050" y="16216"/>
                  </a:lnTo>
                  <a:lnTo>
                    <a:pt x="2237" y="16651"/>
                  </a:lnTo>
                  <a:lnTo>
                    <a:pt x="2547" y="17520"/>
                  </a:lnTo>
                  <a:lnTo>
                    <a:pt x="2609" y="18142"/>
                  </a:lnTo>
                  <a:lnTo>
                    <a:pt x="2671" y="18701"/>
                  </a:lnTo>
                  <a:lnTo>
                    <a:pt x="2671" y="19260"/>
                  </a:lnTo>
                  <a:lnTo>
                    <a:pt x="2609" y="19757"/>
                  </a:lnTo>
                  <a:lnTo>
                    <a:pt x="2423" y="20316"/>
                  </a:lnTo>
                  <a:lnTo>
                    <a:pt x="2299" y="20813"/>
                  </a:lnTo>
                  <a:lnTo>
                    <a:pt x="2050" y="21372"/>
                  </a:lnTo>
                  <a:lnTo>
                    <a:pt x="1802" y="21869"/>
                  </a:lnTo>
                  <a:lnTo>
                    <a:pt x="1491" y="22366"/>
                  </a:lnTo>
                  <a:lnTo>
                    <a:pt x="1118" y="22739"/>
                  </a:lnTo>
                  <a:lnTo>
                    <a:pt x="373" y="23546"/>
                  </a:lnTo>
                  <a:lnTo>
                    <a:pt x="311" y="23671"/>
                  </a:lnTo>
                  <a:lnTo>
                    <a:pt x="186" y="23671"/>
                  </a:lnTo>
                  <a:lnTo>
                    <a:pt x="124" y="23857"/>
                  </a:lnTo>
                  <a:lnTo>
                    <a:pt x="186" y="24913"/>
                  </a:lnTo>
                  <a:lnTo>
                    <a:pt x="249" y="25969"/>
                  </a:lnTo>
                  <a:lnTo>
                    <a:pt x="373" y="26031"/>
                  </a:lnTo>
                  <a:lnTo>
                    <a:pt x="435" y="26094"/>
                  </a:lnTo>
                  <a:lnTo>
                    <a:pt x="497" y="26280"/>
                  </a:lnTo>
                  <a:lnTo>
                    <a:pt x="621" y="26653"/>
                  </a:lnTo>
                  <a:lnTo>
                    <a:pt x="746" y="27026"/>
                  </a:lnTo>
                  <a:lnTo>
                    <a:pt x="932" y="27398"/>
                  </a:lnTo>
                  <a:lnTo>
                    <a:pt x="1180" y="27709"/>
                  </a:lnTo>
                  <a:lnTo>
                    <a:pt x="1553" y="28020"/>
                  </a:lnTo>
                  <a:lnTo>
                    <a:pt x="1926" y="28268"/>
                  </a:lnTo>
                  <a:lnTo>
                    <a:pt x="2299" y="28517"/>
                  </a:lnTo>
                  <a:lnTo>
                    <a:pt x="2734" y="28641"/>
                  </a:lnTo>
                  <a:lnTo>
                    <a:pt x="3044" y="28703"/>
                  </a:lnTo>
                  <a:lnTo>
                    <a:pt x="3168" y="28765"/>
                  </a:lnTo>
                  <a:lnTo>
                    <a:pt x="3168" y="28889"/>
                  </a:lnTo>
                  <a:lnTo>
                    <a:pt x="3168" y="29014"/>
                  </a:lnTo>
                  <a:lnTo>
                    <a:pt x="3044" y="29076"/>
                  </a:lnTo>
                  <a:lnTo>
                    <a:pt x="2734" y="29138"/>
                  </a:lnTo>
                  <a:lnTo>
                    <a:pt x="2361" y="29262"/>
                  </a:lnTo>
                  <a:lnTo>
                    <a:pt x="1988" y="29448"/>
                  </a:lnTo>
                  <a:lnTo>
                    <a:pt x="1677" y="29697"/>
                  </a:lnTo>
                  <a:lnTo>
                    <a:pt x="1429" y="29945"/>
                  </a:lnTo>
                  <a:lnTo>
                    <a:pt x="1180" y="30194"/>
                  </a:lnTo>
                  <a:lnTo>
                    <a:pt x="932" y="30505"/>
                  </a:lnTo>
                  <a:lnTo>
                    <a:pt x="746" y="30877"/>
                  </a:lnTo>
                  <a:lnTo>
                    <a:pt x="621" y="31250"/>
                  </a:lnTo>
                  <a:lnTo>
                    <a:pt x="559" y="31623"/>
                  </a:lnTo>
                  <a:lnTo>
                    <a:pt x="435" y="31747"/>
                  </a:lnTo>
                  <a:lnTo>
                    <a:pt x="249" y="31871"/>
                  </a:lnTo>
                  <a:lnTo>
                    <a:pt x="186" y="34978"/>
                  </a:lnTo>
                  <a:lnTo>
                    <a:pt x="62" y="37711"/>
                  </a:lnTo>
                  <a:lnTo>
                    <a:pt x="62" y="38457"/>
                  </a:lnTo>
                  <a:lnTo>
                    <a:pt x="62" y="38767"/>
                  </a:lnTo>
                  <a:lnTo>
                    <a:pt x="0" y="39140"/>
                  </a:lnTo>
                  <a:lnTo>
                    <a:pt x="0" y="39202"/>
                  </a:lnTo>
                  <a:lnTo>
                    <a:pt x="62" y="39264"/>
                  </a:lnTo>
                  <a:lnTo>
                    <a:pt x="621" y="39202"/>
                  </a:lnTo>
                  <a:lnTo>
                    <a:pt x="932" y="39202"/>
                  </a:lnTo>
                  <a:lnTo>
                    <a:pt x="1243" y="39264"/>
                  </a:lnTo>
                  <a:lnTo>
                    <a:pt x="1615" y="39326"/>
                  </a:lnTo>
                  <a:lnTo>
                    <a:pt x="1926" y="39451"/>
                  </a:lnTo>
                  <a:lnTo>
                    <a:pt x="2237" y="39575"/>
                  </a:lnTo>
                  <a:lnTo>
                    <a:pt x="2485" y="39761"/>
                  </a:lnTo>
                  <a:lnTo>
                    <a:pt x="2920" y="40134"/>
                  </a:lnTo>
                  <a:lnTo>
                    <a:pt x="3231" y="40631"/>
                  </a:lnTo>
                  <a:lnTo>
                    <a:pt x="3417" y="41190"/>
                  </a:lnTo>
                  <a:lnTo>
                    <a:pt x="3479" y="41749"/>
                  </a:lnTo>
                  <a:lnTo>
                    <a:pt x="3479" y="42371"/>
                  </a:lnTo>
                  <a:lnTo>
                    <a:pt x="3293" y="42930"/>
                  </a:lnTo>
                  <a:lnTo>
                    <a:pt x="3293" y="43054"/>
                  </a:lnTo>
                  <a:lnTo>
                    <a:pt x="4411" y="43116"/>
                  </a:lnTo>
                  <a:lnTo>
                    <a:pt x="4411" y="42619"/>
                  </a:lnTo>
                  <a:lnTo>
                    <a:pt x="4473" y="11183"/>
                  </a:lnTo>
                  <a:lnTo>
                    <a:pt x="4411" y="9133"/>
                  </a:lnTo>
                  <a:lnTo>
                    <a:pt x="4349" y="7145"/>
                  </a:lnTo>
                  <a:lnTo>
                    <a:pt x="4162" y="5095"/>
                  </a:lnTo>
                  <a:lnTo>
                    <a:pt x="3914" y="3045"/>
                  </a:lnTo>
                  <a:lnTo>
                    <a:pt x="3665" y="1492"/>
                  </a:lnTo>
                  <a:lnTo>
                    <a:pt x="3293"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4"/>
            <p:cNvSpPr/>
            <p:nvPr/>
          </p:nvSpPr>
          <p:spPr>
            <a:xfrm>
              <a:off x="1121500" y="1272500"/>
              <a:ext cx="233000" cy="361925"/>
            </a:xfrm>
            <a:custGeom>
              <a:rect b="b" l="l" r="r" t="t"/>
              <a:pathLst>
                <a:path extrusionOk="0" h="14477" w="9320">
                  <a:moveTo>
                    <a:pt x="684" y="1"/>
                  </a:moveTo>
                  <a:lnTo>
                    <a:pt x="497" y="933"/>
                  </a:lnTo>
                  <a:lnTo>
                    <a:pt x="373" y="1864"/>
                  </a:lnTo>
                  <a:lnTo>
                    <a:pt x="187" y="3977"/>
                  </a:lnTo>
                  <a:lnTo>
                    <a:pt x="63" y="6089"/>
                  </a:lnTo>
                  <a:lnTo>
                    <a:pt x="0" y="9444"/>
                  </a:lnTo>
                  <a:lnTo>
                    <a:pt x="63" y="12861"/>
                  </a:lnTo>
                  <a:lnTo>
                    <a:pt x="560" y="12923"/>
                  </a:lnTo>
                  <a:lnTo>
                    <a:pt x="1057" y="12923"/>
                  </a:lnTo>
                  <a:lnTo>
                    <a:pt x="2672" y="12799"/>
                  </a:lnTo>
                  <a:lnTo>
                    <a:pt x="3479" y="12799"/>
                  </a:lnTo>
                  <a:lnTo>
                    <a:pt x="4287" y="12861"/>
                  </a:lnTo>
                  <a:lnTo>
                    <a:pt x="4971" y="12985"/>
                  </a:lnTo>
                  <a:lnTo>
                    <a:pt x="5592" y="13233"/>
                  </a:lnTo>
                  <a:lnTo>
                    <a:pt x="6213" y="13482"/>
                  </a:lnTo>
                  <a:lnTo>
                    <a:pt x="6834" y="13855"/>
                  </a:lnTo>
                  <a:lnTo>
                    <a:pt x="7083" y="14103"/>
                  </a:lnTo>
                  <a:lnTo>
                    <a:pt x="7207" y="14228"/>
                  </a:lnTo>
                  <a:lnTo>
                    <a:pt x="7393" y="14352"/>
                  </a:lnTo>
                  <a:lnTo>
                    <a:pt x="7331" y="14165"/>
                  </a:lnTo>
                  <a:lnTo>
                    <a:pt x="7269" y="14041"/>
                  </a:lnTo>
                  <a:lnTo>
                    <a:pt x="6462" y="12488"/>
                  </a:lnTo>
                  <a:lnTo>
                    <a:pt x="5592" y="10997"/>
                  </a:lnTo>
                  <a:lnTo>
                    <a:pt x="4660" y="9568"/>
                  </a:lnTo>
                  <a:lnTo>
                    <a:pt x="3542" y="8263"/>
                  </a:lnTo>
                  <a:lnTo>
                    <a:pt x="2423" y="7021"/>
                  </a:lnTo>
                  <a:lnTo>
                    <a:pt x="2299" y="6897"/>
                  </a:lnTo>
                  <a:lnTo>
                    <a:pt x="2299" y="6772"/>
                  </a:lnTo>
                  <a:lnTo>
                    <a:pt x="2361" y="6710"/>
                  </a:lnTo>
                  <a:lnTo>
                    <a:pt x="2423" y="6648"/>
                  </a:lnTo>
                  <a:lnTo>
                    <a:pt x="2548" y="6648"/>
                  </a:lnTo>
                  <a:lnTo>
                    <a:pt x="2672" y="6772"/>
                  </a:lnTo>
                  <a:lnTo>
                    <a:pt x="3728" y="7891"/>
                  </a:lnTo>
                  <a:lnTo>
                    <a:pt x="4722" y="9133"/>
                  </a:lnTo>
                  <a:lnTo>
                    <a:pt x="5592" y="10376"/>
                  </a:lnTo>
                  <a:lnTo>
                    <a:pt x="6399" y="11680"/>
                  </a:lnTo>
                  <a:lnTo>
                    <a:pt x="7145" y="13047"/>
                  </a:lnTo>
                  <a:lnTo>
                    <a:pt x="7828" y="14476"/>
                  </a:lnTo>
                  <a:lnTo>
                    <a:pt x="7953" y="14290"/>
                  </a:lnTo>
                  <a:lnTo>
                    <a:pt x="7953" y="14103"/>
                  </a:lnTo>
                  <a:lnTo>
                    <a:pt x="8015" y="13731"/>
                  </a:lnTo>
                  <a:lnTo>
                    <a:pt x="8077" y="12985"/>
                  </a:lnTo>
                  <a:lnTo>
                    <a:pt x="8077" y="12612"/>
                  </a:lnTo>
                  <a:lnTo>
                    <a:pt x="8201" y="12239"/>
                  </a:lnTo>
                  <a:lnTo>
                    <a:pt x="8636" y="10562"/>
                  </a:lnTo>
                  <a:lnTo>
                    <a:pt x="9071" y="8885"/>
                  </a:lnTo>
                  <a:lnTo>
                    <a:pt x="9257" y="7953"/>
                  </a:lnTo>
                  <a:lnTo>
                    <a:pt x="9319" y="6959"/>
                  </a:lnTo>
                  <a:lnTo>
                    <a:pt x="9319" y="6524"/>
                  </a:lnTo>
                  <a:lnTo>
                    <a:pt x="9257" y="6027"/>
                  </a:lnTo>
                  <a:lnTo>
                    <a:pt x="9195" y="5530"/>
                  </a:lnTo>
                  <a:lnTo>
                    <a:pt x="9009" y="5095"/>
                  </a:lnTo>
                  <a:lnTo>
                    <a:pt x="8822" y="4536"/>
                  </a:lnTo>
                  <a:lnTo>
                    <a:pt x="8512" y="4039"/>
                  </a:lnTo>
                  <a:lnTo>
                    <a:pt x="8201" y="3604"/>
                  </a:lnTo>
                  <a:lnTo>
                    <a:pt x="7828" y="3293"/>
                  </a:lnTo>
                  <a:lnTo>
                    <a:pt x="7393" y="2983"/>
                  </a:lnTo>
                  <a:lnTo>
                    <a:pt x="6896" y="2796"/>
                  </a:lnTo>
                  <a:lnTo>
                    <a:pt x="6399" y="2610"/>
                  </a:lnTo>
                  <a:lnTo>
                    <a:pt x="5778" y="2548"/>
                  </a:lnTo>
                  <a:lnTo>
                    <a:pt x="4784" y="2486"/>
                  </a:lnTo>
                  <a:lnTo>
                    <a:pt x="4225" y="2486"/>
                  </a:lnTo>
                  <a:lnTo>
                    <a:pt x="3728" y="2424"/>
                  </a:lnTo>
                  <a:lnTo>
                    <a:pt x="3355" y="2361"/>
                  </a:lnTo>
                  <a:lnTo>
                    <a:pt x="2982" y="2175"/>
                  </a:lnTo>
                  <a:lnTo>
                    <a:pt x="2610" y="1927"/>
                  </a:lnTo>
                  <a:lnTo>
                    <a:pt x="2361" y="1678"/>
                  </a:lnTo>
                  <a:lnTo>
                    <a:pt x="1554" y="746"/>
                  </a:lnTo>
                  <a:lnTo>
                    <a:pt x="1119" y="311"/>
                  </a:lnTo>
                  <a:lnTo>
                    <a:pt x="684" y="1"/>
                  </a:lnTo>
                  <a:close/>
                </a:path>
              </a:pathLst>
            </a:custGeom>
            <a:solidFill>
              <a:srgbClr val="7EB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4"/>
            <p:cNvSpPr/>
            <p:nvPr/>
          </p:nvSpPr>
          <p:spPr>
            <a:xfrm>
              <a:off x="2892075" y="649700"/>
              <a:ext cx="374350" cy="321525"/>
            </a:xfrm>
            <a:custGeom>
              <a:rect b="b" l="l" r="r" t="t"/>
              <a:pathLst>
                <a:path extrusionOk="0" h="12861" w="14974">
                  <a:moveTo>
                    <a:pt x="5654" y="0"/>
                  </a:moveTo>
                  <a:lnTo>
                    <a:pt x="5654" y="435"/>
                  </a:lnTo>
                  <a:lnTo>
                    <a:pt x="5654" y="932"/>
                  </a:lnTo>
                  <a:lnTo>
                    <a:pt x="5592" y="1491"/>
                  </a:lnTo>
                  <a:lnTo>
                    <a:pt x="5468" y="1988"/>
                  </a:lnTo>
                  <a:lnTo>
                    <a:pt x="5344" y="2485"/>
                  </a:lnTo>
                  <a:lnTo>
                    <a:pt x="5157" y="2982"/>
                  </a:lnTo>
                  <a:lnTo>
                    <a:pt x="4971" y="3479"/>
                  </a:lnTo>
                  <a:lnTo>
                    <a:pt x="4722" y="3914"/>
                  </a:lnTo>
                  <a:lnTo>
                    <a:pt x="4412" y="4349"/>
                  </a:lnTo>
                  <a:lnTo>
                    <a:pt x="4039" y="4908"/>
                  </a:lnTo>
                  <a:lnTo>
                    <a:pt x="3604" y="5405"/>
                  </a:lnTo>
                  <a:lnTo>
                    <a:pt x="3107" y="5902"/>
                  </a:lnTo>
                  <a:lnTo>
                    <a:pt x="2610" y="6337"/>
                  </a:lnTo>
                  <a:lnTo>
                    <a:pt x="2113" y="6710"/>
                  </a:lnTo>
                  <a:lnTo>
                    <a:pt x="1554" y="7021"/>
                  </a:lnTo>
                  <a:lnTo>
                    <a:pt x="933" y="7331"/>
                  </a:lnTo>
                  <a:lnTo>
                    <a:pt x="311" y="7642"/>
                  </a:lnTo>
                  <a:lnTo>
                    <a:pt x="187" y="7704"/>
                  </a:lnTo>
                  <a:lnTo>
                    <a:pt x="125" y="7766"/>
                  </a:lnTo>
                  <a:lnTo>
                    <a:pt x="125" y="7890"/>
                  </a:lnTo>
                  <a:lnTo>
                    <a:pt x="125" y="8263"/>
                  </a:lnTo>
                  <a:lnTo>
                    <a:pt x="63" y="8574"/>
                  </a:lnTo>
                  <a:lnTo>
                    <a:pt x="1" y="9319"/>
                  </a:lnTo>
                  <a:lnTo>
                    <a:pt x="933" y="9443"/>
                  </a:lnTo>
                  <a:lnTo>
                    <a:pt x="4350" y="10003"/>
                  </a:lnTo>
                  <a:lnTo>
                    <a:pt x="7704" y="10686"/>
                  </a:lnTo>
                  <a:lnTo>
                    <a:pt x="9195" y="11059"/>
                  </a:lnTo>
                  <a:lnTo>
                    <a:pt x="10686" y="11431"/>
                  </a:lnTo>
                  <a:lnTo>
                    <a:pt x="12177" y="11866"/>
                  </a:lnTo>
                  <a:lnTo>
                    <a:pt x="13668" y="12363"/>
                  </a:lnTo>
                  <a:lnTo>
                    <a:pt x="14290" y="12612"/>
                  </a:lnTo>
                  <a:lnTo>
                    <a:pt x="14973" y="12860"/>
                  </a:lnTo>
                  <a:lnTo>
                    <a:pt x="14103" y="11183"/>
                  </a:lnTo>
                  <a:lnTo>
                    <a:pt x="13233" y="9568"/>
                  </a:lnTo>
                  <a:lnTo>
                    <a:pt x="12115" y="7828"/>
                  </a:lnTo>
                  <a:lnTo>
                    <a:pt x="10935" y="6151"/>
                  </a:lnTo>
                  <a:lnTo>
                    <a:pt x="9692" y="4473"/>
                  </a:lnTo>
                  <a:lnTo>
                    <a:pt x="8388" y="2858"/>
                  </a:lnTo>
                  <a:lnTo>
                    <a:pt x="7083" y="1429"/>
                  </a:lnTo>
                  <a:lnTo>
                    <a:pt x="5654"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4"/>
            <p:cNvSpPr/>
            <p:nvPr/>
          </p:nvSpPr>
          <p:spPr>
            <a:xfrm>
              <a:off x="3222900" y="1089225"/>
              <a:ext cx="125825" cy="632175"/>
            </a:xfrm>
            <a:custGeom>
              <a:rect b="b" l="l" r="r" t="t"/>
              <a:pathLst>
                <a:path extrusionOk="0" h="25287" w="5033">
                  <a:moveTo>
                    <a:pt x="3604" y="1"/>
                  </a:moveTo>
                  <a:lnTo>
                    <a:pt x="3542" y="187"/>
                  </a:lnTo>
                  <a:lnTo>
                    <a:pt x="3542" y="374"/>
                  </a:lnTo>
                  <a:lnTo>
                    <a:pt x="3542" y="809"/>
                  </a:lnTo>
                  <a:lnTo>
                    <a:pt x="3417" y="1865"/>
                  </a:lnTo>
                  <a:lnTo>
                    <a:pt x="3231" y="2859"/>
                  </a:lnTo>
                  <a:lnTo>
                    <a:pt x="2796" y="4909"/>
                  </a:lnTo>
                  <a:lnTo>
                    <a:pt x="1678" y="10873"/>
                  </a:lnTo>
                  <a:lnTo>
                    <a:pt x="498" y="16775"/>
                  </a:lnTo>
                  <a:lnTo>
                    <a:pt x="0" y="19446"/>
                  </a:lnTo>
                  <a:lnTo>
                    <a:pt x="0" y="19695"/>
                  </a:lnTo>
                  <a:lnTo>
                    <a:pt x="125" y="19943"/>
                  </a:lnTo>
                  <a:lnTo>
                    <a:pt x="311" y="20440"/>
                  </a:lnTo>
                  <a:lnTo>
                    <a:pt x="684" y="21621"/>
                  </a:lnTo>
                  <a:lnTo>
                    <a:pt x="995" y="22801"/>
                  </a:lnTo>
                  <a:lnTo>
                    <a:pt x="1305" y="23981"/>
                  </a:lnTo>
                  <a:lnTo>
                    <a:pt x="1492" y="25162"/>
                  </a:lnTo>
                  <a:lnTo>
                    <a:pt x="1554" y="25286"/>
                  </a:lnTo>
                  <a:lnTo>
                    <a:pt x="2237" y="19446"/>
                  </a:lnTo>
                  <a:lnTo>
                    <a:pt x="2299" y="19384"/>
                  </a:lnTo>
                  <a:lnTo>
                    <a:pt x="2299" y="19011"/>
                  </a:lnTo>
                  <a:lnTo>
                    <a:pt x="2983" y="15470"/>
                  </a:lnTo>
                  <a:lnTo>
                    <a:pt x="3728" y="11991"/>
                  </a:lnTo>
                  <a:lnTo>
                    <a:pt x="4225" y="9444"/>
                  </a:lnTo>
                  <a:lnTo>
                    <a:pt x="4722" y="6897"/>
                  </a:lnTo>
                  <a:lnTo>
                    <a:pt x="5033" y="4909"/>
                  </a:lnTo>
                  <a:lnTo>
                    <a:pt x="5033" y="4722"/>
                  </a:lnTo>
                  <a:lnTo>
                    <a:pt x="4660" y="3231"/>
                  </a:lnTo>
                  <a:lnTo>
                    <a:pt x="4225" y="1803"/>
                  </a:lnTo>
                  <a:lnTo>
                    <a:pt x="3977" y="871"/>
                  </a:lnTo>
                  <a:lnTo>
                    <a:pt x="3852" y="436"/>
                  </a:lnTo>
                  <a:lnTo>
                    <a:pt x="3604"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4"/>
            <p:cNvSpPr/>
            <p:nvPr/>
          </p:nvSpPr>
          <p:spPr>
            <a:xfrm>
              <a:off x="3218250" y="1072150"/>
              <a:ext cx="94750" cy="503250"/>
            </a:xfrm>
            <a:custGeom>
              <a:rect b="b" l="l" r="r" t="t"/>
              <a:pathLst>
                <a:path extrusionOk="0" h="20130" w="3790">
                  <a:moveTo>
                    <a:pt x="3603" y="1"/>
                  </a:moveTo>
                  <a:lnTo>
                    <a:pt x="3603" y="63"/>
                  </a:lnTo>
                  <a:lnTo>
                    <a:pt x="3603" y="187"/>
                  </a:lnTo>
                  <a:lnTo>
                    <a:pt x="3479" y="1367"/>
                  </a:lnTo>
                  <a:lnTo>
                    <a:pt x="3355" y="2486"/>
                  </a:lnTo>
                  <a:lnTo>
                    <a:pt x="3044" y="4287"/>
                  </a:lnTo>
                  <a:lnTo>
                    <a:pt x="2672" y="6089"/>
                  </a:lnTo>
                  <a:lnTo>
                    <a:pt x="1988" y="9630"/>
                  </a:lnTo>
                  <a:lnTo>
                    <a:pt x="684" y="16402"/>
                  </a:lnTo>
                  <a:lnTo>
                    <a:pt x="0" y="19756"/>
                  </a:lnTo>
                  <a:lnTo>
                    <a:pt x="62" y="19943"/>
                  </a:lnTo>
                  <a:lnTo>
                    <a:pt x="62" y="20005"/>
                  </a:lnTo>
                  <a:lnTo>
                    <a:pt x="186" y="20129"/>
                  </a:lnTo>
                  <a:lnTo>
                    <a:pt x="684" y="17458"/>
                  </a:lnTo>
                  <a:lnTo>
                    <a:pt x="1864" y="11556"/>
                  </a:lnTo>
                  <a:lnTo>
                    <a:pt x="2982" y="5592"/>
                  </a:lnTo>
                  <a:lnTo>
                    <a:pt x="3417" y="3542"/>
                  </a:lnTo>
                  <a:lnTo>
                    <a:pt x="3603" y="2548"/>
                  </a:lnTo>
                  <a:lnTo>
                    <a:pt x="3728" y="1492"/>
                  </a:lnTo>
                  <a:lnTo>
                    <a:pt x="3728" y="1057"/>
                  </a:lnTo>
                  <a:lnTo>
                    <a:pt x="3728" y="870"/>
                  </a:lnTo>
                  <a:lnTo>
                    <a:pt x="3790" y="684"/>
                  </a:lnTo>
                  <a:lnTo>
                    <a:pt x="3790" y="498"/>
                  </a:lnTo>
                  <a:lnTo>
                    <a:pt x="3728" y="311"/>
                  </a:lnTo>
                  <a:lnTo>
                    <a:pt x="3603" y="1"/>
                  </a:lnTo>
                  <a:close/>
                </a:path>
              </a:pathLst>
            </a:custGeom>
            <a:solidFill>
              <a:srgbClr val="FE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4"/>
            <p:cNvSpPr/>
            <p:nvPr/>
          </p:nvSpPr>
          <p:spPr>
            <a:xfrm>
              <a:off x="1273700" y="2491725"/>
              <a:ext cx="1575" cy="1575"/>
            </a:xfrm>
            <a:custGeom>
              <a:rect b="b" l="l" r="r" t="t"/>
              <a:pathLst>
                <a:path extrusionOk="0" h="63" w="63">
                  <a:moveTo>
                    <a:pt x="63" y="0"/>
                  </a:moveTo>
                  <a:lnTo>
                    <a:pt x="1" y="63"/>
                  </a:lnTo>
                  <a:lnTo>
                    <a:pt x="63" y="63"/>
                  </a:lnTo>
                  <a:lnTo>
                    <a:pt x="63"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4"/>
            <p:cNvSpPr/>
            <p:nvPr/>
          </p:nvSpPr>
          <p:spPr>
            <a:xfrm>
              <a:off x="1767600" y="2491725"/>
              <a:ext cx="1575" cy="1575"/>
            </a:xfrm>
            <a:custGeom>
              <a:rect b="b" l="l" r="r" t="t"/>
              <a:pathLst>
                <a:path extrusionOk="0" h="63" w="63">
                  <a:moveTo>
                    <a:pt x="1" y="0"/>
                  </a:moveTo>
                  <a:lnTo>
                    <a:pt x="1" y="63"/>
                  </a:lnTo>
                  <a:lnTo>
                    <a:pt x="63" y="63"/>
                  </a:lnTo>
                  <a:lnTo>
                    <a:pt x="1"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4"/>
            <p:cNvSpPr/>
            <p:nvPr/>
          </p:nvSpPr>
          <p:spPr>
            <a:xfrm>
              <a:off x="1458525" y="1667000"/>
              <a:ext cx="1096550" cy="717575"/>
            </a:xfrm>
            <a:custGeom>
              <a:rect b="b" l="l" r="r" t="t"/>
              <a:pathLst>
                <a:path extrusionOk="0" h="28703" w="43862">
                  <a:moveTo>
                    <a:pt x="19943" y="10065"/>
                  </a:moveTo>
                  <a:lnTo>
                    <a:pt x="20502" y="10127"/>
                  </a:lnTo>
                  <a:lnTo>
                    <a:pt x="20999" y="10314"/>
                  </a:lnTo>
                  <a:lnTo>
                    <a:pt x="21434" y="10500"/>
                  </a:lnTo>
                  <a:lnTo>
                    <a:pt x="21869" y="10873"/>
                  </a:lnTo>
                  <a:lnTo>
                    <a:pt x="22180" y="11183"/>
                  </a:lnTo>
                  <a:lnTo>
                    <a:pt x="22428" y="11494"/>
                  </a:lnTo>
                  <a:lnTo>
                    <a:pt x="22677" y="11867"/>
                  </a:lnTo>
                  <a:lnTo>
                    <a:pt x="22863" y="12239"/>
                  </a:lnTo>
                  <a:lnTo>
                    <a:pt x="23049" y="12612"/>
                  </a:lnTo>
                  <a:lnTo>
                    <a:pt x="23174" y="13047"/>
                  </a:lnTo>
                  <a:lnTo>
                    <a:pt x="23360" y="13917"/>
                  </a:lnTo>
                  <a:lnTo>
                    <a:pt x="23360" y="14600"/>
                  </a:lnTo>
                  <a:lnTo>
                    <a:pt x="23298" y="15221"/>
                  </a:lnTo>
                  <a:lnTo>
                    <a:pt x="23111" y="15843"/>
                  </a:lnTo>
                  <a:lnTo>
                    <a:pt x="22801" y="16402"/>
                  </a:lnTo>
                  <a:lnTo>
                    <a:pt x="22490" y="16837"/>
                  </a:lnTo>
                  <a:lnTo>
                    <a:pt x="22117" y="17147"/>
                  </a:lnTo>
                  <a:lnTo>
                    <a:pt x="21745" y="17396"/>
                  </a:lnTo>
                  <a:lnTo>
                    <a:pt x="21310" y="17520"/>
                  </a:lnTo>
                  <a:lnTo>
                    <a:pt x="20813" y="17582"/>
                  </a:lnTo>
                  <a:lnTo>
                    <a:pt x="20378" y="17520"/>
                  </a:lnTo>
                  <a:lnTo>
                    <a:pt x="19881" y="17396"/>
                  </a:lnTo>
                  <a:lnTo>
                    <a:pt x="19446" y="17147"/>
                  </a:lnTo>
                  <a:lnTo>
                    <a:pt x="19073" y="16837"/>
                  </a:lnTo>
                  <a:lnTo>
                    <a:pt x="18763" y="16588"/>
                  </a:lnTo>
                  <a:lnTo>
                    <a:pt x="18514" y="16215"/>
                  </a:lnTo>
                  <a:lnTo>
                    <a:pt x="18266" y="15905"/>
                  </a:lnTo>
                  <a:lnTo>
                    <a:pt x="18017" y="15532"/>
                  </a:lnTo>
                  <a:lnTo>
                    <a:pt x="17893" y="15159"/>
                  </a:lnTo>
                  <a:lnTo>
                    <a:pt x="17644" y="14352"/>
                  </a:lnTo>
                  <a:lnTo>
                    <a:pt x="17520" y="13606"/>
                  </a:lnTo>
                  <a:lnTo>
                    <a:pt x="17520" y="12923"/>
                  </a:lnTo>
                  <a:lnTo>
                    <a:pt x="17644" y="12239"/>
                  </a:lnTo>
                  <a:lnTo>
                    <a:pt x="17831" y="11556"/>
                  </a:lnTo>
                  <a:lnTo>
                    <a:pt x="18017" y="11245"/>
                  </a:lnTo>
                  <a:lnTo>
                    <a:pt x="18204" y="10997"/>
                  </a:lnTo>
                  <a:lnTo>
                    <a:pt x="18452" y="10686"/>
                  </a:lnTo>
                  <a:lnTo>
                    <a:pt x="18701" y="10500"/>
                  </a:lnTo>
                  <a:lnTo>
                    <a:pt x="19011" y="10314"/>
                  </a:lnTo>
                  <a:lnTo>
                    <a:pt x="19322" y="10189"/>
                  </a:lnTo>
                  <a:lnTo>
                    <a:pt x="19632" y="10127"/>
                  </a:lnTo>
                  <a:lnTo>
                    <a:pt x="19943" y="10065"/>
                  </a:lnTo>
                  <a:close/>
                  <a:moveTo>
                    <a:pt x="63" y="1"/>
                  </a:moveTo>
                  <a:lnTo>
                    <a:pt x="1" y="63"/>
                  </a:lnTo>
                  <a:lnTo>
                    <a:pt x="1" y="125"/>
                  </a:lnTo>
                  <a:lnTo>
                    <a:pt x="1" y="311"/>
                  </a:lnTo>
                  <a:lnTo>
                    <a:pt x="746" y="2610"/>
                  </a:lnTo>
                  <a:lnTo>
                    <a:pt x="933" y="3418"/>
                  </a:lnTo>
                  <a:lnTo>
                    <a:pt x="1243" y="4225"/>
                  </a:lnTo>
                  <a:lnTo>
                    <a:pt x="1243" y="4412"/>
                  </a:lnTo>
                  <a:lnTo>
                    <a:pt x="1243" y="4598"/>
                  </a:lnTo>
                  <a:lnTo>
                    <a:pt x="1430" y="4909"/>
                  </a:lnTo>
                  <a:lnTo>
                    <a:pt x="1554" y="5281"/>
                  </a:lnTo>
                  <a:lnTo>
                    <a:pt x="1740" y="5965"/>
                  </a:lnTo>
                  <a:lnTo>
                    <a:pt x="3728" y="12674"/>
                  </a:lnTo>
                  <a:lnTo>
                    <a:pt x="3790" y="12923"/>
                  </a:lnTo>
                  <a:lnTo>
                    <a:pt x="3853" y="13171"/>
                  </a:lnTo>
                  <a:lnTo>
                    <a:pt x="3915" y="13482"/>
                  </a:lnTo>
                  <a:lnTo>
                    <a:pt x="4039" y="13793"/>
                  </a:lnTo>
                  <a:lnTo>
                    <a:pt x="4101" y="14165"/>
                  </a:lnTo>
                  <a:lnTo>
                    <a:pt x="4536" y="15470"/>
                  </a:lnTo>
                  <a:lnTo>
                    <a:pt x="4909" y="16775"/>
                  </a:lnTo>
                  <a:lnTo>
                    <a:pt x="5965" y="20192"/>
                  </a:lnTo>
                  <a:lnTo>
                    <a:pt x="7332" y="24851"/>
                  </a:lnTo>
                  <a:lnTo>
                    <a:pt x="7580" y="25659"/>
                  </a:lnTo>
                  <a:lnTo>
                    <a:pt x="7642" y="25845"/>
                  </a:lnTo>
                  <a:lnTo>
                    <a:pt x="7766" y="25907"/>
                  </a:lnTo>
                  <a:lnTo>
                    <a:pt x="7891" y="25907"/>
                  </a:lnTo>
                  <a:lnTo>
                    <a:pt x="10189" y="26093"/>
                  </a:lnTo>
                  <a:lnTo>
                    <a:pt x="13855" y="26342"/>
                  </a:lnTo>
                  <a:lnTo>
                    <a:pt x="16402" y="26528"/>
                  </a:lnTo>
                  <a:lnTo>
                    <a:pt x="20067" y="26839"/>
                  </a:lnTo>
                  <a:lnTo>
                    <a:pt x="22552" y="27025"/>
                  </a:lnTo>
                  <a:lnTo>
                    <a:pt x="26156" y="27336"/>
                  </a:lnTo>
                  <a:lnTo>
                    <a:pt x="28827" y="27522"/>
                  </a:lnTo>
                  <a:lnTo>
                    <a:pt x="32368" y="27771"/>
                  </a:lnTo>
                  <a:lnTo>
                    <a:pt x="35040" y="28019"/>
                  </a:lnTo>
                  <a:lnTo>
                    <a:pt x="38581" y="28268"/>
                  </a:lnTo>
                  <a:lnTo>
                    <a:pt x="41314" y="28516"/>
                  </a:lnTo>
                  <a:lnTo>
                    <a:pt x="43861" y="28703"/>
                  </a:lnTo>
                  <a:lnTo>
                    <a:pt x="43613" y="27771"/>
                  </a:lnTo>
                  <a:lnTo>
                    <a:pt x="43302" y="26901"/>
                  </a:lnTo>
                  <a:lnTo>
                    <a:pt x="42867" y="25659"/>
                  </a:lnTo>
                  <a:lnTo>
                    <a:pt x="42743" y="25286"/>
                  </a:lnTo>
                  <a:lnTo>
                    <a:pt x="42619" y="24851"/>
                  </a:lnTo>
                  <a:lnTo>
                    <a:pt x="42557" y="24727"/>
                  </a:lnTo>
                  <a:lnTo>
                    <a:pt x="42557" y="24540"/>
                  </a:lnTo>
                  <a:lnTo>
                    <a:pt x="42308" y="23981"/>
                  </a:lnTo>
                  <a:lnTo>
                    <a:pt x="42184" y="23422"/>
                  </a:lnTo>
                  <a:lnTo>
                    <a:pt x="42060" y="23174"/>
                  </a:lnTo>
                  <a:lnTo>
                    <a:pt x="41998" y="22925"/>
                  </a:lnTo>
                  <a:lnTo>
                    <a:pt x="41749" y="22180"/>
                  </a:lnTo>
                  <a:lnTo>
                    <a:pt x="41501" y="21434"/>
                  </a:lnTo>
                  <a:lnTo>
                    <a:pt x="41376" y="21123"/>
                  </a:lnTo>
                  <a:lnTo>
                    <a:pt x="41314" y="20751"/>
                  </a:lnTo>
                  <a:lnTo>
                    <a:pt x="41004" y="19881"/>
                  </a:lnTo>
                  <a:lnTo>
                    <a:pt x="40817" y="19446"/>
                  </a:lnTo>
                  <a:lnTo>
                    <a:pt x="40755" y="19011"/>
                  </a:lnTo>
                  <a:lnTo>
                    <a:pt x="40631" y="18887"/>
                  </a:lnTo>
                  <a:lnTo>
                    <a:pt x="40569" y="18700"/>
                  </a:lnTo>
                  <a:lnTo>
                    <a:pt x="37773" y="10189"/>
                  </a:lnTo>
                  <a:lnTo>
                    <a:pt x="35971" y="4660"/>
                  </a:lnTo>
                  <a:lnTo>
                    <a:pt x="34915" y="1430"/>
                  </a:lnTo>
                  <a:lnTo>
                    <a:pt x="34853" y="1305"/>
                  </a:lnTo>
                  <a:lnTo>
                    <a:pt x="34791" y="1243"/>
                  </a:lnTo>
                  <a:lnTo>
                    <a:pt x="34667" y="1181"/>
                  </a:lnTo>
                  <a:lnTo>
                    <a:pt x="34543" y="1181"/>
                  </a:lnTo>
                  <a:lnTo>
                    <a:pt x="30629" y="1057"/>
                  </a:lnTo>
                  <a:lnTo>
                    <a:pt x="30504" y="1057"/>
                  </a:lnTo>
                  <a:lnTo>
                    <a:pt x="30380" y="995"/>
                  </a:lnTo>
                  <a:lnTo>
                    <a:pt x="28641" y="995"/>
                  </a:lnTo>
                  <a:lnTo>
                    <a:pt x="26839" y="933"/>
                  </a:lnTo>
                  <a:lnTo>
                    <a:pt x="24540" y="808"/>
                  </a:lnTo>
                  <a:lnTo>
                    <a:pt x="22180" y="746"/>
                  </a:lnTo>
                  <a:lnTo>
                    <a:pt x="19881" y="684"/>
                  </a:lnTo>
                  <a:lnTo>
                    <a:pt x="17458" y="622"/>
                  </a:lnTo>
                  <a:lnTo>
                    <a:pt x="14973" y="498"/>
                  </a:lnTo>
                  <a:lnTo>
                    <a:pt x="12612" y="436"/>
                  </a:lnTo>
                  <a:lnTo>
                    <a:pt x="11991" y="436"/>
                  </a:lnTo>
                  <a:lnTo>
                    <a:pt x="11370" y="373"/>
                  </a:lnTo>
                  <a:lnTo>
                    <a:pt x="10935" y="373"/>
                  </a:lnTo>
                  <a:lnTo>
                    <a:pt x="8574" y="311"/>
                  </a:lnTo>
                  <a:lnTo>
                    <a:pt x="6213" y="187"/>
                  </a:lnTo>
                  <a:lnTo>
                    <a:pt x="3293" y="125"/>
                  </a:lnTo>
                  <a:lnTo>
                    <a:pt x="3169" y="63"/>
                  </a:lnTo>
                  <a:lnTo>
                    <a:pt x="1864" y="63"/>
                  </a:lnTo>
                  <a:lnTo>
                    <a:pt x="995"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4"/>
            <p:cNvSpPr/>
            <p:nvPr/>
          </p:nvSpPr>
          <p:spPr>
            <a:xfrm>
              <a:off x="2072025" y="1303575"/>
              <a:ext cx="1032850" cy="838725"/>
            </a:xfrm>
            <a:custGeom>
              <a:rect b="b" l="l" r="r" t="t"/>
              <a:pathLst>
                <a:path extrusionOk="0" h="33549" w="41314">
                  <a:moveTo>
                    <a:pt x="32989" y="0"/>
                  </a:moveTo>
                  <a:lnTo>
                    <a:pt x="32430" y="746"/>
                  </a:lnTo>
                  <a:lnTo>
                    <a:pt x="31747" y="1429"/>
                  </a:lnTo>
                  <a:lnTo>
                    <a:pt x="31063" y="2050"/>
                  </a:lnTo>
                  <a:lnTo>
                    <a:pt x="30256" y="2610"/>
                  </a:lnTo>
                  <a:lnTo>
                    <a:pt x="29634" y="2982"/>
                  </a:lnTo>
                  <a:lnTo>
                    <a:pt x="29013" y="3293"/>
                  </a:lnTo>
                  <a:lnTo>
                    <a:pt x="27771" y="3914"/>
                  </a:lnTo>
                  <a:lnTo>
                    <a:pt x="26404" y="4349"/>
                  </a:lnTo>
                  <a:lnTo>
                    <a:pt x="25037" y="4784"/>
                  </a:lnTo>
                  <a:lnTo>
                    <a:pt x="24789" y="4784"/>
                  </a:lnTo>
                  <a:lnTo>
                    <a:pt x="24726" y="4846"/>
                  </a:lnTo>
                  <a:lnTo>
                    <a:pt x="21558" y="9133"/>
                  </a:lnTo>
                  <a:lnTo>
                    <a:pt x="17768" y="14289"/>
                  </a:lnTo>
                  <a:lnTo>
                    <a:pt x="16402" y="16215"/>
                  </a:lnTo>
                  <a:lnTo>
                    <a:pt x="16339" y="16339"/>
                  </a:lnTo>
                  <a:lnTo>
                    <a:pt x="16277" y="16401"/>
                  </a:lnTo>
                  <a:lnTo>
                    <a:pt x="16339" y="16526"/>
                  </a:lnTo>
                  <a:lnTo>
                    <a:pt x="16402" y="16588"/>
                  </a:lnTo>
                  <a:lnTo>
                    <a:pt x="16650" y="16836"/>
                  </a:lnTo>
                  <a:lnTo>
                    <a:pt x="16774" y="17147"/>
                  </a:lnTo>
                  <a:lnTo>
                    <a:pt x="16961" y="17644"/>
                  </a:lnTo>
                  <a:lnTo>
                    <a:pt x="17085" y="18141"/>
                  </a:lnTo>
                  <a:lnTo>
                    <a:pt x="17147" y="18576"/>
                  </a:lnTo>
                  <a:lnTo>
                    <a:pt x="17085" y="19073"/>
                  </a:lnTo>
                  <a:lnTo>
                    <a:pt x="17023" y="19570"/>
                  </a:lnTo>
                  <a:lnTo>
                    <a:pt x="16899" y="20005"/>
                  </a:lnTo>
                  <a:lnTo>
                    <a:pt x="16712" y="20502"/>
                  </a:lnTo>
                  <a:lnTo>
                    <a:pt x="16402" y="20937"/>
                  </a:lnTo>
                  <a:lnTo>
                    <a:pt x="16277" y="21123"/>
                  </a:lnTo>
                  <a:lnTo>
                    <a:pt x="16091" y="21309"/>
                  </a:lnTo>
                  <a:lnTo>
                    <a:pt x="15842" y="21434"/>
                  </a:lnTo>
                  <a:lnTo>
                    <a:pt x="15594" y="21496"/>
                  </a:lnTo>
                  <a:lnTo>
                    <a:pt x="15221" y="21434"/>
                  </a:lnTo>
                  <a:lnTo>
                    <a:pt x="14911" y="21247"/>
                  </a:lnTo>
                  <a:lnTo>
                    <a:pt x="14662" y="20999"/>
                  </a:lnTo>
                  <a:lnTo>
                    <a:pt x="14476" y="20626"/>
                  </a:lnTo>
                  <a:lnTo>
                    <a:pt x="14351" y="20129"/>
                  </a:lnTo>
                  <a:lnTo>
                    <a:pt x="14289" y="19694"/>
                  </a:lnTo>
                  <a:lnTo>
                    <a:pt x="14227" y="19197"/>
                  </a:lnTo>
                  <a:lnTo>
                    <a:pt x="14227" y="18700"/>
                  </a:lnTo>
                  <a:lnTo>
                    <a:pt x="14351" y="18265"/>
                  </a:lnTo>
                  <a:lnTo>
                    <a:pt x="14476" y="17768"/>
                  </a:lnTo>
                  <a:lnTo>
                    <a:pt x="14662" y="17333"/>
                  </a:lnTo>
                  <a:lnTo>
                    <a:pt x="14973" y="16898"/>
                  </a:lnTo>
                  <a:lnTo>
                    <a:pt x="15097" y="16712"/>
                  </a:lnTo>
                  <a:lnTo>
                    <a:pt x="15283" y="16526"/>
                  </a:lnTo>
                  <a:lnTo>
                    <a:pt x="15532" y="16464"/>
                  </a:lnTo>
                  <a:lnTo>
                    <a:pt x="15780" y="16401"/>
                  </a:lnTo>
                  <a:lnTo>
                    <a:pt x="15905" y="16401"/>
                  </a:lnTo>
                  <a:lnTo>
                    <a:pt x="15967" y="16339"/>
                  </a:lnTo>
                  <a:lnTo>
                    <a:pt x="15967" y="16153"/>
                  </a:lnTo>
                  <a:lnTo>
                    <a:pt x="15905" y="15221"/>
                  </a:lnTo>
                  <a:lnTo>
                    <a:pt x="15780" y="10996"/>
                  </a:lnTo>
                  <a:lnTo>
                    <a:pt x="15718" y="7580"/>
                  </a:lnTo>
                  <a:lnTo>
                    <a:pt x="15656" y="4908"/>
                  </a:lnTo>
                  <a:lnTo>
                    <a:pt x="15656" y="4784"/>
                  </a:lnTo>
                  <a:lnTo>
                    <a:pt x="15594" y="4660"/>
                  </a:lnTo>
                  <a:lnTo>
                    <a:pt x="14911" y="4411"/>
                  </a:lnTo>
                  <a:lnTo>
                    <a:pt x="14289" y="4101"/>
                  </a:lnTo>
                  <a:lnTo>
                    <a:pt x="13668" y="3666"/>
                  </a:lnTo>
                  <a:lnTo>
                    <a:pt x="13047" y="3231"/>
                  </a:lnTo>
                  <a:lnTo>
                    <a:pt x="12488" y="2734"/>
                  </a:lnTo>
                  <a:lnTo>
                    <a:pt x="11928" y="2175"/>
                  </a:lnTo>
                  <a:lnTo>
                    <a:pt x="11494" y="1553"/>
                  </a:lnTo>
                  <a:lnTo>
                    <a:pt x="11059" y="870"/>
                  </a:lnTo>
                  <a:lnTo>
                    <a:pt x="10748" y="932"/>
                  </a:lnTo>
                  <a:lnTo>
                    <a:pt x="9692" y="1243"/>
                  </a:lnTo>
                  <a:lnTo>
                    <a:pt x="8698" y="1616"/>
                  </a:lnTo>
                  <a:lnTo>
                    <a:pt x="7704" y="2050"/>
                  </a:lnTo>
                  <a:lnTo>
                    <a:pt x="6772" y="2610"/>
                  </a:lnTo>
                  <a:lnTo>
                    <a:pt x="6027" y="3044"/>
                  </a:lnTo>
                  <a:lnTo>
                    <a:pt x="5343" y="3479"/>
                  </a:lnTo>
                  <a:lnTo>
                    <a:pt x="4598" y="3976"/>
                  </a:lnTo>
                  <a:lnTo>
                    <a:pt x="3976" y="4535"/>
                  </a:lnTo>
                  <a:lnTo>
                    <a:pt x="3666" y="4846"/>
                  </a:lnTo>
                  <a:lnTo>
                    <a:pt x="3355" y="5157"/>
                  </a:lnTo>
                  <a:lnTo>
                    <a:pt x="2920" y="5840"/>
                  </a:lnTo>
                  <a:lnTo>
                    <a:pt x="2548" y="6586"/>
                  </a:lnTo>
                  <a:lnTo>
                    <a:pt x="2237" y="7331"/>
                  </a:lnTo>
                  <a:lnTo>
                    <a:pt x="1802" y="8574"/>
                  </a:lnTo>
                  <a:lnTo>
                    <a:pt x="1429" y="9754"/>
                  </a:lnTo>
                  <a:lnTo>
                    <a:pt x="746" y="12239"/>
                  </a:lnTo>
                  <a:lnTo>
                    <a:pt x="311" y="13792"/>
                  </a:lnTo>
                  <a:lnTo>
                    <a:pt x="0" y="15345"/>
                  </a:lnTo>
                  <a:lnTo>
                    <a:pt x="2299" y="15470"/>
                  </a:lnTo>
                  <a:lnTo>
                    <a:pt x="4101" y="15532"/>
                  </a:lnTo>
                  <a:lnTo>
                    <a:pt x="5840" y="15532"/>
                  </a:lnTo>
                  <a:lnTo>
                    <a:pt x="6958" y="12239"/>
                  </a:lnTo>
                  <a:lnTo>
                    <a:pt x="7021" y="12115"/>
                  </a:lnTo>
                  <a:lnTo>
                    <a:pt x="7083" y="11990"/>
                  </a:lnTo>
                  <a:lnTo>
                    <a:pt x="7207" y="11990"/>
                  </a:lnTo>
                  <a:lnTo>
                    <a:pt x="7331" y="12053"/>
                  </a:lnTo>
                  <a:lnTo>
                    <a:pt x="7269" y="12177"/>
                  </a:lnTo>
                  <a:lnTo>
                    <a:pt x="7269" y="12239"/>
                  </a:lnTo>
                  <a:lnTo>
                    <a:pt x="6089" y="15594"/>
                  </a:lnTo>
                  <a:lnTo>
                    <a:pt x="10003" y="15718"/>
                  </a:lnTo>
                  <a:lnTo>
                    <a:pt x="10127" y="15718"/>
                  </a:lnTo>
                  <a:lnTo>
                    <a:pt x="10251" y="15780"/>
                  </a:lnTo>
                  <a:lnTo>
                    <a:pt x="10313" y="15842"/>
                  </a:lnTo>
                  <a:lnTo>
                    <a:pt x="10375" y="15967"/>
                  </a:lnTo>
                  <a:lnTo>
                    <a:pt x="11431" y="19197"/>
                  </a:lnTo>
                  <a:lnTo>
                    <a:pt x="13233" y="24726"/>
                  </a:lnTo>
                  <a:lnTo>
                    <a:pt x="16029" y="33237"/>
                  </a:lnTo>
                  <a:lnTo>
                    <a:pt x="16091" y="33424"/>
                  </a:lnTo>
                  <a:lnTo>
                    <a:pt x="16215" y="33548"/>
                  </a:lnTo>
                  <a:lnTo>
                    <a:pt x="18141" y="32306"/>
                  </a:lnTo>
                  <a:lnTo>
                    <a:pt x="19135" y="31746"/>
                  </a:lnTo>
                  <a:lnTo>
                    <a:pt x="20191" y="31249"/>
                  </a:lnTo>
                  <a:lnTo>
                    <a:pt x="20750" y="31001"/>
                  </a:lnTo>
                  <a:lnTo>
                    <a:pt x="20999" y="30939"/>
                  </a:lnTo>
                  <a:lnTo>
                    <a:pt x="21185" y="30877"/>
                  </a:lnTo>
                  <a:lnTo>
                    <a:pt x="21682" y="30815"/>
                  </a:lnTo>
                  <a:lnTo>
                    <a:pt x="22117" y="30939"/>
                  </a:lnTo>
                  <a:lnTo>
                    <a:pt x="22614" y="31063"/>
                  </a:lnTo>
                  <a:lnTo>
                    <a:pt x="23919" y="31436"/>
                  </a:lnTo>
                  <a:lnTo>
                    <a:pt x="25223" y="31871"/>
                  </a:lnTo>
                  <a:lnTo>
                    <a:pt x="25410" y="31933"/>
                  </a:lnTo>
                  <a:lnTo>
                    <a:pt x="25658" y="31933"/>
                  </a:lnTo>
                  <a:lnTo>
                    <a:pt x="26155" y="31809"/>
                  </a:lnTo>
                  <a:lnTo>
                    <a:pt x="30504" y="31187"/>
                  </a:lnTo>
                  <a:lnTo>
                    <a:pt x="31809" y="31001"/>
                  </a:lnTo>
                  <a:lnTo>
                    <a:pt x="31560" y="30380"/>
                  </a:lnTo>
                  <a:lnTo>
                    <a:pt x="31374" y="30131"/>
                  </a:lnTo>
                  <a:lnTo>
                    <a:pt x="31250" y="29758"/>
                  </a:lnTo>
                  <a:lnTo>
                    <a:pt x="31187" y="29324"/>
                  </a:lnTo>
                  <a:lnTo>
                    <a:pt x="31125" y="28889"/>
                  </a:lnTo>
                  <a:lnTo>
                    <a:pt x="31125" y="28454"/>
                  </a:lnTo>
                  <a:lnTo>
                    <a:pt x="31125" y="28081"/>
                  </a:lnTo>
                  <a:lnTo>
                    <a:pt x="31187" y="27646"/>
                  </a:lnTo>
                  <a:lnTo>
                    <a:pt x="31312" y="27211"/>
                  </a:lnTo>
                  <a:lnTo>
                    <a:pt x="31498" y="26839"/>
                  </a:lnTo>
                  <a:lnTo>
                    <a:pt x="31747" y="26404"/>
                  </a:lnTo>
                  <a:lnTo>
                    <a:pt x="32057" y="25969"/>
                  </a:lnTo>
                  <a:lnTo>
                    <a:pt x="32368" y="25534"/>
                  </a:lnTo>
                  <a:lnTo>
                    <a:pt x="32741" y="25099"/>
                  </a:lnTo>
                  <a:lnTo>
                    <a:pt x="33113" y="24726"/>
                  </a:lnTo>
                  <a:lnTo>
                    <a:pt x="33983" y="24105"/>
                  </a:lnTo>
                  <a:lnTo>
                    <a:pt x="34915" y="23484"/>
                  </a:lnTo>
                  <a:lnTo>
                    <a:pt x="35164" y="23297"/>
                  </a:lnTo>
                  <a:lnTo>
                    <a:pt x="35101" y="17955"/>
                  </a:lnTo>
                  <a:lnTo>
                    <a:pt x="35101" y="13916"/>
                  </a:lnTo>
                  <a:lnTo>
                    <a:pt x="35101" y="13668"/>
                  </a:lnTo>
                  <a:lnTo>
                    <a:pt x="35164" y="13606"/>
                  </a:lnTo>
                  <a:lnTo>
                    <a:pt x="35226" y="13544"/>
                  </a:lnTo>
                  <a:lnTo>
                    <a:pt x="35350" y="13606"/>
                  </a:lnTo>
                  <a:lnTo>
                    <a:pt x="35350" y="13668"/>
                  </a:lnTo>
                  <a:lnTo>
                    <a:pt x="35350" y="13979"/>
                  </a:lnTo>
                  <a:lnTo>
                    <a:pt x="35474" y="22800"/>
                  </a:lnTo>
                  <a:lnTo>
                    <a:pt x="35474" y="23111"/>
                  </a:lnTo>
                  <a:lnTo>
                    <a:pt x="36344" y="22676"/>
                  </a:lnTo>
                  <a:lnTo>
                    <a:pt x="37152" y="22179"/>
                  </a:lnTo>
                  <a:lnTo>
                    <a:pt x="37959" y="21558"/>
                  </a:lnTo>
                  <a:lnTo>
                    <a:pt x="38332" y="21247"/>
                  </a:lnTo>
                  <a:lnTo>
                    <a:pt x="38705" y="20874"/>
                  </a:lnTo>
                  <a:lnTo>
                    <a:pt x="39140" y="20315"/>
                  </a:lnTo>
                  <a:lnTo>
                    <a:pt x="39512" y="19632"/>
                  </a:lnTo>
                  <a:lnTo>
                    <a:pt x="39637" y="19321"/>
                  </a:lnTo>
                  <a:lnTo>
                    <a:pt x="39761" y="18949"/>
                  </a:lnTo>
                  <a:lnTo>
                    <a:pt x="39823" y="18576"/>
                  </a:lnTo>
                  <a:lnTo>
                    <a:pt x="39823" y="18141"/>
                  </a:lnTo>
                  <a:lnTo>
                    <a:pt x="39761" y="17520"/>
                  </a:lnTo>
                  <a:lnTo>
                    <a:pt x="39512" y="16898"/>
                  </a:lnTo>
                  <a:lnTo>
                    <a:pt x="39202" y="16401"/>
                  </a:lnTo>
                  <a:lnTo>
                    <a:pt x="38829" y="15842"/>
                  </a:lnTo>
                  <a:lnTo>
                    <a:pt x="37835" y="14786"/>
                  </a:lnTo>
                  <a:lnTo>
                    <a:pt x="36841" y="13730"/>
                  </a:lnTo>
                  <a:lnTo>
                    <a:pt x="36406" y="13171"/>
                  </a:lnTo>
                  <a:lnTo>
                    <a:pt x="35971" y="12550"/>
                  </a:lnTo>
                  <a:lnTo>
                    <a:pt x="35723" y="11928"/>
                  </a:lnTo>
                  <a:lnTo>
                    <a:pt x="35598" y="11556"/>
                  </a:lnTo>
                  <a:lnTo>
                    <a:pt x="35536" y="11183"/>
                  </a:lnTo>
                  <a:lnTo>
                    <a:pt x="35536" y="10624"/>
                  </a:lnTo>
                  <a:lnTo>
                    <a:pt x="35598" y="10065"/>
                  </a:lnTo>
                  <a:lnTo>
                    <a:pt x="35723" y="9505"/>
                  </a:lnTo>
                  <a:lnTo>
                    <a:pt x="35909" y="8946"/>
                  </a:lnTo>
                  <a:lnTo>
                    <a:pt x="36158" y="8387"/>
                  </a:lnTo>
                  <a:lnTo>
                    <a:pt x="36468" y="7828"/>
                  </a:lnTo>
                  <a:lnTo>
                    <a:pt x="36841" y="7393"/>
                  </a:lnTo>
                  <a:lnTo>
                    <a:pt x="37214" y="6958"/>
                  </a:lnTo>
                  <a:lnTo>
                    <a:pt x="37711" y="6523"/>
                  </a:lnTo>
                  <a:lnTo>
                    <a:pt x="38146" y="6151"/>
                  </a:lnTo>
                  <a:lnTo>
                    <a:pt x="38643" y="5840"/>
                  </a:lnTo>
                  <a:lnTo>
                    <a:pt x="39202" y="5529"/>
                  </a:lnTo>
                  <a:lnTo>
                    <a:pt x="40134" y="5032"/>
                  </a:lnTo>
                  <a:lnTo>
                    <a:pt x="41128" y="4660"/>
                  </a:lnTo>
                  <a:lnTo>
                    <a:pt x="41252" y="4598"/>
                  </a:lnTo>
                  <a:lnTo>
                    <a:pt x="41314" y="4473"/>
                  </a:lnTo>
                  <a:lnTo>
                    <a:pt x="40444" y="3728"/>
                  </a:lnTo>
                  <a:lnTo>
                    <a:pt x="39450" y="3044"/>
                  </a:lnTo>
                  <a:lnTo>
                    <a:pt x="38332" y="2237"/>
                  </a:lnTo>
                  <a:lnTo>
                    <a:pt x="37089" y="1553"/>
                  </a:lnTo>
                  <a:lnTo>
                    <a:pt x="35847" y="932"/>
                  </a:lnTo>
                  <a:lnTo>
                    <a:pt x="34542" y="435"/>
                  </a:lnTo>
                  <a:lnTo>
                    <a:pt x="33797" y="187"/>
                  </a:lnTo>
                  <a:lnTo>
                    <a:pt x="33362" y="62"/>
                  </a:lnTo>
                  <a:lnTo>
                    <a:pt x="32989"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4"/>
            <p:cNvSpPr/>
            <p:nvPr/>
          </p:nvSpPr>
          <p:spPr>
            <a:xfrm>
              <a:off x="2291025" y="584475"/>
              <a:ext cx="608850" cy="852700"/>
            </a:xfrm>
            <a:custGeom>
              <a:rect b="b" l="l" r="r" t="t"/>
              <a:pathLst>
                <a:path extrusionOk="0" h="34108" w="24354">
                  <a:moveTo>
                    <a:pt x="2485" y="8698"/>
                  </a:moveTo>
                  <a:lnTo>
                    <a:pt x="2734" y="8822"/>
                  </a:lnTo>
                  <a:lnTo>
                    <a:pt x="2858" y="8884"/>
                  </a:lnTo>
                  <a:lnTo>
                    <a:pt x="2982" y="9008"/>
                  </a:lnTo>
                  <a:lnTo>
                    <a:pt x="3044" y="9195"/>
                  </a:lnTo>
                  <a:lnTo>
                    <a:pt x="3106" y="9319"/>
                  </a:lnTo>
                  <a:lnTo>
                    <a:pt x="3044" y="9505"/>
                  </a:lnTo>
                  <a:lnTo>
                    <a:pt x="2982" y="9692"/>
                  </a:lnTo>
                  <a:lnTo>
                    <a:pt x="2858" y="9816"/>
                  </a:lnTo>
                  <a:lnTo>
                    <a:pt x="2734" y="9878"/>
                  </a:lnTo>
                  <a:lnTo>
                    <a:pt x="1988" y="10064"/>
                  </a:lnTo>
                  <a:lnTo>
                    <a:pt x="1305" y="10189"/>
                  </a:lnTo>
                  <a:lnTo>
                    <a:pt x="1056" y="10127"/>
                  </a:lnTo>
                  <a:lnTo>
                    <a:pt x="808" y="10127"/>
                  </a:lnTo>
                  <a:lnTo>
                    <a:pt x="621" y="10002"/>
                  </a:lnTo>
                  <a:lnTo>
                    <a:pt x="559" y="9940"/>
                  </a:lnTo>
                  <a:lnTo>
                    <a:pt x="559" y="9816"/>
                  </a:lnTo>
                  <a:lnTo>
                    <a:pt x="621" y="9630"/>
                  </a:lnTo>
                  <a:lnTo>
                    <a:pt x="870" y="9319"/>
                  </a:lnTo>
                  <a:lnTo>
                    <a:pt x="1118" y="9070"/>
                  </a:lnTo>
                  <a:lnTo>
                    <a:pt x="1491" y="8946"/>
                  </a:lnTo>
                  <a:lnTo>
                    <a:pt x="1864" y="8760"/>
                  </a:lnTo>
                  <a:lnTo>
                    <a:pt x="2299" y="8698"/>
                  </a:lnTo>
                  <a:close/>
                  <a:moveTo>
                    <a:pt x="8449" y="8760"/>
                  </a:moveTo>
                  <a:lnTo>
                    <a:pt x="8698" y="8822"/>
                  </a:lnTo>
                  <a:lnTo>
                    <a:pt x="9195" y="8946"/>
                  </a:lnTo>
                  <a:lnTo>
                    <a:pt x="9630" y="9257"/>
                  </a:lnTo>
                  <a:lnTo>
                    <a:pt x="10002" y="9630"/>
                  </a:lnTo>
                  <a:lnTo>
                    <a:pt x="10127" y="9816"/>
                  </a:lnTo>
                  <a:lnTo>
                    <a:pt x="10127" y="9940"/>
                  </a:lnTo>
                  <a:lnTo>
                    <a:pt x="10002" y="10064"/>
                  </a:lnTo>
                  <a:lnTo>
                    <a:pt x="9816" y="10189"/>
                  </a:lnTo>
                  <a:lnTo>
                    <a:pt x="9319" y="10189"/>
                  </a:lnTo>
                  <a:lnTo>
                    <a:pt x="8698" y="10127"/>
                  </a:lnTo>
                  <a:lnTo>
                    <a:pt x="8014" y="10002"/>
                  </a:lnTo>
                  <a:lnTo>
                    <a:pt x="7828" y="9878"/>
                  </a:lnTo>
                  <a:lnTo>
                    <a:pt x="7704" y="9692"/>
                  </a:lnTo>
                  <a:lnTo>
                    <a:pt x="7579" y="9567"/>
                  </a:lnTo>
                  <a:lnTo>
                    <a:pt x="7579" y="9381"/>
                  </a:lnTo>
                  <a:lnTo>
                    <a:pt x="7642" y="9133"/>
                  </a:lnTo>
                  <a:lnTo>
                    <a:pt x="7766" y="8946"/>
                  </a:lnTo>
                  <a:lnTo>
                    <a:pt x="7952" y="8822"/>
                  </a:lnTo>
                  <a:lnTo>
                    <a:pt x="8201" y="8760"/>
                  </a:lnTo>
                  <a:close/>
                  <a:moveTo>
                    <a:pt x="2112" y="10872"/>
                  </a:moveTo>
                  <a:lnTo>
                    <a:pt x="2299" y="10934"/>
                  </a:lnTo>
                  <a:lnTo>
                    <a:pt x="2423" y="10996"/>
                  </a:lnTo>
                  <a:lnTo>
                    <a:pt x="2671" y="11245"/>
                  </a:lnTo>
                  <a:lnTo>
                    <a:pt x="2858" y="11618"/>
                  </a:lnTo>
                  <a:lnTo>
                    <a:pt x="2920" y="11804"/>
                  </a:lnTo>
                  <a:lnTo>
                    <a:pt x="2920" y="11990"/>
                  </a:lnTo>
                  <a:lnTo>
                    <a:pt x="2858" y="12177"/>
                  </a:lnTo>
                  <a:lnTo>
                    <a:pt x="2734" y="12425"/>
                  </a:lnTo>
                  <a:lnTo>
                    <a:pt x="2609" y="12674"/>
                  </a:lnTo>
                  <a:lnTo>
                    <a:pt x="2423" y="12798"/>
                  </a:lnTo>
                  <a:lnTo>
                    <a:pt x="2174" y="12860"/>
                  </a:lnTo>
                  <a:lnTo>
                    <a:pt x="1926" y="12798"/>
                  </a:lnTo>
                  <a:lnTo>
                    <a:pt x="1740" y="12674"/>
                  </a:lnTo>
                  <a:lnTo>
                    <a:pt x="1553" y="12487"/>
                  </a:lnTo>
                  <a:lnTo>
                    <a:pt x="1429" y="12239"/>
                  </a:lnTo>
                  <a:lnTo>
                    <a:pt x="1367" y="11866"/>
                  </a:lnTo>
                  <a:lnTo>
                    <a:pt x="1429" y="11493"/>
                  </a:lnTo>
                  <a:lnTo>
                    <a:pt x="1615" y="11183"/>
                  </a:lnTo>
                  <a:lnTo>
                    <a:pt x="1802" y="10996"/>
                  </a:lnTo>
                  <a:lnTo>
                    <a:pt x="1988" y="10934"/>
                  </a:lnTo>
                  <a:lnTo>
                    <a:pt x="2112" y="10872"/>
                  </a:lnTo>
                  <a:close/>
                  <a:moveTo>
                    <a:pt x="8760" y="11058"/>
                  </a:moveTo>
                  <a:lnTo>
                    <a:pt x="8946" y="11121"/>
                  </a:lnTo>
                  <a:lnTo>
                    <a:pt x="9195" y="11369"/>
                  </a:lnTo>
                  <a:lnTo>
                    <a:pt x="9381" y="11680"/>
                  </a:lnTo>
                  <a:lnTo>
                    <a:pt x="9443" y="12052"/>
                  </a:lnTo>
                  <a:lnTo>
                    <a:pt x="9381" y="12425"/>
                  </a:lnTo>
                  <a:lnTo>
                    <a:pt x="9195" y="12736"/>
                  </a:lnTo>
                  <a:lnTo>
                    <a:pt x="8884" y="12922"/>
                  </a:lnTo>
                  <a:lnTo>
                    <a:pt x="8760" y="12984"/>
                  </a:lnTo>
                  <a:lnTo>
                    <a:pt x="8387" y="12984"/>
                  </a:lnTo>
                  <a:lnTo>
                    <a:pt x="8263" y="12922"/>
                  </a:lnTo>
                  <a:lnTo>
                    <a:pt x="7952" y="12674"/>
                  </a:lnTo>
                  <a:lnTo>
                    <a:pt x="7828" y="12363"/>
                  </a:lnTo>
                  <a:lnTo>
                    <a:pt x="7766" y="11990"/>
                  </a:lnTo>
                  <a:lnTo>
                    <a:pt x="7828" y="11618"/>
                  </a:lnTo>
                  <a:lnTo>
                    <a:pt x="8014" y="11307"/>
                  </a:lnTo>
                  <a:lnTo>
                    <a:pt x="8263" y="11121"/>
                  </a:lnTo>
                  <a:lnTo>
                    <a:pt x="8449" y="11058"/>
                  </a:lnTo>
                  <a:close/>
                  <a:moveTo>
                    <a:pt x="4784" y="11493"/>
                  </a:moveTo>
                  <a:lnTo>
                    <a:pt x="4846" y="11555"/>
                  </a:lnTo>
                  <a:lnTo>
                    <a:pt x="4846" y="11618"/>
                  </a:lnTo>
                  <a:lnTo>
                    <a:pt x="4846" y="11804"/>
                  </a:lnTo>
                  <a:lnTo>
                    <a:pt x="4349" y="13357"/>
                  </a:lnTo>
                  <a:lnTo>
                    <a:pt x="4163" y="14165"/>
                  </a:lnTo>
                  <a:lnTo>
                    <a:pt x="4038" y="14972"/>
                  </a:lnTo>
                  <a:lnTo>
                    <a:pt x="4038" y="15283"/>
                  </a:lnTo>
                  <a:lnTo>
                    <a:pt x="4100" y="15469"/>
                  </a:lnTo>
                  <a:lnTo>
                    <a:pt x="4287" y="15594"/>
                  </a:lnTo>
                  <a:lnTo>
                    <a:pt x="4908" y="15594"/>
                  </a:lnTo>
                  <a:lnTo>
                    <a:pt x="4970" y="15718"/>
                  </a:lnTo>
                  <a:lnTo>
                    <a:pt x="4908" y="15842"/>
                  </a:lnTo>
                  <a:lnTo>
                    <a:pt x="4784" y="15904"/>
                  </a:lnTo>
                  <a:lnTo>
                    <a:pt x="4660" y="15842"/>
                  </a:lnTo>
                  <a:lnTo>
                    <a:pt x="4597" y="15904"/>
                  </a:lnTo>
                  <a:lnTo>
                    <a:pt x="4163" y="15842"/>
                  </a:lnTo>
                  <a:lnTo>
                    <a:pt x="3976" y="15780"/>
                  </a:lnTo>
                  <a:lnTo>
                    <a:pt x="3852" y="15656"/>
                  </a:lnTo>
                  <a:lnTo>
                    <a:pt x="3790" y="15531"/>
                  </a:lnTo>
                  <a:lnTo>
                    <a:pt x="3728" y="15345"/>
                  </a:lnTo>
                  <a:lnTo>
                    <a:pt x="3728" y="14972"/>
                  </a:lnTo>
                  <a:lnTo>
                    <a:pt x="3914" y="14103"/>
                  </a:lnTo>
                  <a:lnTo>
                    <a:pt x="4100" y="13295"/>
                  </a:lnTo>
                  <a:lnTo>
                    <a:pt x="4287" y="12487"/>
                  </a:lnTo>
                  <a:lnTo>
                    <a:pt x="4535" y="11680"/>
                  </a:lnTo>
                  <a:lnTo>
                    <a:pt x="4597" y="11555"/>
                  </a:lnTo>
                  <a:lnTo>
                    <a:pt x="4660" y="11493"/>
                  </a:lnTo>
                  <a:close/>
                  <a:moveTo>
                    <a:pt x="7269" y="15904"/>
                  </a:moveTo>
                  <a:lnTo>
                    <a:pt x="7393" y="15966"/>
                  </a:lnTo>
                  <a:lnTo>
                    <a:pt x="7455" y="16028"/>
                  </a:lnTo>
                  <a:lnTo>
                    <a:pt x="7455" y="16091"/>
                  </a:lnTo>
                  <a:lnTo>
                    <a:pt x="7331" y="16215"/>
                  </a:lnTo>
                  <a:lnTo>
                    <a:pt x="7020" y="16650"/>
                  </a:lnTo>
                  <a:lnTo>
                    <a:pt x="6585" y="16898"/>
                  </a:lnTo>
                  <a:lnTo>
                    <a:pt x="6151" y="17085"/>
                  </a:lnTo>
                  <a:lnTo>
                    <a:pt x="5591" y="17147"/>
                  </a:lnTo>
                  <a:lnTo>
                    <a:pt x="5157" y="17085"/>
                  </a:lnTo>
                  <a:lnTo>
                    <a:pt x="4722" y="16898"/>
                  </a:lnTo>
                  <a:lnTo>
                    <a:pt x="4660" y="16836"/>
                  </a:lnTo>
                  <a:lnTo>
                    <a:pt x="4597" y="16774"/>
                  </a:lnTo>
                  <a:lnTo>
                    <a:pt x="4660" y="16712"/>
                  </a:lnTo>
                  <a:lnTo>
                    <a:pt x="4722" y="16650"/>
                  </a:lnTo>
                  <a:lnTo>
                    <a:pt x="4908" y="16650"/>
                  </a:lnTo>
                  <a:lnTo>
                    <a:pt x="5219" y="16836"/>
                  </a:lnTo>
                  <a:lnTo>
                    <a:pt x="5529" y="16898"/>
                  </a:lnTo>
                  <a:lnTo>
                    <a:pt x="5840" y="16898"/>
                  </a:lnTo>
                  <a:lnTo>
                    <a:pt x="6151" y="16836"/>
                  </a:lnTo>
                  <a:lnTo>
                    <a:pt x="6461" y="16712"/>
                  </a:lnTo>
                  <a:lnTo>
                    <a:pt x="6710" y="16525"/>
                  </a:lnTo>
                  <a:lnTo>
                    <a:pt x="6958" y="16339"/>
                  </a:lnTo>
                  <a:lnTo>
                    <a:pt x="7145" y="16091"/>
                  </a:lnTo>
                  <a:lnTo>
                    <a:pt x="7207" y="15966"/>
                  </a:lnTo>
                  <a:lnTo>
                    <a:pt x="7269" y="15904"/>
                  </a:lnTo>
                  <a:close/>
                  <a:moveTo>
                    <a:pt x="11307" y="12984"/>
                  </a:moveTo>
                  <a:lnTo>
                    <a:pt x="11928" y="13046"/>
                  </a:lnTo>
                  <a:lnTo>
                    <a:pt x="12487" y="13233"/>
                  </a:lnTo>
                  <a:lnTo>
                    <a:pt x="13046" y="13481"/>
                  </a:lnTo>
                  <a:lnTo>
                    <a:pt x="13481" y="13854"/>
                  </a:lnTo>
                  <a:lnTo>
                    <a:pt x="13854" y="14289"/>
                  </a:lnTo>
                  <a:lnTo>
                    <a:pt x="14103" y="14786"/>
                  </a:lnTo>
                  <a:lnTo>
                    <a:pt x="14289" y="15345"/>
                  </a:lnTo>
                  <a:lnTo>
                    <a:pt x="14351" y="15966"/>
                  </a:lnTo>
                  <a:lnTo>
                    <a:pt x="14289" y="16588"/>
                  </a:lnTo>
                  <a:lnTo>
                    <a:pt x="14103" y="17147"/>
                  </a:lnTo>
                  <a:lnTo>
                    <a:pt x="13854" y="17706"/>
                  </a:lnTo>
                  <a:lnTo>
                    <a:pt x="13481" y="18141"/>
                  </a:lnTo>
                  <a:lnTo>
                    <a:pt x="12984" y="18513"/>
                  </a:lnTo>
                  <a:lnTo>
                    <a:pt x="12487" y="18824"/>
                  </a:lnTo>
                  <a:lnTo>
                    <a:pt x="11928" y="19010"/>
                  </a:lnTo>
                  <a:lnTo>
                    <a:pt x="11307" y="19010"/>
                  </a:lnTo>
                  <a:lnTo>
                    <a:pt x="10686" y="18948"/>
                  </a:lnTo>
                  <a:lnTo>
                    <a:pt x="10127" y="18824"/>
                  </a:lnTo>
                  <a:lnTo>
                    <a:pt x="9630" y="18513"/>
                  </a:lnTo>
                  <a:lnTo>
                    <a:pt x="9195" y="18141"/>
                  </a:lnTo>
                  <a:lnTo>
                    <a:pt x="8822" y="17706"/>
                  </a:lnTo>
                  <a:lnTo>
                    <a:pt x="8511" y="17209"/>
                  </a:lnTo>
                  <a:lnTo>
                    <a:pt x="8325" y="16588"/>
                  </a:lnTo>
                  <a:lnTo>
                    <a:pt x="8263" y="16028"/>
                  </a:lnTo>
                  <a:lnTo>
                    <a:pt x="8325" y="15407"/>
                  </a:lnTo>
                  <a:lnTo>
                    <a:pt x="8511" y="14786"/>
                  </a:lnTo>
                  <a:lnTo>
                    <a:pt x="8822" y="14289"/>
                  </a:lnTo>
                  <a:lnTo>
                    <a:pt x="9195" y="13854"/>
                  </a:lnTo>
                  <a:lnTo>
                    <a:pt x="9630" y="13481"/>
                  </a:lnTo>
                  <a:lnTo>
                    <a:pt x="10127" y="13171"/>
                  </a:lnTo>
                  <a:lnTo>
                    <a:pt x="10686" y="13046"/>
                  </a:lnTo>
                  <a:lnTo>
                    <a:pt x="11307" y="12984"/>
                  </a:lnTo>
                  <a:close/>
                  <a:moveTo>
                    <a:pt x="5157" y="0"/>
                  </a:moveTo>
                  <a:lnTo>
                    <a:pt x="5032" y="124"/>
                  </a:lnTo>
                  <a:lnTo>
                    <a:pt x="4349" y="621"/>
                  </a:lnTo>
                  <a:lnTo>
                    <a:pt x="3728" y="1118"/>
                  </a:lnTo>
                  <a:lnTo>
                    <a:pt x="3106" y="1677"/>
                  </a:lnTo>
                  <a:lnTo>
                    <a:pt x="2547" y="2299"/>
                  </a:lnTo>
                  <a:lnTo>
                    <a:pt x="2174" y="2796"/>
                  </a:lnTo>
                  <a:lnTo>
                    <a:pt x="1802" y="3355"/>
                  </a:lnTo>
                  <a:lnTo>
                    <a:pt x="1429" y="3914"/>
                  </a:lnTo>
                  <a:lnTo>
                    <a:pt x="1180" y="4473"/>
                  </a:lnTo>
                  <a:lnTo>
                    <a:pt x="746" y="5529"/>
                  </a:lnTo>
                  <a:lnTo>
                    <a:pt x="373" y="6585"/>
                  </a:lnTo>
                  <a:lnTo>
                    <a:pt x="186" y="7641"/>
                  </a:lnTo>
                  <a:lnTo>
                    <a:pt x="62" y="8760"/>
                  </a:lnTo>
                  <a:lnTo>
                    <a:pt x="0" y="10872"/>
                  </a:lnTo>
                  <a:lnTo>
                    <a:pt x="0" y="11928"/>
                  </a:lnTo>
                  <a:lnTo>
                    <a:pt x="0" y="12984"/>
                  </a:lnTo>
                  <a:lnTo>
                    <a:pt x="497" y="12922"/>
                  </a:lnTo>
                  <a:lnTo>
                    <a:pt x="994" y="12922"/>
                  </a:lnTo>
                  <a:lnTo>
                    <a:pt x="1491" y="13046"/>
                  </a:lnTo>
                  <a:lnTo>
                    <a:pt x="1988" y="13295"/>
                  </a:lnTo>
                  <a:lnTo>
                    <a:pt x="2423" y="13543"/>
                  </a:lnTo>
                  <a:lnTo>
                    <a:pt x="2734" y="13916"/>
                  </a:lnTo>
                  <a:lnTo>
                    <a:pt x="3044" y="14351"/>
                  </a:lnTo>
                  <a:lnTo>
                    <a:pt x="3231" y="14848"/>
                  </a:lnTo>
                  <a:lnTo>
                    <a:pt x="3355" y="15345"/>
                  </a:lnTo>
                  <a:lnTo>
                    <a:pt x="3417" y="15842"/>
                  </a:lnTo>
                  <a:lnTo>
                    <a:pt x="3355" y="16339"/>
                  </a:lnTo>
                  <a:lnTo>
                    <a:pt x="3168" y="16836"/>
                  </a:lnTo>
                  <a:lnTo>
                    <a:pt x="2920" y="17209"/>
                  </a:lnTo>
                  <a:lnTo>
                    <a:pt x="2671" y="17582"/>
                  </a:lnTo>
                  <a:lnTo>
                    <a:pt x="2423" y="17830"/>
                  </a:lnTo>
                  <a:lnTo>
                    <a:pt x="2112" y="18079"/>
                  </a:lnTo>
                  <a:lnTo>
                    <a:pt x="1740" y="18265"/>
                  </a:lnTo>
                  <a:lnTo>
                    <a:pt x="1367" y="18389"/>
                  </a:lnTo>
                  <a:lnTo>
                    <a:pt x="994" y="18451"/>
                  </a:lnTo>
                  <a:lnTo>
                    <a:pt x="559" y="18513"/>
                  </a:lnTo>
                  <a:lnTo>
                    <a:pt x="621" y="19073"/>
                  </a:lnTo>
                  <a:lnTo>
                    <a:pt x="746" y="19632"/>
                  </a:lnTo>
                  <a:lnTo>
                    <a:pt x="1118" y="20750"/>
                  </a:lnTo>
                  <a:lnTo>
                    <a:pt x="1305" y="21123"/>
                  </a:lnTo>
                  <a:lnTo>
                    <a:pt x="1491" y="21433"/>
                  </a:lnTo>
                  <a:lnTo>
                    <a:pt x="1740" y="21744"/>
                  </a:lnTo>
                  <a:lnTo>
                    <a:pt x="1988" y="21993"/>
                  </a:lnTo>
                  <a:lnTo>
                    <a:pt x="2237" y="22241"/>
                  </a:lnTo>
                  <a:lnTo>
                    <a:pt x="2609" y="22427"/>
                  </a:lnTo>
                  <a:lnTo>
                    <a:pt x="2920" y="22614"/>
                  </a:lnTo>
                  <a:lnTo>
                    <a:pt x="3293" y="22800"/>
                  </a:lnTo>
                  <a:lnTo>
                    <a:pt x="4163" y="22987"/>
                  </a:lnTo>
                  <a:lnTo>
                    <a:pt x="5032" y="23173"/>
                  </a:lnTo>
                  <a:lnTo>
                    <a:pt x="6710" y="23484"/>
                  </a:lnTo>
                  <a:lnTo>
                    <a:pt x="7766" y="23484"/>
                  </a:lnTo>
                  <a:lnTo>
                    <a:pt x="7828" y="23546"/>
                  </a:lnTo>
                  <a:lnTo>
                    <a:pt x="7890" y="23546"/>
                  </a:lnTo>
                  <a:lnTo>
                    <a:pt x="7952" y="23732"/>
                  </a:lnTo>
                  <a:lnTo>
                    <a:pt x="9505" y="23670"/>
                  </a:lnTo>
                  <a:lnTo>
                    <a:pt x="10748" y="23546"/>
                  </a:lnTo>
                  <a:lnTo>
                    <a:pt x="11928" y="23421"/>
                  </a:lnTo>
                  <a:lnTo>
                    <a:pt x="13109" y="23111"/>
                  </a:lnTo>
                  <a:lnTo>
                    <a:pt x="13668" y="22924"/>
                  </a:lnTo>
                  <a:lnTo>
                    <a:pt x="14227" y="22676"/>
                  </a:lnTo>
                  <a:lnTo>
                    <a:pt x="14351" y="22676"/>
                  </a:lnTo>
                  <a:lnTo>
                    <a:pt x="14165" y="23297"/>
                  </a:lnTo>
                  <a:lnTo>
                    <a:pt x="13916" y="23856"/>
                  </a:lnTo>
                  <a:lnTo>
                    <a:pt x="13606" y="24353"/>
                  </a:lnTo>
                  <a:lnTo>
                    <a:pt x="13171" y="24788"/>
                  </a:lnTo>
                  <a:lnTo>
                    <a:pt x="12674" y="25161"/>
                  </a:lnTo>
                  <a:lnTo>
                    <a:pt x="12177" y="25409"/>
                  </a:lnTo>
                  <a:lnTo>
                    <a:pt x="11680" y="25658"/>
                  </a:lnTo>
                  <a:lnTo>
                    <a:pt x="11121" y="25844"/>
                  </a:lnTo>
                  <a:lnTo>
                    <a:pt x="10375" y="26031"/>
                  </a:lnTo>
                  <a:lnTo>
                    <a:pt x="9567" y="26155"/>
                  </a:lnTo>
                  <a:lnTo>
                    <a:pt x="8822" y="26217"/>
                  </a:lnTo>
                  <a:lnTo>
                    <a:pt x="8076" y="26217"/>
                  </a:lnTo>
                  <a:lnTo>
                    <a:pt x="8014" y="26403"/>
                  </a:lnTo>
                  <a:lnTo>
                    <a:pt x="8076" y="26652"/>
                  </a:lnTo>
                  <a:lnTo>
                    <a:pt x="8076" y="26900"/>
                  </a:lnTo>
                  <a:lnTo>
                    <a:pt x="8076" y="27087"/>
                  </a:lnTo>
                  <a:lnTo>
                    <a:pt x="8014" y="27273"/>
                  </a:lnTo>
                  <a:lnTo>
                    <a:pt x="7828" y="27460"/>
                  </a:lnTo>
                  <a:lnTo>
                    <a:pt x="7642" y="27522"/>
                  </a:lnTo>
                  <a:lnTo>
                    <a:pt x="7145" y="27708"/>
                  </a:lnTo>
                  <a:lnTo>
                    <a:pt x="7082" y="27770"/>
                  </a:lnTo>
                  <a:lnTo>
                    <a:pt x="7020" y="27832"/>
                  </a:lnTo>
                  <a:lnTo>
                    <a:pt x="6958" y="28019"/>
                  </a:lnTo>
                  <a:lnTo>
                    <a:pt x="6958" y="29385"/>
                  </a:lnTo>
                  <a:lnTo>
                    <a:pt x="7020" y="30752"/>
                  </a:lnTo>
                  <a:lnTo>
                    <a:pt x="7082" y="33548"/>
                  </a:lnTo>
                  <a:lnTo>
                    <a:pt x="8139" y="33859"/>
                  </a:lnTo>
                  <a:lnTo>
                    <a:pt x="9257" y="34045"/>
                  </a:lnTo>
                  <a:lnTo>
                    <a:pt x="9940" y="34107"/>
                  </a:lnTo>
                  <a:lnTo>
                    <a:pt x="12115" y="34107"/>
                  </a:lnTo>
                  <a:lnTo>
                    <a:pt x="14227" y="33921"/>
                  </a:lnTo>
                  <a:lnTo>
                    <a:pt x="14910" y="33796"/>
                  </a:lnTo>
                  <a:lnTo>
                    <a:pt x="15532" y="33734"/>
                  </a:lnTo>
                  <a:lnTo>
                    <a:pt x="15594" y="33672"/>
                  </a:lnTo>
                  <a:lnTo>
                    <a:pt x="15718" y="33610"/>
                  </a:lnTo>
                  <a:lnTo>
                    <a:pt x="20191" y="27460"/>
                  </a:lnTo>
                  <a:lnTo>
                    <a:pt x="20253" y="27335"/>
                  </a:lnTo>
                  <a:lnTo>
                    <a:pt x="20315" y="27211"/>
                  </a:lnTo>
                  <a:lnTo>
                    <a:pt x="20253" y="27087"/>
                  </a:lnTo>
                  <a:lnTo>
                    <a:pt x="20067" y="26963"/>
                  </a:lnTo>
                  <a:lnTo>
                    <a:pt x="19818" y="26838"/>
                  </a:lnTo>
                  <a:lnTo>
                    <a:pt x="19570" y="26652"/>
                  </a:lnTo>
                  <a:lnTo>
                    <a:pt x="19259" y="26528"/>
                  </a:lnTo>
                  <a:lnTo>
                    <a:pt x="19011" y="26341"/>
                  </a:lnTo>
                  <a:lnTo>
                    <a:pt x="18886" y="26031"/>
                  </a:lnTo>
                  <a:lnTo>
                    <a:pt x="18886" y="25658"/>
                  </a:lnTo>
                  <a:lnTo>
                    <a:pt x="18886" y="23732"/>
                  </a:lnTo>
                  <a:lnTo>
                    <a:pt x="18948" y="21806"/>
                  </a:lnTo>
                  <a:lnTo>
                    <a:pt x="18948" y="21558"/>
                  </a:lnTo>
                  <a:lnTo>
                    <a:pt x="18948" y="20812"/>
                  </a:lnTo>
                  <a:lnTo>
                    <a:pt x="18948" y="20502"/>
                  </a:lnTo>
                  <a:lnTo>
                    <a:pt x="18886" y="20129"/>
                  </a:lnTo>
                  <a:lnTo>
                    <a:pt x="18886" y="20005"/>
                  </a:lnTo>
                  <a:lnTo>
                    <a:pt x="18886" y="19942"/>
                  </a:lnTo>
                  <a:lnTo>
                    <a:pt x="19011" y="19880"/>
                  </a:lnTo>
                  <a:lnTo>
                    <a:pt x="19135" y="19880"/>
                  </a:lnTo>
                  <a:lnTo>
                    <a:pt x="19756" y="19942"/>
                  </a:lnTo>
                  <a:lnTo>
                    <a:pt x="20377" y="19880"/>
                  </a:lnTo>
                  <a:lnTo>
                    <a:pt x="20936" y="19818"/>
                  </a:lnTo>
                  <a:lnTo>
                    <a:pt x="21496" y="19632"/>
                  </a:lnTo>
                  <a:lnTo>
                    <a:pt x="22055" y="19445"/>
                  </a:lnTo>
                  <a:lnTo>
                    <a:pt x="22552" y="19135"/>
                  </a:lnTo>
                  <a:lnTo>
                    <a:pt x="22987" y="18700"/>
                  </a:lnTo>
                  <a:lnTo>
                    <a:pt x="23421" y="18265"/>
                  </a:lnTo>
                  <a:lnTo>
                    <a:pt x="23732" y="17892"/>
                  </a:lnTo>
                  <a:lnTo>
                    <a:pt x="23981" y="17519"/>
                  </a:lnTo>
                  <a:lnTo>
                    <a:pt x="24105" y="17147"/>
                  </a:lnTo>
                  <a:lnTo>
                    <a:pt x="24229" y="16712"/>
                  </a:lnTo>
                  <a:lnTo>
                    <a:pt x="24353" y="16277"/>
                  </a:lnTo>
                  <a:lnTo>
                    <a:pt x="24353" y="15842"/>
                  </a:lnTo>
                  <a:lnTo>
                    <a:pt x="24353" y="15407"/>
                  </a:lnTo>
                  <a:lnTo>
                    <a:pt x="24291" y="14972"/>
                  </a:lnTo>
                  <a:lnTo>
                    <a:pt x="24167" y="14537"/>
                  </a:lnTo>
                  <a:lnTo>
                    <a:pt x="24043" y="14165"/>
                  </a:lnTo>
                  <a:lnTo>
                    <a:pt x="23670" y="13419"/>
                  </a:lnTo>
                  <a:lnTo>
                    <a:pt x="23484" y="13171"/>
                  </a:lnTo>
                  <a:lnTo>
                    <a:pt x="23235" y="12984"/>
                  </a:lnTo>
                  <a:lnTo>
                    <a:pt x="23173" y="13046"/>
                  </a:lnTo>
                  <a:lnTo>
                    <a:pt x="23111" y="13109"/>
                  </a:lnTo>
                  <a:lnTo>
                    <a:pt x="22676" y="13171"/>
                  </a:lnTo>
                  <a:lnTo>
                    <a:pt x="22303" y="13233"/>
                  </a:lnTo>
                  <a:lnTo>
                    <a:pt x="21930" y="13419"/>
                  </a:lnTo>
                  <a:lnTo>
                    <a:pt x="21620" y="13606"/>
                  </a:lnTo>
                  <a:lnTo>
                    <a:pt x="21309" y="13854"/>
                  </a:lnTo>
                  <a:lnTo>
                    <a:pt x="20999" y="14103"/>
                  </a:lnTo>
                  <a:lnTo>
                    <a:pt x="20502" y="14724"/>
                  </a:lnTo>
                  <a:lnTo>
                    <a:pt x="19942" y="15531"/>
                  </a:lnTo>
                  <a:lnTo>
                    <a:pt x="19508" y="16401"/>
                  </a:lnTo>
                  <a:lnTo>
                    <a:pt x="19197" y="17395"/>
                  </a:lnTo>
                  <a:lnTo>
                    <a:pt x="19073" y="18389"/>
                  </a:lnTo>
                  <a:lnTo>
                    <a:pt x="19011" y="18700"/>
                  </a:lnTo>
                  <a:lnTo>
                    <a:pt x="19011" y="18824"/>
                  </a:lnTo>
                  <a:lnTo>
                    <a:pt x="18824" y="18824"/>
                  </a:lnTo>
                  <a:lnTo>
                    <a:pt x="18762" y="18762"/>
                  </a:lnTo>
                  <a:lnTo>
                    <a:pt x="18762" y="18638"/>
                  </a:lnTo>
                  <a:lnTo>
                    <a:pt x="18824" y="17768"/>
                  </a:lnTo>
                  <a:lnTo>
                    <a:pt x="19011" y="17209"/>
                  </a:lnTo>
                  <a:lnTo>
                    <a:pt x="19135" y="16588"/>
                  </a:lnTo>
                  <a:lnTo>
                    <a:pt x="19383" y="16028"/>
                  </a:lnTo>
                  <a:lnTo>
                    <a:pt x="19632" y="15531"/>
                  </a:lnTo>
                  <a:lnTo>
                    <a:pt x="19942" y="15034"/>
                  </a:lnTo>
                  <a:lnTo>
                    <a:pt x="20253" y="14537"/>
                  </a:lnTo>
                  <a:lnTo>
                    <a:pt x="20626" y="14103"/>
                  </a:lnTo>
                  <a:lnTo>
                    <a:pt x="21061" y="13668"/>
                  </a:lnTo>
                  <a:lnTo>
                    <a:pt x="21496" y="13357"/>
                  </a:lnTo>
                  <a:lnTo>
                    <a:pt x="21993" y="13109"/>
                  </a:lnTo>
                  <a:lnTo>
                    <a:pt x="22490" y="12922"/>
                  </a:lnTo>
                  <a:lnTo>
                    <a:pt x="22987" y="12860"/>
                  </a:lnTo>
                  <a:lnTo>
                    <a:pt x="22738" y="12674"/>
                  </a:lnTo>
                  <a:lnTo>
                    <a:pt x="22490" y="12487"/>
                  </a:lnTo>
                  <a:lnTo>
                    <a:pt x="21930" y="12363"/>
                  </a:lnTo>
                  <a:lnTo>
                    <a:pt x="20750" y="12363"/>
                  </a:lnTo>
                  <a:lnTo>
                    <a:pt x="20253" y="12487"/>
                  </a:lnTo>
                  <a:lnTo>
                    <a:pt x="19756" y="12674"/>
                  </a:lnTo>
                  <a:lnTo>
                    <a:pt x="19321" y="12860"/>
                  </a:lnTo>
                  <a:lnTo>
                    <a:pt x="18948" y="13109"/>
                  </a:lnTo>
                  <a:lnTo>
                    <a:pt x="18576" y="13419"/>
                  </a:lnTo>
                  <a:lnTo>
                    <a:pt x="18203" y="13792"/>
                  </a:lnTo>
                  <a:lnTo>
                    <a:pt x="17954" y="14165"/>
                  </a:lnTo>
                  <a:lnTo>
                    <a:pt x="17644" y="14600"/>
                  </a:lnTo>
                  <a:lnTo>
                    <a:pt x="17644" y="14662"/>
                  </a:lnTo>
                  <a:lnTo>
                    <a:pt x="17520" y="14724"/>
                  </a:lnTo>
                  <a:lnTo>
                    <a:pt x="17333" y="14040"/>
                  </a:lnTo>
                  <a:lnTo>
                    <a:pt x="17023" y="13481"/>
                  </a:lnTo>
                  <a:lnTo>
                    <a:pt x="16588" y="12860"/>
                  </a:lnTo>
                  <a:lnTo>
                    <a:pt x="16339" y="12549"/>
                  </a:lnTo>
                  <a:lnTo>
                    <a:pt x="16091" y="12363"/>
                  </a:lnTo>
                  <a:lnTo>
                    <a:pt x="15780" y="12115"/>
                  </a:lnTo>
                  <a:lnTo>
                    <a:pt x="15469" y="11990"/>
                  </a:lnTo>
                  <a:lnTo>
                    <a:pt x="15097" y="11866"/>
                  </a:lnTo>
                  <a:lnTo>
                    <a:pt x="14724" y="11742"/>
                  </a:lnTo>
                  <a:lnTo>
                    <a:pt x="14103" y="11618"/>
                  </a:lnTo>
                  <a:lnTo>
                    <a:pt x="13543" y="11493"/>
                  </a:lnTo>
                  <a:lnTo>
                    <a:pt x="12984" y="11245"/>
                  </a:lnTo>
                  <a:lnTo>
                    <a:pt x="12487" y="10934"/>
                  </a:lnTo>
                  <a:lnTo>
                    <a:pt x="12115" y="10561"/>
                  </a:lnTo>
                  <a:lnTo>
                    <a:pt x="11742" y="10189"/>
                  </a:lnTo>
                  <a:lnTo>
                    <a:pt x="11369" y="9754"/>
                  </a:lnTo>
                  <a:lnTo>
                    <a:pt x="11121" y="9319"/>
                  </a:lnTo>
                  <a:lnTo>
                    <a:pt x="10934" y="8760"/>
                  </a:lnTo>
                  <a:lnTo>
                    <a:pt x="10748" y="8201"/>
                  </a:lnTo>
                  <a:lnTo>
                    <a:pt x="10624" y="7641"/>
                  </a:lnTo>
                  <a:lnTo>
                    <a:pt x="10561" y="7082"/>
                  </a:lnTo>
                  <a:lnTo>
                    <a:pt x="10624" y="6461"/>
                  </a:lnTo>
                  <a:lnTo>
                    <a:pt x="10686" y="5902"/>
                  </a:lnTo>
                  <a:lnTo>
                    <a:pt x="10686" y="5716"/>
                  </a:lnTo>
                  <a:lnTo>
                    <a:pt x="10624" y="5653"/>
                  </a:lnTo>
                  <a:lnTo>
                    <a:pt x="10499" y="5653"/>
                  </a:lnTo>
                  <a:lnTo>
                    <a:pt x="10064" y="5591"/>
                  </a:lnTo>
                  <a:lnTo>
                    <a:pt x="9630" y="5467"/>
                  </a:lnTo>
                  <a:lnTo>
                    <a:pt x="8822" y="5219"/>
                  </a:lnTo>
                  <a:lnTo>
                    <a:pt x="7952" y="4784"/>
                  </a:lnTo>
                  <a:lnTo>
                    <a:pt x="7517" y="4597"/>
                  </a:lnTo>
                  <a:lnTo>
                    <a:pt x="7145" y="4287"/>
                  </a:lnTo>
                  <a:lnTo>
                    <a:pt x="6834" y="3976"/>
                  </a:lnTo>
                  <a:lnTo>
                    <a:pt x="6523" y="3665"/>
                  </a:lnTo>
                  <a:lnTo>
                    <a:pt x="6213" y="3293"/>
                  </a:lnTo>
                  <a:lnTo>
                    <a:pt x="5902" y="2920"/>
                  </a:lnTo>
                  <a:lnTo>
                    <a:pt x="5591" y="2299"/>
                  </a:lnTo>
                  <a:lnTo>
                    <a:pt x="5405" y="1615"/>
                  </a:lnTo>
                  <a:lnTo>
                    <a:pt x="5343" y="932"/>
                  </a:lnTo>
                  <a:lnTo>
                    <a:pt x="5281" y="249"/>
                  </a:lnTo>
                  <a:lnTo>
                    <a:pt x="5343" y="124"/>
                  </a:lnTo>
                  <a:lnTo>
                    <a:pt x="5281" y="62"/>
                  </a:lnTo>
                  <a:lnTo>
                    <a:pt x="5281" y="0"/>
                  </a:lnTo>
                  <a:close/>
                </a:path>
              </a:pathLst>
            </a:custGeom>
            <a:solidFill>
              <a:srgbClr val="FE8C9D"/>
            </a:solidFill>
            <a:ln cap="flat" cmpd="sng" w="9525">
              <a:solidFill>
                <a:srgbClr val="FE8C9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4"/>
            <p:cNvSpPr/>
            <p:nvPr/>
          </p:nvSpPr>
          <p:spPr>
            <a:xfrm>
              <a:off x="1592100" y="1123400"/>
              <a:ext cx="392975" cy="414725"/>
            </a:xfrm>
            <a:custGeom>
              <a:rect b="b" l="l" r="r" t="t"/>
              <a:pathLst>
                <a:path extrusionOk="0" h="16589" w="15719">
                  <a:moveTo>
                    <a:pt x="14289" y="1"/>
                  </a:moveTo>
                  <a:lnTo>
                    <a:pt x="13979" y="125"/>
                  </a:lnTo>
                  <a:lnTo>
                    <a:pt x="13668" y="249"/>
                  </a:lnTo>
                  <a:lnTo>
                    <a:pt x="12861" y="622"/>
                  </a:lnTo>
                  <a:lnTo>
                    <a:pt x="12053" y="870"/>
                  </a:lnTo>
                  <a:lnTo>
                    <a:pt x="11245" y="995"/>
                  </a:lnTo>
                  <a:lnTo>
                    <a:pt x="10376" y="995"/>
                  </a:lnTo>
                  <a:lnTo>
                    <a:pt x="9816" y="933"/>
                  </a:lnTo>
                  <a:lnTo>
                    <a:pt x="9257" y="933"/>
                  </a:lnTo>
                  <a:lnTo>
                    <a:pt x="8698" y="995"/>
                  </a:lnTo>
                  <a:lnTo>
                    <a:pt x="8139" y="1181"/>
                  </a:lnTo>
                  <a:lnTo>
                    <a:pt x="7642" y="1430"/>
                  </a:lnTo>
                  <a:lnTo>
                    <a:pt x="7207" y="1802"/>
                  </a:lnTo>
                  <a:lnTo>
                    <a:pt x="6710" y="2299"/>
                  </a:lnTo>
                  <a:lnTo>
                    <a:pt x="6399" y="2921"/>
                  </a:lnTo>
                  <a:lnTo>
                    <a:pt x="6089" y="3480"/>
                  </a:lnTo>
                  <a:lnTo>
                    <a:pt x="5840" y="4163"/>
                  </a:lnTo>
                  <a:lnTo>
                    <a:pt x="5592" y="4722"/>
                  </a:lnTo>
                  <a:lnTo>
                    <a:pt x="5468" y="5033"/>
                  </a:lnTo>
                  <a:lnTo>
                    <a:pt x="5281" y="5219"/>
                  </a:lnTo>
                  <a:lnTo>
                    <a:pt x="5095" y="5468"/>
                  </a:lnTo>
                  <a:lnTo>
                    <a:pt x="4846" y="5654"/>
                  </a:lnTo>
                  <a:lnTo>
                    <a:pt x="4536" y="5778"/>
                  </a:lnTo>
                  <a:lnTo>
                    <a:pt x="4225" y="5840"/>
                  </a:lnTo>
                  <a:lnTo>
                    <a:pt x="3169" y="6089"/>
                  </a:lnTo>
                  <a:lnTo>
                    <a:pt x="2423" y="6337"/>
                  </a:lnTo>
                  <a:lnTo>
                    <a:pt x="1802" y="6710"/>
                  </a:lnTo>
                  <a:lnTo>
                    <a:pt x="1181" y="7207"/>
                  </a:lnTo>
                  <a:lnTo>
                    <a:pt x="746" y="7766"/>
                  </a:lnTo>
                  <a:lnTo>
                    <a:pt x="373" y="8388"/>
                  </a:lnTo>
                  <a:lnTo>
                    <a:pt x="125" y="9133"/>
                  </a:lnTo>
                  <a:lnTo>
                    <a:pt x="1" y="9879"/>
                  </a:lnTo>
                  <a:lnTo>
                    <a:pt x="1" y="10686"/>
                  </a:lnTo>
                  <a:lnTo>
                    <a:pt x="63" y="11370"/>
                  </a:lnTo>
                  <a:lnTo>
                    <a:pt x="187" y="12053"/>
                  </a:lnTo>
                  <a:lnTo>
                    <a:pt x="498" y="13420"/>
                  </a:lnTo>
                  <a:lnTo>
                    <a:pt x="622" y="14290"/>
                  </a:lnTo>
                  <a:lnTo>
                    <a:pt x="622" y="14787"/>
                  </a:lnTo>
                  <a:lnTo>
                    <a:pt x="560" y="15221"/>
                  </a:lnTo>
                  <a:lnTo>
                    <a:pt x="435" y="15781"/>
                  </a:lnTo>
                  <a:lnTo>
                    <a:pt x="373" y="16029"/>
                  </a:lnTo>
                  <a:lnTo>
                    <a:pt x="373" y="16340"/>
                  </a:lnTo>
                  <a:lnTo>
                    <a:pt x="1305" y="14849"/>
                  </a:lnTo>
                  <a:lnTo>
                    <a:pt x="2237" y="13420"/>
                  </a:lnTo>
                  <a:lnTo>
                    <a:pt x="3542" y="11494"/>
                  </a:lnTo>
                  <a:lnTo>
                    <a:pt x="4971" y="9692"/>
                  </a:lnTo>
                  <a:lnTo>
                    <a:pt x="6399" y="7891"/>
                  </a:lnTo>
                  <a:lnTo>
                    <a:pt x="7953" y="6213"/>
                  </a:lnTo>
                  <a:lnTo>
                    <a:pt x="9382" y="4660"/>
                  </a:lnTo>
                  <a:lnTo>
                    <a:pt x="9506" y="4536"/>
                  </a:lnTo>
                  <a:lnTo>
                    <a:pt x="9630" y="4474"/>
                  </a:lnTo>
                  <a:lnTo>
                    <a:pt x="9754" y="4474"/>
                  </a:lnTo>
                  <a:lnTo>
                    <a:pt x="9816" y="4598"/>
                  </a:lnTo>
                  <a:lnTo>
                    <a:pt x="9816" y="4660"/>
                  </a:lnTo>
                  <a:lnTo>
                    <a:pt x="9754" y="4784"/>
                  </a:lnTo>
                  <a:lnTo>
                    <a:pt x="9319" y="5219"/>
                  </a:lnTo>
                  <a:lnTo>
                    <a:pt x="8077" y="6524"/>
                  </a:lnTo>
                  <a:lnTo>
                    <a:pt x="6896" y="7828"/>
                  </a:lnTo>
                  <a:lnTo>
                    <a:pt x="5778" y="9195"/>
                  </a:lnTo>
                  <a:lnTo>
                    <a:pt x="4660" y="10562"/>
                  </a:lnTo>
                  <a:lnTo>
                    <a:pt x="3604" y="11991"/>
                  </a:lnTo>
                  <a:lnTo>
                    <a:pt x="2610" y="13482"/>
                  </a:lnTo>
                  <a:lnTo>
                    <a:pt x="1616" y="14911"/>
                  </a:lnTo>
                  <a:lnTo>
                    <a:pt x="684" y="16464"/>
                  </a:lnTo>
                  <a:lnTo>
                    <a:pt x="1554" y="16464"/>
                  </a:lnTo>
                  <a:lnTo>
                    <a:pt x="2361" y="16526"/>
                  </a:lnTo>
                  <a:lnTo>
                    <a:pt x="3417" y="16588"/>
                  </a:lnTo>
                  <a:lnTo>
                    <a:pt x="4411" y="16588"/>
                  </a:lnTo>
                  <a:lnTo>
                    <a:pt x="4971" y="16402"/>
                  </a:lnTo>
                  <a:lnTo>
                    <a:pt x="5281" y="16340"/>
                  </a:lnTo>
                  <a:lnTo>
                    <a:pt x="5530" y="16215"/>
                  </a:lnTo>
                  <a:lnTo>
                    <a:pt x="5840" y="15967"/>
                  </a:lnTo>
                  <a:lnTo>
                    <a:pt x="6089" y="15718"/>
                  </a:lnTo>
                  <a:lnTo>
                    <a:pt x="6337" y="15408"/>
                  </a:lnTo>
                  <a:lnTo>
                    <a:pt x="6524" y="15097"/>
                  </a:lnTo>
                  <a:lnTo>
                    <a:pt x="6896" y="14476"/>
                  </a:lnTo>
                  <a:lnTo>
                    <a:pt x="7145" y="13793"/>
                  </a:lnTo>
                  <a:lnTo>
                    <a:pt x="7456" y="12736"/>
                  </a:lnTo>
                  <a:lnTo>
                    <a:pt x="7580" y="12239"/>
                  </a:lnTo>
                  <a:lnTo>
                    <a:pt x="7828" y="11742"/>
                  </a:lnTo>
                  <a:lnTo>
                    <a:pt x="7953" y="11556"/>
                  </a:lnTo>
                  <a:lnTo>
                    <a:pt x="8139" y="11370"/>
                  </a:lnTo>
                  <a:lnTo>
                    <a:pt x="8325" y="11308"/>
                  </a:lnTo>
                  <a:lnTo>
                    <a:pt x="8636" y="11245"/>
                  </a:lnTo>
                  <a:lnTo>
                    <a:pt x="9444" y="11245"/>
                  </a:lnTo>
                  <a:lnTo>
                    <a:pt x="10251" y="11308"/>
                  </a:lnTo>
                  <a:lnTo>
                    <a:pt x="10810" y="11370"/>
                  </a:lnTo>
                  <a:lnTo>
                    <a:pt x="11432" y="11308"/>
                  </a:lnTo>
                  <a:lnTo>
                    <a:pt x="11991" y="11183"/>
                  </a:lnTo>
                  <a:lnTo>
                    <a:pt x="12550" y="10997"/>
                  </a:lnTo>
                  <a:lnTo>
                    <a:pt x="13109" y="10686"/>
                  </a:lnTo>
                  <a:lnTo>
                    <a:pt x="13295" y="10500"/>
                  </a:lnTo>
                  <a:lnTo>
                    <a:pt x="13544" y="10314"/>
                  </a:lnTo>
                  <a:lnTo>
                    <a:pt x="13668" y="10065"/>
                  </a:lnTo>
                  <a:lnTo>
                    <a:pt x="13855" y="9817"/>
                  </a:lnTo>
                  <a:lnTo>
                    <a:pt x="13917" y="9506"/>
                  </a:lnTo>
                  <a:lnTo>
                    <a:pt x="13979" y="9133"/>
                  </a:lnTo>
                  <a:lnTo>
                    <a:pt x="14041" y="8698"/>
                  </a:lnTo>
                  <a:lnTo>
                    <a:pt x="14041" y="8263"/>
                  </a:lnTo>
                  <a:lnTo>
                    <a:pt x="13979" y="7331"/>
                  </a:lnTo>
                  <a:lnTo>
                    <a:pt x="13979" y="6834"/>
                  </a:lnTo>
                  <a:lnTo>
                    <a:pt x="14041" y="6337"/>
                  </a:lnTo>
                  <a:lnTo>
                    <a:pt x="14165" y="5840"/>
                  </a:lnTo>
                  <a:lnTo>
                    <a:pt x="14352" y="5406"/>
                  </a:lnTo>
                  <a:lnTo>
                    <a:pt x="14911" y="4474"/>
                  </a:lnTo>
                  <a:lnTo>
                    <a:pt x="15408" y="3480"/>
                  </a:lnTo>
                  <a:lnTo>
                    <a:pt x="15532" y="3107"/>
                  </a:lnTo>
                  <a:lnTo>
                    <a:pt x="15656" y="2734"/>
                  </a:lnTo>
                  <a:lnTo>
                    <a:pt x="15718" y="2361"/>
                  </a:lnTo>
                  <a:lnTo>
                    <a:pt x="15718" y="1989"/>
                  </a:lnTo>
                  <a:lnTo>
                    <a:pt x="15718" y="1616"/>
                  </a:lnTo>
                  <a:lnTo>
                    <a:pt x="15656" y="1243"/>
                  </a:lnTo>
                  <a:lnTo>
                    <a:pt x="15532" y="870"/>
                  </a:lnTo>
                  <a:lnTo>
                    <a:pt x="15346" y="498"/>
                  </a:lnTo>
                  <a:lnTo>
                    <a:pt x="15159" y="249"/>
                  </a:lnTo>
                  <a:lnTo>
                    <a:pt x="14911" y="63"/>
                  </a:lnTo>
                  <a:lnTo>
                    <a:pt x="14600" y="1"/>
                  </a:lnTo>
                  <a:close/>
                </a:path>
              </a:pathLst>
            </a:custGeom>
            <a:solidFill>
              <a:srgbClr val="7EB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4"/>
            <p:cNvSpPr/>
            <p:nvPr/>
          </p:nvSpPr>
          <p:spPr>
            <a:xfrm>
              <a:off x="1304775" y="812775"/>
              <a:ext cx="271825" cy="548275"/>
            </a:xfrm>
            <a:custGeom>
              <a:rect b="b" l="l" r="r" t="t"/>
              <a:pathLst>
                <a:path extrusionOk="0" h="21931" w="10873">
                  <a:moveTo>
                    <a:pt x="3852" y="1"/>
                  </a:moveTo>
                  <a:lnTo>
                    <a:pt x="3417" y="125"/>
                  </a:lnTo>
                  <a:lnTo>
                    <a:pt x="3044" y="311"/>
                  </a:lnTo>
                  <a:lnTo>
                    <a:pt x="2734" y="560"/>
                  </a:lnTo>
                  <a:lnTo>
                    <a:pt x="2423" y="932"/>
                  </a:lnTo>
                  <a:lnTo>
                    <a:pt x="2050" y="1429"/>
                  </a:lnTo>
                  <a:lnTo>
                    <a:pt x="1740" y="1926"/>
                  </a:lnTo>
                  <a:lnTo>
                    <a:pt x="1491" y="2423"/>
                  </a:lnTo>
                  <a:lnTo>
                    <a:pt x="1305" y="2920"/>
                  </a:lnTo>
                  <a:lnTo>
                    <a:pt x="1119" y="3480"/>
                  </a:lnTo>
                  <a:lnTo>
                    <a:pt x="932" y="4039"/>
                  </a:lnTo>
                  <a:lnTo>
                    <a:pt x="870" y="4598"/>
                  </a:lnTo>
                  <a:lnTo>
                    <a:pt x="808" y="5219"/>
                  </a:lnTo>
                  <a:lnTo>
                    <a:pt x="808" y="6089"/>
                  </a:lnTo>
                  <a:lnTo>
                    <a:pt x="932" y="7021"/>
                  </a:lnTo>
                  <a:lnTo>
                    <a:pt x="1119" y="7890"/>
                  </a:lnTo>
                  <a:lnTo>
                    <a:pt x="1305" y="8760"/>
                  </a:lnTo>
                  <a:lnTo>
                    <a:pt x="1429" y="9133"/>
                  </a:lnTo>
                  <a:lnTo>
                    <a:pt x="1491" y="9568"/>
                  </a:lnTo>
                  <a:lnTo>
                    <a:pt x="1553" y="9941"/>
                  </a:lnTo>
                  <a:lnTo>
                    <a:pt x="1491" y="10376"/>
                  </a:lnTo>
                  <a:lnTo>
                    <a:pt x="1429" y="10748"/>
                  </a:lnTo>
                  <a:lnTo>
                    <a:pt x="1305" y="11121"/>
                  </a:lnTo>
                  <a:lnTo>
                    <a:pt x="1119" y="11494"/>
                  </a:lnTo>
                  <a:lnTo>
                    <a:pt x="870" y="11867"/>
                  </a:lnTo>
                  <a:lnTo>
                    <a:pt x="497" y="12550"/>
                  </a:lnTo>
                  <a:lnTo>
                    <a:pt x="187" y="13233"/>
                  </a:lnTo>
                  <a:lnTo>
                    <a:pt x="62" y="13979"/>
                  </a:lnTo>
                  <a:lnTo>
                    <a:pt x="0" y="14724"/>
                  </a:lnTo>
                  <a:lnTo>
                    <a:pt x="125" y="15532"/>
                  </a:lnTo>
                  <a:lnTo>
                    <a:pt x="373" y="16215"/>
                  </a:lnTo>
                  <a:lnTo>
                    <a:pt x="746" y="16837"/>
                  </a:lnTo>
                  <a:lnTo>
                    <a:pt x="1243" y="17396"/>
                  </a:lnTo>
                  <a:lnTo>
                    <a:pt x="1678" y="17768"/>
                  </a:lnTo>
                  <a:lnTo>
                    <a:pt x="2113" y="18141"/>
                  </a:lnTo>
                  <a:lnTo>
                    <a:pt x="3107" y="18700"/>
                  </a:lnTo>
                  <a:lnTo>
                    <a:pt x="4101" y="19322"/>
                  </a:lnTo>
                  <a:lnTo>
                    <a:pt x="4535" y="19632"/>
                  </a:lnTo>
                  <a:lnTo>
                    <a:pt x="5032" y="20005"/>
                  </a:lnTo>
                  <a:lnTo>
                    <a:pt x="5467" y="20440"/>
                  </a:lnTo>
                  <a:lnTo>
                    <a:pt x="5840" y="20875"/>
                  </a:lnTo>
                  <a:lnTo>
                    <a:pt x="6151" y="21434"/>
                  </a:lnTo>
                  <a:lnTo>
                    <a:pt x="6399" y="21931"/>
                  </a:lnTo>
                  <a:lnTo>
                    <a:pt x="6337" y="20129"/>
                  </a:lnTo>
                  <a:lnTo>
                    <a:pt x="6213" y="18265"/>
                  </a:lnTo>
                  <a:lnTo>
                    <a:pt x="6026" y="16277"/>
                  </a:lnTo>
                  <a:lnTo>
                    <a:pt x="5902" y="14103"/>
                  </a:lnTo>
                  <a:lnTo>
                    <a:pt x="5654" y="11929"/>
                  </a:lnTo>
                  <a:lnTo>
                    <a:pt x="5281" y="9444"/>
                  </a:lnTo>
                  <a:lnTo>
                    <a:pt x="5032" y="8201"/>
                  </a:lnTo>
                  <a:lnTo>
                    <a:pt x="4784" y="6959"/>
                  </a:lnTo>
                  <a:lnTo>
                    <a:pt x="4722" y="6772"/>
                  </a:lnTo>
                  <a:lnTo>
                    <a:pt x="4784" y="6710"/>
                  </a:lnTo>
                  <a:lnTo>
                    <a:pt x="4846" y="6648"/>
                  </a:lnTo>
                  <a:lnTo>
                    <a:pt x="4970" y="6648"/>
                  </a:lnTo>
                  <a:lnTo>
                    <a:pt x="5032" y="6710"/>
                  </a:lnTo>
                  <a:lnTo>
                    <a:pt x="5095" y="6896"/>
                  </a:lnTo>
                  <a:lnTo>
                    <a:pt x="5343" y="8015"/>
                  </a:lnTo>
                  <a:lnTo>
                    <a:pt x="5592" y="9133"/>
                  </a:lnTo>
                  <a:lnTo>
                    <a:pt x="5902" y="11370"/>
                  </a:lnTo>
                  <a:lnTo>
                    <a:pt x="6275" y="14352"/>
                  </a:lnTo>
                  <a:lnTo>
                    <a:pt x="6461" y="17396"/>
                  </a:lnTo>
                  <a:lnTo>
                    <a:pt x="6710" y="21248"/>
                  </a:lnTo>
                  <a:lnTo>
                    <a:pt x="6772" y="21434"/>
                  </a:lnTo>
                  <a:lnTo>
                    <a:pt x="6834" y="21310"/>
                  </a:lnTo>
                  <a:lnTo>
                    <a:pt x="6834" y="21123"/>
                  </a:lnTo>
                  <a:lnTo>
                    <a:pt x="6896" y="20813"/>
                  </a:lnTo>
                  <a:lnTo>
                    <a:pt x="7083" y="20067"/>
                  </a:lnTo>
                  <a:lnTo>
                    <a:pt x="7331" y="19322"/>
                  </a:lnTo>
                  <a:lnTo>
                    <a:pt x="7890" y="17831"/>
                  </a:lnTo>
                  <a:lnTo>
                    <a:pt x="8574" y="16402"/>
                  </a:lnTo>
                  <a:lnTo>
                    <a:pt x="9381" y="15035"/>
                  </a:lnTo>
                  <a:lnTo>
                    <a:pt x="9878" y="14103"/>
                  </a:lnTo>
                  <a:lnTo>
                    <a:pt x="10313" y="13171"/>
                  </a:lnTo>
                  <a:lnTo>
                    <a:pt x="10624" y="12177"/>
                  </a:lnTo>
                  <a:lnTo>
                    <a:pt x="10748" y="11680"/>
                  </a:lnTo>
                  <a:lnTo>
                    <a:pt x="10810" y="11183"/>
                  </a:lnTo>
                  <a:lnTo>
                    <a:pt x="10872" y="10438"/>
                  </a:lnTo>
                  <a:lnTo>
                    <a:pt x="10810" y="9754"/>
                  </a:lnTo>
                  <a:lnTo>
                    <a:pt x="10562" y="9133"/>
                  </a:lnTo>
                  <a:lnTo>
                    <a:pt x="10313" y="8512"/>
                  </a:lnTo>
                  <a:lnTo>
                    <a:pt x="10003" y="8139"/>
                  </a:lnTo>
                  <a:lnTo>
                    <a:pt x="9692" y="7766"/>
                  </a:lnTo>
                  <a:lnTo>
                    <a:pt x="9009" y="7083"/>
                  </a:lnTo>
                  <a:lnTo>
                    <a:pt x="8636" y="6648"/>
                  </a:lnTo>
                  <a:lnTo>
                    <a:pt x="8325" y="6089"/>
                  </a:lnTo>
                  <a:lnTo>
                    <a:pt x="8139" y="5592"/>
                  </a:lnTo>
                  <a:lnTo>
                    <a:pt x="8014" y="5095"/>
                  </a:lnTo>
                  <a:lnTo>
                    <a:pt x="7766" y="3977"/>
                  </a:lnTo>
                  <a:lnTo>
                    <a:pt x="7642" y="3417"/>
                  </a:lnTo>
                  <a:lnTo>
                    <a:pt x="7455" y="2858"/>
                  </a:lnTo>
                  <a:lnTo>
                    <a:pt x="7207" y="2361"/>
                  </a:lnTo>
                  <a:lnTo>
                    <a:pt x="6896" y="1864"/>
                  </a:lnTo>
                  <a:lnTo>
                    <a:pt x="6523" y="1429"/>
                  </a:lnTo>
                  <a:lnTo>
                    <a:pt x="6151" y="995"/>
                  </a:lnTo>
                  <a:lnTo>
                    <a:pt x="5654" y="622"/>
                  </a:lnTo>
                  <a:lnTo>
                    <a:pt x="5157" y="311"/>
                  </a:lnTo>
                  <a:lnTo>
                    <a:pt x="4846" y="125"/>
                  </a:lnTo>
                  <a:lnTo>
                    <a:pt x="4535" y="63"/>
                  </a:lnTo>
                  <a:lnTo>
                    <a:pt x="4225" y="1"/>
                  </a:lnTo>
                  <a:close/>
                </a:path>
              </a:pathLst>
            </a:custGeom>
            <a:solidFill>
              <a:srgbClr val="7EB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4"/>
            <p:cNvSpPr/>
            <p:nvPr/>
          </p:nvSpPr>
          <p:spPr>
            <a:xfrm>
              <a:off x="1592100" y="509900"/>
              <a:ext cx="585550" cy="587125"/>
            </a:xfrm>
            <a:custGeom>
              <a:rect b="b" l="l" r="r" t="t"/>
              <a:pathLst>
                <a:path extrusionOk="0" h="23485" w="23422">
                  <a:moveTo>
                    <a:pt x="12736" y="1678"/>
                  </a:moveTo>
                  <a:lnTo>
                    <a:pt x="13730" y="1865"/>
                  </a:lnTo>
                  <a:lnTo>
                    <a:pt x="14662" y="2113"/>
                  </a:lnTo>
                  <a:lnTo>
                    <a:pt x="15594" y="2424"/>
                  </a:lnTo>
                  <a:lnTo>
                    <a:pt x="16464" y="2859"/>
                  </a:lnTo>
                  <a:lnTo>
                    <a:pt x="17334" y="3356"/>
                  </a:lnTo>
                  <a:lnTo>
                    <a:pt x="18079" y="3915"/>
                  </a:lnTo>
                  <a:lnTo>
                    <a:pt x="18825" y="4598"/>
                  </a:lnTo>
                  <a:lnTo>
                    <a:pt x="19446" y="5282"/>
                  </a:lnTo>
                  <a:lnTo>
                    <a:pt x="20067" y="6089"/>
                  </a:lnTo>
                  <a:lnTo>
                    <a:pt x="20564" y="6897"/>
                  </a:lnTo>
                  <a:lnTo>
                    <a:pt x="20999" y="7767"/>
                  </a:lnTo>
                  <a:lnTo>
                    <a:pt x="21310" y="8699"/>
                  </a:lnTo>
                  <a:lnTo>
                    <a:pt x="21558" y="9630"/>
                  </a:lnTo>
                  <a:lnTo>
                    <a:pt x="21745" y="10624"/>
                  </a:lnTo>
                  <a:lnTo>
                    <a:pt x="21807" y="11681"/>
                  </a:lnTo>
                  <a:lnTo>
                    <a:pt x="21745" y="12675"/>
                  </a:lnTo>
                  <a:lnTo>
                    <a:pt x="21620" y="13731"/>
                  </a:lnTo>
                  <a:lnTo>
                    <a:pt x="21372" y="14663"/>
                  </a:lnTo>
                  <a:lnTo>
                    <a:pt x="21061" y="15595"/>
                  </a:lnTo>
                  <a:lnTo>
                    <a:pt x="20626" y="16464"/>
                  </a:lnTo>
                  <a:lnTo>
                    <a:pt x="20129" y="17334"/>
                  </a:lnTo>
                  <a:lnTo>
                    <a:pt x="19508" y="18080"/>
                  </a:lnTo>
                  <a:lnTo>
                    <a:pt x="18887" y="18825"/>
                  </a:lnTo>
                  <a:lnTo>
                    <a:pt x="18203" y="19508"/>
                  </a:lnTo>
                  <a:lnTo>
                    <a:pt x="17396" y="20068"/>
                  </a:lnTo>
                  <a:lnTo>
                    <a:pt x="16588" y="20565"/>
                  </a:lnTo>
                  <a:lnTo>
                    <a:pt x="15656" y="20999"/>
                  </a:lnTo>
                  <a:lnTo>
                    <a:pt x="14724" y="21372"/>
                  </a:lnTo>
                  <a:lnTo>
                    <a:pt x="13792" y="21621"/>
                  </a:lnTo>
                  <a:lnTo>
                    <a:pt x="12736" y="21745"/>
                  </a:lnTo>
                  <a:lnTo>
                    <a:pt x="11680" y="21807"/>
                  </a:lnTo>
                  <a:lnTo>
                    <a:pt x="10624" y="21745"/>
                  </a:lnTo>
                  <a:lnTo>
                    <a:pt x="9630" y="21621"/>
                  </a:lnTo>
                  <a:lnTo>
                    <a:pt x="8636" y="21310"/>
                  </a:lnTo>
                  <a:lnTo>
                    <a:pt x="7704" y="20999"/>
                  </a:lnTo>
                  <a:lnTo>
                    <a:pt x="6834" y="20565"/>
                  </a:lnTo>
                  <a:lnTo>
                    <a:pt x="5965" y="20005"/>
                  </a:lnTo>
                  <a:lnTo>
                    <a:pt x="5219" y="19446"/>
                  </a:lnTo>
                  <a:lnTo>
                    <a:pt x="4536" y="18763"/>
                  </a:lnTo>
                  <a:lnTo>
                    <a:pt x="3852" y="18080"/>
                  </a:lnTo>
                  <a:lnTo>
                    <a:pt x="3293" y="17272"/>
                  </a:lnTo>
                  <a:lnTo>
                    <a:pt x="2796" y="16464"/>
                  </a:lnTo>
                  <a:lnTo>
                    <a:pt x="2423" y="15595"/>
                  </a:lnTo>
                  <a:lnTo>
                    <a:pt x="2051" y="14663"/>
                  </a:lnTo>
                  <a:lnTo>
                    <a:pt x="1864" y="13731"/>
                  </a:lnTo>
                  <a:lnTo>
                    <a:pt x="1678" y="12799"/>
                  </a:lnTo>
                  <a:lnTo>
                    <a:pt x="1616" y="11805"/>
                  </a:lnTo>
                  <a:lnTo>
                    <a:pt x="1678" y="10749"/>
                  </a:lnTo>
                  <a:lnTo>
                    <a:pt x="1802" y="9755"/>
                  </a:lnTo>
                  <a:lnTo>
                    <a:pt x="2051" y="8761"/>
                  </a:lnTo>
                  <a:lnTo>
                    <a:pt x="2423" y="7891"/>
                  </a:lnTo>
                  <a:lnTo>
                    <a:pt x="2858" y="6959"/>
                  </a:lnTo>
                  <a:lnTo>
                    <a:pt x="3355" y="6151"/>
                  </a:lnTo>
                  <a:lnTo>
                    <a:pt x="3914" y="5344"/>
                  </a:lnTo>
                  <a:lnTo>
                    <a:pt x="4536" y="4660"/>
                  </a:lnTo>
                  <a:lnTo>
                    <a:pt x="5281" y="3977"/>
                  </a:lnTo>
                  <a:lnTo>
                    <a:pt x="6027" y="3418"/>
                  </a:lnTo>
                  <a:lnTo>
                    <a:pt x="6896" y="2921"/>
                  </a:lnTo>
                  <a:lnTo>
                    <a:pt x="7766" y="2486"/>
                  </a:lnTo>
                  <a:lnTo>
                    <a:pt x="8698" y="2113"/>
                  </a:lnTo>
                  <a:lnTo>
                    <a:pt x="9692" y="1865"/>
                  </a:lnTo>
                  <a:lnTo>
                    <a:pt x="10686" y="1678"/>
                  </a:lnTo>
                  <a:close/>
                  <a:moveTo>
                    <a:pt x="11804" y="1"/>
                  </a:moveTo>
                  <a:lnTo>
                    <a:pt x="10624" y="63"/>
                  </a:lnTo>
                  <a:lnTo>
                    <a:pt x="9444" y="250"/>
                  </a:lnTo>
                  <a:lnTo>
                    <a:pt x="8325" y="498"/>
                  </a:lnTo>
                  <a:lnTo>
                    <a:pt x="7269" y="871"/>
                  </a:lnTo>
                  <a:lnTo>
                    <a:pt x="6213" y="1368"/>
                  </a:lnTo>
                  <a:lnTo>
                    <a:pt x="5281" y="1927"/>
                  </a:lnTo>
                  <a:lnTo>
                    <a:pt x="4349" y="2610"/>
                  </a:lnTo>
                  <a:lnTo>
                    <a:pt x="3480" y="3356"/>
                  </a:lnTo>
                  <a:lnTo>
                    <a:pt x="2734" y="4163"/>
                  </a:lnTo>
                  <a:lnTo>
                    <a:pt x="2051" y="5095"/>
                  </a:lnTo>
                  <a:lnTo>
                    <a:pt x="1429" y="6089"/>
                  </a:lnTo>
                  <a:lnTo>
                    <a:pt x="932" y="7083"/>
                  </a:lnTo>
                  <a:lnTo>
                    <a:pt x="560" y="8202"/>
                  </a:lnTo>
                  <a:lnTo>
                    <a:pt x="249" y="9320"/>
                  </a:lnTo>
                  <a:lnTo>
                    <a:pt x="63" y="10500"/>
                  </a:lnTo>
                  <a:lnTo>
                    <a:pt x="1" y="11743"/>
                  </a:lnTo>
                  <a:lnTo>
                    <a:pt x="63" y="12923"/>
                  </a:lnTo>
                  <a:lnTo>
                    <a:pt x="249" y="14104"/>
                  </a:lnTo>
                  <a:lnTo>
                    <a:pt x="498" y="15222"/>
                  </a:lnTo>
                  <a:lnTo>
                    <a:pt x="932" y="16278"/>
                  </a:lnTo>
                  <a:lnTo>
                    <a:pt x="1429" y="17334"/>
                  </a:lnTo>
                  <a:lnTo>
                    <a:pt x="1989" y="18266"/>
                  </a:lnTo>
                  <a:lnTo>
                    <a:pt x="2672" y="19198"/>
                  </a:lnTo>
                  <a:lnTo>
                    <a:pt x="3417" y="20005"/>
                  </a:lnTo>
                  <a:lnTo>
                    <a:pt x="4225" y="20751"/>
                  </a:lnTo>
                  <a:lnTo>
                    <a:pt x="5157" y="21434"/>
                  </a:lnTo>
                  <a:lnTo>
                    <a:pt x="6151" y="22056"/>
                  </a:lnTo>
                  <a:lnTo>
                    <a:pt x="7145" y="22553"/>
                  </a:lnTo>
                  <a:lnTo>
                    <a:pt x="8263" y="22925"/>
                  </a:lnTo>
                  <a:lnTo>
                    <a:pt x="9382" y="23236"/>
                  </a:lnTo>
                  <a:lnTo>
                    <a:pt x="10562" y="23422"/>
                  </a:lnTo>
                  <a:lnTo>
                    <a:pt x="11804" y="23485"/>
                  </a:lnTo>
                  <a:lnTo>
                    <a:pt x="12985" y="23422"/>
                  </a:lnTo>
                  <a:lnTo>
                    <a:pt x="14103" y="23236"/>
                  </a:lnTo>
                  <a:lnTo>
                    <a:pt x="15221" y="22925"/>
                  </a:lnTo>
                  <a:lnTo>
                    <a:pt x="16277" y="22553"/>
                  </a:lnTo>
                  <a:lnTo>
                    <a:pt x="17271" y="22056"/>
                  </a:lnTo>
                  <a:lnTo>
                    <a:pt x="18265" y="21434"/>
                  </a:lnTo>
                  <a:lnTo>
                    <a:pt x="19135" y="20813"/>
                  </a:lnTo>
                  <a:lnTo>
                    <a:pt x="20005" y="20005"/>
                  </a:lnTo>
                  <a:lnTo>
                    <a:pt x="20751" y="19198"/>
                  </a:lnTo>
                  <a:lnTo>
                    <a:pt x="21434" y="18328"/>
                  </a:lnTo>
                  <a:lnTo>
                    <a:pt x="21993" y="17334"/>
                  </a:lnTo>
                  <a:lnTo>
                    <a:pt x="22490" y="16340"/>
                  </a:lnTo>
                  <a:lnTo>
                    <a:pt x="22925" y="15222"/>
                  </a:lnTo>
                  <a:lnTo>
                    <a:pt x="23173" y="14104"/>
                  </a:lnTo>
                  <a:lnTo>
                    <a:pt x="23360" y="12923"/>
                  </a:lnTo>
                  <a:lnTo>
                    <a:pt x="23422" y="11743"/>
                  </a:lnTo>
                  <a:lnTo>
                    <a:pt x="23360" y="10562"/>
                  </a:lnTo>
                  <a:lnTo>
                    <a:pt x="23236" y="9444"/>
                  </a:lnTo>
                  <a:lnTo>
                    <a:pt x="22925" y="8326"/>
                  </a:lnTo>
                  <a:lnTo>
                    <a:pt x="22552" y="7270"/>
                  </a:lnTo>
                  <a:lnTo>
                    <a:pt x="22055" y="6214"/>
                  </a:lnTo>
                  <a:lnTo>
                    <a:pt x="21496" y="5282"/>
                  </a:lnTo>
                  <a:lnTo>
                    <a:pt x="20813" y="4350"/>
                  </a:lnTo>
                  <a:lnTo>
                    <a:pt x="20129" y="3542"/>
                  </a:lnTo>
                  <a:lnTo>
                    <a:pt x="19259" y="2797"/>
                  </a:lnTo>
                  <a:lnTo>
                    <a:pt x="18390" y="2113"/>
                  </a:lnTo>
                  <a:lnTo>
                    <a:pt x="17458" y="1492"/>
                  </a:lnTo>
                  <a:lnTo>
                    <a:pt x="16402" y="995"/>
                  </a:lnTo>
                  <a:lnTo>
                    <a:pt x="15346" y="560"/>
                  </a:lnTo>
                  <a:lnTo>
                    <a:pt x="14227" y="312"/>
                  </a:lnTo>
                  <a:lnTo>
                    <a:pt x="13047" y="63"/>
                  </a:lnTo>
                  <a:lnTo>
                    <a:pt x="11804"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4"/>
            <p:cNvSpPr/>
            <p:nvPr/>
          </p:nvSpPr>
          <p:spPr>
            <a:xfrm>
              <a:off x="1613850" y="1427825"/>
              <a:ext cx="394525" cy="256300"/>
            </a:xfrm>
            <a:custGeom>
              <a:rect b="b" l="l" r="r" t="t"/>
              <a:pathLst>
                <a:path extrusionOk="0" h="10252" w="15781">
                  <a:moveTo>
                    <a:pt x="14538" y="0"/>
                  </a:moveTo>
                  <a:lnTo>
                    <a:pt x="14103" y="62"/>
                  </a:lnTo>
                  <a:lnTo>
                    <a:pt x="13730" y="249"/>
                  </a:lnTo>
                  <a:lnTo>
                    <a:pt x="13419" y="373"/>
                  </a:lnTo>
                  <a:lnTo>
                    <a:pt x="12798" y="684"/>
                  </a:lnTo>
                  <a:lnTo>
                    <a:pt x="12239" y="870"/>
                  </a:lnTo>
                  <a:lnTo>
                    <a:pt x="11618" y="994"/>
                  </a:lnTo>
                  <a:lnTo>
                    <a:pt x="10997" y="1056"/>
                  </a:lnTo>
                  <a:lnTo>
                    <a:pt x="10065" y="994"/>
                  </a:lnTo>
                  <a:lnTo>
                    <a:pt x="9195" y="994"/>
                  </a:lnTo>
                  <a:lnTo>
                    <a:pt x="8512" y="1056"/>
                  </a:lnTo>
                  <a:lnTo>
                    <a:pt x="7952" y="1305"/>
                  </a:lnTo>
                  <a:lnTo>
                    <a:pt x="7455" y="1616"/>
                  </a:lnTo>
                  <a:lnTo>
                    <a:pt x="6958" y="2113"/>
                  </a:lnTo>
                  <a:lnTo>
                    <a:pt x="6586" y="2610"/>
                  </a:lnTo>
                  <a:lnTo>
                    <a:pt x="6275" y="3169"/>
                  </a:lnTo>
                  <a:lnTo>
                    <a:pt x="6026" y="3728"/>
                  </a:lnTo>
                  <a:lnTo>
                    <a:pt x="5778" y="4349"/>
                  </a:lnTo>
                  <a:lnTo>
                    <a:pt x="5654" y="4722"/>
                  </a:lnTo>
                  <a:lnTo>
                    <a:pt x="5467" y="5095"/>
                  </a:lnTo>
                  <a:lnTo>
                    <a:pt x="5219" y="5405"/>
                  </a:lnTo>
                  <a:lnTo>
                    <a:pt x="4846" y="5654"/>
                  </a:lnTo>
                  <a:lnTo>
                    <a:pt x="4287" y="5902"/>
                  </a:lnTo>
                  <a:lnTo>
                    <a:pt x="3728" y="6026"/>
                  </a:lnTo>
                  <a:lnTo>
                    <a:pt x="3231" y="6089"/>
                  </a:lnTo>
                  <a:lnTo>
                    <a:pt x="2796" y="6213"/>
                  </a:lnTo>
                  <a:lnTo>
                    <a:pt x="2361" y="6399"/>
                  </a:lnTo>
                  <a:lnTo>
                    <a:pt x="1988" y="6648"/>
                  </a:lnTo>
                  <a:lnTo>
                    <a:pt x="1616" y="6896"/>
                  </a:lnTo>
                  <a:lnTo>
                    <a:pt x="1243" y="7207"/>
                  </a:lnTo>
                  <a:lnTo>
                    <a:pt x="932" y="7580"/>
                  </a:lnTo>
                  <a:lnTo>
                    <a:pt x="622" y="7952"/>
                  </a:lnTo>
                  <a:lnTo>
                    <a:pt x="435" y="8387"/>
                  </a:lnTo>
                  <a:lnTo>
                    <a:pt x="249" y="8822"/>
                  </a:lnTo>
                  <a:lnTo>
                    <a:pt x="125" y="9257"/>
                  </a:lnTo>
                  <a:lnTo>
                    <a:pt x="0" y="9754"/>
                  </a:lnTo>
                  <a:lnTo>
                    <a:pt x="2361" y="9878"/>
                  </a:lnTo>
                  <a:lnTo>
                    <a:pt x="4722" y="9940"/>
                  </a:lnTo>
                  <a:lnTo>
                    <a:pt x="5157" y="9319"/>
                  </a:lnTo>
                  <a:lnTo>
                    <a:pt x="5716" y="8698"/>
                  </a:lnTo>
                  <a:lnTo>
                    <a:pt x="6772" y="7518"/>
                  </a:lnTo>
                  <a:lnTo>
                    <a:pt x="7952" y="6337"/>
                  </a:lnTo>
                  <a:lnTo>
                    <a:pt x="8015" y="6213"/>
                  </a:lnTo>
                  <a:lnTo>
                    <a:pt x="8139" y="6151"/>
                  </a:lnTo>
                  <a:lnTo>
                    <a:pt x="8263" y="6213"/>
                  </a:lnTo>
                  <a:lnTo>
                    <a:pt x="8325" y="6337"/>
                  </a:lnTo>
                  <a:lnTo>
                    <a:pt x="8263" y="6461"/>
                  </a:lnTo>
                  <a:lnTo>
                    <a:pt x="8077" y="6648"/>
                  </a:lnTo>
                  <a:lnTo>
                    <a:pt x="6523" y="8263"/>
                  </a:lnTo>
                  <a:lnTo>
                    <a:pt x="5840" y="9071"/>
                  </a:lnTo>
                  <a:lnTo>
                    <a:pt x="5157" y="9940"/>
                  </a:lnTo>
                  <a:lnTo>
                    <a:pt x="5778" y="10003"/>
                  </a:lnTo>
                  <a:lnTo>
                    <a:pt x="6399" y="10003"/>
                  </a:lnTo>
                  <a:lnTo>
                    <a:pt x="8760" y="10065"/>
                  </a:lnTo>
                  <a:lnTo>
                    <a:pt x="11245" y="10189"/>
                  </a:lnTo>
                  <a:lnTo>
                    <a:pt x="13668" y="10251"/>
                  </a:lnTo>
                  <a:lnTo>
                    <a:pt x="13854" y="9754"/>
                  </a:lnTo>
                  <a:lnTo>
                    <a:pt x="14041" y="9195"/>
                  </a:lnTo>
                  <a:lnTo>
                    <a:pt x="14041" y="8698"/>
                  </a:lnTo>
                  <a:lnTo>
                    <a:pt x="14041" y="8139"/>
                  </a:lnTo>
                  <a:lnTo>
                    <a:pt x="13979" y="7455"/>
                  </a:lnTo>
                  <a:lnTo>
                    <a:pt x="13979" y="6834"/>
                  </a:lnTo>
                  <a:lnTo>
                    <a:pt x="14103" y="6213"/>
                  </a:lnTo>
                  <a:lnTo>
                    <a:pt x="14165" y="5902"/>
                  </a:lnTo>
                  <a:lnTo>
                    <a:pt x="14289" y="5592"/>
                  </a:lnTo>
                  <a:lnTo>
                    <a:pt x="14724" y="4784"/>
                  </a:lnTo>
                  <a:lnTo>
                    <a:pt x="15221" y="3914"/>
                  </a:lnTo>
                  <a:lnTo>
                    <a:pt x="15407" y="3541"/>
                  </a:lnTo>
                  <a:lnTo>
                    <a:pt x="15594" y="3169"/>
                  </a:lnTo>
                  <a:lnTo>
                    <a:pt x="15656" y="2734"/>
                  </a:lnTo>
                  <a:lnTo>
                    <a:pt x="15718" y="2361"/>
                  </a:lnTo>
                  <a:lnTo>
                    <a:pt x="15780" y="1926"/>
                  </a:lnTo>
                  <a:lnTo>
                    <a:pt x="15718" y="1553"/>
                  </a:lnTo>
                  <a:lnTo>
                    <a:pt x="15656" y="1119"/>
                  </a:lnTo>
                  <a:lnTo>
                    <a:pt x="15470" y="746"/>
                  </a:lnTo>
                  <a:lnTo>
                    <a:pt x="15407" y="497"/>
                  </a:lnTo>
                  <a:lnTo>
                    <a:pt x="15283" y="373"/>
                  </a:lnTo>
                  <a:lnTo>
                    <a:pt x="15097" y="187"/>
                  </a:lnTo>
                  <a:lnTo>
                    <a:pt x="14973" y="125"/>
                  </a:lnTo>
                  <a:lnTo>
                    <a:pt x="14786" y="62"/>
                  </a:lnTo>
                  <a:lnTo>
                    <a:pt x="14538" y="0"/>
                  </a:lnTo>
                  <a:close/>
                </a:path>
              </a:pathLst>
            </a:custGeom>
            <a:solidFill>
              <a:srgbClr val="7EB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4"/>
            <p:cNvSpPr/>
            <p:nvPr/>
          </p:nvSpPr>
          <p:spPr>
            <a:xfrm>
              <a:off x="1155675" y="1438700"/>
              <a:ext cx="425575" cy="652325"/>
            </a:xfrm>
            <a:custGeom>
              <a:rect b="b" l="l" r="r" t="t"/>
              <a:pathLst>
                <a:path extrusionOk="0" h="26093" w="17023">
                  <a:moveTo>
                    <a:pt x="1056" y="0"/>
                  </a:moveTo>
                  <a:lnTo>
                    <a:pt x="994" y="62"/>
                  </a:lnTo>
                  <a:lnTo>
                    <a:pt x="932" y="124"/>
                  </a:lnTo>
                  <a:lnTo>
                    <a:pt x="932" y="249"/>
                  </a:lnTo>
                  <a:lnTo>
                    <a:pt x="1056" y="373"/>
                  </a:lnTo>
                  <a:lnTo>
                    <a:pt x="2175" y="1615"/>
                  </a:lnTo>
                  <a:lnTo>
                    <a:pt x="3293" y="2920"/>
                  </a:lnTo>
                  <a:lnTo>
                    <a:pt x="4225" y="4349"/>
                  </a:lnTo>
                  <a:lnTo>
                    <a:pt x="5095" y="5840"/>
                  </a:lnTo>
                  <a:lnTo>
                    <a:pt x="5902" y="7393"/>
                  </a:lnTo>
                  <a:lnTo>
                    <a:pt x="5964" y="7517"/>
                  </a:lnTo>
                  <a:lnTo>
                    <a:pt x="6026" y="7704"/>
                  </a:lnTo>
                  <a:lnTo>
                    <a:pt x="6026" y="7766"/>
                  </a:lnTo>
                  <a:lnTo>
                    <a:pt x="6089" y="7890"/>
                  </a:lnTo>
                  <a:lnTo>
                    <a:pt x="6710" y="9195"/>
                  </a:lnTo>
                  <a:lnTo>
                    <a:pt x="7269" y="10562"/>
                  </a:lnTo>
                  <a:lnTo>
                    <a:pt x="8263" y="13295"/>
                  </a:lnTo>
                  <a:lnTo>
                    <a:pt x="9071" y="15718"/>
                  </a:lnTo>
                  <a:lnTo>
                    <a:pt x="9754" y="18079"/>
                  </a:lnTo>
                  <a:lnTo>
                    <a:pt x="10375" y="20502"/>
                  </a:lnTo>
                  <a:lnTo>
                    <a:pt x="10996" y="22925"/>
                  </a:lnTo>
                  <a:lnTo>
                    <a:pt x="11059" y="23173"/>
                  </a:lnTo>
                  <a:lnTo>
                    <a:pt x="10996" y="23297"/>
                  </a:lnTo>
                  <a:lnTo>
                    <a:pt x="10872" y="23359"/>
                  </a:lnTo>
                  <a:lnTo>
                    <a:pt x="10624" y="23422"/>
                  </a:lnTo>
                  <a:lnTo>
                    <a:pt x="10313" y="23422"/>
                  </a:lnTo>
                  <a:lnTo>
                    <a:pt x="3976" y="23546"/>
                  </a:lnTo>
                  <a:lnTo>
                    <a:pt x="249" y="23670"/>
                  </a:lnTo>
                  <a:lnTo>
                    <a:pt x="62" y="23670"/>
                  </a:lnTo>
                  <a:lnTo>
                    <a:pt x="0" y="23732"/>
                  </a:lnTo>
                  <a:lnTo>
                    <a:pt x="932" y="24105"/>
                  </a:lnTo>
                  <a:lnTo>
                    <a:pt x="1802" y="24416"/>
                  </a:lnTo>
                  <a:lnTo>
                    <a:pt x="3666" y="24975"/>
                  </a:lnTo>
                  <a:lnTo>
                    <a:pt x="5467" y="25410"/>
                  </a:lnTo>
                  <a:lnTo>
                    <a:pt x="7393" y="25720"/>
                  </a:lnTo>
                  <a:lnTo>
                    <a:pt x="8884" y="25907"/>
                  </a:lnTo>
                  <a:lnTo>
                    <a:pt x="10437" y="26031"/>
                  </a:lnTo>
                  <a:lnTo>
                    <a:pt x="11928" y="26093"/>
                  </a:lnTo>
                  <a:lnTo>
                    <a:pt x="13481" y="26093"/>
                  </a:lnTo>
                  <a:lnTo>
                    <a:pt x="15283" y="26031"/>
                  </a:lnTo>
                  <a:lnTo>
                    <a:pt x="17023" y="25907"/>
                  </a:lnTo>
                  <a:lnTo>
                    <a:pt x="16650" y="24602"/>
                  </a:lnTo>
                  <a:lnTo>
                    <a:pt x="16215" y="23297"/>
                  </a:lnTo>
                  <a:lnTo>
                    <a:pt x="15967" y="23297"/>
                  </a:lnTo>
                  <a:lnTo>
                    <a:pt x="15842" y="23235"/>
                  </a:lnTo>
                  <a:lnTo>
                    <a:pt x="15842" y="23111"/>
                  </a:lnTo>
                  <a:lnTo>
                    <a:pt x="15904" y="22862"/>
                  </a:lnTo>
                  <a:lnTo>
                    <a:pt x="16029" y="22614"/>
                  </a:lnTo>
                  <a:lnTo>
                    <a:pt x="15967" y="22303"/>
                  </a:lnTo>
                  <a:lnTo>
                    <a:pt x="15904" y="22055"/>
                  </a:lnTo>
                  <a:lnTo>
                    <a:pt x="15656" y="22552"/>
                  </a:lnTo>
                  <a:lnTo>
                    <a:pt x="15532" y="23049"/>
                  </a:lnTo>
                  <a:lnTo>
                    <a:pt x="15345" y="23235"/>
                  </a:lnTo>
                  <a:lnTo>
                    <a:pt x="15283" y="23297"/>
                  </a:lnTo>
                  <a:lnTo>
                    <a:pt x="15159" y="23359"/>
                  </a:lnTo>
                  <a:lnTo>
                    <a:pt x="12984" y="23359"/>
                  </a:lnTo>
                  <a:lnTo>
                    <a:pt x="12922" y="23297"/>
                  </a:lnTo>
                  <a:lnTo>
                    <a:pt x="12860" y="23111"/>
                  </a:lnTo>
                  <a:lnTo>
                    <a:pt x="13047" y="17457"/>
                  </a:lnTo>
                  <a:lnTo>
                    <a:pt x="13109" y="14662"/>
                  </a:lnTo>
                  <a:lnTo>
                    <a:pt x="13109" y="14413"/>
                  </a:lnTo>
                  <a:lnTo>
                    <a:pt x="13171" y="14165"/>
                  </a:lnTo>
                  <a:lnTo>
                    <a:pt x="13357" y="13730"/>
                  </a:lnTo>
                  <a:lnTo>
                    <a:pt x="13357" y="13544"/>
                  </a:lnTo>
                  <a:lnTo>
                    <a:pt x="13357" y="13357"/>
                  </a:lnTo>
                  <a:lnTo>
                    <a:pt x="13047" y="12550"/>
                  </a:lnTo>
                  <a:lnTo>
                    <a:pt x="12860" y="11742"/>
                  </a:lnTo>
                  <a:lnTo>
                    <a:pt x="12798" y="11804"/>
                  </a:lnTo>
                  <a:lnTo>
                    <a:pt x="12798" y="11928"/>
                  </a:lnTo>
                  <a:lnTo>
                    <a:pt x="12736" y="14910"/>
                  </a:lnTo>
                  <a:lnTo>
                    <a:pt x="12674" y="18762"/>
                  </a:lnTo>
                  <a:lnTo>
                    <a:pt x="12550" y="22552"/>
                  </a:lnTo>
                  <a:lnTo>
                    <a:pt x="12550" y="23049"/>
                  </a:lnTo>
                  <a:lnTo>
                    <a:pt x="12487" y="23173"/>
                  </a:lnTo>
                  <a:lnTo>
                    <a:pt x="12425" y="23297"/>
                  </a:lnTo>
                  <a:lnTo>
                    <a:pt x="12363" y="23359"/>
                  </a:lnTo>
                  <a:lnTo>
                    <a:pt x="12177" y="23359"/>
                  </a:lnTo>
                  <a:lnTo>
                    <a:pt x="11680" y="23422"/>
                  </a:lnTo>
                  <a:lnTo>
                    <a:pt x="11556" y="23359"/>
                  </a:lnTo>
                  <a:lnTo>
                    <a:pt x="11431" y="23359"/>
                  </a:lnTo>
                  <a:lnTo>
                    <a:pt x="11369" y="23235"/>
                  </a:lnTo>
                  <a:lnTo>
                    <a:pt x="11369" y="23111"/>
                  </a:lnTo>
                  <a:lnTo>
                    <a:pt x="10872" y="21061"/>
                  </a:lnTo>
                  <a:lnTo>
                    <a:pt x="10375" y="19011"/>
                  </a:lnTo>
                  <a:lnTo>
                    <a:pt x="9816" y="17023"/>
                  </a:lnTo>
                  <a:lnTo>
                    <a:pt x="9195" y="14972"/>
                  </a:lnTo>
                  <a:lnTo>
                    <a:pt x="8574" y="13171"/>
                  </a:lnTo>
                  <a:lnTo>
                    <a:pt x="7890" y="11369"/>
                  </a:lnTo>
                  <a:lnTo>
                    <a:pt x="7207" y="9568"/>
                  </a:lnTo>
                  <a:lnTo>
                    <a:pt x="6461" y="7828"/>
                  </a:lnTo>
                  <a:lnTo>
                    <a:pt x="5778" y="6399"/>
                  </a:lnTo>
                  <a:lnTo>
                    <a:pt x="5032" y="5032"/>
                  </a:lnTo>
                  <a:lnTo>
                    <a:pt x="4225" y="3728"/>
                  </a:lnTo>
                  <a:lnTo>
                    <a:pt x="3355" y="2485"/>
                  </a:lnTo>
                  <a:lnTo>
                    <a:pt x="2361" y="1243"/>
                  </a:lnTo>
                  <a:lnTo>
                    <a:pt x="1305" y="124"/>
                  </a:lnTo>
                  <a:lnTo>
                    <a:pt x="1181"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4"/>
            <p:cNvSpPr/>
            <p:nvPr/>
          </p:nvSpPr>
          <p:spPr>
            <a:xfrm>
              <a:off x="2348475" y="1281825"/>
              <a:ext cx="113400" cy="138250"/>
            </a:xfrm>
            <a:custGeom>
              <a:rect b="b" l="l" r="r" t="t"/>
              <a:pathLst>
                <a:path extrusionOk="0" h="5530" w="4536">
                  <a:moveTo>
                    <a:pt x="4287" y="0"/>
                  </a:moveTo>
                  <a:lnTo>
                    <a:pt x="4163" y="63"/>
                  </a:lnTo>
                  <a:lnTo>
                    <a:pt x="4039" y="125"/>
                  </a:lnTo>
                  <a:lnTo>
                    <a:pt x="3915" y="125"/>
                  </a:lnTo>
                  <a:lnTo>
                    <a:pt x="2983" y="560"/>
                  </a:lnTo>
                  <a:lnTo>
                    <a:pt x="1989" y="932"/>
                  </a:lnTo>
                  <a:lnTo>
                    <a:pt x="995" y="1305"/>
                  </a:lnTo>
                  <a:lnTo>
                    <a:pt x="498" y="1491"/>
                  </a:lnTo>
                  <a:lnTo>
                    <a:pt x="1" y="1740"/>
                  </a:lnTo>
                  <a:lnTo>
                    <a:pt x="436" y="2423"/>
                  </a:lnTo>
                  <a:lnTo>
                    <a:pt x="870" y="3045"/>
                  </a:lnTo>
                  <a:lnTo>
                    <a:pt x="1430" y="3604"/>
                  </a:lnTo>
                  <a:lnTo>
                    <a:pt x="1989" y="4101"/>
                  </a:lnTo>
                  <a:lnTo>
                    <a:pt x="2610" y="4536"/>
                  </a:lnTo>
                  <a:lnTo>
                    <a:pt x="3231" y="4971"/>
                  </a:lnTo>
                  <a:lnTo>
                    <a:pt x="3853" y="5281"/>
                  </a:lnTo>
                  <a:lnTo>
                    <a:pt x="4536" y="5530"/>
                  </a:lnTo>
                  <a:lnTo>
                    <a:pt x="4536" y="4163"/>
                  </a:lnTo>
                  <a:lnTo>
                    <a:pt x="4536" y="2796"/>
                  </a:lnTo>
                  <a:lnTo>
                    <a:pt x="4412" y="0"/>
                  </a:lnTo>
                  <a:close/>
                </a:path>
              </a:pathLst>
            </a:custGeom>
            <a:solidFill>
              <a:srgbClr val="FE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4"/>
            <p:cNvSpPr/>
            <p:nvPr/>
          </p:nvSpPr>
          <p:spPr>
            <a:xfrm>
              <a:off x="2291025" y="907525"/>
              <a:ext cx="85425" cy="139800"/>
            </a:xfrm>
            <a:custGeom>
              <a:rect b="b" l="l" r="r" t="t"/>
              <a:pathLst>
                <a:path extrusionOk="0" h="5592" w="3417">
                  <a:moveTo>
                    <a:pt x="497" y="0"/>
                  </a:moveTo>
                  <a:lnTo>
                    <a:pt x="0" y="62"/>
                  </a:lnTo>
                  <a:lnTo>
                    <a:pt x="0" y="249"/>
                  </a:lnTo>
                  <a:lnTo>
                    <a:pt x="62" y="373"/>
                  </a:lnTo>
                  <a:lnTo>
                    <a:pt x="62" y="2050"/>
                  </a:lnTo>
                  <a:lnTo>
                    <a:pt x="249" y="3666"/>
                  </a:lnTo>
                  <a:lnTo>
                    <a:pt x="373" y="4660"/>
                  </a:lnTo>
                  <a:lnTo>
                    <a:pt x="559" y="5591"/>
                  </a:lnTo>
                  <a:lnTo>
                    <a:pt x="994" y="5529"/>
                  </a:lnTo>
                  <a:lnTo>
                    <a:pt x="1367" y="5467"/>
                  </a:lnTo>
                  <a:lnTo>
                    <a:pt x="1740" y="5343"/>
                  </a:lnTo>
                  <a:lnTo>
                    <a:pt x="2112" y="5157"/>
                  </a:lnTo>
                  <a:lnTo>
                    <a:pt x="2423" y="4908"/>
                  </a:lnTo>
                  <a:lnTo>
                    <a:pt x="2671" y="4660"/>
                  </a:lnTo>
                  <a:lnTo>
                    <a:pt x="2920" y="4287"/>
                  </a:lnTo>
                  <a:lnTo>
                    <a:pt x="3168" y="3914"/>
                  </a:lnTo>
                  <a:lnTo>
                    <a:pt x="3355" y="3417"/>
                  </a:lnTo>
                  <a:lnTo>
                    <a:pt x="3417" y="2920"/>
                  </a:lnTo>
                  <a:lnTo>
                    <a:pt x="3355" y="2423"/>
                  </a:lnTo>
                  <a:lnTo>
                    <a:pt x="3231" y="1926"/>
                  </a:lnTo>
                  <a:lnTo>
                    <a:pt x="3044" y="1429"/>
                  </a:lnTo>
                  <a:lnTo>
                    <a:pt x="2734" y="994"/>
                  </a:lnTo>
                  <a:lnTo>
                    <a:pt x="2423" y="621"/>
                  </a:lnTo>
                  <a:lnTo>
                    <a:pt x="1988" y="373"/>
                  </a:lnTo>
                  <a:lnTo>
                    <a:pt x="1491" y="124"/>
                  </a:lnTo>
                  <a:lnTo>
                    <a:pt x="994" y="0"/>
                  </a:lnTo>
                  <a:close/>
                </a:path>
              </a:pathLst>
            </a:custGeom>
            <a:solidFill>
              <a:srgbClr val="E5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4"/>
            <p:cNvSpPr/>
            <p:nvPr/>
          </p:nvSpPr>
          <p:spPr>
            <a:xfrm>
              <a:off x="2096875" y="1146700"/>
              <a:ext cx="146025" cy="146025"/>
            </a:xfrm>
            <a:custGeom>
              <a:rect b="b" l="l" r="r" t="t"/>
              <a:pathLst>
                <a:path extrusionOk="0" h="5841" w="5841">
                  <a:moveTo>
                    <a:pt x="2796" y="1"/>
                  </a:moveTo>
                  <a:lnTo>
                    <a:pt x="2734" y="125"/>
                  </a:lnTo>
                  <a:lnTo>
                    <a:pt x="2672" y="373"/>
                  </a:lnTo>
                  <a:lnTo>
                    <a:pt x="2548" y="808"/>
                  </a:lnTo>
                  <a:lnTo>
                    <a:pt x="2361" y="1181"/>
                  </a:lnTo>
                  <a:lnTo>
                    <a:pt x="2175" y="1554"/>
                  </a:lnTo>
                  <a:lnTo>
                    <a:pt x="1864" y="1864"/>
                  </a:lnTo>
                  <a:lnTo>
                    <a:pt x="1616" y="2113"/>
                  </a:lnTo>
                  <a:lnTo>
                    <a:pt x="1243" y="2299"/>
                  </a:lnTo>
                  <a:lnTo>
                    <a:pt x="870" y="2486"/>
                  </a:lnTo>
                  <a:lnTo>
                    <a:pt x="435" y="2672"/>
                  </a:lnTo>
                  <a:lnTo>
                    <a:pt x="187" y="2672"/>
                  </a:lnTo>
                  <a:lnTo>
                    <a:pt x="63" y="2734"/>
                  </a:lnTo>
                  <a:lnTo>
                    <a:pt x="0" y="2858"/>
                  </a:lnTo>
                  <a:lnTo>
                    <a:pt x="63" y="2983"/>
                  </a:lnTo>
                  <a:lnTo>
                    <a:pt x="187" y="3045"/>
                  </a:lnTo>
                  <a:lnTo>
                    <a:pt x="435" y="3107"/>
                  </a:lnTo>
                  <a:lnTo>
                    <a:pt x="870" y="3231"/>
                  </a:lnTo>
                  <a:lnTo>
                    <a:pt x="1243" y="3417"/>
                  </a:lnTo>
                  <a:lnTo>
                    <a:pt x="1554" y="3604"/>
                  </a:lnTo>
                  <a:lnTo>
                    <a:pt x="1802" y="3852"/>
                  </a:lnTo>
                  <a:lnTo>
                    <a:pt x="2113" y="4163"/>
                  </a:lnTo>
                  <a:lnTo>
                    <a:pt x="2299" y="4474"/>
                  </a:lnTo>
                  <a:lnTo>
                    <a:pt x="2485" y="4784"/>
                  </a:lnTo>
                  <a:lnTo>
                    <a:pt x="2610" y="5219"/>
                  </a:lnTo>
                  <a:lnTo>
                    <a:pt x="2734" y="5654"/>
                  </a:lnTo>
                  <a:lnTo>
                    <a:pt x="2796" y="5778"/>
                  </a:lnTo>
                  <a:lnTo>
                    <a:pt x="2920" y="5840"/>
                  </a:lnTo>
                  <a:lnTo>
                    <a:pt x="3045" y="5778"/>
                  </a:lnTo>
                  <a:lnTo>
                    <a:pt x="3045" y="5654"/>
                  </a:lnTo>
                  <a:lnTo>
                    <a:pt x="3293" y="5095"/>
                  </a:lnTo>
                  <a:lnTo>
                    <a:pt x="3417" y="4722"/>
                  </a:lnTo>
                  <a:lnTo>
                    <a:pt x="3604" y="4411"/>
                  </a:lnTo>
                  <a:lnTo>
                    <a:pt x="3790" y="4101"/>
                  </a:lnTo>
                  <a:lnTo>
                    <a:pt x="4039" y="3852"/>
                  </a:lnTo>
                  <a:lnTo>
                    <a:pt x="4287" y="3604"/>
                  </a:lnTo>
                  <a:lnTo>
                    <a:pt x="4598" y="3417"/>
                  </a:lnTo>
                  <a:lnTo>
                    <a:pt x="4970" y="3293"/>
                  </a:lnTo>
                  <a:lnTo>
                    <a:pt x="5343" y="3169"/>
                  </a:lnTo>
                  <a:lnTo>
                    <a:pt x="5716" y="3045"/>
                  </a:lnTo>
                  <a:lnTo>
                    <a:pt x="5778" y="2983"/>
                  </a:lnTo>
                  <a:lnTo>
                    <a:pt x="5840" y="2858"/>
                  </a:lnTo>
                  <a:lnTo>
                    <a:pt x="5778" y="2796"/>
                  </a:lnTo>
                  <a:lnTo>
                    <a:pt x="5716" y="2734"/>
                  </a:lnTo>
                  <a:lnTo>
                    <a:pt x="5530" y="2672"/>
                  </a:lnTo>
                  <a:lnTo>
                    <a:pt x="5033" y="2548"/>
                  </a:lnTo>
                  <a:lnTo>
                    <a:pt x="4660" y="2361"/>
                  </a:lnTo>
                  <a:lnTo>
                    <a:pt x="4287" y="2175"/>
                  </a:lnTo>
                  <a:lnTo>
                    <a:pt x="3976" y="1864"/>
                  </a:lnTo>
                  <a:lnTo>
                    <a:pt x="3666" y="1554"/>
                  </a:lnTo>
                  <a:lnTo>
                    <a:pt x="3479" y="1243"/>
                  </a:lnTo>
                  <a:lnTo>
                    <a:pt x="3293" y="808"/>
                  </a:lnTo>
                  <a:lnTo>
                    <a:pt x="3107" y="373"/>
                  </a:lnTo>
                  <a:lnTo>
                    <a:pt x="3107" y="125"/>
                  </a:lnTo>
                  <a:lnTo>
                    <a:pt x="3045"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4"/>
            <p:cNvSpPr/>
            <p:nvPr/>
          </p:nvSpPr>
          <p:spPr>
            <a:xfrm>
              <a:off x="2303450" y="405850"/>
              <a:ext cx="144450" cy="144475"/>
            </a:xfrm>
            <a:custGeom>
              <a:rect b="b" l="l" r="r" t="t"/>
              <a:pathLst>
                <a:path extrusionOk="0" h="5779" w="5778">
                  <a:moveTo>
                    <a:pt x="2796" y="1"/>
                  </a:moveTo>
                  <a:lnTo>
                    <a:pt x="2734" y="125"/>
                  </a:lnTo>
                  <a:lnTo>
                    <a:pt x="2671" y="373"/>
                  </a:lnTo>
                  <a:lnTo>
                    <a:pt x="2547" y="808"/>
                  </a:lnTo>
                  <a:lnTo>
                    <a:pt x="2361" y="1181"/>
                  </a:lnTo>
                  <a:lnTo>
                    <a:pt x="2174" y="1492"/>
                  </a:lnTo>
                  <a:lnTo>
                    <a:pt x="1926" y="1802"/>
                  </a:lnTo>
                  <a:lnTo>
                    <a:pt x="1615" y="2051"/>
                  </a:lnTo>
                  <a:lnTo>
                    <a:pt x="1305" y="2237"/>
                  </a:lnTo>
                  <a:lnTo>
                    <a:pt x="994" y="2423"/>
                  </a:lnTo>
                  <a:lnTo>
                    <a:pt x="559" y="2610"/>
                  </a:lnTo>
                  <a:lnTo>
                    <a:pt x="249" y="2672"/>
                  </a:lnTo>
                  <a:lnTo>
                    <a:pt x="62" y="2734"/>
                  </a:lnTo>
                  <a:lnTo>
                    <a:pt x="0" y="2796"/>
                  </a:lnTo>
                  <a:lnTo>
                    <a:pt x="0" y="2858"/>
                  </a:lnTo>
                  <a:lnTo>
                    <a:pt x="0" y="2983"/>
                  </a:lnTo>
                  <a:lnTo>
                    <a:pt x="62" y="2983"/>
                  </a:lnTo>
                  <a:lnTo>
                    <a:pt x="249" y="3045"/>
                  </a:lnTo>
                  <a:lnTo>
                    <a:pt x="559" y="3169"/>
                  </a:lnTo>
                  <a:lnTo>
                    <a:pt x="994" y="3293"/>
                  </a:lnTo>
                  <a:lnTo>
                    <a:pt x="1429" y="3542"/>
                  </a:lnTo>
                  <a:lnTo>
                    <a:pt x="1740" y="3790"/>
                  </a:lnTo>
                  <a:lnTo>
                    <a:pt x="2050" y="4101"/>
                  </a:lnTo>
                  <a:lnTo>
                    <a:pt x="2299" y="4412"/>
                  </a:lnTo>
                  <a:lnTo>
                    <a:pt x="2485" y="4846"/>
                  </a:lnTo>
                  <a:lnTo>
                    <a:pt x="2609" y="5219"/>
                  </a:lnTo>
                  <a:lnTo>
                    <a:pt x="2734" y="5716"/>
                  </a:lnTo>
                  <a:lnTo>
                    <a:pt x="2858" y="5778"/>
                  </a:lnTo>
                  <a:lnTo>
                    <a:pt x="2920" y="5778"/>
                  </a:lnTo>
                  <a:lnTo>
                    <a:pt x="2982" y="5716"/>
                  </a:lnTo>
                  <a:lnTo>
                    <a:pt x="3106" y="5654"/>
                  </a:lnTo>
                  <a:lnTo>
                    <a:pt x="3231" y="5095"/>
                  </a:lnTo>
                  <a:lnTo>
                    <a:pt x="3417" y="4722"/>
                  </a:lnTo>
                  <a:lnTo>
                    <a:pt x="3603" y="4412"/>
                  </a:lnTo>
                  <a:lnTo>
                    <a:pt x="3790" y="4101"/>
                  </a:lnTo>
                  <a:lnTo>
                    <a:pt x="4038" y="3852"/>
                  </a:lnTo>
                  <a:lnTo>
                    <a:pt x="4349" y="3604"/>
                  </a:lnTo>
                  <a:lnTo>
                    <a:pt x="4660" y="3417"/>
                  </a:lnTo>
                  <a:lnTo>
                    <a:pt x="4970" y="3231"/>
                  </a:lnTo>
                  <a:lnTo>
                    <a:pt x="5405" y="3107"/>
                  </a:lnTo>
                  <a:lnTo>
                    <a:pt x="5654" y="3045"/>
                  </a:lnTo>
                  <a:lnTo>
                    <a:pt x="5716" y="2983"/>
                  </a:lnTo>
                  <a:lnTo>
                    <a:pt x="5778" y="2858"/>
                  </a:lnTo>
                  <a:lnTo>
                    <a:pt x="5778" y="2796"/>
                  </a:lnTo>
                  <a:lnTo>
                    <a:pt x="5654" y="2734"/>
                  </a:lnTo>
                  <a:lnTo>
                    <a:pt x="5281" y="2610"/>
                  </a:lnTo>
                  <a:lnTo>
                    <a:pt x="4846" y="2486"/>
                  </a:lnTo>
                  <a:lnTo>
                    <a:pt x="4473" y="2299"/>
                  </a:lnTo>
                  <a:lnTo>
                    <a:pt x="4163" y="2051"/>
                  </a:lnTo>
                  <a:lnTo>
                    <a:pt x="3914" y="1802"/>
                  </a:lnTo>
                  <a:lnTo>
                    <a:pt x="3666" y="1492"/>
                  </a:lnTo>
                  <a:lnTo>
                    <a:pt x="3417" y="1181"/>
                  </a:lnTo>
                  <a:lnTo>
                    <a:pt x="3231" y="808"/>
                  </a:lnTo>
                  <a:lnTo>
                    <a:pt x="3106" y="373"/>
                  </a:lnTo>
                  <a:lnTo>
                    <a:pt x="3044" y="125"/>
                  </a:lnTo>
                  <a:lnTo>
                    <a:pt x="2982"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4"/>
            <p:cNvSpPr/>
            <p:nvPr/>
          </p:nvSpPr>
          <p:spPr>
            <a:xfrm>
              <a:off x="1422800" y="978950"/>
              <a:ext cx="60600" cy="688075"/>
            </a:xfrm>
            <a:custGeom>
              <a:rect b="b" l="l" r="r" t="t"/>
              <a:pathLst>
                <a:path extrusionOk="0" h="27523" w="2424">
                  <a:moveTo>
                    <a:pt x="125" y="1"/>
                  </a:moveTo>
                  <a:lnTo>
                    <a:pt x="63" y="63"/>
                  </a:lnTo>
                  <a:lnTo>
                    <a:pt x="1" y="125"/>
                  </a:lnTo>
                  <a:lnTo>
                    <a:pt x="63" y="312"/>
                  </a:lnTo>
                  <a:lnTo>
                    <a:pt x="311" y="1554"/>
                  </a:lnTo>
                  <a:lnTo>
                    <a:pt x="560" y="2797"/>
                  </a:lnTo>
                  <a:lnTo>
                    <a:pt x="933" y="5282"/>
                  </a:lnTo>
                  <a:lnTo>
                    <a:pt x="1181" y="7456"/>
                  </a:lnTo>
                  <a:lnTo>
                    <a:pt x="1305" y="9630"/>
                  </a:lnTo>
                  <a:lnTo>
                    <a:pt x="1492" y="11618"/>
                  </a:lnTo>
                  <a:lnTo>
                    <a:pt x="1616" y="13482"/>
                  </a:lnTo>
                  <a:lnTo>
                    <a:pt x="1678" y="15284"/>
                  </a:lnTo>
                  <a:lnTo>
                    <a:pt x="1802" y="17023"/>
                  </a:lnTo>
                  <a:lnTo>
                    <a:pt x="1989" y="21621"/>
                  </a:lnTo>
                  <a:lnTo>
                    <a:pt x="2051" y="26156"/>
                  </a:lnTo>
                  <a:lnTo>
                    <a:pt x="2113" y="27523"/>
                  </a:lnTo>
                  <a:lnTo>
                    <a:pt x="2424" y="27523"/>
                  </a:lnTo>
                  <a:lnTo>
                    <a:pt x="2362" y="24603"/>
                  </a:lnTo>
                  <a:lnTo>
                    <a:pt x="2299" y="21683"/>
                  </a:lnTo>
                  <a:lnTo>
                    <a:pt x="2175" y="18204"/>
                  </a:lnTo>
                  <a:lnTo>
                    <a:pt x="2051" y="14787"/>
                  </a:lnTo>
                  <a:lnTo>
                    <a:pt x="1989" y="14601"/>
                  </a:lnTo>
                  <a:lnTo>
                    <a:pt x="1740" y="10749"/>
                  </a:lnTo>
                  <a:lnTo>
                    <a:pt x="1554" y="7705"/>
                  </a:lnTo>
                  <a:lnTo>
                    <a:pt x="1181" y="4723"/>
                  </a:lnTo>
                  <a:lnTo>
                    <a:pt x="871" y="2486"/>
                  </a:lnTo>
                  <a:lnTo>
                    <a:pt x="622" y="1368"/>
                  </a:lnTo>
                  <a:lnTo>
                    <a:pt x="374" y="249"/>
                  </a:lnTo>
                  <a:lnTo>
                    <a:pt x="311" y="63"/>
                  </a:lnTo>
                  <a:lnTo>
                    <a:pt x="249"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4"/>
            <p:cNvSpPr/>
            <p:nvPr/>
          </p:nvSpPr>
          <p:spPr>
            <a:xfrm>
              <a:off x="1528425" y="1235225"/>
              <a:ext cx="309100" cy="433350"/>
            </a:xfrm>
            <a:custGeom>
              <a:rect b="b" l="l" r="r" t="t"/>
              <a:pathLst>
                <a:path extrusionOk="0" h="17334" w="12364">
                  <a:moveTo>
                    <a:pt x="12177" y="1"/>
                  </a:moveTo>
                  <a:lnTo>
                    <a:pt x="12053" y="63"/>
                  </a:lnTo>
                  <a:lnTo>
                    <a:pt x="11929" y="187"/>
                  </a:lnTo>
                  <a:lnTo>
                    <a:pt x="10500" y="1740"/>
                  </a:lnTo>
                  <a:lnTo>
                    <a:pt x="8946" y="3418"/>
                  </a:lnTo>
                  <a:lnTo>
                    <a:pt x="7518" y="5219"/>
                  </a:lnTo>
                  <a:lnTo>
                    <a:pt x="6089" y="7021"/>
                  </a:lnTo>
                  <a:lnTo>
                    <a:pt x="4784" y="8947"/>
                  </a:lnTo>
                  <a:lnTo>
                    <a:pt x="3852" y="10376"/>
                  </a:lnTo>
                  <a:lnTo>
                    <a:pt x="2920" y="11867"/>
                  </a:lnTo>
                  <a:lnTo>
                    <a:pt x="2858" y="11991"/>
                  </a:lnTo>
                  <a:lnTo>
                    <a:pt x="1864" y="13730"/>
                  </a:lnTo>
                  <a:lnTo>
                    <a:pt x="932" y="15470"/>
                  </a:lnTo>
                  <a:lnTo>
                    <a:pt x="435" y="16402"/>
                  </a:lnTo>
                  <a:lnTo>
                    <a:pt x="0" y="17334"/>
                  </a:lnTo>
                  <a:lnTo>
                    <a:pt x="373" y="17334"/>
                  </a:lnTo>
                  <a:lnTo>
                    <a:pt x="1057" y="15967"/>
                  </a:lnTo>
                  <a:lnTo>
                    <a:pt x="1740" y="14600"/>
                  </a:lnTo>
                  <a:lnTo>
                    <a:pt x="2485" y="13296"/>
                  </a:lnTo>
                  <a:lnTo>
                    <a:pt x="3231" y="11991"/>
                  </a:lnTo>
                  <a:lnTo>
                    <a:pt x="4163" y="10438"/>
                  </a:lnTo>
                  <a:lnTo>
                    <a:pt x="5157" y="9009"/>
                  </a:lnTo>
                  <a:lnTo>
                    <a:pt x="6151" y="7518"/>
                  </a:lnTo>
                  <a:lnTo>
                    <a:pt x="7207" y="6089"/>
                  </a:lnTo>
                  <a:lnTo>
                    <a:pt x="8325" y="4722"/>
                  </a:lnTo>
                  <a:lnTo>
                    <a:pt x="9443" y="3355"/>
                  </a:lnTo>
                  <a:lnTo>
                    <a:pt x="10624" y="2051"/>
                  </a:lnTo>
                  <a:lnTo>
                    <a:pt x="11866" y="746"/>
                  </a:lnTo>
                  <a:lnTo>
                    <a:pt x="12301" y="311"/>
                  </a:lnTo>
                  <a:lnTo>
                    <a:pt x="12363" y="187"/>
                  </a:lnTo>
                  <a:lnTo>
                    <a:pt x="12363" y="125"/>
                  </a:lnTo>
                  <a:lnTo>
                    <a:pt x="12301"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4"/>
            <p:cNvSpPr/>
            <p:nvPr/>
          </p:nvSpPr>
          <p:spPr>
            <a:xfrm>
              <a:off x="1152550" y="2032000"/>
              <a:ext cx="489275" cy="256275"/>
            </a:xfrm>
            <a:custGeom>
              <a:rect b="b" l="l" r="r" t="t"/>
              <a:pathLst>
                <a:path extrusionOk="0" h="10251" w="19571">
                  <a:moveTo>
                    <a:pt x="1" y="0"/>
                  </a:moveTo>
                  <a:lnTo>
                    <a:pt x="63" y="311"/>
                  </a:lnTo>
                  <a:lnTo>
                    <a:pt x="560" y="2175"/>
                  </a:lnTo>
                  <a:lnTo>
                    <a:pt x="2113" y="7952"/>
                  </a:lnTo>
                  <a:lnTo>
                    <a:pt x="2424" y="9133"/>
                  </a:lnTo>
                  <a:lnTo>
                    <a:pt x="2672" y="10251"/>
                  </a:lnTo>
                  <a:lnTo>
                    <a:pt x="19571" y="10251"/>
                  </a:lnTo>
                  <a:lnTo>
                    <a:pt x="18204" y="5592"/>
                  </a:lnTo>
                  <a:lnTo>
                    <a:pt x="17148" y="2175"/>
                  </a:lnTo>
                  <a:lnTo>
                    <a:pt x="15408" y="2299"/>
                  </a:lnTo>
                  <a:lnTo>
                    <a:pt x="13606" y="2361"/>
                  </a:lnTo>
                  <a:lnTo>
                    <a:pt x="12053" y="2361"/>
                  </a:lnTo>
                  <a:lnTo>
                    <a:pt x="10562" y="2299"/>
                  </a:lnTo>
                  <a:lnTo>
                    <a:pt x="9009" y="2175"/>
                  </a:lnTo>
                  <a:lnTo>
                    <a:pt x="7518" y="1988"/>
                  </a:lnTo>
                  <a:lnTo>
                    <a:pt x="5592" y="1678"/>
                  </a:lnTo>
                  <a:lnTo>
                    <a:pt x="3791" y="1243"/>
                  </a:lnTo>
                  <a:lnTo>
                    <a:pt x="1927" y="684"/>
                  </a:lnTo>
                  <a:lnTo>
                    <a:pt x="1057" y="373"/>
                  </a:lnTo>
                  <a:lnTo>
                    <a:pt x="125" y="0"/>
                  </a:lnTo>
                  <a:close/>
                </a:path>
              </a:pathLst>
            </a:custGeom>
            <a:solidFill>
              <a:srgbClr val="FE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4"/>
            <p:cNvSpPr/>
            <p:nvPr/>
          </p:nvSpPr>
          <p:spPr>
            <a:xfrm>
              <a:off x="2870325" y="2148475"/>
              <a:ext cx="483075" cy="285800"/>
            </a:xfrm>
            <a:custGeom>
              <a:rect b="b" l="l" r="r" t="t"/>
              <a:pathLst>
                <a:path extrusionOk="0" h="11432" w="19323">
                  <a:moveTo>
                    <a:pt x="15284" y="187"/>
                  </a:moveTo>
                  <a:lnTo>
                    <a:pt x="14601" y="560"/>
                  </a:lnTo>
                  <a:lnTo>
                    <a:pt x="13979" y="870"/>
                  </a:lnTo>
                  <a:lnTo>
                    <a:pt x="12675" y="1305"/>
                  </a:lnTo>
                  <a:lnTo>
                    <a:pt x="11308" y="1616"/>
                  </a:lnTo>
                  <a:lnTo>
                    <a:pt x="9941" y="1864"/>
                  </a:lnTo>
                  <a:lnTo>
                    <a:pt x="8574" y="2051"/>
                  </a:lnTo>
                  <a:lnTo>
                    <a:pt x="7145" y="2113"/>
                  </a:lnTo>
                  <a:lnTo>
                    <a:pt x="5717" y="2051"/>
                  </a:lnTo>
                  <a:lnTo>
                    <a:pt x="4288" y="1864"/>
                  </a:lnTo>
                  <a:lnTo>
                    <a:pt x="3604" y="1678"/>
                  </a:lnTo>
                  <a:lnTo>
                    <a:pt x="2921" y="1492"/>
                  </a:lnTo>
                  <a:lnTo>
                    <a:pt x="1678" y="1057"/>
                  </a:lnTo>
                  <a:lnTo>
                    <a:pt x="1057" y="746"/>
                  </a:lnTo>
                  <a:lnTo>
                    <a:pt x="498" y="435"/>
                  </a:lnTo>
                  <a:lnTo>
                    <a:pt x="374" y="373"/>
                  </a:lnTo>
                  <a:lnTo>
                    <a:pt x="249" y="249"/>
                  </a:lnTo>
                  <a:lnTo>
                    <a:pt x="7705" y="249"/>
                  </a:lnTo>
                  <a:lnTo>
                    <a:pt x="15284" y="187"/>
                  </a:lnTo>
                  <a:close/>
                  <a:moveTo>
                    <a:pt x="16775" y="2113"/>
                  </a:moveTo>
                  <a:lnTo>
                    <a:pt x="17272" y="2175"/>
                  </a:lnTo>
                  <a:lnTo>
                    <a:pt x="17769" y="2361"/>
                  </a:lnTo>
                  <a:lnTo>
                    <a:pt x="18204" y="2672"/>
                  </a:lnTo>
                  <a:lnTo>
                    <a:pt x="18514" y="3045"/>
                  </a:lnTo>
                  <a:lnTo>
                    <a:pt x="18825" y="3480"/>
                  </a:lnTo>
                  <a:lnTo>
                    <a:pt x="18887" y="3728"/>
                  </a:lnTo>
                  <a:lnTo>
                    <a:pt x="18949" y="4039"/>
                  </a:lnTo>
                  <a:lnTo>
                    <a:pt x="18949" y="4474"/>
                  </a:lnTo>
                  <a:lnTo>
                    <a:pt x="18949" y="4846"/>
                  </a:lnTo>
                  <a:lnTo>
                    <a:pt x="18825" y="5219"/>
                  </a:lnTo>
                  <a:lnTo>
                    <a:pt x="18639" y="5654"/>
                  </a:lnTo>
                  <a:lnTo>
                    <a:pt x="18390" y="6089"/>
                  </a:lnTo>
                  <a:lnTo>
                    <a:pt x="18080" y="6462"/>
                  </a:lnTo>
                  <a:lnTo>
                    <a:pt x="17769" y="6834"/>
                  </a:lnTo>
                  <a:lnTo>
                    <a:pt x="17396" y="7083"/>
                  </a:lnTo>
                  <a:lnTo>
                    <a:pt x="17023" y="7331"/>
                  </a:lnTo>
                  <a:lnTo>
                    <a:pt x="16589" y="7580"/>
                  </a:lnTo>
                  <a:lnTo>
                    <a:pt x="16092" y="7766"/>
                  </a:lnTo>
                  <a:lnTo>
                    <a:pt x="15595" y="7891"/>
                  </a:lnTo>
                  <a:lnTo>
                    <a:pt x="15098" y="7953"/>
                  </a:lnTo>
                  <a:lnTo>
                    <a:pt x="14538" y="8015"/>
                  </a:lnTo>
                  <a:lnTo>
                    <a:pt x="13979" y="7953"/>
                  </a:lnTo>
                  <a:lnTo>
                    <a:pt x="13420" y="7828"/>
                  </a:lnTo>
                  <a:lnTo>
                    <a:pt x="13296" y="7766"/>
                  </a:lnTo>
                  <a:lnTo>
                    <a:pt x="13234" y="7704"/>
                  </a:lnTo>
                  <a:lnTo>
                    <a:pt x="13296" y="7580"/>
                  </a:lnTo>
                  <a:lnTo>
                    <a:pt x="13793" y="6648"/>
                  </a:lnTo>
                  <a:lnTo>
                    <a:pt x="14228" y="5592"/>
                  </a:lnTo>
                  <a:lnTo>
                    <a:pt x="14787" y="3790"/>
                  </a:lnTo>
                  <a:lnTo>
                    <a:pt x="14911" y="3231"/>
                  </a:lnTo>
                  <a:lnTo>
                    <a:pt x="15035" y="2672"/>
                  </a:lnTo>
                  <a:lnTo>
                    <a:pt x="15160" y="2486"/>
                  </a:lnTo>
                  <a:lnTo>
                    <a:pt x="15346" y="2361"/>
                  </a:lnTo>
                  <a:lnTo>
                    <a:pt x="15843" y="2237"/>
                  </a:lnTo>
                  <a:lnTo>
                    <a:pt x="16278" y="2113"/>
                  </a:lnTo>
                  <a:close/>
                  <a:moveTo>
                    <a:pt x="187" y="1"/>
                  </a:moveTo>
                  <a:lnTo>
                    <a:pt x="63" y="63"/>
                  </a:lnTo>
                  <a:lnTo>
                    <a:pt x="1" y="125"/>
                  </a:lnTo>
                  <a:lnTo>
                    <a:pt x="1" y="249"/>
                  </a:lnTo>
                  <a:lnTo>
                    <a:pt x="187" y="1740"/>
                  </a:lnTo>
                  <a:lnTo>
                    <a:pt x="436" y="3169"/>
                  </a:lnTo>
                  <a:lnTo>
                    <a:pt x="684" y="4225"/>
                  </a:lnTo>
                  <a:lnTo>
                    <a:pt x="995" y="5281"/>
                  </a:lnTo>
                  <a:lnTo>
                    <a:pt x="1057" y="5406"/>
                  </a:lnTo>
                  <a:lnTo>
                    <a:pt x="1119" y="5592"/>
                  </a:lnTo>
                  <a:lnTo>
                    <a:pt x="1430" y="6462"/>
                  </a:lnTo>
                  <a:lnTo>
                    <a:pt x="1927" y="7518"/>
                  </a:lnTo>
                  <a:lnTo>
                    <a:pt x="2486" y="8450"/>
                  </a:lnTo>
                  <a:lnTo>
                    <a:pt x="2859" y="8947"/>
                  </a:lnTo>
                  <a:lnTo>
                    <a:pt x="3169" y="9319"/>
                  </a:lnTo>
                  <a:lnTo>
                    <a:pt x="3604" y="9754"/>
                  </a:lnTo>
                  <a:lnTo>
                    <a:pt x="4039" y="10127"/>
                  </a:lnTo>
                  <a:lnTo>
                    <a:pt x="4785" y="10624"/>
                  </a:lnTo>
                  <a:lnTo>
                    <a:pt x="5592" y="11059"/>
                  </a:lnTo>
                  <a:lnTo>
                    <a:pt x="6462" y="11307"/>
                  </a:lnTo>
                  <a:lnTo>
                    <a:pt x="7332" y="11432"/>
                  </a:lnTo>
                  <a:lnTo>
                    <a:pt x="8264" y="11432"/>
                  </a:lnTo>
                  <a:lnTo>
                    <a:pt x="9133" y="11245"/>
                  </a:lnTo>
                  <a:lnTo>
                    <a:pt x="9941" y="10997"/>
                  </a:lnTo>
                  <a:lnTo>
                    <a:pt x="10314" y="10810"/>
                  </a:lnTo>
                  <a:lnTo>
                    <a:pt x="10749" y="10562"/>
                  </a:lnTo>
                  <a:lnTo>
                    <a:pt x="11370" y="10127"/>
                  </a:lnTo>
                  <a:lnTo>
                    <a:pt x="11929" y="9568"/>
                  </a:lnTo>
                  <a:lnTo>
                    <a:pt x="12426" y="8947"/>
                  </a:lnTo>
                  <a:lnTo>
                    <a:pt x="12861" y="8325"/>
                  </a:lnTo>
                  <a:lnTo>
                    <a:pt x="12985" y="8201"/>
                  </a:lnTo>
                  <a:lnTo>
                    <a:pt x="13109" y="8139"/>
                  </a:lnTo>
                  <a:lnTo>
                    <a:pt x="13234" y="8201"/>
                  </a:lnTo>
                  <a:lnTo>
                    <a:pt x="13669" y="8263"/>
                  </a:lnTo>
                  <a:lnTo>
                    <a:pt x="14103" y="8325"/>
                  </a:lnTo>
                  <a:lnTo>
                    <a:pt x="14538" y="8388"/>
                  </a:lnTo>
                  <a:lnTo>
                    <a:pt x="14973" y="8325"/>
                  </a:lnTo>
                  <a:lnTo>
                    <a:pt x="15408" y="8325"/>
                  </a:lnTo>
                  <a:lnTo>
                    <a:pt x="15843" y="8201"/>
                  </a:lnTo>
                  <a:lnTo>
                    <a:pt x="16651" y="7953"/>
                  </a:lnTo>
                  <a:lnTo>
                    <a:pt x="17458" y="7518"/>
                  </a:lnTo>
                  <a:lnTo>
                    <a:pt x="17769" y="7269"/>
                  </a:lnTo>
                  <a:lnTo>
                    <a:pt x="18142" y="7021"/>
                  </a:lnTo>
                  <a:lnTo>
                    <a:pt x="18390" y="6710"/>
                  </a:lnTo>
                  <a:lnTo>
                    <a:pt x="18701" y="6337"/>
                  </a:lnTo>
                  <a:lnTo>
                    <a:pt x="18887" y="6027"/>
                  </a:lnTo>
                  <a:lnTo>
                    <a:pt x="19136" y="5592"/>
                  </a:lnTo>
                  <a:lnTo>
                    <a:pt x="19136" y="5468"/>
                  </a:lnTo>
                  <a:lnTo>
                    <a:pt x="19322" y="4909"/>
                  </a:lnTo>
                  <a:lnTo>
                    <a:pt x="19322" y="4287"/>
                  </a:lnTo>
                  <a:lnTo>
                    <a:pt x="19260" y="3728"/>
                  </a:lnTo>
                  <a:lnTo>
                    <a:pt x="19074" y="3169"/>
                  </a:lnTo>
                  <a:lnTo>
                    <a:pt x="18763" y="2672"/>
                  </a:lnTo>
                  <a:lnTo>
                    <a:pt x="18328" y="2299"/>
                  </a:lnTo>
                  <a:lnTo>
                    <a:pt x="18080" y="2113"/>
                  </a:lnTo>
                  <a:lnTo>
                    <a:pt x="17769" y="1989"/>
                  </a:lnTo>
                  <a:lnTo>
                    <a:pt x="17458" y="1864"/>
                  </a:lnTo>
                  <a:lnTo>
                    <a:pt x="17086" y="1802"/>
                  </a:lnTo>
                  <a:lnTo>
                    <a:pt x="16775" y="1740"/>
                  </a:lnTo>
                  <a:lnTo>
                    <a:pt x="16464" y="1740"/>
                  </a:lnTo>
                  <a:lnTo>
                    <a:pt x="15905" y="1802"/>
                  </a:lnTo>
                  <a:lnTo>
                    <a:pt x="15160" y="2113"/>
                  </a:lnTo>
                  <a:lnTo>
                    <a:pt x="15408" y="684"/>
                  </a:lnTo>
                  <a:lnTo>
                    <a:pt x="15408" y="560"/>
                  </a:lnTo>
                  <a:lnTo>
                    <a:pt x="15408" y="435"/>
                  </a:lnTo>
                  <a:lnTo>
                    <a:pt x="15470" y="311"/>
                  </a:lnTo>
                  <a:lnTo>
                    <a:pt x="15470" y="125"/>
                  </a:lnTo>
                  <a:lnTo>
                    <a:pt x="15408" y="63"/>
                  </a:lnTo>
                  <a:lnTo>
                    <a:pt x="15284"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4"/>
            <p:cNvSpPr/>
            <p:nvPr/>
          </p:nvSpPr>
          <p:spPr>
            <a:xfrm>
              <a:off x="2477400" y="2073925"/>
              <a:ext cx="493925" cy="214350"/>
            </a:xfrm>
            <a:custGeom>
              <a:rect b="b" l="l" r="r" t="t"/>
              <a:pathLst>
                <a:path extrusionOk="0" h="8574" w="19757">
                  <a:moveTo>
                    <a:pt x="5467" y="1"/>
                  </a:moveTo>
                  <a:lnTo>
                    <a:pt x="4970" y="63"/>
                  </a:lnTo>
                  <a:lnTo>
                    <a:pt x="4784" y="125"/>
                  </a:lnTo>
                  <a:lnTo>
                    <a:pt x="4535" y="187"/>
                  </a:lnTo>
                  <a:lnTo>
                    <a:pt x="3976" y="435"/>
                  </a:lnTo>
                  <a:lnTo>
                    <a:pt x="2920" y="932"/>
                  </a:lnTo>
                  <a:lnTo>
                    <a:pt x="1926" y="1492"/>
                  </a:lnTo>
                  <a:lnTo>
                    <a:pt x="0" y="2734"/>
                  </a:lnTo>
                  <a:lnTo>
                    <a:pt x="62" y="3169"/>
                  </a:lnTo>
                  <a:lnTo>
                    <a:pt x="249" y="3604"/>
                  </a:lnTo>
                  <a:lnTo>
                    <a:pt x="559" y="4474"/>
                  </a:lnTo>
                  <a:lnTo>
                    <a:pt x="3479" y="3293"/>
                  </a:lnTo>
                  <a:lnTo>
                    <a:pt x="746" y="5157"/>
                  </a:lnTo>
                  <a:lnTo>
                    <a:pt x="994" y="5903"/>
                  </a:lnTo>
                  <a:lnTo>
                    <a:pt x="1243" y="6648"/>
                  </a:lnTo>
                  <a:lnTo>
                    <a:pt x="2423" y="6089"/>
                  </a:lnTo>
                  <a:lnTo>
                    <a:pt x="3666" y="5468"/>
                  </a:lnTo>
                  <a:lnTo>
                    <a:pt x="3790" y="5406"/>
                  </a:lnTo>
                  <a:lnTo>
                    <a:pt x="3914" y="5406"/>
                  </a:lnTo>
                  <a:lnTo>
                    <a:pt x="3603" y="5654"/>
                  </a:lnTo>
                  <a:lnTo>
                    <a:pt x="3293" y="5840"/>
                  </a:lnTo>
                  <a:lnTo>
                    <a:pt x="2609" y="6275"/>
                  </a:lnTo>
                  <a:lnTo>
                    <a:pt x="1429" y="7145"/>
                  </a:lnTo>
                  <a:lnTo>
                    <a:pt x="1553" y="7704"/>
                  </a:lnTo>
                  <a:lnTo>
                    <a:pt x="1802" y="8263"/>
                  </a:lnTo>
                  <a:lnTo>
                    <a:pt x="2796" y="8015"/>
                  </a:lnTo>
                  <a:lnTo>
                    <a:pt x="3790" y="7704"/>
                  </a:lnTo>
                  <a:lnTo>
                    <a:pt x="5778" y="7021"/>
                  </a:lnTo>
                  <a:lnTo>
                    <a:pt x="7580" y="6337"/>
                  </a:lnTo>
                  <a:lnTo>
                    <a:pt x="6151" y="7394"/>
                  </a:lnTo>
                  <a:lnTo>
                    <a:pt x="5529" y="7953"/>
                  </a:lnTo>
                  <a:lnTo>
                    <a:pt x="4846" y="8574"/>
                  </a:lnTo>
                  <a:lnTo>
                    <a:pt x="8822" y="8574"/>
                  </a:lnTo>
                  <a:lnTo>
                    <a:pt x="9195" y="8388"/>
                  </a:lnTo>
                  <a:lnTo>
                    <a:pt x="9568" y="8263"/>
                  </a:lnTo>
                  <a:lnTo>
                    <a:pt x="9940" y="8201"/>
                  </a:lnTo>
                  <a:lnTo>
                    <a:pt x="10375" y="8139"/>
                  </a:lnTo>
                  <a:lnTo>
                    <a:pt x="11990" y="8139"/>
                  </a:lnTo>
                  <a:lnTo>
                    <a:pt x="12177" y="8201"/>
                  </a:lnTo>
                  <a:lnTo>
                    <a:pt x="16712" y="8263"/>
                  </a:lnTo>
                  <a:lnTo>
                    <a:pt x="16401" y="7207"/>
                  </a:lnTo>
                  <a:lnTo>
                    <a:pt x="16153" y="6151"/>
                  </a:lnTo>
                  <a:lnTo>
                    <a:pt x="15904" y="4722"/>
                  </a:lnTo>
                  <a:lnTo>
                    <a:pt x="15718" y="3231"/>
                  </a:lnTo>
                  <a:lnTo>
                    <a:pt x="15718" y="3107"/>
                  </a:lnTo>
                  <a:lnTo>
                    <a:pt x="15780" y="3045"/>
                  </a:lnTo>
                  <a:lnTo>
                    <a:pt x="15904" y="2983"/>
                  </a:lnTo>
                  <a:lnTo>
                    <a:pt x="19756" y="2983"/>
                  </a:lnTo>
                  <a:lnTo>
                    <a:pt x="19446" y="2796"/>
                  </a:lnTo>
                  <a:lnTo>
                    <a:pt x="19135" y="2672"/>
                  </a:lnTo>
                  <a:lnTo>
                    <a:pt x="18514" y="2486"/>
                  </a:lnTo>
                  <a:lnTo>
                    <a:pt x="17768" y="2051"/>
                  </a:lnTo>
                  <a:lnTo>
                    <a:pt x="17085" y="1616"/>
                  </a:lnTo>
                  <a:lnTo>
                    <a:pt x="16401" y="1057"/>
                  </a:lnTo>
                  <a:lnTo>
                    <a:pt x="15842" y="435"/>
                  </a:lnTo>
                  <a:lnTo>
                    <a:pt x="15718" y="187"/>
                  </a:lnTo>
                  <a:lnTo>
                    <a:pt x="15594" y="187"/>
                  </a:lnTo>
                  <a:lnTo>
                    <a:pt x="14289" y="373"/>
                  </a:lnTo>
                  <a:lnTo>
                    <a:pt x="9940" y="995"/>
                  </a:lnTo>
                  <a:lnTo>
                    <a:pt x="9443" y="1119"/>
                  </a:lnTo>
                  <a:lnTo>
                    <a:pt x="9195" y="1119"/>
                  </a:lnTo>
                  <a:lnTo>
                    <a:pt x="9008" y="1057"/>
                  </a:lnTo>
                  <a:lnTo>
                    <a:pt x="7704" y="622"/>
                  </a:lnTo>
                  <a:lnTo>
                    <a:pt x="6399" y="249"/>
                  </a:lnTo>
                  <a:lnTo>
                    <a:pt x="5902" y="125"/>
                  </a:lnTo>
                  <a:lnTo>
                    <a:pt x="5467" y="1"/>
                  </a:lnTo>
                  <a:close/>
                </a:path>
              </a:pathLst>
            </a:custGeom>
            <a:solidFill>
              <a:srgbClr val="FE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4"/>
            <p:cNvSpPr/>
            <p:nvPr/>
          </p:nvSpPr>
          <p:spPr>
            <a:xfrm>
              <a:off x="2530200" y="2308450"/>
              <a:ext cx="358800" cy="76125"/>
            </a:xfrm>
            <a:custGeom>
              <a:rect b="b" l="l" r="r" t="t"/>
              <a:pathLst>
                <a:path extrusionOk="0" h="3045" w="14352">
                  <a:moveTo>
                    <a:pt x="0" y="1"/>
                  </a:moveTo>
                  <a:lnTo>
                    <a:pt x="435" y="1243"/>
                  </a:lnTo>
                  <a:lnTo>
                    <a:pt x="746" y="2113"/>
                  </a:lnTo>
                  <a:lnTo>
                    <a:pt x="994" y="3045"/>
                  </a:lnTo>
                  <a:lnTo>
                    <a:pt x="5405" y="2299"/>
                  </a:lnTo>
                  <a:lnTo>
                    <a:pt x="12488" y="1119"/>
                  </a:lnTo>
                  <a:lnTo>
                    <a:pt x="13979" y="870"/>
                  </a:lnTo>
                  <a:lnTo>
                    <a:pt x="14103" y="808"/>
                  </a:lnTo>
                  <a:lnTo>
                    <a:pt x="14227" y="746"/>
                  </a:lnTo>
                  <a:lnTo>
                    <a:pt x="14351" y="560"/>
                  </a:lnTo>
                  <a:lnTo>
                    <a:pt x="14351" y="373"/>
                  </a:lnTo>
                  <a:lnTo>
                    <a:pt x="14289" y="249"/>
                  </a:lnTo>
                  <a:lnTo>
                    <a:pt x="14165" y="125"/>
                  </a:lnTo>
                  <a:lnTo>
                    <a:pt x="14041" y="63"/>
                  </a:lnTo>
                  <a:lnTo>
                    <a:pt x="13854" y="1"/>
                  </a:lnTo>
                  <a:close/>
                </a:path>
              </a:pathLst>
            </a:custGeom>
            <a:solidFill>
              <a:srgbClr val="E7D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4"/>
            <p:cNvSpPr/>
            <p:nvPr/>
          </p:nvSpPr>
          <p:spPr>
            <a:xfrm>
              <a:off x="1452325" y="2316225"/>
              <a:ext cx="146025" cy="146025"/>
            </a:xfrm>
            <a:custGeom>
              <a:rect b="b" l="l" r="r" t="t"/>
              <a:pathLst>
                <a:path extrusionOk="0" h="5841" w="5841">
                  <a:moveTo>
                    <a:pt x="2858" y="0"/>
                  </a:moveTo>
                  <a:lnTo>
                    <a:pt x="2796" y="62"/>
                  </a:lnTo>
                  <a:lnTo>
                    <a:pt x="2734" y="249"/>
                  </a:lnTo>
                  <a:lnTo>
                    <a:pt x="2672" y="559"/>
                  </a:lnTo>
                  <a:lnTo>
                    <a:pt x="2485" y="932"/>
                  </a:lnTo>
                  <a:lnTo>
                    <a:pt x="2361" y="1243"/>
                  </a:lnTo>
                  <a:lnTo>
                    <a:pt x="2112" y="1553"/>
                  </a:lnTo>
                  <a:lnTo>
                    <a:pt x="1926" y="1864"/>
                  </a:lnTo>
                  <a:lnTo>
                    <a:pt x="1615" y="2050"/>
                  </a:lnTo>
                  <a:lnTo>
                    <a:pt x="1367" y="2299"/>
                  </a:lnTo>
                  <a:lnTo>
                    <a:pt x="994" y="2485"/>
                  </a:lnTo>
                  <a:lnTo>
                    <a:pt x="621" y="2609"/>
                  </a:lnTo>
                  <a:lnTo>
                    <a:pt x="187" y="2734"/>
                  </a:lnTo>
                  <a:lnTo>
                    <a:pt x="62" y="2796"/>
                  </a:lnTo>
                  <a:lnTo>
                    <a:pt x="0" y="2858"/>
                  </a:lnTo>
                  <a:lnTo>
                    <a:pt x="62" y="2982"/>
                  </a:lnTo>
                  <a:lnTo>
                    <a:pt x="187" y="3044"/>
                  </a:lnTo>
                  <a:lnTo>
                    <a:pt x="684" y="3169"/>
                  </a:lnTo>
                  <a:lnTo>
                    <a:pt x="994" y="3293"/>
                  </a:lnTo>
                  <a:lnTo>
                    <a:pt x="1367" y="3479"/>
                  </a:lnTo>
                  <a:lnTo>
                    <a:pt x="1615" y="3666"/>
                  </a:lnTo>
                  <a:lnTo>
                    <a:pt x="1926" y="3914"/>
                  </a:lnTo>
                  <a:lnTo>
                    <a:pt x="2112" y="4163"/>
                  </a:lnTo>
                  <a:lnTo>
                    <a:pt x="2361" y="4473"/>
                  </a:lnTo>
                  <a:lnTo>
                    <a:pt x="2485" y="4846"/>
                  </a:lnTo>
                  <a:lnTo>
                    <a:pt x="2609" y="5157"/>
                  </a:lnTo>
                  <a:lnTo>
                    <a:pt x="2796" y="5654"/>
                  </a:lnTo>
                  <a:lnTo>
                    <a:pt x="2796" y="5778"/>
                  </a:lnTo>
                  <a:lnTo>
                    <a:pt x="2920" y="5840"/>
                  </a:lnTo>
                  <a:lnTo>
                    <a:pt x="3044" y="5778"/>
                  </a:lnTo>
                  <a:lnTo>
                    <a:pt x="3107" y="5654"/>
                  </a:lnTo>
                  <a:lnTo>
                    <a:pt x="3293" y="5032"/>
                  </a:lnTo>
                  <a:lnTo>
                    <a:pt x="3604" y="4473"/>
                  </a:lnTo>
                  <a:lnTo>
                    <a:pt x="3914" y="3976"/>
                  </a:lnTo>
                  <a:lnTo>
                    <a:pt x="4411" y="3603"/>
                  </a:lnTo>
                  <a:lnTo>
                    <a:pt x="4908" y="3293"/>
                  </a:lnTo>
                  <a:lnTo>
                    <a:pt x="5654" y="3044"/>
                  </a:lnTo>
                  <a:lnTo>
                    <a:pt x="5778" y="2982"/>
                  </a:lnTo>
                  <a:lnTo>
                    <a:pt x="5840" y="2858"/>
                  </a:lnTo>
                  <a:lnTo>
                    <a:pt x="5778" y="2796"/>
                  </a:lnTo>
                  <a:lnTo>
                    <a:pt x="5716" y="2734"/>
                  </a:lnTo>
                  <a:lnTo>
                    <a:pt x="5281" y="2609"/>
                  </a:lnTo>
                  <a:lnTo>
                    <a:pt x="4908" y="2485"/>
                  </a:lnTo>
                  <a:lnTo>
                    <a:pt x="4535" y="2299"/>
                  </a:lnTo>
                  <a:lnTo>
                    <a:pt x="4225" y="2112"/>
                  </a:lnTo>
                  <a:lnTo>
                    <a:pt x="3976" y="1864"/>
                  </a:lnTo>
                  <a:lnTo>
                    <a:pt x="3728" y="1615"/>
                  </a:lnTo>
                  <a:lnTo>
                    <a:pt x="3541" y="1305"/>
                  </a:lnTo>
                  <a:lnTo>
                    <a:pt x="3355" y="932"/>
                  </a:lnTo>
                  <a:lnTo>
                    <a:pt x="3231" y="559"/>
                  </a:lnTo>
                  <a:lnTo>
                    <a:pt x="3107" y="249"/>
                  </a:lnTo>
                  <a:lnTo>
                    <a:pt x="3044" y="62"/>
                  </a:lnTo>
                  <a:lnTo>
                    <a:pt x="2982"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4"/>
            <p:cNvSpPr/>
            <p:nvPr/>
          </p:nvSpPr>
          <p:spPr>
            <a:xfrm>
              <a:off x="2522425" y="2232350"/>
              <a:ext cx="144475" cy="55925"/>
            </a:xfrm>
            <a:custGeom>
              <a:rect b="b" l="l" r="r" t="t"/>
              <a:pathLst>
                <a:path extrusionOk="0" h="2237" w="5779">
                  <a:moveTo>
                    <a:pt x="5779" y="0"/>
                  </a:moveTo>
                  <a:lnTo>
                    <a:pt x="3977" y="684"/>
                  </a:lnTo>
                  <a:lnTo>
                    <a:pt x="1989" y="1367"/>
                  </a:lnTo>
                  <a:lnTo>
                    <a:pt x="995" y="1678"/>
                  </a:lnTo>
                  <a:lnTo>
                    <a:pt x="1" y="1926"/>
                  </a:lnTo>
                  <a:lnTo>
                    <a:pt x="1" y="2113"/>
                  </a:lnTo>
                  <a:lnTo>
                    <a:pt x="63" y="2237"/>
                  </a:lnTo>
                  <a:lnTo>
                    <a:pt x="3045" y="2237"/>
                  </a:lnTo>
                  <a:lnTo>
                    <a:pt x="3728" y="1616"/>
                  </a:lnTo>
                  <a:lnTo>
                    <a:pt x="4350" y="1057"/>
                  </a:lnTo>
                  <a:lnTo>
                    <a:pt x="5779"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4"/>
            <p:cNvSpPr/>
            <p:nvPr/>
          </p:nvSpPr>
          <p:spPr>
            <a:xfrm>
              <a:off x="2697950" y="2277400"/>
              <a:ext cx="200375" cy="10875"/>
            </a:xfrm>
            <a:custGeom>
              <a:rect b="b" l="l" r="r" t="t"/>
              <a:pathLst>
                <a:path extrusionOk="0" h="435" w="8015">
                  <a:moveTo>
                    <a:pt x="1553" y="0"/>
                  </a:moveTo>
                  <a:lnTo>
                    <a:pt x="1118" y="62"/>
                  </a:lnTo>
                  <a:lnTo>
                    <a:pt x="746" y="124"/>
                  </a:lnTo>
                  <a:lnTo>
                    <a:pt x="373" y="249"/>
                  </a:lnTo>
                  <a:lnTo>
                    <a:pt x="0" y="435"/>
                  </a:lnTo>
                  <a:lnTo>
                    <a:pt x="8014" y="435"/>
                  </a:lnTo>
                  <a:lnTo>
                    <a:pt x="7952" y="249"/>
                  </a:lnTo>
                  <a:lnTo>
                    <a:pt x="7890" y="124"/>
                  </a:lnTo>
                  <a:lnTo>
                    <a:pt x="3355" y="62"/>
                  </a:lnTo>
                  <a:lnTo>
                    <a:pt x="3168"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4"/>
            <p:cNvSpPr/>
            <p:nvPr/>
          </p:nvSpPr>
          <p:spPr>
            <a:xfrm>
              <a:off x="2760075" y="905975"/>
              <a:ext cx="111850" cy="149125"/>
            </a:xfrm>
            <a:custGeom>
              <a:rect b="b" l="l" r="r" t="t"/>
              <a:pathLst>
                <a:path extrusionOk="0" h="5965" w="4474">
                  <a:moveTo>
                    <a:pt x="4225" y="0"/>
                  </a:moveTo>
                  <a:lnTo>
                    <a:pt x="3728" y="62"/>
                  </a:lnTo>
                  <a:lnTo>
                    <a:pt x="3231" y="249"/>
                  </a:lnTo>
                  <a:lnTo>
                    <a:pt x="2734" y="497"/>
                  </a:lnTo>
                  <a:lnTo>
                    <a:pt x="2299" y="808"/>
                  </a:lnTo>
                  <a:lnTo>
                    <a:pt x="1864" y="1243"/>
                  </a:lnTo>
                  <a:lnTo>
                    <a:pt x="1491" y="1677"/>
                  </a:lnTo>
                  <a:lnTo>
                    <a:pt x="1180" y="2174"/>
                  </a:lnTo>
                  <a:lnTo>
                    <a:pt x="870" y="2671"/>
                  </a:lnTo>
                  <a:lnTo>
                    <a:pt x="621" y="3168"/>
                  </a:lnTo>
                  <a:lnTo>
                    <a:pt x="373" y="3728"/>
                  </a:lnTo>
                  <a:lnTo>
                    <a:pt x="249" y="4349"/>
                  </a:lnTo>
                  <a:lnTo>
                    <a:pt x="62" y="4908"/>
                  </a:lnTo>
                  <a:lnTo>
                    <a:pt x="0" y="5778"/>
                  </a:lnTo>
                  <a:lnTo>
                    <a:pt x="0" y="5902"/>
                  </a:lnTo>
                  <a:lnTo>
                    <a:pt x="62" y="5964"/>
                  </a:lnTo>
                  <a:lnTo>
                    <a:pt x="249" y="5964"/>
                  </a:lnTo>
                  <a:lnTo>
                    <a:pt x="249" y="5840"/>
                  </a:lnTo>
                  <a:lnTo>
                    <a:pt x="311" y="5529"/>
                  </a:lnTo>
                  <a:lnTo>
                    <a:pt x="435" y="4535"/>
                  </a:lnTo>
                  <a:lnTo>
                    <a:pt x="746" y="3541"/>
                  </a:lnTo>
                  <a:lnTo>
                    <a:pt x="1180" y="2671"/>
                  </a:lnTo>
                  <a:lnTo>
                    <a:pt x="1740" y="1864"/>
                  </a:lnTo>
                  <a:lnTo>
                    <a:pt x="2237" y="1243"/>
                  </a:lnTo>
                  <a:lnTo>
                    <a:pt x="2547" y="994"/>
                  </a:lnTo>
                  <a:lnTo>
                    <a:pt x="2858" y="746"/>
                  </a:lnTo>
                  <a:lnTo>
                    <a:pt x="3168" y="559"/>
                  </a:lnTo>
                  <a:lnTo>
                    <a:pt x="3541" y="373"/>
                  </a:lnTo>
                  <a:lnTo>
                    <a:pt x="3914" y="311"/>
                  </a:lnTo>
                  <a:lnTo>
                    <a:pt x="4349" y="249"/>
                  </a:lnTo>
                  <a:lnTo>
                    <a:pt x="4411" y="186"/>
                  </a:lnTo>
                  <a:lnTo>
                    <a:pt x="4473" y="124"/>
                  </a:lnTo>
                  <a:lnTo>
                    <a:pt x="4349" y="62"/>
                  </a:lnTo>
                  <a:lnTo>
                    <a:pt x="4225"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4"/>
            <p:cNvSpPr/>
            <p:nvPr/>
          </p:nvSpPr>
          <p:spPr>
            <a:xfrm>
              <a:off x="2958875" y="1415400"/>
              <a:ext cx="312200" cy="498575"/>
            </a:xfrm>
            <a:custGeom>
              <a:rect b="b" l="l" r="r" t="t"/>
              <a:pathLst>
                <a:path extrusionOk="0" h="19943" w="12488">
                  <a:moveTo>
                    <a:pt x="5840" y="0"/>
                  </a:moveTo>
                  <a:lnTo>
                    <a:pt x="5778" y="125"/>
                  </a:lnTo>
                  <a:lnTo>
                    <a:pt x="5654" y="187"/>
                  </a:lnTo>
                  <a:lnTo>
                    <a:pt x="4660" y="559"/>
                  </a:lnTo>
                  <a:lnTo>
                    <a:pt x="3728" y="1056"/>
                  </a:lnTo>
                  <a:lnTo>
                    <a:pt x="3169" y="1367"/>
                  </a:lnTo>
                  <a:lnTo>
                    <a:pt x="2672" y="1678"/>
                  </a:lnTo>
                  <a:lnTo>
                    <a:pt x="2237" y="2050"/>
                  </a:lnTo>
                  <a:lnTo>
                    <a:pt x="1740" y="2485"/>
                  </a:lnTo>
                  <a:lnTo>
                    <a:pt x="1367" y="2920"/>
                  </a:lnTo>
                  <a:lnTo>
                    <a:pt x="994" y="3355"/>
                  </a:lnTo>
                  <a:lnTo>
                    <a:pt x="684" y="3914"/>
                  </a:lnTo>
                  <a:lnTo>
                    <a:pt x="435" y="4473"/>
                  </a:lnTo>
                  <a:lnTo>
                    <a:pt x="249" y="5032"/>
                  </a:lnTo>
                  <a:lnTo>
                    <a:pt x="124" y="5592"/>
                  </a:lnTo>
                  <a:lnTo>
                    <a:pt x="62" y="6151"/>
                  </a:lnTo>
                  <a:lnTo>
                    <a:pt x="62" y="6710"/>
                  </a:lnTo>
                  <a:lnTo>
                    <a:pt x="124" y="7083"/>
                  </a:lnTo>
                  <a:lnTo>
                    <a:pt x="249" y="7455"/>
                  </a:lnTo>
                  <a:lnTo>
                    <a:pt x="497" y="8077"/>
                  </a:lnTo>
                  <a:lnTo>
                    <a:pt x="932" y="8698"/>
                  </a:lnTo>
                  <a:lnTo>
                    <a:pt x="1367" y="9257"/>
                  </a:lnTo>
                  <a:lnTo>
                    <a:pt x="2361" y="10313"/>
                  </a:lnTo>
                  <a:lnTo>
                    <a:pt x="3355" y="11369"/>
                  </a:lnTo>
                  <a:lnTo>
                    <a:pt x="3728" y="11928"/>
                  </a:lnTo>
                  <a:lnTo>
                    <a:pt x="4038" y="12425"/>
                  </a:lnTo>
                  <a:lnTo>
                    <a:pt x="4287" y="13047"/>
                  </a:lnTo>
                  <a:lnTo>
                    <a:pt x="4349" y="13668"/>
                  </a:lnTo>
                  <a:lnTo>
                    <a:pt x="4349" y="14103"/>
                  </a:lnTo>
                  <a:lnTo>
                    <a:pt x="4287" y="14476"/>
                  </a:lnTo>
                  <a:lnTo>
                    <a:pt x="4163" y="14848"/>
                  </a:lnTo>
                  <a:lnTo>
                    <a:pt x="4038" y="15159"/>
                  </a:lnTo>
                  <a:lnTo>
                    <a:pt x="3666" y="15842"/>
                  </a:lnTo>
                  <a:lnTo>
                    <a:pt x="3231" y="16401"/>
                  </a:lnTo>
                  <a:lnTo>
                    <a:pt x="2858" y="16774"/>
                  </a:lnTo>
                  <a:lnTo>
                    <a:pt x="2485" y="17085"/>
                  </a:lnTo>
                  <a:lnTo>
                    <a:pt x="1678" y="17706"/>
                  </a:lnTo>
                  <a:lnTo>
                    <a:pt x="870" y="18203"/>
                  </a:lnTo>
                  <a:lnTo>
                    <a:pt x="0" y="18638"/>
                  </a:lnTo>
                  <a:lnTo>
                    <a:pt x="0" y="19321"/>
                  </a:lnTo>
                  <a:lnTo>
                    <a:pt x="0" y="19943"/>
                  </a:lnTo>
                  <a:lnTo>
                    <a:pt x="1118" y="19446"/>
                  </a:lnTo>
                  <a:lnTo>
                    <a:pt x="1678" y="19197"/>
                  </a:lnTo>
                  <a:lnTo>
                    <a:pt x="2299" y="18949"/>
                  </a:lnTo>
                  <a:lnTo>
                    <a:pt x="3169" y="18700"/>
                  </a:lnTo>
                  <a:lnTo>
                    <a:pt x="4100" y="18514"/>
                  </a:lnTo>
                  <a:lnTo>
                    <a:pt x="5902" y="18141"/>
                  </a:lnTo>
                  <a:lnTo>
                    <a:pt x="7890" y="17706"/>
                  </a:lnTo>
                  <a:lnTo>
                    <a:pt x="8884" y="17458"/>
                  </a:lnTo>
                  <a:lnTo>
                    <a:pt x="9816" y="17147"/>
                  </a:lnTo>
                  <a:lnTo>
                    <a:pt x="10437" y="16898"/>
                  </a:lnTo>
                  <a:lnTo>
                    <a:pt x="11059" y="16650"/>
                  </a:lnTo>
                  <a:lnTo>
                    <a:pt x="11618" y="16277"/>
                  </a:lnTo>
                  <a:lnTo>
                    <a:pt x="12115" y="15904"/>
                  </a:lnTo>
                  <a:lnTo>
                    <a:pt x="12301" y="15780"/>
                  </a:lnTo>
                  <a:lnTo>
                    <a:pt x="12425" y="15718"/>
                  </a:lnTo>
                  <a:lnTo>
                    <a:pt x="12487" y="15532"/>
                  </a:lnTo>
                  <a:lnTo>
                    <a:pt x="12425" y="15345"/>
                  </a:lnTo>
                  <a:lnTo>
                    <a:pt x="12363" y="15097"/>
                  </a:lnTo>
                  <a:lnTo>
                    <a:pt x="12363" y="14600"/>
                  </a:lnTo>
                  <a:lnTo>
                    <a:pt x="12115" y="12239"/>
                  </a:lnTo>
                  <a:lnTo>
                    <a:pt x="12053" y="12115"/>
                  </a:lnTo>
                  <a:lnTo>
                    <a:pt x="11866" y="10934"/>
                  </a:lnTo>
                  <a:lnTo>
                    <a:pt x="11556" y="9754"/>
                  </a:lnTo>
                  <a:lnTo>
                    <a:pt x="11245" y="8574"/>
                  </a:lnTo>
                  <a:lnTo>
                    <a:pt x="10872" y="7393"/>
                  </a:lnTo>
                  <a:lnTo>
                    <a:pt x="10686" y="6896"/>
                  </a:lnTo>
                  <a:lnTo>
                    <a:pt x="10561" y="6648"/>
                  </a:lnTo>
                  <a:lnTo>
                    <a:pt x="10561" y="6399"/>
                  </a:lnTo>
                  <a:lnTo>
                    <a:pt x="10437" y="6275"/>
                  </a:lnTo>
                  <a:lnTo>
                    <a:pt x="10437" y="6213"/>
                  </a:lnTo>
                  <a:lnTo>
                    <a:pt x="10375" y="6026"/>
                  </a:lnTo>
                  <a:lnTo>
                    <a:pt x="10251" y="5840"/>
                  </a:lnTo>
                  <a:lnTo>
                    <a:pt x="10189" y="5716"/>
                  </a:lnTo>
                  <a:lnTo>
                    <a:pt x="10127" y="5529"/>
                  </a:lnTo>
                  <a:lnTo>
                    <a:pt x="10002" y="5343"/>
                  </a:lnTo>
                  <a:lnTo>
                    <a:pt x="9443" y="5343"/>
                  </a:lnTo>
                  <a:lnTo>
                    <a:pt x="8822" y="5405"/>
                  </a:lnTo>
                  <a:lnTo>
                    <a:pt x="8201" y="5467"/>
                  </a:lnTo>
                  <a:lnTo>
                    <a:pt x="7642" y="5467"/>
                  </a:lnTo>
                  <a:lnTo>
                    <a:pt x="7020" y="5405"/>
                  </a:lnTo>
                  <a:lnTo>
                    <a:pt x="6461" y="5281"/>
                  </a:lnTo>
                  <a:lnTo>
                    <a:pt x="5902" y="5032"/>
                  </a:lnTo>
                  <a:lnTo>
                    <a:pt x="5654" y="4908"/>
                  </a:lnTo>
                  <a:lnTo>
                    <a:pt x="5405" y="4660"/>
                  </a:lnTo>
                  <a:lnTo>
                    <a:pt x="5219" y="4473"/>
                  </a:lnTo>
                  <a:lnTo>
                    <a:pt x="5094" y="4225"/>
                  </a:lnTo>
                  <a:lnTo>
                    <a:pt x="4908" y="3728"/>
                  </a:lnTo>
                  <a:lnTo>
                    <a:pt x="4846" y="3231"/>
                  </a:lnTo>
                  <a:lnTo>
                    <a:pt x="4846" y="2672"/>
                  </a:lnTo>
                  <a:lnTo>
                    <a:pt x="5032" y="2113"/>
                  </a:lnTo>
                  <a:lnTo>
                    <a:pt x="5281" y="1553"/>
                  </a:lnTo>
                  <a:lnTo>
                    <a:pt x="5591" y="994"/>
                  </a:lnTo>
                  <a:lnTo>
                    <a:pt x="5964" y="559"/>
                  </a:lnTo>
                  <a:lnTo>
                    <a:pt x="6151" y="311"/>
                  </a:lnTo>
                  <a:lnTo>
                    <a:pt x="6026" y="125"/>
                  </a:lnTo>
                  <a:lnTo>
                    <a:pt x="5840" y="0"/>
                  </a:lnTo>
                  <a:close/>
                </a:path>
              </a:pathLst>
            </a:custGeom>
            <a:solidFill>
              <a:srgbClr val="FFB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4"/>
            <p:cNvSpPr/>
            <p:nvPr/>
          </p:nvSpPr>
          <p:spPr>
            <a:xfrm>
              <a:off x="2468075" y="1423150"/>
              <a:ext cx="211250" cy="281150"/>
            </a:xfrm>
            <a:custGeom>
              <a:rect b="b" l="l" r="r" t="t"/>
              <a:pathLst>
                <a:path extrusionOk="0" h="11246" w="8450">
                  <a:moveTo>
                    <a:pt x="0" y="1"/>
                  </a:moveTo>
                  <a:lnTo>
                    <a:pt x="0" y="436"/>
                  </a:lnTo>
                  <a:lnTo>
                    <a:pt x="63" y="871"/>
                  </a:lnTo>
                  <a:lnTo>
                    <a:pt x="187" y="5282"/>
                  </a:lnTo>
                  <a:lnTo>
                    <a:pt x="187" y="7207"/>
                  </a:lnTo>
                  <a:lnTo>
                    <a:pt x="249" y="9071"/>
                  </a:lnTo>
                  <a:lnTo>
                    <a:pt x="311" y="10997"/>
                  </a:lnTo>
                  <a:lnTo>
                    <a:pt x="311" y="11121"/>
                  </a:lnTo>
                  <a:lnTo>
                    <a:pt x="311" y="11184"/>
                  </a:lnTo>
                  <a:lnTo>
                    <a:pt x="373" y="11246"/>
                  </a:lnTo>
                  <a:lnTo>
                    <a:pt x="435" y="11184"/>
                  </a:lnTo>
                  <a:lnTo>
                    <a:pt x="497" y="11121"/>
                  </a:lnTo>
                  <a:lnTo>
                    <a:pt x="3479" y="7083"/>
                  </a:lnTo>
                  <a:lnTo>
                    <a:pt x="7580" y="1430"/>
                  </a:lnTo>
                  <a:lnTo>
                    <a:pt x="8077" y="809"/>
                  </a:lnTo>
                  <a:lnTo>
                    <a:pt x="8263" y="498"/>
                  </a:lnTo>
                  <a:lnTo>
                    <a:pt x="8450" y="187"/>
                  </a:lnTo>
                  <a:lnTo>
                    <a:pt x="8450" y="187"/>
                  </a:lnTo>
                  <a:lnTo>
                    <a:pt x="7828" y="249"/>
                  </a:lnTo>
                  <a:lnTo>
                    <a:pt x="7145" y="374"/>
                  </a:lnTo>
                  <a:lnTo>
                    <a:pt x="5033" y="560"/>
                  </a:lnTo>
                  <a:lnTo>
                    <a:pt x="2858" y="560"/>
                  </a:lnTo>
                  <a:lnTo>
                    <a:pt x="2175" y="498"/>
                  </a:lnTo>
                  <a:lnTo>
                    <a:pt x="1057" y="312"/>
                  </a:lnTo>
                  <a:lnTo>
                    <a:pt x="0"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4"/>
            <p:cNvSpPr/>
            <p:nvPr/>
          </p:nvSpPr>
          <p:spPr>
            <a:xfrm>
              <a:off x="2691725" y="1267850"/>
              <a:ext cx="205050" cy="155325"/>
            </a:xfrm>
            <a:custGeom>
              <a:rect b="b" l="l" r="r" t="t"/>
              <a:pathLst>
                <a:path extrusionOk="0" h="6213" w="8202">
                  <a:moveTo>
                    <a:pt x="4598" y="0"/>
                  </a:moveTo>
                  <a:lnTo>
                    <a:pt x="4411" y="125"/>
                  </a:lnTo>
                  <a:lnTo>
                    <a:pt x="1367" y="4287"/>
                  </a:lnTo>
                  <a:lnTo>
                    <a:pt x="684" y="5219"/>
                  </a:lnTo>
                  <a:lnTo>
                    <a:pt x="1" y="6213"/>
                  </a:lnTo>
                  <a:lnTo>
                    <a:pt x="249" y="6213"/>
                  </a:lnTo>
                  <a:lnTo>
                    <a:pt x="1616" y="5778"/>
                  </a:lnTo>
                  <a:lnTo>
                    <a:pt x="2983" y="5343"/>
                  </a:lnTo>
                  <a:lnTo>
                    <a:pt x="4225" y="4722"/>
                  </a:lnTo>
                  <a:lnTo>
                    <a:pt x="4846" y="4411"/>
                  </a:lnTo>
                  <a:lnTo>
                    <a:pt x="5468" y="4039"/>
                  </a:lnTo>
                  <a:lnTo>
                    <a:pt x="6275" y="3479"/>
                  </a:lnTo>
                  <a:lnTo>
                    <a:pt x="6959" y="2858"/>
                  </a:lnTo>
                  <a:lnTo>
                    <a:pt x="7642" y="2175"/>
                  </a:lnTo>
                  <a:lnTo>
                    <a:pt x="8201" y="1429"/>
                  </a:lnTo>
                  <a:lnTo>
                    <a:pt x="8077" y="1305"/>
                  </a:lnTo>
                  <a:lnTo>
                    <a:pt x="6399" y="684"/>
                  </a:lnTo>
                  <a:lnTo>
                    <a:pt x="4784" y="0"/>
                  </a:lnTo>
                  <a:close/>
                </a:path>
              </a:pathLst>
            </a:custGeom>
            <a:solidFill>
              <a:srgbClr val="FE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4"/>
            <p:cNvSpPr/>
            <p:nvPr/>
          </p:nvSpPr>
          <p:spPr>
            <a:xfrm>
              <a:off x="3080000" y="1423150"/>
              <a:ext cx="128950" cy="128950"/>
            </a:xfrm>
            <a:custGeom>
              <a:rect b="b" l="l" r="r" t="t"/>
              <a:pathLst>
                <a:path extrusionOk="0" h="5158" w="5158">
                  <a:moveTo>
                    <a:pt x="1306" y="1"/>
                  </a:moveTo>
                  <a:lnTo>
                    <a:pt x="1119" y="249"/>
                  </a:lnTo>
                  <a:lnTo>
                    <a:pt x="746" y="684"/>
                  </a:lnTo>
                  <a:lnTo>
                    <a:pt x="436" y="1243"/>
                  </a:lnTo>
                  <a:lnTo>
                    <a:pt x="187" y="1803"/>
                  </a:lnTo>
                  <a:lnTo>
                    <a:pt x="1" y="2362"/>
                  </a:lnTo>
                  <a:lnTo>
                    <a:pt x="1" y="2921"/>
                  </a:lnTo>
                  <a:lnTo>
                    <a:pt x="63" y="3418"/>
                  </a:lnTo>
                  <a:lnTo>
                    <a:pt x="249" y="3915"/>
                  </a:lnTo>
                  <a:lnTo>
                    <a:pt x="374" y="4163"/>
                  </a:lnTo>
                  <a:lnTo>
                    <a:pt x="560" y="4350"/>
                  </a:lnTo>
                  <a:lnTo>
                    <a:pt x="809" y="4598"/>
                  </a:lnTo>
                  <a:lnTo>
                    <a:pt x="1057" y="4722"/>
                  </a:lnTo>
                  <a:lnTo>
                    <a:pt x="1616" y="4971"/>
                  </a:lnTo>
                  <a:lnTo>
                    <a:pt x="2175" y="5095"/>
                  </a:lnTo>
                  <a:lnTo>
                    <a:pt x="2797" y="5157"/>
                  </a:lnTo>
                  <a:lnTo>
                    <a:pt x="3356" y="5157"/>
                  </a:lnTo>
                  <a:lnTo>
                    <a:pt x="3977" y="5095"/>
                  </a:lnTo>
                  <a:lnTo>
                    <a:pt x="4598" y="5033"/>
                  </a:lnTo>
                  <a:lnTo>
                    <a:pt x="5157" y="5033"/>
                  </a:lnTo>
                  <a:lnTo>
                    <a:pt x="4909" y="4536"/>
                  </a:lnTo>
                  <a:lnTo>
                    <a:pt x="4660" y="4039"/>
                  </a:lnTo>
                  <a:lnTo>
                    <a:pt x="4039" y="3045"/>
                  </a:lnTo>
                  <a:lnTo>
                    <a:pt x="3666" y="2548"/>
                  </a:lnTo>
                  <a:lnTo>
                    <a:pt x="3294" y="1989"/>
                  </a:lnTo>
                  <a:lnTo>
                    <a:pt x="2424" y="1057"/>
                  </a:lnTo>
                  <a:lnTo>
                    <a:pt x="1865" y="436"/>
                  </a:lnTo>
                  <a:lnTo>
                    <a:pt x="1616" y="187"/>
                  </a:lnTo>
                  <a:lnTo>
                    <a:pt x="1306"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4"/>
            <p:cNvSpPr/>
            <p:nvPr/>
          </p:nvSpPr>
          <p:spPr>
            <a:xfrm>
              <a:off x="2489825" y="1151350"/>
              <a:ext cx="160000" cy="88575"/>
            </a:xfrm>
            <a:custGeom>
              <a:rect b="b" l="l" r="r" t="t"/>
              <a:pathLst>
                <a:path extrusionOk="0" h="3543" w="6400">
                  <a:moveTo>
                    <a:pt x="6275" y="1"/>
                  </a:moveTo>
                  <a:lnTo>
                    <a:pt x="5716" y="249"/>
                  </a:lnTo>
                  <a:lnTo>
                    <a:pt x="5157" y="436"/>
                  </a:lnTo>
                  <a:lnTo>
                    <a:pt x="3976" y="746"/>
                  </a:lnTo>
                  <a:lnTo>
                    <a:pt x="2796" y="871"/>
                  </a:lnTo>
                  <a:lnTo>
                    <a:pt x="1553" y="995"/>
                  </a:lnTo>
                  <a:lnTo>
                    <a:pt x="0" y="1057"/>
                  </a:lnTo>
                  <a:lnTo>
                    <a:pt x="0" y="2300"/>
                  </a:lnTo>
                  <a:lnTo>
                    <a:pt x="124" y="3542"/>
                  </a:lnTo>
                  <a:lnTo>
                    <a:pt x="870" y="3542"/>
                  </a:lnTo>
                  <a:lnTo>
                    <a:pt x="1615" y="3480"/>
                  </a:lnTo>
                  <a:lnTo>
                    <a:pt x="2423" y="3356"/>
                  </a:lnTo>
                  <a:lnTo>
                    <a:pt x="3169" y="3169"/>
                  </a:lnTo>
                  <a:lnTo>
                    <a:pt x="3728" y="2983"/>
                  </a:lnTo>
                  <a:lnTo>
                    <a:pt x="4225" y="2734"/>
                  </a:lnTo>
                  <a:lnTo>
                    <a:pt x="4722" y="2486"/>
                  </a:lnTo>
                  <a:lnTo>
                    <a:pt x="5219" y="2113"/>
                  </a:lnTo>
                  <a:lnTo>
                    <a:pt x="5654" y="1678"/>
                  </a:lnTo>
                  <a:lnTo>
                    <a:pt x="5964" y="1181"/>
                  </a:lnTo>
                  <a:lnTo>
                    <a:pt x="6213" y="622"/>
                  </a:lnTo>
                  <a:lnTo>
                    <a:pt x="6399"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4"/>
            <p:cNvSpPr/>
            <p:nvPr/>
          </p:nvSpPr>
          <p:spPr>
            <a:xfrm>
              <a:off x="2433900" y="1718250"/>
              <a:ext cx="60600" cy="116525"/>
            </a:xfrm>
            <a:custGeom>
              <a:rect b="b" l="l" r="r" t="t"/>
              <a:pathLst>
                <a:path extrusionOk="0" h="4661" w="2424">
                  <a:moveTo>
                    <a:pt x="1305" y="1"/>
                  </a:moveTo>
                  <a:lnTo>
                    <a:pt x="1119" y="63"/>
                  </a:lnTo>
                  <a:lnTo>
                    <a:pt x="933" y="187"/>
                  </a:lnTo>
                  <a:lnTo>
                    <a:pt x="746" y="374"/>
                  </a:lnTo>
                  <a:lnTo>
                    <a:pt x="498" y="622"/>
                  </a:lnTo>
                  <a:lnTo>
                    <a:pt x="311" y="933"/>
                  </a:lnTo>
                  <a:lnTo>
                    <a:pt x="187" y="1305"/>
                  </a:lnTo>
                  <a:lnTo>
                    <a:pt x="125" y="1678"/>
                  </a:lnTo>
                  <a:lnTo>
                    <a:pt x="1" y="2299"/>
                  </a:lnTo>
                  <a:lnTo>
                    <a:pt x="1" y="2921"/>
                  </a:lnTo>
                  <a:lnTo>
                    <a:pt x="63" y="3542"/>
                  </a:lnTo>
                  <a:lnTo>
                    <a:pt x="187" y="3853"/>
                  </a:lnTo>
                  <a:lnTo>
                    <a:pt x="311" y="4163"/>
                  </a:lnTo>
                  <a:lnTo>
                    <a:pt x="498" y="4412"/>
                  </a:lnTo>
                  <a:lnTo>
                    <a:pt x="622" y="4536"/>
                  </a:lnTo>
                  <a:lnTo>
                    <a:pt x="808" y="4660"/>
                  </a:lnTo>
                  <a:lnTo>
                    <a:pt x="1181" y="4660"/>
                  </a:lnTo>
                  <a:lnTo>
                    <a:pt x="1367" y="4598"/>
                  </a:lnTo>
                  <a:lnTo>
                    <a:pt x="1554" y="4474"/>
                  </a:lnTo>
                  <a:lnTo>
                    <a:pt x="1740" y="4287"/>
                  </a:lnTo>
                  <a:lnTo>
                    <a:pt x="2051" y="3790"/>
                  </a:lnTo>
                  <a:lnTo>
                    <a:pt x="2237" y="3231"/>
                  </a:lnTo>
                  <a:lnTo>
                    <a:pt x="2361" y="2610"/>
                  </a:lnTo>
                  <a:lnTo>
                    <a:pt x="2424" y="1927"/>
                  </a:lnTo>
                  <a:lnTo>
                    <a:pt x="2424" y="1616"/>
                  </a:lnTo>
                  <a:lnTo>
                    <a:pt x="2361" y="1243"/>
                  </a:lnTo>
                  <a:lnTo>
                    <a:pt x="2237" y="933"/>
                  </a:lnTo>
                  <a:lnTo>
                    <a:pt x="2113" y="560"/>
                  </a:lnTo>
                  <a:lnTo>
                    <a:pt x="1802" y="187"/>
                  </a:lnTo>
                  <a:lnTo>
                    <a:pt x="1678" y="63"/>
                  </a:lnTo>
                  <a:lnTo>
                    <a:pt x="1492"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4"/>
            <p:cNvSpPr/>
            <p:nvPr/>
          </p:nvSpPr>
          <p:spPr>
            <a:xfrm>
              <a:off x="2764725" y="1123400"/>
              <a:ext cx="402275" cy="82350"/>
            </a:xfrm>
            <a:custGeom>
              <a:rect b="b" l="l" r="r" t="t"/>
              <a:pathLst>
                <a:path extrusionOk="0" h="3294" w="16091">
                  <a:moveTo>
                    <a:pt x="0" y="1"/>
                  </a:moveTo>
                  <a:lnTo>
                    <a:pt x="0" y="249"/>
                  </a:lnTo>
                  <a:lnTo>
                    <a:pt x="3293" y="684"/>
                  </a:lnTo>
                  <a:lnTo>
                    <a:pt x="6089" y="1181"/>
                  </a:lnTo>
                  <a:lnTo>
                    <a:pt x="8822" y="1678"/>
                  </a:lnTo>
                  <a:lnTo>
                    <a:pt x="12363" y="2361"/>
                  </a:lnTo>
                  <a:lnTo>
                    <a:pt x="14103" y="2796"/>
                  </a:lnTo>
                  <a:lnTo>
                    <a:pt x="15842" y="3231"/>
                  </a:lnTo>
                  <a:lnTo>
                    <a:pt x="15967" y="3293"/>
                  </a:lnTo>
                  <a:lnTo>
                    <a:pt x="16029" y="3293"/>
                  </a:lnTo>
                  <a:lnTo>
                    <a:pt x="16091" y="3231"/>
                  </a:lnTo>
                  <a:lnTo>
                    <a:pt x="16091" y="3107"/>
                  </a:lnTo>
                  <a:lnTo>
                    <a:pt x="16029" y="3045"/>
                  </a:lnTo>
                  <a:lnTo>
                    <a:pt x="15905" y="3045"/>
                  </a:lnTo>
                  <a:lnTo>
                    <a:pt x="13109" y="2361"/>
                  </a:lnTo>
                  <a:lnTo>
                    <a:pt x="9941" y="1678"/>
                  </a:lnTo>
                  <a:lnTo>
                    <a:pt x="6834" y="1057"/>
                  </a:lnTo>
                  <a:lnTo>
                    <a:pt x="3417" y="498"/>
                  </a:lnTo>
                  <a:lnTo>
                    <a:pt x="0" y="1"/>
                  </a:lnTo>
                  <a:close/>
                </a:path>
              </a:pathLst>
            </a:custGeom>
            <a:solidFill>
              <a:srgbClr val="FE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4"/>
            <p:cNvSpPr/>
            <p:nvPr/>
          </p:nvSpPr>
          <p:spPr>
            <a:xfrm>
              <a:off x="2780250" y="1250750"/>
              <a:ext cx="388325" cy="80800"/>
            </a:xfrm>
            <a:custGeom>
              <a:rect b="b" l="l" r="r" t="t"/>
              <a:pathLst>
                <a:path extrusionOk="0" h="3232" w="15533">
                  <a:moveTo>
                    <a:pt x="1" y="1"/>
                  </a:moveTo>
                  <a:lnTo>
                    <a:pt x="249" y="187"/>
                  </a:lnTo>
                  <a:lnTo>
                    <a:pt x="498" y="312"/>
                  </a:lnTo>
                  <a:lnTo>
                    <a:pt x="684" y="312"/>
                  </a:lnTo>
                  <a:lnTo>
                    <a:pt x="3915" y="871"/>
                  </a:lnTo>
                  <a:lnTo>
                    <a:pt x="6337" y="1243"/>
                  </a:lnTo>
                  <a:lnTo>
                    <a:pt x="8823" y="1740"/>
                  </a:lnTo>
                  <a:lnTo>
                    <a:pt x="12053" y="2424"/>
                  </a:lnTo>
                  <a:lnTo>
                    <a:pt x="15284" y="3169"/>
                  </a:lnTo>
                  <a:lnTo>
                    <a:pt x="15408" y="3231"/>
                  </a:lnTo>
                  <a:lnTo>
                    <a:pt x="15532" y="3107"/>
                  </a:lnTo>
                  <a:lnTo>
                    <a:pt x="15532" y="3045"/>
                  </a:lnTo>
                  <a:lnTo>
                    <a:pt x="15470" y="2983"/>
                  </a:lnTo>
                  <a:lnTo>
                    <a:pt x="15346" y="2983"/>
                  </a:lnTo>
                  <a:lnTo>
                    <a:pt x="14600" y="2797"/>
                  </a:lnTo>
                  <a:lnTo>
                    <a:pt x="11680" y="2113"/>
                  </a:lnTo>
                  <a:lnTo>
                    <a:pt x="8823" y="1492"/>
                  </a:lnTo>
                  <a:lnTo>
                    <a:pt x="5654" y="933"/>
                  </a:lnTo>
                  <a:lnTo>
                    <a:pt x="2237" y="312"/>
                  </a:lnTo>
                  <a:lnTo>
                    <a:pt x="1" y="1"/>
                  </a:lnTo>
                  <a:close/>
                </a:path>
              </a:pathLst>
            </a:custGeom>
            <a:solidFill>
              <a:srgbClr val="FE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4"/>
            <p:cNvSpPr/>
            <p:nvPr/>
          </p:nvSpPr>
          <p:spPr>
            <a:xfrm>
              <a:off x="2679300" y="1426275"/>
              <a:ext cx="1575" cy="1575"/>
            </a:xfrm>
            <a:custGeom>
              <a:rect b="b" l="l" r="r" t="t"/>
              <a:pathLst>
                <a:path extrusionOk="0" h="63" w="63">
                  <a:moveTo>
                    <a:pt x="1" y="62"/>
                  </a:moveTo>
                  <a:lnTo>
                    <a:pt x="1" y="62"/>
                  </a:lnTo>
                  <a:lnTo>
                    <a:pt x="63" y="0"/>
                  </a:lnTo>
                  <a:lnTo>
                    <a:pt x="63" y="0"/>
                  </a:lnTo>
                  <a:lnTo>
                    <a:pt x="1" y="62"/>
                  </a:lnTo>
                  <a:lnTo>
                    <a:pt x="1" y="62"/>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4"/>
            <p:cNvSpPr/>
            <p:nvPr/>
          </p:nvSpPr>
          <p:spPr>
            <a:xfrm>
              <a:off x="2690175" y="1423150"/>
              <a:ext cx="1575" cy="1600"/>
            </a:xfrm>
            <a:custGeom>
              <a:rect b="b" l="l" r="r" t="t"/>
              <a:pathLst>
                <a:path extrusionOk="0" h="64" w="63">
                  <a:moveTo>
                    <a:pt x="63" y="1"/>
                  </a:moveTo>
                  <a:lnTo>
                    <a:pt x="63" y="1"/>
                  </a:lnTo>
                  <a:lnTo>
                    <a:pt x="0" y="63"/>
                  </a:lnTo>
                  <a:lnTo>
                    <a:pt x="0" y="63"/>
                  </a:lnTo>
                  <a:lnTo>
                    <a:pt x="63" y="1"/>
                  </a:lnTo>
                  <a:lnTo>
                    <a:pt x="63" y="1"/>
                  </a:lnTo>
                  <a:close/>
                </a:path>
              </a:pathLst>
            </a:custGeom>
            <a:solidFill>
              <a:srgbClr val="FE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4"/>
            <p:cNvSpPr/>
            <p:nvPr/>
          </p:nvSpPr>
          <p:spPr>
            <a:xfrm>
              <a:off x="1163425" y="1797475"/>
              <a:ext cx="146025" cy="146025"/>
            </a:xfrm>
            <a:custGeom>
              <a:rect b="b" l="l" r="r" t="t"/>
              <a:pathLst>
                <a:path extrusionOk="0" h="5841" w="5841">
                  <a:moveTo>
                    <a:pt x="2859" y="0"/>
                  </a:moveTo>
                  <a:lnTo>
                    <a:pt x="2796" y="62"/>
                  </a:lnTo>
                  <a:lnTo>
                    <a:pt x="2796" y="187"/>
                  </a:lnTo>
                  <a:lnTo>
                    <a:pt x="2672" y="435"/>
                  </a:lnTo>
                  <a:lnTo>
                    <a:pt x="2548" y="870"/>
                  </a:lnTo>
                  <a:lnTo>
                    <a:pt x="2362" y="1243"/>
                  </a:lnTo>
                  <a:lnTo>
                    <a:pt x="2113" y="1615"/>
                  </a:lnTo>
                  <a:lnTo>
                    <a:pt x="1865" y="1864"/>
                  </a:lnTo>
                  <a:lnTo>
                    <a:pt x="1554" y="2112"/>
                  </a:lnTo>
                  <a:lnTo>
                    <a:pt x="1181" y="2361"/>
                  </a:lnTo>
                  <a:lnTo>
                    <a:pt x="808" y="2547"/>
                  </a:lnTo>
                  <a:lnTo>
                    <a:pt x="374" y="2672"/>
                  </a:lnTo>
                  <a:lnTo>
                    <a:pt x="187" y="2734"/>
                  </a:lnTo>
                  <a:lnTo>
                    <a:pt x="63" y="2796"/>
                  </a:lnTo>
                  <a:lnTo>
                    <a:pt x="1" y="2858"/>
                  </a:lnTo>
                  <a:lnTo>
                    <a:pt x="63" y="2982"/>
                  </a:lnTo>
                  <a:lnTo>
                    <a:pt x="187" y="3044"/>
                  </a:lnTo>
                  <a:lnTo>
                    <a:pt x="871" y="3231"/>
                  </a:lnTo>
                  <a:lnTo>
                    <a:pt x="1368" y="3479"/>
                  </a:lnTo>
                  <a:lnTo>
                    <a:pt x="1740" y="3728"/>
                  </a:lnTo>
                  <a:lnTo>
                    <a:pt x="2113" y="4101"/>
                  </a:lnTo>
                  <a:lnTo>
                    <a:pt x="2424" y="4535"/>
                  </a:lnTo>
                  <a:lnTo>
                    <a:pt x="2610" y="5032"/>
                  </a:lnTo>
                  <a:lnTo>
                    <a:pt x="2796" y="5529"/>
                  </a:lnTo>
                  <a:lnTo>
                    <a:pt x="2796" y="5716"/>
                  </a:lnTo>
                  <a:lnTo>
                    <a:pt x="2859" y="5778"/>
                  </a:lnTo>
                  <a:lnTo>
                    <a:pt x="2983" y="5840"/>
                  </a:lnTo>
                  <a:lnTo>
                    <a:pt x="3045" y="5778"/>
                  </a:lnTo>
                  <a:lnTo>
                    <a:pt x="3107" y="5654"/>
                  </a:lnTo>
                  <a:lnTo>
                    <a:pt x="3294" y="5157"/>
                  </a:lnTo>
                  <a:lnTo>
                    <a:pt x="3418" y="4784"/>
                  </a:lnTo>
                  <a:lnTo>
                    <a:pt x="3604" y="4473"/>
                  </a:lnTo>
                  <a:lnTo>
                    <a:pt x="3791" y="4163"/>
                  </a:lnTo>
                  <a:lnTo>
                    <a:pt x="4039" y="3852"/>
                  </a:lnTo>
                  <a:lnTo>
                    <a:pt x="4288" y="3666"/>
                  </a:lnTo>
                  <a:lnTo>
                    <a:pt x="4598" y="3417"/>
                  </a:lnTo>
                  <a:lnTo>
                    <a:pt x="4971" y="3293"/>
                  </a:lnTo>
                  <a:lnTo>
                    <a:pt x="5344" y="3169"/>
                  </a:lnTo>
                  <a:lnTo>
                    <a:pt x="5654" y="3044"/>
                  </a:lnTo>
                  <a:lnTo>
                    <a:pt x="5779" y="2982"/>
                  </a:lnTo>
                  <a:lnTo>
                    <a:pt x="5841" y="2858"/>
                  </a:lnTo>
                  <a:lnTo>
                    <a:pt x="5779" y="2734"/>
                  </a:lnTo>
                  <a:lnTo>
                    <a:pt x="5654" y="2672"/>
                  </a:lnTo>
                  <a:lnTo>
                    <a:pt x="5282" y="2609"/>
                  </a:lnTo>
                  <a:lnTo>
                    <a:pt x="4660" y="2361"/>
                  </a:lnTo>
                  <a:lnTo>
                    <a:pt x="4350" y="2175"/>
                  </a:lnTo>
                  <a:lnTo>
                    <a:pt x="4101" y="1926"/>
                  </a:lnTo>
                  <a:lnTo>
                    <a:pt x="3853" y="1740"/>
                  </a:lnTo>
                  <a:lnTo>
                    <a:pt x="3666" y="1429"/>
                  </a:lnTo>
                  <a:lnTo>
                    <a:pt x="3480" y="1181"/>
                  </a:lnTo>
                  <a:lnTo>
                    <a:pt x="3294" y="808"/>
                  </a:lnTo>
                  <a:lnTo>
                    <a:pt x="3107" y="124"/>
                  </a:lnTo>
                  <a:lnTo>
                    <a:pt x="3045" y="62"/>
                  </a:lnTo>
                  <a:lnTo>
                    <a:pt x="2983"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4"/>
            <p:cNvSpPr/>
            <p:nvPr/>
          </p:nvSpPr>
          <p:spPr>
            <a:xfrm>
              <a:off x="1152550" y="2032000"/>
              <a:ext cx="25" cy="25"/>
            </a:xfrm>
            <a:custGeom>
              <a:rect b="b" l="l" r="r" t="t"/>
              <a:pathLst>
                <a:path extrusionOk="0" h="1" w="1">
                  <a:moveTo>
                    <a:pt x="1" y="0"/>
                  </a:moveTo>
                  <a:lnTo>
                    <a:pt x="1" y="0"/>
                  </a:lnTo>
                  <a:lnTo>
                    <a:pt x="1" y="0"/>
                  </a:lnTo>
                  <a:lnTo>
                    <a:pt x="1" y="0"/>
                  </a:lnTo>
                  <a:lnTo>
                    <a:pt x="1" y="0"/>
                  </a:lnTo>
                  <a:lnTo>
                    <a:pt x="1" y="0"/>
                  </a:lnTo>
                  <a:close/>
                </a:path>
              </a:pathLst>
            </a:custGeom>
            <a:solidFill>
              <a:srgbClr val="FE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4"/>
            <p:cNvSpPr/>
            <p:nvPr/>
          </p:nvSpPr>
          <p:spPr>
            <a:xfrm>
              <a:off x="1304775" y="1631275"/>
              <a:ext cx="1575" cy="1575"/>
            </a:xfrm>
            <a:custGeom>
              <a:rect b="b" l="l" r="r" t="t"/>
              <a:pathLst>
                <a:path extrusionOk="0" h="63" w="63">
                  <a:moveTo>
                    <a:pt x="0" y="1"/>
                  </a:moveTo>
                  <a:lnTo>
                    <a:pt x="62" y="63"/>
                  </a:lnTo>
                  <a:lnTo>
                    <a:pt x="62" y="1"/>
                  </a:lnTo>
                  <a:close/>
                </a:path>
              </a:pathLst>
            </a:custGeom>
            <a:solidFill>
              <a:srgbClr val="7EB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4"/>
            <p:cNvSpPr/>
            <p:nvPr/>
          </p:nvSpPr>
          <p:spPr>
            <a:xfrm>
              <a:off x="2958875" y="1808350"/>
              <a:ext cx="313750" cy="382100"/>
            </a:xfrm>
            <a:custGeom>
              <a:rect b="b" l="l" r="r" t="t"/>
              <a:pathLst>
                <a:path extrusionOk="0" h="15284" w="12550">
                  <a:moveTo>
                    <a:pt x="12425" y="0"/>
                  </a:moveTo>
                  <a:lnTo>
                    <a:pt x="12301" y="62"/>
                  </a:lnTo>
                  <a:lnTo>
                    <a:pt x="12115" y="186"/>
                  </a:lnTo>
                  <a:lnTo>
                    <a:pt x="11618" y="559"/>
                  </a:lnTo>
                  <a:lnTo>
                    <a:pt x="11059" y="932"/>
                  </a:lnTo>
                  <a:lnTo>
                    <a:pt x="10437" y="1180"/>
                  </a:lnTo>
                  <a:lnTo>
                    <a:pt x="9816" y="1429"/>
                  </a:lnTo>
                  <a:lnTo>
                    <a:pt x="8884" y="1740"/>
                  </a:lnTo>
                  <a:lnTo>
                    <a:pt x="7890" y="1988"/>
                  </a:lnTo>
                  <a:lnTo>
                    <a:pt x="5902" y="2423"/>
                  </a:lnTo>
                  <a:lnTo>
                    <a:pt x="4100" y="2796"/>
                  </a:lnTo>
                  <a:lnTo>
                    <a:pt x="3169" y="2982"/>
                  </a:lnTo>
                  <a:lnTo>
                    <a:pt x="2299" y="3231"/>
                  </a:lnTo>
                  <a:lnTo>
                    <a:pt x="1678" y="3479"/>
                  </a:lnTo>
                  <a:lnTo>
                    <a:pt x="1118" y="3728"/>
                  </a:lnTo>
                  <a:lnTo>
                    <a:pt x="0" y="4225"/>
                  </a:lnTo>
                  <a:lnTo>
                    <a:pt x="0" y="8946"/>
                  </a:lnTo>
                  <a:lnTo>
                    <a:pt x="249" y="8884"/>
                  </a:lnTo>
                  <a:lnTo>
                    <a:pt x="994" y="8884"/>
                  </a:lnTo>
                  <a:lnTo>
                    <a:pt x="2299" y="8573"/>
                  </a:lnTo>
                  <a:lnTo>
                    <a:pt x="3666" y="8201"/>
                  </a:lnTo>
                  <a:lnTo>
                    <a:pt x="4411" y="7952"/>
                  </a:lnTo>
                  <a:lnTo>
                    <a:pt x="5157" y="7828"/>
                  </a:lnTo>
                  <a:lnTo>
                    <a:pt x="5964" y="7704"/>
                  </a:lnTo>
                  <a:lnTo>
                    <a:pt x="6710" y="7704"/>
                  </a:lnTo>
                  <a:lnTo>
                    <a:pt x="7207" y="7766"/>
                  </a:lnTo>
                  <a:lnTo>
                    <a:pt x="7704" y="7952"/>
                  </a:lnTo>
                  <a:lnTo>
                    <a:pt x="8139" y="8139"/>
                  </a:lnTo>
                  <a:lnTo>
                    <a:pt x="8573" y="8387"/>
                  </a:lnTo>
                  <a:lnTo>
                    <a:pt x="8946" y="8760"/>
                  </a:lnTo>
                  <a:lnTo>
                    <a:pt x="9257" y="9133"/>
                  </a:lnTo>
                  <a:lnTo>
                    <a:pt x="9443" y="9567"/>
                  </a:lnTo>
                  <a:lnTo>
                    <a:pt x="9630" y="10002"/>
                  </a:lnTo>
                  <a:lnTo>
                    <a:pt x="9630" y="10499"/>
                  </a:lnTo>
                  <a:lnTo>
                    <a:pt x="9567" y="10996"/>
                  </a:lnTo>
                  <a:lnTo>
                    <a:pt x="9381" y="11431"/>
                  </a:lnTo>
                  <a:lnTo>
                    <a:pt x="9070" y="11866"/>
                  </a:lnTo>
                  <a:lnTo>
                    <a:pt x="9008" y="11928"/>
                  </a:lnTo>
                  <a:lnTo>
                    <a:pt x="9008" y="11990"/>
                  </a:lnTo>
                  <a:lnTo>
                    <a:pt x="9630" y="12363"/>
                  </a:lnTo>
                  <a:lnTo>
                    <a:pt x="10251" y="12736"/>
                  </a:lnTo>
                  <a:lnTo>
                    <a:pt x="10810" y="13109"/>
                  </a:lnTo>
                  <a:lnTo>
                    <a:pt x="11307" y="13606"/>
                  </a:lnTo>
                  <a:lnTo>
                    <a:pt x="11742" y="13606"/>
                  </a:lnTo>
                  <a:lnTo>
                    <a:pt x="11866" y="13668"/>
                  </a:lnTo>
                  <a:lnTo>
                    <a:pt x="11928" y="13730"/>
                  </a:lnTo>
                  <a:lnTo>
                    <a:pt x="11928" y="13916"/>
                  </a:lnTo>
                  <a:lnTo>
                    <a:pt x="11866" y="14040"/>
                  </a:lnTo>
                  <a:lnTo>
                    <a:pt x="11866" y="14165"/>
                  </a:lnTo>
                  <a:lnTo>
                    <a:pt x="11866" y="14289"/>
                  </a:lnTo>
                  <a:lnTo>
                    <a:pt x="12053" y="14538"/>
                  </a:lnTo>
                  <a:lnTo>
                    <a:pt x="12115" y="14786"/>
                  </a:lnTo>
                  <a:lnTo>
                    <a:pt x="12301" y="15283"/>
                  </a:lnTo>
                  <a:lnTo>
                    <a:pt x="12363" y="14910"/>
                  </a:lnTo>
                  <a:lnTo>
                    <a:pt x="12363" y="14600"/>
                  </a:lnTo>
                  <a:lnTo>
                    <a:pt x="12363" y="13854"/>
                  </a:lnTo>
                  <a:lnTo>
                    <a:pt x="12487" y="11121"/>
                  </a:lnTo>
                  <a:lnTo>
                    <a:pt x="12550" y="8014"/>
                  </a:lnTo>
                  <a:lnTo>
                    <a:pt x="12487" y="7828"/>
                  </a:lnTo>
                  <a:lnTo>
                    <a:pt x="12425" y="7704"/>
                  </a:lnTo>
                  <a:lnTo>
                    <a:pt x="12363" y="7331"/>
                  </a:lnTo>
                  <a:lnTo>
                    <a:pt x="12177" y="6958"/>
                  </a:lnTo>
                  <a:lnTo>
                    <a:pt x="11990" y="6585"/>
                  </a:lnTo>
                  <a:lnTo>
                    <a:pt x="11742" y="6275"/>
                  </a:lnTo>
                  <a:lnTo>
                    <a:pt x="11493" y="5964"/>
                  </a:lnTo>
                  <a:lnTo>
                    <a:pt x="11183" y="5778"/>
                  </a:lnTo>
                  <a:lnTo>
                    <a:pt x="10872" y="5529"/>
                  </a:lnTo>
                  <a:lnTo>
                    <a:pt x="10499" y="5405"/>
                  </a:lnTo>
                  <a:lnTo>
                    <a:pt x="10127" y="5281"/>
                  </a:lnTo>
                  <a:lnTo>
                    <a:pt x="9878" y="5219"/>
                  </a:lnTo>
                  <a:lnTo>
                    <a:pt x="9754" y="5157"/>
                  </a:lnTo>
                  <a:lnTo>
                    <a:pt x="9754" y="5032"/>
                  </a:lnTo>
                  <a:lnTo>
                    <a:pt x="9754" y="4908"/>
                  </a:lnTo>
                  <a:lnTo>
                    <a:pt x="9878" y="4846"/>
                  </a:lnTo>
                  <a:lnTo>
                    <a:pt x="10064" y="4846"/>
                  </a:lnTo>
                  <a:lnTo>
                    <a:pt x="10499" y="4660"/>
                  </a:lnTo>
                  <a:lnTo>
                    <a:pt x="10934" y="4535"/>
                  </a:lnTo>
                  <a:lnTo>
                    <a:pt x="11245" y="4287"/>
                  </a:lnTo>
                  <a:lnTo>
                    <a:pt x="11556" y="4038"/>
                  </a:lnTo>
                  <a:lnTo>
                    <a:pt x="11866" y="3728"/>
                  </a:lnTo>
                  <a:lnTo>
                    <a:pt x="12053" y="3355"/>
                  </a:lnTo>
                  <a:lnTo>
                    <a:pt x="12239" y="2982"/>
                  </a:lnTo>
                  <a:lnTo>
                    <a:pt x="12363" y="2547"/>
                  </a:lnTo>
                  <a:lnTo>
                    <a:pt x="12550" y="2112"/>
                  </a:lnTo>
                  <a:lnTo>
                    <a:pt x="12487" y="1056"/>
                  </a:lnTo>
                  <a:lnTo>
                    <a:pt x="12425"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4"/>
            <p:cNvSpPr/>
            <p:nvPr/>
          </p:nvSpPr>
          <p:spPr>
            <a:xfrm>
              <a:off x="3261725" y="1573825"/>
              <a:ext cx="71475" cy="229875"/>
            </a:xfrm>
            <a:custGeom>
              <a:rect b="b" l="l" r="r" t="t"/>
              <a:pathLst>
                <a:path extrusionOk="0" h="9195" w="2859">
                  <a:moveTo>
                    <a:pt x="746" y="0"/>
                  </a:moveTo>
                  <a:lnTo>
                    <a:pt x="684" y="62"/>
                  </a:lnTo>
                  <a:lnTo>
                    <a:pt x="1" y="5902"/>
                  </a:lnTo>
                  <a:lnTo>
                    <a:pt x="249" y="8263"/>
                  </a:lnTo>
                  <a:lnTo>
                    <a:pt x="249" y="8760"/>
                  </a:lnTo>
                  <a:lnTo>
                    <a:pt x="311" y="9008"/>
                  </a:lnTo>
                  <a:lnTo>
                    <a:pt x="373" y="9195"/>
                  </a:lnTo>
                  <a:lnTo>
                    <a:pt x="498" y="9195"/>
                  </a:lnTo>
                  <a:lnTo>
                    <a:pt x="560" y="9070"/>
                  </a:lnTo>
                  <a:lnTo>
                    <a:pt x="1305" y="8263"/>
                  </a:lnTo>
                  <a:lnTo>
                    <a:pt x="1678" y="7890"/>
                  </a:lnTo>
                  <a:lnTo>
                    <a:pt x="1989" y="7393"/>
                  </a:lnTo>
                  <a:lnTo>
                    <a:pt x="2237" y="6896"/>
                  </a:lnTo>
                  <a:lnTo>
                    <a:pt x="2486" y="6337"/>
                  </a:lnTo>
                  <a:lnTo>
                    <a:pt x="2610" y="5840"/>
                  </a:lnTo>
                  <a:lnTo>
                    <a:pt x="2796" y="5281"/>
                  </a:lnTo>
                  <a:lnTo>
                    <a:pt x="2858" y="4784"/>
                  </a:lnTo>
                  <a:lnTo>
                    <a:pt x="2858" y="4225"/>
                  </a:lnTo>
                  <a:lnTo>
                    <a:pt x="2796" y="3666"/>
                  </a:lnTo>
                  <a:lnTo>
                    <a:pt x="2734" y="3044"/>
                  </a:lnTo>
                  <a:lnTo>
                    <a:pt x="2424" y="2175"/>
                  </a:lnTo>
                  <a:lnTo>
                    <a:pt x="2237" y="1740"/>
                  </a:lnTo>
                  <a:lnTo>
                    <a:pt x="2051" y="1367"/>
                  </a:lnTo>
                  <a:lnTo>
                    <a:pt x="1740" y="994"/>
                  </a:lnTo>
                  <a:lnTo>
                    <a:pt x="1492" y="621"/>
                  </a:lnTo>
                  <a:lnTo>
                    <a:pt x="1119" y="311"/>
                  </a:lnTo>
                  <a:lnTo>
                    <a:pt x="746" y="0"/>
                  </a:lnTo>
                  <a:close/>
                </a:path>
              </a:pathLst>
            </a:custGeom>
            <a:solidFill>
              <a:srgbClr val="BD98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4"/>
            <p:cNvSpPr/>
            <p:nvPr/>
          </p:nvSpPr>
          <p:spPr>
            <a:xfrm>
              <a:off x="3202700" y="1861150"/>
              <a:ext cx="142925" cy="147575"/>
            </a:xfrm>
            <a:custGeom>
              <a:rect b="b" l="l" r="r" t="t"/>
              <a:pathLst>
                <a:path extrusionOk="0" h="5903" w="5717">
                  <a:moveTo>
                    <a:pt x="2797" y="0"/>
                  </a:moveTo>
                  <a:lnTo>
                    <a:pt x="2610" y="435"/>
                  </a:lnTo>
                  <a:lnTo>
                    <a:pt x="2486" y="870"/>
                  </a:lnTo>
                  <a:lnTo>
                    <a:pt x="2300" y="1243"/>
                  </a:lnTo>
                  <a:lnTo>
                    <a:pt x="2113" y="1616"/>
                  </a:lnTo>
                  <a:lnTo>
                    <a:pt x="1803" y="1926"/>
                  </a:lnTo>
                  <a:lnTo>
                    <a:pt x="1492" y="2175"/>
                  </a:lnTo>
                  <a:lnTo>
                    <a:pt x="1181" y="2423"/>
                  </a:lnTo>
                  <a:lnTo>
                    <a:pt x="746" y="2548"/>
                  </a:lnTo>
                  <a:lnTo>
                    <a:pt x="311" y="2734"/>
                  </a:lnTo>
                  <a:lnTo>
                    <a:pt x="125" y="2734"/>
                  </a:lnTo>
                  <a:lnTo>
                    <a:pt x="1" y="2796"/>
                  </a:lnTo>
                  <a:lnTo>
                    <a:pt x="1" y="2920"/>
                  </a:lnTo>
                  <a:lnTo>
                    <a:pt x="1" y="3045"/>
                  </a:lnTo>
                  <a:lnTo>
                    <a:pt x="125" y="3107"/>
                  </a:lnTo>
                  <a:lnTo>
                    <a:pt x="374" y="3169"/>
                  </a:lnTo>
                  <a:lnTo>
                    <a:pt x="746" y="3293"/>
                  </a:lnTo>
                  <a:lnTo>
                    <a:pt x="1119" y="3417"/>
                  </a:lnTo>
                  <a:lnTo>
                    <a:pt x="1430" y="3666"/>
                  </a:lnTo>
                  <a:lnTo>
                    <a:pt x="1740" y="3852"/>
                  </a:lnTo>
                  <a:lnTo>
                    <a:pt x="1989" y="4163"/>
                  </a:lnTo>
                  <a:lnTo>
                    <a:pt x="2237" y="4473"/>
                  </a:lnTo>
                  <a:lnTo>
                    <a:pt x="2424" y="4846"/>
                  </a:lnTo>
                  <a:lnTo>
                    <a:pt x="2610" y="5219"/>
                  </a:lnTo>
                  <a:lnTo>
                    <a:pt x="2672" y="5592"/>
                  </a:lnTo>
                  <a:lnTo>
                    <a:pt x="2734" y="5716"/>
                  </a:lnTo>
                  <a:lnTo>
                    <a:pt x="2797" y="5902"/>
                  </a:lnTo>
                  <a:lnTo>
                    <a:pt x="2983" y="5778"/>
                  </a:lnTo>
                  <a:lnTo>
                    <a:pt x="3107" y="5654"/>
                  </a:lnTo>
                  <a:lnTo>
                    <a:pt x="3169" y="5281"/>
                  </a:lnTo>
                  <a:lnTo>
                    <a:pt x="3294" y="4908"/>
                  </a:lnTo>
                  <a:lnTo>
                    <a:pt x="3480" y="4536"/>
                  </a:lnTo>
                  <a:lnTo>
                    <a:pt x="3728" y="4225"/>
                  </a:lnTo>
                  <a:lnTo>
                    <a:pt x="3977" y="3976"/>
                  </a:lnTo>
                  <a:lnTo>
                    <a:pt x="4225" y="3728"/>
                  </a:lnTo>
                  <a:lnTo>
                    <a:pt x="4536" y="3479"/>
                  </a:lnTo>
                  <a:lnTo>
                    <a:pt x="4909" y="3293"/>
                  </a:lnTo>
                  <a:lnTo>
                    <a:pt x="5282" y="3169"/>
                  </a:lnTo>
                  <a:lnTo>
                    <a:pt x="5592" y="3107"/>
                  </a:lnTo>
                  <a:lnTo>
                    <a:pt x="5716" y="3045"/>
                  </a:lnTo>
                  <a:lnTo>
                    <a:pt x="5716" y="2920"/>
                  </a:lnTo>
                  <a:lnTo>
                    <a:pt x="5716" y="2796"/>
                  </a:lnTo>
                  <a:lnTo>
                    <a:pt x="5592" y="2734"/>
                  </a:lnTo>
                  <a:lnTo>
                    <a:pt x="5282" y="2672"/>
                  </a:lnTo>
                  <a:lnTo>
                    <a:pt x="4847" y="2548"/>
                  </a:lnTo>
                  <a:lnTo>
                    <a:pt x="4474" y="2299"/>
                  </a:lnTo>
                  <a:lnTo>
                    <a:pt x="4101" y="2051"/>
                  </a:lnTo>
                  <a:lnTo>
                    <a:pt x="3728" y="1740"/>
                  </a:lnTo>
                  <a:lnTo>
                    <a:pt x="3480" y="1429"/>
                  </a:lnTo>
                  <a:lnTo>
                    <a:pt x="3294" y="1057"/>
                  </a:lnTo>
                  <a:lnTo>
                    <a:pt x="3169" y="684"/>
                  </a:lnTo>
                  <a:lnTo>
                    <a:pt x="3045" y="311"/>
                  </a:lnTo>
                  <a:lnTo>
                    <a:pt x="2983" y="125"/>
                  </a:lnTo>
                  <a:lnTo>
                    <a:pt x="2921" y="62"/>
                  </a:lnTo>
                  <a:lnTo>
                    <a:pt x="2797"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4"/>
            <p:cNvSpPr/>
            <p:nvPr/>
          </p:nvSpPr>
          <p:spPr>
            <a:xfrm>
              <a:off x="3249300" y="2165575"/>
              <a:ext cx="18675" cy="35725"/>
            </a:xfrm>
            <a:custGeom>
              <a:rect b="b" l="l" r="r" t="t"/>
              <a:pathLst>
                <a:path extrusionOk="0" h="1429" w="747">
                  <a:moveTo>
                    <a:pt x="249" y="0"/>
                  </a:moveTo>
                  <a:lnTo>
                    <a:pt x="1" y="1429"/>
                  </a:lnTo>
                  <a:lnTo>
                    <a:pt x="746" y="1118"/>
                  </a:lnTo>
                  <a:lnTo>
                    <a:pt x="684" y="1056"/>
                  </a:lnTo>
                  <a:lnTo>
                    <a:pt x="684" y="994"/>
                  </a:lnTo>
                  <a:lnTo>
                    <a:pt x="498" y="497"/>
                  </a:lnTo>
                  <a:lnTo>
                    <a:pt x="436" y="249"/>
                  </a:lnTo>
                  <a:lnTo>
                    <a:pt x="249" y="0"/>
                  </a:lnTo>
                  <a:close/>
                </a:path>
              </a:pathLst>
            </a:custGeom>
            <a:solidFill>
              <a:srgbClr val="FE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4"/>
            <p:cNvSpPr/>
            <p:nvPr/>
          </p:nvSpPr>
          <p:spPr>
            <a:xfrm>
              <a:off x="1896525" y="1918625"/>
              <a:ext cx="146000" cy="187950"/>
            </a:xfrm>
            <a:custGeom>
              <a:rect b="b" l="l" r="r" t="t"/>
              <a:pathLst>
                <a:path extrusionOk="0" h="7518" w="5840">
                  <a:moveTo>
                    <a:pt x="2423" y="0"/>
                  </a:moveTo>
                  <a:lnTo>
                    <a:pt x="2112" y="62"/>
                  </a:lnTo>
                  <a:lnTo>
                    <a:pt x="1802" y="124"/>
                  </a:lnTo>
                  <a:lnTo>
                    <a:pt x="1491" y="249"/>
                  </a:lnTo>
                  <a:lnTo>
                    <a:pt x="1181" y="435"/>
                  </a:lnTo>
                  <a:lnTo>
                    <a:pt x="932" y="621"/>
                  </a:lnTo>
                  <a:lnTo>
                    <a:pt x="684" y="932"/>
                  </a:lnTo>
                  <a:lnTo>
                    <a:pt x="497" y="1180"/>
                  </a:lnTo>
                  <a:lnTo>
                    <a:pt x="311" y="1491"/>
                  </a:lnTo>
                  <a:lnTo>
                    <a:pt x="124" y="2174"/>
                  </a:lnTo>
                  <a:lnTo>
                    <a:pt x="0" y="2858"/>
                  </a:lnTo>
                  <a:lnTo>
                    <a:pt x="0" y="3541"/>
                  </a:lnTo>
                  <a:lnTo>
                    <a:pt x="124" y="4287"/>
                  </a:lnTo>
                  <a:lnTo>
                    <a:pt x="373" y="5094"/>
                  </a:lnTo>
                  <a:lnTo>
                    <a:pt x="497" y="5467"/>
                  </a:lnTo>
                  <a:lnTo>
                    <a:pt x="746" y="5840"/>
                  </a:lnTo>
                  <a:lnTo>
                    <a:pt x="994" y="6150"/>
                  </a:lnTo>
                  <a:lnTo>
                    <a:pt x="1243" y="6523"/>
                  </a:lnTo>
                  <a:lnTo>
                    <a:pt x="1553" y="6772"/>
                  </a:lnTo>
                  <a:lnTo>
                    <a:pt x="1926" y="7082"/>
                  </a:lnTo>
                  <a:lnTo>
                    <a:pt x="2361" y="7331"/>
                  </a:lnTo>
                  <a:lnTo>
                    <a:pt x="2858" y="7455"/>
                  </a:lnTo>
                  <a:lnTo>
                    <a:pt x="3293" y="7517"/>
                  </a:lnTo>
                  <a:lnTo>
                    <a:pt x="3790" y="7455"/>
                  </a:lnTo>
                  <a:lnTo>
                    <a:pt x="4225" y="7331"/>
                  </a:lnTo>
                  <a:lnTo>
                    <a:pt x="4597" y="7082"/>
                  </a:lnTo>
                  <a:lnTo>
                    <a:pt x="4970" y="6772"/>
                  </a:lnTo>
                  <a:lnTo>
                    <a:pt x="5281" y="6337"/>
                  </a:lnTo>
                  <a:lnTo>
                    <a:pt x="5591" y="5778"/>
                  </a:lnTo>
                  <a:lnTo>
                    <a:pt x="5778" y="5156"/>
                  </a:lnTo>
                  <a:lnTo>
                    <a:pt x="5840" y="4535"/>
                  </a:lnTo>
                  <a:lnTo>
                    <a:pt x="5840" y="3852"/>
                  </a:lnTo>
                  <a:lnTo>
                    <a:pt x="5654" y="2982"/>
                  </a:lnTo>
                  <a:lnTo>
                    <a:pt x="5529" y="2547"/>
                  </a:lnTo>
                  <a:lnTo>
                    <a:pt x="5343" y="2174"/>
                  </a:lnTo>
                  <a:lnTo>
                    <a:pt x="5157" y="1802"/>
                  </a:lnTo>
                  <a:lnTo>
                    <a:pt x="4908" y="1429"/>
                  </a:lnTo>
                  <a:lnTo>
                    <a:pt x="4660" y="1118"/>
                  </a:lnTo>
                  <a:lnTo>
                    <a:pt x="4349" y="808"/>
                  </a:lnTo>
                  <a:lnTo>
                    <a:pt x="3914" y="435"/>
                  </a:lnTo>
                  <a:lnTo>
                    <a:pt x="3479" y="249"/>
                  </a:lnTo>
                  <a:lnTo>
                    <a:pt x="2982" y="62"/>
                  </a:lnTo>
                  <a:lnTo>
                    <a:pt x="2423"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4"/>
            <p:cNvSpPr/>
            <p:nvPr/>
          </p:nvSpPr>
          <p:spPr>
            <a:xfrm>
              <a:off x="1477175" y="1781925"/>
              <a:ext cx="76125" cy="240775"/>
            </a:xfrm>
            <a:custGeom>
              <a:rect b="b" l="l" r="r" t="t"/>
              <a:pathLst>
                <a:path extrusionOk="0" h="9631" w="3045">
                  <a:moveTo>
                    <a:pt x="497" y="1"/>
                  </a:moveTo>
                  <a:lnTo>
                    <a:pt x="311" y="436"/>
                  </a:lnTo>
                  <a:lnTo>
                    <a:pt x="249" y="684"/>
                  </a:lnTo>
                  <a:lnTo>
                    <a:pt x="249" y="933"/>
                  </a:lnTo>
                  <a:lnTo>
                    <a:pt x="187" y="3728"/>
                  </a:lnTo>
                  <a:lnTo>
                    <a:pt x="0" y="9382"/>
                  </a:lnTo>
                  <a:lnTo>
                    <a:pt x="62" y="9568"/>
                  </a:lnTo>
                  <a:lnTo>
                    <a:pt x="124" y="9630"/>
                  </a:lnTo>
                  <a:lnTo>
                    <a:pt x="2299" y="9630"/>
                  </a:lnTo>
                  <a:lnTo>
                    <a:pt x="2423" y="9568"/>
                  </a:lnTo>
                  <a:lnTo>
                    <a:pt x="2485" y="9506"/>
                  </a:lnTo>
                  <a:lnTo>
                    <a:pt x="2672" y="9320"/>
                  </a:lnTo>
                  <a:lnTo>
                    <a:pt x="2796" y="8823"/>
                  </a:lnTo>
                  <a:lnTo>
                    <a:pt x="3044" y="8326"/>
                  </a:lnTo>
                  <a:lnTo>
                    <a:pt x="2982" y="8077"/>
                  </a:lnTo>
                  <a:lnTo>
                    <a:pt x="994" y="1368"/>
                  </a:lnTo>
                  <a:lnTo>
                    <a:pt x="808" y="684"/>
                  </a:lnTo>
                  <a:lnTo>
                    <a:pt x="684" y="312"/>
                  </a:lnTo>
                  <a:lnTo>
                    <a:pt x="497"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4"/>
            <p:cNvSpPr/>
            <p:nvPr/>
          </p:nvSpPr>
          <p:spPr>
            <a:xfrm>
              <a:off x="1731875" y="1581575"/>
              <a:ext cx="90125" cy="94775"/>
            </a:xfrm>
            <a:custGeom>
              <a:rect b="b" l="l" r="r" t="t"/>
              <a:pathLst>
                <a:path extrusionOk="0" h="3791" w="3605">
                  <a:moveTo>
                    <a:pt x="3418" y="1"/>
                  </a:moveTo>
                  <a:lnTo>
                    <a:pt x="3294" y="63"/>
                  </a:lnTo>
                  <a:lnTo>
                    <a:pt x="3231" y="187"/>
                  </a:lnTo>
                  <a:lnTo>
                    <a:pt x="2051" y="1368"/>
                  </a:lnTo>
                  <a:lnTo>
                    <a:pt x="995" y="2548"/>
                  </a:lnTo>
                  <a:lnTo>
                    <a:pt x="436" y="3169"/>
                  </a:lnTo>
                  <a:lnTo>
                    <a:pt x="1" y="3790"/>
                  </a:lnTo>
                  <a:lnTo>
                    <a:pt x="436" y="3790"/>
                  </a:lnTo>
                  <a:lnTo>
                    <a:pt x="1119" y="2921"/>
                  </a:lnTo>
                  <a:lnTo>
                    <a:pt x="1802" y="2113"/>
                  </a:lnTo>
                  <a:lnTo>
                    <a:pt x="3356" y="498"/>
                  </a:lnTo>
                  <a:lnTo>
                    <a:pt x="3542" y="311"/>
                  </a:lnTo>
                  <a:lnTo>
                    <a:pt x="3604" y="187"/>
                  </a:lnTo>
                  <a:lnTo>
                    <a:pt x="3542" y="63"/>
                  </a:lnTo>
                  <a:lnTo>
                    <a:pt x="3418"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4"/>
            <p:cNvSpPr/>
            <p:nvPr/>
          </p:nvSpPr>
          <p:spPr>
            <a:xfrm>
              <a:off x="2491375" y="2156250"/>
              <a:ext cx="73025" cy="46625"/>
            </a:xfrm>
            <a:custGeom>
              <a:rect b="b" l="l" r="r" t="t"/>
              <a:pathLst>
                <a:path extrusionOk="0" h="1865" w="2921">
                  <a:moveTo>
                    <a:pt x="2920" y="0"/>
                  </a:moveTo>
                  <a:lnTo>
                    <a:pt x="0" y="1181"/>
                  </a:lnTo>
                  <a:lnTo>
                    <a:pt x="62" y="1553"/>
                  </a:lnTo>
                  <a:lnTo>
                    <a:pt x="187" y="1864"/>
                  </a:lnTo>
                  <a:lnTo>
                    <a:pt x="2920"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4"/>
            <p:cNvSpPr/>
            <p:nvPr/>
          </p:nvSpPr>
          <p:spPr>
            <a:xfrm>
              <a:off x="2218025" y="1603325"/>
              <a:ext cx="37300" cy="90100"/>
            </a:xfrm>
            <a:custGeom>
              <a:rect b="b" l="l" r="r" t="t"/>
              <a:pathLst>
                <a:path extrusionOk="0" h="3604" w="1492">
                  <a:moveTo>
                    <a:pt x="1243" y="0"/>
                  </a:moveTo>
                  <a:lnTo>
                    <a:pt x="1181" y="125"/>
                  </a:lnTo>
                  <a:lnTo>
                    <a:pt x="1118" y="249"/>
                  </a:lnTo>
                  <a:lnTo>
                    <a:pt x="0" y="3542"/>
                  </a:lnTo>
                  <a:lnTo>
                    <a:pt x="124" y="3604"/>
                  </a:lnTo>
                  <a:lnTo>
                    <a:pt x="249" y="3604"/>
                  </a:lnTo>
                  <a:lnTo>
                    <a:pt x="1429" y="249"/>
                  </a:lnTo>
                  <a:lnTo>
                    <a:pt x="1429" y="187"/>
                  </a:lnTo>
                  <a:lnTo>
                    <a:pt x="1491" y="63"/>
                  </a:lnTo>
                  <a:lnTo>
                    <a:pt x="1367"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4"/>
            <p:cNvSpPr/>
            <p:nvPr/>
          </p:nvSpPr>
          <p:spPr>
            <a:xfrm>
              <a:off x="2508450" y="2209050"/>
              <a:ext cx="66825" cy="43525"/>
            </a:xfrm>
            <a:custGeom>
              <a:rect b="b" l="l" r="r" t="t"/>
              <a:pathLst>
                <a:path extrusionOk="0" h="1741" w="2673">
                  <a:moveTo>
                    <a:pt x="2548" y="1"/>
                  </a:moveTo>
                  <a:lnTo>
                    <a:pt x="2424" y="63"/>
                  </a:lnTo>
                  <a:lnTo>
                    <a:pt x="1181" y="684"/>
                  </a:lnTo>
                  <a:lnTo>
                    <a:pt x="1" y="1243"/>
                  </a:lnTo>
                  <a:lnTo>
                    <a:pt x="63" y="1492"/>
                  </a:lnTo>
                  <a:lnTo>
                    <a:pt x="187" y="1740"/>
                  </a:lnTo>
                  <a:lnTo>
                    <a:pt x="1367" y="870"/>
                  </a:lnTo>
                  <a:lnTo>
                    <a:pt x="2051" y="435"/>
                  </a:lnTo>
                  <a:lnTo>
                    <a:pt x="2361" y="249"/>
                  </a:lnTo>
                  <a:lnTo>
                    <a:pt x="2672"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4"/>
            <p:cNvSpPr/>
            <p:nvPr/>
          </p:nvSpPr>
          <p:spPr>
            <a:xfrm>
              <a:off x="1551725" y="2004025"/>
              <a:ext cx="9350" cy="17125"/>
            </a:xfrm>
            <a:custGeom>
              <a:rect b="b" l="l" r="r" t="t"/>
              <a:pathLst>
                <a:path extrusionOk="0" h="685" w="374">
                  <a:moveTo>
                    <a:pt x="187" y="1"/>
                  </a:moveTo>
                  <a:lnTo>
                    <a:pt x="62" y="249"/>
                  </a:lnTo>
                  <a:lnTo>
                    <a:pt x="0" y="498"/>
                  </a:lnTo>
                  <a:lnTo>
                    <a:pt x="0" y="622"/>
                  </a:lnTo>
                  <a:lnTo>
                    <a:pt x="125" y="684"/>
                  </a:lnTo>
                  <a:lnTo>
                    <a:pt x="373" y="684"/>
                  </a:lnTo>
                  <a:lnTo>
                    <a:pt x="311" y="312"/>
                  </a:lnTo>
                  <a:lnTo>
                    <a:pt x="187"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4"/>
            <p:cNvSpPr/>
            <p:nvPr/>
          </p:nvSpPr>
          <p:spPr>
            <a:xfrm>
              <a:off x="2850150" y="1886000"/>
              <a:ext cx="102525" cy="192600"/>
            </a:xfrm>
            <a:custGeom>
              <a:rect b="b" l="l" r="r" t="t"/>
              <a:pathLst>
                <a:path extrusionOk="0" h="7704" w="4101">
                  <a:moveTo>
                    <a:pt x="4039" y="0"/>
                  </a:moveTo>
                  <a:lnTo>
                    <a:pt x="3790" y="187"/>
                  </a:lnTo>
                  <a:lnTo>
                    <a:pt x="2858" y="808"/>
                  </a:lnTo>
                  <a:lnTo>
                    <a:pt x="1988" y="1429"/>
                  </a:lnTo>
                  <a:lnTo>
                    <a:pt x="1616" y="1802"/>
                  </a:lnTo>
                  <a:lnTo>
                    <a:pt x="1243" y="2237"/>
                  </a:lnTo>
                  <a:lnTo>
                    <a:pt x="932" y="2672"/>
                  </a:lnTo>
                  <a:lnTo>
                    <a:pt x="622" y="3107"/>
                  </a:lnTo>
                  <a:lnTo>
                    <a:pt x="373" y="3542"/>
                  </a:lnTo>
                  <a:lnTo>
                    <a:pt x="187" y="3914"/>
                  </a:lnTo>
                  <a:lnTo>
                    <a:pt x="62" y="4349"/>
                  </a:lnTo>
                  <a:lnTo>
                    <a:pt x="0" y="4784"/>
                  </a:lnTo>
                  <a:lnTo>
                    <a:pt x="0" y="5157"/>
                  </a:lnTo>
                  <a:lnTo>
                    <a:pt x="0" y="5592"/>
                  </a:lnTo>
                  <a:lnTo>
                    <a:pt x="62" y="6027"/>
                  </a:lnTo>
                  <a:lnTo>
                    <a:pt x="125" y="6461"/>
                  </a:lnTo>
                  <a:lnTo>
                    <a:pt x="249" y="6834"/>
                  </a:lnTo>
                  <a:lnTo>
                    <a:pt x="435" y="7083"/>
                  </a:lnTo>
                  <a:lnTo>
                    <a:pt x="684" y="7704"/>
                  </a:lnTo>
                  <a:lnTo>
                    <a:pt x="808" y="7704"/>
                  </a:lnTo>
                  <a:lnTo>
                    <a:pt x="2858" y="7393"/>
                  </a:lnTo>
                  <a:lnTo>
                    <a:pt x="3479" y="7331"/>
                  </a:lnTo>
                  <a:lnTo>
                    <a:pt x="3790" y="7269"/>
                  </a:lnTo>
                  <a:lnTo>
                    <a:pt x="4101" y="7207"/>
                  </a:lnTo>
                  <a:lnTo>
                    <a:pt x="4101" y="5840"/>
                  </a:lnTo>
                  <a:lnTo>
                    <a:pt x="4101" y="5778"/>
                  </a:lnTo>
                  <a:lnTo>
                    <a:pt x="3728" y="5778"/>
                  </a:lnTo>
                  <a:lnTo>
                    <a:pt x="3355" y="5716"/>
                  </a:lnTo>
                  <a:lnTo>
                    <a:pt x="2982" y="5592"/>
                  </a:lnTo>
                  <a:lnTo>
                    <a:pt x="2672" y="5343"/>
                  </a:lnTo>
                  <a:lnTo>
                    <a:pt x="2485" y="5157"/>
                  </a:lnTo>
                  <a:lnTo>
                    <a:pt x="2361" y="4970"/>
                  </a:lnTo>
                  <a:lnTo>
                    <a:pt x="2237" y="4784"/>
                  </a:lnTo>
                  <a:lnTo>
                    <a:pt x="2175" y="4598"/>
                  </a:lnTo>
                  <a:lnTo>
                    <a:pt x="2175" y="4163"/>
                  </a:lnTo>
                  <a:lnTo>
                    <a:pt x="2237" y="3666"/>
                  </a:lnTo>
                  <a:lnTo>
                    <a:pt x="2361" y="3355"/>
                  </a:lnTo>
                  <a:lnTo>
                    <a:pt x="2485" y="3045"/>
                  </a:lnTo>
                  <a:lnTo>
                    <a:pt x="2796" y="2485"/>
                  </a:lnTo>
                  <a:lnTo>
                    <a:pt x="3293" y="1988"/>
                  </a:lnTo>
                  <a:lnTo>
                    <a:pt x="3790" y="1554"/>
                  </a:lnTo>
                  <a:lnTo>
                    <a:pt x="4039" y="1367"/>
                  </a:lnTo>
                  <a:lnTo>
                    <a:pt x="4039" y="684"/>
                  </a:lnTo>
                  <a:lnTo>
                    <a:pt x="4039" y="0"/>
                  </a:lnTo>
                  <a:close/>
                </a:path>
              </a:pathLst>
            </a:custGeom>
            <a:solidFill>
              <a:srgbClr val="FFB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4"/>
            <p:cNvSpPr/>
            <p:nvPr/>
          </p:nvSpPr>
          <p:spPr>
            <a:xfrm>
              <a:off x="2949550" y="1642150"/>
              <a:ext cx="9350" cy="389875"/>
            </a:xfrm>
            <a:custGeom>
              <a:rect b="b" l="l" r="r" t="t"/>
              <a:pathLst>
                <a:path extrusionOk="0" h="15595" w="374">
                  <a:moveTo>
                    <a:pt x="125" y="1"/>
                  </a:moveTo>
                  <a:lnTo>
                    <a:pt x="63" y="63"/>
                  </a:lnTo>
                  <a:lnTo>
                    <a:pt x="0" y="125"/>
                  </a:lnTo>
                  <a:lnTo>
                    <a:pt x="0" y="373"/>
                  </a:lnTo>
                  <a:lnTo>
                    <a:pt x="0" y="4412"/>
                  </a:lnTo>
                  <a:lnTo>
                    <a:pt x="63" y="9754"/>
                  </a:lnTo>
                  <a:lnTo>
                    <a:pt x="63" y="10438"/>
                  </a:lnTo>
                  <a:lnTo>
                    <a:pt x="63" y="11121"/>
                  </a:lnTo>
                  <a:lnTo>
                    <a:pt x="125" y="15532"/>
                  </a:lnTo>
                  <a:lnTo>
                    <a:pt x="125" y="15594"/>
                  </a:lnTo>
                  <a:lnTo>
                    <a:pt x="373" y="15594"/>
                  </a:lnTo>
                  <a:lnTo>
                    <a:pt x="373" y="10873"/>
                  </a:lnTo>
                  <a:lnTo>
                    <a:pt x="373" y="10251"/>
                  </a:lnTo>
                  <a:lnTo>
                    <a:pt x="373" y="9568"/>
                  </a:lnTo>
                  <a:lnTo>
                    <a:pt x="373" y="9257"/>
                  </a:lnTo>
                  <a:lnTo>
                    <a:pt x="249" y="436"/>
                  </a:lnTo>
                  <a:lnTo>
                    <a:pt x="249" y="125"/>
                  </a:lnTo>
                  <a:lnTo>
                    <a:pt x="249" y="63"/>
                  </a:lnTo>
                  <a:lnTo>
                    <a:pt x="125"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4"/>
            <p:cNvSpPr/>
            <p:nvPr/>
          </p:nvSpPr>
          <p:spPr>
            <a:xfrm>
              <a:off x="2497575" y="909075"/>
              <a:ext cx="152250" cy="150675"/>
            </a:xfrm>
            <a:custGeom>
              <a:rect b="b" l="l" r="r" t="t"/>
              <a:pathLst>
                <a:path extrusionOk="0" h="6027" w="6090">
                  <a:moveTo>
                    <a:pt x="3045" y="0"/>
                  </a:moveTo>
                  <a:lnTo>
                    <a:pt x="2424" y="62"/>
                  </a:lnTo>
                  <a:lnTo>
                    <a:pt x="1865" y="187"/>
                  </a:lnTo>
                  <a:lnTo>
                    <a:pt x="1368" y="497"/>
                  </a:lnTo>
                  <a:lnTo>
                    <a:pt x="933" y="870"/>
                  </a:lnTo>
                  <a:lnTo>
                    <a:pt x="560" y="1305"/>
                  </a:lnTo>
                  <a:lnTo>
                    <a:pt x="249" y="1802"/>
                  </a:lnTo>
                  <a:lnTo>
                    <a:pt x="63" y="2423"/>
                  </a:lnTo>
                  <a:lnTo>
                    <a:pt x="1" y="3044"/>
                  </a:lnTo>
                  <a:lnTo>
                    <a:pt x="63" y="3604"/>
                  </a:lnTo>
                  <a:lnTo>
                    <a:pt x="249" y="4225"/>
                  </a:lnTo>
                  <a:lnTo>
                    <a:pt x="560" y="4722"/>
                  </a:lnTo>
                  <a:lnTo>
                    <a:pt x="933" y="5157"/>
                  </a:lnTo>
                  <a:lnTo>
                    <a:pt x="1368" y="5529"/>
                  </a:lnTo>
                  <a:lnTo>
                    <a:pt x="1865" y="5840"/>
                  </a:lnTo>
                  <a:lnTo>
                    <a:pt x="2424" y="5964"/>
                  </a:lnTo>
                  <a:lnTo>
                    <a:pt x="3045" y="6026"/>
                  </a:lnTo>
                  <a:lnTo>
                    <a:pt x="3666" y="6026"/>
                  </a:lnTo>
                  <a:lnTo>
                    <a:pt x="4225" y="5840"/>
                  </a:lnTo>
                  <a:lnTo>
                    <a:pt x="4722" y="5529"/>
                  </a:lnTo>
                  <a:lnTo>
                    <a:pt x="5219" y="5157"/>
                  </a:lnTo>
                  <a:lnTo>
                    <a:pt x="5592" y="4722"/>
                  </a:lnTo>
                  <a:lnTo>
                    <a:pt x="5841" y="4163"/>
                  </a:lnTo>
                  <a:lnTo>
                    <a:pt x="6027" y="3604"/>
                  </a:lnTo>
                  <a:lnTo>
                    <a:pt x="6089" y="2982"/>
                  </a:lnTo>
                  <a:lnTo>
                    <a:pt x="6027" y="2361"/>
                  </a:lnTo>
                  <a:lnTo>
                    <a:pt x="5841" y="1802"/>
                  </a:lnTo>
                  <a:lnTo>
                    <a:pt x="5592" y="1305"/>
                  </a:lnTo>
                  <a:lnTo>
                    <a:pt x="5219" y="870"/>
                  </a:lnTo>
                  <a:lnTo>
                    <a:pt x="4784" y="497"/>
                  </a:lnTo>
                  <a:lnTo>
                    <a:pt x="4225" y="249"/>
                  </a:lnTo>
                  <a:lnTo>
                    <a:pt x="3666" y="62"/>
                  </a:lnTo>
                  <a:lnTo>
                    <a:pt x="3045" y="0"/>
                  </a:lnTo>
                  <a:close/>
                </a:path>
              </a:pathLst>
            </a:custGeom>
            <a:solidFill>
              <a:srgbClr val="E57D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4"/>
            <p:cNvSpPr/>
            <p:nvPr/>
          </p:nvSpPr>
          <p:spPr>
            <a:xfrm>
              <a:off x="2480500" y="803450"/>
              <a:ext cx="63700" cy="35750"/>
            </a:xfrm>
            <a:custGeom>
              <a:rect b="b" l="l" r="r" t="t"/>
              <a:pathLst>
                <a:path extrusionOk="0" h="1430" w="2548">
                  <a:moveTo>
                    <a:pt x="622" y="1"/>
                  </a:moveTo>
                  <a:lnTo>
                    <a:pt x="373" y="63"/>
                  </a:lnTo>
                  <a:lnTo>
                    <a:pt x="187" y="187"/>
                  </a:lnTo>
                  <a:lnTo>
                    <a:pt x="63" y="374"/>
                  </a:lnTo>
                  <a:lnTo>
                    <a:pt x="0" y="622"/>
                  </a:lnTo>
                  <a:lnTo>
                    <a:pt x="0" y="808"/>
                  </a:lnTo>
                  <a:lnTo>
                    <a:pt x="125" y="933"/>
                  </a:lnTo>
                  <a:lnTo>
                    <a:pt x="249" y="1119"/>
                  </a:lnTo>
                  <a:lnTo>
                    <a:pt x="435" y="1243"/>
                  </a:lnTo>
                  <a:lnTo>
                    <a:pt x="1119" y="1368"/>
                  </a:lnTo>
                  <a:lnTo>
                    <a:pt x="1740" y="1430"/>
                  </a:lnTo>
                  <a:lnTo>
                    <a:pt x="2237" y="1430"/>
                  </a:lnTo>
                  <a:lnTo>
                    <a:pt x="2423" y="1305"/>
                  </a:lnTo>
                  <a:lnTo>
                    <a:pt x="2548" y="1181"/>
                  </a:lnTo>
                  <a:lnTo>
                    <a:pt x="2548" y="1057"/>
                  </a:lnTo>
                  <a:lnTo>
                    <a:pt x="2423" y="871"/>
                  </a:lnTo>
                  <a:lnTo>
                    <a:pt x="2051" y="498"/>
                  </a:lnTo>
                  <a:lnTo>
                    <a:pt x="1616" y="187"/>
                  </a:lnTo>
                  <a:lnTo>
                    <a:pt x="1119" y="63"/>
                  </a:lnTo>
                  <a:lnTo>
                    <a:pt x="870"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4"/>
            <p:cNvSpPr/>
            <p:nvPr/>
          </p:nvSpPr>
          <p:spPr>
            <a:xfrm>
              <a:off x="2305000" y="801900"/>
              <a:ext cx="63700" cy="37300"/>
            </a:xfrm>
            <a:custGeom>
              <a:rect b="b" l="l" r="r" t="t"/>
              <a:pathLst>
                <a:path extrusionOk="0" h="1492" w="2548">
                  <a:moveTo>
                    <a:pt x="1740" y="1"/>
                  </a:moveTo>
                  <a:lnTo>
                    <a:pt x="1305" y="63"/>
                  </a:lnTo>
                  <a:lnTo>
                    <a:pt x="932" y="249"/>
                  </a:lnTo>
                  <a:lnTo>
                    <a:pt x="559" y="373"/>
                  </a:lnTo>
                  <a:lnTo>
                    <a:pt x="311" y="622"/>
                  </a:lnTo>
                  <a:lnTo>
                    <a:pt x="62" y="933"/>
                  </a:lnTo>
                  <a:lnTo>
                    <a:pt x="0" y="1119"/>
                  </a:lnTo>
                  <a:lnTo>
                    <a:pt x="0" y="1243"/>
                  </a:lnTo>
                  <a:lnTo>
                    <a:pt x="62" y="1305"/>
                  </a:lnTo>
                  <a:lnTo>
                    <a:pt x="249" y="1430"/>
                  </a:lnTo>
                  <a:lnTo>
                    <a:pt x="497" y="1430"/>
                  </a:lnTo>
                  <a:lnTo>
                    <a:pt x="746" y="1492"/>
                  </a:lnTo>
                  <a:lnTo>
                    <a:pt x="1429" y="1367"/>
                  </a:lnTo>
                  <a:lnTo>
                    <a:pt x="2175" y="1181"/>
                  </a:lnTo>
                  <a:lnTo>
                    <a:pt x="2299" y="1119"/>
                  </a:lnTo>
                  <a:lnTo>
                    <a:pt x="2423" y="995"/>
                  </a:lnTo>
                  <a:lnTo>
                    <a:pt x="2485" y="808"/>
                  </a:lnTo>
                  <a:lnTo>
                    <a:pt x="2547" y="622"/>
                  </a:lnTo>
                  <a:lnTo>
                    <a:pt x="2485" y="498"/>
                  </a:lnTo>
                  <a:lnTo>
                    <a:pt x="2423" y="311"/>
                  </a:lnTo>
                  <a:lnTo>
                    <a:pt x="2299" y="187"/>
                  </a:lnTo>
                  <a:lnTo>
                    <a:pt x="2175" y="125"/>
                  </a:lnTo>
                  <a:lnTo>
                    <a:pt x="1926" y="1"/>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4"/>
            <p:cNvSpPr/>
            <p:nvPr/>
          </p:nvSpPr>
          <p:spPr>
            <a:xfrm>
              <a:off x="2485150" y="860925"/>
              <a:ext cx="41975" cy="48175"/>
            </a:xfrm>
            <a:custGeom>
              <a:rect b="b" l="l" r="r" t="t"/>
              <a:pathLst>
                <a:path extrusionOk="0" h="1927" w="1679">
                  <a:moveTo>
                    <a:pt x="684" y="0"/>
                  </a:moveTo>
                  <a:lnTo>
                    <a:pt x="498" y="63"/>
                  </a:lnTo>
                  <a:lnTo>
                    <a:pt x="249" y="249"/>
                  </a:lnTo>
                  <a:lnTo>
                    <a:pt x="63" y="560"/>
                  </a:lnTo>
                  <a:lnTo>
                    <a:pt x="1" y="932"/>
                  </a:lnTo>
                  <a:lnTo>
                    <a:pt x="63" y="1305"/>
                  </a:lnTo>
                  <a:lnTo>
                    <a:pt x="187" y="1616"/>
                  </a:lnTo>
                  <a:lnTo>
                    <a:pt x="498" y="1864"/>
                  </a:lnTo>
                  <a:lnTo>
                    <a:pt x="622" y="1926"/>
                  </a:lnTo>
                  <a:lnTo>
                    <a:pt x="995" y="1926"/>
                  </a:lnTo>
                  <a:lnTo>
                    <a:pt x="1119" y="1864"/>
                  </a:lnTo>
                  <a:lnTo>
                    <a:pt x="1430" y="1678"/>
                  </a:lnTo>
                  <a:lnTo>
                    <a:pt x="1616" y="1367"/>
                  </a:lnTo>
                  <a:lnTo>
                    <a:pt x="1678" y="994"/>
                  </a:lnTo>
                  <a:lnTo>
                    <a:pt x="1616" y="622"/>
                  </a:lnTo>
                  <a:lnTo>
                    <a:pt x="1430" y="311"/>
                  </a:lnTo>
                  <a:lnTo>
                    <a:pt x="1181" y="63"/>
                  </a:lnTo>
                  <a:lnTo>
                    <a:pt x="995"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4"/>
            <p:cNvSpPr/>
            <p:nvPr/>
          </p:nvSpPr>
          <p:spPr>
            <a:xfrm>
              <a:off x="2325175" y="856275"/>
              <a:ext cx="38850" cy="49725"/>
            </a:xfrm>
            <a:custGeom>
              <a:rect b="b" l="l" r="r" t="t"/>
              <a:pathLst>
                <a:path extrusionOk="0" h="1989" w="1554">
                  <a:moveTo>
                    <a:pt x="746" y="0"/>
                  </a:moveTo>
                  <a:lnTo>
                    <a:pt x="622" y="62"/>
                  </a:lnTo>
                  <a:lnTo>
                    <a:pt x="436" y="124"/>
                  </a:lnTo>
                  <a:lnTo>
                    <a:pt x="249" y="311"/>
                  </a:lnTo>
                  <a:lnTo>
                    <a:pt x="63" y="621"/>
                  </a:lnTo>
                  <a:lnTo>
                    <a:pt x="1" y="994"/>
                  </a:lnTo>
                  <a:lnTo>
                    <a:pt x="63" y="1367"/>
                  </a:lnTo>
                  <a:lnTo>
                    <a:pt x="187" y="1615"/>
                  </a:lnTo>
                  <a:lnTo>
                    <a:pt x="374" y="1802"/>
                  </a:lnTo>
                  <a:lnTo>
                    <a:pt x="560" y="1926"/>
                  </a:lnTo>
                  <a:lnTo>
                    <a:pt x="808" y="1988"/>
                  </a:lnTo>
                  <a:lnTo>
                    <a:pt x="1057" y="1926"/>
                  </a:lnTo>
                  <a:lnTo>
                    <a:pt x="1243" y="1802"/>
                  </a:lnTo>
                  <a:lnTo>
                    <a:pt x="1368" y="1553"/>
                  </a:lnTo>
                  <a:lnTo>
                    <a:pt x="1492" y="1305"/>
                  </a:lnTo>
                  <a:lnTo>
                    <a:pt x="1554" y="1118"/>
                  </a:lnTo>
                  <a:lnTo>
                    <a:pt x="1554" y="932"/>
                  </a:lnTo>
                  <a:lnTo>
                    <a:pt x="1492" y="746"/>
                  </a:lnTo>
                  <a:lnTo>
                    <a:pt x="1305" y="373"/>
                  </a:lnTo>
                  <a:lnTo>
                    <a:pt x="1057" y="124"/>
                  </a:lnTo>
                  <a:lnTo>
                    <a:pt x="933" y="62"/>
                  </a:lnTo>
                  <a:lnTo>
                    <a:pt x="746"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4"/>
            <p:cNvSpPr/>
            <p:nvPr/>
          </p:nvSpPr>
          <p:spPr>
            <a:xfrm>
              <a:off x="2384200" y="871800"/>
              <a:ext cx="31100" cy="110300"/>
            </a:xfrm>
            <a:custGeom>
              <a:rect b="b" l="l" r="r" t="t"/>
              <a:pathLst>
                <a:path extrusionOk="0" h="4412" w="1244">
                  <a:moveTo>
                    <a:pt x="933" y="0"/>
                  </a:moveTo>
                  <a:lnTo>
                    <a:pt x="870" y="62"/>
                  </a:lnTo>
                  <a:lnTo>
                    <a:pt x="808" y="187"/>
                  </a:lnTo>
                  <a:lnTo>
                    <a:pt x="560" y="994"/>
                  </a:lnTo>
                  <a:lnTo>
                    <a:pt x="373" y="1802"/>
                  </a:lnTo>
                  <a:lnTo>
                    <a:pt x="187" y="2610"/>
                  </a:lnTo>
                  <a:lnTo>
                    <a:pt x="1" y="3479"/>
                  </a:lnTo>
                  <a:lnTo>
                    <a:pt x="1" y="3852"/>
                  </a:lnTo>
                  <a:lnTo>
                    <a:pt x="63" y="4038"/>
                  </a:lnTo>
                  <a:lnTo>
                    <a:pt x="125" y="4163"/>
                  </a:lnTo>
                  <a:lnTo>
                    <a:pt x="249" y="4287"/>
                  </a:lnTo>
                  <a:lnTo>
                    <a:pt x="436" y="4349"/>
                  </a:lnTo>
                  <a:lnTo>
                    <a:pt x="870" y="4411"/>
                  </a:lnTo>
                  <a:lnTo>
                    <a:pt x="933" y="4349"/>
                  </a:lnTo>
                  <a:lnTo>
                    <a:pt x="1057" y="4411"/>
                  </a:lnTo>
                  <a:lnTo>
                    <a:pt x="1181" y="4349"/>
                  </a:lnTo>
                  <a:lnTo>
                    <a:pt x="1243" y="4225"/>
                  </a:lnTo>
                  <a:lnTo>
                    <a:pt x="1181" y="4101"/>
                  </a:lnTo>
                  <a:lnTo>
                    <a:pt x="560" y="4101"/>
                  </a:lnTo>
                  <a:lnTo>
                    <a:pt x="373" y="3976"/>
                  </a:lnTo>
                  <a:lnTo>
                    <a:pt x="311" y="3790"/>
                  </a:lnTo>
                  <a:lnTo>
                    <a:pt x="311" y="3479"/>
                  </a:lnTo>
                  <a:lnTo>
                    <a:pt x="436" y="2672"/>
                  </a:lnTo>
                  <a:lnTo>
                    <a:pt x="622" y="1864"/>
                  </a:lnTo>
                  <a:lnTo>
                    <a:pt x="1119" y="311"/>
                  </a:lnTo>
                  <a:lnTo>
                    <a:pt x="1119" y="125"/>
                  </a:lnTo>
                  <a:lnTo>
                    <a:pt x="1119" y="62"/>
                  </a:lnTo>
                  <a:lnTo>
                    <a:pt x="1057"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4"/>
            <p:cNvSpPr/>
            <p:nvPr/>
          </p:nvSpPr>
          <p:spPr>
            <a:xfrm>
              <a:off x="2405950" y="982075"/>
              <a:ext cx="71475" cy="31075"/>
            </a:xfrm>
            <a:custGeom>
              <a:rect b="b" l="l" r="r" t="t"/>
              <a:pathLst>
                <a:path extrusionOk="0" h="1243" w="2859">
                  <a:moveTo>
                    <a:pt x="2672" y="0"/>
                  </a:moveTo>
                  <a:lnTo>
                    <a:pt x="2610" y="62"/>
                  </a:lnTo>
                  <a:lnTo>
                    <a:pt x="2548" y="187"/>
                  </a:lnTo>
                  <a:lnTo>
                    <a:pt x="2361" y="435"/>
                  </a:lnTo>
                  <a:lnTo>
                    <a:pt x="2113" y="621"/>
                  </a:lnTo>
                  <a:lnTo>
                    <a:pt x="1864" y="808"/>
                  </a:lnTo>
                  <a:lnTo>
                    <a:pt x="1554" y="932"/>
                  </a:lnTo>
                  <a:lnTo>
                    <a:pt x="1243" y="994"/>
                  </a:lnTo>
                  <a:lnTo>
                    <a:pt x="932" y="994"/>
                  </a:lnTo>
                  <a:lnTo>
                    <a:pt x="622" y="932"/>
                  </a:lnTo>
                  <a:lnTo>
                    <a:pt x="311" y="746"/>
                  </a:lnTo>
                  <a:lnTo>
                    <a:pt x="125" y="746"/>
                  </a:lnTo>
                  <a:lnTo>
                    <a:pt x="63" y="808"/>
                  </a:lnTo>
                  <a:lnTo>
                    <a:pt x="0" y="870"/>
                  </a:lnTo>
                  <a:lnTo>
                    <a:pt x="63" y="932"/>
                  </a:lnTo>
                  <a:lnTo>
                    <a:pt x="125" y="994"/>
                  </a:lnTo>
                  <a:lnTo>
                    <a:pt x="560" y="1181"/>
                  </a:lnTo>
                  <a:lnTo>
                    <a:pt x="994" y="1243"/>
                  </a:lnTo>
                  <a:lnTo>
                    <a:pt x="1554" y="1181"/>
                  </a:lnTo>
                  <a:lnTo>
                    <a:pt x="1988" y="994"/>
                  </a:lnTo>
                  <a:lnTo>
                    <a:pt x="2423" y="746"/>
                  </a:lnTo>
                  <a:lnTo>
                    <a:pt x="2734" y="311"/>
                  </a:lnTo>
                  <a:lnTo>
                    <a:pt x="2858" y="187"/>
                  </a:lnTo>
                  <a:lnTo>
                    <a:pt x="2858" y="124"/>
                  </a:lnTo>
                  <a:lnTo>
                    <a:pt x="2796" y="62"/>
                  </a:lnTo>
                  <a:lnTo>
                    <a:pt x="2672"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4"/>
            <p:cNvSpPr/>
            <p:nvPr/>
          </p:nvSpPr>
          <p:spPr>
            <a:xfrm>
              <a:off x="1632475" y="551850"/>
              <a:ext cx="504800" cy="503250"/>
            </a:xfrm>
            <a:custGeom>
              <a:rect b="b" l="l" r="r" t="t"/>
              <a:pathLst>
                <a:path extrusionOk="0" h="20130" w="20192">
                  <a:moveTo>
                    <a:pt x="10127" y="684"/>
                  </a:moveTo>
                  <a:lnTo>
                    <a:pt x="11059" y="746"/>
                  </a:lnTo>
                  <a:lnTo>
                    <a:pt x="11991" y="870"/>
                  </a:lnTo>
                  <a:lnTo>
                    <a:pt x="12923" y="1119"/>
                  </a:lnTo>
                  <a:lnTo>
                    <a:pt x="13793" y="1429"/>
                  </a:lnTo>
                  <a:lnTo>
                    <a:pt x="14600" y="1802"/>
                  </a:lnTo>
                  <a:lnTo>
                    <a:pt x="15346" y="2299"/>
                  </a:lnTo>
                  <a:lnTo>
                    <a:pt x="16091" y="2796"/>
                  </a:lnTo>
                  <a:lnTo>
                    <a:pt x="16775" y="3417"/>
                  </a:lnTo>
                  <a:lnTo>
                    <a:pt x="17334" y="4101"/>
                  </a:lnTo>
                  <a:lnTo>
                    <a:pt x="17893" y="4846"/>
                  </a:lnTo>
                  <a:lnTo>
                    <a:pt x="18390" y="5592"/>
                  </a:lnTo>
                  <a:lnTo>
                    <a:pt x="18763" y="6399"/>
                  </a:lnTo>
                  <a:lnTo>
                    <a:pt x="19073" y="7269"/>
                  </a:lnTo>
                  <a:lnTo>
                    <a:pt x="19322" y="8201"/>
                  </a:lnTo>
                  <a:lnTo>
                    <a:pt x="19446" y="9133"/>
                  </a:lnTo>
                  <a:lnTo>
                    <a:pt x="19508" y="10065"/>
                  </a:lnTo>
                  <a:lnTo>
                    <a:pt x="19446" y="10997"/>
                  </a:lnTo>
                  <a:lnTo>
                    <a:pt x="19322" y="11929"/>
                  </a:lnTo>
                  <a:lnTo>
                    <a:pt x="19073" y="12860"/>
                  </a:lnTo>
                  <a:lnTo>
                    <a:pt x="18763" y="13730"/>
                  </a:lnTo>
                  <a:lnTo>
                    <a:pt x="18328" y="14538"/>
                  </a:lnTo>
                  <a:lnTo>
                    <a:pt x="17893" y="15283"/>
                  </a:lnTo>
                  <a:lnTo>
                    <a:pt x="17334" y="16029"/>
                  </a:lnTo>
                  <a:lnTo>
                    <a:pt x="16713" y="16712"/>
                  </a:lnTo>
                  <a:lnTo>
                    <a:pt x="16091" y="17333"/>
                  </a:lnTo>
                  <a:lnTo>
                    <a:pt x="15346" y="17830"/>
                  </a:lnTo>
                  <a:lnTo>
                    <a:pt x="14600" y="18327"/>
                  </a:lnTo>
                  <a:lnTo>
                    <a:pt x="13731" y="18700"/>
                  </a:lnTo>
                  <a:lnTo>
                    <a:pt x="12923" y="19011"/>
                  </a:lnTo>
                  <a:lnTo>
                    <a:pt x="11991" y="19259"/>
                  </a:lnTo>
                  <a:lnTo>
                    <a:pt x="11059" y="19384"/>
                  </a:lnTo>
                  <a:lnTo>
                    <a:pt x="10127" y="19446"/>
                  </a:lnTo>
                  <a:lnTo>
                    <a:pt x="9133" y="19384"/>
                  </a:lnTo>
                  <a:lnTo>
                    <a:pt x="8201" y="19259"/>
                  </a:lnTo>
                  <a:lnTo>
                    <a:pt x="7332" y="19011"/>
                  </a:lnTo>
                  <a:lnTo>
                    <a:pt x="6462" y="18700"/>
                  </a:lnTo>
                  <a:lnTo>
                    <a:pt x="5654" y="18327"/>
                  </a:lnTo>
                  <a:lnTo>
                    <a:pt x="4847" y="17830"/>
                  </a:lnTo>
                  <a:lnTo>
                    <a:pt x="4101" y="17271"/>
                  </a:lnTo>
                  <a:lnTo>
                    <a:pt x="3480" y="16712"/>
                  </a:lnTo>
                  <a:lnTo>
                    <a:pt x="2859" y="16029"/>
                  </a:lnTo>
                  <a:lnTo>
                    <a:pt x="2299" y="15283"/>
                  </a:lnTo>
                  <a:lnTo>
                    <a:pt x="1865" y="14538"/>
                  </a:lnTo>
                  <a:lnTo>
                    <a:pt x="1430" y="13730"/>
                  </a:lnTo>
                  <a:lnTo>
                    <a:pt x="1119" y="12860"/>
                  </a:lnTo>
                  <a:lnTo>
                    <a:pt x="871" y="11929"/>
                  </a:lnTo>
                  <a:lnTo>
                    <a:pt x="746" y="10997"/>
                  </a:lnTo>
                  <a:lnTo>
                    <a:pt x="684" y="10065"/>
                  </a:lnTo>
                  <a:lnTo>
                    <a:pt x="746" y="9071"/>
                  </a:lnTo>
                  <a:lnTo>
                    <a:pt x="871" y="8139"/>
                  </a:lnTo>
                  <a:lnTo>
                    <a:pt x="1119" y="7269"/>
                  </a:lnTo>
                  <a:lnTo>
                    <a:pt x="1430" y="6399"/>
                  </a:lnTo>
                  <a:lnTo>
                    <a:pt x="1865" y="5592"/>
                  </a:lnTo>
                  <a:lnTo>
                    <a:pt x="2299" y="4784"/>
                  </a:lnTo>
                  <a:lnTo>
                    <a:pt x="2859" y="4101"/>
                  </a:lnTo>
                  <a:lnTo>
                    <a:pt x="3480" y="3417"/>
                  </a:lnTo>
                  <a:lnTo>
                    <a:pt x="4163" y="2796"/>
                  </a:lnTo>
                  <a:lnTo>
                    <a:pt x="4847" y="2237"/>
                  </a:lnTo>
                  <a:lnTo>
                    <a:pt x="5654" y="1802"/>
                  </a:lnTo>
                  <a:lnTo>
                    <a:pt x="6462" y="1429"/>
                  </a:lnTo>
                  <a:lnTo>
                    <a:pt x="7332" y="1057"/>
                  </a:lnTo>
                  <a:lnTo>
                    <a:pt x="8201" y="870"/>
                  </a:lnTo>
                  <a:lnTo>
                    <a:pt x="9133" y="684"/>
                  </a:lnTo>
                  <a:close/>
                  <a:moveTo>
                    <a:pt x="9071" y="0"/>
                  </a:moveTo>
                  <a:lnTo>
                    <a:pt x="8077" y="187"/>
                  </a:lnTo>
                  <a:lnTo>
                    <a:pt x="7083" y="435"/>
                  </a:lnTo>
                  <a:lnTo>
                    <a:pt x="6151" y="808"/>
                  </a:lnTo>
                  <a:lnTo>
                    <a:pt x="5281" y="1243"/>
                  </a:lnTo>
                  <a:lnTo>
                    <a:pt x="4412" y="1740"/>
                  </a:lnTo>
                  <a:lnTo>
                    <a:pt x="3666" y="2299"/>
                  </a:lnTo>
                  <a:lnTo>
                    <a:pt x="2921" y="2982"/>
                  </a:lnTo>
                  <a:lnTo>
                    <a:pt x="2299" y="3666"/>
                  </a:lnTo>
                  <a:lnTo>
                    <a:pt x="1740" y="4473"/>
                  </a:lnTo>
                  <a:lnTo>
                    <a:pt x="1243" y="5281"/>
                  </a:lnTo>
                  <a:lnTo>
                    <a:pt x="808" y="6213"/>
                  </a:lnTo>
                  <a:lnTo>
                    <a:pt x="436" y="7083"/>
                  </a:lnTo>
                  <a:lnTo>
                    <a:pt x="187" y="8077"/>
                  </a:lnTo>
                  <a:lnTo>
                    <a:pt x="63" y="9071"/>
                  </a:lnTo>
                  <a:lnTo>
                    <a:pt x="1" y="10127"/>
                  </a:lnTo>
                  <a:lnTo>
                    <a:pt x="63" y="11121"/>
                  </a:lnTo>
                  <a:lnTo>
                    <a:pt x="249" y="12053"/>
                  </a:lnTo>
                  <a:lnTo>
                    <a:pt x="436" y="12985"/>
                  </a:lnTo>
                  <a:lnTo>
                    <a:pt x="808" y="13917"/>
                  </a:lnTo>
                  <a:lnTo>
                    <a:pt x="1181" y="14786"/>
                  </a:lnTo>
                  <a:lnTo>
                    <a:pt x="1678" y="15594"/>
                  </a:lnTo>
                  <a:lnTo>
                    <a:pt x="2237" y="16402"/>
                  </a:lnTo>
                  <a:lnTo>
                    <a:pt x="2921" y="17085"/>
                  </a:lnTo>
                  <a:lnTo>
                    <a:pt x="3604" y="17768"/>
                  </a:lnTo>
                  <a:lnTo>
                    <a:pt x="4350" y="18327"/>
                  </a:lnTo>
                  <a:lnTo>
                    <a:pt x="5219" y="18887"/>
                  </a:lnTo>
                  <a:lnTo>
                    <a:pt x="6089" y="19321"/>
                  </a:lnTo>
                  <a:lnTo>
                    <a:pt x="7021" y="19632"/>
                  </a:lnTo>
                  <a:lnTo>
                    <a:pt x="8015" y="19943"/>
                  </a:lnTo>
                  <a:lnTo>
                    <a:pt x="9009" y="20067"/>
                  </a:lnTo>
                  <a:lnTo>
                    <a:pt x="10065" y="20129"/>
                  </a:lnTo>
                  <a:lnTo>
                    <a:pt x="11121" y="20067"/>
                  </a:lnTo>
                  <a:lnTo>
                    <a:pt x="12177" y="19943"/>
                  </a:lnTo>
                  <a:lnTo>
                    <a:pt x="13109" y="19694"/>
                  </a:lnTo>
                  <a:lnTo>
                    <a:pt x="14041" y="19321"/>
                  </a:lnTo>
                  <a:lnTo>
                    <a:pt x="14973" y="18887"/>
                  </a:lnTo>
                  <a:lnTo>
                    <a:pt x="15781" y="18390"/>
                  </a:lnTo>
                  <a:lnTo>
                    <a:pt x="16588" y="17830"/>
                  </a:lnTo>
                  <a:lnTo>
                    <a:pt x="17272" y="17147"/>
                  </a:lnTo>
                  <a:lnTo>
                    <a:pt x="17893" y="16402"/>
                  </a:lnTo>
                  <a:lnTo>
                    <a:pt x="18514" y="15656"/>
                  </a:lnTo>
                  <a:lnTo>
                    <a:pt x="19011" y="14786"/>
                  </a:lnTo>
                  <a:lnTo>
                    <a:pt x="19446" y="13917"/>
                  </a:lnTo>
                  <a:lnTo>
                    <a:pt x="19757" y="12985"/>
                  </a:lnTo>
                  <a:lnTo>
                    <a:pt x="20005" y="12053"/>
                  </a:lnTo>
                  <a:lnTo>
                    <a:pt x="20130" y="10997"/>
                  </a:lnTo>
                  <a:lnTo>
                    <a:pt x="20192" y="10003"/>
                  </a:lnTo>
                  <a:lnTo>
                    <a:pt x="20130" y="8946"/>
                  </a:lnTo>
                  <a:lnTo>
                    <a:pt x="19943" y="7952"/>
                  </a:lnTo>
                  <a:lnTo>
                    <a:pt x="19695" y="7021"/>
                  </a:lnTo>
                  <a:lnTo>
                    <a:pt x="19384" y="6089"/>
                  </a:lnTo>
                  <a:lnTo>
                    <a:pt x="18949" y="5219"/>
                  </a:lnTo>
                  <a:lnTo>
                    <a:pt x="18452" y="4411"/>
                  </a:lnTo>
                  <a:lnTo>
                    <a:pt x="17831" y="3604"/>
                  </a:lnTo>
                  <a:lnTo>
                    <a:pt x="17210" y="2920"/>
                  </a:lnTo>
                  <a:lnTo>
                    <a:pt x="16464" y="2237"/>
                  </a:lnTo>
                  <a:lnTo>
                    <a:pt x="15719" y="1678"/>
                  </a:lnTo>
                  <a:lnTo>
                    <a:pt x="14849" y="1181"/>
                  </a:lnTo>
                  <a:lnTo>
                    <a:pt x="13979" y="746"/>
                  </a:lnTo>
                  <a:lnTo>
                    <a:pt x="13047" y="435"/>
                  </a:lnTo>
                  <a:lnTo>
                    <a:pt x="12115" y="187"/>
                  </a:lnTo>
                  <a:lnTo>
                    <a:pt x="11121"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4"/>
            <p:cNvSpPr/>
            <p:nvPr/>
          </p:nvSpPr>
          <p:spPr>
            <a:xfrm>
              <a:off x="2870325" y="2056850"/>
              <a:ext cx="313775" cy="91650"/>
            </a:xfrm>
            <a:custGeom>
              <a:rect b="b" l="l" r="r" t="t"/>
              <a:pathLst>
                <a:path extrusionOk="0" h="3666" w="12551">
                  <a:moveTo>
                    <a:pt x="6338" y="0"/>
                  </a:moveTo>
                  <a:lnTo>
                    <a:pt x="5095" y="62"/>
                  </a:lnTo>
                  <a:lnTo>
                    <a:pt x="4350" y="124"/>
                  </a:lnTo>
                  <a:lnTo>
                    <a:pt x="3604" y="249"/>
                  </a:lnTo>
                  <a:lnTo>
                    <a:pt x="3542" y="311"/>
                  </a:lnTo>
                  <a:lnTo>
                    <a:pt x="3480" y="373"/>
                  </a:lnTo>
                  <a:lnTo>
                    <a:pt x="3294" y="373"/>
                  </a:lnTo>
                  <a:lnTo>
                    <a:pt x="2983" y="435"/>
                  </a:lnTo>
                  <a:lnTo>
                    <a:pt x="2672" y="497"/>
                  </a:lnTo>
                  <a:lnTo>
                    <a:pt x="2051" y="559"/>
                  </a:lnTo>
                  <a:lnTo>
                    <a:pt x="1" y="870"/>
                  </a:lnTo>
                  <a:lnTo>
                    <a:pt x="125" y="1118"/>
                  </a:lnTo>
                  <a:lnTo>
                    <a:pt x="684" y="1740"/>
                  </a:lnTo>
                  <a:lnTo>
                    <a:pt x="1368" y="2299"/>
                  </a:lnTo>
                  <a:lnTo>
                    <a:pt x="2051" y="2734"/>
                  </a:lnTo>
                  <a:lnTo>
                    <a:pt x="2797" y="3169"/>
                  </a:lnTo>
                  <a:lnTo>
                    <a:pt x="3418" y="3355"/>
                  </a:lnTo>
                  <a:lnTo>
                    <a:pt x="3729" y="3479"/>
                  </a:lnTo>
                  <a:lnTo>
                    <a:pt x="4039" y="3666"/>
                  </a:lnTo>
                  <a:lnTo>
                    <a:pt x="10749" y="3666"/>
                  </a:lnTo>
                  <a:lnTo>
                    <a:pt x="11246" y="3231"/>
                  </a:lnTo>
                  <a:lnTo>
                    <a:pt x="11805" y="2734"/>
                  </a:lnTo>
                  <a:lnTo>
                    <a:pt x="12178" y="2423"/>
                  </a:lnTo>
                  <a:lnTo>
                    <a:pt x="12550" y="2050"/>
                  </a:lnTo>
                  <a:lnTo>
                    <a:pt x="12550" y="1988"/>
                  </a:lnTo>
                  <a:lnTo>
                    <a:pt x="9941" y="808"/>
                  </a:lnTo>
                  <a:lnTo>
                    <a:pt x="9320" y="559"/>
                  </a:lnTo>
                  <a:lnTo>
                    <a:pt x="8761" y="373"/>
                  </a:lnTo>
                  <a:lnTo>
                    <a:pt x="8139" y="249"/>
                  </a:lnTo>
                  <a:lnTo>
                    <a:pt x="7580" y="124"/>
                  </a:lnTo>
                  <a:lnTo>
                    <a:pt x="6338" y="0"/>
                  </a:lnTo>
                  <a:close/>
                </a:path>
              </a:pathLst>
            </a:custGeom>
            <a:solidFill>
              <a:srgbClr val="FE9E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4"/>
            <p:cNvSpPr/>
            <p:nvPr/>
          </p:nvSpPr>
          <p:spPr>
            <a:xfrm>
              <a:off x="2876550" y="2153125"/>
              <a:ext cx="375875" cy="48175"/>
            </a:xfrm>
            <a:custGeom>
              <a:rect b="b" l="l" r="r" t="t"/>
              <a:pathLst>
                <a:path extrusionOk="0" h="1927" w="15035">
                  <a:moveTo>
                    <a:pt x="15035" y="1"/>
                  </a:moveTo>
                  <a:lnTo>
                    <a:pt x="7456" y="63"/>
                  </a:lnTo>
                  <a:lnTo>
                    <a:pt x="0" y="63"/>
                  </a:lnTo>
                  <a:lnTo>
                    <a:pt x="125" y="187"/>
                  </a:lnTo>
                  <a:lnTo>
                    <a:pt x="249" y="249"/>
                  </a:lnTo>
                  <a:lnTo>
                    <a:pt x="808" y="560"/>
                  </a:lnTo>
                  <a:lnTo>
                    <a:pt x="1429" y="871"/>
                  </a:lnTo>
                  <a:lnTo>
                    <a:pt x="2672" y="1306"/>
                  </a:lnTo>
                  <a:lnTo>
                    <a:pt x="3355" y="1492"/>
                  </a:lnTo>
                  <a:lnTo>
                    <a:pt x="4039" y="1678"/>
                  </a:lnTo>
                  <a:lnTo>
                    <a:pt x="5468" y="1865"/>
                  </a:lnTo>
                  <a:lnTo>
                    <a:pt x="6896" y="1927"/>
                  </a:lnTo>
                  <a:lnTo>
                    <a:pt x="8325" y="1865"/>
                  </a:lnTo>
                  <a:lnTo>
                    <a:pt x="9692" y="1678"/>
                  </a:lnTo>
                  <a:lnTo>
                    <a:pt x="11059" y="1430"/>
                  </a:lnTo>
                  <a:lnTo>
                    <a:pt x="12426" y="1119"/>
                  </a:lnTo>
                  <a:lnTo>
                    <a:pt x="13730" y="684"/>
                  </a:lnTo>
                  <a:lnTo>
                    <a:pt x="14352" y="374"/>
                  </a:lnTo>
                  <a:lnTo>
                    <a:pt x="15035"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4"/>
            <p:cNvSpPr/>
            <p:nvPr/>
          </p:nvSpPr>
          <p:spPr>
            <a:xfrm>
              <a:off x="3226000" y="2201275"/>
              <a:ext cx="118075" cy="88575"/>
            </a:xfrm>
            <a:custGeom>
              <a:rect b="b" l="l" r="r" t="t"/>
              <a:pathLst>
                <a:path extrusionOk="0" h="3543" w="4723">
                  <a:moveTo>
                    <a:pt x="2051" y="1"/>
                  </a:moveTo>
                  <a:lnTo>
                    <a:pt x="1616" y="125"/>
                  </a:lnTo>
                  <a:lnTo>
                    <a:pt x="1616" y="436"/>
                  </a:lnTo>
                  <a:lnTo>
                    <a:pt x="1554" y="684"/>
                  </a:lnTo>
                  <a:lnTo>
                    <a:pt x="1430" y="871"/>
                  </a:lnTo>
                  <a:lnTo>
                    <a:pt x="1305" y="1057"/>
                  </a:lnTo>
                  <a:lnTo>
                    <a:pt x="995" y="1368"/>
                  </a:lnTo>
                  <a:lnTo>
                    <a:pt x="560" y="1678"/>
                  </a:lnTo>
                  <a:lnTo>
                    <a:pt x="1" y="3480"/>
                  </a:lnTo>
                  <a:lnTo>
                    <a:pt x="4412" y="3542"/>
                  </a:lnTo>
                  <a:lnTo>
                    <a:pt x="4598" y="3107"/>
                  </a:lnTo>
                  <a:lnTo>
                    <a:pt x="4722" y="2734"/>
                  </a:lnTo>
                  <a:lnTo>
                    <a:pt x="4722" y="2362"/>
                  </a:lnTo>
                  <a:lnTo>
                    <a:pt x="4722" y="1927"/>
                  </a:lnTo>
                  <a:lnTo>
                    <a:pt x="4660" y="1616"/>
                  </a:lnTo>
                  <a:lnTo>
                    <a:pt x="4598" y="1368"/>
                  </a:lnTo>
                  <a:lnTo>
                    <a:pt x="4287" y="933"/>
                  </a:lnTo>
                  <a:lnTo>
                    <a:pt x="3977" y="560"/>
                  </a:lnTo>
                  <a:lnTo>
                    <a:pt x="3542" y="249"/>
                  </a:lnTo>
                  <a:lnTo>
                    <a:pt x="3045" y="63"/>
                  </a:lnTo>
                  <a:lnTo>
                    <a:pt x="2548"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4"/>
            <p:cNvSpPr/>
            <p:nvPr/>
          </p:nvSpPr>
          <p:spPr>
            <a:xfrm>
              <a:off x="3201150" y="2288250"/>
              <a:ext cx="135150" cy="60600"/>
            </a:xfrm>
            <a:custGeom>
              <a:rect b="b" l="l" r="r" t="t"/>
              <a:pathLst>
                <a:path extrusionOk="0" h="2424" w="5406">
                  <a:moveTo>
                    <a:pt x="995" y="1"/>
                  </a:moveTo>
                  <a:lnTo>
                    <a:pt x="560" y="1057"/>
                  </a:lnTo>
                  <a:lnTo>
                    <a:pt x="63" y="1989"/>
                  </a:lnTo>
                  <a:lnTo>
                    <a:pt x="1" y="2113"/>
                  </a:lnTo>
                  <a:lnTo>
                    <a:pt x="63" y="2175"/>
                  </a:lnTo>
                  <a:lnTo>
                    <a:pt x="187" y="2237"/>
                  </a:lnTo>
                  <a:lnTo>
                    <a:pt x="746" y="2362"/>
                  </a:lnTo>
                  <a:lnTo>
                    <a:pt x="1305" y="2424"/>
                  </a:lnTo>
                  <a:lnTo>
                    <a:pt x="1865" y="2362"/>
                  </a:lnTo>
                  <a:lnTo>
                    <a:pt x="2362" y="2300"/>
                  </a:lnTo>
                  <a:lnTo>
                    <a:pt x="2859" y="2175"/>
                  </a:lnTo>
                  <a:lnTo>
                    <a:pt x="3356" y="1989"/>
                  </a:lnTo>
                  <a:lnTo>
                    <a:pt x="3790" y="1740"/>
                  </a:lnTo>
                  <a:lnTo>
                    <a:pt x="4163" y="1492"/>
                  </a:lnTo>
                  <a:lnTo>
                    <a:pt x="4536" y="1243"/>
                  </a:lnTo>
                  <a:lnTo>
                    <a:pt x="4847" y="871"/>
                  </a:lnTo>
                  <a:lnTo>
                    <a:pt x="5157" y="498"/>
                  </a:lnTo>
                  <a:lnTo>
                    <a:pt x="5406" y="63"/>
                  </a:lnTo>
                  <a:lnTo>
                    <a:pt x="995"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4"/>
            <p:cNvSpPr/>
            <p:nvPr/>
          </p:nvSpPr>
          <p:spPr>
            <a:xfrm>
              <a:off x="3139025" y="2108100"/>
              <a:ext cx="102525" cy="40400"/>
            </a:xfrm>
            <a:custGeom>
              <a:rect b="b" l="l" r="r" t="t"/>
              <a:pathLst>
                <a:path extrusionOk="0" h="1616" w="4101">
                  <a:moveTo>
                    <a:pt x="1802" y="0"/>
                  </a:moveTo>
                  <a:lnTo>
                    <a:pt x="1430" y="373"/>
                  </a:lnTo>
                  <a:lnTo>
                    <a:pt x="1057" y="684"/>
                  </a:lnTo>
                  <a:lnTo>
                    <a:pt x="498" y="1181"/>
                  </a:lnTo>
                  <a:lnTo>
                    <a:pt x="1" y="1616"/>
                  </a:lnTo>
                  <a:lnTo>
                    <a:pt x="4101" y="1616"/>
                  </a:lnTo>
                  <a:lnTo>
                    <a:pt x="3604" y="1119"/>
                  </a:lnTo>
                  <a:lnTo>
                    <a:pt x="3045" y="746"/>
                  </a:lnTo>
                  <a:lnTo>
                    <a:pt x="2424" y="373"/>
                  </a:lnTo>
                  <a:lnTo>
                    <a:pt x="1802" y="0"/>
                  </a:lnTo>
                  <a:close/>
                </a:path>
              </a:pathLst>
            </a:custGeom>
            <a:solidFill>
              <a:srgbClr val="FE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4"/>
            <p:cNvSpPr/>
            <p:nvPr/>
          </p:nvSpPr>
          <p:spPr>
            <a:xfrm>
              <a:off x="3239975" y="2204400"/>
              <a:ext cx="26450" cy="38850"/>
            </a:xfrm>
            <a:custGeom>
              <a:rect b="b" l="l" r="r" t="t"/>
              <a:pathLst>
                <a:path extrusionOk="0" h="1554" w="1058">
                  <a:moveTo>
                    <a:pt x="1057" y="0"/>
                  </a:moveTo>
                  <a:lnTo>
                    <a:pt x="560" y="124"/>
                  </a:lnTo>
                  <a:lnTo>
                    <a:pt x="374" y="249"/>
                  </a:lnTo>
                  <a:lnTo>
                    <a:pt x="249" y="435"/>
                  </a:lnTo>
                  <a:lnTo>
                    <a:pt x="125" y="994"/>
                  </a:lnTo>
                  <a:lnTo>
                    <a:pt x="1" y="1553"/>
                  </a:lnTo>
                  <a:lnTo>
                    <a:pt x="436" y="1243"/>
                  </a:lnTo>
                  <a:lnTo>
                    <a:pt x="746" y="932"/>
                  </a:lnTo>
                  <a:lnTo>
                    <a:pt x="871" y="746"/>
                  </a:lnTo>
                  <a:lnTo>
                    <a:pt x="995" y="559"/>
                  </a:lnTo>
                  <a:lnTo>
                    <a:pt x="1057" y="311"/>
                  </a:lnTo>
                  <a:lnTo>
                    <a:pt x="1057" y="0"/>
                  </a:lnTo>
                  <a:close/>
                </a:path>
              </a:pathLst>
            </a:custGeom>
            <a:solidFill>
              <a:srgbClr val="FE8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4"/>
            <p:cNvSpPr/>
            <p:nvPr/>
          </p:nvSpPr>
          <p:spPr>
            <a:xfrm>
              <a:off x="2578350" y="2205950"/>
              <a:ext cx="1575" cy="25"/>
            </a:xfrm>
            <a:custGeom>
              <a:rect b="b" l="l" r="r" t="t"/>
              <a:pathLst>
                <a:path extrusionOk="0" h="1" w="63">
                  <a:moveTo>
                    <a:pt x="0" y="0"/>
                  </a:moveTo>
                  <a:lnTo>
                    <a:pt x="62" y="0"/>
                  </a:lnTo>
                  <a:lnTo>
                    <a:pt x="62" y="0"/>
                  </a:lnTo>
                  <a:lnTo>
                    <a:pt x="0"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4"/>
            <p:cNvSpPr/>
            <p:nvPr/>
          </p:nvSpPr>
          <p:spPr>
            <a:xfrm>
              <a:off x="2575250" y="2207500"/>
              <a:ext cx="1575" cy="1575"/>
            </a:xfrm>
            <a:custGeom>
              <a:rect b="b" l="l" r="r" t="t"/>
              <a:pathLst>
                <a:path extrusionOk="0" h="63" w="63">
                  <a:moveTo>
                    <a:pt x="0" y="63"/>
                  </a:moveTo>
                  <a:lnTo>
                    <a:pt x="0" y="63"/>
                  </a:lnTo>
                  <a:lnTo>
                    <a:pt x="62" y="0"/>
                  </a:lnTo>
                  <a:lnTo>
                    <a:pt x="62" y="0"/>
                  </a:lnTo>
                  <a:lnTo>
                    <a:pt x="62" y="0"/>
                  </a:lnTo>
                  <a:lnTo>
                    <a:pt x="0" y="63"/>
                  </a:lnTo>
                  <a:lnTo>
                    <a:pt x="0" y="63"/>
                  </a:lnTo>
                  <a:lnTo>
                    <a:pt x="0" y="63"/>
                  </a:lnTo>
                  <a:lnTo>
                    <a:pt x="0" y="63"/>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4"/>
            <p:cNvSpPr/>
            <p:nvPr/>
          </p:nvSpPr>
          <p:spPr>
            <a:xfrm>
              <a:off x="2958875" y="2000925"/>
              <a:ext cx="240750" cy="105650"/>
            </a:xfrm>
            <a:custGeom>
              <a:rect b="b" l="l" r="r" t="t"/>
              <a:pathLst>
                <a:path extrusionOk="0" h="4226" w="9630">
                  <a:moveTo>
                    <a:pt x="5964" y="1"/>
                  </a:moveTo>
                  <a:lnTo>
                    <a:pt x="5157" y="125"/>
                  </a:lnTo>
                  <a:lnTo>
                    <a:pt x="4411" y="249"/>
                  </a:lnTo>
                  <a:lnTo>
                    <a:pt x="3666" y="498"/>
                  </a:lnTo>
                  <a:lnTo>
                    <a:pt x="2299" y="870"/>
                  </a:lnTo>
                  <a:lnTo>
                    <a:pt x="994" y="1181"/>
                  </a:lnTo>
                  <a:lnTo>
                    <a:pt x="249" y="1181"/>
                  </a:lnTo>
                  <a:lnTo>
                    <a:pt x="0" y="1243"/>
                  </a:lnTo>
                  <a:lnTo>
                    <a:pt x="62" y="1554"/>
                  </a:lnTo>
                  <a:lnTo>
                    <a:pt x="62" y="1864"/>
                  </a:lnTo>
                  <a:lnTo>
                    <a:pt x="62" y="2486"/>
                  </a:lnTo>
                  <a:lnTo>
                    <a:pt x="808" y="2361"/>
                  </a:lnTo>
                  <a:lnTo>
                    <a:pt x="1553" y="2299"/>
                  </a:lnTo>
                  <a:lnTo>
                    <a:pt x="2796" y="2237"/>
                  </a:lnTo>
                  <a:lnTo>
                    <a:pt x="4038" y="2361"/>
                  </a:lnTo>
                  <a:lnTo>
                    <a:pt x="4597" y="2486"/>
                  </a:lnTo>
                  <a:lnTo>
                    <a:pt x="5219" y="2610"/>
                  </a:lnTo>
                  <a:lnTo>
                    <a:pt x="5778" y="2796"/>
                  </a:lnTo>
                  <a:lnTo>
                    <a:pt x="6399" y="3045"/>
                  </a:lnTo>
                  <a:lnTo>
                    <a:pt x="9008" y="4225"/>
                  </a:lnTo>
                  <a:lnTo>
                    <a:pt x="9070" y="4163"/>
                  </a:lnTo>
                  <a:lnTo>
                    <a:pt x="9381" y="3728"/>
                  </a:lnTo>
                  <a:lnTo>
                    <a:pt x="9567" y="3293"/>
                  </a:lnTo>
                  <a:lnTo>
                    <a:pt x="9630" y="2796"/>
                  </a:lnTo>
                  <a:lnTo>
                    <a:pt x="9630" y="2299"/>
                  </a:lnTo>
                  <a:lnTo>
                    <a:pt x="9443" y="1864"/>
                  </a:lnTo>
                  <a:lnTo>
                    <a:pt x="9257" y="1430"/>
                  </a:lnTo>
                  <a:lnTo>
                    <a:pt x="8946" y="1057"/>
                  </a:lnTo>
                  <a:lnTo>
                    <a:pt x="8573" y="684"/>
                  </a:lnTo>
                  <a:lnTo>
                    <a:pt x="8139" y="436"/>
                  </a:lnTo>
                  <a:lnTo>
                    <a:pt x="7704" y="249"/>
                  </a:lnTo>
                  <a:lnTo>
                    <a:pt x="7207" y="63"/>
                  </a:lnTo>
                  <a:lnTo>
                    <a:pt x="6710" y="1"/>
                  </a:lnTo>
                  <a:close/>
                </a:path>
              </a:pathLst>
            </a:custGeom>
            <a:solidFill>
              <a:srgbClr val="FFB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4"/>
            <p:cNvSpPr/>
            <p:nvPr/>
          </p:nvSpPr>
          <p:spPr>
            <a:xfrm>
              <a:off x="2904500" y="1920175"/>
              <a:ext cx="48175" cy="110300"/>
            </a:xfrm>
            <a:custGeom>
              <a:rect b="b" l="l" r="r" t="t"/>
              <a:pathLst>
                <a:path extrusionOk="0" h="4412" w="1927">
                  <a:moveTo>
                    <a:pt x="1865" y="0"/>
                  </a:moveTo>
                  <a:lnTo>
                    <a:pt x="1616" y="187"/>
                  </a:lnTo>
                  <a:lnTo>
                    <a:pt x="1119" y="621"/>
                  </a:lnTo>
                  <a:lnTo>
                    <a:pt x="622" y="1118"/>
                  </a:lnTo>
                  <a:lnTo>
                    <a:pt x="311" y="1678"/>
                  </a:lnTo>
                  <a:lnTo>
                    <a:pt x="187" y="1988"/>
                  </a:lnTo>
                  <a:lnTo>
                    <a:pt x="63" y="2299"/>
                  </a:lnTo>
                  <a:lnTo>
                    <a:pt x="1" y="2796"/>
                  </a:lnTo>
                  <a:lnTo>
                    <a:pt x="1" y="3231"/>
                  </a:lnTo>
                  <a:lnTo>
                    <a:pt x="63" y="3417"/>
                  </a:lnTo>
                  <a:lnTo>
                    <a:pt x="187" y="3603"/>
                  </a:lnTo>
                  <a:lnTo>
                    <a:pt x="311" y="3790"/>
                  </a:lnTo>
                  <a:lnTo>
                    <a:pt x="498" y="3976"/>
                  </a:lnTo>
                  <a:lnTo>
                    <a:pt x="808" y="4225"/>
                  </a:lnTo>
                  <a:lnTo>
                    <a:pt x="1181" y="4349"/>
                  </a:lnTo>
                  <a:lnTo>
                    <a:pt x="1554" y="4411"/>
                  </a:lnTo>
                  <a:lnTo>
                    <a:pt x="1927" y="4411"/>
                  </a:lnTo>
                  <a:lnTo>
                    <a:pt x="1865" y="0"/>
                  </a:lnTo>
                  <a:close/>
                </a:path>
              </a:pathLst>
            </a:custGeom>
            <a:solidFill>
              <a:srgbClr val="FEAF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4"/>
            <p:cNvSpPr/>
            <p:nvPr/>
          </p:nvSpPr>
          <p:spPr>
            <a:xfrm>
              <a:off x="2952650" y="2032000"/>
              <a:ext cx="7800" cy="34175"/>
            </a:xfrm>
            <a:custGeom>
              <a:rect b="b" l="l" r="r" t="t"/>
              <a:pathLst>
                <a:path extrusionOk="0" h="1367" w="312">
                  <a:moveTo>
                    <a:pt x="1" y="0"/>
                  </a:moveTo>
                  <a:lnTo>
                    <a:pt x="1" y="1367"/>
                  </a:lnTo>
                  <a:lnTo>
                    <a:pt x="187" y="1367"/>
                  </a:lnTo>
                  <a:lnTo>
                    <a:pt x="249" y="1305"/>
                  </a:lnTo>
                  <a:lnTo>
                    <a:pt x="311" y="1243"/>
                  </a:lnTo>
                  <a:lnTo>
                    <a:pt x="311" y="621"/>
                  </a:lnTo>
                  <a:lnTo>
                    <a:pt x="311" y="311"/>
                  </a:lnTo>
                  <a:lnTo>
                    <a:pt x="249"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4"/>
            <p:cNvSpPr/>
            <p:nvPr/>
          </p:nvSpPr>
          <p:spPr>
            <a:xfrm>
              <a:off x="1649575" y="568925"/>
              <a:ext cx="470625" cy="469075"/>
            </a:xfrm>
            <a:custGeom>
              <a:rect b="b" l="l" r="r" t="t"/>
              <a:pathLst>
                <a:path extrusionOk="0" h="18763" w="18825">
                  <a:moveTo>
                    <a:pt x="9443" y="187"/>
                  </a:moveTo>
                  <a:lnTo>
                    <a:pt x="10375" y="249"/>
                  </a:lnTo>
                  <a:lnTo>
                    <a:pt x="11307" y="374"/>
                  </a:lnTo>
                  <a:lnTo>
                    <a:pt x="12177" y="622"/>
                  </a:lnTo>
                  <a:lnTo>
                    <a:pt x="12984" y="933"/>
                  </a:lnTo>
                  <a:lnTo>
                    <a:pt x="13792" y="1305"/>
                  </a:lnTo>
                  <a:lnTo>
                    <a:pt x="14538" y="1802"/>
                  </a:lnTo>
                  <a:lnTo>
                    <a:pt x="15283" y="2299"/>
                  </a:lnTo>
                  <a:lnTo>
                    <a:pt x="15904" y="2921"/>
                  </a:lnTo>
                  <a:lnTo>
                    <a:pt x="16526" y="3542"/>
                  </a:lnTo>
                  <a:lnTo>
                    <a:pt x="17023" y="4287"/>
                  </a:lnTo>
                  <a:lnTo>
                    <a:pt x="17520" y="5033"/>
                  </a:lnTo>
                  <a:lnTo>
                    <a:pt x="17892" y="5841"/>
                  </a:lnTo>
                  <a:lnTo>
                    <a:pt x="18203" y="6648"/>
                  </a:lnTo>
                  <a:lnTo>
                    <a:pt x="18389" y="7518"/>
                  </a:lnTo>
                  <a:lnTo>
                    <a:pt x="18576" y="8450"/>
                  </a:lnTo>
                  <a:lnTo>
                    <a:pt x="18576" y="9382"/>
                  </a:lnTo>
                  <a:lnTo>
                    <a:pt x="18514" y="10314"/>
                  </a:lnTo>
                  <a:lnTo>
                    <a:pt x="18389" y="11246"/>
                  </a:lnTo>
                  <a:lnTo>
                    <a:pt x="18203" y="12115"/>
                  </a:lnTo>
                  <a:lnTo>
                    <a:pt x="17892" y="12985"/>
                  </a:lnTo>
                  <a:lnTo>
                    <a:pt x="17457" y="13731"/>
                  </a:lnTo>
                  <a:lnTo>
                    <a:pt x="17023" y="14538"/>
                  </a:lnTo>
                  <a:lnTo>
                    <a:pt x="16463" y="15222"/>
                  </a:lnTo>
                  <a:lnTo>
                    <a:pt x="15904" y="15843"/>
                  </a:lnTo>
                  <a:lnTo>
                    <a:pt x="15221" y="16464"/>
                  </a:lnTo>
                  <a:lnTo>
                    <a:pt x="14538" y="16961"/>
                  </a:lnTo>
                  <a:lnTo>
                    <a:pt x="13792" y="17458"/>
                  </a:lnTo>
                  <a:lnTo>
                    <a:pt x="12984" y="17831"/>
                  </a:lnTo>
                  <a:lnTo>
                    <a:pt x="12115" y="18141"/>
                  </a:lnTo>
                  <a:lnTo>
                    <a:pt x="11245" y="18390"/>
                  </a:lnTo>
                  <a:lnTo>
                    <a:pt x="10313" y="18514"/>
                  </a:lnTo>
                  <a:lnTo>
                    <a:pt x="9381" y="18576"/>
                  </a:lnTo>
                  <a:lnTo>
                    <a:pt x="8449" y="18514"/>
                  </a:lnTo>
                  <a:lnTo>
                    <a:pt x="7517" y="18328"/>
                  </a:lnTo>
                  <a:lnTo>
                    <a:pt x="6648" y="18141"/>
                  </a:lnTo>
                  <a:lnTo>
                    <a:pt x="5840" y="17831"/>
                  </a:lnTo>
                  <a:lnTo>
                    <a:pt x="5032" y="17396"/>
                  </a:lnTo>
                  <a:lnTo>
                    <a:pt x="4287" y="16961"/>
                  </a:lnTo>
                  <a:lnTo>
                    <a:pt x="3541" y="16402"/>
                  </a:lnTo>
                  <a:lnTo>
                    <a:pt x="2920" y="15843"/>
                  </a:lnTo>
                  <a:lnTo>
                    <a:pt x="2299" y="15159"/>
                  </a:lnTo>
                  <a:lnTo>
                    <a:pt x="1802" y="14476"/>
                  </a:lnTo>
                  <a:lnTo>
                    <a:pt x="1367" y="13731"/>
                  </a:lnTo>
                  <a:lnTo>
                    <a:pt x="932" y="12923"/>
                  </a:lnTo>
                  <a:lnTo>
                    <a:pt x="621" y="12053"/>
                  </a:lnTo>
                  <a:lnTo>
                    <a:pt x="435" y="11183"/>
                  </a:lnTo>
                  <a:lnTo>
                    <a:pt x="311" y="10252"/>
                  </a:lnTo>
                  <a:lnTo>
                    <a:pt x="249" y="9320"/>
                  </a:lnTo>
                  <a:lnTo>
                    <a:pt x="311" y="8388"/>
                  </a:lnTo>
                  <a:lnTo>
                    <a:pt x="435" y="7456"/>
                  </a:lnTo>
                  <a:lnTo>
                    <a:pt x="684" y="6586"/>
                  </a:lnTo>
                  <a:lnTo>
                    <a:pt x="994" y="5778"/>
                  </a:lnTo>
                  <a:lnTo>
                    <a:pt x="1367" y="4971"/>
                  </a:lnTo>
                  <a:lnTo>
                    <a:pt x="1864" y="4225"/>
                  </a:lnTo>
                  <a:lnTo>
                    <a:pt x="2361" y="3542"/>
                  </a:lnTo>
                  <a:lnTo>
                    <a:pt x="2982" y="2859"/>
                  </a:lnTo>
                  <a:lnTo>
                    <a:pt x="3603" y="2299"/>
                  </a:lnTo>
                  <a:lnTo>
                    <a:pt x="4349" y="1740"/>
                  </a:lnTo>
                  <a:lnTo>
                    <a:pt x="5094" y="1305"/>
                  </a:lnTo>
                  <a:lnTo>
                    <a:pt x="5902" y="933"/>
                  </a:lnTo>
                  <a:lnTo>
                    <a:pt x="6710" y="622"/>
                  </a:lnTo>
                  <a:lnTo>
                    <a:pt x="7580" y="374"/>
                  </a:lnTo>
                  <a:lnTo>
                    <a:pt x="8511" y="249"/>
                  </a:lnTo>
                  <a:lnTo>
                    <a:pt x="9443" y="187"/>
                  </a:lnTo>
                  <a:close/>
                  <a:moveTo>
                    <a:pt x="8449" y="1"/>
                  </a:moveTo>
                  <a:lnTo>
                    <a:pt x="7517" y="187"/>
                  </a:lnTo>
                  <a:lnTo>
                    <a:pt x="6648" y="374"/>
                  </a:lnTo>
                  <a:lnTo>
                    <a:pt x="5778" y="746"/>
                  </a:lnTo>
                  <a:lnTo>
                    <a:pt x="4970" y="1119"/>
                  </a:lnTo>
                  <a:lnTo>
                    <a:pt x="4163" y="1554"/>
                  </a:lnTo>
                  <a:lnTo>
                    <a:pt x="3479" y="2113"/>
                  </a:lnTo>
                  <a:lnTo>
                    <a:pt x="2796" y="2734"/>
                  </a:lnTo>
                  <a:lnTo>
                    <a:pt x="2175" y="3418"/>
                  </a:lnTo>
                  <a:lnTo>
                    <a:pt x="1615" y="4101"/>
                  </a:lnTo>
                  <a:lnTo>
                    <a:pt x="1181" y="4909"/>
                  </a:lnTo>
                  <a:lnTo>
                    <a:pt x="746" y="5716"/>
                  </a:lnTo>
                  <a:lnTo>
                    <a:pt x="435" y="6586"/>
                  </a:lnTo>
                  <a:lnTo>
                    <a:pt x="187" y="7456"/>
                  </a:lnTo>
                  <a:lnTo>
                    <a:pt x="62" y="8388"/>
                  </a:lnTo>
                  <a:lnTo>
                    <a:pt x="0" y="9382"/>
                  </a:lnTo>
                  <a:lnTo>
                    <a:pt x="62" y="10314"/>
                  </a:lnTo>
                  <a:lnTo>
                    <a:pt x="187" y="11246"/>
                  </a:lnTo>
                  <a:lnTo>
                    <a:pt x="435" y="12177"/>
                  </a:lnTo>
                  <a:lnTo>
                    <a:pt x="746" y="13047"/>
                  </a:lnTo>
                  <a:lnTo>
                    <a:pt x="1181" y="13855"/>
                  </a:lnTo>
                  <a:lnTo>
                    <a:pt x="1615" y="14600"/>
                  </a:lnTo>
                  <a:lnTo>
                    <a:pt x="2175" y="15346"/>
                  </a:lnTo>
                  <a:lnTo>
                    <a:pt x="2796" y="16029"/>
                  </a:lnTo>
                  <a:lnTo>
                    <a:pt x="3417" y="16588"/>
                  </a:lnTo>
                  <a:lnTo>
                    <a:pt x="4163" y="17147"/>
                  </a:lnTo>
                  <a:lnTo>
                    <a:pt x="4970" y="17644"/>
                  </a:lnTo>
                  <a:lnTo>
                    <a:pt x="5778" y="18017"/>
                  </a:lnTo>
                  <a:lnTo>
                    <a:pt x="6648" y="18328"/>
                  </a:lnTo>
                  <a:lnTo>
                    <a:pt x="7517" y="18576"/>
                  </a:lnTo>
                  <a:lnTo>
                    <a:pt x="8449" y="18701"/>
                  </a:lnTo>
                  <a:lnTo>
                    <a:pt x="9443" y="18763"/>
                  </a:lnTo>
                  <a:lnTo>
                    <a:pt x="10375" y="18701"/>
                  </a:lnTo>
                  <a:lnTo>
                    <a:pt x="11307" y="18576"/>
                  </a:lnTo>
                  <a:lnTo>
                    <a:pt x="12239" y="18328"/>
                  </a:lnTo>
                  <a:lnTo>
                    <a:pt x="13047" y="18017"/>
                  </a:lnTo>
                  <a:lnTo>
                    <a:pt x="13916" y="17644"/>
                  </a:lnTo>
                  <a:lnTo>
                    <a:pt x="14662" y="17147"/>
                  </a:lnTo>
                  <a:lnTo>
                    <a:pt x="15407" y="16650"/>
                  </a:lnTo>
                  <a:lnTo>
                    <a:pt x="16029" y="16029"/>
                  </a:lnTo>
                  <a:lnTo>
                    <a:pt x="16650" y="15346"/>
                  </a:lnTo>
                  <a:lnTo>
                    <a:pt x="17209" y="14600"/>
                  </a:lnTo>
                  <a:lnTo>
                    <a:pt x="17644" y="13855"/>
                  </a:lnTo>
                  <a:lnTo>
                    <a:pt x="18079" y="13047"/>
                  </a:lnTo>
                  <a:lnTo>
                    <a:pt x="18389" y="12177"/>
                  </a:lnTo>
                  <a:lnTo>
                    <a:pt x="18638" y="11246"/>
                  </a:lnTo>
                  <a:lnTo>
                    <a:pt x="18762" y="10314"/>
                  </a:lnTo>
                  <a:lnTo>
                    <a:pt x="18824" y="9382"/>
                  </a:lnTo>
                  <a:lnTo>
                    <a:pt x="18762" y="8450"/>
                  </a:lnTo>
                  <a:lnTo>
                    <a:pt x="18638" y="7518"/>
                  </a:lnTo>
                  <a:lnTo>
                    <a:pt x="18389" y="6586"/>
                  </a:lnTo>
                  <a:lnTo>
                    <a:pt x="18079" y="5716"/>
                  </a:lnTo>
                  <a:lnTo>
                    <a:pt x="17706" y="4909"/>
                  </a:lnTo>
                  <a:lnTo>
                    <a:pt x="17209" y="4163"/>
                  </a:lnTo>
                  <a:lnTo>
                    <a:pt x="16650" y="3418"/>
                  </a:lnTo>
                  <a:lnTo>
                    <a:pt x="16091" y="2734"/>
                  </a:lnTo>
                  <a:lnTo>
                    <a:pt x="15407" y="2113"/>
                  </a:lnTo>
                  <a:lnTo>
                    <a:pt x="14662" y="1616"/>
                  </a:lnTo>
                  <a:lnTo>
                    <a:pt x="13916" y="1119"/>
                  </a:lnTo>
                  <a:lnTo>
                    <a:pt x="13109" y="746"/>
                  </a:lnTo>
                  <a:lnTo>
                    <a:pt x="12239" y="436"/>
                  </a:lnTo>
                  <a:lnTo>
                    <a:pt x="11307" y="187"/>
                  </a:lnTo>
                  <a:lnTo>
                    <a:pt x="10375" y="63"/>
                  </a:lnTo>
                  <a:lnTo>
                    <a:pt x="9443"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4"/>
            <p:cNvSpPr/>
            <p:nvPr/>
          </p:nvSpPr>
          <p:spPr>
            <a:xfrm>
              <a:off x="1655775" y="573600"/>
              <a:ext cx="458200" cy="459750"/>
            </a:xfrm>
            <a:custGeom>
              <a:rect b="b" l="l" r="r" t="t"/>
              <a:pathLst>
                <a:path extrusionOk="0" h="18390" w="18328">
                  <a:moveTo>
                    <a:pt x="9257" y="559"/>
                  </a:moveTo>
                  <a:lnTo>
                    <a:pt x="9320" y="621"/>
                  </a:lnTo>
                  <a:lnTo>
                    <a:pt x="9382" y="808"/>
                  </a:lnTo>
                  <a:lnTo>
                    <a:pt x="9382" y="1491"/>
                  </a:lnTo>
                  <a:lnTo>
                    <a:pt x="9382" y="2175"/>
                  </a:lnTo>
                  <a:lnTo>
                    <a:pt x="9320" y="2361"/>
                  </a:lnTo>
                  <a:lnTo>
                    <a:pt x="9257" y="2423"/>
                  </a:lnTo>
                  <a:lnTo>
                    <a:pt x="9071" y="2423"/>
                  </a:lnTo>
                  <a:lnTo>
                    <a:pt x="9071" y="2361"/>
                  </a:lnTo>
                  <a:lnTo>
                    <a:pt x="9009" y="2175"/>
                  </a:lnTo>
                  <a:lnTo>
                    <a:pt x="9009" y="808"/>
                  </a:lnTo>
                  <a:lnTo>
                    <a:pt x="9071" y="621"/>
                  </a:lnTo>
                  <a:lnTo>
                    <a:pt x="9071" y="559"/>
                  </a:lnTo>
                  <a:close/>
                  <a:moveTo>
                    <a:pt x="2299" y="8946"/>
                  </a:moveTo>
                  <a:lnTo>
                    <a:pt x="2424" y="9008"/>
                  </a:lnTo>
                  <a:lnTo>
                    <a:pt x="2486" y="9008"/>
                  </a:lnTo>
                  <a:lnTo>
                    <a:pt x="2486" y="9133"/>
                  </a:lnTo>
                  <a:lnTo>
                    <a:pt x="2486" y="9195"/>
                  </a:lnTo>
                  <a:lnTo>
                    <a:pt x="2424" y="9257"/>
                  </a:lnTo>
                  <a:lnTo>
                    <a:pt x="684" y="9257"/>
                  </a:lnTo>
                  <a:lnTo>
                    <a:pt x="622" y="9195"/>
                  </a:lnTo>
                  <a:lnTo>
                    <a:pt x="622" y="9133"/>
                  </a:lnTo>
                  <a:lnTo>
                    <a:pt x="622" y="9008"/>
                  </a:lnTo>
                  <a:lnTo>
                    <a:pt x="684" y="9008"/>
                  </a:lnTo>
                  <a:lnTo>
                    <a:pt x="808" y="8946"/>
                  </a:lnTo>
                  <a:close/>
                  <a:moveTo>
                    <a:pt x="17520" y="8946"/>
                  </a:moveTo>
                  <a:lnTo>
                    <a:pt x="17644" y="9008"/>
                  </a:lnTo>
                  <a:lnTo>
                    <a:pt x="17707" y="9008"/>
                  </a:lnTo>
                  <a:lnTo>
                    <a:pt x="17769" y="9133"/>
                  </a:lnTo>
                  <a:lnTo>
                    <a:pt x="17707" y="9195"/>
                  </a:lnTo>
                  <a:lnTo>
                    <a:pt x="17707" y="9257"/>
                  </a:lnTo>
                  <a:lnTo>
                    <a:pt x="15967" y="9257"/>
                  </a:lnTo>
                  <a:lnTo>
                    <a:pt x="15905" y="9195"/>
                  </a:lnTo>
                  <a:lnTo>
                    <a:pt x="15905" y="9133"/>
                  </a:lnTo>
                  <a:lnTo>
                    <a:pt x="15905" y="9071"/>
                  </a:lnTo>
                  <a:lnTo>
                    <a:pt x="15905" y="9008"/>
                  </a:lnTo>
                  <a:lnTo>
                    <a:pt x="16091" y="8946"/>
                  </a:lnTo>
                  <a:close/>
                  <a:moveTo>
                    <a:pt x="9133" y="4349"/>
                  </a:moveTo>
                  <a:lnTo>
                    <a:pt x="9195" y="4411"/>
                  </a:lnTo>
                  <a:lnTo>
                    <a:pt x="9257" y="4473"/>
                  </a:lnTo>
                  <a:lnTo>
                    <a:pt x="9257" y="4722"/>
                  </a:lnTo>
                  <a:lnTo>
                    <a:pt x="9257" y="8201"/>
                  </a:lnTo>
                  <a:lnTo>
                    <a:pt x="9320" y="8449"/>
                  </a:lnTo>
                  <a:lnTo>
                    <a:pt x="9382" y="8574"/>
                  </a:lnTo>
                  <a:lnTo>
                    <a:pt x="9506" y="8636"/>
                  </a:lnTo>
                  <a:lnTo>
                    <a:pt x="9630" y="8698"/>
                  </a:lnTo>
                  <a:lnTo>
                    <a:pt x="9692" y="8760"/>
                  </a:lnTo>
                  <a:lnTo>
                    <a:pt x="9817" y="8946"/>
                  </a:lnTo>
                  <a:lnTo>
                    <a:pt x="9941" y="9008"/>
                  </a:lnTo>
                  <a:lnTo>
                    <a:pt x="14849" y="9008"/>
                  </a:lnTo>
                  <a:lnTo>
                    <a:pt x="14973" y="9071"/>
                  </a:lnTo>
                  <a:lnTo>
                    <a:pt x="14973" y="9195"/>
                  </a:lnTo>
                  <a:lnTo>
                    <a:pt x="14973" y="9319"/>
                  </a:lnTo>
                  <a:lnTo>
                    <a:pt x="14787" y="9319"/>
                  </a:lnTo>
                  <a:lnTo>
                    <a:pt x="14227" y="9381"/>
                  </a:lnTo>
                  <a:lnTo>
                    <a:pt x="12364" y="9381"/>
                  </a:lnTo>
                  <a:lnTo>
                    <a:pt x="10065" y="9319"/>
                  </a:lnTo>
                  <a:lnTo>
                    <a:pt x="9879" y="9381"/>
                  </a:lnTo>
                  <a:lnTo>
                    <a:pt x="9754" y="9505"/>
                  </a:lnTo>
                  <a:lnTo>
                    <a:pt x="9630" y="9692"/>
                  </a:lnTo>
                  <a:lnTo>
                    <a:pt x="9506" y="9816"/>
                  </a:lnTo>
                  <a:lnTo>
                    <a:pt x="9257" y="9878"/>
                  </a:lnTo>
                  <a:lnTo>
                    <a:pt x="9071" y="9878"/>
                  </a:lnTo>
                  <a:lnTo>
                    <a:pt x="8885" y="9816"/>
                  </a:lnTo>
                  <a:lnTo>
                    <a:pt x="8698" y="9692"/>
                  </a:lnTo>
                  <a:lnTo>
                    <a:pt x="8574" y="9568"/>
                  </a:lnTo>
                  <a:lnTo>
                    <a:pt x="8512" y="9381"/>
                  </a:lnTo>
                  <a:lnTo>
                    <a:pt x="8512" y="9133"/>
                  </a:lnTo>
                  <a:lnTo>
                    <a:pt x="8512" y="8946"/>
                  </a:lnTo>
                  <a:lnTo>
                    <a:pt x="8636" y="8760"/>
                  </a:lnTo>
                  <a:lnTo>
                    <a:pt x="8823" y="8636"/>
                  </a:lnTo>
                  <a:lnTo>
                    <a:pt x="8885" y="8574"/>
                  </a:lnTo>
                  <a:lnTo>
                    <a:pt x="8947" y="8511"/>
                  </a:lnTo>
                  <a:lnTo>
                    <a:pt x="8947" y="8325"/>
                  </a:lnTo>
                  <a:lnTo>
                    <a:pt x="8947" y="4722"/>
                  </a:lnTo>
                  <a:lnTo>
                    <a:pt x="8947" y="4473"/>
                  </a:lnTo>
                  <a:lnTo>
                    <a:pt x="9009" y="4349"/>
                  </a:lnTo>
                  <a:close/>
                  <a:moveTo>
                    <a:pt x="9195" y="15780"/>
                  </a:moveTo>
                  <a:lnTo>
                    <a:pt x="9320" y="15904"/>
                  </a:lnTo>
                  <a:lnTo>
                    <a:pt x="9382" y="16029"/>
                  </a:lnTo>
                  <a:lnTo>
                    <a:pt x="9382" y="16774"/>
                  </a:lnTo>
                  <a:lnTo>
                    <a:pt x="9382" y="17457"/>
                  </a:lnTo>
                  <a:lnTo>
                    <a:pt x="9320" y="17644"/>
                  </a:lnTo>
                  <a:lnTo>
                    <a:pt x="9257" y="17644"/>
                  </a:lnTo>
                  <a:lnTo>
                    <a:pt x="9195" y="17706"/>
                  </a:lnTo>
                  <a:lnTo>
                    <a:pt x="9133" y="17644"/>
                  </a:lnTo>
                  <a:lnTo>
                    <a:pt x="9071" y="17644"/>
                  </a:lnTo>
                  <a:lnTo>
                    <a:pt x="9009" y="17457"/>
                  </a:lnTo>
                  <a:lnTo>
                    <a:pt x="9009" y="16029"/>
                  </a:lnTo>
                  <a:lnTo>
                    <a:pt x="9071" y="15842"/>
                  </a:lnTo>
                  <a:lnTo>
                    <a:pt x="9133" y="15842"/>
                  </a:lnTo>
                  <a:lnTo>
                    <a:pt x="9195" y="15780"/>
                  </a:lnTo>
                  <a:close/>
                  <a:moveTo>
                    <a:pt x="9195" y="0"/>
                  </a:moveTo>
                  <a:lnTo>
                    <a:pt x="8263" y="62"/>
                  </a:lnTo>
                  <a:lnTo>
                    <a:pt x="7332" y="187"/>
                  </a:lnTo>
                  <a:lnTo>
                    <a:pt x="6462" y="435"/>
                  </a:lnTo>
                  <a:lnTo>
                    <a:pt x="5654" y="746"/>
                  </a:lnTo>
                  <a:lnTo>
                    <a:pt x="4846" y="1118"/>
                  </a:lnTo>
                  <a:lnTo>
                    <a:pt x="4101" y="1553"/>
                  </a:lnTo>
                  <a:lnTo>
                    <a:pt x="3355" y="2112"/>
                  </a:lnTo>
                  <a:lnTo>
                    <a:pt x="2734" y="2672"/>
                  </a:lnTo>
                  <a:lnTo>
                    <a:pt x="2113" y="3355"/>
                  </a:lnTo>
                  <a:lnTo>
                    <a:pt x="1616" y="4038"/>
                  </a:lnTo>
                  <a:lnTo>
                    <a:pt x="1119" y="4784"/>
                  </a:lnTo>
                  <a:lnTo>
                    <a:pt x="746" y="5591"/>
                  </a:lnTo>
                  <a:lnTo>
                    <a:pt x="436" y="6399"/>
                  </a:lnTo>
                  <a:lnTo>
                    <a:pt x="187" y="7269"/>
                  </a:lnTo>
                  <a:lnTo>
                    <a:pt x="63" y="8201"/>
                  </a:lnTo>
                  <a:lnTo>
                    <a:pt x="1" y="9133"/>
                  </a:lnTo>
                  <a:lnTo>
                    <a:pt x="63" y="10065"/>
                  </a:lnTo>
                  <a:lnTo>
                    <a:pt x="187" y="10996"/>
                  </a:lnTo>
                  <a:lnTo>
                    <a:pt x="373" y="11866"/>
                  </a:lnTo>
                  <a:lnTo>
                    <a:pt x="684" y="12736"/>
                  </a:lnTo>
                  <a:lnTo>
                    <a:pt x="1119" y="13544"/>
                  </a:lnTo>
                  <a:lnTo>
                    <a:pt x="1554" y="14289"/>
                  </a:lnTo>
                  <a:lnTo>
                    <a:pt x="2051" y="14972"/>
                  </a:lnTo>
                  <a:lnTo>
                    <a:pt x="2672" y="15656"/>
                  </a:lnTo>
                  <a:lnTo>
                    <a:pt x="3293" y="16215"/>
                  </a:lnTo>
                  <a:lnTo>
                    <a:pt x="4039" y="16774"/>
                  </a:lnTo>
                  <a:lnTo>
                    <a:pt x="4784" y="17209"/>
                  </a:lnTo>
                  <a:lnTo>
                    <a:pt x="5592" y="17644"/>
                  </a:lnTo>
                  <a:lnTo>
                    <a:pt x="6400" y="17954"/>
                  </a:lnTo>
                  <a:lnTo>
                    <a:pt x="7269" y="18141"/>
                  </a:lnTo>
                  <a:lnTo>
                    <a:pt x="8201" y="18327"/>
                  </a:lnTo>
                  <a:lnTo>
                    <a:pt x="9133" y="18389"/>
                  </a:lnTo>
                  <a:lnTo>
                    <a:pt x="10065" y="18327"/>
                  </a:lnTo>
                  <a:lnTo>
                    <a:pt x="10997" y="18203"/>
                  </a:lnTo>
                  <a:lnTo>
                    <a:pt x="11867" y="17954"/>
                  </a:lnTo>
                  <a:lnTo>
                    <a:pt x="12736" y="17644"/>
                  </a:lnTo>
                  <a:lnTo>
                    <a:pt x="13544" y="17271"/>
                  </a:lnTo>
                  <a:lnTo>
                    <a:pt x="14290" y="16774"/>
                  </a:lnTo>
                  <a:lnTo>
                    <a:pt x="14973" y="16277"/>
                  </a:lnTo>
                  <a:lnTo>
                    <a:pt x="15656" y="15656"/>
                  </a:lnTo>
                  <a:lnTo>
                    <a:pt x="16215" y="15035"/>
                  </a:lnTo>
                  <a:lnTo>
                    <a:pt x="16775" y="14351"/>
                  </a:lnTo>
                  <a:lnTo>
                    <a:pt x="17209" y="13544"/>
                  </a:lnTo>
                  <a:lnTo>
                    <a:pt x="17644" y="12798"/>
                  </a:lnTo>
                  <a:lnTo>
                    <a:pt x="17955" y="11928"/>
                  </a:lnTo>
                  <a:lnTo>
                    <a:pt x="18141" y="11059"/>
                  </a:lnTo>
                  <a:lnTo>
                    <a:pt x="18266" y="10127"/>
                  </a:lnTo>
                  <a:lnTo>
                    <a:pt x="18328" y="9195"/>
                  </a:lnTo>
                  <a:lnTo>
                    <a:pt x="18328" y="8263"/>
                  </a:lnTo>
                  <a:lnTo>
                    <a:pt x="18141" y="7331"/>
                  </a:lnTo>
                  <a:lnTo>
                    <a:pt x="17955" y="6461"/>
                  </a:lnTo>
                  <a:lnTo>
                    <a:pt x="17644" y="5654"/>
                  </a:lnTo>
                  <a:lnTo>
                    <a:pt x="17272" y="4846"/>
                  </a:lnTo>
                  <a:lnTo>
                    <a:pt x="16775" y="4100"/>
                  </a:lnTo>
                  <a:lnTo>
                    <a:pt x="16278" y="3355"/>
                  </a:lnTo>
                  <a:lnTo>
                    <a:pt x="15656" y="2734"/>
                  </a:lnTo>
                  <a:lnTo>
                    <a:pt x="15035" y="2112"/>
                  </a:lnTo>
                  <a:lnTo>
                    <a:pt x="14290" y="1615"/>
                  </a:lnTo>
                  <a:lnTo>
                    <a:pt x="13544" y="1118"/>
                  </a:lnTo>
                  <a:lnTo>
                    <a:pt x="12736" y="746"/>
                  </a:lnTo>
                  <a:lnTo>
                    <a:pt x="11929" y="435"/>
                  </a:lnTo>
                  <a:lnTo>
                    <a:pt x="11059" y="187"/>
                  </a:lnTo>
                  <a:lnTo>
                    <a:pt x="10127" y="62"/>
                  </a:lnTo>
                  <a:lnTo>
                    <a:pt x="9195"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4"/>
            <p:cNvSpPr/>
            <p:nvPr/>
          </p:nvSpPr>
          <p:spPr>
            <a:xfrm>
              <a:off x="1868550" y="682300"/>
              <a:ext cx="161550" cy="138275"/>
            </a:xfrm>
            <a:custGeom>
              <a:rect b="b" l="l" r="r" t="t"/>
              <a:pathLst>
                <a:path extrusionOk="0" h="5531" w="6462">
                  <a:moveTo>
                    <a:pt x="498" y="1"/>
                  </a:moveTo>
                  <a:lnTo>
                    <a:pt x="436" y="125"/>
                  </a:lnTo>
                  <a:lnTo>
                    <a:pt x="436" y="374"/>
                  </a:lnTo>
                  <a:lnTo>
                    <a:pt x="436" y="3977"/>
                  </a:lnTo>
                  <a:lnTo>
                    <a:pt x="436" y="4163"/>
                  </a:lnTo>
                  <a:lnTo>
                    <a:pt x="374" y="4226"/>
                  </a:lnTo>
                  <a:lnTo>
                    <a:pt x="312" y="4288"/>
                  </a:lnTo>
                  <a:lnTo>
                    <a:pt x="125" y="4412"/>
                  </a:lnTo>
                  <a:lnTo>
                    <a:pt x="1" y="4598"/>
                  </a:lnTo>
                  <a:lnTo>
                    <a:pt x="1" y="4785"/>
                  </a:lnTo>
                  <a:lnTo>
                    <a:pt x="1" y="5033"/>
                  </a:lnTo>
                  <a:lnTo>
                    <a:pt x="63" y="5220"/>
                  </a:lnTo>
                  <a:lnTo>
                    <a:pt x="187" y="5344"/>
                  </a:lnTo>
                  <a:lnTo>
                    <a:pt x="374" y="5468"/>
                  </a:lnTo>
                  <a:lnTo>
                    <a:pt x="560" y="5530"/>
                  </a:lnTo>
                  <a:lnTo>
                    <a:pt x="746" y="5530"/>
                  </a:lnTo>
                  <a:lnTo>
                    <a:pt x="995" y="5468"/>
                  </a:lnTo>
                  <a:lnTo>
                    <a:pt x="1119" y="5344"/>
                  </a:lnTo>
                  <a:lnTo>
                    <a:pt x="1243" y="5157"/>
                  </a:lnTo>
                  <a:lnTo>
                    <a:pt x="1368" y="5033"/>
                  </a:lnTo>
                  <a:lnTo>
                    <a:pt x="1554" y="4971"/>
                  </a:lnTo>
                  <a:lnTo>
                    <a:pt x="3853" y="5033"/>
                  </a:lnTo>
                  <a:lnTo>
                    <a:pt x="5716" y="5033"/>
                  </a:lnTo>
                  <a:lnTo>
                    <a:pt x="6276" y="4971"/>
                  </a:lnTo>
                  <a:lnTo>
                    <a:pt x="6462" y="4971"/>
                  </a:lnTo>
                  <a:lnTo>
                    <a:pt x="6462" y="4847"/>
                  </a:lnTo>
                  <a:lnTo>
                    <a:pt x="6462" y="4723"/>
                  </a:lnTo>
                  <a:lnTo>
                    <a:pt x="6338" y="4660"/>
                  </a:lnTo>
                  <a:lnTo>
                    <a:pt x="1430" y="4660"/>
                  </a:lnTo>
                  <a:lnTo>
                    <a:pt x="1306" y="4598"/>
                  </a:lnTo>
                  <a:lnTo>
                    <a:pt x="1181" y="4412"/>
                  </a:lnTo>
                  <a:lnTo>
                    <a:pt x="1119" y="4350"/>
                  </a:lnTo>
                  <a:lnTo>
                    <a:pt x="995" y="4288"/>
                  </a:lnTo>
                  <a:lnTo>
                    <a:pt x="871" y="4226"/>
                  </a:lnTo>
                  <a:lnTo>
                    <a:pt x="809" y="4101"/>
                  </a:lnTo>
                  <a:lnTo>
                    <a:pt x="746" y="3853"/>
                  </a:lnTo>
                  <a:lnTo>
                    <a:pt x="746" y="374"/>
                  </a:lnTo>
                  <a:lnTo>
                    <a:pt x="746" y="125"/>
                  </a:lnTo>
                  <a:lnTo>
                    <a:pt x="684" y="63"/>
                  </a:lnTo>
                  <a:lnTo>
                    <a:pt x="622" y="1"/>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4"/>
            <p:cNvSpPr/>
            <p:nvPr/>
          </p:nvSpPr>
          <p:spPr>
            <a:xfrm>
              <a:off x="1880975" y="968100"/>
              <a:ext cx="9350" cy="48150"/>
            </a:xfrm>
            <a:custGeom>
              <a:rect b="b" l="l" r="r" t="t"/>
              <a:pathLst>
                <a:path extrusionOk="0" h="1926" w="374">
                  <a:moveTo>
                    <a:pt x="187" y="0"/>
                  </a:moveTo>
                  <a:lnTo>
                    <a:pt x="125" y="62"/>
                  </a:lnTo>
                  <a:lnTo>
                    <a:pt x="63" y="62"/>
                  </a:lnTo>
                  <a:lnTo>
                    <a:pt x="1" y="249"/>
                  </a:lnTo>
                  <a:lnTo>
                    <a:pt x="1" y="1677"/>
                  </a:lnTo>
                  <a:lnTo>
                    <a:pt x="63" y="1864"/>
                  </a:lnTo>
                  <a:lnTo>
                    <a:pt x="125" y="1864"/>
                  </a:lnTo>
                  <a:lnTo>
                    <a:pt x="187" y="1926"/>
                  </a:lnTo>
                  <a:lnTo>
                    <a:pt x="249" y="1864"/>
                  </a:lnTo>
                  <a:lnTo>
                    <a:pt x="312" y="1864"/>
                  </a:lnTo>
                  <a:lnTo>
                    <a:pt x="374" y="1677"/>
                  </a:lnTo>
                  <a:lnTo>
                    <a:pt x="374" y="994"/>
                  </a:lnTo>
                  <a:lnTo>
                    <a:pt x="374" y="249"/>
                  </a:lnTo>
                  <a:lnTo>
                    <a:pt x="312" y="124"/>
                  </a:lnTo>
                  <a:lnTo>
                    <a:pt x="187"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4"/>
            <p:cNvSpPr/>
            <p:nvPr/>
          </p:nvSpPr>
          <p:spPr>
            <a:xfrm>
              <a:off x="1880975" y="587575"/>
              <a:ext cx="9350" cy="46625"/>
            </a:xfrm>
            <a:custGeom>
              <a:rect b="b" l="l" r="r" t="t"/>
              <a:pathLst>
                <a:path extrusionOk="0" h="1865" w="374">
                  <a:moveTo>
                    <a:pt x="63" y="0"/>
                  </a:moveTo>
                  <a:lnTo>
                    <a:pt x="63" y="62"/>
                  </a:lnTo>
                  <a:lnTo>
                    <a:pt x="1" y="249"/>
                  </a:lnTo>
                  <a:lnTo>
                    <a:pt x="1" y="1616"/>
                  </a:lnTo>
                  <a:lnTo>
                    <a:pt x="63" y="1802"/>
                  </a:lnTo>
                  <a:lnTo>
                    <a:pt x="63" y="1864"/>
                  </a:lnTo>
                  <a:lnTo>
                    <a:pt x="249" y="1864"/>
                  </a:lnTo>
                  <a:lnTo>
                    <a:pt x="312" y="1802"/>
                  </a:lnTo>
                  <a:lnTo>
                    <a:pt x="374" y="1616"/>
                  </a:lnTo>
                  <a:lnTo>
                    <a:pt x="374" y="932"/>
                  </a:lnTo>
                  <a:lnTo>
                    <a:pt x="374" y="249"/>
                  </a:lnTo>
                  <a:lnTo>
                    <a:pt x="312" y="62"/>
                  </a:lnTo>
                  <a:lnTo>
                    <a:pt x="249"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4"/>
            <p:cNvSpPr/>
            <p:nvPr/>
          </p:nvSpPr>
          <p:spPr>
            <a:xfrm>
              <a:off x="2053375" y="797250"/>
              <a:ext cx="46625" cy="7775"/>
            </a:xfrm>
            <a:custGeom>
              <a:rect b="b" l="l" r="r" t="t"/>
              <a:pathLst>
                <a:path extrusionOk="0" h="311" w="1865">
                  <a:moveTo>
                    <a:pt x="187" y="0"/>
                  </a:moveTo>
                  <a:lnTo>
                    <a:pt x="1" y="62"/>
                  </a:lnTo>
                  <a:lnTo>
                    <a:pt x="1" y="125"/>
                  </a:lnTo>
                  <a:lnTo>
                    <a:pt x="1" y="187"/>
                  </a:lnTo>
                  <a:lnTo>
                    <a:pt x="1" y="249"/>
                  </a:lnTo>
                  <a:lnTo>
                    <a:pt x="63" y="311"/>
                  </a:lnTo>
                  <a:lnTo>
                    <a:pt x="1803" y="311"/>
                  </a:lnTo>
                  <a:lnTo>
                    <a:pt x="1803" y="249"/>
                  </a:lnTo>
                  <a:lnTo>
                    <a:pt x="1865" y="187"/>
                  </a:lnTo>
                  <a:lnTo>
                    <a:pt x="1803" y="62"/>
                  </a:lnTo>
                  <a:lnTo>
                    <a:pt x="1740" y="62"/>
                  </a:lnTo>
                  <a:lnTo>
                    <a:pt x="1616"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4"/>
            <p:cNvSpPr/>
            <p:nvPr/>
          </p:nvSpPr>
          <p:spPr>
            <a:xfrm>
              <a:off x="1671300" y="797250"/>
              <a:ext cx="46625" cy="7775"/>
            </a:xfrm>
            <a:custGeom>
              <a:rect b="b" l="l" r="r" t="t"/>
              <a:pathLst>
                <a:path extrusionOk="0" h="311" w="1865">
                  <a:moveTo>
                    <a:pt x="187" y="0"/>
                  </a:moveTo>
                  <a:lnTo>
                    <a:pt x="63" y="62"/>
                  </a:lnTo>
                  <a:lnTo>
                    <a:pt x="1" y="62"/>
                  </a:lnTo>
                  <a:lnTo>
                    <a:pt x="1" y="187"/>
                  </a:lnTo>
                  <a:lnTo>
                    <a:pt x="1" y="249"/>
                  </a:lnTo>
                  <a:lnTo>
                    <a:pt x="63" y="311"/>
                  </a:lnTo>
                  <a:lnTo>
                    <a:pt x="1803" y="311"/>
                  </a:lnTo>
                  <a:lnTo>
                    <a:pt x="1865" y="249"/>
                  </a:lnTo>
                  <a:lnTo>
                    <a:pt x="1865" y="187"/>
                  </a:lnTo>
                  <a:lnTo>
                    <a:pt x="1865" y="62"/>
                  </a:lnTo>
                  <a:lnTo>
                    <a:pt x="1803" y="62"/>
                  </a:lnTo>
                  <a:lnTo>
                    <a:pt x="1678" y="0"/>
                  </a:lnTo>
                  <a:close/>
                </a:path>
              </a:pathLst>
            </a:custGeom>
            <a:solidFill>
              <a:srgbClr val="5B23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8" name="Shape 4218"/>
        <p:cNvGrpSpPr/>
        <p:nvPr/>
      </p:nvGrpSpPr>
      <p:grpSpPr>
        <a:xfrm>
          <a:off x="0" y="0"/>
          <a:ext cx="0" cy="0"/>
          <a:chOff x="0" y="0"/>
          <a:chExt cx="0" cy="0"/>
        </a:xfrm>
      </p:grpSpPr>
      <p:sp>
        <p:nvSpPr>
          <p:cNvPr id="4219" name="Google Shape;4219;p75"/>
          <p:cNvSpPr txBox="1"/>
          <p:nvPr>
            <p:ph type="title"/>
          </p:nvPr>
        </p:nvSpPr>
        <p:spPr>
          <a:xfrm>
            <a:off x="810000" y="880688"/>
            <a:ext cx="8667000" cy="11454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Resources</a:t>
            </a:r>
            <a:endParaRPr/>
          </a:p>
        </p:txBody>
      </p:sp>
      <p:sp>
        <p:nvSpPr>
          <p:cNvPr id="4220" name="Google Shape;4220;p75"/>
          <p:cNvSpPr txBox="1"/>
          <p:nvPr>
            <p:ph idx="1" type="body"/>
          </p:nvPr>
        </p:nvSpPr>
        <p:spPr>
          <a:xfrm>
            <a:off x="810000" y="2157225"/>
            <a:ext cx="7673100" cy="6632100"/>
          </a:xfrm>
          <a:prstGeom prst="rect">
            <a:avLst/>
          </a:prstGeom>
        </p:spPr>
        <p:txBody>
          <a:bodyPr anchorCtr="0" anchor="t" bIns="129525" lIns="129525" spcFirstLastPara="1" rIns="129525" wrap="square" tIns="129525">
            <a:noAutofit/>
          </a:bodyPr>
          <a:lstStyle/>
          <a:p>
            <a:pPr indent="0" lvl="0" marL="0" rtl="0" algn="l">
              <a:spcBef>
                <a:spcPts val="0"/>
              </a:spcBef>
              <a:spcAft>
                <a:spcPts val="0"/>
              </a:spcAft>
              <a:buNone/>
            </a:pPr>
            <a:r>
              <a:rPr lang="en">
                <a:solidFill>
                  <a:schemeClr val="dk1"/>
                </a:solidFill>
              </a:rPr>
              <a:t>Did you like the resources on this template? Get them for free at our other websites: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sz="4400">
                <a:solidFill>
                  <a:schemeClr val="dk1"/>
                </a:solidFill>
                <a:latin typeface="DM Serif Display"/>
                <a:ea typeface="DM Serif Display"/>
                <a:cs typeface="DM Serif Display"/>
                <a:sym typeface="DM Serif Display"/>
              </a:rPr>
              <a:t>Stickers:</a:t>
            </a:r>
            <a:endParaRPr sz="4400">
              <a:solidFill>
                <a:schemeClr val="dk1"/>
              </a:solidFill>
              <a:latin typeface="DM Serif Display"/>
              <a:ea typeface="DM Serif Display"/>
              <a:cs typeface="DM Serif Display"/>
              <a:sym typeface="DM Serif Display"/>
            </a:endParaRPr>
          </a:p>
          <a:p>
            <a:pPr indent="-406400" lvl="0" marL="457200" rtl="0" algn="l">
              <a:spcBef>
                <a:spcPts val="1000"/>
              </a:spcBef>
              <a:spcAft>
                <a:spcPts val="0"/>
              </a:spcAft>
              <a:buSzPts val="2800"/>
              <a:buChar char="●"/>
            </a:pPr>
            <a:r>
              <a:rPr lang="en">
                <a:solidFill>
                  <a:schemeClr val="hlink"/>
                </a:solidFill>
                <a:uFill>
                  <a:noFill/>
                </a:uFill>
                <a:hlinkClick r:id="rId3"/>
              </a:rPr>
              <a:t>Office</a:t>
            </a:r>
            <a:endParaRPr>
              <a:solidFill>
                <a:schemeClr val="dk1"/>
              </a:solidFill>
            </a:endParaRPr>
          </a:p>
          <a:p>
            <a:pPr indent="-406400" lvl="0" marL="457200" rtl="0" algn="l">
              <a:spcBef>
                <a:spcPts val="0"/>
              </a:spcBef>
              <a:spcAft>
                <a:spcPts val="0"/>
              </a:spcAft>
              <a:buSzPts val="2800"/>
              <a:buChar char="●"/>
            </a:pPr>
            <a:r>
              <a:rPr lang="en">
                <a:solidFill>
                  <a:schemeClr val="hlink"/>
                </a:solidFill>
                <a:uFill>
                  <a:noFill/>
                </a:uFill>
                <a:hlinkClick r:id="rId4"/>
              </a:rPr>
              <a:t>Business</a:t>
            </a:r>
            <a:endParaRPr>
              <a:solidFill>
                <a:schemeClr val="dk1"/>
              </a:solidFill>
            </a:endParaRPr>
          </a:p>
          <a:p>
            <a:pPr indent="-406400" lvl="0" marL="457200" rtl="0" algn="l">
              <a:spcBef>
                <a:spcPts val="0"/>
              </a:spcBef>
              <a:spcAft>
                <a:spcPts val="0"/>
              </a:spcAft>
              <a:buSzPts val="2800"/>
              <a:buChar char="●"/>
            </a:pPr>
            <a:r>
              <a:rPr lang="en">
                <a:solidFill>
                  <a:schemeClr val="hlink"/>
                </a:solidFill>
                <a:uFill>
                  <a:noFill/>
                </a:uFill>
                <a:hlinkClick r:id="rId5"/>
              </a:rPr>
              <a:t>Teamwork</a:t>
            </a:r>
            <a:r>
              <a:rPr lang="en">
                <a:solidFill>
                  <a:schemeClr val="dk1"/>
                </a:solidFill>
              </a:rPr>
              <a:t> </a:t>
            </a:r>
            <a:endParaRPr>
              <a:solidFill>
                <a:schemeClr val="dk1"/>
              </a:solidFill>
            </a:endParaRPr>
          </a:p>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224" name="Shape 4224"/>
        <p:cNvGrpSpPr/>
        <p:nvPr/>
      </p:nvGrpSpPr>
      <p:grpSpPr>
        <a:xfrm>
          <a:off x="0" y="0"/>
          <a:ext cx="0" cy="0"/>
          <a:chOff x="0" y="0"/>
          <a:chExt cx="0" cy="0"/>
        </a:xfrm>
      </p:grpSpPr>
      <p:sp>
        <p:nvSpPr>
          <p:cNvPr id="4225" name="Google Shape;4225;p76"/>
          <p:cNvSpPr txBox="1"/>
          <p:nvPr/>
        </p:nvSpPr>
        <p:spPr>
          <a:xfrm>
            <a:off x="1201613" y="692480"/>
            <a:ext cx="7928400" cy="9648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Instructions for use (premium users)</a:t>
            </a:r>
            <a:endParaRPr sz="3600">
              <a:solidFill>
                <a:srgbClr val="FFFFFF"/>
              </a:solidFill>
            </a:endParaRPr>
          </a:p>
          <a:p>
            <a:pPr indent="0" lvl="0" marL="0" rtl="0" algn="ctr">
              <a:spcBef>
                <a:spcPts val="0"/>
              </a:spcBef>
              <a:spcAft>
                <a:spcPts val="0"/>
              </a:spcAft>
              <a:buNone/>
            </a:pPr>
            <a:r>
              <a:t/>
            </a:r>
            <a:endParaRPr sz="3600">
              <a:solidFill>
                <a:srgbClr val="FFFFFF"/>
              </a:solidFill>
            </a:endParaRPr>
          </a:p>
        </p:txBody>
      </p:sp>
      <p:sp>
        <p:nvSpPr>
          <p:cNvPr id="4226" name="Google Shape;4226;p76"/>
          <p:cNvSpPr txBox="1"/>
          <p:nvPr/>
        </p:nvSpPr>
        <p:spPr>
          <a:xfrm>
            <a:off x="933600" y="1428675"/>
            <a:ext cx="8411100" cy="5877600"/>
          </a:xfrm>
          <a:prstGeom prst="rect">
            <a:avLst/>
          </a:prstGeom>
          <a:noFill/>
          <a:ln>
            <a:noFill/>
          </a:ln>
        </p:spPr>
        <p:txBody>
          <a:bodyPr anchorCtr="0" anchor="t" bIns="136325" lIns="136325" spcFirstLastPara="1" rIns="136325" wrap="square" tIns="136325">
            <a:noAutofit/>
          </a:bodyPr>
          <a:lstStyle/>
          <a:p>
            <a:pPr indent="0" lvl="0" marL="0" rtl="0" algn="l">
              <a:lnSpc>
                <a:spcPct val="115000"/>
              </a:lnSpc>
              <a:spcBef>
                <a:spcPts val="1400"/>
              </a:spcBef>
              <a:spcAft>
                <a:spcPts val="0"/>
              </a:spcAft>
              <a:buClr>
                <a:schemeClr val="dk1"/>
              </a:buClr>
              <a:buSzPts val="1100"/>
              <a:buFont typeface="Arial"/>
              <a:buNone/>
            </a:pPr>
            <a:r>
              <a:rPr lang="en" sz="1800">
                <a:solidFill>
                  <a:schemeClr val="lt1"/>
                </a:solidFill>
              </a:rPr>
              <a:t>As a Premium user, you can use this template without attributing </a:t>
            </a:r>
            <a:r>
              <a:rPr b="1" lang="en" sz="1800" u="sng">
                <a:solidFill>
                  <a:srgbClr val="869FB2"/>
                </a:solidFill>
              </a:rPr>
              <a:t>S</a:t>
            </a:r>
            <a:r>
              <a:rPr b="1" lang="en" sz="1800" u="sng">
                <a:solidFill>
                  <a:srgbClr val="869FB2"/>
                </a:solidFill>
                <a:hlinkClick r:id="rId3">
                  <a:extLst>
                    <a:ext uri="{A12FA001-AC4F-418D-AE19-62706E023703}">
                      <ahyp:hlinkClr val="tx"/>
                    </a:ext>
                  </a:extLst>
                </a:hlinkClick>
              </a:rPr>
              <a:t>lidesgo</a:t>
            </a:r>
            <a:r>
              <a:rPr lang="en" sz="1800">
                <a:solidFill>
                  <a:schemeClr val="lt1"/>
                </a:solidFill>
              </a:rPr>
              <a:t> or keeping the "Thanks" slide.</a:t>
            </a:r>
            <a:endParaRPr sz="1800">
              <a:solidFill>
                <a:srgbClr val="FFFFFF"/>
              </a:solidFill>
            </a:endParaRPr>
          </a:p>
          <a:p>
            <a:pPr indent="0" lvl="0" marL="0" rtl="0" algn="l">
              <a:lnSpc>
                <a:spcPct val="115000"/>
              </a:lnSpc>
              <a:spcBef>
                <a:spcPts val="1400"/>
              </a:spcBef>
              <a:spcAft>
                <a:spcPts val="0"/>
              </a:spcAft>
              <a:buNone/>
            </a:pPr>
            <a:r>
              <a:rPr b="1" lang="en" sz="1700">
                <a:solidFill>
                  <a:srgbClr val="869FB2"/>
                </a:solidFill>
              </a:rPr>
              <a:t>You are allowed to:</a:t>
            </a:r>
            <a:endParaRPr b="1" sz="1700">
              <a:solidFill>
                <a:srgbClr val="869FB2"/>
              </a:solidFill>
            </a:endParaRPr>
          </a:p>
          <a:p>
            <a:pPr indent="-336550" lvl="0" marL="457200" rtl="0" algn="l">
              <a:lnSpc>
                <a:spcPct val="115000"/>
              </a:lnSpc>
              <a:spcBef>
                <a:spcPts val="400"/>
              </a:spcBef>
              <a:spcAft>
                <a:spcPts val="0"/>
              </a:spcAft>
              <a:buClr>
                <a:srgbClr val="FFFFFF"/>
              </a:buClr>
              <a:buSzPts val="1700"/>
              <a:buFont typeface="Arial"/>
              <a:buChar char="●"/>
            </a:pPr>
            <a:r>
              <a:rPr lang="en" sz="1700">
                <a:solidFill>
                  <a:srgbClr val="FFFFFF"/>
                </a:solidFill>
              </a:rPr>
              <a:t>Modify this template.</a:t>
            </a:r>
            <a:endParaRPr sz="1700">
              <a:solidFill>
                <a:srgbClr val="FFFFFF"/>
              </a:solidFill>
            </a:endParaRPr>
          </a:p>
          <a:p>
            <a:pPr indent="-336550" lvl="0" marL="457200" rtl="0" algn="l">
              <a:lnSpc>
                <a:spcPct val="115000"/>
              </a:lnSpc>
              <a:spcBef>
                <a:spcPts val="0"/>
              </a:spcBef>
              <a:spcAft>
                <a:spcPts val="0"/>
              </a:spcAft>
              <a:buClr>
                <a:srgbClr val="FFFFFF"/>
              </a:buClr>
              <a:buSzPts val="1700"/>
              <a:buFont typeface="Arial"/>
              <a:buChar char="●"/>
            </a:pPr>
            <a:r>
              <a:rPr lang="en" sz="1700">
                <a:solidFill>
                  <a:srgbClr val="FFFFFF"/>
                </a:solidFill>
              </a:rPr>
              <a:t>Use it for both personal and commercial purposes.</a:t>
            </a:r>
            <a:endParaRPr sz="1700">
              <a:solidFill>
                <a:srgbClr val="FFFFFF"/>
              </a:solidFill>
            </a:endParaRPr>
          </a:p>
          <a:p>
            <a:pPr indent="-336550" lvl="0" marL="457200" rtl="0" algn="l">
              <a:lnSpc>
                <a:spcPct val="115000"/>
              </a:lnSpc>
              <a:spcBef>
                <a:spcPts val="0"/>
              </a:spcBef>
              <a:spcAft>
                <a:spcPts val="0"/>
              </a:spcAft>
              <a:buClr>
                <a:srgbClr val="FFFFFF"/>
              </a:buClr>
              <a:buSzPts val="1700"/>
              <a:buFont typeface="Arial"/>
              <a:buChar char="●"/>
            </a:pPr>
            <a:r>
              <a:rPr lang="en" sz="1700">
                <a:solidFill>
                  <a:srgbClr val="FFFFFF"/>
                </a:solidFill>
              </a:rPr>
              <a:t>Hide or delete the “Thanks” slide and the mention to Slidesgo in the credits.</a:t>
            </a:r>
            <a:endParaRPr sz="1700">
              <a:solidFill>
                <a:srgbClr val="FFFFFF"/>
              </a:solidFill>
            </a:endParaRPr>
          </a:p>
          <a:p>
            <a:pPr indent="-336550" lvl="0" marL="457200" rtl="0" algn="l">
              <a:lnSpc>
                <a:spcPct val="115000"/>
              </a:lnSpc>
              <a:spcBef>
                <a:spcPts val="0"/>
              </a:spcBef>
              <a:spcAft>
                <a:spcPts val="0"/>
              </a:spcAft>
              <a:buClr>
                <a:srgbClr val="FFFFFF"/>
              </a:buClr>
              <a:buSzPts val="1700"/>
              <a:buFont typeface="Arial"/>
              <a:buChar char="●"/>
            </a:pPr>
            <a:r>
              <a:rPr lang="en" sz="1700">
                <a:solidFill>
                  <a:srgbClr val="FFFFFF"/>
                </a:solidFill>
              </a:rPr>
              <a:t>Share this template in an editable format with people who are not part of your team.</a:t>
            </a:r>
            <a:endParaRPr sz="1700">
              <a:solidFill>
                <a:srgbClr val="FFFFFF"/>
              </a:solidFill>
            </a:endParaRPr>
          </a:p>
          <a:p>
            <a:pPr indent="0" lvl="0" marL="0" rtl="0" algn="l">
              <a:lnSpc>
                <a:spcPct val="115000"/>
              </a:lnSpc>
              <a:spcBef>
                <a:spcPts val="1400"/>
              </a:spcBef>
              <a:spcAft>
                <a:spcPts val="0"/>
              </a:spcAft>
              <a:buNone/>
            </a:pPr>
            <a:r>
              <a:rPr b="1" lang="en" sz="1700">
                <a:solidFill>
                  <a:srgbClr val="869FB2"/>
                </a:solidFill>
              </a:rPr>
              <a:t>You are not allowed to:</a:t>
            </a:r>
            <a:endParaRPr b="1" sz="1700">
              <a:solidFill>
                <a:srgbClr val="869FB2"/>
              </a:solidFill>
            </a:endParaRPr>
          </a:p>
          <a:p>
            <a:pPr indent="-336550" lvl="0" marL="457200" rtl="0" algn="l">
              <a:lnSpc>
                <a:spcPct val="115000"/>
              </a:lnSpc>
              <a:spcBef>
                <a:spcPts val="400"/>
              </a:spcBef>
              <a:spcAft>
                <a:spcPts val="0"/>
              </a:spcAft>
              <a:buClr>
                <a:srgbClr val="FFFFFF"/>
              </a:buClr>
              <a:buSzPts val="1700"/>
              <a:buFont typeface="Arial"/>
              <a:buChar char="●"/>
            </a:pPr>
            <a:r>
              <a:rPr lang="en" sz="1700">
                <a:solidFill>
                  <a:srgbClr val="FFFFFF"/>
                </a:solidFill>
              </a:rPr>
              <a:t>Sublicense, sell or rent this Slidesgo Template (or a modified version of this Slidesgo Template).</a:t>
            </a:r>
            <a:endParaRPr sz="1700">
              <a:solidFill>
                <a:srgbClr val="FFFFFF"/>
              </a:solidFill>
            </a:endParaRPr>
          </a:p>
          <a:p>
            <a:pPr indent="-336550" lvl="0" marL="457200" rtl="0" algn="l">
              <a:lnSpc>
                <a:spcPct val="115000"/>
              </a:lnSpc>
              <a:spcBef>
                <a:spcPts val="0"/>
              </a:spcBef>
              <a:spcAft>
                <a:spcPts val="0"/>
              </a:spcAft>
              <a:buClr>
                <a:srgbClr val="FFFFFF"/>
              </a:buClr>
              <a:buSzPts val="1700"/>
              <a:buFont typeface="Arial"/>
              <a:buChar char="●"/>
            </a:pPr>
            <a:r>
              <a:rPr lang="en" sz="17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700">
              <a:solidFill>
                <a:srgbClr val="FFFFFF"/>
              </a:solidFill>
            </a:endParaRPr>
          </a:p>
          <a:p>
            <a:pPr indent="-336550" lvl="0" marL="457200" rtl="0" algn="l">
              <a:lnSpc>
                <a:spcPct val="115000"/>
              </a:lnSpc>
              <a:spcBef>
                <a:spcPts val="0"/>
              </a:spcBef>
              <a:spcAft>
                <a:spcPts val="0"/>
              </a:spcAft>
              <a:buClr>
                <a:srgbClr val="FFFFFF"/>
              </a:buClr>
              <a:buSzPts val="1700"/>
              <a:buFont typeface="Arial"/>
              <a:buChar char="●"/>
            </a:pPr>
            <a:r>
              <a:rPr lang="en" sz="1700">
                <a:solidFill>
                  <a:srgbClr val="FFFFFF"/>
                </a:solidFill>
              </a:rPr>
              <a:t>Use any of the elements that are part of this Slidesgo Template in an isolated and separated way from this Template.</a:t>
            </a:r>
            <a:endParaRPr sz="1700">
              <a:solidFill>
                <a:srgbClr val="FFFFFF"/>
              </a:solidFill>
            </a:endParaRPr>
          </a:p>
          <a:p>
            <a:pPr indent="-336550" lvl="0" marL="457200" rtl="0" algn="l">
              <a:lnSpc>
                <a:spcPct val="115000"/>
              </a:lnSpc>
              <a:spcBef>
                <a:spcPts val="0"/>
              </a:spcBef>
              <a:spcAft>
                <a:spcPts val="0"/>
              </a:spcAft>
              <a:buClr>
                <a:srgbClr val="FFFFFF"/>
              </a:buClr>
              <a:buSzPts val="1700"/>
              <a:buFont typeface="Arial"/>
              <a:buChar char="●"/>
            </a:pPr>
            <a:r>
              <a:rPr lang="en" sz="1700">
                <a:solidFill>
                  <a:srgbClr val="FFFFFF"/>
                </a:solidFill>
              </a:rPr>
              <a:t>Register any of the elements that are part of this template as a trademark or logo, or register it as a work in an intellectual property registry or similar.</a:t>
            </a:r>
            <a:endParaRPr sz="1700">
              <a:solidFill>
                <a:srgbClr val="FFFFFF"/>
              </a:solidFill>
            </a:endParaRPr>
          </a:p>
          <a:p>
            <a:pPr indent="0" lvl="0" marL="0" rtl="0" algn="l">
              <a:lnSpc>
                <a:spcPct val="115000"/>
              </a:lnSpc>
              <a:spcBef>
                <a:spcPts val="0"/>
              </a:spcBef>
              <a:spcAft>
                <a:spcPts val="0"/>
              </a:spcAft>
              <a:buNone/>
            </a:pPr>
            <a:r>
              <a:t/>
            </a:r>
            <a:endParaRPr sz="1700">
              <a:solidFill>
                <a:srgbClr val="FFFFFF"/>
              </a:solidFill>
            </a:endParaRPr>
          </a:p>
          <a:p>
            <a:pPr indent="0" lvl="0" marL="0" rtl="0" algn="l">
              <a:lnSpc>
                <a:spcPct val="115000"/>
              </a:lnSpc>
              <a:spcBef>
                <a:spcPts val="0"/>
              </a:spcBef>
              <a:spcAft>
                <a:spcPts val="0"/>
              </a:spcAft>
              <a:buNone/>
            </a:pPr>
            <a:r>
              <a:t/>
            </a:r>
            <a:endParaRPr sz="1700">
              <a:solidFill>
                <a:srgbClr val="FFFFFF"/>
              </a:solidFill>
            </a:endParaRPr>
          </a:p>
          <a:p>
            <a:pPr indent="0" lvl="0" marL="0" rtl="0" algn="l">
              <a:lnSpc>
                <a:spcPct val="115000"/>
              </a:lnSpc>
              <a:spcBef>
                <a:spcPts val="0"/>
              </a:spcBef>
              <a:spcAft>
                <a:spcPts val="0"/>
              </a:spcAft>
              <a:buNone/>
            </a:pPr>
            <a:r>
              <a:t/>
            </a:r>
            <a:endParaRPr sz="2800">
              <a:solidFill>
                <a:srgbClr val="FFFFFF"/>
              </a:solidFill>
            </a:endParaRPr>
          </a:p>
        </p:txBody>
      </p:sp>
      <p:sp>
        <p:nvSpPr>
          <p:cNvPr id="4227" name="Google Shape;4227;p76"/>
          <p:cNvSpPr txBox="1"/>
          <p:nvPr/>
        </p:nvSpPr>
        <p:spPr>
          <a:xfrm>
            <a:off x="933600" y="7850075"/>
            <a:ext cx="8411100" cy="1522500"/>
          </a:xfrm>
          <a:prstGeom prst="rect">
            <a:avLst/>
          </a:prstGeom>
          <a:noFill/>
          <a:ln>
            <a:noFill/>
          </a:ln>
        </p:spPr>
        <p:txBody>
          <a:bodyPr anchorCtr="0" anchor="t" bIns="136325" lIns="136325" spcFirstLastPara="1" rIns="136325" wrap="square" tIns="136325">
            <a:noAutofit/>
          </a:bodyPr>
          <a:lstStyle/>
          <a:p>
            <a:pPr indent="0" lvl="0" marL="0" rtl="0" algn="ctr">
              <a:lnSpc>
                <a:spcPct val="115000"/>
              </a:lnSpc>
              <a:spcBef>
                <a:spcPts val="0"/>
              </a:spcBef>
              <a:spcAft>
                <a:spcPts val="0"/>
              </a:spcAft>
              <a:buNone/>
            </a:pPr>
            <a:r>
              <a:rPr lang="en" sz="1900">
                <a:solidFill>
                  <a:srgbClr val="FFFFFF"/>
                </a:solidFill>
              </a:rPr>
              <a:t>For more information about editing slides, please read our FAQs or visit Slidesgo School:</a:t>
            </a:r>
            <a:endParaRPr sz="1900">
              <a:solidFill>
                <a:srgbClr val="FFFFFF"/>
              </a:solidFill>
            </a:endParaRPr>
          </a:p>
          <a:p>
            <a:pPr indent="0" lvl="0" marL="0" rtl="0" algn="ctr">
              <a:lnSpc>
                <a:spcPct val="115000"/>
              </a:lnSpc>
              <a:spcBef>
                <a:spcPts val="0"/>
              </a:spcBef>
              <a:spcAft>
                <a:spcPts val="0"/>
              </a:spcAft>
              <a:buNone/>
            </a:pPr>
            <a:r>
              <a:rPr lang="en" sz="1900" u="sng">
                <a:solidFill>
                  <a:srgbClr val="869FB2"/>
                </a:solidFill>
                <a:hlinkClick r:id="rId4">
                  <a:extLst>
                    <a:ext uri="{A12FA001-AC4F-418D-AE19-62706E023703}">
                      <ahyp:hlinkClr val="tx"/>
                    </a:ext>
                  </a:extLst>
                </a:hlinkClick>
              </a:rPr>
              <a:t>https://slidesgo.com/faqs</a:t>
            </a:r>
            <a:r>
              <a:rPr lang="en" sz="2200">
                <a:solidFill>
                  <a:srgbClr val="FFFFFF"/>
                </a:solidFill>
              </a:rPr>
              <a:t> </a:t>
            </a:r>
            <a:r>
              <a:rPr lang="en" sz="1900">
                <a:solidFill>
                  <a:srgbClr val="FFFFFF"/>
                </a:solidFill>
              </a:rPr>
              <a:t>and</a:t>
            </a:r>
            <a:r>
              <a:rPr lang="en" sz="2200">
                <a:solidFill>
                  <a:srgbClr val="FFFFFF"/>
                </a:solidFill>
              </a:rPr>
              <a:t> </a:t>
            </a:r>
            <a:r>
              <a:rPr lang="en" sz="1900" u="sng">
                <a:solidFill>
                  <a:srgbClr val="869FB2"/>
                </a:solidFill>
                <a:hlinkClick r:id="rId5">
                  <a:extLst>
                    <a:ext uri="{A12FA001-AC4F-418D-AE19-62706E023703}">
                      <ahyp:hlinkClr val="tx"/>
                    </a:ext>
                  </a:extLst>
                </a:hlinkClick>
              </a:rPr>
              <a:t>https://slidesgo.com/slidesgo-school</a:t>
            </a:r>
            <a:endParaRPr sz="1900" u="sng">
              <a:solidFill>
                <a:srgbClr val="869FB2"/>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231" name="Shape 4231"/>
        <p:cNvGrpSpPr/>
        <p:nvPr/>
      </p:nvGrpSpPr>
      <p:grpSpPr>
        <a:xfrm>
          <a:off x="0" y="0"/>
          <a:ext cx="0" cy="0"/>
          <a:chOff x="0" y="0"/>
          <a:chExt cx="0" cy="0"/>
        </a:xfrm>
      </p:grpSpPr>
      <p:sp>
        <p:nvSpPr>
          <p:cNvPr id="4232" name="Google Shape;4232;p77"/>
          <p:cNvSpPr txBox="1"/>
          <p:nvPr>
            <p:ph idx="4294967295" type="title"/>
          </p:nvPr>
        </p:nvSpPr>
        <p:spPr>
          <a:xfrm>
            <a:off x="1179394" y="692481"/>
            <a:ext cx="7928400" cy="9648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233" name="Google Shape;4233;p77"/>
          <p:cNvSpPr txBox="1"/>
          <p:nvPr>
            <p:ph idx="4294967295" type="body"/>
          </p:nvPr>
        </p:nvSpPr>
        <p:spPr>
          <a:xfrm>
            <a:off x="1179400" y="1943100"/>
            <a:ext cx="7928400" cy="11622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None/>
            </a:pPr>
            <a:r>
              <a:rPr lang="en" sz="2100">
                <a:solidFill>
                  <a:srgbClr val="FFFFFF"/>
                </a:solidFill>
                <a:latin typeface="Arial"/>
                <a:ea typeface="Arial"/>
                <a:cs typeface="Arial"/>
                <a:sym typeface="Arial"/>
              </a:rPr>
              <a:t>This presentation has been made using the following fonts:</a:t>
            </a:r>
            <a:endParaRPr sz="2100">
              <a:solidFill>
                <a:srgbClr val="FFFFFF"/>
              </a:solidFill>
              <a:latin typeface="Arial"/>
              <a:ea typeface="Arial"/>
              <a:cs typeface="Arial"/>
              <a:sym typeface="Arial"/>
            </a:endParaRPr>
          </a:p>
          <a:p>
            <a:pPr indent="0" lvl="0" marL="0" rtl="0" algn="l">
              <a:spcBef>
                <a:spcPts val="0"/>
              </a:spcBef>
              <a:spcAft>
                <a:spcPts val="0"/>
              </a:spcAft>
              <a:buNone/>
            </a:pPr>
            <a:r>
              <a:t/>
            </a:r>
            <a:endParaRPr sz="2400">
              <a:solidFill>
                <a:srgbClr val="435D74"/>
              </a:solidFill>
              <a:latin typeface="Arial"/>
              <a:ea typeface="Arial"/>
              <a:cs typeface="Arial"/>
              <a:sym typeface="Arial"/>
            </a:endParaRPr>
          </a:p>
        </p:txBody>
      </p:sp>
      <p:sp>
        <p:nvSpPr>
          <p:cNvPr id="4234" name="Google Shape;4234;p77"/>
          <p:cNvSpPr txBox="1"/>
          <p:nvPr>
            <p:ph idx="4294967295" type="body"/>
          </p:nvPr>
        </p:nvSpPr>
        <p:spPr>
          <a:xfrm>
            <a:off x="1168350" y="2954700"/>
            <a:ext cx="7928400" cy="21423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None/>
            </a:pPr>
            <a:r>
              <a:rPr b="1" lang="en" sz="1900">
                <a:solidFill>
                  <a:schemeClr val="lt1"/>
                </a:solidFill>
                <a:latin typeface="Arial"/>
                <a:ea typeface="Arial"/>
                <a:cs typeface="Arial"/>
                <a:sym typeface="Arial"/>
              </a:rPr>
              <a:t>DM Serif Display</a:t>
            </a:r>
            <a:endParaRPr b="1" sz="1900">
              <a:solidFill>
                <a:schemeClr val="lt1"/>
              </a:solidFill>
              <a:latin typeface="Arial"/>
              <a:ea typeface="Arial"/>
              <a:cs typeface="Arial"/>
              <a:sym typeface="Arial"/>
            </a:endParaRPr>
          </a:p>
          <a:p>
            <a:pPr indent="0" lvl="0" marL="0" rtl="0" algn="ctr">
              <a:spcBef>
                <a:spcPts val="0"/>
              </a:spcBef>
              <a:spcAft>
                <a:spcPts val="0"/>
              </a:spcAft>
              <a:buNone/>
            </a:pPr>
            <a:r>
              <a:rPr lang="en" sz="1900">
                <a:solidFill>
                  <a:schemeClr val="lt1"/>
                </a:solidFill>
                <a:uFill>
                  <a:noFill/>
                </a:uFill>
                <a:latin typeface="Arial"/>
                <a:ea typeface="Arial"/>
                <a:cs typeface="Arial"/>
                <a:sym typeface="Arial"/>
                <a:hlinkClick r:id="rId3">
                  <a:extLst>
                    <a:ext uri="{A12FA001-AC4F-418D-AE19-62706E023703}">
                      <ahyp:hlinkClr val="tx"/>
                    </a:ext>
                  </a:extLst>
                </a:hlinkClick>
              </a:rPr>
              <a:t>(</a:t>
            </a:r>
            <a:r>
              <a:rPr lang="en" sz="1900">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https://fonts.google.com/specimen/DM+Serif+Display</a:t>
            </a:r>
            <a:r>
              <a:rPr lang="en" sz="1900">
                <a:solidFill>
                  <a:schemeClr val="lt1"/>
                </a:solidFill>
                <a:latin typeface="Arial"/>
                <a:ea typeface="Arial"/>
                <a:cs typeface="Arial"/>
                <a:sym typeface="Arial"/>
              </a:rPr>
              <a:t>)</a:t>
            </a:r>
            <a:endParaRPr sz="1900">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sz="1900">
                <a:solidFill>
                  <a:schemeClr val="lt1"/>
                </a:solidFill>
                <a:latin typeface="Arial"/>
                <a:ea typeface="Arial"/>
                <a:cs typeface="Arial"/>
                <a:sym typeface="Arial"/>
              </a:rPr>
              <a:t>Exo 2</a:t>
            </a:r>
            <a:endParaRPr b="1" sz="1900">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sz="1900">
                <a:solidFill>
                  <a:schemeClr val="lt1"/>
                </a:solidFill>
                <a:uFill>
                  <a:noFill/>
                </a:uFill>
                <a:latin typeface="Arial"/>
                <a:ea typeface="Arial"/>
                <a:cs typeface="Arial"/>
                <a:sym typeface="Arial"/>
                <a:hlinkClick r:id="rId5">
                  <a:extLst>
                    <a:ext uri="{A12FA001-AC4F-418D-AE19-62706E023703}">
                      <ahyp:hlinkClr val="tx"/>
                    </a:ext>
                  </a:extLst>
                </a:hlinkClick>
              </a:rPr>
              <a:t>(</a:t>
            </a:r>
            <a:r>
              <a:rPr lang="en" sz="1900">
                <a:solidFill>
                  <a:schemeClr val="lt1"/>
                </a:solidFill>
                <a:uFill>
                  <a:noFill/>
                </a:uFill>
                <a:latin typeface="Arial"/>
                <a:ea typeface="Arial"/>
                <a:cs typeface="Arial"/>
                <a:sym typeface="Arial"/>
                <a:hlinkClick r:id="rId6">
                  <a:extLst>
                    <a:ext uri="{A12FA001-AC4F-418D-AE19-62706E023703}">
                      <ahyp:hlinkClr val="tx"/>
                    </a:ext>
                  </a:extLst>
                </a:hlinkClick>
              </a:rPr>
              <a:t>https://fonts.google.com/specimen/Exo+2</a:t>
            </a:r>
            <a:r>
              <a:rPr lang="en" sz="1900">
                <a:solidFill>
                  <a:schemeClr val="lt1"/>
                </a:solidFill>
                <a:latin typeface="Arial"/>
                <a:ea typeface="Arial"/>
                <a:cs typeface="Arial"/>
                <a:sym typeface="Arial"/>
              </a:rPr>
              <a:t>)</a:t>
            </a:r>
            <a:endParaRPr b="1" sz="1900">
              <a:solidFill>
                <a:schemeClr val="lt1"/>
              </a:solidFill>
              <a:latin typeface="Arial"/>
              <a:ea typeface="Arial"/>
              <a:cs typeface="Arial"/>
              <a:sym typeface="Arial"/>
            </a:endParaRPr>
          </a:p>
        </p:txBody>
      </p:sp>
      <p:sp>
        <p:nvSpPr>
          <p:cNvPr id="4235" name="Google Shape;4235;p77"/>
          <p:cNvSpPr/>
          <p:nvPr/>
        </p:nvSpPr>
        <p:spPr>
          <a:xfrm>
            <a:off x="2707965" y="5652075"/>
            <a:ext cx="1374900" cy="1280100"/>
          </a:xfrm>
          <a:prstGeom prst="roundRect">
            <a:avLst>
              <a:gd fmla="val 16667" name="adj"/>
            </a:avLst>
          </a:prstGeom>
          <a:solidFill>
            <a:srgbClr val="D2B2D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36" name="Google Shape;4236;p77"/>
          <p:cNvSpPr/>
          <p:nvPr/>
        </p:nvSpPr>
        <p:spPr>
          <a:xfrm>
            <a:off x="4530155" y="5652075"/>
            <a:ext cx="1374900" cy="12801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37" name="Google Shape;4237;p77"/>
          <p:cNvSpPr txBox="1"/>
          <p:nvPr/>
        </p:nvSpPr>
        <p:spPr>
          <a:xfrm>
            <a:off x="2707965" y="5918614"/>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250620"/>
                </a:solidFill>
              </a:rPr>
              <a:t>#d2b2d5</a:t>
            </a:r>
            <a:endParaRPr sz="2000">
              <a:solidFill>
                <a:srgbClr val="250620"/>
              </a:solidFill>
            </a:endParaRPr>
          </a:p>
        </p:txBody>
      </p:sp>
      <p:sp>
        <p:nvSpPr>
          <p:cNvPr id="4238" name="Google Shape;4238;p77"/>
          <p:cNvSpPr txBox="1"/>
          <p:nvPr/>
        </p:nvSpPr>
        <p:spPr>
          <a:xfrm>
            <a:off x="4530155" y="5918614"/>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250620"/>
                </a:solidFill>
              </a:rPr>
              <a:t>#ffffff</a:t>
            </a:r>
            <a:endParaRPr sz="2000">
              <a:solidFill>
                <a:srgbClr val="250620"/>
              </a:solidFill>
            </a:endParaRPr>
          </a:p>
        </p:txBody>
      </p:sp>
      <p:sp>
        <p:nvSpPr>
          <p:cNvPr id="4239" name="Google Shape;4239;p77"/>
          <p:cNvSpPr/>
          <p:nvPr/>
        </p:nvSpPr>
        <p:spPr>
          <a:xfrm>
            <a:off x="885775" y="5652075"/>
            <a:ext cx="1374900" cy="1280100"/>
          </a:xfrm>
          <a:prstGeom prst="roundRect">
            <a:avLst>
              <a:gd fmla="val 16667" name="adj"/>
            </a:avLst>
          </a:prstGeom>
          <a:solidFill>
            <a:srgbClr val="5A225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40" name="Google Shape;4240;p77"/>
          <p:cNvSpPr txBox="1"/>
          <p:nvPr/>
        </p:nvSpPr>
        <p:spPr>
          <a:xfrm>
            <a:off x="885775" y="5918614"/>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FFFFFF"/>
                </a:solidFill>
              </a:rPr>
              <a:t>#5a2250</a:t>
            </a:r>
            <a:endParaRPr sz="2000">
              <a:solidFill>
                <a:srgbClr val="FFFFFF"/>
              </a:solidFill>
            </a:endParaRPr>
          </a:p>
        </p:txBody>
      </p:sp>
      <p:sp>
        <p:nvSpPr>
          <p:cNvPr id="4241" name="Google Shape;4241;p77"/>
          <p:cNvSpPr/>
          <p:nvPr/>
        </p:nvSpPr>
        <p:spPr>
          <a:xfrm>
            <a:off x="6354447" y="5652075"/>
            <a:ext cx="1374900" cy="1280100"/>
          </a:xfrm>
          <a:prstGeom prst="roundRect">
            <a:avLst>
              <a:gd fmla="val 16667" name="adj"/>
            </a:avLst>
          </a:prstGeom>
          <a:solidFill>
            <a:srgbClr val="FFE9D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42" name="Google Shape;4242;p77"/>
          <p:cNvSpPr txBox="1"/>
          <p:nvPr/>
        </p:nvSpPr>
        <p:spPr>
          <a:xfrm>
            <a:off x="6354447" y="5918614"/>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250620"/>
                </a:solidFill>
              </a:rPr>
              <a:t>#ffe9d7</a:t>
            </a:r>
            <a:endParaRPr sz="2000">
              <a:solidFill>
                <a:srgbClr val="250620"/>
              </a:solidFill>
            </a:endParaRPr>
          </a:p>
        </p:txBody>
      </p:sp>
      <p:sp>
        <p:nvSpPr>
          <p:cNvPr id="4243" name="Google Shape;4243;p77"/>
          <p:cNvSpPr/>
          <p:nvPr/>
        </p:nvSpPr>
        <p:spPr>
          <a:xfrm>
            <a:off x="885775" y="7230626"/>
            <a:ext cx="1374900" cy="1280100"/>
          </a:xfrm>
          <a:prstGeom prst="roundRect">
            <a:avLst>
              <a:gd fmla="val 16667" name="adj"/>
            </a:avLst>
          </a:prstGeom>
          <a:solidFill>
            <a:srgbClr val="FF9FC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44" name="Google Shape;4244;p77"/>
          <p:cNvSpPr/>
          <p:nvPr/>
        </p:nvSpPr>
        <p:spPr>
          <a:xfrm>
            <a:off x="2707965" y="7230626"/>
            <a:ext cx="1374900" cy="1280100"/>
          </a:xfrm>
          <a:prstGeom prst="roundRect">
            <a:avLst>
              <a:gd fmla="val 16667" name="adj"/>
            </a:avLst>
          </a:prstGeom>
          <a:solidFill>
            <a:srgbClr val="7EB29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45" name="Google Shape;4245;p77"/>
          <p:cNvSpPr txBox="1"/>
          <p:nvPr/>
        </p:nvSpPr>
        <p:spPr>
          <a:xfrm>
            <a:off x="885775" y="7497198"/>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250620"/>
                </a:solidFill>
              </a:rPr>
              <a:t>#ff9fc6</a:t>
            </a:r>
            <a:endParaRPr sz="2000">
              <a:solidFill>
                <a:srgbClr val="250620"/>
              </a:solidFill>
            </a:endParaRPr>
          </a:p>
        </p:txBody>
      </p:sp>
      <p:sp>
        <p:nvSpPr>
          <p:cNvPr id="4246" name="Google Shape;4246;p77"/>
          <p:cNvSpPr txBox="1"/>
          <p:nvPr/>
        </p:nvSpPr>
        <p:spPr>
          <a:xfrm>
            <a:off x="2707965" y="7497198"/>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250620"/>
                </a:solidFill>
              </a:rPr>
              <a:t>#7eb291</a:t>
            </a:r>
            <a:endParaRPr sz="2000">
              <a:solidFill>
                <a:srgbClr val="250620"/>
              </a:solidFill>
            </a:endParaRPr>
          </a:p>
        </p:txBody>
      </p:sp>
      <p:sp>
        <p:nvSpPr>
          <p:cNvPr id="4247" name="Google Shape;4247;p77"/>
          <p:cNvSpPr/>
          <p:nvPr/>
        </p:nvSpPr>
        <p:spPr>
          <a:xfrm>
            <a:off x="8026447" y="5652076"/>
            <a:ext cx="1374900" cy="1280100"/>
          </a:xfrm>
          <a:prstGeom prst="roundRect">
            <a:avLst>
              <a:gd fmla="val 16667" name="adj"/>
            </a:avLst>
          </a:prstGeom>
          <a:solidFill>
            <a:srgbClr val="25062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48" name="Google Shape;4248;p77"/>
          <p:cNvSpPr txBox="1"/>
          <p:nvPr/>
        </p:nvSpPr>
        <p:spPr>
          <a:xfrm>
            <a:off x="8026447" y="5918648"/>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FFFFFF"/>
                </a:solidFill>
              </a:rPr>
              <a:t>#250620</a:t>
            </a:r>
            <a:endParaRPr sz="2000">
              <a:solidFill>
                <a:srgbClr val="FFFFFF"/>
              </a:solidFill>
            </a:endParaRPr>
          </a:p>
        </p:txBody>
      </p:sp>
      <p:sp>
        <p:nvSpPr>
          <p:cNvPr id="4249" name="Google Shape;4249;p77"/>
          <p:cNvSpPr/>
          <p:nvPr/>
        </p:nvSpPr>
        <p:spPr>
          <a:xfrm>
            <a:off x="4530155" y="7230626"/>
            <a:ext cx="1374900" cy="1280100"/>
          </a:xfrm>
          <a:prstGeom prst="roundRect">
            <a:avLst>
              <a:gd fmla="val 16667" name="adj"/>
            </a:avLst>
          </a:prstGeom>
          <a:solidFill>
            <a:srgbClr val="FFB05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50" name="Google Shape;4250;p77"/>
          <p:cNvSpPr txBox="1"/>
          <p:nvPr/>
        </p:nvSpPr>
        <p:spPr>
          <a:xfrm>
            <a:off x="4530155" y="7497198"/>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250620"/>
                </a:solidFill>
              </a:rPr>
              <a:t>#ffb05c</a:t>
            </a:r>
            <a:endParaRPr sz="2000">
              <a:solidFill>
                <a:srgbClr val="250620"/>
              </a:solidFill>
            </a:endParaRPr>
          </a:p>
        </p:txBody>
      </p:sp>
      <p:sp>
        <p:nvSpPr>
          <p:cNvPr id="4251" name="Google Shape;4251;p77"/>
          <p:cNvSpPr/>
          <p:nvPr/>
        </p:nvSpPr>
        <p:spPr>
          <a:xfrm>
            <a:off x="8026447" y="7230500"/>
            <a:ext cx="1374900" cy="1280100"/>
          </a:xfrm>
          <a:prstGeom prst="roundRect">
            <a:avLst>
              <a:gd fmla="val 16667" name="adj"/>
            </a:avLst>
          </a:prstGeom>
          <a:solidFill>
            <a:srgbClr val="BACDE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52" name="Google Shape;4252;p77"/>
          <p:cNvSpPr txBox="1"/>
          <p:nvPr/>
        </p:nvSpPr>
        <p:spPr>
          <a:xfrm>
            <a:off x="8026447" y="7497039"/>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250620"/>
                </a:solidFill>
              </a:rPr>
              <a:t>#bacde5</a:t>
            </a:r>
            <a:endParaRPr sz="2000">
              <a:solidFill>
                <a:srgbClr val="250620"/>
              </a:solidFill>
            </a:endParaRPr>
          </a:p>
        </p:txBody>
      </p:sp>
      <p:sp>
        <p:nvSpPr>
          <p:cNvPr id="4253" name="Google Shape;4253;p77"/>
          <p:cNvSpPr/>
          <p:nvPr/>
        </p:nvSpPr>
        <p:spPr>
          <a:xfrm>
            <a:off x="6354447" y="7230500"/>
            <a:ext cx="1374900" cy="1280100"/>
          </a:xfrm>
          <a:prstGeom prst="roundRect">
            <a:avLst>
              <a:gd fmla="val 16667" name="adj"/>
            </a:avLst>
          </a:prstGeom>
          <a:solidFill>
            <a:srgbClr val="FF726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4254" name="Google Shape;4254;p77"/>
          <p:cNvSpPr txBox="1"/>
          <p:nvPr/>
        </p:nvSpPr>
        <p:spPr>
          <a:xfrm>
            <a:off x="6354447" y="7497039"/>
            <a:ext cx="1374900" cy="74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5A2250"/>
              </a:buClr>
              <a:buSzPts val="1100"/>
              <a:buFont typeface="Arial"/>
              <a:buNone/>
            </a:pPr>
            <a:r>
              <a:rPr lang="en" sz="2000">
                <a:solidFill>
                  <a:srgbClr val="FFFFFF"/>
                </a:solidFill>
              </a:rPr>
              <a:t>#ff7268</a:t>
            </a:r>
            <a:endParaRPr sz="20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258" name="Shape 4258"/>
        <p:cNvGrpSpPr/>
        <p:nvPr/>
      </p:nvGrpSpPr>
      <p:grpSpPr>
        <a:xfrm>
          <a:off x="0" y="0"/>
          <a:ext cx="0" cy="0"/>
          <a:chOff x="0" y="0"/>
          <a:chExt cx="0" cy="0"/>
        </a:xfrm>
      </p:grpSpPr>
      <p:sp>
        <p:nvSpPr>
          <p:cNvPr id="4259" name="Google Shape;4259;p78"/>
          <p:cNvSpPr txBox="1"/>
          <p:nvPr/>
        </p:nvSpPr>
        <p:spPr>
          <a:xfrm>
            <a:off x="3219220" y="5843465"/>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3">
                  <a:extLst>
                    <a:ext uri="{A12FA001-AC4F-418D-AE19-62706E023703}">
                      <ahyp:hlinkClr val="tx"/>
                    </a:ext>
                  </a:extLst>
                </a:hlinkClick>
              </a:rPr>
              <a:t>Pana</a:t>
            </a:r>
            <a:endParaRPr sz="2400">
              <a:solidFill>
                <a:srgbClr val="869FB2"/>
              </a:solidFill>
            </a:endParaRPr>
          </a:p>
        </p:txBody>
      </p:sp>
      <p:sp>
        <p:nvSpPr>
          <p:cNvPr id="4260" name="Google Shape;4260;p78"/>
          <p:cNvSpPr txBox="1"/>
          <p:nvPr/>
        </p:nvSpPr>
        <p:spPr>
          <a:xfrm>
            <a:off x="5868164" y="5843465"/>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4">
                  <a:extLst>
                    <a:ext uri="{A12FA001-AC4F-418D-AE19-62706E023703}">
                      <ahyp:hlinkClr val="tx"/>
                    </a:ext>
                  </a:extLst>
                </a:hlinkClick>
              </a:rPr>
              <a:t>Amico</a:t>
            </a:r>
            <a:endParaRPr sz="2400">
              <a:solidFill>
                <a:srgbClr val="869FB2"/>
              </a:solidFill>
            </a:endParaRPr>
          </a:p>
        </p:txBody>
      </p:sp>
      <p:sp>
        <p:nvSpPr>
          <p:cNvPr id="4261" name="Google Shape;4261;p78"/>
          <p:cNvSpPr txBox="1"/>
          <p:nvPr/>
        </p:nvSpPr>
        <p:spPr>
          <a:xfrm>
            <a:off x="1499467" y="8999506"/>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5">
                  <a:extLst>
                    <a:ext uri="{A12FA001-AC4F-418D-AE19-62706E023703}">
                      <ahyp:hlinkClr val="tx"/>
                    </a:ext>
                  </a:extLst>
                </a:hlinkClick>
              </a:rPr>
              <a:t>Bro</a:t>
            </a:r>
            <a:endParaRPr sz="2400">
              <a:solidFill>
                <a:srgbClr val="869FB2"/>
              </a:solidFill>
            </a:endParaRPr>
          </a:p>
        </p:txBody>
      </p:sp>
      <p:sp>
        <p:nvSpPr>
          <p:cNvPr id="4262" name="Google Shape;4262;p78"/>
          <p:cNvSpPr txBox="1"/>
          <p:nvPr/>
        </p:nvSpPr>
        <p:spPr>
          <a:xfrm>
            <a:off x="4148386" y="8999506"/>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6">
                  <a:extLst>
                    <a:ext uri="{A12FA001-AC4F-418D-AE19-62706E023703}">
                      <ahyp:hlinkClr val="tx"/>
                    </a:ext>
                  </a:extLst>
                </a:hlinkClick>
              </a:rPr>
              <a:t>Rafiki</a:t>
            </a:r>
            <a:endParaRPr sz="2400">
              <a:solidFill>
                <a:srgbClr val="869FB2"/>
              </a:solidFill>
            </a:endParaRPr>
          </a:p>
        </p:txBody>
      </p:sp>
      <p:sp>
        <p:nvSpPr>
          <p:cNvPr id="4263" name="Google Shape;4263;p78"/>
          <p:cNvSpPr txBox="1"/>
          <p:nvPr/>
        </p:nvSpPr>
        <p:spPr>
          <a:xfrm>
            <a:off x="6797326" y="8999506"/>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7">
                  <a:extLst>
                    <a:ext uri="{A12FA001-AC4F-418D-AE19-62706E023703}">
                      <ahyp:hlinkClr val="tx"/>
                    </a:ext>
                  </a:extLst>
                </a:hlinkClick>
              </a:rPr>
              <a:t>Cuate</a:t>
            </a:r>
            <a:endParaRPr sz="2400">
              <a:solidFill>
                <a:srgbClr val="869FB2"/>
              </a:solidFill>
            </a:endParaRPr>
          </a:p>
        </p:txBody>
      </p:sp>
      <p:sp>
        <p:nvSpPr>
          <p:cNvPr id="4264" name="Google Shape;4264;p78"/>
          <p:cNvSpPr txBox="1"/>
          <p:nvPr/>
        </p:nvSpPr>
        <p:spPr>
          <a:xfrm>
            <a:off x="1179250" y="1886825"/>
            <a:ext cx="7928400" cy="1715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9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900">
                <a:solidFill>
                  <a:srgbClr val="869FB2"/>
                </a:solidFill>
              </a:rPr>
              <a:t> </a:t>
            </a:r>
            <a:r>
              <a:rPr lang="en" sz="1900">
                <a:solidFill>
                  <a:srgbClr val="869FB2"/>
                </a:solidFill>
                <a:uFill>
                  <a:noFill/>
                </a:uFill>
                <a:hlinkClick r:id="rId8">
                  <a:extLst>
                    <a:ext uri="{A12FA001-AC4F-418D-AE19-62706E023703}">
                      <ahyp:hlinkClr val="tx"/>
                    </a:ext>
                  </a:extLst>
                </a:hlinkClick>
              </a:rPr>
              <a:t>How it w</a:t>
            </a:r>
            <a:r>
              <a:rPr lang="en" sz="1900">
                <a:solidFill>
                  <a:srgbClr val="869FB2"/>
                </a:solidFill>
                <a:uFill>
                  <a:noFill/>
                </a:uFill>
                <a:hlinkClick r:id="rId9">
                  <a:extLst>
                    <a:ext uri="{A12FA001-AC4F-418D-AE19-62706E023703}">
                      <ahyp:hlinkClr val="tx"/>
                    </a:ext>
                  </a:extLst>
                </a:hlinkClick>
              </a:rPr>
              <a:t>orks</a:t>
            </a:r>
            <a:r>
              <a:rPr lang="en" sz="1900">
                <a:solidFill>
                  <a:srgbClr val="869FB2"/>
                </a:solidFill>
                <a:uFill>
                  <a:noFill/>
                </a:uFill>
                <a:hlinkClick r:id="rId10">
                  <a:extLst>
                    <a:ext uri="{A12FA001-AC4F-418D-AE19-62706E023703}">
                      <ahyp:hlinkClr val="tx"/>
                    </a:ext>
                  </a:extLst>
                </a:hlinkClick>
              </a:rPr>
              <a:t>.</a:t>
            </a:r>
            <a:endParaRPr sz="1900">
              <a:solidFill>
                <a:srgbClr val="869FB2"/>
              </a:solidFill>
            </a:endParaRPr>
          </a:p>
          <a:p>
            <a:pPr indent="0" lvl="0" marL="0" rtl="0" algn="ctr">
              <a:lnSpc>
                <a:spcPct val="115000"/>
              </a:lnSpc>
              <a:spcBef>
                <a:spcPts val="0"/>
              </a:spcBef>
              <a:spcAft>
                <a:spcPts val="0"/>
              </a:spcAft>
              <a:buNone/>
            </a:pPr>
            <a:r>
              <a:t/>
            </a:r>
            <a:endParaRPr sz="1900">
              <a:solidFill>
                <a:srgbClr val="FFFFFF"/>
              </a:solidFill>
            </a:endParaRPr>
          </a:p>
        </p:txBody>
      </p:sp>
      <p:sp>
        <p:nvSpPr>
          <p:cNvPr id="4265" name="Google Shape;4265;p78"/>
          <p:cNvSpPr txBox="1"/>
          <p:nvPr/>
        </p:nvSpPr>
        <p:spPr>
          <a:xfrm>
            <a:off x="1179400" y="692474"/>
            <a:ext cx="7928400" cy="11943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Storyset</a:t>
            </a:r>
            <a:endParaRPr sz="3600">
              <a:solidFill>
                <a:srgbClr val="FFFFFF"/>
              </a:solidFill>
            </a:endParaRPr>
          </a:p>
          <a:p>
            <a:pPr indent="0" lvl="0" marL="0" rtl="0" algn="ctr">
              <a:spcBef>
                <a:spcPts val="0"/>
              </a:spcBef>
              <a:spcAft>
                <a:spcPts val="0"/>
              </a:spcAft>
              <a:buNone/>
            </a:pPr>
            <a:r>
              <a:t/>
            </a:r>
            <a:endParaRPr sz="3600">
              <a:solidFill>
                <a:srgbClr val="FFFFFF"/>
              </a:solidFill>
            </a:endParaRPr>
          </a:p>
        </p:txBody>
      </p:sp>
      <p:pic>
        <p:nvPicPr>
          <p:cNvPr id="4266" name="Google Shape;4266;p78"/>
          <p:cNvPicPr preferRelativeResize="0"/>
          <p:nvPr/>
        </p:nvPicPr>
        <p:blipFill rotWithShape="1">
          <a:blip r:embed="rId11">
            <a:alphaModFix/>
          </a:blip>
          <a:srcRect b="16547" l="0" r="0" t="16540"/>
          <a:stretch/>
        </p:blipFill>
        <p:spPr>
          <a:xfrm>
            <a:off x="3017135" y="3818812"/>
            <a:ext cx="2393826" cy="1601736"/>
          </a:xfrm>
          <a:prstGeom prst="rect">
            <a:avLst/>
          </a:prstGeom>
          <a:noFill/>
          <a:ln>
            <a:noFill/>
          </a:ln>
        </p:spPr>
      </p:pic>
      <p:pic>
        <p:nvPicPr>
          <p:cNvPr id="4267" name="Google Shape;4267;p78"/>
          <p:cNvPicPr preferRelativeResize="0"/>
          <p:nvPr/>
        </p:nvPicPr>
        <p:blipFill rotWithShape="1">
          <a:blip r:embed="rId12">
            <a:alphaModFix/>
          </a:blip>
          <a:srcRect b="0" l="0" r="0" t="0"/>
          <a:stretch/>
        </p:blipFill>
        <p:spPr>
          <a:xfrm>
            <a:off x="5734839" y="3621000"/>
            <a:ext cx="1997331" cy="1997344"/>
          </a:xfrm>
          <a:prstGeom prst="rect">
            <a:avLst/>
          </a:prstGeom>
          <a:noFill/>
          <a:ln>
            <a:noFill/>
          </a:ln>
        </p:spPr>
      </p:pic>
      <p:pic>
        <p:nvPicPr>
          <p:cNvPr id="4268" name="Google Shape;4268;p78"/>
          <p:cNvPicPr preferRelativeResize="0"/>
          <p:nvPr/>
        </p:nvPicPr>
        <p:blipFill rotWithShape="1">
          <a:blip r:embed="rId13">
            <a:alphaModFix/>
          </a:blip>
          <a:srcRect b="8854" l="4194" r="4213" t="11228"/>
          <a:stretch/>
        </p:blipFill>
        <p:spPr>
          <a:xfrm>
            <a:off x="1285905" y="6829786"/>
            <a:ext cx="2157805" cy="1882601"/>
          </a:xfrm>
          <a:prstGeom prst="rect">
            <a:avLst/>
          </a:prstGeom>
          <a:noFill/>
          <a:ln>
            <a:noFill/>
          </a:ln>
        </p:spPr>
      </p:pic>
      <p:pic>
        <p:nvPicPr>
          <p:cNvPr id="4269" name="Google Shape;4269;p78"/>
          <p:cNvPicPr preferRelativeResize="0"/>
          <p:nvPr/>
        </p:nvPicPr>
        <p:blipFill rotWithShape="1">
          <a:blip r:embed="rId14">
            <a:alphaModFix/>
          </a:blip>
          <a:srcRect b="11945" l="0" r="0" t="6567"/>
          <a:stretch/>
        </p:blipFill>
        <p:spPr>
          <a:xfrm>
            <a:off x="3934847" y="6891932"/>
            <a:ext cx="2157774" cy="1758309"/>
          </a:xfrm>
          <a:prstGeom prst="rect">
            <a:avLst/>
          </a:prstGeom>
          <a:noFill/>
          <a:ln>
            <a:noFill/>
          </a:ln>
        </p:spPr>
      </p:pic>
      <p:pic>
        <p:nvPicPr>
          <p:cNvPr id="4270" name="Google Shape;4270;p78"/>
          <p:cNvPicPr preferRelativeResize="0"/>
          <p:nvPr/>
        </p:nvPicPr>
        <p:blipFill rotWithShape="1">
          <a:blip r:embed="rId15">
            <a:alphaModFix/>
          </a:blip>
          <a:srcRect b="17967" l="0" r="0" t="11708"/>
          <a:stretch/>
        </p:blipFill>
        <p:spPr>
          <a:xfrm>
            <a:off x="6324079" y="6829776"/>
            <a:ext cx="2677206" cy="1882620"/>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274" name="Shape 4274"/>
        <p:cNvGrpSpPr/>
        <p:nvPr/>
      </p:nvGrpSpPr>
      <p:grpSpPr>
        <a:xfrm>
          <a:off x="0" y="0"/>
          <a:ext cx="0" cy="0"/>
          <a:chOff x="0" y="0"/>
          <a:chExt cx="0" cy="0"/>
        </a:xfrm>
      </p:grpSpPr>
      <p:sp>
        <p:nvSpPr>
          <p:cNvPr id="4275" name="Google Shape;4275;p79"/>
          <p:cNvSpPr txBox="1"/>
          <p:nvPr/>
        </p:nvSpPr>
        <p:spPr>
          <a:xfrm>
            <a:off x="1201463" y="1651175"/>
            <a:ext cx="7928400" cy="1715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900">
                <a:solidFill>
                  <a:srgbClr val="FFFFFF"/>
                </a:solidFill>
              </a:rPr>
              <a:t>You can easily</a:t>
            </a:r>
            <a:r>
              <a:rPr lang="en" sz="1900">
                <a:solidFill>
                  <a:srgbClr val="435D74"/>
                </a:solidFill>
              </a:rPr>
              <a:t> </a:t>
            </a:r>
            <a:r>
              <a:rPr lang="en" sz="1900">
                <a:solidFill>
                  <a:srgbClr val="869FB2"/>
                </a:solidFill>
              </a:rPr>
              <a:t>resize</a:t>
            </a:r>
            <a:r>
              <a:rPr lang="en" sz="1900">
                <a:solidFill>
                  <a:srgbClr val="435D74"/>
                </a:solidFill>
              </a:rPr>
              <a:t> </a:t>
            </a:r>
            <a:r>
              <a:rPr lang="en" sz="1900">
                <a:solidFill>
                  <a:srgbClr val="FFFFFF"/>
                </a:solidFill>
              </a:rPr>
              <a:t>these resources without losing quality. To</a:t>
            </a:r>
            <a:r>
              <a:rPr lang="en" sz="1900">
                <a:solidFill>
                  <a:srgbClr val="435D74"/>
                </a:solidFill>
              </a:rPr>
              <a:t> </a:t>
            </a:r>
            <a:r>
              <a:rPr lang="en" sz="1900">
                <a:solidFill>
                  <a:srgbClr val="869FB2"/>
                </a:solidFill>
              </a:rPr>
              <a:t>change the color</a:t>
            </a:r>
            <a:r>
              <a:rPr lang="en" sz="1900">
                <a:solidFill>
                  <a:srgbClr val="FFFFFF"/>
                </a:solidFill>
              </a:rPr>
              <a:t>, just ungroup the resource and click on the object you want to change. Then, click on the paint bucket and select the color you want. Group the resource again when you’re done. You can also look for more </a:t>
            </a:r>
            <a:r>
              <a:rPr lang="en" sz="1900">
                <a:solidFill>
                  <a:srgbClr val="869FB2"/>
                </a:solidFill>
                <a:uFill>
                  <a:noFill/>
                </a:uFill>
                <a:hlinkClick r:id="rId3">
                  <a:extLst>
                    <a:ext uri="{A12FA001-AC4F-418D-AE19-62706E023703}">
                      <ahyp:hlinkClr val="tx"/>
                    </a:ext>
                  </a:extLst>
                </a:hlinkClick>
              </a:rPr>
              <a:t>infographics</a:t>
            </a:r>
            <a:r>
              <a:rPr lang="en" sz="1900">
                <a:solidFill>
                  <a:srgbClr val="FFFFFF"/>
                </a:solidFill>
              </a:rPr>
              <a:t> on Slidesgo.</a:t>
            </a:r>
            <a:endParaRPr sz="1900">
              <a:solidFill>
                <a:srgbClr val="FFFFFF"/>
              </a:solidFill>
            </a:endParaRPr>
          </a:p>
        </p:txBody>
      </p:sp>
      <p:sp>
        <p:nvSpPr>
          <p:cNvPr id="4276" name="Google Shape;4276;p79"/>
          <p:cNvSpPr txBox="1"/>
          <p:nvPr/>
        </p:nvSpPr>
        <p:spPr>
          <a:xfrm>
            <a:off x="1201625" y="692470"/>
            <a:ext cx="7928400" cy="8691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Use our editable graphic resources...</a:t>
            </a:r>
            <a:endParaRPr sz="3600">
              <a:solidFill>
                <a:srgbClr val="FFFFFF"/>
              </a:solidFill>
            </a:endParaRPr>
          </a:p>
        </p:txBody>
      </p:sp>
      <p:grpSp>
        <p:nvGrpSpPr>
          <p:cNvPr id="4277" name="Google Shape;4277;p79"/>
          <p:cNvGrpSpPr/>
          <p:nvPr/>
        </p:nvGrpSpPr>
        <p:grpSpPr>
          <a:xfrm>
            <a:off x="2252626" y="3584823"/>
            <a:ext cx="5781747" cy="1598574"/>
            <a:chOff x="6104900" y="3802898"/>
            <a:chExt cx="5781747" cy="1598574"/>
          </a:xfrm>
        </p:grpSpPr>
        <p:grpSp>
          <p:nvGrpSpPr>
            <p:cNvPr id="4278" name="Google Shape;4278;p79"/>
            <p:cNvGrpSpPr/>
            <p:nvPr/>
          </p:nvGrpSpPr>
          <p:grpSpPr>
            <a:xfrm>
              <a:off x="10574878" y="4007120"/>
              <a:ext cx="1311770" cy="182913"/>
              <a:chOff x="4411970" y="2962952"/>
              <a:chExt cx="706544" cy="104212"/>
            </a:xfrm>
          </p:grpSpPr>
          <p:sp>
            <p:nvSpPr>
              <p:cNvPr id="4279" name="Google Shape;4279;p7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3" name="Google Shape;4283;p79"/>
            <p:cNvGrpSpPr/>
            <p:nvPr/>
          </p:nvGrpSpPr>
          <p:grpSpPr>
            <a:xfrm>
              <a:off x="7527658" y="5008538"/>
              <a:ext cx="1304670" cy="392934"/>
              <a:chOff x="4411970" y="2726085"/>
              <a:chExt cx="643107" cy="193659"/>
            </a:xfrm>
          </p:grpSpPr>
          <p:sp>
            <p:nvSpPr>
              <p:cNvPr id="4284" name="Google Shape;4284;p7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7" name="Google Shape;4287;p79"/>
            <p:cNvGrpSpPr/>
            <p:nvPr/>
          </p:nvGrpSpPr>
          <p:grpSpPr>
            <a:xfrm>
              <a:off x="9120143" y="3802898"/>
              <a:ext cx="1102712" cy="343226"/>
              <a:chOff x="4411970" y="4340222"/>
              <a:chExt cx="779467" cy="242683"/>
            </a:xfrm>
          </p:grpSpPr>
          <p:sp>
            <p:nvSpPr>
              <p:cNvPr id="4288" name="Google Shape;4288;p7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1" name="Google Shape;4291;p79"/>
            <p:cNvGrpSpPr/>
            <p:nvPr/>
          </p:nvGrpSpPr>
          <p:grpSpPr>
            <a:xfrm>
              <a:off x="7510552" y="4512988"/>
              <a:ext cx="1311467" cy="293815"/>
              <a:chOff x="4411970" y="2468674"/>
              <a:chExt cx="747317" cy="167425"/>
            </a:xfrm>
          </p:grpSpPr>
          <p:sp>
            <p:nvSpPr>
              <p:cNvPr id="4292" name="Google Shape;4292;p7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4" name="Google Shape;4294;p79"/>
            <p:cNvSpPr/>
            <p:nvPr/>
          </p:nvSpPr>
          <p:spPr>
            <a:xfrm>
              <a:off x="6104900" y="5073910"/>
              <a:ext cx="1101495" cy="262231"/>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5" name="Google Shape;4295;p79"/>
            <p:cNvGrpSpPr/>
            <p:nvPr/>
          </p:nvGrpSpPr>
          <p:grpSpPr>
            <a:xfrm>
              <a:off x="6105880" y="3832708"/>
              <a:ext cx="2661925" cy="283718"/>
              <a:chOff x="6336019" y="3733725"/>
              <a:chExt cx="2566206" cy="351310"/>
            </a:xfrm>
          </p:grpSpPr>
          <p:sp>
            <p:nvSpPr>
              <p:cNvPr id="4296" name="Google Shape;4296;p7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0" name="Google Shape;4300;p79"/>
            <p:cNvGrpSpPr/>
            <p:nvPr/>
          </p:nvGrpSpPr>
          <p:grpSpPr>
            <a:xfrm>
              <a:off x="10574679" y="4721793"/>
              <a:ext cx="1286192" cy="208179"/>
              <a:chOff x="4404545" y="3301592"/>
              <a:chExt cx="782403" cy="129272"/>
            </a:xfrm>
          </p:grpSpPr>
          <p:sp>
            <p:nvSpPr>
              <p:cNvPr id="4301" name="Google Shape;4301;p7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3" name="Google Shape;4303;p79"/>
            <p:cNvGrpSpPr/>
            <p:nvPr/>
          </p:nvGrpSpPr>
          <p:grpSpPr>
            <a:xfrm>
              <a:off x="10574462" y="4361464"/>
              <a:ext cx="1307498" cy="189055"/>
              <a:chOff x="4411970" y="3131459"/>
              <a:chExt cx="710520" cy="117397"/>
            </a:xfrm>
          </p:grpSpPr>
          <p:sp>
            <p:nvSpPr>
              <p:cNvPr id="4304" name="Google Shape;4304;p7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306" name="Google Shape;4306;p79"/>
            <p:cNvSpPr/>
            <p:nvPr/>
          </p:nvSpPr>
          <p:spPr>
            <a:xfrm>
              <a:off x="10574665" y="5101074"/>
              <a:ext cx="1305000" cy="2079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7" name="Google Shape;4307;p79"/>
            <p:cNvGrpSpPr/>
            <p:nvPr/>
          </p:nvGrpSpPr>
          <p:grpSpPr>
            <a:xfrm>
              <a:off x="9138592" y="4348078"/>
              <a:ext cx="1119436" cy="623675"/>
              <a:chOff x="4411970" y="1801825"/>
              <a:chExt cx="734586" cy="409262"/>
            </a:xfrm>
          </p:grpSpPr>
          <p:sp>
            <p:nvSpPr>
              <p:cNvPr id="4308" name="Google Shape;4308;p7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0" name="Google Shape;4310;p79"/>
            <p:cNvGrpSpPr/>
            <p:nvPr/>
          </p:nvGrpSpPr>
          <p:grpSpPr>
            <a:xfrm>
              <a:off x="9153668" y="5068520"/>
              <a:ext cx="1099560" cy="272908"/>
              <a:chOff x="2013045" y="4813233"/>
              <a:chExt cx="921986" cy="228854"/>
            </a:xfrm>
          </p:grpSpPr>
          <p:sp>
            <p:nvSpPr>
              <p:cNvPr id="4311" name="Google Shape;4311;p7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3" name="Google Shape;4313;p79"/>
            <p:cNvGrpSpPr/>
            <p:nvPr/>
          </p:nvGrpSpPr>
          <p:grpSpPr>
            <a:xfrm>
              <a:off x="6117326" y="4476711"/>
              <a:ext cx="1076792" cy="366813"/>
              <a:chOff x="1046767" y="4756633"/>
              <a:chExt cx="859646" cy="292841"/>
            </a:xfrm>
          </p:grpSpPr>
          <p:sp>
            <p:nvSpPr>
              <p:cNvPr id="4314" name="Google Shape;4314;p7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17" name="Google Shape;4317;p79"/>
          <p:cNvGrpSpPr/>
          <p:nvPr/>
        </p:nvGrpSpPr>
        <p:grpSpPr>
          <a:xfrm>
            <a:off x="2252519" y="6542990"/>
            <a:ext cx="5781961" cy="2837346"/>
            <a:chOff x="2361289" y="6923990"/>
            <a:chExt cx="5781961" cy="2837346"/>
          </a:xfrm>
        </p:grpSpPr>
        <p:grpSp>
          <p:nvGrpSpPr>
            <p:cNvPr id="4318" name="Google Shape;4318;p79"/>
            <p:cNvGrpSpPr/>
            <p:nvPr/>
          </p:nvGrpSpPr>
          <p:grpSpPr>
            <a:xfrm>
              <a:off x="5482330" y="7918441"/>
              <a:ext cx="691324" cy="803549"/>
              <a:chOff x="4727025" y="1332775"/>
              <a:chExt cx="59900" cy="69625"/>
            </a:xfrm>
          </p:grpSpPr>
          <p:sp>
            <p:nvSpPr>
              <p:cNvPr id="4319" name="Google Shape;4319;p7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1" name="Google Shape;4321;p79"/>
            <p:cNvGrpSpPr/>
            <p:nvPr/>
          </p:nvGrpSpPr>
          <p:grpSpPr>
            <a:xfrm>
              <a:off x="6376786" y="6946468"/>
              <a:ext cx="809911" cy="811916"/>
              <a:chOff x="4820425" y="1329900"/>
              <a:chExt cx="70175" cy="70350"/>
            </a:xfrm>
          </p:grpSpPr>
          <p:sp>
            <p:nvSpPr>
              <p:cNvPr id="4322" name="Google Shape;4322;p7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6" name="Google Shape;4326;p79"/>
            <p:cNvGrpSpPr/>
            <p:nvPr/>
          </p:nvGrpSpPr>
          <p:grpSpPr>
            <a:xfrm>
              <a:off x="7289772" y="6953034"/>
              <a:ext cx="849151" cy="778159"/>
              <a:chOff x="4903200" y="1331525"/>
              <a:chExt cx="73575" cy="67425"/>
            </a:xfrm>
          </p:grpSpPr>
          <p:sp>
            <p:nvSpPr>
              <p:cNvPr id="4327" name="Google Shape;4327;p7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9" name="Google Shape;4329;p79"/>
            <p:cNvGrpSpPr/>
            <p:nvPr/>
          </p:nvGrpSpPr>
          <p:grpSpPr>
            <a:xfrm>
              <a:off x="6356156" y="7908195"/>
              <a:ext cx="851171" cy="824035"/>
              <a:chOff x="4815575" y="1416800"/>
              <a:chExt cx="73750" cy="71400"/>
            </a:xfrm>
          </p:grpSpPr>
          <p:sp>
            <p:nvSpPr>
              <p:cNvPr id="4330" name="Google Shape;4330;p7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3" name="Google Shape;4333;p79"/>
            <p:cNvGrpSpPr/>
            <p:nvPr/>
          </p:nvGrpSpPr>
          <p:grpSpPr>
            <a:xfrm>
              <a:off x="7281404" y="7952196"/>
              <a:ext cx="859827" cy="736034"/>
              <a:chOff x="4902475" y="1418875"/>
              <a:chExt cx="74500" cy="63775"/>
            </a:xfrm>
          </p:grpSpPr>
          <p:sp>
            <p:nvSpPr>
              <p:cNvPr id="4334" name="Google Shape;4334;p7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6" name="Google Shape;4336;p79"/>
            <p:cNvGrpSpPr/>
            <p:nvPr/>
          </p:nvGrpSpPr>
          <p:grpSpPr>
            <a:xfrm>
              <a:off x="6370727" y="8845030"/>
              <a:ext cx="822029" cy="826631"/>
              <a:chOff x="4818100" y="1507675"/>
              <a:chExt cx="71225" cy="71625"/>
            </a:xfrm>
          </p:grpSpPr>
          <p:sp>
            <p:nvSpPr>
              <p:cNvPr id="4337" name="Google Shape;4337;p7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1" name="Google Shape;4341;p79"/>
            <p:cNvGrpSpPr/>
            <p:nvPr/>
          </p:nvGrpSpPr>
          <p:grpSpPr>
            <a:xfrm>
              <a:off x="5370091" y="8850074"/>
              <a:ext cx="915802" cy="857792"/>
              <a:chOff x="4721450" y="1509475"/>
              <a:chExt cx="79350" cy="74325"/>
            </a:xfrm>
          </p:grpSpPr>
          <p:sp>
            <p:nvSpPr>
              <p:cNvPr id="4342" name="Google Shape;4342;p7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6" name="Google Shape;4346;p79"/>
            <p:cNvGrpSpPr/>
            <p:nvPr/>
          </p:nvGrpSpPr>
          <p:grpSpPr>
            <a:xfrm>
              <a:off x="7331320" y="8827579"/>
              <a:ext cx="811930" cy="820284"/>
              <a:chOff x="4906800" y="1507500"/>
              <a:chExt cx="70350" cy="71075"/>
            </a:xfrm>
          </p:grpSpPr>
          <p:sp>
            <p:nvSpPr>
              <p:cNvPr id="4347" name="Google Shape;4347;p7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2" name="Google Shape;4352;p79"/>
            <p:cNvGrpSpPr/>
            <p:nvPr/>
          </p:nvGrpSpPr>
          <p:grpSpPr>
            <a:xfrm>
              <a:off x="4470630" y="6985238"/>
              <a:ext cx="754915" cy="754915"/>
              <a:chOff x="3736598" y="2170606"/>
              <a:chExt cx="404889" cy="404889"/>
            </a:xfrm>
          </p:grpSpPr>
          <p:sp>
            <p:nvSpPr>
              <p:cNvPr id="4353" name="Google Shape;4353;p7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7" name="Google Shape;4357;p79"/>
            <p:cNvGrpSpPr/>
            <p:nvPr/>
          </p:nvGrpSpPr>
          <p:grpSpPr>
            <a:xfrm>
              <a:off x="3402334" y="6985379"/>
              <a:ext cx="855563" cy="754632"/>
              <a:chOff x="3161917" y="2170682"/>
              <a:chExt cx="458870" cy="404737"/>
            </a:xfrm>
          </p:grpSpPr>
          <p:sp>
            <p:nvSpPr>
              <p:cNvPr id="4358" name="Google Shape;4358;p7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1" name="Google Shape;4361;p79"/>
            <p:cNvGrpSpPr/>
            <p:nvPr/>
          </p:nvGrpSpPr>
          <p:grpSpPr>
            <a:xfrm>
              <a:off x="3435889" y="7942666"/>
              <a:ext cx="788453" cy="754957"/>
              <a:chOff x="3179914" y="2889488"/>
              <a:chExt cx="422876" cy="404911"/>
            </a:xfrm>
          </p:grpSpPr>
          <p:sp>
            <p:nvSpPr>
              <p:cNvPr id="4362" name="Google Shape;4362;p7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8" name="Google Shape;4368;p79"/>
            <p:cNvGrpSpPr/>
            <p:nvPr/>
          </p:nvGrpSpPr>
          <p:grpSpPr>
            <a:xfrm>
              <a:off x="4457333" y="7942605"/>
              <a:ext cx="781510" cy="755080"/>
              <a:chOff x="3729467" y="2889422"/>
              <a:chExt cx="419153" cy="404977"/>
            </a:xfrm>
          </p:grpSpPr>
          <p:sp>
            <p:nvSpPr>
              <p:cNvPr id="4369" name="Google Shape;4369;p7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6" name="Google Shape;4376;p79"/>
            <p:cNvGrpSpPr/>
            <p:nvPr/>
          </p:nvGrpSpPr>
          <p:grpSpPr>
            <a:xfrm>
              <a:off x="2478033" y="6982594"/>
              <a:ext cx="760111" cy="760111"/>
              <a:chOff x="5681300" y="2527788"/>
              <a:chExt cx="805800" cy="805800"/>
            </a:xfrm>
          </p:grpSpPr>
          <p:sp>
            <p:nvSpPr>
              <p:cNvPr id="4377" name="Google Shape;4377;p7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9" name="Google Shape;4379;p79"/>
            <p:cNvGrpSpPr/>
            <p:nvPr/>
          </p:nvGrpSpPr>
          <p:grpSpPr>
            <a:xfrm>
              <a:off x="2470001" y="7931812"/>
              <a:ext cx="776961" cy="776961"/>
              <a:chOff x="4049800" y="640400"/>
              <a:chExt cx="858900" cy="858900"/>
            </a:xfrm>
          </p:grpSpPr>
          <p:sp>
            <p:nvSpPr>
              <p:cNvPr id="4380" name="Google Shape;4380;p7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2" name="Google Shape;4382;p79"/>
            <p:cNvGrpSpPr/>
            <p:nvPr/>
          </p:nvGrpSpPr>
          <p:grpSpPr>
            <a:xfrm>
              <a:off x="2361289" y="8767167"/>
              <a:ext cx="994169" cy="994169"/>
              <a:chOff x="5080188" y="927900"/>
              <a:chExt cx="961200" cy="961200"/>
            </a:xfrm>
          </p:grpSpPr>
          <p:sp>
            <p:nvSpPr>
              <p:cNvPr id="4383" name="Google Shape;4383;p7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1" name="Google Shape;4391;p79"/>
            <p:cNvGrpSpPr/>
            <p:nvPr/>
          </p:nvGrpSpPr>
          <p:grpSpPr>
            <a:xfrm>
              <a:off x="4494512" y="8908113"/>
              <a:ext cx="737032" cy="734637"/>
              <a:chOff x="6039282" y="1042577"/>
              <a:chExt cx="734315" cy="731929"/>
            </a:xfrm>
          </p:grpSpPr>
          <p:sp>
            <p:nvSpPr>
              <p:cNvPr id="4392" name="Google Shape;4392;p7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3" name="Google Shape;4413;p79"/>
            <p:cNvGrpSpPr/>
            <p:nvPr/>
          </p:nvGrpSpPr>
          <p:grpSpPr>
            <a:xfrm>
              <a:off x="5387363" y="6923990"/>
              <a:ext cx="827532" cy="877675"/>
              <a:chOff x="1825800" y="1651625"/>
              <a:chExt cx="539989" cy="571775"/>
            </a:xfrm>
          </p:grpSpPr>
          <p:sp>
            <p:nvSpPr>
              <p:cNvPr id="4414" name="Google Shape;4414;p7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8" name="Google Shape;4418;p79"/>
            <p:cNvGrpSpPr/>
            <p:nvPr/>
          </p:nvGrpSpPr>
          <p:grpSpPr>
            <a:xfrm>
              <a:off x="3455955" y="8888178"/>
              <a:ext cx="740627" cy="740383"/>
              <a:chOff x="1897577" y="2802432"/>
              <a:chExt cx="492176" cy="492014"/>
            </a:xfrm>
          </p:grpSpPr>
          <p:sp>
            <p:nvSpPr>
              <p:cNvPr id="4419" name="Google Shape;4419;p7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31" name="Google Shape;4431;p79"/>
          <p:cNvGrpSpPr/>
          <p:nvPr/>
        </p:nvGrpSpPr>
        <p:grpSpPr>
          <a:xfrm>
            <a:off x="2252548" y="5294186"/>
            <a:ext cx="5781904" cy="1138016"/>
            <a:chOff x="2161030" y="5577225"/>
            <a:chExt cx="5781904" cy="1138016"/>
          </a:xfrm>
        </p:grpSpPr>
        <p:sp>
          <p:nvSpPr>
            <p:cNvPr id="4432" name="Google Shape;4432;p79"/>
            <p:cNvSpPr/>
            <p:nvPr/>
          </p:nvSpPr>
          <p:spPr>
            <a:xfrm>
              <a:off x="2652373" y="5703737"/>
              <a:ext cx="303115" cy="153682"/>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9"/>
            <p:cNvSpPr/>
            <p:nvPr/>
          </p:nvSpPr>
          <p:spPr>
            <a:xfrm>
              <a:off x="2161030" y="5674970"/>
              <a:ext cx="280816" cy="211213"/>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9"/>
            <p:cNvSpPr/>
            <p:nvPr/>
          </p:nvSpPr>
          <p:spPr>
            <a:xfrm>
              <a:off x="3178371" y="5685521"/>
              <a:ext cx="274346" cy="190908"/>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9"/>
            <p:cNvSpPr/>
            <p:nvPr/>
          </p:nvSpPr>
          <p:spPr>
            <a:xfrm>
              <a:off x="3660165" y="5674970"/>
              <a:ext cx="267876" cy="211213"/>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6" name="Google Shape;4436;p79"/>
            <p:cNvGrpSpPr/>
            <p:nvPr/>
          </p:nvGrpSpPr>
          <p:grpSpPr>
            <a:xfrm>
              <a:off x="2165318" y="6030513"/>
              <a:ext cx="272156" cy="231319"/>
              <a:chOff x="4660325" y="1866850"/>
              <a:chExt cx="68350" cy="58100"/>
            </a:xfrm>
          </p:grpSpPr>
          <p:sp>
            <p:nvSpPr>
              <p:cNvPr id="4437" name="Google Shape;4437;p7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9" name="Google Shape;4439;p79"/>
            <p:cNvGrpSpPr/>
            <p:nvPr/>
          </p:nvGrpSpPr>
          <p:grpSpPr>
            <a:xfrm>
              <a:off x="2671044" y="6072567"/>
              <a:ext cx="265686" cy="147212"/>
              <a:chOff x="4791775" y="1877500"/>
              <a:chExt cx="66725" cy="36975"/>
            </a:xfrm>
          </p:grpSpPr>
          <p:sp>
            <p:nvSpPr>
              <p:cNvPr id="4440" name="Google Shape;4440;p7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2" name="Google Shape;4442;p79"/>
            <p:cNvGrpSpPr/>
            <p:nvPr/>
          </p:nvGrpSpPr>
          <p:grpSpPr>
            <a:xfrm>
              <a:off x="3196991" y="6072567"/>
              <a:ext cx="237017" cy="147212"/>
              <a:chOff x="4923925" y="1877500"/>
              <a:chExt cx="59525" cy="36975"/>
            </a:xfrm>
          </p:grpSpPr>
          <p:sp>
            <p:nvSpPr>
              <p:cNvPr id="4443" name="Google Shape;4443;p7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5" name="Google Shape;4445;p79"/>
            <p:cNvGrpSpPr/>
            <p:nvPr/>
          </p:nvGrpSpPr>
          <p:grpSpPr>
            <a:xfrm>
              <a:off x="3678436" y="6043453"/>
              <a:ext cx="231243" cy="205440"/>
              <a:chOff x="5058450" y="1870100"/>
              <a:chExt cx="58075" cy="51600"/>
            </a:xfrm>
          </p:grpSpPr>
          <p:sp>
            <p:nvSpPr>
              <p:cNvPr id="4446" name="Google Shape;4446;p7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8" name="Google Shape;4448;p79"/>
            <p:cNvGrpSpPr/>
            <p:nvPr/>
          </p:nvGrpSpPr>
          <p:grpSpPr>
            <a:xfrm>
              <a:off x="4723123" y="5655199"/>
              <a:ext cx="165245" cy="175978"/>
              <a:chOff x="4811425" y="2065025"/>
              <a:chExt cx="41500" cy="44200"/>
            </a:xfrm>
          </p:grpSpPr>
          <p:sp>
            <p:nvSpPr>
              <p:cNvPr id="4449" name="Google Shape;4449;p7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1" name="Google Shape;4451;p79"/>
            <p:cNvGrpSpPr/>
            <p:nvPr/>
          </p:nvGrpSpPr>
          <p:grpSpPr>
            <a:xfrm>
              <a:off x="5201209" y="5655548"/>
              <a:ext cx="197597" cy="175281"/>
              <a:chOff x="4929875" y="2065025"/>
              <a:chExt cx="49625" cy="44025"/>
            </a:xfrm>
          </p:grpSpPr>
          <p:sp>
            <p:nvSpPr>
              <p:cNvPr id="4452" name="Google Shape;4452;p7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4" name="Google Shape;4454;p79"/>
            <p:cNvGrpSpPr/>
            <p:nvPr/>
          </p:nvGrpSpPr>
          <p:grpSpPr>
            <a:xfrm>
              <a:off x="5738528" y="5660475"/>
              <a:ext cx="114775" cy="165427"/>
              <a:chOff x="5083925" y="2066350"/>
              <a:chExt cx="28825" cy="41550"/>
            </a:xfrm>
          </p:grpSpPr>
          <p:sp>
            <p:nvSpPr>
              <p:cNvPr id="4455" name="Google Shape;4455;p7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7" name="Google Shape;4457;p79"/>
            <p:cNvGrpSpPr/>
            <p:nvPr/>
          </p:nvGrpSpPr>
          <p:grpSpPr>
            <a:xfrm>
              <a:off x="4155280" y="5686055"/>
              <a:ext cx="295947" cy="114266"/>
              <a:chOff x="4659775" y="2072775"/>
              <a:chExt cx="74325" cy="28700"/>
            </a:xfrm>
          </p:grpSpPr>
          <p:sp>
            <p:nvSpPr>
              <p:cNvPr id="4458" name="Google Shape;4458;p7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1" name="Google Shape;4461;p79"/>
            <p:cNvGrpSpPr/>
            <p:nvPr/>
          </p:nvGrpSpPr>
          <p:grpSpPr>
            <a:xfrm>
              <a:off x="3657236" y="6422477"/>
              <a:ext cx="273649" cy="145819"/>
              <a:chOff x="4662475" y="1976500"/>
              <a:chExt cx="68725" cy="36625"/>
            </a:xfrm>
          </p:grpSpPr>
          <p:sp>
            <p:nvSpPr>
              <p:cNvPr id="4462" name="Google Shape;4462;p7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79"/>
            <p:cNvGrpSpPr/>
            <p:nvPr/>
          </p:nvGrpSpPr>
          <p:grpSpPr>
            <a:xfrm>
              <a:off x="3161723" y="6428100"/>
              <a:ext cx="272853" cy="134571"/>
              <a:chOff x="4920150" y="1977875"/>
              <a:chExt cx="68525" cy="33800"/>
            </a:xfrm>
          </p:grpSpPr>
          <p:sp>
            <p:nvSpPr>
              <p:cNvPr id="4466" name="Google Shape;4466;p7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9" name="Google Shape;4469;p79"/>
            <p:cNvGrpSpPr/>
            <p:nvPr/>
          </p:nvGrpSpPr>
          <p:grpSpPr>
            <a:xfrm>
              <a:off x="4200921" y="6009620"/>
              <a:ext cx="204665" cy="209024"/>
              <a:chOff x="4676550" y="2160575"/>
              <a:chExt cx="51400" cy="52500"/>
            </a:xfrm>
          </p:grpSpPr>
          <p:sp>
            <p:nvSpPr>
              <p:cNvPr id="4470" name="Google Shape;4470;p7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3" name="Google Shape;4473;p79"/>
            <p:cNvGrpSpPr/>
            <p:nvPr/>
          </p:nvGrpSpPr>
          <p:grpSpPr>
            <a:xfrm>
              <a:off x="4686888" y="6021116"/>
              <a:ext cx="237713" cy="186031"/>
              <a:chOff x="4768325" y="2163475"/>
              <a:chExt cx="59700" cy="46725"/>
            </a:xfrm>
          </p:grpSpPr>
          <p:sp>
            <p:nvSpPr>
              <p:cNvPr id="4474" name="Google Shape;4474;p7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6" name="Google Shape;4476;p79"/>
            <p:cNvSpPr/>
            <p:nvPr/>
          </p:nvSpPr>
          <p:spPr>
            <a:xfrm>
              <a:off x="5229624" y="6007237"/>
              <a:ext cx="140856" cy="21380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9"/>
            <p:cNvSpPr/>
            <p:nvPr/>
          </p:nvSpPr>
          <p:spPr>
            <a:xfrm>
              <a:off x="7670723" y="6438228"/>
              <a:ext cx="242093" cy="266455"/>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9"/>
            <p:cNvSpPr/>
            <p:nvPr/>
          </p:nvSpPr>
          <p:spPr>
            <a:xfrm>
              <a:off x="4205941" y="6391916"/>
              <a:ext cx="194710" cy="267152"/>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9"/>
            <p:cNvSpPr/>
            <p:nvPr/>
          </p:nvSpPr>
          <p:spPr>
            <a:xfrm>
              <a:off x="6149389" y="6464107"/>
              <a:ext cx="299431" cy="214697"/>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9"/>
            <p:cNvSpPr/>
            <p:nvPr/>
          </p:nvSpPr>
          <p:spPr>
            <a:xfrm>
              <a:off x="6177710" y="5616697"/>
              <a:ext cx="242790" cy="183941"/>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9"/>
            <p:cNvSpPr/>
            <p:nvPr/>
          </p:nvSpPr>
          <p:spPr>
            <a:xfrm>
              <a:off x="7213787" y="5587136"/>
              <a:ext cx="164150" cy="243064"/>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2" name="Google Shape;4482;p79"/>
            <p:cNvGrpSpPr/>
            <p:nvPr/>
          </p:nvGrpSpPr>
          <p:grpSpPr>
            <a:xfrm>
              <a:off x="4713567" y="6438144"/>
              <a:ext cx="184357" cy="174684"/>
              <a:chOff x="4768575" y="2253950"/>
              <a:chExt cx="46300" cy="43875"/>
            </a:xfrm>
          </p:grpSpPr>
          <p:sp>
            <p:nvSpPr>
              <p:cNvPr id="4483" name="Google Shape;4483;p7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5" name="Google Shape;4485;p79"/>
            <p:cNvGrpSpPr/>
            <p:nvPr/>
          </p:nvGrpSpPr>
          <p:grpSpPr>
            <a:xfrm>
              <a:off x="7199208" y="6022210"/>
              <a:ext cx="193217" cy="239083"/>
              <a:chOff x="4960900" y="2433225"/>
              <a:chExt cx="48525" cy="60050"/>
            </a:xfrm>
          </p:grpSpPr>
          <p:sp>
            <p:nvSpPr>
              <p:cNvPr id="4486" name="Google Shape;4486;p7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79"/>
            <p:cNvGrpSpPr/>
            <p:nvPr/>
          </p:nvGrpSpPr>
          <p:grpSpPr>
            <a:xfrm>
              <a:off x="6690063" y="6453898"/>
              <a:ext cx="222981" cy="235102"/>
              <a:chOff x="4854075" y="2527625"/>
              <a:chExt cx="56000" cy="59050"/>
            </a:xfrm>
          </p:grpSpPr>
          <p:sp>
            <p:nvSpPr>
              <p:cNvPr id="4489" name="Google Shape;4489;p7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1" name="Google Shape;4491;p79"/>
            <p:cNvSpPr/>
            <p:nvPr/>
          </p:nvSpPr>
          <p:spPr>
            <a:xfrm>
              <a:off x="6715043" y="6033315"/>
              <a:ext cx="173109" cy="216887"/>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9"/>
            <p:cNvSpPr/>
            <p:nvPr/>
          </p:nvSpPr>
          <p:spPr>
            <a:xfrm>
              <a:off x="5665259" y="6005694"/>
              <a:ext cx="261405" cy="216887"/>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9"/>
            <p:cNvSpPr/>
            <p:nvPr/>
          </p:nvSpPr>
          <p:spPr>
            <a:xfrm>
              <a:off x="6188510" y="6033315"/>
              <a:ext cx="221189" cy="216887"/>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4" name="Google Shape;4494;p79"/>
            <p:cNvGrpSpPr/>
            <p:nvPr/>
          </p:nvGrpSpPr>
          <p:grpSpPr>
            <a:xfrm>
              <a:off x="7710545" y="5577225"/>
              <a:ext cx="162358" cy="262872"/>
              <a:chOff x="5059700" y="2334775"/>
              <a:chExt cx="40775" cy="66025"/>
            </a:xfrm>
          </p:grpSpPr>
          <p:sp>
            <p:nvSpPr>
              <p:cNvPr id="4495" name="Google Shape;4495;p7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79"/>
            <p:cNvGrpSpPr/>
            <p:nvPr/>
          </p:nvGrpSpPr>
          <p:grpSpPr>
            <a:xfrm>
              <a:off x="7640516" y="6010664"/>
              <a:ext cx="302418" cy="262175"/>
              <a:chOff x="5037700" y="2430325"/>
              <a:chExt cx="75950" cy="65850"/>
            </a:xfrm>
          </p:grpSpPr>
          <p:sp>
            <p:nvSpPr>
              <p:cNvPr id="4505" name="Google Shape;4505;p7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79"/>
            <p:cNvGrpSpPr/>
            <p:nvPr/>
          </p:nvGrpSpPr>
          <p:grpSpPr>
            <a:xfrm>
              <a:off x="6691586" y="5628961"/>
              <a:ext cx="282851" cy="159607"/>
              <a:chOff x="4756975" y="2341800"/>
              <a:chExt cx="91975" cy="51925"/>
            </a:xfrm>
          </p:grpSpPr>
          <p:sp>
            <p:nvSpPr>
              <p:cNvPr id="4508" name="Google Shape;4508;p7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79"/>
            <p:cNvGrpSpPr/>
            <p:nvPr/>
          </p:nvGrpSpPr>
          <p:grpSpPr>
            <a:xfrm>
              <a:off x="7127840" y="6427902"/>
              <a:ext cx="347395" cy="287339"/>
              <a:chOff x="4943575" y="2516350"/>
              <a:chExt cx="98675" cy="81700"/>
            </a:xfrm>
          </p:grpSpPr>
          <p:sp>
            <p:nvSpPr>
              <p:cNvPr id="4529" name="Google Shape;4529;p7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7" name="Google Shape;4607;p79"/>
            <p:cNvSpPr/>
            <p:nvPr/>
          </p:nvSpPr>
          <p:spPr>
            <a:xfrm>
              <a:off x="5157547" y="6382989"/>
              <a:ext cx="285183" cy="285183"/>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9"/>
            <p:cNvSpPr/>
            <p:nvPr/>
          </p:nvSpPr>
          <p:spPr>
            <a:xfrm>
              <a:off x="5674575" y="6430101"/>
              <a:ext cx="242700" cy="1908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9"/>
            <p:cNvSpPr/>
            <p:nvPr/>
          </p:nvSpPr>
          <p:spPr>
            <a:xfrm>
              <a:off x="2204819" y="6398775"/>
              <a:ext cx="193200" cy="193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9"/>
            <p:cNvSpPr/>
            <p:nvPr/>
          </p:nvSpPr>
          <p:spPr>
            <a:xfrm flipH="1">
              <a:off x="2707350" y="6398775"/>
              <a:ext cx="193200" cy="193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14" name="Shape 4614"/>
        <p:cNvGrpSpPr/>
        <p:nvPr/>
      </p:nvGrpSpPr>
      <p:grpSpPr>
        <a:xfrm>
          <a:off x="0" y="0"/>
          <a:ext cx="0" cy="0"/>
          <a:chOff x="0" y="0"/>
          <a:chExt cx="0" cy="0"/>
        </a:xfrm>
      </p:grpSpPr>
      <p:grpSp>
        <p:nvGrpSpPr>
          <p:cNvPr id="4615" name="Google Shape;4615;p80"/>
          <p:cNvGrpSpPr/>
          <p:nvPr/>
        </p:nvGrpSpPr>
        <p:grpSpPr>
          <a:xfrm>
            <a:off x="6463856" y="6326866"/>
            <a:ext cx="308289" cy="925137"/>
            <a:chOff x="7564426" y="3224343"/>
            <a:chExt cx="119985" cy="368801"/>
          </a:xfrm>
        </p:grpSpPr>
        <p:sp>
          <p:nvSpPr>
            <p:cNvPr id="4616" name="Google Shape;4616;p8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8" name="Google Shape;4618;p80"/>
          <p:cNvGrpSpPr/>
          <p:nvPr/>
        </p:nvGrpSpPr>
        <p:grpSpPr>
          <a:xfrm>
            <a:off x="5575111" y="6309831"/>
            <a:ext cx="560461" cy="959190"/>
            <a:chOff x="8370831" y="3202002"/>
            <a:chExt cx="218129" cy="382376"/>
          </a:xfrm>
        </p:grpSpPr>
        <p:sp>
          <p:nvSpPr>
            <p:cNvPr id="4619" name="Google Shape;4619;p8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80"/>
          <p:cNvGrpSpPr/>
          <p:nvPr/>
        </p:nvGrpSpPr>
        <p:grpSpPr>
          <a:xfrm>
            <a:off x="7714708" y="7496819"/>
            <a:ext cx="915231" cy="771057"/>
            <a:chOff x="6742064" y="3750480"/>
            <a:chExt cx="399315" cy="344560"/>
          </a:xfrm>
        </p:grpSpPr>
        <p:sp>
          <p:nvSpPr>
            <p:cNvPr id="4622" name="Google Shape;4622;p8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4" name="Google Shape;4624;p80"/>
          <p:cNvGrpSpPr/>
          <p:nvPr/>
        </p:nvGrpSpPr>
        <p:grpSpPr>
          <a:xfrm>
            <a:off x="6350834" y="8510924"/>
            <a:ext cx="533680" cy="813270"/>
            <a:chOff x="7248525" y="3739696"/>
            <a:chExt cx="230531" cy="359790"/>
          </a:xfrm>
        </p:grpSpPr>
        <p:sp>
          <p:nvSpPr>
            <p:cNvPr id="4625" name="Google Shape;4625;p8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7" name="Google Shape;4627;p80"/>
          <p:cNvGrpSpPr/>
          <p:nvPr/>
        </p:nvGrpSpPr>
        <p:grpSpPr>
          <a:xfrm>
            <a:off x="7077806" y="7480594"/>
            <a:ext cx="481789" cy="804903"/>
            <a:chOff x="7601242" y="3729267"/>
            <a:chExt cx="222566" cy="380803"/>
          </a:xfrm>
        </p:grpSpPr>
        <p:sp>
          <p:nvSpPr>
            <p:cNvPr id="4628" name="Google Shape;4628;p8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0" name="Google Shape;4630;p80"/>
          <p:cNvSpPr/>
          <p:nvPr/>
        </p:nvSpPr>
        <p:spPr>
          <a:xfrm>
            <a:off x="6977401" y="6361202"/>
            <a:ext cx="682813" cy="856490"/>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1" name="Google Shape;4631;p80"/>
          <p:cNvGrpSpPr/>
          <p:nvPr/>
        </p:nvGrpSpPr>
        <p:grpSpPr>
          <a:xfrm>
            <a:off x="5569338" y="7483643"/>
            <a:ext cx="572458" cy="797030"/>
            <a:chOff x="8304647" y="3738687"/>
            <a:chExt cx="225076" cy="320956"/>
          </a:xfrm>
        </p:grpSpPr>
        <p:sp>
          <p:nvSpPr>
            <p:cNvPr id="4632" name="Google Shape;4632;p80"/>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80"/>
          <p:cNvGrpSpPr/>
          <p:nvPr/>
        </p:nvGrpSpPr>
        <p:grpSpPr>
          <a:xfrm>
            <a:off x="6375312" y="7483643"/>
            <a:ext cx="527940" cy="797030"/>
            <a:chOff x="8615101" y="3738687"/>
            <a:chExt cx="207573" cy="320956"/>
          </a:xfrm>
        </p:grpSpPr>
        <p:sp>
          <p:nvSpPr>
            <p:cNvPr id="4636" name="Google Shape;4636;p80"/>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9" name="Google Shape;4639;p80"/>
          <p:cNvSpPr/>
          <p:nvPr/>
        </p:nvSpPr>
        <p:spPr>
          <a:xfrm>
            <a:off x="7842669" y="6299592"/>
            <a:ext cx="657765" cy="833741"/>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0" name="Google Shape;4640;p80"/>
          <p:cNvGrpSpPr/>
          <p:nvPr/>
        </p:nvGrpSpPr>
        <p:grpSpPr>
          <a:xfrm>
            <a:off x="7042338" y="8646920"/>
            <a:ext cx="554778" cy="541680"/>
            <a:chOff x="8565775" y="671075"/>
            <a:chExt cx="441000" cy="441000"/>
          </a:xfrm>
        </p:grpSpPr>
        <p:sp>
          <p:nvSpPr>
            <p:cNvPr id="4641" name="Google Shape;4641;p8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0"/>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43" name="Google Shape;4643;p80"/>
          <p:cNvSpPr/>
          <p:nvPr/>
        </p:nvSpPr>
        <p:spPr>
          <a:xfrm>
            <a:off x="7932305" y="8635119"/>
            <a:ext cx="572796" cy="565567"/>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0"/>
          <p:cNvSpPr/>
          <p:nvPr/>
        </p:nvSpPr>
        <p:spPr>
          <a:xfrm flipH="1">
            <a:off x="5590631" y="8538242"/>
            <a:ext cx="528117" cy="75856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5" name="Google Shape;4645;p80"/>
          <p:cNvGrpSpPr/>
          <p:nvPr/>
        </p:nvGrpSpPr>
        <p:grpSpPr>
          <a:xfrm>
            <a:off x="3989208" y="685952"/>
            <a:ext cx="2251248" cy="1444109"/>
            <a:chOff x="235800" y="830650"/>
            <a:chExt cx="6978450" cy="4588844"/>
          </a:xfrm>
        </p:grpSpPr>
        <p:sp>
          <p:nvSpPr>
            <p:cNvPr id="4646" name="Google Shape;4646;p8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2" name="Google Shape;4652;p80"/>
          <p:cNvGrpSpPr/>
          <p:nvPr/>
        </p:nvGrpSpPr>
        <p:grpSpPr>
          <a:xfrm>
            <a:off x="1201631" y="3059192"/>
            <a:ext cx="4054380" cy="2013755"/>
            <a:chOff x="238125" y="1038125"/>
            <a:chExt cx="7146800" cy="3633625"/>
          </a:xfrm>
        </p:grpSpPr>
        <p:sp>
          <p:nvSpPr>
            <p:cNvPr id="4653" name="Google Shape;4653;p8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5" name="Google Shape;6225;p80"/>
          <p:cNvGrpSpPr/>
          <p:nvPr/>
        </p:nvGrpSpPr>
        <p:grpSpPr>
          <a:xfrm>
            <a:off x="1556574" y="7820637"/>
            <a:ext cx="1676971" cy="1501281"/>
            <a:chOff x="6015419" y="3716859"/>
            <a:chExt cx="557671" cy="511283"/>
          </a:xfrm>
        </p:grpSpPr>
        <p:sp>
          <p:nvSpPr>
            <p:cNvPr id="6226" name="Google Shape;6226;p80"/>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7" name="Google Shape;6227;p80"/>
            <p:cNvGrpSpPr/>
            <p:nvPr/>
          </p:nvGrpSpPr>
          <p:grpSpPr>
            <a:xfrm>
              <a:off x="6036094" y="3716980"/>
              <a:ext cx="529860" cy="510468"/>
              <a:chOff x="6036094" y="3716980"/>
              <a:chExt cx="529860" cy="510468"/>
            </a:xfrm>
          </p:grpSpPr>
          <p:sp>
            <p:nvSpPr>
              <p:cNvPr id="6228" name="Google Shape;6228;p80"/>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0"/>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0"/>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0"/>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0"/>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0"/>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0"/>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0"/>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0"/>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0"/>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38" name="Google Shape;6238;p80"/>
          <p:cNvGrpSpPr/>
          <p:nvPr/>
        </p:nvGrpSpPr>
        <p:grpSpPr>
          <a:xfrm>
            <a:off x="3447695" y="5931918"/>
            <a:ext cx="1732997" cy="1503008"/>
            <a:chOff x="6644304" y="3073628"/>
            <a:chExt cx="576302" cy="511871"/>
          </a:xfrm>
        </p:grpSpPr>
        <p:sp>
          <p:nvSpPr>
            <p:cNvPr id="6239" name="Google Shape;6239;p8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0" name="Google Shape;6240;p80"/>
            <p:cNvGrpSpPr/>
            <p:nvPr/>
          </p:nvGrpSpPr>
          <p:grpSpPr>
            <a:xfrm>
              <a:off x="6712169" y="3085440"/>
              <a:ext cx="481622" cy="494913"/>
              <a:chOff x="6712169" y="3085440"/>
              <a:chExt cx="481622" cy="494913"/>
            </a:xfrm>
          </p:grpSpPr>
          <p:sp>
            <p:nvSpPr>
              <p:cNvPr id="6241" name="Google Shape;6241;p80"/>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0"/>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0"/>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0"/>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0"/>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6" name="Google Shape;6246;p80"/>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0"/>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0"/>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9" name="Google Shape;6249;p80"/>
          <p:cNvSpPr/>
          <p:nvPr/>
        </p:nvSpPr>
        <p:spPr>
          <a:xfrm>
            <a:off x="4482571" y="5980788"/>
            <a:ext cx="72995" cy="32317"/>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0" name="Google Shape;6250;p80"/>
          <p:cNvGrpSpPr/>
          <p:nvPr/>
        </p:nvGrpSpPr>
        <p:grpSpPr>
          <a:xfrm>
            <a:off x="3471302" y="7819944"/>
            <a:ext cx="1685872" cy="1501484"/>
            <a:chOff x="6652154" y="3716623"/>
            <a:chExt cx="560631" cy="511352"/>
          </a:xfrm>
        </p:grpSpPr>
        <p:sp>
          <p:nvSpPr>
            <p:cNvPr id="6251" name="Google Shape;6251;p80"/>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2" name="Google Shape;6252;p80"/>
            <p:cNvGrpSpPr/>
            <p:nvPr/>
          </p:nvGrpSpPr>
          <p:grpSpPr>
            <a:xfrm>
              <a:off x="6669657" y="3716715"/>
              <a:ext cx="466779" cy="464290"/>
              <a:chOff x="6669657" y="3716715"/>
              <a:chExt cx="466779" cy="464290"/>
            </a:xfrm>
          </p:grpSpPr>
          <p:sp>
            <p:nvSpPr>
              <p:cNvPr id="6253" name="Google Shape;6253;p80"/>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0"/>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0"/>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0"/>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0"/>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0"/>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0"/>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0"/>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0"/>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0"/>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0"/>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0"/>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0"/>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66" name="Google Shape;6266;p80"/>
          <p:cNvGrpSpPr/>
          <p:nvPr/>
        </p:nvGrpSpPr>
        <p:grpSpPr>
          <a:xfrm>
            <a:off x="1510510" y="5939616"/>
            <a:ext cx="1767786" cy="1504481"/>
            <a:chOff x="6000100" y="3076250"/>
            <a:chExt cx="587871" cy="512373"/>
          </a:xfrm>
        </p:grpSpPr>
        <p:sp>
          <p:nvSpPr>
            <p:cNvPr id="6267" name="Google Shape;6267;p8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8" name="Google Shape;6268;p80"/>
            <p:cNvGrpSpPr/>
            <p:nvPr/>
          </p:nvGrpSpPr>
          <p:grpSpPr>
            <a:xfrm>
              <a:off x="6031360" y="3076713"/>
              <a:ext cx="539107" cy="480965"/>
              <a:chOff x="6031360" y="3076713"/>
              <a:chExt cx="539107" cy="480965"/>
            </a:xfrm>
          </p:grpSpPr>
          <p:sp>
            <p:nvSpPr>
              <p:cNvPr id="6269" name="Google Shape;6269;p8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76" name="Google Shape;6276;p80"/>
          <p:cNvGrpSpPr/>
          <p:nvPr/>
        </p:nvGrpSpPr>
        <p:grpSpPr>
          <a:xfrm>
            <a:off x="5621042" y="3146473"/>
            <a:ext cx="3464221" cy="2009024"/>
            <a:chOff x="3597785" y="3065882"/>
            <a:chExt cx="2241344" cy="1330656"/>
          </a:xfrm>
        </p:grpSpPr>
        <p:grpSp>
          <p:nvGrpSpPr>
            <p:cNvPr id="6277" name="Google Shape;6277;p80"/>
            <p:cNvGrpSpPr/>
            <p:nvPr/>
          </p:nvGrpSpPr>
          <p:grpSpPr>
            <a:xfrm>
              <a:off x="5296908" y="3937355"/>
              <a:ext cx="143198" cy="32380"/>
              <a:chOff x="5296908" y="3937355"/>
              <a:chExt cx="143198" cy="32380"/>
            </a:xfrm>
          </p:grpSpPr>
          <p:sp>
            <p:nvSpPr>
              <p:cNvPr id="6278" name="Google Shape;6278;p8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9" name="Google Shape;6279;p80"/>
              <p:cNvGrpSpPr/>
              <p:nvPr/>
            </p:nvGrpSpPr>
            <p:grpSpPr>
              <a:xfrm>
                <a:off x="5402331" y="3937355"/>
                <a:ext cx="37776" cy="32380"/>
                <a:chOff x="5402331" y="3937355"/>
                <a:chExt cx="37776" cy="32380"/>
              </a:xfrm>
            </p:grpSpPr>
            <p:sp>
              <p:nvSpPr>
                <p:cNvPr id="6280" name="Google Shape;6280;p8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80"/>
              <p:cNvGrpSpPr/>
              <p:nvPr/>
            </p:nvGrpSpPr>
            <p:grpSpPr>
              <a:xfrm>
                <a:off x="5296908" y="3937355"/>
                <a:ext cx="37783" cy="32380"/>
                <a:chOff x="5296908" y="3937355"/>
                <a:chExt cx="37783" cy="32380"/>
              </a:xfrm>
            </p:grpSpPr>
            <p:sp>
              <p:nvSpPr>
                <p:cNvPr id="6283" name="Google Shape;6283;p8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85" name="Google Shape;6285;p80"/>
            <p:cNvGrpSpPr/>
            <p:nvPr/>
          </p:nvGrpSpPr>
          <p:grpSpPr>
            <a:xfrm>
              <a:off x="4724163" y="3119631"/>
              <a:ext cx="120838" cy="84218"/>
              <a:chOff x="4724163" y="3119631"/>
              <a:chExt cx="120838" cy="84218"/>
            </a:xfrm>
          </p:grpSpPr>
          <p:grpSp>
            <p:nvGrpSpPr>
              <p:cNvPr id="6286" name="Google Shape;6286;p80"/>
              <p:cNvGrpSpPr/>
              <p:nvPr/>
            </p:nvGrpSpPr>
            <p:grpSpPr>
              <a:xfrm>
                <a:off x="4746712" y="3132773"/>
                <a:ext cx="86869" cy="56424"/>
                <a:chOff x="4746712" y="3132773"/>
                <a:chExt cx="86869" cy="56424"/>
              </a:xfrm>
            </p:grpSpPr>
            <p:sp>
              <p:nvSpPr>
                <p:cNvPr id="6287" name="Google Shape;6287;p8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9" name="Google Shape;6289;p80"/>
              <p:cNvGrpSpPr/>
              <p:nvPr/>
            </p:nvGrpSpPr>
            <p:grpSpPr>
              <a:xfrm>
                <a:off x="4773634" y="3143336"/>
                <a:ext cx="37776" cy="32451"/>
                <a:chOff x="4773634" y="3143336"/>
                <a:chExt cx="37776" cy="32451"/>
              </a:xfrm>
            </p:grpSpPr>
            <p:sp>
              <p:nvSpPr>
                <p:cNvPr id="6290" name="Google Shape;6290;p8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2" name="Google Shape;6292;p80"/>
              <p:cNvGrpSpPr/>
              <p:nvPr/>
            </p:nvGrpSpPr>
            <p:grpSpPr>
              <a:xfrm>
                <a:off x="4724163" y="3131248"/>
                <a:ext cx="37776" cy="32459"/>
                <a:chOff x="4724163" y="3131248"/>
                <a:chExt cx="37776" cy="32459"/>
              </a:xfrm>
            </p:grpSpPr>
            <p:sp>
              <p:nvSpPr>
                <p:cNvPr id="6293" name="Google Shape;6293;p8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5" name="Google Shape;6295;p80"/>
              <p:cNvGrpSpPr/>
              <p:nvPr/>
            </p:nvGrpSpPr>
            <p:grpSpPr>
              <a:xfrm>
                <a:off x="4755081" y="3176054"/>
                <a:ext cx="32357" cy="27795"/>
                <a:chOff x="4755081" y="3176054"/>
                <a:chExt cx="32357" cy="27795"/>
              </a:xfrm>
            </p:grpSpPr>
            <p:sp>
              <p:nvSpPr>
                <p:cNvPr id="6296" name="Google Shape;6296;p8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8" name="Google Shape;6298;p80"/>
              <p:cNvGrpSpPr/>
              <p:nvPr/>
            </p:nvGrpSpPr>
            <p:grpSpPr>
              <a:xfrm>
                <a:off x="4812550" y="3119631"/>
                <a:ext cx="32451" cy="27803"/>
                <a:chOff x="4812550" y="3119631"/>
                <a:chExt cx="32451" cy="27803"/>
              </a:xfrm>
            </p:grpSpPr>
            <p:sp>
              <p:nvSpPr>
                <p:cNvPr id="6299" name="Google Shape;6299;p8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01" name="Google Shape;6301;p80"/>
            <p:cNvGrpSpPr/>
            <p:nvPr/>
          </p:nvGrpSpPr>
          <p:grpSpPr>
            <a:xfrm>
              <a:off x="5382826" y="4027197"/>
              <a:ext cx="268967" cy="250422"/>
              <a:chOff x="5382826" y="4027197"/>
              <a:chExt cx="268967" cy="250422"/>
            </a:xfrm>
          </p:grpSpPr>
          <p:grpSp>
            <p:nvGrpSpPr>
              <p:cNvPr id="6302" name="Google Shape;6302;p80"/>
              <p:cNvGrpSpPr/>
              <p:nvPr/>
            </p:nvGrpSpPr>
            <p:grpSpPr>
              <a:xfrm>
                <a:off x="5405280" y="4042510"/>
                <a:ext cx="237570" cy="218647"/>
                <a:chOff x="5405280" y="4042510"/>
                <a:chExt cx="237570" cy="218647"/>
              </a:xfrm>
            </p:grpSpPr>
            <p:sp>
              <p:nvSpPr>
                <p:cNvPr id="6303" name="Google Shape;6303;p8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9" name="Google Shape;6309;p80"/>
              <p:cNvGrpSpPr/>
              <p:nvPr/>
            </p:nvGrpSpPr>
            <p:grpSpPr>
              <a:xfrm>
                <a:off x="5382826" y="4125549"/>
                <a:ext cx="37776" cy="32380"/>
                <a:chOff x="5382826" y="4125549"/>
                <a:chExt cx="37776" cy="32380"/>
              </a:xfrm>
            </p:grpSpPr>
            <p:sp>
              <p:nvSpPr>
                <p:cNvPr id="6310" name="Google Shape;6310;p8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2" name="Google Shape;6312;p80"/>
              <p:cNvGrpSpPr/>
              <p:nvPr/>
            </p:nvGrpSpPr>
            <p:grpSpPr>
              <a:xfrm>
                <a:off x="5475680" y="4195587"/>
                <a:ext cx="37783" cy="32364"/>
                <a:chOff x="5475680" y="4195587"/>
                <a:chExt cx="37783" cy="32364"/>
              </a:xfrm>
            </p:grpSpPr>
            <p:sp>
              <p:nvSpPr>
                <p:cNvPr id="6313" name="Google Shape;6313;p8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5" name="Google Shape;6315;p80"/>
              <p:cNvGrpSpPr/>
              <p:nvPr/>
            </p:nvGrpSpPr>
            <p:grpSpPr>
              <a:xfrm>
                <a:off x="5532575" y="4027197"/>
                <a:ext cx="33308" cy="32262"/>
                <a:chOff x="5532575" y="4027197"/>
                <a:chExt cx="33308" cy="32262"/>
              </a:xfrm>
            </p:grpSpPr>
            <p:sp>
              <p:nvSpPr>
                <p:cNvPr id="6316" name="Google Shape;6316;p8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8" name="Google Shape;6318;p80"/>
              <p:cNvGrpSpPr/>
              <p:nvPr/>
            </p:nvGrpSpPr>
            <p:grpSpPr>
              <a:xfrm>
                <a:off x="5590706" y="4245348"/>
                <a:ext cx="33497" cy="32270"/>
                <a:chOff x="5590706" y="4245348"/>
                <a:chExt cx="33497" cy="32270"/>
              </a:xfrm>
            </p:grpSpPr>
            <p:sp>
              <p:nvSpPr>
                <p:cNvPr id="6319" name="Google Shape;6319;p8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1" name="Google Shape;6321;p80"/>
              <p:cNvGrpSpPr/>
              <p:nvPr/>
            </p:nvGrpSpPr>
            <p:grpSpPr>
              <a:xfrm>
                <a:off x="5618681" y="4109677"/>
                <a:ext cx="33112" cy="32357"/>
                <a:chOff x="5618681" y="4109677"/>
                <a:chExt cx="33112" cy="32357"/>
              </a:xfrm>
            </p:grpSpPr>
            <p:sp>
              <p:nvSpPr>
                <p:cNvPr id="6322" name="Google Shape;6322;p8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4" name="Google Shape;6324;p80"/>
              <p:cNvGrpSpPr/>
              <p:nvPr/>
            </p:nvGrpSpPr>
            <p:grpSpPr>
              <a:xfrm>
                <a:off x="5479298" y="4128262"/>
                <a:ext cx="31405" cy="26906"/>
                <a:chOff x="5479298" y="4128262"/>
                <a:chExt cx="31405" cy="26906"/>
              </a:xfrm>
            </p:grpSpPr>
            <p:sp>
              <p:nvSpPr>
                <p:cNvPr id="6325" name="Google Shape;6325;p8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7" name="Google Shape;6327;p80"/>
              <p:cNvGrpSpPr/>
              <p:nvPr/>
            </p:nvGrpSpPr>
            <p:grpSpPr>
              <a:xfrm>
                <a:off x="5582903" y="4180116"/>
                <a:ext cx="31499" cy="26898"/>
                <a:chOff x="5582903" y="4180116"/>
                <a:chExt cx="31499" cy="26898"/>
              </a:xfrm>
            </p:grpSpPr>
            <p:sp>
              <p:nvSpPr>
                <p:cNvPr id="6328" name="Google Shape;6328;p8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30" name="Google Shape;6330;p80"/>
            <p:cNvGrpSpPr/>
            <p:nvPr/>
          </p:nvGrpSpPr>
          <p:grpSpPr>
            <a:xfrm>
              <a:off x="3977681" y="3230323"/>
              <a:ext cx="94584" cy="84085"/>
              <a:chOff x="3977681" y="3230323"/>
              <a:chExt cx="94584" cy="84085"/>
            </a:xfrm>
          </p:grpSpPr>
          <p:grpSp>
            <p:nvGrpSpPr>
              <p:cNvPr id="6331" name="Google Shape;6331;p80"/>
              <p:cNvGrpSpPr/>
              <p:nvPr/>
            </p:nvGrpSpPr>
            <p:grpSpPr>
              <a:xfrm>
                <a:off x="4000135" y="3243041"/>
                <a:ext cx="59570" cy="57186"/>
                <a:chOff x="4000135" y="3243041"/>
                <a:chExt cx="59570" cy="57186"/>
              </a:xfrm>
            </p:grpSpPr>
            <p:sp>
              <p:nvSpPr>
                <p:cNvPr id="6332" name="Google Shape;6332;p8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5" name="Google Shape;6335;p80"/>
              <p:cNvGrpSpPr/>
              <p:nvPr/>
            </p:nvGrpSpPr>
            <p:grpSpPr>
              <a:xfrm>
                <a:off x="3977681" y="3245872"/>
                <a:ext cx="37783" cy="32380"/>
                <a:chOff x="3977681" y="3245872"/>
                <a:chExt cx="37783" cy="32380"/>
              </a:xfrm>
            </p:grpSpPr>
            <p:sp>
              <p:nvSpPr>
                <p:cNvPr id="6336" name="Google Shape;6336;p8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80"/>
              <p:cNvGrpSpPr/>
              <p:nvPr/>
            </p:nvGrpSpPr>
            <p:grpSpPr>
              <a:xfrm>
                <a:off x="4040860" y="3262672"/>
                <a:ext cx="31405" cy="27001"/>
                <a:chOff x="4040860" y="3262672"/>
                <a:chExt cx="31405" cy="27001"/>
              </a:xfrm>
            </p:grpSpPr>
            <p:sp>
              <p:nvSpPr>
                <p:cNvPr id="6339" name="Google Shape;6339;p8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80"/>
              <p:cNvGrpSpPr/>
              <p:nvPr/>
            </p:nvGrpSpPr>
            <p:grpSpPr>
              <a:xfrm>
                <a:off x="4021072" y="3230323"/>
                <a:ext cx="31397" cy="26906"/>
                <a:chOff x="4021072" y="3230323"/>
                <a:chExt cx="31397" cy="26906"/>
              </a:xfrm>
            </p:grpSpPr>
            <p:sp>
              <p:nvSpPr>
                <p:cNvPr id="6342" name="Google Shape;6342;p8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4" name="Google Shape;6344;p80"/>
              <p:cNvGrpSpPr/>
              <p:nvPr/>
            </p:nvGrpSpPr>
            <p:grpSpPr>
              <a:xfrm>
                <a:off x="4001472" y="3287462"/>
                <a:ext cx="31499" cy="26945"/>
                <a:chOff x="4001472" y="3287462"/>
                <a:chExt cx="31499" cy="26945"/>
              </a:xfrm>
            </p:grpSpPr>
            <p:sp>
              <p:nvSpPr>
                <p:cNvPr id="6345" name="Google Shape;6345;p8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47" name="Google Shape;6347;p80"/>
            <p:cNvGrpSpPr/>
            <p:nvPr/>
          </p:nvGrpSpPr>
          <p:grpSpPr>
            <a:xfrm>
              <a:off x="4084715" y="3258865"/>
              <a:ext cx="184961" cy="137268"/>
              <a:chOff x="4084715" y="3258865"/>
              <a:chExt cx="184961" cy="137268"/>
            </a:xfrm>
          </p:grpSpPr>
          <p:grpSp>
            <p:nvGrpSpPr>
              <p:cNvPr id="6348" name="Google Shape;6348;p80"/>
              <p:cNvGrpSpPr/>
              <p:nvPr/>
            </p:nvGrpSpPr>
            <p:grpSpPr>
              <a:xfrm>
                <a:off x="4107453" y="3271583"/>
                <a:ext cx="153470" cy="110275"/>
                <a:chOff x="4107453" y="3271583"/>
                <a:chExt cx="153470" cy="110275"/>
              </a:xfrm>
            </p:grpSpPr>
            <p:sp>
              <p:nvSpPr>
                <p:cNvPr id="6349" name="Google Shape;6349;p8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3" name="Google Shape;6353;p80"/>
              <p:cNvGrpSpPr/>
              <p:nvPr/>
            </p:nvGrpSpPr>
            <p:grpSpPr>
              <a:xfrm>
                <a:off x="4136947" y="3258865"/>
                <a:ext cx="31499" cy="27001"/>
                <a:chOff x="4136947" y="3258865"/>
                <a:chExt cx="31499" cy="27001"/>
              </a:xfrm>
            </p:grpSpPr>
            <p:sp>
              <p:nvSpPr>
                <p:cNvPr id="6354" name="Google Shape;6354;p8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80"/>
              <p:cNvGrpSpPr/>
              <p:nvPr/>
            </p:nvGrpSpPr>
            <p:grpSpPr>
              <a:xfrm>
                <a:off x="4084715" y="3266478"/>
                <a:ext cx="31468" cy="26898"/>
                <a:chOff x="4084715" y="3266478"/>
                <a:chExt cx="31468" cy="26898"/>
              </a:xfrm>
            </p:grpSpPr>
            <p:sp>
              <p:nvSpPr>
                <p:cNvPr id="6357" name="Google Shape;6357;p8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9" name="Google Shape;6359;p80"/>
              <p:cNvGrpSpPr/>
              <p:nvPr/>
            </p:nvGrpSpPr>
            <p:grpSpPr>
              <a:xfrm>
                <a:off x="4159213" y="3279849"/>
                <a:ext cx="31405" cy="26945"/>
                <a:chOff x="4159213" y="3279849"/>
                <a:chExt cx="31405" cy="26945"/>
              </a:xfrm>
            </p:grpSpPr>
            <p:sp>
              <p:nvSpPr>
                <p:cNvPr id="6360" name="Google Shape;6360;p8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80"/>
              <p:cNvGrpSpPr/>
              <p:nvPr/>
            </p:nvGrpSpPr>
            <p:grpSpPr>
              <a:xfrm>
                <a:off x="4201550" y="3266502"/>
                <a:ext cx="31405" cy="26883"/>
                <a:chOff x="4201550" y="3266502"/>
                <a:chExt cx="31405" cy="26883"/>
              </a:xfrm>
            </p:grpSpPr>
            <p:sp>
              <p:nvSpPr>
                <p:cNvPr id="6363" name="Google Shape;6363;p8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5" name="Google Shape;6365;p80"/>
              <p:cNvGrpSpPr/>
              <p:nvPr/>
            </p:nvGrpSpPr>
            <p:grpSpPr>
              <a:xfrm>
                <a:off x="4201550" y="3338278"/>
                <a:ext cx="31405" cy="26930"/>
                <a:chOff x="4201550" y="3338278"/>
                <a:chExt cx="31405" cy="26930"/>
              </a:xfrm>
            </p:grpSpPr>
            <p:sp>
              <p:nvSpPr>
                <p:cNvPr id="6366" name="Google Shape;6366;p8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80"/>
              <p:cNvGrpSpPr/>
              <p:nvPr/>
            </p:nvGrpSpPr>
            <p:grpSpPr>
              <a:xfrm>
                <a:off x="4238272" y="3369132"/>
                <a:ext cx="31405" cy="27001"/>
                <a:chOff x="4238272" y="3369132"/>
                <a:chExt cx="31405" cy="27001"/>
              </a:xfrm>
            </p:grpSpPr>
            <p:sp>
              <p:nvSpPr>
                <p:cNvPr id="6369" name="Google Shape;6369;p8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71" name="Google Shape;6371;p80"/>
            <p:cNvGrpSpPr/>
            <p:nvPr/>
          </p:nvGrpSpPr>
          <p:grpSpPr>
            <a:xfrm>
              <a:off x="4068639" y="3200169"/>
              <a:ext cx="77643" cy="37272"/>
              <a:chOff x="4068639" y="3200169"/>
              <a:chExt cx="77643" cy="37272"/>
            </a:xfrm>
          </p:grpSpPr>
          <p:sp>
            <p:nvSpPr>
              <p:cNvPr id="6372" name="Google Shape;6372;p8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73" name="Google Shape;6373;p80"/>
              <p:cNvGrpSpPr/>
              <p:nvPr/>
            </p:nvGrpSpPr>
            <p:grpSpPr>
              <a:xfrm>
                <a:off x="4114878" y="3200169"/>
                <a:ext cx="31405" cy="26993"/>
                <a:chOff x="4114878" y="3200169"/>
                <a:chExt cx="31405" cy="26993"/>
              </a:xfrm>
            </p:grpSpPr>
            <p:sp>
              <p:nvSpPr>
                <p:cNvPr id="6374" name="Google Shape;6374;p8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6" name="Google Shape;6376;p80"/>
              <p:cNvGrpSpPr/>
              <p:nvPr/>
            </p:nvGrpSpPr>
            <p:grpSpPr>
              <a:xfrm>
                <a:off x="4068639" y="3210535"/>
                <a:ext cx="31499" cy="26906"/>
                <a:chOff x="4068639" y="3210535"/>
                <a:chExt cx="31499" cy="26906"/>
              </a:xfrm>
            </p:grpSpPr>
            <p:sp>
              <p:nvSpPr>
                <p:cNvPr id="6377" name="Google Shape;6377;p8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79" name="Google Shape;6379;p80"/>
            <p:cNvGrpSpPr/>
            <p:nvPr/>
          </p:nvGrpSpPr>
          <p:grpSpPr>
            <a:xfrm>
              <a:off x="3869702" y="3066935"/>
              <a:ext cx="382664" cy="190294"/>
              <a:chOff x="3869702" y="3066935"/>
              <a:chExt cx="382664" cy="190294"/>
            </a:xfrm>
          </p:grpSpPr>
          <p:grpSp>
            <p:nvGrpSpPr>
              <p:cNvPr id="6380" name="Google Shape;6380;p80"/>
              <p:cNvGrpSpPr/>
              <p:nvPr/>
            </p:nvGrpSpPr>
            <p:grpSpPr>
              <a:xfrm>
                <a:off x="3888633" y="3082351"/>
                <a:ext cx="351172" cy="160698"/>
                <a:chOff x="3888633" y="3082351"/>
                <a:chExt cx="351172" cy="160698"/>
              </a:xfrm>
            </p:grpSpPr>
            <p:sp>
              <p:nvSpPr>
                <p:cNvPr id="6381" name="Google Shape;6381;p8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80"/>
              <p:cNvGrpSpPr/>
              <p:nvPr/>
            </p:nvGrpSpPr>
            <p:grpSpPr>
              <a:xfrm>
                <a:off x="4143703" y="3066935"/>
                <a:ext cx="37783" cy="32357"/>
                <a:chOff x="4143703" y="3066935"/>
                <a:chExt cx="37783" cy="32357"/>
              </a:xfrm>
            </p:grpSpPr>
            <p:sp>
              <p:nvSpPr>
                <p:cNvPr id="6388" name="Google Shape;6388;p8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0" name="Google Shape;6390;p80"/>
              <p:cNvGrpSpPr/>
              <p:nvPr/>
            </p:nvGrpSpPr>
            <p:grpSpPr>
              <a:xfrm>
                <a:off x="4044565" y="3103563"/>
                <a:ext cx="37783" cy="32451"/>
                <a:chOff x="4044565" y="3103563"/>
                <a:chExt cx="37783" cy="32451"/>
              </a:xfrm>
            </p:grpSpPr>
            <p:sp>
              <p:nvSpPr>
                <p:cNvPr id="6391" name="Google Shape;6391;p8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3" name="Google Shape;6393;p80"/>
              <p:cNvGrpSpPr/>
              <p:nvPr/>
            </p:nvGrpSpPr>
            <p:grpSpPr>
              <a:xfrm>
                <a:off x="4017454" y="3188237"/>
                <a:ext cx="37776" cy="32357"/>
                <a:chOff x="4017454" y="3188237"/>
                <a:chExt cx="37776" cy="32357"/>
              </a:xfrm>
            </p:grpSpPr>
            <p:sp>
              <p:nvSpPr>
                <p:cNvPr id="6394" name="Google Shape;6394;p8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80"/>
              <p:cNvGrpSpPr/>
              <p:nvPr/>
            </p:nvGrpSpPr>
            <p:grpSpPr>
              <a:xfrm>
                <a:off x="3921548" y="3157509"/>
                <a:ext cx="37783" cy="32357"/>
                <a:chOff x="3921548" y="3157509"/>
                <a:chExt cx="37783" cy="32357"/>
              </a:xfrm>
            </p:grpSpPr>
            <p:sp>
              <p:nvSpPr>
                <p:cNvPr id="6397" name="Google Shape;6397;p8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80"/>
              <p:cNvGrpSpPr/>
              <p:nvPr/>
            </p:nvGrpSpPr>
            <p:grpSpPr>
              <a:xfrm>
                <a:off x="3939056" y="3211620"/>
                <a:ext cx="37783" cy="32380"/>
                <a:chOff x="3939056" y="3211620"/>
                <a:chExt cx="37783" cy="32380"/>
              </a:xfrm>
            </p:grpSpPr>
            <p:sp>
              <p:nvSpPr>
                <p:cNvPr id="6400" name="Google Shape;6400;p8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2" name="Google Shape;6402;p80"/>
              <p:cNvGrpSpPr/>
              <p:nvPr/>
            </p:nvGrpSpPr>
            <p:grpSpPr>
              <a:xfrm>
                <a:off x="4176240" y="3136965"/>
                <a:ext cx="31405" cy="26930"/>
                <a:chOff x="4176240" y="3136965"/>
                <a:chExt cx="31405" cy="26930"/>
              </a:xfrm>
            </p:grpSpPr>
            <p:sp>
              <p:nvSpPr>
                <p:cNvPr id="6403" name="Google Shape;6403;p8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80"/>
              <p:cNvGrpSpPr/>
              <p:nvPr/>
            </p:nvGrpSpPr>
            <p:grpSpPr>
              <a:xfrm>
                <a:off x="4133148" y="3152593"/>
                <a:ext cx="31499" cy="27001"/>
                <a:chOff x="4133148" y="3152593"/>
                <a:chExt cx="31499" cy="27001"/>
              </a:xfrm>
            </p:grpSpPr>
            <p:sp>
              <p:nvSpPr>
                <p:cNvPr id="6406" name="Google Shape;6406;p8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80"/>
              <p:cNvGrpSpPr/>
              <p:nvPr/>
            </p:nvGrpSpPr>
            <p:grpSpPr>
              <a:xfrm>
                <a:off x="4220866" y="3073534"/>
                <a:ext cx="31499" cy="26898"/>
                <a:chOff x="4220866" y="3073534"/>
                <a:chExt cx="31499" cy="26898"/>
              </a:xfrm>
            </p:grpSpPr>
            <p:sp>
              <p:nvSpPr>
                <p:cNvPr id="6409" name="Google Shape;6409;p8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1" name="Google Shape;6411;p80"/>
              <p:cNvGrpSpPr/>
              <p:nvPr/>
            </p:nvGrpSpPr>
            <p:grpSpPr>
              <a:xfrm>
                <a:off x="3869702" y="3230323"/>
                <a:ext cx="31499" cy="26906"/>
                <a:chOff x="3869702" y="3230323"/>
                <a:chExt cx="31499" cy="26906"/>
              </a:xfrm>
            </p:grpSpPr>
            <p:sp>
              <p:nvSpPr>
                <p:cNvPr id="6412" name="Google Shape;6412;p8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14" name="Google Shape;6414;p80"/>
            <p:cNvGrpSpPr/>
            <p:nvPr/>
          </p:nvGrpSpPr>
          <p:grpSpPr>
            <a:xfrm>
              <a:off x="4271383" y="3065882"/>
              <a:ext cx="304556" cy="341663"/>
              <a:chOff x="4271383" y="3065882"/>
              <a:chExt cx="304556" cy="341663"/>
            </a:xfrm>
          </p:grpSpPr>
          <p:grpSp>
            <p:nvGrpSpPr>
              <p:cNvPr id="6415" name="Google Shape;6415;p80"/>
              <p:cNvGrpSpPr/>
              <p:nvPr/>
            </p:nvGrpSpPr>
            <p:grpSpPr>
              <a:xfrm>
                <a:off x="4293838" y="3078639"/>
                <a:ext cx="269353" cy="311973"/>
                <a:chOff x="4293838" y="3078639"/>
                <a:chExt cx="269353" cy="311973"/>
              </a:xfrm>
            </p:grpSpPr>
            <p:sp>
              <p:nvSpPr>
                <p:cNvPr id="6416" name="Google Shape;6416;p8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3" name="Google Shape;6433;p80"/>
              <p:cNvGrpSpPr/>
              <p:nvPr/>
            </p:nvGrpSpPr>
            <p:grpSpPr>
              <a:xfrm>
                <a:off x="4538164" y="3342061"/>
                <a:ext cx="37776" cy="32380"/>
                <a:chOff x="4538164" y="3342061"/>
                <a:chExt cx="37776" cy="32380"/>
              </a:xfrm>
            </p:grpSpPr>
            <p:sp>
              <p:nvSpPr>
                <p:cNvPr id="6434" name="Google Shape;6434;p8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80"/>
              <p:cNvGrpSpPr/>
              <p:nvPr/>
            </p:nvGrpSpPr>
            <p:grpSpPr>
              <a:xfrm>
                <a:off x="4271383" y="3194742"/>
                <a:ext cx="37783" cy="32420"/>
                <a:chOff x="4271383" y="3194742"/>
                <a:chExt cx="37783" cy="32420"/>
              </a:xfrm>
            </p:grpSpPr>
            <p:sp>
              <p:nvSpPr>
                <p:cNvPr id="6437" name="Google Shape;6437;p8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9" name="Google Shape;6439;p80"/>
              <p:cNvGrpSpPr/>
              <p:nvPr/>
            </p:nvGrpSpPr>
            <p:grpSpPr>
              <a:xfrm>
                <a:off x="4284416" y="3084058"/>
                <a:ext cx="37783" cy="32357"/>
                <a:chOff x="4284416" y="3084058"/>
                <a:chExt cx="37783" cy="32357"/>
              </a:xfrm>
            </p:grpSpPr>
            <p:sp>
              <p:nvSpPr>
                <p:cNvPr id="6440" name="Google Shape;6440;p8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2" name="Google Shape;6442;p80"/>
              <p:cNvGrpSpPr/>
              <p:nvPr/>
            </p:nvGrpSpPr>
            <p:grpSpPr>
              <a:xfrm>
                <a:off x="4478697" y="3297561"/>
                <a:ext cx="37776" cy="32451"/>
                <a:chOff x="4478697" y="3297561"/>
                <a:chExt cx="37776" cy="32451"/>
              </a:xfrm>
            </p:grpSpPr>
            <p:sp>
              <p:nvSpPr>
                <p:cNvPr id="6443" name="Google Shape;6443;p8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5" name="Google Shape;6445;p80"/>
              <p:cNvGrpSpPr/>
              <p:nvPr/>
            </p:nvGrpSpPr>
            <p:grpSpPr>
              <a:xfrm>
                <a:off x="4411813" y="3331711"/>
                <a:ext cx="37776" cy="32451"/>
                <a:chOff x="4411813" y="3331711"/>
                <a:chExt cx="37776" cy="32451"/>
              </a:xfrm>
            </p:grpSpPr>
            <p:sp>
              <p:nvSpPr>
                <p:cNvPr id="6446" name="Google Shape;6446;p8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8" name="Google Shape;6448;p80"/>
              <p:cNvGrpSpPr/>
              <p:nvPr/>
            </p:nvGrpSpPr>
            <p:grpSpPr>
              <a:xfrm>
                <a:off x="4337984" y="3375188"/>
                <a:ext cx="37776" cy="32357"/>
                <a:chOff x="4337984" y="3375188"/>
                <a:chExt cx="37776" cy="32357"/>
              </a:xfrm>
            </p:grpSpPr>
            <p:sp>
              <p:nvSpPr>
                <p:cNvPr id="6449" name="Google Shape;6449;p8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1" name="Google Shape;6451;p80"/>
              <p:cNvGrpSpPr/>
              <p:nvPr/>
            </p:nvGrpSpPr>
            <p:grpSpPr>
              <a:xfrm>
                <a:off x="4494867" y="3090530"/>
                <a:ext cx="37878" cy="32451"/>
                <a:chOff x="4494867" y="3090530"/>
                <a:chExt cx="37878" cy="32451"/>
              </a:xfrm>
            </p:grpSpPr>
            <p:sp>
              <p:nvSpPr>
                <p:cNvPr id="6452" name="Google Shape;6452;p8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4" name="Google Shape;6454;p80"/>
              <p:cNvGrpSpPr/>
              <p:nvPr/>
            </p:nvGrpSpPr>
            <p:grpSpPr>
              <a:xfrm>
                <a:off x="4525124" y="3207774"/>
                <a:ext cx="37783" cy="32420"/>
                <a:chOff x="4525124" y="3207774"/>
                <a:chExt cx="37783" cy="32420"/>
              </a:xfrm>
            </p:grpSpPr>
            <p:sp>
              <p:nvSpPr>
                <p:cNvPr id="6455" name="Google Shape;6455;p8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7" name="Google Shape;6457;p80"/>
              <p:cNvGrpSpPr/>
              <p:nvPr/>
            </p:nvGrpSpPr>
            <p:grpSpPr>
              <a:xfrm>
                <a:off x="4440544" y="3176479"/>
                <a:ext cx="31499" cy="26898"/>
                <a:chOff x="4440544" y="3176479"/>
                <a:chExt cx="31499" cy="26898"/>
              </a:xfrm>
            </p:grpSpPr>
            <p:sp>
              <p:nvSpPr>
                <p:cNvPr id="6458" name="Google Shape;6458;p8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0" name="Google Shape;6460;p80"/>
              <p:cNvGrpSpPr/>
              <p:nvPr/>
            </p:nvGrpSpPr>
            <p:grpSpPr>
              <a:xfrm>
                <a:off x="4350545" y="3156400"/>
                <a:ext cx="31405" cy="27001"/>
                <a:chOff x="4350545" y="3156400"/>
                <a:chExt cx="31405" cy="27001"/>
              </a:xfrm>
            </p:grpSpPr>
            <p:sp>
              <p:nvSpPr>
                <p:cNvPr id="6461" name="Google Shape;6461;p8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3" name="Google Shape;6463;p80"/>
              <p:cNvGrpSpPr/>
              <p:nvPr/>
            </p:nvGrpSpPr>
            <p:grpSpPr>
              <a:xfrm>
                <a:off x="4376703" y="3255058"/>
                <a:ext cx="31405" cy="27001"/>
                <a:chOff x="4376703" y="3255058"/>
                <a:chExt cx="31405" cy="27001"/>
              </a:xfrm>
            </p:grpSpPr>
            <p:sp>
              <p:nvSpPr>
                <p:cNvPr id="6464" name="Google Shape;6464;p8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6" name="Google Shape;6466;p80"/>
              <p:cNvGrpSpPr/>
              <p:nvPr/>
            </p:nvGrpSpPr>
            <p:grpSpPr>
              <a:xfrm>
                <a:off x="4331322" y="3283656"/>
                <a:ext cx="31405" cy="26945"/>
                <a:chOff x="4331322" y="3283656"/>
                <a:chExt cx="31405" cy="26945"/>
              </a:xfrm>
            </p:grpSpPr>
            <p:sp>
              <p:nvSpPr>
                <p:cNvPr id="6467" name="Google Shape;6467;p8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9" name="Google Shape;6469;p80"/>
              <p:cNvGrpSpPr/>
              <p:nvPr/>
            </p:nvGrpSpPr>
            <p:grpSpPr>
              <a:xfrm>
                <a:off x="4380510" y="3065882"/>
                <a:ext cx="31405" cy="26938"/>
                <a:chOff x="4380510" y="3065882"/>
                <a:chExt cx="31405" cy="26938"/>
              </a:xfrm>
            </p:grpSpPr>
            <p:sp>
              <p:nvSpPr>
                <p:cNvPr id="6470" name="Google Shape;6470;p8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2" name="Google Shape;6472;p80"/>
            <p:cNvGrpSpPr/>
            <p:nvPr/>
          </p:nvGrpSpPr>
          <p:grpSpPr>
            <a:xfrm>
              <a:off x="4558998" y="3188237"/>
              <a:ext cx="1280131" cy="1052746"/>
              <a:chOff x="4558998" y="3188237"/>
              <a:chExt cx="1280131" cy="1052746"/>
            </a:xfrm>
          </p:grpSpPr>
          <p:sp>
            <p:nvSpPr>
              <p:cNvPr id="6473" name="Google Shape;6473;p8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4" name="Google Shape;6474;p80"/>
              <p:cNvGrpSpPr/>
              <p:nvPr/>
            </p:nvGrpSpPr>
            <p:grpSpPr>
              <a:xfrm>
                <a:off x="4579164" y="3203653"/>
                <a:ext cx="1244833" cy="1020397"/>
                <a:chOff x="4579164" y="3203653"/>
                <a:chExt cx="1244833" cy="1020397"/>
              </a:xfrm>
            </p:grpSpPr>
            <p:sp>
              <p:nvSpPr>
                <p:cNvPr id="6475" name="Google Shape;6475;p8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7" name="Google Shape;6477;p80"/>
                <p:cNvGrpSpPr/>
                <p:nvPr/>
              </p:nvGrpSpPr>
              <p:grpSpPr>
                <a:xfrm>
                  <a:off x="4579164" y="3203653"/>
                  <a:ext cx="1244833" cy="1020397"/>
                  <a:chOff x="4579164" y="3203653"/>
                  <a:chExt cx="1244833" cy="1020397"/>
                </a:xfrm>
              </p:grpSpPr>
              <p:sp>
                <p:nvSpPr>
                  <p:cNvPr id="6478" name="Google Shape;6478;p8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0" name="Google Shape;6480;p80"/>
                  <p:cNvGrpSpPr/>
                  <p:nvPr/>
                </p:nvGrpSpPr>
                <p:grpSpPr>
                  <a:xfrm>
                    <a:off x="4579164" y="3203653"/>
                    <a:ext cx="1244833" cy="1020397"/>
                    <a:chOff x="4579164" y="3203653"/>
                    <a:chExt cx="1244833" cy="1020397"/>
                  </a:xfrm>
                </p:grpSpPr>
                <p:sp>
                  <p:nvSpPr>
                    <p:cNvPr id="6481" name="Google Shape;6481;p8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9" name="Google Shape;6489;p80"/>
                    <p:cNvGrpSpPr/>
                    <p:nvPr/>
                  </p:nvGrpSpPr>
                  <p:grpSpPr>
                    <a:xfrm>
                      <a:off x="4579164" y="3203653"/>
                      <a:ext cx="1244833" cy="1020397"/>
                      <a:chOff x="4579164" y="3203653"/>
                      <a:chExt cx="1244833" cy="1020397"/>
                    </a:xfrm>
                  </p:grpSpPr>
                  <p:sp>
                    <p:nvSpPr>
                      <p:cNvPr id="6490" name="Google Shape;6490;p8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4" name="Google Shape;6504;p80"/>
                      <p:cNvGrpSpPr/>
                      <p:nvPr/>
                    </p:nvGrpSpPr>
                    <p:grpSpPr>
                      <a:xfrm>
                        <a:off x="4579164" y="3203653"/>
                        <a:ext cx="1244833" cy="1020397"/>
                        <a:chOff x="4579164" y="3203653"/>
                        <a:chExt cx="1244833" cy="1020397"/>
                      </a:xfrm>
                    </p:grpSpPr>
                    <p:sp>
                      <p:nvSpPr>
                        <p:cNvPr id="6505" name="Google Shape;6505;p8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9" name="Google Shape;6529;p80"/>
                        <p:cNvGrpSpPr/>
                        <p:nvPr/>
                      </p:nvGrpSpPr>
                      <p:grpSpPr>
                        <a:xfrm>
                          <a:off x="4579164" y="3203653"/>
                          <a:ext cx="1244833" cy="1020397"/>
                          <a:chOff x="4579164" y="3203653"/>
                          <a:chExt cx="1244833" cy="1020397"/>
                        </a:xfrm>
                      </p:grpSpPr>
                      <p:sp>
                        <p:nvSpPr>
                          <p:cNvPr id="6530" name="Google Shape;6530;p8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1" name="Google Shape;6531;p80"/>
                          <p:cNvGrpSpPr/>
                          <p:nvPr/>
                        </p:nvGrpSpPr>
                        <p:grpSpPr>
                          <a:xfrm>
                            <a:off x="4579164" y="3203653"/>
                            <a:ext cx="1244833" cy="1020397"/>
                            <a:chOff x="4579164" y="3203653"/>
                            <a:chExt cx="1244833" cy="1020397"/>
                          </a:xfrm>
                        </p:grpSpPr>
                        <p:sp>
                          <p:nvSpPr>
                            <p:cNvPr id="6532" name="Google Shape;6532;p8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9" name="Google Shape;6539;p80"/>
                            <p:cNvGrpSpPr/>
                            <p:nvPr/>
                          </p:nvGrpSpPr>
                          <p:grpSpPr>
                            <a:xfrm>
                              <a:off x="4579164" y="3203653"/>
                              <a:ext cx="1244833" cy="1020397"/>
                              <a:chOff x="4579164" y="3203653"/>
                              <a:chExt cx="1244833" cy="1020397"/>
                            </a:xfrm>
                          </p:grpSpPr>
                          <p:sp>
                            <p:nvSpPr>
                              <p:cNvPr id="6540" name="Google Shape;6540;p8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53" name="Google Shape;6553;p80"/>
                              <p:cNvGrpSpPr/>
                              <p:nvPr/>
                            </p:nvGrpSpPr>
                            <p:grpSpPr>
                              <a:xfrm>
                                <a:off x="4579164" y="3203653"/>
                                <a:ext cx="1244833" cy="1020397"/>
                                <a:chOff x="4579164" y="3203653"/>
                                <a:chExt cx="1244833" cy="1020397"/>
                              </a:xfrm>
                            </p:grpSpPr>
                            <p:sp>
                              <p:nvSpPr>
                                <p:cNvPr id="6554" name="Google Shape;6554;p8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1" name="Google Shape;6561;p80"/>
                                <p:cNvGrpSpPr/>
                                <p:nvPr/>
                              </p:nvGrpSpPr>
                              <p:grpSpPr>
                                <a:xfrm>
                                  <a:off x="4579164" y="3203653"/>
                                  <a:ext cx="1244833" cy="1020397"/>
                                  <a:chOff x="4579164" y="3203653"/>
                                  <a:chExt cx="1244833" cy="1020397"/>
                                </a:xfrm>
                              </p:grpSpPr>
                              <p:sp>
                                <p:nvSpPr>
                                  <p:cNvPr id="6562" name="Google Shape;6562;p8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7" name="Google Shape;6567;p80"/>
                                  <p:cNvGrpSpPr/>
                                  <p:nvPr/>
                                </p:nvGrpSpPr>
                                <p:grpSpPr>
                                  <a:xfrm>
                                    <a:off x="4579164" y="3203653"/>
                                    <a:ext cx="1244833" cy="1020397"/>
                                    <a:chOff x="4579164" y="3203653"/>
                                    <a:chExt cx="1244833" cy="1020397"/>
                                  </a:xfrm>
                                </p:grpSpPr>
                                <p:sp>
                                  <p:nvSpPr>
                                    <p:cNvPr id="6568" name="Google Shape;6568;p8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572" name="Google Shape;6572;p8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75" name="Google Shape;6575;p8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576" name="Google Shape;6576;p80"/>
              <p:cNvGrpSpPr/>
              <p:nvPr/>
            </p:nvGrpSpPr>
            <p:grpSpPr>
              <a:xfrm>
                <a:off x="4595437" y="3598775"/>
                <a:ext cx="37776" cy="32451"/>
                <a:chOff x="4595437" y="3598775"/>
                <a:chExt cx="37776" cy="32451"/>
              </a:xfrm>
            </p:grpSpPr>
            <p:sp>
              <p:nvSpPr>
                <p:cNvPr id="6577" name="Google Shape;6577;p8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9" name="Google Shape;6579;p80"/>
              <p:cNvGrpSpPr/>
              <p:nvPr/>
            </p:nvGrpSpPr>
            <p:grpSpPr>
              <a:xfrm>
                <a:off x="4641864" y="3524443"/>
                <a:ext cx="37776" cy="32380"/>
                <a:chOff x="4641864" y="3524443"/>
                <a:chExt cx="37776" cy="32380"/>
              </a:xfrm>
            </p:grpSpPr>
            <p:sp>
              <p:nvSpPr>
                <p:cNvPr id="6580" name="Google Shape;6580;p8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80"/>
              <p:cNvGrpSpPr/>
              <p:nvPr/>
            </p:nvGrpSpPr>
            <p:grpSpPr>
              <a:xfrm>
                <a:off x="4648431" y="3893901"/>
                <a:ext cx="37776" cy="32357"/>
                <a:chOff x="4648431" y="3893901"/>
                <a:chExt cx="37776" cy="32357"/>
              </a:xfrm>
            </p:grpSpPr>
            <p:sp>
              <p:nvSpPr>
                <p:cNvPr id="6583" name="Google Shape;6583;p8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5" name="Google Shape;6585;p80"/>
              <p:cNvGrpSpPr/>
              <p:nvPr/>
            </p:nvGrpSpPr>
            <p:grpSpPr>
              <a:xfrm>
                <a:off x="4567752" y="3722908"/>
                <a:ext cx="37870" cy="32380"/>
                <a:chOff x="4567752" y="3722908"/>
                <a:chExt cx="37870" cy="32380"/>
              </a:xfrm>
            </p:grpSpPr>
            <p:sp>
              <p:nvSpPr>
                <p:cNvPr id="6586" name="Google Shape;6586;p8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8" name="Google Shape;6588;p80"/>
              <p:cNvGrpSpPr/>
              <p:nvPr/>
            </p:nvGrpSpPr>
            <p:grpSpPr>
              <a:xfrm>
                <a:off x="4617506" y="3652052"/>
                <a:ext cx="37783" cy="32357"/>
                <a:chOff x="4617506" y="3652052"/>
                <a:chExt cx="37783" cy="32357"/>
              </a:xfrm>
            </p:grpSpPr>
            <p:sp>
              <p:nvSpPr>
                <p:cNvPr id="6589" name="Google Shape;6589;p8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1" name="Google Shape;6591;p80"/>
              <p:cNvGrpSpPr/>
              <p:nvPr/>
            </p:nvGrpSpPr>
            <p:grpSpPr>
              <a:xfrm>
                <a:off x="4739005" y="3554149"/>
                <a:ext cx="37870" cy="32357"/>
                <a:chOff x="4739005" y="3554149"/>
                <a:chExt cx="37870" cy="32357"/>
              </a:xfrm>
            </p:grpSpPr>
            <p:sp>
              <p:nvSpPr>
                <p:cNvPr id="6592" name="Google Shape;6592;p8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80"/>
              <p:cNvGrpSpPr/>
              <p:nvPr/>
            </p:nvGrpSpPr>
            <p:grpSpPr>
              <a:xfrm>
                <a:off x="4806557" y="3630258"/>
                <a:ext cx="37776" cy="32364"/>
                <a:chOff x="4806557" y="3630258"/>
                <a:chExt cx="37776" cy="32364"/>
              </a:xfrm>
            </p:grpSpPr>
            <p:sp>
              <p:nvSpPr>
                <p:cNvPr id="6595" name="Google Shape;6595;p8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80"/>
              <p:cNvGrpSpPr/>
              <p:nvPr/>
            </p:nvGrpSpPr>
            <p:grpSpPr>
              <a:xfrm>
                <a:off x="4737007" y="4004357"/>
                <a:ext cx="37870" cy="32357"/>
                <a:chOff x="4737007" y="4004357"/>
                <a:chExt cx="37870" cy="32357"/>
              </a:xfrm>
            </p:grpSpPr>
            <p:sp>
              <p:nvSpPr>
                <p:cNvPr id="6598" name="Google Shape;6598;p8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80"/>
              <p:cNvGrpSpPr/>
              <p:nvPr/>
            </p:nvGrpSpPr>
            <p:grpSpPr>
              <a:xfrm>
                <a:off x="4773634" y="4208627"/>
                <a:ext cx="37776" cy="32357"/>
                <a:chOff x="4773634" y="4208627"/>
                <a:chExt cx="37776" cy="32357"/>
              </a:xfrm>
            </p:grpSpPr>
            <p:sp>
              <p:nvSpPr>
                <p:cNvPr id="6601" name="Google Shape;6601;p8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80"/>
              <p:cNvGrpSpPr/>
              <p:nvPr/>
            </p:nvGrpSpPr>
            <p:grpSpPr>
              <a:xfrm>
                <a:off x="4888282" y="4074764"/>
                <a:ext cx="37776" cy="32451"/>
                <a:chOff x="4888282" y="4074764"/>
                <a:chExt cx="37776" cy="32451"/>
              </a:xfrm>
            </p:grpSpPr>
            <p:sp>
              <p:nvSpPr>
                <p:cNvPr id="6604" name="Google Shape;6604;p8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6" name="Google Shape;6606;p80"/>
              <p:cNvGrpSpPr/>
              <p:nvPr/>
            </p:nvGrpSpPr>
            <p:grpSpPr>
              <a:xfrm>
                <a:off x="4901315" y="3804271"/>
                <a:ext cx="37776" cy="32364"/>
                <a:chOff x="4901315" y="3804271"/>
                <a:chExt cx="37776" cy="32364"/>
              </a:xfrm>
            </p:grpSpPr>
            <p:sp>
              <p:nvSpPr>
                <p:cNvPr id="6607" name="Google Shape;6607;p8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80"/>
              <p:cNvGrpSpPr/>
              <p:nvPr/>
            </p:nvGrpSpPr>
            <p:grpSpPr>
              <a:xfrm>
                <a:off x="4866394" y="3715035"/>
                <a:ext cx="37846" cy="32357"/>
                <a:chOff x="4866394" y="3715035"/>
                <a:chExt cx="37846" cy="32357"/>
              </a:xfrm>
            </p:grpSpPr>
            <p:sp>
              <p:nvSpPr>
                <p:cNvPr id="6610" name="Google Shape;6610;p8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80"/>
              <p:cNvGrpSpPr/>
              <p:nvPr/>
            </p:nvGrpSpPr>
            <p:grpSpPr>
              <a:xfrm>
                <a:off x="4979233" y="3839798"/>
                <a:ext cx="37878" cy="32420"/>
                <a:chOff x="4979233" y="3839798"/>
                <a:chExt cx="37878" cy="32420"/>
              </a:xfrm>
            </p:grpSpPr>
            <p:sp>
              <p:nvSpPr>
                <p:cNvPr id="6613" name="Google Shape;6613;p8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80"/>
              <p:cNvGrpSpPr/>
              <p:nvPr/>
            </p:nvGrpSpPr>
            <p:grpSpPr>
              <a:xfrm>
                <a:off x="4790662" y="3679147"/>
                <a:ext cx="37783" cy="32380"/>
                <a:chOff x="4790662" y="3679147"/>
                <a:chExt cx="37783" cy="32380"/>
              </a:xfrm>
            </p:grpSpPr>
            <p:sp>
              <p:nvSpPr>
                <p:cNvPr id="6616" name="Google Shape;6616;p8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8" name="Google Shape;6618;p80"/>
              <p:cNvGrpSpPr/>
              <p:nvPr/>
            </p:nvGrpSpPr>
            <p:grpSpPr>
              <a:xfrm>
                <a:off x="4857263" y="3557861"/>
                <a:ext cx="37776" cy="32357"/>
                <a:chOff x="4857263" y="3557861"/>
                <a:chExt cx="37776" cy="32357"/>
              </a:xfrm>
            </p:grpSpPr>
            <p:sp>
              <p:nvSpPr>
                <p:cNvPr id="6619" name="Google Shape;6619;p8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1" name="Google Shape;6621;p80"/>
              <p:cNvGrpSpPr/>
              <p:nvPr/>
            </p:nvGrpSpPr>
            <p:grpSpPr>
              <a:xfrm>
                <a:off x="4883902" y="3648033"/>
                <a:ext cx="37783" cy="32380"/>
                <a:chOff x="4883902" y="3648033"/>
                <a:chExt cx="37783" cy="32380"/>
              </a:xfrm>
            </p:grpSpPr>
            <p:sp>
              <p:nvSpPr>
                <p:cNvPr id="6622" name="Google Shape;6622;p8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4" name="Google Shape;6624;p80"/>
              <p:cNvGrpSpPr/>
              <p:nvPr/>
            </p:nvGrpSpPr>
            <p:grpSpPr>
              <a:xfrm>
                <a:off x="4907780" y="3347220"/>
                <a:ext cx="37878" cy="32357"/>
                <a:chOff x="4907780" y="3347220"/>
                <a:chExt cx="37878" cy="32357"/>
              </a:xfrm>
            </p:grpSpPr>
            <p:sp>
              <p:nvSpPr>
                <p:cNvPr id="6625" name="Google Shape;6625;p8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80"/>
              <p:cNvGrpSpPr/>
              <p:nvPr/>
            </p:nvGrpSpPr>
            <p:grpSpPr>
              <a:xfrm>
                <a:off x="5065048" y="3738150"/>
                <a:ext cx="37783" cy="32364"/>
                <a:chOff x="5065048" y="3738150"/>
                <a:chExt cx="37783" cy="32364"/>
              </a:xfrm>
            </p:grpSpPr>
            <p:sp>
              <p:nvSpPr>
                <p:cNvPr id="6628" name="Google Shape;6628;p8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80"/>
              <p:cNvGrpSpPr/>
              <p:nvPr/>
            </p:nvGrpSpPr>
            <p:grpSpPr>
              <a:xfrm>
                <a:off x="5071616" y="3284615"/>
                <a:ext cx="37783" cy="32357"/>
                <a:chOff x="5071616" y="3284615"/>
                <a:chExt cx="37783" cy="32357"/>
              </a:xfrm>
            </p:grpSpPr>
            <p:sp>
              <p:nvSpPr>
                <p:cNvPr id="6631" name="Google Shape;6631;p8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3" name="Google Shape;6633;p80"/>
              <p:cNvGrpSpPr/>
              <p:nvPr/>
            </p:nvGrpSpPr>
            <p:grpSpPr>
              <a:xfrm>
                <a:off x="5389291" y="3759921"/>
                <a:ext cx="37783" cy="32380"/>
                <a:chOff x="5389291" y="3759921"/>
                <a:chExt cx="37783" cy="32380"/>
              </a:xfrm>
            </p:grpSpPr>
            <p:sp>
              <p:nvSpPr>
                <p:cNvPr id="6634" name="Google Shape;6634;p8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80"/>
              <p:cNvGrpSpPr/>
              <p:nvPr/>
            </p:nvGrpSpPr>
            <p:grpSpPr>
              <a:xfrm>
                <a:off x="5431534" y="3632932"/>
                <a:ext cx="37878" cy="32451"/>
                <a:chOff x="5431534" y="3632932"/>
                <a:chExt cx="37878" cy="32451"/>
              </a:xfrm>
            </p:grpSpPr>
            <p:sp>
              <p:nvSpPr>
                <p:cNvPr id="6637" name="Google Shape;6637;p8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9" name="Google Shape;6639;p80"/>
              <p:cNvGrpSpPr/>
              <p:nvPr/>
            </p:nvGrpSpPr>
            <p:grpSpPr>
              <a:xfrm>
                <a:off x="5540755" y="3544829"/>
                <a:ext cx="37783" cy="32357"/>
                <a:chOff x="5540755" y="3544829"/>
                <a:chExt cx="37783" cy="32357"/>
              </a:xfrm>
            </p:grpSpPr>
            <p:sp>
              <p:nvSpPr>
                <p:cNvPr id="6640" name="Google Shape;6640;p8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2" name="Google Shape;6642;p80"/>
              <p:cNvGrpSpPr/>
              <p:nvPr/>
            </p:nvGrpSpPr>
            <p:grpSpPr>
              <a:xfrm>
                <a:off x="5579293" y="3412107"/>
                <a:ext cx="37776" cy="32357"/>
                <a:chOff x="5579293" y="3412107"/>
                <a:chExt cx="37776" cy="32357"/>
              </a:xfrm>
            </p:grpSpPr>
            <p:sp>
              <p:nvSpPr>
                <p:cNvPr id="6643" name="Google Shape;6643;p8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80"/>
              <p:cNvGrpSpPr/>
              <p:nvPr/>
            </p:nvGrpSpPr>
            <p:grpSpPr>
              <a:xfrm>
                <a:off x="5801346" y="3284615"/>
                <a:ext cx="37783" cy="32357"/>
                <a:chOff x="5801346" y="3284615"/>
                <a:chExt cx="37783" cy="32357"/>
              </a:xfrm>
            </p:grpSpPr>
            <p:sp>
              <p:nvSpPr>
                <p:cNvPr id="6646" name="Google Shape;6646;p8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8" name="Google Shape;6648;p80"/>
              <p:cNvGrpSpPr/>
              <p:nvPr/>
            </p:nvGrpSpPr>
            <p:grpSpPr>
              <a:xfrm>
                <a:off x="5763578" y="3399067"/>
                <a:ext cx="37776" cy="32364"/>
                <a:chOff x="5763578" y="3399067"/>
                <a:chExt cx="37776" cy="32364"/>
              </a:xfrm>
            </p:grpSpPr>
            <p:sp>
              <p:nvSpPr>
                <p:cNvPr id="6649" name="Google Shape;6649;p8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1" name="Google Shape;6651;p80"/>
              <p:cNvGrpSpPr/>
              <p:nvPr/>
            </p:nvGrpSpPr>
            <p:grpSpPr>
              <a:xfrm>
                <a:off x="5395858" y="3230952"/>
                <a:ext cx="37776" cy="32364"/>
                <a:chOff x="5395858" y="3230952"/>
                <a:chExt cx="37776" cy="32364"/>
              </a:xfrm>
            </p:grpSpPr>
            <p:sp>
              <p:nvSpPr>
                <p:cNvPr id="6652" name="Google Shape;6652;p8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80"/>
              <p:cNvGrpSpPr/>
              <p:nvPr/>
            </p:nvGrpSpPr>
            <p:grpSpPr>
              <a:xfrm>
                <a:off x="5264088" y="3188237"/>
                <a:ext cx="37776" cy="32357"/>
                <a:chOff x="5264088" y="3188237"/>
                <a:chExt cx="37776" cy="32357"/>
              </a:xfrm>
            </p:grpSpPr>
            <p:sp>
              <p:nvSpPr>
                <p:cNvPr id="6655" name="Google Shape;6655;p8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7" name="Google Shape;6657;p80"/>
              <p:cNvGrpSpPr/>
              <p:nvPr/>
            </p:nvGrpSpPr>
            <p:grpSpPr>
              <a:xfrm>
                <a:off x="5585758" y="3237425"/>
                <a:ext cx="37878" cy="32357"/>
                <a:chOff x="5585758" y="3237425"/>
                <a:chExt cx="37878" cy="32357"/>
              </a:xfrm>
            </p:grpSpPr>
            <p:sp>
              <p:nvSpPr>
                <p:cNvPr id="6658" name="Google Shape;6658;p8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0" name="Google Shape;6660;p80"/>
              <p:cNvGrpSpPr/>
              <p:nvPr/>
            </p:nvGrpSpPr>
            <p:grpSpPr>
              <a:xfrm>
                <a:off x="4874196" y="3291088"/>
                <a:ext cx="37878" cy="32451"/>
                <a:chOff x="4874196" y="3291088"/>
                <a:chExt cx="37878" cy="32451"/>
              </a:xfrm>
            </p:grpSpPr>
            <p:sp>
              <p:nvSpPr>
                <p:cNvPr id="6661" name="Google Shape;6661;p8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3" name="Google Shape;6663;p80"/>
              <p:cNvGrpSpPr/>
              <p:nvPr/>
            </p:nvGrpSpPr>
            <p:grpSpPr>
              <a:xfrm>
                <a:off x="5197770" y="3785466"/>
                <a:ext cx="37783" cy="32427"/>
                <a:chOff x="5197770" y="3785466"/>
                <a:chExt cx="37783" cy="32427"/>
              </a:xfrm>
            </p:grpSpPr>
            <p:sp>
              <p:nvSpPr>
                <p:cNvPr id="6664" name="Google Shape;6664;p8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6" name="Google Shape;6666;p80"/>
              <p:cNvGrpSpPr/>
              <p:nvPr/>
            </p:nvGrpSpPr>
            <p:grpSpPr>
              <a:xfrm>
                <a:off x="5177699" y="3492117"/>
                <a:ext cx="37776" cy="32357"/>
                <a:chOff x="5177699" y="3492117"/>
                <a:chExt cx="37776" cy="32357"/>
              </a:xfrm>
            </p:grpSpPr>
            <p:sp>
              <p:nvSpPr>
                <p:cNvPr id="6667" name="Google Shape;6667;p8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9" name="Google Shape;6669;p80"/>
              <p:cNvGrpSpPr/>
              <p:nvPr/>
            </p:nvGrpSpPr>
            <p:grpSpPr>
              <a:xfrm>
                <a:off x="5349431" y="3622346"/>
                <a:ext cx="37870" cy="32380"/>
                <a:chOff x="5349431" y="3622346"/>
                <a:chExt cx="37870" cy="32380"/>
              </a:xfrm>
            </p:grpSpPr>
            <p:sp>
              <p:nvSpPr>
                <p:cNvPr id="6670" name="Google Shape;6670;p8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2" name="Google Shape;6672;p80"/>
              <p:cNvGrpSpPr/>
              <p:nvPr/>
            </p:nvGrpSpPr>
            <p:grpSpPr>
              <a:xfrm>
                <a:off x="5068855" y="3563980"/>
                <a:ext cx="53954" cy="46223"/>
                <a:chOff x="5068855" y="3563980"/>
                <a:chExt cx="53954" cy="46223"/>
              </a:xfrm>
            </p:grpSpPr>
            <p:sp>
              <p:nvSpPr>
                <p:cNvPr id="6673" name="Google Shape;6673;p8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5" name="Google Shape;6675;p80"/>
              <p:cNvGrpSpPr/>
              <p:nvPr/>
            </p:nvGrpSpPr>
            <p:grpSpPr>
              <a:xfrm>
                <a:off x="5037654" y="3392507"/>
                <a:ext cx="37870" cy="32451"/>
                <a:chOff x="5037654" y="3392507"/>
                <a:chExt cx="37870" cy="32451"/>
              </a:xfrm>
            </p:grpSpPr>
            <p:sp>
              <p:nvSpPr>
                <p:cNvPr id="6676" name="Google Shape;6676;p8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80"/>
              <p:cNvGrpSpPr/>
              <p:nvPr/>
            </p:nvGrpSpPr>
            <p:grpSpPr>
              <a:xfrm>
                <a:off x="5456560" y="3368629"/>
                <a:ext cx="37870" cy="32451"/>
                <a:chOff x="5456560" y="3368629"/>
                <a:chExt cx="37870" cy="32451"/>
              </a:xfrm>
            </p:grpSpPr>
            <p:sp>
              <p:nvSpPr>
                <p:cNvPr id="6679" name="Google Shape;6679;p8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1" name="Google Shape;6681;p80"/>
              <p:cNvGrpSpPr/>
              <p:nvPr/>
            </p:nvGrpSpPr>
            <p:grpSpPr>
              <a:xfrm>
                <a:off x="4755749" y="3501516"/>
                <a:ext cx="46246" cy="39608"/>
                <a:chOff x="4755749" y="3501516"/>
                <a:chExt cx="46246" cy="39608"/>
              </a:xfrm>
            </p:grpSpPr>
            <p:sp>
              <p:nvSpPr>
                <p:cNvPr id="6682" name="Google Shape;6682;p8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4" name="Google Shape;6684;p80"/>
              <p:cNvGrpSpPr/>
              <p:nvPr/>
            </p:nvGrpSpPr>
            <p:grpSpPr>
              <a:xfrm>
                <a:off x="4681346" y="3485582"/>
                <a:ext cx="37783" cy="32427"/>
                <a:chOff x="4681346" y="3485582"/>
                <a:chExt cx="37783" cy="32427"/>
              </a:xfrm>
            </p:grpSpPr>
            <p:sp>
              <p:nvSpPr>
                <p:cNvPr id="6685" name="Google Shape;6685;p8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7" name="Google Shape;6687;p80"/>
              <p:cNvGrpSpPr/>
              <p:nvPr/>
            </p:nvGrpSpPr>
            <p:grpSpPr>
              <a:xfrm>
                <a:off x="4767067" y="3291088"/>
                <a:ext cx="37878" cy="32451"/>
                <a:chOff x="4767067" y="3291088"/>
                <a:chExt cx="37878" cy="32451"/>
              </a:xfrm>
            </p:grpSpPr>
            <p:sp>
              <p:nvSpPr>
                <p:cNvPr id="6688" name="Google Shape;6688;p8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0" name="Google Shape;6690;p80"/>
              <p:cNvGrpSpPr/>
              <p:nvPr/>
            </p:nvGrpSpPr>
            <p:grpSpPr>
              <a:xfrm>
                <a:off x="4687819" y="3405539"/>
                <a:ext cx="37776" cy="32451"/>
                <a:chOff x="4687819" y="3405539"/>
                <a:chExt cx="37776" cy="32451"/>
              </a:xfrm>
            </p:grpSpPr>
            <p:sp>
              <p:nvSpPr>
                <p:cNvPr id="6691" name="Google Shape;6691;p8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3" name="Google Shape;6693;p80"/>
              <p:cNvGrpSpPr/>
              <p:nvPr/>
            </p:nvGrpSpPr>
            <p:grpSpPr>
              <a:xfrm>
                <a:off x="4923101" y="3444809"/>
                <a:ext cx="52813" cy="45318"/>
                <a:chOff x="4923101" y="3444809"/>
                <a:chExt cx="52813" cy="45318"/>
              </a:xfrm>
            </p:grpSpPr>
            <p:sp>
              <p:nvSpPr>
                <p:cNvPr id="6694" name="Google Shape;6694;p8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6" name="Google Shape;6696;p80"/>
              <p:cNvGrpSpPr/>
              <p:nvPr/>
            </p:nvGrpSpPr>
            <p:grpSpPr>
              <a:xfrm>
                <a:off x="4846040" y="3654750"/>
                <a:ext cx="31405" cy="26993"/>
                <a:chOff x="4846040" y="3654750"/>
                <a:chExt cx="31405" cy="26993"/>
              </a:xfrm>
            </p:grpSpPr>
            <p:sp>
              <p:nvSpPr>
                <p:cNvPr id="6697" name="Google Shape;6697;p8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9" name="Google Shape;6699;p80"/>
              <p:cNvGrpSpPr/>
              <p:nvPr/>
            </p:nvGrpSpPr>
            <p:grpSpPr>
              <a:xfrm>
                <a:off x="4925673" y="3691700"/>
                <a:ext cx="40253" cy="34472"/>
                <a:chOff x="4925673" y="3691700"/>
                <a:chExt cx="40253" cy="34472"/>
              </a:xfrm>
            </p:grpSpPr>
            <p:sp>
              <p:nvSpPr>
                <p:cNvPr id="6700" name="Google Shape;6700;p8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2" name="Google Shape;6702;p80"/>
              <p:cNvGrpSpPr/>
              <p:nvPr/>
            </p:nvGrpSpPr>
            <p:grpSpPr>
              <a:xfrm>
                <a:off x="4894653" y="3740848"/>
                <a:ext cx="31405" cy="26906"/>
                <a:chOff x="4894653" y="3740848"/>
                <a:chExt cx="31405" cy="26906"/>
              </a:xfrm>
            </p:grpSpPr>
            <p:sp>
              <p:nvSpPr>
                <p:cNvPr id="6703" name="Google Shape;6703;p8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5" name="Google Shape;6705;p80"/>
              <p:cNvGrpSpPr/>
              <p:nvPr/>
            </p:nvGrpSpPr>
            <p:grpSpPr>
              <a:xfrm>
                <a:off x="4962300" y="3696348"/>
                <a:ext cx="38255" cy="32773"/>
                <a:chOff x="4962300" y="3696348"/>
                <a:chExt cx="38255" cy="32773"/>
              </a:xfrm>
            </p:grpSpPr>
            <p:sp>
              <p:nvSpPr>
                <p:cNvPr id="6706" name="Google Shape;6706;p8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8" name="Google Shape;6708;p80"/>
              <p:cNvGrpSpPr/>
              <p:nvPr/>
            </p:nvGrpSpPr>
            <p:grpSpPr>
              <a:xfrm>
                <a:off x="4980185" y="3743349"/>
                <a:ext cx="31499" cy="26969"/>
                <a:chOff x="4980185" y="3743349"/>
                <a:chExt cx="31499" cy="26969"/>
              </a:xfrm>
            </p:grpSpPr>
            <p:sp>
              <p:nvSpPr>
                <p:cNvPr id="6709" name="Google Shape;6709;p8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80"/>
              <p:cNvGrpSpPr/>
              <p:nvPr/>
            </p:nvGrpSpPr>
            <p:grpSpPr>
              <a:xfrm>
                <a:off x="5013768" y="3734312"/>
                <a:ext cx="31499" cy="26969"/>
                <a:chOff x="5013768" y="3734312"/>
                <a:chExt cx="31499" cy="26969"/>
              </a:xfrm>
            </p:grpSpPr>
            <p:sp>
              <p:nvSpPr>
                <p:cNvPr id="6712" name="Google Shape;6712;p8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4" name="Google Shape;6714;p80"/>
              <p:cNvGrpSpPr/>
              <p:nvPr/>
            </p:nvGrpSpPr>
            <p:grpSpPr>
              <a:xfrm>
                <a:off x="5036703" y="3764545"/>
                <a:ext cx="31499" cy="26898"/>
                <a:chOff x="5036703" y="3764545"/>
                <a:chExt cx="31499" cy="26898"/>
              </a:xfrm>
            </p:grpSpPr>
            <p:sp>
              <p:nvSpPr>
                <p:cNvPr id="6715" name="Google Shape;6715;p8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7" name="Google Shape;6717;p80"/>
              <p:cNvGrpSpPr/>
              <p:nvPr/>
            </p:nvGrpSpPr>
            <p:grpSpPr>
              <a:xfrm>
                <a:off x="4953546" y="3768352"/>
                <a:ext cx="31405" cy="26898"/>
                <a:chOff x="4953546" y="3768352"/>
                <a:chExt cx="31405" cy="26898"/>
              </a:xfrm>
            </p:grpSpPr>
            <p:sp>
              <p:nvSpPr>
                <p:cNvPr id="6718" name="Google Shape;6718;p8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0" name="Google Shape;6720;p80"/>
              <p:cNvGrpSpPr/>
              <p:nvPr/>
            </p:nvGrpSpPr>
            <p:grpSpPr>
              <a:xfrm>
                <a:off x="4964770" y="3814016"/>
                <a:ext cx="31499" cy="26993"/>
                <a:chOff x="4964770" y="3814016"/>
                <a:chExt cx="31499" cy="26993"/>
              </a:xfrm>
            </p:grpSpPr>
            <p:sp>
              <p:nvSpPr>
                <p:cNvPr id="6721" name="Google Shape;6721;p8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3" name="Google Shape;6723;p80"/>
              <p:cNvGrpSpPr/>
              <p:nvPr/>
            </p:nvGrpSpPr>
            <p:grpSpPr>
              <a:xfrm>
                <a:off x="4923290" y="3800504"/>
                <a:ext cx="31468" cy="26898"/>
                <a:chOff x="4923290" y="3800504"/>
                <a:chExt cx="31468" cy="26898"/>
              </a:xfrm>
            </p:grpSpPr>
            <p:sp>
              <p:nvSpPr>
                <p:cNvPr id="6724" name="Google Shape;6724;p8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80"/>
              <p:cNvGrpSpPr/>
              <p:nvPr/>
            </p:nvGrpSpPr>
            <p:grpSpPr>
              <a:xfrm>
                <a:off x="5108534" y="3650943"/>
                <a:ext cx="31405" cy="26993"/>
                <a:chOff x="5108534" y="3650943"/>
                <a:chExt cx="31405" cy="26993"/>
              </a:xfrm>
            </p:grpSpPr>
            <p:sp>
              <p:nvSpPr>
                <p:cNvPr id="6727" name="Google Shape;6727;p8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9" name="Google Shape;6729;p80"/>
              <p:cNvGrpSpPr/>
              <p:nvPr/>
            </p:nvGrpSpPr>
            <p:grpSpPr>
              <a:xfrm>
                <a:off x="5119380" y="3760739"/>
                <a:ext cx="31499" cy="26993"/>
                <a:chOff x="5119380" y="3760739"/>
                <a:chExt cx="31499" cy="26993"/>
              </a:xfrm>
            </p:grpSpPr>
            <p:sp>
              <p:nvSpPr>
                <p:cNvPr id="6730" name="Google Shape;6730;p8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80"/>
              <p:cNvGrpSpPr/>
              <p:nvPr/>
            </p:nvGrpSpPr>
            <p:grpSpPr>
              <a:xfrm>
                <a:off x="5119380" y="3788235"/>
                <a:ext cx="31499" cy="26993"/>
                <a:chOff x="5119380" y="3788235"/>
                <a:chExt cx="31499" cy="26993"/>
              </a:xfrm>
            </p:grpSpPr>
            <p:sp>
              <p:nvSpPr>
                <p:cNvPr id="6733" name="Google Shape;6733;p8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5" name="Google Shape;6735;p80"/>
              <p:cNvGrpSpPr/>
              <p:nvPr/>
            </p:nvGrpSpPr>
            <p:grpSpPr>
              <a:xfrm>
                <a:off x="5158005" y="3875284"/>
                <a:ext cx="31405" cy="27001"/>
                <a:chOff x="5158005" y="3875284"/>
                <a:chExt cx="31405" cy="27001"/>
              </a:xfrm>
            </p:grpSpPr>
            <p:sp>
              <p:nvSpPr>
                <p:cNvPr id="6736" name="Google Shape;6736;p8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80"/>
              <p:cNvGrpSpPr/>
              <p:nvPr/>
            </p:nvGrpSpPr>
            <p:grpSpPr>
              <a:xfrm>
                <a:off x="5233163" y="3764545"/>
                <a:ext cx="31499" cy="26898"/>
                <a:chOff x="5233163" y="3764545"/>
                <a:chExt cx="31499" cy="26898"/>
              </a:xfrm>
            </p:grpSpPr>
            <p:sp>
              <p:nvSpPr>
                <p:cNvPr id="6739" name="Google Shape;6739;p8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1" name="Google Shape;6741;p80"/>
              <p:cNvGrpSpPr/>
              <p:nvPr/>
            </p:nvGrpSpPr>
            <p:grpSpPr>
              <a:xfrm>
                <a:off x="5276168" y="3805545"/>
                <a:ext cx="31499" cy="26906"/>
                <a:chOff x="5276168" y="3805545"/>
                <a:chExt cx="31499" cy="26906"/>
              </a:xfrm>
            </p:grpSpPr>
            <p:sp>
              <p:nvSpPr>
                <p:cNvPr id="6742" name="Google Shape;6742;p8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4" name="Google Shape;6744;p80"/>
              <p:cNvGrpSpPr/>
              <p:nvPr/>
            </p:nvGrpSpPr>
            <p:grpSpPr>
              <a:xfrm>
                <a:off x="5294053" y="3851933"/>
                <a:ext cx="31405" cy="26945"/>
                <a:chOff x="5294053" y="3851933"/>
                <a:chExt cx="31405" cy="26945"/>
              </a:xfrm>
            </p:grpSpPr>
            <p:sp>
              <p:nvSpPr>
                <p:cNvPr id="6745" name="Google Shape;6745;p8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7" name="Google Shape;6747;p80"/>
              <p:cNvGrpSpPr/>
              <p:nvPr/>
            </p:nvGrpSpPr>
            <p:grpSpPr>
              <a:xfrm>
                <a:off x="5341723" y="3851902"/>
                <a:ext cx="31405" cy="26977"/>
                <a:chOff x="5341723" y="3851902"/>
                <a:chExt cx="31405" cy="26977"/>
              </a:xfrm>
            </p:grpSpPr>
            <p:sp>
              <p:nvSpPr>
                <p:cNvPr id="6748" name="Google Shape;6748;p8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0" name="Google Shape;6750;p80"/>
              <p:cNvGrpSpPr/>
              <p:nvPr/>
            </p:nvGrpSpPr>
            <p:grpSpPr>
              <a:xfrm>
                <a:off x="5054871" y="3507855"/>
                <a:ext cx="31405" cy="26993"/>
                <a:chOff x="5054871" y="3507855"/>
                <a:chExt cx="31405" cy="26993"/>
              </a:xfrm>
            </p:grpSpPr>
            <p:sp>
              <p:nvSpPr>
                <p:cNvPr id="6751" name="Google Shape;6751;p8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3" name="Google Shape;6753;p80"/>
              <p:cNvGrpSpPr/>
              <p:nvPr/>
            </p:nvGrpSpPr>
            <p:grpSpPr>
              <a:xfrm>
                <a:off x="4876579" y="3675325"/>
                <a:ext cx="31405" cy="26969"/>
                <a:chOff x="4876579" y="3675325"/>
                <a:chExt cx="31405" cy="26969"/>
              </a:xfrm>
            </p:grpSpPr>
            <p:sp>
              <p:nvSpPr>
                <p:cNvPr id="6754" name="Google Shape;6754;p8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6" name="Google Shape;6756;p80"/>
              <p:cNvGrpSpPr/>
              <p:nvPr/>
            </p:nvGrpSpPr>
            <p:grpSpPr>
              <a:xfrm>
                <a:off x="4842233" y="3688333"/>
                <a:ext cx="31405" cy="26993"/>
                <a:chOff x="4842233" y="3688333"/>
                <a:chExt cx="31405" cy="26993"/>
              </a:xfrm>
            </p:grpSpPr>
            <p:sp>
              <p:nvSpPr>
                <p:cNvPr id="6757" name="Google Shape;6757;p8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9" name="Google Shape;6759;p80"/>
              <p:cNvGrpSpPr/>
              <p:nvPr/>
            </p:nvGrpSpPr>
            <p:grpSpPr>
              <a:xfrm>
                <a:off x="5187876" y="3608032"/>
                <a:ext cx="31405" cy="27001"/>
                <a:chOff x="5187876" y="3608032"/>
                <a:chExt cx="31405" cy="27001"/>
              </a:xfrm>
            </p:grpSpPr>
            <p:sp>
              <p:nvSpPr>
                <p:cNvPr id="6760" name="Google Shape;6760;p8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2" name="Google Shape;6762;p8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4" name="Google Shape;6764;p80"/>
              <p:cNvGrpSpPr/>
              <p:nvPr/>
            </p:nvGrpSpPr>
            <p:grpSpPr>
              <a:xfrm>
                <a:off x="5269224" y="3304167"/>
                <a:ext cx="40253" cy="34402"/>
                <a:chOff x="5269224" y="3304167"/>
                <a:chExt cx="40253" cy="34402"/>
              </a:xfrm>
            </p:grpSpPr>
            <p:sp>
              <p:nvSpPr>
                <p:cNvPr id="6765" name="Google Shape;6765;p8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7" name="Google Shape;6767;p80"/>
              <p:cNvGrpSpPr/>
              <p:nvPr/>
            </p:nvGrpSpPr>
            <p:grpSpPr>
              <a:xfrm>
                <a:off x="5327354" y="3476615"/>
                <a:ext cx="49864" cy="42723"/>
                <a:chOff x="5327354" y="3476615"/>
                <a:chExt cx="49864" cy="42723"/>
              </a:xfrm>
            </p:grpSpPr>
            <p:sp>
              <p:nvSpPr>
                <p:cNvPr id="6768" name="Google Shape;6768;p8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0" name="Google Shape;6770;p8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2" name="Google Shape;6772;p80"/>
              <p:cNvGrpSpPr/>
              <p:nvPr/>
            </p:nvGrpSpPr>
            <p:grpSpPr>
              <a:xfrm>
                <a:off x="5341723" y="3775957"/>
                <a:ext cx="31405" cy="26898"/>
                <a:chOff x="5341723" y="3775957"/>
                <a:chExt cx="31405" cy="26898"/>
              </a:xfrm>
            </p:grpSpPr>
            <p:sp>
              <p:nvSpPr>
                <p:cNvPr id="6773" name="Google Shape;6773;p8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5" name="Google Shape;6775;p80"/>
              <p:cNvGrpSpPr/>
              <p:nvPr/>
            </p:nvGrpSpPr>
            <p:grpSpPr>
              <a:xfrm>
                <a:off x="5439053" y="3699274"/>
                <a:ext cx="31405" cy="26898"/>
                <a:chOff x="5439053" y="3699274"/>
                <a:chExt cx="31405" cy="26898"/>
              </a:xfrm>
            </p:grpSpPr>
            <p:sp>
              <p:nvSpPr>
                <p:cNvPr id="6776" name="Google Shape;6776;p8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8" name="Google Shape;6778;p80"/>
              <p:cNvGrpSpPr/>
              <p:nvPr/>
            </p:nvGrpSpPr>
            <p:grpSpPr>
              <a:xfrm>
                <a:off x="5412414" y="3622307"/>
                <a:ext cx="31499" cy="26993"/>
                <a:chOff x="5412414" y="3622307"/>
                <a:chExt cx="31499" cy="26993"/>
              </a:xfrm>
            </p:grpSpPr>
            <p:sp>
              <p:nvSpPr>
                <p:cNvPr id="6779" name="Google Shape;6779;p8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1" name="Google Shape;6781;p80"/>
              <p:cNvGrpSpPr/>
              <p:nvPr/>
            </p:nvGrpSpPr>
            <p:grpSpPr>
              <a:xfrm>
                <a:off x="5476254" y="3473949"/>
                <a:ext cx="26835" cy="26930"/>
                <a:chOff x="5476254" y="3473949"/>
                <a:chExt cx="26835" cy="26930"/>
              </a:xfrm>
            </p:grpSpPr>
            <p:sp>
              <p:nvSpPr>
                <p:cNvPr id="6782" name="Google Shape;6782;p8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80"/>
              <p:cNvGrpSpPr/>
              <p:nvPr/>
            </p:nvGrpSpPr>
            <p:grpSpPr>
              <a:xfrm>
                <a:off x="5564547" y="3481594"/>
                <a:ext cx="31397" cy="26898"/>
                <a:chOff x="5564547" y="3481594"/>
                <a:chExt cx="31397" cy="26898"/>
              </a:xfrm>
            </p:grpSpPr>
            <p:sp>
              <p:nvSpPr>
                <p:cNvPr id="6785" name="Google Shape;6785;p8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80"/>
              <p:cNvGrpSpPr/>
              <p:nvPr/>
            </p:nvGrpSpPr>
            <p:grpSpPr>
              <a:xfrm>
                <a:off x="5534101" y="3470174"/>
                <a:ext cx="31397" cy="26906"/>
                <a:chOff x="5534101" y="3470174"/>
                <a:chExt cx="31397" cy="26906"/>
              </a:xfrm>
            </p:grpSpPr>
            <p:sp>
              <p:nvSpPr>
                <p:cNvPr id="6788" name="Google Shape;6788;p8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0" name="Google Shape;6790;p80"/>
              <p:cNvGrpSpPr/>
              <p:nvPr/>
            </p:nvGrpSpPr>
            <p:grpSpPr>
              <a:xfrm>
                <a:off x="5610879" y="3314486"/>
                <a:ext cx="31499" cy="26938"/>
                <a:chOff x="5610879" y="3314486"/>
                <a:chExt cx="31499" cy="26938"/>
              </a:xfrm>
            </p:grpSpPr>
            <p:sp>
              <p:nvSpPr>
                <p:cNvPr id="6791" name="Google Shape;6791;p8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3" name="Google Shape;6793;p80"/>
              <p:cNvGrpSpPr/>
              <p:nvPr/>
            </p:nvGrpSpPr>
            <p:grpSpPr>
              <a:xfrm>
                <a:off x="4834525" y="3501382"/>
                <a:ext cx="31499" cy="26898"/>
                <a:chOff x="4834525" y="3501382"/>
                <a:chExt cx="31499" cy="26898"/>
              </a:xfrm>
            </p:grpSpPr>
            <p:sp>
              <p:nvSpPr>
                <p:cNvPr id="6794" name="Google Shape;6794;p8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80"/>
              <p:cNvGrpSpPr/>
              <p:nvPr/>
            </p:nvGrpSpPr>
            <p:grpSpPr>
              <a:xfrm>
                <a:off x="4898460" y="3580158"/>
                <a:ext cx="31405" cy="26898"/>
                <a:chOff x="4898460" y="3580158"/>
                <a:chExt cx="31405" cy="26898"/>
              </a:xfrm>
            </p:grpSpPr>
            <p:sp>
              <p:nvSpPr>
                <p:cNvPr id="6797" name="Google Shape;6797;p8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9" name="Google Shape;6799;p80"/>
              <p:cNvGrpSpPr/>
              <p:nvPr/>
            </p:nvGrpSpPr>
            <p:grpSpPr>
              <a:xfrm>
                <a:off x="4882667" y="3608032"/>
                <a:ext cx="31499" cy="27001"/>
                <a:chOff x="4882667" y="3608032"/>
                <a:chExt cx="31499" cy="27001"/>
              </a:xfrm>
            </p:grpSpPr>
            <p:sp>
              <p:nvSpPr>
                <p:cNvPr id="6800" name="Google Shape;6800;p8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2" name="Google Shape;6802;p80"/>
              <p:cNvGrpSpPr/>
              <p:nvPr/>
            </p:nvGrpSpPr>
            <p:grpSpPr>
              <a:xfrm>
                <a:off x="4843373" y="3631407"/>
                <a:ext cx="16273" cy="16186"/>
                <a:chOff x="4843373" y="3631407"/>
                <a:chExt cx="16273" cy="16186"/>
              </a:xfrm>
            </p:grpSpPr>
            <p:sp>
              <p:nvSpPr>
                <p:cNvPr id="6803" name="Google Shape;6803;p8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5" name="Google Shape;6805;p80"/>
              <p:cNvGrpSpPr/>
              <p:nvPr/>
            </p:nvGrpSpPr>
            <p:grpSpPr>
              <a:xfrm>
                <a:off x="4727773" y="3591578"/>
                <a:ext cx="31499" cy="26898"/>
                <a:chOff x="4727773" y="3591578"/>
                <a:chExt cx="31499" cy="26898"/>
              </a:xfrm>
            </p:grpSpPr>
            <p:sp>
              <p:nvSpPr>
                <p:cNvPr id="6806" name="Google Shape;6806;p8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8" name="Google Shape;6808;p8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0" name="Google Shape;6810;p80"/>
              <p:cNvGrpSpPr/>
              <p:nvPr/>
            </p:nvGrpSpPr>
            <p:grpSpPr>
              <a:xfrm>
                <a:off x="4609421" y="3577398"/>
                <a:ext cx="31499" cy="27001"/>
                <a:chOff x="4609421" y="3577398"/>
                <a:chExt cx="31499" cy="27001"/>
              </a:xfrm>
            </p:grpSpPr>
            <p:sp>
              <p:nvSpPr>
                <p:cNvPr id="6811" name="Google Shape;6811;p8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80"/>
              <p:cNvGrpSpPr/>
              <p:nvPr/>
            </p:nvGrpSpPr>
            <p:grpSpPr>
              <a:xfrm>
                <a:off x="4649289" y="3577398"/>
                <a:ext cx="31499" cy="27001"/>
                <a:chOff x="4649289" y="3577398"/>
                <a:chExt cx="31499" cy="27001"/>
              </a:xfrm>
            </p:grpSpPr>
            <p:sp>
              <p:nvSpPr>
                <p:cNvPr id="6814" name="Google Shape;6814;p8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80"/>
              <p:cNvGrpSpPr/>
              <p:nvPr/>
            </p:nvGrpSpPr>
            <p:grpSpPr>
              <a:xfrm>
                <a:off x="4605614" y="3639523"/>
                <a:ext cx="31499" cy="26906"/>
                <a:chOff x="4605614" y="3639523"/>
                <a:chExt cx="31499" cy="26906"/>
              </a:xfrm>
            </p:grpSpPr>
            <p:sp>
              <p:nvSpPr>
                <p:cNvPr id="6817" name="Google Shape;6817;p8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80"/>
              <p:cNvGrpSpPr/>
              <p:nvPr/>
            </p:nvGrpSpPr>
            <p:grpSpPr>
              <a:xfrm>
                <a:off x="4785149" y="3618846"/>
                <a:ext cx="26930" cy="26843"/>
                <a:chOff x="4785149" y="3618846"/>
                <a:chExt cx="26930" cy="26843"/>
              </a:xfrm>
            </p:grpSpPr>
            <p:sp>
              <p:nvSpPr>
                <p:cNvPr id="6820" name="Google Shape;6820;p8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2" name="Google Shape;6822;p80"/>
              <p:cNvGrpSpPr/>
              <p:nvPr/>
            </p:nvGrpSpPr>
            <p:grpSpPr>
              <a:xfrm>
                <a:off x="4810167" y="3601567"/>
                <a:ext cx="31405" cy="26898"/>
                <a:chOff x="4810167" y="3601567"/>
                <a:chExt cx="31405" cy="26898"/>
              </a:xfrm>
            </p:grpSpPr>
            <p:sp>
              <p:nvSpPr>
                <p:cNvPr id="6823" name="Google Shape;6823;p8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80"/>
              <p:cNvGrpSpPr/>
              <p:nvPr/>
            </p:nvGrpSpPr>
            <p:grpSpPr>
              <a:xfrm>
                <a:off x="4831002" y="3373230"/>
                <a:ext cx="31405" cy="26898"/>
                <a:chOff x="4831002" y="3373230"/>
                <a:chExt cx="31405" cy="26898"/>
              </a:xfrm>
            </p:grpSpPr>
            <p:sp>
              <p:nvSpPr>
                <p:cNvPr id="6826" name="Google Shape;6826;p8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80"/>
              <p:cNvGrpSpPr/>
              <p:nvPr/>
            </p:nvGrpSpPr>
            <p:grpSpPr>
              <a:xfrm>
                <a:off x="4719311" y="3355054"/>
                <a:ext cx="31499" cy="27001"/>
                <a:chOff x="4719311" y="3355054"/>
                <a:chExt cx="31499" cy="27001"/>
              </a:xfrm>
            </p:grpSpPr>
            <p:sp>
              <p:nvSpPr>
                <p:cNvPr id="6829" name="Google Shape;6829;p8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80"/>
              <p:cNvGrpSpPr/>
              <p:nvPr/>
            </p:nvGrpSpPr>
            <p:grpSpPr>
              <a:xfrm>
                <a:off x="4798755" y="3450260"/>
                <a:ext cx="26930" cy="26930"/>
                <a:chOff x="4798755" y="3450260"/>
                <a:chExt cx="26930" cy="26930"/>
              </a:xfrm>
            </p:grpSpPr>
            <p:sp>
              <p:nvSpPr>
                <p:cNvPr id="6832" name="Google Shape;6832;p8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4" name="Google Shape;6834;p80"/>
              <p:cNvGrpSpPr/>
              <p:nvPr/>
            </p:nvGrpSpPr>
            <p:grpSpPr>
              <a:xfrm>
                <a:off x="4645576" y="3467555"/>
                <a:ext cx="31405" cy="26953"/>
                <a:chOff x="4645576" y="3467555"/>
                <a:chExt cx="31405" cy="26953"/>
              </a:xfrm>
            </p:grpSpPr>
            <p:sp>
              <p:nvSpPr>
                <p:cNvPr id="6835" name="Google Shape;6835;p8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80"/>
              <p:cNvGrpSpPr/>
              <p:nvPr/>
            </p:nvGrpSpPr>
            <p:grpSpPr>
              <a:xfrm>
                <a:off x="4687631" y="3583965"/>
                <a:ext cx="31499" cy="26898"/>
                <a:chOff x="4687631" y="3583965"/>
                <a:chExt cx="31499" cy="26898"/>
              </a:xfrm>
            </p:grpSpPr>
            <p:sp>
              <p:nvSpPr>
                <p:cNvPr id="6838" name="Google Shape;6838;p8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80"/>
              <p:cNvGrpSpPr/>
              <p:nvPr/>
            </p:nvGrpSpPr>
            <p:grpSpPr>
              <a:xfrm>
                <a:off x="4719311" y="3471314"/>
                <a:ext cx="31499" cy="27001"/>
                <a:chOff x="4719311" y="3471314"/>
                <a:chExt cx="31499" cy="27001"/>
              </a:xfrm>
            </p:grpSpPr>
            <p:sp>
              <p:nvSpPr>
                <p:cNvPr id="6841" name="Google Shape;6841;p8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80"/>
              <p:cNvGrpSpPr/>
              <p:nvPr/>
            </p:nvGrpSpPr>
            <p:grpSpPr>
              <a:xfrm>
                <a:off x="4719311" y="3434404"/>
                <a:ext cx="31499" cy="26898"/>
                <a:chOff x="4719311" y="3434404"/>
                <a:chExt cx="31499" cy="26898"/>
              </a:xfrm>
            </p:grpSpPr>
            <p:sp>
              <p:nvSpPr>
                <p:cNvPr id="6844" name="Google Shape;6844;p8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80"/>
              <p:cNvGrpSpPr/>
              <p:nvPr/>
            </p:nvGrpSpPr>
            <p:grpSpPr>
              <a:xfrm>
                <a:off x="4768876" y="3401772"/>
                <a:ext cx="31499" cy="26898"/>
                <a:chOff x="4768876" y="3401772"/>
                <a:chExt cx="31499" cy="26898"/>
              </a:xfrm>
            </p:grpSpPr>
            <p:sp>
              <p:nvSpPr>
                <p:cNvPr id="6847" name="Google Shape;6847;p8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80"/>
              <p:cNvGrpSpPr/>
              <p:nvPr/>
            </p:nvGrpSpPr>
            <p:grpSpPr>
              <a:xfrm>
                <a:off x="4762214" y="3471377"/>
                <a:ext cx="26938" cy="26938"/>
                <a:chOff x="4762214" y="3471377"/>
                <a:chExt cx="26938" cy="26938"/>
              </a:xfrm>
            </p:grpSpPr>
            <p:sp>
              <p:nvSpPr>
                <p:cNvPr id="6850" name="Google Shape;6850;p8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80"/>
              <p:cNvGrpSpPr/>
              <p:nvPr/>
            </p:nvGrpSpPr>
            <p:grpSpPr>
              <a:xfrm>
                <a:off x="4790473" y="3344782"/>
                <a:ext cx="31405" cy="26898"/>
                <a:chOff x="4790473" y="3344782"/>
                <a:chExt cx="31405" cy="26898"/>
              </a:xfrm>
            </p:grpSpPr>
            <p:sp>
              <p:nvSpPr>
                <p:cNvPr id="6853" name="Google Shape;6853;p8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80"/>
              <p:cNvGrpSpPr/>
              <p:nvPr/>
            </p:nvGrpSpPr>
            <p:grpSpPr>
              <a:xfrm>
                <a:off x="4823774" y="3950733"/>
                <a:ext cx="37398" cy="32034"/>
                <a:chOff x="4823774" y="3950733"/>
                <a:chExt cx="37398" cy="32034"/>
              </a:xfrm>
            </p:grpSpPr>
            <p:sp>
              <p:nvSpPr>
                <p:cNvPr id="6856" name="Google Shape;6856;p8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8" name="Google Shape;6858;p80"/>
              <p:cNvGrpSpPr/>
              <p:nvPr/>
            </p:nvGrpSpPr>
            <p:grpSpPr>
              <a:xfrm>
                <a:off x="4823396" y="4110566"/>
                <a:ext cx="31405" cy="26906"/>
                <a:chOff x="4823396" y="4110566"/>
                <a:chExt cx="31405" cy="26906"/>
              </a:xfrm>
            </p:grpSpPr>
            <p:sp>
              <p:nvSpPr>
                <p:cNvPr id="6859" name="Google Shape;6859;p8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1" name="Google Shape;6861;p80"/>
              <p:cNvGrpSpPr/>
              <p:nvPr/>
            </p:nvGrpSpPr>
            <p:grpSpPr>
              <a:xfrm>
                <a:off x="4838332" y="3821150"/>
                <a:ext cx="31499" cy="26898"/>
                <a:chOff x="4838332" y="3821150"/>
                <a:chExt cx="31499" cy="26898"/>
              </a:xfrm>
            </p:grpSpPr>
            <p:sp>
              <p:nvSpPr>
                <p:cNvPr id="6862" name="Google Shape;6862;p8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80"/>
              <p:cNvGrpSpPr/>
              <p:nvPr/>
            </p:nvGrpSpPr>
            <p:grpSpPr>
              <a:xfrm>
                <a:off x="4661275" y="3815007"/>
                <a:ext cx="36824" cy="31523"/>
                <a:chOff x="4661275" y="3815007"/>
                <a:chExt cx="36824" cy="31523"/>
              </a:xfrm>
            </p:grpSpPr>
            <p:sp>
              <p:nvSpPr>
                <p:cNvPr id="6865" name="Google Shape;6865;p8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7" name="Google Shape;6867;p80"/>
              <p:cNvGrpSpPr/>
              <p:nvPr/>
            </p:nvGrpSpPr>
            <p:grpSpPr>
              <a:xfrm>
                <a:off x="4558998" y="3851037"/>
                <a:ext cx="33591" cy="28699"/>
                <a:chOff x="4558998" y="3851037"/>
                <a:chExt cx="33591" cy="28699"/>
              </a:xfrm>
            </p:grpSpPr>
            <p:sp>
              <p:nvSpPr>
                <p:cNvPr id="6868" name="Google Shape;6868;p8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80"/>
              <p:cNvGrpSpPr/>
              <p:nvPr/>
            </p:nvGrpSpPr>
            <p:grpSpPr>
              <a:xfrm>
                <a:off x="4696762" y="3638587"/>
                <a:ext cx="33591" cy="28794"/>
                <a:chOff x="4696762" y="3638587"/>
                <a:chExt cx="33591" cy="28794"/>
              </a:xfrm>
            </p:grpSpPr>
            <p:sp>
              <p:nvSpPr>
                <p:cNvPr id="6871" name="Google Shape;6871;p8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80"/>
              <p:cNvGrpSpPr/>
              <p:nvPr/>
            </p:nvGrpSpPr>
            <p:grpSpPr>
              <a:xfrm>
                <a:off x="4929479" y="3939140"/>
                <a:ext cx="33497" cy="28692"/>
                <a:chOff x="4929479" y="3939140"/>
                <a:chExt cx="33497" cy="28692"/>
              </a:xfrm>
            </p:grpSpPr>
            <p:sp>
              <p:nvSpPr>
                <p:cNvPr id="6874" name="Google Shape;6874;p8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6" name="Google Shape;6876;p80"/>
              <p:cNvGrpSpPr/>
              <p:nvPr/>
            </p:nvGrpSpPr>
            <p:grpSpPr>
              <a:xfrm>
                <a:off x="4907119" y="3986039"/>
                <a:ext cx="33497" cy="28699"/>
                <a:chOff x="4907119" y="3986039"/>
                <a:chExt cx="33497" cy="28699"/>
              </a:xfrm>
            </p:grpSpPr>
            <p:sp>
              <p:nvSpPr>
                <p:cNvPr id="6877" name="Google Shape;6877;p8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80"/>
              <p:cNvGrpSpPr/>
              <p:nvPr/>
            </p:nvGrpSpPr>
            <p:grpSpPr>
              <a:xfrm>
                <a:off x="4911783" y="4048102"/>
                <a:ext cx="33591" cy="28762"/>
                <a:chOff x="4911783" y="4048102"/>
                <a:chExt cx="33591" cy="28762"/>
              </a:xfrm>
            </p:grpSpPr>
            <p:sp>
              <p:nvSpPr>
                <p:cNvPr id="6880" name="Google Shape;6880;p8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2" name="Google Shape;6882;p8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4" name="Google Shape;6884;p80"/>
              <p:cNvGrpSpPr/>
              <p:nvPr/>
            </p:nvGrpSpPr>
            <p:grpSpPr>
              <a:xfrm>
                <a:off x="4762623" y="3837847"/>
                <a:ext cx="42416" cy="36273"/>
                <a:chOff x="4762623" y="3837847"/>
                <a:chExt cx="42416" cy="36273"/>
              </a:xfrm>
            </p:grpSpPr>
            <p:sp>
              <p:nvSpPr>
                <p:cNvPr id="6885" name="Google Shape;6885;p8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80"/>
              <p:cNvGrpSpPr/>
              <p:nvPr/>
            </p:nvGrpSpPr>
            <p:grpSpPr>
              <a:xfrm>
                <a:off x="4746044" y="4104966"/>
                <a:ext cx="33497" cy="28699"/>
                <a:chOff x="4746044" y="4104966"/>
                <a:chExt cx="33497" cy="28699"/>
              </a:xfrm>
            </p:grpSpPr>
            <p:sp>
              <p:nvSpPr>
                <p:cNvPr id="6888" name="Google Shape;6888;p8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0" name="Google Shape;6890;p80"/>
              <p:cNvGrpSpPr/>
              <p:nvPr/>
            </p:nvGrpSpPr>
            <p:grpSpPr>
              <a:xfrm>
                <a:off x="4859646" y="4162554"/>
                <a:ext cx="33591" cy="28762"/>
                <a:chOff x="4859646" y="4162554"/>
                <a:chExt cx="33591" cy="28762"/>
              </a:xfrm>
            </p:grpSpPr>
            <p:sp>
              <p:nvSpPr>
                <p:cNvPr id="6891" name="Google Shape;6891;p8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3" name="Google Shape;6893;p80"/>
            <p:cNvGrpSpPr/>
            <p:nvPr/>
          </p:nvGrpSpPr>
          <p:grpSpPr>
            <a:xfrm>
              <a:off x="3597785" y="3274438"/>
              <a:ext cx="855610" cy="1122100"/>
              <a:chOff x="3597785" y="3274438"/>
              <a:chExt cx="855610" cy="1122100"/>
            </a:xfrm>
          </p:grpSpPr>
          <p:grpSp>
            <p:nvGrpSpPr>
              <p:cNvPr id="6894" name="Google Shape;6894;p80"/>
              <p:cNvGrpSpPr/>
              <p:nvPr/>
            </p:nvGrpSpPr>
            <p:grpSpPr>
              <a:xfrm>
                <a:off x="3617857" y="3284717"/>
                <a:ext cx="826785" cy="1099165"/>
                <a:chOff x="3617857" y="3284717"/>
                <a:chExt cx="826785" cy="1099165"/>
              </a:xfrm>
            </p:grpSpPr>
            <p:sp>
              <p:nvSpPr>
                <p:cNvPr id="6895" name="Google Shape;6895;p8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80"/>
              <p:cNvGrpSpPr/>
              <p:nvPr/>
            </p:nvGrpSpPr>
            <p:grpSpPr>
              <a:xfrm>
                <a:off x="4180904" y="4251758"/>
                <a:ext cx="37783" cy="32420"/>
                <a:chOff x="4180904" y="4251758"/>
                <a:chExt cx="37783" cy="32420"/>
              </a:xfrm>
            </p:grpSpPr>
            <p:sp>
              <p:nvSpPr>
                <p:cNvPr id="6952" name="Google Shape;6952;p8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80"/>
              <p:cNvGrpSpPr/>
              <p:nvPr/>
            </p:nvGrpSpPr>
            <p:grpSpPr>
              <a:xfrm>
                <a:off x="4201644" y="4081324"/>
                <a:ext cx="37783" cy="32364"/>
                <a:chOff x="4201644" y="4081324"/>
                <a:chExt cx="37783" cy="32364"/>
              </a:xfrm>
            </p:grpSpPr>
            <p:sp>
              <p:nvSpPr>
                <p:cNvPr id="6955" name="Google Shape;6955;p8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80"/>
              <p:cNvGrpSpPr/>
              <p:nvPr/>
            </p:nvGrpSpPr>
            <p:grpSpPr>
              <a:xfrm>
                <a:off x="4284416" y="3887428"/>
                <a:ext cx="37783" cy="32451"/>
                <a:chOff x="4284416" y="3887428"/>
                <a:chExt cx="37783" cy="32451"/>
              </a:xfrm>
            </p:grpSpPr>
            <p:sp>
              <p:nvSpPr>
                <p:cNvPr id="6958" name="Google Shape;6958;p8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0" name="Google Shape;6960;p80"/>
              <p:cNvGrpSpPr/>
              <p:nvPr/>
            </p:nvGrpSpPr>
            <p:grpSpPr>
              <a:xfrm>
                <a:off x="4223721" y="3860404"/>
                <a:ext cx="37870" cy="32364"/>
                <a:chOff x="4223721" y="3860404"/>
                <a:chExt cx="37870" cy="32364"/>
              </a:xfrm>
            </p:grpSpPr>
            <p:sp>
              <p:nvSpPr>
                <p:cNvPr id="6961" name="Google Shape;6961;p8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80"/>
              <p:cNvGrpSpPr/>
              <p:nvPr/>
            </p:nvGrpSpPr>
            <p:grpSpPr>
              <a:xfrm>
                <a:off x="4104889" y="3699242"/>
                <a:ext cx="37776" cy="32357"/>
                <a:chOff x="4104889" y="3699242"/>
                <a:chExt cx="37776" cy="32357"/>
              </a:xfrm>
            </p:grpSpPr>
            <p:sp>
              <p:nvSpPr>
                <p:cNvPr id="6964" name="Google Shape;6964;p8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6" name="Google Shape;6966;p80"/>
              <p:cNvGrpSpPr/>
              <p:nvPr/>
            </p:nvGrpSpPr>
            <p:grpSpPr>
              <a:xfrm>
                <a:off x="4143608" y="3475121"/>
                <a:ext cx="37878" cy="32420"/>
                <a:chOff x="4143608" y="3475121"/>
                <a:chExt cx="37878" cy="32420"/>
              </a:xfrm>
            </p:grpSpPr>
            <p:sp>
              <p:nvSpPr>
                <p:cNvPr id="6967" name="Google Shape;6967;p8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80"/>
              <p:cNvGrpSpPr/>
              <p:nvPr/>
            </p:nvGrpSpPr>
            <p:grpSpPr>
              <a:xfrm>
                <a:off x="4217248" y="3570893"/>
                <a:ext cx="37776" cy="32364"/>
                <a:chOff x="4217248" y="3570893"/>
                <a:chExt cx="37776" cy="32364"/>
              </a:xfrm>
            </p:grpSpPr>
            <p:sp>
              <p:nvSpPr>
                <p:cNvPr id="6970" name="Google Shape;6970;p8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2" name="Google Shape;6972;p80"/>
              <p:cNvGrpSpPr/>
              <p:nvPr/>
            </p:nvGrpSpPr>
            <p:grpSpPr>
              <a:xfrm>
                <a:off x="4255307" y="3431612"/>
                <a:ext cx="37776" cy="32451"/>
                <a:chOff x="4255307" y="3431612"/>
                <a:chExt cx="37776" cy="32451"/>
              </a:xfrm>
            </p:grpSpPr>
            <p:sp>
              <p:nvSpPr>
                <p:cNvPr id="6973" name="Google Shape;6973;p8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80"/>
              <p:cNvGrpSpPr/>
              <p:nvPr/>
            </p:nvGrpSpPr>
            <p:grpSpPr>
              <a:xfrm>
                <a:off x="3853052" y="3577398"/>
                <a:ext cx="37776" cy="32420"/>
                <a:chOff x="3853052" y="3577398"/>
                <a:chExt cx="37776" cy="32420"/>
              </a:xfrm>
            </p:grpSpPr>
            <p:sp>
              <p:nvSpPr>
                <p:cNvPr id="6976" name="Google Shape;6976;p8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8" name="Google Shape;6978;p80"/>
              <p:cNvGrpSpPr/>
              <p:nvPr/>
            </p:nvGrpSpPr>
            <p:grpSpPr>
              <a:xfrm>
                <a:off x="4039908" y="3412107"/>
                <a:ext cx="37776" cy="32357"/>
                <a:chOff x="4039908" y="3412107"/>
                <a:chExt cx="37776" cy="32357"/>
              </a:xfrm>
            </p:grpSpPr>
            <p:sp>
              <p:nvSpPr>
                <p:cNvPr id="6979" name="Google Shape;6979;p8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1" name="Google Shape;6981;p80"/>
              <p:cNvGrpSpPr/>
              <p:nvPr/>
            </p:nvGrpSpPr>
            <p:grpSpPr>
              <a:xfrm>
                <a:off x="4017360" y="3342061"/>
                <a:ext cx="37870" cy="32380"/>
                <a:chOff x="4017360" y="3342061"/>
                <a:chExt cx="37870" cy="32380"/>
              </a:xfrm>
            </p:grpSpPr>
            <p:sp>
              <p:nvSpPr>
                <p:cNvPr id="6982" name="Google Shape;6982;p8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4" name="Google Shape;6984;p8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6" name="Google Shape;6986;p80"/>
              <p:cNvGrpSpPr/>
              <p:nvPr/>
            </p:nvGrpSpPr>
            <p:grpSpPr>
              <a:xfrm>
                <a:off x="3750870" y="3418650"/>
                <a:ext cx="37776" cy="32380"/>
                <a:chOff x="3750870" y="3418650"/>
                <a:chExt cx="37776" cy="32380"/>
              </a:xfrm>
            </p:grpSpPr>
            <p:sp>
              <p:nvSpPr>
                <p:cNvPr id="6987" name="Google Shape;6987;p8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80"/>
              <p:cNvGrpSpPr/>
              <p:nvPr/>
            </p:nvGrpSpPr>
            <p:grpSpPr>
              <a:xfrm>
                <a:off x="3632509" y="3274438"/>
                <a:ext cx="37783" cy="32357"/>
                <a:chOff x="3632509" y="3274438"/>
                <a:chExt cx="37783" cy="32357"/>
              </a:xfrm>
            </p:grpSpPr>
            <p:sp>
              <p:nvSpPr>
                <p:cNvPr id="6990" name="Google Shape;6990;p8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80"/>
              <p:cNvGrpSpPr/>
              <p:nvPr/>
            </p:nvGrpSpPr>
            <p:grpSpPr>
              <a:xfrm>
                <a:off x="3906424" y="3297561"/>
                <a:ext cx="37776" cy="32451"/>
                <a:chOff x="3906424" y="3297561"/>
                <a:chExt cx="37776" cy="32451"/>
              </a:xfrm>
            </p:grpSpPr>
            <p:sp>
              <p:nvSpPr>
                <p:cNvPr id="6993" name="Google Shape;6993;p8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80"/>
              <p:cNvGrpSpPr/>
              <p:nvPr/>
            </p:nvGrpSpPr>
            <p:grpSpPr>
              <a:xfrm>
                <a:off x="3866084" y="3412107"/>
                <a:ext cx="37776" cy="32357"/>
                <a:chOff x="3866084" y="3412107"/>
                <a:chExt cx="37776" cy="32357"/>
              </a:xfrm>
            </p:grpSpPr>
            <p:sp>
              <p:nvSpPr>
                <p:cNvPr id="6996" name="Google Shape;6996;p8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80"/>
              <p:cNvGrpSpPr/>
              <p:nvPr/>
            </p:nvGrpSpPr>
            <p:grpSpPr>
              <a:xfrm>
                <a:off x="4023919" y="3766409"/>
                <a:ext cx="37783" cy="32357"/>
                <a:chOff x="4023919" y="3766409"/>
                <a:chExt cx="37783" cy="32357"/>
              </a:xfrm>
            </p:grpSpPr>
            <p:sp>
              <p:nvSpPr>
                <p:cNvPr id="6999" name="Google Shape;6999;p8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80"/>
              <p:cNvGrpSpPr/>
              <p:nvPr/>
            </p:nvGrpSpPr>
            <p:grpSpPr>
              <a:xfrm>
                <a:off x="3973882" y="3779449"/>
                <a:ext cx="37776" cy="32357"/>
                <a:chOff x="3973882" y="3779449"/>
                <a:chExt cx="37776" cy="32357"/>
              </a:xfrm>
            </p:grpSpPr>
            <p:sp>
              <p:nvSpPr>
                <p:cNvPr id="7002" name="Google Shape;7002;p8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80"/>
              <p:cNvGrpSpPr/>
              <p:nvPr/>
            </p:nvGrpSpPr>
            <p:grpSpPr>
              <a:xfrm>
                <a:off x="4073398" y="3838028"/>
                <a:ext cx="37776" cy="32380"/>
                <a:chOff x="4073398" y="3838028"/>
                <a:chExt cx="37776" cy="32380"/>
              </a:xfrm>
            </p:grpSpPr>
            <p:sp>
              <p:nvSpPr>
                <p:cNvPr id="7005" name="Google Shape;7005;p8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80"/>
              <p:cNvGrpSpPr/>
              <p:nvPr/>
            </p:nvGrpSpPr>
            <p:grpSpPr>
              <a:xfrm>
                <a:off x="4342672" y="4144496"/>
                <a:ext cx="37752" cy="32364"/>
                <a:chOff x="4342672" y="4144496"/>
                <a:chExt cx="37752" cy="32364"/>
              </a:xfrm>
            </p:grpSpPr>
            <p:sp>
              <p:nvSpPr>
                <p:cNvPr id="7008" name="Google Shape;7008;p8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80"/>
              <p:cNvGrpSpPr/>
              <p:nvPr/>
            </p:nvGrpSpPr>
            <p:grpSpPr>
              <a:xfrm>
                <a:off x="4406386" y="4056872"/>
                <a:ext cx="37783" cy="32364"/>
                <a:chOff x="4406386" y="4056872"/>
                <a:chExt cx="37783" cy="32364"/>
              </a:xfrm>
            </p:grpSpPr>
            <p:sp>
              <p:nvSpPr>
                <p:cNvPr id="7011" name="Google Shape;7011;p8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80"/>
              <p:cNvGrpSpPr/>
              <p:nvPr/>
            </p:nvGrpSpPr>
            <p:grpSpPr>
              <a:xfrm>
                <a:off x="4284416" y="4245254"/>
                <a:ext cx="37783" cy="32357"/>
                <a:chOff x="4284416" y="4245254"/>
                <a:chExt cx="37783" cy="32357"/>
              </a:xfrm>
            </p:grpSpPr>
            <p:sp>
              <p:nvSpPr>
                <p:cNvPr id="7014" name="Google Shape;7014;p8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80"/>
              <p:cNvGrpSpPr/>
              <p:nvPr/>
            </p:nvGrpSpPr>
            <p:grpSpPr>
              <a:xfrm>
                <a:off x="4219057" y="4331258"/>
                <a:ext cx="37776" cy="32364"/>
                <a:chOff x="4219057" y="4331258"/>
                <a:chExt cx="37776" cy="32364"/>
              </a:xfrm>
            </p:grpSpPr>
            <p:sp>
              <p:nvSpPr>
                <p:cNvPr id="7017" name="Google Shape;7017;p8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80"/>
              <p:cNvGrpSpPr/>
              <p:nvPr/>
            </p:nvGrpSpPr>
            <p:grpSpPr>
              <a:xfrm>
                <a:off x="4204122" y="4141688"/>
                <a:ext cx="33497" cy="28699"/>
                <a:chOff x="4204122" y="4141688"/>
                <a:chExt cx="33497" cy="28699"/>
              </a:xfrm>
            </p:grpSpPr>
            <p:sp>
              <p:nvSpPr>
                <p:cNvPr id="7020" name="Google Shape;7020;p8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80"/>
              <p:cNvGrpSpPr/>
              <p:nvPr/>
            </p:nvGrpSpPr>
            <p:grpSpPr>
              <a:xfrm>
                <a:off x="4301546" y="4003869"/>
                <a:ext cx="38916" cy="33324"/>
                <a:chOff x="4301546" y="4003869"/>
                <a:chExt cx="38916" cy="33324"/>
              </a:xfrm>
            </p:grpSpPr>
            <p:sp>
              <p:nvSpPr>
                <p:cNvPr id="7023" name="Google Shape;7023;p8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80"/>
              <p:cNvGrpSpPr/>
              <p:nvPr/>
            </p:nvGrpSpPr>
            <p:grpSpPr>
              <a:xfrm>
                <a:off x="4210681" y="3924669"/>
                <a:ext cx="36549" cy="31366"/>
                <a:chOff x="4210681" y="3924669"/>
                <a:chExt cx="36549" cy="31366"/>
              </a:xfrm>
            </p:grpSpPr>
            <p:sp>
              <p:nvSpPr>
                <p:cNvPr id="7026" name="Google Shape;7026;p8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80"/>
              <p:cNvGrpSpPr/>
              <p:nvPr/>
            </p:nvGrpSpPr>
            <p:grpSpPr>
              <a:xfrm>
                <a:off x="3987771" y="3628874"/>
                <a:ext cx="31499" cy="26993"/>
                <a:chOff x="3987771" y="3628874"/>
                <a:chExt cx="31499" cy="26993"/>
              </a:xfrm>
            </p:grpSpPr>
            <p:sp>
              <p:nvSpPr>
                <p:cNvPr id="7029" name="Google Shape;7029;p8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1" name="Google Shape;7031;p80"/>
              <p:cNvGrpSpPr/>
              <p:nvPr/>
            </p:nvGrpSpPr>
            <p:grpSpPr>
              <a:xfrm>
                <a:off x="4087382" y="3775674"/>
                <a:ext cx="31405" cy="26898"/>
                <a:chOff x="4087382" y="3775674"/>
                <a:chExt cx="31405" cy="26898"/>
              </a:xfrm>
            </p:grpSpPr>
            <p:sp>
              <p:nvSpPr>
                <p:cNvPr id="7032" name="Google Shape;7032;p8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4" name="Google Shape;7034;p80"/>
              <p:cNvGrpSpPr/>
              <p:nvPr/>
            </p:nvGrpSpPr>
            <p:grpSpPr>
              <a:xfrm>
                <a:off x="4118873" y="3856637"/>
                <a:ext cx="31405" cy="26906"/>
                <a:chOff x="4118873" y="3856637"/>
                <a:chExt cx="31405" cy="26906"/>
              </a:xfrm>
            </p:grpSpPr>
            <p:sp>
              <p:nvSpPr>
                <p:cNvPr id="7035" name="Google Shape;7035;p8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80"/>
              <p:cNvGrpSpPr/>
              <p:nvPr/>
            </p:nvGrpSpPr>
            <p:grpSpPr>
              <a:xfrm>
                <a:off x="4168541" y="3639523"/>
                <a:ext cx="31499" cy="26906"/>
                <a:chOff x="4168541" y="3639523"/>
                <a:chExt cx="31499" cy="26906"/>
              </a:xfrm>
            </p:grpSpPr>
            <p:sp>
              <p:nvSpPr>
                <p:cNvPr id="7038" name="Google Shape;7038;p8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80"/>
              <p:cNvGrpSpPr/>
              <p:nvPr/>
            </p:nvGrpSpPr>
            <p:grpSpPr>
              <a:xfrm>
                <a:off x="3965789" y="3393545"/>
                <a:ext cx="31405" cy="26945"/>
                <a:chOff x="3965789" y="3393545"/>
                <a:chExt cx="31405" cy="26945"/>
              </a:xfrm>
            </p:grpSpPr>
            <p:sp>
              <p:nvSpPr>
                <p:cNvPr id="7041" name="Google Shape;7041;p8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80"/>
              <p:cNvGrpSpPr/>
              <p:nvPr/>
            </p:nvGrpSpPr>
            <p:grpSpPr>
              <a:xfrm>
                <a:off x="3925166" y="3491008"/>
                <a:ext cx="31405" cy="27001"/>
                <a:chOff x="3925166" y="3491008"/>
                <a:chExt cx="31405" cy="27001"/>
              </a:xfrm>
            </p:grpSpPr>
            <p:sp>
              <p:nvSpPr>
                <p:cNvPr id="7044" name="Google Shape;7044;p8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80"/>
              <p:cNvGrpSpPr/>
              <p:nvPr/>
            </p:nvGrpSpPr>
            <p:grpSpPr>
              <a:xfrm>
                <a:off x="3682845" y="3340976"/>
                <a:ext cx="31397" cy="26898"/>
                <a:chOff x="3682845" y="3340976"/>
                <a:chExt cx="31397" cy="26898"/>
              </a:xfrm>
            </p:grpSpPr>
            <p:sp>
              <p:nvSpPr>
                <p:cNvPr id="7047" name="Google Shape;7047;p8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80"/>
              <p:cNvGrpSpPr/>
              <p:nvPr/>
            </p:nvGrpSpPr>
            <p:grpSpPr>
              <a:xfrm>
                <a:off x="3795393" y="3353725"/>
                <a:ext cx="31499" cy="26993"/>
                <a:chOff x="3795393" y="3353725"/>
                <a:chExt cx="31499" cy="26993"/>
              </a:xfrm>
            </p:grpSpPr>
            <p:sp>
              <p:nvSpPr>
                <p:cNvPr id="7050" name="Google Shape;7050;p8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80"/>
              <p:cNvGrpSpPr/>
              <p:nvPr/>
            </p:nvGrpSpPr>
            <p:grpSpPr>
              <a:xfrm>
                <a:off x="4176909" y="4363221"/>
                <a:ext cx="38924" cy="33316"/>
                <a:chOff x="4176909" y="4363221"/>
                <a:chExt cx="38924" cy="33316"/>
              </a:xfrm>
            </p:grpSpPr>
            <p:sp>
              <p:nvSpPr>
                <p:cNvPr id="7053" name="Google Shape;7053;p8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80"/>
              <p:cNvGrpSpPr/>
              <p:nvPr/>
            </p:nvGrpSpPr>
            <p:grpSpPr>
              <a:xfrm>
                <a:off x="4226191" y="4007660"/>
                <a:ext cx="33560" cy="28770"/>
                <a:chOff x="4226191" y="4007660"/>
                <a:chExt cx="33560" cy="28770"/>
              </a:xfrm>
            </p:grpSpPr>
            <p:sp>
              <p:nvSpPr>
                <p:cNvPr id="7056" name="Google Shape;7056;p8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80"/>
              <p:cNvGrpSpPr/>
              <p:nvPr/>
            </p:nvGrpSpPr>
            <p:grpSpPr>
              <a:xfrm>
                <a:off x="3597785" y="3377045"/>
                <a:ext cx="33591" cy="28699"/>
                <a:chOff x="3597785" y="3377045"/>
                <a:chExt cx="33591" cy="28699"/>
              </a:xfrm>
            </p:grpSpPr>
            <p:sp>
              <p:nvSpPr>
                <p:cNvPr id="7059" name="Google Shape;7059;p8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80"/>
              <p:cNvGrpSpPr/>
              <p:nvPr/>
            </p:nvGrpSpPr>
            <p:grpSpPr>
              <a:xfrm>
                <a:off x="3887870" y="3669796"/>
                <a:ext cx="33591" cy="28692"/>
                <a:chOff x="3887870" y="3669796"/>
                <a:chExt cx="33591" cy="28692"/>
              </a:xfrm>
            </p:grpSpPr>
            <p:sp>
              <p:nvSpPr>
                <p:cNvPr id="7062" name="Google Shape;7062;p8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4" name="Google Shape;7064;p80"/>
              <p:cNvGrpSpPr/>
              <p:nvPr/>
            </p:nvGrpSpPr>
            <p:grpSpPr>
              <a:xfrm>
                <a:off x="3818320" y="3481625"/>
                <a:ext cx="33497" cy="28770"/>
                <a:chOff x="3818320" y="3481625"/>
                <a:chExt cx="33497" cy="28770"/>
              </a:xfrm>
            </p:grpSpPr>
            <p:sp>
              <p:nvSpPr>
                <p:cNvPr id="7065" name="Google Shape;7065;p8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80"/>
              <p:cNvGrpSpPr/>
              <p:nvPr/>
            </p:nvGrpSpPr>
            <p:grpSpPr>
              <a:xfrm>
                <a:off x="4278139" y="4120948"/>
                <a:ext cx="37492" cy="32129"/>
                <a:chOff x="4278139" y="4120948"/>
                <a:chExt cx="37492" cy="32129"/>
              </a:xfrm>
            </p:grpSpPr>
            <p:sp>
              <p:nvSpPr>
                <p:cNvPr id="7068" name="Google Shape;7068;p8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0" name="Google Shape;7070;p80"/>
              <p:cNvGrpSpPr/>
              <p:nvPr/>
            </p:nvGrpSpPr>
            <p:grpSpPr>
              <a:xfrm>
                <a:off x="4419898" y="3977388"/>
                <a:ext cx="33497" cy="28692"/>
                <a:chOff x="4419898" y="3977388"/>
                <a:chExt cx="33497" cy="28692"/>
              </a:xfrm>
            </p:grpSpPr>
            <p:sp>
              <p:nvSpPr>
                <p:cNvPr id="7071" name="Google Shape;7071;p8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80"/>
              <p:cNvGrpSpPr/>
              <p:nvPr/>
            </p:nvGrpSpPr>
            <p:grpSpPr>
              <a:xfrm>
                <a:off x="4158930" y="4034684"/>
                <a:ext cx="33497" cy="28762"/>
                <a:chOff x="4158930" y="4034684"/>
                <a:chExt cx="33497" cy="28762"/>
              </a:xfrm>
            </p:grpSpPr>
            <p:sp>
              <p:nvSpPr>
                <p:cNvPr id="7074" name="Google Shape;7074;p8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80"/>
              <p:cNvGrpSpPr/>
              <p:nvPr/>
            </p:nvGrpSpPr>
            <p:grpSpPr>
              <a:xfrm>
                <a:off x="4134949" y="3957049"/>
                <a:ext cx="33497" cy="28770"/>
                <a:chOff x="4134949" y="3957049"/>
                <a:chExt cx="33497" cy="28770"/>
              </a:xfrm>
            </p:grpSpPr>
            <p:sp>
              <p:nvSpPr>
                <p:cNvPr id="7077" name="Google Shape;7077;p8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80"/>
              <p:cNvGrpSpPr/>
              <p:nvPr/>
            </p:nvGrpSpPr>
            <p:grpSpPr>
              <a:xfrm>
                <a:off x="4193653" y="4184403"/>
                <a:ext cx="43580" cy="37264"/>
                <a:chOff x="4193653" y="4184403"/>
                <a:chExt cx="43580" cy="37264"/>
              </a:xfrm>
            </p:grpSpPr>
            <p:sp>
              <p:nvSpPr>
                <p:cNvPr id="7080" name="Google Shape;7080;p8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2" name="Google Shape;7082;p80"/>
              <p:cNvGrpSpPr/>
              <p:nvPr/>
            </p:nvGrpSpPr>
            <p:grpSpPr>
              <a:xfrm>
                <a:off x="4343600" y="3943844"/>
                <a:ext cx="43580" cy="37312"/>
                <a:chOff x="4343600" y="3943844"/>
                <a:chExt cx="43580" cy="37312"/>
              </a:xfrm>
            </p:grpSpPr>
            <p:sp>
              <p:nvSpPr>
                <p:cNvPr id="7083" name="Google Shape;7083;p8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80"/>
              <p:cNvGrpSpPr/>
              <p:nvPr/>
            </p:nvGrpSpPr>
            <p:grpSpPr>
              <a:xfrm>
                <a:off x="4172339" y="3381693"/>
                <a:ext cx="31499" cy="27001"/>
                <a:chOff x="4172339" y="3381693"/>
                <a:chExt cx="31499" cy="27001"/>
              </a:xfrm>
            </p:grpSpPr>
            <p:sp>
              <p:nvSpPr>
                <p:cNvPr id="7086" name="Google Shape;7086;p8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88" name="Google Shape;7088;p80"/>
          <p:cNvGrpSpPr/>
          <p:nvPr/>
        </p:nvGrpSpPr>
        <p:grpSpPr>
          <a:xfrm>
            <a:off x="1201746" y="720275"/>
            <a:ext cx="2546213" cy="1376342"/>
            <a:chOff x="2654821" y="2311071"/>
            <a:chExt cx="2279715" cy="1262120"/>
          </a:xfrm>
        </p:grpSpPr>
        <p:grpSp>
          <p:nvGrpSpPr>
            <p:cNvPr id="7089" name="Google Shape;7089;p80"/>
            <p:cNvGrpSpPr/>
            <p:nvPr/>
          </p:nvGrpSpPr>
          <p:grpSpPr>
            <a:xfrm>
              <a:off x="4034269" y="2840745"/>
              <a:ext cx="40212" cy="36437"/>
              <a:chOff x="4293400" y="2574725"/>
              <a:chExt cx="84425" cy="80100"/>
            </a:xfrm>
          </p:grpSpPr>
          <p:sp>
            <p:nvSpPr>
              <p:cNvPr id="7090" name="Google Shape;7090;p8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7091" name="Google Shape;7091;p8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2" name="Google Shape;7092;p80"/>
            <p:cNvGrpSpPr/>
            <p:nvPr/>
          </p:nvGrpSpPr>
          <p:grpSpPr>
            <a:xfrm>
              <a:off x="3894606" y="2334874"/>
              <a:ext cx="913198" cy="518984"/>
              <a:chOff x="4000175" y="1462675"/>
              <a:chExt cx="1917275" cy="1140875"/>
            </a:xfrm>
          </p:grpSpPr>
          <p:sp>
            <p:nvSpPr>
              <p:cNvPr id="7093" name="Google Shape;7093;p8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7094" name="Google Shape;7094;p80"/>
              <p:cNvGrpSpPr/>
              <p:nvPr/>
            </p:nvGrpSpPr>
            <p:grpSpPr>
              <a:xfrm>
                <a:off x="4000175" y="1462675"/>
                <a:ext cx="1917275" cy="1140875"/>
                <a:chOff x="4000175" y="1462675"/>
                <a:chExt cx="1917275" cy="1140875"/>
              </a:xfrm>
            </p:grpSpPr>
            <p:sp>
              <p:nvSpPr>
                <p:cNvPr id="7095" name="Google Shape;7095;p8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7096" name="Google Shape;7096;p8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100" name="Google Shape;7100;p8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1" name="Google Shape;7101;p80"/>
            <p:cNvGrpSpPr/>
            <p:nvPr/>
          </p:nvGrpSpPr>
          <p:grpSpPr>
            <a:xfrm>
              <a:off x="3875768" y="2846704"/>
              <a:ext cx="44796" cy="47366"/>
              <a:chOff x="3960625" y="2587825"/>
              <a:chExt cx="94050" cy="104125"/>
            </a:xfrm>
          </p:grpSpPr>
          <p:sp>
            <p:nvSpPr>
              <p:cNvPr id="7102" name="Google Shape;7102;p8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7103" name="Google Shape;7103;p8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80"/>
            <p:cNvGrpSpPr/>
            <p:nvPr/>
          </p:nvGrpSpPr>
          <p:grpSpPr>
            <a:xfrm>
              <a:off x="3782759" y="2807162"/>
              <a:ext cx="82686" cy="85487"/>
              <a:chOff x="3765350" y="2500900"/>
              <a:chExt cx="173600" cy="187925"/>
            </a:xfrm>
          </p:grpSpPr>
          <p:sp>
            <p:nvSpPr>
              <p:cNvPr id="7105" name="Google Shape;7105;p8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7106" name="Google Shape;7106;p8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80"/>
            <p:cNvGrpSpPr/>
            <p:nvPr/>
          </p:nvGrpSpPr>
          <p:grpSpPr>
            <a:xfrm>
              <a:off x="3775674" y="2798496"/>
              <a:ext cx="40545" cy="23564"/>
              <a:chOff x="3750475" y="2481850"/>
              <a:chExt cx="85125" cy="51800"/>
            </a:xfrm>
          </p:grpSpPr>
          <p:sp>
            <p:nvSpPr>
              <p:cNvPr id="7112" name="Google Shape;7112;p8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7114" name="Google Shape;7114;p80"/>
            <p:cNvGrpSpPr/>
            <p:nvPr/>
          </p:nvGrpSpPr>
          <p:grpSpPr>
            <a:xfrm>
              <a:off x="3716946" y="2776024"/>
              <a:ext cx="81971" cy="76912"/>
              <a:chOff x="3627175" y="2432450"/>
              <a:chExt cx="172100" cy="169075"/>
            </a:xfrm>
          </p:grpSpPr>
          <p:sp>
            <p:nvSpPr>
              <p:cNvPr id="7115" name="Google Shape;7115;p8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7117" name="Google Shape;7117;p8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7118" name="Google Shape;7118;p80"/>
            <p:cNvGrpSpPr/>
            <p:nvPr/>
          </p:nvGrpSpPr>
          <p:grpSpPr>
            <a:xfrm>
              <a:off x="3685682" y="2845624"/>
              <a:ext cx="29311" cy="45055"/>
              <a:chOff x="3561536" y="2585450"/>
              <a:chExt cx="61539" cy="99045"/>
            </a:xfrm>
          </p:grpSpPr>
          <p:sp>
            <p:nvSpPr>
              <p:cNvPr id="7119" name="Google Shape;7119;p8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7121" name="Google Shape;7121;p80"/>
            <p:cNvGrpSpPr/>
            <p:nvPr/>
          </p:nvGrpSpPr>
          <p:grpSpPr>
            <a:xfrm>
              <a:off x="3849905" y="2572252"/>
              <a:ext cx="74339" cy="119559"/>
              <a:chOff x="3906325" y="1984500"/>
              <a:chExt cx="156075" cy="262825"/>
            </a:xfrm>
          </p:grpSpPr>
          <p:sp>
            <p:nvSpPr>
              <p:cNvPr id="7122" name="Google Shape;7122;p8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7123" name="Google Shape;7123;p8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4" name="Google Shape;7124;p80"/>
            <p:cNvGrpSpPr/>
            <p:nvPr/>
          </p:nvGrpSpPr>
          <p:grpSpPr>
            <a:xfrm>
              <a:off x="2654821" y="2414345"/>
              <a:ext cx="667570" cy="558731"/>
              <a:chOff x="1397225" y="1637375"/>
              <a:chExt cx="1401575" cy="1228250"/>
            </a:xfrm>
          </p:grpSpPr>
          <p:sp>
            <p:nvSpPr>
              <p:cNvPr id="7125" name="Google Shape;7125;p8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7126" name="Google Shape;7126;p80"/>
              <p:cNvGrpSpPr/>
              <p:nvPr/>
            </p:nvGrpSpPr>
            <p:grpSpPr>
              <a:xfrm>
                <a:off x="1397225" y="1637375"/>
                <a:ext cx="1398775" cy="1228250"/>
                <a:chOff x="1397225" y="1637375"/>
                <a:chExt cx="1398775" cy="1228250"/>
              </a:xfrm>
            </p:grpSpPr>
            <p:sp>
              <p:nvSpPr>
                <p:cNvPr id="7127" name="Google Shape;7127;p8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9" name="Google Shape;7129;p80"/>
            <p:cNvGrpSpPr/>
            <p:nvPr/>
          </p:nvGrpSpPr>
          <p:grpSpPr>
            <a:xfrm>
              <a:off x="3230417" y="3103734"/>
              <a:ext cx="282982" cy="280332"/>
              <a:chOff x="2605700" y="3152850"/>
              <a:chExt cx="594125" cy="616250"/>
            </a:xfrm>
          </p:grpSpPr>
          <p:sp>
            <p:nvSpPr>
              <p:cNvPr id="7130" name="Google Shape;7130;p8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7131" name="Google Shape;7131;p8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7132" name="Google Shape;7132;p80"/>
            <p:cNvGrpSpPr/>
            <p:nvPr/>
          </p:nvGrpSpPr>
          <p:grpSpPr>
            <a:xfrm>
              <a:off x="3265985" y="3226989"/>
              <a:ext cx="87151" cy="346202"/>
              <a:chOff x="2680375" y="3423800"/>
              <a:chExt cx="182975" cy="761050"/>
            </a:xfrm>
          </p:grpSpPr>
          <p:sp>
            <p:nvSpPr>
              <p:cNvPr id="7133" name="Google Shape;7133;p8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7134" name="Google Shape;7134;p8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80"/>
            <p:cNvGrpSpPr/>
            <p:nvPr/>
          </p:nvGrpSpPr>
          <p:grpSpPr>
            <a:xfrm>
              <a:off x="3855466" y="3289811"/>
              <a:ext cx="112514" cy="94210"/>
              <a:chOff x="3918000" y="3561900"/>
              <a:chExt cx="236225" cy="207100"/>
            </a:xfrm>
          </p:grpSpPr>
          <p:sp>
            <p:nvSpPr>
              <p:cNvPr id="7136" name="Google Shape;7136;p8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7137" name="Google Shape;7137;p8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8" name="Google Shape;7138;p80"/>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0"/>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0"/>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7141" name="Google Shape;7141;p80"/>
            <p:cNvGrpSpPr/>
            <p:nvPr/>
          </p:nvGrpSpPr>
          <p:grpSpPr>
            <a:xfrm>
              <a:off x="2905224" y="2311071"/>
              <a:ext cx="596721" cy="528992"/>
              <a:chOff x="1922950" y="1410350"/>
              <a:chExt cx="1252825" cy="1162875"/>
            </a:xfrm>
          </p:grpSpPr>
          <p:sp>
            <p:nvSpPr>
              <p:cNvPr id="7142" name="Google Shape;7142;p8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7158" name="Google Shape;7158;p80"/>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0"/>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0"/>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0"/>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0"/>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0"/>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0"/>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0"/>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0"/>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0"/>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0"/>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0"/>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0"/>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0"/>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0"/>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0"/>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0"/>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0"/>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0"/>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0"/>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178" name="Google Shape;7178;p80"/>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179" name="Google Shape;7179;p80"/>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0" name="Google Shape;7180;p80"/>
            <p:cNvGrpSpPr/>
            <p:nvPr/>
          </p:nvGrpSpPr>
          <p:grpSpPr>
            <a:xfrm>
              <a:off x="3280929" y="3294542"/>
              <a:ext cx="109894" cy="272224"/>
              <a:chOff x="2711750" y="3572300"/>
              <a:chExt cx="230725" cy="598425"/>
            </a:xfrm>
          </p:grpSpPr>
          <p:sp>
            <p:nvSpPr>
              <p:cNvPr id="7181" name="Google Shape;7181;p8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3" name="Google Shape;7183;p80"/>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4" name="Google Shape;7184;p80"/>
            <p:cNvGrpSpPr/>
            <p:nvPr/>
          </p:nvGrpSpPr>
          <p:grpSpPr>
            <a:xfrm>
              <a:off x="3790439" y="2408636"/>
              <a:ext cx="73017" cy="75684"/>
              <a:chOff x="3781475" y="1624825"/>
              <a:chExt cx="153300" cy="166375"/>
            </a:xfrm>
          </p:grpSpPr>
          <p:sp>
            <p:nvSpPr>
              <p:cNvPr id="7185" name="Google Shape;7185;p8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9" name="Google Shape;7189;p80"/>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0"/>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0"/>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0"/>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0"/>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0"/>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0"/>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6" name="Google Shape;7196;p80"/>
            <p:cNvGrpSpPr/>
            <p:nvPr/>
          </p:nvGrpSpPr>
          <p:grpSpPr>
            <a:xfrm>
              <a:off x="4403342" y="3107749"/>
              <a:ext cx="316680" cy="101374"/>
              <a:chOff x="5068275" y="3161675"/>
              <a:chExt cx="664875" cy="222850"/>
            </a:xfrm>
          </p:grpSpPr>
          <p:sp>
            <p:nvSpPr>
              <p:cNvPr id="7197" name="Google Shape;7197;p8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1" name="Google Shape;7201;p80"/>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0"/>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0"/>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0"/>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0"/>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0"/>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0"/>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0"/>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0"/>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0"/>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0"/>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0"/>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0"/>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0"/>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0"/>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0"/>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0"/>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0"/>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0"/>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0"/>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0"/>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0"/>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0"/>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0"/>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0"/>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0"/>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0"/>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0"/>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0"/>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0" name="Google Shape;7230;p80"/>
            <p:cNvGrpSpPr/>
            <p:nvPr/>
          </p:nvGrpSpPr>
          <p:grpSpPr>
            <a:xfrm>
              <a:off x="3697513" y="2707266"/>
              <a:ext cx="59549" cy="79733"/>
              <a:chOff x="3586375" y="2281300"/>
              <a:chExt cx="125025" cy="175275"/>
            </a:xfrm>
          </p:grpSpPr>
          <p:sp>
            <p:nvSpPr>
              <p:cNvPr id="7231" name="Google Shape;7231;p8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3" name="Google Shape;7233;p80"/>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4" name="Google Shape;7234;p80"/>
            <p:cNvGrpSpPr/>
            <p:nvPr/>
          </p:nvGrpSpPr>
          <p:grpSpPr>
            <a:xfrm>
              <a:off x="4513224" y="3221724"/>
              <a:ext cx="274563" cy="280321"/>
              <a:chOff x="5298975" y="3412225"/>
              <a:chExt cx="576450" cy="616225"/>
            </a:xfrm>
          </p:grpSpPr>
          <p:sp>
            <p:nvSpPr>
              <p:cNvPr id="7235" name="Google Shape;7235;p8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236" name="Google Shape;7236;p8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80"/>
            <p:cNvGrpSpPr/>
            <p:nvPr/>
          </p:nvGrpSpPr>
          <p:grpSpPr>
            <a:xfrm>
              <a:off x="4824403" y="3421846"/>
              <a:ext cx="110132" cy="130647"/>
              <a:chOff x="5952300" y="3852150"/>
              <a:chExt cx="231225" cy="287200"/>
            </a:xfrm>
          </p:grpSpPr>
          <p:sp>
            <p:nvSpPr>
              <p:cNvPr id="7238" name="Google Shape;7238;p8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0" name="Google Shape;7240;p80"/>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0"/>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0"/>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0"/>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0"/>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0"/>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0"/>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0"/>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8" name="Google Shape;7248;p80"/>
            <p:cNvGrpSpPr/>
            <p:nvPr/>
          </p:nvGrpSpPr>
          <p:grpSpPr>
            <a:xfrm>
              <a:off x="4295710" y="3079670"/>
              <a:ext cx="14968" cy="27135"/>
              <a:chOff x="4842300" y="3099950"/>
              <a:chExt cx="31425" cy="59650"/>
            </a:xfrm>
          </p:grpSpPr>
          <p:sp>
            <p:nvSpPr>
              <p:cNvPr id="7249" name="Google Shape;7249;p8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3" name="Google Shape;7253;p80"/>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0"/>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0"/>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0"/>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0"/>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0"/>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0"/>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0"/>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1" name="Google Shape;7261;p80"/>
            <p:cNvGrpSpPr/>
            <p:nvPr/>
          </p:nvGrpSpPr>
          <p:grpSpPr>
            <a:xfrm>
              <a:off x="3831056" y="2816010"/>
              <a:ext cx="37378" cy="27612"/>
              <a:chOff x="3866750" y="2520350"/>
              <a:chExt cx="78475" cy="60700"/>
            </a:xfrm>
          </p:grpSpPr>
          <p:sp>
            <p:nvSpPr>
              <p:cNvPr id="7262" name="Google Shape;7262;p8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6" name="Google Shape;7266;p80"/>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0"/>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0"/>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0"/>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0"/>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0"/>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0"/>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0"/>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0"/>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0"/>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0"/>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0"/>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0"/>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0"/>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0"/>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0"/>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0"/>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283" name="Google Shape;7283;p80"/>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0"/>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0"/>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0"/>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0"/>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0"/>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0"/>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0"/>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0"/>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0"/>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0"/>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0"/>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295" name="Google Shape;7295;p80"/>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0"/>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0"/>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0"/>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0"/>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0"/>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0"/>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0"/>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0"/>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0"/>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0"/>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0"/>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0"/>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8" name="Google Shape;7308;p80"/>
            <p:cNvGrpSpPr/>
            <p:nvPr/>
          </p:nvGrpSpPr>
          <p:grpSpPr>
            <a:xfrm>
              <a:off x="3632736" y="3051591"/>
              <a:ext cx="63288" cy="45217"/>
              <a:chOff x="3450375" y="3038225"/>
              <a:chExt cx="132875" cy="99400"/>
            </a:xfrm>
          </p:grpSpPr>
          <p:sp>
            <p:nvSpPr>
              <p:cNvPr id="7309" name="Google Shape;7309;p8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1" name="Google Shape;7311;p80"/>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0"/>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0"/>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0"/>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0"/>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0"/>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0"/>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0"/>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0"/>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320" name="Google Shape;7320;p80"/>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0"/>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0"/>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0"/>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0"/>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0"/>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0"/>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0"/>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0"/>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0"/>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330" name="Google Shape;7330;p80"/>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0"/>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0"/>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0"/>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0"/>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0"/>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336" name="Google Shape;7336;p80"/>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0"/>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0"/>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0"/>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0"/>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0"/>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0"/>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0"/>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80"/>
          <p:cNvGrpSpPr/>
          <p:nvPr/>
        </p:nvGrpSpPr>
        <p:grpSpPr>
          <a:xfrm>
            <a:off x="6482077" y="754225"/>
            <a:ext cx="2514471" cy="1307991"/>
            <a:chOff x="233350" y="949250"/>
            <a:chExt cx="7137300" cy="3802300"/>
          </a:xfrm>
        </p:grpSpPr>
        <p:sp>
          <p:nvSpPr>
            <p:cNvPr id="7347" name="Google Shape;7347;p8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01" name="Shape 7401"/>
        <p:cNvGrpSpPr/>
        <p:nvPr/>
      </p:nvGrpSpPr>
      <p:grpSpPr>
        <a:xfrm>
          <a:off x="0" y="0"/>
          <a:ext cx="0" cy="0"/>
          <a:chOff x="0" y="0"/>
          <a:chExt cx="0" cy="0"/>
        </a:xfrm>
      </p:grpSpPr>
      <p:grpSp>
        <p:nvGrpSpPr>
          <p:cNvPr id="7402" name="Google Shape;7402;p81"/>
          <p:cNvGrpSpPr/>
          <p:nvPr/>
        </p:nvGrpSpPr>
        <p:grpSpPr>
          <a:xfrm>
            <a:off x="934659" y="2126879"/>
            <a:ext cx="1375543" cy="835123"/>
            <a:chOff x="548861" y="389676"/>
            <a:chExt cx="3843371" cy="2390163"/>
          </a:xfrm>
        </p:grpSpPr>
        <p:cxnSp>
          <p:nvCxnSpPr>
            <p:cNvPr id="7403" name="Google Shape;7403;p81"/>
            <p:cNvCxnSpPr/>
            <p:nvPr/>
          </p:nvCxnSpPr>
          <p:spPr>
            <a:xfrm flipH="1" rot="10800000">
              <a:off x="3486925" y="1917950"/>
              <a:ext cx="741600" cy="6906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404" name="Google Shape;7404;p81"/>
            <p:cNvCxnSpPr/>
            <p:nvPr/>
          </p:nvCxnSpPr>
          <p:spPr>
            <a:xfrm>
              <a:off x="3486925" y="577350"/>
              <a:ext cx="650100" cy="6504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405" name="Google Shape;7405;p81"/>
            <p:cNvCxnSpPr/>
            <p:nvPr/>
          </p:nvCxnSpPr>
          <p:spPr>
            <a:xfrm>
              <a:off x="2725450" y="576000"/>
              <a:ext cx="14103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406" name="Google Shape;7406;p81"/>
            <p:cNvCxnSpPr/>
            <p:nvPr/>
          </p:nvCxnSpPr>
          <p:spPr>
            <a:xfrm flipH="1" rot="10800000">
              <a:off x="756500" y="578575"/>
              <a:ext cx="1705500" cy="10485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407" name="Google Shape;7407;p81"/>
            <p:cNvCxnSpPr/>
            <p:nvPr/>
          </p:nvCxnSpPr>
          <p:spPr>
            <a:xfrm>
              <a:off x="760067" y="1625791"/>
              <a:ext cx="1688700" cy="9747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408" name="Google Shape;7408;p81"/>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09" name="Google Shape;7409;p81"/>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10" name="Google Shape;7410;p81"/>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1"/>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1"/>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1"/>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1"/>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1"/>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6" name="Google Shape;7416;p81"/>
          <p:cNvGrpSpPr/>
          <p:nvPr/>
        </p:nvGrpSpPr>
        <p:grpSpPr>
          <a:xfrm>
            <a:off x="6627780" y="7459206"/>
            <a:ext cx="2716584" cy="908623"/>
            <a:chOff x="6895650" y="3126697"/>
            <a:chExt cx="1436662" cy="492105"/>
          </a:xfrm>
        </p:grpSpPr>
        <p:sp>
          <p:nvSpPr>
            <p:cNvPr id="7417" name="Google Shape;7417;p81"/>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1"/>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1"/>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1"/>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1"/>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2" name="Google Shape;7422;p81"/>
            <p:cNvGrpSpPr/>
            <p:nvPr/>
          </p:nvGrpSpPr>
          <p:grpSpPr>
            <a:xfrm>
              <a:off x="6995957" y="3335810"/>
              <a:ext cx="1230393" cy="71754"/>
              <a:chOff x="6995957" y="3287964"/>
              <a:chExt cx="1230393" cy="71754"/>
            </a:xfrm>
          </p:grpSpPr>
          <p:sp>
            <p:nvSpPr>
              <p:cNvPr id="7423" name="Google Shape;7423;p81"/>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1"/>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1"/>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1"/>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1"/>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28" name="Google Shape;7428;p81"/>
          <p:cNvGrpSpPr/>
          <p:nvPr/>
        </p:nvGrpSpPr>
        <p:grpSpPr>
          <a:xfrm>
            <a:off x="6652711" y="4699076"/>
            <a:ext cx="2625075" cy="1187676"/>
            <a:chOff x="634175" y="2986275"/>
            <a:chExt cx="3147949" cy="1458344"/>
          </a:xfrm>
        </p:grpSpPr>
        <p:cxnSp>
          <p:nvCxnSpPr>
            <p:cNvPr id="7429" name="Google Shape;7429;p81"/>
            <p:cNvCxnSpPr>
              <a:stCxn id="7430" idx="4"/>
              <a:endCxn id="7431"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432" name="Google Shape;7432;p81"/>
            <p:cNvCxnSpPr>
              <a:stCxn id="7431" idx="0"/>
              <a:endCxn id="7433"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434" name="Google Shape;7434;p81"/>
            <p:cNvCxnSpPr>
              <a:stCxn id="7433" idx="4"/>
              <a:endCxn id="7435"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436" name="Google Shape;7436;p81"/>
            <p:cNvCxnSpPr>
              <a:stCxn id="7435" idx="0"/>
              <a:endCxn id="7437"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437" name="Google Shape;7437;p81"/>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433" name="Google Shape;7433;p81"/>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430" name="Google Shape;7430;p81"/>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435" name="Google Shape;7435;p81"/>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431" name="Google Shape;7431;p81"/>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438" name="Google Shape;7438;p81"/>
          <p:cNvGrpSpPr/>
          <p:nvPr/>
        </p:nvGrpSpPr>
        <p:grpSpPr>
          <a:xfrm>
            <a:off x="934751" y="4758474"/>
            <a:ext cx="1617370" cy="787883"/>
            <a:chOff x="724986" y="3605478"/>
            <a:chExt cx="1368681" cy="682918"/>
          </a:xfrm>
        </p:grpSpPr>
        <p:grpSp>
          <p:nvGrpSpPr>
            <p:cNvPr id="7439" name="Google Shape;7439;p81"/>
            <p:cNvGrpSpPr/>
            <p:nvPr/>
          </p:nvGrpSpPr>
          <p:grpSpPr>
            <a:xfrm>
              <a:off x="1289102" y="3823629"/>
              <a:ext cx="240442" cy="250435"/>
              <a:chOff x="-165066" y="3843615"/>
              <a:chExt cx="221259" cy="230455"/>
            </a:xfrm>
          </p:grpSpPr>
          <p:sp>
            <p:nvSpPr>
              <p:cNvPr id="7440" name="Google Shape;7440;p81"/>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1"/>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1"/>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1"/>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1"/>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1"/>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1"/>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1"/>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1"/>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1"/>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1"/>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1"/>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1"/>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1"/>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1"/>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1"/>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1"/>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1"/>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1"/>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1"/>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81"/>
            <p:cNvGrpSpPr/>
            <p:nvPr/>
          </p:nvGrpSpPr>
          <p:grpSpPr>
            <a:xfrm>
              <a:off x="724986" y="3605478"/>
              <a:ext cx="1368681" cy="682918"/>
              <a:chOff x="724986" y="3605478"/>
              <a:chExt cx="1368681" cy="682918"/>
            </a:xfrm>
          </p:grpSpPr>
          <p:grpSp>
            <p:nvGrpSpPr>
              <p:cNvPr id="7461" name="Google Shape;7461;p81"/>
              <p:cNvGrpSpPr/>
              <p:nvPr/>
            </p:nvGrpSpPr>
            <p:grpSpPr>
              <a:xfrm>
                <a:off x="1498221" y="4047614"/>
                <a:ext cx="529172" cy="240783"/>
                <a:chOff x="1498221" y="4047614"/>
                <a:chExt cx="529172" cy="240783"/>
              </a:xfrm>
            </p:grpSpPr>
            <p:grpSp>
              <p:nvGrpSpPr>
                <p:cNvPr id="7462" name="Google Shape;7462;p81"/>
                <p:cNvGrpSpPr/>
                <p:nvPr/>
              </p:nvGrpSpPr>
              <p:grpSpPr>
                <a:xfrm>
                  <a:off x="1826655" y="4224370"/>
                  <a:ext cx="200738" cy="25631"/>
                  <a:chOff x="1826655" y="4224370"/>
                  <a:chExt cx="200738" cy="25631"/>
                </a:xfrm>
              </p:grpSpPr>
              <p:sp>
                <p:nvSpPr>
                  <p:cNvPr id="7463" name="Google Shape;7463;p81"/>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1"/>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81"/>
                <p:cNvGrpSpPr/>
                <p:nvPr/>
              </p:nvGrpSpPr>
              <p:grpSpPr>
                <a:xfrm>
                  <a:off x="1498221" y="4047614"/>
                  <a:ext cx="328444" cy="240783"/>
                  <a:chOff x="1498221" y="4047614"/>
                  <a:chExt cx="328444" cy="240783"/>
                </a:xfrm>
              </p:grpSpPr>
              <p:sp>
                <p:nvSpPr>
                  <p:cNvPr id="7466" name="Google Shape;7466;p81"/>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7" name="Google Shape;7467;p81"/>
                  <p:cNvGrpSpPr/>
                  <p:nvPr/>
                </p:nvGrpSpPr>
                <p:grpSpPr>
                  <a:xfrm>
                    <a:off x="1498221" y="4047614"/>
                    <a:ext cx="150566" cy="190416"/>
                    <a:chOff x="1498221" y="4047614"/>
                    <a:chExt cx="150566" cy="190416"/>
                  </a:xfrm>
                </p:grpSpPr>
                <p:sp>
                  <p:nvSpPr>
                    <p:cNvPr id="7468" name="Google Shape;7468;p81"/>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1"/>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470" name="Google Shape;7470;p81"/>
              <p:cNvGrpSpPr/>
              <p:nvPr/>
            </p:nvGrpSpPr>
            <p:grpSpPr>
              <a:xfrm>
                <a:off x="1560718" y="3800594"/>
                <a:ext cx="532948" cy="302090"/>
                <a:chOff x="1560718" y="3800594"/>
                <a:chExt cx="532948" cy="302090"/>
              </a:xfrm>
            </p:grpSpPr>
            <p:grpSp>
              <p:nvGrpSpPr>
                <p:cNvPr id="7471" name="Google Shape;7471;p81"/>
                <p:cNvGrpSpPr/>
                <p:nvPr/>
              </p:nvGrpSpPr>
              <p:grpSpPr>
                <a:xfrm>
                  <a:off x="1912179" y="3827344"/>
                  <a:ext cx="181487" cy="25631"/>
                  <a:chOff x="1912179" y="3827344"/>
                  <a:chExt cx="181487" cy="25631"/>
                </a:xfrm>
              </p:grpSpPr>
              <p:sp>
                <p:nvSpPr>
                  <p:cNvPr id="7472" name="Google Shape;7472;p81"/>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1"/>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81"/>
                <p:cNvGrpSpPr/>
                <p:nvPr/>
              </p:nvGrpSpPr>
              <p:grpSpPr>
                <a:xfrm>
                  <a:off x="1912179" y="4044505"/>
                  <a:ext cx="181487" cy="25622"/>
                  <a:chOff x="1912179" y="4044506"/>
                  <a:chExt cx="181487" cy="25622"/>
                </a:xfrm>
              </p:grpSpPr>
              <p:sp>
                <p:nvSpPr>
                  <p:cNvPr id="7475" name="Google Shape;7475;p81"/>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1"/>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81"/>
                <p:cNvGrpSpPr/>
                <p:nvPr/>
              </p:nvGrpSpPr>
              <p:grpSpPr>
                <a:xfrm>
                  <a:off x="1560718" y="3800594"/>
                  <a:ext cx="351472" cy="302090"/>
                  <a:chOff x="1560718" y="3800594"/>
                  <a:chExt cx="351472" cy="302090"/>
                </a:xfrm>
              </p:grpSpPr>
              <p:grpSp>
                <p:nvGrpSpPr>
                  <p:cNvPr id="7478" name="Google Shape;7478;p81"/>
                  <p:cNvGrpSpPr/>
                  <p:nvPr/>
                </p:nvGrpSpPr>
                <p:grpSpPr>
                  <a:xfrm>
                    <a:off x="1560718" y="3842857"/>
                    <a:ext cx="173586" cy="217131"/>
                    <a:chOff x="1560718" y="3842857"/>
                    <a:chExt cx="173586" cy="217131"/>
                  </a:xfrm>
                </p:grpSpPr>
                <p:sp>
                  <p:nvSpPr>
                    <p:cNvPr id="7479" name="Google Shape;7479;p81"/>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1"/>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1"/>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2" name="Google Shape;7482;p81"/>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1"/>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484" name="Google Shape;7484;p81"/>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5" name="Google Shape;7485;p81"/>
              <p:cNvGrpSpPr/>
              <p:nvPr/>
            </p:nvGrpSpPr>
            <p:grpSpPr>
              <a:xfrm>
                <a:off x="785350" y="3605478"/>
                <a:ext cx="535311" cy="249245"/>
                <a:chOff x="785350" y="3605478"/>
                <a:chExt cx="535311" cy="249245"/>
              </a:xfrm>
            </p:grpSpPr>
            <p:grpSp>
              <p:nvGrpSpPr>
                <p:cNvPr id="7486" name="Google Shape;7486;p81"/>
                <p:cNvGrpSpPr/>
                <p:nvPr/>
              </p:nvGrpSpPr>
              <p:grpSpPr>
                <a:xfrm>
                  <a:off x="785350" y="3605478"/>
                  <a:ext cx="376191" cy="102736"/>
                  <a:chOff x="785350" y="3605478"/>
                  <a:chExt cx="376191" cy="102736"/>
                </a:xfrm>
              </p:grpSpPr>
              <p:sp>
                <p:nvSpPr>
                  <p:cNvPr id="7487" name="Google Shape;7487;p81"/>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1"/>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1"/>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0" name="Google Shape;7490;p81"/>
                <p:cNvGrpSpPr/>
                <p:nvPr/>
              </p:nvGrpSpPr>
              <p:grpSpPr>
                <a:xfrm>
                  <a:off x="1161530" y="3655851"/>
                  <a:ext cx="159131" cy="198872"/>
                  <a:chOff x="1161530" y="3655851"/>
                  <a:chExt cx="159131" cy="198872"/>
                </a:xfrm>
              </p:grpSpPr>
              <p:sp>
                <p:nvSpPr>
                  <p:cNvPr id="7491" name="Google Shape;7491;p81"/>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1"/>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3" name="Google Shape;7493;p81"/>
              <p:cNvGrpSpPr/>
              <p:nvPr/>
            </p:nvGrpSpPr>
            <p:grpSpPr>
              <a:xfrm>
                <a:off x="785350" y="4047614"/>
                <a:ext cx="535311" cy="240783"/>
                <a:chOff x="785350" y="4047614"/>
                <a:chExt cx="535311" cy="240783"/>
              </a:xfrm>
            </p:grpSpPr>
            <p:grpSp>
              <p:nvGrpSpPr>
                <p:cNvPr id="7494" name="Google Shape;7494;p81"/>
                <p:cNvGrpSpPr/>
                <p:nvPr/>
              </p:nvGrpSpPr>
              <p:grpSpPr>
                <a:xfrm>
                  <a:off x="1161636" y="4047614"/>
                  <a:ext cx="159025" cy="190415"/>
                  <a:chOff x="1161636" y="4047614"/>
                  <a:chExt cx="159025" cy="190415"/>
                </a:xfrm>
              </p:grpSpPr>
              <p:sp>
                <p:nvSpPr>
                  <p:cNvPr id="7495" name="Google Shape;7495;p81"/>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1"/>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81"/>
                <p:cNvGrpSpPr/>
                <p:nvPr/>
              </p:nvGrpSpPr>
              <p:grpSpPr>
                <a:xfrm>
                  <a:off x="785350" y="4185661"/>
                  <a:ext cx="376191" cy="102736"/>
                  <a:chOff x="785350" y="4185661"/>
                  <a:chExt cx="376191" cy="102736"/>
                </a:xfrm>
              </p:grpSpPr>
              <p:sp>
                <p:nvSpPr>
                  <p:cNvPr id="7498" name="Google Shape;7498;p81"/>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1"/>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1"/>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01" name="Google Shape;7501;p81"/>
              <p:cNvGrpSpPr/>
              <p:nvPr/>
            </p:nvGrpSpPr>
            <p:grpSpPr>
              <a:xfrm>
                <a:off x="1501054" y="3605478"/>
                <a:ext cx="526340" cy="249240"/>
                <a:chOff x="1501054" y="3605478"/>
                <a:chExt cx="526340" cy="249240"/>
              </a:xfrm>
            </p:grpSpPr>
            <p:grpSp>
              <p:nvGrpSpPr>
                <p:cNvPr id="7502" name="Google Shape;7502;p81"/>
                <p:cNvGrpSpPr/>
                <p:nvPr/>
              </p:nvGrpSpPr>
              <p:grpSpPr>
                <a:xfrm>
                  <a:off x="1834208" y="3643867"/>
                  <a:ext cx="193185" cy="25622"/>
                  <a:chOff x="1834208" y="3643867"/>
                  <a:chExt cx="193185" cy="25622"/>
                </a:xfrm>
              </p:grpSpPr>
              <p:sp>
                <p:nvSpPr>
                  <p:cNvPr id="7503" name="Google Shape;7503;p81"/>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1"/>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81"/>
                <p:cNvGrpSpPr/>
                <p:nvPr/>
              </p:nvGrpSpPr>
              <p:grpSpPr>
                <a:xfrm>
                  <a:off x="1501054" y="3605478"/>
                  <a:ext cx="333165" cy="249240"/>
                  <a:chOff x="1501054" y="3605478"/>
                  <a:chExt cx="333165" cy="249240"/>
                </a:xfrm>
              </p:grpSpPr>
              <p:sp>
                <p:nvSpPr>
                  <p:cNvPr id="7506" name="Google Shape;7506;p81"/>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7" name="Google Shape;7507;p81"/>
                  <p:cNvGrpSpPr/>
                  <p:nvPr/>
                </p:nvGrpSpPr>
                <p:grpSpPr>
                  <a:xfrm>
                    <a:off x="1501054" y="3655851"/>
                    <a:ext cx="155286" cy="198867"/>
                    <a:chOff x="1501054" y="3655851"/>
                    <a:chExt cx="155286" cy="198867"/>
                  </a:xfrm>
                </p:grpSpPr>
                <p:sp>
                  <p:nvSpPr>
                    <p:cNvPr id="7508" name="Google Shape;7508;p81"/>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1"/>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10" name="Google Shape;7510;p81"/>
              <p:cNvGrpSpPr/>
              <p:nvPr/>
            </p:nvGrpSpPr>
            <p:grpSpPr>
              <a:xfrm>
                <a:off x="724986" y="3800594"/>
                <a:ext cx="532950" cy="302090"/>
                <a:chOff x="724986" y="3800594"/>
                <a:chExt cx="532950" cy="302090"/>
              </a:xfrm>
            </p:grpSpPr>
            <p:grpSp>
              <p:nvGrpSpPr>
                <p:cNvPr id="7511" name="Google Shape;7511;p81"/>
                <p:cNvGrpSpPr/>
                <p:nvPr/>
              </p:nvGrpSpPr>
              <p:grpSpPr>
                <a:xfrm>
                  <a:off x="724986" y="4044367"/>
                  <a:ext cx="181314" cy="25626"/>
                  <a:chOff x="724986" y="4044367"/>
                  <a:chExt cx="181314" cy="25626"/>
                </a:xfrm>
              </p:grpSpPr>
              <p:sp>
                <p:nvSpPr>
                  <p:cNvPr id="7512" name="Google Shape;7512;p81"/>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1"/>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81"/>
                <p:cNvGrpSpPr/>
                <p:nvPr/>
              </p:nvGrpSpPr>
              <p:grpSpPr>
                <a:xfrm>
                  <a:off x="906290" y="3800594"/>
                  <a:ext cx="351646" cy="302090"/>
                  <a:chOff x="906290" y="3800594"/>
                  <a:chExt cx="351646" cy="302090"/>
                </a:xfrm>
              </p:grpSpPr>
              <p:grpSp>
                <p:nvGrpSpPr>
                  <p:cNvPr id="7515" name="Google Shape;7515;p81"/>
                  <p:cNvGrpSpPr/>
                  <p:nvPr/>
                </p:nvGrpSpPr>
                <p:grpSpPr>
                  <a:xfrm>
                    <a:off x="1084172" y="3842857"/>
                    <a:ext cx="173764" cy="217131"/>
                    <a:chOff x="1084172" y="3842857"/>
                    <a:chExt cx="173764" cy="217131"/>
                  </a:xfrm>
                </p:grpSpPr>
                <p:grpSp>
                  <p:nvGrpSpPr>
                    <p:cNvPr id="7516" name="Google Shape;7516;p81"/>
                    <p:cNvGrpSpPr/>
                    <p:nvPr/>
                  </p:nvGrpSpPr>
                  <p:grpSpPr>
                    <a:xfrm>
                      <a:off x="1156862" y="3936509"/>
                      <a:ext cx="101073" cy="25622"/>
                      <a:chOff x="1156862" y="3936509"/>
                      <a:chExt cx="101073" cy="25622"/>
                    </a:xfrm>
                  </p:grpSpPr>
                  <p:sp>
                    <p:nvSpPr>
                      <p:cNvPr id="7517" name="Google Shape;7517;p81"/>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1"/>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9" name="Google Shape;7519;p81"/>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0" name="Google Shape;7520;p81"/>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1"/>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81"/>
                <p:cNvGrpSpPr/>
                <p:nvPr/>
              </p:nvGrpSpPr>
              <p:grpSpPr>
                <a:xfrm>
                  <a:off x="724986" y="3830189"/>
                  <a:ext cx="189533" cy="25626"/>
                  <a:chOff x="724986" y="3830189"/>
                  <a:chExt cx="189533" cy="25626"/>
                </a:xfrm>
              </p:grpSpPr>
              <p:sp>
                <p:nvSpPr>
                  <p:cNvPr id="7523" name="Google Shape;7523;p81"/>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1"/>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525" name="Google Shape;7525;p81"/>
          <p:cNvGrpSpPr/>
          <p:nvPr/>
        </p:nvGrpSpPr>
        <p:grpSpPr>
          <a:xfrm>
            <a:off x="6628304" y="1669348"/>
            <a:ext cx="2269757" cy="2580691"/>
            <a:chOff x="1839112" y="2209163"/>
            <a:chExt cx="1918159" cy="2233784"/>
          </a:xfrm>
        </p:grpSpPr>
        <p:sp>
          <p:nvSpPr>
            <p:cNvPr id="7526" name="Google Shape;7526;p81"/>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1"/>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1"/>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29" name="Google Shape;7529;p81"/>
            <p:cNvCxnSpPr>
              <a:stCxn id="7527" idx="4"/>
              <a:endCxn id="753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531" name="Google Shape;7531;p81"/>
            <p:cNvCxnSpPr>
              <a:stCxn id="7530" idx="6"/>
              <a:endCxn id="7528" idx="2"/>
            </p:cNvCxnSpPr>
            <p:nvPr/>
          </p:nvCxnSpPr>
          <p:spPr>
            <a:xfrm>
              <a:off x="2414212" y="3328316"/>
              <a:ext cx="768000" cy="3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532" name="Google Shape;7532;p81"/>
            <p:cNvCxnSpPr>
              <a:stCxn id="7528" idx="4"/>
              <a:endCxn id="753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530" name="Google Shape;7530;p81"/>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1"/>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1"/>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35" name="Google Shape;7535;p81"/>
            <p:cNvCxnSpPr>
              <a:endCxn id="7534" idx="2"/>
            </p:cNvCxnSpPr>
            <p:nvPr/>
          </p:nvCxnSpPr>
          <p:spPr>
            <a:xfrm>
              <a:off x="2366171" y="4154498"/>
              <a:ext cx="816000" cy="9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536" name="Google Shape;7536;p81"/>
            <p:cNvCxnSpPr>
              <a:stCxn id="7526" idx="6"/>
              <a:endCxn id="7527" idx="2"/>
            </p:cNvCxnSpPr>
            <p:nvPr/>
          </p:nvCxnSpPr>
          <p:spPr>
            <a:xfrm>
              <a:off x="2414212" y="2496713"/>
              <a:ext cx="768000" cy="300"/>
            </a:xfrm>
            <a:prstGeom prst="bentConnector3">
              <a:avLst>
                <a:gd fmla="val 49997" name="adj1"/>
              </a:avLst>
            </a:prstGeom>
            <a:noFill/>
            <a:ln cap="flat" cmpd="sng" w="19050">
              <a:solidFill>
                <a:srgbClr val="374957"/>
              </a:solidFill>
              <a:prstDash val="solid"/>
              <a:round/>
              <a:headEnd len="med" w="med" type="none"/>
              <a:tailEnd len="med" w="med" type="none"/>
            </a:ln>
          </p:spPr>
        </p:cxnSp>
      </p:grpSp>
      <p:grpSp>
        <p:nvGrpSpPr>
          <p:cNvPr id="7537" name="Google Shape;7537;p81"/>
          <p:cNvGrpSpPr/>
          <p:nvPr/>
        </p:nvGrpSpPr>
        <p:grpSpPr>
          <a:xfrm>
            <a:off x="934540" y="3452723"/>
            <a:ext cx="1787744" cy="783321"/>
            <a:chOff x="1187400" y="2529299"/>
            <a:chExt cx="6769193" cy="2241903"/>
          </a:xfrm>
        </p:grpSpPr>
        <p:sp>
          <p:nvSpPr>
            <p:cNvPr id="7538" name="Google Shape;7538;p81"/>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539" name="Google Shape;7539;p81"/>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540" name="Google Shape;7540;p81"/>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541" name="Google Shape;7541;p81"/>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542" name="Google Shape;7542;p81"/>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543" name="Google Shape;7543;p81"/>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544" name="Google Shape;7544;p81"/>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545" name="Google Shape;7545;p81"/>
            <p:cNvCxnSpPr>
              <a:stCxn id="7538" idx="2"/>
              <a:endCxn id="7539" idx="0"/>
            </p:cNvCxnSpPr>
            <p:nvPr/>
          </p:nvCxnSpPr>
          <p:spPr>
            <a:xfrm flipH="1" rot="-5400000">
              <a:off x="5228543" y="2315249"/>
              <a:ext cx="457200" cy="17703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7546" name="Google Shape;7546;p81"/>
            <p:cNvCxnSpPr>
              <a:stCxn id="7540" idx="0"/>
              <a:endCxn id="7538" idx="2"/>
            </p:cNvCxnSpPr>
            <p:nvPr/>
          </p:nvCxnSpPr>
          <p:spPr>
            <a:xfrm rot="-5400000">
              <a:off x="3458247" y="2315250"/>
              <a:ext cx="457200" cy="17703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7547" name="Google Shape;7547;p81"/>
            <p:cNvCxnSpPr>
              <a:stCxn id="7540" idx="2"/>
              <a:endCxn id="7542" idx="0"/>
            </p:cNvCxnSpPr>
            <p:nvPr/>
          </p:nvCxnSpPr>
          <p:spPr>
            <a:xfrm flipH="1" rot="-5400000">
              <a:off x="2995647" y="3677550"/>
              <a:ext cx="457200" cy="8451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7548" name="Google Shape;7548;p81"/>
            <p:cNvCxnSpPr>
              <a:stCxn id="7541" idx="0"/>
              <a:endCxn id="7540" idx="2"/>
            </p:cNvCxnSpPr>
            <p:nvPr/>
          </p:nvCxnSpPr>
          <p:spPr>
            <a:xfrm rot="-5400000">
              <a:off x="2150400" y="3677551"/>
              <a:ext cx="457200" cy="8451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7549" name="Google Shape;7549;p81"/>
            <p:cNvCxnSpPr>
              <a:stCxn id="7539" idx="2"/>
              <a:endCxn id="7544" idx="0"/>
            </p:cNvCxnSpPr>
            <p:nvPr/>
          </p:nvCxnSpPr>
          <p:spPr>
            <a:xfrm flipH="1" rot="-5400000">
              <a:off x="6536390" y="3677400"/>
              <a:ext cx="457200" cy="8454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7550" name="Google Shape;7550;p81"/>
            <p:cNvCxnSpPr>
              <a:stCxn id="7543" idx="0"/>
              <a:endCxn id="7539" idx="2"/>
            </p:cNvCxnSpPr>
            <p:nvPr/>
          </p:nvCxnSpPr>
          <p:spPr>
            <a:xfrm rot="-5400000">
              <a:off x="5691000" y="3677551"/>
              <a:ext cx="457200" cy="845100"/>
            </a:xfrm>
            <a:prstGeom prst="bentConnector3">
              <a:avLst>
                <a:gd fmla="val 50000" name="adj1"/>
              </a:avLst>
            </a:prstGeom>
            <a:noFill/>
            <a:ln cap="flat" cmpd="sng" w="9525">
              <a:solidFill>
                <a:srgbClr val="C2C2C2"/>
              </a:solidFill>
              <a:prstDash val="solid"/>
              <a:round/>
              <a:headEnd len="sm" w="sm" type="none"/>
              <a:tailEnd len="sm" w="sm" type="none"/>
            </a:ln>
          </p:spPr>
        </p:cxnSp>
      </p:grpSp>
      <p:grpSp>
        <p:nvGrpSpPr>
          <p:cNvPr id="7551" name="Google Shape;7551;p81"/>
          <p:cNvGrpSpPr/>
          <p:nvPr/>
        </p:nvGrpSpPr>
        <p:grpSpPr>
          <a:xfrm>
            <a:off x="2993844" y="3345462"/>
            <a:ext cx="1037594" cy="998984"/>
            <a:chOff x="2253298" y="2428317"/>
            <a:chExt cx="948701" cy="935378"/>
          </a:xfrm>
        </p:grpSpPr>
        <p:sp>
          <p:nvSpPr>
            <p:cNvPr id="7552" name="Google Shape;7552;p81"/>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1"/>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1"/>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1"/>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1"/>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1"/>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1"/>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1"/>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1"/>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1"/>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1"/>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1"/>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1"/>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1"/>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1"/>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1"/>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1"/>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1"/>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1"/>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1"/>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1"/>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1"/>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1"/>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1"/>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1"/>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1"/>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1"/>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1"/>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1"/>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1"/>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1"/>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1"/>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1"/>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5" name="Google Shape;7585;p81"/>
          <p:cNvGrpSpPr/>
          <p:nvPr/>
        </p:nvGrpSpPr>
        <p:grpSpPr>
          <a:xfrm>
            <a:off x="2881266" y="4699048"/>
            <a:ext cx="1262023" cy="906671"/>
            <a:chOff x="2183288" y="3555572"/>
            <a:chExt cx="1136241" cy="835873"/>
          </a:xfrm>
        </p:grpSpPr>
        <p:sp>
          <p:nvSpPr>
            <p:cNvPr id="7586" name="Google Shape;7586;p81"/>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7" name="Google Shape;7587;p81"/>
            <p:cNvGrpSpPr/>
            <p:nvPr/>
          </p:nvGrpSpPr>
          <p:grpSpPr>
            <a:xfrm>
              <a:off x="2205895" y="3637269"/>
              <a:ext cx="1089848" cy="724993"/>
              <a:chOff x="2205895" y="3637269"/>
              <a:chExt cx="1089848" cy="724993"/>
            </a:xfrm>
          </p:grpSpPr>
          <p:sp>
            <p:nvSpPr>
              <p:cNvPr id="7588" name="Google Shape;7588;p81"/>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1"/>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1"/>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1"/>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1"/>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1"/>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4" name="Google Shape;7594;p81"/>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95" name="Google Shape;7595;p81"/>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596" name="Google Shape;7596;p81"/>
            <p:cNvGrpSpPr/>
            <p:nvPr/>
          </p:nvGrpSpPr>
          <p:grpSpPr>
            <a:xfrm>
              <a:off x="3173850" y="3779426"/>
              <a:ext cx="145679" cy="70048"/>
              <a:chOff x="3173850" y="3779426"/>
              <a:chExt cx="145679" cy="70048"/>
            </a:xfrm>
          </p:grpSpPr>
          <p:cxnSp>
            <p:nvCxnSpPr>
              <p:cNvPr id="7597" name="Google Shape;7597;p81"/>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598" name="Google Shape;7598;p81"/>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9" name="Google Shape;7599;p81"/>
            <p:cNvGrpSpPr/>
            <p:nvPr/>
          </p:nvGrpSpPr>
          <p:grpSpPr>
            <a:xfrm>
              <a:off x="2183288" y="4139483"/>
              <a:ext cx="145133" cy="70048"/>
              <a:chOff x="2183288" y="4139483"/>
              <a:chExt cx="145133" cy="70048"/>
            </a:xfrm>
          </p:grpSpPr>
          <p:cxnSp>
            <p:nvCxnSpPr>
              <p:cNvPr id="7600" name="Google Shape;7600;p81"/>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601" name="Google Shape;7601;p81"/>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2" name="Google Shape;7602;p81"/>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03" name="Google Shape;7603;p81"/>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604" name="Google Shape;7604;p81"/>
            <p:cNvGrpSpPr/>
            <p:nvPr/>
          </p:nvGrpSpPr>
          <p:grpSpPr>
            <a:xfrm>
              <a:off x="2943836" y="4268886"/>
              <a:ext cx="60717" cy="122559"/>
              <a:chOff x="2943836" y="4268886"/>
              <a:chExt cx="60717" cy="122559"/>
            </a:xfrm>
          </p:grpSpPr>
          <p:sp>
            <p:nvSpPr>
              <p:cNvPr id="7605" name="Google Shape;7605;p81"/>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06" name="Google Shape;7606;p81"/>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607" name="Google Shape;7607;p81"/>
          <p:cNvGrpSpPr/>
          <p:nvPr/>
        </p:nvGrpSpPr>
        <p:grpSpPr>
          <a:xfrm>
            <a:off x="4323797" y="3913260"/>
            <a:ext cx="1866155" cy="341185"/>
            <a:chOff x="998425" y="1182125"/>
            <a:chExt cx="1065400" cy="199500"/>
          </a:xfrm>
        </p:grpSpPr>
        <p:sp>
          <p:nvSpPr>
            <p:cNvPr id="7608" name="Google Shape;7608;p8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81"/>
          <p:cNvGrpSpPr/>
          <p:nvPr/>
        </p:nvGrpSpPr>
        <p:grpSpPr>
          <a:xfrm>
            <a:off x="4323850" y="5041201"/>
            <a:ext cx="1866222" cy="571452"/>
            <a:chOff x="5194708" y="3484366"/>
            <a:chExt cx="3148148" cy="987304"/>
          </a:xfrm>
        </p:grpSpPr>
        <p:grpSp>
          <p:nvGrpSpPr>
            <p:cNvPr id="7614" name="Google Shape;7614;p81"/>
            <p:cNvGrpSpPr/>
            <p:nvPr/>
          </p:nvGrpSpPr>
          <p:grpSpPr>
            <a:xfrm>
              <a:off x="7531521" y="3484366"/>
              <a:ext cx="811335" cy="987304"/>
              <a:chOff x="3379425" y="1617275"/>
              <a:chExt cx="1090650" cy="1327200"/>
            </a:xfrm>
          </p:grpSpPr>
          <p:sp>
            <p:nvSpPr>
              <p:cNvPr id="7615" name="Google Shape;7615;p8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81"/>
            <p:cNvGrpSpPr/>
            <p:nvPr/>
          </p:nvGrpSpPr>
          <p:grpSpPr>
            <a:xfrm>
              <a:off x="6752546" y="3484366"/>
              <a:ext cx="811428" cy="987304"/>
              <a:chOff x="2332275" y="1617275"/>
              <a:chExt cx="1090775" cy="1327200"/>
            </a:xfrm>
          </p:grpSpPr>
          <p:sp>
            <p:nvSpPr>
              <p:cNvPr id="7619" name="Google Shape;7619;p8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2" name="Google Shape;7622;p81"/>
            <p:cNvGrpSpPr/>
            <p:nvPr/>
          </p:nvGrpSpPr>
          <p:grpSpPr>
            <a:xfrm>
              <a:off x="5973664" y="3484366"/>
              <a:ext cx="811335" cy="987304"/>
              <a:chOff x="1285250" y="1617275"/>
              <a:chExt cx="1090650" cy="1327200"/>
            </a:xfrm>
          </p:grpSpPr>
          <p:sp>
            <p:nvSpPr>
              <p:cNvPr id="7623" name="Google Shape;7623;p8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81"/>
            <p:cNvGrpSpPr/>
            <p:nvPr/>
          </p:nvGrpSpPr>
          <p:grpSpPr>
            <a:xfrm>
              <a:off x="5194708" y="3484366"/>
              <a:ext cx="811409" cy="987304"/>
              <a:chOff x="238125" y="1617275"/>
              <a:chExt cx="1090750" cy="1327200"/>
            </a:xfrm>
          </p:grpSpPr>
          <p:sp>
            <p:nvSpPr>
              <p:cNvPr id="7627" name="Google Shape;7627;p8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30" name="Google Shape;7630;p81"/>
          <p:cNvGrpSpPr/>
          <p:nvPr/>
        </p:nvGrpSpPr>
        <p:grpSpPr>
          <a:xfrm>
            <a:off x="4355779" y="4459066"/>
            <a:ext cx="1802694" cy="377077"/>
            <a:chOff x="1808063" y="4294338"/>
            <a:chExt cx="3370782" cy="721817"/>
          </a:xfrm>
        </p:grpSpPr>
        <p:sp>
          <p:nvSpPr>
            <p:cNvPr id="7631" name="Google Shape;7631;p8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81"/>
          <p:cNvGrpSpPr/>
          <p:nvPr/>
        </p:nvGrpSpPr>
        <p:grpSpPr>
          <a:xfrm>
            <a:off x="4336670" y="3228051"/>
            <a:ext cx="1840664" cy="425926"/>
            <a:chOff x="3512551" y="2358270"/>
            <a:chExt cx="1597383" cy="378533"/>
          </a:xfrm>
        </p:grpSpPr>
        <p:cxnSp>
          <p:nvCxnSpPr>
            <p:cNvPr id="7642" name="Google Shape;7642;p81"/>
            <p:cNvCxnSpPr>
              <a:stCxn id="7643" idx="6"/>
              <a:endCxn id="764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645" name="Google Shape;7645;p81"/>
            <p:cNvGrpSpPr/>
            <p:nvPr/>
          </p:nvGrpSpPr>
          <p:grpSpPr>
            <a:xfrm>
              <a:off x="3512551" y="2358270"/>
              <a:ext cx="225647" cy="307714"/>
              <a:chOff x="2182679" y="2004714"/>
              <a:chExt cx="792300" cy="1080458"/>
            </a:xfrm>
          </p:grpSpPr>
          <p:cxnSp>
            <p:nvCxnSpPr>
              <p:cNvPr id="7646" name="Google Shape;7646;p81"/>
              <p:cNvCxnSpPr>
                <a:stCxn id="7647"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643" name="Google Shape;7643;p81"/>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1"/>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81"/>
            <p:cNvGrpSpPr/>
            <p:nvPr/>
          </p:nvGrpSpPr>
          <p:grpSpPr>
            <a:xfrm>
              <a:off x="3969644" y="2440153"/>
              <a:ext cx="225853" cy="296651"/>
              <a:chOff x="3775710" y="1729289"/>
              <a:chExt cx="136500" cy="179289"/>
            </a:xfrm>
          </p:grpSpPr>
          <p:cxnSp>
            <p:nvCxnSpPr>
              <p:cNvPr id="7649" name="Google Shape;7649;p81"/>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650" name="Google Shape;7650;p81"/>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1"/>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2" name="Google Shape;7652;p81"/>
            <p:cNvGrpSpPr/>
            <p:nvPr/>
          </p:nvGrpSpPr>
          <p:grpSpPr>
            <a:xfrm>
              <a:off x="4427051" y="2358270"/>
              <a:ext cx="225647" cy="307714"/>
              <a:chOff x="5393704" y="2004714"/>
              <a:chExt cx="792300" cy="1080458"/>
            </a:xfrm>
          </p:grpSpPr>
          <p:cxnSp>
            <p:nvCxnSpPr>
              <p:cNvPr id="7653" name="Google Shape;7653;p81"/>
              <p:cNvCxnSpPr>
                <a:stCxn id="7654"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655" name="Google Shape;7655;p81"/>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1"/>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81"/>
            <p:cNvGrpSpPr/>
            <p:nvPr/>
          </p:nvGrpSpPr>
          <p:grpSpPr>
            <a:xfrm>
              <a:off x="4884287" y="2440252"/>
              <a:ext cx="225647" cy="296532"/>
              <a:chOff x="6999166" y="2292572"/>
              <a:chExt cx="792300" cy="1041192"/>
            </a:xfrm>
          </p:grpSpPr>
          <p:cxnSp>
            <p:nvCxnSpPr>
              <p:cNvPr id="7657" name="Google Shape;7657;p81"/>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644" name="Google Shape;7644;p81"/>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1"/>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9" name="Google Shape;7659;p81"/>
          <p:cNvGrpSpPr/>
          <p:nvPr/>
        </p:nvGrpSpPr>
        <p:grpSpPr>
          <a:xfrm>
            <a:off x="4308901" y="1653965"/>
            <a:ext cx="1896257" cy="175201"/>
            <a:chOff x="238125" y="2506075"/>
            <a:chExt cx="7115411" cy="673075"/>
          </a:xfrm>
        </p:grpSpPr>
        <p:sp>
          <p:nvSpPr>
            <p:cNvPr id="7660" name="Google Shape;7660;p8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81"/>
          <p:cNvGrpSpPr/>
          <p:nvPr/>
        </p:nvGrpSpPr>
        <p:grpSpPr>
          <a:xfrm>
            <a:off x="1117949" y="1638293"/>
            <a:ext cx="2986862" cy="239776"/>
            <a:chOff x="106648" y="895722"/>
            <a:chExt cx="4481413" cy="374300"/>
          </a:xfrm>
        </p:grpSpPr>
        <p:grpSp>
          <p:nvGrpSpPr>
            <p:cNvPr id="7666" name="Google Shape;7666;p81"/>
            <p:cNvGrpSpPr/>
            <p:nvPr/>
          </p:nvGrpSpPr>
          <p:grpSpPr>
            <a:xfrm>
              <a:off x="2233276" y="895722"/>
              <a:ext cx="1082667" cy="223591"/>
              <a:chOff x="4808316" y="2800065"/>
              <a:chExt cx="1999386" cy="412910"/>
            </a:xfrm>
          </p:grpSpPr>
          <p:sp>
            <p:nvSpPr>
              <p:cNvPr id="7667" name="Google Shape;7667;p81"/>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8" name="Google Shape;7668;p81"/>
              <p:cNvGrpSpPr/>
              <p:nvPr/>
            </p:nvGrpSpPr>
            <p:grpSpPr>
              <a:xfrm>
                <a:off x="4808316" y="2800065"/>
                <a:ext cx="92400" cy="411825"/>
                <a:chOff x="845575" y="2563700"/>
                <a:chExt cx="92400" cy="411825"/>
              </a:xfrm>
            </p:grpSpPr>
            <p:cxnSp>
              <p:nvCxnSpPr>
                <p:cNvPr id="7669" name="Google Shape;7669;p8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70" name="Google Shape;7670;p8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71" name="Google Shape;7671;p81"/>
            <p:cNvGrpSpPr/>
            <p:nvPr/>
          </p:nvGrpSpPr>
          <p:grpSpPr>
            <a:xfrm>
              <a:off x="106648" y="895722"/>
              <a:ext cx="1088401" cy="223591"/>
              <a:chOff x="881025" y="2800065"/>
              <a:chExt cx="2009975" cy="412910"/>
            </a:xfrm>
          </p:grpSpPr>
          <p:sp>
            <p:nvSpPr>
              <p:cNvPr id="7672" name="Google Shape;7672;p81"/>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3" name="Google Shape;7673;p81"/>
              <p:cNvGrpSpPr/>
              <p:nvPr/>
            </p:nvGrpSpPr>
            <p:grpSpPr>
              <a:xfrm>
                <a:off x="881025" y="2800065"/>
                <a:ext cx="92400" cy="411825"/>
                <a:chOff x="845575" y="2563700"/>
                <a:chExt cx="92400" cy="411825"/>
              </a:xfrm>
            </p:grpSpPr>
            <p:cxnSp>
              <p:nvCxnSpPr>
                <p:cNvPr id="7674" name="Google Shape;7674;p8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75" name="Google Shape;7675;p8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76" name="Google Shape;7676;p81"/>
            <p:cNvGrpSpPr/>
            <p:nvPr/>
          </p:nvGrpSpPr>
          <p:grpSpPr>
            <a:xfrm>
              <a:off x="1172346" y="1047018"/>
              <a:ext cx="1083151" cy="223003"/>
              <a:chOff x="2849073" y="3079467"/>
              <a:chExt cx="2000279" cy="411825"/>
            </a:xfrm>
          </p:grpSpPr>
          <p:sp>
            <p:nvSpPr>
              <p:cNvPr id="7677" name="Google Shape;7677;p81"/>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8" name="Google Shape;7678;p81"/>
              <p:cNvGrpSpPr/>
              <p:nvPr/>
            </p:nvGrpSpPr>
            <p:grpSpPr>
              <a:xfrm rot="10800000">
                <a:off x="2849073" y="3079467"/>
                <a:ext cx="92400" cy="411825"/>
                <a:chOff x="2070100" y="2563700"/>
                <a:chExt cx="92400" cy="411825"/>
              </a:xfrm>
            </p:grpSpPr>
            <p:cxnSp>
              <p:nvCxnSpPr>
                <p:cNvPr id="7679" name="Google Shape;7679;p8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80" name="Google Shape;7680;p8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81" name="Google Shape;7681;p81"/>
            <p:cNvGrpSpPr/>
            <p:nvPr/>
          </p:nvGrpSpPr>
          <p:grpSpPr>
            <a:xfrm>
              <a:off x="3290132" y="1047018"/>
              <a:ext cx="1297929" cy="223003"/>
              <a:chOff x="6760035" y="3079467"/>
              <a:chExt cx="2396914" cy="411825"/>
            </a:xfrm>
          </p:grpSpPr>
          <p:sp>
            <p:nvSpPr>
              <p:cNvPr id="7682" name="Google Shape;7682;p81"/>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3" name="Google Shape;7683;p81"/>
              <p:cNvGrpSpPr/>
              <p:nvPr/>
            </p:nvGrpSpPr>
            <p:grpSpPr>
              <a:xfrm rot="10800000">
                <a:off x="6760035" y="3079467"/>
                <a:ext cx="92400" cy="411825"/>
                <a:chOff x="2070100" y="2563700"/>
                <a:chExt cx="92400" cy="411825"/>
              </a:xfrm>
            </p:grpSpPr>
            <p:cxnSp>
              <p:nvCxnSpPr>
                <p:cNvPr id="7684" name="Google Shape;7684;p8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85" name="Google Shape;7685;p8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86" name="Google Shape;7686;p81"/>
          <p:cNvGrpSpPr/>
          <p:nvPr/>
        </p:nvGrpSpPr>
        <p:grpSpPr>
          <a:xfrm>
            <a:off x="6628293" y="6252670"/>
            <a:ext cx="2674018" cy="611527"/>
            <a:chOff x="1247650" y="2075423"/>
            <a:chExt cx="6648477" cy="1557238"/>
          </a:xfrm>
        </p:grpSpPr>
        <p:sp>
          <p:nvSpPr>
            <p:cNvPr id="7687" name="Google Shape;7687;p8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81"/>
          <p:cNvGrpSpPr/>
          <p:nvPr/>
        </p:nvGrpSpPr>
        <p:grpSpPr>
          <a:xfrm>
            <a:off x="2957778" y="2085225"/>
            <a:ext cx="1109757" cy="876849"/>
            <a:chOff x="803162" y="1474292"/>
            <a:chExt cx="1086719" cy="879487"/>
          </a:xfrm>
        </p:grpSpPr>
        <p:grpSp>
          <p:nvGrpSpPr>
            <p:cNvPr id="7694" name="Google Shape;7694;p81"/>
            <p:cNvGrpSpPr/>
            <p:nvPr/>
          </p:nvGrpSpPr>
          <p:grpSpPr>
            <a:xfrm>
              <a:off x="803162" y="1625948"/>
              <a:ext cx="445856" cy="576579"/>
              <a:chOff x="803162" y="1625948"/>
              <a:chExt cx="445856" cy="576579"/>
            </a:xfrm>
          </p:grpSpPr>
          <p:sp>
            <p:nvSpPr>
              <p:cNvPr id="7695" name="Google Shape;7695;p81"/>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6" name="Google Shape;7696;p81"/>
              <p:cNvGrpSpPr/>
              <p:nvPr/>
            </p:nvGrpSpPr>
            <p:grpSpPr>
              <a:xfrm>
                <a:off x="1056023" y="1625948"/>
                <a:ext cx="192995" cy="576579"/>
                <a:chOff x="1056023" y="1625948"/>
                <a:chExt cx="192995" cy="576579"/>
              </a:xfrm>
            </p:grpSpPr>
            <p:sp>
              <p:nvSpPr>
                <p:cNvPr id="7697" name="Google Shape;7697;p81"/>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1"/>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1"/>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1"/>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1"/>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02" name="Google Shape;7702;p81"/>
            <p:cNvGrpSpPr/>
            <p:nvPr/>
          </p:nvGrpSpPr>
          <p:grpSpPr>
            <a:xfrm>
              <a:off x="1371406" y="1474292"/>
              <a:ext cx="518475" cy="879487"/>
              <a:chOff x="1398231" y="1474292"/>
              <a:chExt cx="518475" cy="879487"/>
            </a:xfrm>
          </p:grpSpPr>
          <p:grpSp>
            <p:nvGrpSpPr>
              <p:cNvPr id="7703" name="Google Shape;7703;p81"/>
              <p:cNvGrpSpPr/>
              <p:nvPr/>
            </p:nvGrpSpPr>
            <p:grpSpPr>
              <a:xfrm>
                <a:off x="1398231" y="1474292"/>
                <a:ext cx="518475" cy="341643"/>
                <a:chOff x="1398231" y="1474292"/>
                <a:chExt cx="518475" cy="341643"/>
              </a:xfrm>
            </p:grpSpPr>
            <p:sp>
              <p:nvSpPr>
                <p:cNvPr id="7704" name="Google Shape;7704;p81"/>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5" name="Google Shape;7705;p81"/>
                <p:cNvGrpSpPr/>
                <p:nvPr/>
              </p:nvGrpSpPr>
              <p:grpSpPr>
                <a:xfrm>
                  <a:off x="1616453" y="1474292"/>
                  <a:ext cx="300253" cy="341643"/>
                  <a:chOff x="1616453" y="1475379"/>
                  <a:chExt cx="300253" cy="341643"/>
                </a:xfrm>
              </p:grpSpPr>
              <p:sp>
                <p:nvSpPr>
                  <p:cNvPr id="7706" name="Google Shape;7706;p81"/>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1"/>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1"/>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1"/>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1"/>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1"/>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1"/>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3" name="Google Shape;7713;p81"/>
                  <p:cNvGrpSpPr/>
                  <p:nvPr/>
                </p:nvGrpSpPr>
                <p:grpSpPr>
                  <a:xfrm>
                    <a:off x="1839639" y="1475379"/>
                    <a:ext cx="77067" cy="341643"/>
                    <a:chOff x="1839639" y="1475379"/>
                    <a:chExt cx="77067" cy="341643"/>
                  </a:xfrm>
                </p:grpSpPr>
                <p:sp>
                  <p:nvSpPr>
                    <p:cNvPr id="7714" name="Google Shape;7714;p81"/>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1"/>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16" name="Google Shape;7716;p81"/>
              <p:cNvGrpSpPr/>
              <p:nvPr/>
            </p:nvGrpSpPr>
            <p:grpSpPr>
              <a:xfrm>
                <a:off x="1398451" y="2012951"/>
                <a:ext cx="518255" cy="340828"/>
                <a:chOff x="1398451" y="2012951"/>
                <a:chExt cx="518255" cy="340828"/>
              </a:xfrm>
            </p:grpSpPr>
            <p:sp>
              <p:nvSpPr>
                <p:cNvPr id="7717" name="Google Shape;7717;p81"/>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8" name="Google Shape;7718;p81"/>
                <p:cNvGrpSpPr/>
                <p:nvPr/>
              </p:nvGrpSpPr>
              <p:grpSpPr>
                <a:xfrm>
                  <a:off x="1616453" y="2012951"/>
                  <a:ext cx="300253" cy="340828"/>
                  <a:chOff x="1616453" y="2013538"/>
                  <a:chExt cx="300253" cy="340828"/>
                </a:xfrm>
              </p:grpSpPr>
              <p:sp>
                <p:nvSpPr>
                  <p:cNvPr id="7719" name="Google Shape;7719;p81"/>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1"/>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1"/>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1"/>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1"/>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1"/>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1"/>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6" name="Google Shape;7726;p81"/>
                  <p:cNvGrpSpPr/>
                  <p:nvPr/>
                </p:nvGrpSpPr>
                <p:grpSpPr>
                  <a:xfrm>
                    <a:off x="1839639" y="2013538"/>
                    <a:ext cx="77067" cy="340828"/>
                    <a:chOff x="1839639" y="2013538"/>
                    <a:chExt cx="77067" cy="340828"/>
                  </a:xfrm>
                </p:grpSpPr>
                <p:sp>
                  <p:nvSpPr>
                    <p:cNvPr id="7727" name="Google Shape;7727;p81"/>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1"/>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729" name="Google Shape;7729;p81"/>
          <p:cNvGrpSpPr/>
          <p:nvPr/>
        </p:nvGrpSpPr>
        <p:grpSpPr>
          <a:xfrm>
            <a:off x="4031518" y="7629107"/>
            <a:ext cx="2354745" cy="568820"/>
            <a:chOff x="4234950" y="2101012"/>
            <a:chExt cx="4219974" cy="1044090"/>
          </a:xfrm>
        </p:grpSpPr>
        <p:sp>
          <p:nvSpPr>
            <p:cNvPr id="7730" name="Google Shape;7730;p81"/>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1"/>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1"/>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1"/>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1"/>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1"/>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1"/>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1"/>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1"/>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1"/>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1"/>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1"/>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1"/>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1"/>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1"/>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1"/>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6" name="Google Shape;7746;p81"/>
          <p:cNvGrpSpPr/>
          <p:nvPr/>
        </p:nvGrpSpPr>
        <p:grpSpPr>
          <a:xfrm>
            <a:off x="1247629" y="6048162"/>
            <a:ext cx="2541025" cy="1020543"/>
            <a:chOff x="6777990" y="3710194"/>
            <a:chExt cx="1646915" cy="677382"/>
          </a:xfrm>
        </p:grpSpPr>
        <p:grpSp>
          <p:nvGrpSpPr>
            <p:cNvPr id="7747" name="Google Shape;7747;p81"/>
            <p:cNvGrpSpPr/>
            <p:nvPr/>
          </p:nvGrpSpPr>
          <p:grpSpPr>
            <a:xfrm>
              <a:off x="6777990" y="3874492"/>
              <a:ext cx="411129" cy="513083"/>
              <a:chOff x="6777990" y="3874492"/>
              <a:chExt cx="411129" cy="513083"/>
            </a:xfrm>
          </p:grpSpPr>
          <p:cxnSp>
            <p:nvCxnSpPr>
              <p:cNvPr id="7748" name="Google Shape;7748;p81"/>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749" name="Google Shape;7749;p81"/>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81"/>
            <p:cNvGrpSpPr/>
            <p:nvPr/>
          </p:nvGrpSpPr>
          <p:grpSpPr>
            <a:xfrm>
              <a:off x="7188425" y="3710194"/>
              <a:ext cx="411123" cy="520535"/>
              <a:chOff x="7188425" y="3710194"/>
              <a:chExt cx="411123" cy="520535"/>
            </a:xfrm>
          </p:grpSpPr>
          <p:cxnSp>
            <p:nvCxnSpPr>
              <p:cNvPr id="7751" name="Google Shape;7751;p81"/>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752" name="Google Shape;7752;p81"/>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3" name="Google Shape;7753;p81"/>
            <p:cNvGrpSpPr/>
            <p:nvPr/>
          </p:nvGrpSpPr>
          <p:grpSpPr>
            <a:xfrm>
              <a:off x="7603341" y="3874492"/>
              <a:ext cx="411474" cy="513083"/>
              <a:chOff x="7603341" y="3874492"/>
              <a:chExt cx="411474" cy="513083"/>
            </a:xfrm>
          </p:grpSpPr>
          <p:cxnSp>
            <p:nvCxnSpPr>
              <p:cNvPr id="7754" name="Google Shape;7754;p81"/>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755" name="Google Shape;7755;p81"/>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81"/>
            <p:cNvGrpSpPr/>
            <p:nvPr/>
          </p:nvGrpSpPr>
          <p:grpSpPr>
            <a:xfrm>
              <a:off x="8013776" y="3722847"/>
              <a:ext cx="411129" cy="507881"/>
              <a:chOff x="8013776" y="3722847"/>
              <a:chExt cx="411129" cy="507881"/>
            </a:xfrm>
          </p:grpSpPr>
          <p:cxnSp>
            <p:nvCxnSpPr>
              <p:cNvPr id="7757" name="Google Shape;7757;p81"/>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758" name="Google Shape;7758;p81"/>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59" name="Google Shape;7759;p81"/>
          <p:cNvGrpSpPr/>
          <p:nvPr/>
        </p:nvGrpSpPr>
        <p:grpSpPr>
          <a:xfrm>
            <a:off x="4152028" y="5817875"/>
            <a:ext cx="2113214" cy="1481117"/>
            <a:chOff x="5190863" y="2824811"/>
            <a:chExt cx="1544860" cy="1108869"/>
          </a:xfrm>
        </p:grpSpPr>
        <p:grpSp>
          <p:nvGrpSpPr>
            <p:cNvPr id="7760" name="Google Shape;7760;p81"/>
            <p:cNvGrpSpPr/>
            <p:nvPr/>
          </p:nvGrpSpPr>
          <p:grpSpPr>
            <a:xfrm>
              <a:off x="5938695" y="3176919"/>
              <a:ext cx="685761" cy="404739"/>
              <a:chOff x="5938695" y="3176919"/>
              <a:chExt cx="685761" cy="404739"/>
            </a:xfrm>
          </p:grpSpPr>
          <p:grpSp>
            <p:nvGrpSpPr>
              <p:cNvPr id="7761" name="Google Shape;7761;p81"/>
              <p:cNvGrpSpPr/>
              <p:nvPr/>
            </p:nvGrpSpPr>
            <p:grpSpPr>
              <a:xfrm>
                <a:off x="5938695" y="3176919"/>
                <a:ext cx="685761" cy="404739"/>
                <a:chOff x="5938695" y="3176919"/>
                <a:chExt cx="685761" cy="404739"/>
              </a:xfrm>
            </p:grpSpPr>
            <p:sp>
              <p:nvSpPr>
                <p:cNvPr id="7762" name="Google Shape;7762;p81"/>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1"/>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4" name="Google Shape;7764;p81"/>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81"/>
            <p:cNvGrpSpPr/>
            <p:nvPr/>
          </p:nvGrpSpPr>
          <p:grpSpPr>
            <a:xfrm>
              <a:off x="5305233" y="3176835"/>
              <a:ext cx="685971" cy="404655"/>
              <a:chOff x="5305233" y="3176835"/>
              <a:chExt cx="685971" cy="404655"/>
            </a:xfrm>
          </p:grpSpPr>
          <p:grpSp>
            <p:nvGrpSpPr>
              <p:cNvPr id="7766" name="Google Shape;7766;p81"/>
              <p:cNvGrpSpPr/>
              <p:nvPr/>
            </p:nvGrpSpPr>
            <p:grpSpPr>
              <a:xfrm>
                <a:off x="5305233" y="3176835"/>
                <a:ext cx="685971" cy="404655"/>
                <a:chOff x="5305233" y="3176835"/>
                <a:chExt cx="685971" cy="404655"/>
              </a:xfrm>
            </p:grpSpPr>
            <p:sp>
              <p:nvSpPr>
                <p:cNvPr id="7767" name="Google Shape;7767;p81"/>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1"/>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9" name="Google Shape;7769;p81"/>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0" name="Google Shape;7770;p81"/>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1" name="Google Shape;7771;p81"/>
            <p:cNvGrpSpPr/>
            <p:nvPr/>
          </p:nvGrpSpPr>
          <p:grpSpPr>
            <a:xfrm>
              <a:off x="5657361" y="2824811"/>
              <a:ext cx="1078361" cy="404655"/>
              <a:chOff x="5657361" y="2824811"/>
              <a:chExt cx="1078361" cy="404655"/>
            </a:xfrm>
          </p:grpSpPr>
          <p:grpSp>
            <p:nvGrpSpPr>
              <p:cNvPr id="7772" name="Google Shape;7772;p81"/>
              <p:cNvGrpSpPr/>
              <p:nvPr/>
            </p:nvGrpSpPr>
            <p:grpSpPr>
              <a:xfrm>
                <a:off x="5657361" y="2824811"/>
                <a:ext cx="1078361" cy="404655"/>
                <a:chOff x="5657361" y="2824811"/>
                <a:chExt cx="1078361" cy="404655"/>
              </a:xfrm>
            </p:grpSpPr>
            <p:grpSp>
              <p:nvGrpSpPr>
                <p:cNvPr id="7773" name="Google Shape;7773;p81"/>
                <p:cNvGrpSpPr/>
                <p:nvPr/>
              </p:nvGrpSpPr>
              <p:grpSpPr>
                <a:xfrm>
                  <a:off x="5938485" y="2824811"/>
                  <a:ext cx="797237" cy="404655"/>
                  <a:chOff x="5938485" y="2824811"/>
                  <a:chExt cx="797237" cy="404655"/>
                </a:xfrm>
              </p:grpSpPr>
              <p:sp>
                <p:nvSpPr>
                  <p:cNvPr id="7774" name="Google Shape;7774;p81"/>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1"/>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6" name="Google Shape;7776;p81"/>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7" name="Google Shape;7777;p81"/>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8" name="Google Shape;7778;p81"/>
            <p:cNvGrpSpPr/>
            <p:nvPr/>
          </p:nvGrpSpPr>
          <p:grpSpPr>
            <a:xfrm>
              <a:off x="5190863" y="3528942"/>
              <a:ext cx="1078026" cy="404739"/>
              <a:chOff x="5190863" y="3528942"/>
              <a:chExt cx="1078026" cy="404739"/>
            </a:xfrm>
          </p:grpSpPr>
          <p:sp>
            <p:nvSpPr>
              <p:cNvPr id="7779" name="Google Shape;7779;p81"/>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0" name="Google Shape;7780;p81"/>
              <p:cNvGrpSpPr/>
              <p:nvPr/>
            </p:nvGrpSpPr>
            <p:grpSpPr>
              <a:xfrm>
                <a:off x="5190863" y="3528942"/>
                <a:ext cx="1078026" cy="404739"/>
                <a:chOff x="5190863" y="3528942"/>
                <a:chExt cx="1078026" cy="404739"/>
              </a:xfrm>
            </p:grpSpPr>
            <p:sp>
              <p:nvSpPr>
                <p:cNvPr id="7781" name="Google Shape;7781;p81"/>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1"/>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83" name="Google Shape;7783;p81"/>
          <p:cNvGrpSpPr/>
          <p:nvPr/>
        </p:nvGrpSpPr>
        <p:grpSpPr>
          <a:xfrm>
            <a:off x="4323457" y="2065212"/>
            <a:ext cx="1867059" cy="824825"/>
            <a:chOff x="3530532" y="1496185"/>
            <a:chExt cx="1562000" cy="706730"/>
          </a:xfrm>
        </p:grpSpPr>
        <p:cxnSp>
          <p:nvCxnSpPr>
            <p:cNvPr id="7784" name="Google Shape;7784;p81"/>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785" name="Google Shape;7785;p81"/>
            <p:cNvGrpSpPr/>
            <p:nvPr/>
          </p:nvGrpSpPr>
          <p:grpSpPr>
            <a:xfrm>
              <a:off x="3530532" y="1496185"/>
              <a:ext cx="323430" cy="463587"/>
              <a:chOff x="3530532" y="1496185"/>
              <a:chExt cx="323430" cy="463587"/>
            </a:xfrm>
          </p:grpSpPr>
          <p:grpSp>
            <p:nvGrpSpPr>
              <p:cNvPr id="7786" name="Google Shape;7786;p81"/>
              <p:cNvGrpSpPr/>
              <p:nvPr/>
            </p:nvGrpSpPr>
            <p:grpSpPr>
              <a:xfrm>
                <a:off x="3567462" y="1496185"/>
                <a:ext cx="286500" cy="361376"/>
                <a:chOff x="3567462" y="1496185"/>
                <a:chExt cx="286500" cy="361376"/>
              </a:xfrm>
            </p:grpSpPr>
            <p:cxnSp>
              <p:nvCxnSpPr>
                <p:cNvPr id="7787" name="Google Shape;7787;p81"/>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788" name="Google Shape;7788;p81"/>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9" name="Google Shape;7789;p81"/>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81"/>
            <p:cNvGrpSpPr/>
            <p:nvPr/>
          </p:nvGrpSpPr>
          <p:grpSpPr>
            <a:xfrm>
              <a:off x="3891569" y="1779209"/>
              <a:ext cx="323945" cy="423706"/>
              <a:chOff x="3891569" y="1779209"/>
              <a:chExt cx="323945" cy="423706"/>
            </a:xfrm>
          </p:grpSpPr>
          <p:grpSp>
            <p:nvGrpSpPr>
              <p:cNvPr id="7791" name="Google Shape;7791;p81"/>
              <p:cNvGrpSpPr/>
              <p:nvPr/>
            </p:nvGrpSpPr>
            <p:grpSpPr>
              <a:xfrm>
                <a:off x="3929014" y="1881638"/>
                <a:ext cx="286500" cy="321278"/>
                <a:chOff x="3929014" y="1881638"/>
                <a:chExt cx="286500" cy="321278"/>
              </a:xfrm>
            </p:grpSpPr>
            <p:cxnSp>
              <p:nvCxnSpPr>
                <p:cNvPr id="7792" name="Google Shape;7792;p81"/>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793" name="Google Shape;7793;p81"/>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4" name="Google Shape;7794;p81"/>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81"/>
            <p:cNvGrpSpPr/>
            <p:nvPr/>
          </p:nvGrpSpPr>
          <p:grpSpPr>
            <a:xfrm>
              <a:off x="4252606" y="1496185"/>
              <a:ext cx="324721" cy="463587"/>
              <a:chOff x="4252606" y="1496185"/>
              <a:chExt cx="324721" cy="463587"/>
            </a:xfrm>
          </p:grpSpPr>
          <p:grpSp>
            <p:nvGrpSpPr>
              <p:cNvPr id="7796" name="Google Shape;7796;p81"/>
              <p:cNvGrpSpPr/>
              <p:nvPr/>
            </p:nvGrpSpPr>
            <p:grpSpPr>
              <a:xfrm>
                <a:off x="4290828" y="1496185"/>
                <a:ext cx="286500" cy="361376"/>
                <a:chOff x="4290828" y="1496185"/>
                <a:chExt cx="286500" cy="361376"/>
              </a:xfrm>
            </p:grpSpPr>
            <p:cxnSp>
              <p:nvCxnSpPr>
                <p:cNvPr id="7797" name="Google Shape;7797;p81"/>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798" name="Google Shape;7798;p81"/>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9" name="Google Shape;7799;p81"/>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81"/>
            <p:cNvGrpSpPr/>
            <p:nvPr/>
          </p:nvGrpSpPr>
          <p:grpSpPr>
            <a:xfrm>
              <a:off x="4613643" y="1763716"/>
              <a:ext cx="325308" cy="439200"/>
              <a:chOff x="4613643" y="1763716"/>
              <a:chExt cx="325308" cy="439200"/>
            </a:xfrm>
          </p:grpSpPr>
          <p:grpSp>
            <p:nvGrpSpPr>
              <p:cNvPr id="7801" name="Google Shape;7801;p81"/>
              <p:cNvGrpSpPr/>
              <p:nvPr/>
            </p:nvGrpSpPr>
            <p:grpSpPr>
              <a:xfrm>
                <a:off x="4652451" y="1879538"/>
                <a:ext cx="286500" cy="323378"/>
                <a:chOff x="4652451" y="1879538"/>
                <a:chExt cx="286500" cy="323378"/>
              </a:xfrm>
            </p:grpSpPr>
            <p:cxnSp>
              <p:nvCxnSpPr>
                <p:cNvPr id="7802" name="Google Shape;7802;p81"/>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803" name="Google Shape;7803;p81"/>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4" name="Google Shape;7804;p81"/>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05" name="Google Shape;7805;p81"/>
          <p:cNvGrpSpPr/>
          <p:nvPr/>
        </p:nvGrpSpPr>
        <p:grpSpPr>
          <a:xfrm>
            <a:off x="1247695" y="7521854"/>
            <a:ext cx="2497740" cy="783327"/>
            <a:chOff x="5194708" y="3484366"/>
            <a:chExt cx="3148148" cy="987304"/>
          </a:xfrm>
        </p:grpSpPr>
        <p:grpSp>
          <p:nvGrpSpPr>
            <p:cNvPr id="7806" name="Google Shape;7806;p81"/>
            <p:cNvGrpSpPr/>
            <p:nvPr/>
          </p:nvGrpSpPr>
          <p:grpSpPr>
            <a:xfrm>
              <a:off x="7531521" y="3484366"/>
              <a:ext cx="811335" cy="987304"/>
              <a:chOff x="3379425" y="1617275"/>
              <a:chExt cx="1090650" cy="1327200"/>
            </a:xfrm>
          </p:grpSpPr>
          <p:sp>
            <p:nvSpPr>
              <p:cNvPr id="7807" name="Google Shape;7807;p8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81"/>
            <p:cNvGrpSpPr/>
            <p:nvPr/>
          </p:nvGrpSpPr>
          <p:grpSpPr>
            <a:xfrm>
              <a:off x="6752546" y="3484366"/>
              <a:ext cx="811428" cy="987304"/>
              <a:chOff x="2332275" y="1617275"/>
              <a:chExt cx="1090775" cy="1327200"/>
            </a:xfrm>
          </p:grpSpPr>
          <p:sp>
            <p:nvSpPr>
              <p:cNvPr id="7811" name="Google Shape;7811;p8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81"/>
            <p:cNvGrpSpPr/>
            <p:nvPr/>
          </p:nvGrpSpPr>
          <p:grpSpPr>
            <a:xfrm>
              <a:off x="5973664" y="3484366"/>
              <a:ext cx="811335" cy="987304"/>
              <a:chOff x="1285250" y="1617275"/>
              <a:chExt cx="1090650" cy="1327200"/>
            </a:xfrm>
          </p:grpSpPr>
          <p:sp>
            <p:nvSpPr>
              <p:cNvPr id="7815" name="Google Shape;7815;p8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81"/>
            <p:cNvGrpSpPr/>
            <p:nvPr/>
          </p:nvGrpSpPr>
          <p:grpSpPr>
            <a:xfrm>
              <a:off x="5194708" y="3484366"/>
              <a:ext cx="811409" cy="987304"/>
              <a:chOff x="238125" y="1617275"/>
              <a:chExt cx="1090750" cy="1327200"/>
            </a:xfrm>
          </p:grpSpPr>
          <p:sp>
            <p:nvSpPr>
              <p:cNvPr id="7819" name="Google Shape;7819;p8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4" name="Shape 514"/>
        <p:cNvGrpSpPr/>
        <p:nvPr/>
      </p:nvGrpSpPr>
      <p:grpSpPr>
        <a:xfrm>
          <a:off x="0" y="0"/>
          <a:ext cx="0" cy="0"/>
          <a:chOff x="0" y="0"/>
          <a:chExt cx="0" cy="0"/>
        </a:xfrm>
      </p:grpSpPr>
      <p:grpSp>
        <p:nvGrpSpPr>
          <p:cNvPr id="515" name="Google Shape;515;p46"/>
          <p:cNvGrpSpPr/>
          <p:nvPr/>
        </p:nvGrpSpPr>
        <p:grpSpPr>
          <a:xfrm>
            <a:off x="1572800" y="4761640"/>
            <a:ext cx="7297800" cy="4618200"/>
            <a:chOff x="1572800" y="4761640"/>
            <a:chExt cx="7297800" cy="4618200"/>
          </a:xfrm>
        </p:grpSpPr>
        <p:sp>
          <p:nvSpPr>
            <p:cNvPr id="516" name="Google Shape;516;p46"/>
            <p:cNvSpPr/>
            <p:nvPr/>
          </p:nvSpPr>
          <p:spPr>
            <a:xfrm rot="1365559">
              <a:off x="1694463" y="6046421"/>
              <a:ext cx="7054475" cy="2048637"/>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6"/>
            <p:cNvSpPr/>
            <p:nvPr/>
          </p:nvSpPr>
          <p:spPr>
            <a:xfrm>
              <a:off x="1907172" y="52253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 name="Google Shape;518;p46"/>
          <p:cNvSpPr txBox="1"/>
          <p:nvPr>
            <p:ph idx="1" type="subTitle"/>
          </p:nvPr>
        </p:nvSpPr>
        <p:spPr>
          <a:xfrm>
            <a:off x="1059450" y="1464400"/>
            <a:ext cx="8215200" cy="28386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Leadership is the </a:t>
            </a:r>
            <a:r>
              <a:rPr lang="en">
                <a:solidFill>
                  <a:schemeClr val="accent5"/>
                </a:solidFill>
              </a:rPr>
              <a:t>art of motivating </a:t>
            </a:r>
            <a:r>
              <a:rPr lang="en"/>
              <a:t>people to act towards achieving a goal</a:t>
            </a:r>
            <a:endParaRPr/>
          </a:p>
        </p:txBody>
      </p:sp>
      <p:grpSp>
        <p:nvGrpSpPr>
          <p:cNvPr id="519" name="Google Shape;519;p46"/>
          <p:cNvGrpSpPr/>
          <p:nvPr/>
        </p:nvGrpSpPr>
        <p:grpSpPr>
          <a:xfrm>
            <a:off x="2917312" y="4761652"/>
            <a:ext cx="4499476" cy="4312015"/>
            <a:chOff x="1076750" y="238125"/>
            <a:chExt cx="5466500" cy="5238750"/>
          </a:xfrm>
        </p:grpSpPr>
        <p:sp>
          <p:nvSpPr>
            <p:cNvPr id="520" name="Google Shape;520;p46"/>
            <p:cNvSpPr/>
            <p:nvPr/>
          </p:nvSpPr>
          <p:spPr>
            <a:xfrm>
              <a:off x="1076750" y="238125"/>
              <a:ext cx="5466500" cy="5238750"/>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6"/>
            <p:cNvSpPr/>
            <p:nvPr/>
          </p:nvSpPr>
          <p:spPr>
            <a:xfrm>
              <a:off x="1233325" y="5476875"/>
              <a:ext cx="25" cy="0"/>
            </a:xfrm>
            <a:custGeom>
              <a:rect b="b" l="l" r="r" t="t"/>
              <a:pathLst>
                <a:path extrusionOk="0" fill="none" h="0"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6"/>
            <p:cNvSpPr/>
            <p:nvPr/>
          </p:nvSpPr>
          <p:spPr>
            <a:xfrm>
              <a:off x="1229775" y="433850"/>
              <a:ext cx="5146225" cy="4523425"/>
            </a:xfrm>
            <a:custGeom>
              <a:rect b="b" l="l" r="r" t="t"/>
              <a:pathLst>
                <a:path extrusionOk="0" h="180937" w="205849">
                  <a:moveTo>
                    <a:pt x="121573" y="1"/>
                  </a:moveTo>
                  <a:lnTo>
                    <a:pt x="76304" y="1851"/>
                  </a:lnTo>
                  <a:lnTo>
                    <a:pt x="72318" y="2990"/>
                  </a:lnTo>
                  <a:lnTo>
                    <a:pt x="68332" y="4271"/>
                  </a:lnTo>
                  <a:lnTo>
                    <a:pt x="64346" y="5837"/>
                  </a:lnTo>
                  <a:lnTo>
                    <a:pt x="60644" y="7403"/>
                  </a:lnTo>
                  <a:lnTo>
                    <a:pt x="56801" y="9254"/>
                  </a:lnTo>
                  <a:lnTo>
                    <a:pt x="53242" y="11105"/>
                  </a:lnTo>
                  <a:lnTo>
                    <a:pt x="49683" y="13240"/>
                  </a:lnTo>
                  <a:lnTo>
                    <a:pt x="46124" y="15375"/>
                  </a:lnTo>
                  <a:lnTo>
                    <a:pt x="45839" y="15660"/>
                  </a:lnTo>
                  <a:lnTo>
                    <a:pt x="41569" y="18649"/>
                  </a:lnTo>
                  <a:lnTo>
                    <a:pt x="37440" y="21781"/>
                  </a:lnTo>
                  <a:lnTo>
                    <a:pt x="33597" y="25198"/>
                  </a:lnTo>
                  <a:lnTo>
                    <a:pt x="30038" y="28614"/>
                  </a:lnTo>
                  <a:lnTo>
                    <a:pt x="26479" y="32316"/>
                  </a:lnTo>
                  <a:lnTo>
                    <a:pt x="23632" y="35732"/>
                  </a:lnTo>
                  <a:lnTo>
                    <a:pt x="20784" y="39149"/>
                  </a:lnTo>
                  <a:lnTo>
                    <a:pt x="1851" y="81571"/>
                  </a:lnTo>
                  <a:lnTo>
                    <a:pt x="997" y="86412"/>
                  </a:lnTo>
                  <a:lnTo>
                    <a:pt x="427" y="91252"/>
                  </a:lnTo>
                  <a:lnTo>
                    <a:pt x="143" y="96234"/>
                  </a:lnTo>
                  <a:lnTo>
                    <a:pt x="0" y="101359"/>
                  </a:lnTo>
                  <a:lnTo>
                    <a:pt x="0" y="135382"/>
                  </a:lnTo>
                  <a:lnTo>
                    <a:pt x="117587" y="180937"/>
                  </a:lnTo>
                  <a:lnTo>
                    <a:pt x="205848" y="120435"/>
                  </a:lnTo>
                  <a:lnTo>
                    <a:pt x="205848" y="101359"/>
                  </a:lnTo>
                  <a:lnTo>
                    <a:pt x="205848" y="97515"/>
                  </a:lnTo>
                  <a:lnTo>
                    <a:pt x="205564" y="93814"/>
                  </a:lnTo>
                  <a:lnTo>
                    <a:pt x="205279" y="89970"/>
                  </a:lnTo>
                  <a:lnTo>
                    <a:pt x="204852" y="86269"/>
                  </a:lnTo>
                  <a:lnTo>
                    <a:pt x="204282" y="82710"/>
                  </a:lnTo>
                  <a:lnTo>
                    <a:pt x="203428" y="79009"/>
                  </a:lnTo>
                  <a:lnTo>
                    <a:pt x="202716" y="75450"/>
                  </a:lnTo>
                  <a:lnTo>
                    <a:pt x="201720" y="72033"/>
                  </a:lnTo>
                  <a:lnTo>
                    <a:pt x="200581" y="68475"/>
                  </a:lnTo>
                  <a:lnTo>
                    <a:pt x="199442" y="65200"/>
                  </a:lnTo>
                  <a:lnTo>
                    <a:pt x="198019" y="61784"/>
                  </a:lnTo>
                  <a:lnTo>
                    <a:pt x="196595" y="58510"/>
                  </a:lnTo>
                  <a:lnTo>
                    <a:pt x="195029" y="55235"/>
                  </a:lnTo>
                  <a:lnTo>
                    <a:pt x="193463" y="52103"/>
                  </a:lnTo>
                  <a:lnTo>
                    <a:pt x="191613" y="48972"/>
                  </a:lnTo>
                  <a:lnTo>
                    <a:pt x="189762" y="45982"/>
                  </a:lnTo>
                  <a:lnTo>
                    <a:pt x="179797" y="38722"/>
                  </a:lnTo>
                  <a:lnTo>
                    <a:pt x="169405" y="31035"/>
                  </a:lnTo>
                  <a:lnTo>
                    <a:pt x="163426" y="18080"/>
                  </a:lnTo>
                  <a:lnTo>
                    <a:pt x="158871" y="14806"/>
                  </a:lnTo>
                  <a:lnTo>
                    <a:pt x="153888" y="11816"/>
                  </a:lnTo>
                  <a:lnTo>
                    <a:pt x="148906" y="9112"/>
                  </a:lnTo>
                  <a:lnTo>
                    <a:pt x="143781" y="6691"/>
                  </a:lnTo>
                  <a:lnTo>
                    <a:pt x="138371" y="4698"/>
                  </a:lnTo>
                  <a:lnTo>
                    <a:pt x="132962" y="2848"/>
                  </a:lnTo>
                  <a:lnTo>
                    <a:pt x="127410" y="1282"/>
                  </a:lnTo>
                  <a:lnTo>
                    <a:pt x="1215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6"/>
            <p:cNvSpPr/>
            <p:nvPr/>
          </p:nvSpPr>
          <p:spPr>
            <a:xfrm>
              <a:off x="1229775" y="433850"/>
              <a:ext cx="5146225" cy="4523425"/>
            </a:xfrm>
            <a:custGeom>
              <a:rect b="b" l="l" r="r" t="t"/>
              <a:pathLst>
                <a:path extrusionOk="0" fill="none" h="180937" w="205849">
                  <a:moveTo>
                    <a:pt x="1851" y="81571"/>
                  </a:moveTo>
                  <a:lnTo>
                    <a:pt x="1851" y="81571"/>
                  </a:lnTo>
                  <a:lnTo>
                    <a:pt x="997" y="86412"/>
                  </a:lnTo>
                  <a:lnTo>
                    <a:pt x="427" y="91252"/>
                  </a:lnTo>
                  <a:lnTo>
                    <a:pt x="143" y="96234"/>
                  </a:lnTo>
                  <a:lnTo>
                    <a:pt x="0" y="101359"/>
                  </a:lnTo>
                  <a:lnTo>
                    <a:pt x="0" y="135382"/>
                  </a:lnTo>
                  <a:lnTo>
                    <a:pt x="117587" y="180937"/>
                  </a:lnTo>
                  <a:lnTo>
                    <a:pt x="205848" y="120435"/>
                  </a:lnTo>
                  <a:lnTo>
                    <a:pt x="205848" y="101359"/>
                  </a:lnTo>
                  <a:lnTo>
                    <a:pt x="205848" y="101359"/>
                  </a:lnTo>
                  <a:lnTo>
                    <a:pt x="205848" y="97515"/>
                  </a:lnTo>
                  <a:lnTo>
                    <a:pt x="205564" y="93814"/>
                  </a:lnTo>
                  <a:lnTo>
                    <a:pt x="205279" y="89970"/>
                  </a:lnTo>
                  <a:lnTo>
                    <a:pt x="204852" y="86269"/>
                  </a:lnTo>
                  <a:lnTo>
                    <a:pt x="204282" y="82710"/>
                  </a:lnTo>
                  <a:lnTo>
                    <a:pt x="203428" y="79009"/>
                  </a:lnTo>
                  <a:lnTo>
                    <a:pt x="202716" y="75450"/>
                  </a:lnTo>
                  <a:lnTo>
                    <a:pt x="201720" y="72033"/>
                  </a:lnTo>
                  <a:lnTo>
                    <a:pt x="200581" y="68475"/>
                  </a:lnTo>
                  <a:lnTo>
                    <a:pt x="199442" y="65200"/>
                  </a:lnTo>
                  <a:lnTo>
                    <a:pt x="198019" y="61784"/>
                  </a:lnTo>
                  <a:lnTo>
                    <a:pt x="196595" y="58510"/>
                  </a:lnTo>
                  <a:lnTo>
                    <a:pt x="195029" y="55235"/>
                  </a:lnTo>
                  <a:lnTo>
                    <a:pt x="193463" y="52103"/>
                  </a:lnTo>
                  <a:lnTo>
                    <a:pt x="191613" y="48972"/>
                  </a:lnTo>
                  <a:lnTo>
                    <a:pt x="189762" y="45982"/>
                  </a:lnTo>
                  <a:lnTo>
                    <a:pt x="189762" y="45982"/>
                  </a:lnTo>
                  <a:lnTo>
                    <a:pt x="179797" y="38722"/>
                  </a:lnTo>
                  <a:lnTo>
                    <a:pt x="169405" y="31035"/>
                  </a:lnTo>
                  <a:lnTo>
                    <a:pt x="169405" y="31035"/>
                  </a:lnTo>
                  <a:lnTo>
                    <a:pt x="163426" y="18080"/>
                  </a:lnTo>
                  <a:lnTo>
                    <a:pt x="163426" y="18080"/>
                  </a:lnTo>
                  <a:lnTo>
                    <a:pt x="158871" y="14806"/>
                  </a:lnTo>
                  <a:lnTo>
                    <a:pt x="153888" y="11816"/>
                  </a:lnTo>
                  <a:lnTo>
                    <a:pt x="148906" y="9112"/>
                  </a:lnTo>
                  <a:lnTo>
                    <a:pt x="143781" y="6691"/>
                  </a:lnTo>
                  <a:lnTo>
                    <a:pt x="138371" y="4698"/>
                  </a:lnTo>
                  <a:lnTo>
                    <a:pt x="132962" y="2848"/>
                  </a:lnTo>
                  <a:lnTo>
                    <a:pt x="127410" y="1282"/>
                  </a:lnTo>
                  <a:lnTo>
                    <a:pt x="121573" y="1"/>
                  </a:lnTo>
                  <a:lnTo>
                    <a:pt x="76304" y="1851"/>
                  </a:lnTo>
                  <a:lnTo>
                    <a:pt x="76304" y="1851"/>
                  </a:lnTo>
                  <a:lnTo>
                    <a:pt x="72318" y="2990"/>
                  </a:lnTo>
                  <a:lnTo>
                    <a:pt x="68332" y="4271"/>
                  </a:lnTo>
                  <a:lnTo>
                    <a:pt x="64346" y="5837"/>
                  </a:lnTo>
                  <a:lnTo>
                    <a:pt x="60644" y="7403"/>
                  </a:lnTo>
                  <a:lnTo>
                    <a:pt x="56801" y="9254"/>
                  </a:lnTo>
                  <a:lnTo>
                    <a:pt x="53242" y="11105"/>
                  </a:lnTo>
                  <a:lnTo>
                    <a:pt x="49683" y="13240"/>
                  </a:lnTo>
                  <a:lnTo>
                    <a:pt x="46124" y="15375"/>
                  </a:lnTo>
                  <a:lnTo>
                    <a:pt x="46124" y="15375"/>
                  </a:lnTo>
                  <a:lnTo>
                    <a:pt x="45839" y="15660"/>
                  </a:lnTo>
                  <a:lnTo>
                    <a:pt x="45839" y="15660"/>
                  </a:lnTo>
                  <a:lnTo>
                    <a:pt x="41569" y="18649"/>
                  </a:lnTo>
                  <a:lnTo>
                    <a:pt x="41569" y="18649"/>
                  </a:lnTo>
                  <a:lnTo>
                    <a:pt x="37440" y="21781"/>
                  </a:lnTo>
                  <a:lnTo>
                    <a:pt x="33597" y="25198"/>
                  </a:lnTo>
                  <a:lnTo>
                    <a:pt x="30038" y="28614"/>
                  </a:lnTo>
                  <a:lnTo>
                    <a:pt x="26479" y="32316"/>
                  </a:lnTo>
                  <a:lnTo>
                    <a:pt x="26479" y="32316"/>
                  </a:lnTo>
                  <a:lnTo>
                    <a:pt x="23632" y="35732"/>
                  </a:lnTo>
                  <a:lnTo>
                    <a:pt x="20784" y="39149"/>
                  </a:lnTo>
                  <a:lnTo>
                    <a:pt x="1851" y="815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6"/>
            <p:cNvSpPr/>
            <p:nvPr/>
          </p:nvSpPr>
          <p:spPr>
            <a:xfrm>
              <a:off x="1276025" y="24731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6"/>
            <p:cNvSpPr/>
            <p:nvPr/>
          </p:nvSpPr>
          <p:spPr>
            <a:xfrm>
              <a:off x="3105325" y="465875"/>
              <a:ext cx="1174475" cy="793675"/>
            </a:xfrm>
            <a:custGeom>
              <a:rect b="b" l="l" r="r" t="t"/>
              <a:pathLst>
                <a:path extrusionOk="0" h="31747" w="46979">
                  <a:moveTo>
                    <a:pt x="3559" y="1"/>
                  </a:moveTo>
                  <a:lnTo>
                    <a:pt x="1282" y="570"/>
                  </a:lnTo>
                  <a:lnTo>
                    <a:pt x="712" y="2421"/>
                  </a:lnTo>
                  <a:lnTo>
                    <a:pt x="285" y="4272"/>
                  </a:lnTo>
                  <a:lnTo>
                    <a:pt x="0" y="6265"/>
                  </a:lnTo>
                  <a:lnTo>
                    <a:pt x="0" y="8258"/>
                  </a:lnTo>
                  <a:lnTo>
                    <a:pt x="143" y="10393"/>
                  </a:lnTo>
                  <a:lnTo>
                    <a:pt x="427" y="12528"/>
                  </a:lnTo>
                  <a:lnTo>
                    <a:pt x="855" y="14521"/>
                  </a:lnTo>
                  <a:lnTo>
                    <a:pt x="1424" y="16514"/>
                  </a:lnTo>
                  <a:lnTo>
                    <a:pt x="2278" y="18365"/>
                  </a:lnTo>
                  <a:lnTo>
                    <a:pt x="3275" y="20216"/>
                  </a:lnTo>
                  <a:lnTo>
                    <a:pt x="4271" y="21924"/>
                  </a:lnTo>
                  <a:lnTo>
                    <a:pt x="5552" y="23490"/>
                  </a:lnTo>
                  <a:lnTo>
                    <a:pt x="6833" y="24913"/>
                  </a:lnTo>
                  <a:lnTo>
                    <a:pt x="8399" y="26337"/>
                  </a:lnTo>
                  <a:lnTo>
                    <a:pt x="9965" y="27476"/>
                  </a:lnTo>
                  <a:lnTo>
                    <a:pt x="11674" y="28615"/>
                  </a:lnTo>
                  <a:lnTo>
                    <a:pt x="13524" y="29611"/>
                  </a:lnTo>
                  <a:lnTo>
                    <a:pt x="15375" y="30323"/>
                  </a:lnTo>
                  <a:lnTo>
                    <a:pt x="17368" y="30892"/>
                  </a:lnTo>
                  <a:lnTo>
                    <a:pt x="19361" y="31462"/>
                  </a:lnTo>
                  <a:lnTo>
                    <a:pt x="21354" y="31747"/>
                  </a:lnTo>
                  <a:lnTo>
                    <a:pt x="23489" y="31747"/>
                  </a:lnTo>
                  <a:lnTo>
                    <a:pt x="25909" y="31604"/>
                  </a:lnTo>
                  <a:lnTo>
                    <a:pt x="28187" y="31319"/>
                  </a:lnTo>
                  <a:lnTo>
                    <a:pt x="30465" y="30750"/>
                  </a:lnTo>
                  <a:lnTo>
                    <a:pt x="32600" y="29896"/>
                  </a:lnTo>
                  <a:lnTo>
                    <a:pt x="34593" y="28899"/>
                  </a:lnTo>
                  <a:lnTo>
                    <a:pt x="36586" y="27761"/>
                  </a:lnTo>
                  <a:lnTo>
                    <a:pt x="38437" y="26479"/>
                  </a:lnTo>
                  <a:lnTo>
                    <a:pt x="40003" y="24913"/>
                  </a:lnTo>
                  <a:lnTo>
                    <a:pt x="41569" y="23205"/>
                  </a:lnTo>
                  <a:lnTo>
                    <a:pt x="42992" y="21354"/>
                  </a:lnTo>
                  <a:lnTo>
                    <a:pt x="44131" y="19504"/>
                  </a:lnTo>
                  <a:lnTo>
                    <a:pt x="45127" y="17368"/>
                  </a:lnTo>
                  <a:lnTo>
                    <a:pt x="45839" y="15233"/>
                  </a:lnTo>
                  <a:lnTo>
                    <a:pt x="46409" y="12955"/>
                  </a:lnTo>
                  <a:lnTo>
                    <a:pt x="46836" y="10678"/>
                  </a:lnTo>
                  <a:lnTo>
                    <a:pt x="46978" y="8258"/>
                  </a:lnTo>
                  <a:lnTo>
                    <a:pt x="355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6"/>
            <p:cNvSpPr/>
            <p:nvPr/>
          </p:nvSpPr>
          <p:spPr>
            <a:xfrm>
              <a:off x="3105325" y="465875"/>
              <a:ext cx="1174475" cy="793675"/>
            </a:xfrm>
            <a:custGeom>
              <a:rect b="b" l="l" r="r" t="t"/>
              <a:pathLst>
                <a:path extrusionOk="0" fill="none" h="31747" w="46979">
                  <a:moveTo>
                    <a:pt x="46978" y="8258"/>
                  </a:moveTo>
                  <a:lnTo>
                    <a:pt x="46978" y="8258"/>
                  </a:lnTo>
                  <a:lnTo>
                    <a:pt x="46836" y="10678"/>
                  </a:lnTo>
                  <a:lnTo>
                    <a:pt x="46409" y="12955"/>
                  </a:lnTo>
                  <a:lnTo>
                    <a:pt x="45839" y="15233"/>
                  </a:lnTo>
                  <a:lnTo>
                    <a:pt x="45127" y="17368"/>
                  </a:lnTo>
                  <a:lnTo>
                    <a:pt x="44131" y="19504"/>
                  </a:lnTo>
                  <a:lnTo>
                    <a:pt x="42992" y="21354"/>
                  </a:lnTo>
                  <a:lnTo>
                    <a:pt x="41569" y="23205"/>
                  </a:lnTo>
                  <a:lnTo>
                    <a:pt x="40003" y="24913"/>
                  </a:lnTo>
                  <a:lnTo>
                    <a:pt x="38437" y="26479"/>
                  </a:lnTo>
                  <a:lnTo>
                    <a:pt x="36586" y="27761"/>
                  </a:lnTo>
                  <a:lnTo>
                    <a:pt x="34593" y="28899"/>
                  </a:lnTo>
                  <a:lnTo>
                    <a:pt x="32600" y="29896"/>
                  </a:lnTo>
                  <a:lnTo>
                    <a:pt x="30465" y="30750"/>
                  </a:lnTo>
                  <a:lnTo>
                    <a:pt x="28187" y="31319"/>
                  </a:lnTo>
                  <a:lnTo>
                    <a:pt x="25909" y="31604"/>
                  </a:lnTo>
                  <a:lnTo>
                    <a:pt x="23489" y="31747"/>
                  </a:lnTo>
                  <a:lnTo>
                    <a:pt x="23489" y="31747"/>
                  </a:lnTo>
                  <a:lnTo>
                    <a:pt x="21354" y="31747"/>
                  </a:lnTo>
                  <a:lnTo>
                    <a:pt x="19361" y="31462"/>
                  </a:lnTo>
                  <a:lnTo>
                    <a:pt x="19361" y="31462"/>
                  </a:lnTo>
                  <a:lnTo>
                    <a:pt x="17368" y="30892"/>
                  </a:lnTo>
                  <a:lnTo>
                    <a:pt x="15375" y="30323"/>
                  </a:lnTo>
                  <a:lnTo>
                    <a:pt x="13524" y="29611"/>
                  </a:lnTo>
                  <a:lnTo>
                    <a:pt x="11674" y="28615"/>
                  </a:lnTo>
                  <a:lnTo>
                    <a:pt x="9965" y="27476"/>
                  </a:lnTo>
                  <a:lnTo>
                    <a:pt x="8399" y="26337"/>
                  </a:lnTo>
                  <a:lnTo>
                    <a:pt x="6833" y="24913"/>
                  </a:lnTo>
                  <a:lnTo>
                    <a:pt x="5552" y="23490"/>
                  </a:lnTo>
                  <a:lnTo>
                    <a:pt x="4271" y="21924"/>
                  </a:lnTo>
                  <a:lnTo>
                    <a:pt x="3275" y="20216"/>
                  </a:lnTo>
                  <a:lnTo>
                    <a:pt x="2278" y="18365"/>
                  </a:lnTo>
                  <a:lnTo>
                    <a:pt x="1424" y="16514"/>
                  </a:lnTo>
                  <a:lnTo>
                    <a:pt x="855" y="14521"/>
                  </a:lnTo>
                  <a:lnTo>
                    <a:pt x="427" y="12528"/>
                  </a:lnTo>
                  <a:lnTo>
                    <a:pt x="143" y="10393"/>
                  </a:lnTo>
                  <a:lnTo>
                    <a:pt x="0" y="8258"/>
                  </a:lnTo>
                  <a:lnTo>
                    <a:pt x="0" y="8258"/>
                  </a:lnTo>
                  <a:lnTo>
                    <a:pt x="0" y="6265"/>
                  </a:lnTo>
                  <a:lnTo>
                    <a:pt x="285" y="4272"/>
                  </a:lnTo>
                  <a:lnTo>
                    <a:pt x="712" y="2421"/>
                  </a:lnTo>
                  <a:lnTo>
                    <a:pt x="1282" y="570"/>
                  </a:lnTo>
                  <a:lnTo>
                    <a:pt x="1282" y="570"/>
                  </a:lnTo>
                  <a:lnTo>
                    <a:pt x="3559" y="1"/>
                  </a:lnTo>
                  <a:lnTo>
                    <a:pt x="46978" y="82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6"/>
            <p:cNvSpPr/>
            <p:nvPr/>
          </p:nvSpPr>
          <p:spPr>
            <a:xfrm>
              <a:off x="4279775" y="6723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6"/>
            <p:cNvSpPr/>
            <p:nvPr/>
          </p:nvSpPr>
          <p:spPr>
            <a:xfrm>
              <a:off x="3151600" y="419625"/>
              <a:ext cx="1174450" cy="850600"/>
            </a:xfrm>
            <a:custGeom>
              <a:rect b="b" l="l" r="r" t="t"/>
              <a:pathLst>
                <a:path extrusionOk="0" h="34024" w="46978">
                  <a:moveTo>
                    <a:pt x="40714" y="0"/>
                  </a:moveTo>
                  <a:lnTo>
                    <a:pt x="5694" y="997"/>
                  </a:lnTo>
                  <a:lnTo>
                    <a:pt x="1708" y="1851"/>
                  </a:lnTo>
                  <a:lnTo>
                    <a:pt x="996" y="3844"/>
                  </a:lnTo>
                  <a:lnTo>
                    <a:pt x="427" y="5979"/>
                  </a:lnTo>
                  <a:lnTo>
                    <a:pt x="142" y="8257"/>
                  </a:lnTo>
                  <a:lnTo>
                    <a:pt x="0" y="10535"/>
                  </a:lnTo>
                  <a:lnTo>
                    <a:pt x="0" y="12528"/>
                  </a:lnTo>
                  <a:lnTo>
                    <a:pt x="285" y="14521"/>
                  </a:lnTo>
                  <a:lnTo>
                    <a:pt x="712" y="16514"/>
                  </a:lnTo>
                  <a:lnTo>
                    <a:pt x="1281" y="18364"/>
                  </a:lnTo>
                  <a:lnTo>
                    <a:pt x="1993" y="20073"/>
                  </a:lnTo>
                  <a:lnTo>
                    <a:pt x="2847" y="21781"/>
                  </a:lnTo>
                  <a:lnTo>
                    <a:pt x="3844" y="23489"/>
                  </a:lnTo>
                  <a:lnTo>
                    <a:pt x="4982" y="25055"/>
                  </a:lnTo>
                  <a:lnTo>
                    <a:pt x="6121" y="26479"/>
                  </a:lnTo>
                  <a:lnTo>
                    <a:pt x="7545" y="27760"/>
                  </a:lnTo>
                  <a:lnTo>
                    <a:pt x="8968" y="29041"/>
                  </a:lnTo>
                  <a:lnTo>
                    <a:pt x="10534" y="30180"/>
                  </a:lnTo>
                  <a:lnTo>
                    <a:pt x="12100" y="31176"/>
                  </a:lnTo>
                  <a:lnTo>
                    <a:pt x="13809" y="32031"/>
                  </a:lnTo>
                  <a:lnTo>
                    <a:pt x="15659" y="32742"/>
                  </a:lnTo>
                  <a:lnTo>
                    <a:pt x="17510" y="33312"/>
                  </a:lnTo>
                  <a:lnTo>
                    <a:pt x="18933" y="33597"/>
                  </a:lnTo>
                  <a:lnTo>
                    <a:pt x="20357" y="33881"/>
                  </a:lnTo>
                  <a:lnTo>
                    <a:pt x="21923" y="34024"/>
                  </a:lnTo>
                  <a:lnTo>
                    <a:pt x="23489" y="34024"/>
                  </a:lnTo>
                  <a:lnTo>
                    <a:pt x="25909" y="33881"/>
                  </a:lnTo>
                  <a:lnTo>
                    <a:pt x="28187" y="33597"/>
                  </a:lnTo>
                  <a:lnTo>
                    <a:pt x="30464" y="33027"/>
                  </a:lnTo>
                  <a:lnTo>
                    <a:pt x="32600" y="32173"/>
                  </a:lnTo>
                  <a:lnTo>
                    <a:pt x="34593" y="31176"/>
                  </a:lnTo>
                  <a:lnTo>
                    <a:pt x="36586" y="30038"/>
                  </a:lnTo>
                  <a:lnTo>
                    <a:pt x="38436" y="28614"/>
                  </a:lnTo>
                  <a:lnTo>
                    <a:pt x="40002" y="27190"/>
                  </a:lnTo>
                  <a:lnTo>
                    <a:pt x="41568" y="25482"/>
                  </a:lnTo>
                  <a:lnTo>
                    <a:pt x="42992" y="23632"/>
                  </a:lnTo>
                  <a:lnTo>
                    <a:pt x="44131" y="21781"/>
                  </a:lnTo>
                  <a:lnTo>
                    <a:pt x="45127" y="19646"/>
                  </a:lnTo>
                  <a:lnTo>
                    <a:pt x="45839" y="17510"/>
                  </a:lnTo>
                  <a:lnTo>
                    <a:pt x="46408" y="15232"/>
                  </a:lnTo>
                  <a:lnTo>
                    <a:pt x="46835" y="12955"/>
                  </a:lnTo>
                  <a:lnTo>
                    <a:pt x="46978" y="10535"/>
                  </a:lnTo>
                  <a:lnTo>
                    <a:pt x="46835" y="7972"/>
                  </a:lnTo>
                  <a:lnTo>
                    <a:pt x="46408" y="5410"/>
                  </a:lnTo>
                  <a:lnTo>
                    <a:pt x="45697" y="2990"/>
                  </a:lnTo>
                  <a:lnTo>
                    <a:pt x="44700" y="570"/>
                  </a:lnTo>
                  <a:lnTo>
                    <a:pt x="42992" y="285"/>
                  </a:lnTo>
                  <a:lnTo>
                    <a:pt x="40714"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6"/>
            <p:cNvSpPr/>
            <p:nvPr/>
          </p:nvSpPr>
          <p:spPr>
            <a:xfrm>
              <a:off x="3151600" y="419625"/>
              <a:ext cx="1174450" cy="850600"/>
            </a:xfrm>
            <a:custGeom>
              <a:rect b="b" l="l" r="r" t="t"/>
              <a:pathLst>
                <a:path extrusionOk="0" fill="none" h="34024" w="46978">
                  <a:moveTo>
                    <a:pt x="40714" y="0"/>
                  </a:moveTo>
                  <a:lnTo>
                    <a:pt x="40714" y="0"/>
                  </a:lnTo>
                  <a:lnTo>
                    <a:pt x="42992" y="285"/>
                  </a:lnTo>
                  <a:lnTo>
                    <a:pt x="42992" y="285"/>
                  </a:lnTo>
                  <a:lnTo>
                    <a:pt x="44700" y="570"/>
                  </a:lnTo>
                  <a:lnTo>
                    <a:pt x="44700" y="570"/>
                  </a:lnTo>
                  <a:lnTo>
                    <a:pt x="45697" y="2990"/>
                  </a:lnTo>
                  <a:lnTo>
                    <a:pt x="46408" y="5410"/>
                  </a:lnTo>
                  <a:lnTo>
                    <a:pt x="46835" y="7972"/>
                  </a:lnTo>
                  <a:lnTo>
                    <a:pt x="46978" y="10535"/>
                  </a:lnTo>
                  <a:lnTo>
                    <a:pt x="46978" y="10535"/>
                  </a:lnTo>
                  <a:lnTo>
                    <a:pt x="46835" y="12955"/>
                  </a:lnTo>
                  <a:lnTo>
                    <a:pt x="46408" y="15232"/>
                  </a:lnTo>
                  <a:lnTo>
                    <a:pt x="45839" y="17510"/>
                  </a:lnTo>
                  <a:lnTo>
                    <a:pt x="45127" y="19646"/>
                  </a:lnTo>
                  <a:lnTo>
                    <a:pt x="44131" y="21781"/>
                  </a:lnTo>
                  <a:lnTo>
                    <a:pt x="42992" y="23632"/>
                  </a:lnTo>
                  <a:lnTo>
                    <a:pt x="41568" y="25482"/>
                  </a:lnTo>
                  <a:lnTo>
                    <a:pt x="40002" y="27190"/>
                  </a:lnTo>
                  <a:lnTo>
                    <a:pt x="38436" y="28614"/>
                  </a:lnTo>
                  <a:lnTo>
                    <a:pt x="36586" y="30038"/>
                  </a:lnTo>
                  <a:lnTo>
                    <a:pt x="34593" y="31176"/>
                  </a:lnTo>
                  <a:lnTo>
                    <a:pt x="32600" y="32173"/>
                  </a:lnTo>
                  <a:lnTo>
                    <a:pt x="30464" y="33027"/>
                  </a:lnTo>
                  <a:lnTo>
                    <a:pt x="28187" y="33597"/>
                  </a:lnTo>
                  <a:lnTo>
                    <a:pt x="25909" y="33881"/>
                  </a:lnTo>
                  <a:lnTo>
                    <a:pt x="23489" y="34024"/>
                  </a:lnTo>
                  <a:lnTo>
                    <a:pt x="23489" y="34024"/>
                  </a:lnTo>
                  <a:lnTo>
                    <a:pt x="21923" y="34024"/>
                  </a:lnTo>
                  <a:lnTo>
                    <a:pt x="20357" y="33881"/>
                  </a:lnTo>
                  <a:lnTo>
                    <a:pt x="18933" y="33597"/>
                  </a:lnTo>
                  <a:lnTo>
                    <a:pt x="17510" y="33312"/>
                  </a:lnTo>
                  <a:lnTo>
                    <a:pt x="17510" y="33312"/>
                  </a:lnTo>
                  <a:lnTo>
                    <a:pt x="15659" y="32742"/>
                  </a:lnTo>
                  <a:lnTo>
                    <a:pt x="13809" y="32031"/>
                  </a:lnTo>
                  <a:lnTo>
                    <a:pt x="12100" y="31176"/>
                  </a:lnTo>
                  <a:lnTo>
                    <a:pt x="10534" y="30180"/>
                  </a:lnTo>
                  <a:lnTo>
                    <a:pt x="8968" y="29041"/>
                  </a:lnTo>
                  <a:lnTo>
                    <a:pt x="7545" y="27760"/>
                  </a:lnTo>
                  <a:lnTo>
                    <a:pt x="6121" y="26479"/>
                  </a:lnTo>
                  <a:lnTo>
                    <a:pt x="4982" y="25055"/>
                  </a:lnTo>
                  <a:lnTo>
                    <a:pt x="3844" y="23489"/>
                  </a:lnTo>
                  <a:lnTo>
                    <a:pt x="2847" y="21781"/>
                  </a:lnTo>
                  <a:lnTo>
                    <a:pt x="1993" y="20073"/>
                  </a:lnTo>
                  <a:lnTo>
                    <a:pt x="1281" y="18364"/>
                  </a:lnTo>
                  <a:lnTo>
                    <a:pt x="712" y="16514"/>
                  </a:lnTo>
                  <a:lnTo>
                    <a:pt x="285" y="14521"/>
                  </a:lnTo>
                  <a:lnTo>
                    <a:pt x="0" y="12528"/>
                  </a:lnTo>
                  <a:lnTo>
                    <a:pt x="0" y="10535"/>
                  </a:lnTo>
                  <a:lnTo>
                    <a:pt x="0" y="10535"/>
                  </a:lnTo>
                  <a:lnTo>
                    <a:pt x="142" y="8257"/>
                  </a:lnTo>
                  <a:lnTo>
                    <a:pt x="427" y="5979"/>
                  </a:lnTo>
                  <a:lnTo>
                    <a:pt x="996" y="3844"/>
                  </a:lnTo>
                  <a:lnTo>
                    <a:pt x="1708" y="1851"/>
                  </a:lnTo>
                  <a:lnTo>
                    <a:pt x="1708" y="1851"/>
                  </a:lnTo>
                  <a:lnTo>
                    <a:pt x="5694" y="997"/>
                  </a:lnTo>
                  <a:lnTo>
                    <a:pt x="4071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6"/>
            <p:cNvSpPr/>
            <p:nvPr/>
          </p:nvSpPr>
          <p:spPr>
            <a:xfrm>
              <a:off x="4169450" y="4196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6"/>
            <p:cNvSpPr/>
            <p:nvPr/>
          </p:nvSpPr>
          <p:spPr>
            <a:xfrm>
              <a:off x="3233450" y="391150"/>
              <a:ext cx="1010750" cy="797225"/>
            </a:xfrm>
            <a:custGeom>
              <a:rect b="b" l="l" r="r" t="t"/>
              <a:pathLst>
                <a:path extrusionOk="0" h="31889" w="40430">
                  <a:moveTo>
                    <a:pt x="22777" y="0"/>
                  </a:moveTo>
                  <a:lnTo>
                    <a:pt x="19503" y="143"/>
                  </a:lnTo>
                  <a:lnTo>
                    <a:pt x="16371" y="285"/>
                  </a:lnTo>
                  <a:lnTo>
                    <a:pt x="13097" y="570"/>
                  </a:lnTo>
                  <a:lnTo>
                    <a:pt x="9965" y="855"/>
                  </a:lnTo>
                  <a:lnTo>
                    <a:pt x="9111" y="997"/>
                  </a:lnTo>
                  <a:lnTo>
                    <a:pt x="5837" y="1424"/>
                  </a:lnTo>
                  <a:lnTo>
                    <a:pt x="2420" y="2136"/>
                  </a:lnTo>
                  <a:lnTo>
                    <a:pt x="1424" y="4271"/>
                  </a:lnTo>
                  <a:lnTo>
                    <a:pt x="570" y="6691"/>
                  </a:lnTo>
                  <a:lnTo>
                    <a:pt x="143" y="9111"/>
                  </a:lnTo>
                  <a:lnTo>
                    <a:pt x="0" y="11674"/>
                  </a:lnTo>
                  <a:lnTo>
                    <a:pt x="143" y="13809"/>
                  </a:lnTo>
                  <a:lnTo>
                    <a:pt x="427" y="15802"/>
                  </a:lnTo>
                  <a:lnTo>
                    <a:pt x="854" y="17653"/>
                  </a:lnTo>
                  <a:lnTo>
                    <a:pt x="1566" y="19503"/>
                  </a:lnTo>
                  <a:lnTo>
                    <a:pt x="2420" y="21354"/>
                  </a:lnTo>
                  <a:lnTo>
                    <a:pt x="3417" y="22920"/>
                  </a:lnTo>
                  <a:lnTo>
                    <a:pt x="4556" y="24486"/>
                  </a:lnTo>
                  <a:lnTo>
                    <a:pt x="5837" y="25909"/>
                  </a:lnTo>
                  <a:lnTo>
                    <a:pt x="7403" y="27333"/>
                  </a:lnTo>
                  <a:lnTo>
                    <a:pt x="8826" y="28472"/>
                  </a:lnTo>
                  <a:lnTo>
                    <a:pt x="10535" y="29468"/>
                  </a:lnTo>
                  <a:lnTo>
                    <a:pt x="12385" y="30322"/>
                  </a:lnTo>
                  <a:lnTo>
                    <a:pt x="14236" y="31034"/>
                  </a:lnTo>
                  <a:lnTo>
                    <a:pt x="16087" y="31461"/>
                  </a:lnTo>
                  <a:lnTo>
                    <a:pt x="18080" y="31746"/>
                  </a:lnTo>
                  <a:lnTo>
                    <a:pt x="20215" y="31888"/>
                  </a:lnTo>
                  <a:lnTo>
                    <a:pt x="22208" y="31746"/>
                  </a:lnTo>
                  <a:lnTo>
                    <a:pt x="24201" y="31461"/>
                  </a:lnTo>
                  <a:lnTo>
                    <a:pt x="26194" y="31034"/>
                  </a:lnTo>
                  <a:lnTo>
                    <a:pt x="28044" y="30322"/>
                  </a:lnTo>
                  <a:lnTo>
                    <a:pt x="29753" y="29468"/>
                  </a:lnTo>
                  <a:lnTo>
                    <a:pt x="31461" y="28472"/>
                  </a:lnTo>
                  <a:lnTo>
                    <a:pt x="33027" y="27333"/>
                  </a:lnTo>
                  <a:lnTo>
                    <a:pt x="34451" y="25909"/>
                  </a:lnTo>
                  <a:lnTo>
                    <a:pt x="35732" y="24486"/>
                  </a:lnTo>
                  <a:lnTo>
                    <a:pt x="37013" y="22920"/>
                  </a:lnTo>
                  <a:lnTo>
                    <a:pt x="38009" y="21354"/>
                  </a:lnTo>
                  <a:lnTo>
                    <a:pt x="38864" y="19503"/>
                  </a:lnTo>
                  <a:lnTo>
                    <a:pt x="39433" y="17653"/>
                  </a:lnTo>
                  <a:lnTo>
                    <a:pt x="40002" y="15802"/>
                  </a:lnTo>
                  <a:lnTo>
                    <a:pt x="40287" y="13809"/>
                  </a:lnTo>
                  <a:lnTo>
                    <a:pt x="40430" y="11674"/>
                  </a:lnTo>
                  <a:lnTo>
                    <a:pt x="40287" y="10250"/>
                  </a:lnTo>
                  <a:lnTo>
                    <a:pt x="40145" y="8827"/>
                  </a:lnTo>
                  <a:lnTo>
                    <a:pt x="40002" y="7403"/>
                  </a:lnTo>
                  <a:lnTo>
                    <a:pt x="39575" y="6122"/>
                  </a:lnTo>
                  <a:lnTo>
                    <a:pt x="39148" y="4841"/>
                  </a:lnTo>
                  <a:lnTo>
                    <a:pt x="38721" y="3559"/>
                  </a:lnTo>
                  <a:lnTo>
                    <a:pt x="38009" y="2278"/>
                  </a:lnTo>
                  <a:lnTo>
                    <a:pt x="37440" y="1139"/>
                  </a:lnTo>
                  <a:lnTo>
                    <a:pt x="31746" y="427"/>
                  </a:lnTo>
                  <a:lnTo>
                    <a:pt x="30892" y="427"/>
                  </a:lnTo>
                  <a:lnTo>
                    <a:pt x="26906" y="143"/>
                  </a:lnTo>
                  <a:lnTo>
                    <a:pt x="227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6"/>
            <p:cNvSpPr/>
            <p:nvPr/>
          </p:nvSpPr>
          <p:spPr>
            <a:xfrm>
              <a:off x="3233450" y="391150"/>
              <a:ext cx="1010750" cy="797225"/>
            </a:xfrm>
            <a:custGeom>
              <a:rect b="b" l="l" r="r" t="t"/>
              <a:pathLst>
                <a:path extrusionOk="0" fill="none" h="31889" w="40430">
                  <a:moveTo>
                    <a:pt x="40430" y="11674"/>
                  </a:moveTo>
                  <a:lnTo>
                    <a:pt x="40430" y="11674"/>
                  </a:lnTo>
                  <a:lnTo>
                    <a:pt x="40287" y="13809"/>
                  </a:lnTo>
                  <a:lnTo>
                    <a:pt x="40002" y="15802"/>
                  </a:lnTo>
                  <a:lnTo>
                    <a:pt x="39433" y="17653"/>
                  </a:lnTo>
                  <a:lnTo>
                    <a:pt x="38864" y="19503"/>
                  </a:lnTo>
                  <a:lnTo>
                    <a:pt x="38009" y="21354"/>
                  </a:lnTo>
                  <a:lnTo>
                    <a:pt x="37013" y="22920"/>
                  </a:lnTo>
                  <a:lnTo>
                    <a:pt x="35732" y="24486"/>
                  </a:lnTo>
                  <a:lnTo>
                    <a:pt x="34451" y="25909"/>
                  </a:lnTo>
                  <a:lnTo>
                    <a:pt x="33027" y="27333"/>
                  </a:lnTo>
                  <a:lnTo>
                    <a:pt x="31461" y="28472"/>
                  </a:lnTo>
                  <a:lnTo>
                    <a:pt x="29753" y="29468"/>
                  </a:lnTo>
                  <a:lnTo>
                    <a:pt x="28044" y="30322"/>
                  </a:lnTo>
                  <a:lnTo>
                    <a:pt x="26194" y="31034"/>
                  </a:lnTo>
                  <a:lnTo>
                    <a:pt x="24201" y="31461"/>
                  </a:lnTo>
                  <a:lnTo>
                    <a:pt x="22208" y="31746"/>
                  </a:lnTo>
                  <a:lnTo>
                    <a:pt x="20215" y="31888"/>
                  </a:lnTo>
                  <a:lnTo>
                    <a:pt x="20215" y="31888"/>
                  </a:lnTo>
                  <a:lnTo>
                    <a:pt x="18080" y="31746"/>
                  </a:lnTo>
                  <a:lnTo>
                    <a:pt x="16087" y="31461"/>
                  </a:lnTo>
                  <a:lnTo>
                    <a:pt x="14236" y="31034"/>
                  </a:lnTo>
                  <a:lnTo>
                    <a:pt x="12385" y="30322"/>
                  </a:lnTo>
                  <a:lnTo>
                    <a:pt x="10535" y="29468"/>
                  </a:lnTo>
                  <a:lnTo>
                    <a:pt x="8826" y="28472"/>
                  </a:lnTo>
                  <a:lnTo>
                    <a:pt x="7403" y="27333"/>
                  </a:lnTo>
                  <a:lnTo>
                    <a:pt x="5837" y="25909"/>
                  </a:lnTo>
                  <a:lnTo>
                    <a:pt x="4556" y="24486"/>
                  </a:lnTo>
                  <a:lnTo>
                    <a:pt x="3417" y="22920"/>
                  </a:lnTo>
                  <a:lnTo>
                    <a:pt x="2420" y="21354"/>
                  </a:lnTo>
                  <a:lnTo>
                    <a:pt x="1566" y="19503"/>
                  </a:lnTo>
                  <a:lnTo>
                    <a:pt x="854" y="17653"/>
                  </a:lnTo>
                  <a:lnTo>
                    <a:pt x="427" y="15802"/>
                  </a:lnTo>
                  <a:lnTo>
                    <a:pt x="143" y="13809"/>
                  </a:lnTo>
                  <a:lnTo>
                    <a:pt x="0" y="11674"/>
                  </a:lnTo>
                  <a:lnTo>
                    <a:pt x="0" y="11674"/>
                  </a:lnTo>
                  <a:lnTo>
                    <a:pt x="143" y="9111"/>
                  </a:lnTo>
                  <a:lnTo>
                    <a:pt x="570" y="6691"/>
                  </a:lnTo>
                  <a:lnTo>
                    <a:pt x="1424" y="4271"/>
                  </a:lnTo>
                  <a:lnTo>
                    <a:pt x="2420" y="2136"/>
                  </a:lnTo>
                  <a:lnTo>
                    <a:pt x="2420" y="2136"/>
                  </a:lnTo>
                  <a:lnTo>
                    <a:pt x="5837" y="1424"/>
                  </a:lnTo>
                  <a:lnTo>
                    <a:pt x="9111" y="997"/>
                  </a:lnTo>
                  <a:lnTo>
                    <a:pt x="9111" y="997"/>
                  </a:lnTo>
                  <a:lnTo>
                    <a:pt x="9965" y="855"/>
                  </a:lnTo>
                  <a:lnTo>
                    <a:pt x="9965" y="855"/>
                  </a:lnTo>
                  <a:lnTo>
                    <a:pt x="13097" y="570"/>
                  </a:lnTo>
                  <a:lnTo>
                    <a:pt x="16371" y="285"/>
                  </a:lnTo>
                  <a:lnTo>
                    <a:pt x="19503" y="143"/>
                  </a:lnTo>
                  <a:lnTo>
                    <a:pt x="22777" y="0"/>
                  </a:lnTo>
                  <a:lnTo>
                    <a:pt x="22777" y="0"/>
                  </a:lnTo>
                  <a:lnTo>
                    <a:pt x="26906" y="143"/>
                  </a:lnTo>
                  <a:lnTo>
                    <a:pt x="30892" y="427"/>
                  </a:lnTo>
                  <a:lnTo>
                    <a:pt x="30892" y="427"/>
                  </a:lnTo>
                  <a:lnTo>
                    <a:pt x="31746" y="427"/>
                  </a:lnTo>
                  <a:lnTo>
                    <a:pt x="31746" y="427"/>
                  </a:lnTo>
                  <a:lnTo>
                    <a:pt x="37440" y="1139"/>
                  </a:lnTo>
                  <a:lnTo>
                    <a:pt x="37440" y="1139"/>
                  </a:lnTo>
                  <a:lnTo>
                    <a:pt x="38009" y="2278"/>
                  </a:lnTo>
                  <a:lnTo>
                    <a:pt x="38721" y="3559"/>
                  </a:lnTo>
                  <a:lnTo>
                    <a:pt x="39148" y="4841"/>
                  </a:lnTo>
                  <a:lnTo>
                    <a:pt x="39575" y="6122"/>
                  </a:lnTo>
                  <a:lnTo>
                    <a:pt x="40002" y="7403"/>
                  </a:lnTo>
                  <a:lnTo>
                    <a:pt x="40145" y="8827"/>
                  </a:lnTo>
                  <a:lnTo>
                    <a:pt x="40287" y="10250"/>
                  </a:lnTo>
                  <a:lnTo>
                    <a:pt x="40430" y="11674"/>
                  </a:lnTo>
                  <a:lnTo>
                    <a:pt x="40430" y="1167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6"/>
            <p:cNvSpPr/>
            <p:nvPr/>
          </p:nvSpPr>
          <p:spPr>
            <a:xfrm>
              <a:off x="4244175" y="6829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6"/>
            <p:cNvSpPr/>
            <p:nvPr/>
          </p:nvSpPr>
          <p:spPr>
            <a:xfrm>
              <a:off x="3703225" y="650950"/>
              <a:ext cx="71200" cy="67650"/>
            </a:xfrm>
            <a:custGeom>
              <a:rect b="b" l="l" r="r" t="t"/>
              <a:pathLst>
                <a:path extrusionOk="0" h="2706" w="2848">
                  <a:moveTo>
                    <a:pt x="854" y="0"/>
                  </a:moveTo>
                  <a:lnTo>
                    <a:pt x="427" y="285"/>
                  </a:lnTo>
                  <a:lnTo>
                    <a:pt x="143" y="855"/>
                  </a:lnTo>
                  <a:lnTo>
                    <a:pt x="0" y="1282"/>
                  </a:lnTo>
                  <a:lnTo>
                    <a:pt x="143" y="1851"/>
                  </a:lnTo>
                  <a:lnTo>
                    <a:pt x="427" y="2278"/>
                  </a:lnTo>
                  <a:lnTo>
                    <a:pt x="854" y="2563"/>
                  </a:lnTo>
                  <a:lnTo>
                    <a:pt x="1424" y="2705"/>
                  </a:lnTo>
                  <a:lnTo>
                    <a:pt x="1993" y="2563"/>
                  </a:lnTo>
                  <a:lnTo>
                    <a:pt x="2420" y="2278"/>
                  </a:lnTo>
                  <a:lnTo>
                    <a:pt x="2705" y="1851"/>
                  </a:lnTo>
                  <a:lnTo>
                    <a:pt x="2847" y="1282"/>
                  </a:lnTo>
                  <a:lnTo>
                    <a:pt x="2705" y="855"/>
                  </a:lnTo>
                  <a:lnTo>
                    <a:pt x="2420" y="285"/>
                  </a:lnTo>
                  <a:lnTo>
                    <a:pt x="199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6"/>
            <p:cNvSpPr/>
            <p:nvPr/>
          </p:nvSpPr>
          <p:spPr>
            <a:xfrm>
              <a:off x="3703225" y="650950"/>
              <a:ext cx="71200" cy="67650"/>
            </a:xfrm>
            <a:custGeom>
              <a:rect b="b" l="l" r="r" t="t"/>
              <a:pathLst>
                <a:path extrusionOk="0" fill="none" h="2706" w="2848">
                  <a:moveTo>
                    <a:pt x="2847" y="1282"/>
                  </a:moveTo>
                  <a:lnTo>
                    <a:pt x="2847" y="1282"/>
                  </a:lnTo>
                  <a:lnTo>
                    <a:pt x="2705" y="1851"/>
                  </a:lnTo>
                  <a:lnTo>
                    <a:pt x="2420" y="2278"/>
                  </a:lnTo>
                  <a:lnTo>
                    <a:pt x="1993" y="2563"/>
                  </a:lnTo>
                  <a:lnTo>
                    <a:pt x="1424" y="2705"/>
                  </a:lnTo>
                  <a:lnTo>
                    <a:pt x="1424" y="2705"/>
                  </a:lnTo>
                  <a:lnTo>
                    <a:pt x="854" y="2563"/>
                  </a:lnTo>
                  <a:lnTo>
                    <a:pt x="427" y="2278"/>
                  </a:lnTo>
                  <a:lnTo>
                    <a:pt x="143" y="1851"/>
                  </a:lnTo>
                  <a:lnTo>
                    <a:pt x="0" y="1282"/>
                  </a:lnTo>
                  <a:lnTo>
                    <a:pt x="0" y="1282"/>
                  </a:lnTo>
                  <a:lnTo>
                    <a:pt x="143" y="855"/>
                  </a:lnTo>
                  <a:lnTo>
                    <a:pt x="427" y="285"/>
                  </a:lnTo>
                  <a:lnTo>
                    <a:pt x="854" y="0"/>
                  </a:lnTo>
                  <a:lnTo>
                    <a:pt x="1424" y="0"/>
                  </a:lnTo>
                  <a:lnTo>
                    <a:pt x="1424" y="0"/>
                  </a:lnTo>
                  <a:lnTo>
                    <a:pt x="1993" y="0"/>
                  </a:lnTo>
                  <a:lnTo>
                    <a:pt x="2420" y="285"/>
                  </a:lnTo>
                  <a:lnTo>
                    <a:pt x="2705" y="855"/>
                  </a:lnTo>
                  <a:lnTo>
                    <a:pt x="2847" y="1282"/>
                  </a:lnTo>
                  <a:lnTo>
                    <a:pt x="2847" y="128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6"/>
            <p:cNvSpPr/>
            <p:nvPr/>
          </p:nvSpPr>
          <p:spPr>
            <a:xfrm>
              <a:off x="3774400" y="6829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6"/>
            <p:cNvSpPr/>
            <p:nvPr/>
          </p:nvSpPr>
          <p:spPr>
            <a:xfrm>
              <a:off x="3728125" y="440975"/>
              <a:ext cx="302550" cy="249150"/>
            </a:xfrm>
            <a:custGeom>
              <a:rect b="b" l="l" r="r" t="t"/>
              <a:pathLst>
                <a:path extrusionOk="0" h="9966" w="12102">
                  <a:moveTo>
                    <a:pt x="1" y="0"/>
                  </a:moveTo>
                  <a:lnTo>
                    <a:pt x="1" y="285"/>
                  </a:lnTo>
                  <a:lnTo>
                    <a:pt x="1" y="9681"/>
                  </a:lnTo>
                  <a:lnTo>
                    <a:pt x="1" y="9965"/>
                  </a:lnTo>
                  <a:lnTo>
                    <a:pt x="11959" y="9965"/>
                  </a:lnTo>
                  <a:lnTo>
                    <a:pt x="12101" y="9681"/>
                  </a:lnTo>
                  <a:lnTo>
                    <a:pt x="11959" y="9396"/>
                  </a:lnTo>
                  <a:lnTo>
                    <a:pt x="570" y="9396"/>
                  </a:lnTo>
                  <a:lnTo>
                    <a:pt x="570" y="285"/>
                  </a:lnTo>
                  <a:lnTo>
                    <a:pt x="57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6"/>
            <p:cNvSpPr/>
            <p:nvPr/>
          </p:nvSpPr>
          <p:spPr>
            <a:xfrm>
              <a:off x="3728125" y="440975"/>
              <a:ext cx="302550" cy="249150"/>
            </a:xfrm>
            <a:custGeom>
              <a:rect b="b" l="l" r="r" t="t"/>
              <a:pathLst>
                <a:path extrusionOk="0" fill="none" h="9966" w="12102">
                  <a:moveTo>
                    <a:pt x="11816" y="9965"/>
                  </a:moveTo>
                  <a:lnTo>
                    <a:pt x="286" y="9965"/>
                  </a:lnTo>
                  <a:lnTo>
                    <a:pt x="286" y="9965"/>
                  </a:lnTo>
                  <a:lnTo>
                    <a:pt x="1" y="9965"/>
                  </a:lnTo>
                  <a:lnTo>
                    <a:pt x="1" y="9681"/>
                  </a:lnTo>
                  <a:lnTo>
                    <a:pt x="1" y="285"/>
                  </a:lnTo>
                  <a:lnTo>
                    <a:pt x="1" y="285"/>
                  </a:lnTo>
                  <a:lnTo>
                    <a:pt x="1" y="0"/>
                  </a:lnTo>
                  <a:lnTo>
                    <a:pt x="286" y="0"/>
                  </a:lnTo>
                  <a:lnTo>
                    <a:pt x="286" y="0"/>
                  </a:lnTo>
                  <a:lnTo>
                    <a:pt x="570" y="0"/>
                  </a:lnTo>
                  <a:lnTo>
                    <a:pt x="570" y="285"/>
                  </a:lnTo>
                  <a:lnTo>
                    <a:pt x="570" y="9396"/>
                  </a:lnTo>
                  <a:lnTo>
                    <a:pt x="11816" y="9396"/>
                  </a:lnTo>
                  <a:lnTo>
                    <a:pt x="11816" y="9396"/>
                  </a:lnTo>
                  <a:lnTo>
                    <a:pt x="11959" y="9396"/>
                  </a:lnTo>
                  <a:lnTo>
                    <a:pt x="12101" y="9681"/>
                  </a:lnTo>
                  <a:lnTo>
                    <a:pt x="12101" y="9681"/>
                  </a:lnTo>
                  <a:lnTo>
                    <a:pt x="11959" y="9965"/>
                  </a:lnTo>
                  <a:lnTo>
                    <a:pt x="11816" y="9965"/>
                  </a:lnTo>
                  <a:lnTo>
                    <a:pt x="11816" y="996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6"/>
            <p:cNvSpPr/>
            <p:nvPr/>
          </p:nvSpPr>
          <p:spPr>
            <a:xfrm>
              <a:off x="4023525" y="6901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6"/>
            <p:cNvSpPr/>
            <p:nvPr/>
          </p:nvSpPr>
          <p:spPr>
            <a:xfrm>
              <a:off x="3731700" y="1013950"/>
              <a:ext cx="14250" cy="96125"/>
            </a:xfrm>
            <a:custGeom>
              <a:rect b="b" l="l" r="r" t="t"/>
              <a:pathLst>
                <a:path extrusionOk="0" h="3845" w="570">
                  <a:moveTo>
                    <a:pt x="285" y="1"/>
                  </a:moveTo>
                  <a:lnTo>
                    <a:pt x="0" y="143"/>
                  </a:lnTo>
                  <a:lnTo>
                    <a:pt x="0" y="286"/>
                  </a:lnTo>
                  <a:lnTo>
                    <a:pt x="0" y="3417"/>
                  </a:lnTo>
                  <a:lnTo>
                    <a:pt x="0" y="3702"/>
                  </a:lnTo>
                  <a:lnTo>
                    <a:pt x="285" y="3845"/>
                  </a:lnTo>
                  <a:lnTo>
                    <a:pt x="570" y="3702"/>
                  </a:lnTo>
                  <a:lnTo>
                    <a:pt x="570" y="3417"/>
                  </a:lnTo>
                  <a:lnTo>
                    <a:pt x="570" y="286"/>
                  </a:lnTo>
                  <a:lnTo>
                    <a:pt x="570" y="143"/>
                  </a:lnTo>
                  <a:lnTo>
                    <a:pt x="28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6"/>
            <p:cNvSpPr/>
            <p:nvPr/>
          </p:nvSpPr>
          <p:spPr>
            <a:xfrm>
              <a:off x="3731700" y="1013950"/>
              <a:ext cx="14250" cy="96125"/>
            </a:xfrm>
            <a:custGeom>
              <a:rect b="b" l="l" r="r" t="t"/>
              <a:pathLst>
                <a:path extrusionOk="0" fill="none" h="3845" w="570">
                  <a:moveTo>
                    <a:pt x="285" y="3845"/>
                  </a:moveTo>
                  <a:lnTo>
                    <a:pt x="285" y="3845"/>
                  </a:lnTo>
                  <a:lnTo>
                    <a:pt x="0" y="3702"/>
                  </a:lnTo>
                  <a:lnTo>
                    <a:pt x="0" y="3417"/>
                  </a:lnTo>
                  <a:lnTo>
                    <a:pt x="0" y="286"/>
                  </a:lnTo>
                  <a:lnTo>
                    <a:pt x="0" y="286"/>
                  </a:lnTo>
                  <a:lnTo>
                    <a:pt x="0" y="143"/>
                  </a:lnTo>
                  <a:lnTo>
                    <a:pt x="285" y="1"/>
                  </a:lnTo>
                  <a:lnTo>
                    <a:pt x="285" y="1"/>
                  </a:lnTo>
                  <a:lnTo>
                    <a:pt x="570" y="143"/>
                  </a:lnTo>
                  <a:lnTo>
                    <a:pt x="570" y="286"/>
                  </a:lnTo>
                  <a:lnTo>
                    <a:pt x="570" y="3417"/>
                  </a:lnTo>
                  <a:lnTo>
                    <a:pt x="570" y="3417"/>
                  </a:lnTo>
                  <a:lnTo>
                    <a:pt x="570" y="3702"/>
                  </a:lnTo>
                  <a:lnTo>
                    <a:pt x="285" y="3845"/>
                  </a:lnTo>
                  <a:lnTo>
                    <a:pt x="285" y="38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6"/>
            <p:cNvSpPr/>
            <p:nvPr/>
          </p:nvSpPr>
          <p:spPr>
            <a:xfrm>
              <a:off x="3738800" y="11100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6"/>
            <p:cNvSpPr/>
            <p:nvPr/>
          </p:nvSpPr>
          <p:spPr>
            <a:xfrm>
              <a:off x="3973700" y="401825"/>
              <a:ext cx="53400" cy="42725"/>
            </a:xfrm>
            <a:custGeom>
              <a:rect b="b" l="l" r="r" t="t"/>
              <a:pathLst>
                <a:path extrusionOk="0" h="1709" w="2136">
                  <a:moveTo>
                    <a:pt x="1282" y="0"/>
                  </a:moveTo>
                  <a:lnTo>
                    <a:pt x="143" y="1139"/>
                  </a:lnTo>
                  <a:lnTo>
                    <a:pt x="0" y="1424"/>
                  </a:lnTo>
                  <a:lnTo>
                    <a:pt x="143" y="1709"/>
                  </a:lnTo>
                  <a:lnTo>
                    <a:pt x="570" y="1709"/>
                  </a:lnTo>
                  <a:lnTo>
                    <a:pt x="213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6"/>
            <p:cNvSpPr/>
            <p:nvPr/>
          </p:nvSpPr>
          <p:spPr>
            <a:xfrm>
              <a:off x="3973700" y="401825"/>
              <a:ext cx="53400" cy="42725"/>
            </a:xfrm>
            <a:custGeom>
              <a:rect b="b" l="l" r="r" t="t"/>
              <a:pathLst>
                <a:path extrusionOk="0" fill="none" h="1709" w="2136">
                  <a:moveTo>
                    <a:pt x="2136" y="0"/>
                  </a:moveTo>
                  <a:lnTo>
                    <a:pt x="570" y="1709"/>
                  </a:lnTo>
                  <a:lnTo>
                    <a:pt x="570" y="1709"/>
                  </a:lnTo>
                  <a:lnTo>
                    <a:pt x="285" y="1709"/>
                  </a:lnTo>
                  <a:lnTo>
                    <a:pt x="285" y="1709"/>
                  </a:lnTo>
                  <a:lnTo>
                    <a:pt x="143" y="1709"/>
                  </a:lnTo>
                  <a:lnTo>
                    <a:pt x="143" y="1709"/>
                  </a:lnTo>
                  <a:lnTo>
                    <a:pt x="0" y="1424"/>
                  </a:lnTo>
                  <a:lnTo>
                    <a:pt x="143" y="1139"/>
                  </a:lnTo>
                  <a:lnTo>
                    <a:pt x="1282" y="0"/>
                  </a:lnTo>
                  <a:lnTo>
                    <a:pt x="1282" y="0"/>
                  </a:lnTo>
                  <a:lnTo>
                    <a:pt x="2136" y="0"/>
                  </a:lnTo>
                  <a:lnTo>
                    <a:pt x="213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6"/>
            <p:cNvSpPr/>
            <p:nvPr/>
          </p:nvSpPr>
          <p:spPr>
            <a:xfrm>
              <a:off x="4027075" y="4018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6"/>
            <p:cNvSpPr/>
            <p:nvPr/>
          </p:nvSpPr>
          <p:spPr>
            <a:xfrm>
              <a:off x="3432750" y="914300"/>
              <a:ext cx="71200" cy="71225"/>
            </a:xfrm>
            <a:custGeom>
              <a:rect b="b" l="l" r="r" t="t"/>
              <a:pathLst>
                <a:path extrusionOk="0" h="2849" w="2848">
                  <a:moveTo>
                    <a:pt x="2563" y="1"/>
                  </a:moveTo>
                  <a:lnTo>
                    <a:pt x="2278" y="143"/>
                  </a:lnTo>
                  <a:lnTo>
                    <a:pt x="143" y="2279"/>
                  </a:lnTo>
                  <a:lnTo>
                    <a:pt x="0" y="2563"/>
                  </a:lnTo>
                  <a:lnTo>
                    <a:pt x="143" y="2706"/>
                  </a:lnTo>
                  <a:lnTo>
                    <a:pt x="285" y="2848"/>
                  </a:lnTo>
                  <a:lnTo>
                    <a:pt x="570" y="2706"/>
                  </a:lnTo>
                  <a:lnTo>
                    <a:pt x="2847" y="570"/>
                  </a:lnTo>
                  <a:lnTo>
                    <a:pt x="2847" y="286"/>
                  </a:lnTo>
                  <a:lnTo>
                    <a:pt x="2847" y="143"/>
                  </a:lnTo>
                  <a:lnTo>
                    <a:pt x="256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6"/>
            <p:cNvSpPr/>
            <p:nvPr/>
          </p:nvSpPr>
          <p:spPr>
            <a:xfrm>
              <a:off x="3432750" y="914300"/>
              <a:ext cx="71200" cy="71225"/>
            </a:xfrm>
            <a:custGeom>
              <a:rect b="b" l="l" r="r" t="t"/>
              <a:pathLst>
                <a:path extrusionOk="0" fill="none" h="2849" w="2848">
                  <a:moveTo>
                    <a:pt x="285" y="2848"/>
                  </a:moveTo>
                  <a:lnTo>
                    <a:pt x="285" y="2848"/>
                  </a:lnTo>
                  <a:lnTo>
                    <a:pt x="143" y="2706"/>
                  </a:lnTo>
                  <a:lnTo>
                    <a:pt x="143" y="2706"/>
                  </a:lnTo>
                  <a:lnTo>
                    <a:pt x="0" y="2563"/>
                  </a:lnTo>
                  <a:lnTo>
                    <a:pt x="143" y="2279"/>
                  </a:lnTo>
                  <a:lnTo>
                    <a:pt x="2278" y="143"/>
                  </a:lnTo>
                  <a:lnTo>
                    <a:pt x="2278" y="143"/>
                  </a:lnTo>
                  <a:lnTo>
                    <a:pt x="2563" y="1"/>
                  </a:lnTo>
                  <a:lnTo>
                    <a:pt x="2847" y="143"/>
                  </a:lnTo>
                  <a:lnTo>
                    <a:pt x="2847" y="143"/>
                  </a:lnTo>
                  <a:lnTo>
                    <a:pt x="2847" y="286"/>
                  </a:lnTo>
                  <a:lnTo>
                    <a:pt x="2847" y="570"/>
                  </a:lnTo>
                  <a:lnTo>
                    <a:pt x="570" y="2706"/>
                  </a:lnTo>
                  <a:lnTo>
                    <a:pt x="570" y="2706"/>
                  </a:lnTo>
                  <a:lnTo>
                    <a:pt x="285" y="2848"/>
                  </a:lnTo>
                  <a:lnTo>
                    <a:pt x="285" y="284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6"/>
            <p:cNvSpPr/>
            <p:nvPr/>
          </p:nvSpPr>
          <p:spPr>
            <a:xfrm>
              <a:off x="3439850" y="985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6"/>
            <p:cNvSpPr/>
            <p:nvPr/>
          </p:nvSpPr>
          <p:spPr>
            <a:xfrm>
              <a:off x="4073350" y="672300"/>
              <a:ext cx="96125" cy="14275"/>
            </a:xfrm>
            <a:custGeom>
              <a:rect b="b" l="l" r="r" t="t"/>
              <a:pathLst>
                <a:path extrusionOk="0" h="571" w="3845">
                  <a:moveTo>
                    <a:pt x="143" y="1"/>
                  </a:moveTo>
                  <a:lnTo>
                    <a:pt x="0" y="285"/>
                  </a:lnTo>
                  <a:lnTo>
                    <a:pt x="143" y="570"/>
                  </a:lnTo>
                  <a:lnTo>
                    <a:pt x="3702" y="570"/>
                  </a:lnTo>
                  <a:lnTo>
                    <a:pt x="3844" y="285"/>
                  </a:lnTo>
                  <a:lnTo>
                    <a:pt x="3702"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6"/>
            <p:cNvSpPr/>
            <p:nvPr/>
          </p:nvSpPr>
          <p:spPr>
            <a:xfrm>
              <a:off x="4073350" y="672300"/>
              <a:ext cx="96125" cy="14275"/>
            </a:xfrm>
            <a:custGeom>
              <a:rect b="b" l="l" r="r" t="t"/>
              <a:pathLst>
                <a:path extrusionOk="0" fill="none" h="571" w="3845">
                  <a:moveTo>
                    <a:pt x="3417" y="570"/>
                  </a:moveTo>
                  <a:lnTo>
                    <a:pt x="285" y="570"/>
                  </a:lnTo>
                  <a:lnTo>
                    <a:pt x="285" y="570"/>
                  </a:lnTo>
                  <a:lnTo>
                    <a:pt x="143" y="570"/>
                  </a:lnTo>
                  <a:lnTo>
                    <a:pt x="0" y="285"/>
                  </a:lnTo>
                  <a:lnTo>
                    <a:pt x="0" y="285"/>
                  </a:lnTo>
                  <a:lnTo>
                    <a:pt x="143" y="1"/>
                  </a:lnTo>
                  <a:lnTo>
                    <a:pt x="285" y="1"/>
                  </a:lnTo>
                  <a:lnTo>
                    <a:pt x="3417" y="1"/>
                  </a:lnTo>
                  <a:lnTo>
                    <a:pt x="3417" y="1"/>
                  </a:lnTo>
                  <a:lnTo>
                    <a:pt x="3702" y="1"/>
                  </a:lnTo>
                  <a:lnTo>
                    <a:pt x="3844" y="285"/>
                  </a:lnTo>
                  <a:lnTo>
                    <a:pt x="3844" y="285"/>
                  </a:lnTo>
                  <a:lnTo>
                    <a:pt x="3702" y="570"/>
                  </a:lnTo>
                  <a:lnTo>
                    <a:pt x="3417" y="570"/>
                  </a:lnTo>
                  <a:lnTo>
                    <a:pt x="3417" y="57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6"/>
            <p:cNvSpPr/>
            <p:nvPr/>
          </p:nvSpPr>
          <p:spPr>
            <a:xfrm>
              <a:off x="4158750" y="6865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46"/>
            <p:cNvSpPr/>
            <p:nvPr/>
          </p:nvSpPr>
          <p:spPr>
            <a:xfrm>
              <a:off x="3308175" y="672300"/>
              <a:ext cx="96125" cy="14275"/>
            </a:xfrm>
            <a:custGeom>
              <a:rect b="b" l="l" r="r" t="t"/>
              <a:pathLst>
                <a:path extrusionOk="0" h="571" w="3845">
                  <a:moveTo>
                    <a:pt x="143" y="1"/>
                  </a:moveTo>
                  <a:lnTo>
                    <a:pt x="1" y="285"/>
                  </a:lnTo>
                  <a:lnTo>
                    <a:pt x="143" y="570"/>
                  </a:lnTo>
                  <a:lnTo>
                    <a:pt x="3702" y="570"/>
                  </a:lnTo>
                  <a:lnTo>
                    <a:pt x="3844" y="285"/>
                  </a:lnTo>
                  <a:lnTo>
                    <a:pt x="3702"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6"/>
            <p:cNvSpPr/>
            <p:nvPr/>
          </p:nvSpPr>
          <p:spPr>
            <a:xfrm>
              <a:off x="3308175" y="672300"/>
              <a:ext cx="96125" cy="14275"/>
            </a:xfrm>
            <a:custGeom>
              <a:rect b="b" l="l" r="r" t="t"/>
              <a:pathLst>
                <a:path extrusionOk="0" fill="none" h="571" w="3845">
                  <a:moveTo>
                    <a:pt x="3560" y="570"/>
                  </a:moveTo>
                  <a:lnTo>
                    <a:pt x="428" y="570"/>
                  </a:lnTo>
                  <a:lnTo>
                    <a:pt x="428" y="570"/>
                  </a:lnTo>
                  <a:lnTo>
                    <a:pt x="143" y="570"/>
                  </a:lnTo>
                  <a:lnTo>
                    <a:pt x="1" y="285"/>
                  </a:lnTo>
                  <a:lnTo>
                    <a:pt x="1" y="285"/>
                  </a:lnTo>
                  <a:lnTo>
                    <a:pt x="143" y="1"/>
                  </a:lnTo>
                  <a:lnTo>
                    <a:pt x="428" y="1"/>
                  </a:lnTo>
                  <a:lnTo>
                    <a:pt x="3560" y="1"/>
                  </a:lnTo>
                  <a:lnTo>
                    <a:pt x="3560" y="1"/>
                  </a:lnTo>
                  <a:lnTo>
                    <a:pt x="3702" y="1"/>
                  </a:lnTo>
                  <a:lnTo>
                    <a:pt x="3844" y="285"/>
                  </a:lnTo>
                  <a:lnTo>
                    <a:pt x="3844" y="285"/>
                  </a:lnTo>
                  <a:lnTo>
                    <a:pt x="3702" y="570"/>
                  </a:lnTo>
                  <a:lnTo>
                    <a:pt x="3560" y="570"/>
                  </a:lnTo>
                  <a:lnTo>
                    <a:pt x="3560" y="57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6"/>
            <p:cNvSpPr/>
            <p:nvPr/>
          </p:nvSpPr>
          <p:spPr>
            <a:xfrm>
              <a:off x="3397150" y="6865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6"/>
            <p:cNvSpPr/>
            <p:nvPr/>
          </p:nvSpPr>
          <p:spPr>
            <a:xfrm>
              <a:off x="3973700" y="914300"/>
              <a:ext cx="71200" cy="71225"/>
            </a:xfrm>
            <a:custGeom>
              <a:rect b="b" l="l" r="r" t="t"/>
              <a:pathLst>
                <a:path extrusionOk="0" h="2849" w="2848">
                  <a:moveTo>
                    <a:pt x="285" y="1"/>
                  </a:moveTo>
                  <a:lnTo>
                    <a:pt x="143" y="143"/>
                  </a:lnTo>
                  <a:lnTo>
                    <a:pt x="0" y="286"/>
                  </a:lnTo>
                  <a:lnTo>
                    <a:pt x="143" y="570"/>
                  </a:lnTo>
                  <a:lnTo>
                    <a:pt x="2278" y="2706"/>
                  </a:lnTo>
                  <a:lnTo>
                    <a:pt x="2563" y="2848"/>
                  </a:lnTo>
                  <a:lnTo>
                    <a:pt x="2705" y="2706"/>
                  </a:lnTo>
                  <a:lnTo>
                    <a:pt x="2848" y="2563"/>
                  </a:lnTo>
                  <a:lnTo>
                    <a:pt x="2705" y="2279"/>
                  </a:lnTo>
                  <a:lnTo>
                    <a:pt x="570" y="143"/>
                  </a:lnTo>
                  <a:lnTo>
                    <a:pt x="28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6"/>
            <p:cNvSpPr/>
            <p:nvPr/>
          </p:nvSpPr>
          <p:spPr>
            <a:xfrm>
              <a:off x="3973700" y="914300"/>
              <a:ext cx="71200" cy="71225"/>
            </a:xfrm>
            <a:custGeom>
              <a:rect b="b" l="l" r="r" t="t"/>
              <a:pathLst>
                <a:path extrusionOk="0" fill="none" h="2849" w="2848">
                  <a:moveTo>
                    <a:pt x="2563" y="2848"/>
                  </a:moveTo>
                  <a:lnTo>
                    <a:pt x="2563" y="2848"/>
                  </a:lnTo>
                  <a:lnTo>
                    <a:pt x="2278" y="2706"/>
                  </a:lnTo>
                  <a:lnTo>
                    <a:pt x="143" y="570"/>
                  </a:lnTo>
                  <a:lnTo>
                    <a:pt x="143" y="570"/>
                  </a:lnTo>
                  <a:lnTo>
                    <a:pt x="0" y="286"/>
                  </a:lnTo>
                  <a:lnTo>
                    <a:pt x="143" y="143"/>
                  </a:lnTo>
                  <a:lnTo>
                    <a:pt x="143" y="143"/>
                  </a:lnTo>
                  <a:lnTo>
                    <a:pt x="285" y="1"/>
                  </a:lnTo>
                  <a:lnTo>
                    <a:pt x="570" y="143"/>
                  </a:lnTo>
                  <a:lnTo>
                    <a:pt x="2705" y="2279"/>
                  </a:lnTo>
                  <a:lnTo>
                    <a:pt x="2705" y="2279"/>
                  </a:lnTo>
                  <a:lnTo>
                    <a:pt x="2848" y="2563"/>
                  </a:lnTo>
                  <a:lnTo>
                    <a:pt x="2705" y="2706"/>
                  </a:lnTo>
                  <a:lnTo>
                    <a:pt x="2705" y="2706"/>
                  </a:lnTo>
                  <a:lnTo>
                    <a:pt x="2563" y="2848"/>
                  </a:lnTo>
                  <a:lnTo>
                    <a:pt x="2563" y="284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6"/>
            <p:cNvSpPr/>
            <p:nvPr/>
          </p:nvSpPr>
          <p:spPr>
            <a:xfrm>
              <a:off x="4037750" y="985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6"/>
            <p:cNvSpPr/>
            <p:nvPr/>
          </p:nvSpPr>
          <p:spPr>
            <a:xfrm>
              <a:off x="3461225" y="412500"/>
              <a:ext cx="42725" cy="32050"/>
            </a:xfrm>
            <a:custGeom>
              <a:rect b="b" l="l" r="r" t="t"/>
              <a:pathLst>
                <a:path extrusionOk="0" h="1282" w="1709">
                  <a:moveTo>
                    <a:pt x="854" y="1"/>
                  </a:moveTo>
                  <a:lnTo>
                    <a:pt x="0" y="143"/>
                  </a:lnTo>
                  <a:lnTo>
                    <a:pt x="1139" y="1282"/>
                  </a:lnTo>
                  <a:lnTo>
                    <a:pt x="1708" y="1282"/>
                  </a:lnTo>
                  <a:lnTo>
                    <a:pt x="1708" y="997"/>
                  </a:lnTo>
                  <a:lnTo>
                    <a:pt x="1708" y="712"/>
                  </a:lnTo>
                  <a:lnTo>
                    <a:pt x="85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6"/>
            <p:cNvSpPr/>
            <p:nvPr/>
          </p:nvSpPr>
          <p:spPr>
            <a:xfrm>
              <a:off x="3461225" y="412500"/>
              <a:ext cx="42725" cy="32050"/>
            </a:xfrm>
            <a:custGeom>
              <a:rect b="b" l="l" r="r" t="t"/>
              <a:pathLst>
                <a:path extrusionOk="0" fill="none" h="1282" w="1709">
                  <a:moveTo>
                    <a:pt x="1708" y="1282"/>
                  </a:moveTo>
                  <a:lnTo>
                    <a:pt x="1708" y="1282"/>
                  </a:lnTo>
                  <a:lnTo>
                    <a:pt x="1424" y="1282"/>
                  </a:lnTo>
                  <a:lnTo>
                    <a:pt x="1424" y="1282"/>
                  </a:lnTo>
                  <a:lnTo>
                    <a:pt x="1139" y="1282"/>
                  </a:lnTo>
                  <a:lnTo>
                    <a:pt x="0" y="143"/>
                  </a:lnTo>
                  <a:lnTo>
                    <a:pt x="0" y="143"/>
                  </a:lnTo>
                  <a:lnTo>
                    <a:pt x="854" y="1"/>
                  </a:lnTo>
                  <a:lnTo>
                    <a:pt x="1708" y="712"/>
                  </a:lnTo>
                  <a:lnTo>
                    <a:pt x="1708" y="712"/>
                  </a:lnTo>
                  <a:lnTo>
                    <a:pt x="1708" y="997"/>
                  </a:lnTo>
                  <a:lnTo>
                    <a:pt x="1708" y="1282"/>
                  </a:lnTo>
                  <a:lnTo>
                    <a:pt x="1708" y="128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6"/>
            <p:cNvSpPr/>
            <p:nvPr/>
          </p:nvSpPr>
          <p:spPr>
            <a:xfrm>
              <a:off x="3503925" y="4445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6"/>
            <p:cNvSpPr/>
            <p:nvPr/>
          </p:nvSpPr>
          <p:spPr>
            <a:xfrm>
              <a:off x="1229775" y="3818400"/>
              <a:ext cx="3445050" cy="1505450"/>
            </a:xfrm>
            <a:custGeom>
              <a:rect b="b" l="l" r="r" t="t"/>
              <a:pathLst>
                <a:path extrusionOk="0" h="60218" w="137802">
                  <a:moveTo>
                    <a:pt x="0" y="0"/>
                  </a:moveTo>
                  <a:lnTo>
                    <a:pt x="0" y="60218"/>
                  </a:lnTo>
                  <a:lnTo>
                    <a:pt x="85414" y="60218"/>
                  </a:lnTo>
                  <a:lnTo>
                    <a:pt x="137802"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6"/>
            <p:cNvSpPr/>
            <p:nvPr/>
          </p:nvSpPr>
          <p:spPr>
            <a:xfrm>
              <a:off x="1229775" y="3818400"/>
              <a:ext cx="3445050" cy="1505450"/>
            </a:xfrm>
            <a:custGeom>
              <a:rect b="b" l="l" r="r" t="t"/>
              <a:pathLst>
                <a:path extrusionOk="0" fill="none" h="60218" w="137802">
                  <a:moveTo>
                    <a:pt x="85414" y="60218"/>
                  </a:moveTo>
                  <a:lnTo>
                    <a:pt x="0" y="60218"/>
                  </a:lnTo>
                  <a:lnTo>
                    <a:pt x="0" y="0"/>
                  </a:lnTo>
                  <a:lnTo>
                    <a:pt x="137802" y="0"/>
                  </a:lnTo>
                  <a:lnTo>
                    <a:pt x="85414" y="602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6"/>
            <p:cNvSpPr/>
            <p:nvPr/>
          </p:nvSpPr>
          <p:spPr>
            <a:xfrm>
              <a:off x="3365125" y="53238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6"/>
            <p:cNvSpPr/>
            <p:nvPr/>
          </p:nvSpPr>
          <p:spPr>
            <a:xfrm>
              <a:off x="1945125" y="4088875"/>
              <a:ext cx="651300" cy="555225"/>
            </a:xfrm>
            <a:custGeom>
              <a:rect b="b" l="l" r="r" t="t"/>
              <a:pathLst>
                <a:path extrusionOk="0" h="22209" w="26052">
                  <a:moveTo>
                    <a:pt x="0" y="1"/>
                  </a:moveTo>
                  <a:lnTo>
                    <a:pt x="0" y="13809"/>
                  </a:lnTo>
                  <a:lnTo>
                    <a:pt x="26051" y="22208"/>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6"/>
            <p:cNvSpPr/>
            <p:nvPr/>
          </p:nvSpPr>
          <p:spPr>
            <a:xfrm>
              <a:off x="1945125" y="4088875"/>
              <a:ext cx="651300" cy="555225"/>
            </a:xfrm>
            <a:custGeom>
              <a:rect b="b" l="l" r="r" t="t"/>
              <a:pathLst>
                <a:path extrusionOk="0" fill="none" h="22209" w="26052">
                  <a:moveTo>
                    <a:pt x="0" y="13809"/>
                  </a:moveTo>
                  <a:lnTo>
                    <a:pt x="0" y="1"/>
                  </a:lnTo>
                  <a:lnTo>
                    <a:pt x="26051" y="22208"/>
                  </a:lnTo>
                  <a:lnTo>
                    <a:pt x="0" y="13809"/>
                  </a:lnTo>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6"/>
            <p:cNvSpPr/>
            <p:nvPr/>
          </p:nvSpPr>
          <p:spPr>
            <a:xfrm>
              <a:off x="1945125" y="44341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6"/>
            <p:cNvSpPr/>
            <p:nvPr/>
          </p:nvSpPr>
          <p:spPr>
            <a:xfrm>
              <a:off x="1945125" y="4067525"/>
              <a:ext cx="3441500" cy="576575"/>
            </a:xfrm>
            <a:custGeom>
              <a:rect b="b" l="l" r="r" t="t"/>
              <a:pathLst>
                <a:path extrusionOk="0" h="23063" w="137660">
                  <a:moveTo>
                    <a:pt x="114597" y="1"/>
                  </a:moveTo>
                  <a:lnTo>
                    <a:pt x="0" y="855"/>
                  </a:lnTo>
                  <a:lnTo>
                    <a:pt x="26051" y="23062"/>
                  </a:lnTo>
                  <a:lnTo>
                    <a:pt x="136663" y="20358"/>
                  </a:lnTo>
                  <a:lnTo>
                    <a:pt x="137090" y="20358"/>
                  </a:lnTo>
                  <a:lnTo>
                    <a:pt x="137374" y="20215"/>
                  </a:lnTo>
                  <a:lnTo>
                    <a:pt x="137517" y="19931"/>
                  </a:lnTo>
                  <a:lnTo>
                    <a:pt x="137659" y="19646"/>
                  </a:lnTo>
                  <a:lnTo>
                    <a:pt x="137659" y="19361"/>
                  </a:lnTo>
                  <a:lnTo>
                    <a:pt x="137659" y="19076"/>
                  </a:lnTo>
                  <a:lnTo>
                    <a:pt x="137517" y="18792"/>
                  </a:lnTo>
                  <a:lnTo>
                    <a:pt x="137374" y="18507"/>
                  </a:lnTo>
                  <a:lnTo>
                    <a:pt x="114597"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6"/>
            <p:cNvSpPr/>
            <p:nvPr/>
          </p:nvSpPr>
          <p:spPr>
            <a:xfrm>
              <a:off x="1945125" y="4067525"/>
              <a:ext cx="3441500" cy="576575"/>
            </a:xfrm>
            <a:custGeom>
              <a:rect b="b" l="l" r="r" t="t"/>
              <a:pathLst>
                <a:path extrusionOk="0" fill="none" h="23063" w="137660">
                  <a:moveTo>
                    <a:pt x="0" y="855"/>
                  </a:moveTo>
                  <a:lnTo>
                    <a:pt x="114597" y="1"/>
                  </a:lnTo>
                  <a:lnTo>
                    <a:pt x="137374" y="18507"/>
                  </a:lnTo>
                  <a:lnTo>
                    <a:pt x="137374" y="18507"/>
                  </a:lnTo>
                  <a:lnTo>
                    <a:pt x="137517" y="18792"/>
                  </a:lnTo>
                  <a:lnTo>
                    <a:pt x="137659" y="19076"/>
                  </a:lnTo>
                  <a:lnTo>
                    <a:pt x="137659" y="19361"/>
                  </a:lnTo>
                  <a:lnTo>
                    <a:pt x="137659" y="19646"/>
                  </a:lnTo>
                  <a:lnTo>
                    <a:pt x="137517" y="19931"/>
                  </a:lnTo>
                  <a:lnTo>
                    <a:pt x="137374" y="20215"/>
                  </a:lnTo>
                  <a:lnTo>
                    <a:pt x="137090" y="20358"/>
                  </a:lnTo>
                  <a:lnTo>
                    <a:pt x="136663" y="20358"/>
                  </a:lnTo>
                  <a:lnTo>
                    <a:pt x="26051" y="23062"/>
                  </a:lnTo>
                  <a:lnTo>
                    <a:pt x="0"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6"/>
            <p:cNvSpPr/>
            <p:nvPr/>
          </p:nvSpPr>
          <p:spPr>
            <a:xfrm>
              <a:off x="1945125" y="40888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6"/>
            <p:cNvSpPr/>
            <p:nvPr/>
          </p:nvSpPr>
          <p:spPr>
            <a:xfrm>
              <a:off x="2126625" y="4110225"/>
              <a:ext cx="3163900" cy="491175"/>
            </a:xfrm>
            <a:custGeom>
              <a:rect b="b" l="l" r="r" t="t"/>
              <a:pathLst>
                <a:path extrusionOk="0" h="19647" w="126556">
                  <a:moveTo>
                    <a:pt x="105344" y="286"/>
                  </a:moveTo>
                  <a:lnTo>
                    <a:pt x="108476" y="2848"/>
                  </a:lnTo>
                  <a:lnTo>
                    <a:pt x="108903" y="3133"/>
                  </a:lnTo>
                  <a:lnTo>
                    <a:pt x="113032" y="6407"/>
                  </a:lnTo>
                  <a:lnTo>
                    <a:pt x="113316" y="6692"/>
                  </a:lnTo>
                  <a:lnTo>
                    <a:pt x="117445" y="10108"/>
                  </a:lnTo>
                  <a:lnTo>
                    <a:pt x="117872" y="10393"/>
                  </a:lnTo>
                  <a:lnTo>
                    <a:pt x="122142" y="13809"/>
                  </a:lnTo>
                  <a:lnTo>
                    <a:pt x="122427" y="14094"/>
                  </a:lnTo>
                  <a:lnTo>
                    <a:pt x="126128" y="17084"/>
                  </a:lnTo>
                  <a:lnTo>
                    <a:pt x="118014" y="17226"/>
                  </a:lnTo>
                  <a:lnTo>
                    <a:pt x="117587" y="17226"/>
                  </a:lnTo>
                  <a:lnTo>
                    <a:pt x="108049" y="17368"/>
                  </a:lnTo>
                  <a:lnTo>
                    <a:pt x="107622" y="17368"/>
                  </a:lnTo>
                  <a:lnTo>
                    <a:pt x="100077" y="17653"/>
                  </a:lnTo>
                  <a:lnTo>
                    <a:pt x="99650" y="17653"/>
                  </a:lnTo>
                  <a:lnTo>
                    <a:pt x="91963" y="17795"/>
                  </a:lnTo>
                  <a:lnTo>
                    <a:pt x="91536" y="17795"/>
                  </a:lnTo>
                  <a:lnTo>
                    <a:pt x="83848" y="17938"/>
                  </a:lnTo>
                  <a:lnTo>
                    <a:pt x="83564" y="17938"/>
                  </a:lnTo>
                  <a:lnTo>
                    <a:pt x="75876" y="18080"/>
                  </a:lnTo>
                  <a:lnTo>
                    <a:pt x="75449" y="18223"/>
                  </a:lnTo>
                  <a:lnTo>
                    <a:pt x="67762" y="18365"/>
                  </a:lnTo>
                  <a:lnTo>
                    <a:pt x="67477" y="18365"/>
                  </a:lnTo>
                  <a:lnTo>
                    <a:pt x="59790" y="18507"/>
                  </a:lnTo>
                  <a:lnTo>
                    <a:pt x="59363" y="18507"/>
                  </a:lnTo>
                  <a:lnTo>
                    <a:pt x="51676" y="18650"/>
                  </a:lnTo>
                  <a:lnTo>
                    <a:pt x="51249" y="18650"/>
                  </a:lnTo>
                  <a:lnTo>
                    <a:pt x="43561" y="18792"/>
                  </a:lnTo>
                  <a:lnTo>
                    <a:pt x="43277" y="18934"/>
                  </a:lnTo>
                  <a:lnTo>
                    <a:pt x="35589" y="19077"/>
                  </a:lnTo>
                  <a:lnTo>
                    <a:pt x="35162" y="19077"/>
                  </a:lnTo>
                  <a:lnTo>
                    <a:pt x="27475" y="19219"/>
                  </a:lnTo>
                  <a:lnTo>
                    <a:pt x="27190" y="19219"/>
                  </a:lnTo>
                  <a:lnTo>
                    <a:pt x="22208" y="19361"/>
                  </a:lnTo>
                  <a:lnTo>
                    <a:pt x="18080" y="15945"/>
                  </a:lnTo>
                  <a:lnTo>
                    <a:pt x="17795" y="15660"/>
                  </a:lnTo>
                  <a:lnTo>
                    <a:pt x="12385" y="11105"/>
                  </a:lnTo>
                  <a:lnTo>
                    <a:pt x="12101" y="10820"/>
                  </a:lnTo>
                  <a:lnTo>
                    <a:pt x="7972" y="7546"/>
                  </a:lnTo>
                  <a:lnTo>
                    <a:pt x="7688" y="7261"/>
                  </a:lnTo>
                  <a:lnTo>
                    <a:pt x="3702" y="3844"/>
                  </a:lnTo>
                  <a:lnTo>
                    <a:pt x="3274" y="3560"/>
                  </a:lnTo>
                  <a:lnTo>
                    <a:pt x="427" y="1140"/>
                  </a:lnTo>
                  <a:lnTo>
                    <a:pt x="6406" y="1140"/>
                  </a:lnTo>
                  <a:lnTo>
                    <a:pt x="14094" y="997"/>
                  </a:lnTo>
                  <a:lnTo>
                    <a:pt x="22777" y="997"/>
                  </a:lnTo>
                  <a:lnTo>
                    <a:pt x="30465" y="855"/>
                  </a:lnTo>
                  <a:lnTo>
                    <a:pt x="39148" y="855"/>
                  </a:lnTo>
                  <a:lnTo>
                    <a:pt x="46836" y="713"/>
                  </a:lnTo>
                  <a:lnTo>
                    <a:pt x="55377" y="713"/>
                  </a:lnTo>
                  <a:lnTo>
                    <a:pt x="63207" y="570"/>
                  </a:lnTo>
                  <a:lnTo>
                    <a:pt x="71748" y="570"/>
                  </a:lnTo>
                  <a:lnTo>
                    <a:pt x="79578" y="428"/>
                  </a:lnTo>
                  <a:lnTo>
                    <a:pt x="88119" y="428"/>
                  </a:lnTo>
                  <a:lnTo>
                    <a:pt x="97799" y="286"/>
                  </a:lnTo>
                  <a:close/>
                  <a:moveTo>
                    <a:pt x="97515" y="1"/>
                  </a:moveTo>
                  <a:lnTo>
                    <a:pt x="87834" y="143"/>
                  </a:lnTo>
                  <a:lnTo>
                    <a:pt x="79293" y="143"/>
                  </a:lnTo>
                  <a:lnTo>
                    <a:pt x="71463" y="286"/>
                  </a:lnTo>
                  <a:lnTo>
                    <a:pt x="62922" y="286"/>
                  </a:lnTo>
                  <a:lnTo>
                    <a:pt x="55092" y="428"/>
                  </a:lnTo>
                  <a:lnTo>
                    <a:pt x="46551" y="428"/>
                  </a:lnTo>
                  <a:lnTo>
                    <a:pt x="38721" y="570"/>
                  </a:lnTo>
                  <a:lnTo>
                    <a:pt x="30180" y="570"/>
                  </a:lnTo>
                  <a:lnTo>
                    <a:pt x="22350" y="713"/>
                  </a:lnTo>
                  <a:lnTo>
                    <a:pt x="13809" y="713"/>
                  </a:lnTo>
                  <a:lnTo>
                    <a:pt x="6122" y="855"/>
                  </a:lnTo>
                  <a:lnTo>
                    <a:pt x="0" y="855"/>
                  </a:lnTo>
                  <a:lnTo>
                    <a:pt x="0" y="997"/>
                  </a:lnTo>
                  <a:lnTo>
                    <a:pt x="0" y="1140"/>
                  </a:lnTo>
                  <a:lnTo>
                    <a:pt x="2847" y="3560"/>
                  </a:lnTo>
                  <a:lnTo>
                    <a:pt x="3274" y="3844"/>
                  </a:lnTo>
                  <a:lnTo>
                    <a:pt x="7260" y="7261"/>
                  </a:lnTo>
                  <a:lnTo>
                    <a:pt x="7545" y="7546"/>
                  </a:lnTo>
                  <a:lnTo>
                    <a:pt x="11674" y="10820"/>
                  </a:lnTo>
                  <a:lnTo>
                    <a:pt x="11958" y="11105"/>
                  </a:lnTo>
                  <a:lnTo>
                    <a:pt x="17368" y="15660"/>
                  </a:lnTo>
                  <a:lnTo>
                    <a:pt x="17652" y="15945"/>
                  </a:lnTo>
                  <a:lnTo>
                    <a:pt x="22066" y="19504"/>
                  </a:lnTo>
                  <a:lnTo>
                    <a:pt x="22208" y="19646"/>
                  </a:lnTo>
                  <a:lnTo>
                    <a:pt x="27475" y="19504"/>
                  </a:lnTo>
                  <a:lnTo>
                    <a:pt x="27760" y="19504"/>
                  </a:lnTo>
                  <a:lnTo>
                    <a:pt x="35447" y="19361"/>
                  </a:lnTo>
                  <a:lnTo>
                    <a:pt x="35874" y="19219"/>
                  </a:lnTo>
                  <a:lnTo>
                    <a:pt x="43561" y="19077"/>
                  </a:lnTo>
                  <a:lnTo>
                    <a:pt x="43988" y="19077"/>
                  </a:lnTo>
                  <a:lnTo>
                    <a:pt x="51533" y="18934"/>
                  </a:lnTo>
                  <a:lnTo>
                    <a:pt x="51960" y="18934"/>
                  </a:lnTo>
                  <a:lnTo>
                    <a:pt x="59648" y="18792"/>
                  </a:lnTo>
                  <a:lnTo>
                    <a:pt x="60075" y="18792"/>
                  </a:lnTo>
                  <a:lnTo>
                    <a:pt x="67762" y="18650"/>
                  </a:lnTo>
                  <a:lnTo>
                    <a:pt x="68047" y="18507"/>
                  </a:lnTo>
                  <a:lnTo>
                    <a:pt x="75734" y="18365"/>
                  </a:lnTo>
                  <a:lnTo>
                    <a:pt x="76161" y="18365"/>
                  </a:lnTo>
                  <a:lnTo>
                    <a:pt x="83848" y="18223"/>
                  </a:lnTo>
                  <a:lnTo>
                    <a:pt x="84275" y="18223"/>
                  </a:lnTo>
                  <a:lnTo>
                    <a:pt x="91820" y="18080"/>
                  </a:lnTo>
                  <a:lnTo>
                    <a:pt x="92247" y="18080"/>
                  </a:lnTo>
                  <a:lnTo>
                    <a:pt x="99935" y="17938"/>
                  </a:lnTo>
                  <a:lnTo>
                    <a:pt x="100362" y="17795"/>
                  </a:lnTo>
                  <a:lnTo>
                    <a:pt x="108049" y="17653"/>
                  </a:lnTo>
                  <a:lnTo>
                    <a:pt x="108334" y="17653"/>
                  </a:lnTo>
                  <a:lnTo>
                    <a:pt x="117872" y="17511"/>
                  </a:lnTo>
                  <a:lnTo>
                    <a:pt x="118299" y="17511"/>
                  </a:lnTo>
                  <a:lnTo>
                    <a:pt x="126413" y="17226"/>
                  </a:lnTo>
                  <a:lnTo>
                    <a:pt x="126555" y="17226"/>
                  </a:lnTo>
                  <a:lnTo>
                    <a:pt x="126555" y="17084"/>
                  </a:lnTo>
                  <a:lnTo>
                    <a:pt x="122854" y="14094"/>
                  </a:lnTo>
                  <a:lnTo>
                    <a:pt x="122569" y="13809"/>
                  </a:lnTo>
                  <a:lnTo>
                    <a:pt x="117872" y="10108"/>
                  </a:lnTo>
                  <a:lnTo>
                    <a:pt x="113743" y="6692"/>
                  </a:lnTo>
                  <a:lnTo>
                    <a:pt x="113459" y="6407"/>
                  </a:lnTo>
                  <a:lnTo>
                    <a:pt x="109188" y="3133"/>
                  </a:lnTo>
                  <a:lnTo>
                    <a:pt x="108903" y="2848"/>
                  </a:lnTo>
                  <a:lnTo>
                    <a:pt x="105344"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6"/>
            <p:cNvSpPr/>
            <p:nvPr/>
          </p:nvSpPr>
          <p:spPr>
            <a:xfrm>
              <a:off x="2126625" y="4110225"/>
              <a:ext cx="3163900" cy="491175"/>
            </a:xfrm>
            <a:custGeom>
              <a:rect b="b" l="l" r="r" t="t"/>
              <a:pathLst>
                <a:path extrusionOk="0" fill="none" h="19647" w="126556">
                  <a:moveTo>
                    <a:pt x="0" y="997"/>
                  </a:moveTo>
                  <a:lnTo>
                    <a:pt x="0" y="997"/>
                  </a:lnTo>
                  <a:lnTo>
                    <a:pt x="0" y="1140"/>
                  </a:lnTo>
                  <a:lnTo>
                    <a:pt x="2847" y="3560"/>
                  </a:lnTo>
                  <a:lnTo>
                    <a:pt x="3274" y="3844"/>
                  </a:lnTo>
                  <a:lnTo>
                    <a:pt x="7260" y="7261"/>
                  </a:lnTo>
                  <a:lnTo>
                    <a:pt x="7545" y="7546"/>
                  </a:lnTo>
                  <a:lnTo>
                    <a:pt x="11674" y="10820"/>
                  </a:lnTo>
                  <a:lnTo>
                    <a:pt x="11958" y="11105"/>
                  </a:lnTo>
                  <a:lnTo>
                    <a:pt x="17368" y="15660"/>
                  </a:lnTo>
                  <a:lnTo>
                    <a:pt x="17652" y="15945"/>
                  </a:lnTo>
                  <a:lnTo>
                    <a:pt x="22066" y="19504"/>
                  </a:lnTo>
                  <a:lnTo>
                    <a:pt x="22066" y="19504"/>
                  </a:lnTo>
                  <a:lnTo>
                    <a:pt x="22208" y="19646"/>
                  </a:lnTo>
                  <a:lnTo>
                    <a:pt x="22208" y="19646"/>
                  </a:lnTo>
                  <a:lnTo>
                    <a:pt x="22208" y="19646"/>
                  </a:lnTo>
                  <a:lnTo>
                    <a:pt x="27475" y="19504"/>
                  </a:lnTo>
                  <a:lnTo>
                    <a:pt x="27760" y="19504"/>
                  </a:lnTo>
                  <a:lnTo>
                    <a:pt x="27760" y="19504"/>
                  </a:lnTo>
                  <a:lnTo>
                    <a:pt x="35447" y="19361"/>
                  </a:lnTo>
                  <a:lnTo>
                    <a:pt x="35874" y="19219"/>
                  </a:lnTo>
                  <a:lnTo>
                    <a:pt x="35874" y="19219"/>
                  </a:lnTo>
                  <a:lnTo>
                    <a:pt x="43561" y="19077"/>
                  </a:lnTo>
                  <a:lnTo>
                    <a:pt x="43561" y="19077"/>
                  </a:lnTo>
                  <a:lnTo>
                    <a:pt x="43988" y="19077"/>
                  </a:lnTo>
                  <a:lnTo>
                    <a:pt x="51533" y="18934"/>
                  </a:lnTo>
                  <a:lnTo>
                    <a:pt x="51960" y="18934"/>
                  </a:lnTo>
                  <a:lnTo>
                    <a:pt x="59648" y="18792"/>
                  </a:lnTo>
                  <a:lnTo>
                    <a:pt x="60075" y="18792"/>
                  </a:lnTo>
                  <a:lnTo>
                    <a:pt x="67762" y="18650"/>
                  </a:lnTo>
                  <a:lnTo>
                    <a:pt x="67762" y="18650"/>
                  </a:lnTo>
                  <a:lnTo>
                    <a:pt x="68047" y="18507"/>
                  </a:lnTo>
                  <a:lnTo>
                    <a:pt x="68047" y="18507"/>
                  </a:lnTo>
                  <a:lnTo>
                    <a:pt x="75734" y="18365"/>
                  </a:lnTo>
                  <a:lnTo>
                    <a:pt x="76161" y="18365"/>
                  </a:lnTo>
                  <a:lnTo>
                    <a:pt x="83848" y="18223"/>
                  </a:lnTo>
                  <a:lnTo>
                    <a:pt x="83848" y="18223"/>
                  </a:lnTo>
                  <a:lnTo>
                    <a:pt x="84275" y="18223"/>
                  </a:lnTo>
                  <a:lnTo>
                    <a:pt x="91820" y="18080"/>
                  </a:lnTo>
                  <a:lnTo>
                    <a:pt x="92247" y="18080"/>
                  </a:lnTo>
                  <a:lnTo>
                    <a:pt x="99935" y="17938"/>
                  </a:lnTo>
                  <a:lnTo>
                    <a:pt x="100362" y="17795"/>
                  </a:lnTo>
                  <a:lnTo>
                    <a:pt x="100362" y="17795"/>
                  </a:lnTo>
                  <a:lnTo>
                    <a:pt x="108049" y="17653"/>
                  </a:lnTo>
                  <a:lnTo>
                    <a:pt x="108334" y="17653"/>
                  </a:lnTo>
                  <a:lnTo>
                    <a:pt x="117872" y="17511"/>
                  </a:lnTo>
                  <a:lnTo>
                    <a:pt x="118299" y="17511"/>
                  </a:lnTo>
                  <a:lnTo>
                    <a:pt x="126413" y="17226"/>
                  </a:lnTo>
                  <a:lnTo>
                    <a:pt x="126413" y="17226"/>
                  </a:lnTo>
                  <a:lnTo>
                    <a:pt x="126555" y="17226"/>
                  </a:lnTo>
                  <a:lnTo>
                    <a:pt x="126555" y="17226"/>
                  </a:lnTo>
                  <a:lnTo>
                    <a:pt x="126555" y="17084"/>
                  </a:lnTo>
                  <a:lnTo>
                    <a:pt x="122854" y="14094"/>
                  </a:lnTo>
                  <a:lnTo>
                    <a:pt x="122569" y="13809"/>
                  </a:lnTo>
                  <a:lnTo>
                    <a:pt x="117872" y="10108"/>
                  </a:lnTo>
                  <a:lnTo>
                    <a:pt x="113743" y="6692"/>
                  </a:lnTo>
                  <a:lnTo>
                    <a:pt x="113459" y="6407"/>
                  </a:lnTo>
                  <a:lnTo>
                    <a:pt x="109188" y="3133"/>
                  </a:lnTo>
                  <a:lnTo>
                    <a:pt x="108903" y="2848"/>
                  </a:lnTo>
                  <a:lnTo>
                    <a:pt x="105344" y="1"/>
                  </a:lnTo>
                  <a:lnTo>
                    <a:pt x="105344" y="1"/>
                  </a:lnTo>
                  <a:lnTo>
                    <a:pt x="105344" y="1"/>
                  </a:lnTo>
                  <a:lnTo>
                    <a:pt x="105344" y="1"/>
                  </a:lnTo>
                  <a:lnTo>
                    <a:pt x="97942" y="1"/>
                  </a:lnTo>
                  <a:lnTo>
                    <a:pt x="97942" y="1"/>
                  </a:lnTo>
                  <a:lnTo>
                    <a:pt x="97515" y="1"/>
                  </a:lnTo>
                  <a:lnTo>
                    <a:pt x="87834" y="143"/>
                  </a:lnTo>
                  <a:lnTo>
                    <a:pt x="87407" y="143"/>
                  </a:lnTo>
                  <a:lnTo>
                    <a:pt x="79720" y="143"/>
                  </a:lnTo>
                  <a:lnTo>
                    <a:pt x="79293" y="143"/>
                  </a:lnTo>
                  <a:lnTo>
                    <a:pt x="71463" y="286"/>
                  </a:lnTo>
                  <a:lnTo>
                    <a:pt x="71036" y="286"/>
                  </a:lnTo>
                  <a:lnTo>
                    <a:pt x="63349" y="286"/>
                  </a:lnTo>
                  <a:lnTo>
                    <a:pt x="62922" y="286"/>
                  </a:lnTo>
                  <a:lnTo>
                    <a:pt x="55092" y="428"/>
                  </a:lnTo>
                  <a:lnTo>
                    <a:pt x="54665" y="428"/>
                  </a:lnTo>
                  <a:lnTo>
                    <a:pt x="46978" y="428"/>
                  </a:lnTo>
                  <a:lnTo>
                    <a:pt x="46551" y="428"/>
                  </a:lnTo>
                  <a:lnTo>
                    <a:pt x="38721" y="570"/>
                  </a:lnTo>
                  <a:lnTo>
                    <a:pt x="38437" y="570"/>
                  </a:lnTo>
                  <a:lnTo>
                    <a:pt x="30607" y="570"/>
                  </a:lnTo>
                  <a:lnTo>
                    <a:pt x="30180" y="570"/>
                  </a:lnTo>
                  <a:lnTo>
                    <a:pt x="22350" y="713"/>
                  </a:lnTo>
                  <a:lnTo>
                    <a:pt x="22066" y="713"/>
                  </a:lnTo>
                  <a:lnTo>
                    <a:pt x="14236" y="713"/>
                  </a:lnTo>
                  <a:lnTo>
                    <a:pt x="13809" y="713"/>
                  </a:lnTo>
                  <a:lnTo>
                    <a:pt x="6122" y="855"/>
                  </a:lnTo>
                  <a:lnTo>
                    <a:pt x="5695" y="855"/>
                  </a:lnTo>
                  <a:lnTo>
                    <a:pt x="0" y="855"/>
                  </a:lnTo>
                  <a:lnTo>
                    <a:pt x="0" y="855"/>
                  </a:lnTo>
                  <a:lnTo>
                    <a:pt x="0" y="997"/>
                  </a:lnTo>
                  <a:lnTo>
                    <a:pt x="0" y="99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6"/>
            <p:cNvSpPr/>
            <p:nvPr/>
          </p:nvSpPr>
          <p:spPr>
            <a:xfrm>
              <a:off x="2137300" y="4117350"/>
              <a:ext cx="3142550" cy="476925"/>
            </a:xfrm>
            <a:custGeom>
              <a:rect b="b" l="l" r="r" t="t"/>
              <a:pathLst>
                <a:path extrusionOk="0" fill="none" h="19077" w="125702">
                  <a:moveTo>
                    <a:pt x="0" y="855"/>
                  </a:moveTo>
                  <a:lnTo>
                    <a:pt x="5552" y="855"/>
                  </a:lnTo>
                  <a:lnTo>
                    <a:pt x="5979" y="855"/>
                  </a:lnTo>
                  <a:lnTo>
                    <a:pt x="13667" y="712"/>
                  </a:lnTo>
                  <a:lnTo>
                    <a:pt x="14094" y="712"/>
                  </a:lnTo>
                  <a:lnTo>
                    <a:pt x="21923" y="712"/>
                  </a:lnTo>
                  <a:lnTo>
                    <a:pt x="22350" y="712"/>
                  </a:lnTo>
                  <a:lnTo>
                    <a:pt x="30038" y="570"/>
                  </a:lnTo>
                  <a:lnTo>
                    <a:pt x="30465" y="570"/>
                  </a:lnTo>
                  <a:lnTo>
                    <a:pt x="38294" y="570"/>
                  </a:lnTo>
                  <a:lnTo>
                    <a:pt x="38721" y="570"/>
                  </a:lnTo>
                  <a:lnTo>
                    <a:pt x="46409" y="428"/>
                  </a:lnTo>
                  <a:lnTo>
                    <a:pt x="46409" y="428"/>
                  </a:lnTo>
                  <a:lnTo>
                    <a:pt x="46836" y="428"/>
                  </a:lnTo>
                  <a:lnTo>
                    <a:pt x="54665" y="428"/>
                  </a:lnTo>
                  <a:lnTo>
                    <a:pt x="54665" y="428"/>
                  </a:lnTo>
                  <a:lnTo>
                    <a:pt x="54950" y="428"/>
                  </a:lnTo>
                  <a:lnTo>
                    <a:pt x="62780" y="285"/>
                  </a:lnTo>
                  <a:lnTo>
                    <a:pt x="62780" y="285"/>
                  </a:lnTo>
                  <a:lnTo>
                    <a:pt x="63207" y="285"/>
                  </a:lnTo>
                  <a:lnTo>
                    <a:pt x="63207" y="285"/>
                  </a:lnTo>
                  <a:lnTo>
                    <a:pt x="70894" y="285"/>
                  </a:lnTo>
                  <a:lnTo>
                    <a:pt x="71321" y="285"/>
                  </a:lnTo>
                  <a:lnTo>
                    <a:pt x="71321" y="285"/>
                  </a:lnTo>
                  <a:lnTo>
                    <a:pt x="79151" y="143"/>
                  </a:lnTo>
                  <a:lnTo>
                    <a:pt x="79578" y="143"/>
                  </a:lnTo>
                  <a:lnTo>
                    <a:pt x="79578" y="143"/>
                  </a:lnTo>
                  <a:lnTo>
                    <a:pt x="87265" y="143"/>
                  </a:lnTo>
                  <a:lnTo>
                    <a:pt x="87692" y="143"/>
                  </a:lnTo>
                  <a:lnTo>
                    <a:pt x="97372" y="1"/>
                  </a:lnTo>
                  <a:lnTo>
                    <a:pt x="97799" y="1"/>
                  </a:lnTo>
                  <a:lnTo>
                    <a:pt x="104917" y="1"/>
                  </a:lnTo>
                  <a:lnTo>
                    <a:pt x="108049" y="2563"/>
                  </a:lnTo>
                  <a:lnTo>
                    <a:pt x="108476" y="2848"/>
                  </a:lnTo>
                  <a:lnTo>
                    <a:pt x="112605" y="6122"/>
                  </a:lnTo>
                  <a:lnTo>
                    <a:pt x="112889" y="6407"/>
                  </a:lnTo>
                  <a:lnTo>
                    <a:pt x="117018" y="9823"/>
                  </a:lnTo>
                  <a:lnTo>
                    <a:pt x="117445" y="10108"/>
                  </a:lnTo>
                  <a:lnTo>
                    <a:pt x="121715" y="13524"/>
                  </a:lnTo>
                  <a:lnTo>
                    <a:pt x="122000" y="13809"/>
                  </a:lnTo>
                  <a:lnTo>
                    <a:pt x="125701" y="16799"/>
                  </a:lnTo>
                  <a:lnTo>
                    <a:pt x="117587" y="16941"/>
                  </a:lnTo>
                  <a:lnTo>
                    <a:pt x="117160" y="16941"/>
                  </a:lnTo>
                  <a:lnTo>
                    <a:pt x="107622" y="17083"/>
                  </a:lnTo>
                  <a:lnTo>
                    <a:pt x="107195" y="17083"/>
                  </a:lnTo>
                  <a:lnTo>
                    <a:pt x="99650" y="17368"/>
                  </a:lnTo>
                  <a:lnTo>
                    <a:pt x="99223" y="17368"/>
                  </a:lnTo>
                  <a:lnTo>
                    <a:pt x="91536" y="17510"/>
                  </a:lnTo>
                  <a:lnTo>
                    <a:pt x="91109" y="17510"/>
                  </a:lnTo>
                  <a:lnTo>
                    <a:pt x="91109" y="17510"/>
                  </a:lnTo>
                  <a:lnTo>
                    <a:pt x="83421" y="17653"/>
                  </a:lnTo>
                  <a:lnTo>
                    <a:pt x="83137" y="17653"/>
                  </a:lnTo>
                  <a:lnTo>
                    <a:pt x="75449" y="17795"/>
                  </a:lnTo>
                  <a:lnTo>
                    <a:pt x="75022" y="17938"/>
                  </a:lnTo>
                  <a:lnTo>
                    <a:pt x="67335" y="18080"/>
                  </a:lnTo>
                  <a:lnTo>
                    <a:pt x="67050" y="18080"/>
                  </a:lnTo>
                  <a:lnTo>
                    <a:pt x="59363" y="18222"/>
                  </a:lnTo>
                  <a:lnTo>
                    <a:pt x="58936" y="18222"/>
                  </a:lnTo>
                  <a:lnTo>
                    <a:pt x="51249" y="18365"/>
                  </a:lnTo>
                  <a:lnTo>
                    <a:pt x="50822" y="18365"/>
                  </a:lnTo>
                  <a:lnTo>
                    <a:pt x="43134" y="18507"/>
                  </a:lnTo>
                  <a:lnTo>
                    <a:pt x="42850" y="18649"/>
                  </a:lnTo>
                  <a:lnTo>
                    <a:pt x="35162" y="18792"/>
                  </a:lnTo>
                  <a:lnTo>
                    <a:pt x="35162" y="18792"/>
                  </a:lnTo>
                  <a:lnTo>
                    <a:pt x="34735" y="18792"/>
                  </a:lnTo>
                  <a:lnTo>
                    <a:pt x="34735" y="18792"/>
                  </a:lnTo>
                  <a:lnTo>
                    <a:pt x="27048" y="18934"/>
                  </a:lnTo>
                  <a:lnTo>
                    <a:pt x="26763" y="18934"/>
                  </a:lnTo>
                  <a:lnTo>
                    <a:pt x="21781" y="19076"/>
                  </a:lnTo>
                  <a:lnTo>
                    <a:pt x="17653" y="15660"/>
                  </a:lnTo>
                  <a:lnTo>
                    <a:pt x="17368" y="15375"/>
                  </a:lnTo>
                  <a:lnTo>
                    <a:pt x="11958" y="10820"/>
                  </a:lnTo>
                  <a:lnTo>
                    <a:pt x="11674" y="10535"/>
                  </a:lnTo>
                  <a:lnTo>
                    <a:pt x="7545" y="7261"/>
                  </a:lnTo>
                  <a:lnTo>
                    <a:pt x="7261" y="6976"/>
                  </a:lnTo>
                  <a:lnTo>
                    <a:pt x="3275" y="3559"/>
                  </a:lnTo>
                  <a:lnTo>
                    <a:pt x="2847" y="3275"/>
                  </a:lnTo>
                  <a:lnTo>
                    <a:pt x="0"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6"/>
            <p:cNvSpPr/>
            <p:nvPr/>
          </p:nvSpPr>
          <p:spPr>
            <a:xfrm>
              <a:off x="2137300" y="41387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6"/>
            <p:cNvSpPr/>
            <p:nvPr/>
          </p:nvSpPr>
          <p:spPr>
            <a:xfrm>
              <a:off x="2197800" y="4181400"/>
              <a:ext cx="2658525" cy="24950"/>
            </a:xfrm>
            <a:custGeom>
              <a:rect b="b" l="l" r="r" t="t"/>
              <a:pathLst>
                <a:path extrusionOk="0" h="998" w="106341">
                  <a:moveTo>
                    <a:pt x="97942" y="1"/>
                  </a:moveTo>
                  <a:lnTo>
                    <a:pt x="88262" y="143"/>
                  </a:lnTo>
                  <a:lnTo>
                    <a:pt x="79720" y="143"/>
                  </a:lnTo>
                  <a:lnTo>
                    <a:pt x="71891" y="286"/>
                  </a:lnTo>
                  <a:lnTo>
                    <a:pt x="55092" y="286"/>
                  </a:lnTo>
                  <a:lnTo>
                    <a:pt x="47405" y="428"/>
                  </a:lnTo>
                  <a:lnTo>
                    <a:pt x="38721" y="428"/>
                  </a:lnTo>
                  <a:lnTo>
                    <a:pt x="30892" y="570"/>
                  </a:lnTo>
                  <a:lnTo>
                    <a:pt x="14521" y="570"/>
                  </a:lnTo>
                  <a:lnTo>
                    <a:pt x="14236" y="713"/>
                  </a:lnTo>
                  <a:lnTo>
                    <a:pt x="0" y="713"/>
                  </a:lnTo>
                  <a:lnTo>
                    <a:pt x="427" y="997"/>
                  </a:lnTo>
                  <a:lnTo>
                    <a:pt x="6691" y="997"/>
                  </a:lnTo>
                  <a:lnTo>
                    <a:pt x="14521" y="855"/>
                  </a:lnTo>
                  <a:lnTo>
                    <a:pt x="31319" y="855"/>
                  </a:lnTo>
                  <a:lnTo>
                    <a:pt x="39006" y="713"/>
                  </a:lnTo>
                  <a:lnTo>
                    <a:pt x="47690" y="713"/>
                  </a:lnTo>
                  <a:lnTo>
                    <a:pt x="55377" y="570"/>
                  </a:lnTo>
                  <a:lnTo>
                    <a:pt x="64061" y="570"/>
                  </a:lnTo>
                  <a:lnTo>
                    <a:pt x="71891" y="428"/>
                  </a:lnTo>
                  <a:lnTo>
                    <a:pt x="88689" y="428"/>
                  </a:lnTo>
                  <a:lnTo>
                    <a:pt x="98227" y="286"/>
                  </a:lnTo>
                  <a:lnTo>
                    <a:pt x="106341" y="286"/>
                  </a:lnTo>
                  <a:lnTo>
                    <a:pt x="106056"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6"/>
            <p:cNvSpPr/>
            <p:nvPr/>
          </p:nvSpPr>
          <p:spPr>
            <a:xfrm>
              <a:off x="2197800" y="4181400"/>
              <a:ext cx="2658525" cy="24950"/>
            </a:xfrm>
            <a:custGeom>
              <a:rect b="b" l="l" r="r" t="t"/>
              <a:pathLst>
                <a:path extrusionOk="0" fill="none" h="998" w="106341">
                  <a:moveTo>
                    <a:pt x="106341" y="286"/>
                  </a:moveTo>
                  <a:lnTo>
                    <a:pt x="106056" y="286"/>
                  </a:lnTo>
                  <a:lnTo>
                    <a:pt x="98654" y="286"/>
                  </a:lnTo>
                  <a:lnTo>
                    <a:pt x="98227" y="286"/>
                  </a:lnTo>
                  <a:lnTo>
                    <a:pt x="98227" y="286"/>
                  </a:lnTo>
                  <a:lnTo>
                    <a:pt x="88689" y="428"/>
                  </a:lnTo>
                  <a:lnTo>
                    <a:pt x="88262" y="428"/>
                  </a:lnTo>
                  <a:lnTo>
                    <a:pt x="80432" y="428"/>
                  </a:lnTo>
                  <a:lnTo>
                    <a:pt x="80005" y="428"/>
                  </a:lnTo>
                  <a:lnTo>
                    <a:pt x="72175" y="428"/>
                  </a:lnTo>
                  <a:lnTo>
                    <a:pt x="71891" y="428"/>
                  </a:lnTo>
                  <a:lnTo>
                    <a:pt x="64061" y="570"/>
                  </a:lnTo>
                  <a:lnTo>
                    <a:pt x="63634" y="570"/>
                  </a:lnTo>
                  <a:lnTo>
                    <a:pt x="55804" y="570"/>
                  </a:lnTo>
                  <a:lnTo>
                    <a:pt x="55377" y="570"/>
                  </a:lnTo>
                  <a:lnTo>
                    <a:pt x="47690" y="713"/>
                  </a:lnTo>
                  <a:lnTo>
                    <a:pt x="47263" y="713"/>
                  </a:lnTo>
                  <a:lnTo>
                    <a:pt x="39433" y="713"/>
                  </a:lnTo>
                  <a:lnTo>
                    <a:pt x="39006" y="713"/>
                  </a:lnTo>
                  <a:lnTo>
                    <a:pt x="31319" y="855"/>
                  </a:lnTo>
                  <a:lnTo>
                    <a:pt x="30892" y="855"/>
                  </a:lnTo>
                  <a:lnTo>
                    <a:pt x="23062" y="855"/>
                  </a:lnTo>
                  <a:lnTo>
                    <a:pt x="22635" y="855"/>
                  </a:lnTo>
                  <a:lnTo>
                    <a:pt x="14805" y="855"/>
                  </a:lnTo>
                  <a:lnTo>
                    <a:pt x="14521" y="855"/>
                  </a:lnTo>
                  <a:lnTo>
                    <a:pt x="6691" y="997"/>
                  </a:lnTo>
                  <a:lnTo>
                    <a:pt x="6264" y="997"/>
                  </a:lnTo>
                  <a:lnTo>
                    <a:pt x="855" y="997"/>
                  </a:lnTo>
                  <a:lnTo>
                    <a:pt x="427" y="997"/>
                  </a:lnTo>
                  <a:lnTo>
                    <a:pt x="0" y="713"/>
                  </a:lnTo>
                  <a:lnTo>
                    <a:pt x="427" y="713"/>
                  </a:lnTo>
                  <a:lnTo>
                    <a:pt x="5979" y="713"/>
                  </a:lnTo>
                  <a:lnTo>
                    <a:pt x="6406" y="713"/>
                  </a:lnTo>
                  <a:lnTo>
                    <a:pt x="14094" y="713"/>
                  </a:lnTo>
                  <a:lnTo>
                    <a:pt x="14236" y="713"/>
                  </a:lnTo>
                  <a:lnTo>
                    <a:pt x="14521" y="570"/>
                  </a:lnTo>
                  <a:lnTo>
                    <a:pt x="22350" y="570"/>
                  </a:lnTo>
                  <a:lnTo>
                    <a:pt x="22777" y="570"/>
                  </a:lnTo>
                  <a:lnTo>
                    <a:pt x="30607" y="570"/>
                  </a:lnTo>
                  <a:lnTo>
                    <a:pt x="30892" y="570"/>
                  </a:lnTo>
                  <a:lnTo>
                    <a:pt x="38721" y="428"/>
                  </a:lnTo>
                  <a:lnTo>
                    <a:pt x="39148" y="428"/>
                  </a:lnTo>
                  <a:lnTo>
                    <a:pt x="46978" y="428"/>
                  </a:lnTo>
                  <a:lnTo>
                    <a:pt x="47405" y="428"/>
                  </a:lnTo>
                  <a:lnTo>
                    <a:pt x="55092" y="286"/>
                  </a:lnTo>
                  <a:lnTo>
                    <a:pt x="55520" y="286"/>
                  </a:lnTo>
                  <a:lnTo>
                    <a:pt x="63349" y="286"/>
                  </a:lnTo>
                  <a:lnTo>
                    <a:pt x="63776" y="286"/>
                  </a:lnTo>
                  <a:lnTo>
                    <a:pt x="71463" y="286"/>
                  </a:lnTo>
                  <a:lnTo>
                    <a:pt x="71891" y="286"/>
                  </a:lnTo>
                  <a:lnTo>
                    <a:pt x="79720" y="143"/>
                  </a:lnTo>
                  <a:lnTo>
                    <a:pt x="80147" y="143"/>
                  </a:lnTo>
                  <a:lnTo>
                    <a:pt x="87977" y="143"/>
                  </a:lnTo>
                  <a:lnTo>
                    <a:pt x="88262" y="143"/>
                  </a:lnTo>
                  <a:lnTo>
                    <a:pt x="97942" y="1"/>
                  </a:lnTo>
                  <a:lnTo>
                    <a:pt x="98369" y="1"/>
                  </a:lnTo>
                  <a:lnTo>
                    <a:pt x="105629" y="1"/>
                  </a:lnTo>
                  <a:lnTo>
                    <a:pt x="106056" y="1"/>
                  </a:lnTo>
                  <a:lnTo>
                    <a:pt x="106341" y="2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6"/>
            <p:cNvSpPr/>
            <p:nvPr/>
          </p:nvSpPr>
          <p:spPr>
            <a:xfrm>
              <a:off x="4856300" y="41885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6"/>
            <p:cNvSpPr/>
            <p:nvPr/>
          </p:nvSpPr>
          <p:spPr>
            <a:xfrm>
              <a:off x="2308125" y="4270375"/>
              <a:ext cx="2662100" cy="28500"/>
            </a:xfrm>
            <a:custGeom>
              <a:rect b="b" l="l" r="r" t="t"/>
              <a:pathLst>
                <a:path extrusionOk="0" h="1140" w="106484">
                  <a:moveTo>
                    <a:pt x="105772" y="1"/>
                  </a:moveTo>
                  <a:lnTo>
                    <a:pt x="98227" y="143"/>
                  </a:lnTo>
                  <a:lnTo>
                    <a:pt x="87692" y="143"/>
                  </a:lnTo>
                  <a:lnTo>
                    <a:pt x="80005" y="286"/>
                  </a:lnTo>
                  <a:lnTo>
                    <a:pt x="71321" y="286"/>
                  </a:lnTo>
                  <a:lnTo>
                    <a:pt x="63634" y="428"/>
                  </a:lnTo>
                  <a:lnTo>
                    <a:pt x="46693" y="428"/>
                  </a:lnTo>
                  <a:lnTo>
                    <a:pt x="39006" y="570"/>
                  </a:lnTo>
                  <a:lnTo>
                    <a:pt x="30322" y="570"/>
                  </a:lnTo>
                  <a:lnTo>
                    <a:pt x="22635" y="713"/>
                  </a:lnTo>
                  <a:lnTo>
                    <a:pt x="5837" y="713"/>
                  </a:lnTo>
                  <a:lnTo>
                    <a:pt x="428" y="855"/>
                  </a:lnTo>
                  <a:lnTo>
                    <a:pt x="0" y="855"/>
                  </a:lnTo>
                  <a:lnTo>
                    <a:pt x="285" y="1140"/>
                  </a:lnTo>
                  <a:lnTo>
                    <a:pt x="712" y="1140"/>
                  </a:lnTo>
                  <a:lnTo>
                    <a:pt x="6122" y="997"/>
                  </a:lnTo>
                  <a:lnTo>
                    <a:pt x="14663" y="997"/>
                  </a:lnTo>
                  <a:lnTo>
                    <a:pt x="22493" y="855"/>
                  </a:lnTo>
                  <a:lnTo>
                    <a:pt x="39291" y="855"/>
                  </a:lnTo>
                  <a:lnTo>
                    <a:pt x="47121" y="713"/>
                  </a:lnTo>
                  <a:lnTo>
                    <a:pt x="55662" y="713"/>
                  </a:lnTo>
                  <a:lnTo>
                    <a:pt x="63492" y="570"/>
                  </a:lnTo>
                  <a:lnTo>
                    <a:pt x="80290" y="570"/>
                  </a:lnTo>
                  <a:lnTo>
                    <a:pt x="87977" y="428"/>
                  </a:lnTo>
                  <a:lnTo>
                    <a:pt x="98511" y="428"/>
                  </a:lnTo>
                  <a:lnTo>
                    <a:pt x="106056" y="286"/>
                  </a:lnTo>
                  <a:lnTo>
                    <a:pt x="106483" y="286"/>
                  </a:lnTo>
                  <a:lnTo>
                    <a:pt x="10619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6"/>
            <p:cNvSpPr/>
            <p:nvPr/>
          </p:nvSpPr>
          <p:spPr>
            <a:xfrm>
              <a:off x="2308125" y="4270375"/>
              <a:ext cx="2662100" cy="28500"/>
            </a:xfrm>
            <a:custGeom>
              <a:rect b="b" l="l" r="r" t="t"/>
              <a:pathLst>
                <a:path extrusionOk="0" fill="none" h="1140" w="106484">
                  <a:moveTo>
                    <a:pt x="0" y="855"/>
                  </a:moveTo>
                  <a:lnTo>
                    <a:pt x="285" y="1140"/>
                  </a:lnTo>
                  <a:lnTo>
                    <a:pt x="712" y="1140"/>
                  </a:lnTo>
                  <a:lnTo>
                    <a:pt x="6122" y="997"/>
                  </a:lnTo>
                  <a:lnTo>
                    <a:pt x="6549" y="997"/>
                  </a:lnTo>
                  <a:lnTo>
                    <a:pt x="14236" y="997"/>
                  </a:lnTo>
                  <a:lnTo>
                    <a:pt x="14663" y="997"/>
                  </a:lnTo>
                  <a:lnTo>
                    <a:pt x="14663" y="997"/>
                  </a:lnTo>
                  <a:lnTo>
                    <a:pt x="22493" y="855"/>
                  </a:lnTo>
                  <a:lnTo>
                    <a:pt x="22920" y="855"/>
                  </a:lnTo>
                  <a:lnTo>
                    <a:pt x="30750" y="855"/>
                  </a:lnTo>
                  <a:lnTo>
                    <a:pt x="31034" y="855"/>
                  </a:lnTo>
                  <a:lnTo>
                    <a:pt x="38864" y="855"/>
                  </a:lnTo>
                  <a:lnTo>
                    <a:pt x="39291" y="855"/>
                  </a:lnTo>
                  <a:lnTo>
                    <a:pt x="47121" y="713"/>
                  </a:lnTo>
                  <a:lnTo>
                    <a:pt x="47405" y="713"/>
                  </a:lnTo>
                  <a:lnTo>
                    <a:pt x="55235" y="713"/>
                  </a:lnTo>
                  <a:lnTo>
                    <a:pt x="55235" y="713"/>
                  </a:lnTo>
                  <a:lnTo>
                    <a:pt x="55662" y="713"/>
                  </a:lnTo>
                  <a:lnTo>
                    <a:pt x="55662" y="713"/>
                  </a:lnTo>
                  <a:lnTo>
                    <a:pt x="63492" y="570"/>
                  </a:lnTo>
                  <a:lnTo>
                    <a:pt x="63919" y="570"/>
                  </a:lnTo>
                  <a:lnTo>
                    <a:pt x="71606" y="570"/>
                  </a:lnTo>
                  <a:lnTo>
                    <a:pt x="72033" y="570"/>
                  </a:lnTo>
                  <a:lnTo>
                    <a:pt x="79863" y="570"/>
                  </a:lnTo>
                  <a:lnTo>
                    <a:pt x="80290" y="570"/>
                  </a:lnTo>
                  <a:lnTo>
                    <a:pt x="87977" y="428"/>
                  </a:lnTo>
                  <a:lnTo>
                    <a:pt x="88404" y="428"/>
                  </a:lnTo>
                  <a:lnTo>
                    <a:pt x="98084" y="428"/>
                  </a:lnTo>
                  <a:lnTo>
                    <a:pt x="98511" y="428"/>
                  </a:lnTo>
                  <a:lnTo>
                    <a:pt x="106056" y="286"/>
                  </a:lnTo>
                  <a:lnTo>
                    <a:pt x="106483" y="286"/>
                  </a:lnTo>
                  <a:lnTo>
                    <a:pt x="106199" y="1"/>
                  </a:lnTo>
                  <a:lnTo>
                    <a:pt x="105772" y="1"/>
                  </a:lnTo>
                  <a:lnTo>
                    <a:pt x="98227" y="143"/>
                  </a:lnTo>
                  <a:lnTo>
                    <a:pt x="97800" y="143"/>
                  </a:lnTo>
                  <a:lnTo>
                    <a:pt x="88119" y="143"/>
                  </a:lnTo>
                  <a:lnTo>
                    <a:pt x="87692" y="143"/>
                  </a:lnTo>
                  <a:lnTo>
                    <a:pt x="80005" y="286"/>
                  </a:lnTo>
                  <a:lnTo>
                    <a:pt x="80005" y="286"/>
                  </a:lnTo>
                  <a:lnTo>
                    <a:pt x="79578" y="286"/>
                  </a:lnTo>
                  <a:lnTo>
                    <a:pt x="79578" y="286"/>
                  </a:lnTo>
                  <a:lnTo>
                    <a:pt x="71748" y="286"/>
                  </a:lnTo>
                  <a:lnTo>
                    <a:pt x="71321" y="286"/>
                  </a:lnTo>
                  <a:lnTo>
                    <a:pt x="63634" y="428"/>
                  </a:lnTo>
                  <a:lnTo>
                    <a:pt x="63207" y="428"/>
                  </a:lnTo>
                  <a:lnTo>
                    <a:pt x="55377" y="428"/>
                  </a:lnTo>
                  <a:lnTo>
                    <a:pt x="54950" y="428"/>
                  </a:lnTo>
                  <a:lnTo>
                    <a:pt x="47121" y="428"/>
                  </a:lnTo>
                  <a:lnTo>
                    <a:pt x="46693" y="428"/>
                  </a:lnTo>
                  <a:lnTo>
                    <a:pt x="39006" y="570"/>
                  </a:lnTo>
                  <a:lnTo>
                    <a:pt x="38579" y="570"/>
                  </a:lnTo>
                  <a:lnTo>
                    <a:pt x="30750" y="570"/>
                  </a:lnTo>
                  <a:lnTo>
                    <a:pt x="30322" y="570"/>
                  </a:lnTo>
                  <a:lnTo>
                    <a:pt x="22635" y="713"/>
                  </a:lnTo>
                  <a:lnTo>
                    <a:pt x="22208" y="713"/>
                  </a:lnTo>
                  <a:lnTo>
                    <a:pt x="14378" y="713"/>
                  </a:lnTo>
                  <a:lnTo>
                    <a:pt x="14378" y="713"/>
                  </a:lnTo>
                  <a:lnTo>
                    <a:pt x="13951" y="713"/>
                  </a:lnTo>
                  <a:lnTo>
                    <a:pt x="6264" y="713"/>
                  </a:lnTo>
                  <a:lnTo>
                    <a:pt x="5837" y="713"/>
                  </a:lnTo>
                  <a:lnTo>
                    <a:pt x="428" y="855"/>
                  </a:lnTo>
                  <a:lnTo>
                    <a:pt x="0"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6"/>
            <p:cNvSpPr/>
            <p:nvPr/>
          </p:nvSpPr>
          <p:spPr>
            <a:xfrm>
              <a:off x="2308125" y="4291750"/>
              <a:ext cx="25" cy="0"/>
            </a:xfrm>
            <a:custGeom>
              <a:rect b="b" l="l" r="r" t="t"/>
              <a:pathLst>
                <a:path extrusionOk="0" fill="none" h="0"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6"/>
            <p:cNvSpPr/>
            <p:nvPr/>
          </p:nvSpPr>
          <p:spPr>
            <a:xfrm>
              <a:off x="2763675" y="4362925"/>
              <a:ext cx="2320425" cy="21375"/>
            </a:xfrm>
            <a:custGeom>
              <a:rect b="b" l="l" r="r" t="t"/>
              <a:pathLst>
                <a:path extrusionOk="0" h="855" w="92817">
                  <a:moveTo>
                    <a:pt x="83848" y="0"/>
                  </a:moveTo>
                  <a:lnTo>
                    <a:pt x="74168" y="143"/>
                  </a:lnTo>
                  <a:lnTo>
                    <a:pt x="65627" y="143"/>
                  </a:lnTo>
                  <a:lnTo>
                    <a:pt x="57797" y="285"/>
                  </a:lnTo>
                  <a:lnTo>
                    <a:pt x="40999" y="285"/>
                  </a:lnTo>
                  <a:lnTo>
                    <a:pt x="33169" y="427"/>
                  </a:lnTo>
                  <a:lnTo>
                    <a:pt x="24628" y="427"/>
                  </a:lnTo>
                  <a:lnTo>
                    <a:pt x="16798" y="570"/>
                  </a:lnTo>
                  <a:lnTo>
                    <a:pt x="0" y="570"/>
                  </a:lnTo>
                  <a:lnTo>
                    <a:pt x="285" y="854"/>
                  </a:lnTo>
                  <a:lnTo>
                    <a:pt x="16656" y="854"/>
                  </a:lnTo>
                  <a:lnTo>
                    <a:pt x="17083" y="712"/>
                  </a:lnTo>
                  <a:lnTo>
                    <a:pt x="33454" y="712"/>
                  </a:lnTo>
                  <a:lnTo>
                    <a:pt x="41284" y="570"/>
                  </a:lnTo>
                  <a:lnTo>
                    <a:pt x="49825" y="570"/>
                  </a:lnTo>
                  <a:lnTo>
                    <a:pt x="57655" y="427"/>
                  </a:lnTo>
                  <a:lnTo>
                    <a:pt x="74453" y="427"/>
                  </a:lnTo>
                  <a:lnTo>
                    <a:pt x="84133" y="285"/>
                  </a:lnTo>
                  <a:lnTo>
                    <a:pt x="92817" y="285"/>
                  </a:lnTo>
                  <a:lnTo>
                    <a:pt x="92390"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6"/>
            <p:cNvSpPr/>
            <p:nvPr/>
          </p:nvSpPr>
          <p:spPr>
            <a:xfrm>
              <a:off x="2763675" y="4362925"/>
              <a:ext cx="2320425" cy="21375"/>
            </a:xfrm>
            <a:custGeom>
              <a:rect b="b" l="l" r="r" t="t"/>
              <a:pathLst>
                <a:path extrusionOk="0" fill="none" h="855" w="92817">
                  <a:moveTo>
                    <a:pt x="427" y="570"/>
                  </a:moveTo>
                  <a:lnTo>
                    <a:pt x="0" y="570"/>
                  </a:lnTo>
                  <a:lnTo>
                    <a:pt x="285" y="854"/>
                  </a:lnTo>
                  <a:lnTo>
                    <a:pt x="712" y="854"/>
                  </a:lnTo>
                  <a:lnTo>
                    <a:pt x="8542" y="854"/>
                  </a:lnTo>
                  <a:lnTo>
                    <a:pt x="8969" y="854"/>
                  </a:lnTo>
                  <a:lnTo>
                    <a:pt x="16656" y="854"/>
                  </a:lnTo>
                  <a:lnTo>
                    <a:pt x="17083" y="712"/>
                  </a:lnTo>
                  <a:lnTo>
                    <a:pt x="24913" y="712"/>
                  </a:lnTo>
                  <a:lnTo>
                    <a:pt x="25340" y="712"/>
                  </a:lnTo>
                  <a:lnTo>
                    <a:pt x="33027" y="712"/>
                  </a:lnTo>
                  <a:lnTo>
                    <a:pt x="33454" y="712"/>
                  </a:lnTo>
                  <a:lnTo>
                    <a:pt x="41284" y="570"/>
                  </a:lnTo>
                  <a:lnTo>
                    <a:pt x="41711" y="570"/>
                  </a:lnTo>
                  <a:lnTo>
                    <a:pt x="49540" y="570"/>
                  </a:lnTo>
                  <a:lnTo>
                    <a:pt x="49825" y="570"/>
                  </a:lnTo>
                  <a:lnTo>
                    <a:pt x="57655" y="427"/>
                  </a:lnTo>
                  <a:lnTo>
                    <a:pt x="57655" y="427"/>
                  </a:lnTo>
                  <a:lnTo>
                    <a:pt x="58082" y="427"/>
                  </a:lnTo>
                  <a:lnTo>
                    <a:pt x="58082" y="427"/>
                  </a:lnTo>
                  <a:lnTo>
                    <a:pt x="65911" y="427"/>
                  </a:lnTo>
                  <a:lnTo>
                    <a:pt x="66338" y="427"/>
                  </a:lnTo>
                  <a:lnTo>
                    <a:pt x="74026" y="427"/>
                  </a:lnTo>
                  <a:lnTo>
                    <a:pt x="74453" y="427"/>
                  </a:lnTo>
                  <a:lnTo>
                    <a:pt x="84133" y="285"/>
                  </a:lnTo>
                  <a:lnTo>
                    <a:pt x="84560" y="285"/>
                  </a:lnTo>
                  <a:lnTo>
                    <a:pt x="92390" y="285"/>
                  </a:lnTo>
                  <a:lnTo>
                    <a:pt x="92817" y="285"/>
                  </a:lnTo>
                  <a:lnTo>
                    <a:pt x="92390" y="0"/>
                  </a:lnTo>
                  <a:lnTo>
                    <a:pt x="91963" y="0"/>
                  </a:lnTo>
                  <a:lnTo>
                    <a:pt x="84275" y="0"/>
                  </a:lnTo>
                  <a:lnTo>
                    <a:pt x="83848" y="0"/>
                  </a:lnTo>
                  <a:lnTo>
                    <a:pt x="74168" y="143"/>
                  </a:lnTo>
                  <a:lnTo>
                    <a:pt x="73741" y="143"/>
                  </a:lnTo>
                  <a:lnTo>
                    <a:pt x="65911" y="143"/>
                  </a:lnTo>
                  <a:lnTo>
                    <a:pt x="65627" y="143"/>
                  </a:lnTo>
                  <a:lnTo>
                    <a:pt x="57797" y="285"/>
                  </a:lnTo>
                  <a:lnTo>
                    <a:pt x="57370" y="285"/>
                  </a:lnTo>
                  <a:lnTo>
                    <a:pt x="49540" y="285"/>
                  </a:lnTo>
                  <a:lnTo>
                    <a:pt x="49113" y="285"/>
                  </a:lnTo>
                  <a:lnTo>
                    <a:pt x="41426" y="285"/>
                  </a:lnTo>
                  <a:lnTo>
                    <a:pt x="40999" y="285"/>
                  </a:lnTo>
                  <a:lnTo>
                    <a:pt x="33169" y="427"/>
                  </a:lnTo>
                  <a:lnTo>
                    <a:pt x="32742" y="427"/>
                  </a:lnTo>
                  <a:lnTo>
                    <a:pt x="25055" y="427"/>
                  </a:lnTo>
                  <a:lnTo>
                    <a:pt x="24628" y="427"/>
                  </a:lnTo>
                  <a:lnTo>
                    <a:pt x="16798" y="570"/>
                  </a:lnTo>
                  <a:lnTo>
                    <a:pt x="16371" y="570"/>
                  </a:lnTo>
                  <a:lnTo>
                    <a:pt x="8542" y="570"/>
                  </a:lnTo>
                  <a:lnTo>
                    <a:pt x="8257" y="570"/>
                  </a:lnTo>
                  <a:lnTo>
                    <a:pt x="427" y="57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6"/>
            <p:cNvSpPr/>
            <p:nvPr/>
          </p:nvSpPr>
          <p:spPr>
            <a:xfrm>
              <a:off x="2774350" y="43771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6"/>
            <p:cNvSpPr/>
            <p:nvPr/>
          </p:nvSpPr>
          <p:spPr>
            <a:xfrm>
              <a:off x="2418450" y="4380700"/>
              <a:ext cx="156625" cy="7150"/>
            </a:xfrm>
            <a:custGeom>
              <a:rect b="b" l="l" r="r" t="t"/>
              <a:pathLst>
                <a:path extrusionOk="0" h="286" w="6265">
                  <a:moveTo>
                    <a:pt x="1" y="1"/>
                  </a:moveTo>
                  <a:lnTo>
                    <a:pt x="285" y="286"/>
                  </a:lnTo>
                  <a:lnTo>
                    <a:pt x="6264" y="286"/>
                  </a:lnTo>
                  <a:lnTo>
                    <a:pt x="597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6"/>
            <p:cNvSpPr/>
            <p:nvPr/>
          </p:nvSpPr>
          <p:spPr>
            <a:xfrm>
              <a:off x="2418450" y="4380700"/>
              <a:ext cx="156625" cy="7150"/>
            </a:xfrm>
            <a:custGeom>
              <a:rect b="b" l="l" r="r" t="t"/>
              <a:pathLst>
                <a:path extrusionOk="0" fill="none" h="286" w="6265">
                  <a:moveTo>
                    <a:pt x="1" y="1"/>
                  </a:moveTo>
                  <a:lnTo>
                    <a:pt x="285" y="286"/>
                  </a:lnTo>
                  <a:lnTo>
                    <a:pt x="712" y="286"/>
                  </a:lnTo>
                  <a:lnTo>
                    <a:pt x="5979" y="286"/>
                  </a:lnTo>
                  <a:lnTo>
                    <a:pt x="6264" y="286"/>
                  </a:lnTo>
                  <a:lnTo>
                    <a:pt x="5979" y="1"/>
                  </a:lnTo>
                  <a:lnTo>
                    <a:pt x="5979" y="1"/>
                  </a:lnTo>
                  <a:lnTo>
                    <a:pt x="5552" y="1"/>
                  </a:lnTo>
                  <a:lnTo>
                    <a:pt x="42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6"/>
            <p:cNvSpPr/>
            <p:nvPr/>
          </p:nvSpPr>
          <p:spPr>
            <a:xfrm>
              <a:off x="2418450" y="43807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6"/>
            <p:cNvSpPr/>
            <p:nvPr/>
          </p:nvSpPr>
          <p:spPr>
            <a:xfrm>
              <a:off x="2560800" y="4455450"/>
              <a:ext cx="2637200" cy="53400"/>
            </a:xfrm>
            <a:custGeom>
              <a:rect b="b" l="l" r="r" t="t"/>
              <a:pathLst>
                <a:path extrusionOk="0" h="2136" w="105488">
                  <a:moveTo>
                    <a:pt x="104775" y="0"/>
                  </a:moveTo>
                  <a:lnTo>
                    <a:pt x="96803" y="143"/>
                  </a:lnTo>
                  <a:lnTo>
                    <a:pt x="96376" y="143"/>
                  </a:lnTo>
                  <a:lnTo>
                    <a:pt x="86838" y="285"/>
                  </a:lnTo>
                  <a:lnTo>
                    <a:pt x="86411" y="285"/>
                  </a:lnTo>
                  <a:lnTo>
                    <a:pt x="78724" y="428"/>
                  </a:lnTo>
                  <a:lnTo>
                    <a:pt x="78297" y="428"/>
                  </a:lnTo>
                  <a:lnTo>
                    <a:pt x="70610" y="570"/>
                  </a:lnTo>
                  <a:lnTo>
                    <a:pt x="70325" y="570"/>
                  </a:lnTo>
                  <a:lnTo>
                    <a:pt x="62495" y="712"/>
                  </a:lnTo>
                  <a:lnTo>
                    <a:pt x="62211" y="712"/>
                  </a:lnTo>
                  <a:lnTo>
                    <a:pt x="54523" y="855"/>
                  </a:lnTo>
                  <a:lnTo>
                    <a:pt x="54096" y="855"/>
                  </a:lnTo>
                  <a:lnTo>
                    <a:pt x="46409" y="997"/>
                  </a:lnTo>
                  <a:lnTo>
                    <a:pt x="45982" y="997"/>
                  </a:lnTo>
                  <a:lnTo>
                    <a:pt x="38295" y="1139"/>
                  </a:lnTo>
                  <a:lnTo>
                    <a:pt x="37868" y="1139"/>
                  </a:lnTo>
                  <a:lnTo>
                    <a:pt x="30180" y="1282"/>
                  </a:lnTo>
                  <a:lnTo>
                    <a:pt x="29753" y="1282"/>
                  </a:lnTo>
                  <a:lnTo>
                    <a:pt x="22066" y="1424"/>
                  </a:lnTo>
                  <a:lnTo>
                    <a:pt x="21639" y="1424"/>
                  </a:lnTo>
                  <a:lnTo>
                    <a:pt x="13952" y="1566"/>
                  </a:lnTo>
                  <a:lnTo>
                    <a:pt x="13525" y="1566"/>
                  </a:lnTo>
                  <a:lnTo>
                    <a:pt x="5837" y="1709"/>
                  </a:lnTo>
                  <a:lnTo>
                    <a:pt x="5553" y="1709"/>
                  </a:lnTo>
                  <a:lnTo>
                    <a:pt x="428" y="1851"/>
                  </a:lnTo>
                  <a:lnTo>
                    <a:pt x="1" y="1851"/>
                  </a:lnTo>
                  <a:lnTo>
                    <a:pt x="285" y="2136"/>
                  </a:lnTo>
                  <a:lnTo>
                    <a:pt x="713" y="2136"/>
                  </a:lnTo>
                  <a:lnTo>
                    <a:pt x="5837" y="1993"/>
                  </a:lnTo>
                  <a:lnTo>
                    <a:pt x="6122" y="1993"/>
                  </a:lnTo>
                  <a:lnTo>
                    <a:pt x="13952" y="1851"/>
                  </a:lnTo>
                  <a:lnTo>
                    <a:pt x="14236" y="1851"/>
                  </a:lnTo>
                  <a:lnTo>
                    <a:pt x="21924" y="1709"/>
                  </a:lnTo>
                  <a:lnTo>
                    <a:pt x="22351" y="1709"/>
                  </a:lnTo>
                  <a:lnTo>
                    <a:pt x="30038" y="1566"/>
                  </a:lnTo>
                  <a:lnTo>
                    <a:pt x="30465" y="1566"/>
                  </a:lnTo>
                  <a:lnTo>
                    <a:pt x="38152" y="1424"/>
                  </a:lnTo>
                  <a:lnTo>
                    <a:pt x="38579" y="1424"/>
                  </a:lnTo>
                  <a:lnTo>
                    <a:pt x="46267" y="1282"/>
                  </a:lnTo>
                  <a:lnTo>
                    <a:pt x="46694" y="1282"/>
                  </a:lnTo>
                  <a:lnTo>
                    <a:pt x="54381" y="1139"/>
                  </a:lnTo>
                  <a:lnTo>
                    <a:pt x="54808" y="1139"/>
                  </a:lnTo>
                  <a:lnTo>
                    <a:pt x="62495" y="997"/>
                  </a:lnTo>
                  <a:lnTo>
                    <a:pt x="62922" y="997"/>
                  </a:lnTo>
                  <a:lnTo>
                    <a:pt x="70610" y="855"/>
                  </a:lnTo>
                  <a:lnTo>
                    <a:pt x="70894" y="855"/>
                  </a:lnTo>
                  <a:lnTo>
                    <a:pt x="78582" y="712"/>
                  </a:lnTo>
                  <a:lnTo>
                    <a:pt x="79009" y="712"/>
                  </a:lnTo>
                  <a:lnTo>
                    <a:pt x="86696" y="570"/>
                  </a:lnTo>
                  <a:lnTo>
                    <a:pt x="87123" y="570"/>
                  </a:lnTo>
                  <a:lnTo>
                    <a:pt x="96661" y="428"/>
                  </a:lnTo>
                  <a:lnTo>
                    <a:pt x="97088" y="428"/>
                  </a:lnTo>
                  <a:lnTo>
                    <a:pt x="105060" y="285"/>
                  </a:lnTo>
                  <a:lnTo>
                    <a:pt x="105487" y="285"/>
                  </a:lnTo>
                  <a:lnTo>
                    <a:pt x="105202"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6"/>
            <p:cNvSpPr/>
            <p:nvPr/>
          </p:nvSpPr>
          <p:spPr>
            <a:xfrm>
              <a:off x="2560800" y="4455450"/>
              <a:ext cx="2637200" cy="53400"/>
            </a:xfrm>
            <a:custGeom>
              <a:rect b="b" l="l" r="r" t="t"/>
              <a:pathLst>
                <a:path extrusionOk="0" fill="none" h="2136" w="105488">
                  <a:moveTo>
                    <a:pt x="1" y="1851"/>
                  </a:moveTo>
                  <a:lnTo>
                    <a:pt x="285" y="2136"/>
                  </a:lnTo>
                  <a:lnTo>
                    <a:pt x="713" y="2136"/>
                  </a:lnTo>
                  <a:lnTo>
                    <a:pt x="5837" y="1993"/>
                  </a:lnTo>
                  <a:lnTo>
                    <a:pt x="6122" y="1993"/>
                  </a:lnTo>
                  <a:lnTo>
                    <a:pt x="13952" y="1851"/>
                  </a:lnTo>
                  <a:lnTo>
                    <a:pt x="14236" y="1851"/>
                  </a:lnTo>
                  <a:lnTo>
                    <a:pt x="21924" y="1709"/>
                  </a:lnTo>
                  <a:lnTo>
                    <a:pt x="21924" y="1709"/>
                  </a:lnTo>
                  <a:lnTo>
                    <a:pt x="22351" y="1709"/>
                  </a:lnTo>
                  <a:lnTo>
                    <a:pt x="30038" y="1566"/>
                  </a:lnTo>
                  <a:lnTo>
                    <a:pt x="30465" y="1566"/>
                  </a:lnTo>
                  <a:lnTo>
                    <a:pt x="38152" y="1424"/>
                  </a:lnTo>
                  <a:lnTo>
                    <a:pt x="38579" y="1424"/>
                  </a:lnTo>
                  <a:lnTo>
                    <a:pt x="46267" y="1282"/>
                  </a:lnTo>
                  <a:lnTo>
                    <a:pt x="46694" y="1282"/>
                  </a:lnTo>
                  <a:lnTo>
                    <a:pt x="54381" y="1139"/>
                  </a:lnTo>
                  <a:lnTo>
                    <a:pt x="54808" y="1139"/>
                  </a:lnTo>
                  <a:lnTo>
                    <a:pt x="62495" y="997"/>
                  </a:lnTo>
                  <a:lnTo>
                    <a:pt x="62922" y="997"/>
                  </a:lnTo>
                  <a:lnTo>
                    <a:pt x="70610" y="855"/>
                  </a:lnTo>
                  <a:lnTo>
                    <a:pt x="70610" y="855"/>
                  </a:lnTo>
                  <a:lnTo>
                    <a:pt x="70894" y="855"/>
                  </a:lnTo>
                  <a:lnTo>
                    <a:pt x="78582" y="712"/>
                  </a:lnTo>
                  <a:lnTo>
                    <a:pt x="79009" y="712"/>
                  </a:lnTo>
                  <a:lnTo>
                    <a:pt x="86696" y="570"/>
                  </a:lnTo>
                  <a:lnTo>
                    <a:pt x="87123" y="570"/>
                  </a:lnTo>
                  <a:lnTo>
                    <a:pt x="96661" y="428"/>
                  </a:lnTo>
                  <a:lnTo>
                    <a:pt x="97088" y="428"/>
                  </a:lnTo>
                  <a:lnTo>
                    <a:pt x="105060" y="285"/>
                  </a:lnTo>
                  <a:lnTo>
                    <a:pt x="105487" y="285"/>
                  </a:lnTo>
                  <a:lnTo>
                    <a:pt x="105202" y="0"/>
                  </a:lnTo>
                  <a:lnTo>
                    <a:pt x="104775" y="0"/>
                  </a:lnTo>
                  <a:lnTo>
                    <a:pt x="96803" y="143"/>
                  </a:lnTo>
                  <a:lnTo>
                    <a:pt x="96376" y="143"/>
                  </a:lnTo>
                  <a:lnTo>
                    <a:pt x="86838" y="285"/>
                  </a:lnTo>
                  <a:lnTo>
                    <a:pt x="86411" y="285"/>
                  </a:lnTo>
                  <a:lnTo>
                    <a:pt x="78724" y="428"/>
                  </a:lnTo>
                  <a:lnTo>
                    <a:pt x="78297" y="428"/>
                  </a:lnTo>
                  <a:lnTo>
                    <a:pt x="70610" y="570"/>
                  </a:lnTo>
                  <a:lnTo>
                    <a:pt x="70325" y="570"/>
                  </a:lnTo>
                  <a:lnTo>
                    <a:pt x="62495" y="712"/>
                  </a:lnTo>
                  <a:lnTo>
                    <a:pt x="62211" y="712"/>
                  </a:lnTo>
                  <a:lnTo>
                    <a:pt x="54523" y="855"/>
                  </a:lnTo>
                  <a:lnTo>
                    <a:pt x="54096" y="855"/>
                  </a:lnTo>
                  <a:lnTo>
                    <a:pt x="46409" y="997"/>
                  </a:lnTo>
                  <a:lnTo>
                    <a:pt x="45982" y="997"/>
                  </a:lnTo>
                  <a:lnTo>
                    <a:pt x="38295" y="1139"/>
                  </a:lnTo>
                  <a:lnTo>
                    <a:pt x="37868" y="1139"/>
                  </a:lnTo>
                  <a:lnTo>
                    <a:pt x="30180" y="1282"/>
                  </a:lnTo>
                  <a:lnTo>
                    <a:pt x="29753" y="1282"/>
                  </a:lnTo>
                  <a:lnTo>
                    <a:pt x="22066" y="1424"/>
                  </a:lnTo>
                  <a:lnTo>
                    <a:pt x="21639" y="1424"/>
                  </a:lnTo>
                  <a:lnTo>
                    <a:pt x="13952" y="1566"/>
                  </a:lnTo>
                  <a:lnTo>
                    <a:pt x="13525" y="1566"/>
                  </a:lnTo>
                  <a:lnTo>
                    <a:pt x="5837" y="1709"/>
                  </a:lnTo>
                  <a:lnTo>
                    <a:pt x="5553" y="1709"/>
                  </a:lnTo>
                  <a:lnTo>
                    <a:pt x="428" y="1851"/>
                  </a:lnTo>
                  <a:lnTo>
                    <a:pt x="1" y="185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6"/>
            <p:cNvSpPr/>
            <p:nvPr/>
          </p:nvSpPr>
          <p:spPr>
            <a:xfrm>
              <a:off x="2560800" y="45017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6"/>
            <p:cNvSpPr/>
            <p:nvPr/>
          </p:nvSpPr>
          <p:spPr>
            <a:xfrm>
              <a:off x="2268975" y="4131575"/>
              <a:ext cx="551650" cy="466250"/>
            </a:xfrm>
            <a:custGeom>
              <a:rect b="b" l="l" r="r" t="t"/>
              <a:pathLst>
                <a:path extrusionOk="0" h="18650" w="22066">
                  <a:moveTo>
                    <a:pt x="1" y="1"/>
                  </a:moveTo>
                  <a:lnTo>
                    <a:pt x="285" y="286"/>
                  </a:lnTo>
                  <a:lnTo>
                    <a:pt x="3132" y="2706"/>
                  </a:lnTo>
                  <a:lnTo>
                    <a:pt x="3417" y="2990"/>
                  </a:lnTo>
                  <a:lnTo>
                    <a:pt x="7403" y="6265"/>
                  </a:lnTo>
                  <a:lnTo>
                    <a:pt x="7688" y="6549"/>
                  </a:lnTo>
                  <a:lnTo>
                    <a:pt x="11531" y="9966"/>
                  </a:lnTo>
                  <a:lnTo>
                    <a:pt x="11958" y="10251"/>
                  </a:lnTo>
                  <a:lnTo>
                    <a:pt x="17226" y="14664"/>
                  </a:lnTo>
                  <a:lnTo>
                    <a:pt x="17510" y="14948"/>
                  </a:lnTo>
                  <a:lnTo>
                    <a:pt x="21496" y="18365"/>
                  </a:lnTo>
                  <a:lnTo>
                    <a:pt x="21781" y="18650"/>
                  </a:lnTo>
                  <a:lnTo>
                    <a:pt x="22066" y="18650"/>
                  </a:lnTo>
                  <a:lnTo>
                    <a:pt x="21781" y="18365"/>
                  </a:lnTo>
                  <a:lnTo>
                    <a:pt x="17795" y="14948"/>
                  </a:lnTo>
                  <a:lnTo>
                    <a:pt x="17510" y="14664"/>
                  </a:lnTo>
                  <a:lnTo>
                    <a:pt x="12243" y="10251"/>
                  </a:lnTo>
                  <a:lnTo>
                    <a:pt x="11958" y="9966"/>
                  </a:lnTo>
                  <a:lnTo>
                    <a:pt x="8115" y="6549"/>
                  </a:lnTo>
                  <a:lnTo>
                    <a:pt x="7830" y="6265"/>
                  </a:lnTo>
                  <a:lnTo>
                    <a:pt x="3844" y="2990"/>
                  </a:lnTo>
                  <a:lnTo>
                    <a:pt x="3559" y="2706"/>
                  </a:lnTo>
                  <a:lnTo>
                    <a:pt x="712" y="286"/>
                  </a:lnTo>
                  <a:lnTo>
                    <a:pt x="428"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6"/>
            <p:cNvSpPr/>
            <p:nvPr/>
          </p:nvSpPr>
          <p:spPr>
            <a:xfrm>
              <a:off x="2268975" y="4131575"/>
              <a:ext cx="551650" cy="466250"/>
            </a:xfrm>
            <a:custGeom>
              <a:rect b="b" l="l" r="r" t="t"/>
              <a:pathLst>
                <a:path extrusionOk="0" fill="none" h="18650" w="22066">
                  <a:moveTo>
                    <a:pt x="1" y="1"/>
                  </a:moveTo>
                  <a:lnTo>
                    <a:pt x="285" y="286"/>
                  </a:lnTo>
                  <a:lnTo>
                    <a:pt x="3132" y="2706"/>
                  </a:lnTo>
                  <a:lnTo>
                    <a:pt x="3417" y="2990"/>
                  </a:lnTo>
                  <a:lnTo>
                    <a:pt x="7403" y="6265"/>
                  </a:lnTo>
                  <a:lnTo>
                    <a:pt x="7403" y="6265"/>
                  </a:lnTo>
                  <a:lnTo>
                    <a:pt x="7688" y="6549"/>
                  </a:lnTo>
                  <a:lnTo>
                    <a:pt x="7688" y="6549"/>
                  </a:lnTo>
                  <a:lnTo>
                    <a:pt x="11531" y="9966"/>
                  </a:lnTo>
                  <a:lnTo>
                    <a:pt x="11958" y="10251"/>
                  </a:lnTo>
                  <a:lnTo>
                    <a:pt x="11958" y="10251"/>
                  </a:lnTo>
                  <a:lnTo>
                    <a:pt x="17226" y="14664"/>
                  </a:lnTo>
                  <a:lnTo>
                    <a:pt x="17510" y="14948"/>
                  </a:lnTo>
                  <a:lnTo>
                    <a:pt x="21496" y="18365"/>
                  </a:lnTo>
                  <a:lnTo>
                    <a:pt x="21781" y="18650"/>
                  </a:lnTo>
                  <a:lnTo>
                    <a:pt x="22066" y="18650"/>
                  </a:lnTo>
                  <a:lnTo>
                    <a:pt x="21781" y="18365"/>
                  </a:lnTo>
                  <a:lnTo>
                    <a:pt x="17795" y="14948"/>
                  </a:lnTo>
                  <a:lnTo>
                    <a:pt x="17510" y="14664"/>
                  </a:lnTo>
                  <a:lnTo>
                    <a:pt x="12243" y="10251"/>
                  </a:lnTo>
                  <a:lnTo>
                    <a:pt x="12243" y="10251"/>
                  </a:lnTo>
                  <a:lnTo>
                    <a:pt x="11958" y="9966"/>
                  </a:lnTo>
                  <a:lnTo>
                    <a:pt x="11958" y="9966"/>
                  </a:lnTo>
                  <a:lnTo>
                    <a:pt x="8115" y="6549"/>
                  </a:lnTo>
                  <a:lnTo>
                    <a:pt x="7830" y="6265"/>
                  </a:lnTo>
                  <a:lnTo>
                    <a:pt x="3844" y="2990"/>
                  </a:lnTo>
                  <a:lnTo>
                    <a:pt x="3844" y="2990"/>
                  </a:lnTo>
                  <a:lnTo>
                    <a:pt x="3559" y="2706"/>
                  </a:lnTo>
                  <a:lnTo>
                    <a:pt x="712" y="286"/>
                  </a:lnTo>
                  <a:lnTo>
                    <a:pt x="42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6"/>
            <p:cNvSpPr/>
            <p:nvPr/>
          </p:nvSpPr>
          <p:spPr>
            <a:xfrm>
              <a:off x="2268975" y="41315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6"/>
            <p:cNvSpPr/>
            <p:nvPr/>
          </p:nvSpPr>
          <p:spPr>
            <a:xfrm>
              <a:off x="2898900" y="4494600"/>
              <a:ext cx="124600" cy="99675"/>
            </a:xfrm>
            <a:custGeom>
              <a:rect b="b" l="l" r="r" t="t"/>
              <a:pathLst>
                <a:path extrusionOk="0" h="3987" w="4984">
                  <a:moveTo>
                    <a:pt x="1" y="0"/>
                  </a:moveTo>
                  <a:lnTo>
                    <a:pt x="428" y="285"/>
                  </a:lnTo>
                  <a:lnTo>
                    <a:pt x="4271" y="3702"/>
                  </a:lnTo>
                  <a:lnTo>
                    <a:pt x="4556" y="3986"/>
                  </a:lnTo>
                  <a:lnTo>
                    <a:pt x="4983" y="3986"/>
                  </a:lnTo>
                  <a:lnTo>
                    <a:pt x="4698" y="3702"/>
                  </a:lnTo>
                  <a:lnTo>
                    <a:pt x="712" y="285"/>
                  </a:lnTo>
                  <a:lnTo>
                    <a:pt x="42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6"/>
            <p:cNvSpPr/>
            <p:nvPr/>
          </p:nvSpPr>
          <p:spPr>
            <a:xfrm>
              <a:off x="2898900" y="4494600"/>
              <a:ext cx="124600" cy="99675"/>
            </a:xfrm>
            <a:custGeom>
              <a:rect b="b" l="l" r="r" t="t"/>
              <a:pathLst>
                <a:path extrusionOk="0" fill="none" h="3987" w="4984">
                  <a:moveTo>
                    <a:pt x="428" y="0"/>
                  </a:moveTo>
                  <a:lnTo>
                    <a:pt x="1" y="0"/>
                  </a:lnTo>
                  <a:lnTo>
                    <a:pt x="428" y="285"/>
                  </a:lnTo>
                  <a:lnTo>
                    <a:pt x="4271" y="3702"/>
                  </a:lnTo>
                  <a:lnTo>
                    <a:pt x="4271" y="3702"/>
                  </a:lnTo>
                  <a:lnTo>
                    <a:pt x="4556" y="3986"/>
                  </a:lnTo>
                  <a:lnTo>
                    <a:pt x="4983" y="3986"/>
                  </a:lnTo>
                  <a:lnTo>
                    <a:pt x="4698" y="3702"/>
                  </a:lnTo>
                  <a:lnTo>
                    <a:pt x="4698" y="3702"/>
                  </a:lnTo>
                  <a:lnTo>
                    <a:pt x="712" y="285"/>
                  </a:lnTo>
                  <a:lnTo>
                    <a:pt x="42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6"/>
            <p:cNvSpPr/>
            <p:nvPr/>
          </p:nvSpPr>
          <p:spPr>
            <a:xfrm>
              <a:off x="2909575" y="44946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6"/>
            <p:cNvSpPr/>
            <p:nvPr/>
          </p:nvSpPr>
          <p:spPr>
            <a:xfrm>
              <a:off x="2471825" y="4128025"/>
              <a:ext cx="309650" cy="256275"/>
            </a:xfrm>
            <a:custGeom>
              <a:rect b="b" l="l" r="r" t="t"/>
              <a:pathLst>
                <a:path extrusionOk="0" h="10251" w="12386">
                  <a:moveTo>
                    <a:pt x="1" y="1"/>
                  </a:moveTo>
                  <a:lnTo>
                    <a:pt x="286" y="285"/>
                  </a:lnTo>
                  <a:lnTo>
                    <a:pt x="3133" y="2848"/>
                  </a:lnTo>
                  <a:lnTo>
                    <a:pt x="3275" y="2848"/>
                  </a:lnTo>
                  <a:lnTo>
                    <a:pt x="3560" y="2990"/>
                  </a:lnTo>
                  <a:lnTo>
                    <a:pt x="7403" y="6407"/>
                  </a:lnTo>
                  <a:lnTo>
                    <a:pt x="7688" y="6691"/>
                  </a:lnTo>
                  <a:lnTo>
                    <a:pt x="11674" y="9966"/>
                  </a:lnTo>
                  <a:lnTo>
                    <a:pt x="11959" y="10250"/>
                  </a:lnTo>
                  <a:lnTo>
                    <a:pt x="12386" y="10250"/>
                  </a:lnTo>
                  <a:lnTo>
                    <a:pt x="12101" y="9966"/>
                  </a:lnTo>
                  <a:lnTo>
                    <a:pt x="8115" y="6691"/>
                  </a:lnTo>
                  <a:lnTo>
                    <a:pt x="7830" y="6407"/>
                  </a:lnTo>
                  <a:lnTo>
                    <a:pt x="3844" y="2990"/>
                  </a:lnTo>
                  <a:lnTo>
                    <a:pt x="3560" y="2705"/>
                  </a:lnTo>
                  <a:lnTo>
                    <a:pt x="713" y="285"/>
                  </a:lnTo>
                  <a:lnTo>
                    <a:pt x="428"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6"/>
            <p:cNvSpPr/>
            <p:nvPr/>
          </p:nvSpPr>
          <p:spPr>
            <a:xfrm>
              <a:off x="2471825" y="4128025"/>
              <a:ext cx="309650" cy="256275"/>
            </a:xfrm>
            <a:custGeom>
              <a:rect b="b" l="l" r="r" t="t"/>
              <a:pathLst>
                <a:path extrusionOk="0" fill="none" h="10251" w="12386">
                  <a:moveTo>
                    <a:pt x="1" y="1"/>
                  </a:moveTo>
                  <a:lnTo>
                    <a:pt x="286" y="285"/>
                  </a:lnTo>
                  <a:lnTo>
                    <a:pt x="286" y="285"/>
                  </a:lnTo>
                  <a:lnTo>
                    <a:pt x="3133" y="2848"/>
                  </a:lnTo>
                  <a:lnTo>
                    <a:pt x="3275" y="2848"/>
                  </a:lnTo>
                  <a:lnTo>
                    <a:pt x="3560" y="2990"/>
                  </a:lnTo>
                  <a:lnTo>
                    <a:pt x="7403" y="6407"/>
                  </a:lnTo>
                  <a:lnTo>
                    <a:pt x="7688" y="6691"/>
                  </a:lnTo>
                  <a:lnTo>
                    <a:pt x="11674" y="9966"/>
                  </a:lnTo>
                  <a:lnTo>
                    <a:pt x="11959" y="10250"/>
                  </a:lnTo>
                  <a:lnTo>
                    <a:pt x="12386" y="10250"/>
                  </a:lnTo>
                  <a:lnTo>
                    <a:pt x="12101" y="9966"/>
                  </a:lnTo>
                  <a:lnTo>
                    <a:pt x="8115" y="6691"/>
                  </a:lnTo>
                  <a:lnTo>
                    <a:pt x="8115" y="6691"/>
                  </a:lnTo>
                  <a:lnTo>
                    <a:pt x="7830" y="6407"/>
                  </a:lnTo>
                  <a:lnTo>
                    <a:pt x="7830" y="6407"/>
                  </a:lnTo>
                  <a:lnTo>
                    <a:pt x="3844" y="2990"/>
                  </a:lnTo>
                  <a:lnTo>
                    <a:pt x="3560" y="2705"/>
                  </a:lnTo>
                  <a:lnTo>
                    <a:pt x="713" y="285"/>
                  </a:lnTo>
                  <a:lnTo>
                    <a:pt x="42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6"/>
            <p:cNvSpPr/>
            <p:nvPr/>
          </p:nvSpPr>
          <p:spPr>
            <a:xfrm>
              <a:off x="2471825" y="41280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6"/>
            <p:cNvSpPr/>
            <p:nvPr/>
          </p:nvSpPr>
          <p:spPr>
            <a:xfrm>
              <a:off x="2678250" y="4128025"/>
              <a:ext cx="548100" cy="459125"/>
            </a:xfrm>
            <a:custGeom>
              <a:rect b="b" l="l" r="r" t="t"/>
              <a:pathLst>
                <a:path extrusionOk="0" h="18365" w="21924">
                  <a:moveTo>
                    <a:pt x="1" y="1"/>
                  </a:moveTo>
                  <a:lnTo>
                    <a:pt x="285" y="285"/>
                  </a:lnTo>
                  <a:lnTo>
                    <a:pt x="3132" y="2705"/>
                  </a:lnTo>
                  <a:lnTo>
                    <a:pt x="3417" y="2990"/>
                  </a:lnTo>
                  <a:lnTo>
                    <a:pt x="7403" y="6407"/>
                  </a:lnTo>
                  <a:lnTo>
                    <a:pt x="7688" y="6549"/>
                  </a:lnTo>
                  <a:lnTo>
                    <a:pt x="11674" y="9966"/>
                  </a:lnTo>
                  <a:lnTo>
                    <a:pt x="11959" y="10250"/>
                  </a:lnTo>
                  <a:lnTo>
                    <a:pt x="16941" y="14521"/>
                  </a:lnTo>
                  <a:lnTo>
                    <a:pt x="17226" y="14806"/>
                  </a:lnTo>
                  <a:lnTo>
                    <a:pt x="21212" y="18222"/>
                  </a:lnTo>
                  <a:lnTo>
                    <a:pt x="21496" y="18365"/>
                  </a:lnTo>
                  <a:lnTo>
                    <a:pt x="21923" y="18365"/>
                  </a:lnTo>
                  <a:lnTo>
                    <a:pt x="21496" y="18080"/>
                  </a:lnTo>
                  <a:lnTo>
                    <a:pt x="17653" y="14806"/>
                  </a:lnTo>
                  <a:lnTo>
                    <a:pt x="17368" y="14521"/>
                  </a:lnTo>
                  <a:lnTo>
                    <a:pt x="12386" y="10250"/>
                  </a:lnTo>
                  <a:lnTo>
                    <a:pt x="11959" y="9966"/>
                  </a:lnTo>
                  <a:lnTo>
                    <a:pt x="8115" y="6549"/>
                  </a:lnTo>
                  <a:lnTo>
                    <a:pt x="7830" y="6407"/>
                  </a:lnTo>
                  <a:lnTo>
                    <a:pt x="3844" y="2990"/>
                  </a:lnTo>
                  <a:lnTo>
                    <a:pt x="3559" y="2705"/>
                  </a:lnTo>
                  <a:lnTo>
                    <a:pt x="712" y="285"/>
                  </a:lnTo>
                  <a:lnTo>
                    <a:pt x="285"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6"/>
            <p:cNvSpPr/>
            <p:nvPr/>
          </p:nvSpPr>
          <p:spPr>
            <a:xfrm>
              <a:off x="2678250" y="4128025"/>
              <a:ext cx="548100" cy="459125"/>
            </a:xfrm>
            <a:custGeom>
              <a:rect b="b" l="l" r="r" t="t"/>
              <a:pathLst>
                <a:path extrusionOk="0" fill="none" h="18365" w="21924">
                  <a:moveTo>
                    <a:pt x="1" y="1"/>
                  </a:moveTo>
                  <a:lnTo>
                    <a:pt x="285" y="285"/>
                  </a:lnTo>
                  <a:lnTo>
                    <a:pt x="285" y="285"/>
                  </a:lnTo>
                  <a:lnTo>
                    <a:pt x="3132" y="2705"/>
                  </a:lnTo>
                  <a:lnTo>
                    <a:pt x="3417" y="2990"/>
                  </a:lnTo>
                  <a:lnTo>
                    <a:pt x="7403" y="6407"/>
                  </a:lnTo>
                  <a:lnTo>
                    <a:pt x="7688" y="6549"/>
                  </a:lnTo>
                  <a:lnTo>
                    <a:pt x="11674" y="9966"/>
                  </a:lnTo>
                  <a:lnTo>
                    <a:pt x="11959" y="10250"/>
                  </a:lnTo>
                  <a:lnTo>
                    <a:pt x="16941" y="14521"/>
                  </a:lnTo>
                  <a:lnTo>
                    <a:pt x="17226" y="14806"/>
                  </a:lnTo>
                  <a:lnTo>
                    <a:pt x="17226" y="14806"/>
                  </a:lnTo>
                  <a:lnTo>
                    <a:pt x="21212" y="18222"/>
                  </a:lnTo>
                  <a:lnTo>
                    <a:pt x="21496" y="18365"/>
                  </a:lnTo>
                  <a:lnTo>
                    <a:pt x="21496" y="18365"/>
                  </a:lnTo>
                  <a:lnTo>
                    <a:pt x="21923" y="18365"/>
                  </a:lnTo>
                  <a:lnTo>
                    <a:pt x="21496" y="18080"/>
                  </a:lnTo>
                  <a:lnTo>
                    <a:pt x="17653" y="14806"/>
                  </a:lnTo>
                  <a:lnTo>
                    <a:pt x="17368" y="14521"/>
                  </a:lnTo>
                  <a:lnTo>
                    <a:pt x="12386" y="10250"/>
                  </a:lnTo>
                  <a:lnTo>
                    <a:pt x="11959" y="9966"/>
                  </a:lnTo>
                  <a:lnTo>
                    <a:pt x="8115" y="6549"/>
                  </a:lnTo>
                  <a:lnTo>
                    <a:pt x="7830" y="6407"/>
                  </a:lnTo>
                  <a:lnTo>
                    <a:pt x="3844" y="2990"/>
                  </a:lnTo>
                  <a:lnTo>
                    <a:pt x="3844" y="2990"/>
                  </a:lnTo>
                  <a:lnTo>
                    <a:pt x="3559" y="2705"/>
                  </a:lnTo>
                  <a:lnTo>
                    <a:pt x="3559" y="2705"/>
                  </a:lnTo>
                  <a:lnTo>
                    <a:pt x="712" y="285"/>
                  </a:lnTo>
                  <a:lnTo>
                    <a:pt x="285"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6"/>
            <p:cNvSpPr/>
            <p:nvPr/>
          </p:nvSpPr>
          <p:spPr>
            <a:xfrm>
              <a:off x="2678250" y="41280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6"/>
            <p:cNvSpPr/>
            <p:nvPr/>
          </p:nvSpPr>
          <p:spPr>
            <a:xfrm>
              <a:off x="2881100" y="4124475"/>
              <a:ext cx="544550" cy="459125"/>
            </a:xfrm>
            <a:custGeom>
              <a:rect b="b" l="l" r="r" t="t"/>
              <a:pathLst>
                <a:path extrusionOk="0" h="18365" w="21782">
                  <a:moveTo>
                    <a:pt x="1" y="0"/>
                  </a:moveTo>
                  <a:lnTo>
                    <a:pt x="286" y="285"/>
                  </a:lnTo>
                  <a:lnTo>
                    <a:pt x="3275" y="2847"/>
                  </a:lnTo>
                  <a:lnTo>
                    <a:pt x="3560" y="3132"/>
                  </a:lnTo>
                  <a:lnTo>
                    <a:pt x="7403" y="6406"/>
                  </a:lnTo>
                  <a:lnTo>
                    <a:pt x="7831" y="6691"/>
                  </a:lnTo>
                  <a:lnTo>
                    <a:pt x="11674" y="10108"/>
                  </a:lnTo>
                  <a:lnTo>
                    <a:pt x="11959" y="10392"/>
                  </a:lnTo>
                  <a:lnTo>
                    <a:pt x="16941" y="14521"/>
                  </a:lnTo>
                  <a:lnTo>
                    <a:pt x="17226" y="14805"/>
                  </a:lnTo>
                  <a:lnTo>
                    <a:pt x="21070" y="18080"/>
                  </a:lnTo>
                  <a:lnTo>
                    <a:pt x="21497" y="18364"/>
                  </a:lnTo>
                  <a:lnTo>
                    <a:pt x="21781" y="18364"/>
                  </a:lnTo>
                  <a:lnTo>
                    <a:pt x="21497" y="18080"/>
                  </a:lnTo>
                  <a:lnTo>
                    <a:pt x="17653" y="14805"/>
                  </a:lnTo>
                  <a:lnTo>
                    <a:pt x="17368" y="14521"/>
                  </a:lnTo>
                  <a:lnTo>
                    <a:pt x="12386" y="10250"/>
                  </a:lnTo>
                  <a:lnTo>
                    <a:pt x="12101" y="10108"/>
                  </a:lnTo>
                  <a:lnTo>
                    <a:pt x="8115" y="6691"/>
                  </a:lnTo>
                  <a:lnTo>
                    <a:pt x="7831" y="6406"/>
                  </a:lnTo>
                  <a:lnTo>
                    <a:pt x="3987" y="3132"/>
                  </a:lnTo>
                  <a:lnTo>
                    <a:pt x="3560" y="2847"/>
                  </a:lnTo>
                  <a:lnTo>
                    <a:pt x="713" y="285"/>
                  </a:lnTo>
                  <a:lnTo>
                    <a:pt x="42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6"/>
            <p:cNvSpPr/>
            <p:nvPr/>
          </p:nvSpPr>
          <p:spPr>
            <a:xfrm>
              <a:off x="2881100" y="4124475"/>
              <a:ext cx="544550" cy="459125"/>
            </a:xfrm>
            <a:custGeom>
              <a:rect b="b" l="l" r="r" t="t"/>
              <a:pathLst>
                <a:path extrusionOk="0" fill="none" h="18365" w="21782">
                  <a:moveTo>
                    <a:pt x="21781" y="18364"/>
                  </a:moveTo>
                  <a:lnTo>
                    <a:pt x="21497" y="18364"/>
                  </a:lnTo>
                  <a:lnTo>
                    <a:pt x="21070" y="18080"/>
                  </a:lnTo>
                  <a:lnTo>
                    <a:pt x="17226" y="14805"/>
                  </a:lnTo>
                  <a:lnTo>
                    <a:pt x="16941" y="14521"/>
                  </a:lnTo>
                  <a:lnTo>
                    <a:pt x="11959" y="10392"/>
                  </a:lnTo>
                  <a:lnTo>
                    <a:pt x="11674" y="10108"/>
                  </a:lnTo>
                  <a:lnTo>
                    <a:pt x="7831" y="6691"/>
                  </a:lnTo>
                  <a:lnTo>
                    <a:pt x="7403" y="6406"/>
                  </a:lnTo>
                  <a:lnTo>
                    <a:pt x="7403" y="6406"/>
                  </a:lnTo>
                  <a:lnTo>
                    <a:pt x="3560" y="3132"/>
                  </a:lnTo>
                  <a:lnTo>
                    <a:pt x="3275" y="2847"/>
                  </a:lnTo>
                  <a:lnTo>
                    <a:pt x="286" y="285"/>
                  </a:lnTo>
                  <a:lnTo>
                    <a:pt x="286" y="285"/>
                  </a:lnTo>
                  <a:lnTo>
                    <a:pt x="1" y="0"/>
                  </a:lnTo>
                  <a:lnTo>
                    <a:pt x="428" y="0"/>
                  </a:lnTo>
                  <a:lnTo>
                    <a:pt x="713" y="285"/>
                  </a:lnTo>
                  <a:lnTo>
                    <a:pt x="3560" y="2847"/>
                  </a:lnTo>
                  <a:lnTo>
                    <a:pt x="3987" y="3132"/>
                  </a:lnTo>
                  <a:lnTo>
                    <a:pt x="7831" y="6406"/>
                  </a:lnTo>
                  <a:lnTo>
                    <a:pt x="8115" y="6691"/>
                  </a:lnTo>
                  <a:lnTo>
                    <a:pt x="12101" y="10108"/>
                  </a:lnTo>
                  <a:lnTo>
                    <a:pt x="12386" y="10250"/>
                  </a:lnTo>
                  <a:lnTo>
                    <a:pt x="17368" y="14521"/>
                  </a:lnTo>
                  <a:lnTo>
                    <a:pt x="17653" y="14805"/>
                  </a:lnTo>
                  <a:lnTo>
                    <a:pt x="21497" y="18080"/>
                  </a:lnTo>
                  <a:lnTo>
                    <a:pt x="21781" y="1836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6"/>
            <p:cNvSpPr/>
            <p:nvPr/>
          </p:nvSpPr>
          <p:spPr>
            <a:xfrm>
              <a:off x="3425625" y="45835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6"/>
            <p:cNvSpPr/>
            <p:nvPr/>
          </p:nvSpPr>
          <p:spPr>
            <a:xfrm>
              <a:off x="3087525" y="4124475"/>
              <a:ext cx="540975" cy="455550"/>
            </a:xfrm>
            <a:custGeom>
              <a:rect b="b" l="l" r="r" t="t"/>
              <a:pathLst>
                <a:path extrusionOk="0" h="18222" w="21639">
                  <a:moveTo>
                    <a:pt x="1" y="0"/>
                  </a:moveTo>
                  <a:lnTo>
                    <a:pt x="285" y="285"/>
                  </a:lnTo>
                  <a:lnTo>
                    <a:pt x="3132" y="2705"/>
                  </a:lnTo>
                  <a:lnTo>
                    <a:pt x="3417" y="2990"/>
                  </a:lnTo>
                  <a:lnTo>
                    <a:pt x="7403" y="6406"/>
                  </a:lnTo>
                  <a:lnTo>
                    <a:pt x="7688" y="6691"/>
                  </a:lnTo>
                  <a:lnTo>
                    <a:pt x="11674" y="9965"/>
                  </a:lnTo>
                  <a:lnTo>
                    <a:pt x="11959" y="10250"/>
                  </a:lnTo>
                  <a:lnTo>
                    <a:pt x="16799" y="14378"/>
                  </a:lnTo>
                  <a:lnTo>
                    <a:pt x="17083" y="14663"/>
                  </a:lnTo>
                  <a:lnTo>
                    <a:pt x="20927" y="17937"/>
                  </a:lnTo>
                  <a:lnTo>
                    <a:pt x="21212" y="18222"/>
                  </a:lnTo>
                  <a:lnTo>
                    <a:pt x="21639" y="18222"/>
                  </a:lnTo>
                  <a:lnTo>
                    <a:pt x="21354" y="17937"/>
                  </a:lnTo>
                  <a:lnTo>
                    <a:pt x="17510" y="14663"/>
                  </a:lnTo>
                  <a:lnTo>
                    <a:pt x="17226" y="14378"/>
                  </a:lnTo>
                  <a:lnTo>
                    <a:pt x="12386" y="10250"/>
                  </a:lnTo>
                  <a:lnTo>
                    <a:pt x="12101" y="9965"/>
                  </a:lnTo>
                  <a:lnTo>
                    <a:pt x="8115" y="6691"/>
                  </a:lnTo>
                  <a:lnTo>
                    <a:pt x="7830" y="6406"/>
                  </a:lnTo>
                  <a:lnTo>
                    <a:pt x="3844" y="2990"/>
                  </a:lnTo>
                  <a:lnTo>
                    <a:pt x="3559" y="2705"/>
                  </a:lnTo>
                  <a:lnTo>
                    <a:pt x="712" y="285"/>
                  </a:lnTo>
                  <a:lnTo>
                    <a:pt x="285"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6"/>
            <p:cNvSpPr/>
            <p:nvPr/>
          </p:nvSpPr>
          <p:spPr>
            <a:xfrm>
              <a:off x="3087525" y="4124475"/>
              <a:ext cx="540975" cy="455550"/>
            </a:xfrm>
            <a:custGeom>
              <a:rect b="b" l="l" r="r" t="t"/>
              <a:pathLst>
                <a:path extrusionOk="0" fill="none" h="18222" w="21639">
                  <a:moveTo>
                    <a:pt x="1" y="0"/>
                  </a:moveTo>
                  <a:lnTo>
                    <a:pt x="285" y="285"/>
                  </a:lnTo>
                  <a:lnTo>
                    <a:pt x="3132" y="2705"/>
                  </a:lnTo>
                  <a:lnTo>
                    <a:pt x="3417" y="2990"/>
                  </a:lnTo>
                  <a:lnTo>
                    <a:pt x="7403" y="6406"/>
                  </a:lnTo>
                  <a:lnTo>
                    <a:pt x="7403" y="6406"/>
                  </a:lnTo>
                  <a:lnTo>
                    <a:pt x="7688" y="6691"/>
                  </a:lnTo>
                  <a:lnTo>
                    <a:pt x="11674" y="9965"/>
                  </a:lnTo>
                  <a:lnTo>
                    <a:pt x="11674" y="9965"/>
                  </a:lnTo>
                  <a:lnTo>
                    <a:pt x="11959" y="10250"/>
                  </a:lnTo>
                  <a:lnTo>
                    <a:pt x="16799" y="14378"/>
                  </a:lnTo>
                  <a:lnTo>
                    <a:pt x="17083" y="14663"/>
                  </a:lnTo>
                  <a:lnTo>
                    <a:pt x="20927" y="17937"/>
                  </a:lnTo>
                  <a:lnTo>
                    <a:pt x="21212" y="18222"/>
                  </a:lnTo>
                  <a:lnTo>
                    <a:pt x="21639" y="18222"/>
                  </a:lnTo>
                  <a:lnTo>
                    <a:pt x="21354" y="17937"/>
                  </a:lnTo>
                  <a:lnTo>
                    <a:pt x="17510" y="14663"/>
                  </a:lnTo>
                  <a:lnTo>
                    <a:pt x="17510" y="14663"/>
                  </a:lnTo>
                  <a:lnTo>
                    <a:pt x="17226" y="14378"/>
                  </a:lnTo>
                  <a:lnTo>
                    <a:pt x="17226" y="14378"/>
                  </a:lnTo>
                  <a:lnTo>
                    <a:pt x="12386" y="10250"/>
                  </a:lnTo>
                  <a:lnTo>
                    <a:pt x="12386" y="10250"/>
                  </a:lnTo>
                  <a:lnTo>
                    <a:pt x="12101" y="9965"/>
                  </a:lnTo>
                  <a:lnTo>
                    <a:pt x="8115" y="6691"/>
                  </a:lnTo>
                  <a:lnTo>
                    <a:pt x="7830" y="6406"/>
                  </a:lnTo>
                  <a:lnTo>
                    <a:pt x="3844" y="2990"/>
                  </a:lnTo>
                  <a:lnTo>
                    <a:pt x="3559" y="2705"/>
                  </a:lnTo>
                  <a:lnTo>
                    <a:pt x="712" y="285"/>
                  </a:lnTo>
                  <a:lnTo>
                    <a:pt x="285"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6"/>
            <p:cNvSpPr/>
            <p:nvPr/>
          </p:nvSpPr>
          <p:spPr>
            <a:xfrm>
              <a:off x="3087525" y="41244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6"/>
            <p:cNvSpPr/>
            <p:nvPr/>
          </p:nvSpPr>
          <p:spPr>
            <a:xfrm>
              <a:off x="3810000" y="4569325"/>
              <a:ext cx="17800" cy="7150"/>
            </a:xfrm>
            <a:custGeom>
              <a:rect b="b" l="l" r="r" t="t"/>
              <a:pathLst>
                <a:path extrusionOk="0" h="286" w="712">
                  <a:moveTo>
                    <a:pt x="0" y="1"/>
                  </a:moveTo>
                  <a:lnTo>
                    <a:pt x="427" y="286"/>
                  </a:lnTo>
                  <a:lnTo>
                    <a:pt x="712" y="286"/>
                  </a:lnTo>
                  <a:lnTo>
                    <a:pt x="427"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6"/>
            <p:cNvSpPr/>
            <p:nvPr/>
          </p:nvSpPr>
          <p:spPr>
            <a:xfrm>
              <a:off x="3810000" y="4569325"/>
              <a:ext cx="17800" cy="7150"/>
            </a:xfrm>
            <a:custGeom>
              <a:rect b="b" l="l" r="r" t="t"/>
              <a:pathLst>
                <a:path extrusionOk="0" fill="none" h="286" w="712">
                  <a:moveTo>
                    <a:pt x="427" y="1"/>
                  </a:moveTo>
                  <a:lnTo>
                    <a:pt x="0" y="1"/>
                  </a:lnTo>
                  <a:lnTo>
                    <a:pt x="427" y="286"/>
                  </a:lnTo>
                  <a:lnTo>
                    <a:pt x="427" y="286"/>
                  </a:lnTo>
                  <a:lnTo>
                    <a:pt x="712" y="286"/>
                  </a:lnTo>
                  <a:lnTo>
                    <a:pt x="42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6"/>
            <p:cNvSpPr/>
            <p:nvPr/>
          </p:nvSpPr>
          <p:spPr>
            <a:xfrm>
              <a:off x="3820675" y="45693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6"/>
            <p:cNvSpPr/>
            <p:nvPr/>
          </p:nvSpPr>
          <p:spPr>
            <a:xfrm>
              <a:off x="3290375" y="4120900"/>
              <a:ext cx="437775" cy="366600"/>
            </a:xfrm>
            <a:custGeom>
              <a:rect b="b" l="l" r="r" t="t"/>
              <a:pathLst>
                <a:path extrusionOk="0" h="14664" w="17511">
                  <a:moveTo>
                    <a:pt x="1" y="1"/>
                  </a:moveTo>
                  <a:lnTo>
                    <a:pt x="286" y="286"/>
                  </a:lnTo>
                  <a:lnTo>
                    <a:pt x="3275" y="2848"/>
                  </a:lnTo>
                  <a:lnTo>
                    <a:pt x="3560" y="3133"/>
                  </a:lnTo>
                  <a:lnTo>
                    <a:pt x="7403" y="6407"/>
                  </a:lnTo>
                  <a:lnTo>
                    <a:pt x="7546" y="6407"/>
                  </a:lnTo>
                  <a:lnTo>
                    <a:pt x="7831" y="6692"/>
                  </a:lnTo>
                  <a:lnTo>
                    <a:pt x="11674" y="10108"/>
                  </a:lnTo>
                  <a:lnTo>
                    <a:pt x="11959" y="10393"/>
                  </a:lnTo>
                  <a:lnTo>
                    <a:pt x="16799" y="14379"/>
                  </a:lnTo>
                  <a:lnTo>
                    <a:pt x="17084" y="14664"/>
                  </a:lnTo>
                  <a:lnTo>
                    <a:pt x="17511" y="14664"/>
                  </a:lnTo>
                  <a:lnTo>
                    <a:pt x="17226" y="14379"/>
                  </a:lnTo>
                  <a:lnTo>
                    <a:pt x="12386" y="10393"/>
                  </a:lnTo>
                  <a:lnTo>
                    <a:pt x="12101" y="10108"/>
                  </a:lnTo>
                  <a:lnTo>
                    <a:pt x="8115" y="6692"/>
                  </a:lnTo>
                  <a:lnTo>
                    <a:pt x="7831" y="6407"/>
                  </a:lnTo>
                  <a:lnTo>
                    <a:pt x="3987" y="3133"/>
                  </a:lnTo>
                  <a:lnTo>
                    <a:pt x="3702" y="2848"/>
                  </a:lnTo>
                  <a:lnTo>
                    <a:pt x="713" y="286"/>
                  </a:lnTo>
                  <a:lnTo>
                    <a:pt x="428"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6"/>
            <p:cNvSpPr/>
            <p:nvPr/>
          </p:nvSpPr>
          <p:spPr>
            <a:xfrm>
              <a:off x="3290375" y="4120900"/>
              <a:ext cx="437775" cy="366600"/>
            </a:xfrm>
            <a:custGeom>
              <a:rect b="b" l="l" r="r" t="t"/>
              <a:pathLst>
                <a:path extrusionOk="0" fill="none" h="14664" w="17511">
                  <a:moveTo>
                    <a:pt x="1" y="1"/>
                  </a:moveTo>
                  <a:lnTo>
                    <a:pt x="286" y="286"/>
                  </a:lnTo>
                  <a:lnTo>
                    <a:pt x="286" y="286"/>
                  </a:lnTo>
                  <a:lnTo>
                    <a:pt x="3275" y="2848"/>
                  </a:lnTo>
                  <a:lnTo>
                    <a:pt x="3560" y="3133"/>
                  </a:lnTo>
                  <a:lnTo>
                    <a:pt x="7403" y="6407"/>
                  </a:lnTo>
                  <a:lnTo>
                    <a:pt x="7546" y="6407"/>
                  </a:lnTo>
                  <a:lnTo>
                    <a:pt x="7831" y="6692"/>
                  </a:lnTo>
                  <a:lnTo>
                    <a:pt x="7831" y="6692"/>
                  </a:lnTo>
                  <a:lnTo>
                    <a:pt x="11674" y="10108"/>
                  </a:lnTo>
                  <a:lnTo>
                    <a:pt x="11959" y="10393"/>
                  </a:lnTo>
                  <a:lnTo>
                    <a:pt x="11959" y="10393"/>
                  </a:lnTo>
                  <a:lnTo>
                    <a:pt x="16799" y="14379"/>
                  </a:lnTo>
                  <a:lnTo>
                    <a:pt x="17084" y="14664"/>
                  </a:lnTo>
                  <a:lnTo>
                    <a:pt x="17511" y="14664"/>
                  </a:lnTo>
                  <a:lnTo>
                    <a:pt x="17226" y="14379"/>
                  </a:lnTo>
                  <a:lnTo>
                    <a:pt x="12386" y="10393"/>
                  </a:lnTo>
                  <a:lnTo>
                    <a:pt x="12101" y="10108"/>
                  </a:lnTo>
                  <a:lnTo>
                    <a:pt x="8115" y="6692"/>
                  </a:lnTo>
                  <a:lnTo>
                    <a:pt x="7831" y="6407"/>
                  </a:lnTo>
                  <a:lnTo>
                    <a:pt x="3987" y="3133"/>
                  </a:lnTo>
                  <a:lnTo>
                    <a:pt x="3702" y="2848"/>
                  </a:lnTo>
                  <a:lnTo>
                    <a:pt x="713" y="286"/>
                  </a:lnTo>
                  <a:lnTo>
                    <a:pt x="42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6"/>
            <p:cNvSpPr/>
            <p:nvPr/>
          </p:nvSpPr>
          <p:spPr>
            <a:xfrm>
              <a:off x="3290375" y="4120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6"/>
            <p:cNvSpPr/>
            <p:nvPr/>
          </p:nvSpPr>
          <p:spPr>
            <a:xfrm>
              <a:off x="4012850" y="4562225"/>
              <a:ext cx="17825" cy="7125"/>
            </a:xfrm>
            <a:custGeom>
              <a:rect b="b" l="l" r="r" t="t"/>
              <a:pathLst>
                <a:path extrusionOk="0" h="285" w="713">
                  <a:moveTo>
                    <a:pt x="427" y="0"/>
                  </a:moveTo>
                  <a:lnTo>
                    <a:pt x="0" y="143"/>
                  </a:lnTo>
                  <a:lnTo>
                    <a:pt x="285" y="285"/>
                  </a:lnTo>
                  <a:lnTo>
                    <a:pt x="712" y="285"/>
                  </a:lnTo>
                  <a:lnTo>
                    <a:pt x="427"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6"/>
            <p:cNvSpPr/>
            <p:nvPr/>
          </p:nvSpPr>
          <p:spPr>
            <a:xfrm>
              <a:off x="4012850" y="4562225"/>
              <a:ext cx="17825" cy="7125"/>
            </a:xfrm>
            <a:custGeom>
              <a:rect b="b" l="l" r="r" t="t"/>
              <a:pathLst>
                <a:path extrusionOk="0" fill="none" h="285" w="713">
                  <a:moveTo>
                    <a:pt x="427" y="0"/>
                  </a:moveTo>
                  <a:lnTo>
                    <a:pt x="0" y="143"/>
                  </a:lnTo>
                  <a:lnTo>
                    <a:pt x="285" y="285"/>
                  </a:lnTo>
                  <a:lnTo>
                    <a:pt x="712" y="285"/>
                  </a:lnTo>
                  <a:lnTo>
                    <a:pt x="42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6"/>
            <p:cNvSpPr/>
            <p:nvPr/>
          </p:nvSpPr>
          <p:spPr>
            <a:xfrm>
              <a:off x="4023525" y="45622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6"/>
            <p:cNvSpPr/>
            <p:nvPr/>
          </p:nvSpPr>
          <p:spPr>
            <a:xfrm>
              <a:off x="3493250" y="4120900"/>
              <a:ext cx="437775" cy="363050"/>
            </a:xfrm>
            <a:custGeom>
              <a:rect b="b" l="l" r="r" t="t"/>
              <a:pathLst>
                <a:path extrusionOk="0" h="14522" w="17511">
                  <a:moveTo>
                    <a:pt x="0" y="1"/>
                  </a:moveTo>
                  <a:lnTo>
                    <a:pt x="427" y="286"/>
                  </a:lnTo>
                  <a:lnTo>
                    <a:pt x="3274" y="2706"/>
                  </a:lnTo>
                  <a:lnTo>
                    <a:pt x="3559" y="2990"/>
                  </a:lnTo>
                  <a:lnTo>
                    <a:pt x="7545" y="6407"/>
                  </a:lnTo>
                  <a:lnTo>
                    <a:pt x="7830" y="6692"/>
                  </a:lnTo>
                  <a:lnTo>
                    <a:pt x="11816" y="9966"/>
                  </a:lnTo>
                  <a:lnTo>
                    <a:pt x="12101" y="10251"/>
                  </a:lnTo>
                  <a:lnTo>
                    <a:pt x="16798" y="14237"/>
                  </a:lnTo>
                  <a:lnTo>
                    <a:pt x="17083" y="14521"/>
                  </a:lnTo>
                  <a:lnTo>
                    <a:pt x="17510" y="14521"/>
                  </a:lnTo>
                  <a:lnTo>
                    <a:pt x="17225" y="14237"/>
                  </a:lnTo>
                  <a:lnTo>
                    <a:pt x="12528" y="10251"/>
                  </a:lnTo>
                  <a:lnTo>
                    <a:pt x="12243" y="9966"/>
                  </a:lnTo>
                  <a:lnTo>
                    <a:pt x="8257" y="6692"/>
                  </a:lnTo>
                  <a:lnTo>
                    <a:pt x="7972" y="6407"/>
                  </a:lnTo>
                  <a:lnTo>
                    <a:pt x="3986" y="2990"/>
                  </a:lnTo>
                  <a:lnTo>
                    <a:pt x="3702" y="2706"/>
                  </a:lnTo>
                  <a:lnTo>
                    <a:pt x="712" y="286"/>
                  </a:lnTo>
                  <a:lnTo>
                    <a:pt x="427"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6"/>
            <p:cNvSpPr/>
            <p:nvPr/>
          </p:nvSpPr>
          <p:spPr>
            <a:xfrm>
              <a:off x="3493250" y="4120900"/>
              <a:ext cx="437775" cy="363050"/>
            </a:xfrm>
            <a:custGeom>
              <a:rect b="b" l="l" r="r" t="t"/>
              <a:pathLst>
                <a:path extrusionOk="0" fill="none" h="14522" w="17511">
                  <a:moveTo>
                    <a:pt x="0" y="1"/>
                  </a:moveTo>
                  <a:lnTo>
                    <a:pt x="427" y="286"/>
                  </a:lnTo>
                  <a:lnTo>
                    <a:pt x="427" y="286"/>
                  </a:lnTo>
                  <a:lnTo>
                    <a:pt x="3274" y="2706"/>
                  </a:lnTo>
                  <a:lnTo>
                    <a:pt x="3559" y="2990"/>
                  </a:lnTo>
                  <a:lnTo>
                    <a:pt x="7545" y="6407"/>
                  </a:lnTo>
                  <a:lnTo>
                    <a:pt x="7545" y="6407"/>
                  </a:lnTo>
                  <a:lnTo>
                    <a:pt x="7830" y="6692"/>
                  </a:lnTo>
                  <a:lnTo>
                    <a:pt x="7830" y="6692"/>
                  </a:lnTo>
                  <a:lnTo>
                    <a:pt x="11816" y="9966"/>
                  </a:lnTo>
                  <a:lnTo>
                    <a:pt x="12101" y="10251"/>
                  </a:lnTo>
                  <a:lnTo>
                    <a:pt x="16798" y="14237"/>
                  </a:lnTo>
                  <a:lnTo>
                    <a:pt x="17083" y="14521"/>
                  </a:lnTo>
                  <a:lnTo>
                    <a:pt x="17510" y="14521"/>
                  </a:lnTo>
                  <a:lnTo>
                    <a:pt x="17225" y="14237"/>
                  </a:lnTo>
                  <a:lnTo>
                    <a:pt x="12528" y="10251"/>
                  </a:lnTo>
                  <a:lnTo>
                    <a:pt x="12528" y="10251"/>
                  </a:lnTo>
                  <a:lnTo>
                    <a:pt x="12243" y="9966"/>
                  </a:lnTo>
                  <a:lnTo>
                    <a:pt x="12243" y="9966"/>
                  </a:lnTo>
                  <a:lnTo>
                    <a:pt x="8257" y="6692"/>
                  </a:lnTo>
                  <a:lnTo>
                    <a:pt x="8257" y="6692"/>
                  </a:lnTo>
                  <a:lnTo>
                    <a:pt x="7972" y="6407"/>
                  </a:lnTo>
                  <a:lnTo>
                    <a:pt x="3986" y="2990"/>
                  </a:lnTo>
                  <a:lnTo>
                    <a:pt x="3702" y="2706"/>
                  </a:lnTo>
                  <a:lnTo>
                    <a:pt x="712" y="286"/>
                  </a:lnTo>
                  <a:lnTo>
                    <a:pt x="427"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6"/>
            <p:cNvSpPr/>
            <p:nvPr/>
          </p:nvSpPr>
          <p:spPr>
            <a:xfrm>
              <a:off x="3493250" y="41209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6"/>
            <p:cNvSpPr/>
            <p:nvPr/>
          </p:nvSpPr>
          <p:spPr>
            <a:xfrm>
              <a:off x="4215700" y="4558650"/>
              <a:ext cx="17825" cy="7150"/>
            </a:xfrm>
            <a:custGeom>
              <a:rect b="b" l="l" r="r" t="t"/>
              <a:pathLst>
                <a:path extrusionOk="0" h="286" w="713">
                  <a:moveTo>
                    <a:pt x="1" y="1"/>
                  </a:moveTo>
                  <a:lnTo>
                    <a:pt x="285" y="286"/>
                  </a:lnTo>
                  <a:lnTo>
                    <a:pt x="712" y="286"/>
                  </a:lnTo>
                  <a:lnTo>
                    <a:pt x="285"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6"/>
            <p:cNvSpPr/>
            <p:nvPr/>
          </p:nvSpPr>
          <p:spPr>
            <a:xfrm>
              <a:off x="4215700" y="4558650"/>
              <a:ext cx="17825" cy="7150"/>
            </a:xfrm>
            <a:custGeom>
              <a:rect b="b" l="l" r="r" t="t"/>
              <a:pathLst>
                <a:path extrusionOk="0" fill="none" h="286" w="713">
                  <a:moveTo>
                    <a:pt x="285" y="1"/>
                  </a:moveTo>
                  <a:lnTo>
                    <a:pt x="1" y="1"/>
                  </a:lnTo>
                  <a:lnTo>
                    <a:pt x="285" y="286"/>
                  </a:lnTo>
                  <a:lnTo>
                    <a:pt x="285" y="286"/>
                  </a:lnTo>
                  <a:lnTo>
                    <a:pt x="712" y="286"/>
                  </a:lnTo>
                  <a:lnTo>
                    <a:pt x="28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6"/>
            <p:cNvSpPr/>
            <p:nvPr/>
          </p:nvSpPr>
          <p:spPr>
            <a:xfrm>
              <a:off x="4222825" y="45586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6"/>
            <p:cNvSpPr/>
            <p:nvPr/>
          </p:nvSpPr>
          <p:spPr>
            <a:xfrm>
              <a:off x="3699650" y="4117350"/>
              <a:ext cx="430675" cy="363025"/>
            </a:xfrm>
            <a:custGeom>
              <a:rect b="b" l="l" r="r" t="t"/>
              <a:pathLst>
                <a:path extrusionOk="0" h="14521" w="17227">
                  <a:moveTo>
                    <a:pt x="1" y="1"/>
                  </a:moveTo>
                  <a:lnTo>
                    <a:pt x="286" y="285"/>
                  </a:lnTo>
                  <a:lnTo>
                    <a:pt x="3275" y="2848"/>
                  </a:lnTo>
                  <a:lnTo>
                    <a:pt x="3560" y="3132"/>
                  </a:lnTo>
                  <a:lnTo>
                    <a:pt x="7546" y="6549"/>
                  </a:lnTo>
                  <a:lnTo>
                    <a:pt x="7831" y="6691"/>
                  </a:lnTo>
                  <a:lnTo>
                    <a:pt x="11674" y="10108"/>
                  </a:lnTo>
                  <a:lnTo>
                    <a:pt x="12101" y="10393"/>
                  </a:lnTo>
                  <a:lnTo>
                    <a:pt x="16657" y="14236"/>
                  </a:lnTo>
                  <a:lnTo>
                    <a:pt x="16941" y="14521"/>
                  </a:lnTo>
                  <a:lnTo>
                    <a:pt x="17226" y="14521"/>
                  </a:lnTo>
                  <a:lnTo>
                    <a:pt x="16941" y="14236"/>
                  </a:lnTo>
                  <a:lnTo>
                    <a:pt x="12386" y="10393"/>
                  </a:lnTo>
                  <a:lnTo>
                    <a:pt x="12101" y="10108"/>
                  </a:lnTo>
                  <a:lnTo>
                    <a:pt x="8258" y="6691"/>
                  </a:lnTo>
                  <a:lnTo>
                    <a:pt x="7973" y="6549"/>
                  </a:lnTo>
                  <a:lnTo>
                    <a:pt x="3987" y="3132"/>
                  </a:lnTo>
                  <a:lnTo>
                    <a:pt x="3702" y="2848"/>
                  </a:lnTo>
                  <a:lnTo>
                    <a:pt x="713" y="285"/>
                  </a:lnTo>
                  <a:lnTo>
                    <a:pt x="428"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6"/>
            <p:cNvSpPr/>
            <p:nvPr/>
          </p:nvSpPr>
          <p:spPr>
            <a:xfrm>
              <a:off x="3699650" y="4117350"/>
              <a:ext cx="430675" cy="363025"/>
            </a:xfrm>
            <a:custGeom>
              <a:rect b="b" l="l" r="r" t="t"/>
              <a:pathLst>
                <a:path extrusionOk="0" fill="none" h="14521" w="17227">
                  <a:moveTo>
                    <a:pt x="1" y="1"/>
                  </a:moveTo>
                  <a:lnTo>
                    <a:pt x="286" y="285"/>
                  </a:lnTo>
                  <a:lnTo>
                    <a:pt x="286" y="285"/>
                  </a:lnTo>
                  <a:lnTo>
                    <a:pt x="3275" y="2848"/>
                  </a:lnTo>
                  <a:lnTo>
                    <a:pt x="3560" y="3132"/>
                  </a:lnTo>
                  <a:lnTo>
                    <a:pt x="7546" y="6549"/>
                  </a:lnTo>
                  <a:lnTo>
                    <a:pt x="7831" y="6691"/>
                  </a:lnTo>
                  <a:lnTo>
                    <a:pt x="11674" y="10108"/>
                  </a:lnTo>
                  <a:lnTo>
                    <a:pt x="11674" y="10108"/>
                  </a:lnTo>
                  <a:lnTo>
                    <a:pt x="12101" y="10393"/>
                  </a:lnTo>
                  <a:lnTo>
                    <a:pt x="16657" y="14236"/>
                  </a:lnTo>
                  <a:lnTo>
                    <a:pt x="16941" y="14521"/>
                  </a:lnTo>
                  <a:lnTo>
                    <a:pt x="17226" y="14521"/>
                  </a:lnTo>
                  <a:lnTo>
                    <a:pt x="16941" y="14236"/>
                  </a:lnTo>
                  <a:lnTo>
                    <a:pt x="16941" y="14236"/>
                  </a:lnTo>
                  <a:lnTo>
                    <a:pt x="12386" y="10393"/>
                  </a:lnTo>
                  <a:lnTo>
                    <a:pt x="12101" y="10108"/>
                  </a:lnTo>
                  <a:lnTo>
                    <a:pt x="8258" y="6691"/>
                  </a:lnTo>
                  <a:lnTo>
                    <a:pt x="7973" y="6549"/>
                  </a:lnTo>
                  <a:lnTo>
                    <a:pt x="3987" y="3132"/>
                  </a:lnTo>
                  <a:lnTo>
                    <a:pt x="3702" y="2848"/>
                  </a:lnTo>
                  <a:lnTo>
                    <a:pt x="713" y="285"/>
                  </a:lnTo>
                  <a:lnTo>
                    <a:pt x="713" y="285"/>
                  </a:lnTo>
                  <a:lnTo>
                    <a:pt x="42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6"/>
            <p:cNvSpPr/>
            <p:nvPr/>
          </p:nvSpPr>
          <p:spPr>
            <a:xfrm>
              <a:off x="3699650" y="41173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6"/>
            <p:cNvSpPr/>
            <p:nvPr/>
          </p:nvSpPr>
          <p:spPr>
            <a:xfrm>
              <a:off x="3902525" y="4117350"/>
              <a:ext cx="530300" cy="444900"/>
            </a:xfrm>
            <a:custGeom>
              <a:rect b="b" l="l" r="r" t="t"/>
              <a:pathLst>
                <a:path extrusionOk="0" h="17796" w="21212">
                  <a:moveTo>
                    <a:pt x="0" y="1"/>
                  </a:moveTo>
                  <a:lnTo>
                    <a:pt x="285" y="285"/>
                  </a:lnTo>
                  <a:lnTo>
                    <a:pt x="3274" y="2848"/>
                  </a:lnTo>
                  <a:lnTo>
                    <a:pt x="3702" y="2990"/>
                  </a:lnTo>
                  <a:lnTo>
                    <a:pt x="7545" y="6407"/>
                  </a:lnTo>
                  <a:lnTo>
                    <a:pt x="7830" y="6691"/>
                  </a:lnTo>
                  <a:lnTo>
                    <a:pt x="11816" y="10108"/>
                  </a:lnTo>
                  <a:lnTo>
                    <a:pt x="12101" y="10250"/>
                  </a:lnTo>
                  <a:lnTo>
                    <a:pt x="16656" y="14094"/>
                  </a:lnTo>
                  <a:lnTo>
                    <a:pt x="16941" y="14379"/>
                  </a:lnTo>
                  <a:lnTo>
                    <a:pt x="20500" y="17510"/>
                  </a:lnTo>
                  <a:lnTo>
                    <a:pt x="20784" y="17795"/>
                  </a:lnTo>
                  <a:lnTo>
                    <a:pt x="21211" y="17795"/>
                  </a:lnTo>
                  <a:lnTo>
                    <a:pt x="20927" y="17510"/>
                  </a:lnTo>
                  <a:lnTo>
                    <a:pt x="17225" y="14379"/>
                  </a:lnTo>
                  <a:lnTo>
                    <a:pt x="16941" y="14094"/>
                  </a:lnTo>
                  <a:lnTo>
                    <a:pt x="12528" y="10250"/>
                  </a:lnTo>
                  <a:lnTo>
                    <a:pt x="12243" y="10108"/>
                  </a:lnTo>
                  <a:lnTo>
                    <a:pt x="8257" y="6691"/>
                  </a:lnTo>
                  <a:lnTo>
                    <a:pt x="7972" y="6407"/>
                  </a:lnTo>
                  <a:lnTo>
                    <a:pt x="3986" y="2990"/>
                  </a:lnTo>
                  <a:lnTo>
                    <a:pt x="3702" y="2848"/>
                  </a:lnTo>
                  <a:lnTo>
                    <a:pt x="712" y="285"/>
                  </a:lnTo>
                  <a:lnTo>
                    <a:pt x="427"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6"/>
            <p:cNvSpPr/>
            <p:nvPr/>
          </p:nvSpPr>
          <p:spPr>
            <a:xfrm>
              <a:off x="3902525" y="4117350"/>
              <a:ext cx="530300" cy="444900"/>
            </a:xfrm>
            <a:custGeom>
              <a:rect b="b" l="l" r="r" t="t"/>
              <a:pathLst>
                <a:path extrusionOk="0" fill="none" h="17796" w="21212">
                  <a:moveTo>
                    <a:pt x="0" y="1"/>
                  </a:moveTo>
                  <a:lnTo>
                    <a:pt x="285" y="285"/>
                  </a:lnTo>
                  <a:lnTo>
                    <a:pt x="3274" y="2848"/>
                  </a:lnTo>
                  <a:lnTo>
                    <a:pt x="3702" y="2990"/>
                  </a:lnTo>
                  <a:lnTo>
                    <a:pt x="7545" y="6407"/>
                  </a:lnTo>
                  <a:lnTo>
                    <a:pt x="7830" y="6691"/>
                  </a:lnTo>
                  <a:lnTo>
                    <a:pt x="11816" y="10108"/>
                  </a:lnTo>
                  <a:lnTo>
                    <a:pt x="12101" y="10250"/>
                  </a:lnTo>
                  <a:lnTo>
                    <a:pt x="12101" y="10250"/>
                  </a:lnTo>
                  <a:lnTo>
                    <a:pt x="16656" y="14094"/>
                  </a:lnTo>
                  <a:lnTo>
                    <a:pt x="16941" y="14379"/>
                  </a:lnTo>
                  <a:lnTo>
                    <a:pt x="16941" y="14379"/>
                  </a:lnTo>
                  <a:lnTo>
                    <a:pt x="20500" y="17510"/>
                  </a:lnTo>
                  <a:lnTo>
                    <a:pt x="20500" y="17510"/>
                  </a:lnTo>
                  <a:lnTo>
                    <a:pt x="20784" y="17795"/>
                  </a:lnTo>
                  <a:lnTo>
                    <a:pt x="21211" y="17795"/>
                  </a:lnTo>
                  <a:lnTo>
                    <a:pt x="20927" y="17510"/>
                  </a:lnTo>
                  <a:lnTo>
                    <a:pt x="17225" y="14379"/>
                  </a:lnTo>
                  <a:lnTo>
                    <a:pt x="16941" y="14094"/>
                  </a:lnTo>
                  <a:lnTo>
                    <a:pt x="12528" y="10250"/>
                  </a:lnTo>
                  <a:lnTo>
                    <a:pt x="12528" y="10250"/>
                  </a:lnTo>
                  <a:lnTo>
                    <a:pt x="12243" y="10108"/>
                  </a:lnTo>
                  <a:lnTo>
                    <a:pt x="8257" y="6691"/>
                  </a:lnTo>
                  <a:lnTo>
                    <a:pt x="7972" y="6407"/>
                  </a:lnTo>
                  <a:lnTo>
                    <a:pt x="3986" y="2990"/>
                  </a:lnTo>
                  <a:lnTo>
                    <a:pt x="3702" y="2848"/>
                  </a:lnTo>
                  <a:lnTo>
                    <a:pt x="712" y="285"/>
                  </a:lnTo>
                  <a:lnTo>
                    <a:pt x="712" y="285"/>
                  </a:lnTo>
                  <a:lnTo>
                    <a:pt x="427"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6"/>
            <p:cNvSpPr/>
            <p:nvPr/>
          </p:nvSpPr>
          <p:spPr>
            <a:xfrm>
              <a:off x="3902525" y="4117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6"/>
            <p:cNvSpPr/>
            <p:nvPr/>
          </p:nvSpPr>
          <p:spPr>
            <a:xfrm>
              <a:off x="4108925" y="4113800"/>
              <a:ext cx="526750" cy="444875"/>
            </a:xfrm>
            <a:custGeom>
              <a:rect b="b" l="l" r="r" t="t"/>
              <a:pathLst>
                <a:path extrusionOk="0" h="17795" w="21070">
                  <a:moveTo>
                    <a:pt x="1" y="0"/>
                  </a:moveTo>
                  <a:lnTo>
                    <a:pt x="286" y="285"/>
                  </a:lnTo>
                  <a:lnTo>
                    <a:pt x="3275" y="2847"/>
                  </a:lnTo>
                  <a:lnTo>
                    <a:pt x="3560" y="3132"/>
                  </a:lnTo>
                  <a:lnTo>
                    <a:pt x="7546" y="6549"/>
                  </a:lnTo>
                  <a:lnTo>
                    <a:pt x="7831" y="6691"/>
                  </a:lnTo>
                  <a:lnTo>
                    <a:pt x="11817" y="10108"/>
                  </a:lnTo>
                  <a:lnTo>
                    <a:pt x="12101" y="10392"/>
                  </a:lnTo>
                  <a:lnTo>
                    <a:pt x="16372" y="14094"/>
                  </a:lnTo>
                  <a:lnTo>
                    <a:pt x="16657" y="14378"/>
                  </a:lnTo>
                  <a:lnTo>
                    <a:pt x="20358" y="17510"/>
                  </a:lnTo>
                  <a:lnTo>
                    <a:pt x="20643" y="17795"/>
                  </a:lnTo>
                  <a:lnTo>
                    <a:pt x="21070" y="17652"/>
                  </a:lnTo>
                  <a:lnTo>
                    <a:pt x="20785" y="17510"/>
                  </a:lnTo>
                  <a:lnTo>
                    <a:pt x="17084" y="14378"/>
                  </a:lnTo>
                  <a:lnTo>
                    <a:pt x="16799" y="14094"/>
                  </a:lnTo>
                  <a:lnTo>
                    <a:pt x="12528" y="10392"/>
                  </a:lnTo>
                  <a:lnTo>
                    <a:pt x="12101" y="10108"/>
                  </a:lnTo>
                  <a:lnTo>
                    <a:pt x="8258" y="6691"/>
                  </a:lnTo>
                  <a:lnTo>
                    <a:pt x="7973" y="6549"/>
                  </a:lnTo>
                  <a:lnTo>
                    <a:pt x="3987" y="3132"/>
                  </a:lnTo>
                  <a:lnTo>
                    <a:pt x="3702" y="2847"/>
                  </a:lnTo>
                  <a:lnTo>
                    <a:pt x="713" y="285"/>
                  </a:lnTo>
                  <a:lnTo>
                    <a:pt x="42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6"/>
            <p:cNvSpPr/>
            <p:nvPr/>
          </p:nvSpPr>
          <p:spPr>
            <a:xfrm>
              <a:off x="4108925" y="4113800"/>
              <a:ext cx="526750" cy="444875"/>
            </a:xfrm>
            <a:custGeom>
              <a:rect b="b" l="l" r="r" t="t"/>
              <a:pathLst>
                <a:path extrusionOk="0" fill="none" h="17795" w="21070">
                  <a:moveTo>
                    <a:pt x="21070" y="17652"/>
                  </a:moveTo>
                  <a:lnTo>
                    <a:pt x="20643" y="17795"/>
                  </a:lnTo>
                  <a:lnTo>
                    <a:pt x="20358" y="17510"/>
                  </a:lnTo>
                  <a:lnTo>
                    <a:pt x="16657" y="14378"/>
                  </a:lnTo>
                  <a:lnTo>
                    <a:pt x="16372" y="14094"/>
                  </a:lnTo>
                  <a:lnTo>
                    <a:pt x="12101" y="10392"/>
                  </a:lnTo>
                  <a:lnTo>
                    <a:pt x="11817" y="10108"/>
                  </a:lnTo>
                  <a:lnTo>
                    <a:pt x="7831" y="6691"/>
                  </a:lnTo>
                  <a:lnTo>
                    <a:pt x="7546" y="6549"/>
                  </a:lnTo>
                  <a:lnTo>
                    <a:pt x="7546" y="6549"/>
                  </a:lnTo>
                  <a:lnTo>
                    <a:pt x="3560" y="3132"/>
                  </a:lnTo>
                  <a:lnTo>
                    <a:pt x="3275" y="2847"/>
                  </a:lnTo>
                  <a:lnTo>
                    <a:pt x="286" y="285"/>
                  </a:lnTo>
                  <a:lnTo>
                    <a:pt x="1" y="0"/>
                  </a:lnTo>
                  <a:lnTo>
                    <a:pt x="428" y="0"/>
                  </a:lnTo>
                  <a:lnTo>
                    <a:pt x="713" y="285"/>
                  </a:lnTo>
                  <a:lnTo>
                    <a:pt x="713" y="285"/>
                  </a:lnTo>
                  <a:lnTo>
                    <a:pt x="3702" y="2847"/>
                  </a:lnTo>
                  <a:lnTo>
                    <a:pt x="3987" y="3132"/>
                  </a:lnTo>
                  <a:lnTo>
                    <a:pt x="7973" y="6549"/>
                  </a:lnTo>
                  <a:lnTo>
                    <a:pt x="7973" y="6549"/>
                  </a:lnTo>
                  <a:lnTo>
                    <a:pt x="8258" y="6691"/>
                  </a:lnTo>
                  <a:lnTo>
                    <a:pt x="12101" y="10108"/>
                  </a:lnTo>
                  <a:lnTo>
                    <a:pt x="12528" y="10392"/>
                  </a:lnTo>
                  <a:lnTo>
                    <a:pt x="16799" y="14094"/>
                  </a:lnTo>
                  <a:lnTo>
                    <a:pt x="17084" y="14378"/>
                  </a:lnTo>
                  <a:lnTo>
                    <a:pt x="20785" y="17510"/>
                  </a:lnTo>
                  <a:lnTo>
                    <a:pt x="21070" y="1765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6"/>
            <p:cNvSpPr/>
            <p:nvPr/>
          </p:nvSpPr>
          <p:spPr>
            <a:xfrm>
              <a:off x="4635650" y="45551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6"/>
            <p:cNvSpPr/>
            <p:nvPr/>
          </p:nvSpPr>
          <p:spPr>
            <a:xfrm>
              <a:off x="4311800" y="4113800"/>
              <a:ext cx="523175" cy="437775"/>
            </a:xfrm>
            <a:custGeom>
              <a:rect b="b" l="l" r="r" t="t"/>
              <a:pathLst>
                <a:path extrusionOk="0" h="17511" w="20927">
                  <a:moveTo>
                    <a:pt x="0" y="0"/>
                  </a:moveTo>
                  <a:lnTo>
                    <a:pt x="285" y="285"/>
                  </a:lnTo>
                  <a:lnTo>
                    <a:pt x="3417" y="2847"/>
                  </a:lnTo>
                  <a:lnTo>
                    <a:pt x="3702" y="3132"/>
                  </a:lnTo>
                  <a:lnTo>
                    <a:pt x="7545" y="6406"/>
                  </a:lnTo>
                  <a:lnTo>
                    <a:pt x="7830" y="6691"/>
                  </a:lnTo>
                  <a:lnTo>
                    <a:pt x="11816" y="10108"/>
                  </a:lnTo>
                  <a:lnTo>
                    <a:pt x="12101" y="10392"/>
                  </a:lnTo>
                  <a:lnTo>
                    <a:pt x="16371" y="13951"/>
                  </a:lnTo>
                  <a:lnTo>
                    <a:pt x="16656" y="14236"/>
                  </a:lnTo>
                  <a:lnTo>
                    <a:pt x="20215" y="17225"/>
                  </a:lnTo>
                  <a:lnTo>
                    <a:pt x="20642" y="17510"/>
                  </a:lnTo>
                  <a:lnTo>
                    <a:pt x="20927" y="17510"/>
                  </a:lnTo>
                  <a:lnTo>
                    <a:pt x="20642" y="17225"/>
                  </a:lnTo>
                  <a:lnTo>
                    <a:pt x="17083" y="14236"/>
                  </a:lnTo>
                  <a:lnTo>
                    <a:pt x="16798" y="13951"/>
                  </a:lnTo>
                  <a:lnTo>
                    <a:pt x="12528" y="10392"/>
                  </a:lnTo>
                  <a:lnTo>
                    <a:pt x="12243" y="10108"/>
                  </a:lnTo>
                  <a:lnTo>
                    <a:pt x="8257" y="6691"/>
                  </a:lnTo>
                  <a:lnTo>
                    <a:pt x="7972" y="6406"/>
                  </a:lnTo>
                  <a:lnTo>
                    <a:pt x="4129" y="3132"/>
                  </a:lnTo>
                  <a:lnTo>
                    <a:pt x="3702" y="2847"/>
                  </a:lnTo>
                  <a:lnTo>
                    <a:pt x="712" y="285"/>
                  </a:lnTo>
                  <a:lnTo>
                    <a:pt x="427"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6"/>
            <p:cNvSpPr/>
            <p:nvPr/>
          </p:nvSpPr>
          <p:spPr>
            <a:xfrm>
              <a:off x="4311800" y="4113800"/>
              <a:ext cx="523175" cy="437775"/>
            </a:xfrm>
            <a:custGeom>
              <a:rect b="b" l="l" r="r" t="t"/>
              <a:pathLst>
                <a:path extrusionOk="0" fill="none" h="17511" w="20927">
                  <a:moveTo>
                    <a:pt x="0" y="0"/>
                  </a:moveTo>
                  <a:lnTo>
                    <a:pt x="285" y="285"/>
                  </a:lnTo>
                  <a:lnTo>
                    <a:pt x="3417" y="2847"/>
                  </a:lnTo>
                  <a:lnTo>
                    <a:pt x="3702" y="3132"/>
                  </a:lnTo>
                  <a:lnTo>
                    <a:pt x="7545" y="6406"/>
                  </a:lnTo>
                  <a:lnTo>
                    <a:pt x="7545" y="6406"/>
                  </a:lnTo>
                  <a:lnTo>
                    <a:pt x="7830" y="6691"/>
                  </a:lnTo>
                  <a:lnTo>
                    <a:pt x="11816" y="10108"/>
                  </a:lnTo>
                  <a:lnTo>
                    <a:pt x="12101" y="10392"/>
                  </a:lnTo>
                  <a:lnTo>
                    <a:pt x="16371" y="13951"/>
                  </a:lnTo>
                  <a:lnTo>
                    <a:pt x="16656" y="14236"/>
                  </a:lnTo>
                  <a:lnTo>
                    <a:pt x="16656" y="14236"/>
                  </a:lnTo>
                  <a:lnTo>
                    <a:pt x="20215" y="17225"/>
                  </a:lnTo>
                  <a:lnTo>
                    <a:pt x="20642" y="17510"/>
                  </a:lnTo>
                  <a:lnTo>
                    <a:pt x="20927" y="17510"/>
                  </a:lnTo>
                  <a:lnTo>
                    <a:pt x="20642" y="17225"/>
                  </a:lnTo>
                  <a:lnTo>
                    <a:pt x="17083" y="14236"/>
                  </a:lnTo>
                  <a:lnTo>
                    <a:pt x="16798" y="13951"/>
                  </a:lnTo>
                  <a:lnTo>
                    <a:pt x="12528" y="10392"/>
                  </a:lnTo>
                  <a:lnTo>
                    <a:pt x="12243" y="10108"/>
                  </a:lnTo>
                  <a:lnTo>
                    <a:pt x="8257" y="6691"/>
                  </a:lnTo>
                  <a:lnTo>
                    <a:pt x="8257" y="6691"/>
                  </a:lnTo>
                  <a:lnTo>
                    <a:pt x="7972" y="6406"/>
                  </a:lnTo>
                  <a:lnTo>
                    <a:pt x="4129" y="3132"/>
                  </a:lnTo>
                  <a:lnTo>
                    <a:pt x="3702" y="2847"/>
                  </a:lnTo>
                  <a:lnTo>
                    <a:pt x="3702" y="2847"/>
                  </a:lnTo>
                  <a:lnTo>
                    <a:pt x="712" y="285"/>
                  </a:lnTo>
                  <a:lnTo>
                    <a:pt x="427"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6"/>
            <p:cNvSpPr/>
            <p:nvPr/>
          </p:nvSpPr>
          <p:spPr>
            <a:xfrm>
              <a:off x="4311800" y="41138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6"/>
            <p:cNvSpPr/>
            <p:nvPr/>
          </p:nvSpPr>
          <p:spPr>
            <a:xfrm>
              <a:off x="5066275" y="4540875"/>
              <a:ext cx="17825" cy="7125"/>
            </a:xfrm>
            <a:custGeom>
              <a:rect b="b" l="l" r="r" t="t"/>
              <a:pathLst>
                <a:path extrusionOk="0" h="285" w="713">
                  <a:moveTo>
                    <a:pt x="1" y="0"/>
                  </a:moveTo>
                  <a:lnTo>
                    <a:pt x="286" y="285"/>
                  </a:lnTo>
                  <a:lnTo>
                    <a:pt x="713" y="285"/>
                  </a:lnTo>
                  <a:lnTo>
                    <a:pt x="428"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6"/>
            <p:cNvSpPr/>
            <p:nvPr/>
          </p:nvSpPr>
          <p:spPr>
            <a:xfrm>
              <a:off x="5066275" y="4540875"/>
              <a:ext cx="17825" cy="7125"/>
            </a:xfrm>
            <a:custGeom>
              <a:rect b="b" l="l" r="r" t="t"/>
              <a:pathLst>
                <a:path extrusionOk="0" fill="none" h="285" w="713">
                  <a:moveTo>
                    <a:pt x="428" y="0"/>
                  </a:moveTo>
                  <a:lnTo>
                    <a:pt x="1" y="0"/>
                  </a:lnTo>
                  <a:lnTo>
                    <a:pt x="286" y="285"/>
                  </a:lnTo>
                  <a:lnTo>
                    <a:pt x="713" y="285"/>
                  </a:lnTo>
                  <a:lnTo>
                    <a:pt x="42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6"/>
            <p:cNvSpPr/>
            <p:nvPr/>
          </p:nvSpPr>
          <p:spPr>
            <a:xfrm>
              <a:off x="5076975" y="45408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6"/>
            <p:cNvSpPr/>
            <p:nvPr/>
          </p:nvSpPr>
          <p:spPr>
            <a:xfrm>
              <a:off x="4564475" y="4110225"/>
              <a:ext cx="423550" cy="355925"/>
            </a:xfrm>
            <a:custGeom>
              <a:rect b="b" l="l" r="r" t="t"/>
              <a:pathLst>
                <a:path extrusionOk="0" h="14237" w="16942">
                  <a:moveTo>
                    <a:pt x="1" y="1"/>
                  </a:moveTo>
                  <a:lnTo>
                    <a:pt x="285" y="286"/>
                  </a:lnTo>
                  <a:lnTo>
                    <a:pt x="3275" y="2848"/>
                  </a:lnTo>
                  <a:lnTo>
                    <a:pt x="3560" y="3133"/>
                  </a:lnTo>
                  <a:lnTo>
                    <a:pt x="7546" y="6549"/>
                  </a:lnTo>
                  <a:lnTo>
                    <a:pt x="7830" y="6834"/>
                  </a:lnTo>
                  <a:lnTo>
                    <a:pt x="11816" y="10108"/>
                  </a:lnTo>
                  <a:lnTo>
                    <a:pt x="12101" y="10393"/>
                  </a:lnTo>
                  <a:lnTo>
                    <a:pt x="16229" y="13952"/>
                  </a:lnTo>
                  <a:lnTo>
                    <a:pt x="16514" y="14237"/>
                  </a:lnTo>
                  <a:lnTo>
                    <a:pt x="16941" y="14237"/>
                  </a:lnTo>
                  <a:lnTo>
                    <a:pt x="16656" y="13952"/>
                  </a:lnTo>
                  <a:lnTo>
                    <a:pt x="12528" y="10393"/>
                  </a:lnTo>
                  <a:lnTo>
                    <a:pt x="12243" y="10108"/>
                  </a:lnTo>
                  <a:lnTo>
                    <a:pt x="8257" y="6834"/>
                  </a:lnTo>
                  <a:lnTo>
                    <a:pt x="7973" y="6549"/>
                  </a:lnTo>
                  <a:lnTo>
                    <a:pt x="3987" y="3133"/>
                  </a:lnTo>
                  <a:lnTo>
                    <a:pt x="3702" y="2848"/>
                  </a:lnTo>
                  <a:lnTo>
                    <a:pt x="712" y="286"/>
                  </a:lnTo>
                  <a:lnTo>
                    <a:pt x="428"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6"/>
            <p:cNvSpPr/>
            <p:nvPr/>
          </p:nvSpPr>
          <p:spPr>
            <a:xfrm>
              <a:off x="4564475" y="4110225"/>
              <a:ext cx="423550" cy="355925"/>
            </a:xfrm>
            <a:custGeom>
              <a:rect b="b" l="l" r="r" t="t"/>
              <a:pathLst>
                <a:path extrusionOk="0" fill="none" h="14237" w="16942">
                  <a:moveTo>
                    <a:pt x="1" y="1"/>
                  </a:moveTo>
                  <a:lnTo>
                    <a:pt x="285" y="286"/>
                  </a:lnTo>
                  <a:lnTo>
                    <a:pt x="3275" y="2848"/>
                  </a:lnTo>
                  <a:lnTo>
                    <a:pt x="3275" y="2848"/>
                  </a:lnTo>
                  <a:lnTo>
                    <a:pt x="3560" y="3133"/>
                  </a:lnTo>
                  <a:lnTo>
                    <a:pt x="3560" y="3133"/>
                  </a:lnTo>
                  <a:lnTo>
                    <a:pt x="7546" y="6549"/>
                  </a:lnTo>
                  <a:lnTo>
                    <a:pt x="7830" y="6834"/>
                  </a:lnTo>
                  <a:lnTo>
                    <a:pt x="11816" y="10108"/>
                  </a:lnTo>
                  <a:lnTo>
                    <a:pt x="12101" y="10393"/>
                  </a:lnTo>
                  <a:lnTo>
                    <a:pt x="16229" y="13952"/>
                  </a:lnTo>
                  <a:lnTo>
                    <a:pt x="16514" y="14237"/>
                  </a:lnTo>
                  <a:lnTo>
                    <a:pt x="16941" y="14237"/>
                  </a:lnTo>
                  <a:lnTo>
                    <a:pt x="16656" y="13952"/>
                  </a:lnTo>
                  <a:lnTo>
                    <a:pt x="12528" y="10393"/>
                  </a:lnTo>
                  <a:lnTo>
                    <a:pt x="12243" y="10108"/>
                  </a:lnTo>
                  <a:lnTo>
                    <a:pt x="8257" y="6834"/>
                  </a:lnTo>
                  <a:lnTo>
                    <a:pt x="7973" y="6549"/>
                  </a:lnTo>
                  <a:lnTo>
                    <a:pt x="3987" y="3133"/>
                  </a:lnTo>
                  <a:lnTo>
                    <a:pt x="3702" y="2848"/>
                  </a:lnTo>
                  <a:lnTo>
                    <a:pt x="3702" y="2848"/>
                  </a:lnTo>
                  <a:lnTo>
                    <a:pt x="712" y="286"/>
                  </a:lnTo>
                  <a:lnTo>
                    <a:pt x="428" y="1"/>
                  </a:lnTo>
                  <a:lnTo>
                    <a:pt x="428"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6"/>
            <p:cNvSpPr/>
            <p:nvPr/>
          </p:nvSpPr>
          <p:spPr>
            <a:xfrm>
              <a:off x="4564475" y="41102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6"/>
            <p:cNvSpPr/>
            <p:nvPr/>
          </p:nvSpPr>
          <p:spPr>
            <a:xfrm>
              <a:off x="2995000" y="3199150"/>
              <a:ext cx="359475" cy="804350"/>
            </a:xfrm>
            <a:custGeom>
              <a:rect b="b" l="l" r="r" t="t"/>
              <a:pathLst>
                <a:path extrusionOk="0" h="32174" w="14379">
                  <a:moveTo>
                    <a:pt x="285" y="0"/>
                  </a:moveTo>
                  <a:lnTo>
                    <a:pt x="285" y="1139"/>
                  </a:lnTo>
                  <a:lnTo>
                    <a:pt x="143" y="9254"/>
                  </a:lnTo>
                  <a:lnTo>
                    <a:pt x="0" y="29753"/>
                  </a:lnTo>
                  <a:lnTo>
                    <a:pt x="7830" y="32031"/>
                  </a:lnTo>
                  <a:lnTo>
                    <a:pt x="8115" y="32173"/>
                  </a:lnTo>
                  <a:lnTo>
                    <a:pt x="13239" y="32173"/>
                  </a:lnTo>
                  <a:lnTo>
                    <a:pt x="13667" y="32031"/>
                  </a:lnTo>
                  <a:lnTo>
                    <a:pt x="13951" y="31888"/>
                  </a:lnTo>
                  <a:lnTo>
                    <a:pt x="14236" y="31604"/>
                  </a:lnTo>
                  <a:lnTo>
                    <a:pt x="14378" y="31319"/>
                  </a:lnTo>
                  <a:lnTo>
                    <a:pt x="14378" y="30892"/>
                  </a:lnTo>
                  <a:lnTo>
                    <a:pt x="14236" y="30607"/>
                  </a:lnTo>
                  <a:lnTo>
                    <a:pt x="13951" y="30322"/>
                  </a:lnTo>
                  <a:lnTo>
                    <a:pt x="13667" y="30038"/>
                  </a:lnTo>
                  <a:lnTo>
                    <a:pt x="9396" y="28472"/>
                  </a:lnTo>
                  <a:lnTo>
                    <a:pt x="4556" y="5979"/>
                  </a:lnTo>
                  <a:lnTo>
                    <a:pt x="3702" y="1709"/>
                  </a:lnTo>
                  <a:lnTo>
                    <a:pt x="3275"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6"/>
            <p:cNvSpPr/>
            <p:nvPr/>
          </p:nvSpPr>
          <p:spPr>
            <a:xfrm>
              <a:off x="2995000" y="3199150"/>
              <a:ext cx="359475" cy="804350"/>
            </a:xfrm>
            <a:custGeom>
              <a:rect b="b" l="l" r="r" t="t"/>
              <a:pathLst>
                <a:path extrusionOk="0" fill="none" h="32174" w="14379">
                  <a:moveTo>
                    <a:pt x="13239" y="32173"/>
                  </a:moveTo>
                  <a:lnTo>
                    <a:pt x="8115" y="32173"/>
                  </a:lnTo>
                  <a:lnTo>
                    <a:pt x="8115" y="32173"/>
                  </a:lnTo>
                  <a:lnTo>
                    <a:pt x="7830" y="32031"/>
                  </a:lnTo>
                  <a:lnTo>
                    <a:pt x="0" y="29753"/>
                  </a:lnTo>
                  <a:lnTo>
                    <a:pt x="143" y="9254"/>
                  </a:lnTo>
                  <a:lnTo>
                    <a:pt x="285" y="1139"/>
                  </a:lnTo>
                  <a:lnTo>
                    <a:pt x="285" y="0"/>
                  </a:lnTo>
                  <a:lnTo>
                    <a:pt x="3275" y="0"/>
                  </a:lnTo>
                  <a:lnTo>
                    <a:pt x="3702" y="1709"/>
                  </a:lnTo>
                  <a:lnTo>
                    <a:pt x="4556" y="5979"/>
                  </a:lnTo>
                  <a:lnTo>
                    <a:pt x="9396" y="28472"/>
                  </a:lnTo>
                  <a:lnTo>
                    <a:pt x="13667" y="30038"/>
                  </a:lnTo>
                  <a:lnTo>
                    <a:pt x="13667" y="30038"/>
                  </a:lnTo>
                  <a:lnTo>
                    <a:pt x="13951" y="30322"/>
                  </a:lnTo>
                  <a:lnTo>
                    <a:pt x="14236" y="30607"/>
                  </a:lnTo>
                  <a:lnTo>
                    <a:pt x="14378" y="30892"/>
                  </a:lnTo>
                  <a:lnTo>
                    <a:pt x="14378" y="31319"/>
                  </a:lnTo>
                  <a:lnTo>
                    <a:pt x="14236" y="31604"/>
                  </a:lnTo>
                  <a:lnTo>
                    <a:pt x="13951" y="31888"/>
                  </a:lnTo>
                  <a:lnTo>
                    <a:pt x="13667" y="32031"/>
                  </a:lnTo>
                  <a:lnTo>
                    <a:pt x="13239" y="32173"/>
                  </a:lnTo>
                  <a:lnTo>
                    <a:pt x="13239" y="3217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6"/>
            <p:cNvSpPr/>
            <p:nvPr/>
          </p:nvSpPr>
          <p:spPr>
            <a:xfrm>
              <a:off x="3325975" y="40034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6"/>
            <p:cNvSpPr/>
            <p:nvPr/>
          </p:nvSpPr>
          <p:spPr>
            <a:xfrm>
              <a:off x="2998550" y="3227625"/>
              <a:ext cx="110350" cy="202875"/>
            </a:xfrm>
            <a:custGeom>
              <a:rect b="b" l="l" r="r" t="t"/>
              <a:pathLst>
                <a:path extrusionOk="0" h="8115" w="4414">
                  <a:moveTo>
                    <a:pt x="143" y="0"/>
                  </a:moveTo>
                  <a:lnTo>
                    <a:pt x="1" y="8115"/>
                  </a:lnTo>
                  <a:lnTo>
                    <a:pt x="1" y="8115"/>
                  </a:lnTo>
                  <a:lnTo>
                    <a:pt x="4414" y="4840"/>
                  </a:lnTo>
                  <a:lnTo>
                    <a:pt x="3560" y="570"/>
                  </a:lnTo>
                  <a:lnTo>
                    <a:pt x="14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6"/>
            <p:cNvSpPr/>
            <p:nvPr/>
          </p:nvSpPr>
          <p:spPr>
            <a:xfrm>
              <a:off x="2998550" y="3227625"/>
              <a:ext cx="110350" cy="202875"/>
            </a:xfrm>
            <a:custGeom>
              <a:rect b="b" l="l" r="r" t="t"/>
              <a:pathLst>
                <a:path extrusionOk="0" fill="none" h="8115" w="4414">
                  <a:moveTo>
                    <a:pt x="4414" y="4840"/>
                  </a:moveTo>
                  <a:lnTo>
                    <a:pt x="1" y="8115"/>
                  </a:lnTo>
                  <a:lnTo>
                    <a:pt x="143" y="0"/>
                  </a:lnTo>
                  <a:lnTo>
                    <a:pt x="3560" y="570"/>
                  </a:lnTo>
                  <a:lnTo>
                    <a:pt x="4414" y="48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6"/>
            <p:cNvSpPr/>
            <p:nvPr/>
          </p:nvSpPr>
          <p:spPr>
            <a:xfrm>
              <a:off x="3108875" y="33486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6"/>
            <p:cNvSpPr/>
            <p:nvPr/>
          </p:nvSpPr>
          <p:spPr>
            <a:xfrm>
              <a:off x="1276025" y="1412550"/>
              <a:ext cx="3523375" cy="1804425"/>
            </a:xfrm>
            <a:custGeom>
              <a:rect b="b" l="l" r="r" t="t"/>
              <a:pathLst>
                <a:path extrusionOk="0" h="72177" w="140935">
                  <a:moveTo>
                    <a:pt x="18934" y="1"/>
                  </a:moveTo>
                  <a:lnTo>
                    <a:pt x="16657" y="3275"/>
                  </a:lnTo>
                  <a:lnTo>
                    <a:pt x="3275" y="30038"/>
                  </a:lnTo>
                  <a:lnTo>
                    <a:pt x="2279" y="33028"/>
                  </a:lnTo>
                  <a:lnTo>
                    <a:pt x="1425" y="36160"/>
                  </a:lnTo>
                  <a:lnTo>
                    <a:pt x="713" y="39292"/>
                  </a:lnTo>
                  <a:lnTo>
                    <a:pt x="1" y="42423"/>
                  </a:lnTo>
                  <a:lnTo>
                    <a:pt x="2421" y="68760"/>
                  </a:lnTo>
                  <a:lnTo>
                    <a:pt x="66055" y="72176"/>
                  </a:lnTo>
                  <a:lnTo>
                    <a:pt x="140934" y="69044"/>
                  </a:lnTo>
                  <a:lnTo>
                    <a:pt x="136236" y="1140"/>
                  </a:lnTo>
                  <a:lnTo>
                    <a:pt x="136094" y="713"/>
                  </a:lnTo>
                  <a:lnTo>
                    <a:pt x="135952" y="286"/>
                  </a:lnTo>
                  <a:lnTo>
                    <a:pt x="135525" y="143"/>
                  </a:lnTo>
                  <a:lnTo>
                    <a:pt x="134955"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6"/>
            <p:cNvSpPr/>
            <p:nvPr/>
          </p:nvSpPr>
          <p:spPr>
            <a:xfrm>
              <a:off x="1276025" y="1412550"/>
              <a:ext cx="3523375" cy="1804425"/>
            </a:xfrm>
            <a:custGeom>
              <a:rect b="b" l="l" r="r" t="t"/>
              <a:pathLst>
                <a:path extrusionOk="0" fill="none" h="72177" w="140935">
                  <a:moveTo>
                    <a:pt x="3275" y="30038"/>
                  </a:moveTo>
                  <a:lnTo>
                    <a:pt x="3275" y="30038"/>
                  </a:lnTo>
                  <a:lnTo>
                    <a:pt x="2279" y="33028"/>
                  </a:lnTo>
                  <a:lnTo>
                    <a:pt x="1425" y="36160"/>
                  </a:lnTo>
                  <a:lnTo>
                    <a:pt x="713" y="39292"/>
                  </a:lnTo>
                  <a:lnTo>
                    <a:pt x="1" y="42423"/>
                  </a:lnTo>
                  <a:lnTo>
                    <a:pt x="2421" y="68760"/>
                  </a:lnTo>
                  <a:lnTo>
                    <a:pt x="66055" y="72176"/>
                  </a:lnTo>
                  <a:lnTo>
                    <a:pt x="140934" y="69044"/>
                  </a:lnTo>
                  <a:lnTo>
                    <a:pt x="136236" y="1140"/>
                  </a:lnTo>
                  <a:lnTo>
                    <a:pt x="136236" y="1140"/>
                  </a:lnTo>
                  <a:lnTo>
                    <a:pt x="136094" y="713"/>
                  </a:lnTo>
                  <a:lnTo>
                    <a:pt x="135952" y="286"/>
                  </a:lnTo>
                  <a:lnTo>
                    <a:pt x="135525" y="143"/>
                  </a:lnTo>
                  <a:lnTo>
                    <a:pt x="134955" y="1"/>
                  </a:lnTo>
                  <a:lnTo>
                    <a:pt x="18934" y="1"/>
                  </a:lnTo>
                  <a:lnTo>
                    <a:pt x="18934" y="1"/>
                  </a:lnTo>
                  <a:lnTo>
                    <a:pt x="16657" y="3275"/>
                  </a:lnTo>
                  <a:lnTo>
                    <a:pt x="3275" y="300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6"/>
            <p:cNvSpPr/>
            <p:nvPr/>
          </p:nvSpPr>
          <p:spPr>
            <a:xfrm>
              <a:off x="1357900" y="21635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6"/>
            <p:cNvSpPr/>
            <p:nvPr/>
          </p:nvSpPr>
          <p:spPr>
            <a:xfrm>
              <a:off x="1336550" y="3131525"/>
              <a:ext cx="3469950" cy="206450"/>
            </a:xfrm>
            <a:custGeom>
              <a:rect b="b" l="l" r="r" t="t"/>
              <a:pathLst>
                <a:path extrusionOk="0" h="8258" w="138798">
                  <a:moveTo>
                    <a:pt x="0" y="1"/>
                  </a:moveTo>
                  <a:lnTo>
                    <a:pt x="569" y="7118"/>
                  </a:lnTo>
                  <a:lnTo>
                    <a:pt x="712" y="7545"/>
                  </a:lnTo>
                  <a:lnTo>
                    <a:pt x="997" y="7830"/>
                  </a:lnTo>
                  <a:lnTo>
                    <a:pt x="1424" y="8115"/>
                  </a:lnTo>
                  <a:lnTo>
                    <a:pt x="1851" y="8257"/>
                  </a:lnTo>
                  <a:lnTo>
                    <a:pt x="69328" y="7545"/>
                  </a:lnTo>
                  <a:lnTo>
                    <a:pt x="112462" y="7261"/>
                  </a:lnTo>
                  <a:lnTo>
                    <a:pt x="137517" y="7118"/>
                  </a:lnTo>
                  <a:lnTo>
                    <a:pt x="138086" y="6976"/>
                  </a:lnTo>
                  <a:lnTo>
                    <a:pt x="138513" y="6691"/>
                  </a:lnTo>
                  <a:lnTo>
                    <a:pt x="138798" y="6264"/>
                  </a:lnTo>
                  <a:lnTo>
                    <a:pt x="138798" y="5837"/>
                  </a:lnTo>
                  <a:lnTo>
                    <a:pt x="138513" y="285"/>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6"/>
            <p:cNvSpPr/>
            <p:nvPr/>
          </p:nvSpPr>
          <p:spPr>
            <a:xfrm>
              <a:off x="1336550" y="3131525"/>
              <a:ext cx="3469950" cy="206450"/>
            </a:xfrm>
            <a:custGeom>
              <a:rect b="b" l="l" r="r" t="t"/>
              <a:pathLst>
                <a:path extrusionOk="0" fill="none" h="8258" w="138798">
                  <a:moveTo>
                    <a:pt x="0" y="1"/>
                  </a:moveTo>
                  <a:lnTo>
                    <a:pt x="569" y="7118"/>
                  </a:lnTo>
                  <a:lnTo>
                    <a:pt x="569" y="7118"/>
                  </a:lnTo>
                  <a:lnTo>
                    <a:pt x="712" y="7545"/>
                  </a:lnTo>
                  <a:lnTo>
                    <a:pt x="997" y="7830"/>
                  </a:lnTo>
                  <a:lnTo>
                    <a:pt x="1424" y="8115"/>
                  </a:lnTo>
                  <a:lnTo>
                    <a:pt x="1851" y="8257"/>
                  </a:lnTo>
                  <a:lnTo>
                    <a:pt x="1851" y="8257"/>
                  </a:lnTo>
                  <a:lnTo>
                    <a:pt x="69328" y="7545"/>
                  </a:lnTo>
                  <a:lnTo>
                    <a:pt x="112462" y="7261"/>
                  </a:lnTo>
                  <a:lnTo>
                    <a:pt x="137517" y="7118"/>
                  </a:lnTo>
                  <a:lnTo>
                    <a:pt x="137517" y="7118"/>
                  </a:lnTo>
                  <a:lnTo>
                    <a:pt x="138086" y="6976"/>
                  </a:lnTo>
                  <a:lnTo>
                    <a:pt x="138513" y="6691"/>
                  </a:lnTo>
                  <a:lnTo>
                    <a:pt x="138798" y="6264"/>
                  </a:lnTo>
                  <a:lnTo>
                    <a:pt x="138798" y="5837"/>
                  </a:lnTo>
                  <a:lnTo>
                    <a:pt x="138513" y="285"/>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6"/>
            <p:cNvSpPr/>
            <p:nvPr/>
          </p:nvSpPr>
          <p:spPr>
            <a:xfrm>
              <a:off x="1336550" y="31315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6"/>
            <p:cNvSpPr/>
            <p:nvPr/>
          </p:nvSpPr>
          <p:spPr>
            <a:xfrm>
              <a:off x="1656850" y="1494425"/>
              <a:ext cx="3053575" cy="1569500"/>
            </a:xfrm>
            <a:custGeom>
              <a:rect b="b" l="l" r="r" t="t"/>
              <a:pathLst>
                <a:path extrusionOk="0" h="62780" w="122143">
                  <a:moveTo>
                    <a:pt x="1281" y="0"/>
                  </a:moveTo>
                  <a:lnTo>
                    <a:pt x="0" y="2136"/>
                  </a:lnTo>
                  <a:lnTo>
                    <a:pt x="120007" y="62780"/>
                  </a:lnTo>
                  <a:lnTo>
                    <a:pt x="122142" y="62780"/>
                  </a:lnTo>
                  <a:lnTo>
                    <a:pt x="117587" y="285"/>
                  </a:lnTo>
                  <a:lnTo>
                    <a:pt x="1281" y="0"/>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6"/>
            <p:cNvSpPr/>
            <p:nvPr/>
          </p:nvSpPr>
          <p:spPr>
            <a:xfrm>
              <a:off x="1656850" y="1494425"/>
              <a:ext cx="3053575" cy="1569500"/>
            </a:xfrm>
            <a:custGeom>
              <a:rect b="b" l="l" r="r" t="t"/>
              <a:pathLst>
                <a:path extrusionOk="0" fill="none" h="62780" w="122143">
                  <a:moveTo>
                    <a:pt x="0" y="2136"/>
                  </a:moveTo>
                  <a:lnTo>
                    <a:pt x="0" y="2136"/>
                  </a:lnTo>
                  <a:lnTo>
                    <a:pt x="1281" y="0"/>
                  </a:lnTo>
                  <a:lnTo>
                    <a:pt x="117587" y="285"/>
                  </a:lnTo>
                  <a:lnTo>
                    <a:pt x="122142" y="62780"/>
                  </a:lnTo>
                  <a:lnTo>
                    <a:pt x="120007" y="62780"/>
                  </a:lnTo>
                  <a:lnTo>
                    <a:pt x="0" y="21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6"/>
            <p:cNvSpPr/>
            <p:nvPr/>
          </p:nvSpPr>
          <p:spPr>
            <a:xfrm>
              <a:off x="1656850" y="15478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6"/>
            <p:cNvSpPr/>
            <p:nvPr/>
          </p:nvSpPr>
          <p:spPr>
            <a:xfrm>
              <a:off x="1357900" y="1547800"/>
              <a:ext cx="3299125" cy="1516125"/>
            </a:xfrm>
            <a:custGeom>
              <a:rect b="b" l="l" r="r" t="t"/>
              <a:pathLst>
                <a:path extrusionOk="0" h="60645" w="131965">
                  <a:moveTo>
                    <a:pt x="11958" y="1"/>
                  </a:moveTo>
                  <a:lnTo>
                    <a:pt x="9823" y="3132"/>
                  </a:lnTo>
                  <a:lnTo>
                    <a:pt x="9823" y="3275"/>
                  </a:lnTo>
                  <a:lnTo>
                    <a:pt x="9680" y="3559"/>
                  </a:lnTo>
                  <a:lnTo>
                    <a:pt x="9538" y="3844"/>
                  </a:lnTo>
                  <a:lnTo>
                    <a:pt x="6691" y="8827"/>
                  </a:lnTo>
                  <a:lnTo>
                    <a:pt x="4129" y="13952"/>
                  </a:lnTo>
                  <a:lnTo>
                    <a:pt x="1851" y="19219"/>
                  </a:lnTo>
                  <a:lnTo>
                    <a:pt x="0" y="24628"/>
                  </a:lnTo>
                  <a:lnTo>
                    <a:pt x="3986" y="60075"/>
                  </a:lnTo>
                  <a:lnTo>
                    <a:pt x="131965" y="60645"/>
                  </a:lnTo>
                  <a:lnTo>
                    <a:pt x="127552" y="143"/>
                  </a:lnTo>
                  <a:lnTo>
                    <a:pt x="11958"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6"/>
            <p:cNvSpPr/>
            <p:nvPr/>
          </p:nvSpPr>
          <p:spPr>
            <a:xfrm>
              <a:off x="1357900" y="1547800"/>
              <a:ext cx="3299125" cy="1516125"/>
            </a:xfrm>
            <a:custGeom>
              <a:rect b="b" l="l" r="r" t="t"/>
              <a:pathLst>
                <a:path extrusionOk="0" fill="none" h="60645" w="131965">
                  <a:moveTo>
                    <a:pt x="131965" y="60645"/>
                  </a:moveTo>
                  <a:lnTo>
                    <a:pt x="3986" y="60075"/>
                  </a:lnTo>
                  <a:lnTo>
                    <a:pt x="0" y="24628"/>
                  </a:lnTo>
                  <a:lnTo>
                    <a:pt x="0" y="24628"/>
                  </a:lnTo>
                  <a:lnTo>
                    <a:pt x="1851" y="19219"/>
                  </a:lnTo>
                  <a:lnTo>
                    <a:pt x="4129" y="13952"/>
                  </a:lnTo>
                  <a:lnTo>
                    <a:pt x="6691" y="8827"/>
                  </a:lnTo>
                  <a:lnTo>
                    <a:pt x="9538" y="3844"/>
                  </a:lnTo>
                  <a:lnTo>
                    <a:pt x="9538" y="3844"/>
                  </a:lnTo>
                  <a:lnTo>
                    <a:pt x="9538" y="3844"/>
                  </a:lnTo>
                  <a:lnTo>
                    <a:pt x="9538" y="3844"/>
                  </a:lnTo>
                  <a:lnTo>
                    <a:pt x="9680" y="3559"/>
                  </a:lnTo>
                  <a:lnTo>
                    <a:pt x="9680" y="3559"/>
                  </a:lnTo>
                  <a:lnTo>
                    <a:pt x="9823" y="3275"/>
                  </a:lnTo>
                  <a:lnTo>
                    <a:pt x="9823" y="3275"/>
                  </a:lnTo>
                  <a:lnTo>
                    <a:pt x="9823" y="3132"/>
                  </a:lnTo>
                  <a:lnTo>
                    <a:pt x="9823" y="3132"/>
                  </a:lnTo>
                  <a:lnTo>
                    <a:pt x="11958" y="1"/>
                  </a:lnTo>
                  <a:lnTo>
                    <a:pt x="127552" y="143"/>
                  </a:lnTo>
                  <a:lnTo>
                    <a:pt x="131965" y="606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6"/>
            <p:cNvSpPr/>
            <p:nvPr/>
          </p:nvSpPr>
          <p:spPr>
            <a:xfrm>
              <a:off x="4657000" y="3063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6"/>
            <p:cNvSpPr/>
            <p:nvPr/>
          </p:nvSpPr>
          <p:spPr>
            <a:xfrm>
              <a:off x="2998550" y="1668800"/>
              <a:ext cx="1259875" cy="1263450"/>
            </a:xfrm>
            <a:custGeom>
              <a:rect b="b" l="l" r="r" t="t"/>
              <a:pathLst>
                <a:path extrusionOk="0" h="50538" w="50395">
                  <a:moveTo>
                    <a:pt x="25198" y="16087"/>
                  </a:moveTo>
                  <a:lnTo>
                    <a:pt x="26194" y="16229"/>
                  </a:lnTo>
                  <a:lnTo>
                    <a:pt x="27048" y="16372"/>
                  </a:lnTo>
                  <a:lnTo>
                    <a:pt x="27903" y="16514"/>
                  </a:lnTo>
                  <a:lnTo>
                    <a:pt x="28757" y="16799"/>
                  </a:lnTo>
                  <a:lnTo>
                    <a:pt x="29469" y="17226"/>
                  </a:lnTo>
                  <a:lnTo>
                    <a:pt x="30323" y="17653"/>
                  </a:lnTo>
                  <a:lnTo>
                    <a:pt x="31604" y="18792"/>
                  </a:lnTo>
                  <a:lnTo>
                    <a:pt x="32743" y="20215"/>
                  </a:lnTo>
                  <a:lnTo>
                    <a:pt x="33170" y="20927"/>
                  </a:lnTo>
                  <a:lnTo>
                    <a:pt x="33597" y="21639"/>
                  </a:lnTo>
                  <a:lnTo>
                    <a:pt x="33882" y="22493"/>
                  </a:lnTo>
                  <a:lnTo>
                    <a:pt x="34166" y="23347"/>
                  </a:lnTo>
                  <a:lnTo>
                    <a:pt x="34309" y="24344"/>
                  </a:lnTo>
                  <a:lnTo>
                    <a:pt x="34309" y="25198"/>
                  </a:lnTo>
                  <a:lnTo>
                    <a:pt x="34309" y="26194"/>
                  </a:lnTo>
                  <a:lnTo>
                    <a:pt x="34166" y="27049"/>
                  </a:lnTo>
                  <a:lnTo>
                    <a:pt x="33882" y="27903"/>
                  </a:lnTo>
                  <a:lnTo>
                    <a:pt x="33597" y="28757"/>
                  </a:lnTo>
                  <a:lnTo>
                    <a:pt x="33170" y="29611"/>
                  </a:lnTo>
                  <a:lnTo>
                    <a:pt x="32743" y="30323"/>
                  </a:lnTo>
                  <a:lnTo>
                    <a:pt x="31604" y="31746"/>
                  </a:lnTo>
                  <a:lnTo>
                    <a:pt x="30323" y="32743"/>
                  </a:lnTo>
                  <a:lnTo>
                    <a:pt x="29469" y="33312"/>
                  </a:lnTo>
                  <a:lnTo>
                    <a:pt x="28757" y="33597"/>
                  </a:lnTo>
                  <a:lnTo>
                    <a:pt x="27903" y="33882"/>
                  </a:lnTo>
                  <a:lnTo>
                    <a:pt x="27048" y="34166"/>
                  </a:lnTo>
                  <a:lnTo>
                    <a:pt x="26194" y="34309"/>
                  </a:lnTo>
                  <a:lnTo>
                    <a:pt x="24344" y="34309"/>
                  </a:lnTo>
                  <a:lnTo>
                    <a:pt x="23347" y="34166"/>
                  </a:lnTo>
                  <a:lnTo>
                    <a:pt x="21924" y="33739"/>
                  </a:lnTo>
                  <a:lnTo>
                    <a:pt x="20500" y="33028"/>
                  </a:lnTo>
                  <a:lnTo>
                    <a:pt x="19219" y="32173"/>
                  </a:lnTo>
                  <a:lnTo>
                    <a:pt x="18222" y="31035"/>
                  </a:lnTo>
                  <a:lnTo>
                    <a:pt x="17368" y="29753"/>
                  </a:lnTo>
                  <a:lnTo>
                    <a:pt x="16656" y="28330"/>
                  </a:lnTo>
                  <a:lnTo>
                    <a:pt x="16229" y="26906"/>
                  </a:lnTo>
                  <a:lnTo>
                    <a:pt x="16087" y="25198"/>
                  </a:lnTo>
                  <a:lnTo>
                    <a:pt x="16087" y="24913"/>
                  </a:lnTo>
                  <a:lnTo>
                    <a:pt x="16087" y="24628"/>
                  </a:lnTo>
                  <a:lnTo>
                    <a:pt x="16229" y="24344"/>
                  </a:lnTo>
                  <a:lnTo>
                    <a:pt x="16229" y="23774"/>
                  </a:lnTo>
                  <a:lnTo>
                    <a:pt x="16372" y="23205"/>
                  </a:lnTo>
                  <a:lnTo>
                    <a:pt x="16514" y="22635"/>
                  </a:lnTo>
                  <a:lnTo>
                    <a:pt x="16656" y="22066"/>
                  </a:lnTo>
                  <a:lnTo>
                    <a:pt x="16941" y="21497"/>
                  </a:lnTo>
                  <a:lnTo>
                    <a:pt x="17083" y="21070"/>
                  </a:lnTo>
                  <a:lnTo>
                    <a:pt x="17368" y="20500"/>
                  </a:lnTo>
                  <a:lnTo>
                    <a:pt x="17795" y="20073"/>
                  </a:lnTo>
                  <a:lnTo>
                    <a:pt x="18080" y="19646"/>
                  </a:lnTo>
                  <a:lnTo>
                    <a:pt x="18792" y="18792"/>
                  </a:lnTo>
                  <a:lnTo>
                    <a:pt x="19504" y="18080"/>
                  </a:lnTo>
                  <a:lnTo>
                    <a:pt x="20500" y="17511"/>
                  </a:lnTo>
                  <a:lnTo>
                    <a:pt x="21639" y="16941"/>
                  </a:lnTo>
                  <a:lnTo>
                    <a:pt x="22778" y="16514"/>
                  </a:lnTo>
                  <a:lnTo>
                    <a:pt x="23917" y="16229"/>
                  </a:lnTo>
                  <a:lnTo>
                    <a:pt x="25198" y="16087"/>
                  </a:lnTo>
                  <a:close/>
                  <a:moveTo>
                    <a:pt x="25198" y="1"/>
                  </a:moveTo>
                  <a:lnTo>
                    <a:pt x="23347" y="143"/>
                  </a:lnTo>
                  <a:lnTo>
                    <a:pt x="21639" y="285"/>
                  </a:lnTo>
                  <a:lnTo>
                    <a:pt x="19931" y="570"/>
                  </a:lnTo>
                  <a:lnTo>
                    <a:pt x="18222" y="997"/>
                  </a:lnTo>
                  <a:lnTo>
                    <a:pt x="16514" y="1567"/>
                  </a:lnTo>
                  <a:lnTo>
                    <a:pt x="14948" y="2136"/>
                  </a:lnTo>
                  <a:lnTo>
                    <a:pt x="13525" y="2848"/>
                  </a:lnTo>
                  <a:lnTo>
                    <a:pt x="11959" y="3702"/>
                  </a:lnTo>
                  <a:lnTo>
                    <a:pt x="10677" y="4698"/>
                  </a:lnTo>
                  <a:lnTo>
                    <a:pt x="9254" y="5695"/>
                  </a:lnTo>
                  <a:lnTo>
                    <a:pt x="7688" y="6976"/>
                  </a:lnTo>
                  <a:lnTo>
                    <a:pt x="6264" y="8542"/>
                  </a:lnTo>
                  <a:lnTo>
                    <a:pt x="4983" y="10108"/>
                  </a:lnTo>
                  <a:lnTo>
                    <a:pt x="3844" y="11816"/>
                  </a:lnTo>
                  <a:lnTo>
                    <a:pt x="2705" y="13667"/>
                  </a:lnTo>
                  <a:lnTo>
                    <a:pt x="1851" y="15518"/>
                  </a:lnTo>
                  <a:lnTo>
                    <a:pt x="1140" y="17511"/>
                  </a:lnTo>
                  <a:lnTo>
                    <a:pt x="570" y="19646"/>
                  </a:lnTo>
                  <a:lnTo>
                    <a:pt x="570" y="19931"/>
                  </a:lnTo>
                  <a:lnTo>
                    <a:pt x="143" y="22493"/>
                  </a:lnTo>
                  <a:lnTo>
                    <a:pt x="1" y="25198"/>
                  </a:lnTo>
                  <a:lnTo>
                    <a:pt x="1" y="27049"/>
                  </a:lnTo>
                  <a:lnTo>
                    <a:pt x="285" y="28899"/>
                  </a:lnTo>
                  <a:lnTo>
                    <a:pt x="570" y="30750"/>
                  </a:lnTo>
                  <a:lnTo>
                    <a:pt x="997" y="32458"/>
                  </a:lnTo>
                  <a:lnTo>
                    <a:pt x="1567" y="34024"/>
                  </a:lnTo>
                  <a:lnTo>
                    <a:pt x="2278" y="35732"/>
                  </a:lnTo>
                  <a:lnTo>
                    <a:pt x="2990" y="37298"/>
                  </a:lnTo>
                  <a:lnTo>
                    <a:pt x="3844" y="38722"/>
                  </a:lnTo>
                  <a:lnTo>
                    <a:pt x="4841" y="40145"/>
                  </a:lnTo>
                  <a:lnTo>
                    <a:pt x="5980" y="41569"/>
                  </a:lnTo>
                  <a:lnTo>
                    <a:pt x="7118" y="42850"/>
                  </a:lnTo>
                  <a:lnTo>
                    <a:pt x="8400" y="43989"/>
                  </a:lnTo>
                  <a:lnTo>
                    <a:pt x="9681" y="45128"/>
                  </a:lnTo>
                  <a:lnTo>
                    <a:pt x="11104" y="46124"/>
                  </a:lnTo>
                  <a:lnTo>
                    <a:pt x="12528" y="47121"/>
                  </a:lnTo>
                  <a:lnTo>
                    <a:pt x="14094" y="47975"/>
                  </a:lnTo>
                  <a:lnTo>
                    <a:pt x="16656" y="48972"/>
                  </a:lnTo>
                  <a:lnTo>
                    <a:pt x="19361" y="49826"/>
                  </a:lnTo>
                  <a:lnTo>
                    <a:pt x="22208" y="50253"/>
                  </a:lnTo>
                  <a:lnTo>
                    <a:pt x="23774" y="50395"/>
                  </a:lnTo>
                  <a:lnTo>
                    <a:pt x="25198" y="50538"/>
                  </a:lnTo>
                  <a:lnTo>
                    <a:pt x="27048" y="50395"/>
                  </a:lnTo>
                  <a:lnTo>
                    <a:pt x="29041" y="50253"/>
                  </a:lnTo>
                  <a:lnTo>
                    <a:pt x="30750" y="49826"/>
                  </a:lnTo>
                  <a:lnTo>
                    <a:pt x="32600" y="49399"/>
                  </a:lnTo>
                  <a:lnTo>
                    <a:pt x="34309" y="48829"/>
                  </a:lnTo>
                  <a:lnTo>
                    <a:pt x="36017" y="48117"/>
                  </a:lnTo>
                  <a:lnTo>
                    <a:pt x="37583" y="47263"/>
                  </a:lnTo>
                  <a:lnTo>
                    <a:pt x="39149" y="46267"/>
                  </a:lnTo>
                  <a:lnTo>
                    <a:pt x="40572" y="45270"/>
                  </a:lnTo>
                  <a:lnTo>
                    <a:pt x="41996" y="44131"/>
                  </a:lnTo>
                  <a:lnTo>
                    <a:pt x="43277" y="42850"/>
                  </a:lnTo>
                  <a:lnTo>
                    <a:pt x="44416" y="41569"/>
                  </a:lnTo>
                  <a:lnTo>
                    <a:pt x="45555" y="40145"/>
                  </a:lnTo>
                  <a:lnTo>
                    <a:pt x="46551" y="38579"/>
                  </a:lnTo>
                  <a:lnTo>
                    <a:pt x="47548" y="37156"/>
                  </a:lnTo>
                  <a:lnTo>
                    <a:pt x="48260" y="35448"/>
                  </a:lnTo>
                  <a:lnTo>
                    <a:pt x="49256" y="33028"/>
                  </a:lnTo>
                  <a:lnTo>
                    <a:pt x="49826" y="30607"/>
                  </a:lnTo>
                  <a:lnTo>
                    <a:pt x="50253" y="27903"/>
                  </a:lnTo>
                  <a:lnTo>
                    <a:pt x="50395" y="25198"/>
                  </a:lnTo>
                  <a:lnTo>
                    <a:pt x="50253" y="22635"/>
                  </a:lnTo>
                  <a:lnTo>
                    <a:pt x="49968" y="20215"/>
                  </a:lnTo>
                  <a:lnTo>
                    <a:pt x="49256" y="17795"/>
                  </a:lnTo>
                  <a:lnTo>
                    <a:pt x="48402" y="15375"/>
                  </a:lnTo>
                  <a:lnTo>
                    <a:pt x="47405" y="13240"/>
                  </a:lnTo>
                  <a:lnTo>
                    <a:pt x="46124" y="11105"/>
                  </a:lnTo>
                  <a:lnTo>
                    <a:pt x="44701" y="9254"/>
                  </a:lnTo>
                  <a:lnTo>
                    <a:pt x="42992" y="7403"/>
                  </a:lnTo>
                  <a:lnTo>
                    <a:pt x="41284" y="5837"/>
                  </a:lnTo>
                  <a:lnTo>
                    <a:pt x="39291" y="4271"/>
                  </a:lnTo>
                  <a:lnTo>
                    <a:pt x="37156" y="2990"/>
                  </a:lnTo>
                  <a:lnTo>
                    <a:pt x="35020" y="1994"/>
                  </a:lnTo>
                  <a:lnTo>
                    <a:pt x="32743" y="1140"/>
                  </a:lnTo>
                  <a:lnTo>
                    <a:pt x="30323" y="570"/>
                  </a:lnTo>
                  <a:lnTo>
                    <a:pt x="27760" y="143"/>
                  </a:lnTo>
                  <a:lnTo>
                    <a:pt x="25198"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6"/>
            <p:cNvSpPr/>
            <p:nvPr/>
          </p:nvSpPr>
          <p:spPr>
            <a:xfrm>
              <a:off x="2998550" y="1668800"/>
              <a:ext cx="1259875" cy="1263450"/>
            </a:xfrm>
            <a:custGeom>
              <a:rect b="b" l="l" r="r" t="t"/>
              <a:pathLst>
                <a:path extrusionOk="0" fill="none" h="50538" w="50395">
                  <a:moveTo>
                    <a:pt x="25198" y="1"/>
                  </a:moveTo>
                  <a:lnTo>
                    <a:pt x="25198" y="1"/>
                  </a:lnTo>
                  <a:lnTo>
                    <a:pt x="23347" y="143"/>
                  </a:lnTo>
                  <a:lnTo>
                    <a:pt x="21639" y="285"/>
                  </a:lnTo>
                  <a:lnTo>
                    <a:pt x="19931" y="570"/>
                  </a:lnTo>
                  <a:lnTo>
                    <a:pt x="18222" y="997"/>
                  </a:lnTo>
                  <a:lnTo>
                    <a:pt x="16514" y="1567"/>
                  </a:lnTo>
                  <a:lnTo>
                    <a:pt x="14948" y="2136"/>
                  </a:lnTo>
                  <a:lnTo>
                    <a:pt x="13525" y="2848"/>
                  </a:lnTo>
                  <a:lnTo>
                    <a:pt x="11959" y="3702"/>
                  </a:lnTo>
                  <a:lnTo>
                    <a:pt x="11959" y="3702"/>
                  </a:lnTo>
                  <a:lnTo>
                    <a:pt x="10677" y="4698"/>
                  </a:lnTo>
                  <a:lnTo>
                    <a:pt x="9254" y="5695"/>
                  </a:lnTo>
                  <a:lnTo>
                    <a:pt x="9254" y="5695"/>
                  </a:lnTo>
                  <a:lnTo>
                    <a:pt x="7688" y="6976"/>
                  </a:lnTo>
                  <a:lnTo>
                    <a:pt x="6264" y="8542"/>
                  </a:lnTo>
                  <a:lnTo>
                    <a:pt x="4983" y="10108"/>
                  </a:lnTo>
                  <a:lnTo>
                    <a:pt x="3844" y="11816"/>
                  </a:lnTo>
                  <a:lnTo>
                    <a:pt x="2705" y="13667"/>
                  </a:lnTo>
                  <a:lnTo>
                    <a:pt x="1851" y="15518"/>
                  </a:lnTo>
                  <a:lnTo>
                    <a:pt x="1140" y="17511"/>
                  </a:lnTo>
                  <a:lnTo>
                    <a:pt x="570" y="19646"/>
                  </a:lnTo>
                  <a:lnTo>
                    <a:pt x="570" y="19646"/>
                  </a:lnTo>
                  <a:lnTo>
                    <a:pt x="570" y="19931"/>
                  </a:lnTo>
                  <a:lnTo>
                    <a:pt x="570" y="19931"/>
                  </a:lnTo>
                  <a:lnTo>
                    <a:pt x="570" y="19931"/>
                  </a:lnTo>
                  <a:lnTo>
                    <a:pt x="570" y="19931"/>
                  </a:lnTo>
                  <a:lnTo>
                    <a:pt x="143" y="22493"/>
                  </a:lnTo>
                  <a:lnTo>
                    <a:pt x="1" y="25198"/>
                  </a:lnTo>
                  <a:lnTo>
                    <a:pt x="1" y="25198"/>
                  </a:lnTo>
                  <a:lnTo>
                    <a:pt x="1" y="27049"/>
                  </a:lnTo>
                  <a:lnTo>
                    <a:pt x="285" y="28899"/>
                  </a:lnTo>
                  <a:lnTo>
                    <a:pt x="570" y="30750"/>
                  </a:lnTo>
                  <a:lnTo>
                    <a:pt x="997" y="32458"/>
                  </a:lnTo>
                  <a:lnTo>
                    <a:pt x="1567" y="34024"/>
                  </a:lnTo>
                  <a:lnTo>
                    <a:pt x="2278" y="35732"/>
                  </a:lnTo>
                  <a:lnTo>
                    <a:pt x="2990" y="37298"/>
                  </a:lnTo>
                  <a:lnTo>
                    <a:pt x="3844" y="38722"/>
                  </a:lnTo>
                  <a:lnTo>
                    <a:pt x="4841" y="40145"/>
                  </a:lnTo>
                  <a:lnTo>
                    <a:pt x="5980" y="41569"/>
                  </a:lnTo>
                  <a:lnTo>
                    <a:pt x="7118" y="42850"/>
                  </a:lnTo>
                  <a:lnTo>
                    <a:pt x="8400" y="43989"/>
                  </a:lnTo>
                  <a:lnTo>
                    <a:pt x="9681" y="45128"/>
                  </a:lnTo>
                  <a:lnTo>
                    <a:pt x="11104" y="46124"/>
                  </a:lnTo>
                  <a:lnTo>
                    <a:pt x="12528" y="47121"/>
                  </a:lnTo>
                  <a:lnTo>
                    <a:pt x="14094" y="47975"/>
                  </a:lnTo>
                  <a:lnTo>
                    <a:pt x="14094" y="47975"/>
                  </a:lnTo>
                  <a:lnTo>
                    <a:pt x="16656" y="48972"/>
                  </a:lnTo>
                  <a:lnTo>
                    <a:pt x="19361" y="49826"/>
                  </a:lnTo>
                  <a:lnTo>
                    <a:pt x="22208" y="50253"/>
                  </a:lnTo>
                  <a:lnTo>
                    <a:pt x="23774" y="50395"/>
                  </a:lnTo>
                  <a:lnTo>
                    <a:pt x="25198" y="50538"/>
                  </a:lnTo>
                  <a:lnTo>
                    <a:pt x="25198" y="50538"/>
                  </a:lnTo>
                  <a:lnTo>
                    <a:pt x="27048" y="50395"/>
                  </a:lnTo>
                  <a:lnTo>
                    <a:pt x="29041" y="50253"/>
                  </a:lnTo>
                  <a:lnTo>
                    <a:pt x="30750" y="49826"/>
                  </a:lnTo>
                  <a:lnTo>
                    <a:pt x="32600" y="49399"/>
                  </a:lnTo>
                  <a:lnTo>
                    <a:pt x="34309" y="48829"/>
                  </a:lnTo>
                  <a:lnTo>
                    <a:pt x="36017" y="48117"/>
                  </a:lnTo>
                  <a:lnTo>
                    <a:pt x="37583" y="47263"/>
                  </a:lnTo>
                  <a:lnTo>
                    <a:pt x="39149" y="46267"/>
                  </a:lnTo>
                  <a:lnTo>
                    <a:pt x="40572" y="45270"/>
                  </a:lnTo>
                  <a:lnTo>
                    <a:pt x="41996" y="44131"/>
                  </a:lnTo>
                  <a:lnTo>
                    <a:pt x="43277" y="42850"/>
                  </a:lnTo>
                  <a:lnTo>
                    <a:pt x="44416" y="41569"/>
                  </a:lnTo>
                  <a:lnTo>
                    <a:pt x="45555" y="40145"/>
                  </a:lnTo>
                  <a:lnTo>
                    <a:pt x="46551" y="38579"/>
                  </a:lnTo>
                  <a:lnTo>
                    <a:pt x="47548" y="37156"/>
                  </a:lnTo>
                  <a:lnTo>
                    <a:pt x="48260" y="35448"/>
                  </a:lnTo>
                  <a:lnTo>
                    <a:pt x="48260" y="35448"/>
                  </a:lnTo>
                  <a:lnTo>
                    <a:pt x="49256" y="33028"/>
                  </a:lnTo>
                  <a:lnTo>
                    <a:pt x="49826" y="30607"/>
                  </a:lnTo>
                  <a:lnTo>
                    <a:pt x="50253" y="27903"/>
                  </a:lnTo>
                  <a:lnTo>
                    <a:pt x="50395" y="25198"/>
                  </a:lnTo>
                  <a:lnTo>
                    <a:pt x="50395" y="25198"/>
                  </a:lnTo>
                  <a:lnTo>
                    <a:pt x="50253" y="22635"/>
                  </a:lnTo>
                  <a:lnTo>
                    <a:pt x="49968" y="20215"/>
                  </a:lnTo>
                  <a:lnTo>
                    <a:pt x="49256" y="17795"/>
                  </a:lnTo>
                  <a:lnTo>
                    <a:pt x="48402" y="15375"/>
                  </a:lnTo>
                  <a:lnTo>
                    <a:pt x="47405" y="13240"/>
                  </a:lnTo>
                  <a:lnTo>
                    <a:pt x="46124" y="11105"/>
                  </a:lnTo>
                  <a:lnTo>
                    <a:pt x="44701" y="9254"/>
                  </a:lnTo>
                  <a:lnTo>
                    <a:pt x="42992" y="7403"/>
                  </a:lnTo>
                  <a:lnTo>
                    <a:pt x="41284" y="5837"/>
                  </a:lnTo>
                  <a:lnTo>
                    <a:pt x="39291" y="4271"/>
                  </a:lnTo>
                  <a:lnTo>
                    <a:pt x="37156" y="2990"/>
                  </a:lnTo>
                  <a:lnTo>
                    <a:pt x="35020" y="1994"/>
                  </a:lnTo>
                  <a:lnTo>
                    <a:pt x="32743" y="1140"/>
                  </a:lnTo>
                  <a:lnTo>
                    <a:pt x="30323" y="570"/>
                  </a:lnTo>
                  <a:lnTo>
                    <a:pt x="27760" y="143"/>
                  </a:lnTo>
                  <a:lnTo>
                    <a:pt x="25198" y="1"/>
                  </a:lnTo>
                  <a:lnTo>
                    <a:pt x="251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6"/>
            <p:cNvSpPr/>
            <p:nvPr/>
          </p:nvSpPr>
          <p:spPr>
            <a:xfrm>
              <a:off x="3400700" y="2070975"/>
              <a:ext cx="455575" cy="455550"/>
            </a:xfrm>
            <a:custGeom>
              <a:rect b="b" l="l" r="r" t="t"/>
              <a:pathLst>
                <a:path extrusionOk="0" fill="none" h="18222" w="18223">
                  <a:moveTo>
                    <a:pt x="9112" y="18222"/>
                  </a:moveTo>
                  <a:lnTo>
                    <a:pt x="9112" y="18222"/>
                  </a:lnTo>
                  <a:lnTo>
                    <a:pt x="8258" y="18222"/>
                  </a:lnTo>
                  <a:lnTo>
                    <a:pt x="7261" y="18079"/>
                  </a:lnTo>
                  <a:lnTo>
                    <a:pt x="7261" y="18079"/>
                  </a:lnTo>
                  <a:lnTo>
                    <a:pt x="7261" y="18079"/>
                  </a:lnTo>
                  <a:lnTo>
                    <a:pt x="5838" y="17652"/>
                  </a:lnTo>
                  <a:lnTo>
                    <a:pt x="4414" y="16941"/>
                  </a:lnTo>
                  <a:lnTo>
                    <a:pt x="3133" y="16086"/>
                  </a:lnTo>
                  <a:lnTo>
                    <a:pt x="2136" y="14948"/>
                  </a:lnTo>
                  <a:lnTo>
                    <a:pt x="1282" y="13666"/>
                  </a:lnTo>
                  <a:lnTo>
                    <a:pt x="570" y="12243"/>
                  </a:lnTo>
                  <a:lnTo>
                    <a:pt x="143" y="10819"/>
                  </a:lnTo>
                  <a:lnTo>
                    <a:pt x="1" y="9111"/>
                  </a:lnTo>
                  <a:lnTo>
                    <a:pt x="1" y="9111"/>
                  </a:lnTo>
                  <a:lnTo>
                    <a:pt x="1" y="8826"/>
                  </a:lnTo>
                  <a:lnTo>
                    <a:pt x="1" y="8826"/>
                  </a:lnTo>
                  <a:lnTo>
                    <a:pt x="1" y="8541"/>
                  </a:lnTo>
                  <a:lnTo>
                    <a:pt x="1" y="8541"/>
                  </a:lnTo>
                  <a:lnTo>
                    <a:pt x="143" y="8257"/>
                  </a:lnTo>
                  <a:lnTo>
                    <a:pt x="143" y="8257"/>
                  </a:lnTo>
                  <a:lnTo>
                    <a:pt x="143" y="8257"/>
                  </a:lnTo>
                  <a:lnTo>
                    <a:pt x="143" y="7687"/>
                  </a:lnTo>
                  <a:lnTo>
                    <a:pt x="143" y="7687"/>
                  </a:lnTo>
                  <a:lnTo>
                    <a:pt x="286" y="7118"/>
                  </a:lnTo>
                  <a:lnTo>
                    <a:pt x="286" y="7118"/>
                  </a:lnTo>
                  <a:lnTo>
                    <a:pt x="286" y="7118"/>
                  </a:lnTo>
                  <a:lnTo>
                    <a:pt x="286" y="7118"/>
                  </a:lnTo>
                  <a:lnTo>
                    <a:pt x="428" y="6548"/>
                  </a:lnTo>
                  <a:lnTo>
                    <a:pt x="428" y="6548"/>
                  </a:lnTo>
                  <a:lnTo>
                    <a:pt x="570" y="5979"/>
                  </a:lnTo>
                  <a:lnTo>
                    <a:pt x="570" y="5979"/>
                  </a:lnTo>
                  <a:lnTo>
                    <a:pt x="855" y="5410"/>
                  </a:lnTo>
                  <a:lnTo>
                    <a:pt x="855" y="5410"/>
                  </a:lnTo>
                  <a:lnTo>
                    <a:pt x="997" y="4983"/>
                  </a:lnTo>
                  <a:lnTo>
                    <a:pt x="997" y="4983"/>
                  </a:lnTo>
                  <a:lnTo>
                    <a:pt x="1282" y="4413"/>
                  </a:lnTo>
                  <a:lnTo>
                    <a:pt x="1282" y="4413"/>
                  </a:lnTo>
                  <a:lnTo>
                    <a:pt x="1709" y="3986"/>
                  </a:lnTo>
                  <a:lnTo>
                    <a:pt x="1709" y="3986"/>
                  </a:lnTo>
                  <a:lnTo>
                    <a:pt x="1994" y="3559"/>
                  </a:lnTo>
                  <a:lnTo>
                    <a:pt x="1994" y="3559"/>
                  </a:lnTo>
                  <a:lnTo>
                    <a:pt x="2706" y="2705"/>
                  </a:lnTo>
                  <a:lnTo>
                    <a:pt x="2706" y="2705"/>
                  </a:lnTo>
                  <a:lnTo>
                    <a:pt x="3418" y="1993"/>
                  </a:lnTo>
                  <a:lnTo>
                    <a:pt x="3418" y="1993"/>
                  </a:lnTo>
                  <a:lnTo>
                    <a:pt x="4414" y="1424"/>
                  </a:lnTo>
                  <a:lnTo>
                    <a:pt x="4414" y="1424"/>
                  </a:lnTo>
                  <a:lnTo>
                    <a:pt x="5553" y="854"/>
                  </a:lnTo>
                  <a:lnTo>
                    <a:pt x="6692" y="427"/>
                  </a:lnTo>
                  <a:lnTo>
                    <a:pt x="7831" y="142"/>
                  </a:lnTo>
                  <a:lnTo>
                    <a:pt x="9112" y="0"/>
                  </a:lnTo>
                  <a:lnTo>
                    <a:pt x="9112" y="0"/>
                  </a:lnTo>
                  <a:lnTo>
                    <a:pt x="10108" y="142"/>
                  </a:lnTo>
                  <a:lnTo>
                    <a:pt x="10962" y="285"/>
                  </a:lnTo>
                  <a:lnTo>
                    <a:pt x="11817" y="427"/>
                  </a:lnTo>
                  <a:lnTo>
                    <a:pt x="12671" y="712"/>
                  </a:lnTo>
                  <a:lnTo>
                    <a:pt x="13383" y="1139"/>
                  </a:lnTo>
                  <a:lnTo>
                    <a:pt x="14237" y="1566"/>
                  </a:lnTo>
                  <a:lnTo>
                    <a:pt x="15518" y="2705"/>
                  </a:lnTo>
                  <a:lnTo>
                    <a:pt x="16657" y="4128"/>
                  </a:lnTo>
                  <a:lnTo>
                    <a:pt x="17084" y="4840"/>
                  </a:lnTo>
                  <a:lnTo>
                    <a:pt x="17511" y="5552"/>
                  </a:lnTo>
                  <a:lnTo>
                    <a:pt x="17796" y="6406"/>
                  </a:lnTo>
                  <a:lnTo>
                    <a:pt x="18080" y="7260"/>
                  </a:lnTo>
                  <a:lnTo>
                    <a:pt x="18223" y="8257"/>
                  </a:lnTo>
                  <a:lnTo>
                    <a:pt x="18223" y="9111"/>
                  </a:lnTo>
                  <a:lnTo>
                    <a:pt x="18223" y="9111"/>
                  </a:lnTo>
                  <a:lnTo>
                    <a:pt x="18223" y="10107"/>
                  </a:lnTo>
                  <a:lnTo>
                    <a:pt x="18080" y="10962"/>
                  </a:lnTo>
                  <a:lnTo>
                    <a:pt x="17796" y="11816"/>
                  </a:lnTo>
                  <a:lnTo>
                    <a:pt x="17511" y="12670"/>
                  </a:lnTo>
                  <a:lnTo>
                    <a:pt x="17084" y="13524"/>
                  </a:lnTo>
                  <a:lnTo>
                    <a:pt x="16657" y="14236"/>
                  </a:lnTo>
                  <a:lnTo>
                    <a:pt x="15518" y="15659"/>
                  </a:lnTo>
                  <a:lnTo>
                    <a:pt x="14237" y="16656"/>
                  </a:lnTo>
                  <a:lnTo>
                    <a:pt x="13383" y="17225"/>
                  </a:lnTo>
                  <a:lnTo>
                    <a:pt x="12671" y="17510"/>
                  </a:lnTo>
                  <a:lnTo>
                    <a:pt x="11817" y="17795"/>
                  </a:lnTo>
                  <a:lnTo>
                    <a:pt x="10962" y="18079"/>
                  </a:lnTo>
                  <a:lnTo>
                    <a:pt x="10108" y="18222"/>
                  </a:lnTo>
                  <a:lnTo>
                    <a:pt x="9112" y="18222"/>
                  </a:lnTo>
                  <a:lnTo>
                    <a:pt x="9112" y="1822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6"/>
            <p:cNvSpPr/>
            <p:nvPr/>
          </p:nvSpPr>
          <p:spPr>
            <a:xfrm>
              <a:off x="3628475" y="25265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6"/>
            <p:cNvSpPr/>
            <p:nvPr/>
          </p:nvSpPr>
          <p:spPr>
            <a:xfrm>
              <a:off x="3012800" y="1761325"/>
              <a:ext cx="498275" cy="530325"/>
            </a:xfrm>
            <a:custGeom>
              <a:rect b="b" l="l" r="r" t="t"/>
              <a:pathLst>
                <a:path extrusionOk="0" h="21213" w="19931">
                  <a:moveTo>
                    <a:pt x="11389" y="1"/>
                  </a:moveTo>
                  <a:lnTo>
                    <a:pt x="9396" y="1425"/>
                  </a:lnTo>
                  <a:lnTo>
                    <a:pt x="7403" y="2990"/>
                  </a:lnTo>
                  <a:lnTo>
                    <a:pt x="5694" y="4841"/>
                  </a:lnTo>
                  <a:lnTo>
                    <a:pt x="4128" y="6834"/>
                  </a:lnTo>
                  <a:lnTo>
                    <a:pt x="2847" y="8827"/>
                  </a:lnTo>
                  <a:lnTo>
                    <a:pt x="1708" y="11105"/>
                  </a:lnTo>
                  <a:lnTo>
                    <a:pt x="712" y="13525"/>
                  </a:lnTo>
                  <a:lnTo>
                    <a:pt x="0" y="15945"/>
                  </a:lnTo>
                  <a:lnTo>
                    <a:pt x="7403" y="21212"/>
                  </a:lnTo>
                  <a:lnTo>
                    <a:pt x="15517" y="21212"/>
                  </a:lnTo>
                  <a:lnTo>
                    <a:pt x="15659" y="20073"/>
                  </a:lnTo>
                  <a:lnTo>
                    <a:pt x="15944" y="18934"/>
                  </a:lnTo>
                  <a:lnTo>
                    <a:pt x="16371" y="17796"/>
                  </a:lnTo>
                  <a:lnTo>
                    <a:pt x="16798" y="16799"/>
                  </a:lnTo>
                  <a:lnTo>
                    <a:pt x="17510" y="15945"/>
                  </a:lnTo>
                  <a:lnTo>
                    <a:pt x="18222" y="15091"/>
                  </a:lnTo>
                  <a:lnTo>
                    <a:pt x="19076" y="14379"/>
                  </a:lnTo>
                  <a:lnTo>
                    <a:pt x="19930" y="13810"/>
                  </a:lnTo>
                  <a:lnTo>
                    <a:pt x="11389"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6"/>
            <p:cNvSpPr/>
            <p:nvPr/>
          </p:nvSpPr>
          <p:spPr>
            <a:xfrm>
              <a:off x="3012800" y="1761325"/>
              <a:ext cx="498275" cy="530325"/>
            </a:xfrm>
            <a:custGeom>
              <a:rect b="b" l="l" r="r" t="t"/>
              <a:pathLst>
                <a:path extrusionOk="0" fill="none" h="21213" w="19931">
                  <a:moveTo>
                    <a:pt x="0" y="15945"/>
                  </a:moveTo>
                  <a:lnTo>
                    <a:pt x="7403" y="21212"/>
                  </a:lnTo>
                  <a:lnTo>
                    <a:pt x="15517" y="21212"/>
                  </a:lnTo>
                  <a:lnTo>
                    <a:pt x="15517" y="21212"/>
                  </a:lnTo>
                  <a:lnTo>
                    <a:pt x="15659" y="20073"/>
                  </a:lnTo>
                  <a:lnTo>
                    <a:pt x="15944" y="18934"/>
                  </a:lnTo>
                  <a:lnTo>
                    <a:pt x="16371" y="17796"/>
                  </a:lnTo>
                  <a:lnTo>
                    <a:pt x="16798" y="16799"/>
                  </a:lnTo>
                  <a:lnTo>
                    <a:pt x="17510" y="15945"/>
                  </a:lnTo>
                  <a:lnTo>
                    <a:pt x="18222" y="15091"/>
                  </a:lnTo>
                  <a:lnTo>
                    <a:pt x="19076" y="14379"/>
                  </a:lnTo>
                  <a:lnTo>
                    <a:pt x="19930" y="13810"/>
                  </a:lnTo>
                  <a:lnTo>
                    <a:pt x="11389" y="1"/>
                  </a:lnTo>
                  <a:lnTo>
                    <a:pt x="11389" y="1"/>
                  </a:lnTo>
                  <a:lnTo>
                    <a:pt x="9396" y="1425"/>
                  </a:lnTo>
                  <a:lnTo>
                    <a:pt x="7403" y="2990"/>
                  </a:lnTo>
                  <a:lnTo>
                    <a:pt x="5694" y="4841"/>
                  </a:lnTo>
                  <a:lnTo>
                    <a:pt x="4128" y="6834"/>
                  </a:lnTo>
                  <a:lnTo>
                    <a:pt x="2847" y="8827"/>
                  </a:lnTo>
                  <a:lnTo>
                    <a:pt x="1708" y="11105"/>
                  </a:lnTo>
                  <a:lnTo>
                    <a:pt x="712" y="13525"/>
                  </a:lnTo>
                  <a:lnTo>
                    <a:pt x="0" y="15945"/>
                  </a:lnTo>
                  <a:lnTo>
                    <a:pt x="0" y="159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6"/>
            <p:cNvSpPr/>
            <p:nvPr/>
          </p:nvSpPr>
          <p:spPr>
            <a:xfrm>
              <a:off x="3012800" y="2159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6"/>
            <p:cNvSpPr/>
            <p:nvPr/>
          </p:nvSpPr>
          <p:spPr>
            <a:xfrm>
              <a:off x="2998550" y="2167050"/>
              <a:ext cx="583700" cy="701150"/>
            </a:xfrm>
            <a:custGeom>
              <a:rect b="b" l="l" r="r" t="t"/>
              <a:pathLst>
                <a:path extrusionOk="0" h="28046" w="23348">
                  <a:moveTo>
                    <a:pt x="570" y="1"/>
                  </a:moveTo>
                  <a:lnTo>
                    <a:pt x="143" y="2563"/>
                  </a:lnTo>
                  <a:lnTo>
                    <a:pt x="1" y="5268"/>
                  </a:lnTo>
                  <a:lnTo>
                    <a:pt x="1" y="7119"/>
                  </a:lnTo>
                  <a:lnTo>
                    <a:pt x="285" y="8969"/>
                  </a:lnTo>
                  <a:lnTo>
                    <a:pt x="570" y="10820"/>
                  </a:lnTo>
                  <a:lnTo>
                    <a:pt x="997" y="12528"/>
                  </a:lnTo>
                  <a:lnTo>
                    <a:pt x="1567" y="14094"/>
                  </a:lnTo>
                  <a:lnTo>
                    <a:pt x="2278" y="15802"/>
                  </a:lnTo>
                  <a:lnTo>
                    <a:pt x="2990" y="17368"/>
                  </a:lnTo>
                  <a:lnTo>
                    <a:pt x="3844" y="18792"/>
                  </a:lnTo>
                  <a:lnTo>
                    <a:pt x="4841" y="20215"/>
                  </a:lnTo>
                  <a:lnTo>
                    <a:pt x="5980" y="21639"/>
                  </a:lnTo>
                  <a:lnTo>
                    <a:pt x="7118" y="22920"/>
                  </a:lnTo>
                  <a:lnTo>
                    <a:pt x="8400" y="24059"/>
                  </a:lnTo>
                  <a:lnTo>
                    <a:pt x="9681" y="25198"/>
                  </a:lnTo>
                  <a:lnTo>
                    <a:pt x="11104" y="26194"/>
                  </a:lnTo>
                  <a:lnTo>
                    <a:pt x="12528" y="27191"/>
                  </a:lnTo>
                  <a:lnTo>
                    <a:pt x="14094" y="28045"/>
                  </a:lnTo>
                  <a:lnTo>
                    <a:pt x="23347" y="14236"/>
                  </a:lnTo>
                  <a:lnTo>
                    <a:pt x="21924" y="13809"/>
                  </a:lnTo>
                  <a:lnTo>
                    <a:pt x="20500" y="13098"/>
                  </a:lnTo>
                  <a:lnTo>
                    <a:pt x="19219" y="12243"/>
                  </a:lnTo>
                  <a:lnTo>
                    <a:pt x="18222" y="11105"/>
                  </a:lnTo>
                  <a:lnTo>
                    <a:pt x="17368" y="9823"/>
                  </a:lnTo>
                  <a:lnTo>
                    <a:pt x="16656" y="8400"/>
                  </a:lnTo>
                  <a:lnTo>
                    <a:pt x="16229" y="6976"/>
                  </a:lnTo>
                  <a:lnTo>
                    <a:pt x="16087" y="5268"/>
                  </a:lnTo>
                  <a:lnTo>
                    <a:pt x="16087" y="4983"/>
                  </a:lnTo>
                  <a:lnTo>
                    <a:pt x="16087" y="4698"/>
                  </a:lnTo>
                  <a:lnTo>
                    <a:pt x="570"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6"/>
            <p:cNvSpPr/>
            <p:nvPr/>
          </p:nvSpPr>
          <p:spPr>
            <a:xfrm>
              <a:off x="2998550" y="2167050"/>
              <a:ext cx="583700" cy="701150"/>
            </a:xfrm>
            <a:custGeom>
              <a:rect b="b" l="l" r="r" t="t"/>
              <a:pathLst>
                <a:path extrusionOk="0" fill="none" h="28046" w="23348">
                  <a:moveTo>
                    <a:pt x="1" y="5268"/>
                  </a:moveTo>
                  <a:lnTo>
                    <a:pt x="1" y="5268"/>
                  </a:lnTo>
                  <a:lnTo>
                    <a:pt x="1" y="7119"/>
                  </a:lnTo>
                  <a:lnTo>
                    <a:pt x="285" y="8969"/>
                  </a:lnTo>
                  <a:lnTo>
                    <a:pt x="570" y="10820"/>
                  </a:lnTo>
                  <a:lnTo>
                    <a:pt x="997" y="12528"/>
                  </a:lnTo>
                  <a:lnTo>
                    <a:pt x="1567" y="14094"/>
                  </a:lnTo>
                  <a:lnTo>
                    <a:pt x="2278" y="15802"/>
                  </a:lnTo>
                  <a:lnTo>
                    <a:pt x="2990" y="17368"/>
                  </a:lnTo>
                  <a:lnTo>
                    <a:pt x="3844" y="18792"/>
                  </a:lnTo>
                  <a:lnTo>
                    <a:pt x="4841" y="20215"/>
                  </a:lnTo>
                  <a:lnTo>
                    <a:pt x="5980" y="21639"/>
                  </a:lnTo>
                  <a:lnTo>
                    <a:pt x="7118" y="22920"/>
                  </a:lnTo>
                  <a:lnTo>
                    <a:pt x="8400" y="24059"/>
                  </a:lnTo>
                  <a:lnTo>
                    <a:pt x="9681" y="25198"/>
                  </a:lnTo>
                  <a:lnTo>
                    <a:pt x="11104" y="26194"/>
                  </a:lnTo>
                  <a:lnTo>
                    <a:pt x="12528" y="27191"/>
                  </a:lnTo>
                  <a:lnTo>
                    <a:pt x="14094" y="28045"/>
                  </a:lnTo>
                  <a:lnTo>
                    <a:pt x="23347" y="14236"/>
                  </a:lnTo>
                  <a:lnTo>
                    <a:pt x="23347" y="14236"/>
                  </a:lnTo>
                  <a:lnTo>
                    <a:pt x="21924" y="13809"/>
                  </a:lnTo>
                  <a:lnTo>
                    <a:pt x="20500" y="13098"/>
                  </a:lnTo>
                  <a:lnTo>
                    <a:pt x="19219" y="12243"/>
                  </a:lnTo>
                  <a:lnTo>
                    <a:pt x="18222" y="11105"/>
                  </a:lnTo>
                  <a:lnTo>
                    <a:pt x="17368" y="9823"/>
                  </a:lnTo>
                  <a:lnTo>
                    <a:pt x="16656" y="8400"/>
                  </a:lnTo>
                  <a:lnTo>
                    <a:pt x="16229" y="6976"/>
                  </a:lnTo>
                  <a:lnTo>
                    <a:pt x="16087" y="5268"/>
                  </a:lnTo>
                  <a:lnTo>
                    <a:pt x="16087" y="5268"/>
                  </a:lnTo>
                  <a:lnTo>
                    <a:pt x="16087" y="4983"/>
                  </a:lnTo>
                  <a:lnTo>
                    <a:pt x="16087" y="4983"/>
                  </a:lnTo>
                  <a:lnTo>
                    <a:pt x="16087" y="4698"/>
                  </a:lnTo>
                  <a:lnTo>
                    <a:pt x="16087" y="4698"/>
                  </a:lnTo>
                  <a:lnTo>
                    <a:pt x="570" y="1"/>
                  </a:lnTo>
                  <a:lnTo>
                    <a:pt x="570" y="1"/>
                  </a:lnTo>
                  <a:lnTo>
                    <a:pt x="570" y="1"/>
                  </a:lnTo>
                  <a:lnTo>
                    <a:pt x="570" y="1"/>
                  </a:lnTo>
                  <a:lnTo>
                    <a:pt x="143" y="2563"/>
                  </a:lnTo>
                  <a:lnTo>
                    <a:pt x="1" y="5268"/>
                  </a:lnTo>
                  <a:lnTo>
                    <a:pt x="1" y="526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6"/>
            <p:cNvSpPr/>
            <p:nvPr/>
          </p:nvSpPr>
          <p:spPr>
            <a:xfrm>
              <a:off x="2998550" y="22987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6"/>
            <p:cNvSpPr/>
            <p:nvPr/>
          </p:nvSpPr>
          <p:spPr>
            <a:xfrm>
              <a:off x="1646175" y="1814725"/>
              <a:ext cx="971600" cy="135250"/>
            </a:xfrm>
            <a:custGeom>
              <a:rect b="b" l="l" r="r" t="t"/>
              <a:pathLst>
                <a:path extrusionOk="0" h="5410" w="38864">
                  <a:moveTo>
                    <a:pt x="2563" y="0"/>
                  </a:moveTo>
                  <a:lnTo>
                    <a:pt x="1993" y="143"/>
                  </a:lnTo>
                  <a:lnTo>
                    <a:pt x="1424" y="285"/>
                  </a:lnTo>
                  <a:lnTo>
                    <a:pt x="997" y="570"/>
                  </a:lnTo>
                  <a:lnTo>
                    <a:pt x="570" y="997"/>
                  </a:lnTo>
                  <a:lnTo>
                    <a:pt x="285" y="1424"/>
                  </a:lnTo>
                  <a:lnTo>
                    <a:pt x="142" y="1993"/>
                  </a:lnTo>
                  <a:lnTo>
                    <a:pt x="0" y="2563"/>
                  </a:lnTo>
                  <a:lnTo>
                    <a:pt x="0" y="3132"/>
                  </a:lnTo>
                  <a:lnTo>
                    <a:pt x="285" y="3986"/>
                  </a:lnTo>
                  <a:lnTo>
                    <a:pt x="854" y="4698"/>
                  </a:lnTo>
                  <a:lnTo>
                    <a:pt x="1708" y="5125"/>
                  </a:lnTo>
                  <a:lnTo>
                    <a:pt x="2563" y="5268"/>
                  </a:lnTo>
                  <a:lnTo>
                    <a:pt x="36301" y="5410"/>
                  </a:lnTo>
                  <a:lnTo>
                    <a:pt x="36870" y="5268"/>
                  </a:lnTo>
                  <a:lnTo>
                    <a:pt x="37440" y="5125"/>
                  </a:lnTo>
                  <a:lnTo>
                    <a:pt x="37867" y="4840"/>
                  </a:lnTo>
                  <a:lnTo>
                    <a:pt x="38294" y="4413"/>
                  </a:lnTo>
                  <a:lnTo>
                    <a:pt x="38579" y="3986"/>
                  </a:lnTo>
                  <a:lnTo>
                    <a:pt x="38721" y="3559"/>
                  </a:lnTo>
                  <a:lnTo>
                    <a:pt x="38863" y="2990"/>
                  </a:lnTo>
                  <a:lnTo>
                    <a:pt x="38863" y="2278"/>
                  </a:lnTo>
                  <a:lnTo>
                    <a:pt x="38863" y="2136"/>
                  </a:lnTo>
                  <a:lnTo>
                    <a:pt x="38721" y="1709"/>
                  </a:lnTo>
                  <a:lnTo>
                    <a:pt x="38436" y="1282"/>
                  </a:lnTo>
                  <a:lnTo>
                    <a:pt x="37867" y="570"/>
                  </a:lnTo>
                  <a:lnTo>
                    <a:pt x="37155" y="143"/>
                  </a:lnTo>
                  <a:lnTo>
                    <a:pt x="36728"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6"/>
            <p:cNvSpPr/>
            <p:nvPr/>
          </p:nvSpPr>
          <p:spPr>
            <a:xfrm>
              <a:off x="1646175" y="1814725"/>
              <a:ext cx="971600" cy="135250"/>
            </a:xfrm>
            <a:custGeom>
              <a:rect b="b" l="l" r="r" t="t"/>
              <a:pathLst>
                <a:path extrusionOk="0" fill="none" h="5410" w="38864">
                  <a:moveTo>
                    <a:pt x="38863" y="2136"/>
                  </a:moveTo>
                  <a:lnTo>
                    <a:pt x="38863" y="2278"/>
                  </a:lnTo>
                  <a:lnTo>
                    <a:pt x="38863" y="2278"/>
                  </a:lnTo>
                  <a:lnTo>
                    <a:pt x="38863" y="2990"/>
                  </a:lnTo>
                  <a:lnTo>
                    <a:pt x="38721" y="3559"/>
                  </a:lnTo>
                  <a:lnTo>
                    <a:pt x="38579" y="3986"/>
                  </a:lnTo>
                  <a:lnTo>
                    <a:pt x="38294" y="4413"/>
                  </a:lnTo>
                  <a:lnTo>
                    <a:pt x="37867" y="4840"/>
                  </a:lnTo>
                  <a:lnTo>
                    <a:pt x="37440" y="5125"/>
                  </a:lnTo>
                  <a:lnTo>
                    <a:pt x="36870" y="5268"/>
                  </a:lnTo>
                  <a:lnTo>
                    <a:pt x="36301" y="5410"/>
                  </a:lnTo>
                  <a:lnTo>
                    <a:pt x="2563" y="5268"/>
                  </a:lnTo>
                  <a:lnTo>
                    <a:pt x="2563" y="5268"/>
                  </a:lnTo>
                  <a:lnTo>
                    <a:pt x="1708" y="5125"/>
                  </a:lnTo>
                  <a:lnTo>
                    <a:pt x="854" y="4698"/>
                  </a:lnTo>
                  <a:lnTo>
                    <a:pt x="285" y="3986"/>
                  </a:lnTo>
                  <a:lnTo>
                    <a:pt x="0" y="3132"/>
                  </a:lnTo>
                  <a:lnTo>
                    <a:pt x="0" y="3132"/>
                  </a:lnTo>
                  <a:lnTo>
                    <a:pt x="0" y="2563"/>
                  </a:lnTo>
                  <a:lnTo>
                    <a:pt x="142" y="1993"/>
                  </a:lnTo>
                  <a:lnTo>
                    <a:pt x="285" y="1424"/>
                  </a:lnTo>
                  <a:lnTo>
                    <a:pt x="570" y="997"/>
                  </a:lnTo>
                  <a:lnTo>
                    <a:pt x="997" y="570"/>
                  </a:lnTo>
                  <a:lnTo>
                    <a:pt x="1424" y="285"/>
                  </a:lnTo>
                  <a:lnTo>
                    <a:pt x="1993" y="143"/>
                  </a:lnTo>
                  <a:lnTo>
                    <a:pt x="2563" y="0"/>
                  </a:lnTo>
                  <a:lnTo>
                    <a:pt x="2563" y="0"/>
                  </a:lnTo>
                  <a:lnTo>
                    <a:pt x="19788" y="0"/>
                  </a:lnTo>
                  <a:lnTo>
                    <a:pt x="36159" y="0"/>
                  </a:lnTo>
                  <a:lnTo>
                    <a:pt x="36159" y="0"/>
                  </a:lnTo>
                  <a:lnTo>
                    <a:pt x="36728" y="0"/>
                  </a:lnTo>
                  <a:lnTo>
                    <a:pt x="37155" y="143"/>
                  </a:lnTo>
                  <a:lnTo>
                    <a:pt x="37867" y="570"/>
                  </a:lnTo>
                  <a:lnTo>
                    <a:pt x="38436" y="1282"/>
                  </a:lnTo>
                  <a:lnTo>
                    <a:pt x="38721" y="1709"/>
                  </a:lnTo>
                  <a:lnTo>
                    <a:pt x="38863" y="2136"/>
                  </a:lnTo>
                  <a:lnTo>
                    <a:pt x="38863" y="21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6"/>
            <p:cNvSpPr/>
            <p:nvPr/>
          </p:nvSpPr>
          <p:spPr>
            <a:xfrm>
              <a:off x="2617750" y="18681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6"/>
            <p:cNvSpPr/>
            <p:nvPr/>
          </p:nvSpPr>
          <p:spPr>
            <a:xfrm>
              <a:off x="1642600" y="2152825"/>
              <a:ext cx="1131775" cy="35600"/>
            </a:xfrm>
            <a:custGeom>
              <a:rect b="b" l="l" r="r" t="t"/>
              <a:pathLst>
                <a:path extrusionOk="0" h="1424" w="45271">
                  <a:moveTo>
                    <a:pt x="1" y="0"/>
                  </a:moveTo>
                  <a:lnTo>
                    <a:pt x="285" y="570"/>
                  </a:lnTo>
                  <a:lnTo>
                    <a:pt x="713" y="997"/>
                  </a:lnTo>
                  <a:lnTo>
                    <a:pt x="1282" y="1281"/>
                  </a:lnTo>
                  <a:lnTo>
                    <a:pt x="1851" y="1424"/>
                  </a:lnTo>
                  <a:lnTo>
                    <a:pt x="45270" y="1424"/>
                  </a:lnTo>
                  <a:lnTo>
                    <a:pt x="44985" y="854"/>
                  </a:lnTo>
                  <a:lnTo>
                    <a:pt x="44558" y="427"/>
                  </a:lnTo>
                  <a:lnTo>
                    <a:pt x="44131" y="143"/>
                  </a:lnTo>
                  <a:lnTo>
                    <a:pt x="43420"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6"/>
            <p:cNvSpPr/>
            <p:nvPr/>
          </p:nvSpPr>
          <p:spPr>
            <a:xfrm>
              <a:off x="1642600" y="2152825"/>
              <a:ext cx="1131775" cy="35600"/>
            </a:xfrm>
            <a:custGeom>
              <a:rect b="b" l="l" r="r" t="t"/>
              <a:pathLst>
                <a:path extrusionOk="0" fill="none" h="1424" w="45271">
                  <a:moveTo>
                    <a:pt x="1" y="0"/>
                  </a:moveTo>
                  <a:lnTo>
                    <a:pt x="1" y="0"/>
                  </a:lnTo>
                  <a:lnTo>
                    <a:pt x="285" y="570"/>
                  </a:lnTo>
                  <a:lnTo>
                    <a:pt x="713" y="997"/>
                  </a:lnTo>
                  <a:lnTo>
                    <a:pt x="1282" y="1281"/>
                  </a:lnTo>
                  <a:lnTo>
                    <a:pt x="1851" y="1424"/>
                  </a:lnTo>
                  <a:lnTo>
                    <a:pt x="45270" y="1424"/>
                  </a:lnTo>
                  <a:lnTo>
                    <a:pt x="45270" y="1424"/>
                  </a:lnTo>
                  <a:lnTo>
                    <a:pt x="45270" y="1424"/>
                  </a:lnTo>
                  <a:lnTo>
                    <a:pt x="44985" y="854"/>
                  </a:lnTo>
                  <a:lnTo>
                    <a:pt x="44558" y="427"/>
                  </a:lnTo>
                  <a:lnTo>
                    <a:pt x="44131" y="143"/>
                  </a:lnTo>
                  <a:lnTo>
                    <a:pt x="43420"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6"/>
            <p:cNvSpPr/>
            <p:nvPr/>
          </p:nvSpPr>
          <p:spPr>
            <a:xfrm>
              <a:off x="1642600" y="21528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6"/>
            <p:cNvSpPr/>
            <p:nvPr/>
          </p:nvSpPr>
          <p:spPr>
            <a:xfrm>
              <a:off x="1660400" y="2252475"/>
              <a:ext cx="1131750" cy="35600"/>
            </a:xfrm>
            <a:custGeom>
              <a:rect b="b" l="l" r="r" t="t"/>
              <a:pathLst>
                <a:path extrusionOk="0" h="1424" w="45270">
                  <a:moveTo>
                    <a:pt x="43562" y="0"/>
                  </a:moveTo>
                  <a:lnTo>
                    <a:pt x="1" y="143"/>
                  </a:lnTo>
                  <a:lnTo>
                    <a:pt x="285" y="570"/>
                  </a:lnTo>
                  <a:lnTo>
                    <a:pt x="712" y="1139"/>
                  </a:lnTo>
                  <a:lnTo>
                    <a:pt x="1282" y="1281"/>
                  </a:lnTo>
                  <a:lnTo>
                    <a:pt x="1851" y="1424"/>
                  </a:lnTo>
                  <a:lnTo>
                    <a:pt x="45270" y="1424"/>
                  </a:lnTo>
                  <a:lnTo>
                    <a:pt x="45128" y="854"/>
                  </a:lnTo>
                  <a:lnTo>
                    <a:pt x="44701" y="427"/>
                  </a:lnTo>
                  <a:lnTo>
                    <a:pt x="44131" y="143"/>
                  </a:lnTo>
                  <a:lnTo>
                    <a:pt x="43562"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6"/>
            <p:cNvSpPr/>
            <p:nvPr/>
          </p:nvSpPr>
          <p:spPr>
            <a:xfrm>
              <a:off x="1660400" y="2252475"/>
              <a:ext cx="1135325" cy="35600"/>
            </a:xfrm>
            <a:custGeom>
              <a:rect b="b" l="l" r="r" t="t"/>
              <a:pathLst>
                <a:path extrusionOk="0" fill="none" h="1424" w="45413">
                  <a:moveTo>
                    <a:pt x="1" y="143"/>
                  </a:moveTo>
                  <a:lnTo>
                    <a:pt x="1" y="143"/>
                  </a:lnTo>
                  <a:lnTo>
                    <a:pt x="285" y="570"/>
                  </a:lnTo>
                  <a:lnTo>
                    <a:pt x="712" y="1139"/>
                  </a:lnTo>
                  <a:lnTo>
                    <a:pt x="1282" y="1281"/>
                  </a:lnTo>
                  <a:lnTo>
                    <a:pt x="1851" y="1424"/>
                  </a:lnTo>
                  <a:lnTo>
                    <a:pt x="45412" y="1424"/>
                  </a:lnTo>
                  <a:lnTo>
                    <a:pt x="45270" y="1424"/>
                  </a:lnTo>
                  <a:lnTo>
                    <a:pt x="45270" y="1424"/>
                  </a:lnTo>
                  <a:lnTo>
                    <a:pt x="45128" y="854"/>
                  </a:lnTo>
                  <a:lnTo>
                    <a:pt x="44701" y="427"/>
                  </a:lnTo>
                  <a:lnTo>
                    <a:pt x="44131" y="143"/>
                  </a:lnTo>
                  <a:lnTo>
                    <a:pt x="43562" y="0"/>
                  </a:lnTo>
                  <a:lnTo>
                    <a:pt x="1" y="14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6"/>
            <p:cNvSpPr/>
            <p:nvPr/>
          </p:nvSpPr>
          <p:spPr>
            <a:xfrm>
              <a:off x="1660400" y="22560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6"/>
            <p:cNvSpPr/>
            <p:nvPr/>
          </p:nvSpPr>
          <p:spPr>
            <a:xfrm>
              <a:off x="1692425" y="2355675"/>
              <a:ext cx="1131775" cy="39175"/>
            </a:xfrm>
            <a:custGeom>
              <a:rect b="b" l="l" r="r" t="t"/>
              <a:pathLst>
                <a:path extrusionOk="0" h="1567" w="45271">
                  <a:moveTo>
                    <a:pt x="43420" y="1"/>
                  </a:moveTo>
                  <a:lnTo>
                    <a:pt x="1" y="143"/>
                  </a:lnTo>
                  <a:lnTo>
                    <a:pt x="143" y="712"/>
                  </a:lnTo>
                  <a:lnTo>
                    <a:pt x="570" y="1139"/>
                  </a:lnTo>
                  <a:lnTo>
                    <a:pt x="1140" y="1424"/>
                  </a:lnTo>
                  <a:lnTo>
                    <a:pt x="1709" y="1567"/>
                  </a:lnTo>
                  <a:lnTo>
                    <a:pt x="45270" y="1567"/>
                  </a:lnTo>
                  <a:lnTo>
                    <a:pt x="45270" y="1424"/>
                  </a:lnTo>
                  <a:lnTo>
                    <a:pt x="44985" y="855"/>
                  </a:lnTo>
                  <a:lnTo>
                    <a:pt x="44558" y="428"/>
                  </a:lnTo>
                  <a:lnTo>
                    <a:pt x="43989" y="143"/>
                  </a:lnTo>
                  <a:lnTo>
                    <a:pt x="43420"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6"/>
            <p:cNvSpPr/>
            <p:nvPr/>
          </p:nvSpPr>
          <p:spPr>
            <a:xfrm>
              <a:off x="1692425" y="2355675"/>
              <a:ext cx="1131775" cy="39175"/>
            </a:xfrm>
            <a:custGeom>
              <a:rect b="b" l="l" r="r" t="t"/>
              <a:pathLst>
                <a:path extrusionOk="0" fill="none" h="1567" w="45271">
                  <a:moveTo>
                    <a:pt x="1" y="143"/>
                  </a:moveTo>
                  <a:lnTo>
                    <a:pt x="1" y="143"/>
                  </a:lnTo>
                  <a:lnTo>
                    <a:pt x="143" y="712"/>
                  </a:lnTo>
                  <a:lnTo>
                    <a:pt x="570" y="1139"/>
                  </a:lnTo>
                  <a:lnTo>
                    <a:pt x="1140" y="1424"/>
                  </a:lnTo>
                  <a:lnTo>
                    <a:pt x="1709" y="1567"/>
                  </a:lnTo>
                  <a:lnTo>
                    <a:pt x="45270" y="1567"/>
                  </a:lnTo>
                  <a:lnTo>
                    <a:pt x="45270" y="1424"/>
                  </a:lnTo>
                  <a:lnTo>
                    <a:pt x="45270" y="1424"/>
                  </a:lnTo>
                  <a:lnTo>
                    <a:pt x="44985" y="855"/>
                  </a:lnTo>
                  <a:lnTo>
                    <a:pt x="44558" y="428"/>
                  </a:lnTo>
                  <a:lnTo>
                    <a:pt x="43989" y="143"/>
                  </a:lnTo>
                  <a:lnTo>
                    <a:pt x="43420" y="1"/>
                  </a:lnTo>
                  <a:lnTo>
                    <a:pt x="1" y="14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6"/>
            <p:cNvSpPr/>
            <p:nvPr/>
          </p:nvSpPr>
          <p:spPr>
            <a:xfrm>
              <a:off x="1692425" y="23592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6"/>
            <p:cNvSpPr/>
            <p:nvPr/>
          </p:nvSpPr>
          <p:spPr>
            <a:xfrm>
              <a:off x="1720900" y="2462450"/>
              <a:ext cx="1131775" cy="35600"/>
            </a:xfrm>
            <a:custGeom>
              <a:rect b="b" l="l" r="r" t="t"/>
              <a:pathLst>
                <a:path extrusionOk="0" h="1424" w="45271">
                  <a:moveTo>
                    <a:pt x="1" y="0"/>
                  </a:moveTo>
                  <a:lnTo>
                    <a:pt x="285" y="570"/>
                  </a:lnTo>
                  <a:lnTo>
                    <a:pt x="712" y="997"/>
                  </a:lnTo>
                  <a:lnTo>
                    <a:pt x="1282" y="1282"/>
                  </a:lnTo>
                  <a:lnTo>
                    <a:pt x="1851" y="1424"/>
                  </a:lnTo>
                  <a:lnTo>
                    <a:pt x="45270" y="1424"/>
                  </a:lnTo>
                  <a:lnTo>
                    <a:pt x="45270" y="1282"/>
                  </a:lnTo>
                  <a:lnTo>
                    <a:pt x="44985" y="712"/>
                  </a:lnTo>
                  <a:lnTo>
                    <a:pt x="44558" y="285"/>
                  </a:lnTo>
                  <a:lnTo>
                    <a:pt x="44131"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6"/>
            <p:cNvSpPr/>
            <p:nvPr/>
          </p:nvSpPr>
          <p:spPr>
            <a:xfrm>
              <a:off x="1720900" y="2462450"/>
              <a:ext cx="1131775" cy="35600"/>
            </a:xfrm>
            <a:custGeom>
              <a:rect b="b" l="l" r="r" t="t"/>
              <a:pathLst>
                <a:path extrusionOk="0" fill="none" h="1424" w="45271">
                  <a:moveTo>
                    <a:pt x="1" y="0"/>
                  </a:moveTo>
                  <a:lnTo>
                    <a:pt x="1" y="0"/>
                  </a:lnTo>
                  <a:lnTo>
                    <a:pt x="285" y="570"/>
                  </a:lnTo>
                  <a:lnTo>
                    <a:pt x="712" y="997"/>
                  </a:lnTo>
                  <a:lnTo>
                    <a:pt x="1282" y="1282"/>
                  </a:lnTo>
                  <a:lnTo>
                    <a:pt x="1851" y="1424"/>
                  </a:lnTo>
                  <a:lnTo>
                    <a:pt x="45270" y="1424"/>
                  </a:lnTo>
                  <a:lnTo>
                    <a:pt x="45270" y="1282"/>
                  </a:lnTo>
                  <a:lnTo>
                    <a:pt x="45270" y="1282"/>
                  </a:lnTo>
                  <a:lnTo>
                    <a:pt x="44985" y="712"/>
                  </a:lnTo>
                  <a:lnTo>
                    <a:pt x="44558" y="285"/>
                  </a:lnTo>
                  <a:lnTo>
                    <a:pt x="44131" y="0"/>
                  </a:lnTo>
                  <a:lnTo>
                    <a:pt x="43419"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6"/>
            <p:cNvSpPr/>
            <p:nvPr/>
          </p:nvSpPr>
          <p:spPr>
            <a:xfrm>
              <a:off x="1720900" y="2462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6"/>
            <p:cNvSpPr/>
            <p:nvPr/>
          </p:nvSpPr>
          <p:spPr>
            <a:xfrm>
              <a:off x="1728025" y="2572775"/>
              <a:ext cx="1131750" cy="39175"/>
            </a:xfrm>
            <a:custGeom>
              <a:rect b="b" l="l" r="r" t="t"/>
              <a:pathLst>
                <a:path extrusionOk="0" h="1567" w="45270">
                  <a:moveTo>
                    <a:pt x="43419" y="0"/>
                  </a:moveTo>
                  <a:lnTo>
                    <a:pt x="0" y="143"/>
                  </a:lnTo>
                  <a:lnTo>
                    <a:pt x="285" y="712"/>
                  </a:lnTo>
                  <a:lnTo>
                    <a:pt x="712" y="1139"/>
                  </a:lnTo>
                  <a:lnTo>
                    <a:pt x="1139" y="1424"/>
                  </a:lnTo>
                  <a:lnTo>
                    <a:pt x="1851" y="1566"/>
                  </a:lnTo>
                  <a:lnTo>
                    <a:pt x="45270" y="1566"/>
                  </a:lnTo>
                  <a:lnTo>
                    <a:pt x="45270" y="1424"/>
                  </a:lnTo>
                  <a:lnTo>
                    <a:pt x="44985" y="855"/>
                  </a:lnTo>
                  <a:lnTo>
                    <a:pt x="44558" y="427"/>
                  </a:lnTo>
                  <a:lnTo>
                    <a:pt x="44131" y="143"/>
                  </a:lnTo>
                  <a:lnTo>
                    <a:pt x="43419"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6"/>
            <p:cNvSpPr/>
            <p:nvPr/>
          </p:nvSpPr>
          <p:spPr>
            <a:xfrm>
              <a:off x="1728025" y="2572775"/>
              <a:ext cx="1131750" cy="39175"/>
            </a:xfrm>
            <a:custGeom>
              <a:rect b="b" l="l" r="r" t="t"/>
              <a:pathLst>
                <a:path extrusionOk="0" fill="none" h="1567" w="45270">
                  <a:moveTo>
                    <a:pt x="0" y="143"/>
                  </a:moveTo>
                  <a:lnTo>
                    <a:pt x="0" y="143"/>
                  </a:lnTo>
                  <a:lnTo>
                    <a:pt x="285" y="712"/>
                  </a:lnTo>
                  <a:lnTo>
                    <a:pt x="712" y="1139"/>
                  </a:lnTo>
                  <a:lnTo>
                    <a:pt x="1139" y="1424"/>
                  </a:lnTo>
                  <a:lnTo>
                    <a:pt x="1851" y="1566"/>
                  </a:lnTo>
                  <a:lnTo>
                    <a:pt x="45270" y="1566"/>
                  </a:lnTo>
                  <a:lnTo>
                    <a:pt x="45270" y="1424"/>
                  </a:lnTo>
                  <a:lnTo>
                    <a:pt x="45270" y="1424"/>
                  </a:lnTo>
                  <a:lnTo>
                    <a:pt x="44985" y="855"/>
                  </a:lnTo>
                  <a:lnTo>
                    <a:pt x="44558" y="427"/>
                  </a:lnTo>
                  <a:lnTo>
                    <a:pt x="44131" y="143"/>
                  </a:lnTo>
                  <a:lnTo>
                    <a:pt x="43419" y="0"/>
                  </a:lnTo>
                  <a:lnTo>
                    <a:pt x="0" y="14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6"/>
            <p:cNvSpPr/>
            <p:nvPr/>
          </p:nvSpPr>
          <p:spPr>
            <a:xfrm>
              <a:off x="1728025" y="25763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6"/>
            <p:cNvSpPr/>
            <p:nvPr/>
          </p:nvSpPr>
          <p:spPr>
            <a:xfrm>
              <a:off x="2970075" y="1739975"/>
              <a:ext cx="266950" cy="256275"/>
            </a:xfrm>
            <a:custGeom>
              <a:rect b="b" l="l" r="r" t="t"/>
              <a:pathLst>
                <a:path extrusionOk="0" h="10251" w="10678">
                  <a:moveTo>
                    <a:pt x="286" y="1"/>
                  </a:moveTo>
                  <a:lnTo>
                    <a:pt x="143" y="143"/>
                  </a:lnTo>
                  <a:lnTo>
                    <a:pt x="1" y="286"/>
                  </a:lnTo>
                  <a:lnTo>
                    <a:pt x="143" y="570"/>
                  </a:lnTo>
                  <a:lnTo>
                    <a:pt x="10250" y="570"/>
                  </a:lnTo>
                  <a:lnTo>
                    <a:pt x="10250" y="9966"/>
                  </a:lnTo>
                  <a:lnTo>
                    <a:pt x="10250" y="10108"/>
                  </a:lnTo>
                  <a:lnTo>
                    <a:pt x="10393" y="10251"/>
                  </a:lnTo>
                  <a:lnTo>
                    <a:pt x="10678" y="10108"/>
                  </a:lnTo>
                  <a:lnTo>
                    <a:pt x="10678" y="9966"/>
                  </a:lnTo>
                  <a:lnTo>
                    <a:pt x="10678" y="286"/>
                  </a:lnTo>
                  <a:lnTo>
                    <a:pt x="10678" y="143"/>
                  </a:lnTo>
                  <a:lnTo>
                    <a:pt x="10393"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6"/>
            <p:cNvSpPr/>
            <p:nvPr/>
          </p:nvSpPr>
          <p:spPr>
            <a:xfrm>
              <a:off x="2970075" y="1739975"/>
              <a:ext cx="266950" cy="256275"/>
            </a:xfrm>
            <a:custGeom>
              <a:rect b="b" l="l" r="r" t="t"/>
              <a:pathLst>
                <a:path extrusionOk="0" fill="none" h="10251" w="10678">
                  <a:moveTo>
                    <a:pt x="10393" y="10251"/>
                  </a:moveTo>
                  <a:lnTo>
                    <a:pt x="10393" y="10251"/>
                  </a:lnTo>
                  <a:lnTo>
                    <a:pt x="10250" y="10108"/>
                  </a:lnTo>
                  <a:lnTo>
                    <a:pt x="10250" y="9966"/>
                  </a:lnTo>
                  <a:lnTo>
                    <a:pt x="10250" y="570"/>
                  </a:lnTo>
                  <a:lnTo>
                    <a:pt x="286" y="570"/>
                  </a:lnTo>
                  <a:lnTo>
                    <a:pt x="286" y="570"/>
                  </a:lnTo>
                  <a:lnTo>
                    <a:pt x="143" y="570"/>
                  </a:lnTo>
                  <a:lnTo>
                    <a:pt x="1" y="286"/>
                  </a:lnTo>
                  <a:lnTo>
                    <a:pt x="1" y="286"/>
                  </a:lnTo>
                  <a:lnTo>
                    <a:pt x="143" y="143"/>
                  </a:lnTo>
                  <a:lnTo>
                    <a:pt x="286" y="1"/>
                  </a:lnTo>
                  <a:lnTo>
                    <a:pt x="10393" y="1"/>
                  </a:lnTo>
                  <a:lnTo>
                    <a:pt x="10393" y="1"/>
                  </a:lnTo>
                  <a:lnTo>
                    <a:pt x="10678" y="143"/>
                  </a:lnTo>
                  <a:lnTo>
                    <a:pt x="10678" y="286"/>
                  </a:lnTo>
                  <a:lnTo>
                    <a:pt x="10678" y="9966"/>
                  </a:lnTo>
                  <a:lnTo>
                    <a:pt x="10678" y="9966"/>
                  </a:lnTo>
                  <a:lnTo>
                    <a:pt x="10678" y="10108"/>
                  </a:lnTo>
                  <a:lnTo>
                    <a:pt x="10393" y="10251"/>
                  </a:lnTo>
                  <a:lnTo>
                    <a:pt x="10393" y="1025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6"/>
            <p:cNvSpPr/>
            <p:nvPr/>
          </p:nvSpPr>
          <p:spPr>
            <a:xfrm>
              <a:off x="3229875" y="19962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6"/>
            <p:cNvSpPr/>
            <p:nvPr/>
          </p:nvSpPr>
          <p:spPr>
            <a:xfrm>
              <a:off x="2927375" y="1697275"/>
              <a:ext cx="89000" cy="89000"/>
            </a:xfrm>
            <a:custGeom>
              <a:rect b="b" l="l" r="r" t="t"/>
              <a:pathLst>
                <a:path extrusionOk="0" h="3560" w="3560">
                  <a:moveTo>
                    <a:pt x="1" y="1"/>
                  </a:moveTo>
                  <a:lnTo>
                    <a:pt x="1" y="3559"/>
                  </a:lnTo>
                  <a:lnTo>
                    <a:pt x="3559" y="3559"/>
                  </a:lnTo>
                  <a:lnTo>
                    <a:pt x="355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6"/>
            <p:cNvSpPr/>
            <p:nvPr/>
          </p:nvSpPr>
          <p:spPr>
            <a:xfrm>
              <a:off x="3987925" y="2547850"/>
              <a:ext cx="377275" cy="14275"/>
            </a:xfrm>
            <a:custGeom>
              <a:rect b="b" l="l" r="r" t="t"/>
              <a:pathLst>
                <a:path extrusionOk="0" h="571" w="15091">
                  <a:moveTo>
                    <a:pt x="286" y="1"/>
                  </a:moveTo>
                  <a:lnTo>
                    <a:pt x="143" y="143"/>
                  </a:lnTo>
                  <a:lnTo>
                    <a:pt x="1" y="286"/>
                  </a:lnTo>
                  <a:lnTo>
                    <a:pt x="143" y="428"/>
                  </a:lnTo>
                  <a:lnTo>
                    <a:pt x="286" y="570"/>
                  </a:lnTo>
                  <a:lnTo>
                    <a:pt x="14806" y="570"/>
                  </a:lnTo>
                  <a:lnTo>
                    <a:pt x="14948" y="428"/>
                  </a:lnTo>
                  <a:lnTo>
                    <a:pt x="15091" y="286"/>
                  </a:lnTo>
                  <a:lnTo>
                    <a:pt x="14948" y="143"/>
                  </a:lnTo>
                  <a:lnTo>
                    <a:pt x="14806"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6"/>
            <p:cNvSpPr/>
            <p:nvPr/>
          </p:nvSpPr>
          <p:spPr>
            <a:xfrm>
              <a:off x="3987925" y="2547850"/>
              <a:ext cx="377275" cy="14275"/>
            </a:xfrm>
            <a:custGeom>
              <a:rect b="b" l="l" r="r" t="t"/>
              <a:pathLst>
                <a:path extrusionOk="0" fill="none" h="571" w="15091">
                  <a:moveTo>
                    <a:pt x="14806" y="570"/>
                  </a:moveTo>
                  <a:lnTo>
                    <a:pt x="286" y="570"/>
                  </a:lnTo>
                  <a:lnTo>
                    <a:pt x="286" y="570"/>
                  </a:lnTo>
                  <a:lnTo>
                    <a:pt x="143" y="428"/>
                  </a:lnTo>
                  <a:lnTo>
                    <a:pt x="1" y="286"/>
                  </a:lnTo>
                  <a:lnTo>
                    <a:pt x="1" y="286"/>
                  </a:lnTo>
                  <a:lnTo>
                    <a:pt x="143" y="143"/>
                  </a:lnTo>
                  <a:lnTo>
                    <a:pt x="286" y="1"/>
                  </a:lnTo>
                  <a:lnTo>
                    <a:pt x="14806" y="1"/>
                  </a:lnTo>
                  <a:lnTo>
                    <a:pt x="14806" y="1"/>
                  </a:lnTo>
                  <a:lnTo>
                    <a:pt x="14948" y="143"/>
                  </a:lnTo>
                  <a:lnTo>
                    <a:pt x="15091" y="286"/>
                  </a:lnTo>
                  <a:lnTo>
                    <a:pt x="15091" y="286"/>
                  </a:lnTo>
                  <a:lnTo>
                    <a:pt x="14948" y="428"/>
                  </a:lnTo>
                  <a:lnTo>
                    <a:pt x="14806" y="570"/>
                  </a:lnTo>
                  <a:lnTo>
                    <a:pt x="14806" y="57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6"/>
            <p:cNvSpPr/>
            <p:nvPr/>
          </p:nvSpPr>
          <p:spPr>
            <a:xfrm>
              <a:off x="4358050" y="25621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6"/>
            <p:cNvSpPr/>
            <p:nvPr/>
          </p:nvSpPr>
          <p:spPr>
            <a:xfrm>
              <a:off x="4311800" y="2512275"/>
              <a:ext cx="89000" cy="89000"/>
            </a:xfrm>
            <a:custGeom>
              <a:rect b="b" l="l" r="r" t="t"/>
              <a:pathLst>
                <a:path extrusionOk="0" h="3560" w="3560">
                  <a:moveTo>
                    <a:pt x="0" y="0"/>
                  </a:moveTo>
                  <a:lnTo>
                    <a:pt x="0" y="3559"/>
                  </a:lnTo>
                  <a:lnTo>
                    <a:pt x="3559" y="3559"/>
                  </a:lnTo>
                  <a:lnTo>
                    <a:pt x="355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6"/>
            <p:cNvSpPr/>
            <p:nvPr/>
          </p:nvSpPr>
          <p:spPr>
            <a:xfrm>
              <a:off x="4322475" y="1868100"/>
              <a:ext cx="142375" cy="256275"/>
            </a:xfrm>
            <a:custGeom>
              <a:rect b="b" l="l" r="r" t="t"/>
              <a:pathLst>
                <a:path extrusionOk="0" h="10251" w="5695">
                  <a:moveTo>
                    <a:pt x="4556" y="1"/>
                  </a:moveTo>
                  <a:lnTo>
                    <a:pt x="3844" y="997"/>
                  </a:lnTo>
                  <a:lnTo>
                    <a:pt x="2136" y="3417"/>
                  </a:lnTo>
                  <a:lnTo>
                    <a:pt x="1282" y="4698"/>
                  </a:lnTo>
                  <a:lnTo>
                    <a:pt x="570" y="6122"/>
                  </a:lnTo>
                  <a:lnTo>
                    <a:pt x="143" y="7261"/>
                  </a:lnTo>
                  <a:lnTo>
                    <a:pt x="0" y="7830"/>
                  </a:lnTo>
                  <a:lnTo>
                    <a:pt x="0" y="8115"/>
                  </a:lnTo>
                  <a:lnTo>
                    <a:pt x="143" y="8542"/>
                  </a:lnTo>
                  <a:lnTo>
                    <a:pt x="285" y="8827"/>
                  </a:lnTo>
                  <a:lnTo>
                    <a:pt x="997" y="9254"/>
                  </a:lnTo>
                  <a:lnTo>
                    <a:pt x="1993" y="9681"/>
                  </a:lnTo>
                  <a:lnTo>
                    <a:pt x="2990" y="9966"/>
                  </a:lnTo>
                  <a:lnTo>
                    <a:pt x="4841" y="10250"/>
                  </a:lnTo>
                  <a:lnTo>
                    <a:pt x="5695" y="10250"/>
                  </a:lnTo>
                  <a:lnTo>
                    <a:pt x="4556"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6"/>
            <p:cNvSpPr/>
            <p:nvPr/>
          </p:nvSpPr>
          <p:spPr>
            <a:xfrm>
              <a:off x="4322475" y="1868100"/>
              <a:ext cx="142375" cy="256275"/>
            </a:xfrm>
            <a:custGeom>
              <a:rect b="b" l="l" r="r" t="t"/>
              <a:pathLst>
                <a:path extrusionOk="0" fill="none" h="10251" w="5695">
                  <a:moveTo>
                    <a:pt x="4556" y="1"/>
                  </a:moveTo>
                  <a:lnTo>
                    <a:pt x="4556" y="1"/>
                  </a:lnTo>
                  <a:lnTo>
                    <a:pt x="3844" y="997"/>
                  </a:lnTo>
                  <a:lnTo>
                    <a:pt x="2136" y="3417"/>
                  </a:lnTo>
                  <a:lnTo>
                    <a:pt x="1282" y="4698"/>
                  </a:lnTo>
                  <a:lnTo>
                    <a:pt x="570" y="6122"/>
                  </a:lnTo>
                  <a:lnTo>
                    <a:pt x="143" y="7261"/>
                  </a:lnTo>
                  <a:lnTo>
                    <a:pt x="0" y="7830"/>
                  </a:lnTo>
                  <a:lnTo>
                    <a:pt x="0" y="8115"/>
                  </a:lnTo>
                  <a:lnTo>
                    <a:pt x="0" y="8115"/>
                  </a:lnTo>
                  <a:lnTo>
                    <a:pt x="143" y="8542"/>
                  </a:lnTo>
                  <a:lnTo>
                    <a:pt x="285" y="8827"/>
                  </a:lnTo>
                  <a:lnTo>
                    <a:pt x="997" y="9254"/>
                  </a:lnTo>
                  <a:lnTo>
                    <a:pt x="1993" y="9681"/>
                  </a:lnTo>
                  <a:lnTo>
                    <a:pt x="2990" y="9966"/>
                  </a:lnTo>
                  <a:lnTo>
                    <a:pt x="4841" y="10250"/>
                  </a:lnTo>
                  <a:lnTo>
                    <a:pt x="5695" y="10250"/>
                  </a:lnTo>
                  <a:lnTo>
                    <a:pt x="455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6"/>
            <p:cNvSpPr/>
            <p:nvPr/>
          </p:nvSpPr>
          <p:spPr>
            <a:xfrm>
              <a:off x="4436350" y="18681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6"/>
            <p:cNvSpPr/>
            <p:nvPr/>
          </p:nvSpPr>
          <p:spPr>
            <a:xfrm>
              <a:off x="4713950" y="2206200"/>
              <a:ext cx="822150" cy="914675"/>
            </a:xfrm>
            <a:custGeom>
              <a:rect b="b" l="l" r="r" t="t"/>
              <a:pathLst>
                <a:path extrusionOk="0" h="36587" w="32886">
                  <a:moveTo>
                    <a:pt x="32885" y="1"/>
                  </a:moveTo>
                  <a:lnTo>
                    <a:pt x="7546" y="8400"/>
                  </a:lnTo>
                  <a:lnTo>
                    <a:pt x="712" y="23347"/>
                  </a:lnTo>
                  <a:lnTo>
                    <a:pt x="1" y="36586"/>
                  </a:lnTo>
                  <a:lnTo>
                    <a:pt x="31319" y="36586"/>
                  </a:lnTo>
                  <a:lnTo>
                    <a:pt x="31319" y="35590"/>
                  </a:lnTo>
                  <a:lnTo>
                    <a:pt x="31034" y="32600"/>
                  </a:lnTo>
                  <a:lnTo>
                    <a:pt x="30750" y="27903"/>
                  </a:lnTo>
                  <a:lnTo>
                    <a:pt x="30750" y="24771"/>
                  </a:lnTo>
                  <a:lnTo>
                    <a:pt x="30892" y="21069"/>
                  </a:lnTo>
                  <a:lnTo>
                    <a:pt x="31034" y="17511"/>
                  </a:lnTo>
                  <a:lnTo>
                    <a:pt x="31319" y="13809"/>
                  </a:lnTo>
                  <a:lnTo>
                    <a:pt x="31889" y="6976"/>
                  </a:lnTo>
                  <a:lnTo>
                    <a:pt x="32600" y="1994"/>
                  </a:lnTo>
                  <a:lnTo>
                    <a:pt x="32885"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6"/>
            <p:cNvSpPr/>
            <p:nvPr/>
          </p:nvSpPr>
          <p:spPr>
            <a:xfrm>
              <a:off x="4713950" y="2206200"/>
              <a:ext cx="822150" cy="914675"/>
            </a:xfrm>
            <a:custGeom>
              <a:rect b="b" l="l" r="r" t="t"/>
              <a:pathLst>
                <a:path extrusionOk="0" fill="none" h="36587" w="32886">
                  <a:moveTo>
                    <a:pt x="31319" y="36586"/>
                  </a:moveTo>
                  <a:lnTo>
                    <a:pt x="1" y="36586"/>
                  </a:lnTo>
                  <a:lnTo>
                    <a:pt x="712" y="23347"/>
                  </a:lnTo>
                  <a:lnTo>
                    <a:pt x="7546" y="8400"/>
                  </a:lnTo>
                  <a:lnTo>
                    <a:pt x="32885" y="1"/>
                  </a:lnTo>
                  <a:lnTo>
                    <a:pt x="32885" y="1"/>
                  </a:lnTo>
                  <a:lnTo>
                    <a:pt x="32600" y="1994"/>
                  </a:lnTo>
                  <a:lnTo>
                    <a:pt x="31889" y="6976"/>
                  </a:lnTo>
                  <a:lnTo>
                    <a:pt x="31319" y="13809"/>
                  </a:lnTo>
                  <a:lnTo>
                    <a:pt x="31034" y="17511"/>
                  </a:lnTo>
                  <a:lnTo>
                    <a:pt x="30892" y="21069"/>
                  </a:lnTo>
                  <a:lnTo>
                    <a:pt x="30892" y="21069"/>
                  </a:lnTo>
                  <a:lnTo>
                    <a:pt x="30750" y="24771"/>
                  </a:lnTo>
                  <a:lnTo>
                    <a:pt x="30750" y="27903"/>
                  </a:lnTo>
                  <a:lnTo>
                    <a:pt x="31034" y="32600"/>
                  </a:lnTo>
                  <a:lnTo>
                    <a:pt x="31319" y="35590"/>
                  </a:lnTo>
                  <a:lnTo>
                    <a:pt x="31319" y="36586"/>
                  </a:lnTo>
                  <a:lnTo>
                    <a:pt x="31319" y="3658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6"/>
            <p:cNvSpPr/>
            <p:nvPr/>
          </p:nvSpPr>
          <p:spPr>
            <a:xfrm>
              <a:off x="5496925" y="31208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6"/>
            <p:cNvSpPr/>
            <p:nvPr/>
          </p:nvSpPr>
          <p:spPr>
            <a:xfrm>
              <a:off x="4731750" y="2569225"/>
              <a:ext cx="309650" cy="220675"/>
            </a:xfrm>
            <a:custGeom>
              <a:rect b="b" l="l" r="r" t="t"/>
              <a:pathLst>
                <a:path extrusionOk="0" h="8827" w="12386">
                  <a:moveTo>
                    <a:pt x="12385" y="0"/>
                  </a:moveTo>
                  <a:lnTo>
                    <a:pt x="427" y="712"/>
                  </a:lnTo>
                  <a:lnTo>
                    <a:pt x="0" y="8826"/>
                  </a:lnTo>
                  <a:lnTo>
                    <a:pt x="1238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6"/>
            <p:cNvSpPr/>
            <p:nvPr/>
          </p:nvSpPr>
          <p:spPr>
            <a:xfrm>
              <a:off x="4731750" y="2569225"/>
              <a:ext cx="309650" cy="220675"/>
            </a:xfrm>
            <a:custGeom>
              <a:rect b="b" l="l" r="r" t="t"/>
              <a:pathLst>
                <a:path extrusionOk="0" fill="none" h="8827" w="12386">
                  <a:moveTo>
                    <a:pt x="12385" y="0"/>
                  </a:moveTo>
                  <a:lnTo>
                    <a:pt x="0" y="8826"/>
                  </a:lnTo>
                  <a:lnTo>
                    <a:pt x="427" y="712"/>
                  </a:lnTo>
                  <a:lnTo>
                    <a:pt x="1238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6"/>
            <p:cNvSpPr/>
            <p:nvPr/>
          </p:nvSpPr>
          <p:spPr>
            <a:xfrm>
              <a:off x="5041375" y="25692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6"/>
            <p:cNvSpPr/>
            <p:nvPr/>
          </p:nvSpPr>
          <p:spPr>
            <a:xfrm>
              <a:off x="4411450" y="949900"/>
              <a:ext cx="1444950" cy="1444950"/>
            </a:xfrm>
            <a:custGeom>
              <a:rect b="b" l="l" r="r" t="t"/>
              <a:pathLst>
                <a:path extrusionOk="0" h="57798" w="57798">
                  <a:moveTo>
                    <a:pt x="28899" y="0"/>
                  </a:moveTo>
                  <a:lnTo>
                    <a:pt x="26479" y="143"/>
                  </a:lnTo>
                  <a:lnTo>
                    <a:pt x="24059" y="428"/>
                  </a:lnTo>
                  <a:lnTo>
                    <a:pt x="21781" y="855"/>
                  </a:lnTo>
                  <a:lnTo>
                    <a:pt x="19503" y="1566"/>
                  </a:lnTo>
                  <a:lnTo>
                    <a:pt x="17368" y="2421"/>
                  </a:lnTo>
                  <a:lnTo>
                    <a:pt x="15232" y="3417"/>
                  </a:lnTo>
                  <a:lnTo>
                    <a:pt x="13239" y="4556"/>
                  </a:lnTo>
                  <a:lnTo>
                    <a:pt x="11389" y="5979"/>
                  </a:lnTo>
                  <a:lnTo>
                    <a:pt x="9538" y="7403"/>
                  </a:lnTo>
                  <a:lnTo>
                    <a:pt x="7972" y="8969"/>
                  </a:lnTo>
                  <a:lnTo>
                    <a:pt x="6406" y="10677"/>
                  </a:lnTo>
                  <a:lnTo>
                    <a:pt x="4983" y="12528"/>
                  </a:lnTo>
                  <a:lnTo>
                    <a:pt x="3844" y="14521"/>
                  </a:lnTo>
                  <a:lnTo>
                    <a:pt x="2705" y="16514"/>
                  </a:lnTo>
                  <a:lnTo>
                    <a:pt x="1851" y="18792"/>
                  </a:lnTo>
                  <a:lnTo>
                    <a:pt x="1139" y="20927"/>
                  </a:lnTo>
                  <a:lnTo>
                    <a:pt x="570" y="22920"/>
                  </a:lnTo>
                  <a:lnTo>
                    <a:pt x="285" y="24913"/>
                  </a:lnTo>
                  <a:lnTo>
                    <a:pt x="0" y="26906"/>
                  </a:lnTo>
                  <a:lnTo>
                    <a:pt x="0" y="28899"/>
                  </a:lnTo>
                  <a:lnTo>
                    <a:pt x="143" y="31319"/>
                  </a:lnTo>
                  <a:lnTo>
                    <a:pt x="427" y="33597"/>
                  </a:lnTo>
                  <a:lnTo>
                    <a:pt x="854" y="36017"/>
                  </a:lnTo>
                  <a:lnTo>
                    <a:pt x="1566" y="38437"/>
                  </a:lnTo>
                  <a:lnTo>
                    <a:pt x="2563" y="40715"/>
                  </a:lnTo>
                  <a:lnTo>
                    <a:pt x="3559" y="42850"/>
                  </a:lnTo>
                  <a:lnTo>
                    <a:pt x="4840" y="44985"/>
                  </a:lnTo>
                  <a:lnTo>
                    <a:pt x="6406" y="47121"/>
                  </a:lnTo>
                  <a:lnTo>
                    <a:pt x="8115" y="48971"/>
                  </a:lnTo>
                  <a:lnTo>
                    <a:pt x="9823" y="50680"/>
                  </a:lnTo>
                  <a:lnTo>
                    <a:pt x="11816" y="52246"/>
                  </a:lnTo>
                  <a:lnTo>
                    <a:pt x="13951" y="53669"/>
                  </a:lnTo>
                  <a:lnTo>
                    <a:pt x="15802" y="54666"/>
                  </a:lnTo>
                  <a:lnTo>
                    <a:pt x="17653" y="55520"/>
                  </a:lnTo>
                  <a:lnTo>
                    <a:pt x="19646" y="56374"/>
                  </a:lnTo>
                  <a:lnTo>
                    <a:pt x="21639" y="56943"/>
                  </a:lnTo>
                  <a:lnTo>
                    <a:pt x="23347" y="57370"/>
                  </a:lnTo>
                  <a:lnTo>
                    <a:pt x="25197" y="57655"/>
                  </a:lnTo>
                  <a:lnTo>
                    <a:pt x="27048" y="57798"/>
                  </a:lnTo>
                  <a:lnTo>
                    <a:pt x="31034" y="57798"/>
                  </a:lnTo>
                  <a:lnTo>
                    <a:pt x="33027" y="57513"/>
                  </a:lnTo>
                  <a:lnTo>
                    <a:pt x="35162" y="57228"/>
                  </a:lnTo>
                  <a:lnTo>
                    <a:pt x="37013" y="56659"/>
                  </a:lnTo>
                  <a:lnTo>
                    <a:pt x="39006" y="56089"/>
                  </a:lnTo>
                  <a:lnTo>
                    <a:pt x="40857" y="55235"/>
                  </a:lnTo>
                  <a:lnTo>
                    <a:pt x="42565" y="54381"/>
                  </a:lnTo>
                  <a:lnTo>
                    <a:pt x="44416" y="53384"/>
                  </a:lnTo>
                  <a:lnTo>
                    <a:pt x="44558" y="53242"/>
                  </a:lnTo>
                  <a:lnTo>
                    <a:pt x="45982" y="52246"/>
                  </a:lnTo>
                  <a:lnTo>
                    <a:pt x="47405" y="51107"/>
                  </a:lnTo>
                  <a:lnTo>
                    <a:pt x="48686" y="49968"/>
                  </a:lnTo>
                  <a:lnTo>
                    <a:pt x="49968" y="48687"/>
                  </a:lnTo>
                  <a:lnTo>
                    <a:pt x="51106" y="47405"/>
                  </a:lnTo>
                  <a:lnTo>
                    <a:pt x="52245" y="45982"/>
                  </a:lnTo>
                  <a:lnTo>
                    <a:pt x="53242" y="44558"/>
                  </a:lnTo>
                  <a:lnTo>
                    <a:pt x="54238" y="42992"/>
                  </a:lnTo>
                  <a:lnTo>
                    <a:pt x="54950" y="41426"/>
                  </a:lnTo>
                  <a:lnTo>
                    <a:pt x="55804" y="39718"/>
                  </a:lnTo>
                  <a:lnTo>
                    <a:pt x="56374" y="38010"/>
                  </a:lnTo>
                  <a:lnTo>
                    <a:pt x="56943" y="36302"/>
                  </a:lnTo>
                  <a:lnTo>
                    <a:pt x="57228" y="34451"/>
                  </a:lnTo>
                  <a:lnTo>
                    <a:pt x="57655" y="32743"/>
                  </a:lnTo>
                  <a:lnTo>
                    <a:pt x="57797" y="30750"/>
                  </a:lnTo>
                  <a:lnTo>
                    <a:pt x="57797" y="28899"/>
                  </a:lnTo>
                  <a:lnTo>
                    <a:pt x="57797" y="28330"/>
                  </a:lnTo>
                  <a:lnTo>
                    <a:pt x="57655" y="27618"/>
                  </a:lnTo>
                  <a:lnTo>
                    <a:pt x="56801" y="25910"/>
                  </a:lnTo>
                  <a:lnTo>
                    <a:pt x="55804" y="23917"/>
                  </a:lnTo>
                  <a:lnTo>
                    <a:pt x="54238" y="21781"/>
                  </a:lnTo>
                  <a:lnTo>
                    <a:pt x="52530" y="19361"/>
                  </a:lnTo>
                  <a:lnTo>
                    <a:pt x="50395" y="16941"/>
                  </a:lnTo>
                  <a:lnTo>
                    <a:pt x="48259" y="14521"/>
                  </a:lnTo>
                  <a:lnTo>
                    <a:pt x="45839" y="12101"/>
                  </a:lnTo>
                  <a:lnTo>
                    <a:pt x="43419" y="9681"/>
                  </a:lnTo>
                  <a:lnTo>
                    <a:pt x="40999" y="7403"/>
                  </a:lnTo>
                  <a:lnTo>
                    <a:pt x="38579" y="5410"/>
                  </a:lnTo>
                  <a:lnTo>
                    <a:pt x="36301" y="3559"/>
                  </a:lnTo>
                  <a:lnTo>
                    <a:pt x="34024" y="2136"/>
                  </a:lnTo>
                  <a:lnTo>
                    <a:pt x="32031" y="997"/>
                  </a:lnTo>
                  <a:lnTo>
                    <a:pt x="30322" y="285"/>
                  </a:lnTo>
                  <a:lnTo>
                    <a:pt x="29611"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6"/>
            <p:cNvSpPr/>
            <p:nvPr/>
          </p:nvSpPr>
          <p:spPr>
            <a:xfrm>
              <a:off x="4411450" y="949900"/>
              <a:ext cx="1444950" cy="1444950"/>
            </a:xfrm>
            <a:custGeom>
              <a:rect b="b" l="l" r="r" t="t"/>
              <a:pathLst>
                <a:path extrusionOk="0" fill="none" h="57798" w="57798">
                  <a:moveTo>
                    <a:pt x="57797" y="28899"/>
                  </a:moveTo>
                  <a:lnTo>
                    <a:pt x="57797" y="28899"/>
                  </a:lnTo>
                  <a:lnTo>
                    <a:pt x="57797" y="30750"/>
                  </a:lnTo>
                  <a:lnTo>
                    <a:pt x="57655" y="32743"/>
                  </a:lnTo>
                  <a:lnTo>
                    <a:pt x="57228" y="34451"/>
                  </a:lnTo>
                  <a:lnTo>
                    <a:pt x="56943" y="36302"/>
                  </a:lnTo>
                  <a:lnTo>
                    <a:pt x="56374" y="38010"/>
                  </a:lnTo>
                  <a:lnTo>
                    <a:pt x="55804" y="39718"/>
                  </a:lnTo>
                  <a:lnTo>
                    <a:pt x="54950" y="41426"/>
                  </a:lnTo>
                  <a:lnTo>
                    <a:pt x="54238" y="42992"/>
                  </a:lnTo>
                  <a:lnTo>
                    <a:pt x="53242" y="44558"/>
                  </a:lnTo>
                  <a:lnTo>
                    <a:pt x="52245" y="45982"/>
                  </a:lnTo>
                  <a:lnTo>
                    <a:pt x="51106" y="47405"/>
                  </a:lnTo>
                  <a:lnTo>
                    <a:pt x="49968" y="48687"/>
                  </a:lnTo>
                  <a:lnTo>
                    <a:pt x="48686" y="49968"/>
                  </a:lnTo>
                  <a:lnTo>
                    <a:pt x="47405" y="51107"/>
                  </a:lnTo>
                  <a:lnTo>
                    <a:pt x="45982" y="52246"/>
                  </a:lnTo>
                  <a:lnTo>
                    <a:pt x="44558" y="53242"/>
                  </a:lnTo>
                  <a:lnTo>
                    <a:pt x="44558" y="53242"/>
                  </a:lnTo>
                  <a:lnTo>
                    <a:pt x="44416" y="53384"/>
                  </a:lnTo>
                  <a:lnTo>
                    <a:pt x="44416" y="53384"/>
                  </a:lnTo>
                  <a:lnTo>
                    <a:pt x="42565" y="54381"/>
                  </a:lnTo>
                  <a:lnTo>
                    <a:pt x="40857" y="55235"/>
                  </a:lnTo>
                  <a:lnTo>
                    <a:pt x="39006" y="56089"/>
                  </a:lnTo>
                  <a:lnTo>
                    <a:pt x="37013" y="56659"/>
                  </a:lnTo>
                  <a:lnTo>
                    <a:pt x="35162" y="57228"/>
                  </a:lnTo>
                  <a:lnTo>
                    <a:pt x="33027" y="57513"/>
                  </a:lnTo>
                  <a:lnTo>
                    <a:pt x="31034" y="57798"/>
                  </a:lnTo>
                  <a:lnTo>
                    <a:pt x="28899" y="57798"/>
                  </a:lnTo>
                  <a:lnTo>
                    <a:pt x="28899" y="57798"/>
                  </a:lnTo>
                  <a:lnTo>
                    <a:pt x="27048" y="57798"/>
                  </a:lnTo>
                  <a:lnTo>
                    <a:pt x="25197" y="57655"/>
                  </a:lnTo>
                  <a:lnTo>
                    <a:pt x="23347" y="57370"/>
                  </a:lnTo>
                  <a:lnTo>
                    <a:pt x="21639" y="56943"/>
                  </a:lnTo>
                  <a:lnTo>
                    <a:pt x="21639" y="56943"/>
                  </a:lnTo>
                  <a:lnTo>
                    <a:pt x="19646" y="56374"/>
                  </a:lnTo>
                  <a:lnTo>
                    <a:pt x="17653" y="55520"/>
                  </a:lnTo>
                  <a:lnTo>
                    <a:pt x="15802" y="54666"/>
                  </a:lnTo>
                  <a:lnTo>
                    <a:pt x="13951" y="53669"/>
                  </a:lnTo>
                  <a:lnTo>
                    <a:pt x="13951" y="53669"/>
                  </a:lnTo>
                  <a:lnTo>
                    <a:pt x="11816" y="52246"/>
                  </a:lnTo>
                  <a:lnTo>
                    <a:pt x="9823" y="50680"/>
                  </a:lnTo>
                  <a:lnTo>
                    <a:pt x="9823" y="50680"/>
                  </a:lnTo>
                  <a:lnTo>
                    <a:pt x="8115" y="48971"/>
                  </a:lnTo>
                  <a:lnTo>
                    <a:pt x="6406" y="47121"/>
                  </a:lnTo>
                  <a:lnTo>
                    <a:pt x="4840" y="44985"/>
                  </a:lnTo>
                  <a:lnTo>
                    <a:pt x="3559" y="42850"/>
                  </a:lnTo>
                  <a:lnTo>
                    <a:pt x="3559" y="42850"/>
                  </a:lnTo>
                  <a:lnTo>
                    <a:pt x="2563" y="40715"/>
                  </a:lnTo>
                  <a:lnTo>
                    <a:pt x="1566" y="38437"/>
                  </a:lnTo>
                  <a:lnTo>
                    <a:pt x="854" y="36017"/>
                  </a:lnTo>
                  <a:lnTo>
                    <a:pt x="427" y="33597"/>
                  </a:lnTo>
                  <a:lnTo>
                    <a:pt x="427" y="33597"/>
                  </a:lnTo>
                  <a:lnTo>
                    <a:pt x="143" y="31319"/>
                  </a:lnTo>
                  <a:lnTo>
                    <a:pt x="0" y="28899"/>
                  </a:lnTo>
                  <a:lnTo>
                    <a:pt x="0" y="28899"/>
                  </a:lnTo>
                  <a:lnTo>
                    <a:pt x="0" y="26906"/>
                  </a:lnTo>
                  <a:lnTo>
                    <a:pt x="285" y="24913"/>
                  </a:lnTo>
                  <a:lnTo>
                    <a:pt x="570" y="22920"/>
                  </a:lnTo>
                  <a:lnTo>
                    <a:pt x="1139" y="20927"/>
                  </a:lnTo>
                  <a:lnTo>
                    <a:pt x="1139" y="20927"/>
                  </a:lnTo>
                  <a:lnTo>
                    <a:pt x="1851" y="18792"/>
                  </a:lnTo>
                  <a:lnTo>
                    <a:pt x="2705" y="16514"/>
                  </a:lnTo>
                  <a:lnTo>
                    <a:pt x="3844" y="14521"/>
                  </a:lnTo>
                  <a:lnTo>
                    <a:pt x="4983" y="12528"/>
                  </a:lnTo>
                  <a:lnTo>
                    <a:pt x="6406" y="10677"/>
                  </a:lnTo>
                  <a:lnTo>
                    <a:pt x="7972" y="8969"/>
                  </a:lnTo>
                  <a:lnTo>
                    <a:pt x="9538" y="7403"/>
                  </a:lnTo>
                  <a:lnTo>
                    <a:pt x="11389" y="5979"/>
                  </a:lnTo>
                  <a:lnTo>
                    <a:pt x="13239" y="4556"/>
                  </a:lnTo>
                  <a:lnTo>
                    <a:pt x="15232" y="3417"/>
                  </a:lnTo>
                  <a:lnTo>
                    <a:pt x="17368" y="2421"/>
                  </a:lnTo>
                  <a:lnTo>
                    <a:pt x="19503" y="1566"/>
                  </a:lnTo>
                  <a:lnTo>
                    <a:pt x="21781" y="855"/>
                  </a:lnTo>
                  <a:lnTo>
                    <a:pt x="24059" y="428"/>
                  </a:lnTo>
                  <a:lnTo>
                    <a:pt x="26479" y="143"/>
                  </a:lnTo>
                  <a:lnTo>
                    <a:pt x="28899" y="0"/>
                  </a:lnTo>
                  <a:lnTo>
                    <a:pt x="28899" y="0"/>
                  </a:lnTo>
                  <a:lnTo>
                    <a:pt x="29611" y="0"/>
                  </a:lnTo>
                  <a:lnTo>
                    <a:pt x="30322" y="285"/>
                  </a:lnTo>
                  <a:lnTo>
                    <a:pt x="32031" y="997"/>
                  </a:lnTo>
                  <a:lnTo>
                    <a:pt x="34024" y="2136"/>
                  </a:lnTo>
                  <a:lnTo>
                    <a:pt x="36301" y="3559"/>
                  </a:lnTo>
                  <a:lnTo>
                    <a:pt x="38579" y="5410"/>
                  </a:lnTo>
                  <a:lnTo>
                    <a:pt x="40999" y="7403"/>
                  </a:lnTo>
                  <a:lnTo>
                    <a:pt x="43419" y="9681"/>
                  </a:lnTo>
                  <a:lnTo>
                    <a:pt x="45839" y="12101"/>
                  </a:lnTo>
                  <a:lnTo>
                    <a:pt x="48259" y="14521"/>
                  </a:lnTo>
                  <a:lnTo>
                    <a:pt x="50395" y="16941"/>
                  </a:lnTo>
                  <a:lnTo>
                    <a:pt x="52530" y="19361"/>
                  </a:lnTo>
                  <a:lnTo>
                    <a:pt x="54238" y="21781"/>
                  </a:lnTo>
                  <a:lnTo>
                    <a:pt x="55804" y="23917"/>
                  </a:lnTo>
                  <a:lnTo>
                    <a:pt x="56801" y="25910"/>
                  </a:lnTo>
                  <a:lnTo>
                    <a:pt x="57655" y="27618"/>
                  </a:lnTo>
                  <a:lnTo>
                    <a:pt x="57797" y="28330"/>
                  </a:lnTo>
                  <a:lnTo>
                    <a:pt x="57797" y="28899"/>
                  </a:lnTo>
                  <a:lnTo>
                    <a:pt x="57797" y="288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6"/>
            <p:cNvSpPr/>
            <p:nvPr/>
          </p:nvSpPr>
          <p:spPr>
            <a:xfrm>
              <a:off x="5856375" y="16723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6"/>
            <p:cNvSpPr/>
            <p:nvPr/>
          </p:nvSpPr>
          <p:spPr>
            <a:xfrm>
              <a:off x="4422125" y="1562025"/>
              <a:ext cx="1185150" cy="1039250"/>
            </a:xfrm>
            <a:custGeom>
              <a:rect b="b" l="l" r="r" t="t"/>
              <a:pathLst>
                <a:path extrusionOk="0" h="41570" w="47406">
                  <a:moveTo>
                    <a:pt x="0" y="1"/>
                  </a:moveTo>
                  <a:lnTo>
                    <a:pt x="0" y="5695"/>
                  </a:lnTo>
                  <a:lnTo>
                    <a:pt x="0" y="11817"/>
                  </a:lnTo>
                  <a:lnTo>
                    <a:pt x="143" y="18792"/>
                  </a:lnTo>
                  <a:lnTo>
                    <a:pt x="427" y="25768"/>
                  </a:lnTo>
                  <a:lnTo>
                    <a:pt x="712" y="29184"/>
                  </a:lnTo>
                  <a:lnTo>
                    <a:pt x="997" y="32316"/>
                  </a:lnTo>
                  <a:lnTo>
                    <a:pt x="1424" y="34878"/>
                  </a:lnTo>
                  <a:lnTo>
                    <a:pt x="1851" y="37156"/>
                  </a:lnTo>
                  <a:lnTo>
                    <a:pt x="2563" y="38722"/>
                  </a:lnTo>
                  <a:lnTo>
                    <a:pt x="2848" y="39292"/>
                  </a:lnTo>
                  <a:lnTo>
                    <a:pt x="3275" y="39719"/>
                  </a:lnTo>
                  <a:lnTo>
                    <a:pt x="3702" y="40003"/>
                  </a:lnTo>
                  <a:lnTo>
                    <a:pt x="4271" y="40288"/>
                  </a:lnTo>
                  <a:lnTo>
                    <a:pt x="5979" y="40573"/>
                  </a:lnTo>
                  <a:lnTo>
                    <a:pt x="8257" y="41000"/>
                  </a:lnTo>
                  <a:lnTo>
                    <a:pt x="10962" y="41142"/>
                  </a:lnTo>
                  <a:lnTo>
                    <a:pt x="17226" y="41427"/>
                  </a:lnTo>
                  <a:lnTo>
                    <a:pt x="24059" y="41569"/>
                  </a:lnTo>
                  <a:lnTo>
                    <a:pt x="30749" y="41427"/>
                  </a:lnTo>
                  <a:lnTo>
                    <a:pt x="36444" y="41285"/>
                  </a:lnTo>
                  <a:lnTo>
                    <a:pt x="41996" y="41142"/>
                  </a:lnTo>
                  <a:lnTo>
                    <a:pt x="47405" y="7404"/>
                  </a:lnTo>
                  <a:lnTo>
                    <a:pt x="0"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6"/>
            <p:cNvSpPr/>
            <p:nvPr/>
          </p:nvSpPr>
          <p:spPr>
            <a:xfrm>
              <a:off x="4422125" y="1562025"/>
              <a:ext cx="1185150" cy="1039250"/>
            </a:xfrm>
            <a:custGeom>
              <a:rect b="b" l="l" r="r" t="t"/>
              <a:pathLst>
                <a:path extrusionOk="0" fill="none" h="41570" w="47406">
                  <a:moveTo>
                    <a:pt x="0" y="1"/>
                  </a:moveTo>
                  <a:lnTo>
                    <a:pt x="0" y="1"/>
                  </a:lnTo>
                  <a:lnTo>
                    <a:pt x="0" y="5695"/>
                  </a:lnTo>
                  <a:lnTo>
                    <a:pt x="0" y="11817"/>
                  </a:lnTo>
                  <a:lnTo>
                    <a:pt x="143" y="18792"/>
                  </a:lnTo>
                  <a:lnTo>
                    <a:pt x="427" y="25768"/>
                  </a:lnTo>
                  <a:lnTo>
                    <a:pt x="712" y="29184"/>
                  </a:lnTo>
                  <a:lnTo>
                    <a:pt x="997" y="32316"/>
                  </a:lnTo>
                  <a:lnTo>
                    <a:pt x="1424" y="34878"/>
                  </a:lnTo>
                  <a:lnTo>
                    <a:pt x="1851" y="37156"/>
                  </a:lnTo>
                  <a:lnTo>
                    <a:pt x="2563" y="38722"/>
                  </a:lnTo>
                  <a:lnTo>
                    <a:pt x="2848" y="39292"/>
                  </a:lnTo>
                  <a:lnTo>
                    <a:pt x="3275" y="39719"/>
                  </a:lnTo>
                  <a:lnTo>
                    <a:pt x="3275" y="39719"/>
                  </a:lnTo>
                  <a:lnTo>
                    <a:pt x="3702" y="40003"/>
                  </a:lnTo>
                  <a:lnTo>
                    <a:pt x="4271" y="40288"/>
                  </a:lnTo>
                  <a:lnTo>
                    <a:pt x="5979" y="40573"/>
                  </a:lnTo>
                  <a:lnTo>
                    <a:pt x="8257" y="41000"/>
                  </a:lnTo>
                  <a:lnTo>
                    <a:pt x="10962" y="41142"/>
                  </a:lnTo>
                  <a:lnTo>
                    <a:pt x="17226" y="41427"/>
                  </a:lnTo>
                  <a:lnTo>
                    <a:pt x="24059" y="41569"/>
                  </a:lnTo>
                  <a:lnTo>
                    <a:pt x="30749" y="41427"/>
                  </a:lnTo>
                  <a:lnTo>
                    <a:pt x="36444" y="41285"/>
                  </a:lnTo>
                  <a:lnTo>
                    <a:pt x="41996" y="41142"/>
                  </a:lnTo>
                  <a:lnTo>
                    <a:pt x="47405" y="7404"/>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6"/>
            <p:cNvSpPr/>
            <p:nvPr/>
          </p:nvSpPr>
          <p:spPr>
            <a:xfrm>
              <a:off x="4422125" y="1562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6"/>
            <p:cNvSpPr/>
            <p:nvPr/>
          </p:nvSpPr>
          <p:spPr>
            <a:xfrm>
              <a:off x="4422125" y="882275"/>
              <a:ext cx="1551700" cy="1786625"/>
            </a:xfrm>
            <a:custGeom>
              <a:rect b="b" l="l" r="r" t="t"/>
              <a:pathLst>
                <a:path extrusionOk="0" h="71465" w="62068">
                  <a:moveTo>
                    <a:pt x="33454" y="1"/>
                  </a:moveTo>
                  <a:lnTo>
                    <a:pt x="31034" y="143"/>
                  </a:lnTo>
                  <a:lnTo>
                    <a:pt x="28472" y="285"/>
                  </a:lnTo>
                  <a:lnTo>
                    <a:pt x="25767" y="570"/>
                  </a:lnTo>
                  <a:lnTo>
                    <a:pt x="22350" y="1282"/>
                  </a:lnTo>
                  <a:lnTo>
                    <a:pt x="18934" y="2278"/>
                  </a:lnTo>
                  <a:lnTo>
                    <a:pt x="14805" y="3560"/>
                  </a:lnTo>
                  <a:lnTo>
                    <a:pt x="12670" y="4414"/>
                  </a:lnTo>
                  <a:lnTo>
                    <a:pt x="10535" y="5410"/>
                  </a:lnTo>
                  <a:lnTo>
                    <a:pt x="8399" y="6549"/>
                  </a:lnTo>
                  <a:lnTo>
                    <a:pt x="6549" y="7688"/>
                  </a:lnTo>
                  <a:lnTo>
                    <a:pt x="4698" y="8969"/>
                  </a:lnTo>
                  <a:lnTo>
                    <a:pt x="3132" y="10393"/>
                  </a:lnTo>
                  <a:lnTo>
                    <a:pt x="1993" y="11959"/>
                  </a:lnTo>
                  <a:lnTo>
                    <a:pt x="1424" y="12813"/>
                  </a:lnTo>
                  <a:lnTo>
                    <a:pt x="997" y="13667"/>
                  </a:lnTo>
                  <a:lnTo>
                    <a:pt x="570" y="15091"/>
                  </a:lnTo>
                  <a:lnTo>
                    <a:pt x="143" y="16514"/>
                  </a:lnTo>
                  <a:lnTo>
                    <a:pt x="0" y="17795"/>
                  </a:lnTo>
                  <a:lnTo>
                    <a:pt x="0" y="19077"/>
                  </a:lnTo>
                  <a:lnTo>
                    <a:pt x="0" y="20358"/>
                  </a:lnTo>
                  <a:lnTo>
                    <a:pt x="143" y="21497"/>
                  </a:lnTo>
                  <a:lnTo>
                    <a:pt x="427" y="22635"/>
                  </a:lnTo>
                  <a:lnTo>
                    <a:pt x="712" y="23632"/>
                  </a:lnTo>
                  <a:lnTo>
                    <a:pt x="1139" y="24771"/>
                  </a:lnTo>
                  <a:lnTo>
                    <a:pt x="1566" y="25767"/>
                  </a:lnTo>
                  <a:lnTo>
                    <a:pt x="2563" y="27618"/>
                  </a:lnTo>
                  <a:lnTo>
                    <a:pt x="3275" y="28615"/>
                  </a:lnTo>
                  <a:lnTo>
                    <a:pt x="3986" y="29326"/>
                  </a:lnTo>
                  <a:lnTo>
                    <a:pt x="4556" y="29896"/>
                  </a:lnTo>
                  <a:lnTo>
                    <a:pt x="4129" y="30465"/>
                  </a:lnTo>
                  <a:lnTo>
                    <a:pt x="3702" y="31177"/>
                  </a:lnTo>
                  <a:lnTo>
                    <a:pt x="3417" y="32173"/>
                  </a:lnTo>
                  <a:lnTo>
                    <a:pt x="3275" y="33455"/>
                  </a:lnTo>
                  <a:lnTo>
                    <a:pt x="3275" y="34736"/>
                  </a:lnTo>
                  <a:lnTo>
                    <a:pt x="3702" y="36302"/>
                  </a:lnTo>
                  <a:lnTo>
                    <a:pt x="3986" y="37156"/>
                  </a:lnTo>
                  <a:lnTo>
                    <a:pt x="4413" y="37868"/>
                  </a:lnTo>
                  <a:lnTo>
                    <a:pt x="5125" y="39007"/>
                  </a:lnTo>
                  <a:lnTo>
                    <a:pt x="6122" y="40145"/>
                  </a:lnTo>
                  <a:lnTo>
                    <a:pt x="7261" y="41142"/>
                  </a:lnTo>
                  <a:lnTo>
                    <a:pt x="8115" y="41996"/>
                  </a:lnTo>
                  <a:lnTo>
                    <a:pt x="9111" y="42566"/>
                  </a:lnTo>
                  <a:lnTo>
                    <a:pt x="10819" y="43562"/>
                  </a:lnTo>
                  <a:lnTo>
                    <a:pt x="12101" y="44131"/>
                  </a:lnTo>
                  <a:lnTo>
                    <a:pt x="12528" y="44274"/>
                  </a:lnTo>
                  <a:lnTo>
                    <a:pt x="12385" y="44986"/>
                  </a:lnTo>
                  <a:lnTo>
                    <a:pt x="12243" y="47121"/>
                  </a:lnTo>
                  <a:lnTo>
                    <a:pt x="12101" y="49256"/>
                  </a:lnTo>
                  <a:lnTo>
                    <a:pt x="12243" y="50965"/>
                  </a:lnTo>
                  <a:lnTo>
                    <a:pt x="12385" y="52531"/>
                  </a:lnTo>
                  <a:lnTo>
                    <a:pt x="12812" y="54666"/>
                  </a:lnTo>
                  <a:lnTo>
                    <a:pt x="13097" y="55520"/>
                  </a:lnTo>
                  <a:lnTo>
                    <a:pt x="13524" y="56374"/>
                  </a:lnTo>
                  <a:lnTo>
                    <a:pt x="14094" y="57228"/>
                  </a:lnTo>
                  <a:lnTo>
                    <a:pt x="14663" y="57940"/>
                  </a:lnTo>
                  <a:lnTo>
                    <a:pt x="15660" y="58652"/>
                  </a:lnTo>
                  <a:lnTo>
                    <a:pt x="16656" y="59364"/>
                  </a:lnTo>
                  <a:lnTo>
                    <a:pt x="18649" y="60360"/>
                  </a:lnTo>
                  <a:lnTo>
                    <a:pt x="20073" y="60930"/>
                  </a:lnTo>
                  <a:lnTo>
                    <a:pt x="21212" y="61214"/>
                  </a:lnTo>
                  <a:lnTo>
                    <a:pt x="22208" y="61357"/>
                  </a:lnTo>
                  <a:lnTo>
                    <a:pt x="22777" y="62068"/>
                  </a:lnTo>
                  <a:lnTo>
                    <a:pt x="24343" y="63919"/>
                  </a:lnTo>
                  <a:lnTo>
                    <a:pt x="26906" y="66197"/>
                  </a:lnTo>
                  <a:lnTo>
                    <a:pt x="28329" y="67478"/>
                  </a:lnTo>
                  <a:lnTo>
                    <a:pt x="29895" y="68617"/>
                  </a:lnTo>
                  <a:lnTo>
                    <a:pt x="32031" y="69898"/>
                  </a:lnTo>
                  <a:lnTo>
                    <a:pt x="33027" y="70468"/>
                  </a:lnTo>
                  <a:lnTo>
                    <a:pt x="34166" y="70895"/>
                  </a:lnTo>
                  <a:lnTo>
                    <a:pt x="35305" y="71179"/>
                  </a:lnTo>
                  <a:lnTo>
                    <a:pt x="36444" y="71322"/>
                  </a:lnTo>
                  <a:lnTo>
                    <a:pt x="37583" y="71464"/>
                  </a:lnTo>
                  <a:lnTo>
                    <a:pt x="38579" y="71464"/>
                  </a:lnTo>
                  <a:lnTo>
                    <a:pt x="39718" y="71179"/>
                  </a:lnTo>
                  <a:lnTo>
                    <a:pt x="40857" y="70895"/>
                  </a:lnTo>
                  <a:lnTo>
                    <a:pt x="41711" y="70468"/>
                  </a:lnTo>
                  <a:lnTo>
                    <a:pt x="42707" y="69898"/>
                  </a:lnTo>
                  <a:lnTo>
                    <a:pt x="43562" y="69329"/>
                  </a:lnTo>
                  <a:lnTo>
                    <a:pt x="44416" y="68617"/>
                  </a:lnTo>
                  <a:lnTo>
                    <a:pt x="45839" y="67051"/>
                  </a:lnTo>
                  <a:lnTo>
                    <a:pt x="47120" y="65343"/>
                  </a:lnTo>
                  <a:lnTo>
                    <a:pt x="48117" y="63777"/>
                  </a:lnTo>
                  <a:lnTo>
                    <a:pt x="48829" y="62353"/>
                  </a:lnTo>
                  <a:lnTo>
                    <a:pt x="49398" y="61072"/>
                  </a:lnTo>
                  <a:lnTo>
                    <a:pt x="49825" y="59933"/>
                  </a:lnTo>
                  <a:lnTo>
                    <a:pt x="50679" y="58937"/>
                  </a:lnTo>
                  <a:lnTo>
                    <a:pt x="51676" y="57655"/>
                  </a:lnTo>
                  <a:lnTo>
                    <a:pt x="52672" y="56089"/>
                  </a:lnTo>
                  <a:lnTo>
                    <a:pt x="53811" y="54239"/>
                  </a:lnTo>
                  <a:lnTo>
                    <a:pt x="54808" y="52103"/>
                  </a:lnTo>
                  <a:lnTo>
                    <a:pt x="55662" y="49683"/>
                  </a:lnTo>
                  <a:lnTo>
                    <a:pt x="55947" y="48545"/>
                  </a:lnTo>
                  <a:lnTo>
                    <a:pt x="56089" y="47263"/>
                  </a:lnTo>
                  <a:lnTo>
                    <a:pt x="56658" y="45697"/>
                  </a:lnTo>
                  <a:lnTo>
                    <a:pt x="58367" y="41284"/>
                  </a:lnTo>
                  <a:lnTo>
                    <a:pt x="59363" y="38437"/>
                  </a:lnTo>
                  <a:lnTo>
                    <a:pt x="60360" y="35163"/>
                  </a:lnTo>
                  <a:lnTo>
                    <a:pt x="61214" y="31604"/>
                  </a:lnTo>
                  <a:lnTo>
                    <a:pt x="62068" y="28045"/>
                  </a:lnTo>
                  <a:lnTo>
                    <a:pt x="59790" y="24486"/>
                  </a:lnTo>
                  <a:lnTo>
                    <a:pt x="57228" y="21070"/>
                  </a:lnTo>
                  <a:lnTo>
                    <a:pt x="54665" y="17795"/>
                  </a:lnTo>
                  <a:lnTo>
                    <a:pt x="51961" y="14663"/>
                  </a:lnTo>
                  <a:lnTo>
                    <a:pt x="50964" y="13525"/>
                  </a:lnTo>
                  <a:lnTo>
                    <a:pt x="49256" y="11816"/>
                  </a:lnTo>
                  <a:lnTo>
                    <a:pt x="44700" y="7546"/>
                  </a:lnTo>
                  <a:lnTo>
                    <a:pt x="39576" y="3133"/>
                  </a:lnTo>
                  <a:lnTo>
                    <a:pt x="35732" y="143"/>
                  </a:lnTo>
                  <a:lnTo>
                    <a:pt x="3345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6"/>
            <p:cNvSpPr/>
            <p:nvPr/>
          </p:nvSpPr>
          <p:spPr>
            <a:xfrm>
              <a:off x="4422125" y="882275"/>
              <a:ext cx="1551700" cy="1786625"/>
            </a:xfrm>
            <a:custGeom>
              <a:rect b="b" l="l" r="r" t="t"/>
              <a:pathLst>
                <a:path extrusionOk="0" fill="none" h="71465" w="62068">
                  <a:moveTo>
                    <a:pt x="62068" y="28045"/>
                  </a:moveTo>
                  <a:lnTo>
                    <a:pt x="62068" y="28045"/>
                  </a:lnTo>
                  <a:lnTo>
                    <a:pt x="61214" y="31604"/>
                  </a:lnTo>
                  <a:lnTo>
                    <a:pt x="60360" y="35163"/>
                  </a:lnTo>
                  <a:lnTo>
                    <a:pt x="59363" y="38437"/>
                  </a:lnTo>
                  <a:lnTo>
                    <a:pt x="58367" y="41284"/>
                  </a:lnTo>
                  <a:lnTo>
                    <a:pt x="56658" y="45697"/>
                  </a:lnTo>
                  <a:lnTo>
                    <a:pt x="56089" y="47263"/>
                  </a:lnTo>
                  <a:lnTo>
                    <a:pt x="56089" y="47263"/>
                  </a:lnTo>
                  <a:lnTo>
                    <a:pt x="55947" y="48545"/>
                  </a:lnTo>
                  <a:lnTo>
                    <a:pt x="55662" y="49683"/>
                  </a:lnTo>
                  <a:lnTo>
                    <a:pt x="54808" y="52103"/>
                  </a:lnTo>
                  <a:lnTo>
                    <a:pt x="53811" y="54239"/>
                  </a:lnTo>
                  <a:lnTo>
                    <a:pt x="52672" y="56089"/>
                  </a:lnTo>
                  <a:lnTo>
                    <a:pt x="51676" y="57655"/>
                  </a:lnTo>
                  <a:lnTo>
                    <a:pt x="50679" y="58937"/>
                  </a:lnTo>
                  <a:lnTo>
                    <a:pt x="49825" y="59933"/>
                  </a:lnTo>
                  <a:lnTo>
                    <a:pt x="49825" y="59933"/>
                  </a:lnTo>
                  <a:lnTo>
                    <a:pt x="49398" y="61072"/>
                  </a:lnTo>
                  <a:lnTo>
                    <a:pt x="48829" y="62353"/>
                  </a:lnTo>
                  <a:lnTo>
                    <a:pt x="48117" y="63777"/>
                  </a:lnTo>
                  <a:lnTo>
                    <a:pt x="47120" y="65343"/>
                  </a:lnTo>
                  <a:lnTo>
                    <a:pt x="45839" y="67051"/>
                  </a:lnTo>
                  <a:lnTo>
                    <a:pt x="44416" y="68617"/>
                  </a:lnTo>
                  <a:lnTo>
                    <a:pt x="43562" y="69329"/>
                  </a:lnTo>
                  <a:lnTo>
                    <a:pt x="42707" y="69898"/>
                  </a:lnTo>
                  <a:lnTo>
                    <a:pt x="42707" y="69898"/>
                  </a:lnTo>
                  <a:lnTo>
                    <a:pt x="41711" y="70468"/>
                  </a:lnTo>
                  <a:lnTo>
                    <a:pt x="40857" y="70895"/>
                  </a:lnTo>
                  <a:lnTo>
                    <a:pt x="39718" y="71179"/>
                  </a:lnTo>
                  <a:lnTo>
                    <a:pt x="38579" y="71464"/>
                  </a:lnTo>
                  <a:lnTo>
                    <a:pt x="38579" y="71464"/>
                  </a:lnTo>
                  <a:lnTo>
                    <a:pt x="37583" y="71464"/>
                  </a:lnTo>
                  <a:lnTo>
                    <a:pt x="36444" y="71322"/>
                  </a:lnTo>
                  <a:lnTo>
                    <a:pt x="35305" y="71179"/>
                  </a:lnTo>
                  <a:lnTo>
                    <a:pt x="34166" y="70895"/>
                  </a:lnTo>
                  <a:lnTo>
                    <a:pt x="33027" y="70468"/>
                  </a:lnTo>
                  <a:lnTo>
                    <a:pt x="32031" y="69898"/>
                  </a:lnTo>
                  <a:lnTo>
                    <a:pt x="29895" y="68617"/>
                  </a:lnTo>
                  <a:lnTo>
                    <a:pt x="29895" y="68617"/>
                  </a:lnTo>
                  <a:lnTo>
                    <a:pt x="28329" y="67478"/>
                  </a:lnTo>
                  <a:lnTo>
                    <a:pt x="26906" y="66197"/>
                  </a:lnTo>
                  <a:lnTo>
                    <a:pt x="24343" y="63919"/>
                  </a:lnTo>
                  <a:lnTo>
                    <a:pt x="22777" y="62068"/>
                  </a:lnTo>
                  <a:lnTo>
                    <a:pt x="22208" y="61357"/>
                  </a:lnTo>
                  <a:lnTo>
                    <a:pt x="22208" y="61357"/>
                  </a:lnTo>
                  <a:lnTo>
                    <a:pt x="21212" y="61214"/>
                  </a:lnTo>
                  <a:lnTo>
                    <a:pt x="20073" y="60930"/>
                  </a:lnTo>
                  <a:lnTo>
                    <a:pt x="18649" y="60360"/>
                  </a:lnTo>
                  <a:lnTo>
                    <a:pt x="18649" y="60360"/>
                  </a:lnTo>
                  <a:lnTo>
                    <a:pt x="16656" y="59364"/>
                  </a:lnTo>
                  <a:lnTo>
                    <a:pt x="15660" y="58652"/>
                  </a:lnTo>
                  <a:lnTo>
                    <a:pt x="14663" y="57940"/>
                  </a:lnTo>
                  <a:lnTo>
                    <a:pt x="14663" y="57940"/>
                  </a:lnTo>
                  <a:lnTo>
                    <a:pt x="14094" y="57228"/>
                  </a:lnTo>
                  <a:lnTo>
                    <a:pt x="13524" y="56374"/>
                  </a:lnTo>
                  <a:lnTo>
                    <a:pt x="13524" y="56374"/>
                  </a:lnTo>
                  <a:lnTo>
                    <a:pt x="13097" y="55520"/>
                  </a:lnTo>
                  <a:lnTo>
                    <a:pt x="12812" y="54666"/>
                  </a:lnTo>
                  <a:lnTo>
                    <a:pt x="12385" y="52531"/>
                  </a:lnTo>
                  <a:lnTo>
                    <a:pt x="12385" y="52531"/>
                  </a:lnTo>
                  <a:lnTo>
                    <a:pt x="12243" y="50965"/>
                  </a:lnTo>
                  <a:lnTo>
                    <a:pt x="12101" y="49256"/>
                  </a:lnTo>
                  <a:lnTo>
                    <a:pt x="12101" y="49256"/>
                  </a:lnTo>
                  <a:lnTo>
                    <a:pt x="12101" y="49256"/>
                  </a:lnTo>
                  <a:lnTo>
                    <a:pt x="12101" y="49256"/>
                  </a:lnTo>
                  <a:lnTo>
                    <a:pt x="12243" y="47121"/>
                  </a:lnTo>
                  <a:lnTo>
                    <a:pt x="12243" y="47121"/>
                  </a:lnTo>
                  <a:lnTo>
                    <a:pt x="12385" y="44986"/>
                  </a:lnTo>
                  <a:lnTo>
                    <a:pt x="12528" y="44274"/>
                  </a:lnTo>
                  <a:lnTo>
                    <a:pt x="12528" y="44274"/>
                  </a:lnTo>
                  <a:lnTo>
                    <a:pt x="12101" y="44131"/>
                  </a:lnTo>
                  <a:lnTo>
                    <a:pt x="10819" y="43562"/>
                  </a:lnTo>
                  <a:lnTo>
                    <a:pt x="9111" y="42566"/>
                  </a:lnTo>
                  <a:lnTo>
                    <a:pt x="8115" y="41996"/>
                  </a:lnTo>
                  <a:lnTo>
                    <a:pt x="7261" y="41142"/>
                  </a:lnTo>
                  <a:lnTo>
                    <a:pt x="7261" y="41142"/>
                  </a:lnTo>
                  <a:lnTo>
                    <a:pt x="6122" y="40145"/>
                  </a:lnTo>
                  <a:lnTo>
                    <a:pt x="5125" y="39007"/>
                  </a:lnTo>
                  <a:lnTo>
                    <a:pt x="5125" y="39007"/>
                  </a:lnTo>
                  <a:lnTo>
                    <a:pt x="4413" y="37868"/>
                  </a:lnTo>
                  <a:lnTo>
                    <a:pt x="4413" y="37868"/>
                  </a:lnTo>
                  <a:lnTo>
                    <a:pt x="3986" y="37156"/>
                  </a:lnTo>
                  <a:lnTo>
                    <a:pt x="3702" y="36302"/>
                  </a:lnTo>
                  <a:lnTo>
                    <a:pt x="3275" y="34736"/>
                  </a:lnTo>
                  <a:lnTo>
                    <a:pt x="3275" y="33455"/>
                  </a:lnTo>
                  <a:lnTo>
                    <a:pt x="3417" y="32173"/>
                  </a:lnTo>
                  <a:lnTo>
                    <a:pt x="3702" y="31177"/>
                  </a:lnTo>
                  <a:lnTo>
                    <a:pt x="4129" y="30465"/>
                  </a:lnTo>
                  <a:lnTo>
                    <a:pt x="4556" y="29896"/>
                  </a:lnTo>
                  <a:lnTo>
                    <a:pt x="4556" y="29896"/>
                  </a:lnTo>
                  <a:lnTo>
                    <a:pt x="3986" y="29326"/>
                  </a:lnTo>
                  <a:lnTo>
                    <a:pt x="3275" y="28615"/>
                  </a:lnTo>
                  <a:lnTo>
                    <a:pt x="2563" y="27618"/>
                  </a:lnTo>
                  <a:lnTo>
                    <a:pt x="2563" y="27618"/>
                  </a:lnTo>
                  <a:lnTo>
                    <a:pt x="1566" y="25767"/>
                  </a:lnTo>
                  <a:lnTo>
                    <a:pt x="1139" y="24771"/>
                  </a:lnTo>
                  <a:lnTo>
                    <a:pt x="712" y="23632"/>
                  </a:lnTo>
                  <a:lnTo>
                    <a:pt x="712" y="23632"/>
                  </a:lnTo>
                  <a:lnTo>
                    <a:pt x="427" y="22635"/>
                  </a:lnTo>
                  <a:lnTo>
                    <a:pt x="143" y="21497"/>
                  </a:lnTo>
                  <a:lnTo>
                    <a:pt x="0" y="20358"/>
                  </a:lnTo>
                  <a:lnTo>
                    <a:pt x="0" y="19077"/>
                  </a:lnTo>
                  <a:lnTo>
                    <a:pt x="0" y="17795"/>
                  </a:lnTo>
                  <a:lnTo>
                    <a:pt x="143" y="16514"/>
                  </a:lnTo>
                  <a:lnTo>
                    <a:pt x="570" y="15091"/>
                  </a:lnTo>
                  <a:lnTo>
                    <a:pt x="997" y="13667"/>
                  </a:lnTo>
                  <a:lnTo>
                    <a:pt x="997" y="13667"/>
                  </a:lnTo>
                  <a:lnTo>
                    <a:pt x="1424" y="12813"/>
                  </a:lnTo>
                  <a:lnTo>
                    <a:pt x="1993" y="11959"/>
                  </a:lnTo>
                  <a:lnTo>
                    <a:pt x="3132" y="10393"/>
                  </a:lnTo>
                  <a:lnTo>
                    <a:pt x="4698" y="8969"/>
                  </a:lnTo>
                  <a:lnTo>
                    <a:pt x="6549" y="7688"/>
                  </a:lnTo>
                  <a:lnTo>
                    <a:pt x="8399" y="6549"/>
                  </a:lnTo>
                  <a:lnTo>
                    <a:pt x="10535" y="5410"/>
                  </a:lnTo>
                  <a:lnTo>
                    <a:pt x="12670" y="4414"/>
                  </a:lnTo>
                  <a:lnTo>
                    <a:pt x="14805" y="3560"/>
                  </a:lnTo>
                  <a:lnTo>
                    <a:pt x="18934" y="2278"/>
                  </a:lnTo>
                  <a:lnTo>
                    <a:pt x="22350" y="1282"/>
                  </a:lnTo>
                  <a:lnTo>
                    <a:pt x="25767" y="570"/>
                  </a:lnTo>
                  <a:lnTo>
                    <a:pt x="25767" y="570"/>
                  </a:lnTo>
                  <a:lnTo>
                    <a:pt x="28472" y="285"/>
                  </a:lnTo>
                  <a:lnTo>
                    <a:pt x="31034" y="143"/>
                  </a:lnTo>
                  <a:lnTo>
                    <a:pt x="33454" y="1"/>
                  </a:lnTo>
                  <a:lnTo>
                    <a:pt x="35732" y="143"/>
                  </a:lnTo>
                  <a:lnTo>
                    <a:pt x="35732" y="143"/>
                  </a:lnTo>
                  <a:lnTo>
                    <a:pt x="39576" y="3133"/>
                  </a:lnTo>
                  <a:lnTo>
                    <a:pt x="44700" y="7546"/>
                  </a:lnTo>
                  <a:lnTo>
                    <a:pt x="49256" y="11816"/>
                  </a:lnTo>
                  <a:lnTo>
                    <a:pt x="50964" y="13525"/>
                  </a:lnTo>
                  <a:lnTo>
                    <a:pt x="51961" y="14663"/>
                  </a:lnTo>
                  <a:lnTo>
                    <a:pt x="51961" y="14663"/>
                  </a:lnTo>
                  <a:lnTo>
                    <a:pt x="54665" y="17795"/>
                  </a:lnTo>
                  <a:lnTo>
                    <a:pt x="57228" y="21070"/>
                  </a:lnTo>
                  <a:lnTo>
                    <a:pt x="59790" y="24486"/>
                  </a:lnTo>
                  <a:lnTo>
                    <a:pt x="62068" y="28045"/>
                  </a:lnTo>
                  <a:lnTo>
                    <a:pt x="62068" y="280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6"/>
            <p:cNvSpPr/>
            <p:nvPr/>
          </p:nvSpPr>
          <p:spPr>
            <a:xfrm>
              <a:off x="5973800" y="15834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6"/>
            <p:cNvSpPr/>
            <p:nvPr/>
          </p:nvSpPr>
          <p:spPr>
            <a:xfrm>
              <a:off x="4500425" y="1761325"/>
              <a:ext cx="341675" cy="455575"/>
            </a:xfrm>
            <a:custGeom>
              <a:rect b="b" l="l" r="r" t="t"/>
              <a:pathLst>
                <a:path extrusionOk="0" h="18223" w="13667">
                  <a:moveTo>
                    <a:pt x="8257" y="1"/>
                  </a:moveTo>
                  <a:lnTo>
                    <a:pt x="7260" y="143"/>
                  </a:lnTo>
                  <a:lnTo>
                    <a:pt x="6264" y="428"/>
                  </a:lnTo>
                  <a:lnTo>
                    <a:pt x="5125" y="997"/>
                  </a:lnTo>
                  <a:lnTo>
                    <a:pt x="4129" y="1567"/>
                  </a:lnTo>
                  <a:lnTo>
                    <a:pt x="3274" y="2279"/>
                  </a:lnTo>
                  <a:lnTo>
                    <a:pt x="2563" y="3133"/>
                  </a:lnTo>
                  <a:lnTo>
                    <a:pt x="1851" y="3987"/>
                  </a:lnTo>
                  <a:lnTo>
                    <a:pt x="1281" y="4983"/>
                  </a:lnTo>
                  <a:lnTo>
                    <a:pt x="854" y="5980"/>
                  </a:lnTo>
                  <a:lnTo>
                    <a:pt x="427" y="7119"/>
                  </a:lnTo>
                  <a:lnTo>
                    <a:pt x="143" y="8115"/>
                  </a:lnTo>
                  <a:lnTo>
                    <a:pt x="0" y="9254"/>
                  </a:lnTo>
                  <a:lnTo>
                    <a:pt x="0" y="10393"/>
                  </a:lnTo>
                  <a:lnTo>
                    <a:pt x="143" y="11532"/>
                  </a:lnTo>
                  <a:lnTo>
                    <a:pt x="427" y="12528"/>
                  </a:lnTo>
                  <a:lnTo>
                    <a:pt x="712" y="13667"/>
                  </a:lnTo>
                  <a:lnTo>
                    <a:pt x="1281" y="14664"/>
                  </a:lnTo>
                  <a:lnTo>
                    <a:pt x="1851" y="15660"/>
                  </a:lnTo>
                  <a:lnTo>
                    <a:pt x="2420" y="16372"/>
                  </a:lnTo>
                  <a:lnTo>
                    <a:pt x="2990" y="16941"/>
                  </a:lnTo>
                  <a:lnTo>
                    <a:pt x="3701" y="17511"/>
                  </a:lnTo>
                  <a:lnTo>
                    <a:pt x="4556" y="17938"/>
                  </a:lnTo>
                  <a:lnTo>
                    <a:pt x="5125" y="18080"/>
                  </a:lnTo>
                  <a:lnTo>
                    <a:pt x="5837" y="18223"/>
                  </a:lnTo>
                  <a:lnTo>
                    <a:pt x="6549" y="18223"/>
                  </a:lnTo>
                  <a:lnTo>
                    <a:pt x="7260" y="18080"/>
                  </a:lnTo>
                  <a:lnTo>
                    <a:pt x="8542" y="17796"/>
                  </a:lnTo>
                  <a:lnTo>
                    <a:pt x="9680" y="17084"/>
                  </a:lnTo>
                  <a:lnTo>
                    <a:pt x="10819" y="16230"/>
                  </a:lnTo>
                  <a:lnTo>
                    <a:pt x="11673" y="15233"/>
                  </a:lnTo>
                  <a:lnTo>
                    <a:pt x="12385" y="14094"/>
                  </a:lnTo>
                  <a:lnTo>
                    <a:pt x="12955" y="12813"/>
                  </a:lnTo>
                  <a:lnTo>
                    <a:pt x="13382" y="11390"/>
                  </a:lnTo>
                  <a:lnTo>
                    <a:pt x="13666" y="9824"/>
                  </a:lnTo>
                  <a:lnTo>
                    <a:pt x="13666" y="8400"/>
                  </a:lnTo>
                  <a:lnTo>
                    <a:pt x="13666" y="6834"/>
                  </a:lnTo>
                  <a:lnTo>
                    <a:pt x="13239" y="5411"/>
                  </a:lnTo>
                  <a:lnTo>
                    <a:pt x="12812" y="3987"/>
                  </a:lnTo>
                  <a:lnTo>
                    <a:pt x="11958" y="2706"/>
                  </a:lnTo>
                  <a:lnTo>
                    <a:pt x="11104" y="1567"/>
                  </a:lnTo>
                  <a:lnTo>
                    <a:pt x="10392" y="997"/>
                  </a:lnTo>
                  <a:lnTo>
                    <a:pt x="9823" y="570"/>
                  </a:lnTo>
                  <a:lnTo>
                    <a:pt x="9111" y="286"/>
                  </a:lnTo>
                  <a:lnTo>
                    <a:pt x="8257"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6"/>
            <p:cNvSpPr/>
            <p:nvPr/>
          </p:nvSpPr>
          <p:spPr>
            <a:xfrm>
              <a:off x="4500425" y="1761325"/>
              <a:ext cx="341675" cy="455575"/>
            </a:xfrm>
            <a:custGeom>
              <a:rect b="b" l="l" r="r" t="t"/>
              <a:pathLst>
                <a:path extrusionOk="0" fill="none" h="18223" w="13667">
                  <a:moveTo>
                    <a:pt x="6264" y="428"/>
                  </a:moveTo>
                  <a:lnTo>
                    <a:pt x="6264" y="428"/>
                  </a:lnTo>
                  <a:lnTo>
                    <a:pt x="7260" y="143"/>
                  </a:lnTo>
                  <a:lnTo>
                    <a:pt x="8257" y="1"/>
                  </a:lnTo>
                  <a:lnTo>
                    <a:pt x="8257" y="1"/>
                  </a:lnTo>
                  <a:lnTo>
                    <a:pt x="9111" y="286"/>
                  </a:lnTo>
                  <a:lnTo>
                    <a:pt x="9823" y="570"/>
                  </a:lnTo>
                  <a:lnTo>
                    <a:pt x="10392" y="997"/>
                  </a:lnTo>
                  <a:lnTo>
                    <a:pt x="11104" y="1567"/>
                  </a:lnTo>
                  <a:lnTo>
                    <a:pt x="11104" y="1567"/>
                  </a:lnTo>
                  <a:lnTo>
                    <a:pt x="11958" y="2706"/>
                  </a:lnTo>
                  <a:lnTo>
                    <a:pt x="12812" y="3987"/>
                  </a:lnTo>
                  <a:lnTo>
                    <a:pt x="13239" y="5411"/>
                  </a:lnTo>
                  <a:lnTo>
                    <a:pt x="13666" y="6834"/>
                  </a:lnTo>
                  <a:lnTo>
                    <a:pt x="13666" y="8400"/>
                  </a:lnTo>
                  <a:lnTo>
                    <a:pt x="13666" y="9824"/>
                  </a:lnTo>
                  <a:lnTo>
                    <a:pt x="13382" y="11390"/>
                  </a:lnTo>
                  <a:lnTo>
                    <a:pt x="12955" y="12813"/>
                  </a:lnTo>
                  <a:lnTo>
                    <a:pt x="12955" y="12813"/>
                  </a:lnTo>
                  <a:lnTo>
                    <a:pt x="12385" y="14094"/>
                  </a:lnTo>
                  <a:lnTo>
                    <a:pt x="11673" y="15233"/>
                  </a:lnTo>
                  <a:lnTo>
                    <a:pt x="10819" y="16230"/>
                  </a:lnTo>
                  <a:lnTo>
                    <a:pt x="9680" y="17084"/>
                  </a:lnTo>
                  <a:lnTo>
                    <a:pt x="9680" y="17084"/>
                  </a:lnTo>
                  <a:lnTo>
                    <a:pt x="8542" y="17796"/>
                  </a:lnTo>
                  <a:lnTo>
                    <a:pt x="7260" y="18080"/>
                  </a:lnTo>
                  <a:lnTo>
                    <a:pt x="6549" y="18223"/>
                  </a:lnTo>
                  <a:lnTo>
                    <a:pt x="5837" y="18223"/>
                  </a:lnTo>
                  <a:lnTo>
                    <a:pt x="5125" y="18080"/>
                  </a:lnTo>
                  <a:lnTo>
                    <a:pt x="4556" y="17938"/>
                  </a:lnTo>
                  <a:lnTo>
                    <a:pt x="4556" y="17938"/>
                  </a:lnTo>
                  <a:lnTo>
                    <a:pt x="3701" y="17511"/>
                  </a:lnTo>
                  <a:lnTo>
                    <a:pt x="2990" y="16941"/>
                  </a:lnTo>
                  <a:lnTo>
                    <a:pt x="2420" y="16372"/>
                  </a:lnTo>
                  <a:lnTo>
                    <a:pt x="1851" y="15660"/>
                  </a:lnTo>
                  <a:lnTo>
                    <a:pt x="1851" y="15660"/>
                  </a:lnTo>
                  <a:lnTo>
                    <a:pt x="1281" y="14664"/>
                  </a:lnTo>
                  <a:lnTo>
                    <a:pt x="712" y="13667"/>
                  </a:lnTo>
                  <a:lnTo>
                    <a:pt x="427" y="12528"/>
                  </a:lnTo>
                  <a:lnTo>
                    <a:pt x="143" y="11532"/>
                  </a:lnTo>
                  <a:lnTo>
                    <a:pt x="0" y="10393"/>
                  </a:lnTo>
                  <a:lnTo>
                    <a:pt x="0" y="9254"/>
                  </a:lnTo>
                  <a:lnTo>
                    <a:pt x="143" y="8115"/>
                  </a:lnTo>
                  <a:lnTo>
                    <a:pt x="427" y="7119"/>
                  </a:lnTo>
                  <a:lnTo>
                    <a:pt x="854" y="5980"/>
                  </a:lnTo>
                  <a:lnTo>
                    <a:pt x="1281" y="4983"/>
                  </a:lnTo>
                  <a:lnTo>
                    <a:pt x="1851" y="3987"/>
                  </a:lnTo>
                  <a:lnTo>
                    <a:pt x="2563" y="3133"/>
                  </a:lnTo>
                  <a:lnTo>
                    <a:pt x="3274" y="2279"/>
                  </a:lnTo>
                  <a:lnTo>
                    <a:pt x="4129" y="1567"/>
                  </a:lnTo>
                  <a:lnTo>
                    <a:pt x="5125" y="997"/>
                  </a:lnTo>
                  <a:lnTo>
                    <a:pt x="6264" y="428"/>
                  </a:lnTo>
                  <a:lnTo>
                    <a:pt x="6264" y="42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6"/>
            <p:cNvSpPr/>
            <p:nvPr/>
          </p:nvSpPr>
          <p:spPr>
            <a:xfrm>
              <a:off x="4657000" y="1772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6"/>
            <p:cNvSpPr/>
            <p:nvPr/>
          </p:nvSpPr>
          <p:spPr>
            <a:xfrm>
              <a:off x="4589400" y="1804050"/>
              <a:ext cx="170850" cy="338125"/>
            </a:xfrm>
            <a:custGeom>
              <a:rect b="b" l="l" r="r" t="t"/>
              <a:pathLst>
                <a:path extrusionOk="0" h="13525" w="6834">
                  <a:moveTo>
                    <a:pt x="4983" y="0"/>
                  </a:moveTo>
                  <a:lnTo>
                    <a:pt x="3986" y="143"/>
                  </a:lnTo>
                  <a:lnTo>
                    <a:pt x="2990" y="427"/>
                  </a:lnTo>
                  <a:lnTo>
                    <a:pt x="2135" y="1139"/>
                  </a:lnTo>
                  <a:lnTo>
                    <a:pt x="1424" y="1851"/>
                  </a:lnTo>
                  <a:lnTo>
                    <a:pt x="854" y="2705"/>
                  </a:lnTo>
                  <a:lnTo>
                    <a:pt x="570" y="3417"/>
                  </a:lnTo>
                  <a:lnTo>
                    <a:pt x="285" y="4413"/>
                  </a:lnTo>
                  <a:lnTo>
                    <a:pt x="0" y="5410"/>
                  </a:lnTo>
                  <a:lnTo>
                    <a:pt x="0" y="6549"/>
                  </a:lnTo>
                  <a:lnTo>
                    <a:pt x="0" y="7545"/>
                  </a:lnTo>
                  <a:lnTo>
                    <a:pt x="142" y="8542"/>
                  </a:lnTo>
                  <a:lnTo>
                    <a:pt x="427" y="9538"/>
                  </a:lnTo>
                  <a:lnTo>
                    <a:pt x="854" y="10392"/>
                  </a:lnTo>
                  <a:lnTo>
                    <a:pt x="1424" y="11389"/>
                  </a:lnTo>
                  <a:lnTo>
                    <a:pt x="1566" y="11389"/>
                  </a:lnTo>
                  <a:lnTo>
                    <a:pt x="1851" y="11246"/>
                  </a:lnTo>
                  <a:lnTo>
                    <a:pt x="2278" y="10535"/>
                  </a:lnTo>
                  <a:lnTo>
                    <a:pt x="2705" y="9823"/>
                  </a:lnTo>
                  <a:lnTo>
                    <a:pt x="3417" y="9396"/>
                  </a:lnTo>
                  <a:lnTo>
                    <a:pt x="3701" y="9253"/>
                  </a:lnTo>
                  <a:lnTo>
                    <a:pt x="4128" y="9253"/>
                  </a:lnTo>
                  <a:lnTo>
                    <a:pt x="4556" y="9396"/>
                  </a:lnTo>
                  <a:lnTo>
                    <a:pt x="4983" y="9681"/>
                  </a:lnTo>
                  <a:lnTo>
                    <a:pt x="5125" y="10108"/>
                  </a:lnTo>
                  <a:lnTo>
                    <a:pt x="5410" y="10535"/>
                  </a:lnTo>
                  <a:lnTo>
                    <a:pt x="5410" y="11246"/>
                  </a:lnTo>
                  <a:lnTo>
                    <a:pt x="5410" y="11958"/>
                  </a:lnTo>
                  <a:lnTo>
                    <a:pt x="5125" y="12670"/>
                  </a:lnTo>
                  <a:lnTo>
                    <a:pt x="4556" y="13097"/>
                  </a:lnTo>
                  <a:lnTo>
                    <a:pt x="4413" y="13239"/>
                  </a:lnTo>
                  <a:lnTo>
                    <a:pt x="4556" y="13524"/>
                  </a:lnTo>
                  <a:lnTo>
                    <a:pt x="4840" y="13524"/>
                  </a:lnTo>
                  <a:lnTo>
                    <a:pt x="5552" y="12955"/>
                  </a:lnTo>
                  <a:lnTo>
                    <a:pt x="5837" y="12101"/>
                  </a:lnTo>
                  <a:lnTo>
                    <a:pt x="5979" y="11246"/>
                  </a:lnTo>
                  <a:lnTo>
                    <a:pt x="5837" y="10392"/>
                  </a:lnTo>
                  <a:lnTo>
                    <a:pt x="5552" y="9681"/>
                  </a:lnTo>
                  <a:lnTo>
                    <a:pt x="5267" y="9253"/>
                  </a:lnTo>
                  <a:lnTo>
                    <a:pt x="4698" y="8969"/>
                  </a:lnTo>
                  <a:lnTo>
                    <a:pt x="4271" y="8684"/>
                  </a:lnTo>
                  <a:lnTo>
                    <a:pt x="3701" y="8684"/>
                  </a:lnTo>
                  <a:lnTo>
                    <a:pt x="3274" y="8826"/>
                  </a:lnTo>
                  <a:lnTo>
                    <a:pt x="2847" y="9111"/>
                  </a:lnTo>
                  <a:lnTo>
                    <a:pt x="2420" y="9396"/>
                  </a:lnTo>
                  <a:lnTo>
                    <a:pt x="1851" y="9965"/>
                  </a:lnTo>
                  <a:lnTo>
                    <a:pt x="1566" y="10677"/>
                  </a:lnTo>
                  <a:lnTo>
                    <a:pt x="1139" y="9823"/>
                  </a:lnTo>
                  <a:lnTo>
                    <a:pt x="854" y="8969"/>
                  </a:lnTo>
                  <a:lnTo>
                    <a:pt x="712" y="8115"/>
                  </a:lnTo>
                  <a:lnTo>
                    <a:pt x="570" y="7260"/>
                  </a:lnTo>
                  <a:lnTo>
                    <a:pt x="570" y="6264"/>
                  </a:lnTo>
                  <a:lnTo>
                    <a:pt x="570" y="5410"/>
                  </a:lnTo>
                  <a:lnTo>
                    <a:pt x="712" y="4556"/>
                  </a:lnTo>
                  <a:lnTo>
                    <a:pt x="997" y="3702"/>
                  </a:lnTo>
                  <a:lnTo>
                    <a:pt x="1424" y="2990"/>
                  </a:lnTo>
                  <a:lnTo>
                    <a:pt x="1851" y="2278"/>
                  </a:lnTo>
                  <a:lnTo>
                    <a:pt x="2420" y="1566"/>
                  </a:lnTo>
                  <a:lnTo>
                    <a:pt x="3274" y="997"/>
                  </a:lnTo>
                  <a:lnTo>
                    <a:pt x="4128" y="570"/>
                  </a:lnTo>
                  <a:lnTo>
                    <a:pt x="4983" y="570"/>
                  </a:lnTo>
                  <a:lnTo>
                    <a:pt x="5837" y="712"/>
                  </a:lnTo>
                  <a:lnTo>
                    <a:pt x="6406" y="1139"/>
                  </a:lnTo>
                  <a:lnTo>
                    <a:pt x="6691" y="1281"/>
                  </a:lnTo>
                  <a:lnTo>
                    <a:pt x="6833" y="1139"/>
                  </a:lnTo>
                  <a:lnTo>
                    <a:pt x="6833" y="997"/>
                  </a:lnTo>
                  <a:lnTo>
                    <a:pt x="6833" y="712"/>
                  </a:lnTo>
                  <a:lnTo>
                    <a:pt x="5979" y="285"/>
                  </a:lnTo>
                  <a:lnTo>
                    <a:pt x="498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6"/>
            <p:cNvSpPr/>
            <p:nvPr/>
          </p:nvSpPr>
          <p:spPr>
            <a:xfrm>
              <a:off x="4589400" y="1804050"/>
              <a:ext cx="170850" cy="338125"/>
            </a:xfrm>
            <a:custGeom>
              <a:rect b="b" l="l" r="r" t="t"/>
              <a:pathLst>
                <a:path extrusionOk="0" fill="none" h="13525" w="6834">
                  <a:moveTo>
                    <a:pt x="4698" y="13524"/>
                  </a:moveTo>
                  <a:lnTo>
                    <a:pt x="4698" y="13524"/>
                  </a:lnTo>
                  <a:lnTo>
                    <a:pt x="4556" y="13524"/>
                  </a:lnTo>
                  <a:lnTo>
                    <a:pt x="4556" y="13524"/>
                  </a:lnTo>
                  <a:lnTo>
                    <a:pt x="4413" y="13239"/>
                  </a:lnTo>
                  <a:lnTo>
                    <a:pt x="4556" y="13097"/>
                  </a:lnTo>
                  <a:lnTo>
                    <a:pt x="4556" y="13097"/>
                  </a:lnTo>
                  <a:lnTo>
                    <a:pt x="5125" y="12670"/>
                  </a:lnTo>
                  <a:lnTo>
                    <a:pt x="5410" y="11958"/>
                  </a:lnTo>
                  <a:lnTo>
                    <a:pt x="5410" y="11246"/>
                  </a:lnTo>
                  <a:lnTo>
                    <a:pt x="5410" y="10535"/>
                  </a:lnTo>
                  <a:lnTo>
                    <a:pt x="5410" y="10535"/>
                  </a:lnTo>
                  <a:lnTo>
                    <a:pt x="5125" y="10108"/>
                  </a:lnTo>
                  <a:lnTo>
                    <a:pt x="4983" y="9681"/>
                  </a:lnTo>
                  <a:lnTo>
                    <a:pt x="4556" y="9396"/>
                  </a:lnTo>
                  <a:lnTo>
                    <a:pt x="4128" y="9253"/>
                  </a:lnTo>
                  <a:lnTo>
                    <a:pt x="4128" y="9253"/>
                  </a:lnTo>
                  <a:lnTo>
                    <a:pt x="3701" y="9253"/>
                  </a:lnTo>
                  <a:lnTo>
                    <a:pt x="3417" y="9396"/>
                  </a:lnTo>
                  <a:lnTo>
                    <a:pt x="2705" y="9823"/>
                  </a:lnTo>
                  <a:lnTo>
                    <a:pt x="2705" y="9823"/>
                  </a:lnTo>
                  <a:lnTo>
                    <a:pt x="2278" y="10535"/>
                  </a:lnTo>
                  <a:lnTo>
                    <a:pt x="1851" y="11246"/>
                  </a:lnTo>
                  <a:lnTo>
                    <a:pt x="1851" y="11246"/>
                  </a:lnTo>
                  <a:lnTo>
                    <a:pt x="1566" y="11389"/>
                  </a:lnTo>
                  <a:lnTo>
                    <a:pt x="1566" y="11389"/>
                  </a:lnTo>
                  <a:lnTo>
                    <a:pt x="1424" y="11389"/>
                  </a:lnTo>
                  <a:lnTo>
                    <a:pt x="1424" y="11389"/>
                  </a:lnTo>
                  <a:lnTo>
                    <a:pt x="854" y="10392"/>
                  </a:lnTo>
                  <a:lnTo>
                    <a:pt x="427" y="9538"/>
                  </a:lnTo>
                  <a:lnTo>
                    <a:pt x="142" y="8542"/>
                  </a:lnTo>
                  <a:lnTo>
                    <a:pt x="0" y="7545"/>
                  </a:lnTo>
                  <a:lnTo>
                    <a:pt x="0" y="6549"/>
                  </a:lnTo>
                  <a:lnTo>
                    <a:pt x="0" y="5410"/>
                  </a:lnTo>
                  <a:lnTo>
                    <a:pt x="285" y="4413"/>
                  </a:lnTo>
                  <a:lnTo>
                    <a:pt x="570" y="3417"/>
                  </a:lnTo>
                  <a:lnTo>
                    <a:pt x="570" y="3417"/>
                  </a:lnTo>
                  <a:lnTo>
                    <a:pt x="854" y="2705"/>
                  </a:lnTo>
                  <a:lnTo>
                    <a:pt x="1424" y="1851"/>
                  </a:lnTo>
                  <a:lnTo>
                    <a:pt x="2135" y="1139"/>
                  </a:lnTo>
                  <a:lnTo>
                    <a:pt x="2990" y="427"/>
                  </a:lnTo>
                  <a:lnTo>
                    <a:pt x="2990" y="427"/>
                  </a:lnTo>
                  <a:lnTo>
                    <a:pt x="3986" y="143"/>
                  </a:lnTo>
                  <a:lnTo>
                    <a:pt x="4983" y="0"/>
                  </a:lnTo>
                  <a:lnTo>
                    <a:pt x="5979" y="285"/>
                  </a:lnTo>
                  <a:lnTo>
                    <a:pt x="6833" y="712"/>
                  </a:lnTo>
                  <a:lnTo>
                    <a:pt x="6833" y="712"/>
                  </a:lnTo>
                  <a:lnTo>
                    <a:pt x="6833" y="997"/>
                  </a:lnTo>
                  <a:lnTo>
                    <a:pt x="6833" y="1139"/>
                  </a:lnTo>
                  <a:lnTo>
                    <a:pt x="6833" y="1139"/>
                  </a:lnTo>
                  <a:lnTo>
                    <a:pt x="6691" y="1281"/>
                  </a:lnTo>
                  <a:lnTo>
                    <a:pt x="6406" y="1139"/>
                  </a:lnTo>
                  <a:lnTo>
                    <a:pt x="6406" y="1139"/>
                  </a:lnTo>
                  <a:lnTo>
                    <a:pt x="5837" y="712"/>
                  </a:lnTo>
                  <a:lnTo>
                    <a:pt x="4983" y="570"/>
                  </a:lnTo>
                  <a:lnTo>
                    <a:pt x="4128" y="570"/>
                  </a:lnTo>
                  <a:lnTo>
                    <a:pt x="3274" y="997"/>
                  </a:lnTo>
                  <a:lnTo>
                    <a:pt x="3274" y="997"/>
                  </a:lnTo>
                  <a:lnTo>
                    <a:pt x="2420" y="1566"/>
                  </a:lnTo>
                  <a:lnTo>
                    <a:pt x="1851" y="2278"/>
                  </a:lnTo>
                  <a:lnTo>
                    <a:pt x="1424" y="2990"/>
                  </a:lnTo>
                  <a:lnTo>
                    <a:pt x="997" y="3702"/>
                  </a:lnTo>
                  <a:lnTo>
                    <a:pt x="997" y="3702"/>
                  </a:lnTo>
                  <a:lnTo>
                    <a:pt x="712" y="4556"/>
                  </a:lnTo>
                  <a:lnTo>
                    <a:pt x="570" y="5410"/>
                  </a:lnTo>
                  <a:lnTo>
                    <a:pt x="570" y="6264"/>
                  </a:lnTo>
                  <a:lnTo>
                    <a:pt x="570" y="7260"/>
                  </a:lnTo>
                  <a:lnTo>
                    <a:pt x="712" y="8115"/>
                  </a:lnTo>
                  <a:lnTo>
                    <a:pt x="854" y="8969"/>
                  </a:lnTo>
                  <a:lnTo>
                    <a:pt x="1139" y="9823"/>
                  </a:lnTo>
                  <a:lnTo>
                    <a:pt x="1566" y="10677"/>
                  </a:lnTo>
                  <a:lnTo>
                    <a:pt x="1566" y="10677"/>
                  </a:lnTo>
                  <a:lnTo>
                    <a:pt x="1851" y="9965"/>
                  </a:lnTo>
                  <a:lnTo>
                    <a:pt x="2420" y="9396"/>
                  </a:lnTo>
                  <a:lnTo>
                    <a:pt x="2420" y="9396"/>
                  </a:lnTo>
                  <a:lnTo>
                    <a:pt x="2847" y="9111"/>
                  </a:lnTo>
                  <a:lnTo>
                    <a:pt x="3274" y="8826"/>
                  </a:lnTo>
                  <a:lnTo>
                    <a:pt x="3701" y="8684"/>
                  </a:lnTo>
                  <a:lnTo>
                    <a:pt x="4271" y="8684"/>
                  </a:lnTo>
                  <a:lnTo>
                    <a:pt x="4271" y="8684"/>
                  </a:lnTo>
                  <a:lnTo>
                    <a:pt x="4698" y="8969"/>
                  </a:lnTo>
                  <a:lnTo>
                    <a:pt x="5267" y="9253"/>
                  </a:lnTo>
                  <a:lnTo>
                    <a:pt x="5552" y="9681"/>
                  </a:lnTo>
                  <a:lnTo>
                    <a:pt x="5837" y="10392"/>
                  </a:lnTo>
                  <a:lnTo>
                    <a:pt x="5837" y="10392"/>
                  </a:lnTo>
                  <a:lnTo>
                    <a:pt x="5979" y="11246"/>
                  </a:lnTo>
                  <a:lnTo>
                    <a:pt x="5837" y="12101"/>
                  </a:lnTo>
                  <a:lnTo>
                    <a:pt x="5552" y="12955"/>
                  </a:lnTo>
                  <a:lnTo>
                    <a:pt x="4840" y="13524"/>
                  </a:lnTo>
                  <a:lnTo>
                    <a:pt x="4840" y="13524"/>
                  </a:lnTo>
                  <a:lnTo>
                    <a:pt x="4698" y="13524"/>
                  </a:lnTo>
                  <a:lnTo>
                    <a:pt x="4698" y="1352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6"/>
            <p:cNvSpPr/>
            <p:nvPr/>
          </p:nvSpPr>
          <p:spPr>
            <a:xfrm>
              <a:off x="4706825" y="21421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6"/>
            <p:cNvSpPr/>
            <p:nvPr/>
          </p:nvSpPr>
          <p:spPr>
            <a:xfrm>
              <a:off x="3365125" y="2814775"/>
              <a:ext cx="3010875" cy="2512625"/>
            </a:xfrm>
            <a:custGeom>
              <a:rect b="b" l="l" r="r" t="t"/>
              <a:pathLst>
                <a:path extrusionOk="0" h="100505" w="120435">
                  <a:moveTo>
                    <a:pt x="71179" y="1"/>
                  </a:moveTo>
                  <a:lnTo>
                    <a:pt x="69043" y="143"/>
                  </a:lnTo>
                  <a:lnTo>
                    <a:pt x="67335" y="428"/>
                  </a:lnTo>
                  <a:lnTo>
                    <a:pt x="65627" y="855"/>
                  </a:lnTo>
                  <a:lnTo>
                    <a:pt x="64203" y="1282"/>
                  </a:lnTo>
                  <a:lnTo>
                    <a:pt x="62637" y="1851"/>
                  </a:lnTo>
                  <a:lnTo>
                    <a:pt x="61356" y="2563"/>
                  </a:lnTo>
                  <a:lnTo>
                    <a:pt x="60075" y="3275"/>
                  </a:lnTo>
                  <a:lnTo>
                    <a:pt x="58794" y="4129"/>
                  </a:lnTo>
                  <a:lnTo>
                    <a:pt x="57655" y="5126"/>
                  </a:lnTo>
                  <a:lnTo>
                    <a:pt x="55804" y="7119"/>
                  </a:lnTo>
                  <a:lnTo>
                    <a:pt x="54096" y="9254"/>
                  </a:lnTo>
                  <a:lnTo>
                    <a:pt x="52815" y="11105"/>
                  </a:lnTo>
                  <a:lnTo>
                    <a:pt x="51676" y="12955"/>
                  </a:lnTo>
                  <a:lnTo>
                    <a:pt x="51106" y="13098"/>
                  </a:lnTo>
                  <a:lnTo>
                    <a:pt x="49113" y="13667"/>
                  </a:lnTo>
                  <a:lnTo>
                    <a:pt x="45982" y="14521"/>
                  </a:lnTo>
                  <a:lnTo>
                    <a:pt x="41853" y="16229"/>
                  </a:lnTo>
                  <a:lnTo>
                    <a:pt x="39433" y="17226"/>
                  </a:lnTo>
                  <a:lnTo>
                    <a:pt x="36871" y="18507"/>
                  </a:lnTo>
                  <a:lnTo>
                    <a:pt x="34024" y="19931"/>
                  </a:lnTo>
                  <a:lnTo>
                    <a:pt x="31034" y="21639"/>
                  </a:lnTo>
                  <a:lnTo>
                    <a:pt x="27760" y="23632"/>
                  </a:lnTo>
                  <a:lnTo>
                    <a:pt x="24486" y="25910"/>
                  </a:lnTo>
                  <a:lnTo>
                    <a:pt x="21069" y="28472"/>
                  </a:lnTo>
                  <a:lnTo>
                    <a:pt x="17368" y="31319"/>
                  </a:lnTo>
                  <a:lnTo>
                    <a:pt x="15660" y="32885"/>
                  </a:lnTo>
                  <a:lnTo>
                    <a:pt x="14094" y="34594"/>
                  </a:lnTo>
                  <a:lnTo>
                    <a:pt x="12528" y="36444"/>
                  </a:lnTo>
                  <a:lnTo>
                    <a:pt x="11104" y="38580"/>
                  </a:lnTo>
                  <a:lnTo>
                    <a:pt x="9823" y="40857"/>
                  </a:lnTo>
                  <a:lnTo>
                    <a:pt x="8684" y="43277"/>
                  </a:lnTo>
                  <a:lnTo>
                    <a:pt x="7688" y="45697"/>
                  </a:lnTo>
                  <a:lnTo>
                    <a:pt x="6691" y="48402"/>
                  </a:lnTo>
                  <a:lnTo>
                    <a:pt x="5695" y="50965"/>
                  </a:lnTo>
                  <a:lnTo>
                    <a:pt x="4841" y="53812"/>
                  </a:lnTo>
                  <a:lnTo>
                    <a:pt x="4129" y="56517"/>
                  </a:lnTo>
                  <a:lnTo>
                    <a:pt x="3559" y="59364"/>
                  </a:lnTo>
                  <a:lnTo>
                    <a:pt x="2420" y="65200"/>
                  </a:lnTo>
                  <a:lnTo>
                    <a:pt x="1566" y="70895"/>
                  </a:lnTo>
                  <a:lnTo>
                    <a:pt x="855" y="76447"/>
                  </a:lnTo>
                  <a:lnTo>
                    <a:pt x="427" y="81714"/>
                  </a:lnTo>
                  <a:lnTo>
                    <a:pt x="143" y="86554"/>
                  </a:lnTo>
                  <a:lnTo>
                    <a:pt x="0" y="90825"/>
                  </a:lnTo>
                  <a:lnTo>
                    <a:pt x="0" y="97373"/>
                  </a:lnTo>
                  <a:lnTo>
                    <a:pt x="0" y="100363"/>
                  </a:lnTo>
                  <a:lnTo>
                    <a:pt x="0" y="100505"/>
                  </a:lnTo>
                  <a:lnTo>
                    <a:pt x="20215" y="100505"/>
                  </a:lnTo>
                  <a:lnTo>
                    <a:pt x="20215" y="100363"/>
                  </a:lnTo>
                  <a:lnTo>
                    <a:pt x="120434" y="100363"/>
                  </a:lnTo>
                  <a:lnTo>
                    <a:pt x="120434" y="24913"/>
                  </a:lnTo>
                  <a:lnTo>
                    <a:pt x="118726" y="23063"/>
                  </a:lnTo>
                  <a:lnTo>
                    <a:pt x="116733" y="21497"/>
                  </a:lnTo>
                  <a:lnTo>
                    <a:pt x="114598" y="19931"/>
                  </a:lnTo>
                  <a:lnTo>
                    <a:pt x="112462" y="18650"/>
                  </a:lnTo>
                  <a:lnTo>
                    <a:pt x="110327" y="17368"/>
                  </a:lnTo>
                  <a:lnTo>
                    <a:pt x="108192" y="16229"/>
                  </a:lnTo>
                  <a:lnTo>
                    <a:pt x="106056" y="15233"/>
                  </a:lnTo>
                  <a:lnTo>
                    <a:pt x="104063" y="14379"/>
                  </a:lnTo>
                  <a:lnTo>
                    <a:pt x="100362" y="13098"/>
                  </a:lnTo>
                  <a:lnTo>
                    <a:pt x="97372" y="12101"/>
                  </a:lnTo>
                  <a:lnTo>
                    <a:pt x="94668" y="11389"/>
                  </a:lnTo>
                  <a:lnTo>
                    <a:pt x="94383" y="11247"/>
                  </a:lnTo>
                  <a:lnTo>
                    <a:pt x="93956" y="10820"/>
                  </a:lnTo>
                  <a:lnTo>
                    <a:pt x="92817" y="9396"/>
                  </a:lnTo>
                  <a:lnTo>
                    <a:pt x="91821" y="7973"/>
                  </a:lnTo>
                  <a:lnTo>
                    <a:pt x="91109" y="7119"/>
                  </a:lnTo>
                  <a:lnTo>
                    <a:pt x="89685" y="5695"/>
                  </a:lnTo>
                  <a:lnTo>
                    <a:pt x="88119" y="4414"/>
                  </a:lnTo>
                  <a:lnTo>
                    <a:pt x="86411" y="3417"/>
                  </a:lnTo>
                  <a:lnTo>
                    <a:pt x="84703" y="2563"/>
                  </a:lnTo>
                  <a:lnTo>
                    <a:pt x="82994" y="1709"/>
                  </a:lnTo>
                  <a:lnTo>
                    <a:pt x="81144" y="1140"/>
                  </a:lnTo>
                  <a:lnTo>
                    <a:pt x="79151" y="570"/>
                  </a:lnTo>
                  <a:lnTo>
                    <a:pt x="77158" y="285"/>
                  </a:lnTo>
                  <a:lnTo>
                    <a:pt x="751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6"/>
            <p:cNvSpPr/>
            <p:nvPr/>
          </p:nvSpPr>
          <p:spPr>
            <a:xfrm>
              <a:off x="3365125" y="2814775"/>
              <a:ext cx="3010875" cy="2512625"/>
            </a:xfrm>
            <a:custGeom>
              <a:rect b="b" l="l" r="r" t="t"/>
              <a:pathLst>
                <a:path extrusionOk="0" fill="none" h="100505" w="120435">
                  <a:moveTo>
                    <a:pt x="120434" y="24913"/>
                  </a:moveTo>
                  <a:lnTo>
                    <a:pt x="120434" y="100363"/>
                  </a:lnTo>
                  <a:lnTo>
                    <a:pt x="20215" y="100363"/>
                  </a:lnTo>
                  <a:lnTo>
                    <a:pt x="20215" y="100505"/>
                  </a:lnTo>
                  <a:lnTo>
                    <a:pt x="0" y="100505"/>
                  </a:lnTo>
                  <a:lnTo>
                    <a:pt x="0" y="100505"/>
                  </a:lnTo>
                  <a:lnTo>
                    <a:pt x="0" y="100363"/>
                  </a:lnTo>
                  <a:lnTo>
                    <a:pt x="0" y="100363"/>
                  </a:lnTo>
                  <a:lnTo>
                    <a:pt x="0" y="97373"/>
                  </a:lnTo>
                  <a:lnTo>
                    <a:pt x="0" y="90825"/>
                  </a:lnTo>
                  <a:lnTo>
                    <a:pt x="143" y="86554"/>
                  </a:lnTo>
                  <a:lnTo>
                    <a:pt x="427" y="81714"/>
                  </a:lnTo>
                  <a:lnTo>
                    <a:pt x="855" y="76447"/>
                  </a:lnTo>
                  <a:lnTo>
                    <a:pt x="1566" y="70895"/>
                  </a:lnTo>
                  <a:lnTo>
                    <a:pt x="2420" y="65200"/>
                  </a:lnTo>
                  <a:lnTo>
                    <a:pt x="3559" y="59364"/>
                  </a:lnTo>
                  <a:lnTo>
                    <a:pt x="4129" y="56517"/>
                  </a:lnTo>
                  <a:lnTo>
                    <a:pt x="4841" y="53812"/>
                  </a:lnTo>
                  <a:lnTo>
                    <a:pt x="5695" y="50965"/>
                  </a:lnTo>
                  <a:lnTo>
                    <a:pt x="6691" y="48402"/>
                  </a:lnTo>
                  <a:lnTo>
                    <a:pt x="7688" y="45697"/>
                  </a:lnTo>
                  <a:lnTo>
                    <a:pt x="8684" y="43277"/>
                  </a:lnTo>
                  <a:lnTo>
                    <a:pt x="9823" y="40857"/>
                  </a:lnTo>
                  <a:lnTo>
                    <a:pt x="11104" y="38580"/>
                  </a:lnTo>
                  <a:lnTo>
                    <a:pt x="12528" y="36444"/>
                  </a:lnTo>
                  <a:lnTo>
                    <a:pt x="14094" y="34594"/>
                  </a:lnTo>
                  <a:lnTo>
                    <a:pt x="15660" y="32885"/>
                  </a:lnTo>
                  <a:lnTo>
                    <a:pt x="17368" y="31319"/>
                  </a:lnTo>
                  <a:lnTo>
                    <a:pt x="17368" y="31319"/>
                  </a:lnTo>
                  <a:lnTo>
                    <a:pt x="21069" y="28472"/>
                  </a:lnTo>
                  <a:lnTo>
                    <a:pt x="24486" y="25910"/>
                  </a:lnTo>
                  <a:lnTo>
                    <a:pt x="27760" y="23632"/>
                  </a:lnTo>
                  <a:lnTo>
                    <a:pt x="31034" y="21639"/>
                  </a:lnTo>
                  <a:lnTo>
                    <a:pt x="34024" y="19931"/>
                  </a:lnTo>
                  <a:lnTo>
                    <a:pt x="36871" y="18507"/>
                  </a:lnTo>
                  <a:lnTo>
                    <a:pt x="39433" y="17226"/>
                  </a:lnTo>
                  <a:lnTo>
                    <a:pt x="41853" y="16229"/>
                  </a:lnTo>
                  <a:lnTo>
                    <a:pt x="45982" y="14521"/>
                  </a:lnTo>
                  <a:lnTo>
                    <a:pt x="49113" y="13667"/>
                  </a:lnTo>
                  <a:lnTo>
                    <a:pt x="51106" y="13098"/>
                  </a:lnTo>
                  <a:lnTo>
                    <a:pt x="51676" y="12955"/>
                  </a:lnTo>
                  <a:lnTo>
                    <a:pt x="51676" y="12955"/>
                  </a:lnTo>
                  <a:lnTo>
                    <a:pt x="52815" y="11105"/>
                  </a:lnTo>
                  <a:lnTo>
                    <a:pt x="54096" y="9254"/>
                  </a:lnTo>
                  <a:lnTo>
                    <a:pt x="54096" y="9254"/>
                  </a:lnTo>
                  <a:lnTo>
                    <a:pt x="54096" y="9254"/>
                  </a:lnTo>
                  <a:lnTo>
                    <a:pt x="54096" y="9254"/>
                  </a:lnTo>
                  <a:lnTo>
                    <a:pt x="55804" y="7119"/>
                  </a:lnTo>
                  <a:lnTo>
                    <a:pt x="57655" y="5126"/>
                  </a:lnTo>
                  <a:lnTo>
                    <a:pt x="57655" y="5126"/>
                  </a:lnTo>
                  <a:lnTo>
                    <a:pt x="58794" y="4129"/>
                  </a:lnTo>
                  <a:lnTo>
                    <a:pt x="60075" y="3275"/>
                  </a:lnTo>
                  <a:lnTo>
                    <a:pt x="61356" y="2563"/>
                  </a:lnTo>
                  <a:lnTo>
                    <a:pt x="62637" y="1851"/>
                  </a:lnTo>
                  <a:lnTo>
                    <a:pt x="64203" y="1282"/>
                  </a:lnTo>
                  <a:lnTo>
                    <a:pt x="65627" y="855"/>
                  </a:lnTo>
                  <a:lnTo>
                    <a:pt x="67335" y="428"/>
                  </a:lnTo>
                  <a:lnTo>
                    <a:pt x="69043" y="143"/>
                  </a:lnTo>
                  <a:lnTo>
                    <a:pt x="69043" y="143"/>
                  </a:lnTo>
                  <a:lnTo>
                    <a:pt x="71179" y="1"/>
                  </a:lnTo>
                  <a:lnTo>
                    <a:pt x="73172" y="1"/>
                  </a:lnTo>
                  <a:lnTo>
                    <a:pt x="75165" y="1"/>
                  </a:lnTo>
                  <a:lnTo>
                    <a:pt x="77158" y="285"/>
                  </a:lnTo>
                  <a:lnTo>
                    <a:pt x="79151" y="570"/>
                  </a:lnTo>
                  <a:lnTo>
                    <a:pt x="81144" y="1140"/>
                  </a:lnTo>
                  <a:lnTo>
                    <a:pt x="82994" y="1709"/>
                  </a:lnTo>
                  <a:lnTo>
                    <a:pt x="84703" y="2563"/>
                  </a:lnTo>
                  <a:lnTo>
                    <a:pt x="84703" y="2563"/>
                  </a:lnTo>
                  <a:lnTo>
                    <a:pt x="86411" y="3417"/>
                  </a:lnTo>
                  <a:lnTo>
                    <a:pt x="88119" y="4414"/>
                  </a:lnTo>
                  <a:lnTo>
                    <a:pt x="89685" y="5695"/>
                  </a:lnTo>
                  <a:lnTo>
                    <a:pt x="91109" y="7119"/>
                  </a:lnTo>
                  <a:lnTo>
                    <a:pt x="91109" y="7119"/>
                  </a:lnTo>
                  <a:lnTo>
                    <a:pt x="91821" y="7973"/>
                  </a:lnTo>
                  <a:lnTo>
                    <a:pt x="92817" y="9396"/>
                  </a:lnTo>
                  <a:lnTo>
                    <a:pt x="93956" y="10820"/>
                  </a:lnTo>
                  <a:lnTo>
                    <a:pt x="94383" y="11247"/>
                  </a:lnTo>
                  <a:lnTo>
                    <a:pt x="94668" y="11389"/>
                  </a:lnTo>
                  <a:lnTo>
                    <a:pt x="94668" y="11389"/>
                  </a:lnTo>
                  <a:lnTo>
                    <a:pt x="97372" y="12101"/>
                  </a:lnTo>
                  <a:lnTo>
                    <a:pt x="100362" y="13098"/>
                  </a:lnTo>
                  <a:lnTo>
                    <a:pt x="104063" y="14379"/>
                  </a:lnTo>
                  <a:lnTo>
                    <a:pt x="106056" y="15233"/>
                  </a:lnTo>
                  <a:lnTo>
                    <a:pt x="108192" y="16229"/>
                  </a:lnTo>
                  <a:lnTo>
                    <a:pt x="110327" y="17368"/>
                  </a:lnTo>
                  <a:lnTo>
                    <a:pt x="112462" y="18650"/>
                  </a:lnTo>
                  <a:lnTo>
                    <a:pt x="114598" y="19931"/>
                  </a:lnTo>
                  <a:lnTo>
                    <a:pt x="116733" y="21497"/>
                  </a:lnTo>
                  <a:lnTo>
                    <a:pt x="118726" y="23063"/>
                  </a:lnTo>
                  <a:lnTo>
                    <a:pt x="120434" y="24913"/>
                  </a:lnTo>
                  <a:lnTo>
                    <a:pt x="120434" y="249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6"/>
            <p:cNvSpPr/>
            <p:nvPr/>
          </p:nvSpPr>
          <p:spPr>
            <a:xfrm>
              <a:off x="6375975" y="3437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6"/>
            <p:cNvSpPr/>
            <p:nvPr/>
          </p:nvSpPr>
          <p:spPr>
            <a:xfrm>
              <a:off x="3731700" y="3402000"/>
              <a:ext cx="2644300" cy="1925400"/>
            </a:xfrm>
            <a:custGeom>
              <a:rect b="b" l="l" r="r" t="t"/>
              <a:pathLst>
                <a:path extrusionOk="0" h="77016" w="105772">
                  <a:moveTo>
                    <a:pt x="59078" y="1"/>
                  </a:moveTo>
                  <a:lnTo>
                    <a:pt x="53242" y="143"/>
                  </a:lnTo>
                  <a:lnTo>
                    <a:pt x="47405" y="428"/>
                  </a:lnTo>
                  <a:lnTo>
                    <a:pt x="41568" y="855"/>
                  </a:lnTo>
                  <a:lnTo>
                    <a:pt x="35732" y="1567"/>
                  </a:lnTo>
                  <a:lnTo>
                    <a:pt x="30037" y="2278"/>
                  </a:lnTo>
                  <a:lnTo>
                    <a:pt x="24486" y="3275"/>
                  </a:lnTo>
                  <a:lnTo>
                    <a:pt x="21069" y="3844"/>
                  </a:lnTo>
                  <a:lnTo>
                    <a:pt x="20215" y="4129"/>
                  </a:lnTo>
                  <a:lnTo>
                    <a:pt x="18934" y="4414"/>
                  </a:lnTo>
                  <a:lnTo>
                    <a:pt x="17510" y="5126"/>
                  </a:lnTo>
                  <a:lnTo>
                    <a:pt x="16229" y="5980"/>
                  </a:lnTo>
                  <a:lnTo>
                    <a:pt x="15090" y="7119"/>
                  </a:lnTo>
                  <a:lnTo>
                    <a:pt x="13951" y="8400"/>
                  </a:lnTo>
                  <a:lnTo>
                    <a:pt x="12812" y="9823"/>
                  </a:lnTo>
                  <a:lnTo>
                    <a:pt x="11816" y="11532"/>
                  </a:lnTo>
                  <a:lnTo>
                    <a:pt x="10819" y="13382"/>
                  </a:lnTo>
                  <a:lnTo>
                    <a:pt x="9965" y="15375"/>
                  </a:lnTo>
                  <a:lnTo>
                    <a:pt x="8969" y="17511"/>
                  </a:lnTo>
                  <a:lnTo>
                    <a:pt x="8257" y="19788"/>
                  </a:lnTo>
                  <a:lnTo>
                    <a:pt x="7403" y="22066"/>
                  </a:lnTo>
                  <a:lnTo>
                    <a:pt x="5979" y="27191"/>
                  </a:lnTo>
                  <a:lnTo>
                    <a:pt x="4840" y="32601"/>
                  </a:lnTo>
                  <a:lnTo>
                    <a:pt x="3701" y="38152"/>
                  </a:lnTo>
                  <a:lnTo>
                    <a:pt x="2847" y="43989"/>
                  </a:lnTo>
                  <a:lnTo>
                    <a:pt x="2136" y="49826"/>
                  </a:lnTo>
                  <a:lnTo>
                    <a:pt x="1424" y="55662"/>
                  </a:lnTo>
                  <a:lnTo>
                    <a:pt x="997" y="61499"/>
                  </a:lnTo>
                  <a:lnTo>
                    <a:pt x="570" y="66909"/>
                  </a:lnTo>
                  <a:lnTo>
                    <a:pt x="0" y="76874"/>
                  </a:lnTo>
                  <a:lnTo>
                    <a:pt x="0" y="77016"/>
                  </a:lnTo>
                  <a:lnTo>
                    <a:pt x="5552" y="77016"/>
                  </a:lnTo>
                  <a:lnTo>
                    <a:pt x="5552" y="76874"/>
                  </a:lnTo>
                  <a:lnTo>
                    <a:pt x="105771" y="76874"/>
                  </a:lnTo>
                  <a:lnTo>
                    <a:pt x="105771" y="21924"/>
                  </a:lnTo>
                  <a:lnTo>
                    <a:pt x="104632" y="18080"/>
                  </a:lnTo>
                  <a:lnTo>
                    <a:pt x="103209" y="14521"/>
                  </a:lnTo>
                  <a:lnTo>
                    <a:pt x="102355" y="12813"/>
                  </a:lnTo>
                  <a:lnTo>
                    <a:pt x="101501" y="11247"/>
                  </a:lnTo>
                  <a:lnTo>
                    <a:pt x="100646" y="9823"/>
                  </a:lnTo>
                  <a:lnTo>
                    <a:pt x="99650" y="8400"/>
                  </a:lnTo>
                  <a:lnTo>
                    <a:pt x="98796" y="7546"/>
                  </a:lnTo>
                  <a:lnTo>
                    <a:pt x="97942" y="6691"/>
                  </a:lnTo>
                  <a:lnTo>
                    <a:pt x="96803" y="5837"/>
                  </a:lnTo>
                  <a:lnTo>
                    <a:pt x="95522" y="5126"/>
                  </a:lnTo>
                  <a:lnTo>
                    <a:pt x="93956" y="4414"/>
                  </a:lnTo>
                  <a:lnTo>
                    <a:pt x="92390" y="3844"/>
                  </a:lnTo>
                  <a:lnTo>
                    <a:pt x="90681" y="3133"/>
                  </a:lnTo>
                  <a:lnTo>
                    <a:pt x="88831" y="2705"/>
                  </a:lnTo>
                  <a:lnTo>
                    <a:pt x="84702" y="1709"/>
                  </a:lnTo>
                  <a:lnTo>
                    <a:pt x="80289" y="997"/>
                  </a:lnTo>
                  <a:lnTo>
                    <a:pt x="75307" y="428"/>
                  </a:lnTo>
                  <a:lnTo>
                    <a:pt x="70182" y="143"/>
                  </a:lnTo>
                  <a:lnTo>
                    <a:pt x="647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6"/>
            <p:cNvSpPr/>
            <p:nvPr/>
          </p:nvSpPr>
          <p:spPr>
            <a:xfrm>
              <a:off x="3731700" y="3402000"/>
              <a:ext cx="2644300" cy="1925400"/>
            </a:xfrm>
            <a:custGeom>
              <a:rect b="b" l="l" r="r" t="t"/>
              <a:pathLst>
                <a:path extrusionOk="0" fill="none" h="77016" w="105772">
                  <a:moveTo>
                    <a:pt x="105771" y="21924"/>
                  </a:moveTo>
                  <a:lnTo>
                    <a:pt x="105771" y="76874"/>
                  </a:lnTo>
                  <a:lnTo>
                    <a:pt x="5552" y="76874"/>
                  </a:lnTo>
                  <a:lnTo>
                    <a:pt x="5552" y="77016"/>
                  </a:lnTo>
                  <a:lnTo>
                    <a:pt x="0" y="77016"/>
                  </a:lnTo>
                  <a:lnTo>
                    <a:pt x="0" y="76874"/>
                  </a:lnTo>
                  <a:lnTo>
                    <a:pt x="0" y="76874"/>
                  </a:lnTo>
                  <a:lnTo>
                    <a:pt x="570" y="66909"/>
                  </a:lnTo>
                  <a:lnTo>
                    <a:pt x="997" y="61499"/>
                  </a:lnTo>
                  <a:lnTo>
                    <a:pt x="1424" y="55662"/>
                  </a:lnTo>
                  <a:lnTo>
                    <a:pt x="2136" y="49826"/>
                  </a:lnTo>
                  <a:lnTo>
                    <a:pt x="2847" y="43989"/>
                  </a:lnTo>
                  <a:lnTo>
                    <a:pt x="3701" y="38152"/>
                  </a:lnTo>
                  <a:lnTo>
                    <a:pt x="4840" y="32601"/>
                  </a:lnTo>
                  <a:lnTo>
                    <a:pt x="5979" y="27191"/>
                  </a:lnTo>
                  <a:lnTo>
                    <a:pt x="7403" y="22066"/>
                  </a:lnTo>
                  <a:lnTo>
                    <a:pt x="8257" y="19788"/>
                  </a:lnTo>
                  <a:lnTo>
                    <a:pt x="8969" y="17511"/>
                  </a:lnTo>
                  <a:lnTo>
                    <a:pt x="9965" y="15375"/>
                  </a:lnTo>
                  <a:lnTo>
                    <a:pt x="10819" y="13382"/>
                  </a:lnTo>
                  <a:lnTo>
                    <a:pt x="11816" y="11532"/>
                  </a:lnTo>
                  <a:lnTo>
                    <a:pt x="12812" y="9823"/>
                  </a:lnTo>
                  <a:lnTo>
                    <a:pt x="13951" y="8400"/>
                  </a:lnTo>
                  <a:lnTo>
                    <a:pt x="15090" y="7119"/>
                  </a:lnTo>
                  <a:lnTo>
                    <a:pt x="16229" y="5980"/>
                  </a:lnTo>
                  <a:lnTo>
                    <a:pt x="17510" y="5126"/>
                  </a:lnTo>
                  <a:lnTo>
                    <a:pt x="18934" y="4414"/>
                  </a:lnTo>
                  <a:lnTo>
                    <a:pt x="20215" y="4129"/>
                  </a:lnTo>
                  <a:lnTo>
                    <a:pt x="20215" y="4129"/>
                  </a:lnTo>
                  <a:lnTo>
                    <a:pt x="21069" y="3844"/>
                  </a:lnTo>
                  <a:lnTo>
                    <a:pt x="21069" y="3844"/>
                  </a:lnTo>
                  <a:lnTo>
                    <a:pt x="24486" y="3275"/>
                  </a:lnTo>
                  <a:lnTo>
                    <a:pt x="24486" y="3275"/>
                  </a:lnTo>
                  <a:lnTo>
                    <a:pt x="30037" y="2278"/>
                  </a:lnTo>
                  <a:lnTo>
                    <a:pt x="35732" y="1567"/>
                  </a:lnTo>
                  <a:lnTo>
                    <a:pt x="41568" y="855"/>
                  </a:lnTo>
                  <a:lnTo>
                    <a:pt x="47405" y="428"/>
                  </a:lnTo>
                  <a:lnTo>
                    <a:pt x="53242" y="143"/>
                  </a:lnTo>
                  <a:lnTo>
                    <a:pt x="59078" y="1"/>
                  </a:lnTo>
                  <a:lnTo>
                    <a:pt x="64772" y="1"/>
                  </a:lnTo>
                  <a:lnTo>
                    <a:pt x="70182" y="143"/>
                  </a:lnTo>
                  <a:lnTo>
                    <a:pt x="75307" y="428"/>
                  </a:lnTo>
                  <a:lnTo>
                    <a:pt x="80289" y="997"/>
                  </a:lnTo>
                  <a:lnTo>
                    <a:pt x="84702" y="1709"/>
                  </a:lnTo>
                  <a:lnTo>
                    <a:pt x="88831" y="2705"/>
                  </a:lnTo>
                  <a:lnTo>
                    <a:pt x="90681" y="3133"/>
                  </a:lnTo>
                  <a:lnTo>
                    <a:pt x="92390" y="3844"/>
                  </a:lnTo>
                  <a:lnTo>
                    <a:pt x="93956" y="4414"/>
                  </a:lnTo>
                  <a:lnTo>
                    <a:pt x="95522" y="5126"/>
                  </a:lnTo>
                  <a:lnTo>
                    <a:pt x="96803" y="5837"/>
                  </a:lnTo>
                  <a:lnTo>
                    <a:pt x="97942" y="6691"/>
                  </a:lnTo>
                  <a:lnTo>
                    <a:pt x="98796" y="7546"/>
                  </a:lnTo>
                  <a:lnTo>
                    <a:pt x="99650" y="8400"/>
                  </a:lnTo>
                  <a:lnTo>
                    <a:pt x="99650" y="8400"/>
                  </a:lnTo>
                  <a:lnTo>
                    <a:pt x="100646" y="9823"/>
                  </a:lnTo>
                  <a:lnTo>
                    <a:pt x="101501" y="11247"/>
                  </a:lnTo>
                  <a:lnTo>
                    <a:pt x="102355" y="12813"/>
                  </a:lnTo>
                  <a:lnTo>
                    <a:pt x="103209" y="14521"/>
                  </a:lnTo>
                  <a:lnTo>
                    <a:pt x="104632" y="18080"/>
                  </a:lnTo>
                  <a:lnTo>
                    <a:pt x="105771" y="21924"/>
                  </a:lnTo>
                  <a:lnTo>
                    <a:pt x="105771" y="2192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6"/>
            <p:cNvSpPr/>
            <p:nvPr/>
          </p:nvSpPr>
          <p:spPr>
            <a:xfrm>
              <a:off x="6375975" y="39500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6"/>
            <p:cNvSpPr/>
            <p:nvPr/>
          </p:nvSpPr>
          <p:spPr>
            <a:xfrm>
              <a:off x="3845575" y="3483850"/>
              <a:ext cx="498275" cy="1843550"/>
            </a:xfrm>
            <a:custGeom>
              <a:rect b="b" l="l" r="r" t="t"/>
              <a:pathLst>
                <a:path extrusionOk="0" h="73742" w="19931">
                  <a:moveTo>
                    <a:pt x="19931" y="1"/>
                  </a:moveTo>
                  <a:lnTo>
                    <a:pt x="16514" y="570"/>
                  </a:lnTo>
                  <a:lnTo>
                    <a:pt x="15375" y="1424"/>
                  </a:lnTo>
                  <a:lnTo>
                    <a:pt x="14379" y="2421"/>
                  </a:lnTo>
                  <a:lnTo>
                    <a:pt x="13382" y="3560"/>
                  </a:lnTo>
                  <a:lnTo>
                    <a:pt x="12386" y="4841"/>
                  </a:lnTo>
                  <a:lnTo>
                    <a:pt x="11531" y="6265"/>
                  </a:lnTo>
                  <a:lnTo>
                    <a:pt x="10677" y="7973"/>
                  </a:lnTo>
                  <a:lnTo>
                    <a:pt x="9823" y="9681"/>
                  </a:lnTo>
                  <a:lnTo>
                    <a:pt x="9111" y="11674"/>
                  </a:lnTo>
                  <a:lnTo>
                    <a:pt x="7545" y="15803"/>
                  </a:lnTo>
                  <a:lnTo>
                    <a:pt x="6264" y="20500"/>
                  </a:lnTo>
                  <a:lnTo>
                    <a:pt x="5125" y="25341"/>
                  </a:lnTo>
                  <a:lnTo>
                    <a:pt x="4129" y="30608"/>
                  </a:lnTo>
                  <a:lnTo>
                    <a:pt x="3275" y="36160"/>
                  </a:lnTo>
                  <a:lnTo>
                    <a:pt x="2563" y="41712"/>
                  </a:lnTo>
                  <a:lnTo>
                    <a:pt x="1851" y="47264"/>
                  </a:lnTo>
                  <a:lnTo>
                    <a:pt x="1282" y="52958"/>
                  </a:lnTo>
                  <a:lnTo>
                    <a:pt x="428" y="63777"/>
                  </a:lnTo>
                  <a:lnTo>
                    <a:pt x="1" y="73600"/>
                  </a:lnTo>
                  <a:lnTo>
                    <a:pt x="1" y="73742"/>
                  </a:lnTo>
                  <a:lnTo>
                    <a:pt x="997" y="73742"/>
                  </a:lnTo>
                  <a:lnTo>
                    <a:pt x="997" y="73600"/>
                  </a:lnTo>
                  <a:lnTo>
                    <a:pt x="1567" y="63777"/>
                  </a:lnTo>
                  <a:lnTo>
                    <a:pt x="2421" y="53100"/>
                  </a:lnTo>
                  <a:lnTo>
                    <a:pt x="2990" y="47548"/>
                  </a:lnTo>
                  <a:lnTo>
                    <a:pt x="3702" y="41854"/>
                  </a:lnTo>
                  <a:lnTo>
                    <a:pt x="4414" y="36444"/>
                  </a:lnTo>
                  <a:lnTo>
                    <a:pt x="5268" y="31035"/>
                  </a:lnTo>
                  <a:lnTo>
                    <a:pt x="6264" y="25768"/>
                  </a:lnTo>
                  <a:lnTo>
                    <a:pt x="7261" y="20927"/>
                  </a:lnTo>
                  <a:lnTo>
                    <a:pt x="8542" y="16372"/>
                  </a:lnTo>
                  <a:lnTo>
                    <a:pt x="9966" y="12244"/>
                  </a:lnTo>
                  <a:lnTo>
                    <a:pt x="10677" y="10251"/>
                  </a:lnTo>
                  <a:lnTo>
                    <a:pt x="11531" y="8542"/>
                  </a:lnTo>
                  <a:lnTo>
                    <a:pt x="12243" y="6976"/>
                  </a:lnTo>
                  <a:lnTo>
                    <a:pt x="13240" y="5553"/>
                  </a:lnTo>
                  <a:lnTo>
                    <a:pt x="14094" y="4272"/>
                  </a:lnTo>
                  <a:lnTo>
                    <a:pt x="15090" y="3133"/>
                  </a:lnTo>
                  <a:lnTo>
                    <a:pt x="16087" y="2279"/>
                  </a:lnTo>
                  <a:lnTo>
                    <a:pt x="17083" y="1567"/>
                  </a:lnTo>
                  <a:lnTo>
                    <a:pt x="1993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6"/>
            <p:cNvSpPr/>
            <p:nvPr/>
          </p:nvSpPr>
          <p:spPr>
            <a:xfrm>
              <a:off x="3845575" y="3483850"/>
              <a:ext cx="498275" cy="1843550"/>
            </a:xfrm>
            <a:custGeom>
              <a:rect b="b" l="l" r="r" t="t"/>
              <a:pathLst>
                <a:path extrusionOk="0" fill="none" h="73742" w="19931">
                  <a:moveTo>
                    <a:pt x="19931" y="1"/>
                  </a:moveTo>
                  <a:lnTo>
                    <a:pt x="19931" y="1"/>
                  </a:lnTo>
                  <a:lnTo>
                    <a:pt x="17083" y="1567"/>
                  </a:lnTo>
                  <a:lnTo>
                    <a:pt x="17083" y="1567"/>
                  </a:lnTo>
                  <a:lnTo>
                    <a:pt x="16087" y="2279"/>
                  </a:lnTo>
                  <a:lnTo>
                    <a:pt x="15090" y="3133"/>
                  </a:lnTo>
                  <a:lnTo>
                    <a:pt x="14094" y="4272"/>
                  </a:lnTo>
                  <a:lnTo>
                    <a:pt x="13240" y="5553"/>
                  </a:lnTo>
                  <a:lnTo>
                    <a:pt x="12243" y="6976"/>
                  </a:lnTo>
                  <a:lnTo>
                    <a:pt x="11531" y="8542"/>
                  </a:lnTo>
                  <a:lnTo>
                    <a:pt x="10677" y="10251"/>
                  </a:lnTo>
                  <a:lnTo>
                    <a:pt x="9966" y="12244"/>
                  </a:lnTo>
                  <a:lnTo>
                    <a:pt x="8542" y="16372"/>
                  </a:lnTo>
                  <a:lnTo>
                    <a:pt x="7261" y="20927"/>
                  </a:lnTo>
                  <a:lnTo>
                    <a:pt x="6264" y="25768"/>
                  </a:lnTo>
                  <a:lnTo>
                    <a:pt x="5268" y="31035"/>
                  </a:lnTo>
                  <a:lnTo>
                    <a:pt x="4414" y="36444"/>
                  </a:lnTo>
                  <a:lnTo>
                    <a:pt x="3702" y="41854"/>
                  </a:lnTo>
                  <a:lnTo>
                    <a:pt x="2990" y="47548"/>
                  </a:lnTo>
                  <a:lnTo>
                    <a:pt x="2421" y="53100"/>
                  </a:lnTo>
                  <a:lnTo>
                    <a:pt x="1567" y="63777"/>
                  </a:lnTo>
                  <a:lnTo>
                    <a:pt x="997" y="73600"/>
                  </a:lnTo>
                  <a:lnTo>
                    <a:pt x="997" y="73742"/>
                  </a:lnTo>
                  <a:lnTo>
                    <a:pt x="1" y="73742"/>
                  </a:lnTo>
                  <a:lnTo>
                    <a:pt x="1" y="73742"/>
                  </a:lnTo>
                  <a:lnTo>
                    <a:pt x="1" y="73600"/>
                  </a:lnTo>
                  <a:lnTo>
                    <a:pt x="1" y="73600"/>
                  </a:lnTo>
                  <a:lnTo>
                    <a:pt x="428" y="63777"/>
                  </a:lnTo>
                  <a:lnTo>
                    <a:pt x="1282" y="52958"/>
                  </a:lnTo>
                  <a:lnTo>
                    <a:pt x="1851" y="47264"/>
                  </a:lnTo>
                  <a:lnTo>
                    <a:pt x="2563" y="41712"/>
                  </a:lnTo>
                  <a:lnTo>
                    <a:pt x="3275" y="36160"/>
                  </a:lnTo>
                  <a:lnTo>
                    <a:pt x="4129" y="30608"/>
                  </a:lnTo>
                  <a:lnTo>
                    <a:pt x="5125" y="25341"/>
                  </a:lnTo>
                  <a:lnTo>
                    <a:pt x="6264" y="20500"/>
                  </a:lnTo>
                  <a:lnTo>
                    <a:pt x="7545" y="15803"/>
                  </a:lnTo>
                  <a:lnTo>
                    <a:pt x="9111" y="11674"/>
                  </a:lnTo>
                  <a:lnTo>
                    <a:pt x="9823" y="9681"/>
                  </a:lnTo>
                  <a:lnTo>
                    <a:pt x="10677" y="7973"/>
                  </a:lnTo>
                  <a:lnTo>
                    <a:pt x="11531" y="6265"/>
                  </a:lnTo>
                  <a:lnTo>
                    <a:pt x="12386" y="4841"/>
                  </a:lnTo>
                  <a:lnTo>
                    <a:pt x="13382" y="3560"/>
                  </a:lnTo>
                  <a:lnTo>
                    <a:pt x="14379" y="2421"/>
                  </a:lnTo>
                  <a:lnTo>
                    <a:pt x="15375" y="1424"/>
                  </a:lnTo>
                  <a:lnTo>
                    <a:pt x="16514" y="570"/>
                  </a:lnTo>
                  <a:lnTo>
                    <a:pt x="16514" y="570"/>
                  </a:lnTo>
                  <a:lnTo>
                    <a:pt x="19931" y="1"/>
                  </a:lnTo>
                  <a:lnTo>
                    <a:pt x="1993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6"/>
            <p:cNvSpPr/>
            <p:nvPr/>
          </p:nvSpPr>
          <p:spPr>
            <a:xfrm>
              <a:off x="4343825" y="34838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25" name="Shape 7825"/>
        <p:cNvGrpSpPr/>
        <p:nvPr/>
      </p:nvGrpSpPr>
      <p:grpSpPr>
        <a:xfrm>
          <a:off x="0" y="0"/>
          <a:ext cx="0" cy="0"/>
          <a:chOff x="0" y="0"/>
          <a:chExt cx="0" cy="0"/>
        </a:xfrm>
      </p:grpSpPr>
      <p:graphicFrame>
        <p:nvGraphicFramePr>
          <p:cNvPr id="7826" name="Google Shape;7826;p82"/>
          <p:cNvGraphicFramePr/>
          <p:nvPr/>
        </p:nvGraphicFramePr>
        <p:xfrm>
          <a:off x="1712475" y="5563475"/>
          <a:ext cx="3000000" cy="3000000"/>
        </p:xfrm>
        <a:graphic>
          <a:graphicData uri="http://schemas.openxmlformats.org/drawingml/2006/table">
            <a:tbl>
              <a:tblPr>
                <a:noFill/>
                <a:tableStyleId>{BE4B877C-BF58-47A5-B8A2-46BD413B8F57}</a:tableStyleId>
              </a:tblPr>
              <a:tblGrid>
                <a:gridCol w="824975"/>
                <a:gridCol w="824975"/>
                <a:gridCol w="824975"/>
                <a:gridCol w="824975"/>
              </a:tblGrid>
              <a:tr h="4737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4737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4737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827" name="Google Shape;7827;p82"/>
          <p:cNvGrpSpPr/>
          <p:nvPr/>
        </p:nvGrpSpPr>
        <p:grpSpPr>
          <a:xfrm>
            <a:off x="3446278" y="6676868"/>
            <a:ext cx="1413950" cy="117898"/>
            <a:chOff x="3980086" y="2804397"/>
            <a:chExt cx="1227600" cy="66900"/>
          </a:xfrm>
        </p:grpSpPr>
        <p:sp>
          <p:nvSpPr>
            <p:cNvPr id="7828" name="Google Shape;7828;p8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0" name="Google Shape;7830;p82"/>
          <p:cNvGrpSpPr/>
          <p:nvPr/>
        </p:nvGrpSpPr>
        <p:grpSpPr>
          <a:xfrm>
            <a:off x="2295791" y="6215084"/>
            <a:ext cx="2402659" cy="117898"/>
            <a:chOff x="3980086" y="2804397"/>
            <a:chExt cx="1227600" cy="66900"/>
          </a:xfrm>
        </p:grpSpPr>
        <p:sp>
          <p:nvSpPr>
            <p:cNvPr id="7831" name="Google Shape;7831;p8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833" name="Google Shape;7833;p82"/>
          <p:cNvGraphicFramePr/>
          <p:nvPr/>
        </p:nvGraphicFramePr>
        <p:xfrm>
          <a:off x="5309000" y="5553712"/>
          <a:ext cx="3000000" cy="3000000"/>
        </p:xfrm>
        <a:graphic>
          <a:graphicData uri="http://schemas.openxmlformats.org/drawingml/2006/table">
            <a:tbl>
              <a:tblPr>
                <a:noFill/>
                <a:tableStyleId>{BE4B877C-BF58-47A5-B8A2-46BD413B8F57}</a:tableStyleId>
              </a:tblPr>
              <a:tblGrid>
                <a:gridCol w="824975"/>
                <a:gridCol w="824975"/>
                <a:gridCol w="824975"/>
                <a:gridCol w="824975"/>
              </a:tblGrid>
              <a:tr h="355275">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355275">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355275">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355275">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834" name="Google Shape;7834;p82"/>
          <p:cNvGrpSpPr/>
          <p:nvPr/>
        </p:nvGrpSpPr>
        <p:grpSpPr>
          <a:xfrm>
            <a:off x="5351227" y="7649948"/>
            <a:ext cx="3215667" cy="1368787"/>
            <a:chOff x="3358415" y="3361302"/>
            <a:chExt cx="2363244" cy="1024695"/>
          </a:xfrm>
        </p:grpSpPr>
        <p:grpSp>
          <p:nvGrpSpPr>
            <p:cNvPr id="7835" name="Google Shape;7835;p82"/>
            <p:cNvGrpSpPr/>
            <p:nvPr/>
          </p:nvGrpSpPr>
          <p:grpSpPr>
            <a:xfrm>
              <a:off x="3358415" y="3361302"/>
              <a:ext cx="441300" cy="1024695"/>
              <a:chOff x="3358415" y="3361302"/>
              <a:chExt cx="441300" cy="1024695"/>
            </a:xfrm>
          </p:grpSpPr>
          <p:sp>
            <p:nvSpPr>
              <p:cNvPr id="7836" name="Google Shape;7836;p82"/>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2"/>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2"/>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2"/>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2"/>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2"/>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82"/>
            <p:cNvGrpSpPr/>
            <p:nvPr/>
          </p:nvGrpSpPr>
          <p:grpSpPr>
            <a:xfrm>
              <a:off x="3838901" y="3361302"/>
              <a:ext cx="441300" cy="1024695"/>
              <a:chOff x="3838901" y="3361302"/>
              <a:chExt cx="441300" cy="1024695"/>
            </a:xfrm>
          </p:grpSpPr>
          <p:sp>
            <p:nvSpPr>
              <p:cNvPr id="7843" name="Google Shape;7843;p82"/>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2"/>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2"/>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2"/>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2"/>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2"/>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82"/>
            <p:cNvGrpSpPr/>
            <p:nvPr/>
          </p:nvGrpSpPr>
          <p:grpSpPr>
            <a:xfrm>
              <a:off x="4319387" y="3361302"/>
              <a:ext cx="441300" cy="1024695"/>
              <a:chOff x="4319387" y="3361302"/>
              <a:chExt cx="441300" cy="1024695"/>
            </a:xfrm>
          </p:grpSpPr>
          <p:sp>
            <p:nvSpPr>
              <p:cNvPr id="7850" name="Google Shape;7850;p82"/>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2"/>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2"/>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2"/>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2"/>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2"/>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82"/>
            <p:cNvGrpSpPr/>
            <p:nvPr/>
          </p:nvGrpSpPr>
          <p:grpSpPr>
            <a:xfrm>
              <a:off x="4799873" y="3361302"/>
              <a:ext cx="441300" cy="1024695"/>
              <a:chOff x="4799873" y="3361302"/>
              <a:chExt cx="441300" cy="1024695"/>
            </a:xfrm>
          </p:grpSpPr>
          <p:sp>
            <p:nvSpPr>
              <p:cNvPr id="7857" name="Google Shape;7857;p82"/>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2"/>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2"/>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2"/>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2"/>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2"/>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82"/>
            <p:cNvGrpSpPr/>
            <p:nvPr/>
          </p:nvGrpSpPr>
          <p:grpSpPr>
            <a:xfrm>
              <a:off x="5280360" y="3361302"/>
              <a:ext cx="441300" cy="1024695"/>
              <a:chOff x="5280360" y="3361302"/>
              <a:chExt cx="441300" cy="1024695"/>
            </a:xfrm>
          </p:grpSpPr>
          <p:sp>
            <p:nvSpPr>
              <p:cNvPr id="7864" name="Google Shape;7864;p82"/>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2"/>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2"/>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2"/>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2"/>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2"/>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870" name="Google Shape;7870;p82"/>
          <p:cNvGraphicFramePr/>
          <p:nvPr/>
        </p:nvGraphicFramePr>
        <p:xfrm>
          <a:off x="5309000" y="3515087"/>
          <a:ext cx="3000000" cy="3000000"/>
        </p:xfrm>
        <a:graphic>
          <a:graphicData uri="http://schemas.openxmlformats.org/drawingml/2006/table">
            <a:tbl>
              <a:tblPr>
                <a:noFill/>
                <a:tableStyleId>{BE4B877C-BF58-47A5-B8A2-46BD413B8F57}</a:tableStyleId>
              </a:tblPr>
              <a:tblGrid>
                <a:gridCol w="824975"/>
                <a:gridCol w="824975"/>
                <a:gridCol w="824975"/>
                <a:gridCol w="824975"/>
              </a:tblGrid>
              <a:tr h="4545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4545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4545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871" name="Google Shape;7871;p82"/>
          <p:cNvGrpSpPr/>
          <p:nvPr/>
        </p:nvGrpSpPr>
        <p:grpSpPr>
          <a:xfrm>
            <a:off x="1677979" y="7669447"/>
            <a:ext cx="3368906" cy="1409869"/>
            <a:chOff x="726450" y="3372825"/>
            <a:chExt cx="2403614" cy="1005900"/>
          </a:xfrm>
        </p:grpSpPr>
        <p:grpSp>
          <p:nvGrpSpPr>
            <p:cNvPr id="7872" name="Google Shape;7872;p82"/>
            <p:cNvGrpSpPr/>
            <p:nvPr/>
          </p:nvGrpSpPr>
          <p:grpSpPr>
            <a:xfrm>
              <a:off x="726450" y="3696000"/>
              <a:ext cx="2403614" cy="500898"/>
              <a:chOff x="726450" y="3696000"/>
              <a:chExt cx="2403614" cy="500898"/>
            </a:xfrm>
          </p:grpSpPr>
          <p:sp>
            <p:nvSpPr>
              <p:cNvPr id="7873" name="Google Shape;7873;p82"/>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74" name="Google Shape;7874;p82"/>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875" name="Google Shape;7875;p82"/>
            <p:cNvGrpSpPr/>
            <p:nvPr/>
          </p:nvGrpSpPr>
          <p:grpSpPr>
            <a:xfrm>
              <a:off x="1348050" y="3372825"/>
              <a:ext cx="1720425" cy="1005900"/>
              <a:chOff x="1348050" y="3372825"/>
              <a:chExt cx="1720425" cy="1005900"/>
            </a:xfrm>
          </p:grpSpPr>
          <p:sp>
            <p:nvSpPr>
              <p:cNvPr id="7876" name="Google Shape;7876;p82"/>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77" name="Google Shape;7877;p82"/>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78" name="Google Shape;7878;p82"/>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79" name="Google Shape;7879;p82"/>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880" name="Google Shape;7880;p82"/>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881" name="Google Shape;7881;p82"/>
            <p:cNvGrpSpPr/>
            <p:nvPr/>
          </p:nvGrpSpPr>
          <p:grpSpPr>
            <a:xfrm>
              <a:off x="1455707" y="3731058"/>
              <a:ext cx="1491150" cy="417657"/>
              <a:chOff x="1455707" y="3731058"/>
              <a:chExt cx="1491150" cy="417657"/>
            </a:xfrm>
          </p:grpSpPr>
          <p:grpSp>
            <p:nvGrpSpPr>
              <p:cNvPr id="7882" name="Google Shape;7882;p82"/>
              <p:cNvGrpSpPr/>
              <p:nvPr/>
            </p:nvGrpSpPr>
            <p:grpSpPr>
              <a:xfrm>
                <a:off x="1472938" y="3745828"/>
                <a:ext cx="72126" cy="53788"/>
                <a:chOff x="1472938" y="3745828"/>
                <a:chExt cx="72126" cy="53788"/>
              </a:xfrm>
            </p:grpSpPr>
            <p:sp>
              <p:nvSpPr>
                <p:cNvPr id="7883" name="Google Shape;7883;p82"/>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2"/>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82"/>
              <p:cNvGrpSpPr/>
              <p:nvPr/>
            </p:nvGrpSpPr>
            <p:grpSpPr>
              <a:xfrm>
                <a:off x="1819181" y="4089633"/>
                <a:ext cx="72126" cy="53788"/>
                <a:chOff x="1819181" y="4089633"/>
                <a:chExt cx="72126" cy="53788"/>
              </a:xfrm>
            </p:grpSpPr>
            <p:sp>
              <p:nvSpPr>
                <p:cNvPr id="7886" name="Google Shape;7886;p82"/>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2"/>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82"/>
              <p:cNvGrpSpPr/>
              <p:nvPr/>
            </p:nvGrpSpPr>
            <p:grpSpPr>
              <a:xfrm>
                <a:off x="1455707" y="4084171"/>
                <a:ext cx="64321" cy="64544"/>
                <a:chOff x="1455707" y="4084171"/>
                <a:chExt cx="64321" cy="64544"/>
              </a:xfrm>
            </p:grpSpPr>
            <p:sp>
              <p:nvSpPr>
                <p:cNvPr id="7889" name="Google Shape;7889;p82"/>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2"/>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82"/>
              <p:cNvGrpSpPr/>
              <p:nvPr/>
            </p:nvGrpSpPr>
            <p:grpSpPr>
              <a:xfrm>
                <a:off x="1818610" y="3731058"/>
                <a:ext cx="64321" cy="64544"/>
                <a:chOff x="1818610" y="3731058"/>
                <a:chExt cx="64321" cy="64544"/>
              </a:xfrm>
            </p:grpSpPr>
            <p:sp>
              <p:nvSpPr>
                <p:cNvPr id="7892" name="Google Shape;7892;p82"/>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2"/>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82"/>
              <p:cNvGrpSpPr/>
              <p:nvPr/>
            </p:nvGrpSpPr>
            <p:grpSpPr>
              <a:xfrm>
                <a:off x="2172491" y="4089633"/>
                <a:ext cx="72126" cy="53788"/>
                <a:chOff x="2172491" y="4089633"/>
                <a:chExt cx="72126" cy="53788"/>
              </a:xfrm>
            </p:grpSpPr>
            <p:sp>
              <p:nvSpPr>
                <p:cNvPr id="7895" name="Google Shape;7895;p82"/>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2"/>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82"/>
              <p:cNvGrpSpPr/>
              <p:nvPr/>
            </p:nvGrpSpPr>
            <p:grpSpPr>
              <a:xfrm>
                <a:off x="2171920" y="3731058"/>
                <a:ext cx="64321" cy="64544"/>
                <a:chOff x="2171920" y="3731058"/>
                <a:chExt cx="64321" cy="64544"/>
              </a:xfrm>
            </p:grpSpPr>
            <p:sp>
              <p:nvSpPr>
                <p:cNvPr id="7898" name="Google Shape;7898;p82"/>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2"/>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82"/>
              <p:cNvGrpSpPr/>
              <p:nvPr/>
            </p:nvGrpSpPr>
            <p:grpSpPr>
              <a:xfrm>
                <a:off x="2874730" y="3745828"/>
                <a:ext cx="72126" cy="53788"/>
                <a:chOff x="2874730" y="3745828"/>
                <a:chExt cx="72126" cy="53788"/>
              </a:xfrm>
            </p:grpSpPr>
            <p:sp>
              <p:nvSpPr>
                <p:cNvPr id="7901" name="Google Shape;7901;p82"/>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2"/>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82"/>
              <p:cNvGrpSpPr/>
              <p:nvPr/>
            </p:nvGrpSpPr>
            <p:grpSpPr>
              <a:xfrm>
                <a:off x="2878589" y="4081481"/>
                <a:ext cx="64321" cy="64544"/>
                <a:chOff x="2878589" y="4081481"/>
                <a:chExt cx="64321" cy="64544"/>
              </a:xfrm>
            </p:grpSpPr>
            <p:sp>
              <p:nvSpPr>
                <p:cNvPr id="7904" name="Google Shape;7904;p82"/>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2"/>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82"/>
              <p:cNvGrpSpPr/>
              <p:nvPr/>
            </p:nvGrpSpPr>
            <p:grpSpPr>
              <a:xfrm>
                <a:off x="2525796" y="4089633"/>
                <a:ext cx="72126" cy="53788"/>
                <a:chOff x="2525796" y="4089633"/>
                <a:chExt cx="72126" cy="53788"/>
              </a:xfrm>
            </p:grpSpPr>
            <p:sp>
              <p:nvSpPr>
                <p:cNvPr id="7907" name="Google Shape;7907;p82"/>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2"/>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82"/>
              <p:cNvGrpSpPr/>
              <p:nvPr/>
            </p:nvGrpSpPr>
            <p:grpSpPr>
              <a:xfrm>
                <a:off x="2525225" y="3731058"/>
                <a:ext cx="64321" cy="64544"/>
                <a:chOff x="2525225" y="3731058"/>
                <a:chExt cx="64321" cy="64544"/>
              </a:xfrm>
            </p:grpSpPr>
            <p:sp>
              <p:nvSpPr>
                <p:cNvPr id="7910" name="Google Shape;7910;p82"/>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2"/>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12" name="Google Shape;7912;p82"/>
          <p:cNvGrpSpPr/>
          <p:nvPr/>
        </p:nvGrpSpPr>
        <p:grpSpPr>
          <a:xfrm>
            <a:off x="5309111" y="1207685"/>
            <a:ext cx="3299910" cy="1421105"/>
            <a:chOff x="3292400" y="1219146"/>
            <a:chExt cx="2615240" cy="1110239"/>
          </a:xfrm>
        </p:grpSpPr>
        <p:sp>
          <p:nvSpPr>
            <p:cNvPr id="7913" name="Google Shape;7913;p82"/>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7914" name="Google Shape;7914;p82"/>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15" name="Google Shape;7915;p82"/>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916" name="Google Shape;7916;p82"/>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917" name="Google Shape;7917;p82"/>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918" name="Google Shape;7918;p82"/>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919" name="Google Shape;7919;p82"/>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920" name="Google Shape;7920;p82"/>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921" name="Google Shape;7921;p82"/>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922" name="Google Shape;7922;p82"/>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923" name="Google Shape;7923;p82"/>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924" name="Google Shape;7924;p82"/>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925" name="Google Shape;7925;p82"/>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926" name="Google Shape;7926;p82"/>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927" name="Google Shape;7927;p82"/>
            <p:cNvGrpSpPr/>
            <p:nvPr/>
          </p:nvGrpSpPr>
          <p:grpSpPr>
            <a:xfrm>
              <a:off x="3748438" y="1378608"/>
              <a:ext cx="2159202" cy="903971"/>
              <a:chOff x="1683525" y="2179850"/>
              <a:chExt cx="4519050" cy="2134525"/>
            </a:xfrm>
          </p:grpSpPr>
          <p:sp>
            <p:nvSpPr>
              <p:cNvPr id="7928" name="Google Shape;7928;p8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29" name="Google Shape;7929;p8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0" name="Google Shape;7930;p8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1" name="Google Shape;7931;p8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2" name="Google Shape;7932;p8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3" name="Google Shape;7933;p8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4" name="Google Shape;7934;p8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5" name="Google Shape;7935;p8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6" name="Google Shape;7936;p8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7" name="Google Shape;7937;p8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8" name="Google Shape;7938;p8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939" name="Google Shape;7939;p8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pSp>
        <p:nvGrpSpPr>
          <p:cNvPr id="7940" name="Google Shape;7940;p82"/>
          <p:cNvGrpSpPr/>
          <p:nvPr/>
        </p:nvGrpSpPr>
        <p:grpSpPr>
          <a:xfrm>
            <a:off x="1690573" y="1236495"/>
            <a:ext cx="3343486" cy="1363489"/>
            <a:chOff x="749309" y="1112739"/>
            <a:chExt cx="2371603" cy="976502"/>
          </a:xfrm>
        </p:grpSpPr>
        <p:sp>
          <p:nvSpPr>
            <p:cNvPr id="7941" name="Google Shape;7941;p82"/>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2"/>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2"/>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2"/>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2"/>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2"/>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2"/>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2"/>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2"/>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2"/>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2"/>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2"/>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2"/>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2"/>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2"/>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2"/>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2"/>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2"/>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2"/>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2"/>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2"/>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2"/>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2"/>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2"/>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2"/>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2"/>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2"/>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2"/>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973" name="Google Shape;7973;p82"/>
          <p:cNvGraphicFramePr/>
          <p:nvPr/>
        </p:nvGraphicFramePr>
        <p:xfrm>
          <a:off x="1685813" y="3515087"/>
          <a:ext cx="3000000" cy="3000000"/>
        </p:xfrm>
        <a:graphic>
          <a:graphicData uri="http://schemas.openxmlformats.org/drawingml/2006/table">
            <a:tbl>
              <a:tblPr>
                <a:noFill/>
                <a:tableStyleId>{BE4B877C-BF58-47A5-B8A2-46BD413B8F57}</a:tableStyleId>
              </a:tblPr>
              <a:tblGrid>
                <a:gridCol w="824975"/>
                <a:gridCol w="824975"/>
                <a:gridCol w="824975"/>
                <a:gridCol w="824975"/>
              </a:tblGrid>
              <a:tr h="4545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4545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4545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77" name="Shape 7977"/>
        <p:cNvGrpSpPr/>
        <p:nvPr/>
      </p:nvGrpSpPr>
      <p:grpSpPr>
        <a:xfrm>
          <a:off x="0" y="0"/>
          <a:ext cx="0" cy="0"/>
          <a:chOff x="0" y="0"/>
          <a:chExt cx="0" cy="0"/>
        </a:xfrm>
      </p:grpSpPr>
      <p:sp>
        <p:nvSpPr>
          <p:cNvPr id="7978" name="Google Shape;7978;p83"/>
          <p:cNvSpPr/>
          <p:nvPr/>
        </p:nvSpPr>
        <p:spPr>
          <a:xfrm>
            <a:off x="12352333" y="6179594"/>
            <a:ext cx="277" cy="4"/>
          </a:xfrm>
          <a:custGeom>
            <a:rect b="b" l="l" r="r" t="t"/>
            <a:pathLst>
              <a:path extrusionOk="0" h="1" w="48">
                <a:moveTo>
                  <a:pt x="48" y="0"/>
                </a:moveTo>
                <a:lnTo>
                  <a:pt x="1" y="0"/>
                </a:lnTo>
                <a:close/>
              </a:path>
            </a:pathLst>
          </a:custGeom>
          <a:solidFill>
            <a:srgbClr val="FFFFFF"/>
          </a:solidFill>
          <a:ln>
            <a:noFill/>
          </a:ln>
        </p:spPr>
        <p:txBody>
          <a:bodyPr anchorCtr="0" anchor="ctr" bIns="136325" lIns="136325" spcFirstLastPara="1" rIns="136325" wrap="square" tIns="136325">
            <a:noAutofit/>
          </a:bodyPr>
          <a:lstStyle/>
          <a:p>
            <a:pPr indent="0" lvl="0" marL="0" rtl="0" algn="l">
              <a:spcBef>
                <a:spcPts val="0"/>
              </a:spcBef>
              <a:spcAft>
                <a:spcPts val="0"/>
              </a:spcAft>
              <a:buNone/>
            </a:pPr>
            <a:r>
              <a:t/>
            </a:r>
            <a:endParaRPr/>
          </a:p>
        </p:txBody>
      </p:sp>
      <p:sp>
        <p:nvSpPr>
          <p:cNvPr id="7979" name="Google Shape;7979;p83"/>
          <p:cNvSpPr/>
          <p:nvPr/>
        </p:nvSpPr>
        <p:spPr>
          <a:xfrm>
            <a:off x="13445529" y="3755618"/>
            <a:ext cx="320" cy="5"/>
          </a:xfrm>
          <a:custGeom>
            <a:rect b="b" l="l" r="r" t="t"/>
            <a:pathLst>
              <a:path extrusionOk="0" h="1" w="48">
                <a:moveTo>
                  <a:pt x="48" y="0"/>
                </a:moveTo>
                <a:lnTo>
                  <a:pt x="1" y="0"/>
                </a:lnTo>
                <a:close/>
              </a:path>
            </a:pathLst>
          </a:custGeom>
          <a:solidFill>
            <a:srgbClr val="FFFFFF"/>
          </a:solidFill>
          <a:ln>
            <a:noFill/>
          </a:ln>
        </p:spPr>
        <p:txBody>
          <a:bodyPr anchorCtr="0" anchor="ctr" bIns="136325" lIns="136325" spcFirstLastPara="1" rIns="136325" wrap="square" tIns="136325">
            <a:noAutofit/>
          </a:bodyPr>
          <a:lstStyle/>
          <a:p>
            <a:pPr indent="0" lvl="0" marL="0" rtl="0" algn="l">
              <a:spcBef>
                <a:spcPts val="0"/>
              </a:spcBef>
              <a:spcAft>
                <a:spcPts val="0"/>
              </a:spcAft>
              <a:buNone/>
            </a:pPr>
            <a:r>
              <a:t/>
            </a:r>
            <a:endParaRPr/>
          </a:p>
        </p:txBody>
      </p:sp>
      <p:grpSp>
        <p:nvGrpSpPr>
          <p:cNvPr id="7980" name="Google Shape;7980;p83"/>
          <p:cNvGrpSpPr/>
          <p:nvPr/>
        </p:nvGrpSpPr>
        <p:grpSpPr>
          <a:xfrm>
            <a:off x="3455998" y="7978307"/>
            <a:ext cx="1553466" cy="901692"/>
            <a:chOff x="5145061" y="2881789"/>
            <a:chExt cx="1107641" cy="658458"/>
          </a:xfrm>
        </p:grpSpPr>
        <p:grpSp>
          <p:nvGrpSpPr>
            <p:cNvPr id="7981" name="Google Shape;7981;p83"/>
            <p:cNvGrpSpPr/>
            <p:nvPr/>
          </p:nvGrpSpPr>
          <p:grpSpPr>
            <a:xfrm>
              <a:off x="5722989" y="3244587"/>
              <a:ext cx="529713" cy="295659"/>
              <a:chOff x="5722989" y="3244587"/>
              <a:chExt cx="529713" cy="295659"/>
            </a:xfrm>
          </p:grpSpPr>
          <p:sp>
            <p:nvSpPr>
              <p:cNvPr id="7982" name="Google Shape;7982;p83"/>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983" name="Google Shape;7983;p83"/>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984" name="Google Shape;7984;p83"/>
            <p:cNvGrpSpPr/>
            <p:nvPr/>
          </p:nvGrpSpPr>
          <p:grpSpPr>
            <a:xfrm>
              <a:off x="5145061" y="3244587"/>
              <a:ext cx="536807" cy="295659"/>
              <a:chOff x="5145061" y="3244587"/>
              <a:chExt cx="536807" cy="295659"/>
            </a:xfrm>
          </p:grpSpPr>
          <p:sp>
            <p:nvSpPr>
              <p:cNvPr id="7985" name="Google Shape;7985;p83"/>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986" name="Google Shape;7986;p83"/>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987" name="Google Shape;7987;p83"/>
            <p:cNvGrpSpPr/>
            <p:nvPr/>
          </p:nvGrpSpPr>
          <p:grpSpPr>
            <a:xfrm>
              <a:off x="5341327" y="2898245"/>
              <a:ext cx="532309" cy="614891"/>
              <a:chOff x="5341327" y="2898245"/>
              <a:chExt cx="532309" cy="614891"/>
            </a:xfrm>
          </p:grpSpPr>
          <p:sp>
            <p:nvSpPr>
              <p:cNvPr id="7988" name="Google Shape;7988;p83"/>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989" name="Google Shape;7989;p83"/>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990" name="Google Shape;7990;p83"/>
            <p:cNvGrpSpPr/>
            <p:nvPr/>
          </p:nvGrpSpPr>
          <p:grpSpPr>
            <a:xfrm>
              <a:off x="5532290" y="2881789"/>
              <a:ext cx="620516" cy="305456"/>
              <a:chOff x="5532290" y="2881789"/>
              <a:chExt cx="620516" cy="305456"/>
            </a:xfrm>
          </p:grpSpPr>
          <p:sp>
            <p:nvSpPr>
              <p:cNvPr id="7991" name="Google Shape;7991;p83"/>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992" name="Google Shape;7992;p83"/>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993" name="Google Shape;7993;p83"/>
          <p:cNvGrpSpPr/>
          <p:nvPr/>
        </p:nvGrpSpPr>
        <p:grpSpPr>
          <a:xfrm>
            <a:off x="6279192" y="2244998"/>
            <a:ext cx="1032753" cy="972524"/>
            <a:chOff x="4249973" y="1201875"/>
            <a:chExt cx="1958568" cy="1888762"/>
          </a:xfrm>
        </p:grpSpPr>
        <p:sp>
          <p:nvSpPr>
            <p:cNvPr id="7994" name="Google Shape;7994;p83"/>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5" name="Google Shape;7995;p83"/>
            <p:cNvGrpSpPr/>
            <p:nvPr/>
          </p:nvGrpSpPr>
          <p:grpSpPr>
            <a:xfrm>
              <a:off x="5853086" y="1789142"/>
              <a:ext cx="355454" cy="1048099"/>
              <a:chOff x="5576108" y="2016725"/>
              <a:chExt cx="565200" cy="1666560"/>
            </a:xfrm>
          </p:grpSpPr>
          <p:sp>
            <p:nvSpPr>
              <p:cNvPr id="7996" name="Google Shape;7996;p83"/>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997" name="Google Shape;7997;p8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83"/>
            <p:cNvGrpSpPr/>
            <p:nvPr/>
          </p:nvGrpSpPr>
          <p:grpSpPr>
            <a:xfrm>
              <a:off x="4869455" y="2691676"/>
              <a:ext cx="1013897" cy="398961"/>
              <a:chOff x="4012057" y="3451825"/>
              <a:chExt cx="1612175" cy="634379"/>
            </a:xfrm>
          </p:grpSpPr>
          <p:sp>
            <p:nvSpPr>
              <p:cNvPr id="7999" name="Google Shape;7999;p83"/>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000" name="Google Shape;8000;p8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83"/>
            <p:cNvGrpSpPr/>
            <p:nvPr/>
          </p:nvGrpSpPr>
          <p:grpSpPr>
            <a:xfrm>
              <a:off x="4276937" y="2155961"/>
              <a:ext cx="651965" cy="891358"/>
              <a:chOff x="3069908" y="2599997"/>
              <a:chExt cx="1036675" cy="1417328"/>
            </a:xfrm>
          </p:grpSpPr>
          <p:sp>
            <p:nvSpPr>
              <p:cNvPr id="8002" name="Google Shape;8002;p83"/>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003" name="Google Shape;8003;p8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4" name="Google Shape;8004;p83"/>
            <p:cNvGrpSpPr/>
            <p:nvPr/>
          </p:nvGrpSpPr>
          <p:grpSpPr>
            <a:xfrm>
              <a:off x="5054918" y="1201875"/>
              <a:ext cx="999548" cy="602711"/>
              <a:chOff x="4306958" y="1082925"/>
              <a:chExt cx="1589359" cy="958358"/>
            </a:xfrm>
          </p:grpSpPr>
          <p:sp>
            <p:nvSpPr>
              <p:cNvPr id="8005" name="Google Shape;8005;p83"/>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006" name="Google Shape;8006;p8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7" name="Google Shape;8007;p83"/>
            <p:cNvGrpSpPr/>
            <p:nvPr/>
          </p:nvGrpSpPr>
          <p:grpSpPr>
            <a:xfrm>
              <a:off x="4249973" y="1303451"/>
              <a:ext cx="799317" cy="841334"/>
              <a:chOff x="3027033" y="1244439"/>
              <a:chExt cx="1270977" cy="1337786"/>
            </a:xfrm>
          </p:grpSpPr>
          <p:sp>
            <p:nvSpPr>
              <p:cNvPr id="8008" name="Google Shape;8008;p83"/>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009" name="Google Shape;8009;p8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10" name="Google Shape;8010;p83"/>
          <p:cNvGrpSpPr/>
          <p:nvPr/>
        </p:nvGrpSpPr>
        <p:grpSpPr>
          <a:xfrm>
            <a:off x="1284485" y="3660999"/>
            <a:ext cx="1710912" cy="867725"/>
            <a:chOff x="238125" y="999450"/>
            <a:chExt cx="7140700" cy="3708225"/>
          </a:xfrm>
        </p:grpSpPr>
        <p:sp>
          <p:nvSpPr>
            <p:cNvPr id="8011" name="Google Shape;8011;p83"/>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3"/>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0" name="Google Shape;8020;p83"/>
          <p:cNvGrpSpPr/>
          <p:nvPr/>
        </p:nvGrpSpPr>
        <p:grpSpPr>
          <a:xfrm>
            <a:off x="1273688" y="4968925"/>
            <a:ext cx="1311126" cy="1073189"/>
            <a:chOff x="7617850" y="2063282"/>
            <a:chExt cx="799565" cy="670282"/>
          </a:xfrm>
        </p:grpSpPr>
        <p:cxnSp>
          <p:nvCxnSpPr>
            <p:cNvPr id="8021" name="Google Shape;8021;p83"/>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022" name="Google Shape;8022;p83"/>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023" name="Google Shape;8023;p83"/>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024" name="Google Shape;8024;p83"/>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025" name="Google Shape;8025;p83"/>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026" name="Google Shape;8026;p83"/>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027" name="Google Shape;8027;p83"/>
            <p:cNvGrpSpPr/>
            <p:nvPr/>
          </p:nvGrpSpPr>
          <p:grpSpPr>
            <a:xfrm>
              <a:off x="7734309" y="2063282"/>
              <a:ext cx="570957" cy="620095"/>
              <a:chOff x="7734309" y="2063282"/>
              <a:chExt cx="570957" cy="620095"/>
            </a:xfrm>
          </p:grpSpPr>
          <p:grpSp>
            <p:nvGrpSpPr>
              <p:cNvPr id="8028" name="Google Shape;8028;p83"/>
              <p:cNvGrpSpPr/>
              <p:nvPr/>
            </p:nvGrpSpPr>
            <p:grpSpPr>
              <a:xfrm>
                <a:off x="8031573" y="2063282"/>
                <a:ext cx="273693" cy="620095"/>
                <a:chOff x="8031573" y="2063282"/>
                <a:chExt cx="273693" cy="620095"/>
              </a:xfrm>
            </p:grpSpPr>
            <p:sp>
              <p:nvSpPr>
                <p:cNvPr id="8029" name="Google Shape;8029;p8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83"/>
              <p:cNvGrpSpPr/>
              <p:nvPr/>
            </p:nvGrpSpPr>
            <p:grpSpPr>
              <a:xfrm flipH="1">
                <a:off x="7734309" y="2063282"/>
                <a:ext cx="273693" cy="620095"/>
                <a:chOff x="8031573" y="2063282"/>
                <a:chExt cx="273693" cy="620095"/>
              </a:xfrm>
            </p:grpSpPr>
            <p:sp>
              <p:nvSpPr>
                <p:cNvPr id="8034" name="Google Shape;8034;p8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38" name="Google Shape;8038;p83"/>
          <p:cNvGrpSpPr/>
          <p:nvPr/>
        </p:nvGrpSpPr>
        <p:grpSpPr>
          <a:xfrm>
            <a:off x="7240743" y="3570834"/>
            <a:ext cx="1431829" cy="1100943"/>
            <a:chOff x="6598259" y="2078634"/>
            <a:chExt cx="868881" cy="684241"/>
          </a:xfrm>
        </p:grpSpPr>
        <p:sp>
          <p:nvSpPr>
            <p:cNvPr id="8039" name="Google Shape;8039;p83"/>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3"/>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3"/>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3"/>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3"/>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3"/>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5" name="Google Shape;8045;p83"/>
            <p:cNvGrpSpPr/>
            <p:nvPr/>
          </p:nvGrpSpPr>
          <p:grpSpPr>
            <a:xfrm>
              <a:off x="6808175" y="2078634"/>
              <a:ext cx="452229" cy="684241"/>
              <a:chOff x="6808175" y="2078634"/>
              <a:chExt cx="452229" cy="684241"/>
            </a:xfrm>
          </p:grpSpPr>
          <p:sp>
            <p:nvSpPr>
              <p:cNvPr id="8046" name="Google Shape;8046;p83"/>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3"/>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3"/>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3"/>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3"/>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3"/>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2" name="Google Shape;8052;p83"/>
              <p:cNvGrpSpPr/>
              <p:nvPr/>
            </p:nvGrpSpPr>
            <p:grpSpPr>
              <a:xfrm>
                <a:off x="6821586" y="2078634"/>
                <a:ext cx="426871" cy="684241"/>
                <a:chOff x="6821586" y="2078634"/>
                <a:chExt cx="426871" cy="684241"/>
              </a:xfrm>
            </p:grpSpPr>
            <p:grpSp>
              <p:nvGrpSpPr>
                <p:cNvPr id="8053" name="Google Shape;8053;p83"/>
                <p:cNvGrpSpPr/>
                <p:nvPr/>
              </p:nvGrpSpPr>
              <p:grpSpPr>
                <a:xfrm>
                  <a:off x="6821586" y="2078634"/>
                  <a:ext cx="426871" cy="684241"/>
                  <a:chOff x="6821586" y="2078634"/>
                  <a:chExt cx="426871" cy="684241"/>
                </a:xfrm>
              </p:grpSpPr>
              <p:sp>
                <p:nvSpPr>
                  <p:cNvPr id="8054" name="Google Shape;8054;p83"/>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3"/>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3"/>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3"/>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3"/>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3"/>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3"/>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3"/>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3"/>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3"/>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3"/>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3"/>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3"/>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3"/>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3"/>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3"/>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3"/>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3"/>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3"/>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3" name="Google Shape;8073;p83"/>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3"/>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3"/>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3"/>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3"/>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3"/>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079" name="Google Shape;8079;p83"/>
          <p:cNvSpPr/>
          <p:nvPr/>
        </p:nvSpPr>
        <p:spPr>
          <a:xfrm rot="10800000">
            <a:off x="7551937" y="6488859"/>
            <a:ext cx="630208" cy="938604"/>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0" name="Google Shape;8080;p83"/>
          <p:cNvGrpSpPr/>
          <p:nvPr/>
        </p:nvGrpSpPr>
        <p:grpSpPr>
          <a:xfrm>
            <a:off x="5477916" y="5027915"/>
            <a:ext cx="953409" cy="929803"/>
            <a:chOff x="1186975" y="238125"/>
            <a:chExt cx="5244275" cy="5238325"/>
          </a:xfrm>
        </p:grpSpPr>
        <p:sp>
          <p:nvSpPr>
            <p:cNvPr id="8081" name="Google Shape;8081;p8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3"/>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3"/>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3"/>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83"/>
          <p:cNvGrpSpPr/>
          <p:nvPr/>
        </p:nvGrpSpPr>
        <p:grpSpPr>
          <a:xfrm>
            <a:off x="8440467" y="7889680"/>
            <a:ext cx="414395" cy="970685"/>
            <a:chOff x="7026852" y="3311869"/>
            <a:chExt cx="434331" cy="1041954"/>
          </a:xfrm>
        </p:grpSpPr>
        <p:sp>
          <p:nvSpPr>
            <p:cNvPr id="8086" name="Google Shape;8086;p83"/>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3"/>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3"/>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83"/>
          <p:cNvGrpSpPr/>
          <p:nvPr/>
        </p:nvGrpSpPr>
        <p:grpSpPr>
          <a:xfrm>
            <a:off x="7904254" y="7911063"/>
            <a:ext cx="439849" cy="429395"/>
            <a:chOff x="4873519" y="3311869"/>
            <a:chExt cx="499374" cy="499296"/>
          </a:xfrm>
        </p:grpSpPr>
        <p:sp>
          <p:nvSpPr>
            <p:cNvPr id="8090" name="Google Shape;8090;p83"/>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3"/>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2" name="Google Shape;8092;p83"/>
          <p:cNvGrpSpPr/>
          <p:nvPr/>
        </p:nvGrpSpPr>
        <p:grpSpPr>
          <a:xfrm>
            <a:off x="7916188" y="8368895"/>
            <a:ext cx="416079" cy="406291"/>
            <a:chOff x="4873519" y="3875839"/>
            <a:chExt cx="499374" cy="499374"/>
          </a:xfrm>
        </p:grpSpPr>
        <p:sp>
          <p:nvSpPr>
            <p:cNvPr id="8093" name="Google Shape;8093;p83"/>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3"/>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83"/>
          <p:cNvGrpSpPr/>
          <p:nvPr/>
        </p:nvGrpSpPr>
        <p:grpSpPr>
          <a:xfrm>
            <a:off x="7145485" y="7912024"/>
            <a:ext cx="662103" cy="940120"/>
            <a:chOff x="1697726" y="3244179"/>
            <a:chExt cx="788124" cy="1146069"/>
          </a:xfrm>
        </p:grpSpPr>
        <p:sp>
          <p:nvSpPr>
            <p:cNvPr id="8096" name="Google Shape;8096;p8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83"/>
          <p:cNvGrpSpPr/>
          <p:nvPr/>
        </p:nvGrpSpPr>
        <p:grpSpPr>
          <a:xfrm>
            <a:off x="1286025" y="6416007"/>
            <a:ext cx="2098284" cy="979330"/>
            <a:chOff x="238125" y="1151100"/>
            <a:chExt cx="7139450" cy="3412300"/>
          </a:xfrm>
        </p:grpSpPr>
        <p:sp>
          <p:nvSpPr>
            <p:cNvPr id="8099" name="Google Shape;8099;p83"/>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3"/>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3"/>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3"/>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3"/>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3"/>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3"/>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3"/>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3"/>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3"/>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3"/>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3"/>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1" name="Google Shape;8111;p83"/>
          <p:cNvGrpSpPr/>
          <p:nvPr/>
        </p:nvGrpSpPr>
        <p:grpSpPr>
          <a:xfrm>
            <a:off x="4642638" y="3597196"/>
            <a:ext cx="1074037" cy="1048224"/>
            <a:chOff x="3990000" y="975400"/>
            <a:chExt cx="3934200" cy="3933300"/>
          </a:xfrm>
        </p:grpSpPr>
        <p:sp>
          <p:nvSpPr>
            <p:cNvPr id="8112" name="Google Shape;8112;p83"/>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3"/>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3"/>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3"/>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83"/>
          <p:cNvGrpSpPr/>
          <p:nvPr/>
        </p:nvGrpSpPr>
        <p:grpSpPr>
          <a:xfrm>
            <a:off x="7545541" y="2245006"/>
            <a:ext cx="1061634" cy="1080972"/>
            <a:chOff x="5830645" y="1267368"/>
            <a:chExt cx="530340" cy="553040"/>
          </a:xfrm>
        </p:grpSpPr>
        <p:sp>
          <p:nvSpPr>
            <p:cNvPr id="8117" name="Google Shape;8117;p83"/>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8" name="Google Shape;8118;p83"/>
            <p:cNvGrpSpPr/>
            <p:nvPr/>
          </p:nvGrpSpPr>
          <p:grpSpPr>
            <a:xfrm>
              <a:off x="5830645" y="1267368"/>
              <a:ext cx="259743" cy="269909"/>
              <a:chOff x="5830645" y="1267368"/>
              <a:chExt cx="259743" cy="269909"/>
            </a:xfrm>
          </p:grpSpPr>
          <p:sp>
            <p:nvSpPr>
              <p:cNvPr id="8119" name="Google Shape;8119;p83"/>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3"/>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1" name="Google Shape;8121;p83"/>
            <p:cNvGrpSpPr/>
            <p:nvPr/>
          </p:nvGrpSpPr>
          <p:grpSpPr>
            <a:xfrm>
              <a:off x="6101293" y="1267368"/>
              <a:ext cx="259692" cy="269909"/>
              <a:chOff x="6101293" y="1267368"/>
              <a:chExt cx="259692" cy="269909"/>
            </a:xfrm>
          </p:grpSpPr>
          <p:sp>
            <p:nvSpPr>
              <p:cNvPr id="8122" name="Google Shape;8122;p83"/>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3"/>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4" name="Google Shape;8124;p83"/>
            <p:cNvGrpSpPr/>
            <p:nvPr/>
          </p:nvGrpSpPr>
          <p:grpSpPr>
            <a:xfrm>
              <a:off x="5830645" y="1550500"/>
              <a:ext cx="259692" cy="269909"/>
              <a:chOff x="5830645" y="1550500"/>
              <a:chExt cx="259692" cy="269909"/>
            </a:xfrm>
          </p:grpSpPr>
          <p:sp>
            <p:nvSpPr>
              <p:cNvPr id="8125" name="Google Shape;8125;p83"/>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3"/>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7" name="Google Shape;8127;p83"/>
            <p:cNvGrpSpPr/>
            <p:nvPr/>
          </p:nvGrpSpPr>
          <p:grpSpPr>
            <a:xfrm>
              <a:off x="6101293" y="1550500"/>
              <a:ext cx="259692" cy="269909"/>
              <a:chOff x="6101293" y="1550500"/>
              <a:chExt cx="259692" cy="269909"/>
            </a:xfrm>
          </p:grpSpPr>
          <p:sp>
            <p:nvSpPr>
              <p:cNvPr id="8128" name="Google Shape;8128;p83"/>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3"/>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30" name="Google Shape;8130;p83"/>
          <p:cNvGrpSpPr/>
          <p:nvPr/>
        </p:nvGrpSpPr>
        <p:grpSpPr>
          <a:xfrm>
            <a:off x="3223129" y="3623318"/>
            <a:ext cx="1187215" cy="976567"/>
            <a:chOff x="7636443" y="1204988"/>
            <a:chExt cx="804565" cy="677795"/>
          </a:xfrm>
        </p:grpSpPr>
        <p:grpSp>
          <p:nvGrpSpPr>
            <p:cNvPr id="8131" name="Google Shape;8131;p83"/>
            <p:cNvGrpSpPr/>
            <p:nvPr/>
          </p:nvGrpSpPr>
          <p:grpSpPr>
            <a:xfrm>
              <a:off x="7636443" y="1509705"/>
              <a:ext cx="804565" cy="373078"/>
              <a:chOff x="7636443" y="1509705"/>
              <a:chExt cx="804565" cy="373078"/>
            </a:xfrm>
          </p:grpSpPr>
          <p:sp>
            <p:nvSpPr>
              <p:cNvPr id="8132" name="Google Shape;8132;p83"/>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3"/>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83"/>
            <p:cNvGrpSpPr/>
            <p:nvPr/>
          </p:nvGrpSpPr>
          <p:grpSpPr>
            <a:xfrm>
              <a:off x="7636443" y="1408133"/>
              <a:ext cx="804565" cy="373078"/>
              <a:chOff x="7636443" y="1408133"/>
              <a:chExt cx="804565" cy="373078"/>
            </a:xfrm>
          </p:grpSpPr>
          <p:sp>
            <p:nvSpPr>
              <p:cNvPr id="8135" name="Google Shape;8135;p83"/>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3"/>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83"/>
            <p:cNvGrpSpPr/>
            <p:nvPr/>
          </p:nvGrpSpPr>
          <p:grpSpPr>
            <a:xfrm>
              <a:off x="7636443" y="1306560"/>
              <a:ext cx="804565" cy="373078"/>
              <a:chOff x="7636443" y="1306560"/>
              <a:chExt cx="804565" cy="373078"/>
            </a:xfrm>
          </p:grpSpPr>
          <p:sp>
            <p:nvSpPr>
              <p:cNvPr id="8138" name="Google Shape;8138;p83"/>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3"/>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83"/>
            <p:cNvGrpSpPr/>
            <p:nvPr/>
          </p:nvGrpSpPr>
          <p:grpSpPr>
            <a:xfrm>
              <a:off x="7636443" y="1204988"/>
              <a:ext cx="804565" cy="373078"/>
              <a:chOff x="7636443" y="1204988"/>
              <a:chExt cx="804565" cy="373078"/>
            </a:xfrm>
          </p:grpSpPr>
          <p:sp>
            <p:nvSpPr>
              <p:cNvPr id="8141" name="Google Shape;8141;p83"/>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3"/>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43" name="Google Shape;8143;p83"/>
          <p:cNvGrpSpPr/>
          <p:nvPr/>
        </p:nvGrpSpPr>
        <p:grpSpPr>
          <a:xfrm>
            <a:off x="959012" y="7998875"/>
            <a:ext cx="2342372" cy="861498"/>
            <a:chOff x="3820100" y="3023049"/>
            <a:chExt cx="1303926" cy="491162"/>
          </a:xfrm>
        </p:grpSpPr>
        <p:grpSp>
          <p:nvGrpSpPr>
            <p:cNvPr id="8144" name="Google Shape;8144;p83"/>
            <p:cNvGrpSpPr/>
            <p:nvPr/>
          </p:nvGrpSpPr>
          <p:grpSpPr>
            <a:xfrm>
              <a:off x="3820100" y="3023072"/>
              <a:ext cx="1303926" cy="491139"/>
              <a:chOff x="3820100" y="3023072"/>
              <a:chExt cx="1303926" cy="491139"/>
            </a:xfrm>
          </p:grpSpPr>
          <p:sp>
            <p:nvSpPr>
              <p:cNvPr id="8145" name="Google Shape;8145;p83"/>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3"/>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7" name="Google Shape;8147;p83"/>
            <p:cNvGrpSpPr/>
            <p:nvPr/>
          </p:nvGrpSpPr>
          <p:grpSpPr>
            <a:xfrm>
              <a:off x="4132439" y="3023645"/>
              <a:ext cx="393633" cy="177096"/>
              <a:chOff x="4132439" y="3023645"/>
              <a:chExt cx="393633" cy="177096"/>
            </a:xfrm>
          </p:grpSpPr>
          <p:sp>
            <p:nvSpPr>
              <p:cNvPr id="8148" name="Google Shape;8148;p83"/>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3"/>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0" name="Google Shape;8150;p83"/>
            <p:cNvGrpSpPr/>
            <p:nvPr/>
          </p:nvGrpSpPr>
          <p:grpSpPr>
            <a:xfrm>
              <a:off x="3921811" y="3023049"/>
              <a:ext cx="1002397" cy="388943"/>
              <a:chOff x="3921811" y="3023049"/>
              <a:chExt cx="1002397" cy="388943"/>
            </a:xfrm>
          </p:grpSpPr>
          <p:sp>
            <p:nvSpPr>
              <p:cNvPr id="8151" name="Google Shape;8151;p83"/>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3"/>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83"/>
            <p:cNvGrpSpPr/>
            <p:nvPr/>
          </p:nvGrpSpPr>
          <p:grpSpPr>
            <a:xfrm>
              <a:off x="4023645" y="3023049"/>
              <a:ext cx="683032" cy="286722"/>
              <a:chOff x="4023645" y="3023049"/>
              <a:chExt cx="683032" cy="286722"/>
            </a:xfrm>
          </p:grpSpPr>
          <p:sp>
            <p:nvSpPr>
              <p:cNvPr id="8154" name="Google Shape;8154;p83"/>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3"/>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56" name="Google Shape;8156;p83"/>
          <p:cNvGrpSpPr/>
          <p:nvPr/>
        </p:nvGrpSpPr>
        <p:grpSpPr>
          <a:xfrm>
            <a:off x="3649376" y="6468784"/>
            <a:ext cx="1796002" cy="899599"/>
            <a:chOff x="2496310" y="3693351"/>
            <a:chExt cx="1342906" cy="688926"/>
          </a:xfrm>
        </p:grpSpPr>
        <p:grpSp>
          <p:nvGrpSpPr>
            <p:cNvPr id="8157" name="Google Shape;8157;p83"/>
            <p:cNvGrpSpPr/>
            <p:nvPr/>
          </p:nvGrpSpPr>
          <p:grpSpPr>
            <a:xfrm>
              <a:off x="2496310" y="3693351"/>
              <a:ext cx="1342906" cy="688875"/>
              <a:chOff x="2496310" y="3693351"/>
              <a:chExt cx="1342906" cy="688875"/>
            </a:xfrm>
          </p:grpSpPr>
          <p:sp>
            <p:nvSpPr>
              <p:cNvPr id="8158" name="Google Shape;8158;p83"/>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3"/>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3"/>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3"/>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3"/>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3"/>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64" name="Google Shape;8164;p83"/>
              <p:cNvCxnSpPr>
                <a:stCxn id="816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165" name="Google Shape;8165;p83"/>
              <p:cNvCxnSpPr>
                <a:stCxn id="815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166" name="Google Shape;8166;p83"/>
              <p:cNvCxnSpPr>
                <a:stCxn id="816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167" name="Google Shape;8167;p83"/>
              <p:cNvCxnSpPr>
                <a:stCxn id="816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168" name="Google Shape;8168;p83"/>
              <p:cNvCxnSpPr>
                <a:stCxn id="816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169" name="Google Shape;8169;p83"/>
            <p:cNvGrpSpPr/>
            <p:nvPr/>
          </p:nvGrpSpPr>
          <p:grpSpPr>
            <a:xfrm>
              <a:off x="2675275" y="3930557"/>
              <a:ext cx="1003306" cy="451719"/>
              <a:chOff x="2675275" y="4174282"/>
              <a:chExt cx="1003306" cy="451719"/>
            </a:xfrm>
          </p:grpSpPr>
          <p:sp>
            <p:nvSpPr>
              <p:cNvPr id="8170" name="Google Shape;8170;p83"/>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3"/>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3"/>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3" name="Google Shape;8173;p83"/>
          <p:cNvGrpSpPr/>
          <p:nvPr/>
        </p:nvGrpSpPr>
        <p:grpSpPr>
          <a:xfrm>
            <a:off x="5860680" y="3564126"/>
            <a:ext cx="1083668" cy="1058180"/>
            <a:chOff x="6535625" y="760425"/>
            <a:chExt cx="1665900" cy="1665900"/>
          </a:xfrm>
        </p:grpSpPr>
        <p:sp>
          <p:nvSpPr>
            <p:cNvPr id="8174" name="Google Shape;8174;p83"/>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3"/>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3"/>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3"/>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83"/>
          <p:cNvGrpSpPr/>
          <p:nvPr/>
        </p:nvGrpSpPr>
        <p:grpSpPr>
          <a:xfrm>
            <a:off x="6718542" y="5035537"/>
            <a:ext cx="2106433" cy="961306"/>
            <a:chOff x="238125" y="1188750"/>
            <a:chExt cx="7140450" cy="3335550"/>
          </a:xfrm>
        </p:grpSpPr>
        <p:sp>
          <p:nvSpPr>
            <p:cNvPr id="8179" name="Google Shape;8179;p8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83"/>
          <p:cNvGrpSpPr/>
          <p:nvPr/>
        </p:nvGrpSpPr>
        <p:grpSpPr>
          <a:xfrm>
            <a:off x="2995406" y="4982831"/>
            <a:ext cx="2219217" cy="926398"/>
            <a:chOff x="246070" y="1983375"/>
            <a:chExt cx="1440675" cy="615956"/>
          </a:xfrm>
        </p:grpSpPr>
        <p:sp>
          <p:nvSpPr>
            <p:cNvPr id="8185" name="Google Shape;8185;p83"/>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3"/>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3"/>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3"/>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3"/>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3"/>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3"/>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83"/>
          <p:cNvGrpSpPr/>
          <p:nvPr/>
        </p:nvGrpSpPr>
        <p:grpSpPr>
          <a:xfrm>
            <a:off x="4795718" y="2175715"/>
            <a:ext cx="1249882" cy="1111531"/>
            <a:chOff x="4204684" y="2104422"/>
            <a:chExt cx="699822" cy="637382"/>
          </a:xfrm>
        </p:grpSpPr>
        <p:grpSp>
          <p:nvGrpSpPr>
            <p:cNvPr id="8193" name="Google Shape;8193;p83"/>
            <p:cNvGrpSpPr/>
            <p:nvPr/>
          </p:nvGrpSpPr>
          <p:grpSpPr>
            <a:xfrm>
              <a:off x="4204684" y="2430067"/>
              <a:ext cx="342957" cy="311738"/>
              <a:chOff x="4204684" y="2430067"/>
              <a:chExt cx="342957" cy="311738"/>
            </a:xfrm>
          </p:grpSpPr>
          <p:sp>
            <p:nvSpPr>
              <p:cNvPr id="8194" name="Google Shape;8194;p83"/>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3"/>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83"/>
            <p:cNvGrpSpPr/>
            <p:nvPr/>
          </p:nvGrpSpPr>
          <p:grpSpPr>
            <a:xfrm>
              <a:off x="4561586" y="2430067"/>
              <a:ext cx="342920" cy="311738"/>
              <a:chOff x="4561586" y="2430067"/>
              <a:chExt cx="342920" cy="311738"/>
            </a:xfrm>
          </p:grpSpPr>
          <p:sp>
            <p:nvSpPr>
              <p:cNvPr id="8197" name="Google Shape;8197;p83"/>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3"/>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9" name="Google Shape;8199;p83"/>
            <p:cNvGrpSpPr/>
            <p:nvPr/>
          </p:nvGrpSpPr>
          <p:grpSpPr>
            <a:xfrm>
              <a:off x="4561586" y="2104422"/>
              <a:ext cx="342920" cy="311738"/>
              <a:chOff x="4561586" y="2104422"/>
              <a:chExt cx="342920" cy="311738"/>
            </a:xfrm>
          </p:grpSpPr>
          <p:sp>
            <p:nvSpPr>
              <p:cNvPr id="8200" name="Google Shape;8200;p83"/>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3"/>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2" name="Google Shape;8202;p83"/>
            <p:cNvGrpSpPr/>
            <p:nvPr/>
          </p:nvGrpSpPr>
          <p:grpSpPr>
            <a:xfrm>
              <a:off x="4204684" y="2104422"/>
              <a:ext cx="342957" cy="311664"/>
              <a:chOff x="4204684" y="2104422"/>
              <a:chExt cx="342957" cy="311664"/>
            </a:xfrm>
          </p:grpSpPr>
          <p:sp>
            <p:nvSpPr>
              <p:cNvPr id="8203" name="Google Shape;8203;p83"/>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3"/>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05" name="Google Shape;8205;p83"/>
          <p:cNvGrpSpPr/>
          <p:nvPr/>
        </p:nvGrpSpPr>
        <p:grpSpPr>
          <a:xfrm>
            <a:off x="3684504" y="2207208"/>
            <a:ext cx="1018089" cy="1048118"/>
            <a:chOff x="3400515" y="2056248"/>
            <a:chExt cx="698134" cy="735987"/>
          </a:xfrm>
        </p:grpSpPr>
        <p:grpSp>
          <p:nvGrpSpPr>
            <p:cNvPr id="8206" name="Google Shape;8206;p83"/>
            <p:cNvGrpSpPr/>
            <p:nvPr/>
          </p:nvGrpSpPr>
          <p:grpSpPr>
            <a:xfrm>
              <a:off x="3400515" y="2283913"/>
              <a:ext cx="312919" cy="219900"/>
              <a:chOff x="3400515" y="2283913"/>
              <a:chExt cx="312919" cy="219900"/>
            </a:xfrm>
          </p:grpSpPr>
          <p:sp>
            <p:nvSpPr>
              <p:cNvPr id="8207" name="Google Shape;8207;p83"/>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08" name="Google Shape;8208;p83"/>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209" name="Google Shape;8209;p83"/>
            <p:cNvGrpSpPr/>
            <p:nvPr/>
          </p:nvGrpSpPr>
          <p:grpSpPr>
            <a:xfrm>
              <a:off x="3547823" y="2461089"/>
              <a:ext cx="219900" cy="331146"/>
              <a:chOff x="3547823" y="2461089"/>
              <a:chExt cx="219900" cy="331146"/>
            </a:xfrm>
          </p:grpSpPr>
          <p:sp>
            <p:nvSpPr>
              <p:cNvPr id="8210" name="Google Shape;8210;p83"/>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11" name="Google Shape;8211;p83"/>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212" name="Google Shape;8212;p83"/>
            <p:cNvGrpSpPr/>
            <p:nvPr/>
          </p:nvGrpSpPr>
          <p:grpSpPr>
            <a:xfrm>
              <a:off x="3734138" y="2461089"/>
              <a:ext cx="219900" cy="331146"/>
              <a:chOff x="3734138" y="2461089"/>
              <a:chExt cx="219900" cy="331146"/>
            </a:xfrm>
          </p:grpSpPr>
          <p:sp>
            <p:nvSpPr>
              <p:cNvPr id="8213" name="Google Shape;8213;p83"/>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14" name="Google Shape;8214;p83"/>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215" name="Google Shape;8215;p83"/>
            <p:cNvGrpSpPr/>
            <p:nvPr/>
          </p:nvGrpSpPr>
          <p:grpSpPr>
            <a:xfrm>
              <a:off x="3787560" y="2281742"/>
              <a:ext cx="311089" cy="219900"/>
              <a:chOff x="3787560" y="2281742"/>
              <a:chExt cx="311089" cy="219900"/>
            </a:xfrm>
          </p:grpSpPr>
          <p:sp>
            <p:nvSpPr>
              <p:cNvPr id="8216" name="Google Shape;8216;p83"/>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17" name="Google Shape;8217;p83"/>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218" name="Google Shape;8218;p83"/>
            <p:cNvGrpSpPr/>
            <p:nvPr/>
          </p:nvGrpSpPr>
          <p:grpSpPr>
            <a:xfrm>
              <a:off x="3637290" y="2056248"/>
              <a:ext cx="219900" cy="330736"/>
              <a:chOff x="3637290" y="2056248"/>
              <a:chExt cx="219900" cy="330736"/>
            </a:xfrm>
          </p:grpSpPr>
          <p:sp>
            <p:nvSpPr>
              <p:cNvPr id="8219" name="Google Shape;8219;p83"/>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220" name="Google Shape;8220;p83"/>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221" name="Google Shape;8221;p83"/>
          <p:cNvGrpSpPr/>
          <p:nvPr/>
        </p:nvGrpSpPr>
        <p:grpSpPr>
          <a:xfrm>
            <a:off x="2521596" y="2233235"/>
            <a:ext cx="1020761" cy="996940"/>
            <a:chOff x="2565073" y="2075876"/>
            <a:chExt cx="672482" cy="672518"/>
          </a:xfrm>
        </p:grpSpPr>
        <p:sp>
          <p:nvSpPr>
            <p:cNvPr id="8222" name="Google Shape;8222;p83"/>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3"/>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3"/>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3"/>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3"/>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3"/>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8" name="Google Shape;8228;p83"/>
          <p:cNvGrpSpPr/>
          <p:nvPr/>
        </p:nvGrpSpPr>
        <p:grpSpPr>
          <a:xfrm>
            <a:off x="7466881" y="1012930"/>
            <a:ext cx="1105004" cy="1051723"/>
            <a:chOff x="2679875" y="2361475"/>
            <a:chExt cx="780425" cy="760575"/>
          </a:xfrm>
        </p:grpSpPr>
        <p:sp>
          <p:nvSpPr>
            <p:cNvPr id="8229" name="Google Shape;8229;p83"/>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3"/>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3"/>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83"/>
          <p:cNvGrpSpPr/>
          <p:nvPr/>
        </p:nvGrpSpPr>
        <p:grpSpPr>
          <a:xfrm>
            <a:off x="1309867" y="2228056"/>
            <a:ext cx="1069754" cy="1007310"/>
            <a:chOff x="1706078" y="2092648"/>
            <a:chExt cx="660913" cy="637296"/>
          </a:xfrm>
        </p:grpSpPr>
        <p:sp>
          <p:nvSpPr>
            <p:cNvPr id="8236" name="Google Shape;8236;p83"/>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7" name="Google Shape;8237;p83"/>
            <p:cNvGrpSpPr/>
            <p:nvPr/>
          </p:nvGrpSpPr>
          <p:grpSpPr>
            <a:xfrm>
              <a:off x="1706078" y="2092648"/>
              <a:ext cx="660913" cy="575241"/>
              <a:chOff x="1706078" y="2092648"/>
              <a:chExt cx="660913" cy="575241"/>
            </a:xfrm>
          </p:grpSpPr>
          <p:sp>
            <p:nvSpPr>
              <p:cNvPr id="8238" name="Google Shape;8238;p83"/>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3"/>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3"/>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41" name="Google Shape;8241;p83"/>
          <p:cNvGrpSpPr/>
          <p:nvPr/>
        </p:nvGrpSpPr>
        <p:grpSpPr>
          <a:xfrm>
            <a:off x="6196536" y="959536"/>
            <a:ext cx="989119" cy="1065062"/>
            <a:chOff x="5985650" y="2860025"/>
            <a:chExt cx="1396075" cy="1539775"/>
          </a:xfrm>
        </p:grpSpPr>
        <p:sp>
          <p:nvSpPr>
            <p:cNvPr id="8242" name="Google Shape;8242;p83"/>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3"/>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3"/>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3"/>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3"/>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3"/>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3"/>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3"/>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3"/>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3"/>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3"/>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3"/>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3"/>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3"/>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3"/>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3"/>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3"/>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3"/>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3"/>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3"/>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3"/>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3"/>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3"/>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3"/>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3"/>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3"/>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3"/>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3"/>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3"/>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3"/>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3"/>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3"/>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83"/>
          <p:cNvGrpSpPr/>
          <p:nvPr/>
        </p:nvGrpSpPr>
        <p:grpSpPr>
          <a:xfrm>
            <a:off x="4935300" y="957810"/>
            <a:ext cx="1176531" cy="1068723"/>
            <a:chOff x="3351965" y="1148808"/>
            <a:chExt cx="750770" cy="698375"/>
          </a:xfrm>
        </p:grpSpPr>
        <p:grpSp>
          <p:nvGrpSpPr>
            <p:cNvPr id="8275" name="Google Shape;8275;p83"/>
            <p:cNvGrpSpPr/>
            <p:nvPr/>
          </p:nvGrpSpPr>
          <p:grpSpPr>
            <a:xfrm>
              <a:off x="3586796" y="1148808"/>
              <a:ext cx="294857" cy="286830"/>
              <a:chOff x="3750225" y="1774000"/>
              <a:chExt cx="149575" cy="145525"/>
            </a:xfrm>
          </p:grpSpPr>
          <p:sp>
            <p:nvSpPr>
              <p:cNvPr id="8276" name="Google Shape;8276;p8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83"/>
            <p:cNvGrpSpPr/>
            <p:nvPr/>
          </p:nvGrpSpPr>
          <p:grpSpPr>
            <a:xfrm>
              <a:off x="3779245" y="1375768"/>
              <a:ext cx="323490" cy="286978"/>
              <a:chOff x="3847850" y="1889150"/>
              <a:chExt cx="164100" cy="145600"/>
            </a:xfrm>
          </p:grpSpPr>
          <p:sp>
            <p:nvSpPr>
              <p:cNvPr id="8279" name="Google Shape;8279;p8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83"/>
            <p:cNvGrpSpPr/>
            <p:nvPr/>
          </p:nvGrpSpPr>
          <p:grpSpPr>
            <a:xfrm>
              <a:off x="3351965" y="1330435"/>
              <a:ext cx="295449" cy="285401"/>
              <a:chOff x="3631100" y="1866150"/>
              <a:chExt cx="149875" cy="144800"/>
            </a:xfrm>
          </p:grpSpPr>
          <p:sp>
            <p:nvSpPr>
              <p:cNvPr id="8282" name="Google Shape;8282;p8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83"/>
            <p:cNvGrpSpPr/>
            <p:nvPr/>
          </p:nvGrpSpPr>
          <p:grpSpPr>
            <a:xfrm>
              <a:off x="3548208" y="1560352"/>
              <a:ext cx="294808" cy="286830"/>
              <a:chOff x="3730650" y="1982800"/>
              <a:chExt cx="149550" cy="145525"/>
            </a:xfrm>
          </p:grpSpPr>
          <p:sp>
            <p:nvSpPr>
              <p:cNvPr id="8285" name="Google Shape;8285;p8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7" name="Google Shape;8287;p83"/>
          <p:cNvGrpSpPr/>
          <p:nvPr/>
        </p:nvGrpSpPr>
        <p:grpSpPr>
          <a:xfrm>
            <a:off x="2724879" y="914539"/>
            <a:ext cx="776954" cy="1154901"/>
            <a:chOff x="1715404" y="1112080"/>
            <a:chExt cx="642270" cy="977984"/>
          </a:xfrm>
        </p:grpSpPr>
        <p:grpSp>
          <p:nvGrpSpPr>
            <p:cNvPr id="8288" name="Google Shape;8288;p83"/>
            <p:cNvGrpSpPr/>
            <p:nvPr/>
          </p:nvGrpSpPr>
          <p:grpSpPr>
            <a:xfrm>
              <a:off x="1715404" y="1112080"/>
              <a:ext cx="642270" cy="977984"/>
              <a:chOff x="1715404" y="1112080"/>
              <a:chExt cx="642270" cy="977984"/>
            </a:xfrm>
          </p:grpSpPr>
          <p:sp>
            <p:nvSpPr>
              <p:cNvPr id="8289" name="Google Shape;8289;p83"/>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3"/>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83"/>
            <p:cNvGrpSpPr/>
            <p:nvPr/>
          </p:nvGrpSpPr>
          <p:grpSpPr>
            <a:xfrm>
              <a:off x="1768927" y="1165603"/>
              <a:ext cx="535225" cy="851367"/>
              <a:chOff x="1768927" y="1165603"/>
              <a:chExt cx="535225" cy="851367"/>
            </a:xfrm>
          </p:grpSpPr>
          <p:sp>
            <p:nvSpPr>
              <p:cNvPr id="8292" name="Google Shape;8292;p83"/>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3"/>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83"/>
            <p:cNvGrpSpPr/>
            <p:nvPr/>
          </p:nvGrpSpPr>
          <p:grpSpPr>
            <a:xfrm>
              <a:off x="1822449" y="1219125"/>
              <a:ext cx="428180" cy="718859"/>
              <a:chOff x="1822449" y="1219125"/>
              <a:chExt cx="428180" cy="718859"/>
            </a:xfrm>
          </p:grpSpPr>
          <p:sp>
            <p:nvSpPr>
              <p:cNvPr id="8295" name="Google Shape;8295;p83"/>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3"/>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7" name="Google Shape;8297;p83"/>
            <p:cNvGrpSpPr/>
            <p:nvPr/>
          </p:nvGrpSpPr>
          <p:grpSpPr>
            <a:xfrm>
              <a:off x="1875972" y="1272648"/>
              <a:ext cx="321135" cy="586939"/>
              <a:chOff x="1875972" y="1272648"/>
              <a:chExt cx="321135" cy="586939"/>
            </a:xfrm>
          </p:grpSpPr>
          <p:sp>
            <p:nvSpPr>
              <p:cNvPr id="8298" name="Google Shape;8298;p83"/>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3"/>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00" name="Google Shape;8300;p83"/>
          <p:cNvGrpSpPr/>
          <p:nvPr/>
        </p:nvGrpSpPr>
        <p:grpSpPr>
          <a:xfrm>
            <a:off x="1309882" y="998444"/>
            <a:ext cx="1238766" cy="987706"/>
            <a:chOff x="732428" y="1198513"/>
            <a:chExt cx="845921" cy="690752"/>
          </a:xfrm>
        </p:grpSpPr>
        <p:grpSp>
          <p:nvGrpSpPr>
            <p:cNvPr id="8301" name="Google Shape;8301;p83"/>
            <p:cNvGrpSpPr/>
            <p:nvPr/>
          </p:nvGrpSpPr>
          <p:grpSpPr>
            <a:xfrm>
              <a:off x="823030" y="1198513"/>
              <a:ext cx="755319" cy="690752"/>
              <a:chOff x="823030" y="1198513"/>
              <a:chExt cx="755319" cy="690752"/>
            </a:xfrm>
          </p:grpSpPr>
          <p:sp>
            <p:nvSpPr>
              <p:cNvPr id="8302" name="Google Shape;8302;p83"/>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3"/>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4" name="Google Shape;8304;p83"/>
            <p:cNvGrpSpPr/>
            <p:nvPr/>
          </p:nvGrpSpPr>
          <p:grpSpPr>
            <a:xfrm>
              <a:off x="732428" y="1239937"/>
              <a:ext cx="739912" cy="607886"/>
              <a:chOff x="732428" y="1239937"/>
              <a:chExt cx="739912" cy="607886"/>
            </a:xfrm>
          </p:grpSpPr>
          <p:sp>
            <p:nvSpPr>
              <p:cNvPr id="8305" name="Google Shape;8305;p83"/>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3"/>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7" name="Google Shape;8307;p83"/>
            <p:cNvGrpSpPr/>
            <p:nvPr/>
          </p:nvGrpSpPr>
          <p:grpSpPr>
            <a:xfrm>
              <a:off x="732428" y="1277018"/>
              <a:ext cx="702832" cy="533758"/>
              <a:chOff x="732428" y="1277018"/>
              <a:chExt cx="702832" cy="533758"/>
            </a:xfrm>
          </p:grpSpPr>
          <p:sp>
            <p:nvSpPr>
              <p:cNvPr id="8308" name="Google Shape;8308;p83"/>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3"/>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83"/>
            <p:cNvGrpSpPr/>
            <p:nvPr/>
          </p:nvGrpSpPr>
          <p:grpSpPr>
            <a:xfrm>
              <a:off x="931170" y="1306653"/>
              <a:ext cx="647179" cy="474455"/>
              <a:chOff x="931170" y="1306653"/>
              <a:chExt cx="647179" cy="474455"/>
            </a:xfrm>
          </p:grpSpPr>
          <p:sp>
            <p:nvSpPr>
              <p:cNvPr id="8311" name="Google Shape;8311;p83"/>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3"/>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3" name="Google Shape;8313;p83"/>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83"/>
          <p:cNvGrpSpPr/>
          <p:nvPr/>
        </p:nvGrpSpPr>
        <p:grpSpPr>
          <a:xfrm>
            <a:off x="3678190" y="938321"/>
            <a:ext cx="1080907" cy="1107158"/>
            <a:chOff x="2496269" y="1171698"/>
            <a:chExt cx="761953" cy="799392"/>
          </a:xfrm>
        </p:grpSpPr>
        <p:grpSp>
          <p:nvGrpSpPr>
            <p:cNvPr id="8315" name="Google Shape;8315;p83"/>
            <p:cNvGrpSpPr/>
            <p:nvPr/>
          </p:nvGrpSpPr>
          <p:grpSpPr>
            <a:xfrm>
              <a:off x="2496269" y="1171698"/>
              <a:ext cx="761953" cy="723022"/>
              <a:chOff x="2496269" y="1171698"/>
              <a:chExt cx="761953" cy="723022"/>
            </a:xfrm>
          </p:grpSpPr>
          <p:sp>
            <p:nvSpPr>
              <p:cNvPr id="8316" name="Google Shape;8316;p83"/>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3"/>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18" name="Google Shape;8318;p83"/>
              <p:cNvGrpSpPr/>
              <p:nvPr/>
            </p:nvGrpSpPr>
            <p:grpSpPr>
              <a:xfrm>
                <a:off x="2496269" y="1171698"/>
                <a:ext cx="761953" cy="723022"/>
                <a:chOff x="2496269" y="1120652"/>
                <a:chExt cx="761953" cy="723022"/>
              </a:xfrm>
            </p:grpSpPr>
            <p:grpSp>
              <p:nvGrpSpPr>
                <p:cNvPr id="8319" name="Google Shape;8319;p83"/>
                <p:cNvGrpSpPr/>
                <p:nvPr/>
              </p:nvGrpSpPr>
              <p:grpSpPr>
                <a:xfrm>
                  <a:off x="2496269" y="1120652"/>
                  <a:ext cx="761953" cy="723022"/>
                  <a:chOff x="2496269" y="1120652"/>
                  <a:chExt cx="761953" cy="723022"/>
                </a:xfrm>
              </p:grpSpPr>
              <p:grpSp>
                <p:nvGrpSpPr>
                  <p:cNvPr id="8320" name="Google Shape;8320;p83"/>
                  <p:cNvGrpSpPr/>
                  <p:nvPr/>
                </p:nvGrpSpPr>
                <p:grpSpPr>
                  <a:xfrm>
                    <a:off x="2496269" y="1304589"/>
                    <a:ext cx="407089" cy="305057"/>
                    <a:chOff x="2496269" y="1304589"/>
                    <a:chExt cx="407089" cy="305057"/>
                  </a:xfrm>
                </p:grpSpPr>
                <p:sp>
                  <p:nvSpPr>
                    <p:cNvPr id="8321" name="Google Shape;8321;p83"/>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3"/>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3" name="Google Shape;8323;p83"/>
                  <p:cNvGrpSpPr/>
                  <p:nvPr/>
                </p:nvGrpSpPr>
                <p:grpSpPr>
                  <a:xfrm>
                    <a:off x="2586468" y="1493376"/>
                    <a:ext cx="358850" cy="349656"/>
                    <a:chOff x="2586468" y="1493376"/>
                    <a:chExt cx="358850" cy="349656"/>
                  </a:xfrm>
                </p:grpSpPr>
                <p:sp>
                  <p:nvSpPr>
                    <p:cNvPr id="8324" name="Google Shape;8324;p83"/>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3"/>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83"/>
                  <p:cNvGrpSpPr/>
                  <p:nvPr/>
                </p:nvGrpSpPr>
                <p:grpSpPr>
                  <a:xfrm>
                    <a:off x="2807939" y="1494024"/>
                    <a:ext cx="358857" cy="349650"/>
                    <a:chOff x="2807939" y="1494024"/>
                    <a:chExt cx="358857" cy="349650"/>
                  </a:xfrm>
                </p:grpSpPr>
                <p:sp>
                  <p:nvSpPr>
                    <p:cNvPr id="8327" name="Google Shape;8327;p83"/>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3"/>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83"/>
                  <p:cNvGrpSpPr/>
                  <p:nvPr/>
                </p:nvGrpSpPr>
                <p:grpSpPr>
                  <a:xfrm>
                    <a:off x="2851133" y="1305635"/>
                    <a:ext cx="407089" cy="305057"/>
                    <a:chOff x="2851133" y="1305635"/>
                    <a:chExt cx="407089" cy="305057"/>
                  </a:xfrm>
                </p:grpSpPr>
                <p:sp>
                  <p:nvSpPr>
                    <p:cNvPr id="8330" name="Google Shape;8330;p83"/>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3"/>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83"/>
                  <p:cNvGrpSpPr/>
                  <p:nvPr/>
                </p:nvGrpSpPr>
                <p:grpSpPr>
                  <a:xfrm>
                    <a:off x="2727495" y="1120652"/>
                    <a:ext cx="300271" cy="396358"/>
                    <a:chOff x="2727495" y="1120652"/>
                    <a:chExt cx="300271" cy="396358"/>
                  </a:xfrm>
                </p:grpSpPr>
                <p:sp>
                  <p:nvSpPr>
                    <p:cNvPr id="8333" name="Google Shape;8333;p83"/>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3"/>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35" name="Google Shape;8335;p83"/>
                <p:cNvGrpSpPr/>
                <p:nvPr/>
              </p:nvGrpSpPr>
              <p:grpSpPr>
                <a:xfrm>
                  <a:off x="2722305" y="1350460"/>
                  <a:ext cx="308357" cy="308344"/>
                  <a:chOff x="2722305" y="1350460"/>
                  <a:chExt cx="308357" cy="308344"/>
                </a:xfrm>
              </p:grpSpPr>
              <p:sp>
                <p:nvSpPr>
                  <p:cNvPr id="8336" name="Google Shape;8336;p83"/>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7" name="Google Shape;8337;p83"/>
                  <p:cNvGrpSpPr/>
                  <p:nvPr/>
                </p:nvGrpSpPr>
                <p:grpSpPr>
                  <a:xfrm>
                    <a:off x="2725064" y="1364529"/>
                    <a:ext cx="297954" cy="280182"/>
                    <a:chOff x="2725064" y="1364529"/>
                    <a:chExt cx="297954" cy="280182"/>
                  </a:xfrm>
                </p:grpSpPr>
                <p:sp>
                  <p:nvSpPr>
                    <p:cNvPr id="8338" name="Google Shape;8338;p83"/>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3"/>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3"/>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3"/>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3"/>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343" name="Google Shape;8343;p83"/>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3"/>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3"/>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3"/>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3"/>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83"/>
          <p:cNvGrpSpPr/>
          <p:nvPr/>
        </p:nvGrpSpPr>
        <p:grpSpPr>
          <a:xfrm>
            <a:off x="5630926" y="6465449"/>
            <a:ext cx="1732911" cy="947876"/>
            <a:chOff x="238125" y="1335475"/>
            <a:chExt cx="5418735" cy="3034175"/>
          </a:xfrm>
        </p:grpSpPr>
        <p:sp>
          <p:nvSpPr>
            <p:cNvPr id="8349" name="Google Shape;8349;p8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83"/>
          <p:cNvGrpSpPr/>
          <p:nvPr/>
        </p:nvGrpSpPr>
        <p:grpSpPr>
          <a:xfrm>
            <a:off x="5630887" y="6472607"/>
            <a:ext cx="1746458" cy="954855"/>
            <a:chOff x="238125" y="1335475"/>
            <a:chExt cx="5418735" cy="3034175"/>
          </a:xfrm>
        </p:grpSpPr>
        <p:sp>
          <p:nvSpPr>
            <p:cNvPr id="8353" name="Google Shape;8353;p8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83"/>
          <p:cNvGrpSpPr/>
          <p:nvPr/>
        </p:nvGrpSpPr>
        <p:grpSpPr>
          <a:xfrm>
            <a:off x="8951621" y="7952350"/>
            <a:ext cx="413307" cy="884703"/>
            <a:chOff x="241025" y="3151575"/>
            <a:chExt cx="293855" cy="644170"/>
          </a:xfrm>
        </p:grpSpPr>
        <p:sp>
          <p:nvSpPr>
            <p:cNvPr id="8357" name="Google Shape;8357;p83"/>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3"/>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9" name="Google Shape;8359;p83"/>
          <p:cNvGrpSpPr/>
          <p:nvPr/>
        </p:nvGrpSpPr>
        <p:grpSpPr>
          <a:xfrm>
            <a:off x="5009481" y="7898283"/>
            <a:ext cx="1937541" cy="953082"/>
            <a:chOff x="2989235" y="8787316"/>
            <a:chExt cx="1709192" cy="861115"/>
          </a:xfrm>
        </p:grpSpPr>
        <p:grpSp>
          <p:nvGrpSpPr>
            <p:cNvPr id="8360" name="Google Shape;8360;p83"/>
            <p:cNvGrpSpPr/>
            <p:nvPr/>
          </p:nvGrpSpPr>
          <p:grpSpPr>
            <a:xfrm>
              <a:off x="3580576" y="8787316"/>
              <a:ext cx="526833" cy="449216"/>
              <a:chOff x="2957425" y="238100"/>
              <a:chExt cx="1910200" cy="1628775"/>
            </a:xfrm>
          </p:grpSpPr>
          <p:sp>
            <p:nvSpPr>
              <p:cNvPr id="8361" name="Google Shape;8361;p83"/>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3"/>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3"/>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3"/>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3"/>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3"/>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3"/>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3"/>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3"/>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3"/>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1" name="Google Shape;8371;p83"/>
            <p:cNvGrpSpPr/>
            <p:nvPr/>
          </p:nvGrpSpPr>
          <p:grpSpPr>
            <a:xfrm>
              <a:off x="2989235" y="9365481"/>
              <a:ext cx="669443" cy="282950"/>
              <a:chOff x="851875" y="4745310"/>
              <a:chExt cx="1724925" cy="729065"/>
            </a:xfrm>
          </p:grpSpPr>
          <p:sp>
            <p:nvSpPr>
              <p:cNvPr id="8372" name="Google Shape;8372;p83"/>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3"/>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83"/>
            <p:cNvGrpSpPr/>
            <p:nvPr/>
          </p:nvGrpSpPr>
          <p:grpSpPr>
            <a:xfrm>
              <a:off x="4057480" y="9422473"/>
              <a:ext cx="640947" cy="225958"/>
              <a:chOff x="3604375" y="4892160"/>
              <a:chExt cx="1651500" cy="582215"/>
            </a:xfrm>
          </p:grpSpPr>
          <p:sp>
            <p:nvSpPr>
              <p:cNvPr id="8375" name="Google Shape;8375;p83"/>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3"/>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83"/>
            <p:cNvGrpSpPr/>
            <p:nvPr/>
          </p:nvGrpSpPr>
          <p:grpSpPr>
            <a:xfrm>
              <a:off x="3558966" y="9206870"/>
              <a:ext cx="569741" cy="441561"/>
              <a:chOff x="2319875" y="4336625"/>
              <a:chExt cx="1468025" cy="1137750"/>
            </a:xfrm>
          </p:grpSpPr>
          <p:sp>
            <p:nvSpPr>
              <p:cNvPr id="8378" name="Google Shape;8378;p83"/>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3"/>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380" name="Google Shape;8380;p83"/>
          <p:cNvSpPr/>
          <p:nvPr/>
        </p:nvSpPr>
        <p:spPr>
          <a:xfrm>
            <a:off x="8294803" y="6570880"/>
            <a:ext cx="718493" cy="774528"/>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84" name="Shape 8384"/>
        <p:cNvGrpSpPr/>
        <p:nvPr/>
      </p:nvGrpSpPr>
      <p:grpSpPr>
        <a:xfrm>
          <a:off x="0" y="0"/>
          <a:ext cx="0" cy="0"/>
          <a:chOff x="0" y="0"/>
          <a:chExt cx="0" cy="0"/>
        </a:xfrm>
      </p:grpSpPr>
      <p:grpSp>
        <p:nvGrpSpPr>
          <p:cNvPr id="8385" name="Google Shape;8385;p84"/>
          <p:cNvGrpSpPr/>
          <p:nvPr/>
        </p:nvGrpSpPr>
        <p:grpSpPr>
          <a:xfrm>
            <a:off x="7410723" y="6684570"/>
            <a:ext cx="1998459" cy="1223629"/>
            <a:chOff x="4351371" y="3547942"/>
            <a:chExt cx="1345130" cy="843475"/>
          </a:xfrm>
        </p:grpSpPr>
        <p:grpSp>
          <p:nvGrpSpPr>
            <p:cNvPr id="8386" name="Google Shape;8386;p84"/>
            <p:cNvGrpSpPr/>
            <p:nvPr/>
          </p:nvGrpSpPr>
          <p:grpSpPr>
            <a:xfrm>
              <a:off x="4351371" y="4209917"/>
              <a:ext cx="1345130" cy="181500"/>
              <a:chOff x="4351371" y="4209917"/>
              <a:chExt cx="1345130" cy="181500"/>
            </a:xfrm>
          </p:grpSpPr>
          <p:sp>
            <p:nvSpPr>
              <p:cNvPr id="8387" name="Google Shape;8387;p84"/>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88" name="Google Shape;8388;p84"/>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389" name="Google Shape;8389;p84"/>
            <p:cNvGrpSpPr/>
            <p:nvPr/>
          </p:nvGrpSpPr>
          <p:grpSpPr>
            <a:xfrm>
              <a:off x="4403010" y="3985221"/>
              <a:ext cx="1109518" cy="181500"/>
              <a:chOff x="4403010" y="3985221"/>
              <a:chExt cx="1109518" cy="181500"/>
            </a:xfrm>
          </p:grpSpPr>
          <p:sp>
            <p:nvSpPr>
              <p:cNvPr id="8390" name="Google Shape;8390;p84"/>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1" name="Google Shape;8391;p84"/>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392" name="Google Shape;8392;p84"/>
            <p:cNvGrpSpPr/>
            <p:nvPr/>
          </p:nvGrpSpPr>
          <p:grpSpPr>
            <a:xfrm>
              <a:off x="4618704" y="3766582"/>
              <a:ext cx="807858" cy="181500"/>
              <a:chOff x="4618704" y="3766582"/>
              <a:chExt cx="807858" cy="181500"/>
            </a:xfrm>
          </p:grpSpPr>
          <p:sp>
            <p:nvSpPr>
              <p:cNvPr id="8393" name="Google Shape;8393;p84"/>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4" name="Google Shape;8394;p84"/>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395" name="Google Shape;8395;p84"/>
            <p:cNvGrpSpPr/>
            <p:nvPr/>
          </p:nvGrpSpPr>
          <p:grpSpPr>
            <a:xfrm>
              <a:off x="4735238" y="3547942"/>
              <a:ext cx="462839" cy="181500"/>
              <a:chOff x="4735238" y="3547942"/>
              <a:chExt cx="462839" cy="181500"/>
            </a:xfrm>
          </p:grpSpPr>
          <p:sp>
            <p:nvSpPr>
              <p:cNvPr id="8396" name="Google Shape;8396;p84"/>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7" name="Google Shape;8397;p84"/>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398" name="Google Shape;8398;p84"/>
          <p:cNvGrpSpPr/>
          <p:nvPr/>
        </p:nvGrpSpPr>
        <p:grpSpPr>
          <a:xfrm>
            <a:off x="3076676" y="6386449"/>
            <a:ext cx="2178334" cy="1542758"/>
            <a:chOff x="4294923" y="2439811"/>
            <a:chExt cx="1334436" cy="967914"/>
          </a:xfrm>
        </p:grpSpPr>
        <p:grpSp>
          <p:nvGrpSpPr>
            <p:cNvPr id="8399" name="Google Shape;8399;p84"/>
            <p:cNvGrpSpPr/>
            <p:nvPr/>
          </p:nvGrpSpPr>
          <p:grpSpPr>
            <a:xfrm>
              <a:off x="4960455" y="2469658"/>
              <a:ext cx="668904" cy="885524"/>
              <a:chOff x="4960455" y="2469658"/>
              <a:chExt cx="668904" cy="885524"/>
            </a:xfrm>
          </p:grpSpPr>
          <p:sp>
            <p:nvSpPr>
              <p:cNvPr id="8400" name="Google Shape;8400;p84"/>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4"/>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4"/>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4"/>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4"/>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4"/>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84"/>
            <p:cNvGrpSpPr/>
            <p:nvPr/>
          </p:nvGrpSpPr>
          <p:grpSpPr>
            <a:xfrm>
              <a:off x="4294923" y="2469658"/>
              <a:ext cx="668951" cy="885524"/>
              <a:chOff x="4294923" y="2469658"/>
              <a:chExt cx="668951" cy="885524"/>
            </a:xfrm>
          </p:grpSpPr>
          <p:sp>
            <p:nvSpPr>
              <p:cNvPr id="8407" name="Google Shape;8407;p84"/>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4"/>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4"/>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4"/>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4"/>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4"/>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3" name="Google Shape;8413;p84"/>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84"/>
          <p:cNvGrpSpPr/>
          <p:nvPr/>
        </p:nvGrpSpPr>
        <p:grpSpPr>
          <a:xfrm>
            <a:off x="923558" y="6392373"/>
            <a:ext cx="1881014" cy="1443468"/>
            <a:chOff x="5900602" y="1193063"/>
            <a:chExt cx="1299851" cy="1021707"/>
          </a:xfrm>
        </p:grpSpPr>
        <p:grpSp>
          <p:nvGrpSpPr>
            <p:cNvPr id="8415" name="Google Shape;8415;p84"/>
            <p:cNvGrpSpPr/>
            <p:nvPr/>
          </p:nvGrpSpPr>
          <p:grpSpPr>
            <a:xfrm>
              <a:off x="6520337" y="1193063"/>
              <a:ext cx="341815" cy="799959"/>
              <a:chOff x="6520337" y="1193063"/>
              <a:chExt cx="341815" cy="799959"/>
            </a:xfrm>
          </p:grpSpPr>
          <p:grpSp>
            <p:nvGrpSpPr>
              <p:cNvPr id="8416" name="Google Shape;8416;p84"/>
              <p:cNvGrpSpPr/>
              <p:nvPr/>
            </p:nvGrpSpPr>
            <p:grpSpPr>
              <a:xfrm>
                <a:off x="6520337" y="1589527"/>
                <a:ext cx="213950" cy="403494"/>
                <a:chOff x="6520337" y="1589527"/>
                <a:chExt cx="213950" cy="403494"/>
              </a:xfrm>
            </p:grpSpPr>
            <p:sp>
              <p:nvSpPr>
                <p:cNvPr id="8417" name="Google Shape;8417;p8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4"/>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9" name="Google Shape;8419;p84"/>
              <p:cNvGrpSpPr/>
              <p:nvPr/>
            </p:nvGrpSpPr>
            <p:grpSpPr>
              <a:xfrm>
                <a:off x="6577204" y="1193063"/>
                <a:ext cx="284947" cy="464512"/>
                <a:chOff x="6577204" y="1193063"/>
                <a:chExt cx="284947" cy="464512"/>
              </a:xfrm>
            </p:grpSpPr>
            <p:sp>
              <p:nvSpPr>
                <p:cNvPr id="8420" name="Google Shape;8420;p8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21" name="Google Shape;8421;p84"/>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422" name="Google Shape;8422;p84"/>
            <p:cNvGrpSpPr/>
            <p:nvPr/>
          </p:nvGrpSpPr>
          <p:grpSpPr>
            <a:xfrm>
              <a:off x="6238903" y="1193063"/>
              <a:ext cx="300475" cy="900152"/>
              <a:chOff x="6238903" y="1193063"/>
              <a:chExt cx="300475" cy="900152"/>
            </a:xfrm>
          </p:grpSpPr>
          <p:grpSp>
            <p:nvGrpSpPr>
              <p:cNvPr id="8423" name="Google Shape;8423;p84"/>
              <p:cNvGrpSpPr/>
              <p:nvPr/>
            </p:nvGrpSpPr>
            <p:grpSpPr>
              <a:xfrm>
                <a:off x="6290865" y="1489315"/>
                <a:ext cx="248514" cy="603900"/>
                <a:chOff x="6290865" y="1489315"/>
                <a:chExt cx="248514" cy="603900"/>
              </a:xfrm>
            </p:grpSpPr>
            <p:sp>
              <p:nvSpPr>
                <p:cNvPr id="8424" name="Google Shape;8424;p8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4"/>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84"/>
              <p:cNvGrpSpPr/>
              <p:nvPr/>
            </p:nvGrpSpPr>
            <p:grpSpPr>
              <a:xfrm>
                <a:off x="6238903" y="1193063"/>
                <a:ext cx="284947" cy="333087"/>
                <a:chOff x="6238903" y="1193063"/>
                <a:chExt cx="284947" cy="333087"/>
              </a:xfrm>
            </p:grpSpPr>
            <p:sp>
              <p:nvSpPr>
                <p:cNvPr id="8427" name="Google Shape;8427;p8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28" name="Google Shape;8428;p84"/>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429" name="Google Shape;8429;p84"/>
            <p:cNvGrpSpPr/>
            <p:nvPr/>
          </p:nvGrpSpPr>
          <p:grpSpPr>
            <a:xfrm>
              <a:off x="5900602" y="1193063"/>
              <a:ext cx="444345" cy="1021707"/>
              <a:chOff x="5900602" y="1193063"/>
              <a:chExt cx="444345" cy="1021707"/>
            </a:xfrm>
          </p:grpSpPr>
          <p:grpSp>
            <p:nvGrpSpPr>
              <p:cNvPr id="8430" name="Google Shape;8430;p84"/>
              <p:cNvGrpSpPr/>
              <p:nvPr/>
            </p:nvGrpSpPr>
            <p:grpSpPr>
              <a:xfrm>
                <a:off x="6046501" y="1367785"/>
                <a:ext cx="298446" cy="846986"/>
                <a:chOff x="6046501" y="1367785"/>
                <a:chExt cx="298446" cy="846986"/>
              </a:xfrm>
            </p:grpSpPr>
            <p:sp>
              <p:nvSpPr>
                <p:cNvPr id="8431" name="Google Shape;8431;p8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4"/>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84"/>
              <p:cNvGrpSpPr/>
              <p:nvPr/>
            </p:nvGrpSpPr>
            <p:grpSpPr>
              <a:xfrm>
                <a:off x="5900602" y="1193063"/>
                <a:ext cx="284947" cy="182312"/>
                <a:chOff x="5900602" y="1193063"/>
                <a:chExt cx="284947" cy="182312"/>
              </a:xfrm>
            </p:grpSpPr>
            <p:sp>
              <p:nvSpPr>
                <p:cNvPr id="8434" name="Google Shape;8434;p8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35" name="Google Shape;8435;p8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436" name="Google Shape;8436;p84"/>
            <p:cNvGrpSpPr/>
            <p:nvPr/>
          </p:nvGrpSpPr>
          <p:grpSpPr>
            <a:xfrm>
              <a:off x="6738300" y="1193063"/>
              <a:ext cx="462153" cy="707634"/>
              <a:chOff x="6738300" y="1193063"/>
              <a:chExt cx="462153" cy="707634"/>
            </a:xfrm>
          </p:grpSpPr>
          <p:grpSp>
            <p:nvGrpSpPr>
              <p:cNvPr id="8437" name="Google Shape;8437;p84"/>
              <p:cNvGrpSpPr/>
              <p:nvPr/>
            </p:nvGrpSpPr>
            <p:grpSpPr>
              <a:xfrm>
                <a:off x="6915505" y="1193063"/>
                <a:ext cx="284947" cy="597387"/>
                <a:chOff x="6915505" y="1193063"/>
                <a:chExt cx="284947" cy="597387"/>
              </a:xfrm>
            </p:grpSpPr>
            <p:sp>
              <p:nvSpPr>
                <p:cNvPr id="8438" name="Google Shape;8438;p8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39" name="Google Shape;8439;p84"/>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440" name="Google Shape;8440;p84"/>
              <p:cNvGrpSpPr/>
              <p:nvPr/>
            </p:nvGrpSpPr>
            <p:grpSpPr>
              <a:xfrm>
                <a:off x="6738300" y="1684725"/>
                <a:ext cx="230066" cy="215971"/>
                <a:chOff x="6738300" y="1684725"/>
                <a:chExt cx="230066" cy="215971"/>
              </a:xfrm>
            </p:grpSpPr>
            <p:sp>
              <p:nvSpPr>
                <p:cNvPr id="8441" name="Google Shape;8441;p84"/>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4"/>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43" name="Google Shape;8443;p84"/>
          <p:cNvGrpSpPr/>
          <p:nvPr/>
        </p:nvGrpSpPr>
        <p:grpSpPr>
          <a:xfrm>
            <a:off x="7025505" y="2502055"/>
            <a:ext cx="1773148" cy="1492834"/>
            <a:chOff x="7287122" y="1165658"/>
            <a:chExt cx="1219413" cy="1051365"/>
          </a:xfrm>
        </p:grpSpPr>
        <p:grpSp>
          <p:nvGrpSpPr>
            <p:cNvPr id="8444" name="Google Shape;8444;p84"/>
            <p:cNvGrpSpPr/>
            <p:nvPr/>
          </p:nvGrpSpPr>
          <p:grpSpPr>
            <a:xfrm>
              <a:off x="7287122" y="1969723"/>
              <a:ext cx="1219413" cy="247300"/>
              <a:chOff x="7287122" y="1969723"/>
              <a:chExt cx="1219413" cy="247300"/>
            </a:xfrm>
          </p:grpSpPr>
          <p:sp>
            <p:nvSpPr>
              <p:cNvPr id="8445" name="Google Shape;8445;p8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6" name="Google Shape;8446;p84"/>
              <p:cNvGrpSpPr/>
              <p:nvPr/>
            </p:nvGrpSpPr>
            <p:grpSpPr>
              <a:xfrm>
                <a:off x="7287122" y="2063892"/>
                <a:ext cx="1151753" cy="73428"/>
                <a:chOff x="7287122" y="2063892"/>
                <a:chExt cx="1151753" cy="73428"/>
              </a:xfrm>
            </p:grpSpPr>
            <p:sp>
              <p:nvSpPr>
                <p:cNvPr id="8447" name="Google Shape;8447;p8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48" name="Google Shape;8448;p8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449" name="Google Shape;8449;p84"/>
            <p:cNvGrpSpPr/>
            <p:nvPr/>
          </p:nvGrpSpPr>
          <p:grpSpPr>
            <a:xfrm>
              <a:off x="7287122" y="1712201"/>
              <a:ext cx="1219403" cy="246767"/>
              <a:chOff x="7287122" y="1712201"/>
              <a:chExt cx="1219403" cy="246767"/>
            </a:xfrm>
          </p:grpSpPr>
          <p:sp>
            <p:nvSpPr>
              <p:cNvPr id="8450" name="Google Shape;8450;p8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1" name="Google Shape;8451;p84"/>
              <p:cNvGrpSpPr/>
              <p:nvPr/>
            </p:nvGrpSpPr>
            <p:grpSpPr>
              <a:xfrm>
                <a:off x="7287122" y="1842861"/>
                <a:ext cx="1005303" cy="73419"/>
                <a:chOff x="7287122" y="1842861"/>
                <a:chExt cx="1005303" cy="73419"/>
              </a:xfrm>
            </p:grpSpPr>
            <p:sp>
              <p:nvSpPr>
                <p:cNvPr id="8452" name="Google Shape;8452;p8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53" name="Google Shape;8453;p8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454" name="Google Shape;8454;p84"/>
            <p:cNvGrpSpPr/>
            <p:nvPr/>
          </p:nvGrpSpPr>
          <p:grpSpPr>
            <a:xfrm>
              <a:off x="7287122" y="1447520"/>
              <a:ext cx="1219403" cy="286667"/>
              <a:chOff x="7287122" y="1447520"/>
              <a:chExt cx="1219403" cy="286667"/>
            </a:xfrm>
          </p:grpSpPr>
          <p:sp>
            <p:nvSpPr>
              <p:cNvPr id="8455" name="Google Shape;8455;p8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6" name="Google Shape;8456;p84"/>
              <p:cNvGrpSpPr/>
              <p:nvPr/>
            </p:nvGrpSpPr>
            <p:grpSpPr>
              <a:xfrm>
                <a:off x="7287122" y="1581977"/>
                <a:ext cx="852803" cy="73428"/>
                <a:chOff x="7287122" y="1581977"/>
                <a:chExt cx="852803" cy="73428"/>
              </a:xfrm>
            </p:grpSpPr>
            <p:sp>
              <p:nvSpPr>
                <p:cNvPr id="8457" name="Google Shape;8457;p8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58" name="Google Shape;8458;p8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459" name="Google Shape;8459;p84"/>
            <p:cNvGrpSpPr/>
            <p:nvPr/>
          </p:nvGrpSpPr>
          <p:grpSpPr>
            <a:xfrm>
              <a:off x="7287122" y="1165658"/>
              <a:ext cx="1219403" cy="344253"/>
              <a:chOff x="7287122" y="1165658"/>
              <a:chExt cx="1219403" cy="344253"/>
            </a:xfrm>
          </p:grpSpPr>
          <p:sp>
            <p:nvSpPr>
              <p:cNvPr id="8460" name="Google Shape;8460;p8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1" name="Google Shape;8461;p84"/>
              <p:cNvGrpSpPr/>
              <p:nvPr/>
            </p:nvGrpSpPr>
            <p:grpSpPr>
              <a:xfrm>
                <a:off x="7287122" y="1341025"/>
                <a:ext cx="695703" cy="73419"/>
                <a:chOff x="7287122" y="1341025"/>
                <a:chExt cx="695703" cy="73419"/>
              </a:xfrm>
            </p:grpSpPr>
            <p:sp>
              <p:nvSpPr>
                <p:cNvPr id="8462" name="Google Shape;8462;p8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63" name="Google Shape;8463;p8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464" name="Google Shape;8464;p84"/>
          <p:cNvGrpSpPr/>
          <p:nvPr/>
        </p:nvGrpSpPr>
        <p:grpSpPr>
          <a:xfrm>
            <a:off x="7110392" y="4363882"/>
            <a:ext cx="1870092" cy="1513969"/>
            <a:chOff x="5249100" y="1210600"/>
            <a:chExt cx="3502700" cy="2904775"/>
          </a:xfrm>
        </p:grpSpPr>
        <p:sp>
          <p:nvSpPr>
            <p:cNvPr id="8465" name="Google Shape;8465;p8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69" name="Google Shape;8469;p84"/>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470" name="Google Shape;8470;p84"/>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471" name="Google Shape;8471;p84"/>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472" name="Google Shape;8472;p84"/>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473" name="Google Shape;8473;p84"/>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4" name="Google Shape;8474;p84"/>
          <p:cNvGrpSpPr/>
          <p:nvPr/>
        </p:nvGrpSpPr>
        <p:grpSpPr>
          <a:xfrm>
            <a:off x="5469024" y="6374415"/>
            <a:ext cx="1727681" cy="1533785"/>
            <a:chOff x="926675" y="238125"/>
            <a:chExt cx="5755100" cy="5232975"/>
          </a:xfrm>
        </p:grpSpPr>
        <p:sp>
          <p:nvSpPr>
            <p:cNvPr id="8475" name="Google Shape;8475;p84"/>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4"/>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4"/>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4"/>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84"/>
          <p:cNvGrpSpPr/>
          <p:nvPr/>
        </p:nvGrpSpPr>
        <p:grpSpPr>
          <a:xfrm>
            <a:off x="933622" y="3379772"/>
            <a:ext cx="2867895" cy="2578035"/>
            <a:chOff x="727421" y="2828315"/>
            <a:chExt cx="1695374" cy="1560837"/>
          </a:xfrm>
        </p:grpSpPr>
        <p:grpSp>
          <p:nvGrpSpPr>
            <p:cNvPr id="8480" name="Google Shape;8480;p84"/>
            <p:cNvGrpSpPr/>
            <p:nvPr/>
          </p:nvGrpSpPr>
          <p:grpSpPr>
            <a:xfrm>
              <a:off x="727421" y="2828315"/>
              <a:ext cx="1695374" cy="1560837"/>
              <a:chOff x="734799" y="2782450"/>
              <a:chExt cx="1571100" cy="1577400"/>
            </a:xfrm>
          </p:grpSpPr>
          <p:cxnSp>
            <p:nvCxnSpPr>
              <p:cNvPr id="8481" name="Google Shape;8481;p8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482" name="Google Shape;8482;p8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483" name="Google Shape;8483;p84"/>
            <p:cNvGrpSpPr/>
            <p:nvPr/>
          </p:nvGrpSpPr>
          <p:grpSpPr>
            <a:xfrm>
              <a:off x="819108" y="2882501"/>
              <a:ext cx="1556791" cy="1426186"/>
              <a:chOff x="819108" y="2882501"/>
              <a:chExt cx="1556791" cy="1426186"/>
            </a:xfrm>
          </p:grpSpPr>
          <p:grpSp>
            <p:nvGrpSpPr>
              <p:cNvPr id="8484" name="Google Shape;8484;p84"/>
              <p:cNvGrpSpPr/>
              <p:nvPr/>
            </p:nvGrpSpPr>
            <p:grpSpPr>
              <a:xfrm>
                <a:off x="819108" y="2882501"/>
                <a:ext cx="103104" cy="1426186"/>
                <a:chOff x="4674013" y="3100904"/>
                <a:chExt cx="122758" cy="1698043"/>
              </a:xfrm>
            </p:grpSpPr>
            <p:sp>
              <p:nvSpPr>
                <p:cNvPr id="8485" name="Google Shape;8485;p8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84"/>
              <p:cNvGrpSpPr/>
              <p:nvPr/>
            </p:nvGrpSpPr>
            <p:grpSpPr>
              <a:xfrm>
                <a:off x="1062475" y="2882501"/>
                <a:ext cx="103104" cy="1426186"/>
                <a:chOff x="4940438" y="3100904"/>
                <a:chExt cx="122758" cy="1698043"/>
              </a:xfrm>
            </p:grpSpPr>
            <p:sp>
              <p:nvSpPr>
                <p:cNvPr id="8493" name="Google Shape;8493;p8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84"/>
              <p:cNvGrpSpPr/>
              <p:nvPr/>
            </p:nvGrpSpPr>
            <p:grpSpPr>
              <a:xfrm>
                <a:off x="1299324" y="2882501"/>
                <a:ext cx="103104" cy="1426186"/>
                <a:chOff x="5206863" y="3100904"/>
                <a:chExt cx="122758" cy="1698043"/>
              </a:xfrm>
            </p:grpSpPr>
            <p:sp>
              <p:nvSpPr>
                <p:cNvPr id="8501" name="Google Shape;8501;p8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8" name="Google Shape;8508;p84"/>
              <p:cNvGrpSpPr/>
              <p:nvPr/>
            </p:nvGrpSpPr>
            <p:grpSpPr>
              <a:xfrm>
                <a:off x="1786057" y="2882501"/>
                <a:ext cx="103104" cy="1426186"/>
                <a:chOff x="6006138" y="3143629"/>
                <a:chExt cx="122758" cy="1698043"/>
              </a:xfrm>
            </p:grpSpPr>
            <p:sp>
              <p:nvSpPr>
                <p:cNvPr id="8509" name="Google Shape;8509;p8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84"/>
              <p:cNvGrpSpPr/>
              <p:nvPr/>
            </p:nvGrpSpPr>
            <p:grpSpPr>
              <a:xfrm>
                <a:off x="2029422" y="2882501"/>
                <a:ext cx="103104" cy="1426186"/>
                <a:chOff x="6805413" y="3100904"/>
                <a:chExt cx="122758" cy="1698043"/>
              </a:xfrm>
            </p:grpSpPr>
            <p:sp>
              <p:nvSpPr>
                <p:cNvPr id="8517" name="Google Shape;8517;p8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84"/>
              <p:cNvGrpSpPr/>
              <p:nvPr/>
            </p:nvGrpSpPr>
            <p:grpSpPr>
              <a:xfrm>
                <a:off x="2272795" y="2882501"/>
                <a:ext cx="103104" cy="1426186"/>
                <a:chOff x="5206863" y="3100904"/>
                <a:chExt cx="122758" cy="1698043"/>
              </a:xfrm>
            </p:grpSpPr>
            <p:sp>
              <p:nvSpPr>
                <p:cNvPr id="8525" name="Google Shape;8525;p8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84"/>
              <p:cNvGrpSpPr/>
              <p:nvPr/>
            </p:nvGrpSpPr>
            <p:grpSpPr>
              <a:xfrm>
                <a:off x="1542694" y="2882501"/>
                <a:ext cx="103104" cy="1426186"/>
                <a:chOff x="6006138" y="3143629"/>
                <a:chExt cx="122758" cy="1698043"/>
              </a:xfrm>
            </p:grpSpPr>
            <p:sp>
              <p:nvSpPr>
                <p:cNvPr id="8533" name="Google Shape;8533;p8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540" name="Google Shape;8540;p84"/>
          <p:cNvGrpSpPr/>
          <p:nvPr/>
        </p:nvGrpSpPr>
        <p:grpSpPr>
          <a:xfrm>
            <a:off x="3076684" y="8155679"/>
            <a:ext cx="3762266" cy="1162937"/>
            <a:chOff x="238125" y="1725700"/>
            <a:chExt cx="7139025" cy="2260325"/>
          </a:xfrm>
        </p:grpSpPr>
        <p:sp>
          <p:nvSpPr>
            <p:cNvPr id="8541" name="Google Shape;8541;p84"/>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4"/>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4"/>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4"/>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4"/>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4"/>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4"/>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4"/>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4"/>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4"/>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84"/>
          <p:cNvGrpSpPr/>
          <p:nvPr/>
        </p:nvGrpSpPr>
        <p:grpSpPr>
          <a:xfrm>
            <a:off x="937328" y="692549"/>
            <a:ext cx="2767656" cy="2520732"/>
            <a:chOff x="729238" y="1179665"/>
            <a:chExt cx="1636117" cy="1526144"/>
          </a:xfrm>
        </p:grpSpPr>
        <p:grpSp>
          <p:nvGrpSpPr>
            <p:cNvPr id="8552" name="Google Shape;8552;p84"/>
            <p:cNvGrpSpPr/>
            <p:nvPr/>
          </p:nvGrpSpPr>
          <p:grpSpPr>
            <a:xfrm>
              <a:off x="729238" y="1179665"/>
              <a:ext cx="80700" cy="1526144"/>
              <a:chOff x="729238" y="1179665"/>
              <a:chExt cx="80700" cy="1526144"/>
            </a:xfrm>
          </p:grpSpPr>
          <p:sp>
            <p:nvSpPr>
              <p:cNvPr id="8553" name="Google Shape;8553;p84"/>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4"/>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4"/>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4"/>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3" name="Google Shape;8563;p84"/>
            <p:cNvGrpSpPr/>
            <p:nvPr/>
          </p:nvGrpSpPr>
          <p:grpSpPr>
            <a:xfrm>
              <a:off x="903098" y="1179665"/>
              <a:ext cx="80700" cy="1526144"/>
              <a:chOff x="903098" y="1179665"/>
              <a:chExt cx="80700" cy="1526144"/>
            </a:xfrm>
          </p:grpSpPr>
          <p:sp>
            <p:nvSpPr>
              <p:cNvPr id="8564" name="Google Shape;8564;p84"/>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4"/>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4"/>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4"/>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4"/>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4"/>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84"/>
            <p:cNvGrpSpPr/>
            <p:nvPr/>
          </p:nvGrpSpPr>
          <p:grpSpPr>
            <a:xfrm>
              <a:off x="1076958" y="1179665"/>
              <a:ext cx="80700" cy="1526144"/>
              <a:chOff x="1076958" y="1179665"/>
              <a:chExt cx="80700" cy="1526144"/>
            </a:xfrm>
          </p:grpSpPr>
          <p:sp>
            <p:nvSpPr>
              <p:cNvPr id="8575" name="Google Shape;8575;p84"/>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4"/>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4"/>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4"/>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4"/>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4"/>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4"/>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84"/>
            <p:cNvGrpSpPr/>
            <p:nvPr/>
          </p:nvGrpSpPr>
          <p:grpSpPr>
            <a:xfrm>
              <a:off x="1247707" y="1179665"/>
              <a:ext cx="80700" cy="1526144"/>
              <a:chOff x="1247707" y="1179665"/>
              <a:chExt cx="80700" cy="1526144"/>
            </a:xfrm>
          </p:grpSpPr>
          <p:sp>
            <p:nvSpPr>
              <p:cNvPr id="8586" name="Google Shape;8586;p84"/>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4"/>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4"/>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84"/>
            <p:cNvGrpSpPr/>
            <p:nvPr/>
          </p:nvGrpSpPr>
          <p:grpSpPr>
            <a:xfrm>
              <a:off x="1421567" y="1179665"/>
              <a:ext cx="80700" cy="1526144"/>
              <a:chOff x="1421567" y="1179665"/>
              <a:chExt cx="80700" cy="1526144"/>
            </a:xfrm>
          </p:grpSpPr>
          <p:sp>
            <p:nvSpPr>
              <p:cNvPr id="8597" name="Google Shape;8597;p84"/>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4"/>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4"/>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4"/>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4"/>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4"/>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4"/>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4"/>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84"/>
            <p:cNvGrpSpPr/>
            <p:nvPr/>
          </p:nvGrpSpPr>
          <p:grpSpPr>
            <a:xfrm>
              <a:off x="1592327" y="1179665"/>
              <a:ext cx="80700" cy="1526144"/>
              <a:chOff x="1592327" y="1179665"/>
              <a:chExt cx="80700" cy="1526144"/>
            </a:xfrm>
          </p:grpSpPr>
          <p:sp>
            <p:nvSpPr>
              <p:cNvPr id="8608" name="Google Shape;8608;p84"/>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4"/>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4"/>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4"/>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4"/>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4"/>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84"/>
            <p:cNvGrpSpPr/>
            <p:nvPr/>
          </p:nvGrpSpPr>
          <p:grpSpPr>
            <a:xfrm>
              <a:off x="1766187" y="1179665"/>
              <a:ext cx="80700" cy="1526144"/>
              <a:chOff x="1766187" y="1179665"/>
              <a:chExt cx="80700" cy="1526144"/>
            </a:xfrm>
          </p:grpSpPr>
          <p:sp>
            <p:nvSpPr>
              <p:cNvPr id="8619" name="Google Shape;8619;p84"/>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4"/>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4"/>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4"/>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4"/>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4"/>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4"/>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4"/>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4"/>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9" name="Google Shape;8629;p84"/>
            <p:cNvGrpSpPr/>
            <p:nvPr/>
          </p:nvGrpSpPr>
          <p:grpSpPr>
            <a:xfrm>
              <a:off x="1936935" y="1179665"/>
              <a:ext cx="80700" cy="1526144"/>
              <a:chOff x="1936935" y="1179665"/>
              <a:chExt cx="80700" cy="1526144"/>
            </a:xfrm>
          </p:grpSpPr>
          <p:sp>
            <p:nvSpPr>
              <p:cNvPr id="8630" name="Google Shape;8630;p84"/>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4"/>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4"/>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4"/>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4"/>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0" name="Google Shape;8640;p84"/>
            <p:cNvGrpSpPr/>
            <p:nvPr/>
          </p:nvGrpSpPr>
          <p:grpSpPr>
            <a:xfrm>
              <a:off x="2110795" y="1179665"/>
              <a:ext cx="80700" cy="1526144"/>
              <a:chOff x="2110795" y="1179665"/>
              <a:chExt cx="80700" cy="1526144"/>
            </a:xfrm>
          </p:grpSpPr>
          <p:sp>
            <p:nvSpPr>
              <p:cNvPr id="8641" name="Google Shape;8641;p84"/>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4"/>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4"/>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4"/>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1" name="Google Shape;8651;p84"/>
            <p:cNvGrpSpPr/>
            <p:nvPr/>
          </p:nvGrpSpPr>
          <p:grpSpPr>
            <a:xfrm>
              <a:off x="2284655" y="1179665"/>
              <a:ext cx="80700" cy="1526144"/>
              <a:chOff x="2284655" y="1179665"/>
              <a:chExt cx="80700" cy="1526144"/>
            </a:xfrm>
          </p:grpSpPr>
          <p:sp>
            <p:nvSpPr>
              <p:cNvPr id="8652" name="Google Shape;8652;p84"/>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4"/>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4"/>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4"/>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4"/>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4"/>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62" name="Google Shape;8662;p84"/>
          <p:cNvGrpSpPr/>
          <p:nvPr/>
        </p:nvGrpSpPr>
        <p:grpSpPr>
          <a:xfrm>
            <a:off x="4311241" y="716218"/>
            <a:ext cx="2307762" cy="1820393"/>
            <a:chOff x="2623904" y="1198803"/>
            <a:chExt cx="1364248" cy="1102133"/>
          </a:xfrm>
        </p:grpSpPr>
        <p:grpSp>
          <p:nvGrpSpPr>
            <p:cNvPr id="8663" name="Google Shape;8663;p84"/>
            <p:cNvGrpSpPr/>
            <p:nvPr/>
          </p:nvGrpSpPr>
          <p:grpSpPr>
            <a:xfrm>
              <a:off x="2623907" y="1198803"/>
              <a:ext cx="1364245" cy="273000"/>
              <a:chOff x="2623907" y="1198803"/>
              <a:chExt cx="1364245" cy="273000"/>
            </a:xfrm>
          </p:grpSpPr>
          <p:sp>
            <p:nvSpPr>
              <p:cNvPr id="8664" name="Google Shape;8664;p8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4"/>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84"/>
            <p:cNvGrpSpPr/>
            <p:nvPr/>
          </p:nvGrpSpPr>
          <p:grpSpPr>
            <a:xfrm>
              <a:off x="2623904" y="1476964"/>
              <a:ext cx="1364245" cy="273000"/>
              <a:chOff x="2623904" y="1476964"/>
              <a:chExt cx="1364245" cy="273000"/>
            </a:xfrm>
          </p:grpSpPr>
          <p:sp>
            <p:nvSpPr>
              <p:cNvPr id="8670" name="Google Shape;8670;p8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4"/>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4"/>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4"/>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5" name="Google Shape;8675;p84"/>
            <p:cNvGrpSpPr/>
            <p:nvPr/>
          </p:nvGrpSpPr>
          <p:grpSpPr>
            <a:xfrm>
              <a:off x="2623907" y="1749775"/>
              <a:ext cx="1364245" cy="273000"/>
              <a:chOff x="2623907" y="1749775"/>
              <a:chExt cx="1364245" cy="273000"/>
            </a:xfrm>
          </p:grpSpPr>
          <p:sp>
            <p:nvSpPr>
              <p:cNvPr id="8676" name="Google Shape;8676;p8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4"/>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4"/>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84"/>
            <p:cNvGrpSpPr/>
            <p:nvPr/>
          </p:nvGrpSpPr>
          <p:grpSpPr>
            <a:xfrm>
              <a:off x="2623904" y="2027936"/>
              <a:ext cx="1364245" cy="273000"/>
              <a:chOff x="2623904" y="2027936"/>
              <a:chExt cx="1364245" cy="273000"/>
            </a:xfrm>
          </p:grpSpPr>
          <p:sp>
            <p:nvSpPr>
              <p:cNvPr id="8682" name="Google Shape;8682;p8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87" name="Google Shape;8687;p84"/>
          <p:cNvGrpSpPr/>
          <p:nvPr/>
        </p:nvGrpSpPr>
        <p:grpSpPr>
          <a:xfrm>
            <a:off x="4285440" y="3111882"/>
            <a:ext cx="2347437" cy="262912"/>
            <a:chOff x="3200660" y="2180272"/>
            <a:chExt cx="2563824" cy="378237"/>
          </a:xfrm>
        </p:grpSpPr>
        <p:sp>
          <p:nvSpPr>
            <p:cNvPr id="8688" name="Google Shape;8688;p8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84"/>
          <p:cNvGrpSpPr/>
          <p:nvPr/>
        </p:nvGrpSpPr>
        <p:grpSpPr>
          <a:xfrm>
            <a:off x="4279551" y="3570587"/>
            <a:ext cx="2352372" cy="263691"/>
            <a:chOff x="3530150" y="2790075"/>
            <a:chExt cx="1962600" cy="225300"/>
          </a:xfrm>
        </p:grpSpPr>
        <p:sp>
          <p:nvSpPr>
            <p:cNvPr id="8707" name="Google Shape;8707;p84"/>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4"/>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84"/>
          <p:cNvGrpSpPr/>
          <p:nvPr/>
        </p:nvGrpSpPr>
        <p:grpSpPr>
          <a:xfrm>
            <a:off x="4279300" y="4029808"/>
            <a:ext cx="2387920" cy="254660"/>
            <a:chOff x="3558802" y="4011244"/>
            <a:chExt cx="1866000" cy="111600"/>
          </a:xfrm>
        </p:grpSpPr>
        <p:sp>
          <p:nvSpPr>
            <p:cNvPr id="8710" name="Google Shape;8710;p84"/>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4"/>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84"/>
          <p:cNvGrpSpPr/>
          <p:nvPr/>
        </p:nvGrpSpPr>
        <p:grpSpPr>
          <a:xfrm>
            <a:off x="4279783" y="2717760"/>
            <a:ext cx="2340335" cy="197825"/>
            <a:chOff x="3465975" y="2270258"/>
            <a:chExt cx="1986364" cy="171947"/>
          </a:xfrm>
        </p:grpSpPr>
        <p:sp>
          <p:nvSpPr>
            <p:cNvPr id="8713" name="Google Shape;8713;p8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4"/>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4"/>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4"/>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4"/>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4"/>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84"/>
          <p:cNvGrpSpPr/>
          <p:nvPr/>
        </p:nvGrpSpPr>
        <p:grpSpPr>
          <a:xfrm>
            <a:off x="4298570" y="4970281"/>
            <a:ext cx="2317003" cy="322853"/>
            <a:chOff x="723300" y="4253549"/>
            <a:chExt cx="2276482" cy="324900"/>
          </a:xfrm>
        </p:grpSpPr>
        <p:sp>
          <p:nvSpPr>
            <p:cNvPr id="8722" name="Google Shape;8722;p8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4"/>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7" name="Google Shape;8727;p84"/>
          <p:cNvGrpSpPr/>
          <p:nvPr/>
        </p:nvGrpSpPr>
        <p:grpSpPr>
          <a:xfrm>
            <a:off x="4280909" y="4476802"/>
            <a:ext cx="2350052" cy="297514"/>
            <a:chOff x="705948" y="3788465"/>
            <a:chExt cx="2308953" cy="299400"/>
          </a:xfrm>
        </p:grpSpPr>
        <p:sp>
          <p:nvSpPr>
            <p:cNvPr id="8728" name="Google Shape;8728;p8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4"/>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4"/>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3" name="Google Shape;8733;p84"/>
          <p:cNvGrpSpPr/>
          <p:nvPr/>
        </p:nvGrpSpPr>
        <p:grpSpPr>
          <a:xfrm>
            <a:off x="4361825" y="5488838"/>
            <a:ext cx="2206877" cy="485721"/>
            <a:chOff x="2658741" y="4097347"/>
            <a:chExt cx="1304609" cy="294074"/>
          </a:xfrm>
        </p:grpSpPr>
        <p:grpSp>
          <p:nvGrpSpPr>
            <p:cNvPr id="8734" name="Google Shape;8734;p84"/>
            <p:cNvGrpSpPr/>
            <p:nvPr/>
          </p:nvGrpSpPr>
          <p:grpSpPr>
            <a:xfrm>
              <a:off x="2658741" y="4097347"/>
              <a:ext cx="118572" cy="294074"/>
              <a:chOff x="3343310" y="4475555"/>
              <a:chExt cx="127717" cy="316753"/>
            </a:xfrm>
          </p:grpSpPr>
          <p:sp>
            <p:nvSpPr>
              <p:cNvPr id="8735" name="Google Shape;8735;p8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84"/>
            <p:cNvGrpSpPr/>
            <p:nvPr/>
          </p:nvGrpSpPr>
          <p:grpSpPr>
            <a:xfrm>
              <a:off x="3815519" y="4098388"/>
              <a:ext cx="147831" cy="291991"/>
              <a:chOff x="3527539" y="4476677"/>
              <a:chExt cx="159232" cy="314510"/>
            </a:xfrm>
          </p:grpSpPr>
          <p:sp>
            <p:nvSpPr>
              <p:cNvPr id="8738" name="Google Shape;8738;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0" name="Google Shape;8740;p84"/>
            <p:cNvGrpSpPr/>
            <p:nvPr/>
          </p:nvGrpSpPr>
          <p:grpSpPr>
            <a:xfrm>
              <a:off x="3511696" y="4098388"/>
              <a:ext cx="147831" cy="291991"/>
              <a:chOff x="3527539" y="4476677"/>
              <a:chExt cx="159232" cy="314510"/>
            </a:xfrm>
          </p:grpSpPr>
          <p:sp>
            <p:nvSpPr>
              <p:cNvPr id="8741" name="Google Shape;8741;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3" name="Google Shape;8743;p84"/>
            <p:cNvGrpSpPr/>
            <p:nvPr/>
          </p:nvGrpSpPr>
          <p:grpSpPr>
            <a:xfrm>
              <a:off x="3207874" y="4098388"/>
              <a:ext cx="147831" cy="291991"/>
              <a:chOff x="3527539" y="4476677"/>
              <a:chExt cx="159232" cy="314510"/>
            </a:xfrm>
          </p:grpSpPr>
          <p:sp>
            <p:nvSpPr>
              <p:cNvPr id="8744" name="Google Shape;8744;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84"/>
            <p:cNvGrpSpPr/>
            <p:nvPr/>
          </p:nvGrpSpPr>
          <p:grpSpPr>
            <a:xfrm>
              <a:off x="2933305" y="4097347"/>
              <a:ext cx="118572" cy="294074"/>
              <a:chOff x="3343310" y="4475555"/>
              <a:chExt cx="127717" cy="316753"/>
            </a:xfrm>
          </p:grpSpPr>
          <p:sp>
            <p:nvSpPr>
              <p:cNvPr id="8747" name="Google Shape;8747;p8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9" name="Google Shape;8749;p84"/>
          <p:cNvGrpSpPr/>
          <p:nvPr/>
        </p:nvGrpSpPr>
        <p:grpSpPr>
          <a:xfrm>
            <a:off x="4315786" y="3118710"/>
            <a:ext cx="2315389" cy="259357"/>
            <a:chOff x="3200660" y="2180272"/>
            <a:chExt cx="2563824" cy="378237"/>
          </a:xfrm>
        </p:grpSpPr>
        <p:sp>
          <p:nvSpPr>
            <p:cNvPr id="8750" name="Google Shape;8750;p8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84"/>
          <p:cNvGrpSpPr/>
          <p:nvPr/>
        </p:nvGrpSpPr>
        <p:grpSpPr>
          <a:xfrm>
            <a:off x="6956530" y="1967165"/>
            <a:ext cx="2084776" cy="272007"/>
            <a:chOff x="4273350" y="2080469"/>
            <a:chExt cx="1433821" cy="191501"/>
          </a:xfrm>
        </p:grpSpPr>
        <p:grpSp>
          <p:nvGrpSpPr>
            <p:cNvPr id="8769" name="Google Shape;8769;p84"/>
            <p:cNvGrpSpPr/>
            <p:nvPr/>
          </p:nvGrpSpPr>
          <p:grpSpPr>
            <a:xfrm>
              <a:off x="4273350" y="2080469"/>
              <a:ext cx="1433821" cy="0"/>
              <a:chOff x="5224975" y="2962250"/>
              <a:chExt cx="1544400" cy="0"/>
            </a:xfrm>
          </p:grpSpPr>
          <p:cxnSp>
            <p:nvCxnSpPr>
              <p:cNvPr id="8770" name="Google Shape;8770;p8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71" name="Google Shape;8771;p84"/>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772" name="Google Shape;8772;p84"/>
            <p:cNvGrpSpPr/>
            <p:nvPr/>
          </p:nvGrpSpPr>
          <p:grpSpPr>
            <a:xfrm>
              <a:off x="4273350" y="2271969"/>
              <a:ext cx="1433821" cy="0"/>
              <a:chOff x="5224975" y="2962250"/>
              <a:chExt cx="1544400" cy="0"/>
            </a:xfrm>
          </p:grpSpPr>
          <p:cxnSp>
            <p:nvCxnSpPr>
              <p:cNvPr id="8773" name="Google Shape;8773;p8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74" name="Google Shape;8774;p84"/>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775" name="Google Shape;8775;p84"/>
          <p:cNvGrpSpPr/>
          <p:nvPr/>
        </p:nvGrpSpPr>
        <p:grpSpPr>
          <a:xfrm>
            <a:off x="6956176" y="692361"/>
            <a:ext cx="2079955" cy="1055873"/>
            <a:chOff x="5159450" y="1919950"/>
            <a:chExt cx="1541050" cy="862500"/>
          </a:xfrm>
        </p:grpSpPr>
        <p:sp>
          <p:nvSpPr>
            <p:cNvPr id="8776" name="Google Shape;8776;p8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777" name="Google Shape;8777;p84"/>
            <p:cNvGrpSpPr/>
            <p:nvPr/>
          </p:nvGrpSpPr>
          <p:grpSpPr>
            <a:xfrm>
              <a:off x="5159450" y="1919950"/>
              <a:ext cx="1541050" cy="862500"/>
              <a:chOff x="5159450" y="1919950"/>
              <a:chExt cx="1541050" cy="862500"/>
            </a:xfrm>
          </p:grpSpPr>
          <p:cxnSp>
            <p:nvCxnSpPr>
              <p:cNvPr id="8778" name="Google Shape;8778;p8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779" name="Google Shape;8779;p8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783" name="Shape 8783"/>
        <p:cNvGrpSpPr/>
        <p:nvPr/>
      </p:nvGrpSpPr>
      <p:grpSpPr>
        <a:xfrm>
          <a:off x="0" y="0"/>
          <a:ext cx="0" cy="0"/>
          <a:chOff x="0" y="0"/>
          <a:chExt cx="0" cy="0"/>
        </a:xfrm>
      </p:grpSpPr>
      <p:sp>
        <p:nvSpPr>
          <p:cNvPr id="8784" name="Google Shape;8784;p85"/>
          <p:cNvSpPr txBox="1"/>
          <p:nvPr/>
        </p:nvSpPr>
        <p:spPr>
          <a:xfrm>
            <a:off x="1179300" y="692479"/>
            <a:ext cx="7928400" cy="9135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...and our sets of editable icons</a:t>
            </a:r>
            <a:endParaRPr sz="3600">
              <a:solidFill>
                <a:srgbClr val="FFFFFF"/>
              </a:solidFill>
            </a:endParaRPr>
          </a:p>
        </p:txBody>
      </p:sp>
      <p:sp>
        <p:nvSpPr>
          <p:cNvPr id="8785" name="Google Shape;8785;p85"/>
          <p:cNvSpPr txBox="1"/>
          <p:nvPr/>
        </p:nvSpPr>
        <p:spPr>
          <a:xfrm>
            <a:off x="1603312" y="2018597"/>
            <a:ext cx="7080000" cy="1715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900">
                <a:solidFill>
                  <a:srgbClr val="FFFFFF"/>
                </a:solidFill>
              </a:rPr>
              <a:t>You can</a:t>
            </a:r>
            <a:r>
              <a:rPr lang="en" sz="1900">
                <a:solidFill>
                  <a:srgbClr val="435D74"/>
                </a:solidFill>
              </a:rPr>
              <a:t> </a:t>
            </a:r>
            <a:r>
              <a:rPr lang="en" sz="1900">
                <a:solidFill>
                  <a:srgbClr val="869FB2"/>
                </a:solidFill>
              </a:rPr>
              <a:t>resize</a:t>
            </a:r>
            <a:r>
              <a:rPr lang="en" sz="1900">
                <a:solidFill>
                  <a:srgbClr val="435D74"/>
                </a:solidFill>
              </a:rPr>
              <a:t> </a:t>
            </a:r>
            <a:r>
              <a:rPr lang="en" sz="1900">
                <a:solidFill>
                  <a:srgbClr val="FFFFFF"/>
                </a:solidFill>
              </a:rPr>
              <a:t>these icons without losing quality.</a:t>
            </a:r>
            <a:endParaRPr sz="1900">
              <a:solidFill>
                <a:srgbClr val="FFFFFF"/>
              </a:solidFill>
            </a:endParaRPr>
          </a:p>
          <a:p>
            <a:pPr indent="0" lvl="0" marL="0" rtl="0" algn="ctr">
              <a:lnSpc>
                <a:spcPct val="115000"/>
              </a:lnSpc>
              <a:spcBef>
                <a:spcPts val="0"/>
              </a:spcBef>
              <a:spcAft>
                <a:spcPts val="0"/>
              </a:spcAft>
              <a:buNone/>
            </a:pPr>
            <a:r>
              <a:rPr lang="en" sz="1900">
                <a:solidFill>
                  <a:srgbClr val="FFFFFF"/>
                </a:solidFill>
              </a:rPr>
              <a:t>You can </a:t>
            </a:r>
            <a:r>
              <a:rPr lang="en" sz="1900">
                <a:solidFill>
                  <a:srgbClr val="869FB2"/>
                </a:solidFill>
              </a:rPr>
              <a:t>change the stroke and fill color</a:t>
            </a:r>
            <a:r>
              <a:rPr lang="en" sz="1900">
                <a:solidFill>
                  <a:srgbClr val="FFFFFF"/>
                </a:solidFill>
              </a:rPr>
              <a:t>; just select the icon and click on the</a:t>
            </a:r>
            <a:r>
              <a:rPr lang="en" sz="1900">
                <a:solidFill>
                  <a:srgbClr val="435D74"/>
                </a:solidFill>
              </a:rPr>
              <a:t> </a:t>
            </a:r>
            <a:r>
              <a:rPr lang="en" sz="1900">
                <a:solidFill>
                  <a:srgbClr val="869FB2"/>
                </a:solidFill>
              </a:rPr>
              <a:t>paint bucket/pen</a:t>
            </a:r>
            <a:r>
              <a:rPr lang="en" sz="1900">
                <a:solidFill>
                  <a:srgbClr val="FFFFFF"/>
                </a:solidFill>
              </a:rPr>
              <a:t>.</a:t>
            </a:r>
            <a:endParaRPr sz="1900">
              <a:solidFill>
                <a:srgbClr val="FFFFFF"/>
              </a:solidFill>
            </a:endParaRPr>
          </a:p>
          <a:p>
            <a:pPr indent="0" lvl="0" marL="0" rtl="0" algn="ctr">
              <a:lnSpc>
                <a:spcPct val="115000"/>
              </a:lnSpc>
              <a:spcBef>
                <a:spcPts val="0"/>
              </a:spcBef>
              <a:spcAft>
                <a:spcPts val="0"/>
              </a:spcAft>
              <a:buNone/>
            </a:pPr>
            <a:r>
              <a:rPr lang="en" sz="1900">
                <a:solidFill>
                  <a:srgbClr val="FFFFFF"/>
                </a:solidFill>
              </a:rPr>
              <a:t>In Google Slides, you can also use </a:t>
            </a:r>
            <a:r>
              <a:rPr lang="en" sz="1900">
                <a:solidFill>
                  <a:srgbClr val="869FB2"/>
                </a:solidFill>
                <a:uFill>
                  <a:noFill/>
                </a:uFill>
                <a:hlinkClick r:id="rId3">
                  <a:extLst>
                    <a:ext uri="{A12FA001-AC4F-418D-AE19-62706E023703}">
                      <ahyp:hlinkClr val="tx"/>
                    </a:ext>
                  </a:extLst>
                </a:hlinkClick>
              </a:rPr>
              <a:t>Flaticon’s extension</a:t>
            </a:r>
            <a:r>
              <a:rPr lang="en" sz="1900">
                <a:solidFill>
                  <a:srgbClr val="FFFFFF"/>
                </a:solidFill>
              </a:rPr>
              <a:t>, allowing you to customize and add even more icons.</a:t>
            </a:r>
            <a:endParaRPr sz="1900">
              <a:solidFill>
                <a:srgbClr val="435D74"/>
              </a:solidFill>
            </a:endParaRPr>
          </a:p>
        </p:txBody>
      </p:sp>
      <p:grpSp>
        <p:nvGrpSpPr>
          <p:cNvPr id="8786" name="Google Shape;8786;p85"/>
          <p:cNvGrpSpPr/>
          <p:nvPr/>
        </p:nvGrpSpPr>
        <p:grpSpPr>
          <a:xfrm>
            <a:off x="1466379" y="4423296"/>
            <a:ext cx="533063" cy="452461"/>
            <a:chOff x="839307" y="2318098"/>
            <a:chExt cx="387992" cy="329326"/>
          </a:xfrm>
        </p:grpSpPr>
        <p:sp>
          <p:nvSpPr>
            <p:cNvPr id="8787" name="Google Shape;8787;p85"/>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5"/>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5"/>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5"/>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5"/>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5"/>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5"/>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5"/>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5"/>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5"/>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85"/>
          <p:cNvGrpSpPr/>
          <p:nvPr/>
        </p:nvGrpSpPr>
        <p:grpSpPr>
          <a:xfrm>
            <a:off x="2257310" y="4384240"/>
            <a:ext cx="531799" cy="530319"/>
            <a:chOff x="1414990" y="2289671"/>
            <a:chExt cx="387073" cy="385996"/>
          </a:xfrm>
        </p:grpSpPr>
        <p:sp>
          <p:nvSpPr>
            <p:cNvPr id="8798" name="Google Shape;8798;p85"/>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5"/>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5"/>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5"/>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5"/>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5"/>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5"/>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5"/>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5"/>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5"/>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5"/>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5"/>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5"/>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5"/>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5"/>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5"/>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5"/>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5"/>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85"/>
          <p:cNvGrpSpPr/>
          <p:nvPr/>
        </p:nvGrpSpPr>
        <p:grpSpPr>
          <a:xfrm>
            <a:off x="3047194" y="4406764"/>
            <a:ext cx="531835" cy="485272"/>
            <a:chOff x="1989911" y="2306065"/>
            <a:chExt cx="387099" cy="353207"/>
          </a:xfrm>
        </p:grpSpPr>
        <p:sp>
          <p:nvSpPr>
            <p:cNvPr id="8817" name="Google Shape;8817;p85"/>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5"/>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5"/>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5"/>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5"/>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5"/>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5"/>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85"/>
          <p:cNvGrpSpPr/>
          <p:nvPr/>
        </p:nvGrpSpPr>
        <p:grpSpPr>
          <a:xfrm>
            <a:off x="3875917" y="4383013"/>
            <a:ext cx="281186" cy="498735"/>
            <a:chOff x="2593102" y="2288778"/>
            <a:chExt cx="204663" cy="363007"/>
          </a:xfrm>
        </p:grpSpPr>
        <p:sp>
          <p:nvSpPr>
            <p:cNvPr id="8825" name="Google Shape;8825;p85"/>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5"/>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5"/>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5"/>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5"/>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5"/>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5"/>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5"/>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5"/>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4" name="Google Shape;8834;p85"/>
          <p:cNvGrpSpPr/>
          <p:nvPr/>
        </p:nvGrpSpPr>
        <p:grpSpPr>
          <a:xfrm>
            <a:off x="4394939" y="4439322"/>
            <a:ext cx="554576" cy="420408"/>
            <a:chOff x="2970874" y="2329763"/>
            <a:chExt cx="403651" cy="305996"/>
          </a:xfrm>
        </p:grpSpPr>
        <p:sp>
          <p:nvSpPr>
            <p:cNvPr id="8835" name="Google Shape;8835;p85"/>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5"/>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5"/>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5"/>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5"/>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5"/>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5"/>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5"/>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5"/>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85"/>
          <p:cNvGrpSpPr/>
          <p:nvPr/>
        </p:nvGrpSpPr>
        <p:grpSpPr>
          <a:xfrm>
            <a:off x="5184823" y="4424198"/>
            <a:ext cx="532846" cy="450548"/>
            <a:chOff x="3545795" y="2318755"/>
            <a:chExt cx="387835" cy="327933"/>
          </a:xfrm>
        </p:grpSpPr>
        <p:sp>
          <p:nvSpPr>
            <p:cNvPr id="8845" name="Google Shape;8845;p85"/>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5"/>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5"/>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8" name="Google Shape;8848;p85"/>
            <p:cNvGrpSpPr/>
            <p:nvPr/>
          </p:nvGrpSpPr>
          <p:grpSpPr>
            <a:xfrm>
              <a:off x="3545795" y="2322301"/>
              <a:ext cx="387835" cy="324387"/>
              <a:chOff x="3545795" y="2322301"/>
              <a:chExt cx="387835" cy="324387"/>
            </a:xfrm>
          </p:grpSpPr>
          <p:sp>
            <p:nvSpPr>
              <p:cNvPr id="8849" name="Google Shape;8849;p85"/>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5"/>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5"/>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5"/>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5"/>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5"/>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5"/>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56" name="Google Shape;8856;p85"/>
          <p:cNvGrpSpPr/>
          <p:nvPr/>
        </p:nvGrpSpPr>
        <p:grpSpPr>
          <a:xfrm>
            <a:off x="6795958" y="4408027"/>
            <a:ext cx="500504" cy="482998"/>
            <a:chOff x="4718468" y="2306984"/>
            <a:chExt cx="364294" cy="351552"/>
          </a:xfrm>
        </p:grpSpPr>
        <p:sp>
          <p:nvSpPr>
            <p:cNvPr id="8857" name="Google Shape;8857;p85"/>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5"/>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5"/>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5"/>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5"/>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5"/>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5"/>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5"/>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5"/>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5"/>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85"/>
          <p:cNvGrpSpPr/>
          <p:nvPr/>
        </p:nvGrpSpPr>
        <p:grpSpPr>
          <a:xfrm>
            <a:off x="6012066" y="4402577"/>
            <a:ext cx="496245" cy="493718"/>
            <a:chOff x="4147908" y="2303017"/>
            <a:chExt cx="361194" cy="359355"/>
          </a:xfrm>
        </p:grpSpPr>
        <p:sp>
          <p:nvSpPr>
            <p:cNvPr id="8868" name="Google Shape;8868;p85"/>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5"/>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5"/>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5"/>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5"/>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5"/>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5"/>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5"/>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5"/>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5"/>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5"/>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5"/>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5"/>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5"/>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85"/>
          <p:cNvGrpSpPr/>
          <p:nvPr/>
        </p:nvGrpSpPr>
        <p:grpSpPr>
          <a:xfrm>
            <a:off x="7584110" y="4398281"/>
            <a:ext cx="504258" cy="501768"/>
            <a:chOff x="5292128" y="2299891"/>
            <a:chExt cx="367027" cy="365214"/>
          </a:xfrm>
        </p:grpSpPr>
        <p:sp>
          <p:nvSpPr>
            <p:cNvPr id="8883" name="Google Shape;8883;p85"/>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5"/>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5"/>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5"/>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5"/>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5"/>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85"/>
          <p:cNvGrpSpPr/>
          <p:nvPr/>
        </p:nvGrpSpPr>
        <p:grpSpPr>
          <a:xfrm>
            <a:off x="8383018" y="4412034"/>
            <a:ext cx="474984" cy="474984"/>
            <a:chOff x="5873617" y="2309901"/>
            <a:chExt cx="345720" cy="345720"/>
          </a:xfrm>
        </p:grpSpPr>
        <p:sp>
          <p:nvSpPr>
            <p:cNvPr id="8890" name="Google Shape;8890;p85"/>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5"/>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5"/>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5"/>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5"/>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5"/>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5"/>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5"/>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5"/>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5"/>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5"/>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5"/>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5"/>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5"/>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5"/>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5"/>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5"/>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5"/>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5"/>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85"/>
          <p:cNvGrpSpPr/>
          <p:nvPr/>
        </p:nvGrpSpPr>
        <p:grpSpPr>
          <a:xfrm>
            <a:off x="2179077" y="7638156"/>
            <a:ext cx="537827" cy="508517"/>
            <a:chOff x="6863329" y="2297710"/>
            <a:chExt cx="391460" cy="370127"/>
          </a:xfrm>
        </p:grpSpPr>
        <p:sp>
          <p:nvSpPr>
            <p:cNvPr id="8910" name="Google Shape;8910;p85"/>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5"/>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5"/>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5"/>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5"/>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5"/>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5"/>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5"/>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5"/>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9" name="Google Shape;8919;p85"/>
          <p:cNvGrpSpPr/>
          <p:nvPr/>
        </p:nvGrpSpPr>
        <p:grpSpPr>
          <a:xfrm>
            <a:off x="2945933" y="7666744"/>
            <a:ext cx="470725" cy="451270"/>
            <a:chOff x="7421488" y="2318518"/>
            <a:chExt cx="342620" cy="328459"/>
          </a:xfrm>
        </p:grpSpPr>
        <p:sp>
          <p:nvSpPr>
            <p:cNvPr id="8920" name="Google Shape;8920;p85"/>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5"/>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5"/>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5"/>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5"/>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5"/>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5"/>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85"/>
          <p:cNvGrpSpPr/>
          <p:nvPr/>
        </p:nvGrpSpPr>
        <p:grpSpPr>
          <a:xfrm>
            <a:off x="3759508" y="5057751"/>
            <a:ext cx="463723" cy="463939"/>
            <a:chOff x="2508373" y="2779889"/>
            <a:chExt cx="337523" cy="337680"/>
          </a:xfrm>
        </p:grpSpPr>
        <p:sp>
          <p:nvSpPr>
            <p:cNvPr id="8928" name="Google Shape;8928;p85"/>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5"/>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5"/>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5"/>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5"/>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5"/>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85"/>
          <p:cNvGrpSpPr/>
          <p:nvPr/>
        </p:nvGrpSpPr>
        <p:grpSpPr>
          <a:xfrm>
            <a:off x="2902233" y="6928596"/>
            <a:ext cx="564141" cy="511405"/>
            <a:chOff x="1884401" y="4141593"/>
            <a:chExt cx="410613" cy="372229"/>
          </a:xfrm>
        </p:grpSpPr>
        <p:sp>
          <p:nvSpPr>
            <p:cNvPr id="8935" name="Google Shape;8935;p85"/>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5"/>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5"/>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5"/>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5"/>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5"/>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5"/>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2" name="Google Shape;8942;p85"/>
          <p:cNvGrpSpPr/>
          <p:nvPr/>
        </p:nvGrpSpPr>
        <p:grpSpPr>
          <a:xfrm>
            <a:off x="2279076" y="5049233"/>
            <a:ext cx="404634" cy="480724"/>
            <a:chOff x="1430832" y="2773689"/>
            <a:chExt cx="294515" cy="349897"/>
          </a:xfrm>
        </p:grpSpPr>
        <p:sp>
          <p:nvSpPr>
            <p:cNvPr id="8943" name="Google Shape;8943;p85"/>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5"/>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5"/>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5"/>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5"/>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5"/>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5"/>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5"/>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5"/>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5"/>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5"/>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5"/>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5"/>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85"/>
          <p:cNvGrpSpPr/>
          <p:nvPr/>
        </p:nvGrpSpPr>
        <p:grpSpPr>
          <a:xfrm>
            <a:off x="4547912" y="5069699"/>
            <a:ext cx="396873" cy="439972"/>
            <a:chOff x="3082217" y="2788586"/>
            <a:chExt cx="288866" cy="320236"/>
          </a:xfrm>
        </p:grpSpPr>
        <p:sp>
          <p:nvSpPr>
            <p:cNvPr id="8957" name="Google Shape;8957;p85"/>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5"/>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5"/>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5"/>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5"/>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5"/>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5"/>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85"/>
          <p:cNvGrpSpPr/>
          <p:nvPr/>
        </p:nvGrpSpPr>
        <p:grpSpPr>
          <a:xfrm>
            <a:off x="5273799" y="5058870"/>
            <a:ext cx="446541" cy="461701"/>
            <a:chOff x="3610557" y="2780704"/>
            <a:chExt cx="325017" cy="336052"/>
          </a:xfrm>
        </p:grpSpPr>
        <p:sp>
          <p:nvSpPr>
            <p:cNvPr id="8965" name="Google Shape;8965;p85"/>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5"/>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5"/>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85"/>
          <p:cNvGrpSpPr/>
          <p:nvPr/>
        </p:nvGrpSpPr>
        <p:grpSpPr>
          <a:xfrm>
            <a:off x="6054876" y="5101174"/>
            <a:ext cx="393588" cy="376984"/>
            <a:chOff x="4179067" y="2811495"/>
            <a:chExt cx="286475" cy="274390"/>
          </a:xfrm>
        </p:grpSpPr>
        <p:sp>
          <p:nvSpPr>
            <p:cNvPr id="8969" name="Google Shape;8969;p85"/>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5"/>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5"/>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5"/>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5"/>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5"/>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5"/>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5"/>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5"/>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85"/>
          <p:cNvGrpSpPr/>
          <p:nvPr/>
        </p:nvGrpSpPr>
        <p:grpSpPr>
          <a:xfrm>
            <a:off x="6752391" y="5033387"/>
            <a:ext cx="509781" cy="514112"/>
            <a:chOff x="4686757" y="2762156"/>
            <a:chExt cx="371047" cy="374199"/>
          </a:xfrm>
        </p:grpSpPr>
        <p:sp>
          <p:nvSpPr>
            <p:cNvPr id="8979" name="Google Shape;8979;p85"/>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5"/>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5"/>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5"/>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5"/>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5"/>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5"/>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85"/>
          <p:cNvGrpSpPr/>
          <p:nvPr/>
        </p:nvGrpSpPr>
        <p:grpSpPr>
          <a:xfrm>
            <a:off x="7487229" y="5064501"/>
            <a:ext cx="558582" cy="450439"/>
            <a:chOff x="5221613" y="2784802"/>
            <a:chExt cx="406567" cy="327855"/>
          </a:xfrm>
        </p:grpSpPr>
        <p:sp>
          <p:nvSpPr>
            <p:cNvPr id="8987" name="Google Shape;8987;p85"/>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5"/>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5"/>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5"/>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5"/>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5"/>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5"/>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5"/>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5"/>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5"/>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5"/>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5"/>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5"/>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5"/>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5"/>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5"/>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5"/>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5"/>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5"/>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5"/>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5"/>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5"/>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5"/>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5"/>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5"/>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5"/>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5"/>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5"/>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5"/>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5"/>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85"/>
          <p:cNvGrpSpPr/>
          <p:nvPr/>
        </p:nvGrpSpPr>
        <p:grpSpPr>
          <a:xfrm>
            <a:off x="8299167" y="5031690"/>
            <a:ext cx="417123" cy="515809"/>
            <a:chOff x="5812586" y="2760921"/>
            <a:chExt cx="303605" cy="375434"/>
          </a:xfrm>
        </p:grpSpPr>
        <p:sp>
          <p:nvSpPr>
            <p:cNvPr id="9018" name="Google Shape;9018;p85"/>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5"/>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5"/>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5"/>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5"/>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5"/>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5"/>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5"/>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5"/>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5"/>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5"/>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85"/>
          <p:cNvGrpSpPr/>
          <p:nvPr/>
        </p:nvGrpSpPr>
        <p:grpSpPr>
          <a:xfrm>
            <a:off x="2283138" y="8272792"/>
            <a:ext cx="520032" cy="519563"/>
            <a:chOff x="6334673" y="2759633"/>
            <a:chExt cx="378508" cy="378166"/>
          </a:xfrm>
        </p:grpSpPr>
        <p:sp>
          <p:nvSpPr>
            <p:cNvPr id="9030" name="Google Shape;9030;p85"/>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5"/>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5"/>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5"/>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4" name="Google Shape;9034;p85"/>
          <p:cNvGrpSpPr/>
          <p:nvPr/>
        </p:nvGrpSpPr>
        <p:grpSpPr>
          <a:xfrm>
            <a:off x="4588504" y="8337151"/>
            <a:ext cx="439322" cy="390881"/>
            <a:chOff x="8012645" y="2806477"/>
            <a:chExt cx="319763" cy="284505"/>
          </a:xfrm>
        </p:grpSpPr>
        <p:sp>
          <p:nvSpPr>
            <p:cNvPr id="9035" name="Google Shape;9035;p85"/>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5"/>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5"/>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5"/>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5"/>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5"/>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5"/>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5"/>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5"/>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5"/>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85"/>
          <p:cNvGrpSpPr/>
          <p:nvPr/>
        </p:nvGrpSpPr>
        <p:grpSpPr>
          <a:xfrm>
            <a:off x="3685404" y="6956823"/>
            <a:ext cx="529417" cy="533171"/>
            <a:chOff x="2454435" y="4162138"/>
            <a:chExt cx="385339" cy="388071"/>
          </a:xfrm>
        </p:grpSpPr>
        <p:sp>
          <p:nvSpPr>
            <p:cNvPr id="9046" name="Google Shape;9046;p85"/>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5"/>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5"/>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5"/>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5"/>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5"/>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5"/>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5"/>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5"/>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5"/>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5"/>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7" name="Google Shape;9057;p85"/>
          <p:cNvGrpSpPr/>
          <p:nvPr/>
        </p:nvGrpSpPr>
        <p:grpSpPr>
          <a:xfrm>
            <a:off x="5261959" y="6955523"/>
            <a:ext cx="378067" cy="534326"/>
            <a:chOff x="3601939" y="4161192"/>
            <a:chExt cx="275178" cy="388912"/>
          </a:xfrm>
        </p:grpSpPr>
        <p:sp>
          <p:nvSpPr>
            <p:cNvPr id="9058" name="Google Shape;9058;p85"/>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5"/>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5"/>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5"/>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5"/>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5"/>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5"/>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5"/>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5"/>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5"/>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85"/>
          <p:cNvGrpSpPr/>
          <p:nvPr/>
        </p:nvGrpSpPr>
        <p:grpSpPr>
          <a:xfrm>
            <a:off x="1461867" y="5655750"/>
            <a:ext cx="516314" cy="510647"/>
            <a:chOff x="836023" y="3215146"/>
            <a:chExt cx="375802" cy="371677"/>
          </a:xfrm>
        </p:grpSpPr>
        <p:sp>
          <p:nvSpPr>
            <p:cNvPr id="9069" name="Google Shape;9069;p85"/>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5"/>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5"/>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5"/>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5"/>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5"/>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5"/>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5"/>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5"/>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5"/>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5"/>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5"/>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5"/>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5"/>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5"/>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5"/>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85"/>
          <p:cNvGrpSpPr/>
          <p:nvPr/>
        </p:nvGrpSpPr>
        <p:grpSpPr>
          <a:xfrm>
            <a:off x="2176672" y="5649903"/>
            <a:ext cx="592657" cy="522342"/>
            <a:chOff x="1356297" y="3210890"/>
            <a:chExt cx="431368" cy="380189"/>
          </a:xfrm>
        </p:grpSpPr>
        <p:sp>
          <p:nvSpPr>
            <p:cNvPr id="9086" name="Google Shape;9086;p85"/>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5"/>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5"/>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5"/>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5"/>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5"/>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5"/>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5"/>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5"/>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5"/>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5"/>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5"/>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5"/>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85"/>
          <p:cNvGrpSpPr/>
          <p:nvPr/>
        </p:nvGrpSpPr>
        <p:grpSpPr>
          <a:xfrm>
            <a:off x="2928800" y="5656292"/>
            <a:ext cx="565874" cy="509348"/>
            <a:chOff x="1903737" y="3215540"/>
            <a:chExt cx="411874" cy="370731"/>
          </a:xfrm>
        </p:grpSpPr>
        <p:sp>
          <p:nvSpPr>
            <p:cNvPr id="9100" name="Google Shape;9100;p85"/>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5"/>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5"/>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5"/>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5"/>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5"/>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5"/>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5"/>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5"/>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85"/>
          <p:cNvGrpSpPr/>
          <p:nvPr/>
        </p:nvGrpSpPr>
        <p:grpSpPr>
          <a:xfrm>
            <a:off x="3704679" y="5702061"/>
            <a:ext cx="546562" cy="417773"/>
            <a:chOff x="2468465" y="3248854"/>
            <a:chExt cx="397818" cy="304078"/>
          </a:xfrm>
        </p:grpSpPr>
        <p:sp>
          <p:nvSpPr>
            <p:cNvPr id="9110" name="Google Shape;9110;p85"/>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5"/>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5"/>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5"/>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5"/>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5"/>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85"/>
          <p:cNvGrpSpPr/>
          <p:nvPr/>
        </p:nvGrpSpPr>
        <p:grpSpPr>
          <a:xfrm>
            <a:off x="4458539" y="5656941"/>
            <a:ext cx="541834" cy="508084"/>
            <a:chOff x="3017166" y="3216013"/>
            <a:chExt cx="394376" cy="369812"/>
          </a:xfrm>
        </p:grpSpPr>
        <p:sp>
          <p:nvSpPr>
            <p:cNvPr id="9117" name="Google Shape;9117;p85"/>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5"/>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9" name="Google Shape;9119;p85"/>
          <p:cNvGrpSpPr/>
          <p:nvPr/>
        </p:nvGrpSpPr>
        <p:grpSpPr>
          <a:xfrm>
            <a:off x="6097432" y="5653115"/>
            <a:ext cx="273426" cy="515773"/>
            <a:chOff x="4210043" y="3213228"/>
            <a:chExt cx="199014" cy="375408"/>
          </a:xfrm>
        </p:grpSpPr>
        <p:sp>
          <p:nvSpPr>
            <p:cNvPr id="9120" name="Google Shape;9120;p85"/>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5"/>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5"/>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5"/>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5"/>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5"/>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5"/>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5"/>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5"/>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5"/>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0" name="Google Shape;9130;p85"/>
          <p:cNvGrpSpPr/>
          <p:nvPr/>
        </p:nvGrpSpPr>
        <p:grpSpPr>
          <a:xfrm>
            <a:off x="6932906" y="5639507"/>
            <a:ext cx="106952" cy="542917"/>
            <a:chOff x="4818146" y="3203323"/>
            <a:chExt cx="77845" cy="395165"/>
          </a:xfrm>
        </p:grpSpPr>
        <p:sp>
          <p:nvSpPr>
            <p:cNvPr id="9131" name="Google Shape;9131;p85"/>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5"/>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5"/>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5"/>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5"/>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5"/>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5"/>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5"/>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9" name="Google Shape;9139;p85"/>
          <p:cNvGrpSpPr/>
          <p:nvPr/>
        </p:nvGrpSpPr>
        <p:grpSpPr>
          <a:xfrm>
            <a:off x="7497227" y="5683616"/>
            <a:ext cx="472747" cy="457189"/>
            <a:chOff x="5228890" y="3235428"/>
            <a:chExt cx="344091" cy="332767"/>
          </a:xfrm>
        </p:grpSpPr>
        <p:sp>
          <p:nvSpPr>
            <p:cNvPr id="9140" name="Google Shape;9140;p85"/>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5"/>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5"/>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5"/>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5"/>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5" name="Google Shape;9145;p85"/>
          <p:cNvGrpSpPr/>
          <p:nvPr/>
        </p:nvGrpSpPr>
        <p:grpSpPr>
          <a:xfrm>
            <a:off x="8224052" y="5672102"/>
            <a:ext cx="533821" cy="478017"/>
            <a:chOff x="5757913" y="3227047"/>
            <a:chExt cx="388544" cy="347927"/>
          </a:xfrm>
        </p:grpSpPr>
        <p:sp>
          <p:nvSpPr>
            <p:cNvPr id="9146" name="Google Shape;9146;p85"/>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5"/>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8" name="Google Shape;9148;p85"/>
          <p:cNvSpPr/>
          <p:nvPr/>
        </p:nvSpPr>
        <p:spPr>
          <a:xfrm>
            <a:off x="5193689" y="7862190"/>
            <a:ext cx="435414" cy="60134"/>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5"/>
          <p:cNvSpPr/>
          <p:nvPr/>
        </p:nvSpPr>
        <p:spPr>
          <a:xfrm>
            <a:off x="5327636" y="7655405"/>
            <a:ext cx="177046" cy="85148"/>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5"/>
          <p:cNvSpPr/>
          <p:nvPr/>
        </p:nvSpPr>
        <p:spPr>
          <a:xfrm>
            <a:off x="5327636" y="7704458"/>
            <a:ext cx="177046" cy="36095"/>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5"/>
          <p:cNvSpPr/>
          <p:nvPr/>
        </p:nvSpPr>
        <p:spPr>
          <a:xfrm>
            <a:off x="5220255" y="7728244"/>
            <a:ext cx="382318" cy="357810"/>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5"/>
          <p:cNvSpPr/>
          <p:nvPr/>
        </p:nvSpPr>
        <p:spPr>
          <a:xfrm>
            <a:off x="5576002" y="7727991"/>
            <a:ext cx="26566" cy="358062"/>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5"/>
          <p:cNvSpPr/>
          <p:nvPr/>
        </p:nvSpPr>
        <p:spPr>
          <a:xfrm>
            <a:off x="5220255" y="7848438"/>
            <a:ext cx="382318" cy="237613"/>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5"/>
          <p:cNvSpPr/>
          <p:nvPr/>
        </p:nvSpPr>
        <p:spPr>
          <a:xfrm>
            <a:off x="5275804" y="7918787"/>
            <a:ext cx="271182" cy="14546"/>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5"/>
          <p:cNvSpPr/>
          <p:nvPr/>
        </p:nvSpPr>
        <p:spPr>
          <a:xfrm>
            <a:off x="5322366" y="7949828"/>
            <a:ext cx="178562" cy="14546"/>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5"/>
          <p:cNvSpPr/>
          <p:nvPr/>
        </p:nvSpPr>
        <p:spPr>
          <a:xfrm>
            <a:off x="5362178" y="7980616"/>
            <a:ext cx="96193" cy="14546"/>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5"/>
          <p:cNvSpPr/>
          <p:nvPr/>
        </p:nvSpPr>
        <p:spPr>
          <a:xfrm>
            <a:off x="5188203" y="7862082"/>
            <a:ext cx="446423" cy="271037"/>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5"/>
          <p:cNvSpPr/>
          <p:nvPr/>
        </p:nvSpPr>
        <p:spPr>
          <a:xfrm>
            <a:off x="5610797" y="7862263"/>
            <a:ext cx="23823" cy="270857"/>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5"/>
          <p:cNvSpPr/>
          <p:nvPr/>
        </p:nvSpPr>
        <p:spPr>
          <a:xfrm>
            <a:off x="5271328" y="7780833"/>
            <a:ext cx="44830" cy="448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5"/>
          <p:cNvSpPr/>
          <p:nvPr/>
        </p:nvSpPr>
        <p:spPr>
          <a:xfrm>
            <a:off x="5345178" y="7773578"/>
            <a:ext cx="50100" cy="14546"/>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5"/>
          <p:cNvSpPr/>
          <p:nvPr/>
        </p:nvSpPr>
        <p:spPr>
          <a:xfrm>
            <a:off x="5345178" y="7812127"/>
            <a:ext cx="155750" cy="14546"/>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5"/>
          <p:cNvSpPr/>
          <p:nvPr/>
        </p:nvSpPr>
        <p:spPr>
          <a:xfrm>
            <a:off x="5279089" y="7872694"/>
            <a:ext cx="95904" cy="14582"/>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5"/>
          <p:cNvSpPr/>
          <p:nvPr/>
        </p:nvSpPr>
        <p:spPr>
          <a:xfrm>
            <a:off x="5224730" y="8084027"/>
            <a:ext cx="78651" cy="14546"/>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4" name="Google Shape;9164;p85"/>
          <p:cNvGrpSpPr/>
          <p:nvPr/>
        </p:nvGrpSpPr>
        <p:grpSpPr>
          <a:xfrm>
            <a:off x="5903090" y="7647047"/>
            <a:ext cx="494729" cy="494765"/>
            <a:chOff x="7414946" y="3220873"/>
            <a:chExt cx="360091" cy="360117"/>
          </a:xfrm>
        </p:grpSpPr>
        <p:sp>
          <p:nvSpPr>
            <p:cNvPr id="9165" name="Google Shape;9165;p85"/>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5"/>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5"/>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5"/>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5"/>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5"/>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5"/>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5"/>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5"/>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5"/>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5"/>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85"/>
          <p:cNvGrpSpPr/>
          <p:nvPr/>
        </p:nvGrpSpPr>
        <p:grpSpPr>
          <a:xfrm>
            <a:off x="6744302" y="7639034"/>
            <a:ext cx="318509" cy="510791"/>
            <a:chOff x="8027227" y="3215041"/>
            <a:chExt cx="231829" cy="371782"/>
          </a:xfrm>
        </p:grpSpPr>
        <p:sp>
          <p:nvSpPr>
            <p:cNvPr id="9177" name="Google Shape;9177;p85"/>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5"/>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5"/>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5"/>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5"/>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5"/>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5"/>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5"/>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5"/>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5"/>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7" name="Google Shape;9187;p85"/>
          <p:cNvGrpSpPr/>
          <p:nvPr/>
        </p:nvGrpSpPr>
        <p:grpSpPr>
          <a:xfrm>
            <a:off x="5937456" y="6934840"/>
            <a:ext cx="543566" cy="577785"/>
            <a:chOff x="4093603" y="4146138"/>
            <a:chExt cx="395638" cy="420544"/>
          </a:xfrm>
        </p:grpSpPr>
        <p:sp>
          <p:nvSpPr>
            <p:cNvPr id="9188" name="Google Shape;9188;p85"/>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5"/>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5"/>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5"/>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5"/>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5"/>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5"/>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5"/>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5"/>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5"/>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5"/>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5"/>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5"/>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5"/>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5"/>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5"/>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5"/>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85"/>
          <p:cNvGrpSpPr/>
          <p:nvPr/>
        </p:nvGrpSpPr>
        <p:grpSpPr>
          <a:xfrm>
            <a:off x="6694204" y="6957076"/>
            <a:ext cx="538657" cy="532918"/>
            <a:chOff x="4644406" y="4162322"/>
            <a:chExt cx="392065" cy="387887"/>
          </a:xfrm>
        </p:grpSpPr>
        <p:sp>
          <p:nvSpPr>
            <p:cNvPr id="9206" name="Google Shape;9206;p85"/>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5"/>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5"/>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5"/>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5"/>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5"/>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85"/>
          <p:cNvGrpSpPr/>
          <p:nvPr/>
        </p:nvGrpSpPr>
        <p:grpSpPr>
          <a:xfrm>
            <a:off x="8183480" y="7038652"/>
            <a:ext cx="573093" cy="369801"/>
            <a:chOff x="5728383" y="4221698"/>
            <a:chExt cx="417128" cy="269162"/>
          </a:xfrm>
        </p:grpSpPr>
        <p:sp>
          <p:nvSpPr>
            <p:cNvPr id="9213" name="Google Shape;9213;p85"/>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5"/>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5"/>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5"/>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5"/>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5"/>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5"/>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5"/>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5"/>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5"/>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5"/>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5"/>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85"/>
          <p:cNvGrpSpPr/>
          <p:nvPr/>
        </p:nvGrpSpPr>
        <p:grpSpPr>
          <a:xfrm>
            <a:off x="1459376" y="6317639"/>
            <a:ext cx="510791" cy="470906"/>
            <a:chOff x="834210" y="3696905"/>
            <a:chExt cx="371782" cy="342751"/>
          </a:xfrm>
        </p:grpSpPr>
        <p:sp>
          <p:nvSpPr>
            <p:cNvPr id="9226" name="Google Shape;9226;p85"/>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5"/>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5"/>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5"/>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5"/>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5"/>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5"/>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5"/>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5"/>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5"/>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5"/>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5"/>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8" name="Google Shape;9238;p85"/>
          <p:cNvGrpSpPr/>
          <p:nvPr/>
        </p:nvGrpSpPr>
        <p:grpSpPr>
          <a:xfrm>
            <a:off x="2180931" y="6297533"/>
            <a:ext cx="543097" cy="511044"/>
            <a:chOff x="1359398" y="3682271"/>
            <a:chExt cx="395296" cy="371966"/>
          </a:xfrm>
        </p:grpSpPr>
        <p:sp>
          <p:nvSpPr>
            <p:cNvPr id="9239" name="Google Shape;9239;p85"/>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5"/>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5"/>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5"/>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5"/>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5"/>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5"/>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85"/>
          <p:cNvGrpSpPr/>
          <p:nvPr/>
        </p:nvGrpSpPr>
        <p:grpSpPr>
          <a:xfrm>
            <a:off x="2934792" y="6297533"/>
            <a:ext cx="543097" cy="511044"/>
            <a:chOff x="1908099" y="3682271"/>
            <a:chExt cx="395296" cy="371966"/>
          </a:xfrm>
        </p:grpSpPr>
        <p:sp>
          <p:nvSpPr>
            <p:cNvPr id="9247" name="Google Shape;9247;p85"/>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5"/>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5"/>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5"/>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5"/>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5"/>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5"/>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85"/>
          <p:cNvGrpSpPr/>
          <p:nvPr/>
        </p:nvGrpSpPr>
        <p:grpSpPr>
          <a:xfrm>
            <a:off x="3688652" y="6297533"/>
            <a:ext cx="543061" cy="511044"/>
            <a:chOff x="2456800" y="3682271"/>
            <a:chExt cx="395270" cy="371966"/>
          </a:xfrm>
        </p:grpSpPr>
        <p:sp>
          <p:nvSpPr>
            <p:cNvPr id="9255" name="Google Shape;9255;p85"/>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5"/>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5"/>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5"/>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5"/>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5"/>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5"/>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5"/>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5"/>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85"/>
          <p:cNvGrpSpPr/>
          <p:nvPr/>
        </p:nvGrpSpPr>
        <p:grpSpPr>
          <a:xfrm>
            <a:off x="4454533" y="6297533"/>
            <a:ext cx="537322" cy="511008"/>
            <a:chOff x="3014250" y="3682271"/>
            <a:chExt cx="391092" cy="371940"/>
          </a:xfrm>
        </p:grpSpPr>
        <p:sp>
          <p:nvSpPr>
            <p:cNvPr id="9265" name="Google Shape;9265;p85"/>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5"/>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5"/>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85"/>
          <p:cNvGrpSpPr/>
          <p:nvPr/>
        </p:nvGrpSpPr>
        <p:grpSpPr>
          <a:xfrm>
            <a:off x="5216876" y="6325941"/>
            <a:ext cx="534073" cy="454338"/>
            <a:chOff x="3569125" y="3702947"/>
            <a:chExt cx="388728" cy="330692"/>
          </a:xfrm>
        </p:grpSpPr>
        <p:sp>
          <p:nvSpPr>
            <p:cNvPr id="9269" name="Google Shape;9269;p85"/>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5"/>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5"/>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5"/>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85"/>
          <p:cNvGrpSpPr/>
          <p:nvPr/>
        </p:nvGrpSpPr>
        <p:grpSpPr>
          <a:xfrm>
            <a:off x="5962723" y="6297786"/>
            <a:ext cx="533063" cy="510575"/>
            <a:chOff x="4111994" y="3682455"/>
            <a:chExt cx="387992" cy="371625"/>
          </a:xfrm>
        </p:grpSpPr>
        <p:sp>
          <p:nvSpPr>
            <p:cNvPr id="9274" name="Google Shape;9274;p85"/>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5"/>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85"/>
          <p:cNvGrpSpPr/>
          <p:nvPr/>
        </p:nvGrpSpPr>
        <p:grpSpPr>
          <a:xfrm>
            <a:off x="6736111" y="6297533"/>
            <a:ext cx="511044" cy="511044"/>
            <a:chOff x="4674908" y="3682271"/>
            <a:chExt cx="371966" cy="371966"/>
          </a:xfrm>
        </p:grpSpPr>
        <p:sp>
          <p:nvSpPr>
            <p:cNvPr id="9277" name="Google Shape;9277;p85"/>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5"/>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5"/>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5"/>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85"/>
          <p:cNvGrpSpPr/>
          <p:nvPr/>
        </p:nvGrpSpPr>
        <p:grpSpPr>
          <a:xfrm>
            <a:off x="7489972" y="6364635"/>
            <a:ext cx="510791" cy="376840"/>
            <a:chOff x="5223609" y="3731112"/>
            <a:chExt cx="371782" cy="274285"/>
          </a:xfrm>
        </p:grpSpPr>
        <p:sp>
          <p:nvSpPr>
            <p:cNvPr id="9282" name="Google Shape;9282;p85"/>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5"/>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4" name="Google Shape;9284;p85"/>
          <p:cNvSpPr/>
          <p:nvPr/>
        </p:nvSpPr>
        <p:spPr>
          <a:xfrm>
            <a:off x="8298380" y="6354452"/>
            <a:ext cx="401124" cy="397117"/>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5" name="Google Shape;9285;p85"/>
          <p:cNvGrpSpPr/>
          <p:nvPr/>
        </p:nvGrpSpPr>
        <p:grpSpPr>
          <a:xfrm>
            <a:off x="5228998" y="8300814"/>
            <a:ext cx="513787" cy="471411"/>
            <a:chOff x="6319908" y="3696721"/>
            <a:chExt cx="373963" cy="343119"/>
          </a:xfrm>
        </p:grpSpPr>
        <p:sp>
          <p:nvSpPr>
            <p:cNvPr id="9286" name="Google Shape;9286;p85"/>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5"/>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5"/>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5"/>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5"/>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5"/>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5"/>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5"/>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5"/>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85"/>
          <p:cNvGrpSpPr/>
          <p:nvPr/>
        </p:nvGrpSpPr>
        <p:grpSpPr>
          <a:xfrm>
            <a:off x="5986612" y="8360336"/>
            <a:ext cx="511044" cy="352295"/>
            <a:chOff x="6871342" y="3740044"/>
            <a:chExt cx="371966" cy="256420"/>
          </a:xfrm>
        </p:grpSpPr>
        <p:sp>
          <p:nvSpPr>
            <p:cNvPr id="9296" name="Google Shape;9296;p85"/>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5"/>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5"/>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5"/>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5"/>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5"/>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5"/>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5"/>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5"/>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5"/>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5"/>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5"/>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85"/>
          <p:cNvGrpSpPr/>
          <p:nvPr/>
        </p:nvGrpSpPr>
        <p:grpSpPr>
          <a:xfrm>
            <a:off x="6716180" y="8279950"/>
            <a:ext cx="553348" cy="512091"/>
            <a:chOff x="7402362" y="3681535"/>
            <a:chExt cx="402757" cy="372728"/>
          </a:xfrm>
        </p:grpSpPr>
        <p:sp>
          <p:nvSpPr>
            <p:cNvPr id="9309" name="Google Shape;9309;p85"/>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5"/>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5"/>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5"/>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5"/>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5"/>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5"/>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5"/>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5"/>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5"/>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5"/>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5"/>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5"/>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5"/>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5"/>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5"/>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5" name="Google Shape;9325;p85"/>
          <p:cNvGrpSpPr/>
          <p:nvPr/>
        </p:nvGrpSpPr>
        <p:grpSpPr>
          <a:xfrm>
            <a:off x="7483288" y="8355102"/>
            <a:ext cx="520573" cy="362799"/>
            <a:chOff x="7960705" y="3736235"/>
            <a:chExt cx="378902" cy="264065"/>
          </a:xfrm>
        </p:grpSpPr>
        <p:sp>
          <p:nvSpPr>
            <p:cNvPr id="9326" name="Google Shape;9326;p85"/>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5"/>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5"/>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5"/>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5"/>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5"/>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5"/>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5"/>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5"/>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5"/>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5"/>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5"/>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5"/>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5"/>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85"/>
          <p:cNvGrpSpPr/>
          <p:nvPr/>
        </p:nvGrpSpPr>
        <p:grpSpPr>
          <a:xfrm>
            <a:off x="8259651" y="7695310"/>
            <a:ext cx="228342" cy="533099"/>
            <a:chOff x="6400828" y="4162270"/>
            <a:chExt cx="166200" cy="388019"/>
          </a:xfrm>
        </p:grpSpPr>
        <p:sp>
          <p:nvSpPr>
            <p:cNvPr id="9341" name="Google Shape;9341;p85"/>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5"/>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5"/>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5"/>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5"/>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5"/>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5"/>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8" name="Google Shape;9348;p85"/>
          <p:cNvGrpSpPr/>
          <p:nvPr/>
        </p:nvGrpSpPr>
        <p:grpSpPr>
          <a:xfrm>
            <a:off x="7409210" y="7678653"/>
            <a:ext cx="309485" cy="533099"/>
            <a:chOff x="6919815" y="4162270"/>
            <a:chExt cx="225260" cy="388019"/>
          </a:xfrm>
        </p:grpSpPr>
        <p:sp>
          <p:nvSpPr>
            <p:cNvPr id="9349" name="Google Shape;9349;p85"/>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5"/>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5"/>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5"/>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5"/>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5"/>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5"/>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5"/>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85"/>
          <p:cNvGrpSpPr/>
          <p:nvPr/>
        </p:nvGrpSpPr>
        <p:grpSpPr>
          <a:xfrm>
            <a:off x="1429009" y="6939783"/>
            <a:ext cx="534073" cy="492383"/>
            <a:chOff x="7385600" y="4177035"/>
            <a:chExt cx="388728" cy="358383"/>
          </a:xfrm>
        </p:grpSpPr>
        <p:sp>
          <p:nvSpPr>
            <p:cNvPr id="9358" name="Google Shape;9358;p85"/>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5"/>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5"/>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5"/>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5"/>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5"/>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5"/>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85"/>
          <p:cNvGrpSpPr/>
          <p:nvPr/>
        </p:nvGrpSpPr>
        <p:grpSpPr>
          <a:xfrm>
            <a:off x="5293760" y="5717185"/>
            <a:ext cx="507254" cy="354822"/>
            <a:chOff x="3625085" y="3259862"/>
            <a:chExt cx="369207" cy="258259"/>
          </a:xfrm>
        </p:grpSpPr>
        <p:sp>
          <p:nvSpPr>
            <p:cNvPr id="9366" name="Google Shape;9366;p85"/>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5"/>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5"/>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5"/>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5"/>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5"/>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5"/>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5"/>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5"/>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5"/>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5"/>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5"/>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5"/>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85"/>
          <p:cNvGrpSpPr/>
          <p:nvPr/>
        </p:nvGrpSpPr>
        <p:grpSpPr>
          <a:xfrm>
            <a:off x="4395116" y="7723895"/>
            <a:ext cx="499024" cy="341538"/>
            <a:chOff x="6317360" y="3276808"/>
            <a:chExt cx="363217" cy="248590"/>
          </a:xfrm>
        </p:grpSpPr>
        <p:sp>
          <p:nvSpPr>
            <p:cNvPr id="9380" name="Google Shape;9380;p85"/>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5"/>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5"/>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5"/>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5"/>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5"/>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5"/>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5"/>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5"/>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5"/>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5"/>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5"/>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5"/>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5"/>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5"/>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5"/>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5"/>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5"/>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5"/>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5"/>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5"/>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5"/>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5"/>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5"/>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5"/>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5"/>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5"/>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7" name="Google Shape;9407;p85"/>
          <p:cNvGrpSpPr/>
          <p:nvPr/>
        </p:nvGrpSpPr>
        <p:grpSpPr>
          <a:xfrm>
            <a:off x="7298700" y="6986421"/>
            <a:ext cx="692534" cy="447335"/>
            <a:chOff x="5084391" y="4183682"/>
            <a:chExt cx="504064" cy="325595"/>
          </a:xfrm>
        </p:grpSpPr>
        <p:sp>
          <p:nvSpPr>
            <p:cNvPr id="9408" name="Google Shape;9408;p85"/>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5"/>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5"/>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5"/>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5"/>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5"/>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5"/>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5"/>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5"/>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5"/>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5"/>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5"/>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5"/>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5"/>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5"/>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5"/>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85"/>
          <p:cNvGrpSpPr/>
          <p:nvPr/>
        </p:nvGrpSpPr>
        <p:grpSpPr>
          <a:xfrm>
            <a:off x="3668751" y="7707243"/>
            <a:ext cx="521801" cy="367058"/>
            <a:chOff x="7947595" y="2347996"/>
            <a:chExt cx="379795" cy="267165"/>
          </a:xfrm>
        </p:grpSpPr>
        <p:sp>
          <p:nvSpPr>
            <p:cNvPr id="9425" name="Google Shape;9425;p85"/>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5"/>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5"/>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5"/>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5"/>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5"/>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5"/>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5"/>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5"/>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85"/>
          <p:cNvGrpSpPr/>
          <p:nvPr/>
        </p:nvGrpSpPr>
        <p:grpSpPr>
          <a:xfrm>
            <a:off x="1543395" y="7655410"/>
            <a:ext cx="378320" cy="465455"/>
            <a:chOff x="6400644" y="2310269"/>
            <a:chExt cx="275362" cy="338784"/>
          </a:xfrm>
        </p:grpSpPr>
        <p:sp>
          <p:nvSpPr>
            <p:cNvPr id="9435" name="Google Shape;9435;p85"/>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5"/>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5"/>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5"/>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5"/>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5"/>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5"/>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5"/>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5"/>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5"/>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5"/>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5"/>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5"/>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85"/>
          <p:cNvGrpSpPr/>
          <p:nvPr/>
        </p:nvGrpSpPr>
        <p:grpSpPr>
          <a:xfrm>
            <a:off x="2157397" y="6955271"/>
            <a:ext cx="494007" cy="491986"/>
            <a:chOff x="1342268" y="4161009"/>
            <a:chExt cx="359565" cy="358094"/>
          </a:xfrm>
        </p:grpSpPr>
        <p:sp>
          <p:nvSpPr>
            <p:cNvPr id="9449" name="Google Shape;9449;p85"/>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5"/>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5"/>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5"/>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5"/>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5"/>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5"/>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5"/>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5"/>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8" name="Google Shape;9458;p85"/>
          <p:cNvGrpSpPr/>
          <p:nvPr/>
        </p:nvGrpSpPr>
        <p:grpSpPr>
          <a:xfrm>
            <a:off x="2941542" y="5037213"/>
            <a:ext cx="573634" cy="514184"/>
            <a:chOff x="1913012" y="2764940"/>
            <a:chExt cx="417523" cy="374252"/>
          </a:xfrm>
        </p:grpSpPr>
        <p:sp>
          <p:nvSpPr>
            <p:cNvPr id="9459" name="Google Shape;9459;p85"/>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5"/>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5"/>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5"/>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5"/>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5"/>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5"/>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5"/>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5"/>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5"/>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5"/>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5"/>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85"/>
          <p:cNvGrpSpPr/>
          <p:nvPr/>
        </p:nvGrpSpPr>
        <p:grpSpPr>
          <a:xfrm>
            <a:off x="1454612" y="5035372"/>
            <a:ext cx="528587" cy="524219"/>
            <a:chOff x="830742" y="2763601"/>
            <a:chExt cx="384734" cy="381556"/>
          </a:xfrm>
        </p:grpSpPr>
        <p:sp>
          <p:nvSpPr>
            <p:cNvPr id="9472" name="Google Shape;9472;p85"/>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5"/>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5"/>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5"/>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5"/>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5"/>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5"/>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5"/>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5"/>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5"/>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5"/>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5"/>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5"/>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5"/>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5"/>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5"/>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5"/>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5"/>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5"/>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85"/>
          <p:cNvGrpSpPr/>
          <p:nvPr/>
        </p:nvGrpSpPr>
        <p:grpSpPr>
          <a:xfrm>
            <a:off x="4445256" y="6986060"/>
            <a:ext cx="515809" cy="452930"/>
            <a:chOff x="3007498" y="4183419"/>
            <a:chExt cx="375434" cy="329667"/>
          </a:xfrm>
        </p:grpSpPr>
        <p:sp>
          <p:nvSpPr>
            <p:cNvPr id="9494" name="Google Shape;9494;p85"/>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5"/>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5"/>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5"/>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5"/>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5"/>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5"/>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5"/>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5"/>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5"/>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5"/>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5"/>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5"/>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5"/>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5"/>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5"/>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5"/>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5"/>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5"/>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5"/>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4" name="Google Shape;9514;p85"/>
          <p:cNvGrpSpPr/>
          <p:nvPr/>
        </p:nvGrpSpPr>
        <p:grpSpPr>
          <a:xfrm>
            <a:off x="3086357" y="8282882"/>
            <a:ext cx="377204" cy="487361"/>
            <a:chOff x="7606826" y="2419290"/>
            <a:chExt cx="274550" cy="354728"/>
          </a:xfrm>
        </p:grpSpPr>
        <p:sp>
          <p:nvSpPr>
            <p:cNvPr id="9515" name="Google Shape;9515;p85"/>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5"/>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5"/>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5"/>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5"/>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5"/>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5"/>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5"/>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5"/>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5"/>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5"/>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5"/>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5"/>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5"/>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5"/>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0" name="Google Shape;9530;p85"/>
          <p:cNvGrpSpPr/>
          <p:nvPr/>
        </p:nvGrpSpPr>
        <p:grpSpPr>
          <a:xfrm>
            <a:off x="3953132" y="8296638"/>
            <a:ext cx="361770" cy="487361"/>
            <a:chOff x="8062968" y="2419290"/>
            <a:chExt cx="263316" cy="354728"/>
          </a:xfrm>
        </p:grpSpPr>
        <p:sp>
          <p:nvSpPr>
            <p:cNvPr id="9531" name="Google Shape;9531;p85"/>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5"/>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5"/>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5"/>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5"/>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5"/>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5"/>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5"/>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5"/>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5"/>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5"/>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5"/>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5"/>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5"/>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5"/>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5"/>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5"/>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51" name="Shape 9551"/>
        <p:cNvGrpSpPr/>
        <p:nvPr/>
      </p:nvGrpSpPr>
      <p:grpSpPr>
        <a:xfrm>
          <a:off x="0" y="0"/>
          <a:ext cx="0" cy="0"/>
          <a:chOff x="0" y="0"/>
          <a:chExt cx="0" cy="0"/>
        </a:xfrm>
      </p:grpSpPr>
      <p:sp>
        <p:nvSpPr>
          <p:cNvPr id="9552" name="Google Shape;9552;p86"/>
          <p:cNvSpPr txBox="1"/>
          <p:nvPr/>
        </p:nvSpPr>
        <p:spPr>
          <a:xfrm>
            <a:off x="3189317" y="1656328"/>
            <a:ext cx="3917100" cy="7074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Educational Icons</a:t>
            </a:r>
            <a:endParaRPr sz="3600">
              <a:solidFill>
                <a:srgbClr val="FFFFFF"/>
              </a:solidFill>
            </a:endParaRPr>
          </a:p>
        </p:txBody>
      </p:sp>
      <p:sp>
        <p:nvSpPr>
          <p:cNvPr id="9553" name="Google Shape;9553;p86"/>
          <p:cNvSpPr txBox="1"/>
          <p:nvPr/>
        </p:nvSpPr>
        <p:spPr>
          <a:xfrm>
            <a:off x="3189317" y="5522951"/>
            <a:ext cx="3917100" cy="7074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Medical Icons</a:t>
            </a:r>
            <a:endParaRPr sz="3600">
              <a:solidFill>
                <a:srgbClr val="FFFFFF"/>
              </a:solidFill>
            </a:endParaRPr>
          </a:p>
        </p:txBody>
      </p:sp>
      <p:grpSp>
        <p:nvGrpSpPr>
          <p:cNvPr id="9554" name="Google Shape;9554;p86"/>
          <p:cNvGrpSpPr/>
          <p:nvPr/>
        </p:nvGrpSpPr>
        <p:grpSpPr>
          <a:xfrm>
            <a:off x="5441646" y="4122228"/>
            <a:ext cx="411406" cy="422755"/>
            <a:chOff x="2810729" y="4267107"/>
            <a:chExt cx="342496" cy="351944"/>
          </a:xfrm>
        </p:grpSpPr>
        <p:sp>
          <p:nvSpPr>
            <p:cNvPr id="9555" name="Google Shape;9555;p86"/>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6"/>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6"/>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6"/>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6"/>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6"/>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6"/>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6"/>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6"/>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6"/>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6"/>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6"/>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6"/>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6"/>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6"/>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6"/>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6"/>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6"/>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6"/>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6"/>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6"/>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6"/>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6"/>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6"/>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6"/>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6"/>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6"/>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6"/>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6"/>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6"/>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86"/>
          <p:cNvGrpSpPr/>
          <p:nvPr/>
        </p:nvGrpSpPr>
        <p:grpSpPr>
          <a:xfrm>
            <a:off x="6314958" y="3649425"/>
            <a:ext cx="339196" cy="412557"/>
            <a:chOff x="1779168" y="3805625"/>
            <a:chExt cx="282381" cy="343454"/>
          </a:xfrm>
        </p:grpSpPr>
        <p:sp>
          <p:nvSpPr>
            <p:cNvPr id="9586" name="Google Shape;9586;p86"/>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6"/>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6"/>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6"/>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6"/>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6"/>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6"/>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6"/>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6"/>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6"/>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6"/>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6"/>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6"/>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6"/>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6"/>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6"/>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6"/>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6"/>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6"/>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6"/>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6"/>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6"/>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6"/>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6"/>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6"/>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6"/>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6"/>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6"/>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86"/>
          <p:cNvGrpSpPr/>
          <p:nvPr/>
        </p:nvGrpSpPr>
        <p:grpSpPr>
          <a:xfrm>
            <a:off x="3036725" y="3618880"/>
            <a:ext cx="470397" cy="437880"/>
            <a:chOff x="2593522" y="2407029"/>
            <a:chExt cx="391606" cy="364535"/>
          </a:xfrm>
        </p:grpSpPr>
        <p:sp>
          <p:nvSpPr>
            <p:cNvPr id="9615" name="Google Shape;9615;p86"/>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6"/>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6"/>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6"/>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6"/>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6"/>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6"/>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6"/>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6"/>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6"/>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6"/>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6"/>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6"/>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6"/>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6"/>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6"/>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6"/>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6"/>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6"/>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6"/>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6"/>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6"/>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6"/>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6"/>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6"/>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6"/>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6"/>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6"/>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6"/>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6"/>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6"/>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6"/>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6"/>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6"/>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6"/>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6"/>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6"/>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6"/>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6"/>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4" name="Google Shape;9654;p86"/>
          <p:cNvGrpSpPr/>
          <p:nvPr/>
        </p:nvGrpSpPr>
        <p:grpSpPr>
          <a:xfrm>
            <a:off x="4672188" y="3649167"/>
            <a:ext cx="387882" cy="401676"/>
            <a:chOff x="3955047" y="2432242"/>
            <a:chExt cx="322912" cy="334396"/>
          </a:xfrm>
        </p:grpSpPr>
        <p:sp>
          <p:nvSpPr>
            <p:cNvPr id="9655" name="Google Shape;9655;p86"/>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6"/>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6"/>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86"/>
          <p:cNvGrpSpPr/>
          <p:nvPr/>
        </p:nvGrpSpPr>
        <p:grpSpPr>
          <a:xfrm>
            <a:off x="2086507" y="3085338"/>
            <a:ext cx="318766" cy="422755"/>
            <a:chOff x="1802465" y="1962854"/>
            <a:chExt cx="265373" cy="351944"/>
          </a:xfrm>
        </p:grpSpPr>
        <p:sp>
          <p:nvSpPr>
            <p:cNvPr id="9659" name="Google Shape;9659;p86"/>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6"/>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6"/>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6"/>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6"/>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6"/>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6"/>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86"/>
          <p:cNvGrpSpPr/>
          <p:nvPr/>
        </p:nvGrpSpPr>
        <p:grpSpPr>
          <a:xfrm>
            <a:off x="4140085" y="3077371"/>
            <a:ext cx="449229" cy="436783"/>
            <a:chOff x="3512070" y="1956222"/>
            <a:chExt cx="373983" cy="363622"/>
          </a:xfrm>
        </p:grpSpPr>
        <p:sp>
          <p:nvSpPr>
            <p:cNvPr id="9667" name="Google Shape;9667;p86"/>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6"/>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6"/>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6"/>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6"/>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6"/>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6"/>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6"/>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6"/>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6"/>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6"/>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6"/>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6"/>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6"/>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6"/>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6"/>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6"/>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86"/>
          <p:cNvGrpSpPr/>
          <p:nvPr/>
        </p:nvGrpSpPr>
        <p:grpSpPr>
          <a:xfrm>
            <a:off x="933617" y="3604133"/>
            <a:ext cx="415183" cy="428420"/>
            <a:chOff x="842683" y="2394751"/>
            <a:chExt cx="345640" cy="356660"/>
          </a:xfrm>
        </p:grpSpPr>
        <p:sp>
          <p:nvSpPr>
            <p:cNvPr id="9685" name="Google Shape;9685;p86"/>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6"/>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6"/>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6"/>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6"/>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6"/>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6"/>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6"/>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6"/>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6"/>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6"/>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6"/>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6"/>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6"/>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6"/>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6"/>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86"/>
          <p:cNvGrpSpPr/>
          <p:nvPr/>
        </p:nvGrpSpPr>
        <p:grpSpPr>
          <a:xfrm>
            <a:off x="1471673" y="3609798"/>
            <a:ext cx="404608" cy="411424"/>
            <a:chOff x="1290615" y="2399467"/>
            <a:chExt cx="336836" cy="342511"/>
          </a:xfrm>
        </p:grpSpPr>
        <p:sp>
          <p:nvSpPr>
            <p:cNvPr id="9702" name="Google Shape;9702;p86"/>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6"/>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6"/>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6"/>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6"/>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6"/>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6"/>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6"/>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6"/>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6"/>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6"/>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6"/>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6"/>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6"/>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6"/>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6"/>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6"/>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6"/>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6"/>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1" name="Google Shape;9721;p86"/>
          <p:cNvGrpSpPr/>
          <p:nvPr/>
        </p:nvGrpSpPr>
        <p:grpSpPr>
          <a:xfrm>
            <a:off x="2021455" y="3620769"/>
            <a:ext cx="370580" cy="400453"/>
            <a:chOff x="1748310" y="2408601"/>
            <a:chExt cx="308508" cy="333378"/>
          </a:xfrm>
        </p:grpSpPr>
        <p:sp>
          <p:nvSpPr>
            <p:cNvPr id="9722" name="Google Shape;9722;p86"/>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6"/>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6"/>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6"/>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6"/>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6"/>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6"/>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6"/>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0" name="Google Shape;9730;p86"/>
          <p:cNvGrpSpPr/>
          <p:nvPr/>
        </p:nvGrpSpPr>
        <p:grpSpPr>
          <a:xfrm>
            <a:off x="3578576" y="3632099"/>
            <a:ext cx="451872" cy="378548"/>
            <a:chOff x="3044614" y="2418033"/>
            <a:chExt cx="376184" cy="315141"/>
          </a:xfrm>
        </p:grpSpPr>
        <p:sp>
          <p:nvSpPr>
            <p:cNvPr id="9731" name="Google Shape;9731;p86"/>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6"/>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6"/>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6"/>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6"/>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6"/>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6"/>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6"/>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6"/>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86"/>
          <p:cNvGrpSpPr/>
          <p:nvPr/>
        </p:nvGrpSpPr>
        <p:grpSpPr>
          <a:xfrm>
            <a:off x="8914918" y="3660774"/>
            <a:ext cx="429949" cy="411622"/>
            <a:chOff x="3943638" y="3815072"/>
            <a:chExt cx="357933" cy="342676"/>
          </a:xfrm>
        </p:grpSpPr>
        <p:sp>
          <p:nvSpPr>
            <p:cNvPr id="9741" name="Google Shape;9741;p86"/>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6"/>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6"/>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6"/>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6"/>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6"/>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6"/>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6"/>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6"/>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86"/>
          <p:cNvGrpSpPr/>
          <p:nvPr/>
        </p:nvGrpSpPr>
        <p:grpSpPr>
          <a:xfrm>
            <a:off x="8391969" y="3655091"/>
            <a:ext cx="422395" cy="422773"/>
            <a:chOff x="3508282" y="3810341"/>
            <a:chExt cx="351644" cy="351959"/>
          </a:xfrm>
        </p:grpSpPr>
        <p:sp>
          <p:nvSpPr>
            <p:cNvPr id="9751" name="Google Shape;9751;p86"/>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6"/>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6"/>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6"/>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6"/>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6"/>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6"/>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6"/>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6"/>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6"/>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6"/>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6"/>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6"/>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86"/>
          <p:cNvGrpSpPr/>
          <p:nvPr/>
        </p:nvGrpSpPr>
        <p:grpSpPr>
          <a:xfrm>
            <a:off x="2593557" y="3085338"/>
            <a:ext cx="364160" cy="422593"/>
            <a:chOff x="2224585" y="1962854"/>
            <a:chExt cx="303163" cy="351809"/>
          </a:xfrm>
        </p:grpSpPr>
        <p:sp>
          <p:nvSpPr>
            <p:cNvPr id="9765" name="Google Shape;9765;p86"/>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6"/>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6"/>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6"/>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6"/>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6"/>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6"/>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6"/>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86"/>
          <p:cNvGrpSpPr/>
          <p:nvPr/>
        </p:nvGrpSpPr>
        <p:grpSpPr>
          <a:xfrm>
            <a:off x="3071885" y="3118988"/>
            <a:ext cx="467375" cy="355833"/>
            <a:chOff x="2622794" y="1990868"/>
            <a:chExt cx="389090" cy="296231"/>
          </a:xfrm>
        </p:grpSpPr>
        <p:sp>
          <p:nvSpPr>
            <p:cNvPr id="9774" name="Google Shape;9774;p86"/>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6"/>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6"/>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6"/>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6"/>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6"/>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6"/>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6"/>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6"/>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86"/>
          <p:cNvGrpSpPr/>
          <p:nvPr/>
        </p:nvGrpSpPr>
        <p:grpSpPr>
          <a:xfrm>
            <a:off x="4698949" y="3072479"/>
            <a:ext cx="392882" cy="450739"/>
            <a:chOff x="3977326" y="1952149"/>
            <a:chExt cx="327074" cy="375241"/>
          </a:xfrm>
        </p:grpSpPr>
        <p:sp>
          <p:nvSpPr>
            <p:cNvPr id="9784" name="Google Shape;9784;p86"/>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6"/>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6"/>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6"/>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6"/>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6"/>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6"/>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6"/>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6"/>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6"/>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6"/>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6"/>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6"/>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6"/>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6"/>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6"/>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6"/>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86"/>
          <p:cNvGrpSpPr/>
          <p:nvPr/>
        </p:nvGrpSpPr>
        <p:grpSpPr>
          <a:xfrm>
            <a:off x="5789365" y="3090183"/>
            <a:ext cx="311590" cy="445074"/>
            <a:chOff x="1341612" y="3340055"/>
            <a:chExt cx="259399" cy="370524"/>
          </a:xfrm>
        </p:grpSpPr>
        <p:sp>
          <p:nvSpPr>
            <p:cNvPr id="9802" name="Google Shape;9802;p86"/>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6"/>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6"/>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6"/>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6"/>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6"/>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6"/>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6"/>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6"/>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6"/>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6"/>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6"/>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6"/>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6"/>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6"/>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6"/>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6"/>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6"/>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0" name="Google Shape;9820;p86"/>
          <p:cNvGrpSpPr/>
          <p:nvPr/>
        </p:nvGrpSpPr>
        <p:grpSpPr>
          <a:xfrm>
            <a:off x="6796307" y="3696690"/>
            <a:ext cx="422377" cy="339196"/>
            <a:chOff x="2179892" y="3844972"/>
            <a:chExt cx="351629" cy="282381"/>
          </a:xfrm>
        </p:grpSpPr>
        <p:sp>
          <p:nvSpPr>
            <p:cNvPr id="9821" name="Google Shape;9821;p86"/>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6"/>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6"/>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6"/>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6"/>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6"/>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6"/>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6"/>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6"/>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6"/>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6"/>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6"/>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6"/>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6"/>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6"/>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6"/>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6"/>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6"/>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6"/>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6"/>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1" name="Google Shape;9841;p86"/>
          <p:cNvGrpSpPr/>
          <p:nvPr/>
        </p:nvGrpSpPr>
        <p:grpSpPr>
          <a:xfrm>
            <a:off x="7938982" y="3662950"/>
            <a:ext cx="264325" cy="406208"/>
            <a:chOff x="3131170" y="3816884"/>
            <a:chExt cx="220051" cy="338169"/>
          </a:xfrm>
        </p:grpSpPr>
        <p:sp>
          <p:nvSpPr>
            <p:cNvPr id="9842" name="Google Shape;9842;p86"/>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6"/>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6"/>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6"/>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6"/>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6"/>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6"/>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6"/>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6"/>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86"/>
          <p:cNvGrpSpPr/>
          <p:nvPr/>
        </p:nvGrpSpPr>
        <p:grpSpPr>
          <a:xfrm>
            <a:off x="5263107" y="3113617"/>
            <a:ext cx="297885" cy="400471"/>
            <a:chOff x="903502" y="3359564"/>
            <a:chExt cx="247990" cy="333393"/>
          </a:xfrm>
        </p:grpSpPr>
        <p:sp>
          <p:nvSpPr>
            <p:cNvPr id="9852" name="Google Shape;9852;p86"/>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6"/>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6"/>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6"/>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6"/>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6"/>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6"/>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6"/>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6"/>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6"/>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6"/>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6"/>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6"/>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6"/>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6"/>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6"/>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6"/>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6"/>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6"/>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6"/>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6"/>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6"/>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86"/>
          <p:cNvGrpSpPr/>
          <p:nvPr/>
        </p:nvGrpSpPr>
        <p:grpSpPr>
          <a:xfrm>
            <a:off x="7320389" y="2550130"/>
            <a:ext cx="439391" cy="433815"/>
            <a:chOff x="2616191" y="2890461"/>
            <a:chExt cx="365793" cy="361152"/>
          </a:xfrm>
        </p:grpSpPr>
        <p:sp>
          <p:nvSpPr>
            <p:cNvPr id="9875" name="Google Shape;9875;p86"/>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6"/>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6"/>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6"/>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6"/>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6"/>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6"/>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6"/>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6"/>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86"/>
          <p:cNvGrpSpPr/>
          <p:nvPr/>
        </p:nvGrpSpPr>
        <p:grpSpPr>
          <a:xfrm>
            <a:off x="3584997" y="3064926"/>
            <a:ext cx="484011" cy="466710"/>
            <a:chOff x="3049959" y="1945861"/>
            <a:chExt cx="402940" cy="388536"/>
          </a:xfrm>
        </p:grpSpPr>
        <p:sp>
          <p:nvSpPr>
            <p:cNvPr id="9887" name="Google Shape;9887;p86"/>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6"/>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6"/>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6"/>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6"/>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6"/>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3" name="Google Shape;9893;p86"/>
          <p:cNvGrpSpPr/>
          <p:nvPr/>
        </p:nvGrpSpPr>
        <p:grpSpPr>
          <a:xfrm>
            <a:off x="5048009" y="4124117"/>
            <a:ext cx="243157" cy="419355"/>
            <a:chOff x="2483025" y="4268679"/>
            <a:chExt cx="202428" cy="349114"/>
          </a:xfrm>
        </p:grpSpPr>
        <p:sp>
          <p:nvSpPr>
            <p:cNvPr id="9894" name="Google Shape;9894;p86"/>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6"/>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6"/>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6"/>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6"/>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6"/>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86"/>
          <p:cNvGrpSpPr/>
          <p:nvPr/>
        </p:nvGrpSpPr>
        <p:grpSpPr>
          <a:xfrm>
            <a:off x="5213864" y="2544753"/>
            <a:ext cx="395903" cy="438438"/>
            <a:chOff x="862507" y="2885984"/>
            <a:chExt cx="329590" cy="365000"/>
          </a:xfrm>
        </p:grpSpPr>
        <p:sp>
          <p:nvSpPr>
            <p:cNvPr id="9901" name="Google Shape;9901;p86"/>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6"/>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6"/>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6"/>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6"/>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6"/>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6"/>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86"/>
          <p:cNvGrpSpPr/>
          <p:nvPr/>
        </p:nvGrpSpPr>
        <p:grpSpPr>
          <a:xfrm>
            <a:off x="7880009" y="2527721"/>
            <a:ext cx="383044" cy="456225"/>
            <a:chOff x="3082075" y="2871805"/>
            <a:chExt cx="318884" cy="379807"/>
          </a:xfrm>
        </p:grpSpPr>
        <p:sp>
          <p:nvSpPr>
            <p:cNvPr id="9909" name="Google Shape;9909;p86"/>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6"/>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6"/>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6"/>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6"/>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6"/>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6"/>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6"/>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6"/>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6"/>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6"/>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6"/>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6"/>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6"/>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6"/>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6"/>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6"/>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6"/>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6"/>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6"/>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86"/>
          <p:cNvGrpSpPr/>
          <p:nvPr/>
        </p:nvGrpSpPr>
        <p:grpSpPr>
          <a:xfrm>
            <a:off x="3038236" y="2549171"/>
            <a:ext cx="492716" cy="389482"/>
            <a:chOff x="2594780" y="1516494"/>
            <a:chExt cx="410187" cy="324244"/>
          </a:xfrm>
        </p:grpSpPr>
        <p:sp>
          <p:nvSpPr>
            <p:cNvPr id="9930" name="Google Shape;9930;p86"/>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6"/>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6"/>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6"/>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6"/>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6"/>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6"/>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6"/>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86"/>
          <p:cNvGrpSpPr/>
          <p:nvPr/>
        </p:nvGrpSpPr>
        <p:grpSpPr>
          <a:xfrm>
            <a:off x="2015035" y="2532912"/>
            <a:ext cx="400831" cy="400435"/>
            <a:chOff x="1742965" y="1502959"/>
            <a:chExt cx="333692" cy="333363"/>
          </a:xfrm>
        </p:grpSpPr>
        <p:sp>
          <p:nvSpPr>
            <p:cNvPr id="9939" name="Google Shape;9939;p86"/>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6"/>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6"/>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6"/>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86"/>
          <p:cNvGrpSpPr/>
          <p:nvPr/>
        </p:nvGrpSpPr>
        <p:grpSpPr>
          <a:xfrm>
            <a:off x="3586885" y="2549548"/>
            <a:ext cx="468508" cy="356210"/>
            <a:chOff x="3051531" y="1516809"/>
            <a:chExt cx="390034" cy="296545"/>
          </a:xfrm>
        </p:grpSpPr>
        <p:sp>
          <p:nvSpPr>
            <p:cNvPr id="9944" name="Google Shape;9944;p86"/>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6"/>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6"/>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6"/>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6"/>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6"/>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6"/>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6"/>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6"/>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6"/>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6"/>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6"/>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6"/>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6"/>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6"/>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86"/>
          <p:cNvGrpSpPr/>
          <p:nvPr/>
        </p:nvGrpSpPr>
        <p:grpSpPr>
          <a:xfrm>
            <a:off x="4143484" y="2516168"/>
            <a:ext cx="425398" cy="422665"/>
            <a:chOff x="3514900" y="1489020"/>
            <a:chExt cx="354145" cy="351869"/>
          </a:xfrm>
        </p:grpSpPr>
        <p:sp>
          <p:nvSpPr>
            <p:cNvPr id="9960" name="Google Shape;9960;p86"/>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6"/>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6"/>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6"/>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6"/>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6"/>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6"/>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6"/>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6"/>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6"/>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6"/>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6"/>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6"/>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6"/>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6"/>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6"/>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6"/>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6"/>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6"/>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6"/>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6"/>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6"/>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86"/>
          <p:cNvGrpSpPr/>
          <p:nvPr/>
        </p:nvGrpSpPr>
        <p:grpSpPr>
          <a:xfrm>
            <a:off x="7861089" y="3102664"/>
            <a:ext cx="416334" cy="400219"/>
            <a:chOff x="3066324" y="3350446"/>
            <a:chExt cx="346598" cy="333183"/>
          </a:xfrm>
        </p:grpSpPr>
        <p:sp>
          <p:nvSpPr>
            <p:cNvPr id="9983" name="Google Shape;9983;p86"/>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6"/>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6"/>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6"/>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6"/>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6"/>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6"/>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6"/>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6"/>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6"/>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3" name="Google Shape;9993;p86"/>
          <p:cNvGrpSpPr/>
          <p:nvPr/>
        </p:nvGrpSpPr>
        <p:grpSpPr>
          <a:xfrm>
            <a:off x="1462231" y="3072407"/>
            <a:ext cx="436369" cy="436441"/>
            <a:chOff x="1282755" y="1952089"/>
            <a:chExt cx="363278" cy="363338"/>
          </a:xfrm>
        </p:grpSpPr>
        <p:sp>
          <p:nvSpPr>
            <p:cNvPr id="9994" name="Google Shape;9994;p86"/>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6"/>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6"/>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6"/>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6"/>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6"/>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6"/>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86"/>
          <p:cNvGrpSpPr/>
          <p:nvPr/>
        </p:nvGrpSpPr>
        <p:grpSpPr>
          <a:xfrm>
            <a:off x="8394146" y="2572737"/>
            <a:ext cx="426585" cy="412701"/>
            <a:chOff x="3510094" y="2909281"/>
            <a:chExt cx="355133" cy="343574"/>
          </a:xfrm>
        </p:grpSpPr>
        <p:sp>
          <p:nvSpPr>
            <p:cNvPr id="10002" name="Google Shape;10002;p86"/>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6"/>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6"/>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6"/>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6"/>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6"/>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6"/>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6"/>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6"/>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6"/>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6"/>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6"/>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6"/>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5" name="Google Shape;10015;p86"/>
          <p:cNvSpPr/>
          <p:nvPr/>
        </p:nvSpPr>
        <p:spPr>
          <a:xfrm>
            <a:off x="2941008" y="2904179"/>
            <a:ext cx="39333" cy="31779"/>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6" name="Google Shape;10016;p86"/>
          <p:cNvGrpSpPr/>
          <p:nvPr/>
        </p:nvGrpSpPr>
        <p:grpSpPr>
          <a:xfrm>
            <a:off x="2520592" y="2537732"/>
            <a:ext cx="459804" cy="398277"/>
            <a:chOff x="2163842" y="1506972"/>
            <a:chExt cx="382787" cy="331566"/>
          </a:xfrm>
        </p:grpSpPr>
        <p:sp>
          <p:nvSpPr>
            <p:cNvPr id="10017" name="Google Shape;10017;p86"/>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6"/>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6"/>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6"/>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6"/>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6"/>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6"/>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6"/>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86"/>
          <p:cNvGrpSpPr/>
          <p:nvPr/>
        </p:nvGrpSpPr>
        <p:grpSpPr>
          <a:xfrm>
            <a:off x="6266560" y="3101711"/>
            <a:ext cx="429931" cy="421064"/>
            <a:chOff x="1738877" y="3349652"/>
            <a:chExt cx="357918" cy="350536"/>
          </a:xfrm>
        </p:grpSpPr>
        <p:sp>
          <p:nvSpPr>
            <p:cNvPr id="10026" name="Google Shape;10026;p86"/>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6"/>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6"/>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6"/>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6"/>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6"/>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6"/>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6"/>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6"/>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6"/>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6"/>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6"/>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6"/>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6"/>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6"/>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6"/>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6"/>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6"/>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86"/>
          <p:cNvGrpSpPr/>
          <p:nvPr/>
        </p:nvGrpSpPr>
        <p:grpSpPr>
          <a:xfrm>
            <a:off x="4433948" y="4133937"/>
            <a:ext cx="460397" cy="401137"/>
            <a:chOff x="1971819" y="4276854"/>
            <a:chExt cx="383281" cy="333947"/>
          </a:xfrm>
        </p:grpSpPr>
        <p:sp>
          <p:nvSpPr>
            <p:cNvPr id="10045" name="Google Shape;10045;p86"/>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6"/>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6"/>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6"/>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6"/>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6"/>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6"/>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6"/>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6"/>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6"/>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5" name="Google Shape;10055;p86"/>
          <p:cNvGrpSpPr/>
          <p:nvPr/>
        </p:nvGrpSpPr>
        <p:grpSpPr>
          <a:xfrm>
            <a:off x="6370153" y="2544555"/>
            <a:ext cx="211395" cy="434103"/>
            <a:chOff x="1825119" y="2885819"/>
            <a:chExt cx="175987" cy="361391"/>
          </a:xfrm>
        </p:grpSpPr>
        <p:sp>
          <p:nvSpPr>
            <p:cNvPr id="10056" name="Google Shape;10056;p86"/>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6"/>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6"/>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6"/>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6"/>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6"/>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6"/>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6"/>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6"/>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6"/>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86"/>
          <p:cNvGrpSpPr/>
          <p:nvPr/>
        </p:nvGrpSpPr>
        <p:grpSpPr>
          <a:xfrm>
            <a:off x="8387815" y="3169209"/>
            <a:ext cx="444319" cy="271879"/>
            <a:chOff x="3504824" y="3405844"/>
            <a:chExt cx="369896" cy="226339"/>
          </a:xfrm>
        </p:grpSpPr>
        <p:sp>
          <p:nvSpPr>
            <p:cNvPr id="10067" name="Google Shape;10067;p86"/>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6"/>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6"/>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6"/>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6"/>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6"/>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6"/>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6"/>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6"/>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6"/>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6"/>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6"/>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6"/>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6"/>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6"/>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6"/>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86"/>
          <p:cNvGrpSpPr/>
          <p:nvPr/>
        </p:nvGrpSpPr>
        <p:grpSpPr>
          <a:xfrm>
            <a:off x="5734169" y="3666205"/>
            <a:ext cx="415183" cy="411892"/>
            <a:chOff x="1295661" y="3819594"/>
            <a:chExt cx="345640" cy="342900"/>
          </a:xfrm>
        </p:grpSpPr>
        <p:sp>
          <p:nvSpPr>
            <p:cNvPr id="10084" name="Google Shape;10084;p86"/>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6"/>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6"/>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6"/>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6"/>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6"/>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6"/>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6"/>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6"/>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6"/>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6"/>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6"/>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6"/>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6"/>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6"/>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6"/>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6"/>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1" name="Google Shape;10101;p86"/>
          <p:cNvGrpSpPr/>
          <p:nvPr/>
        </p:nvGrpSpPr>
        <p:grpSpPr>
          <a:xfrm>
            <a:off x="4109456" y="3650642"/>
            <a:ext cx="455649" cy="338423"/>
            <a:chOff x="3486572" y="2433470"/>
            <a:chExt cx="379328" cy="281738"/>
          </a:xfrm>
        </p:grpSpPr>
        <p:sp>
          <p:nvSpPr>
            <p:cNvPr id="10102" name="Google Shape;10102;p86"/>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6"/>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6"/>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6"/>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6"/>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6"/>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6"/>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9" name="Google Shape;10109;p86"/>
          <p:cNvSpPr/>
          <p:nvPr/>
        </p:nvSpPr>
        <p:spPr>
          <a:xfrm>
            <a:off x="4428122" y="3982172"/>
            <a:ext cx="45772" cy="39081"/>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0" name="Google Shape;10110;p86"/>
          <p:cNvGrpSpPr/>
          <p:nvPr/>
        </p:nvGrpSpPr>
        <p:grpSpPr>
          <a:xfrm>
            <a:off x="8979197" y="3077665"/>
            <a:ext cx="325204" cy="427341"/>
            <a:chOff x="3997149" y="3329634"/>
            <a:chExt cx="270733" cy="355762"/>
          </a:xfrm>
        </p:grpSpPr>
        <p:sp>
          <p:nvSpPr>
            <p:cNvPr id="10111" name="Google Shape;10111;p86"/>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6"/>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6"/>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6"/>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6"/>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6"/>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6"/>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6"/>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6"/>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6"/>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6"/>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6"/>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6"/>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6"/>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6"/>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6"/>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6"/>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6"/>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6"/>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6"/>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6"/>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86"/>
          <p:cNvGrpSpPr/>
          <p:nvPr/>
        </p:nvGrpSpPr>
        <p:grpSpPr>
          <a:xfrm>
            <a:off x="8927778" y="2560813"/>
            <a:ext cx="415201" cy="412647"/>
            <a:chOff x="3954343" y="2899354"/>
            <a:chExt cx="345655" cy="343529"/>
          </a:xfrm>
        </p:grpSpPr>
        <p:sp>
          <p:nvSpPr>
            <p:cNvPr id="10133" name="Google Shape;10133;p86"/>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6"/>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6"/>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6"/>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6"/>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6"/>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6"/>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6"/>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6"/>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6"/>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6"/>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6"/>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5" name="Google Shape;10145;p86"/>
          <p:cNvGrpSpPr/>
          <p:nvPr/>
        </p:nvGrpSpPr>
        <p:grpSpPr>
          <a:xfrm>
            <a:off x="6779671" y="3103743"/>
            <a:ext cx="443923" cy="420183"/>
            <a:chOff x="2166043" y="3351344"/>
            <a:chExt cx="369566" cy="349803"/>
          </a:xfrm>
        </p:grpSpPr>
        <p:sp>
          <p:nvSpPr>
            <p:cNvPr id="10146" name="Google Shape;10146;p86"/>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6"/>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6"/>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6"/>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6"/>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6"/>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6"/>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6"/>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6"/>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86"/>
          <p:cNvGrpSpPr/>
          <p:nvPr/>
        </p:nvGrpSpPr>
        <p:grpSpPr>
          <a:xfrm>
            <a:off x="7324544" y="3104930"/>
            <a:ext cx="439391" cy="395525"/>
            <a:chOff x="2619649" y="3352332"/>
            <a:chExt cx="365793" cy="329275"/>
          </a:xfrm>
        </p:grpSpPr>
        <p:sp>
          <p:nvSpPr>
            <p:cNvPr id="10156" name="Google Shape;10156;p86"/>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6"/>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6"/>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6"/>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6"/>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6"/>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6"/>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6"/>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6"/>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6"/>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86"/>
          <p:cNvGrpSpPr/>
          <p:nvPr/>
        </p:nvGrpSpPr>
        <p:grpSpPr>
          <a:xfrm>
            <a:off x="1478303" y="2547664"/>
            <a:ext cx="409158" cy="422755"/>
            <a:chOff x="1293760" y="1498228"/>
            <a:chExt cx="340624" cy="351944"/>
          </a:xfrm>
        </p:grpSpPr>
        <p:sp>
          <p:nvSpPr>
            <p:cNvPr id="10167" name="Google Shape;10167;p86"/>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6"/>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6"/>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6"/>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6"/>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6"/>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6"/>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6"/>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6"/>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6"/>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6"/>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6"/>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6"/>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6"/>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1" name="Google Shape;10181;p86"/>
          <p:cNvGrpSpPr/>
          <p:nvPr/>
        </p:nvGrpSpPr>
        <p:grpSpPr>
          <a:xfrm>
            <a:off x="941926" y="3072389"/>
            <a:ext cx="488544" cy="460955"/>
            <a:chOff x="849601" y="1952074"/>
            <a:chExt cx="406713" cy="383745"/>
          </a:xfrm>
        </p:grpSpPr>
        <p:sp>
          <p:nvSpPr>
            <p:cNvPr id="10182" name="Google Shape;10182;p86"/>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6"/>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6"/>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6"/>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6"/>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6"/>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6"/>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86"/>
          <p:cNvGrpSpPr/>
          <p:nvPr/>
        </p:nvGrpSpPr>
        <p:grpSpPr>
          <a:xfrm>
            <a:off x="6885171" y="2553619"/>
            <a:ext cx="245027" cy="426927"/>
            <a:chOff x="2253871" y="2893365"/>
            <a:chExt cx="203985" cy="355417"/>
          </a:xfrm>
        </p:grpSpPr>
        <p:sp>
          <p:nvSpPr>
            <p:cNvPr id="10190" name="Google Shape;10190;p86"/>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6"/>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6"/>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6"/>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6"/>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6"/>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6"/>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6"/>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6"/>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6"/>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6"/>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86"/>
          <p:cNvGrpSpPr/>
          <p:nvPr/>
        </p:nvGrpSpPr>
        <p:grpSpPr>
          <a:xfrm>
            <a:off x="2553864" y="3620769"/>
            <a:ext cx="370958" cy="411496"/>
            <a:chOff x="2191541" y="2408601"/>
            <a:chExt cx="308823" cy="342571"/>
          </a:xfrm>
        </p:grpSpPr>
        <p:sp>
          <p:nvSpPr>
            <p:cNvPr id="10202" name="Google Shape;10202;p86"/>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6"/>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6"/>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6"/>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6"/>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6"/>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6"/>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6"/>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6"/>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6"/>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6"/>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6"/>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6"/>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86"/>
          <p:cNvGrpSpPr/>
          <p:nvPr/>
        </p:nvGrpSpPr>
        <p:grpSpPr>
          <a:xfrm>
            <a:off x="939282" y="2533668"/>
            <a:ext cx="411406" cy="410273"/>
            <a:chOff x="847400" y="1503588"/>
            <a:chExt cx="342496" cy="341553"/>
          </a:xfrm>
        </p:grpSpPr>
        <p:sp>
          <p:nvSpPr>
            <p:cNvPr id="10216" name="Google Shape;10216;p86"/>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6"/>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6"/>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6"/>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6"/>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6"/>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6"/>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6"/>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6"/>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6"/>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6"/>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6"/>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6"/>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6"/>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6"/>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6"/>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6"/>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6"/>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6"/>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6"/>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86"/>
          <p:cNvGrpSpPr/>
          <p:nvPr/>
        </p:nvGrpSpPr>
        <p:grpSpPr>
          <a:xfrm>
            <a:off x="5775373" y="2561191"/>
            <a:ext cx="336930" cy="433725"/>
            <a:chOff x="1329963" y="2899669"/>
            <a:chExt cx="280495" cy="361077"/>
          </a:xfrm>
        </p:grpSpPr>
        <p:sp>
          <p:nvSpPr>
            <p:cNvPr id="10237" name="Google Shape;10237;p86"/>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6"/>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6"/>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6"/>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6"/>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86"/>
          <p:cNvGrpSpPr/>
          <p:nvPr/>
        </p:nvGrpSpPr>
        <p:grpSpPr>
          <a:xfrm>
            <a:off x="5303861" y="3643760"/>
            <a:ext cx="234830" cy="412539"/>
            <a:chOff x="937429" y="3800908"/>
            <a:chExt cx="195496" cy="343439"/>
          </a:xfrm>
        </p:grpSpPr>
        <p:sp>
          <p:nvSpPr>
            <p:cNvPr id="10245" name="Google Shape;10245;p86"/>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6"/>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6"/>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6"/>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6"/>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6"/>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6"/>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6"/>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6"/>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6"/>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6"/>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6"/>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6"/>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8" name="Google Shape;10258;p86"/>
          <p:cNvGrpSpPr/>
          <p:nvPr/>
        </p:nvGrpSpPr>
        <p:grpSpPr>
          <a:xfrm>
            <a:off x="7406236" y="3655468"/>
            <a:ext cx="438635" cy="411424"/>
            <a:chOff x="2611459" y="3810655"/>
            <a:chExt cx="365164" cy="342511"/>
          </a:xfrm>
        </p:grpSpPr>
        <p:sp>
          <p:nvSpPr>
            <p:cNvPr id="10259" name="Google Shape;10259;p86"/>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6"/>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6"/>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6"/>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6"/>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6"/>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6"/>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6"/>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6"/>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6"/>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6"/>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0" name="Google Shape;10270;p86"/>
          <p:cNvGrpSpPr/>
          <p:nvPr/>
        </p:nvGrpSpPr>
        <p:grpSpPr>
          <a:xfrm>
            <a:off x="4669076" y="2558523"/>
            <a:ext cx="444678" cy="360545"/>
            <a:chOff x="3952456" y="1524280"/>
            <a:chExt cx="370195" cy="300154"/>
          </a:xfrm>
        </p:grpSpPr>
        <p:sp>
          <p:nvSpPr>
            <p:cNvPr id="10271" name="Google Shape;10271;p86"/>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6"/>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6"/>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6"/>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6"/>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6"/>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86"/>
          <p:cNvGrpSpPr/>
          <p:nvPr/>
        </p:nvGrpSpPr>
        <p:grpSpPr>
          <a:xfrm>
            <a:off x="3574430" y="7508548"/>
            <a:ext cx="431770" cy="413810"/>
            <a:chOff x="7075663" y="2444129"/>
            <a:chExt cx="362163" cy="347098"/>
          </a:xfrm>
        </p:grpSpPr>
        <p:sp>
          <p:nvSpPr>
            <p:cNvPr id="10278" name="Google Shape;10278;p86"/>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6"/>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6"/>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6"/>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6"/>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6"/>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6"/>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6"/>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6" name="Google Shape;10286;p86"/>
          <p:cNvGrpSpPr/>
          <p:nvPr/>
        </p:nvGrpSpPr>
        <p:grpSpPr>
          <a:xfrm>
            <a:off x="3052857" y="7499552"/>
            <a:ext cx="443734" cy="431770"/>
            <a:chOff x="6638175" y="2436584"/>
            <a:chExt cx="372197" cy="362163"/>
          </a:xfrm>
        </p:grpSpPr>
        <p:sp>
          <p:nvSpPr>
            <p:cNvPr id="10287" name="Google Shape;10287;p86"/>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6"/>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6"/>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6"/>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6"/>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6"/>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6"/>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6"/>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6"/>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6"/>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6"/>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6"/>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6"/>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86"/>
          <p:cNvGrpSpPr/>
          <p:nvPr/>
        </p:nvGrpSpPr>
        <p:grpSpPr>
          <a:xfrm>
            <a:off x="2522007" y="7502957"/>
            <a:ext cx="443140" cy="424524"/>
            <a:chOff x="6192906" y="2439440"/>
            <a:chExt cx="371699" cy="356084"/>
          </a:xfrm>
        </p:grpSpPr>
        <p:sp>
          <p:nvSpPr>
            <p:cNvPr id="10301" name="Google Shape;10301;p86"/>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6"/>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6"/>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6"/>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6"/>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6"/>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6"/>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6"/>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6"/>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6"/>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6"/>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6"/>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6"/>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4" name="Google Shape;10314;p86"/>
          <p:cNvGrpSpPr/>
          <p:nvPr/>
        </p:nvGrpSpPr>
        <p:grpSpPr>
          <a:xfrm>
            <a:off x="2008837" y="7499552"/>
            <a:ext cx="431770" cy="431770"/>
            <a:chOff x="5762467" y="2436584"/>
            <a:chExt cx="362163" cy="362163"/>
          </a:xfrm>
        </p:grpSpPr>
        <p:sp>
          <p:nvSpPr>
            <p:cNvPr id="10315" name="Google Shape;10315;p86"/>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6"/>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6"/>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6"/>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6"/>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6"/>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6"/>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6"/>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6"/>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6"/>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6"/>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6"/>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6"/>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6"/>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6"/>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6"/>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6"/>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6"/>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6"/>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6"/>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6"/>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86"/>
          <p:cNvGrpSpPr/>
          <p:nvPr/>
        </p:nvGrpSpPr>
        <p:grpSpPr>
          <a:xfrm>
            <a:off x="1485765" y="7500083"/>
            <a:ext cx="432676" cy="430646"/>
            <a:chOff x="5323721" y="2437029"/>
            <a:chExt cx="362922" cy="361219"/>
          </a:xfrm>
        </p:grpSpPr>
        <p:sp>
          <p:nvSpPr>
            <p:cNvPr id="10341" name="Google Shape;10341;p86"/>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6"/>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6"/>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6"/>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6"/>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6"/>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6"/>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6"/>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6"/>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6"/>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6"/>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6"/>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6"/>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6"/>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6"/>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6"/>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6"/>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8" name="Google Shape;10358;p86"/>
          <p:cNvGrpSpPr/>
          <p:nvPr/>
        </p:nvGrpSpPr>
        <p:grpSpPr>
          <a:xfrm>
            <a:off x="951916" y="7537879"/>
            <a:ext cx="485371" cy="376077"/>
            <a:chOff x="4875937" y="2468731"/>
            <a:chExt cx="407122" cy="315448"/>
          </a:xfrm>
        </p:grpSpPr>
        <p:sp>
          <p:nvSpPr>
            <p:cNvPr id="10359" name="Google Shape;10359;p86"/>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6"/>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6"/>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6"/>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6"/>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6"/>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6"/>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6"/>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6"/>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6"/>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6"/>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6"/>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6"/>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6"/>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6"/>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6"/>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6"/>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6"/>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6"/>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8" name="Google Shape;10378;p86"/>
          <p:cNvGrpSpPr/>
          <p:nvPr/>
        </p:nvGrpSpPr>
        <p:grpSpPr>
          <a:xfrm>
            <a:off x="5214428" y="7491928"/>
            <a:ext cx="288649" cy="431770"/>
            <a:chOff x="4893282" y="3804774"/>
            <a:chExt cx="242114" cy="362163"/>
          </a:xfrm>
        </p:grpSpPr>
        <p:sp>
          <p:nvSpPr>
            <p:cNvPr id="10379" name="Google Shape;10379;p86"/>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6"/>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6"/>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6"/>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6"/>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6"/>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6"/>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6"/>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6"/>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6"/>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6"/>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6"/>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6"/>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6"/>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6"/>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6"/>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6"/>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6"/>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6"/>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6"/>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6"/>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6"/>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6"/>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6"/>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6"/>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6"/>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5" name="Google Shape;10405;p86"/>
          <p:cNvGrpSpPr/>
          <p:nvPr/>
        </p:nvGrpSpPr>
        <p:grpSpPr>
          <a:xfrm>
            <a:off x="6829717" y="7491928"/>
            <a:ext cx="275467" cy="432083"/>
            <a:chOff x="6248162" y="3804774"/>
            <a:chExt cx="231058" cy="362425"/>
          </a:xfrm>
        </p:grpSpPr>
        <p:sp>
          <p:nvSpPr>
            <p:cNvPr id="10406" name="Google Shape;10406;p86"/>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6"/>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6"/>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6"/>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86"/>
          <p:cNvGrpSpPr/>
          <p:nvPr/>
        </p:nvGrpSpPr>
        <p:grpSpPr>
          <a:xfrm>
            <a:off x="5754836" y="7491928"/>
            <a:ext cx="278185" cy="431770"/>
            <a:chOff x="5346568" y="3804774"/>
            <a:chExt cx="233337" cy="362163"/>
          </a:xfrm>
        </p:grpSpPr>
        <p:sp>
          <p:nvSpPr>
            <p:cNvPr id="10411" name="Google Shape;10411;p86"/>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6"/>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6"/>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6"/>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6"/>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6"/>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6"/>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6"/>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6"/>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6"/>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6"/>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6"/>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6"/>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6"/>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6"/>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6"/>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6"/>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6"/>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6"/>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86"/>
          <p:cNvGrpSpPr/>
          <p:nvPr/>
        </p:nvGrpSpPr>
        <p:grpSpPr>
          <a:xfrm>
            <a:off x="7374341" y="7492366"/>
            <a:ext cx="250322" cy="431146"/>
            <a:chOff x="6704985" y="3805141"/>
            <a:chExt cx="209967" cy="361639"/>
          </a:xfrm>
        </p:grpSpPr>
        <p:sp>
          <p:nvSpPr>
            <p:cNvPr id="10431" name="Google Shape;10431;p86"/>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6"/>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6"/>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6"/>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6"/>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6"/>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6"/>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6"/>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6"/>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6"/>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6"/>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6"/>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86"/>
          <p:cNvGrpSpPr/>
          <p:nvPr/>
        </p:nvGrpSpPr>
        <p:grpSpPr>
          <a:xfrm>
            <a:off x="4096877" y="7513484"/>
            <a:ext cx="432988" cy="403908"/>
            <a:chOff x="7513884" y="2448269"/>
            <a:chExt cx="363184" cy="338792"/>
          </a:xfrm>
        </p:grpSpPr>
        <p:sp>
          <p:nvSpPr>
            <p:cNvPr id="10444" name="Google Shape;10444;p86"/>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6"/>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6"/>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6"/>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6"/>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6"/>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86"/>
          <p:cNvGrpSpPr/>
          <p:nvPr/>
        </p:nvGrpSpPr>
        <p:grpSpPr>
          <a:xfrm>
            <a:off x="6268912" y="7491991"/>
            <a:ext cx="308421" cy="431739"/>
            <a:chOff x="5777767" y="3804826"/>
            <a:chExt cx="258699" cy="362136"/>
          </a:xfrm>
        </p:grpSpPr>
        <p:sp>
          <p:nvSpPr>
            <p:cNvPr id="10451" name="Google Shape;10451;p86"/>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6"/>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6"/>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4" name="Google Shape;10454;p86"/>
          <p:cNvGrpSpPr/>
          <p:nvPr/>
        </p:nvGrpSpPr>
        <p:grpSpPr>
          <a:xfrm>
            <a:off x="4620511" y="7499552"/>
            <a:ext cx="431208" cy="431770"/>
            <a:chOff x="7953101" y="2436584"/>
            <a:chExt cx="361691" cy="362163"/>
          </a:xfrm>
        </p:grpSpPr>
        <p:sp>
          <p:nvSpPr>
            <p:cNvPr id="10455" name="Google Shape;10455;p86"/>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6"/>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6"/>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6"/>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6"/>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6"/>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6"/>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6"/>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6"/>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4" name="Google Shape;10464;p86"/>
          <p:cNvGrpSpPr/>
          <p:nvPr/>
        </p:nvGrpSpPr>
        <p:grpSpPr>
          <a:xfrm>
            <a:off x="5173978" y="6955862"/>
            <a:ext cx="445264" cy="431895"/>
            <a:chOff x="4859353" y="3355130"/>
            <a:chExt cx="373481" cy="362267"/>
          </a:xfrm>
        </p:grpSpPr>
        <p:sp>
          <p:nvSpPr>
            <p:cNvPr id="10465" name="Google Shape;10465;p86"/>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6"/>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6"/>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6"/>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6"/>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6"/>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6"/>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6"/>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6"/>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6"/>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6"/>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6"/>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6"/>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6"/>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86"/>
          <p:cNvGrpSpPr/>
          <p:nvPr/>
        </p:nvGrpSpPr>
        <p:grpSpPr>
          <a:xfrm>
            <a:off x="3052263" y="6384128"/>
            <a:ext cx="451511" cy="431583"/>
            <a:chOff x="6637678" y="1500982"/>
            <a:chExt cx="378721" cy="362005"/>
          </a:xfrm>
        </p:grpSpPr>
        <p:sp>
          <p:nvSpPr>
            <p:cNvPr id="10480" name="Google Shape;10480;p86"/>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6"/>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6"/>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6"/>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6"/>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6"/>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6"/>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6"/>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6"/>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6"/>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6"/>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6"/>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6"/>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6"/>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6"/>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6"/>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86"/>
          <p:cNvGrpSpPr/>
          <p:nvPr/>
        </p:nvGrpSpPr>
        <p:grpSpPr>
          <a:xfrm>
            <a:off x="6328791" y="6956300"/>
            <a:ext cx="265909" cy="431770"/>
            <a:chOff x="5827993" y="3355496"/>
            <a:chExt cx="223041" cy="362163"/>
          </a:xfrm>
        </p:grpSpPr>
        <p:sp>
          <p:nvSpPr>
            <p:cNvPr id="10497" name="Google Shape;10497;p86"/>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6"/>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6"/>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6"/>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6"/>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6"/>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6"/>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6"/>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6"/>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6"/>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6"/>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6"/>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6"/>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86"/>
          <p:cNvGrpSpPr/>
          <p:nvPr/>
        </p:nvGrpSpPr>
        <p:grpSpPr>
          <a:xfrm>
            <a:off x="4114556" y="6383722"/>
            <a:ext cx="441734" cy="431083"/>
            <a:chOff x="7528713" y="1500641"/>
            <a:chExt cx="370520" cy="361586"/>
          </a:xfrm>
        </p:grpSpPr>
        <p:sp>
          <p:nvSpPr>
            <p:cNvPr id="10513" name="Google Shape;10513;p86"/>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6"/>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6"/>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6"/>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6"/>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0" name="Google Shape;10520;p86"/>
          <p:cNvGrpSpPr/>
          <p:nvPr/>
        </p:nvGrpSpPr>
        <p:grpSpPr>
          <a:xfrm>
            <a:off x="5719821" y="6956300"/>
            <a:ext cx="438049" cy="431770"/>
            <a:chOff x="5317198" y="3355496"/>
            <a:chExt cx="367429" cy="362163"/>
          </a:xfrm>
        </p:grpSpPr>
        <p:sp>
          <p:nvSpPr>
            <p:cNvPr id="10521" name="Google Shape;10521;p86"/>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6"/>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6"/>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6"/>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6"/>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6"/>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6"/>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6"/>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6"/>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6"/>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6"/>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6"/>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6"/>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6"/>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6"/>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6"/>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7" name="Google Shape;10537;p86"/>
          <p:cNvGrpSpPr/>
          <p:nvPr/>
        </p:nvGrpSpPr>
        <p:grpSpPr>
          <a:xfrm>
            <a:off x="1461026" y="6383628"/>
            <a:ext cx="456821" cy="431864"/>
            <a:chOff x="5302971" y="1500563"/>
            <a:chExt cx="383175" cy="362241"/>
          </a:xfrm>
        </p:grpSpPr>
        <p:sp>
          <p:nvSpPr>
            <p:cNvPr id="10538" name="Google Shape;10538;p86"/>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6"/>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0" name="Google Shape;10540;p86"/>
          <p:cNvGrpSpPr/>
          <p:nvPr/>
        </p:nvGrpSpPr>
        <p:grpSpPr>
          <a:xfrm>
            <a:off x="2533689" y="6413302"/>
            <a:ext cx="434175" cy="372516"/>
            <a:chOff x="6202705" y="1525453"/>
            <a:chExt cx="364180" cy="312461"/>
          </a:xfrm>
        </p:grpSpPr>
        <p:sp>
          <p:nvSpPr>
            <p:cNvPr id="10541" name="Google Shape;10541;p86"/>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6"/>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6"/>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6"/>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6"/>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6"/>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6"/>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86"/>
          <p:cNvGrpSpPr/>
          <p:nvPr/>
        </p:nvGrpSpPr>
        <p:grpSpPr>
          <a:xfrm>
            <a:off x="3588204" y="6387251"/>
            <a:ext cx="432051" cy="424617"/>
            <a:chOff x="7087217" y="1503602"/>
            <a:chExt cx="362398" cy="356163"/>
          </a:xfrm>
        </p:grpSpPr>
        <p:sp>
          <p:nvSpPr>
            <p:cNvPr id="10549" name="Google Shape;10549;p86"/>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6"/>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6"/>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6"/>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6"/>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6"/>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6"/>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6"/>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6"/>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6"/>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6"/>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6"/>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6"/>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6"/>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6"/>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6"/>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6"/>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6"/>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6"/>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6"/>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6"/>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86"/>
          <p:cNvGrpSpPr/>
          <p:nvPr/>
        </p:nvGrpSpPr>
        <p:grpSpPr>
          <a:xfrm>
            <a:off x="4639409" y="6384003"/>
            <a:ext cx="451542" cy="430927"/>
            <a:chOff x="7968952" y="1500877"/>
            <a:chExt cx="378747" cy="361455"/>
          </a:xfrm>
        </p:grpSpPr>
        <p:sp>
          <p:nvSpPr>
            <p:cNvPr id="10571" name="Google Shape;10571;p86"/>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6"/>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6"/>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6"/>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6"/>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6"/>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6"/>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6"/>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6"/>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6"/>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6"/>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6"/>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6"/>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6"/>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6"/>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86"/>
          <p:cNvGrpSpPr/>
          <p:nvPr/>
        </p:nvGrpSpPr>
        <p:grpSpPr>
          <a:xfrm>
            <a:off x="2007619" y="6432699"/>
            <a:ext cx="431770" cy="333503"/>
            <a:chOff x="5761445" y="1541723"/>
            <a:chExt cx="362163" cy="279737"/>
          </a:xfrm>
        </p:grpSpPr>
        <p:sp>
          <p:nvSpPr>
            <p:cNvPr id="10587" name="Google Shape;10587;p86"/>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6"/>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6"/>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6"/>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6"/>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6"/>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86"/>
          <p:cNvGrpSpPr/>
          <p:nvPr/>
        </p:nvGrpSpPr>
        <p:grpSpPr>
          <a:xfrm>
            <a:off x="6778209" y="6956393"/>
            <a:ext cx="427272" cy="431958"/>
            <a:chOff x="6204958" y="3355575"/>
            <a:chExt cx="358390" cy="362320"/>
          </a:xfrm>
        </p:grpSpPr>
        <p:sp>
          <p:nvSpPr>
            <p:cNvPr id="10594" name="Google Shape;10594;p86"/>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6"/>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6"/>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6"/>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6"/>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6"/>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6"/>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6"/>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6"/>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6"/>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6"/>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6"/>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6"/>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6"/>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6"/>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6"/>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86"/>
          <p:cNvGrpSpPr/>
          <p:nvPr/>
        </p:nvGrpSpPr>
        <p:grpSpPr>
          <a:xfrm>
            <a:off x="1028256" y="6382785"/>
            <a:ext cx="289679" cy="432364"/>
            <a:chOff x="4939970" y="1499855"/>
            <a:chExt cx="242979" cy="362660"/>
          </a:xfrm>
        </p:grpSpPr>
        <p:sp>
          <p:nvSpPr>
            <p:cNvPr id="10611" name="Google Shape;10611;p86"/>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6"/>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6"/>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6"/>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6"/>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6"/>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86"/>
          <p:cNvGrpSpPr/>
          <p:nvPr/>
        </p:nvGrpSpPr>
        <p:grpSpPr>
          <a:xfrm>
            <a:off x="8946213" y="6956300"/>
            <a:ext cx="338969" cy="431770"/>
            <a:chOff x="8023448" y="3355496"/>
            <a:chExt cx="284322" cy="362163"/>
          </a:xfrm>
        </p:grpSpPr>
        <p:sp>
          <p:nvSpPr>
            <p:cNvPr id="10618" name="Google Shape;10618;p86"/>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6"/>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6"/>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6"/>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6"/>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6"/>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6"/>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6"/>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6"/>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86"/>
          <p:cNvGrpSpPr/>
          <p:nvPr/>
        </p:nvGrpSpPr>
        <p:grpSpPr>
          <a:xfrm>
            <a:off x="7301875" y="6956300"/>
            <a:ext cx="437174" cy="431552"/>
            <a:chOff x="6644201" y="3355496"/>
            <a:chExt cx="366695" cy="361979"/>
          </a:xfrm>
        </p:grpSpPr>
        <p:sp>
          <p:nvSpPr>
            <p:cNvPr id="10628" name="Google Shape;10628;p86"/>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6"/>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6"/>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6"/>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6"/>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6"/>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6"/>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6"/>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6"/>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6"/>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6"/>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6"/>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6"/>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6"/>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6"/>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6"/>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6"/>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6"/>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6"/>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6"/>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6"/>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6"/>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0" name="Google Shape;10650;p86"/>
          <p:cNvGrpSpPr/>
          <p:nvPr/>
        </p:nvGrpSpPr>
        <p:grpSpPr>
          <a:xfrm>
            <a:off x="4622948" y="7001938"/>
            <a:ext cx="435362" cy="323101"/>
            <a:chOff x="7955145" y="2019192"/>
            <a:chExt cx="365176" cy="271013"/>
          </a:xfrm>
        </p:grpSpPr>
        <p:sp>
          <p:nvSpPr>
            <p:cNvPr id="10651" name="Google Shape;10651;p86"/>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6"/>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6"/>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6"/>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6"/>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6"/>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86"/>
          <p:cNvGrpSpPr/>
          <p:nvPr/>
        </p:nvGrpSpPr>
        <p:grpSpPr>
          <a:xfrm>
            <a:off x="4101968" y="6990349"/>
            <a:ext cx="431489" cy="346060"/>
            <a:chOff x="7518155" y="2009471"/>
            <a:chExt cx="361927" cy="290270"/>
          </a:xfrm>
        </p:grpSpPr>
        <p:sp>
          <p:nvSpPr>
            <p:cNvPr id="10658" name="Google Shape;10658;p86"/>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6"/>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6"/>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6"/>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6"/>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6"/>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6"/>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6"/>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6"/>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6"/>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6"/>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6"/>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6"/>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1" name="Google Shape;10671;p86"/>
          <p:cNvGrpSpPr/>
          <p:nvPr/>
        </p:nvGrpSpPr>
        <p:grpSpPr>
          <a:xfrm>
            <a:off x="3579209" y="6968390"/>
            <a:ext cx="431770" cy="390164"/>
            <a:chOff x="7079672" y="1991053"/>
            <a:chExt cx="362163" cy="327264"/>
          </a:xfrm>
        </p:grpSpPr>
        <p:sp>
          <p:nvSpPr>
            <p:cNvPr id="10672" name="Google Shape;10672;p86"/>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6"/>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6"/>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6"/>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6"/>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6"/>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6"/>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6"/>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6"/>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6"/>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6"/>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6"/>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6"/>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6"/>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6"/>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6"/>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8" name="Google Shape;10688;p86"/>
          <p:cNvGrpSpPr/>
          <p:nvPr/>
        </p:nvGrpSpPr>
        <p:grpSpPr>
          <a:xfrm>
            <a:off x="3056449" y="7021397"/>
            <a:ext cx="431458" cy="283901"/>
            <a:chOff x="6641188" y="2035514"/>
            <a:chExt cx="361901" cy="238132"/>
          </a:xfrm>
        </p:grpSpPr>
        <p:sp>
          <p:nvSpPr>
            <p:cNvPr id="10689" name="Google Shape;10689;p86"/>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6"/>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6"/>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6"/>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6"/>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6"/>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6"/>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6"/>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6"/>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6"/>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6"/>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6"/>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6"/>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6"/>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6"/>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6"/>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6"/>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6"/>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6"/>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86"/>
          <p:cNvGrpSpPr/>
          <p:nvPr/>
        </p:nvGrpSpPr>
        <p:grpSpPr>
          <a:xfrm>
            <a:off x="2533377" y="6963174"/>
            <a:ext cx="432083" cy="400441"/>
            <a:chOff x="6202443" y="1986677"/>
            <a:chExt cx="362425" cy="335884"/>
          </a:xfrm>
        </p:grpSpPr>
        <p:sp>
          <p:nvSpPr>
            <p:cNvPr id="10709" name="Google Shape;10709;p86"/>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6"/>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6"/>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6"/>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6"/>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6"/>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6"/>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6"/>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6"/>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6"/>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6"/>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6"/>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6"/>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6"/>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6"/>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6"/>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6"/>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6"/>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6"/>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6"/>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86"/>
          <p:cNvGrpSpPr/>
          <p:nvPr/>
        </p:nvGrpSpPr>
        <p:grpSpPr>
          <a:xfrm>
            <a:off x="2010930" y="6998845"/>
            <a:ext cx="446232" cy="329130"/>
            <a:chOff x="5764222" y="2016598"/>
            <a:chExt cx="374293" cy="276069"/>
          </a:xfrm>
        </p:grpSpPr>
        <p:sp>
          <p:nvSpPr>
            <p:cNvPr id="10730" name="Google Shape;10730;p86"/>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6"/>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6"/>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6"/>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6"/>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6"/>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6"/>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6"/>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6"/>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6"/>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6"/>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1" name="Google Shape;10741;p86"/>
          <p:cNvGrpSpPr/>
          <p:nvPr/>
        </p:nvGrpSpPr>
        <p:grpSpPr>
          <a:xfrm>
            <a:off x="1487858" y="6998658"/>
            <a:ext cx="431489" cy="329661"/>
            <a:chOff x="5325477" y="2016441"/>
            <a:chExt cx="361927" cy="276515"/>
          </a:xfrm>
        </p:grpSpPr>
        <p:sp>
          <p:nvSpPr>
            <p:cNvPr id="10742" name="Google Shape;10742;p86"/>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6"/>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6"/>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6"/>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6"/>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6"/>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6"/>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6"/>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6"/>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6"/>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6"/>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6"/>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6"/>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6"/>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6"/>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6"/>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6"/>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6"/>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6"/>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6"/>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86"/>
          <p:cNvGrpSpPr/>
          <p:nvPr/>
        </p:nvGrpSpPr>
        <p:grpSpPr>
          <a:xfrm>
            <a:off x="945638" y="6999564"/>
            <a:ext cx="434175" cy="327631"/>
            <a:chOff x="4870671" y="2017200"/>
            <a:chExt cx="364180" cy="274812"/>
          </a:xfrm>
        </p:grpSpPr>
        <p:sp>
          <p:nvSpPr>
            <p:cNvPr id="10763" name="Google Shape;10763;p86"/>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6"/>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6"/>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6"/>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6"/>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6"/>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6"/>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6"/>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6"/>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6"/>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6"/>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6"/>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6"/>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6" name="Google Shape;10776;p86"/>
          <p:cNvGrpSpPr/>
          <p:nvPr/>
        </p:nvGrpSpPr>
        <p:grpSpPr>
          <a:xfrm>
            <a:off x="7898600" y="6956300"/>
            <a:ext cx="310795" cy="431614"/>
            <a:chOff x="7144726" y="3355496"/>
            <a:chExt cx="260690" cy="362032"/>
          </a:xfrm>
        </p:grpSpPr>
        <p:sp>
          <p:nvSpPr>
            <p:cNvPr id="10777" name="Google Shape;10777;p86"/>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6"/>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6"/>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6"/>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6"/>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6"/>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3" name="Google Shape;10783;p86"/>
          <p:cNvGrpSpPr/>
          <p:nvPr/>
        </p:nvGrpSpPr>
        <p:grpSpPr>
          <a:xfrm>
            <a:off x="5250966" y="8103007"/>
            <a:ext cx="312013" cy="431302"/>
            <a:chOff x="6705719" y="4278051"/>
            <a:chExt cx="261712" cy="361770"/>
          </a:xfrm>
        </p:grpSpPr>
        <p:sp>
          <p:nvSpPr>
            <p:cNvPr id="10784" name="Google Shape;10784;p86"/>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6"/>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6"/>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6"/>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6"/>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6"/>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6"/>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6"/>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6"/>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6"/>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6"/>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6"/>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6"/>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6"/>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6"/>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9" name="Google Shape;10799;p86"/>
          <p:cNvGrpSpPr/>
          <p:nvPr/>
        </p:nvGrpSpPr>
        <p:grpSpPr>
          <a:xfrm>
            <a:off x="6236583" y="6403304"/>
            <a:ext cx="381762" cy="430864"/>
            <a:chOff x="5750650" y="2891652"/>
            <a:chExt cx="320216" cy="361403"/>
          </a:xfrm>
        </p:grpSpPr>
        <p:sp>
          <p:nvSpPr>
            <p:cNvPr id="10800" name="Google Shape;10800;p86"/>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6"/>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6"/>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6"/>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6"/>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6"/>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6"/>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6"/>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6"/>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6"/>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6"/>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6"/>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6"/>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6"/>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6"/>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86"/>
          <p:cNvGrpSpPr/>
          <p:nvPr/>
        </p:nvGrpSpPr>
        <p:grpSpPr>
          <a:xfrm>
            <a:off x="7318336" y="6402992"/>
            <a:ext cx="376702" cy="431489"/>
            <a:chOff x="6658009" y="2891390"/>
            <a:chExt cx="315972" cy="361927"/>
          </a:xfrm>
        </p:grpSpPr>
        <p:sp>
          <p:nvSpPr>
            <p:cNvPr id="10816" name="Google Shape;10816;p86"/>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6"/>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6"/>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6"/>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6"/>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6"/>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6"/>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3" name="Google Shape;10823;p86"/>
          <p:cNvGrpSpPr/>
          <p:nvPr/>
        </p:nvGrpSpPr>
        <p:grpSpPr>
          <a:xfrm>
            <a:off x="6776429" y="6402773"/>
            <a:ext cx="382074" cy="431708"/>
            <a:chOff x="6203465" y="2891206"/>
            <a:chExt cx="320478" cy="362110"/>
          </a:xfrm>
        </p:grpSpPr>
        <p:sp>
          <p:nvSpPr>
            <p:cNvPr id="10824" name="Google Shape;10824;p86"/>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6"/>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6"/>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6"/>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6"/>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86"/>
          <p:cNvGrpSpPr/>
          <p:nvPr/>
        </p:nvGrpSpPr>
        <p:grpSpPr>
          <a:xfrm>
            <a:off x="8402369" y="6402835"/>
            <a:ext cx="366144" cy="431926"/>
            <a:chOff x="7567280" y="2891259"/>
            <a:chExt cx="307116" cy="362294"/>
          </a:xfrm>
        </p:grpSpPr>
        <p:sp>
          <p:nvSpPr>
            <p:cNvPr id="10830" name="Google Shape;10830;p86"/>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6"/>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6"/>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6"/>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6"/>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6"/>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6"/>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6"/>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6"/>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6"/>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6"/>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6"/>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2" name="Google Shape;10842;p86"/>
          <p:cNvGrpSpPr/>
          <p:nvPr/>
        </p:nvGrpSpPr>
        <p:grpSpPr>
          <a:xfrm>
            <a:off x="7860274" y="6403148"/>
            <a:ext cx="403627" cy="431021"/>
            <a:chOff x="7112579" y="2891521"/>
            <a:chExt cx="338556" cy="361534"/>
          </a:xfrm>
        </p:grpSpPr>
        <p:sp>
          <p:nvSpPr>
            <p:cNvPr id="10843" name="Google Shape;10843;p86"/>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6"/>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86"/>
          <p:cNvGrpSpPr/>
          <p:nvPr/>
        </p:nvGrpSpPr>
        <p:grpSpPr>
          <a:xfrm>
            <a:off x="7911157" y="7492241"/>
            <a:ext cx="247355" cy="430708"/>
            <a:chOff x="7155259" y="3805036"/>
            <a:chExt cx="207478" cy="361272"/>
          </a:xfrm>
        </p:grpSpPr>
        <p:sp>
          <p:nvSpPr>
            <p:cNvPr id="10846" name="Google Shape;10846;p86"/>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6"/>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6"/>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6"/>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6"/>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6"/>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6"/>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6"/>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6"/>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6"/>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6"/>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6"/>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86"/>
          <p:cNvGrpSpPr/>
          <p:nvPr/>
        </p:nvGrpSpPr>
        <p:grpSpPr>
          <a:xfrm>
            <a:off x="5240760" y="6402992"/>
            <a:ext cx="217994" cy="431489"/>
            <a:chOff x="4915368" y="2891390"/>
            <a:chExt cx="182850" cy="361927"/>
          </a:xfrm>
        </p:grpSpPr>
        <p:sp>
          <p:nvSpPr>
            <p:cNvPr id="10859" name="Google Shape;10859;p86"/>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6"/>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6"/>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6"/>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6"/>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6"/>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6"/>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6"/>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6"/>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6"/>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6"/>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86"/>
          <p:cNvGrpSpPr/>
          <p:nvPr/>
        </p:nvGrpSpPr>
        <p:grpSpPr>
          <a:xfrm>
            <a:off x="8952491" y="6403304"/>
            <a:ext cx="345248" cy="430864"/>
            <a:chOff x="8028714" y="2891652"/>
            <a:chExt cx="289589" cy="361403"/>
          </a:xfrm>
        </p:grpSpPr>
        <p:sp>
          <p:nvSpPr>
            <p:cNvPr id="10871" name="Google Shape;10871;p86"/>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6"/>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6"/>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6"/>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6"/>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6"/>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6"/>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6"/>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6"/>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6"/>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6"/>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6"/>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6"/>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6"/>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6"/>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6"/>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6"/>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6"/>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6"/>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6"/>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1" name="Google Shape;10891;p86"/>
          <p:cNvGrpSpPr/>
          <p:nvPr/>
        </p:nvGrpSpPr>
        <p:grpSpPr>
          <a:xfrm>
            <a:off x="8383940" y="7491928"/>
            <a:ext cx="349714" cy="431489"/>
            <a:chOff x="7551822" y="3804774"/>
            <a:chExt cx="293335" cy="361927"/>
          </a:xfrm>
        </p:grpSpPr>
        <p:sp>
          <p:nvSpPr>
            <p:cNvPr id="10892" name="Google Shape;10892;p86"/>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6"/>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6"/>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6"/>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6"/>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6"/>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6"/>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6"/>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6"/>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6"/>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6"/>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3" name="Google Shape;10903;p86"/>
          <p:cNvGrpSpPr/>
          <p:nvPr/>
        </p:nvGrpSpPr>
        <p:grpSpPr>
          <a:xfrm>
            <a:off x="4724021" y="8102538"/>
            <a:ext cx="250947" cy="431770"/>
            <a:chOff x="6263725" y="4277658"/>
            <a:chExt cx="210491" cy="362163"/>
          </a:xfrm>
        </p:grpSpPr>
        <p:sp>
          <p:nvSpPr>
            <p:cNvPr id="10904" name="Google Shape;10904;p86"/>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6"/>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6"/>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6"/>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6"/>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6"/>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6"/>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6"/>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6"/>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6"/>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6"/>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6"/>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6"/>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6"/>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6"/>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9" name="Google Shape;10919;p86"/>
          <p:cNvGrpSpPr/>
          <p:nvPr/>
        </p:nvGrpSpPr>
        <p:grpSpPr>
          <a:xfrm>
            <a:off x="8903701" y="7491835"/>
            <a:ext cx="400941" cy="431583"/>
            <a:chOff x="7987790" y="3804695"/>
            <a:chExt cx="336303" cy="362005"/>
          </a:xfrm>
        </p:grpSpPr>
        <p:sp>
          <p:nvSpPr>
            <p:cNvPr id="10920" name="Google Shape;10920;p86"/>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6"/>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6"/>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6"/>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6"/>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6"/>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6"/>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6"/>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6"/>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6"/>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0" name="Google Shape;10930;p86"/>
          <p:cNvGrpSpPr/>
          <p:nvPr/>
        </p:nvGrpSpPr>
        <p:grpSpPr>
          <a:xfrm>
            <a:off x="5667657" y="6402867"/>
            <a:ext cx="442453" cy="431895"/>
            <a:chOff x="5273444" y="2891285"/>
            <a:chExt cx="371123" cy="362267"/>
          </a:xfrm>
        </p:grpSpPr>
        <p:sp>
          <p:nvSpPr>
            <p:cNvPr id="10931" name="Google Shape;10931;p86"/>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6"/>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6"/>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6"/>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6"/>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6"/>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6"/>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6"/>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6"/>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6"/>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6"/>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6"/>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6"/>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6"/>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86"/>
          <p:cNvGrpSpPr/>
          <p:nvPr/>
        </p:nvGrpSpPr>
        <p:grpSpPr>
          <a:xfrm>
            <a:off x="8477339" y="6959675"/>
            <a:ext cx="255950" cy="425508"/>
            <a:chOff x="2235125" y="238075"/>
            <a:chExt cx="3144350" cy="5227375"/>
          </a:xfrm>
        </p:grpSpPr>
        <p:sp>
          <p:nvSpPr>
            <p:cNvPr id="10946" name="Google Shape;10946;p86"/>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6"/>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6"/>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6"/>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6"/>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6"/>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6"/>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6"/>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6"/>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58" name="Shape 10958"/>
        <p:cNvGrpSpPr/>
        <p:nvPr/>
      </p:nvGrpSpPr>
      <p:grpSpPr>
        <a:xfrm>
          <a:off x="0" y="0"/>
          <a:ext cx="0" cy="0"/>
          <a:chOff x="0" y="0"/>
          <a:chExt cx="0" cy="0"/>
        </a:xfrm>
      </p:grpSpPr>
      <p:sp>
        <p:nvSpPr>
          <p:cNvPr id="10959" name="Google Shape;10959;p87"/>
          <p:cNvSpPr txBox="1"/>
          <p:nvPr/>
        </p:nvSpPr>
        <p:spPr>
          <a:xfrm>
            <a:off x="3188430" y="1437568"/>
            <a:ext cx="3917100" cy="7074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Business Icons</a:t>
            </a:r>
            <a:endParaRPr sz="3600">
              <a:solidFill>
                <a:srgbClr val="FFFFFF"/>
              </a:solidFill>
            </a:endParaRPr>
          </a:p>
        </p:txBody>
      </p:sp>
      <p:sp>
        <p:nvSpPr>
          <p:cNvPr id="10960" name="Google Shape;10960;p87"/>
          <p:cNvSpPr txBox="1"/>
          <p:nvPr/>
        </p:nvSpPr>
        <p:spPr>
          <a:xfrm>
            <a:off x="3190367" y="5842478"/>
            <a:ext cx="3917100" cy="7074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Teamwork Icons</a:t>
            </a:r>
            <a:endParaRPr sz="3600">
              <a:solidFill>
                <a:srgbClr val="FFFFFF"/>
              </a:solidFill>
            </a:endParaRPr>
          </a:p>
        </p:txBody>
      </p:sp>
      <p:grpSp>
        <p:nvGrpSpPr>
          <p:cNvPr id="10961" name="Google Shape;10961;p87"/>
          <p:cNvGrpSpPr/>
          <p:nvPr/>
        </p:nvGrpSpPr>
        <p:grpSpPr>
          <a:xfrm>
            <a:off x="1016809" y="2297405"/>
            <a:ext cx="305089" cy="430508"/>
            <a:chOff x="908482" y="1502585"/>
            <a:chExt cx="257112" cy="362808"/>
          </a:xfrm>
        </p:grpSpPr>
        <p:sp>
          <p:nvSpPr>
            <p:cNvPr id="10962" name="Google Shape;10962;p87"/>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7"/>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7"/>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7"/>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7"/>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7"/>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7"/>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7"/>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7"/>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7"/>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7"/>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7"/>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7"/>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7"/>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7"/>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7"/>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7"/>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7"/>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7"/>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7"/>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87"/>
          <p:cNvGrpSpPr/>
          <p:nvPr/>
        </p:nvGrpSpPr>
        <p:grpSpPr>
          <a:xfrm>
            <a:off x="1485582" y="2297560"/>
            <a:ext cx="430664" cy="430352"/>
            <a:chOff x="1303537" y="1502716"/>
            <a:chExt cx="362939" cy="362677"/>
          </a:xfrm>
        </p:grpSpPr>
        <p:sp>
          <p:nvSpPr>
            <p:cNvPr id="10983" name="Google Shape;10983;p87"/>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7"/>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7"/>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7"/>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7"/>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7"/>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7"/>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7"/>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7"/>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7"/>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7"/>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87"/>
          <p:cNvGrpSpPr/>
          <p:nvPr/>
        </p:nvGrpSpPr>
        <p:grpSpPr>
          <a:xfrm>
            <a:off x="2017610" y="2297560"/>
            <a:ext cx="430352" cy="430352"/>
            <a:chOff x="1751901" y="1502716"/>
            <a:chExt cx="362677" cy="362677"/>
          </a:xfrm>
        </p:grpSpPr>
        <p:sp>
          <p:nvSpPr>
            <p:cNvPr id="10995" name="Google Shape;10995;p87"/>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7"/>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7"/>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7"/>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7"/>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7"/>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7"/>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7"/>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7"/>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7"/>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7"/>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7"/>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7"/>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7"/>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7"/>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7"/>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7"/>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7"/>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7"/>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87"/>
          <p:cNvGrpSpPr/>
          <p:nvPr/>
        </p:nvGrpSpPr>
        <p:grpSpPr>
          <a:xfrm>
            <a:off x="3611543" y="2297560"/>
            <a:ext cx="396668" cy="430352"/>
            <a:chOff x="3095178" y="1502716"/>
            <a:chExt cx="334290" cy="362677"/>
          </a:xfrm>
        </p:grpSpPr>
        <p:sp>
          <p:nvSpPr>
            <p:cNvPr id="11015" name="Google Shape;11015;p87"/>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7"/>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7"/>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7"/>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7"/>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7"/>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7"/>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7"/>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7"/>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7"/>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7"/>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7"/>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7"/>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7"/>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7"/>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7"/>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7"/>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87"/>
          <p:cNvGrpSpPr/>
          <p:nvPr/>
        </p:nvGrpSpPr>
        <p:grpSpPr>
          <a:xfrm>
            <a:off x="4142075" y="2300988"/>
            <a:ext cx="434528" cy="423622"/>
            <a:chOff x="3542281" y="1505605"/>
            <a:chExt cx="366196" cy="357005"/>
          </a:xfrm>
        </p:grpSpPr>
        <p:sp>
          <p:nvSpPr>
            <p:cNvPr id="11033" name="Google Shape;11033;p87"/>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7"/>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7"/>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7"/>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7"/>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7"/>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7"/>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7"/>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7"/>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7"/>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7"/>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7"/>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7"/>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7"/>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7"/>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7"/>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7"/>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7"/>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7"/>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7"/>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7"/>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7"/>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7"/>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7"/>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7"/>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87"/>
          <p:cNvGrpSpPr/>
          <p:nvPr/>
        </p:nvGrpSpPr>
        <p:grpSpPr>
          <a:xfrm>
            <a:off x="6249970" y="2897170"/>
            <a:ext cx="432721" cy="403524"/>
            <a:chOff x="1748382" y="3384797"/>
            <a:chExt cx="364673" cy="340067"/>
          </a:xfrm>
        </p:grpSpPr>
        <p:sp>
          <p:nvSpPr>
            <p:cNvPr id="11059" name="Google Shape;11059;p87"/>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7"/>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7"/>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7"/>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7"/>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7"/>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7"/>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7"/>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7"/>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7"/>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7"/>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7"/>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7"/>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7"/>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7"/>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87"/>
          <p:cNvGrpSpPr/>
          <p:nvPr/>
        </p:nvGrpSpPr>
        <p:grpSpPr>
          <a:xfrm>
            <a:off x="6765264" y="2898977"/>
            <a:ext cx="453317" cy="380247"/>
            <a:chOff x="2182643" y="3386320"/>
            <a:chExt cx="382030" cy="320451"/>
          </a:xfrm>
        </p:grpSpPr>
        <p:sp>
          <p:nvSpPr>
            <p:cNvPr id="11075" name="Google Shape;11075;p87"/>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7"/>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7"/>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7"/>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7"/>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7"/>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7"/>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7"/>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7"/>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7"/>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7"/>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7"/>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7"/>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7"/>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7"/>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87"/>
          <p:cNvGrpSpPr/>
          <p:nvPr/>
        </p:nvGrpSpPr>
        <p:grpSpPr>
          <a:xfrm>
            <a:off x="7835272" y="2902561"/>
            <a:ext cx="419914" cy="392462"/>
            <a:chOff x="3084386" y="3389340"/>
            <a:chExt cx="353880" cy="330745"/>
          </a:xfrm>
        </p:grpSpPr>
        <p:sp>
          <p:nvSpPr>
            <p:cNvPr id="11091" name="Google Shape;11091;p87"/>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7"/>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7"/>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7"/>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7"/>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7"/>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7"/>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7"/>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7"/>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7"/>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7"/>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7"/>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3" name="Google Shape;11103;p87"/>
          <p:cNvGrpSpPr/>
          <p:nvPr/>
        </p:nvGrpSpPr>
        <p:grpSpPr>
          <a:xfrm>
            <a:off x="963432" y="2853114"/>
            <a:ext cx="411843" cy="431942"/>
            <a:chOff x="863499" y="1970906"/>
            <a:chExt cx="347078" cy="364016"/>
          </a:xfrm>
        </p:grpSpPr>
        <p:sp>
          <p:nvSpPr>
            <p:cNvPr id="11104" name="Google Shape;11104;p87"/>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7"/>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7"/>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7"/>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7"/>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7"/>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7"/>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7"/>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7"/>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7"/>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7"/>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7"/>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7"/>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7"/>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87"/>
          <p:cNvGrpSpPr/>
          <p:nvPr/>
        </p:nvGrpSpPr>
        <p:grpSpPr>
          <a:xfrm>
            <a:off x="2015211" y="2853114"/>
            <a:ext cx="432440" cy="432128"/>
            <a:chOff x="1749879" y="1970906"/>
            <a:chExt cx="364436" cy="364174"/>
          </a:xfrm>
        </p:grpSpPr>
        <p:sp>
          <p:nvSpPr>
            <p:cNvPr id="11119" name="Google Shape;11119;p87"/>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7"/>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7"/>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7"/>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7"/>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7"/>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7"/>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7"/>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7"/>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7"/>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7"/>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7"/>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7"/>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7"/>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3" name="Google Shape;11133;p87"/>
          <p:cNvGrpSpPr/>
          <p:nvPr/>
        </p:nvGrpSpPr>
        <p:grpSpPr>
          <a:xfrm>
            <a:off x="2533216" y="2859346"/>
            <a:ext cx="470019" cy="420038"/>
            <a:chOff x="2186425" y="1976158"/>
            <a:chExt cx="396106" cy="353985"/>
          </a:xfrm>
        </p:grpSpPr>
        <p:sp>
          <p:nvSpPr>
            <p:cNvPr id="11134" name="Google Shape;11134;p87"/>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7"/>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7"/>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7"/>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7"/>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7"/>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7"/>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87"/>
          <p:cNvGrpSpPr/>
          <p:nvPr/>
        </p:nvGrpSpPr>
        <p:grpSpPr>
          <a:xfrm>
            <a:off x="3094161" y="2908299"/>
            <a:ext cx="378751" cy="321853"/>
            <a:chOff x="2659157" y="2017412"/>
            <a:chExt cx="319190" cy="271240"/>
          </a:xfrm>
        </p:grpSpPr>
        <p:sp>
          <p:nvSpPr>
            <p:cNvPr id="11142" name="Google Shape;11142;p87"/>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7"/>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7"/>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7"/>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7"/>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7"/>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7"/>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7"/>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7"/>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7"/>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7"/>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7"/>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7"/>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7"/>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7"/>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7"/>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7"/>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7"/>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7"/>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7"/>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7"/>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7"/>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7"/>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7"/>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7"/>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7"/>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87"/>
          <p:cNvGrpSpPr/>
          <p:nvPr/>
        </p:nvGrpSpPr>
        <p:grpSpPr>
          <a:xfrm>
            <a:off x="3631236" y="2879943"/>
            <a:ext cx="378440" cy="378782"/>
            <a:chOff x="3111775" y="1993516"/>
            <a:chExt cx="318928" cy="319217"/>
          </a:xfrm>
        </p:grpSpPr>
        <p:sp>
          <p:nvSpPr>
            <p:cNvPr id="11169" name="Google Shape;11169;p87"/>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7"/>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7"/>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7"/>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7"/>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7"/>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7"/>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7"/>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7"/>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7"/>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7"/>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7"/>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7"/>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7"/>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7"/>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7"/>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7"/>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7"/>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7"/>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7"/>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7"/>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7"/>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7"/>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7"/>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7"/>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7"/>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7"/>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7"/>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7"/>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7"/>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9" name="Google Shape;11199;p87"/>
          <p:cNvGrpSpPr/>
          <p:nvPr/>
        </p:nvGrpSpPr>
        <p:grpSpPr>
          <a:xfrm>
            <a:off x="4713427" y="2852522"/>
            <a:ext cx="342699" cy="421690"/>
            <a:chOff x="4023785" y="1970407"/>
            <a:chExt cx="288807" cy="355377"/>
          </a:xfrm>
        </p:grpSpPr>
        <p:sp>
          <p:nvSpPr>
            <p:cNvPr id="11200" name="Google Shape;11200;p87"/>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7"/>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7"/>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7"/>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7"/>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7"/>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7"/>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7"/>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7"/>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7"/>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7"/>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7"/>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7"/>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7"/>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7"/>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7"/>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7"/>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7"/>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7"/>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7"/>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87"/>
          <p:cNvGrpSpPr/>
          <p:nvPr/>
        </p:nvGrpSpPr>
        <p:grpSpPr>
          <a:xfrm>
            <a:off x="8381290" y="2892621"/>
            <a:ext cx="379935" cy="378845"/>
            <a:chOff x="3544540" y="3380963"/>
            <a:chExt cx="320188" cy="319269"/>
          </a:xfrm>
        </p:grpSpPr>
        <p:sp>
          <p:nvSpPr>
            <p:cNvPr id="11221" name="Google Shape;11221;p87"/>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7"/>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7"/>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7"/>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7"/>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7"/>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7"/>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7"/>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7"/>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7"/>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7"/>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7"/>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7"/>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7"/>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7"/>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7"/>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7" name="Google Shape;11237;p87"/>
          <p:cNvGrpSpPr/>
          <p:nvPr/>
        </p:nvGrpSpPr>
        <p:grpSpPr>
          <a:xfrm>
            <a:off x="8856046" y="2861616"/>
            <a:ext cx="493265" cy="440947"/>
            <a:chOff x="3944637" y="3354834"/>
            <a:chExt cx="415696" cy="371605"/>
          </a:xfrm>
        </p:grpSpPr>
        <p:sp>
          <p:nvSpPr>
            <p:cNvPr id="11238" name="Google Shape;11238;p87"/>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7"/>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7"/>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7"/>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7"/>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7"/>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7"/>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7"/>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7"/>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7"/>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7"/>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7"/>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7"/>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7"/>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7"/>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7"/>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7"/>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5" name="Google Shape;11255;p87"/>
          <p:cNvGrpSpPr/>
          <p:nvPr/>
        </p:nvGrpSpPr>
        <p:grpSpPr>
          <a:xfrm>
            <a:off x="5735267" y="3415394"/>
            <a:ext cx="410940" cy="394113"/>
            <a:chOff x="1314619" y="3821527"/>
            <a:chExt cx="346317" cy="332136"/>
          </a:xfrm>
        </p:grpSpPr>
        <p:sp>
          <p:nvSpPr>
            <p:cNvPr id="11256" name="Google Shape;11256;p87"/>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7"/>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7"/>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7"/>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7"/>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7"/>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7"/>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7"/>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87"/>
          <p:cNvGrpSpPr/>
          <p:nvPr/>
        </p:nvGrpSpPr>
        <p:grpSpPr>
          <a:xfrm>
            <a:off x="6253241" y="3379092"/>
            <a:ext cx="458334" cy="451510"/>
            <a:chOff x="1751139" y="3790934"/>
            <a:chExt cx="386258" cy="380507"/>
          </a:xfrm>
        </p:grpSpPr>
        <p:sp>
          <p:nvSpPr>
            <p:cNvPr id="11265" name="Google Shape;11265;p87"/>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7"/>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7"/>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7"/>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7"/>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7"/>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7"/>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7"/>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7"/>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7"/>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7"/>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7"/>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7"/>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7"/>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7"/>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7"/>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87"/>
          <p:cNvGrpSpPr/>
          <p:nvPr/>
        </p:nvGrpSpPr>
        <p:grpSpPr>
          <a:xfrm>
            <a:off x="6773615" y="3415487"/>
            <a:ext cx="469427" cy="378440"/>
            <a:chOff x="2189681" y="3821606"/>
            <a:chExt cx="395607" cy="318928"/>
          </a:xfrm>
        </p:grpSpPr>
        <p:sp>
          <p:nvSpPr>
            <p:cNvPr id="11284" name="Google Shape;11284;p87"/>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7"/>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7"/>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7"/>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7"/>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7"/>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7"/>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7"/>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7"/>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7"/>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7"/>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7"/>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7"/>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7"/>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7"/>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7"/>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7"/>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7"/>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7"/>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7"/>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7"/>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7"/>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7"/>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7"/>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7"/>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7"/>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7"/>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7"/>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7"/>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7"/>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4" name="Google Shape;11314;p87"/>
          <p:cNvSpPr/>
          <p:nvPr/>
        </p:nvSpPr>
        <p:spPr>
          <a:xfrm>
            <a:off x="1467649" y="2935116"/>
            <a:ext cx="73974" cy="167173"/>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5" name="Google Shape;11315;p87"/>
          <p:cNvGrpSpPr/>
          <p:nvPr/>
        </p:nvGrpSpPr>
        <p:grpSpPr>
          <a:xfrm>
            <a:off x="1454578" y="2841772"/>
            <a:ext cx="498936" cy="454533"/>
            <a:chOff x="1277409" y="1961347"/>
            <a:chExt cx="420475" cy="383055"/>
          </a:xfrm>
        </p:grpSpPr>
        <p:sp>
          <p:nvSpPr>
            <p:cNvPr id="11316" name="Google Shape;11316;p87"/>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7"/>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7"/>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7"/>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7"/>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7"/>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7"/>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7"/>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7"/>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7"/>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7"/>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7"/>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7"/>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7"/>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7"/>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7"/>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7"/>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7"/>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7"/>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7"/>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7"/>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7"/>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7"/>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7"/>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7"/>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7"/>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7"/>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87"/>
          <p:cNvGrpSpPr/>
          <p:nvPr/>
        </p:nvGrpSpPr>
        <p:grpSpPr>
          <a:xfrm>
            <a:off x="2567212" y="3401221"/>
            <a:ext cx="450918" cy="417265"/>
            <a:chOff x="2215075" y="2432819"/>
            <a:chExt cx="380008" cy="351648"/>
          </a:xfrm>
        </p:grpSpPr>
        <p:sp>
          <p:nvSpPr>
            <p:cNvPr id="11344" name="Google Shape;11344;p87"/>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7"/>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7"/>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7"/>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7"/>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7"/>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7"/>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7"/>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7"/>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7"/>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7"/>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7"/>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7"/>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7"/>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7"/>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7"/>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7"/>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7"/>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7"/>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7"/>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7"/>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7"/>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7"/>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7"/>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7"/>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7"/>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7"/>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7"/>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7"/>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7"/>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7"/>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87"/>
          <p:cNvGrpSpPr/>
          <p:nvPr/>
        </p:nvGrpSpPr>
        <p:grpSpPr>
          <a:xfrm>
            <a:off x="3096840" y="3388788"/>
            <a:ext cx="408260" cy="404240"/>
            <a:chOff x="2661416" y="2422342"/>
            <a:chExt cx="344059" cy="340671"/>
          </a:xfrm>
        </p:grpSpPr>
        <p:sp>
          <p:nvSpPr>
            <p:cNvPr id="11376" name="Google Shape;11376;p87"/>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7"/>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7"/>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7"/>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7"/>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7"/>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7"/>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7"/>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7"/>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7"/>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7"/>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7"/>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7"/>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87"/>
          <p:cNvGrpSpPr/>
          <p:nvPr/>
        </p:nvGrpSpPr>
        <p:grpSpPr>
          <a:xfrm>
            <a:off x="4764125" y="3388788"/>
            <a:ext cx="245479" cy="413495"/>
            <a:chOff x="4066510" y="2422342"/>
            <a:chExt cx="206876" cy="348470"/>
          </a:xfrm>
        </p:grpSpPr>
        <p:sp>
          <p:nvSpPr>
            <p:cNvPr id="11390" name="Google Shape;11390;p87"/>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7"/>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7"/>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7"/>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7"/>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7"/>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7"/>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7"/>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7"/>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7"/>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7"/>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7"/>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2" name="Google Shape;11402;p87"/>
          <p:cNvSpPr/>
          <p:nvPr/>
        </p:nvSpPr>
        <p:spPr>
          <a:xfrm>
            <a:off x="7685439" y="3498603"/>
            <a:ext cx="33746" cy="158355"/>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3" name="Google Shape;11403;p87"/>
          <p:cNvGrpSpPr/>
          <p:nvPr/>
        </p:nvGrpSpPr>
        <p:grpSpPr>
          <a:xfrm>
            <a:off x="7281494" y="3410408"/>
            <a:ext cx="498936" cy="387414"/>
            <a:chOff x="2617693" y="3817325"/>
            <a:chExt cx="420475" cy="326491"/>
          </a:xfrm>
        </p:grpSpPr>
        <p:sp>
          <p:nvSpPr>
            <p:cNvPr id="11404" name="Google Shape;11404;p87"/>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7"/>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7"/>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7"/>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7"/>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7"/>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7"/>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7"/>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7"/>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7"/>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7"/>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7"/>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7"/>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7"/>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7"/>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7"/>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7"/>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87"/>
          <p:cNvGrpSpPr/>
          <p:nvPr/>
        </p:nvGrpSpPr>
        <p:grpSpPr>
          <a:xfrm>
            <a:off x="4145659" y="3390190"/>
            <a:ext cx="424962" cy="423186"/>
            <a:chOff x="3545301" y="2423523"/>
            <a:chExt cx="358134" cy="356637"/>
          </a:xfrm>
        </p:grpSpPr>
        <p:sp>
          <p:nvSpPr>
            <p:cNvPr id="11422" name="Google Shape;11422;p87"/>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7"/>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7"/>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7"/>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7"/>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7"/>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7"/>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7"/>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7"/>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1" name="Google Shape;11431;p87"/>
          <p:cNvGrpSpPr/>
          <p:nvPr/>
        </p:nvGrpSpPr>
        <p:grpSpPr>
          <a:xfrm>
            <a:off x="8365773" y="3419040"/>
            <a:ext cx="447646" cy="384734"/>
            <a:chOff x="3531462" y="3824599"/>
            <a:chExt cx="377251" cy="324232"/>
          </a:xfrm>
        </p:grpSpPr>
        <p:sp>
          <p:nvSpPr>
            <p:cNvPr id="11432" name="Google Shape;11432;p87"/>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7"/>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7"/>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7"/>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7"/>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7"/>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7"/>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7"/>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7"/>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7"/>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7"/>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87"/>
          <p:cNvGrpSpPr/>
          <p:nvPr/>
        </p:nvGrpSpPr>
        <p:grpSpPr>
          <a:xfrm>
            <a:off x="8958033" y="3396075"/>
            <a:ext cx="339988" cy="404116"/>
            <a:chOff x="4030586" y="3805246"/>
            <a:chExt cx="286523" cy="340566"/>
          </a:xfrm>
        </p:grpSpPr>
        <p:sp>
          <p:nvSpPr>
            <p:cNvPr id="11444" name="Google Shape;11444;p87"/>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7"/>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7"/>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7"/>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7"/>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7"/>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7"/>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7"/>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7"/>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7"/>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7"/>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7"/>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7"/>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87"/>
          <p:cNvGrpSpPr/>
          <p:nvPr/>
        </p:nvGrpSpPr>
        <p:grpSpPr>
          <a:xfrm>
            <a:off x="6763177" y="2308524"/>
            <a:ext cx="447054" cy="444343"/>
            <a:chOff x="2180884" y="2888719"/>
            <a:chExt cx="376752" cy="374468"/>
          </a:xfrm>
        </p:grpSpPr>
        <p:sp>
          <p:nvSpPr>
            <p:cNvPr id="11458" name="Google Shape;11458;p87"/>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7"/>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7"/>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7"/>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7"/>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7"/>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7"/>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7"/>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7"/>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7"/>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7"/>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7"/>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7"/>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7"/>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87"/>
          <p:cNvGrpSpPr/>
          <p:nvPr/>
        </p:nvGrpSpPr>
        <p:grpSpPr>
          <a:xfrm>
            <a:off x="8867669" y="2372932"/>
            <a:ext cx="448830" cy="315527"/>
            <a:chOff x="3954432" y="2942999"/>
            <a:chExt cx="378249" cy="265909"/>
          </a:xfrm>
        </p:grpSpPr>
        <p:sp>
          <p:nvSpPr>
            <p:cNvPr id="11473" name="Google Shape;11473;p87"/>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7"/>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7"/>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7"/>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7"/>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7"/>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7"/>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7"/>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7"/>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2" name="Google Shape;11482;p87"/>
          <p:cNvGrpSpPr/>
          <p:nvPr/>
        </p:nvGrpSpPr>
        <p:grpSpPr>
          <a:xfrm>
            <a:off x="4134925" y="3929836"/>
            <a:ext cx="449142" cy="444686"/>
            <a:chOff x="1752137" y="4266608"/>
            <a:chExt cx="378512" cy="374756"/>
          </a:xfrm>
        </p:grpSpPr>
        <p:sp>
          <p:nvSpPr>
            <p:cNvPr id="11483" name="Google Shape;11483;p87"/>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7"/>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7"/>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7"/>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7"/>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7"/>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7"/>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7"/>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7"/>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7"/>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7"/>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7"/>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7"/>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7"/>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7"/>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7"/>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7"/>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7"/>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7"/>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87"/>
          <p:cNvGrpSpPr/>
          <p:nvPr/>
        </p:nvGrpSpPr>
        <p:grpSpPr>
          <a:xfrm>
            <a:off x="7874907" y="3404737"/>
            <a:ext cx="404708" cy="404708"/>
            <a:chOff x="3117788" y="3812546"/>
            <a:chExt cx="341065" cy="341065"/>
          </a:xfrm>
        </p:grpSpPr>
        <p:sp>
          <p:nvSpPr>
            <p:cNvPr id="11505" name="Google Shape;11505;p87"/>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7"/>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7"/>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7"/>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7"/>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7"/>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1" name="Google Shape;11511;p87"/>
          <p:cNvGrpSpPr/>
          <p:nvPr/>
        </p:nvGrpSpPr>
        <p:grpSpPr>
          <a:xfrm>
            <a:off x="6795594" y="3969379"/>
            <a:ext cx="401405" cy="382864"/>
            <a:chOff x="3994400" y="4299932"/>
            <a:chExt cx="338281" cy="322657"/>
          </a:xfrm>
        </p:grpSpPr>
        <p:sp>
          <p:nvSpPr>
            <p:cNvPr id="11512" name="Google Shape;11512;p87"/>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7"/>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7"/>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7"/>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7"/>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7"/>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7"/>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7"/>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0" name="Google Shape;11520;p87"/>
          <p:cNvSpPr/>
          <p:nvPr/>
        </p:nvSpPr>
        <p:spPr>
          <a:xfrm>
            <a:off x="4329492" y="2846810"/>
            <a:ext cx="57584" cy="28667"/>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7"/>
          <p:cNvSpPr/>
          <p:nvPr/>
        </p:nvSpPr>
        <p:spPr>
          <a:xfrm>
            <a:off x="4329492" y="2846810"/>
            <a:ext cx="39698" cy="25987"/>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2" name="Google Shape;11522;p87"/>
          <p:cNvGrpSpPr/>
          <p:nvPr/>
        </p:nvGrpSpPr>
        <p:grpSpPr>
          <a:xfrm>
            <a:off x="4179031" y="2846851"/>
            <a:ext cx="358778" cy="444966"/>
            <a:chOff x="3573426" y="1965628"/>
            <a:chExt cx="302358" cy="374993"/>
          </a:xfrm>
        </p:grpSpPr>
        <p:sp>
          <p:nvSpPr>
            <p:cNvPr id="11523" name="Google Shape;11523;p87"/>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7"/>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7"/>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7"/>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7"/>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7"/>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7"/>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7"/>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7"/>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7"/>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7"/>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7"/>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7"/>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7"/>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7"/>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7"/>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7"/>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7"/>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7"/>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7"/>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7"/>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7"/>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7"/>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7"/>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7"/>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7"/>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7"/>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7"/>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7"/>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7"/>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7"/>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7"/>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7"/>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7"/>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7"/>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7"/>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7"/>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7"/>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7"/>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7"/>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7"/>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7"/>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7"/>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7"/>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7"/>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7"/>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7"/>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87"/>
          <p:cNvGrpSpPr/>
          <p:nvPr/>
        </p:nvGrpSpPr>
        <p:grpSpPr>
          <a:xfrm>
            <a:off x="8344615" y="2332081"/>
            <a:ext cx="422282" cy="392773"/>
            <a:chOff x="3513632" y="2908572"/>
            <a:chExt cx="355876" cy="331007"/>
          </a:xfrm>
        </p:grpSpPr>
        <p:sp>
          <p:nvSpPr>
            <p:cNvPr id="11571" name="Google Shape;11571;p87"/>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7"/>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7"/>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7"/>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7"/>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7"/>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7"/>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7"/>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7"/>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7"/>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7"/>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7"/>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7"/>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7"/>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7"/>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7"/>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87"/>
          <p:cNvGrpSpPr/>
          <p:nvPr/>
        </p:nvGrpSpPr>
        <p:grpSpPr>
          <a:xfrm>
            <a:off x="7372139" y="2308181"/>
            <a:ext cx="279756" cy="444686"/>
            <a:chOff x="2694083" y="2888430"/>
            <a:chExt cx="235762" cy="374756"/>
          </a:xfrm>
        </p:grpSpPr>
        <p:sp>
          <p:nvSpPr>
            <p:cNvPr id="11588" name="Google Shape;11588;p87"/>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7"/>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7"/>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7"/>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7"/>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7"/>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7"/>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7"/>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7"/>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87"/>
          <p:cNvGrpSpPr/>
          <p:nvPr/>
        </p:nvGrpSpPr>
        <p:grpSpPr>
          <a:xfrm>
            <a:off x="3090002" y="3970158"/>
            <a:ext cx="424401" cy="369216"/>
            <a:chOff x="871534" y="4300588"/>
            <a:chExt cx="357661" cy="311155"/>
          </a:xfrm>
        </p:grpSpPr>
        <p:sp>
          <p:nvSpPr>
            <p:cNvPr id="11598" name="Google Shape;11598;p87"/>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7"/>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7"/>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7"/>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7"/>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7"/>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7"/>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7"/>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7"/>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7"/>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7"/>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7"/>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7"/>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7"/>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7"/>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7"/>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7"/>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7"/>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7"/>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7"/>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7"/>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87"/>
          <p:cNvGrpSpPr/>
          <p:nvPr/>
        </p:nvGrpSpPr>
        <p:grpSpPr>
          <a:xfrm>
            <a:off x="5262287" y="3415487"/>
            <a:ext cx="296769" cy="399628"/>
            <a:chOff x="916019" y="3821606"/>
            <a:chExt cx="250100" cy="336785"/>
          </a:xfrm>
        </p:grpSpPr>
        <p:sp>
          <p:nvSpPr>
            <p:cNvPr id="11620" name="Google Shape;11620;p87"/>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7"/>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7"/>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7"/>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7"/>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7"/>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7"/>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7"/>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7"/>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7"/>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7"/>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7"/>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7"/>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87"/>
          <p:cNvGrpSpPr/>
          <p:nvPr/>
        </p:nvGrpSpPr>
        <p:grpSpPr>
          <a:xfrm>
            <a:off x="5183577" y="2333265"/>
            <a:ext cx="444655" cy="394549"/>
            <a:chOff x="849686" y="2909570"/>
            <a:chExt cx="374730" cy="332504"/>
          </a:xfrm>
        </p:grpSpPr>
        <p:sp>
          <p:nvSpPr>
            <p:cNvPr id="11634" name="Google Shape;11634;p87"/>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7"/>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7"/>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7"/>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7"/>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7"/>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7"/>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7"/>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7"/>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7"/>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7"/>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87"/>
          <p:cNvGrpSpPr/>
          <p:nvPr/>
        </p:nvGrpSpPr>
        <p:grpSpPr>
          <a:xfrm>
            <a:off x="1998228" y="3386295"/>
            <a:ext cx="495664" cy="442442"/>
            <a:chOff x="1735567" y="2420241"/>
            <a:chExt cx="417718" cy="372866"/>
          </a:xfrm>
        </p:grpSpPr>
        <p:sp>
          <p:nvSpPr>
            <p:cNvPr id="11646" name="Google Shape;11646;p87"/>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7"/>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7"/>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7"/>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7"/>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7"/>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7"/>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7"/>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7"/>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7"/>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7"/>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7"/>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8" name="Google Shape;11658;p87"/>
          <p:cNvGrpSpPr/>
          <p:nvPr/>
        </p:nvGrpSpPr>
        <p:grpSpPr>
          <a:xfrm>
            <a:off x="6326790" y="3968974"/>
            <a:ext cx="297953" cy="366692"/>
            <a:chOff x="3599318" y="4299590"/>
            <a:chExt cx="251098" cy="309028"/>
          </a:xfrm>
        </p:grpSpPr>
        <p:sp>
          <p:nvSpPr>
            <p:cNvPr id="11659" name="Google Shape;11659;p87"/>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7"/>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7"/>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7"/>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7"/>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7"/>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87"/>
          <p:cNvGrpSpPr/>
          <p:nvPr/>
        </p:nvGrpSpPr>
        <p:grpSpPr>
          <a:xfrm>
            <a:off x="3624381" y="3401719"/>
            <a:ext cx="410348" cy="409444"/>
            <a:chOff x="3105998" y="2433240"/>
            <a:chExt cx="345818" cy="345056"/>
          </a:xfrm>
        </p:grpSpPr>
        <p:sp>
          <p:nvSpPr>
            <p:cNvPr id="11666" name="Google Shape;11666;p87"/>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7"/>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7"/>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7"/>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7"/>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7"/>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7"/>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7"/>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7"/>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7"/>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7"/>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87"/>
          <p:cNvGrpSpPr/>
          <p:nvPr/>
        </p:nvGrpSpPr>
        <p:grpSpPr>
          <a:xfrm>
            <a:off x="6236851" y="2322827"/>
            <a:ext cx="444655" cy="415738"/>
            <a:chOff x="1737326" y="2900773"/>
            <a:chExt cx="374730" cy="350361"/>
          </a:xfrm>
        </p:grpSpPr>
        <p:sp>
          <p:nvSpPr>
            <p:cNvPr id="11678" name="Google Shape;11678;p87"/>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7"/>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7"/>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7"/>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7"/>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7"/>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7"/>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7"/>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7"/>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7"/>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7"/>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7"/>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7"/>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7"/>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7"/>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7"/>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7"/>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5" name="Google Shape;11695;p87"/>
          <p:cNvGrpSpPr/>
          <p:nvPr/>
        </p:nvGrpSpPr>
        <p:grpSpPr>
          <a:xfrm>
            <a:off x="4686006" y="2388548"/>
            <a:ext cx="388286" cy="251088"/>
            <a:chOff x="4000676" y="1579396"/>
            <a:chExt cx="327226" cy="211603"/>
          </a:xfrm>
        </p:grpSpPr>
        <p:sp>
          <p:nvSpPr>
            <p:cNvPr id="11696" name="Google Shape;11696;p87"/>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7"/>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7"/>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7"/>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7"/>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7"/>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7"/>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7"/>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7"/>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7"/>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7"/>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7"/>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7"/>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7"/>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7"/>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7"/>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2" name="Google Shape;11712;p87"/>
          <p:cNvGrpSpPr/>
          <p:nvPr/>
        </p:nvGrpSpPr>
        <p:grpSpPr>
          <a:xfrm>
            <a:off x="3066117" y="2312829"/>
            <a:ext cx="440292" cy="399255"/>
            <a:chOff x="2635523" y="1515584"/>
            <a:chExt cx="371054" cy="336469"/>
          </a:xfrm>
        </p:grpSpPr>
        <p:sp>
          <p:nvSpPr>
            <p:cNvPr id="11713" name="Google Shape;11713;p87"/>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7"/>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7"/>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7"/>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7"/>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7"/>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7"/>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0" name="Google Shape;11720;p87"/>
          <p:cNvGrpSpPr/>
          <p:nvPr/>
        </p:nvGrpSpPr>
        <p:grpSpPr>
          <a:xfrm>
            <a:off x="2587186" y="2318936"/>
            <a:ext cx="369777" cy="387507"/>
            <a:chOff x="2231907" y="1520731"/>
            <a:chExt cx="311627" cy="326569"/>
          </a:xfrm>
        </p:grpSpPr>
        <p:sp>
          <p:nvSpPr>
            <p:cNvPr id="11721" name="Google Shape;11721;p87"/>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7"/>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7"/>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7"/>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7"/>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7"/>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7"/>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7"/>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7"/>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7"/>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1" name="Google Shape;11731;p87"/>
          <p:cNvGrpSpPr/>
          <p:nvPr/>
        </p:nvGrpSpPr>
        <p:grpSpPr>
          <a:xfrm>
            <a:off x="3646179" y="3971279"/>
            <a:ext cx="370089" cy="361551"/>
            <a:chOff x="1340249" y="4301533"/>
            <a:chExt cx="311890" cy="304695"/>
          </a:xfrm>
        </p:grpSpPr>
        <p:sp>
          <p:nvSpPr>
            <p:cNvPr id="11732" name="Google Shape;11732;p87"/>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7"/>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7"/>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7"/>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7"/>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7"/>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7"/>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7"/>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7"/>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7"/>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7"/>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7"/>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7"/>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7"/>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87"/>
          <p:cNvGrpSpPr/>
          <p:nvPr/>
        </p:nvGrpSpPr>
        <p:grpSpPr>
          <a:xfrm>
            <a:off x="5754337" y="2887947"/>
            <a:ext cx="364137" cy="394269"/>
            <a:chOff x="1330690" y="3377024"/>
            <a:chExt cx="306874" cy="332268"/>
          </a:xfrm>
        </p:grpSpPr>
        <p:sp>
          <p:nvSpPr>
            <p:cNvPr id="11747" name="Google Shape;11747;p87"/>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7"/>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7"/>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7"/>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7"/>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7"/>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7"/>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7"/>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7"/>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7"/>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7"/>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6" name="Google Shape;11766;p87"/>
          <p:cNvGrpSpPr/>
          <p:nvPr/>
        </p:nvGrpSpPr>
        <p:grpSpPr>
          <a:xfrm>
            <a:off x="7320538" y="2893587"/>
            <a:ext cx="405237" cy="385638"/>
            <a:chOff x="2650597" y="3381777"/>
            <a:chExt cx="341511" cy="324994"/>
          </a:xfrm>
        </p:grpSpPr>
        <p:sp>
          <p:nvSpPr>
            <p:cNvPr id="11767" name="Google Shape;11767;p87"/>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7"/>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7"/>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7"/>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7"/>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7"/>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7"/>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7"/>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7"/>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7"/>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7"/>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7"/>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7"/>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7"/>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7"/>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7"/>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7"/>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7"/>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7"/>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7"/>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7"/>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7"/>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7"/>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7"/>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7"/>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7"/>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7"/>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7"/>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7"/>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7"/>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7"/>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7"/>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7"/>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7"/>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7"/>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2" name="Google Shape;11802;p87"/>
          <p:cNvGrpSpPr/>
          <p:nvPr/>
        </p:nvGrpSpPr>
        <p:grpSpPr>
          <a:xfrm>
            <a:off x="1476047" y="3406611"/>
            <a:ext cx="477778" cy="384360"/>
            <a:chOff x="1295502" y="2437362"/>
            <a:chExt cx="402645" cy="323917"/>
          </a:xfrm>
        </p:grpSpPr>
        <p:sp>
          <p:nvSpPr>
            <p:cNvPr id="11803" name="Google Shape;11803;p87"/>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7"/>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7"/>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7"/>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7"/>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7"/>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7"/>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7"/>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7"/>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7"/>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7"/>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7"/>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7"/>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7"/>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7"/>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7"/>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87"/>
          <p:cNvGrpSpPr/>
          <p:nvPr/>
        </p:nvGrpSpPr>
        <p:grpSpPr>
          <a:xfrm>
            <a:off x="986085" y="3407795"/>
            <a:ext cx="400252" cy="399940"/>
            <a:chOff x="882590" y="2438360"/>
            <a:chExt cx="337310" cy="337047"/>
          </a:xfrm>
        </p:grpSpPr>
        <p:sp>
          <p:nvSpPr>
            <p:cNvPr id="11820" name="Google Shape;11820;p87"/>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7"/>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7"/>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7"/>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7"/>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7"/>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7"/>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7"/>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7"/>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7"/>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7"/>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7"/>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7"/>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7"/>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7"/>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7"/>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7"/>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7"/>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7"/>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7"/>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7"/>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7"/>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7"/>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7"/>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87"/>
          <p:cNvGrpSpPr/>
          <p:nvPr/>
        </p:nvGrpSpPr>
        <p:grpSpPr>
          <a:xfrm>
            <a:off x="5208598" y="2865355"/>
            <a:ext cx="406795" cy="416767"/>
            <a:chOff x="870773" y="3357985"/>
            <a:chExt cx="342824" cy="351228"/>
          </a:xfrm>
        </p:grpSpPr>
        <p:sp>
          <p:nvSpPr>
            <p:cNvPr id="11845" name="Google Shape;11845;p87"/>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7"/>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7"/>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7"/>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7"/>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7"/>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7"/>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7"/>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87"/>
          <p:cNvGrpSpPr/>
          <p:nvPr/>
        </p:nvGrpSpPr>
        <p:grpSpPr>
          <a:xfrm>
            <a:off x="5310783" y="3968974"/>
            <a:ext cx="189111" cy="366536"/>
            <a:chOff x="2743084" y="4299590"/>
            <a:chExt cx="159372" cy="308896"/>
          </a:xfrm>
        </p:grpSpPr>
        <p:sp>
          <p:nvSpPr>
            <p:cNvPr id="11854" name="Google Shape;11854;p87"/>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7"/>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7"/>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7"/>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7"/>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7"/>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7"/>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7"/>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7"/>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7"/>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7"/>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7"/>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7"/>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7"/>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7"/>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87"/>
          <p:cNvGrpSpPr/>
          <p:nvPr/>
        </p:nvGrpSpPr>
        <p:grpSpPr>
          <a:xfrm>
            <a:off x="5710214" y="2369037"/>
            <a:ext cx="444655" cy="323006"/>
            <a:chOff x="1293506" y="2939716"/>
            <a:chExt cx="374730" cy="272211"/>
          </a:xfrm>
        </p:grpSpPr>
        <p:sp>
          <p:nvSpPr>
            <p:cNvPr id="11870" name="Google Shape;11870;p87"/>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7"/>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7"/>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7"/>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7"/>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7"/>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7"/>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7"/>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7"/>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7"/>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7"/>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7"/>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7"/>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7"/>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7"/>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7"/>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7"/>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7"/>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7"/>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7"/>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7"/>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7"/>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7"/>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7"/>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7"/>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7"/>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7"/>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7"/>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7"/>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7"/>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87"/>
          <p:cNvGrpSpPr/>
          <p:nvPr/>
        </p:nvGrpSpPr>
        <p:grpSpPr>
          <a:xfrm>
            <a:off x="4666641" y="3956603"/>
            <a:ext cx="444686" cy="390748"/>
            <a:chOff x="2200238" y="4289165"/>
            <a:chExt cx="374756" cy="329300"/>
          </a:xfrm>
        </p:grpSpPr>
        <p:sp>
          <p:nvSpPr>
            <p:cNvPr id="11901" name="Google Shape;11901;p87"/>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7"/>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7"/>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7"/>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7"/>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7"/>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7"/>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7"/>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7"/>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7"/>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7"/>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7"/>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7"/>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7"/>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7"/>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7"/>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7"/>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7"/>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7"/>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7"/>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7"/>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7"/>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87"/>
          <p:cNvGrpSpPr/>
          <p:nvPr/>
        </p:nvGrpSpPr>
        <p:grpSpPr>
          <a:xfrm>
            <a:off x="5770332" y="3998513"/>
            <a:ext cx="352826" cy="307176"/>
            <a:chOff x="3130367" y="4324485"/>
            <a:chExt cx="297342" cy="258871"/>
          </a:xfrm>
        </p:grpSpPr>
        <p:sp>
          <p:nvSpPr>
            <p:cNvPr id="11924" name="Google Shape;11924;p87"/>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7"/>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7"/>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7"/>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7"/>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7"/>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7"/>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7"/>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7"/>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7"/>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7"/>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7"/>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7"/>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7"/>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7"/>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7"/>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7"/>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7"/>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7"/>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7"/>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7"/>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7"/>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7"/>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7" name="Google Shape;11947;p87"/>
          <p:cNvGrpSpPr/>
          <p:nvPr/>
        </p:nvGrpSpPr>
        <p:grpSpPr>
          <a:xfrm>
            <a:off x="7807227" y="2326192"/>
            <a:ext cx="463444" cy="426675"/>
            <a:chOff x="3060752" y="2903609"/>
            <a:chExt cx="390565" cy="359578"/>
          </a:xfrm>
        </p:grpSpPr>
        <p:sp>
          <p:nvSpPr>
            <p:cNvPr id="11948" name="Google Shape;11948;p8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7"/>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7"/>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7"/>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7"/>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7"/>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7"/>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7"/>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7"/>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7"/>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7"/>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7"/>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7"/>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7"/>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7"/>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7"/>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7"/>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7"/>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7"/>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7"/>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7"/>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7"/>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7"/>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7"/>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7"/>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7"/>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7"/>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7"/>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7"/>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7"/>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7"/>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87"/>
          <p:cNvGrpSpPr/>
          <p:nvPr/>
        </p:nvGrpSpPr>
        <p:grpSpPr>
          <a:xfrm>
            <a:off x="6839911" y="7823938"/>
            <a:ext cx="437425" cy="407595"/>
            <a:chOff x="6221064" y="3811049"/>
            <a:chExt cx="364673" cy="339804"/>
          </a:xfrm>
        </p:grpSpPr>
        <p:sp>
          <p:nvSpPr>
            <p:cNvPr id="11983" name="Google Shape;11983;p87"/>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7"/>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7"/>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7"/>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7"/>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7"/>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7"/>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7"/>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7"/>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7"/>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7"/>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7"/>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7"/>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7"/>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7"/>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87"/>
          <p:cNvGrpSpPr/>
          <p:nvPr/>
        </p:nvGrpSpPr>
        <p:grpSpPr>
          <a:xfrm>
            <a:off x="4142970" y="8393680"/>
            <a:ext cx="429613" cy="428133"/>
            <a:chOff x="5766424" y="4275195"/>
            <a:chExt cx="358160" cy="356926"/>
          </a:xfrm>
        </p:grpSpPr>
        <p:sp>
          <p:nvSpPr>
            <p:cNvPr id="11999" name="Google Shape;11999;p87"/>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7"/>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7"/>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7"/>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7"/>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7"/>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7"/>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7"/>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7"/>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8" name="Google Shape;12008;p87"/>
          <p:cNvGrpSpPr/>
          <p:nvPr/>
        </p:nvGrpSpPr>
        <p:grpSpPr>
          <a:xfrm>
            <a:off x="948301" y="6724847"/>
            <a:ext cx="462750" cy="410934"/>
            <a:chOff x="4885060" y="1518788"/>
            <a:chExt cx="385786" cy="342588"/>
          </a:xfrm>
        </p:grpSpPr>
        <p:sp>
          <p:nvSpPr>
            <p:cNvPr id="12009" name="Google Shape;12009;p87"/>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7"/>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7"/>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7"/>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7"/>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7"/>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7"/>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7"/>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7"/>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7"/>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7"/>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7"/>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7"/>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7"/>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7"/>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7"/>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7"/>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7"/>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7"/>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8" name="Google Shape;12028;p87"/>
          <p:cNvGrpSpPr/>
          <p:nvPr/>
        </p:nvGrpSpPr>
        <p:grpSpPr>
          <a:xfrm>
            <a:off x="1559348" y="6719744"/>
            <a:ext cx="298767" cy="421140"/>
            <a:chOff x="5394478" y="1514533"/>
            <a:chExt cx="249076" cy="351096"/>
          </a:xfrm>
        </p:grpSpPr>
        <p:sp>
          <p:nvSpPr>
            <p:cNvPr id="12029" name="Google Shape;12029;p87"/>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7"/>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7"/>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7"/>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7"/>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7"/>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7"/>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7"/>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7"/>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7"/>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7"/>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7"/>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7"/>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7"/>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7"/>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7"/>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7"/>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7"/>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7"/>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7"/>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9" name="Google Shape;12049;p87"/>
          <p:cNvGrpSpPr/>
          <p:nvPr/>
        </p:nvGrpSpPr>
        <p:grpSpPr>
          <a:xfrm>
            <a:off x="2024492" y="6716720"/>
            <a:ext cx="427188" cy="427188"/>
            <a:chOff x="5782259" y="1512012"/>
            <a:chExt cx="356138" cy="356138"/>
          </a:xfrm>
        </p:grpSpPr>
        <p:sp>
          <p:nvSpPr>
            <p:cNvPr id="12050" name="Google Shape;12050;p87"/>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7"/>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7"/>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7"/>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7"/>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7"/>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7"/>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7"/>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7"/>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7"/>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7"/>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87"/>
          <p:cNvGrpSpPr/>
          <p:nvPr/>
        </p:nvGrpSpPr>
        <p:grpSpPr>
          <a:xfrm>
            <a:off x="2561075" y="6723965"/>
            <a:ext cx="412100" cy="412415"/>
            <a:chOff x="6229598" y="1518052"/>
            <a:chExt cx="343560" cy="343822"/>
          </a:xfrm>
        </p:grpSpPr>
        <p:sp>
          <p:nvSpPr>
            <p:cNvPr id="12062" name="Google Shape;12062;p87"/>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7"/>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7"/>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7"/>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7"/>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7"/>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7"/>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7"/>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7"/>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7"/>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7"/>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7"/>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7"/>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7"/>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7"/>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7"/>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7"/>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7"/>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7"/>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87"/>
          <p:cNvGrpSpPr/>
          <p:nvPr/>
        </p:nvGrpSpPr>
        <p:grpSpPr>
          <a:xfrm>
            <a:off x="3089217" y="6708877"/>
            <a:ext cx="413927" cy="442874"/>
            <a:chOff x="6669900" y="1505474"/>
            <a:chExt cx="345083" cy="369216"/>
          </a:xfrm>
        </p:grpSpPr>
        <p:sp>
          <p:nvSpPr>
            <p:cNvPr id="12082" name="Google Shape;12082;p87"/>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7"/>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7"/>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7"/>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7"/>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7"/>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7"/>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7"/>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7"/>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7"/>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7"/>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7"/>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7"/>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7"/>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7"/>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7"/>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7"/>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7"/>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7"/>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7"/>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7"/>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7"/>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4" name="Google Shape;12104;p87"/>
          <p:cNvGrpSpPr/>
          <p:nvPr/>
        </p:nvGrpSpPr>
        <p:grpSpPr>
          <a:xfrm>
            <a:off x="3625516" y="6723902"/>
            <a:ext cx="399437" cy="412730"/>
            <a:chOff x="7117003" y="1518000"/>
            <a:chExt cx="333003" cy="344085"/>
          </a:xfrm>
        </p:grpSpPr>
        <p:sp>
          <p:nvSpPr>
            <p:cNvPr id="12105" name="Google Shape;12105;p87"/>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7"/>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7"/>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7"/>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7"/>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7"/>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7"/>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7"/>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7"/>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7"/>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7"/>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7"/>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7"/>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7"/>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7"/>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7"/>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7"/>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7"/>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7"/>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7"/>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7"/>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7"/>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7"/>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7"/>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7"/>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7"/>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7"/>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7"/>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7"/>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7"/>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7"/>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7"/>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7"/>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7"/>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7"/>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7"/>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7"/>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7"/>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3" name="Google Shape;12143;p87"/>
          <p:cNvGrpSpPr/>
          <p:nvPr/>
        </p:nvGrpSpPr>
        <p:grpSpPr>
          <a:xfrm>
            <a:off x="4152146" y="6702262"/>
            <a:ext cx="404571" cy="456041"/>
            <a:chOff x="7556043" y="1499959"/>
            <a:chExt cx="337283" cy="380192"/>
          </a:xfrm>
        </p:grpSpPr>
        <p:sp>
          <p:nvSpPr>
            <p:cNvPr id="12144" name="Google Shape;12144;p87"/>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7"/>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7"/>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7"/>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7"/>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7"/>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7"/>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7"/>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7"/>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7"/>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7"/>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7"/>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7"/>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7"/>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8" name="Google Shape;12158;p87"/>
          <p:cNvGrpSpPr/>
          <p:nvPr/>
        </p:nvGrpSpPr>
        <p:grpSpPr>
          <a:xfrm>
            <a:off x="4676067" y="6723650"/>
            <a:ext cx="380758" cy="413328"/>
            <a:chOff x="7992826" y="1517790"/>
            <a:chExt cx="317431" cy="344584"/>
          </a:xfrm>
        </p:grpSpPr>
        <p:sp>
          <p:nvSpPr>
            <p:cNvPr id="12159" name="Google Shape;12159;p87"/>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7"/>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7"/>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7"/>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7"/>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7"/>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7"/>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7"/>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7"/>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7"/>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7"/>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7"/>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7"/>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7"/>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7"/>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7"/>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7"/>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87"/>
          <p:cNvGrpSpPr/>
          <p:nvPr/>
        </p:nvGrpSpPr>
        <p:grpSpPr>
          <a:xfrm>
            <a:off x="5212648" y="7259163"/>
            <a:ext cx="474530" cy="464703"/>
            <a:chOff x="4864446" y="3340207"/>
            <a:chExt cx="395607" cy="387414"/>
          </a:xfrm>
        </p:grpSpPr>
        <p:sp>
          <p:nvSpPr>
            <p:cNvPr id="12177" name="Google Shape;12177;p87"/>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7"/>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7"/>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7"/>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7"/>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7"/>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7"/>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7"/>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7"/>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7"/>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7"/>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7"/>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7"/>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7"/>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7"/>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7"/>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7"/>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7"/>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7"/>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7"/>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7"/>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7"/>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7"/>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7"/>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7"/>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2" name="Google Shape;12202;p87"/>
          <p:cNvGrpSpPr/>
          <p:nvPr/>
        </p:nvGrpSpPr>
        <p:grpSpPr>
          <a:xfrm>
            <a:off x="5738679" y="7318696"/>
            <a:ext cx="473334" cy="343684"/>
            <a:chOff x="5302988" y="3389839"/>
            <a:chExt cx="394609" cy="286523"/>
          </a:xfrm>
        </p:grpSpPr>
        <p:sp>
          <p:nvSpPr>
            <p:cNvPr id="12203" name="Google Shape;12203;p87"/>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7"/>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7"/>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7"/>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7"/>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7"/>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7"/>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7"/>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7"/>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7"/>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7"/>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7"/>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7"/>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7"/>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7"/>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7"/>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7"/>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7"/>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7"/>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7"/>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7"/>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7"/>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7"/>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7"/>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7"/>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7"/>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7"/>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7"/>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7"/>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7"/>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7"/>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7"/>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7"/>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6" name="Google Shape;12236;p87"/>
          <p:cNvSpPr/>
          <p:nvPr/>
        </p:nvSpPr>
        <p:spPr>
          <a:xfrm>
            <a:off x="6264097" y="7591818"/>
            <a:ext cx="30177" cy="75411"/>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7" name="Google Shape;12237;p87"/>
          <p:cNvGrpSpPr/>
          <p:nvPr/>
        </p:nvGrpSpPr>
        <p:grpSpPr>
          <a:xfrm>
            <a:off x="6264112" y="7314160"/>
            <a:ext cx="473334" cy="353354"/>
            <a:chOff x="5741031" y="3386057"/>
            <a:chExt cx="394609" cy="294585"/>
          </a:xfrm>
        </p:grpSpPr>
        <p:sp>
          <p:nvSpPr>
            <p:cNvPr id="12238" name="Google Shape;12238;p87"/>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7"/>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7"/>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7"/>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7"/>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7"/>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7"/>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7"/>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7"/>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7"/>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7"/>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7"/>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7"/>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7"/>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7"/>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7"/>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7"/>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7"/>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7"/>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7"/>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7"/>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7"/>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7"/>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7"/>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7"/>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7"/>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7"/>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7"/>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7"/>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7"/>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8" name="Google Shape;12268;p87"/>
          <p:cNvSpPr/>
          <p:nvPr/>
        </p:nvSpPr>
        <p:spPr>
          <a:xfrm>
            <a:off x="7246828" y="7528536"/>
            <a:ext cx="16034" cy="104013"/>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9" name="Google Shape;12269;p87"/>
          <p:cNvGrpSpPr/>
          <p:nvPr/>
        </p:nvGrpSpPr>
        <p:grpSpPr>
          <a:xfrm>
            <a:off x="6789544" y="7293371"/>
            <a:ext cx="473334" cy="394334"/>
            <a:chOff x="6179074" y="3368726"/>
            <a:chExt cx="394609" cy="328749"/>
          </a:xfrm>
        </p:grpSpPr>
        <p:sp>
          <p:nvSpPr>
            <p:cNvPr id="12270" name="Google Shape;12270;p87"/>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7"/>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7"/>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7"/>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7"/>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7"/>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7"/>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7"/>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7"/>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7"/>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7"/>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7"/>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7"/>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7"/>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7"/>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7"/>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7"/>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7"/>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7"/>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7"/>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7"/>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7"/>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7"/>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7"/>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7"/>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7"/>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7"/>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7"/>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7"/>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7"/>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7"/>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7"/>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7"/>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7"/>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7"/>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7"/>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7"/>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7"/>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7"/>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7"/>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7"/>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7"/>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7"/>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7"/>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7"/>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7"/>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7"/>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7"/>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7"/>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7"/>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7"/>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7"/>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7"/>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7"/>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7"/>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7"/>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7"/>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7"/>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7"/>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7"/>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7"/>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7"/>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7"/>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7"/>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7"/>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7"/>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7"/>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7"/>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7"/>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7"/>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7"/>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7"/>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7"/>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7"/>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7"/>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7"/>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7"/>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7"/>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7"/>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7"/>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7"/>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7"/>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7"/>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3" name="Google Shape;12353;p87"/>
          <p:cNvGrpSpPr/>
          <p:nvPr/>
        </p:nvGrpSpPr>
        <p:grpSpPr>
          <a:xfrm>
            <a:off x="7840126" y="7292174"/>
            <a:ext cx="473302" cy="397043"/>
            <a:chOff x="7054924" y="3367728"/>
            <a:chExt cx="394583" cy="331007"/>
          </a:xfrm>
        </p:grpSpPr>
        <p:sp>
          <p:nvSpPr>
            <p:cNvPr id="12354" name="Google Shape;12354;p87"/>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7"/>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7"/>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7"/>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7"/>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7"/>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7"/>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7"/>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7"/>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7"/>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7"/>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7"/>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7"/>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7"/>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7"/>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9" name="Google Shape;12369;p87"/>
          <p:cNvGrpSpPr/>
          <p:nvPr/>
        </p:nvGrpSpPr>
        <p:grpSpPr>
          <a:xfrm>
            <a:off x="8365559" y="7284614"/>
            <a:ext cx="473302" cy="412131"/>
            <a:chOff x="7492967" y="3361425"/>
            <a:chExt cx="394583" cy="343586"/>
          </a:xfrm>
        </p:grpSpPr>
        <p:sp>
          <p:nvSpPr>
            <p:cNvPr id="12370" name="Google Shape;12370;p87"/>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7"/>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7"/>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7"/>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7"/>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7"/>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7"/>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7"/>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7"/>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7"/>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7"/>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7"/>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7"/>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7"/>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7"/>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7"/>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7"/>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7"/>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7"/>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7"/>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7"/>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7"/>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7"/>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3" name="Google Shape;12393;p87"/>
          <p:cNvGrpSpPr/>
          <p:nvPr/>
        </p:nvGrpSpPr>
        <p:grpSpPr>
          <a:xfrm>
            <a:off x="8896409" y="7274692"/>
            <a:ext cx="462151" cy="432007"/>
            <a:chOff x="7935527" y="3353154"/>
            <a:chExt cx="385287" cy="360156"/>
          </a:xfrm>
        </p:grpSpPr>
        <p:sp>
          <p:nvSpPr>
            <p:cNvPr id="12394" name="Google Shape;12394;p87"/>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7"/>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7"/>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7"/>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7"/>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7"/>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7"/>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7"/>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7"/>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7"/>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7"/>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7"/>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6" name="Google Shape;12406;p87"/>
          <p:cNvGrpSpPr/>
          <p:nvPr/>
        </p:nvGrpSpPr>
        <p:grpSpPr>
          <a:xfrm>
            <a:off x="1469797" y="7285558"/>
            <a:ext cx="417549" cy="417549"/>
            <a:chOff x="5319821" y="1986242"/>
            <a:chExt cx="348103" cy="348103"/>
          </a:xfrm>
        </p:grpSpPr>
        <p:sp>
          <p:nvSpPr>
            <p:cNvPr id="12407" name="Google Shape;12407;p87"/>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7"/>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7"/>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7"/>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7"/>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7"/>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7"/>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7"/>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7"/>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7"/>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7"/>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7"/>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7"/>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7"/>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7"/>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7"/>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7"/>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7"/>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7"/>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7"/>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7"/>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7"/>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7"/>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7"/>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7"/>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7"/>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7"/>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7"/>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7"/>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7"/>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7"/>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7"/>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7"/>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7"/>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7"/>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7"/>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7"/>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4" name="Google Shape;12444;p87"/>
          <p:cNvGrpSpPr/>
          <p:nvPr/>
        </p:nvGrpSpPr>
        <p:grpSpPr>
          <a:xfrm>
            <a:off x="2004899" y="7274093"/>
            <a:ext cx="417833" cy="417549"/>
            <a:chOff x="5765926" y="1976683"/>
            <a:chExt cx="348339" cy="348103"/>
          </a:xfrm>
        </p:grpSpPr>
        <p:sp>
          <p:nvSpPr>
            <p:cNvPr id="12445" name="Google Shape;12445;p87"/>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7"/>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7"/>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7"/>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7"/>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7"/>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7"/>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7"/>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7"/>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7"/>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7"/>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7"/>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7"/>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7"/>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9" name="Google Shape;12459;p87"/>
          <p:cNvGrpSpPr/>
          <p:nvPr/>
        </p:nvGrpSpPr>
        <p:grpSpPr>
          <a:xfrm>
            <a:off x="2515244" y="7279857"/>
            <a:ext cx="466687" cy="417171"/>
            <a:chOff x="6191390" y="1981489"/>
            <a:chExt cx="389068" cy="347787"/>
          </a:xfrm>
        </p:grpSpPr>
        <p:sp>
          <p:nvSpPr>
            <p:cNvPr id="12460" name="Google Shape;12460;p87"/>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7"/>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7"/>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7"/>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7"/>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7"/>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7"/>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87"/>
          <p:cNvGrpSpPr/>
          <p:nvPr/>
        </p:nvGrpSpPr>
        <p:grpSpPr>
          <a:xfrm>
            <a:off x="3074759" y="7311167"/>
            <a:ext cx="417549" cy="354709"/>
            <a:chOff x="6657846" y="2007591"/>
            <a:chExt cx="348103" cy="295714"/>
          </a:xfrm>
        </p:grpSpPr>
        <p:sp>
          <p:nvSpPr>
            <p:cNvPr id="12468" name="Google Shape;12468;p87"/>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7"/>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7"/>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7"/>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7"/>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7"/>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7"/>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7"/>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7"/>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7"/>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7"/>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7"/>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7"/>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7"/>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7"/>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7"/>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7"/>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7"/>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7"/>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7"/>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7"/>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7"/>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7"/>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7"/>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7"/>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7"/>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4" name="Google Shape;12494;p87"/>
          <p:cNvGrpSpPr/>
          <p:nvPr/>
        </p:nvGrpSpPr>
        <p:grpSpPr>
          <a:xfrm>
            <a:off x="3610145" y="7268360"/>
            <a:ext cx="416636" cy="417549"/>
            <a:chOff x="7104188" y="1971904"/>
            <a:chExt cx="347341" cy="348103"/>
          </a:xfrm>
        </p:grpSpPr>
        <p:sp>
          <p:nvSpPr>
            <p:cNvPr id="12495" name="Google Shape;12495;p87"/>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7"/>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7"/>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7"/>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7"/>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7"/>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7"/>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7"/>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7"/>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7"/>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7"/>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7"/>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7"/>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7"/>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7"/>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7"/>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7"/>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7"/>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7"/>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7"/>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7"/>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7"/>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7"/>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7"/>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7"/>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7"/>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7"/>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7"/>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7"/>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7"/>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5" name="Google Shape;12525;p87"/>
          <p:cNvGrpSpPr/>
          <p:nvPr/>
        </p:nvGrpSpPr>
        <p:grpSpPr>
          <a:xfrm>
            <a:off x="4146413" y="7268360"/>
            <a:ext cx="413013" cy="417612"/>
            <a:chOff x="7551264" y="1971904"/>
            <a:chExt cx="344321" cy="348155"/>
          </a:xfrm>
        </p:grpSpPr>
        <p:sp>
          <p:nvSpPr>
            <p:cNvPr id="12526" name="Google Shape;12526;p87"/>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7"/>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7"/>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7"/>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7"/>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7"/>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7"/>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7"/>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7"/>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7"/>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7"/>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7"/>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7"/>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7"/>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7"/>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7"/>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7"/>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7"/>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7"/>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87"/>
          <p:cNvGrpSpPr/>
          <p:nvPr/>
        </p:nvGrpSpPr>
        <p:grpSpPr>
          <a:xfrm>
            <a:off x="4675153" y="7268360"/>
            <a:ext cx="421770" cy="417549"/>
            <a:chOff x="7992065" y="1971904"/>
            <a:chExt cx="351621" cy="348103"/>
          </a:xfrm>
        </p:grpSpPr>
        <p:sp>
          <p:nvSpPr>
            <p:cNvPr id="12546" name="Google Shape;12546;p87"/>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7"/>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7"/>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7"/>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7"/>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7"/>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7"/>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7"/>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7"/>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7"/>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7"/>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7"/>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7"/>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7"/>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7"/>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1" name="Google Shape;12561;p87"/>
          <p:cNvGrpSpPr/>
          <p:nvPr/>
        </p:nvGrpSpPr>
        <p:grpSpPr>
          <a:xfrm>
            <a:off x="5268716" y="7802833"/>
            <a:ext cx="355748" cy="437740"/>
            <a:chOff x="4911189" y="3793455"/>
            <a:chExt cx="296580" cy="364935"/>
          </a:xfrm>
        </p:grpSpPr>
        <p:sp>
          <p:nvSpPr>
            <p:cNvPr id="12562" name="Google Shape;12562;p87"/>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7"/>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7"/>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7"/>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7"/>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7"/>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7"/>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7"/>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7"/>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7"/>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7"/>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7"/>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7"/>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7"/>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7"/>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7"/>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7"/>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7"/>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7"/>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7"/>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2" name="Google Shape;12582;p87"/>
          <p:cNvGrpSpPr/>
          <p:nvPr/>
        </p:nvGrpSpPr>
        <p:grpSpPr>
          <a:xfrm>
            <a:off x="5784793" y="7802613"/>
            <a:ext cx="396161" cy="394775"/>
            <a:chOff x="5341433" y="3793271"/>
            <a:chExt cx="330272" cy="329117"/>
          </a:xfrm>
        </p:grpSpPr>
        <p:sp>
          <p:nvSpPr>
            <p:cNvPr id="12583" name="Google Shape;12583;p87"/>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7"/>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7"/>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7"/>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7"/>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7"/>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7"/>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7"/>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7"/>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7"/>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7"/>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7"/>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7"/>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7"/>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7"/>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7"/>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9" name="Google Shape;12599;p87"/>
          <p:cNvGrpSpPr/>
          <p:nvPr/>
        </p:nvGrpSpPr>
        <p:grpSpPr>
          <a:xfrm>
            <a:off x="6267734" y="7770200"/>
            <a:ext cx="513999" cy="459632"/>
            <a:chOff x="5744051" y="3766250"/>
            <a:chExt cx="428511" cy="383186"/>
          </a:xfrm>
        </p:grpSpPr>
        <p:sp>
          <p:nvSpPr>
            <p:cNvPr id="12600" name="Google Shape;12600;p87"/>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7"/>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7"/>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7"/>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7"/>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7"/>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7"/>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7"/>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7"/>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7"/>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7"/>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7"/>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7"/>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7"/>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7"/>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7"/>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7"/>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7" name="Google Shape;12617;p87"/>
          <p:cNvGrpSpPr/>
          <p:nvPr/>
        </p:nvGrpSpPr>
        <p:grpSpPr>
          <a:xfrm>
            <a:off x="7388842" y="7802676"/>
            <a:ext cx="411218" cy="394618"/>
            <a:chOff x="6678697" y="3793324"/>
            <a:chExt cx="342824" cy="328985"/>
          </a:xfrm>
        </p:grpSpPr>
        <p:sp>
          <p:nvSpPr>
            <p:cNvPr id="12618" name="Google Shape;12618;p87"/>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7"/>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7"/>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7"/>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7"/>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7"/>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7"/>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7"/>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6" name="Google Shape;12626;p87"/>
          <p:cNvGrpSpPr/>
          <p:nvPr/>
        </p:nvGrpSpPr>
        <p:grpSpPr>
          <a:xfrm>
            <a:off x="7896477" y="7765129"/>
            <a:ext cx="478153" cy="470310"/>
            <a:chOff x="7101903" y="3762022"/>
            <a:chExt cx="398627" cy="392088"/>
          </a:xfrm>
        </p:grpSpPr>
        <p:sp>
          <p:nvSpPr>
            <p:cNvPr id="12627" name="Google Shape;12627;p87"/>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7"/>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7"/>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7"/>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7"/>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7"/>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7"/>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7"/>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7"/>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7"/>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7"/>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7"/>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7"/>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7"/>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7"/>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7"/>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87"/>
          <p:cNvGrpSpPr/>
          <p:nvPr/>
        </p:nvGrpSpPr>
        <p:grpSpPr>
          <a:xfrm>
            <a:off x="8423737" y="7802833"/>
            <a:ext cx="489272" cy="394618"/>
            <a:chOff x="7541469" y="3793455"/>
            <a:chExt cx="407897" cy="328985"/>
          </a:xfrm>
        </p:grpSpPr>
        <p:sp>
          <p:nvSpPr>
            <p:cNvPr id="12646" name="Google Shape;12646;p87"/>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7"/>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7"/>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7"/>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7"/>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7"/>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7"/>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7"/>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7"/>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7"/>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7"/>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7"/>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7"/>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7"/>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7"/>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7"/>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7"/>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7"/>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7"/>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7"/>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7"/>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7"/>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7"/>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7"/>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7"/>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7"/>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7"/>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7"/>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7"/>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7"/>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6" name="Google Shape;12676;p87"/>
          <p:cNvGrpSpPr/>
          <p:nvPr/>
        </p:nvGrpSpPr>
        <p:grpSpPr>
          <a:xfrm>
            <a:off x="5747436" y="6798681"/>
            <a:ext cx="518534" cy="317162"/>
            <a:chOff x="5310288" y="2956312"/>
            <a:chExt cx="432292" cy="264412"/>
          </a:xfrm>
        </p:grpSpPr>
        <p:sp>
          <p:nvSpPr>
            <p:cNvPr id="12677" name="Google Shape;12677;p87"/>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7"/>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7"/>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7"/>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7"/>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7"/>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7"/>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7"/>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7"/>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7"/>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7"/>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7"/>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7"/>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7"/>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7"/>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7"/>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7"/>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7"/>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7"/>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7"/>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7"/>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7"/>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7"/>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7"/>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7"/>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7"/>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7"/>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87"/>
          <p:cNvGrpSpPr/>
          <p:nvPr/>
        </p:nvGrpSpPr>
        <p:grpSpPr>
          <a:xfrm>
            <a:off x="941088" y="7820630"/>
            <a:ext cx="477491" cy="408194"/>
            <a:chOff x="4879047" y="2432320"/>
            <a:chExt cx="398075" cy="340303"/>
          </a:xfrm>
        </p:grpSpPr>
        <p:sp>
          <p:nvSpPr>
            <p:cNvPr id="12705" name="Google Shape;12705;p87"/>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7"/>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7"/>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7"/>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7"/>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7"/>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7"/>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7"/>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7"/>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7"/>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7"/>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7"/>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7"/>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7"/>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7"/>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7"/>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7"/>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7"/>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7"/>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7"/>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7"/>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7"/>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7"/>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7"/>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7"/>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7"/>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87"/>
          <p:cNvGrpSpPr/>
          <p:nvPr/>
        </p:nvGrpSpPr>
        <p:grpSpPr>
          <a:xfrm>
            <a:off x="1552418" y="7774452"/>
            <a:ext cx="337038" cy="474877"/>
            <a:chOff x="5388701" y="2393823"/>
            <a:chExt cx="280982" cy="395896"/>
          </a:xfrm>
        </p:grpSpPr>
        <p:sp>
          <p:nvSpPr>
            <p:cNvPr id="12732" name="Google Shape;12732;p87"/>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7"/>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7"/>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7"/>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7"/>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7"/>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7"/>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7"/>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7"/>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7"/>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7"/>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7"/>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7"/>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7"/>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7"/>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7"/>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7"/>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7"/>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7"/>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7"/>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7"/>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7"/>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7"/>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7"/>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7"/>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7"/>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7"/>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7"/>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7"/>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7"/>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2" name="Google Shape;12762;p87"/>
          <p:cNvGrpSpPr/>
          <p:nvPr/>
        </p:nvGrpSpPr>
        <p:grpSpPr>
          <a:xfrm>
            <a:off x="1977747" y="7828788"/>
            <a:ext cx="533622" cy="379530"/>
            <a:chOff x="5743289" y="2439122"/>
            <a:chExt cx="444871" cy="316407"/>
          </a:xfrm>
        </p:grpSpPr>
        <p:sp>
          <p:nvSpPr>
            <p:cNvPr id="12763" name="Google Shape;12763;p87"/>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7"/>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7"/>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7"/>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7"/>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7"/>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7"/>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7"/>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7"/>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7"/>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7"/>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7"/>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7"/>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7"/>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7"/>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7"/>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7"/>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7"/>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7"/>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7"/>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7"/>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7"/>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7"/>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7"/>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7"/>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7"/>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7"/>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7"/>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7"/>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87"/>
          <p:cNvGrpSpPr/>
          <p:nvPr/>
        </p:nvGrpSpPr>
        <p:grpSpPr>
          <a:xfrm>
            <a:off x="2561988" y="7820945"/>
            <a:ext cx="421455" cy="435913"/>
            <a:chOff x="6230360" y="2432583"/>
            <a:chExt cx="351359" cy="363412"/>
          </a:xfrm>
        </p:grpSpPr>
        <p:sp>
          <p:nvSpPr>
            <p:cNvPr id="12793" name="Google Shape;12793;p87"/>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7"/>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7"/>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7"/>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7"/>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7"/>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7"/>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7"/>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7"/>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7"/>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7"/>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7"/>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7"/>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7"/>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7"/>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7"/>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7"/>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7"/>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7"/>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7"/>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7"/>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87"/>
          <p:cNvGrpSpPr/>
          <p:nvPr/>
        </p:nvGrpSpPr>
        <p:grpSpPr>
          <a:xfrm>
            <a:off x="3046126" y="7853294"/>
            <a:ext cx="465144" cy="343873"/>
            <a:chOff x="6633976" y="2459552"/>
            <a:chExt cx="387781" cy="286680"/>
          </a:xfrm>
        </p:grpSpPr>
        <p:sp>
          <p:nvSpPr>
            <p:cNvPr id="12815" name="Google Shape;12815;p87"/>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7"/>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7"/>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7"/>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7"/>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7"/>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7"/>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2" name="Google Shape;12822;p87"/>
          <p:cNvGrpSpPr/>
          <p:nvPr/>
        </p:nvGrpSpPr>
        <p:grpSpPr>
          <a:xfrm>
            <a:off x="3594458" y="7816125"/>
            <a:ext cx="452198" cy="418462"/>
            <a:chOff x="7091110" y="2428565"/>
            <a:chExt cx="376989" cy="348864"/>
          </a:xfrm>
        </p:grpSpPr>
        <p:sp>
          <p:nvSpPr>
            <p:cNvPr id="12823" name="Google Shape;12823;p87"/>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7"/>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7"/>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7"/>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7"/>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7"/>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7"/>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7"/>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7"/>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7"/>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7"/>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7"/>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7"/>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7"/>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7"/>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7"/>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7"/>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7"/>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7"/>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7"/>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7"/>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7"/>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7"/>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7"/>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7"/>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7"/>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7"/>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7"/>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7"/>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7"/>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7"/>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87"/>
          <p:cNvGrpSpPr/>
          <p:nvPr/>
        </p:nvGrpSpPr>
        <p:grpSpPr>
          <a:xfrm>
            <a:off x="4128616" y="7800124"/>
            <a:ext cx="443473" cy="450402"/>
            <a:chOff x="7536427" y="2415225"/>
            <a:chExt cx="369715" cy="375492"/>
          </a:xfrm>
        </p:grpSpPr>
        <p:sp>
          <p:nvSpPr>
            <p:cNvPr id="12855" name="Google Shape;12855;p87"/>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7"/>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7"/>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7"/>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7"/>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7"/>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7"/>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7"/>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7"/>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7"/>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7"/>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7"/>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7"/>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7"/>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7"/>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7"/>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7"/>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7"/>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7"/>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7"/>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7"/>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7"/>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7"/>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7"/>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7"/>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7"/>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7"/>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7"/>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7"/>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7"/>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7"/>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7"/>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7"/>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7"/>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7"/>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7"/>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7"/>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7"/>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3" name="Google Shape;12893;p87"/>
          <p:cNvGrpSpPr/>
          <p:nvPr/>
        </p:nvGrpSpPr>
        <p:grpSpPr>
          <a:xfrm>
            <a:off x="4661609" y="7816409"/>
            <a:ext cx="423880" cy="429613"/>
            <a:chOff x="7980773" y="2428802"/>
            <a:chExt cx="353381" cy="358160"/>
          </a:xfrm>
        </p:grpSpPr>
        <p:sp>
          <p:nvSpPr>
            <p:cNvPr id="12894" name="Google Shape;12894;p87"/>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7"/>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7"/>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7"/>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7"/>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7"/>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7"/>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7"/>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7"/>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7"/>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7"/>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7"/>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7"/>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7"/>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7"/>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7"/>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7"/>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7"/>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7"/>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7"/>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7"/>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7"/>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7"/>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7"/>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7"/>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7"/>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7"/>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7"/>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7"/>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7"/>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4" name="Google Shape;12924;p87"/>
          <p:cNvGrpSpPr/>
          <p:nvPr/>
        </p:nvGrpSpPr>
        <p:grpSpPr>
          <a:xfrm>
            <a:off x="3086970" y="8412926"/>
            <a:ext cx="415439" cy="412572"/>
            <a:chOff x="4886058" y="4291240"/>
            <a:chExt cx="346343" cy="343953"/>
          </a:xfrm>
        </p:grpSpPr>
        <p:sp>
          <p:nvSpPr>
            <p:cNvPr id="12925" name="Google Shape;12925;p87"/>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7"/>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7"/>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7"/>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7"/>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7"/>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7"/>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7"/>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7"/>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7"/>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7"/>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7"/>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7"/>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87"/>
          <p:cNvGrpSpPr/>
          <p:nvPr/>
        </p:nvGrpSpPr>
        <p:grpSpPr>
          <a:xfrm>
            <a:off x="3636531" y="8412705"/>
            <a:ext cx="365387" cy="412100"/>
            <a:chOff x="5344216" y="4291056"/>
            <a:chExt cx="304616" cy="343560"/>
          </a:xfrm>
        </p:grpSpPr>
        <p:sp>
          <p:nvSpPr>
            <p:cNvPr id="12939" name="Google Shape;12939;p87"/>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7"/>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7"/>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7"/>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7"/>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7"/>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7"/>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7"/>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7"/>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7"/>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7"/>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87"/>
          <p:cNvGrpSpPr/>
          <p:nvPr/>
        </p:nvGrpSpPr>
        <p:grpSpPr>
          <a:xfrm>
            <a:off x="4759003" y="8380758"/>
            <a:ext cx="244809" cy="412320"/>
            <a:chOff x="6271562" y="4290872"/>
            <a:chExt cx="204093" cy="343743"/>
          </a:xfrm>
        </p:grpSpPr>
        <p:sp>
          <p:nvSpPr>
            <p:cNvPr id="12951" name="Google Shape;12951;p87"/>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7"/>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7"/>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7"/>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7"/>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7"/>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7"/>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7"/>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7"/>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7"/>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7"/>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7"/>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3" name="Google Shape;12963;p87"/>
          <p:cNvGrpSpPr/>
          <p:nvPr/>
        </p:nvGrpSpPr>
        <p:grpSpPr>
          <a:xfrm>
            <a:off x="5190213" y="8458504"/>
            <a:ext cx="412730" cy="320501"/>
            <a:chOff x="6639491" y="4329238"/>
            <a:chExt cx="344085" cy="267195"/>
          </a:xfrm>
        </p:grpSpPr>
        <p:sp>
          <p:nvSpPr>
            <p:cNvPr id="12964" name="Google Shape;12964;p87"/>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7"/>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7"/>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7"/>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7"/>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7"/>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7"/>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7"/>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7"/>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7"/>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7"/>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7"/>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7"/>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7"/>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7"/>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7"/>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7"/>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7"/>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2" name="Google Shape;12982;p87"/>
          <p:cNvGrpSpPr/>
          <p:nvPr/>
        </p:nvGrpSpPr>
        <p:grpSpPr>
          <a:xfrm>
            <a:off x="5782581" y="8412705"/>
            <a:ext cx="279458" cy="412100"/>
            <a:chOff x="7133336" y="4291056"/>
            <a:chExt cx="232979" cy="343560"/>
          </a:xfrm>
        </p:grpSpPr>
        <p:sp>
          <p:nvSpPr>
            <p:cNvPr id="12983" name="Google Shape;12983;p87"/>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7"/>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7"/>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7"/>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7"/>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7"/>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7"/>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7"/>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7"/>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7"/>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7"/>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7"/>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7"/>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7"/>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7"/>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7"/>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7"/>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0" name="Google Shape;13000;p87"/>
          <p:cNvGrpSpPr/>
          <p:nvPr/>
        </p:nvGrpSpPr>
        <p:grpSpPr>
          <a:xfrm>
            <a:off x="6308013" y="8412705"/>
            <a:ext cx="279458" cy="412100"/>
            <a:chOff x="7571379" y="4291056"/>
            <a:chExt cx="232979" cy="343560"/>
          </a:xfrm>
        </p:grpSpPr>
        <p:sp>
          <p:nvSpPr>
            <p:cNvPr id="13001" name="Google Shape;13001;p87"/>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7"/>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7"/>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7"/>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7"/>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7"/>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7"/>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7"/>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7"/>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7"/>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7"/>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7"/>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7"/>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7"/>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7"/>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7"/>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7" name="Google Shape;13017;p87"/>
          <p:cNvGrpSpPr/>
          <p:nvPr/>
        </p:nvGrpSpPr>
        <p:grpSpPr>
          <a:xfrm>
            <a:off x="7374069" y="7268360"/>
            <a:ext cx="354835" cy="444670"/>
            <a:chOff x="6666381" y="3347875"/>
            <a:chExt cx="295819" cy="370712"/>
          </a:xfrm>
        </p:grpSpPr>
        <p:sp>
          <p:nvSpPr>
            <p:cNvPr id="13018" name="Google Shape;13018;p87"/>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7"/>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7"/>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7"/>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7"/>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7"/>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7"/>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7"/>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7"/>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7"/>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7"/>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7"/>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7"/>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7"/>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7"/>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7"/>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7"/>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7"/>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7"/>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7"/>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7"/>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7"/>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7"/>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7"/>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7"/>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7"/>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7"/>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7"/>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7"/>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7"/>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7"/>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7"/>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7"/>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7"/>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7"/>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7"/>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7"/>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7"/>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7"/>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7"/>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8" name="Google Shape;13058;p87"/>
          <p:cNvGrpSpPr/>
          <p:nvPr/>
        </p:nvGrpSpPr>
        <p:grpSpPr>
          <a:xfrm>
            <a:off x="5228618" y="6716091"/>
            <a:ext cx="467286" cy="468199"/>
            <a:chOff x="4877760" y="2887459"/>
            <a:chExt cx="389567" cy="390329"/>
          </a:xfrm>
        </p:grpSpPr>
        <p:sp>
          <p:nvSpPr>
            <p:cNvPr id="13059" name="Google Shape;13059;p87"/>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7"/>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7"/>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7"/>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7"/>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7"/>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7"/>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7"/>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7"/>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7"/>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7"/>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7"/>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7"/>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7"/>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7"/>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7"/>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7"/>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7"/>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7"/>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7"/>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7"/>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7"/>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7"/>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7"/>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7"/>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7"/>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7"/>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7"/>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7"/>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7"/>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7"/>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7"/>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7"/>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7"/>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7"/>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7"/>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7"/>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7"/>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7"/>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7"/>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7"/>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7"/>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7"/>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7"/>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3" name="Google Shape;13103;p87"/>
          <p:cNvSpPr/>
          <p:nvPr/>
        </p:nvSpPr>
        <p:spPr>
          <a:xfrm>
            <a:off x="2179105" y="8366873"/>
            <a:ext cx="60322" cy="3017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7"/>
          <p:cNvSpPr/>
          <p:nvPr/>
        </p:nvSpPr>
        <p:spPr>
          <a:xfrm>
            <a:off x="2179105" y="8366873"/>
            <a:ext cx="41643" cy="27468"/>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7"/>
          <p:cNvSpPr/>
          <p:nvPr/>
        </p:nvSpPr>
        <p:spPr>
          <a:xfrm>
            <a:off x="6332544" y="7025401"/>
            <a:ext cx="33800" cy="90783"/>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7"/>
          <p:cNvSpPr/>
          <p:nvPr/>
        </p:nvSpPr>
        <p:spPr>
          <a:xfrm>
            <a:off x="6332229" y="7025716"/>
            <a:ext cx="34114" cy="67252"/>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7"/>
          <p:cNvSpPr/>
          <p:nvPr/>
        </p:nvSpPr>
        <p:spPr>
          <a:xfrm>
            <a:off x="6309928" y="7125789"/>
            <a:ext cx="22649" cy="58212"/>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08" name="Google Shape;13108;p87"/>
          <p:cNvGrpSpPr/>
          <p:nvPr/>
        </p:nvGrpSpPr>
        <p:grpSpPr>
          <a:xfrm>
            <a:off x="6309942" y="6716374"/>
            <a:ext cx="377136" cy="467601"/>
            <a:chOff x="5779239" y="2887695"/>
            <a:chExt cx="314411" cy="389830"/>
          </a:xfrm>
        </p:grpSpPr>
        <p:sp>
          <p:nvSpPr>
            <p:cNvPr id="13109" name="Google Shape;13109;p87"/>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7"/>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7"/>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7"/>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7"/>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7"/>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7"/>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7"/>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7"/>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7"/>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7"/>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7"/>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7"/>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7"/>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7"/>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7"/>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7"/>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7"/>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7"/>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7"/>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7"/>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7"/>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7"/>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7"/>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7"/>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7"/>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7"/>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7"/>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7"/>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7"/>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7"/>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7"/>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7"/>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7"/>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7"/>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7"/>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7"/>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7"/>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7"/>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7"/>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7"/>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7"/>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7"/>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7"/>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87"/>
          <p:cNvGrpSpPr/>
          <p:nvPr/>
        </p:nvGrpSpPr>
        <p:grpSpPr>
          <a:xfrm>
            <a:off x="6802805" y="6780285"/>
            <a:ext cx="467601" cy="339463"/>
            <a:chOff x="6190130" y="2940977"/>
            <a:chExt cx="389830" cy="283004"/>
          </a:xfrm>
        </p:grpSpPr>
        <p:sp>
          <p:nvSpPr>
            <p:cNvPr id="13154" name="Google Shape;13154;p87"/>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7"/>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7"/>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7"/>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7"/>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7"/>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7"/>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7"/>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7"/>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7"/>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7"/>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7"/>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7"/>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7"/>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7"/>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7"/>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7"/>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7"/>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7"/>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7"/>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7"/>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7"/>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7"/>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7"/>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7"/>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7"/>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7"/>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7"/>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7"/>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7"/>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4" name="Google Shape;13184;p87"/>
          <p:cNvGrpSpPr/>
          <p:nvPr/>
        </p:nvGrpSpPr>
        <p:grpSpPr>
          <a:xfrm>
            <a:off x="7335199" y="6731462"/>
            <a:ext cx="467569" cy="437425"/>
            <a:chOff x="6633976" y="2900274"/>
            <a:chExt cx="389803" cy="364673"/>
          </a:xfrm>
        </p:grpSpPr>
        <p:sp>
          <p:nvSpPr>
            <p:cNvPr id="13185" name="Google Shape;13185;p87"/>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7"/>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7"/>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7"/>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7"/>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7"/>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7"/>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7"/>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7"/>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7"/>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7"/>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7"/>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7"/>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7"/>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7"/>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7"/>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7"/>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2" name="Google Shape;13202;p87"/>
          <p:cNvGrpSpPr/>
          <p:nvPr/>
        </p:nvGrpSpPr>
        <p:grpSpPr>
          <a:xfrm>
            <a:off x="8395388" y="6713665"/>
            <a:ext cx="437740" cy="458844"/>
            <a:chOff x="7517835" y="2885437"/>
            <a:chExt cx="364935" cy="382529"/>
          </a:xfrm>
        </p:grpSpPr>
        <p:sp>
          <p:nvSpPr>
            <p:cNvPr id="13203" name="Google Shape;13203;p87"/>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7"/>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7"/>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7"/>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7"/>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7"/>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7"/>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7"/>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7"/>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7"/>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7"/>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7"/>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7"/>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7"/>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7"/>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7"/>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7"/>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7"/>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7"/>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7"/>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7"/>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7"/>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7"/>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7"/>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7"/>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7"/>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7"/>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7"/>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7"/>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7"/>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7"/>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7"/>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7"/>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7"/>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7"/>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7"/>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7"/>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0" name="Google Shape;13240;p87"/>
          <p:cNvGrpSpPr/>
          <p:nvPr/>
        </p:nvGrpSpPr>
        <p:grpSpPr>
          <a:xfrm>
            <a:off x="7879311" y="6715713"/>
            <a:ext cx="429613" cy="462529"/>
            <a:chOff x="7087591" y="2887144"/>
            <a:chExt cx="358160" cy="385602"/>
          </a:xfrm>
        </p:grpSpPr>
        <p:sp>
          <p:nvSpPr>
            <p:cNvPr id="13241" name="Google Shape;13241;p87"/>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7"/>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7"/>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7"/>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7"/>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7"/>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7"/>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7"/>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7"/>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7"/>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7"/>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7"/>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7"/>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7"/>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7"/>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7"/>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7"/>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7"/>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7"/>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0" name="Google Shape;13260;p87"/>
          <p:cNvGrpSpPr/>
          <p:nvPr/>
        </p:nvGrpSpPr>
        <p:grpSpPr>
          <a:xfrm>
            <a:off x="8915403" y="6713665"/>
            <a:ext cx="458844" cy="458844"/>
            <a:chOff x="7951362" y="2885437"/>
            <a:chExt cx="382529" cy="382529"/>
          </a:xfrm>
        </p:grpSpPr>
        <p:sp>
          <p:nvSpPr>
            <p:cNvPr id="13261" name="Google Shape;13261;p87"/>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7"/>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7"/>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7"/>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7"/>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7"/>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7"/>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7"/>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7"/>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7"/>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7"/>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7"/>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7"/>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7"/>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7"/>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7"/>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7"/>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7"/>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7"/>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7"/>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7"/>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7"/>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7"/>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7"/>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7"/>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7"/>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7"/>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7"/>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7"/>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7"/>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7"/>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7"/>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7"/>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7"/>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7"/>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7"/>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7"/>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7"/>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7"/>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7"/>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7"/>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7"/>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7"/>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7"/>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7"/>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7"/>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7"/>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7"/>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7"/>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0" name="Google Shape;13310;p87"/>
          <p:cNvGrpSpPr/>
          <p:nvPr/>
        </p:nvGrpSpPr>
        <p:grpSpPr>
          <a:xfrm>
            <a:off x="9039004" y="7828064"/>
            <a:ext cx="332219" cy="403753"/>
            <a:chOff x="8054406" y="3814489"/>
            <a:chExt cx="276964" cy="336601"/>
          </a:xfrm>
        </p:grpSpPr>
        <p:sp>
          <p:nvSpPr>
            <p:cNvPr id="13311" name="Google Shape;13311;p87"/>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7"/>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7"/>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7"/>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7"/>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7"/>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7"/>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7"/>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7"/>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87"/>
          <p:cNvGrpSpPr/>
          <p:nvPr/>
        </p:nvGrpSpPr>
        <p:grpSpPr>
          <a:xfrm>
            <a:off x="6746320" y="8417524"/>
            <a:ext cx="453710" cy="402461"/>
            <a:chOff x="7936787" y="4295074"/>
            <a:chExt cx="378249" cy="335524"/>
          </a:xfrm>
        </p:grpSpPr>
        <p:sp>
          <p:nvSpPr>
            <p:cNvPr id="13321" name="Google Shape;13321;p87"/>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7"/>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7"/>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7"/>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7"/>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7"/>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7"/>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7"/>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7"/>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7"/>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7"/>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7"/>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7"/>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7"/>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7"/>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7"/>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7" name="Google Shape;13337;p87"/>
          <p:cNvGrpSpPr/>
          <p:nvPr/>
        </p:nvGrpSpPr>
        <p:grpSpPr>
          <a:xfrm>
            <a:off x="949498" y="7261147"/>
            <a:ext cx="466089" cy="465774"/>
            <a:chOff x="4886058" y="1965890"/>
            <a:chExt cx="388569" cy="388307"/>
          </a:xfrm>
        </p:grpSpPr>
        <p:sp>
          <p:nvSpPr>
            <p:cNvPr id="13338" name="Google Shape;13338;p87"/>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7"/>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7"/>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7"/>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7"/>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7"/>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7"/>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7"/>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7"/>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7"/>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7"/>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52" name="Shape 13352"/>
        <p:cNvGrpSpPr/>
        <p:nvPr/>
      </p:nvGrpSpPr>
      <p:grpSpPr>
        <a:xfrm>
          <a:off x="0" y="0"/>
          <a:ext cx="0" cy="0"/>
          <a:chOff x="0" y="0"/>
          <a:chExt cx="0" cy="0"/>
        </a:xfrm>
      </p:grpSpPr>
      <p:sp>
        <p:nvSpPr>
          <p:cNvPr id="13353" name="Google Shape;13353;p88"/>
          <p:cNvSpPr txBox="1"/>
          <p:nvPr/>
        </p:nvSpPr>
        <p:spPr>
          <a:xfrm>
            <a:off x="2616774" y="1599972"/>
            <a:ext cx="5001000" cy="7074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Help &amp; Support Icons</a:t>
            </a:r>
            <a:endParaRPr sz="3600">
              <a:solidFill>
                <a:srgbClr val="FFFFFF"/>
              </a:solidFill>
            </a:endParaRPr>
          </a:p>
        </p:txBody>
      </p:sp>
      <p:sp>
        <p:nvSpPr>
          <p:cNvPr id="13354" name="Google Shape;13354;p88"/>
          <p:cNvSpPr txBox="1"/>
          <p:nvPr/>
        </p:nvSpPr>
        <p:spPr>
          <a:xfrm>
            <a:off x="3162267" y="5697280"/>
            <a:ext cx="3917100" cy="7074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Avatar Icons</a:t>
            </a:r>
            <a:endParaRPr sz="3600">
              <a:solidFill>
                <a:srgbClr val="FFFFFF"/>
              </a:solidFill>
            </a:endParaRPr>
          </a:p>
        </p:txBody>
      </p:sp>
      <p:grpSp>
        <p:nvGrpSpPr>
          <p:cNvPr id="13355" name="Google Shape;13355;p88"/>
          <p:cNvGrpSpPr/>
          <p:nvPr/>
        </p:nvGrpSpPr>
        <p:grpSpPr>
          <a:xfrm>
            <a:off x="6247760" y="3017548"/>
            <a:ext cx="346149" cy="424715"/>
            <a:chOff x="1765162" y="3346789"/>
            <a:chExt cx="292801" cy="359258"/>
          </a:xfrm>
        </p:grpSpPr>
        <p:sp>
          <p:nvSpPr>
            <p:cNvPr id="13356" name="Google Shape;13356;p88"/>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8"/>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8"/>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8"/>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8"/>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8"/>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8"/>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8"/>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8"/>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8"/>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8"/>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8"/>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8"/>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8"/>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8"/>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1" name="Google Shape;13371;p88"/>
          <p:cNvGrpSpPr/>
          <p:nvPr/>
        </p:nvGrpSpPr>
        <p:grpSpPr>
          <a:xfrm>
            <a:off x="3567476" y="3577022"/>
            <a:ext cx="424405" cy="350297"/>
            <a:chOff x="3077632" y="2445004"/>
            <a:chExt cx="358996" cy="296309"/>
          </a:xfrm>
        </p:grpSpPr>
        <p:sp>
          <p:nvSpPr>
            <p:cNvPr id="13372" name="Google Shape;13372;p88"/>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8"/>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8"/>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8"/>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8"/>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8"/>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8"/>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8"/>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8"/>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8"/>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8"/>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8"/>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8"/>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8"/>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8"/>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8"/>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8"/>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8"/>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8"/>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8"/>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8"/>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8"/>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8"/>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8"/>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8"/>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8"/>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8" name="Google Shape;13398;p88"/>
          <p:cNvGrpSpPr/>
          <p:nvPr/>
        </p:nvGrpSpPr>
        <p:grpSpPr>
          <a:xfrm>
            <a:off x="3044476" y="3561390"/>
            <a:ext cx="424684" cy="381872"/>
            <a:chOff x="2635237" y="2431780"/>
            <a:chExt cx="359232" cy="323018"/>
          </a:xfrm>
        </p:grpSpPr>
        <p:sp>
          <p:nvSpPr>
            <p:cNvPr id="13399" name="Google Shape;13399;p88"/>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8"/>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8"/>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8"/>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8"/>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8"/>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8"/>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8"/>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8"/>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8"/>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8"/>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8"/>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8"/>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8"/>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8"/>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88"/>
          <p:cNvGrpSpPr/>
          <p:nvPr/>
        </p:nvGrpSpPr>
        <p:grpSpPr>
          <a:xfrm>
            <a:off x="8903560" y="3515659"/>
            <a:ext cx="441184" cy="424344"/>
            <a:chOff x="4011651" y="3768132"/>
            <a:chExt cx="373189" cy="358944"/>
          </a:xfrm>
        </p:grpSpPr>
        <p:sp>
          <p:nvSpPr>
            <p:cNvPr id="13415" name="Google Shape;13415;p88"/>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8"/>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8"/>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8"/>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8"/>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8"/>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8"/>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8"/>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8"/>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8"/>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5" name="Google Shape;13425;p88"/>
          <p:cNvGrpSpPr/>
          <p:nvPr/>
        </p:nvGrpSpPr>
        <p:grpSpPr>
          <a:xfrm>
            <a:off x="2517607" y="3005545"/>
            <a:ext cx="431494" cy="424467"/>
            <a:chOff x="2189568" y="1961603"/>
            <a:chExt cx="364993" cy="359049"/>
          </a:xfrm>
        </p:grpSpPr>
        <p:sp>
          <p:nvSpPr>
            <p:cNvPr id="13426" name="Google Shape;13426;p88"/>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8"/>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8"/>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8"/>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8"/>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8"/>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8"/>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8"/>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8"/>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8"/>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8"/>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8"/>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8"/>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8"/>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8"/>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8"/>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2" name="Google Shape;13442;p88"/>
          <p:cNvGrpSpPr/>
          <p:nvPr/>
        </p:nvGrpSpPr>
        <p:grpSpPr>
          <a:xfrm>
            <a:off x="2521755" y="3547428"/>
            <a:ext cx="447375" cy="409423"/>
            <a:chOff x="2193077" y="2419971"/>
            <a:chExt cx="378426" cy="346323"/>
          </a:xfrm>
        </p:grpSpPr>
        <p:sp>
          <p:nvSpPr>
            <p:cNvPr id="13443" name="Google Shape;13443;p88"/>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8"/>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8"/>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8"/>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8"/>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8"/>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8"/>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8"/>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8"/>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8"/>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8"/>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8"/>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8"/>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8"/>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8"/>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8"/>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8"/>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8"/>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8"/>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8"/>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8"/>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4" name="Google Shape;13464;p88"/>
          <p:cNvGrpSpPr/>
          <p:nvPr/>
        </p:nvGrpSpPr>
        <p:grpSpPr>
          <a:xfrm>
            <a:off x="5179596" y="2467802"/>
            <a:ext cx="327235" cy="434033"/>
            <a:chOff x="861622" y="2881770"/>
            <a:chExt cx="276802" cy="367140"/>
          </a:xfrm>
        </p:grpSpPr>
        <p:sp>
          <p:nvSpPr>
            <p:cNvPr id="13465" name="Google Shape;13465;p88"/>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8"/>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8"/>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8"/>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8"/>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8"/>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8"/>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8"/>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8"/>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8"/>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8"/>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8"/>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8"/>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8"/>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8"/>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8"/>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8"/>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8"/>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8"/>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8"/>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8"/>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8"/>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7" name="Google Shape;13487;p88"/>
          <p:cNvGrpSpPr/>
          <p:nvPr/>
        </p:nvGrpSpPr>
        <p:grpSpPr>
          <a:xfrm>
            <a:off x="8852173" y="2467709"/>
            <a:ext cx="436757" cy="434033"/>
            <a:chOff x="3968184" y="2881691"/>
            <a:chExt cx="369444" cy="367140"/>
          </a:xfrm>
        </p:grpSpPr>
        <p:sp>
          <p:nvSpPr>
            <p:cNvPr id="13488" name="Google Shape;13488;p88"/>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8"/>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8"/>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8"/>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8"/>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8"/>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8"/>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8"/>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8"/>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8"/>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8"/>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8"/>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8"/>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8"/>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8"/>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8"/>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8"/>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8"/>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8"/>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8"/>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8"/>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8"/>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8"/>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8"/>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2" name="Google Shape;13512;p88"/>
          <p:cNvGrpSpPr/>
          <p:nvPr/>
        </p:nvGrpSpPr>
        <p:grpSpPr>
          <a:xfrm>
            <a:off x="8314996" y="2468173"/>
            <a:ext cx="439171" cy="433661"/>
            <a:chOff x="3513796" y="2882084"/>
            <a:chExt cx="371487" cy="366826"/>
          </a:xfrm>
        </p:grpSpPr>
        <p:sp>
          <p:nvSpPr>
            <p:cNvPr id="13513" name="Google Shape;13513;p88"/>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8"/>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8"/>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8"/>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8"/>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8"/>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8"/>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8"/>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8"/>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8"/>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8"/>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8"/>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8"/>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8"/>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8"/>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8"/>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8"/>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8"/>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8"/>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8"/>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8"/>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8"/>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8"/>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8"/>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8"/>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8"/>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8"/>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8"/>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8"/>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8"/>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8"/>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8"/>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8"/>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8"/>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8"/>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8"/>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8"/>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8"/>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8"/>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8"/>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8"/>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8"/>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8"/>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8"/>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8"/>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8"/>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8"/>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8"/>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8"/>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2" name="Google Shape;13562;p88"/>
          <p:cNvGrpSpPr/>
          <p:nvPr/>
        </p:nvGrpSpPr>
        <p:grpSpPr>
          <a:xfrm>
            <a:off x="961887" y="2460164"/>
            <a:ext cx="396050" cy="424684"/>
            <a:chOff x="873615" y="1500275"/>
            <a:chExt cx="335011" cy="359232"/>
          </a:xfrm>
        </p:grpSpPr>
        <p:sp>
          <p:nvSpPr>
            <p:cNvPr id="13563" name="Google Shape;13563;p88"/>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8"/>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8"/>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8"/>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8"/>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8"/>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8"/>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8"/>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8"/>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8"/>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8"/>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4" name="Google Shape;13574;p88"/>
          <p:cNvGrpSpPr/>
          <p:nvPr/>
        </p:nvGrpSpPr>
        <p:grpSpPr>
          <a:xfrm>
            <a:off x="6764259" y="3017486"/>
            <a:ext cx="398588" cy="424777"/>
            <a:chOff x="2202058" y="3346737"/>
            <a:chExt cx="337158" cy="359311"/>
          </a:xfrm>
        </p:grpSpPr>
        <p:sp>
          <p:nvSpPr>
            <p:cNvPr id="13575" name="Google Shape;13575;p88"/>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8"/>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8"/>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8"/>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8"/>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8"/>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8"/>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8"/>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8"/>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88"/>
          <p:cNvGrpSpPr/>
          <p:nvPr/>
        </p:nvGrpSpPr>
        <p:grpSpPr>
          <a:xfrm>
            <a:off x="6789086" y="3574816"/>
            <a:ext cx="424684" cy="361813"/>
            <a:chOff x="2223059" y="3818172"/>
            <a:chExt cx="359232" cy="306050"/>
          </a:xfrm>
        </p:grpSpPr>
        <p:sp>
          <p:nvSpPr>
            <p:cNvPr id="13585" name="Google Shape;13585;p88"/>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8"/>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8"/>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8"/>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8"/>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8"/>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8"/>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8"/>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8"/>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4" name="Google Shape;13594;p88"/>
          <p:cNvGrpSpPr/>
          <p:nvPr/>
        </p:nvGrpSpPr>
        <p:grpSpPr>
          <a:xfrm>
            <a:off x="1969563" y="3041268"/>
            <a:ext cx="447375" cy="352897"/>
            <a:chOff x="1725989" y="1991820"/>
            <a:chExt cx="378426" cy="298509"/>
          </a:xfrm>
        </p:grpSpPr>
        <p:sp>
          <p:nvSpPr>
            <p:cNvPr id="13595" name="Google Shape;13595;p88"/>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8"/>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8"/>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8"/>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8"/>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8"/>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8"/>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8"/>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8"/>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8"/>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8"/>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8"/>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7" name="Google Shape;13607;p88"/>
          <p:cNvGrpSpPr/>
          <p:nvPr/>
        </p:nvGrpSpPr>
        <p:grpSpPr>
          <a:xfrm>
            <a:off x="6251599" y="3543581"/>
            <a:ext cx="435023" cy="424498"/>
            <a:chOff x="1768409" y="3791751"/>
            <a:chExt cx="367978" cy="359075"/>
          </a:xfrm>
        </p:grpSpPr>
        <p:sp>
          <p:nvSpPr>
            <p:cNvPr id="13608" name="Google Shape;13608;p88"/>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8"/>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8"/>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8"/>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8"/>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8"/>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8"/>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8"/>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8"/>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8"/>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8"/>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8"/>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8"/>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88"/>
          <p:cNvGrpSpPr/>
          <p:nvPr/>
        </p:nvGrpSpPr>
        <p:grpSpPr>
          <a:xfrm>
            <a:off x="7316234" y="3543055"/>
            <a:ext cx="424096" cy="424777"/>
            <a:chOff x="2668963" y="3791306"/>
            <a:chExt cx="358735" cy="359311"/>
          </a:xfrm>
        </p:grpSpPr>
        <p:sp>
          <p:nvSpPr>
            <p:cNvPr id="13622" name="Google Shape;13622;p88"/>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8"/>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8"/>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8"/>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8"/>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8"/>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8"/>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8"/>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8"/>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8"/>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8"/>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8"/>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8"/>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8"/>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8"/>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8"/>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88"/>
          <p:cNvGrpSpPr/>
          <p:nvPr/>
        </p:nvGrpSpPr>
        <p:grpSpPr>
          <a:xfrm>
            <a:off x="933593" y="3045262"/>
            <a:ext cx="430194" cy="344880"/>
            <a:chOff x="849682" y="1995198"/>
            <a:chExt cx="363893" cy="291727"/>
          </a:xfrm>
        </p:grpSpPr>
        <p:sp>
          <p:nvSpPr>
            <p:cNvPr id="13639" name="Google Shape;13639;p88"/>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8"/>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8"/>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8"/>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8"/>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8"/>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8"/>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8"/>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8"/>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8"/>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8"/>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8"/>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8"/>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8"/>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8"/>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8"/>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8"/>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8"/>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7" name="Google Shape;13657;p88"/>
          <p:cNvGrpSpPr/>
          <p:nvPr/>
        </p:nvGrpSpPr>
        <p:grpSpPr>
          <a:xfrm>
            <a:off x="3553051" y="3039194"/>
            <a:ext cx="447096" cy="357076"/>
            <a:chOff x="3065430" y="1990066"/>
            <a:chExt cx="378190" cy="302044"/>
          </a:xfrm>
        </p:grpSpPr>
        <p:sp>
          <p:nvSpPr>
            <p:cNvPr id="13658" name="Google Shape;13658;p88"/>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8"/>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8"/>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8"/>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8"/>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8"/>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8"/>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8"/>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8"/>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8"/>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8"/>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88"/>
          <p:cNvGrpSpPr/>
          <p:nvPr/>
        </p:nvGrpSpPr>
        <p:grpSpPr>
          <a:xfrm>
            <a:off x="8379353" y="3543179"/>
            <a:ext cx="410816" cy="424746"/>
            <a:chOff x="3568234" y="3791410"/>
            <a:chExt cx="347501" cy="359284"/>
          </a:xfrm>
        </p:grpSpPr>
        <p:sp>
          <p:nvSpPr>
            <p:cNvPr id="13670" name="Google Shape;13670;p88"/>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8"/>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8"/>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8"/>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8"/>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8"/>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8"/>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8"/>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8"/>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8"/>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8"/>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1" name="Google Shape;13681;p88"/>
          <p:cNvGrpSpPr/>
          <p:nvPr/>
        </p:nvGrpSpPr>
        <p:grpSpPr>
          <a:xfrm>
            <a:off x="2009682" y="2461124"/>
            <a:ext cx="410228" cy="423724"/>
            <a:chOff x="1759925" y="1501087"/>
            <a:chExt cx="347004" cy="358420"/>
          </a:xfrm>
        </p:grpSpPr>
        <p:sp>
          <p:nvSpPr>
            <p:cNvPr id="13682" name="Google Shape;13682;p88"/>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8"/>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8"/>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8"/>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8"/>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8"/>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8"/>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8"/>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8"/>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8"/>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8"/>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8"/>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8"/>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8"/>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8"/>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8"/>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8"/>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8"/>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8"/>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8"/>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8"/>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8"/>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8"/>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8"/>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8"/>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8"/>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8"/>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9" name="Google Shape;13709;p88"/>
          <p:cNvGrpSpPr/>
          <p:nvPr/>
        </p:nvGrpSpPr>
        <p:grpSpPr>
          <a:xfrm>
            <a:off x="4089610" y="3539968"/>
            <a:ext cx="425860" cy="424777"/>
            <a:chOff x="3519295" y="2413660"/>
            <a:chExt cx="360227" cy="359311"/>
          </a:xfrm>
        </p:grpSpPr>
        <p:sp>
          <p:nvSpPr>
            <p:cNvPr id="13710" name="Google Shape;13710;p88"/>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8"/>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8"/>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8"/>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8"/>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8"/>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8"/>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8"/>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8"/>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8"/>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8"/>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8"/>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8"/>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8"/>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8"/>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8"/>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8"/>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8"/>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8"/>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8"/>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8"/>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8"/>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8"/>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8"/>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8"/>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8"/>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8"/>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8"/>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8"/>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8"/>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8"/>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8"/>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8"/>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8"/>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8"/>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5" name="Google Shape;13745;p88"/>
          <p:cNvGrpSpPr/>
          <p:nvPr/>
        </p:nvGrpSpPr>
        <p:grpSpPr>
          <a:xfrm>
            <a:off x="5733613" y="3607382"/>
            <a:ext cx="424405" cy="296465"/>
            <a:chOff x="1330255" y="3845718"/>
            <a:chExt cx="358996" cy="250774"/>
          </a:xfrm>
        </p:grpSpPr>
        <p:sp>
          <p:nvSpPr>
            <p:cNvPr id="13746" name="Google Shape;13746;p88"/>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8"/>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8"/>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8"/>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8"/>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8"/>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8"/>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8"/>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8"/>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8"/>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6" name="Google Shape;13756;p88"/>
          <p:cNvGrpSpPr/>
          <p:nvPr/>
        </p:nvGrpSpPr>
        <p:grpSpPr>
          <a:xfrm>
            <a:off x="7843661" y="3543148"/>
            <a:ext cx="441462" cy="424777"/>
            <a:chOff x="3115103" y="3791384"/>
            <a:chExt cx="373424" cy="359311"/>
          </a:xfrm>
        </p:grpSpPr>
        <p:sp>
          <p:nvSpPr>
            <p:cNvPr id="13757" name="Google Shape;13757;p88"/>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8"/>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8"/>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8"/>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8"/>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8"/>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8"/>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8"/>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8"/>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8"/>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8"/>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8"/>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8"/>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8"/>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1" name="Google Shape;13771;p88"/>
          <p:cNvGrpSpPr/>
          <p:nvPr/>
        </p:nvGrpSpPr>
        <p:grpSpPr>
          <a:xfrm>
            <a:off x="5205877" y="3544634"/>
            <a:ext cx="447096" cy="422115"/>
            <a:chOff x="883853" y="3792641"/>
            <a:chExt cx="378190" cy="357059"/>
          </a:xfrm>
        </p:grpSpPr>
        <p:sp>
          <p:nvSpPr>
            <p:cNvPr id="13772" name="Google Shape;13772;p88"/>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8"/>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8"/>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8"/>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8"/>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8"/>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8"/>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8"/>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8"/>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8"/>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8"/>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8"/>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8"/>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8"/>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8"/>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8"/>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8"/>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8"/>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8"/>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8"/>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8"/>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8"/>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8"/>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8"/>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8"/>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8"/>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8" name="Google Shape;13798;p88"/>
          <p:cNvGrpSpPr/>
          <p:nvPr/>
        </p:nvGrpSpPr>
        <p:grpSpPr>
          <a:xfrm>
            <a:off x="4580106" y="3624075"/>
            <a:ext cx="474306" cy="253034"/>
            <a:chOff x="3934196" y="2484805"/>
            <a:chExt cx="401207" cy="214036"/>
          </a:xfrm>
        </p:grpSpPr>
        <p:sp>
          <p:nvSpPr>
            <p:cNvPr id="13799" name="Google Shape;13799;p88"/>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8"/>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8"/>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8"/>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8"/>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88"/>
          <p:cNvGrpSpPr/>
          <p:nvPr/>
        </p:nvGrpSpPr>
        <p:grpSpPr>
          <a:xfrm>
            <a:off x="4657774" y="2460071"/>
            <a:ext cx="404872" cy="424684"/>
            <a:chOff x="3999894" y="1500197"/>
            <a:chExt cx="342474" cy="359232"/>
          </a:xfrm>
        </p:grpSpPr>
        <p:sp>
          <p:nvSpPr>
            <p:cNvPr id="13805" name="Google Shape;13805;p88"/>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8"/>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8"/>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8"/>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8"/>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8"/>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8"/>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8"/>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8"/>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8"/>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5" name="Google Shape;13815;p88"/>
          <p:cNvGrpSpPr/>
          <p:nvPr/>
        </p:nvGrpSpPr>
        <p:grpSpPr>
          <a:xfrm>
            <a:off x="6801778" y="2468266"/>
            <a:ext cx="274981" cy="433568"/>
            <a:chOff x="2233795" y="2882162"/>
            <a:chExt cx="232601" cy="366747"/>
          </a:xfrm>
        </p:grpSpPr>
        <p:sp>
          <p:nvSpPr>
            <p:cNvPr id="13816" name="Google Shape;13816;p88"/>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8"/>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8"/>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8"/>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8"/>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8"/>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8"/>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8"/>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8"/>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8"/>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8"/>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8"/>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8"/>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8"/>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8"/>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8"/>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8"/>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8"/>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4" name="Google Shape;13834;p88"/>
          <p:cNvGrpSpPr/>
          <p:nvPr/>
        </p:nvGrpSpPr>
        <p:grpSpPr>
          <a:xfrm>
            <a:off x="8326790" y="3085682"/>
            <a:ext cx="427965" cy="288664"/>
            <a:chOff x="3523772" y="3404422"/>
            <a:chExt cx="362008" cy="244175"/>
          </a:xfrm>
        </p:grpSpPr>
        <p:sp>
          <p:nvSpPr>
            <p:cNvPr id="13835" name="Google Shape;13835;p88"/>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8"/>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8"/>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8"/>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8"/>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8"/>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8"/>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8"/>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8"/>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8"/>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8"/>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8"/>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8"/>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8"/>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8"/>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88"/>
          <p:cNvGrpSpPr/>
          <p:nvPr/>
        </p:nvGrpSpPr>
        <p:grpSpPr>
          <a:xfrm>
            <a:off x="4103478" y="3024119"/>
            <a:ext cx="424684" cy="387568"/>
            <a:chOff x="3531026" y="1977314"/>
            <a:chExt cx="359232" cy="327836"/>
          </a:xfrm>
        </p:grpSpPr>
        <p:sp>
          <p:nvSpPr>
            <p:cNvPr id="13851" name="Google Shape;13851;p88"/>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8"/>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8"/>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8"/>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8"/>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8"/>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8"/>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8"/>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8"/>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8"/>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1" name="Google Shape;13861;p88"/>
          <p:cNvGrpSpPr/>
          <p:nvPr/>
        </p:nvGrpSpPr>
        <p:grpSpPr>
          <a:xfrm>
            <a:off x="3621525" y="2460164"/>
            <a:ext cx="350854" cy="424684"/>
            <a:chOff x="3123351" y="1500275"/>
            <a:chExt cx="296781" cy="359232"/>
          </a:xfrm>
        </p:grpSpPr>
        <p:sp>
          <p:nvSpPr>
            <p:cNvPr id="13862" name="Google Shape;13862;p88"/>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8"/>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8"/>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8"/>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8"/>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8"/>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8"/>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8"/>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8"/>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8"/>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8"/>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3" name="Google Shape;13873;p88"/>
          <p:cNvGrpSpPr/>
          <p:nvPr/>
        </p:nvGrpSpPr>
        <p:grpSpPr>
          <a:xfrm>
            <a:off x="3073110" y="2460164"/>
            <a:ext cx="392800" cy="424684"/>
            <a:chOff x="2659458" y="1500275"/>
            <a:chExt cx="332261" cy="359232"/>
          </a:xfrm>
        </p:grpSpPr>
        <p:sp>
          <p:nvSpPr>
            <p:cNvPr id="13874" name="Google Shape;13874;p88"/>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8"/>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8"/>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8"/>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8"/>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8"/>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8"/>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8"/>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8"/>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8"/>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8"/>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8"/>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8"/>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8"/>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8"/>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8"/>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8"/>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8"/>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8"/>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8"/>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4" name="Google Shape;13894;p88"/>
          <p:cNvGrpSpPr/>
          <p:nvPr/>
        </p:nvGrpSpPr>
        <p:grpSpPr>
          <a:xfrm>
            <a:off x="1998167" y="3539813"/>
            <a:ext cx="425272" cy="424932"/>
            <a:chOff x="1750184" y="2413530"/>
            <a:chExt cx="359730" cy="359441"/>
          </a:xfrm>
        </p:grpSpPr>
        <p:sp>
          <p:nvSpPr>
            <p:cNvPr id="13895" name="Google Shape;13895;p88"/>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8"/>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8"/>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8"/>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8"/>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8"/>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8"/>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8"/>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8"/>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8"/>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8"/>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6" name="Google Shape;13906;p88"/>
          <p:cNvGrpSpPr/>
          <p:nvPr/>
        </p:nvGrpSpPr>
        <p:grpSpPr>
          <a:xfrm>
            <a:off x="2565465" y="2460102"/>
            <a:ext cx="374195" cy="424746"/>
            <a:chOff x="2230050" y="1500223"/>
            <a:chExt cx="316524" cy="359284"/>
          </a:xfrm>
        </p:grpSpPr>
        <p:sp>
          <p:nvSpPr>
            <p:cNvPr id="13907" name="Google Shape;13907;p88"/>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8"/>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8"/>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8"/>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8"/>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8"/>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8"/>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8"/>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8"/>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8"/>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8"/>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8"/>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8"/>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8"/>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8"/>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8"/>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8"/>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8"/>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8"/>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8"/>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7" name="Google Shape;13927;p88"/>
          <p:cNvGrpSpPr/>
          <p:nvPr/>
        </p:nvGrpSpPr>
        <p:grpSpPr>
          <a:xfrm>
            <a:off x="5248595" y="4110376"/>
            <a:ext cx="424870" cy="424684"/>
            <a:chOff x="2690042" y="4262767"/>
            <a:chExt cx="359389" cy="359232"/>
          </a:xfrm>
        </p:grpSpPr>
        <p:sp>
          <p:nvSpPr>
            <p:cNvPr id="13928" name="Google Shape;13928;p88"/>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8"/>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8"/>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8"/>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8"/>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8"/>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8"/>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5" name="Google Shape;13935;p88"/>
          <p:cNvGrpSpPr/>
          <p:nvPr/>
        </p:nvGrpSpPr>
        <p:grpSpPr>
          <a:xfrm>
            <a:off x="7340442" y="2468266"/>
            <a:ext cx="262847" cy="433537"/>
            <a:chOff x="2689440" y="2882162"/>
            <a:chExt cx="222337" cy="366721"/>
          </a:xfrm>
        </p:grpSpPr>
        <p:sp>
          <p:nvSpPr>
            <p:cNvPr id="13936" name="Google Shape;13936;p88"/>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8"/>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8"/>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8"/>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8"/>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8"/>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8"/>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8"/>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8"/>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5" name="Google Shape;13945;p88"/>
          <p:cNvSpPr/>
          <p:nvPr/>
        </p:nvSpPr>
        <p:spPr>
          <a:xfrm>
            <a:off x="3047745" y="3383039"/>
            <a:ext cx="358242" cy="24826"/>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46" name="Google Shape;13946;p88"/>
          <p:cNvGrpSpPr/>
          <p:nvPr/>
        </p:nvGrpSpPr>
        <p:grpSpPr>
          <a:xfrm>
            <a:off x="3047727" y="3027462"/>
            <a:ext cx="424684" cy="380696"/>
            <a:chOff x="2637986" y="1980142"/>
            <a:chExt cx="359232" cy="322023"/>
          </a:xfrm>
        </p:grpSpPr>
        <p:sp>
          <p:nvSpPr>
            <p:cNvPr id="13947" name="Google Shape;13947;p88"/>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8"/>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8"/>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8"/>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8"/>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8"/>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8"/>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8"/>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8"/>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8"/>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8"/>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8"/>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8"/>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0" name="Google Shape;13960;p88"/>
          <p:cNvGrpSpPr/>
          <p:nvPr/>
        </p:nvGrpSpPr>
        <p:grpSpPr>
          <a:xfrm>
            <a:off x="5705567" y="3017764"/>
            <a:ext cx="381872" cy="424498"/>
            <a:chOff x="1306531" y="3346972"/>
            <a:chExt cx="323018" cy="359075"/>
          </a:xfrm>
        </p:grpSpPr>
        <p:sp>
          <p:nvSpPr>
            <p:cNvPr id="13961" name="Google Shape;13961;p88"/>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8"/>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8"/>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8"/>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8"/>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8"/>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8"/>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8"/>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8"/>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88"/>
          <p:cNvGrpSpPr/>
          <p:nvPr/>
        </p:nvGrpSpPr>
        <p:grpSpPr>
          <a:xfrm>
            <a:off x="1475445" y="3540340"/>
            <a:ext cx="425891" cy="422177"/>
            <a:chOff x="1308024" y="2413975"/>
            <a:chExt cx="360253" cy="357111"/>
          </a:xfrm>
        </p:grpSpPr>
        <p:sp>
          <p:nvSpPr>
            <p:cNvPr id="13971" name="Google Shape;13971;p88"/>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8"/>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8"/>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8"/>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8"/>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8"/>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8"/>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8"/>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8"/>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8"/>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8"/>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8"/>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8"/>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8"/>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8"/>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8"/>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8"/>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8"/>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8"/>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8"/>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8"/>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8"/>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8"/>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8"/>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8"/>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8"/>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8"/>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8"/>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8"/>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8"/>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88"/>
          <p:cNvGrpSpPr/>
          <p:nvPr/>
        </p:nvGrpSpPr>
        <p:grpSpPr>
          <a:xfrm>
            <a:off x="1464208" y="3015854"/>
            <a:ext cx="447406" cy="403510"/>
            <a:chOff x="1298519" y="1970322"/>
            <a:chExt cx="378452" cy="341321"/>
          </a:xfrm>
        </p:grpSpPr>
        <p:sp>
          <p:nvSpPr>
            <p:cNvPr id="14002" name="Google Shape;14002;p88"/>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8"/>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8"/>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8"/>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8"/>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8"/>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8"/>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8"/>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8"/>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8"/>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8"/>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8"/>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8"/>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8"/>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8"/>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8"/>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8"/>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8"/>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8"/>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8"/>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88"/>
          <p:cNvGrpSpPr/>
          <p:nvPr/>
        </p:nvGrpSpPr>
        <p:grpSpPr>
          <a:xfrm>
            <a:off x="7843320" y="3017641"/>
            <a:ext cx="334819" cy="424622"/>
            <a:chOff x="3114815" y="3346868"/>
            <a:chExt cx="283217" cy="359180"/>
          </a:xfrm>
        </p:grpSpPr>
        <p:sp>
          <p:nvSpPr>
            <p:cNvPr id="14023" name="Google Shape;14023;p88"/>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8"/>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8"/>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8"/>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8"/>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8"/>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8"/>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8"/>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8"/>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8"/>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8"/>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8"/>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8"/>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6" name="Google Shape;14036;p88"/>
          <p:cNvGrpSpPr/>
          <p:nvPr/>
        </p:nvGrpSpPr>
        <p:grpSpPr>
          <a:xfrm>
            <a:off x="8858086" y="3025163"/>
            <a:ext cx="447653" cy="409701"/>
            <a:chOff x="3973186" y="3353231"/>
            <a:chExt cx="378661" cy="346558"/>
          </a:xfrm>
        </p:grpSpPr>
        <p:sp>
          <p:nvSpPr>
            <p:cNvPr id="14037" name="Google Shape;14037;p88"/>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8"/>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8"/>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8"/>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8"/>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8"/>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8"/>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8"/>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8"/>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8"/>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8"/>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8"/>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8"/>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8"/>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8"/>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8"/>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8"/>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8"/>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5" name="Google Shape;14055;p88"/>
          <p:cNvGrpSpPr/>
          <p:nvPr/>
        </p:nvGrpSpPr>
        <p:grpSpPr>
          <a:xfrm>
            <a:off x="4613535" y="4110655"/>
            <a:ext cx="441245" cy="424560"/>
            <a:chOff x="2152857" y="4263002"/>
            <a:chExt cx="373241" cy="359127"/>
          </a:xfrm>
        </p:grpSpPr>
        <p:sp>
          <p:nvSpPr>
            <p:cNvPr id="14056" name="Google Shape;14056;p88"/>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8"/>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8"/>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8"/>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8"/>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8"/>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8"/>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8"/>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4" name="Google Shape;14064;p88"/>
          <p:cNvGrpSpPr/>
          <p:nvPr/>
        </p:nvGrpSpPr>
        <p:grpSpPr>
          <a:xfrm>
            <a:off x="5177243" y="3017764"/>
            <a:ext cx="358841" cy="424560"/>
            <a:chOff x="859632" y="3346972"/>
            <a:chExt cx="303537" cy="359127"/>
          </a:xfrm>
        </p:grpSpPr>
        <p:sp>
          <p:nvSpPr>
            <p:cNvPr id="14065" name="Google Shape;14065;p88"/>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8"/>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8"/>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8"/>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8"/>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0" name="Google Shape;14070;p88"/>
          <p:cNvGrpSpPr/>
          <p:nvPr/>
        </p:nvGrpSpPr>
        <p:grpSpPr>
          <a:xfrm>
            <a:off x="6251010" y="2468359"/>
            <a:ext cx="313645" cy="433630"/>
            <a:chOff x="1767911" y="2882241"/>
            <a:chExt cx="265306" cy="366799"/>
          </a:xfrm>
        </p:grpSpPr>
        <p:sp>
          <p:nvSpPr>
            <p:cNvPr id="14071" name="Google Shape;14071;p88"/>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8"/>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8"/>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8"/>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8"/>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8"/>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8"/>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8"/>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8"/>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8"/>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8"/>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8"/>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8"/>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88"/>
          <p:cNvGrpSpPr/>
          <p:nvPr/>
        </p:nvGrpSpPr>
        <p:grpSpPr>
          <a:xfrm>
            <a:off x="1503801" y="2459762"/>
            <a:ext cx="392366" cy="424777"/>
            <a:chOff x="1332009" y="1499935"/>
            <a:chExt cx="331895" cy="359311"/>
          </a:xfrm>
        </p:grpSpPr>
        <p:sp>
          <p:nvSpPr>
            <p:cNvPr id="14087" name="Google Shape;14087;p88"/>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8"/>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8"/>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8"/>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8"/>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8"/>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8"/>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8"/>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8"/>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8"/>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8"/>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8"/>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8"/>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8"/>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8"/>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8"/>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8"/>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88"/>
          <p:cNvGrpSpPr/>
          <p:nvPr/>
        </p:nvGrpSpPr>
        <p:grpSpPr>
          <a:xfrm>
            <a:off x="7309733" y="3017579"/>
            <a:ext cx="342279" cy="424684"/>
            <a:chOff x="2663464" y="3346815"/>
            <a:chExt cx="289528" cy="359232"/>
          </a:xfrm>
        </p:grpSpPr>
        <p:sp>
          <p:nvSpPr>
            <p:cNvPr id="14105" name="Google Shape;14105;p88"/>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8"/>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8"/>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8"/>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8"/>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8"/>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8"/>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8"/>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8"/>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8"/>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8"/>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88"/>
          <p:cNvGrpSpPr/>
          <p:nvPr/>
        </p:nvGrpSpPr>
        <p:grpSpPr>
          <a:xfrm>
            <a:off x="5716495" y="2467987"/>
            <a:ext cx="318072" cy="433847"/>
            <a:chOff x="1315775" y="2881927"/>
            <a:chExt cx="269051" cy="366983"/>
          </a:xfrm>
        </p:grpSpPr>
        <p:sp>
          <p:nvSpPr>
            <p:cNvPr id="14117" name="Google Shape;14117;p88"/>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8"/>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8"/>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8"/>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8"/>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8"/>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8"/>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8"/>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8"/>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8"/>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8"/>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8"/>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8"/>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8"/>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8"/>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2" name="Google Shape;14132;p88"/>
          <p:cNvGrpSpPr/>
          <p:nvPr/>
        </p:nvGrpSpPr>
        <p:grpSpPr>
          <a:xfrm>
            <a:off x="4631214" y="3027462"/>
            <a:ext cx="424684" cy="380696"/>
            <a:chOff x="3977427" y="1980142"/>
            <a:chExt cx="359232" cy="322023"/>
          </a:xfrm>
        </p:grpSpPr>
        <p:sp>
          <p:nvSpPr>
            <p:cNvPr id="14133" name="Google Shape;14133;p88"/>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8"/>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8"/>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8"/>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8"/>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8"/>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8"/>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8"/>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8"/>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8"/>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3" name="Google Shape;14143;p88"/>
          <p:cNvGrpSpPr/>
          <p:nvPr/>
        </p:nvGrpSpPr>
        <p:grpSpPr>
          <a:xfrm>
            <a:off x="952445" y="3539906"/>
            <a:ext cx="427625" cy="424622"/>
            <a:chOff x="865628" y="2413608"/>
            <a:chExt cx="361720" cy="359180"/>
          </a:xfrm>
        </p:grpSpPr>
        <p:sp>
          <p:nvSpPr>
            <p:cNvPr id="14144" name="Google Shape;14144;p88"/>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8"/>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8"/>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8"/>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8"/>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8"/>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8"/>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8"/>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8"/>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8"/>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8"/>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8"/>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8"/>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7" name="Google Shape;14157;p88"/>
          <p:cNvGrpSpPr/>
          <p:nvPr/>
        </p:nvGrpSpPr>
        <p:grpSpPr>
          <a:xfrm>
            <a:off x="7846014" y="2467987"/>
            <a:ext cx="317793" cy="433847"/>
            <a:chOff x="3117093" y="2881927"/>
            <a:chExt cx="268815" cy="366983"/>
          </a:xfrm>
        </p:grpSpPr>
        <p:sp>
          <p:nvSpPr>
            <p:cNvPr id="14158" name="Google Shape;14158;p88"/>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8"/>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8"/>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8"/>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8"/>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8"/>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8"/>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8"/>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8"/>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8"/>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8"/>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8"/>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8"/>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8"/>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8"/>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88"/>
          <p:cNvGrpSpPr/>
          <p:nvPr/>
        </p:nvGrpSpPr>
        <p:grpSpPr>
          <a:xfrm>
            <a:off x="4107595" y="2469296"/>
            <a:ext cx="435642" cy="406111"/>
            <a:chOff x="3534508" y="1508000"/>
            <a:chExt cx="368502" cy="343521"/>
          </a:xfrm>
        </p:grpSpPr>
        <p:sp>
          <p:nvSpPr>
            <p:cNvPr id="14174" name="Google Shape;14174;p88"/>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8"/>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8"/>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8"/>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8"/>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8"/>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8"/>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8"/>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8"/>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8"/>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8"/>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8"/>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8"/>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8"/>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8"/>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9" name="Google Shape;14189;p88"/>
          <p:cNvGrpSpPr/>
          <p:nvPr/>
        </p:nvGrpSpPr>
        <p:grpSpPr>
          <a:xfrm>
            <a:off x="3621358" y="6557043"/>
            <a:ext cx="333302" cy="423719"/>
            <a:chOff x="7147436" y="1502999"/>
            <a:chExt cx="279054" cy="354754"/>
          </a:xfrm>
        </p:grpSpPr>
        <p:sp>
          <p:nvSpPr>
            <p:cNvPr id="14190" name="Google Shape;14190;p88"/>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8"/>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8"/>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8"/>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8"/>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8"/>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8"/>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8"/>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8"/>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8"/>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8"/>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8"/>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8"/>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8"/>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8"/>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8"/>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6" name="Google Shape;14206;p88"/>
          <p:cNvGrpSpPr/>
          <p:nvPr/>
        </p:nvGrpSpPr>
        <p:grpSpPr>
          <a:xfrm>
            <a:off x="4165580" y="7118498"/>
            <a:ext cx="330612" cy="423781"/>
            <a:chOff x="7603081" y="1973072"/>
            <a:chExt cx="276802" cy="354807"/>
          </a:xfrm>
        </p:grpSpPr>
        <p:sp>
          <p:nvSpPr>
            <p:cNvPr id="14207" name="Google Shape;14207;p88"/>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8"/>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8"/>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8"/>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8"/>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8"/>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8"/>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8"/>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8"/>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8"/>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8"/>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8"/>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8"/>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8"/>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1" name="Google Shape;14221;p88"/>
          <p:cNvGrpSpPr/>
          <p:nvPr/>
        </p:nvGrpSpPr>
        <p:grpSpPr>
          <a:xfrm>
            <a:off x="3083109" y="6557043"/>
            <a:ext cx="330612" cy="423719"/>
            <a:chOff x="6696792" y="1502999"/>
            <a:chExt cx="276802" cy="354754"/>
          </a:xfrm>
        </p:grpSpPr>
        <p:sp>
          <p:nvSpPr>
            <p:cNvPr id="14222" name="Google Shape;14222;p88"/>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8"/>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8"/>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8"/>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8"/>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8"/>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8"/>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8"/>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8"/>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8"/>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8"/>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8"/>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8"/>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8"/>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8"/>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7" name="Google Shape;14237;p88"/>
          <p:cNvGrpSpPr/>
          <p:nvPr/>
        </p:nvGrpSpPr>
        <p:grpSpPr>
          <a:xfrm>
            <a:off x="2517681" y="6557043"/>
            <a:ext cx="382560" cy="423719"/>
            <a:chOff x="6223393" y="1502999"/>
            <a:chExt cx="320295" cy="354754"/>
          </a:xfrm>
        </p:grpSpPr>
        <p:sp>
          <p:nvSpPr>
            <p:cNvPr id="14238" name="Google Shape;14238;p88"/>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8"/>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8"/>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8"/>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8"/>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8"/>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8"/>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8"/>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8"/>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8"/>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8"/>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8"/>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8"/>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8"/>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8"/>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8"/>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8"/>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8"/>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8"/>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8"/>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8"/>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8"/>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8"/>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1" name="Google Shape;14261;p88"/>
          <p:cNvGrpSpPr/>
          <p:nvPr/>
        </p:nvGrpSpPr>
        <p:grpSpPr>
          <a:xfrm>
            <a:off x="1427454" y="6557012"/>
            <a:ext cx="405516" cy="423750"/>
            <a:chOff x="5310611" y="1502972"/>
            <a:chExt cx="339515" cy="354781"/>
          </a:xfrm>
        </p:grpSpPr>
        <p:sp>
          <p:nvSpPr>
            <p:cNvPr id="14262" name="Google Shape;14262;p88"/>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8"/>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8"/>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8"/>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8"/>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8"/>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8"/>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8"/>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8"/>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8"/>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8"/>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8"/>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8"/>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8"/>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8"/>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8"/>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8" name="Google Shape;14278;p88"/>
          <p:cNvGrpSpPr/>
          <p:nvPr/>
        </p:nvGrpSpPr>
        <p:grpSpPr>
          <a:xfrm>
            <a:off x="6826495" y="7662047"/>
            <a:ext cx="327922" cy="423812"/>
            <a:chOff x="6253637" y="3790101"/>
            <a:chExt cx="274550" cy="354833"/>
          </a:xfrm>
        </p:grpSpPr>
        <p:sp>
          <p:nvSpPr>
            <p:cNvPr id="14279" name="Google Shape;14279;p88"/>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8"/>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8"/>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8"/>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8"/>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8"/>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8"/>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8"/>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8"/>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8"/>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8"/>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8"/>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8"/>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8"/>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8"/>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8"/>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8"/>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6" name="Google Shape;14296;p88"/>
          <p:cNvGrpSpPr/>
          <p:nvPr/>
        </p:nvGrpSpPr>
        <p:grpSpPr>
          <a:xfrm>
            <a:off x="6287934" y="7662141"/>
            <a:ext cx="327953" cy="423719"/>
            <a:chOff x="5802731" y="3790180"/>
            <a:chExt cx="274576" cy="354754"/>
          </a:xfrm>
        </p:grpSpPr>
        <p:sp>
          <p:nvSpPr>
            <p:cNvPr id="14297" name="Google Shape;14297;p88"/>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8"/>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8"/>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8"/>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8"/>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8"/>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8"/>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8"/>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8"/>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8"/>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8"/>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8"/>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8"/>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8"/>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8"/>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8"/>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8"/>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8"/>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8"/>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8"/>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8"/>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8" name="Google Shape;14318;p88"/>
          <p:cNvGrpSpPr/>
          <p:nvPr/>
        </p:nvGrpSpPr>
        <p:grpSpPr>
          <a:xfrm>
            <a:off x="5749685" y="7662172"/>
            <a:ext cx="327922" cy="423687"/>
            <a:chOff x="5352088" y="3790206"/>
            <a:chExt cx="274550" cy="354728"/>
          </a:xfrm>
        </p:grpSpPr>
        <p:sp>
          <p:nvSpPr>
            <p:cNvPr id="14319" name="Google Shape;14319;p88"/>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8"/>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8"/>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8"/>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8"/>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8"/>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8"/>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8"/>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8"/>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8"/>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8"/>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8"/>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8"/>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8"/>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8"/>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8"/>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8"/>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8"/>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8"/>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8"/>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8"/>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8"/>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8"/>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8"/>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3" name="Google Shape;14343;p88"/>
          <p:cNvGrpSpPr/>
          <p:nvPr/>
        </p:nvGrpSpPr>
        <p:grpSpPr>
          <a:xfrm>
            <a:off x="5211748" y="7662016"/>
            <a:ext cx="327922" cy="423844"/>
            <a:chOff x="4901706" y="3790075"/>
            <a:chExt cx="274550" cy="354859"/>
          </a:xfrm>
        </p:grpSpPr>
        <p:sp>
          <p:nvSpPr>
            <p:cNvPr id="14344" name="Google Shape;14344;p88"/>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8"/>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8"/>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8"/>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8"/>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8"/>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8"/>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8"/>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8"/>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8"/>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8"/>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8"/>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8"/>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8"/>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8"/>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8"/>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8"/>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1" name="Google Shape;14361;p88"/>
          <p:cNvGrpSpPr/>
          <p:nvPr/>
        </p:nvGrpSpPr>
        <p:grpSpPr>
          <a:xfrm>
            <a:off x="4702610" y="6557293"/>
            <a:ext cx="328548" cy="423468"/>
            <a:chOff x="8052704" y="1503208"/>
            <a:chExt cx="275073" cy="354545"/>
          </a:xfrm>
        </p:grpSpPr>
        <p:sp>
          <p:nvSpPr>
            <p:cNvPr id="14362" name="Google Shape;14362;p88"/>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8"/>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8"/>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8"/>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8"/>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8"/>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8"/>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8"/>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8"/>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8"/>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8"/>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8"/>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8"/>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8"/>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8"/>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8"/>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8"/>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9" name="Google Shape;14379;p88"/>
          <p:cNvGrpSpPr/>
          <p:nvPr/>
        </p:nvGrpSpPr>
        <p:grpSpPr>
          <a:xfrm>
            <a:off x="2005704" y="6557043"/>
            <a:ext cx="327922" cy="423719"/>
            <a:chOff x="5794745" y="1502999"/>
            <a:chExt cx="274550" cy="354754"/>
          </a:xfrm>
        </p:grpSpPr>
        <p:sp>
          <p:nvSpPr>
            <p:cNvPr id="14380" name="Google Shape;14380;p88"/>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8"/>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8"/>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8"/>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8"/>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8"/>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8"/>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8"/>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8"/>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8"/>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8"/>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8"/>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8"/>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8"/>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8"/>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8"/>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8"/>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8"/>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8"/>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8"/>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8"/>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8"/>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8"/>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3" name="Google Shape;14403;p88"/>
          <p:cNvGrpSpPr/>
          <p:nvPr/>
        </p:nvGrpSpPr>
        <p:grpSpPr>
          <a:xfrm>
            <a:off x="933365" y="6557043"/>
            <a:ext cx="314505" cy="423719"/>
            <a:chOff x="4896940" y="1502999"/>
            <a:chExt cx="263316" cy="354754"/>
          </a:xfrm>
        </p:grpSpPr>
        <p:sp>
          <p:nvSpPr>
            <p:cNvPr id="14404" name="Google Shape;14404;p88"/>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8"/>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8"/>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8"/>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8"/>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8"/>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8"/>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8"/>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8"/>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8"/>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8"/>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8"/>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8"/>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8"/>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8"/>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8"/>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8"/>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8"/>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8"/>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8"/>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8"/>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5" name="Google Shape;14425;p88"/>
          <p:cNvGrpSpPr/>
          <p:nvPr/>
        </p:nvGrpSpPr>
        <p:grpSpPr>
          <a:xfrm>
            <a:off x="4710884" y="8184334"/>
            <a:ext cx="327922" cy="423687"/>
            <a:chOff x="6255392" y="4268082"/>
            <a:chExt cx="274550" cy="354728"/>
          </a:xfrm>
        </p:grpSpPr>
        <p:sp>
          <p:nvSpPr>
            <p:cNvPr id="14426" name="Google Shape;14426;p88"/>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8"/>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8"/>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8"/>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8"/>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8"/>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8"/>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8"/>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8"/>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8"/>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8"/>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8"/>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8"/>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8"/>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8"/>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8"/>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8"/>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8"/>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8"/>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8"/>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6" name="Google Shape;14446;p88"/>
          <p:cNvGrpSpPr/>
          <p:nvPr/>
        </p:nvGrpSpPr>
        <p:grpSpPr>
          <a:xfrm>
            <a:off x="8439460" y="7662016"/>
            <a:ext cx="329423" cy="423844"/>
            <a:chOff x="7604076" y="3790075"/>
            <a:chExt cx="275807" cy="354859"/>
          </a:xfrm>
        </p:grpSpPr>
        <p:sp>
          <p:nvSpPr>
            <p:cNvPr id="14447" name="Google Shape;14447;p88"/>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8"/>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8"/>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8"/>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8"/>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8"/>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8"/>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8"/>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8"/>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8"/>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8"/>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8"/>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8"/>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8"/>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8"/>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8"/>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8"/>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8"/>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8"/>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8"/>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8"/>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8"/>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9" name="Google Shape;14469;p88"/>
          <p:cNvGrpSpPr/>
          <p:nvPr/>
        </p:nvGrpSpPr>
        <p:grpSpPr>
          <a:xfrm>
            <a:off x="7902399" y="7662172"/>
            <a:ext cx="327922" cy="423406"/>
            <a:chOff x="7154427" y="3790206"/>
            <a:chExt cx="274550" cy="354493"/>
          </a:xfrm>
        </p:grpSpPr>
        <p:sp>
          <p:nvSpPr>
            <p:cNvPr id="14470" name="Google Shape;14470;p88"/>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8"/>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8"/>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8"/>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8"/>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8"/>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8"/>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8"/>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8"/>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8"/>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8"/>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8"/>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8"/>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8"/>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8"/>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8"/>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8"/>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8"/>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8"/>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8"/>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0" name="Google Shape;14490;p88"/>
          <p:cNvGrpSpPr/>
          <p:nvPr/>
        </p:nvGrpSpPr>
        <p:grpSpPr>
          <a:xfrm>
            <a:off x="4704705" y="7118592"/>
            <a:ext cx="327953" cy="423687"/>
            <a:chOff x="8054458" y="1973150"/>
            <a:chExt cx="274576" cy="354728"/>
          </a:xfrm>
        </p:grpSpPr>
        <p:sp>
          <p:nvSpPr>
            <p:cNvPr id="14491" name="Google Shape;14491;p88"/>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8"/>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8"/>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8"/>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8"/>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8"/>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8"/>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8"/>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8"/>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8"/>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8"/>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8"/>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8"/>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8"/>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8"/>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8"/>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8"/>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8"/>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8"/>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8"/>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8"/>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8"/>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3" name="Google Shape;14513;p88"/>
          <p:cNvGrpSpPr/>
          <p:nvPr/>
        </p:nvGrpSpPr>
        <p:grpSpPr>
          <a:xfrm>
            <a:off x="3629114" y="7118592"/>
            <a:ext cx="328235" cy="423687"/>
            <a:chOff x="7153930" y="1973150"/>
            <a:chExt cx="274812" cy="354728"/>
          </a:xfrm>
        </p:grpSpPr>
        <p:sp>
          <p:nvSpPr>
            <p:cNvPr id="14514" name="Google Shape;14514;p88"/>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8"/>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8"/>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8"/>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8"/>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8"/>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8"/>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8"/>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8"/>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8"/>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8"/>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8"/>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8"/>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8"/>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8"/>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8"/>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8"/>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8"/>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8"/>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88"/>
          <p:cNvGrpSpPr/>
          <p:nvPr/>
        </p:nvGrpSpPr>
        <p:grpSpPr>
          <a:xfrm>
            <a:off x="3091147" y="7118529"/>
            <a:ext cx="328235" cy="423750"/>
            <a:chOff x="6703522" y="1973098"/>
            <a:chExt cx="274812" cy="354781"/>
          </a:xfrm>
        </p:grpSpPr>
        <p:sp>
          <p:nvSpPr>
            <p:cNvPr id="14534" name="Google Shape;14534;p88"/>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8"/>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8"/>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8"/>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8"/>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8"/>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8"/>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8"/>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8"/>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8"/>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8"/>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8"/>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8"/>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8"/>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8"/>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8"/>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8"/>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8"/>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8"/>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8"/>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8"/>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8"/>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8"/>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8"/>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8"/>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9" name="Google Shape;14559;p88"/>
          <p:cNvGrpSpPr/>
          <p:nvPr/>
        </p:nvGrpSpPr>
        <p:grpSpPr>
          <a:xfrm>
            <a:off x="2553492" y="7118592"/>
            <a:ext cx="328235" cy="423687"/>
            <a:chOff x="6253375" y="1973150"/>
            <a:chExt cx="274812" cy="354728"/>
          </a:xfrm>
        </p:grpSpPr>
        <p:sp>
          <p:nvSpPr>
            <p:cNvPr id="14560" name="Google Shape;14560;p88"/>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8"/>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8"/>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8"/>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8"/>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8"/>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8"/>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8"/>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8"/>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8"/>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8"/>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8"/>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8"/>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8"/>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8"/>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8"/>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8"/>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8"/>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8"/>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8"/>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8"/>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8"/>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8"/>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8"/>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8"/>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8"/>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8"/>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8"/>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8"/>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8"/>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8"/>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8"/>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8"/>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8"/>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8"/>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8"/>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8"/>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8"/>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8" name="Google Shape;14598;p88"/>
          <p:cNvGrpSpPr/>
          <p:nvPr/>
        </p:nvGrpSpPr>
        <p:grpSpPr>
          <a:xfrm>
            <a:off x="2014961" y="7118592"/>
            <a:ext cx="328829" cy="423687"/>
            <a:chOff x="5802496" y="1973150"/>
            <a:chExt cx="275309" cy="354728"/>
          </a:xfrm>
        </p:grpSpPr>
        <p:sp>
          <p:nvSpPr>
            <p:cNvPr id="14599" name="Google Shape;14599;p88"/>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8"/>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8"/>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8"/>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8"/>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8"/>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8"/>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8"/>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8"/>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8"/>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8"/>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8"/>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8"/>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8"/>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8"/>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8"/>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8"/>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8"/>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8"/>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8"/>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8"/>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8"/>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8"/>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8"/>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8"/>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8"/>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5" name="Google Shape;14625;p88"/>
          <p:cNvGrpSpPr/>
          <p:nvPr/>
        </p:nvGrpSpPr>
        <p:grpSpPr>
          <a:xfrm>
            <a:off x="1478182" y="7118592"/>
            <a:ext cx="327953" cy="423687"/>
            <a:chOff x="5353083" y="1973150"/>
            <a:chExt cx="274576" cy="354728"/>
          </a:xfrm>
        </p:grpSpPr>
        <p:sp>
          <p:nvSpPr>
            <p:cNvPr id="14626" name="Google Shape;14626;p88"/>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8"/>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8"/>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8"/>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8"/>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8"/>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8"/>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8"/>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8"/>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8"/>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8"/>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8"/>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8"/>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8"/>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8"/>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8"/>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8"/>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8"/>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8"/>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8"/>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8"/>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7" name="Google Shape;14647;p88"/>
          <p:cNvGrpSpPr/>
          <p:nvPr/>
        </p:nvGrpSpPr>
        <p:grpSpPr>
          <a:xfrm>
            <a:off x="940246" y="7118592"/>
            <a:ext cx="328235" cy="423687"/>
            <a:chOff x="4902701" y="1973150"/>
            <a:chExt cx="274812" cy="354728"/>
          </a:xfrm>
        </p:grpSpPr>
        <p:sp>
          <p:nvSpPr>
            <p:cNvPr id="14648" name="Google Shape;14648;p88"/>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8"/>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8"/>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8"/>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8"/>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8"/>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8"/>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8"/>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8"/>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8"/>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8"/>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8"/>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8"/>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8"/>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8"/>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8"/>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8"/>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8"/>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8"/>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8"/>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8"/>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8"/>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8"/>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8"/>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8"/>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3" name="Google Shape;14673;p88"/>
          <p:cNvGrpSpPr/>
          <p:nvPr/>
        </p:nvGrpSpPr>
        <p:grpSpPr>
          <a:xfrm>
            <a:off x="5212937" y="6575009"/>
            <a:ext cx="325545" cy="423625"/>
            <a:chOff x="4902701" y="2879989"/>
            <a:chExt cx="272560" cy="354676"/>
          </a:xfrm>
        </p:grpSpPr>
        <p:sp>
          <p:nvSpPr>
            <p:cNvPr id="14674" name="Google Shape;14674;p88"/>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8"/>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8"/>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8"/>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8"/>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8"/>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8"/>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8"/>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8"/>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8"/>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8"/>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8"/>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8"/>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8"/>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8"/>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8"/>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8"/>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8"/>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8"/>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8"/>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8"/>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8"/>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8"/>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8"/>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8" name="Google Shape;14698;p88"/>
          <p:cNvGrpSpPr/>
          <p:nvPr/>
        </p:nvGrpSpPr>
        <p:grpSpPr>
          <a:xfrm>
            <a:off x="4171728" y="8184334"/>
            <a:ext cx="327922" cy="423687"/>
            <a:chOff x="5803988" y="4268082"/>
            <a:chExt cx="274550" cy="354728"/>
          </a:xfrm>
        </p:grpSpPr>
        <p:sp>
          <p:nvSpPr>
            <p:cNvPr id="14699" name="Google Shape;14699;p88"/>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8"/>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8"/>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8"/>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8"/>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8"/>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8"/>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8"/>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8"/>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8"/>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8"/>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8"/>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8"/>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8"/>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8"/>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8"/>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8"/>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8"/>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8"/>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8"/>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8"/>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8"/>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1" name="Google Shape;14721;p88"/>
          <p:cNvGrpSpPr/>
          <p:nvPr/>
        </p:nvGrpSpPr>
        <p:grpSpPr>
          <a:xfrm>
            <a:off x="3632290" y="8184334"/>
            <a:ext cx="327922" cy="423687"/>
            <a:chOff x="5352349" y="4268082"/>
            <a:chExt cx="274550" cy="354728"/>
          </a:xfrm>
        </p:grpSpPr>
        <p:sp>
          <p:nvSpPr>
            <p:cNvPr id="14722" name="Google Shape;14722;p88"/>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8"/>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8"/>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8"/>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8"/>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8"/>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8"/>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8"/>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8"/>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8"/>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8"/>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8"/>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8"/>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8"/>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8"/>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8"/>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8"/>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8"/>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8"/>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8"/>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8"/>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8"/>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88"/>
          <p:cNvGrpSpPr/>
          <p:nvPr/>
        </p:nvGrpSpPr>
        <p:grpSpPr>
          <a:xfrm>
            <a:off x="4170053" y="7651462"/>
            <a:ext cx="327922" cy="423687"/>
            <a:chOff x="7606826" y="2419290"/>
            <a:chExt cx="274550" cy="354728"/>
          </a:xfrm>
        </p:grpSpPr>
        <p:sp>
          <p:nvSpPr>
            <p:cNvPr id="14745" name="Google Shape;14745;p88"/>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8"/>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8"/>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8"/>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8"/>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8"/>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8"/>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8"/>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8"/>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8"/>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8"/>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8"/>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8"/>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8"/>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8"/>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0" name="Google Shape;14760;p88"/>
          <p:cNvGrpSpPr/>
          <p:nvPr/>
        </p:nvGrpSpPr>
        <p:grpSpPr>
          <a:xfrm>
            <a:off x="3631804" y="7651462"/>
            <a:ext cx="327922" cy="423687"/>
            <a:chOff x="7156182" y="2419290"/>
            <a:chExt cx="274550" cy="354728"/>
          </a:xfrm>
        </p:grpSpPr>
        <p:sp>
          <p:nvSpPr>
            <p:cNvPr id="14761" name="Google Shape;14761;p88"/>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8"/>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8"/>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8"/>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8"/>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8"/>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8"/>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8"/>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8"/>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8"/>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8"/>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8"/>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8"/>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8"/>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8"/>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6" name="Google Shape;14776;p88"/>
          <p:cNvGrpSpPr/>
          <p:nvPr/>
        </p:nvGrpSpPr>
        <p:grpSpPr>
          <a:xfrm>
            <a:off x="3093242" y="7651462"/>
            <a:ext cx="328235" cy="423687"/>
            <a:chOff x="6705276" y="2419290"/>
            <a:chExt cx="274812" cy="354728"/>
          </a:xfrm>
        </p:grpSpPr>
        <p:sp>
          <p:nvSpPr>
            <p:cNvPr id="14777" name="Google Shape;14777;p88"/>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8"/>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8"/>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8"/>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8"/>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8"/>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8"/>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8"/>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8"/>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8"/>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8"/>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8"/>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8"/>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8"/>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8"/>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8"/>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8"/>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8"/>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8"/>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8"/>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8"/>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8"/>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8"/>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8"/>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8"/>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8"/>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8"/>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8"/>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88"/>
          <p:cNvGrpSpPr/>
          <p:nvPr/>
        </p:nvGrpSpPr>
        <p:grpSpPr>
          <a:xfrm>
            <a:off x="940527" y="7651462"/>
            <a:ext cx="327953" cy="423687"/>
            <a:chOff x="4902936" y="2419290"/>
            <a:chExt cx="274576" cy="354728"/>
          </a:xfrm>
        </p:grpSpPr>
        <p:sp>
          <p:nvSpPr>
            <p:cNvPr id="14806" name="Google Shape;14806;p88"/>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8"/>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8"/>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88"/>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8"/>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8"/>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8"/>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8"/>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8"/>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8"/>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8"/>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8"/>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8"/>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8"/>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8"/>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8"/>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8"/>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8"/>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8"/>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8"/>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6" name="Google Shape;14826;p88"/>
          <p:cNvGrpSpPr/>
          <p:nvPr/>
        </p:nvGrpSpPr>
        <p:grpSpPr>
          <a:xfrm>
            <a:off x="8444214" y="7131367"/>
            <a:ext cx="322887" cy="423719"/>
            <a:chOff x="7608056" y="3345794"/>
            <a:chExt cx="270334" cy="354754"/>
          </a:xfrm>
        </p:grpSpPr>
        <p:sp>
          <p:nvSpPr>
            <p:cNvPr id="14827" name="Google Shape;14827;p88"/>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8"/>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8"/>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8"/>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8"/>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8"/>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8"/>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8"/>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8"/>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8"/>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8"/>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8"/>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8"/>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8"/>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8"/>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8"/>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8"/>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8"/>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8"/>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6" name="Google Shape;14846;p88"/>
          <p:cNvGrpSpPr/>
          <p:nvPr/>
        </p:nvGrpSpPr>
        <p:grpSpPr>
          <a:xfrm>
            <a:off x="5257170" y="8184334"/>
            <a:ext cx="314505" cy="423687"/>
            <a:chOff x="6712765" y="4268082"/>
            <a:chExt cx="263316" cy="354728"/>
          </a:xfrm>
        </p:grpSpPr>
        <p:sp>
          <p:nvSpPr>
            <p:cNvPr id="14847" name="Google Shape;14847;p88"/>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8"/>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8"/>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8"/>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8"/>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8"/>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8"/>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8"/>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8"/>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8"/>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8"/>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8"/>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8"/>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8"/>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8"/>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8"/>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3" name="Google Shape;14863;p88"/>
          <p:cNvGrpSpPr/>
          <p:nvPr/>
        </p:nvGrpSpPr>
        <p:grpSpPr>
          <a:xfrm>
            <a:off x="1485657" y="7651305"/>
            <a:ext cx="313911" cy="423844"/>
            <a:chOff x="5359341" y="2419159"/>
            <a:chExt cx="262819" cy="354859"/>
          </a:xfrm>
        </p:grpSpPr>
        <p:sp>
          <p:nvSpPr>
            <p:cNvPr id="14864" name="Google Shape;14864;p88"/>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8"/>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8"/>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8"/>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8"/>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8"/>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8"/>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8"/>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8"/>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8"/>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8"/>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8"/>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8"/>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8"/>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8"/>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8"/>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8"/>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8"/>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8"/>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8"/>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8"/>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5" name="Google Shape;14885;p88"/>
          <p:cNvGrpSpPr/>
          <p:nvPr/>
        </p:nvGrpSpPr>
        <p:grpSpPr>
          <a:xfrm>
            <a:off x="7370718" y="7662172"/>
            <a:ext cx="314505" cy="423406"/>
            <a:chOff x="6709282" y="3790206"/>
            <a:chExt cx="263316" cy="354493"/>
          </a:xfrm>
        </p:grpSpPr>
        <p:sp>
          <p:nvSpPr>
            <p:cNvPr id="14886" name="Google Shape;14886;p88"/>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8"/>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8"/>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8"/>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8"/>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8"/>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8"/>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8"/>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8"/>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8"/>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8"/>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8"/>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8"/>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8"/>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8"/>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8"/>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2" name="Google Shape;14902;p88"/>
          <p:cNvGrpSpPr/>
          <p:nvPr/>
        </p:nvGrpSpPr>
        <p:grpSpPr>
          <a:xfrm>
            <a:off x="2562155" y="7651462"/>
            <a:ext cx="314192" cy="423406"/>
            <a:chOff x="6260629" y="2419290"/>
            <a:chExt cx="263055" cy="354493"/>
          </a:xfrm>
        </p:grpSpPr>
        <p:sp>
          <p:nvSpPr>
            <p:cNvPr id="14903" name="Google Shape;14903;p88"/>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8"/>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8"/>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8"/>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8"/>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8"/>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8"/>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8"/>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8"/>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8"/>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8"/>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8"/>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8"/>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8"/>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8"/>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8" name="Google Shape;14918;p88"/>
          <p:cNvGrpSpPr/>
          <p:nvPr/>
        </p:nvGrpSpPr>
        <p:grpSpPr>
          <a:xfrm>
            <a:off x="6835127" y="6574915"/>
            <a:ext cx="314536" cy="423719"/>
            <a:chOff x="6260864" y="2879911"/>
            <a:chExt cx="263343" cy="354754"/>
          </a:xfrm>
        </p:grpSpPr>
        <p:sp>
          <p:nvSpPr>
            <p:cNvPr id="14919" name="Google Shape;14919;p88"/>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8"/>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8"/>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8"/>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8"/>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8"/>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8"/>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8"/>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8"/>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8"/>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8"/>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8"/>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8"/>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8"/>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8"/>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8"/>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8"/>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8"/>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7" name="Google Shape;14937;p88"/>
          <p:cNvGrpSpPr/>
          <p:nvPr/>
        </p:nvGrpSpPr>
        <p:grpSpPr>
          <a:xfrm>
            <a:off x="4714870" y="7651462"/>
            <a:ext cx="314505" cy="423687"/>
            <a:chOff x="8062968" y="2419290"/>
            <a:chExt cx="263316" cy="354728"/>
          </a:xfrm>
        </p:grpSpPr>
        <p:sp>
          <p:nvSpPr>
            <p:cNvPr id="14938" name="Google Shape;14938;p88"/>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8"/>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8"/>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8"/>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8"/>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8"/>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8"/>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8"/>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8"/>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8"/>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8"/>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8"/>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8"/>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8"/>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8"/>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8"/>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8"/>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5" name="Google Shape;14955;p88"/>
          <p:cNvGrpSpPr/>
          <p:nvPr/>
        </p:nvGrpSpPr>
        <p:grpSpPr>
          <a:xfrm>
            <a:off x="2023593" y="7651462"/>
            <a:ext cx="314505" cy="423687"/>
            <a:chOff x="5809723" y="2419290"/>
            <a:chExt cx="263316" cy="354728"/>
          </a:xfrm>
        </p:grpSpPr>
        <p:sp>
          <p:nvSpPr>
            <p:cNvPr id="14956" name="Google Shape;14956;p88"/>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8"/>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8"/>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8"/>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8"/>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8"/>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8"/>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8"/>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8"/>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8"/>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8"/>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8"/>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8"/>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8"/>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8"/>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8"/>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8"/>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3" name="Google Shape;14973;p88"/>
          <p:cNvGrpSpPr/>
          <p:nvPr/>
        </p:nvGrpSpPr>
        <p:grpSpPr>
          <a:xfrm>
            <a:off x="4170053" y="6557043"/>
            <a:ext cx="314787" cy="423719"/>
            <a:chOff x="7606826" y="1502999"/>
            <a:chExt cx="263552" cy="354754"/>
          </a:xfrm>
        </p:grpSpPr>
        <p:sp>
          <p:nvSpPr>
            <p:cNvPr id="14974" name="Google Shape;14974;p88"/>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8"/>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8"/>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8"/>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8"/>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8"/>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8"/>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8"/>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8"/>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8"/>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8"/>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8"/>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8"/>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8"/>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8"/>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8"/>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8"/>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8"/>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2" name="Google Shape;14992;p88"/>
          <p:cNvGrpSpPr/>
          <p:nvPr/>
        </p:nvGrpSpPr>
        <p:grpSpPr>
          <a:xfrm>
            <a:off x="8984558" y="7662016"/>
            <a:ext cx="315412" cy="423562"/>
            <a:chOff x="8060455" y="3790075"/>
            <a:chExt cx="264076" cy="354623"/>
          </a:xfrm>
        </p:grpSpPr>
        <p:sp>
          <p:nvSpPr>
            <p:cNvPr id="14993" name="Google Shape;14993;p88"/>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8"/>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8"/>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8"/>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8"/>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8"/>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8"/>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8"/>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8"/>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8"/>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8"/>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8"/>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8"/>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8"/>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8"/>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8"/>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8"/>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8"/>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8"/>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8"/>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8"/>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8"/>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8"/>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88"/>
          <p:cNvGrpSpPr/>
          <p:nvPr/>
        </p:nvGrpSpPr>
        <p:grpSpPr>
          <a:xfrm>
            <a:off x="8451970" y="6574915"/>
            <a:ext cx="314505" cy="423719"/>
            <a:chOff x="7614550" y="2879911"/>
            <a:chExt cx="263316" cy="354754"/>
          </a:xfrm>
        </p:grpSpPr>
        <p:sp>
          <p:nvSpPr>
            <p:cNvPr id="15017" name="Google Shape;15017;p88"/>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8"/>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8"/>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8"/>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8"/>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8"/>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8"/>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8"/>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8"/>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8"/>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8"/>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8"/>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8"/>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8"/>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8"/>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8"/>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8"/>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8"/>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8"/>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6" name="Google Shape;15036;p88"/>
          <p:cNvGrpSpPr/>
          <p:nvPr/>
        </p:nvGrpSpPr>
        <p:grpSpPr>
          <a:xfrm>
            <a:off x="3092821" y="8184459"/>
            <a:ext cx="327953" cy="423562"/>
            <a:chOff x="4900684" y="4268187"/>
            <a:chExt cx="274576" cy="354623"/>
          </a:xfrm>
        </p:grpSpPr>
        <p:sp>
          <p:nvSpPr>
            <p:cNvPr id="15037" name="Google Shape;15037;p88"/>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8"/>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8"/>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8"/>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8"/>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8"/>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8"/>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8"/>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8"/>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8"/>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8"/>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8"/>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8"/>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8"/>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8"/>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2" name="Google Shape;15052;p88"/>
          <p:cNvGrpSpPr/>
          <p:nvPr/>
        </p:nvGrpSpPr>
        <p:grpSpPr>
          <a:xfrm>
            <a:off x="7911031" y="7131367"/>
            <a:ext cx="314536" cy="423719"/>
            <a:chOff x="7161654" y="3345794"/>
            <a:chExt cx="263343" cy="354754"/>
          </a:xfrm>
        </p:grpSpPr>
        <p:sp>
          <p:nvSpPr>
            <p:cNvPr id="15053" name="Google Shape;15053;p88"/>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8"/>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8"/>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8"/>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8"/>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8"/>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8"/>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8"/>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8"/>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8"/>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88"/>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8"/>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8"/>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8"/>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8"/>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8"/>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8"/>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8"/>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8"/>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88"/>
          <p:cNvGrpSpPr/>
          <p:nvPr/>
        </p:nvGrpSpPr>
        <p:grpSpPr>
          <a:xfrm>
            <a:off x="7373689" y="7131367"/>
            <a:ext cx="314224" cy="423719"/>
            <a:chOff x="6711770" y="3345794"/>
            <a:chExt cx="263081" cy="354754"/>
          </a:xfrm>
        </p:grpSpPr>
        <p:sp>
          <p:nvSpPr>
            <p:cNvPr id="15073" name="Google Shape;15073;p88"/>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8"/>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8"/>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8"/>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8"/>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8"/>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8"/>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8"/>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8"/>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8"/>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8"/>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8"/>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8"/>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8"/>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8"/>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8"/>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8"/>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0" name="Google Shape;15090;p88"/>
          <p:cNvGrpSpPr/>
          <p:nvPr/>
        </p:nvGrpSpPr>
        <p:grpSpPr>
          <a:xfrm>
            <a:off x="7913127" y="6575322"/>
            <a:ext cx="314505" cy="423312"/>
            <a:chOff x="7163409" y="2880251"/>
            <a:chExt cx="263316" cy="354414"/>
          </a:xfrm>
        </p:grpSpPr>
        <p:sp>
          <p:nvSpPr>
            <p:cNvPr id="15091" name="Google Shape;15091;p88"/>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8"/>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8"/>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8"/>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8"/>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8"/>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8"/>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8"/>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8"/>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8"/>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8"/>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8"/>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3" name="Google Shape;15103;p88"/>
          <p:cNvGrpSpPr/>
          <p:nvPr/>
        </p:nvGrpSpPr>
        <p:grpSpPr>
          <a:xfrm>
            <a:off x="7374002" y="6575228"/>
            <a:ext cx="314505" cy="423406"/>
            <a:chOff x="6712032" y="2880172"/>
            <a:chExt cx="263316" cy="354493"/>
          </a:xfrm>
        </p:grpSpPr>
        <p:sp>
          <p:nvSpPr>
            <p:cNvPr id="15104" name="Google Shape;15104;p88"/>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8"/>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8"/>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8"/>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8"/>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8"/>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8"/>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8"/>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8"/>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8"/>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8"/>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8"/>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8"/>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8"/>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8"/>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8"/>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8"/>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8"/>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8"/>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8"/>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8"/>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88"/>
          <p:cNvGrpSpPr/>
          <p:nvPr/>
        </p:nvGrpSpPr>
        <p:grpSpPr>
          <a:xfrm>
            <a:off x="6836034" y="7131367"/>
            <a:ext cx="314505" cy="423719"/>
            <a:chOff x="6261624" y="3345794"/>
            <a:chExt cx="263316" cy="354754"/>
          </a:xfrm>
        </p:grpSpPr>
        <p:sp>
          <p:nvSpPr>
            <p:cNvPr id="15126" name="Google Shape;15126;p88"/>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8"/>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8"/>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8"/>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8"/>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8"/>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8"/>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8"/>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8"/>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8"/>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8"/>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8"/>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88"/>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8"/>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8"/>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8"/>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8"/>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8"/>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8"/>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8"/>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8"/>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8"/>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8"/>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8"/>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8"/>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8"/>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8"/>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8"/>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4" name="Google Shape;15154;p88"/>
          <p:cNvSpPr/>
          <p:nvPr/>
        </p:nvSpPr>
        <p:spPr>
          <a:xfrm>
            <a:off x="6381012" y="7152120"/>
            <a:ext cx="150413" cy="13449"/>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5" name="Google Shape;15155;p88"/>
          <p:cNvGrpSpPr/>
          <p:nvPr/>
        </p:nvGrpSpPr>
        <p:grpSpPr>
          <a:xfrm>
            <a:off x="6298692" y="7131367"/>
            <a:ext cx="314505" cy="423719"/>
            <a:chOff x="5811739" y="3345794"/>
            <a:chExt cx="263316" cy="354754"/>
          </a:xfrm>
        </p:grpSpPr>
        <p:sp>
          <p:nvSpPr>
            <p:cNvPr id="15156" name="Google Shape;15156;p88"/>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8"/>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8"/>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8"/>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8"/>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8"/>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8"/>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8"/>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8"/>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8"/>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8"/>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8"/>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8"/>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8"/>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8"/>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8"/>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8"/>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8"/>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8"/>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8"/>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8"/>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7" name="Google Shape;15177;p88"/>
          <p:cNvGrpSpPr/>
          <p:nvPr/>
        </p:nvGrpSpPr>
        <p:grpSpPr>
          <a:xfrm>
            <a:off x="5763696" y="7131367"/>
            <a:ext cx="309438" cy="423406"/>
            <a:chOff x="5363818" y="3345794"/>
            <a:chExt cx="259074" cy="354493"/>
          </a:xfrm>
        </p:grpSpPr>
        <p:sp>
          <p:nvSpPr>
            <p:cNvPr id="15178" name="Google Shape;15178;p88"/>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8"/>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8"/>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8"/>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8"/>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8"/>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8"/>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8"/>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8"/>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8"/>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8"/>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8"/>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8"/>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8"/>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8"/>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8"/>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8"/>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8"/>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8"/>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8"/>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8"/>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8"/>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8"/>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8"/>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8"/>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3" name="Google Shape;15203;p88"/>
          <p:cNvGrpSpPr/>
          <p:nvPr/>
        </p:nvGrpSpPr>
        <p:grpSpPr>
          <a:xfrm>
            <a:off x="5225166" y="7131210"/>
            <a:ext cx="312128" cy="423875"/>
            <a:chOff x="4912939" y="3345663"/>
            <a:chExt cx="261326" cy="354885"/>
          </a:xfrm>
        </p:grpSpPr>
        <p:sp>
          <p:nvSpPr>
            <p:cNvPr id="15204" name="Google Shape;15204;p88"/>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8"/>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8"/>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8"/>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8"/>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8"/>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8"/>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8"/>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8"/>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8"/>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8"/>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8"/>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8"/>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8"/>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8"/>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8"/>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8"/>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8"/>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8"/>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8"/>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8"/>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5" name="Google Shape;15225;p88"/>
          <p:cNvGrpSpPr/>
          <p:nvPr/>
        </p:nvGrpSpPr>
        <p:grpSpPr>
          <a:xfrm>
            <a:off x="6296284" y="6574915"/>
            <a:ext cx="314224" cy="424031"/>
            <a:chOff x="5809723" y="2879911"/>
            <a:chExt cx="263081" cy="355016"/>
          </a:xfrm>
        </p:grpSpPr>
        <p:sp>
          <p:nvSpPr>
            <p:cNvPr id="15226" name="Google Shape;15226;p88"/>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8"/>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8"/>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8"/>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8"/>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8"/>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8"/>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8"/>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8"/>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8"/>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8"/>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8"/>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8"/>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8"/>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8"/>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8"/>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8"/>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8"/>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8"/>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8"/>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8"/>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8"/>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8" name="Google Shape;15248;p88"/>
          <p:cNvGrpSpPr/>
          <p:nvPr/>
        </p:nvGrpSpPr>
        <p:grpSpPr>
          <a:xfrm>
            <a:off x="6336077" y="8184302"/>
            <a:ext cx="314505" cy="423719"/>
            <a:chOff x="7616069" y="4268056"/>
            <a:chExt cx="263316" cy="354754"/>
          </a:xfrm>
        </p:grpSpPr>
        <p:sp>
          <p:nvSpPr>
            <p:cNvPr id="15249" name="Google Shape;15249;p88"/>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8"/>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8"/>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8"/>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8"/>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8"/>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8"/>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8"/>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8"/>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8"/>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8"/>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8"/>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8"/>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8"/>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8"/>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8"/>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8"/>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8"/>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8"/>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8"/>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8"/>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0" name="Google Shape;15270;p88"/>
          <p:cNvGrpSpPr/>
          <p:nvPr/>
        </p:nvGrpSpPr>
        <p:grpSpPr>
          <a:xfrm>
            <a:off x="5796608" y="8184615"/>
            <a:ext cx="314505" cy="423406"/>
            <a:chOff x="7164404" y="4268318"/>
            <a:chExt cx="263316" cy="354493"/>
          </a:xfrm>
        </p:grpSpPr>
        <p:sp>
          <p:nvSpPr>
            <p:cNvPr id="15271" name="Google Shape;15271;p88"/>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8"/>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8"/>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8"/>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8"/>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8"/>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8"/>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8"/>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8"/>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8"/>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8"/>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8"/>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8"/>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8"/>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8"/>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8"/>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7" name="Google Shape;15287;p88"/>
          <p:cNvGrpSpPr/>
          <p:nvPr/>
        </p:nvGrpSpPr>
        <p:grpSpPr>
          <a:xfrm>
            <a:off x="5757159" y="6574915"/>
            <a:ext cx="314505" cy="423719"/>
            <a:chOff x="5358346" y="2879911"/>
            <a:chExt cx="263316" cy="354754"/>
          </a:xfrm>
        </p:grpSpPr>
        <p:sp>
          <p:nvSpPr>
            <p:cNvPr id="15288" name="Google Shape;15288;p88"/>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8"/>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8"/>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8"/>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8"/>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8"/>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8"/>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8"/>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8"/>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8"/>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88"/>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8"/>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8"/>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8"/>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8"/>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8"/>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8"/>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8"/>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8"/>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8"/>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8"/>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9" name="Google Shape;15309;p88"/>
          <p:cNvGrpSpPr/>
          <p:nvPr/>
        </p:nvGrpSpPr>
        <p:grpSpPr>
          <a:xfrm>
            <a:off x="8985747" y="7131304"/>
            <a:ext cx="314505" cy="423781"/>
            <a:chOff x="8061450" y="3345742"/>
            <a:chExt cx="263316" cy="354807"/>
          </a:xfrm>
        </p:grpSpPr>
        <p:sp>
          <p:nvSpPr>
            <p:cNvPr id="15310" name="Google Shape;15310;p88"/>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8"/>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8"/>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8"/>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8"/>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8"/>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8"/>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8"/>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8"/>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8"/>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8"/>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8"/>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8"/>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8"/>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8"/>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8"/>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6" name="Google Shape;15326;p88"/>
          <p:cNvGrpSpPr/>
          <p:nvPr/>
        </p:nvGrpSpPr>
        <p:grpSpPr>
          <a:xfrm>
            <a:off x="8991126" y="6574915"/>
            <a:ext cx="314224" cy="423719"/>
            <a:chOff x="8065953" y="2879911"/>
            <a:chExt cx="263081" cy="354754"/>
          </a:xfrm>
        </p:grpSpPr>
        <p:sp>
          <p:nvSpPr>
            <p:cNvPr id="15327" name="Google Shape;15327;p88"/>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8"/>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8"/>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8"/>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8"/>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8"/>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8"/>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8"/>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8"/>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88"/>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8"/>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8"/>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8"/>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8"/>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8"/>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8"/>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3" name="Google Shape;15343;p88"/>
          <p:cNvGrpSpPr/>
          <p:nvPr/>
        </p:nvGrpSpPr>
        <p:grpSpPr>
          <a:xfrm>
            <a:off x="6871323" y="8184615"/>
            <a:ext cx="322856" cy="423406"/>
            <a:chOff x="8064199" y="4268318"/>
            <a:chExt cx="270308" cy="354493"/>
          </a:xfrm>
        </p:grpSpPr>
        <p:sp>
          <p:nvSpPr>
            <p:cNvPr id="15344" name="Google Shape;15344;p88"/>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8"/>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8"/>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8"/>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8"/>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8"/>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8"/>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8"/>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8"/>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8"/>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8"/>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8"/>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8"/>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8"/>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8"/>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8"/>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65" name="Shape 15365"/>
        <p:cNvGrpSpPr/>
        <p:nvPr/>
      </p:nvGrpSpPr>
      <p:grpSpPr>
        <a:xfrm>
          <a:off x="0" y="0"/>
          <a:ext cx="0" cy="0"/>
          <a:chOff x="0" y="0"/>
          <a:chExt cx="0" cy="0"/>
        </a:xfrm>
      </p:grpSpPr>
      <p:sp>
        <p:nvSpPr>
          <p:cNvPr id="15366" name="Google Shape;15366;p89"/>
          <p:cNvSpPr txBox="1"/>
          <p:nvPr/>
        </p:nvSpPr>
        <p:spPr>
          <a:xfrm>
            <a:off x="1510871" y="1871719"/>
            <a:ext cx="7211100" cy="7074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Creative Process Icons</a:t>
            </a:r>
            <a:endParaRPr sz="3600">
              <a:solidFill>
                <a:srgbClr val="FFFFFF"/>
              </a:solidFill>
            </a:endParaRPr>
          </a:p>
        </p:txBody>
      </p:sp>
      <p:sp>
        <p:nvSpPr>
          <p:cNvPr id="15367" name="Google Shape;15367;p89"/>
          <p:cNvSpPr txBox="1"/>
          <p:nvPr/>
        </p:nvSpPr>
        <p:spPr>
          <a:xfrm>
            <a:off x="2681562" y="6003360"/>
            <a:ext cx="5001000" cy="7074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Performing Arts Icons</a:t>
            </a:r>
            <a:endParaRPr sz="3600">
              <a:solidFill>
                <a:srgbClr val="FFFFFF"/>
              </a:solidFill>
            </a:endParaRPr>
          </a:p>
        </p:txBody>
      </p:sp>
      <p:grpSp>
        <p:nvGrpSpPr>
          <p:cNvPr id="15368" name="Google Shape;15368;p89"/>
          <p:cNvGrpSpPr/>
          <p:nvPr/>
        </p:nvGrpSpPr>
        <p:grpSpPr>
          <a:xfrm>
            <a:off x="8363830" y="3282040"/>
            <a:ext cx="452285" cy="435028"/>
            <a:chOff x="3511608" y="3348218"/>
            <a:chExt cx="381482" cy="366926"/>
          </a:xfrm>
        </p:grpSpPr>
        <p:sp>
          <p:nvSpPr>
            <p:cNvPr id="15369" name="Google Shape;15369;p89"/>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9"/>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9"/>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9"/>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9"/>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9"/>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9"/>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9"/>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9"/>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9"/>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9"/>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9"/>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9"/>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9"/>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3" name="Google Shape;15383;p89"/>
          <p:cNvGrpSpPr/>
          <p:nvPr/>
        </p:nvGrpSpPr>
        <p:grpSpPr>
          <a:xfrm>
            <a:off x="6393609" y="3826375"/>
            <a:ext cx="193983" cy="434718"/>
            <a:chOff x="1849816" y="3807339"/>
            <a:chExt cx="163616" cy="366665"/>
          </a:xfrm>
        </p:grpSpPr>
        <p:sp>
          <p:nvSpPr>
            <p:cNvPr id="15384" name="Google Shape;15384;p89"/>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9"/>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9"/>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9"/>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9"/>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9"/>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9"/>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9"/>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9"/>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9"/>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9"/>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9"/>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9"/>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9"/>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8" name="Google Shape;15398;p89"/>
          <p:cNvGrpSpPr/>
          <p:nvPr/>
        </p:nvGrpSpPr>
        <p:grpSpPr>
          <a:xfrm>
            <a:off x="6897419" y="3826344"/>
            <a:ext cx="239837" cy="434439"/>
            <a:chOff x="2274757" y="3807313"/>
            <a:chExt cx="202292" cy="366430"/>
          </a:xfrm>
        </p:grpSpPr>
        <p:sp>
          <p:nvSpPr>
            <p:cNvPr id="15399" name="Google Shape;15399;p89"/>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9"/>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9"/>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9"/>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9"/>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9"/>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9"/>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9"/>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9"/>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9"/>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9" name="Google Shape;15409;p89"/>
          <p:cNvGrpSpPr/>
          <p:nvPr/>
        </p:nvGrpSpPr>
        <p:grpSpPr>
          <a:xfrm>
            <a:off x="8910519" y="3282040"/>
            <a:ext cx="434408" cy="434718"/>
            <a:chOff x="3972716" y="3348218"/>
            <a:chExt cx="366404" cy="366665"/>
          </a:xfrm>
        </p:grpSpPr>
        <p:sp>
          <p:nvSpPr>
            <p:cNvPr id="15410" name="Google Shape;15410;p89"/>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9"/>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9"/>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9"/>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9"/>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9"/>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9"/>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9"/>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9"/>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9"/>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9"/>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9"/>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2" name="Google Shape;15422;p89"/>
          <p:cNvGrpSpPr/>
          <p:nvPr/>
        </p:nvGrpSpPr>
        <p:grpSpPr>
          <a:xfrm>
            <a:off x="5227823" y="3282195"/>
            <a:ext cx="376316" cy="434563"/>
            <a:chOff x="866528" y="3348348"/>
            <a:chExt cx="317405" cy="366534"/>
          </a:xfrm>
        </p:grpSpPr>
        <p:sp>
          <p:nvSpPr>
            <p:cNvPr id="15423" name="Google Shape;15423;p89"/>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9"/>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9"/>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9"/>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9"/>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9"/>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9"/>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9"/>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1" name="Google Shape;15431;p89"/>
          <p:cNvGrpSpPr/>
          <p:nvPr/>
        </p:nvGrpSpPr>
        <p:grpSpPr>
          <a:xfrm>
            <a:off x="5761686" y="3282133"/>
            <a:ext cx="368570" cy="434935"/>
            <a:chOff x="1316818" y="3348296"/>
            <a:chExt cx="310872" cy="366848"/>
          </a:xfrm>
        </p:grpSpPr>
        <p:sp>
          <p:nvSpPr>
            <p:cNvPr id="15432" name="Google Shape;15432;p89"/>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9"/>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9"/>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9"/>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9"/>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9"/>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9"/>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9"/>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9"/>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9"/>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9"/>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9"/>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9"/>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9"/>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9"/>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9"/>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9"/>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9"/>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9"/>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9"/>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9"/>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9"/>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9"/>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9"/>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6" name="Google Shape;15456;p89"/>
          <p:cNvGrpSpPr/>
          <p:nvPr/>
        </p:nvGrpSpPr>
        <p:grpSpPr>
          <a:xfrm>
            <a:off x="7882049" y="3282071"/>
            <a:ext cx="362343" cy="434439"/>
            <a:chOff x="3105248" y="3348244"/>
            <a:chExt cx="305620" cy="366430"/>
          </a:xfrm>
        </p:grpSpPr>
        <p:sp>
          <p:nvSpPr>
            <p:cNvPr id="15457" name="Google Shape;15457;p89"/>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9"/>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9"/>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89"/>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89"/>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9"/>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9"/>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4" name="Google Shape;15464;p89"/>
          <p:cNvGrpSpPr/>
          <p:nvPr/>
        </p:nvGrpSpPr>
        <p:grpSpPr>
          <a:xfrm>
            <a:off x="7356520" y="3282040"/>
            <a:ext cx="360515" cy="434718"/>
            <a:chOff x="2661988" y="3348218"/>
            <a:chExt cx="304078" cy="366665"/>
          </a:xfrm>
        </p:grpSpPr>
        <p:sp>
          <p:nvSpPr>
            <p:cNvPr id="15465" name="Google Shape;15465;p89"/>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9"/>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9"/>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9"/>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9"/>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9"/>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9"/>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9"/>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9"/>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9"/>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9"/>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9"/>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9"/>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89"/>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89"/>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9"/>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9"/>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9"/>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9"/>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89"/>
          <p:cNvGrpSpPr/>
          <p:nvPr/>
        </p:nvGrpSpPr>
        <p:grpSpPr>
          <a:xfrm>
            <a:off x="6824114" y="3282845"/>
            <a:ext cx="364697" cy="434501"/>
            <a:chOff x="2212927" y="3348897"/>
            <a:chExt cx="307606" cy="366482"/>
          </a:xfrm>
        </p:grpSpPr>
        <p:sp>
          <p:nvSpPr>
            <p:cNvPr id="15485" name="Google Shape;15485;p89"/>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9"/>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9"/>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9"/>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9"/>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9"/>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9"/>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9"/>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9"/>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9"/>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5" name="Google Shape;15495;p89"/>
          <p:cNvGrpSpPr/>
          <p:nvPr/>
        </p:nvGrpSpPr>
        <p:grpSpPr>
          <a:xfrm>
            <a:off x="6292327" y="3282040"/>
            <a:ext cx="367672" cy="434718"/>
            <a:chOff x="1764389" y="3348218"/>
            <a:chExt cx="310114" cy="366665"/>
          </a:xfrm>
        </p:grpSpPr>
        <p:sp>
          <p:nvSpPr>
            <p:cNvPr id="15496" name="Google Shape;15496;p89"/>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9"/>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9"/>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9"/>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9"/>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9"/>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9"/>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9"/>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9"/>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9"/>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9"/>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9"/>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9"/>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89"/>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9"/>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9"/>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9"/>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9"/>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9"/>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9"/>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6" name="Google Shape;15516;p89"/>
          <p:cNvGrpSpPr/>
          <p:nvPr/>
        </p:nvGrpSpPr>
        <p:grpSpPr>
          <a:xfrm>
            <a:off x="7493557" y="3826313"/>
            <a:ext cx="96883" cy="434780"/>
            <a:chOff x="2777572" y="3807287"/>
            <a:chExt cx="81716" cy="366717"/>
          </a:xfrm>
        </p:grpSpPr>
        <p:sp>
          <p:nvSpPr>
            <p:cNvPr id="15517" name="Google Shape;15517;p89"/>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9"/>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9"/>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9"/>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9"/>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9"/>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89"/>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89"/>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9"/>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9"/>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9"/>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8" name="Google Shape;15528;p89"/>
          <p:cNvGrpSpPr/>
          <p:nvPr/>
        </p:nvGrpSpPr>
        <p:grpSpPr>
          <a:xfrm>
            <a:off x="6744546" y="4512809"/>
            <a:ext cx="434718" cy="303909"/>
            <a:chOff x="3934014" y="4329780"/>
            <a:chExt cx="366665" cy="256334"/>
          </a:xfrm>
        </p:grpSpPr>
        <p:sp>
          <p:nvSpPr>
            <p:cNvPr id="15529" name="Google Shape;15529;p89"/>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9"/>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9"/>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9"/>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9"/>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9"/>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9"/>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9"/>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9"/>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9"/>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9"/>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9"/>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9"/>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2" name="Google Shape;15542;p89"/>
          <p:cNvGrpSpPr/>
          <p:nvPr/>
        </p:nvGrpSpPr>
        <p:grpSpPr>
          <a:xfrm>
            <a:off x="5324025" y="3826375"/>
            <a:ext cx="230356" cy="434408"/>
            <a:chOff x="947670" y="3807339"/>
            <a:chExt cx="194295" cy="366404"/>
          </a:xfrm>
        </p:grpSpPr>
        <p:sp>
          <p:nvSpPr>
            <p:cNvPr id="15543" name="Google Shape;15543;p89"/>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9"/>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9"/>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9"/>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9"/>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9"/>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9"/>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9"/>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9"/>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9"/>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3" name="Google Shape;15553;p89"/>
          <p:cNvGrpSpPr/>
          <p:nvPr/>
        </p:nvGrpSpPr>
        <p:grpSpPr>
          <a:xfrm>
            <a:off x="6135581" y="4461564"/>
            <a:ext cx="437414" cy="405811"/>
            <a:chOff x="3420379" y="4286557"/>
            <a:chExt cx="368939" cy="342283"/>
          </a:xfrm>
        </p:grpSpPr>
        <p:sp>
          <p:nvSpPr>
            <p:cNvPr id="15554" name="Google Shape;15554;p89"/>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9"/>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9"/>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9"/>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9"/>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9"/>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9"/>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9"/>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9"/>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9"/>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9"/>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9"/>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9"/>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9"/>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9"/>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9"/>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0" name="Google Shape;15570;p89"/>
          <p:cNvGrpSpPr/>
          <p:nvPr/>
        </p:nvGrpSpPr>
        <p:grpSpPr>
          <a:xfrm>
            <a:off x="8901596" y="3867768"/>
            <a:ext cx="438436" cy="351901"/>
            <a:chOff x="3965190" y="3842252"/>
            <a:chExt cx="369801" cy="296813"/>
          </a:xfrm>
        </p:grpSpPr>
        <p:sp>
          <p:nvSpPr>
            <p:cNvPr id="15571" name="Google Shape;15571;p89"/>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9"/>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9"/>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89"/>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89"/>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9"/>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9"/>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9"/>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9"/>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9"/>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9"/>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9"/>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9"/>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9"/>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9"/>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9"/>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9"/>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9"/>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9"/>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2" name="Google Shape;15592;p89"/>
          <p:cNvGrpSpPr/>
          <p:nvPr/>
        </p:nvGrpSpPr>
        <p:grpSpPr>
          <a:xfrm>
            <a:off x="8357881" y="3857760"/>
            <a:ext cx="470441" cy="371575"/>
            <a:chOff x="3506590" y="3833812"/>
            <a:chExt cx="396796" cy="313407"/>
          </a:xfrm>
        </p:grpSpPr>
        <p:sp>
          <p:nvSpPr>
            <p:cNvPr id="15593" name="Google Shape;15593;p89"/>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89"/>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9"/>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6" name="Google Shape;15596;p89"/>
          <p:cNvGrpSpPr/>
          <p:nvPr/>
        </p:nvGrpSpPr>
        <p:grpSpPr>
          <a:xfrm>
            <a:off x="3206453" y="3283449"/>
            <a:ext cx="123962" cy="434718"/>
            <a:chOff x="2769288" y="1965364"/>
            <a:chExt cx="104556" cy="366665"/>
          </a:xfrm>
        </p:grpSpPr>
        <p:sp>
          <p:nvSpPr>
            <p:cNvPr id="15597" name="Google Shape;15597;p89"/>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9"/>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9"/>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9"/>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9"/>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9"/>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9"/>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9"/>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9"/>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9"/>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9"/>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9"/>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9" name="Google Shape;15609;p89"/>
          <p:cNvGrpSpPr/>
          <p:nvPr/>
        </p:nvGrpSpPr>
        <p:grpSpPr>
          <a:xfrm>
            <a:off x="4626080" y="3337390"/>
            <a:ext cx="435307" cy="326867"/>
            <a:chOff x="3966679" y="2010861"/>
            <a:chExt cx="367162" cy="275698"/>
          </a:xfrm>
        </p:grpSpPr>
        <p:sp>
          <p:nvSpPr>
            <p:cNvPr id="15610" name="Google Shape;15610;p89"/>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9"/>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9"/>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9"/>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4" name="Google Shape;15614;p89"/>
          <p:cNvGrpSpPr/>
          <p:nvPr/>
        </p:nvGrpSpPr>
        <p:grpSpPr>
          <a:xfrm>
            <a:off x="2001041" y="3354740"/>
            <a:ext cx="434408" cy="291919"/>
            <a:chOff x="1752577" y="2025495"/>
            <a:chExt cx="366404" cy="246220"/>
          </a:xfrm>
        </p:grpSpPr>
        <p:sp>
          <p:nvSpPr>
            <p:cNvPr id="15615" name="Google Shape;15615;p89"/>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9"/>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9"/>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9"/>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9"/>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9"/>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9"/>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9"/>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9"/>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9"/>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9"/>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9"/>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9"/>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9"/>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9"/>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9"/>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1" name="Google Shape;15631;p89"/>
          <p:cNvGrpSpPr/>
          <p:nvPr/>
        </p:nvGrpSpPr>
        <p:grpSpPr>
          <a:xfrm>
            <a:off x="1475791" y="3407008"/>
            <a:ext cx="434408" cy="187755"/>
            <a:chOff x="1309553" y="2069580"/>
            <a:chExt cx="366404" cy="158363"/>
          </a:xfrm>
        </p:grpSpPr>
        <p:sp>
          <p:nvSpPr>
            <p:cNvPr id="15632" name="Google Shape;15632;p89"/>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9"/>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9"/>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9"/>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9"/>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9"/>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9"/>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9"/>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9"/>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9"/>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9"/>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9"/>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9"/>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9"/>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9"/>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9"/>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9"/>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9"/>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9"/>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9"/>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9"/>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9"/>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9"/>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9"/>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8" name="Google Shape;15658;p89"/>
          <p:cNvGrpSpPr/>
          <p:nvPr/>
        </p:nvGrpSpPr>
        <p:grpSpPr>
          <a:xfrm>
            <a:off x="950541" y="3429749"/>
            <a:ext cx="434687" cy="141839"/>
            <a:chOff x="866528" y="2088762"/>
            <a:chExt cx="366639" cy="119635"/>
          </a:xfrm>
        </p:grpSpPr>
        <p:sp>
          <p:nvSpPr>
            <p:cNvPr id="15659" name="Google Shape;15659;p89"/>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9"/>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9"/>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9"/>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9"/>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9"/>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9"/>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9"/>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9"/>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9"/>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9"/>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9"/>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9"/>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9"/>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3" name="Google Shape;15673;p89"/>
          <p:cNvGrpSpPr/>
          <p:nvPr/>
        </p:nvGrpSpPr>
        <p:grpSpPr>
          <a:xfrm>
            <a:off x="2684767" y="3283387"/>
            <a:ext cx="117146" cy="434253"/>
            <a:chOff x="2329269" y="1965312"/>
            <a:chExt cx="98807" cy="366273"/>
          </a:xfrm>
        </p:grpSpPr>
        <p:sp>
          <p:nvSpPr>
            <p:cNvPr id="15674" name="Google Shape;15674;p89"/>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9"/>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9"/>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7" name="Google Shape;15677;p89"/>
          <p:cNvGrpSpPr/>
          <p:nvPr/>
        </p:nvGrpSpPr>
        <p:grpSpPr>
          <a:xfrm>
            <a:off x="3726653" y="3282984"/>
            <a:ext cx="133195" cy="435028"/>
            <a:chOff x="3208053" y="1964972"/>
            <a:chExt cx="112344" cy="366926"/>
          </a:xfrm>
        </p:grpSpPr>
        <p:sp>
          <p:nvSpPr>
            <p:cNvPr id="15678" name="Google Shape;15678;p89"/>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9"/>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9"/>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9"/>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9"/>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9"/>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4" name="Google Shape;15684;p89"/>
          <p:cNvGrpSpPr/>
          <p:nvPr/>
        </p:nvGrpSpPr>
        <p:grpSpPr>
          <a:xfrm>
            <a:off x="8024476" y="3826375"/>
            <a:ext cx="85853" cy="434408"/>
            <a:chOff x="3225379" y="3807339"/>
            <a:chExt cx="72413" cy="366404"/>
          </a:xfrm>
        </p:grpSpPr>
        <p:sp>
          <p:nvSpPr>
            <p:cNvPr id="15685" name="Google Shape;15685;p89"/>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9"/>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9"/>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9"/>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9"/>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9"/>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9"/>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9"/>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3" name="Google Shape;15693;p89"/>
          <p:cNvGrpSpPr/>
          <p:nvPr/>
        </p:nvGrpSpPr>
        <p:grpSpPr>
          <a:xfrm>
            <a:off x="4101140" y="3337669"/>
            <a:ext cx="434718" cy="326279"/>
            <a:chOff x="3523916" y="2011096"/>
            <a:chExt cx="366665" cy="275201"/>
          </a:xfrm>
        </p:grpSpPr>
        <p:sp>
          <p:nvSpPr>
            <p:cNvPr id="15694" name="Google Shape;15694;p89"/>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9"/>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9"/>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9"/>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9"/>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9"/>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9"/>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9"/>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9"/>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9"/>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9"/>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9"/>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9"/>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9"/>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9"/>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9"/>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9"/>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9"/>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9"/>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89"/>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4" name="Google Shape;15714;p89"/>
          <p:cNvGrpSpPr/>
          <p:nvPr/>
        </p:nvGrpSpPr>
        <p:grpSpPr>
          <a:xfrm>
            <a:off x="1989422" y="2731709"/>
            <a:ext cx="466878" cy="434811"/>
            <a:chOff x="1742777" y="1499997"/>
            <a:chExt cx="393791" cy="366744"/>
          </a:xfrm>
        </p:grpSpPr>
        <p:sp>
          <p:nvSpPr>
            <p:cNvPr id="15715" name="Google Shape;15715;p89"/>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9"/>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9"/>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9"/>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89"/>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9"/>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9"/>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9"/>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9"/>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9"/>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9"/>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9"/>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9"/>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9"/>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9" name="Google Shape;15729;p89"/>
          <p:cNvGrpSpPr/>
          <p:nvPr/>
        </p:nvGrpSpPr>
        <p:grpSpPr>
          <a:xfrm>
            <a:off x="4682717" y="2731709"/>
            <a:ext cx="379290" cy="434687"/>
            <a:chOff x="4014449" y="1499997"/>
            <a:chExt cx="319914" cy="366639"/>
          </a:xfrm>
        </p:grpSpPr>
        <p:sp>
          <p:nvSpPr>
            <p:cNvPr id="15730" name="Google Shape;15730;p89"/>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9"/>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9"/>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9"/>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9"/>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5" name="Google Shape;15735;p89"/>
          <p:cNvGrpSpPr/>
          <p:nvPr/>
        </p:nvGrpSpPr>
        <p:grpSpPr>
          <a:xfrm>
            <a:off x="950232" y="2840148"/>
            <a:ext cx="435586" cy="217808"/>
            <a:chOff x="866267" y="1591460"/>
            <a:chExt cx="367397" cy="183711"/>
          </a:xfrm>
        </p:grpSpPr>
        <p:sp>
          <p:nvSpPr>
            <p:cNvPr id="15736" name="Google Shape;15736;p89"/>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9"/>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9"/>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9"/>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9"/>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9"/>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9"/>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9"/>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9"/>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9"/>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9"/>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9"/>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9"/>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9"/>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9"/>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9"/>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9"/>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9"/>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4" name="Google Shape;15754;p89"/>
          <p:cNvGrpSpPr/>
          <p:nvPr/>
        </p:nvGrpSpPr>
        <p:grpSpPr>
          <a:xfrm>
            <a:off x="3619700" y="2731585"/>
            <a:ext cx="388213" cy="434811"/>
            <a:chOff x="3117843" y="1499892"/>
            <a:chExt cx="327440" cy="366744"/>
          </a:xfrm>
        </p:grpSpPr>
        <p:sp>
          <p:nvSpPr>
            <p:cNvPr id="15755" name="Google Shape;15755;p89"/>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9"/>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9"/>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9"/>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9"/>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9"/>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9"/>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2" name="Google Shape;15762;p89"/>
          <p:cNvGrpSpPr/>
          <p:nvPr/>
        </p:nvGrpSpPr>
        <p:grpSpPr>
          <a:xfrm>
            <a:off x="3085187" y="2731709"/>
            <a:ext cx="399274" cy="434687"/>
            <a:chOff x="2667005" y="1499997"/>
            <a:chExt cx="336770" cy="366639"/>
          </a:xfrm>
        </p:grpSpPr>
        <p:sp>
          <p:nvSpPr>
            <p:cNvPr id="15763" name="Google Shape;15763;p89"/>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9"/>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9"/>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9"/>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9"/>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9"/>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9"/>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9"/>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9"/>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9"/>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9"/>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9"/>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9"/>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9"/>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9"/>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9"/>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9"/>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9"/>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9"/>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2" name="Google Shape;15782;p89"/>
          <p:cNvGrpSpPr/>
          <p:nvPr/>
        </p:nvGrpSpPr>
        <p:grpSpPr>
          <a:xfrm>
            <a:off x="4149690" y="2731709"/>
            <a:ext cx="387067" cy="434687"/>
            <a:chOff x="3564866" y="1499997"/>
            <a:chExt cx="326473" cy="366639"/>
          </a:xfrm>
        </p:grpSpPr>
        <p:sp>
          <p:nvSpPr>
            <p:cNvPr id="15783" name="Google Shape;15783;p89"/>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9"/>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9"/>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9"/>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9"/>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9"/>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9"/>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9"/>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9"/>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2" name="Google Shape;15792;p89"/>
          <p:cNvGrpSpPr/>
          <p:nvPr/>
        </p:nvGrpSpPr>
        <p:grpSpPr>
          <a:xfrm>
            <a:off x="1481151" y="2731709"/>
            <a:ext cx="432023" cy="434687"/>
            <a:chOff x="1314074" y="1499997"/>
            <a:chExt cx="364392" cy="366639"/>
          </a:xfrm>
        </p:grpSpPr>
        <p:sp>
          <p:nvSpPr>
            <p:cNvPr id="15793" name="Google Shape;15793;p89"/>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9"/>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9"/>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9"/>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89"/>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9"/>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9"/>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9"/>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9"/>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9"/>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9"/>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9"/>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5" name="Google Shape;15805;p89"/>
          <p:cNvGrpSpPr/>
          <p:nvPr/>
        </p:nvGrpSpPr>
        <p:grpSpPr>
          <a:xfrm>
            <a:off x="2555786" y="2731709"/>
            <a:ext cx="399553" cy="434687"/>
            <a:chOff x="2220479" y="1499997"/>
            <a:chExt cx="337005" cy="366639"/>
          </a:xfrm>
        </p:grpSpPr>
        <p:sp>
          <p:nvSpPr>
            <p:cNvPr id="15806" name="Google Shape;15806;p89"/>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9"/>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9"/>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9"/>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9"/>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9"/>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9"/>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9"/>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9"/>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9"/>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89"/>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7" name="Google Shape;15817;p89"/>
          <p:cNvGrpSpPr/>
          <p:nvPr/>
        </p:nvGrpSpPr>
        <p:grpSpPr>
          <a:xfrm>
            <a:off x="4790257" y="3829550"/>
            <a:ext cx="103420" cy="434439"/>
            <a:chOff x="4105155" y="2425976"/>
            <a:chExt cx="87230" cy="366430"/>
          </a:xfrm>
        </p:grpSpPr>
        <p:sp>
          <p:nvSpPr>
            <p:cNvPr id="15818" name="Google Shape;15818;p89"/>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9"/>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9"/>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9"/>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9"/>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89"/>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4" name="Google Shape;15824;p89"/>
          <p:cNvGrpSpPr/>
          <p:nvPr/>
        </p:nvGrpSpPr>
        <p:grpSpPr>
          <a:xfrm>
            <a:off x="2066879" y="3829581"/>
            <a:ext cx="317604" cy="434687"/>
            <a:chOff x="1808109" y="2426002"/>
            <a:chExt cx="267884" cy="366639"/>
          </a:xfrm>
        </p:grpSpPr>
        <p:sp>
          <p:nvSpPr>
            <p:cNvPr id="15825" name="Google Shape;15825;p89"/>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9"/>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9"/>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9"/>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9"/>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9"/>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9"/>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9"/>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9"/>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9"/>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9"/>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9"/>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9"/>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9"/>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9"/>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9"/>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9"/>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9"/>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9"/>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9"/>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9"/>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6" name="Google Shape;15846;p89"/>
          <p:cNvGrpSpPr/>
          <p:nvPr/>
        </p:nvGrpSpPr>
        <p:grpSpPr>
          <a:xfrm>
            <a:off x="4195576" y="3829581"/>
            <a:ext cx="246127" cy="434687"/>
            <a:chOff x="3603568" y="2426002"/>
            <a:chExt cx="207597" cy="366639"/>
          </a:xfrm>
        </p:grpSpPr>
        <p:sp>
          <p:nvSpPr>
            <p:cNvPr id="15847" name="Google Shape;15847;p89"/>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9"/>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9"/>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9"/>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9"/>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9"/>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3" name="Google Shape;15853;p89"/>
          <p:cNvGrpSpPr/>
          <p:nvPr/>
        </p:nvGrpSpPr>
        <p:grpSpPr>
          <a:xfrm>
            <a:off x="2586180" y="3829581"/>
            <a:ext cx="325349" cy="434408"/>
            <a:chOff x="2246115" y="2426002"/>
            <a:chExt cx="274417" cy="366404"/>
          </a:xfrm>
        </p:grpSpPr>
        <p:sp>
          <p:nvSpPr>
            <p:cNvPr id="15854" name="Google Shape;15854;p89"/>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9"/>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9"/>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9"/>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9"/>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9"/>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9"/>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9"/>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2" name="Google Shape;15862;p89"/>
          <p:cNvGrpSpPr/>
          <p:nvPr/>
        </p:nvGrpSpPr>
        <p:grpSpPr>
          <a:xfrm>
            <a:off x="3120352" y="3829581"/>
            <a:ext cx="303630" cy="434687"/>
            <a:chOff x="2696666" y="2426002"/>
            <a:chExt cx="256099" cy="366639"/>
          </a:xfrm>
        </p:grpSpPr>
        <p:sp>
          <p:nvSpPr>
            <p:cNvPr id="15863" name="Google Shape;15863;p89"/>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9"/>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9"/>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9"/>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9"/>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9"/>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9" name="Google Shape;15869;p89"/>
          <p:cNvGrpSpPr/>
          <p:nvPr/>
        </p:nvGrpSpPr>
        <p:grpSpPr>
          <a:xfrm>
            <a:off x="3656725" y="3829581"/>
            <a:ext cx="267783" cy="434439"/>
            <a:chOff x="3149072" y="2426002"/>
            <a:chExt cx="225863" cy="366430"/>
          </a:xfrm>
        </p:grpSpPr>
        <p:sp>
          <p:nvSpPr>
            <p:cNvPr id="15870" name="Google Shape;15870;p89"/>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9"/>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9"/>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9"/>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9"/>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9"/>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9"/>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9"/>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9"/>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9"/>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9"/>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1" name="Google Shape;15881;p89"/>
          <p:cNvGrpSpPr/>
          <p:nvPr/>
        </p:nvGrpSpPr>
        <p:grpSpPr>
          <a:xfrm>
            <a:off x="1537447" y="3829488"/>
            <a:ext cx="335790" cy="434501"/>
            <a:chOff x="1361556" y="2425923"/>
            <a:chExt cx="283224" cy="366482"/>
          </a:xfrm>
        </p:grpSpPr>
        <p:sp>
          <p:nvSpPr>
            <p:cNvPr id="15882" name="Google Shape;15882;p89"/>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9"/>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9"/>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9"/>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9"/>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9"/>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9"/>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9"/>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9"/>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9"/>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9"/>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9"/>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9"/>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9"/>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9"/>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9"/>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9"/>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9"/>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9"/>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9"/>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2" name="Google Shape;15902;p89"/>
          <p:cNvGrpSpPr/>
          <p:nvPr/>
        </p:nvGrpSpPr>
        <p:grpSpPr>
          <a:xfrm>
            <a:off x="8911728" y="2740029"/>
            <a:ext cx="429048" cy="435090"/>
            <a:chOff x="3973735" y="2891056"/>
            <a:chExt cx="361883" cy="366979"/>
          </a:xfrm>
        </p:grpSpPr>
        <p:sp>
          <p:nvSpPr>
            <p:cNvPr id="15903" name="Google Shape;15903;p89"/>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9"/>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9"/>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9"/>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9"/>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9"/>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9"/>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9"/>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9"/>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9"/>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9"/>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9"/>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9"/>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9"/>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9"/>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0" name="Google Shape;15920;p89"/>
          <p:cNvGrpSpPr/>
          <p:nvPr/>
        </p:nvGrpSpPr>
        <p:grpSpPr>
          <a:xfrm>
            <a:off x="8383194" y="2770485"/>
            <a:ext cx="434718" cy="374240"/>
            <a:chOff x="3527941" y="2916744"/>
            <a:chExt cx="366665" cy="315654"/>
          </a:xfrm>
        </p:grpSpPr>
        <p:sp>
          <p:nvSpPr>
            <p:cNvPr id="15921" name="Google Shape;15921;p89"/>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9"/>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9"/>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9"/>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9"/>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9"/>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9"/>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9"/>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9"/>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9"/>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9"/>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9"/>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9"/>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9"/>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9"/>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9"/>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9"/>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9"/>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9"/>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9"/>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9"/>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9"/>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9"/>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9"/>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9"/>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9"/>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9"/>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9"/>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9"/>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9"/>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1" name="Google Shape;15951;p89"/>
          <p:cNvGrpSpPr/>
          <p:nvPr/>
        </p:nvGrpSpPr>
        <p:grpSpPr>
          <a:xfrm>
            <a:off x="7331486" y="2740710"/>
            <a:ext cx="434408" cy="434408"/>
            <a:chOff x="2640873" y="2891631"/>
            <a:chExt cx="366404" cy="366404"/>
          </a:xfrm>
        </p:grpSpPr>
        <p:sp>
          <p:nvSpPr>
            <p:cNvPr id="15952" name="Google Shape;15952;p89"/>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9"/>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9"/>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9"/>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9"/>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9"/>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9"/>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9"/>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9"/>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9"/>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9"/>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9"/>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9"/>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9"/>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6" name="Google Shape;15966;p89"/>
          <p:cNvGrpSpPr/>
          <p:nvPr/>
        </p:nvGrpSpPr>
        <p:grpSpPr>
          <a:xfrm>
            <a:off x="6805338" y="2795829"/>
            <a:ext cx="434718" cy="323893"/>
            <a:chOff x="2197091" y="2938120"/>
            <a:chExt cx="366665" cy="273189"/>
          </a:xfrm>
        </p:grpSpPr>
        <p:sp>
          <p:nvSpPr>
            <p:cNvPr id="15967" name="Google Shape;15967;p89"/>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9"/>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9"/>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9"/>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9"/>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9"/>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9"/>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9"/>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9"/>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9"/>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9"/>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9"/>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9"/>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9"/>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9"/>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9"/>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9"/>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9"/>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9"/>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9"/>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9"/>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9"/>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1" name="Google Shape;15991;p89"/>
          <p:cNvGrpSpPr/>
          <p:nvPr/>
        </p:nvGrpSpPr>
        <p:grpSpPr>
          <a:xfrm>
            <a:off x="6279500" y="2741299"/>
            <a:ext cx="434718" cy="432983"/>
            <a:chOff x="1753570" y="2892127"/>
            <a:chExt cx="366665" cy="365202"/>
          </a:xfrm>
        </p:grpSpPr>
        <p:sp>
          <p:nvSpPr>
            <p:cNvPr id="15992" name="Google Shape;15992;p89"/>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9"/>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9"/>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9"/>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9"/>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9"/>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9"/>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9"/>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9"/>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9"/>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9"/>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9"/>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9"/>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9"/>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9"/>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9"/>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9"/>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9"/>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0" name="Google Shape;16010;p89"/>
          <p:cNvGrpSpPr/>
          <p:nvPr/>
        </p:nvGrpSpPr>
        <p:grpSpPr>
          <a:xfrm>
            <a:off x="5746195" y="3826375"/>
            <a:ext cx="435926" cy="434594"/>
            <a:chOff x="1303751" y="3807339"/>
            <a:chExt cx="367684" cy="366561"/>
          </a:xfrm>
        </p:grpSpPr>
        <p:sp>
          <p:nvSpPr>
            <p:cNvPr id="16011" name="Google Shape;16011;p89"/>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9"/>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9"/>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9"/>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9"/>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9"/>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89"/>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89"/>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9"/>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9"/>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9"/>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9"/>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9"/>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9"/>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9"/>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9"/>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9"/>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9"/>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9"/>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9"/>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9"/>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9"/>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9"/>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9"/>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9"/>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9"/>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9"/>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9"/>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9"/>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9"/>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9"/>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9"/>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9"/>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9"/>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9"/>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9"/>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9"/>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9"/>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9"/>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9"/>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9"/>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2" name="Google Shape;16052;p89"/>
          <p:cNvGrpSpPr/>
          <p:nvPr/>
        </p:nvGrpSpPr>
        <p:grpSpPr>
          <a:xfrm>
            <a:off x="5753662" y="2740462"/>
            <a:ext cx="456158" cy="434656"/>
            <a:chOff x="1310049" y="2891421"/>
            <a:chExt cx="384749" cy="366613"/>
          </a:xfrm>
        </p:grpSpPr>
        <p:sp>
          <p:nvSpPr>
            <p:cNvPr id="16053" name="Google Shape;16053;p89"/>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89"/>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9"/>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9"/>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9"/>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9"/>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9"/>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9"/>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9"/>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9"/>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9"/>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9"/>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9"/>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9"/>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7" name="Google Shape;16067;p89"/>
          <p:cNvGrpSpPr/>
          <p:nvPr/>
        </p:nvGrpSpPr>
        <p:grpSpPr>
          <a:xfrm>
            <a:off x="5207840" y="2740369"/>
            <a:ext cx="454640" cy="434718"/>
            <a:chOff x="849673" y="2891343"/>
            <a:chExt cx="383468" cy="366665"/>
          </a:xfrm>
        </p:grpSpPr>
        <p:sp>
          <p:nvSpPr>
            <p:cNvPr id="16068" name="Google Shape;16068;p89"/>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9"/>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9"/>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9"/>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9"/>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89"/>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9"/>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9"/>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9"/>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9"/>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9"/>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9"/>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0" name="Google Shape;16080;p89"/>
          <p:cNvGrpSpPr/>
          <p:nvPr/>
        </p:nvGrpSpPr>
        <p:grpSpPr>
          <a:xfrm>
            <a:off x="1014242" y="3829581"/>
            <a:ext cx="329625" cy="434532"/>
            <a:chOff x="920257" y="2426002"/>
            <a:chExt cx="278024" cy="366508"/>
          </a:xfrm>
        </p:grpSpPr>
        <p:sp>
          <p:nvSpPr>
            <p:cNvPr id="16081" name="Google Shape;16081;p89"/>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9"/>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9"/>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9"/>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9"/>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9"/>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9"/>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9"/>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9"/>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9"/>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9"/>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9"/>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9"/>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4" name="Google Shape;16094;p89"/>
          <p:cNvGrpSpPr/>
          <p:nvPr/>
        </p:nvGrpSpPr>
        <p:grpSpPr>
          <a:xfrm>
            <a:off x="3107736" y="4447250"/>
            <a:ext cx="414734" cy="434718"/>
            <a:chOff x="866528" y="4274484"/>
            <a:chExt cx="349810" cy="366665"/>
          </a:xfrm>
        </p:grpSpPr>
        <p:sp>
          <p:nvSpPr>
            <p:cNvPr id="16095" name="Google Shape;16095;p89"/>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9"/>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9"/>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9"/>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9"/>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9"/>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9"/>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9"/>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9"/>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9"/>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9"/>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6" name="Google Shape;16106;p89"/>
          <p:cNvGrpSpPr/>
          <p:nvPr/>
        </p:nvGrpSpPr>
        <p:grpSpPr>
          <a:xfrm>
            <a:off x="3726832" y="4447250"/>
            <a:ext cx="391497" cy="434718"/>
            <a:chOff x="1388708" y="4274484"/>
            <a:chExt cx="330210" cy="366665"/>
          </a:xfrm>
        </p:grpSpPr>
        <p:sp>
          <p:nvSpPr>
            <p:cNvPr id="16107" name="Google Shape;16107;p89"/>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9"/>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9"/>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9"/>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9"/>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9"/>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9"/>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9"/>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89"/>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9"/>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9"/>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9"/>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9"/>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9"/>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9"/>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9"/>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9"/>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9"/>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9"/>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9"/>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7" name="Google Shape;16127;p89"/>
          <p:cNvGrpSpPr/>
          <p:nvPr/>
        </p:nvGrpSpPr>
        <p:grpSpPr>
          <a:xfrm>
            <a:off x="4303017" y="4469589"/>
            <a:ext cx="445128" cy="390041"/>
            <a:chOff x="1874694" y="4293326"/>
            <a:chExt cx="375446" cy="328982"/>
          </a:xfrm>
        </p:grpSpPr>
        <p:sp>
          <p:nvSpPr>
            <p:cNvPr id="16128" name="Google Shape;16128;p89"/>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9"/>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9"/>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9"/>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9"/>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9"/>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9"/>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9"/>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9"/>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9"/>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9"/>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9"/>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9"/>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9"/>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9"/>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9"/>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9"/>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9"/>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9"/>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9"/>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9"/>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9"/>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0" name="Google Shape;16150;p89"/>
          <p:cNvGrpSpPr/>
          <p:nvPr/>
        </p:nvGrpSpPr>
        <p:grpSpPr>
          <a:xfrm>
            <a:off x="4921215" y="4469310"/>
            <a:ext cx="434718" cy="390909"/>
            <a:chOff x="2396116" y="4293090"/>
            <a:chExt cx="366665" cy="329714"/>
          </a:xfrm>
        </p:grpSpPr>
        <p:sp>
          <p:nvSpPr>
            <p:cNvPr id="16151" name="Google Shape;16151;p89"/>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9"/>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9"/>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9"/>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9"/>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9"/>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9"/>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9"/>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9"/>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9"/>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9"/>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9"/>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9"/>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4" name="Google Shape;16164;p89"/>
          <p:cNvGrpSpPr/>
          <p:nvPr/>
        </p:nvGrpSpPr>
        <p:grpSpPr>
          <a:xfrm>
            <a:off x="5529002" y="4465437"/>
            <a:ext cx="435307" cy="398499"/>
            <a:chOff x="2908757" y="4289824"/>
            <a:chExt cx="367162" cy="336116"/>
          </a:xfrm>
        </p:grpSpPr>
        <p:sp>
          <p:nvSpPr>
            <p:cNvPr id="16165" name="Google Shape;16165;p89"/>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9"/>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9"/>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9"/>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9"/>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9"/>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9"/>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9"/>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9"/>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9"/>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9"/>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9"/>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9"/>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9"/>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9"/>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9"/>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9"/>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9"/>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9"/>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9"/>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9"/>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9"/>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9"/>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9"/>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9"/>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9"/>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9"/>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2" name="Google Shape;16192;p89"/>
          <p:cNvGrpSpPr/>
          <p:nvPr/>
        </p:nvGrpSpPr>
        <p:grpSpPr>
          <a:xfrm>
            <a:off x="7854970" y="2773800"/>
            <a:ext cx="437073" cy="367950"/>
            <a:chOff x="3082408" y="2919540"/>
            <a:chExt cx="368651" cy="310350"/>
          </a:xfrm>
        </p:grpSpPr>
        <p:sp>
          <p:nvSpPr>
            <p:cNvPr id="16193" name="Google Shape;16193;p89"/>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9"/>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9"/>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9"/>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9"/>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9"/>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9"/>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9"/>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9"/>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9"/>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9"/>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9"/>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5" name="Google Shape;16205;p89"/>
          <p:cNvGrpSpPr/>
          <p:nvPr/>
        </p:nvGrpSpPr>
        <p:grpSpPr>
          <a:xfrm>
            <a:off x="4142363" y="7977073"/>
            <a:ext cx="441343" cy="434508"/>
            <a:chOff x="7069130" y="2424800"/>
            <a:chExt cx="366169" cy="360498"/>
          </a:xfrm>
        </p:grpSpPr>
        <p:sp>
          <p:nvSpPr>
            <p:cNvPr id="16206" name="Google Shape;16206;p89"/>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9"/>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9"/>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9"/>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9"/>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9"/>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9"/>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9"/>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9"/>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9"/>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9"/>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9"/>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9"/>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9"/>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9"/>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9"/>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9"/>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9"/>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9"/>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9"/>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6" name="Google Shape;16226;p89"/>
          <p:cNvGrpSpPr/>
          <p:nvPr/>
        </p:nvGrpSpPr>
        <p:grpSpPr>
          <a:xfrm>
            <a:off x="1495214" y="7976978"/>
            <a:ext cx="339260" cy="434666"/>
            <a:chOff x="4885655" y="2424721"/>
            <a:chExt cx="281473" cy="360629"/>
          </a:xfrm>
        </p:grpSpPr>
        <p:sp>
          <p:nvSpPr>
            <p:cNvPr id="16227" name="Google Shape;16227;p89"/>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9"/>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9"/>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9"/>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9"/>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9"/>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9"/>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9"/>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9"/>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9"/>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9"/>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8" name="Google Shape;16238;p89"/>
          <p:cNvGrpSpPr/>
          <p:nvPr/>
        </p:nvGrpSpPr>
        <p:grpSpPr>
          <a:xfrm>
            <a:off x="3590539" y="8003562"/>
            <a:ext cx="438886" cy="381750"/>
            <a:chOff x="6625609" y="2446777"/>
            <a:chExt cx="364130" cy="316726"/>
          </a:xfrm>
        </p:grpSpPr>
        <p:sp>
          <p:nvSpPr>
            <p:cNvPr id="16239" name="Google Shape;16239;p89"/>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9"/>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9"/>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9"/>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9"/>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9"/>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9"/>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9"/>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9"/>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9"/>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9"/>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9"/>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1" name="Google Shape;16251;p89"/>
          <p:cNvGrpSpPr/>
          <p:nvPr/>
        </p:nvGrpSpPr>
        <p:grpSpPr>
          <a:xfrm>
            <a:off x="2001312" y="7479947"/>
            <a:ext cx="434666" cy="360174"/>
            <a:chOff x="5757644" y="2012350"/>
            <a:chExt cx="360628" cy="298825"/>
          </a:xfrm>
        </p:grpSpPr>
        <p:sp>
          <p:nvSpPr>
            <p:cNvPr id="16252" name="Google Shape;16252;p89"/>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9"/>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9"/>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9"/>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9"/>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9"/>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9"/>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9"/>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9"/>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9"/>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9"/>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9"/>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9"/>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9"/>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9"/>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9"/>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9"/>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9"/>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9"/>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9"/>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9"/>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9"/>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4" name="Google Shape;16274;p89"/>
          <p:cNvGrpSpPr/>
          <p:nvPr/>
        </p:nvGrpSpPr>
        <p:grpSpPr>
          <a:xfrm>
            <a:off x="1470957" y="7445143"/>
            <a:ext cx="434666" cy="430098"/>
            <a:chOff x="5317625" y="1983474"/>
            <a:chExt cx="360628" cy="356839"/>
          </a:xfrm>
        </p:grpSpPr>
        <p:sp>
          <p:nvSpPr>
            <p:cNvPr id="16275" name="Google Shape;16275;p89"/>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9"/>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9"/>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9"/>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9"/>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9"/>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9"/>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9"/>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9"/>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9"/>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9"/>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9"/>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9"/>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9"/>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9"/>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9"/>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9"/>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9"/>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9"/>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4" name="Google Shape;16294;p89"/>
          <p:cNvGrpSpPr/>
          <p:nvPr/>
        </p:nvGrpSpPr>
        <p:grpSpPr>
          <a:xfrm>
            <a:off x="3042935" y="8023941"/>
            <a:ext cx="434666" cy="341086"/>
            <a:chOff x="6181827" y="2463685"/>
            <a:chExt cx="360629" cy="282989"/>
          </a:xfrm>
        </p:grpSpPr>
        <p:sp>
          <p:nvSpPr>
            <p:cNvPr id="16295" name="Google Shape;16295;p89"/>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9"/>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9"/>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9"/>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9"/>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9"/>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9"/>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9"/>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9"/>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9"/>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9"/>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6" name="Google Shape;16306;p89"/>
          <p:cNvGrpSpPr/>
          <p:nvPr/>
        </p:nvGrpSpPr>
        <p:grpSpPr>
          <a:xfrm>
            <a:off x="5762718" y="7390900"/>
            <a:ext cx="351040" cy="434666"/>
            <a:chOff x="5346292" y="3340691"/>
            <a:chExt cx="291247" cy="360628"/>
          </a:xfrm>
        </p:grpSpPr>
        <p:sp>
          <p:nvSpPr>
            <p:cNvPr id="16307" name="Google Shape;16307;p89"/>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9"/>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9"/>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9"/>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9"/>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9"/>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9"/>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9"/>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9"/>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9"/>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9"/>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9"/>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9"/>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9"/>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9"/>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9"/>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9"/>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9"/>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9"/>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9"/>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9"/>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9"/>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9"/>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89"/>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9"/>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2" name="Google Shape;16332;p89"/>
          <p:cNvGrpSpPr/>
          <p:nvPr/>
        </p:nvGrpSpPr>
        <p:grpSpPr>
          <a:xfrm>
            <a:off x="4666977" y="7443001"/>
            <a:ext cx="407105" cy="434382"/>
            <a:chOff x="7969264" y="1981697"/>
            <a:chExt cx="337763" cy="360393"/>
          </a:xfrm>
        </p:grpSpPr>
        <p:sp>
          <p:nvSpPr>
            <p:cNvPr id="16333" name="Google Shape;16333;p89"/>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9"/>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9"/>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9"/>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9"/>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9"/>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9"/>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9"/>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9"/>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9"/>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9"/>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9"/>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9"/>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89"/>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89"/>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9"/>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9"/>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9"/>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1" name="Google Shape;16351;p89"/>
          <p:cNvGrpSpPr/>
          <p:nvPr/>
        </p:nvGrpSpPr>
        <p:grpSpPr>
          <a:xfrm>
            <a:off x="2495016" y="7983341"/>
            <a:ext cx="434981" cy="422256"/>
            <a:chOff x="5736032" y="2430000"/>
            <a:chExt cx="360890" cy="350332"/>
          </a:xfrm>
        </p:grpSpPr>
        <p:sp>
          <p:nvSpPr>
            <p:cNvPr id="16352" name="Google Shape;16352;p89"/>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9"/>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9"/>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9"/>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9"/>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9"/>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9"/>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9"/>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9"/>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9"/>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9"/>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9"/>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9"/>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9"/>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9"/>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9"/>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9"/>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9" name="Google Shape;16369;p89"/>
          <p:cNvGrpSpPr/>
          <p:nvPr/>
        </p:nvGrpSpPr>
        <p:grpSpPr>
          <a:xfrm>
            <a:off x="940917" y="7460230"/>
            <a:ext cx="434666" cy="399892"/>
            <a:chOff x="4877867" y="1995991"/>
            <a:chExt cx="360628" cy="331778"/>
          </a:xfrm>
        </p:grpSpPr>
        <p:sp>
          <p:nvSpPr>
            <p:cNvPr id="16370" name="Google Shape;16370;p89"/>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9"/>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9"/>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9"/>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9"/>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9"/>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9"/>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9"/>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9"/>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9"/>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9"/>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9"/>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9"/>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9"/>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4" name="Google Shape;16384;p89"/>
          <p:cNvGrpSpPr/>
          <p:nvPr/>
        </p:nvGrpSpPr>
        <p:grpSpPr>
          <a:xfrm>
            <a:off x="7817268" y="6876010"/>
            <a:ext cx="438162" cy="409216"/>
            <a:chOff x="7050889" y="2913503"/>
            <a:chExt cx="363529" cy="339513"/>
          </a:xfrm>
        </p:grpSpPr>
        <p:sp>
          <p:nvSpPr>
            <p:cNvPr id="16385" name="Google Shape;16385;p89"/>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9"/>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9"/>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9"/>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9"/>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9"/>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89"/>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9"/>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9"/>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4" name="Google Shape;16394;p89"/>
          <p:cNvGrpSpPr/>
          <p:nvPr/>
        </p:nvGrpSpPr>
        <p:grpSpPr>
          <a:xfrm>
            <a:off x="4114511" y="7442717"/>
            <a:ext cx="449501" cy="434666"/>
            <a:chOff x="7510900" y="1981462"/>
            <a:chExt cx="372937" cy="360629"/>
          </a:xfrm>
        </p:grpSpPr>
        <p:sp>
          <p:nvSpPr>
            <p:cNvPr id="16395" name="Google Shape;16395;p89"/>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9"/>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9"/>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9"/>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9"/>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9"/>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9"/>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9"/>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89"/>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9"/>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9"/>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9"/>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9"/>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9"/>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9"/>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9"/>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1" name="Google Shape;16411;p89"/>
          <p:cNvGrpSpPr/>
          <p:nvPr/>
        </p:nvGrpSpPr>
        <p:grpSpPr>
          <a:xfrm>
            <a:off x="7273180" y="6881743"/>
            <a:ext cx="434666" cy="397719"/>
            <a:chOff x="6599476" y="2918260"/>
            <a:chExt cx="360629" cy="329975"/>
          </a:xfrm>
        </p:grpSpPr>
        <p:sp>
          <p:nvSpPr>
            <p:cNvPr id="16412" name="Google Shape;16412;p89"/>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9"/>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9"/>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9"/>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9"/>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9"/>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9"/>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9"/>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9"/>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89"/>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9"/>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89"/>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89"/>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9"/>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9"/>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9"/>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9"/>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9"/>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9"/>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9"/>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9"/>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9"/>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89"/>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9"/>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9"/>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7" name="Google Shape;16437;p89"/>
          <p:cNvGrpSpPr/>
          <p:nvPr/>
        </p:nvGrpSpPr>
        <p:grpSpPr>
          <a:xfrm>
            <a:off x="1947412" y="8045454"/>
            <a:ext cx="434666" cy="298061"/>
            <a:chOff x="5290499" y="2481533"/>
            <a:chExt cx="360628" cy="247292"/>
          </a:xfrm>
        </p:grpSpPr>
        <p:sp>
          <p:nvSpPr>
            <p:cNvPr id="16438" name="Google Shape;16438;p89"/>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9"/>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9"/>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9"/>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89"/>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89"/>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9"/>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9"/>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9"/>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9"/>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9"/>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9"/>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9"/>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9"/>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89"/>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9"/>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9"/>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9"/>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9"/>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9"/>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89"/>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89"/>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9"/>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89"/>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89"/>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89"/>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89"/>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5" name="Google Shape;16465;p89"/>
          <p:cNvGrpSpPr/>
          <p:nvPr/>
        </p:nvGrpSpPr>
        <p:grpSpPr>
          <a:xfrm>
            <a:off x="2536801" y="7442780"/>
            <a:ext cx="423452" cy="434603"/>
            <a:chOff x="6201923" y="1981514"/>
            <a:chExt cx="351325" cy="360576"/>
          </a:xfrm>
        </p:grpSpPr>
        <p:sp>
          <p:nvSpPr>
            <p:cNvPr id="16466" name="Google Shape;16466;p89"/>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9"/>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9"/>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89"/>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9"/>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9"/>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9"/>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3" name="Google Shape;16473;p89"/>
          <p:cNvGrpSpPr/>
          <p:nvPr/>
        </p:nvGrpSpPr>
        <p:grpSpPr>
          <a:xfrm>
            <a:off x="5218126" y="7390900"/>
            <a:ext cx="377120" cy="434855"/>
            <a:chOff x="4894461" y="3340691"/>
            <a:chExt cx="312884" cy="360785"/>
          </a:xfrm>
        </p:grpSpPr>
        <p:sp>
          <p:nvSpPr>
            <p:cNvPr id="16474" name="Google Shape;16474;p89"/>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89"/>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89"/>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89"/>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8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9"/>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9"/>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9"/>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89"/>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89"/>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89"/>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89"/>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89"/>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9"/>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89"/>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0" name="Google Shape;16490;p89"/>
          <p:cNvGrpSpPr/>
          <p:nvPr/>
        </p:nvGrpSpPr>
        <p:grpSpPr>
          <a:xfrm>
            <a:off x="1497006" y="6863919"/>
            <a:ext cx="295951" cy="434666"/>
            <a:chOff x="5339237" y="1501251"/>
            <a:chExt cx="245541" cy="360628"/>
          </a:xfrm>
        </p:grpSpPr>
        <p:sp>
          <p:nvSpPr>
            <p:cNvPr id="16491" name="Google Shape;16491;p89"/>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89"/>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89"/>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89"/>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89"/>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8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89"/>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89"/>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89"/>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9"/>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9"/>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9"/>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89"/>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89"/>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9"/>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89"/>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89"/>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9"/>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9"/>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9"/>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89"/>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89"/>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89"/>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89"/>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89"/>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89"/>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89"/>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89"/>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8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89"/>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9"/>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9"/>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89"/>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89"/>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9"/>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9"/>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89"/>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89"/>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9"/>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9"/>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9"/>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9"/>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3" name="Google Shape;16533;p89"/>
          <p:cNvGrpSpPr/>
          <p:nvPr/>
        </p:nvGrpSpPr>
        <p:grpSpPr>
          <a:xfrm>
            <a:off x="5244249" y="8036634"/>
            <a:ext cx="446477" cy="315699"/>
            <a:chOff x="7959464" y="2474216"/>
            <a:chExt cx="370428" cy="261926"/>
          </a:xfrm>
        </p:grpSpPr>
        <p:sp>
          <p:nvSpPr>
            <p:cNvPr id="16534" name="Google Shape;16534;p89"/>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9"/>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9"/>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9"/>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9"/>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9"/>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9"/>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9"/>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9"/>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9"/>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9"/>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9"/>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89"/>
          <p:cNvGrpSpPr/>
          <p:nvPr/>
        </p:nvGrpSpPr>
        <p:grpSpPr>
          <a:xfrm>
            <a:off x="4696645" y="8016980"/>
            <a:ext cx="434666" cy="354914"/>
            <a:chOff x="7518687" y="2457909"/>
            <a:chExt cx="360629" cy="294461"/>
          </a:xfrm>
        </p:grpSpPr>
        <p:sp>
          <p:nvSpPr>
            <p:cNvPr id="16547" name="Google Shape;16547;p89"/>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9"/>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89"/>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9"/>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9"/>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9"/>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9"/>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9"/>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9"/>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89"/>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89"/>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9"/>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89"/>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89"/>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9"/>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9"/>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9"/>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9"/>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9"/>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6" name="Google Shape;16566;p89"/>
          <p:cNvGrpSpPr/>
          <p:nvPr/>
        </p:nvGrpSpPr>
        <p:grpSpPr>
          <a:xfrm>
            <a:off x="3602645" y="7442843"/>
            <a:ext cx="414381" cy="434540"/>
            <a:chOff x="7086220" y="1981566"/>
            <a:chExt cx="343799" cy="360524"/>
          </a:xfrm>
        </p:grpSpPr>
        <p:sp>
          <p:nvSpPr>
            <p:cNvPr id="16567" name="Google Shape;16567;p89"/>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89"/>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9"/>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9"/>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9"/>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89"/>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89"/>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89"/>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9"/>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9"/>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9"/>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89"/>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9"/>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9"/>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9"/>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89"/>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3" name="Google Shape;16583;p89"/>
          <p:cNvGrpSpPr/>
          <p:nvPr/>
        </p:nvGrpSpPr>
        <p:grpSpPr>
          <a:xfrm>
            <a:off x="6720714" y="6892956"/>
            <a:ext cx="444052" cy="375293"/>
            <a:chOff x="6141112" y="2927563"/>
            <a:chExt cx="368416" cy="311369"/>
          </a:xfrm>
        </p:grpSpPr>
        <p:sp>
          <p:nvSpPr>
            <p:cNvPr id="16584" name="Google Shape;16584;p89"/>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9"/>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89"/>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89"/>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9"/>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9"/>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89"/>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1" name="Google Shape;16591;p89"/>
          <p:cNvGrpSpPr/>
          <p:nvPr/>
        </p:nvGrpSpPr>
        <p:grpSpPr>
          <a:xfrm>
            <a:off x="8383530" y="6863285"/>
            <a:ext cx="404365" cy="434666"/>
            <a:chOff x="7520699" y="2902946"/>
            <a:chExt cx="335489" cy="360629"/>
          </a:xfrm>
        </p:grpSpPr>
        <p:sp>
          <p:nvSpPr>
            <p:cNvPr id="16592" name="Google Shape;16592;p89"/>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89"/>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9"/>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9"/>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89"/>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89"/>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9"/>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89"/>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9"/>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9"/>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9"/>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89"/>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89"/>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9"/>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9"/>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7" name="Google Shape;16607;p89"/>
          <p:cNvGrpSpPr/>
          <p:nvPr/>
        </p:nvGrpSpPr>
        <p:grpSpPr>
          <a:xfrm>
            <a:off x="8947178" y="6863285"/>
            <a:ext cx="372300" cy="434666"/>
            <a:chOff x="7988340" y="2902946"/>
            <a:chExt cx="308886" cy="360628"/>
          </a:xfrm>
        </p:grpSpPr>
        <p:sp>
          <p:nvSpPr>
            <p:cNvPr id="16608" name="Google Shape;16608;p89"/>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9"/>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89"/>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89"/>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89"/>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9"/>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9"/>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9"/>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89"/>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89"/>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9"/>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9"/>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89"/>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89"/>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89"/>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9"/>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89"/>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89"/>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89"/>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89"/>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9"/>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89"/>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89"/>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1" name="Google Shape;16631;p89"/>
          <p:cNvGrpSpPr/>
          <p:nvPr/>
        </p:nvGrpSpPr>
        <p:grpSpPr>
          <a:xfrm>
            <a:off x="6177036" y="6863348"/>
            <a:ext cx="437406" cy="434508"/>
            <a:chOff x="5690039" y="2902998"/>
            <a:chExt cx="362902" cy="360498"/>
          </a:xfrm>
        </p:grpSpPr>
        <p:sp>
          <p:nvSpPr>
            <p:cNvPr id="16632" name="Google Shape;16632;p89"/>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9"/>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9"/>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9"/>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9"/>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9"/>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9"/>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9" name="Google Shape;16639;p89"/>
          <p:cNvGrpSpPr/>
          <p:nvPr/>
        </p:nvGrpSpPr>
        <p:grpSpPr>
          <a:xfrm>
            <a:off x="933767" y="6863604"/>
            <a:ext cx="311573" cy="434981"/>
            <a:chOff x="4871935" y="1500990"/>
            <a:chExt cx="258503" cy="360890"/>
          </a:xfrm>
        </p:grpSpPr>
        <p:sp>
          <p:nvSpPr>
            <p:cNvPr id="16640" name="Google Shape;16640;p89"/>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9"/>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9"/>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8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8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89"/>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89"/>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89"/>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89"/>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89"/>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89"/>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89"/>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54" name="Google Shape;16654;p89"/>
          <p:cNvSpPr/>
          <p:nvPr/>
        </p:nvSpPr>
        <p:spPr>
          <a:xfrm>
            <a:off x="2706195" y="7283003"/>
            <a:ext cx="33041" cy="1549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55" name="Google Shape;16655;p89"/>
          <p:cNvGrpSpPr/>
          <p:nvPr/>
        </p:nvGrpSpPr>
        <p:grpSpPr>
          <a:xfrm>
            <a:off x="2613750" y="6863919"/>
            <a:ext cx="283226" cy="434666"/>
            <a:chOff x="6265764" y="1501251"/>
            <a:chExt cx="234983" cy="360628"/>
          </a:xfrm>
        </p:grpSpPr>
        <p:sp>
          <p:nvSpPr>
            <p:cNvPr id="16656" name="Google Shape;16656;p89"/>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89"/>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89"/>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89"/>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89"/>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89"/>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89"/>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89"/>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89"/>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89"/>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8" name="Google Shape;16668;p89"/>
          <p:cNvGrpSpPr/>
          <p:nvPr/>
        </p:nvGrpSpPr>
        <p:grpSpPr>
          <a:xfrm>
            <a:off x="6784024" y="7464793"/>
            <a:ext cx="434666" cy="287163"/>
            <a:chOff x="6193639" y="3401998"/>
            <a:chExt cx="360628" cy="238250"/>
          </a:xfrm>
        </p:grpSpPr>
        <p:sp>
          <p:nvSpPr>
            <p:cNvPr id="16669" name="Google Shape;16669;p89"/>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89"/>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89"/>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89"/>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89"/>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89"/>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89"/>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9"/>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9"/>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9"/>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9"/>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0" name="Google Shape;16680;p89"/>
          <p:cNvGrpSpPr/>
          <p:nvPr/>
        </p:nvGrpSpPr>
        <p:grpSpPr>
          <a:xfrm>
            <a:off x="2054322" y="6863919"/>
            <a:ext cx="296549" cy="434666"/>
            <a:chOff x="5801625" y="1501251"/>
            <a:chExt cx="246037" cy="360629"/>
          </a:xfrm>
        </p:grpSpPr>
        <p:sp>
          <p:nvSpPr>
            <p:cNvPr id="16681" name="Google Shape;16681;p89"/>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89"/>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89"/>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89"/>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9"/>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89"/>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89"/>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89"/>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89"/>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9"/>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89"/>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89"/>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89"/>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89"/>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89"/>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89"/>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89"/>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89"/>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89"/>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0" name="Google Shape;16700;p89"/>
          <p:cNvGrpSpPr/>
          <p:nvPr/>
        </p:nvGrpSpPr>
        <p:grpSpPr>
          <a:xfrm>
            <a:off x="3066841" y="7442717"/>
            <a:ext cx="424366" cy="434949"/>
            <a:chOff x="6641680" y="1981462"/>
            <a:chExt cx="352083" cy="360864"/>
          </a:xfrm>
        </p:grpSpPr>
        <p:sp>
          <p:nvSpPr>
            <p:cNvPr id="16701" name="Google Shape;16701;p89"/>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89"/>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9"/>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9"/>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89"/>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89"/>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89"/>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89"/>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9"/>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89"/>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89"/>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89"/>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89"/>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89"/>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89"/>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89"/>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89"/>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89"/>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89"/>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89"/>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89"/>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9"/>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89"/>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89"/>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9"/>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9"/>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9"/>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89"/>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9" name="Google Shape;16729;p89"/>
          <p:cNvGrpSpPr/>
          <p:nvPr/>
        </p:nvGrpSpPr>
        <p:grpSpPr>
          <a:xfrm>
            <a:off x="3746211" y="6863919"/>
            <a:ext cx="238688" cy="434666"/>
            <a:chOff x="7205332" y="1501251"/>
            <a:chExt cx="198032" cy="360629"/>
          </a:xfrm>
        </p:grpSpPr>
        <p:sp>
          <p:nvSpPr>
            <p:cNvPr id="16730" name="Google Shape;16730;p89"/>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9"/>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9"/>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9"/>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89"/>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89"/>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89"/>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89"/>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89"/>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89"/>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9"/>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9"/>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9"/>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89"/>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89"/>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89"/>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9"/>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9"/>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89"/>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89"/>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0" name="Google Shape;16750;p89"/>
          <p:cNvGrpSpPr/>
          <p:nvPr/>
        </p:nvGrpSpPr>
        <p:grpSpPr>
          <a:xfrm>
            <a:off x="4328348" y="6863919"/>
            <a:ext cx="184481" cy="434666"/>
            <a:chOff x="7688313" y="1501251"/>
            <a:chExt cx="153058" cy="360628"/>
          </a:xfrm>
        </p:grpSpPr>
        <p:sp>
          <p:nvSpPr>
            <p:cNvPr id="16751" name="Google Shape;16751;p89"/>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89"/>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89"/>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89"/>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9"/>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89"/>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89"/>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9"/>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9"/>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9"/>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89"/>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89"/>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89"/>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9"/>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9"/>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89"/>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7" name="Google Shape;16767;p89"/>
          <p:cNvGrpSpPr/>
          <p:nvPr/>
        </p:nvGrpSpPr>
        <p:grpSpPr>
          <a:xfrm>
            <a:off x="4885034" y="6863919"/>
            <a:ext cx="181772" cy="434666"/>
            <a:chOff x="8150179" y="1501251"/>
            <a:chExt cx="150811" cy="360628"/>
          </a:xfrm>
        </p:grpSpPr>
        <p:sp>
          <p:nvSpPr>
            <p:cNvPr id="16768" name="Google Shape;16768;p89"/>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89"/>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89"/>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89"/>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89"/>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89"/>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89"/>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89"/>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89"/>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77" name="Google Shape;16777;p89"/>
          <p:cNvSpPr/>
          <p:nvPr/>
        </p:nvSpPr>
        <p:spPr>
          <a:xfrm>
            <a:off x="1342809" y="8558067"/>
            <a:ext cx="39466" cy="19150"/>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78" name="Google Shape;16778;p89"/>
          <p:cNvGrpSpPr/>
          <p:nvPr/>
        </p:nvGrpSpPr>
        <p:grpSpPr>
          <a:xfrm>
            <a:off x="5198125" y="6863285"/>
            <a:ext cx="205080" cy="434666"/>
            <a:chOff x="4877867" y="2902946"/>
            <a:chExt cx="170149" cy="360629"/>
          </a:xfrm>
        </p:grpSpPr>
        <p:sp>
          <p:nvSpPr>
            <p:cNvPr id="16779" name="Google Shape;16779;p89"/>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9"/>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9"/>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9"/>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89"/>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89"/>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89"/>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89"/>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9"/>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9"/>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89"/>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89"/>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89"/>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2" name="Google Shape;16792;p89"/>
          <p:cNvGrpSpPr/>
          <p:nvPr/>
        </p:nvGrpSpPr>
        <p:grpSpPr>
          <a:xfrm>
            <a:off x="3187382" y="6863226"/>
            <a:ext cx="250657" cy="435358"/>
            <a:chOff x="6741689" y="1500676"/>
            <a:chExt cx="207962" cy="361203"/>
          </a:xfrm>
        </p:grpSpPr>
        <p:sp>
          <p:nvSpPr>
            <p:cNvPr id="16793" name="Google Shape;16793;p89"/>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9"/>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89"/>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89"/>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89"/>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89"/>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9"/>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9"/>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9"/>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9"/>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9"/>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9"/>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9"/>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9"/>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89"/>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89"/>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89"/>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89"/>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89"/>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2" name="Google Shape;16812;p89"/>
          <p:cNvGrpSpPr/>
          <p:nvPr/>
        </p:nvGrpSpPr>
        <p:grpSpPr>
          <a:xfrm>
            <a:off x="6252472" y="7499031"/>
            <a:ext cx="434666" cy="218719"/>
            <a:chOff x="5752627" y="3430404"/>
            <a:chExt cx="360628" cy="181464"/>
          </a:xfrm>
        </p:grpSpPr>
        <p:sp>
          <p:nvSpPr>
            <p:cNvPr id="16813" name="Google Shape;16813;p89"/>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9"/>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89"/>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89"/>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89"/>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9"/>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9"/>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9"/>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9"/>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9"/>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89"/>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9"/>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9"/>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9"/>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9"/>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89"/>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89"/>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89"/>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9"/>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9"/>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89"/>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89"/>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9"/>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9"/>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9"/>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9"/>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9"/>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9"/>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1" name="Google Shape;16841;p89"/>
          <p:cNvGrpSpPr/>
          <p:nvPr/>
        </p:nvGrpSpPr>
        <p:grpSpPr>
          <a:xfrm>
            <a:off x="5629420" y="6863348"/>
            <a:ext cx="436209" cy="434823"/>
            <a:chOff x="5235700" y="2902998"/>
            <a:chExt cx="361909" cy="360759"/>
          </a:xfrm>
        </p:grpSpPr>
        <p:sp>
          <p:nvSpPr>
            <p:cNvPr id="16842" name="Google Shape;16842;p89"/>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89"/>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89"/>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89"/>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9"/>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9"/>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9"/>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9" name="Google Shape;16849;p89"/>
          <p:cNvGrpSpPr/>
          <p:nvPr/>
        </p:nvGrpSpPr>
        <p:grpSpPr>
          <a:xfrm>
            <a:off x="7315891" y="7456320"/>
            <a:ext cx="434351" cy="304108"/>
            <a:chOff x="6634912" y="3394969"/>
            <a:chExt cx="360367" cy="252309"/>
          </a:xfrm>
        </p:grpSpPr>
        <p:sp>
          <p:nvSpPr>
            <p:cNvPr id="16850" name="Google Shape;16850;p89"/>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89"/>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89"/>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89"/>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9"/>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9"/>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89"/>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89"/>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9"/>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9"/>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9"/>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9"/>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9"/>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3" name="Google Shape;16863;p89"/>
          <p:cNvGrpSpPr/>
          <p:nvPr/>
        </p:nvGrpSpPr>
        <p:grpSpPr>
          <a:xfrm>
            <a:off x="7827442" y="7391026"/>
            <a:ext cx="454603" cy="434697"/>
            <a:chOff x="7059330" y="3340796"/>
            <a:chExt cx="377170" cy="360655"/>
          </a:xfrm>
        </p:grpSpPr>
        <p:sp>
          <p:nvSpPr>
            <p:cNvPr id="16864" name="Google Shape;16864;p89"/>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9"/>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89"/>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89"/>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9"/>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89"/>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89"/>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9"/>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89"/>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89"/>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89"/>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9"/>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6" name="Google Shape;16876;p89"/>
          <p:cNvGrpSpPr/>
          <p:nvPr/>
        </p:nvGrpSpPr>
        <p:grpSpPr>
          <a:xfrm>
            <a:off x="8910547" y="7433012"/>
            <a:ext cx="434666" cy="350756"/>
            <a:chOff x="7957948" y="3375631"/>
            <a:chExt cx="360629" cy="291012"/>
          </a:xfrm>
        </p:grpSpPr>
        <p:sp>
          <p:nvSpPr>
            <p:cNvPr id="16877" name="Google Shape;16877;p89"/>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89"/>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9"/>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9"/>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9"/>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89"/>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89"/>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89"/>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89"/>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9"/>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9"/>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9"/>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9"/>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89"/>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89"/>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9"/>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89"/>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9"/>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5" name="Google Shape;16895;p89"/>
          <p:cNvGrpSpPr/>
          <p:nvPr/>
        </p:nvGrpSpPr>
        <p:grpSpPr>
          <a:xfrm>
            <a:off x="6889266" y="8026330"/>
            <a:ext cx="418917" cy="274753"/>
            <a:chOff x="6198656" y="3867888"/>
            <a:chExt cx="347562" cy="227954"/>
          </a:xfrm>
        </p:grpSpPr>
        <p:sp>
          <p:nvSpPr>
            <p:cNvPr id="16896" name="Google Shape;16896;p89"/>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9"/>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9"/>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9"/>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9"/>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89"/>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9"/>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9"/>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89"/>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89"/>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9"/>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7" name="Google Shape;16907;p89"/>
          <p:cNvGrpSpPr/>
          <p:nvPr/>
        </p:nvGrpSpPr>
        <p:grpSpPr>
          <a:xfrm>
            <a:off x="6355206" y="7967588"/>
            <a:ext cx="421122" cy="392270"/>
            <a:chOff x="5706895" y="3819151"/>
            <a:chExt cx="349392" cy="325454"/>
          </a:xfrm>
        </p:grpSpPr>
        <p:sp>
          <p:nvSpPr>
            <p:cNvPr id="16908" name="Google Shape;16908;p89"/>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9"/>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9"/>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9"/>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89"/>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89"/>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9"/>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9"/>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9"/>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89"/>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9"/>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89"/>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89"/>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89"/>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89"/>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3" name="Google Shape;16923;p89"/>
          <p:cNvGrpSpPr/>
          <p:nvPr/>
        </p:nvGrpSpPr>
        <p:grpSpPr>
          <a:xfrm>
            <a:off x="8537711" y="7390963"/>
            <a:ext cx="117234" cy="434382"/>
            <a:chOff x="7648618" y="3340744"/>
            <a:chExt cx="97265" cy="360393"/>
          </a:xfrm>
        </p:grpSpPr>
        <p:sp>
          <p:nvSpPr>
            <p:cNvPr id="16924" name="Google Shape;16924;p89"/>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9"/>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89"/>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7" name="Google Shape;16927;p89"/>
          <p:cNvGrpSpPr/>
          <p:nvPr/>
        </p:nvGrpSpPr>
        <p:grpSpPr>
          <a:xfrm>
            <a:off x="8001609" y="7933255"/>
            <a:ext cx="464651" cy="461029"/>
            <a:chOff x="7164356" y="3790667"/>
            <a:chExt cx="385507" cy="382501"/>
          </a:xfrm>
        </p:grpSpPr>
        <p:sp>
          <p:nvSpPr>
            <p:cNvPr id="16928" name="Google Shape;16928;p89"/>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89"/>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89"/>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9"/>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9"/>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9"/>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89"/>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89"/>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89"/>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89"/>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89"/>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9"/>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9"/>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9"/>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9"/>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9"/>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89"/>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89"/>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9"/>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9"/>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9"/>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9"/>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9"/>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9"/>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2" name="Google Shape;16952;p89"/>
          <p:cNvGrpSpPr/>
          <p:nvPr/>
        </p:nvGrpSpPr>
        <p:grpSpPr>
          <a:xfrm>
            <a:off x="7421121" y="7976407"/>
            <a:ext cx="467549" cy="374663"/>
            <a:chOff x="6670400" y="3826468"/>
            <a:chExt cx="387911" cy="310846"/>
          </a:xfrm>
        </p:grpSpPr>
        <p:sp>
          <p:nvSpPr>
            <p:cNvPr id="16953" name="Google Shape;16953;p89"/>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9"/>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89"/>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9"/>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9"/>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9"/>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9"/>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9"/>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9"/>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9"/>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9"/>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89"/>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9"/>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9"/>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9"/>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9"/>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9"/>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9"/>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1" name="Google Shape;16971;p89"/>
          <p:cNvGrpSpPr/>
          <p:nvPr/>
        </p:nvGrpSpPr>
        <p:grpSpPr>
          <a:xfrm>
            <a:off x="8579198" y="7948658"/>
            <a:ext cx="364993" cy="434508"/>
            <a:chOff x="7662181" y="3803446"/>
            <a:chExt cx="302823" cy="360498"/>
          </a:xfrm>
        </p:grpSpPr>
        <p:sp>
          <p:nvSpPr>
            <p:cNvPr id="16972" name="Google Shape;16972;p89"/>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89"/>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9"/>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9"/>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9"/>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9"/>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9"/>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9"/>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9"/>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89"/>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2" name="Google Shape;16982;p89"/>
          <p:cNvGrpSpPr/>
          <p:nvPr/>
        </p:nvGrpSpPr>
        <p:grpSpPr>
          <a:xfrm>
            <a:off x="5803665" y="7949319"/>
            <a:ext cx="438603" cy="428681"/>
            <a:chOff x="5206562" y="3803994"/>
            <a:chExt cx="363895" cy="355663"/>
          </a:xfrm>
        </p:grpSpPr>
        <p:sp>
          <p:nvSpPr>
            <p:cNvPr id="16983" name="Google Shape;16983;p89"/>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9"/>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9"/>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9"/>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9"/>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89"/>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89"/>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9"/>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9"/>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9"/>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9"/>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9"/>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89"/>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89"/>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000" name="Shape 17000"/>
        <p:cNvGrpSpPr/>
        <p:nvPr/>
      </p:nvGrpSpPr>
      <p:grpSpPr>
        <a:xfrm>
          <a:off x="0" y="0"/>
          <a:ext cx="0" cy="0"/>
          <a:chOff x="0" y="0"/>
          <a:chExt cx="0" cy="0"/>
        </a:xfrm>
      </p:grpSpPr>
      <p:sp>
        <p:nvSpPr>
          <p:cNvPr id="17001" name="Google Shape;17001;p90"/>
          <p:cNvSpPr txBox="1"/>
          <p:nvPr/>
        </p:nvSpPr>
        <p:spPr>
          <a:xfrm>
            <a:off x="3231005" y="914393"/>
            <a:ext cx="3917100" cy="7074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Nature Icons</a:t>
            </a:r>
            <a:endParaRPr sz="3600">
              <a:solidFill>
                <a:srgbClr val="FFFFFF"/>
              </a:solidFill>
            </a:endParaRPr>
          </a:p>
        </p:txBody>
      </p:sp>
      <p:grpSp>
        <p:nvGrpSpPr>
          <p:cNvPr id="17002" name="Google Shape;17002;p90"/>
          <p:cNvGrpSpPr/>
          <p:nvPr/>
        </p:nvGrpSpPr>
        <p:grpSpPr>
          <a:xfrm>
            <a:off x="2291789" y="5923254"/>
            <a:ext cx="573974" cy="574259"/>
            <a:chOff x="4682526" y="1512217"/>
            <a:chExt cx="369948" cy="370132"/>
          </a:xfrm>
        </p:grpSpPr>
        <p:sp>
          <p:nvSpPr>
            <p:cNvPr id="17003" name="Google Shape;17003;p90"/>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90"/>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90"/>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90"/>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90"/>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90"/>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90"/>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90"/>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90"/>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90"/>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90"/>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90"/>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90"/>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90"/>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90"/>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8" name="Google Shape;17018;p90"/>
          <p:cNvGrpSpPr/>
          <p:nvPr/>
        </p:nvGrpSpPr>
        <p:grpSpPr>
          <a:xfrm>
            <a:off x="6554291" y="3009772"/>
            <a:ext cx="591962" cy="574178"/>
            <a:chOff x="3592433" y="1980212"/>
            <a:chExt cx="381542" cy="370079"/>
          </a:xfrm>
        </p:grpSpPr>
        <p:sp>
          <p:nvSpPr>
            <p:cNvPr id="17019" name="Google Shape;17019;p90"/>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90"/>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90"/>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90"/>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90"/>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90"/>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90"/>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90"/>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90"/>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90"/>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90"/>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90"/>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1" name="Google Shape;17031;p90"/>
          <p:cNvGrpSpPr/>
          <p:nvPr/>
        </p:nvGrpSpPr>
        <p:grpSpPr>
          <a:xfrm>
            <a:off x="3150531" y="4550842"/>
            <a:ext cx="576212" cy="364798"/>
            <a:chOff x="1398582" y="2973490"/>
            <a:chExt cx="371391" cy="235126"/>
          </a:xfrm>
        </p:grpSpPr>
        <p:sp>
          <p:nvSpPr>
            <p:cNvPr id="17032" name="Google Shape;17032;p90"/>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90"/>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90"/>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90"/>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90"/>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90"/>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90"/>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90"/>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90"/>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90"/>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90"/>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90"/>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90"/>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90"/>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90"/>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7" name="Google Shape;17047;p90"/>
          <p:cNvGrpSpPr/>
          <p:nvPr/>
        </p:nvGrpSpPr>
        <p:grpSpPr>
          <a:xfrm>
            <a:off x="2300639" y="2283677"/>
            <a:ext cx="574259" cy="574259"/>
            <a:chOff x="850795" y="1512217"/>
            <a:chExt cx="370132" cy="370132"/>
          </a:xfrm>
        </p:grpSpPr>
        <p:sp>
          <p:nvSpPr>
            <p:cNvPr id="17048" name="Google Shape;17048;p90"/>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90"/>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90"/>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90"/>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90"/>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90"/>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90"/>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90"/>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90"/>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90"/>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90"/>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90"/>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90"/>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90"/>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90"/>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90"/>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90"/>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90"/>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6" name="Google Shape;17066;p90"/>
          <p:cNvGrpSpPr/>
          <p:nvPr/>
        </p:nvGrpSpPr>
        <p:grpSpPr>
          <a:xfrm>
            <a:off x="7498578" y="8085831"/>
            <a:ext cx="367036" cy="574218"/>
            <a:chOff x="8038497" y="2906079"/>
            <a:chExt cx="236568" cy="370105"/>
          </a:xfrm>
        </p:grpSpPr>
        <p:sp>
          <p:nvSpPr>
            <p:cNvPr id="17067" name="Google Shape;17067;p90"/>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90"/>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90"/>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90"/>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90"/>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90"/>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90"/>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4" name="Google Shape;17074;p90"/>
          <p:cNvGrpSpPr/>
          <p:nvPr/>
        </p:nvGrpSpPr>
        <p:grpSpPr>
          <a:xfrm>
            <a:off x="4838738" y="6007169"/>
            <a:ext cx="575032" cy="406185"/>
            <a:chOff x="6324130" y="1566303"/>
            <a:chExt cx="370630" cy="261802"/>
          </a:xfrm>
        </p:grpSpPr>
        <p:sp>
          <p:nvSpPr>
            <p:cNvPr id="17075" name="Google Shape;17075;p90"/>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90"/>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90"/>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90"/>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90"/>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90"/>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90"/>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90"/>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90"/>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90"/>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90"/>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90"/>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90"/>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90"/>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90"/>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90"/>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90"/>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2" name="Google Shape;17092;p90"/>
          <p:cNvGrpSpPr/>
          <p:nvPr/>
        </p:nvGrpSpPr>
        <p:grpSpPr>
          <a:xfrm>
            <a:off x="3144733" y="6721299"/>
            <a:ext cx="575358" cy="548010"/>
            <a:chOff x="5232280" y="2026587"/>
            <a:chExt cx="370840" cy="353213"/>
          </a:xfrm>
        </p:grpSpPr>
        <p:sp>
          <p:nvSpPr>
            <p:cNvPr id="17093" name="Google Shape;17093;p90"/>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90"/>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90"/>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90"/>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90"/>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90"/>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90"/>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90"/>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90"/>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90"/>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3" name="Google Shape;17103;p90"/>
          <p:cNvGrpSpPr/>
          <p:nvPr/>
        </p:nvGrpSpPr>
        <p:grpSpPr>
          <a:xfrm>
            <a:off x="7390693" y="7355463"/>
            <a:ext cx="588869" cy="566812"/>
            <a:chOff x="7968961" y="2435329"/>
            <a:chExt cx="379548" cy="365331"/>
          </a:xfrm>
        </p:grpSpPr>
        <p:sp>
          <p:nvSpPr>
            <p:cNvPr id="17104" name="Google Shape;17104;p90"/>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90"/>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90"/>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90"/>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90"/>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90"/>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0" name="Google Shape;17110;p90"/>
          <p:cNvGrpSpPr/>
          <p:nvPr/>
        </p:nvGrpSpPr>
        <p:grpSpPr>
          <a:xfrm>
            <a:off x="7398689" y="3219396"/>
            <a:ext cx="579183" cy="346322"/>
            <a:chOff x="4136679" y="2115323"/>
            <a:chExt cx="373305" cy="223217"/>
          </a:xfrm>
        </p:grpSpPr>
        <p:sp>
          <p:nvSpPr>
            <p:cNvPr id="17111" name="Google Shape;17111;p90"/>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90"/>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90"/>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90"/>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90"/>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90"/>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90"/>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90"/>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90"/>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90"/>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1" name="Google Shape;17121;p90"/>
          <p:cNvGrpSpPr/>
          <p:nvPr/>
        </p:nvGrpSpPr>
        <p:grpSpPr>
          <a:xfrm>
            <a:off x="6544912" y="7400065"/>
            <a:ext cx="577230" cy="477444"/>
            <a:chOff x="7423823" y="2464077"/>
            <a:chExt cx="372046" cy="307730"/>
          </a:xfrm>
        </p:grpSpPr>
        <p:sp>
          <p:nvSpPr>
            <p:cNvPr id="17122" name="Google Shape;17122;p90"/>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90"/>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90"/>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90"/>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90"/>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90"/>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90"/>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90"/>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90"/>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90"/>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90"/>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90"/>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90"/>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5" name="Google Shape;17135;p90"/>
          <p:cNvGrpSpPr/>
          <p:nvPr/>
        </p:nvGrpSpPr>
        <p:grpSpPr>
          <a:xfrm>
            <a:off x="6649682" y="5158512"/>
            <a:ext cx="457788" cy="574463"/>
            <a:chOff x="3882511" y="3365156"/>
            <a:chExt cx="295061" cy="370263"/>
          </a:xfrm>
        </p:grpSpPr>
        <p:sp>
          <p:nvSpPr>
            <p:cNvPr id="17136" name="Google Shape;17136;p90"/>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90"/>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90"/>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90"/>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90"/>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1" name="Google Shape;17141;p90"/>
          <p:cNvGrpSpPr/>
          <p:nvPr/>
        </p:nvGrpSpPr>
        <p:grpSpPr>
          <a:xfrm>
            <a:off x="3140867" y="5923254"/>
            <a:ext cx="574259" cy="574259"/>
            <a:chOff x="5229788" y="1512217"/>
            <a:chExt cx="370132" cy="370132"/>
          </a:xfrm>
        </p:grpSpPr>
        <p:sp>
          <p:nvSpPr>
            <p:cNvPr id="17142" name="Google Shape;17142;p90"/>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90"/>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90"/>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90"/>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90"/>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90"/>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90"/>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90"/>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90"/>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90"/>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90"/>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90"/>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90"/>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90"/>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90"/>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90"/>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90"/>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9" name="Google Shape;17159;p90"/>
          <p:cNvGrpSpPr/>
          <p:nvPr/>
        </p:nvGrpSpPr>
        <p:grpSpPr>
          <a:xfrm>
            <a:off x="4427945" y="8798456"/>
            <a:ext cx="580079" cy="574137"/>
            <a:chOff x="6041869" y="3365392"/>
            <a:chExt cx="373882" cy="370053"/>
          </a:xfrm>
        </p:grpSpPr>
        <p:sp>
          <p:nvSpPr>
            <p:cNvPr id="17160" name="Google Shape;17160;p90"/>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90"/>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90"/>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90"/>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90"/>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90"/>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90"/>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90"/>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90"/>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90"/>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0" name="Google Shape;17170;p90"/>
          <p:cNvGrpSpPr/>
          <p:nvPr/>
        </p:nvGrpSpPr>
        <p:grpSpPr>
          <a:xfrm>
            <a:off x="2294556" y="6815795"/>
            <a:ext cx="581422" cy="433085"/>
            <a:chOff x="4684309" y="2087493"/>
            <a:chExt cx="374748" cy="279140"/>
          </a:xfrm>
        </p:grpSpPr>
        <p:sp>
          <p:nvSpPr>
            <p:cNvPr id="17171" name="Google Shape;17171;p90"/>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90"/>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90"/>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90"/>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90"/>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90"/>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90"/>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90"/>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90"/>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90"/>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90"/>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90"/>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3" name="Google Shape;17183;p90"/>
          <p:cNvGrpSpPr/>
          <p:nvPr/>
        </p:nvGrpSpPr>
        <p:grpSpPr>
          <a:xfrm>
            <a:off x="6695853" y="8085912"/>
            <a:ext cx="272133" cy="574137"/>
            <a:chOff x="7521110" y="2906131"/>
            <a:chExt cx="175400" cy="370053"/>
          </a:xfrm>
        </p:grpSpPr>
        <p:sp>
          <p:nvSpPr>
            <p:cNvPr id="17184" name="Google Shape;17184;p90"/>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90"/>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90"/>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90"/>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90"/>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90"/>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90"/>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90"/>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90"/>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3" name="Google Shape;17193;p90"/>
          <p:cNvGrpSpPr/>
          <p:nvPr/>
        </p:nvGrpSpPr>
        <p:grpSpPr>
          <a:xfrm>
            <a:off x="6545745" y="2300850"/>
            <a:ext cx="575643" cy="539790"/>
            <a:chOff x="3586925" y="1523286"/>
            <a:chExt cx="371023" cy="347915"/>
          </a:xfrm>
        </p:grpSpPr>
        <p:sp>
          <p:nvSpPr>
            <p:cNvPr id="17194" name="Google Shape;17194;p90"/>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90"/>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90"/>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90"/>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90"/>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90"/>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90"/>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90"/>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90"/>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90"/>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90"/>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90"/>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90"/>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90"/>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90"/>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90"/>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90"/>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90"/>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90"/>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3" name="Google Shape;17213;p90"/>
          <p:cNvGrpSpPr/>
          <p:nvPr/>
        </p:nvGrpSpPr>
        <p:grpSpPr>
          <a:xfrm>
            <a:off x="5694979" y="7417727"/>
            <a:ext cx="574300" cy="442364"/>
            <a:chOff x="6876009" y="2475461"/>
            <a:chExt cx="370158" cy="285120"/>
          </a:xfrm>
        </p:grpSpPr>
        <p:sp>
          <p:nvSpPr>
            <p:cNvPr id="17214" name="Google Shape;17214;p90"/>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90"/>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90"/>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90"/>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90"/>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90"/>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90"/>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90"/>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90"/>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3" name="Google Shape;17223;p90"/>
          <p:cNvGrpSpPr/>
          <p:nvPr/>
        </p:nvGrpSpPr>
        <p:grpSpPr>
          <a:xfrm>
            <a:off x="4845087" y="7371782"/>
            <a:ext cx="574300" cy="534133"/>
            <a:chOff x="6328222" y="2445847"/>
            <a:chExt cx="370158" cy="344269"/>
          </a:xfrm>
        </p:grpSpPr>
        <p:sp>
          <p:nvSpPr>
            <p:cNvPr id="17224" name="Google Shape;17224;p90"/>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90"/>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90"/>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90"/>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90"/>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90"/>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90"/>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90"/>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2" name="Google Shape;17232;p90"/>
          <p:cNvGrpSpPr/>
          <p:nvPr/>
        </p:nvGrpSpPr>
        <p:grpSpPr>
          <a:xfrm>
            <a:off x="3171511" y="7351759"/>
            <a:ext cx="545568" cy="574340"/>
            <a:chOff x="5249540" y="2432942"/>
            <a:chExt cx="351639" cy="370184"/>
          </a:xfrm>
        </p:grpSpPr>
        <p:sp>
          <p:nvSpPr>
            <p:cNvPr id="17233" name="Google Shape;17233;p90"/>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90"/>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90"/>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90"/>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90"/>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90"/>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90"/>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0" name="Google Shape;17240;p90"/>
          <p:cNvGrpSpPr/>
          <p:nvPr/>
        </p:nvGrpSpPr>
        <p:grpSpPr>
          <a:xfrm>
            <a:off x="7399259" y="3788568"/>
            <a:ext cx="575765" cy="421365"/>
            <a:chOff x="4137047" y="2482176"/>
            <a:chExt cx="371102" cy="271585"/>
          </a:xfrm>
        </p:grpSpPr>
        <p:sp>
          <p:nvSpPr>
            <p:cNvPr id="17241" name="Google Shape;17241;p90"/>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90"/>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90"/>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90"/>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90"/>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90"/>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90"/>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90"/>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90"/>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90"/>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90"/>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2" name="Google Shape;17252;p90"/>
          <p:cNvGrpSpPr/>
          <p:nvPr/>
        </p:nvGrpSpPr>
        <p:grpSpPr>
          <a:xfrm>
            <a:off x="2297853" y="7351719"/>
            <a:ext cx="569986" cy="574178"/>
            <a:chOff x="4686434" y="2432916"/>
            <a:chExt cx="367377" cy="370079"/>
          </a:xfrm>
        </p:grpSpPr>
        <p:sp>
          <p:nvSpPr>
            <p:cNvPr id="17253" name="Google Shape;17253;p90"/>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90"/>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90"/>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90"/>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90"/>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90"/>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90"/>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90"/>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90"/>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90"/>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90"/>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4" name="Google Shape;17264;p90"/>
          <p:cNvGrpSpPr/>
          <p:nvPr/>
        </p:nvGrpSpPr>
        <p:grpSpPr>
          <a:xfrm>
            <a:off x="4845087" y="6767408"/>
            <a:ext cx="577311" cy="456119"/>
            <a:chOff x="6328222" y="2056306"/>
            <a:chExt cx="372099" cy="293986"/>
          </a:xfrm>
        </p:grpSpPr>
        <p:sp>
          <p:nvSpPr>
            <p:cNvPr id="17265" name="Google Shape;17265;p90"/>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90"/>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90"/>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90"/>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90"/>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90"/>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90"/>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90"/>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90"/>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4" name="Google Shape;17274;p90"/>
          <p:cNvGrpSpPr/>
          <p:nvPr/>
        </p:nvGrpSpPr>
        <p:grpSpPr>
          <a:xfrm>
            <a:off x="4008991" y="7351800"/>
            <a:ext cx="546952" cy="574259"/>
            <a:chOff x="5789327" y="2432968"/>
            <a:chExt cx="352531" cy="370132"/>
          </a:xfrm>
        </p:grpSpPr>
        <p:sp>
          <p:nvSpPr>
            <p:cNvPr id="17275" name="Google Shape;17275;p90"/>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90"/>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90"/>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90"/>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90"/>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90"/>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90"/>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90"/>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90"/>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90"/>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5" name="Google Shape;17285;p90"/>
          <p:cNvGrpSpPr/>
          <p:nvPr/>
        </p:nvGrpSpPr>
        <p:grpSpPr>
          <a:xfrm>
            <a:off x="2337591" y="3009650"/>
            <a:ext cx="500071" cy="574300"/>
            <a:chOff x="874612" y="1980134"/>
            <a:chExt cx="322314" cy="370158"/>
          </a:xfrm>
        </p:grpSpPr>
        <p:sp>
          <p:nvSpPr>
            <p:cNvPr id="17286" name="Google Shape;17286;p90"/>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90"/>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90"/>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90"/>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90"/>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90"/>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90"/>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90"/>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90"/>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90"/>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90"/>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90"/>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90"/>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90"/>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90"/>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90"/>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90"/>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3" name="Google Shape;17303;p90"/>
          <p:cNvGrpSpPr/>
          <p:nvPr/>
        </p:nvGrpSpPr>
        <p:grpSpPr>
          <a:xfrm>
            <a:off x="5696667" y="3839153"/>
            <a:ext cx="580608" cy="511628"/>
            <a:chOff x="3039662" y="2514780"/>
            <a:chExt cx="374223" cy="329764"/>
          </a:xfrm>
        </p:grpSpPr>
        <p:sp>
          <p:nvSpPr>
            <p:cNvPr id="17304" name="Google Shape;17304;p90"/>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90"/>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90"/>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90"/>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90"/>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90"/>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90"/>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90"/>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90"/>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90"/>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90"/>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90"/>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90"/>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90"/>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90"/>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90"/>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90"/>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90"/>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2" name="Google Shape;17322;p90"/>
          <p:cNvGrpSpPr/>
          <p:nvPr/>
        </p:nvGrpSpPr>
        <p:grpSpPr>
          <a:xfrm>
            <a:off x="4000423" y="3914156"/>
            <a:ext cx="580363" cy="362112"/>
            <a:chOff x="1946369" y="2563122"/>
            <a:chExt cx="374066" cy="233395"/>
          </a:xfrm>
        </p:grpSpPr>
        <p:sp>
          <p:nvSpPr>
            <p:cNvPr id="17323" name="Google Shape;17323;p90"/>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90"/>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90"/>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90"/>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90"/>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90"/>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90"/>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90"/>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1" name="Google Shape;17331;p90"/>
          <p:cNvGrpSpPr/>
          <p:nvPr/>
        </p:nvGrpSpPr>
        <p:grpSpPr>
          <a:xfrm>
            <a:off x="7396491" y="4446417"/>
            <a:ext cx="580323" cy="574340"/>
            <a:chOff x="4135263" y="2906184"/>
            <a:chExt cx="374040" cy="370184"/>
          </a:xfrm>
        </p:grpSpPr>
        <p:sp>
          <p:nvSpPr>
            <p:cNvPr id="17332" name="Google Shape;17332;p90"/>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90"/>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90"/>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5" name="Google Shape;17335;p90"/>
          <p:cNvGrpSpPr/>
          <p:nvPr/>
        </p:nvGrpSpPr>
        <p:grpSpPr>
          <a:xfrm>
            <a:off x="2293458" y="8085994"/>
            <a:ext cx="578207" cy="574340"/>
            <a:chOff x="4683601" y="2906184"/>
            <a:chExt cx="372676" cy="370184"/>
          </a:xfrm>
        </p:grpSpPr>
        <p:sp>
          <p:nvSpPr>
            <p:cNvPr id="17336" name="Google Shape;17336;p90"/>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90"/>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90"/>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90"/>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90"/>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90"/>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2" name="Google Shape;17342;p90"/>
          <p:cNvGrpSpPr/>
          <p:nvPr/>
        </p:nvGrpSpPr>
        <p:grpSpPr>
          <a:xfrm>
            <a:off x="2331690" y="4446213"/>
            <a:ext cx="510651" cy="574259"/>
            <a:chOff x="870808" y="2906053"/>
            <a:chExt cx="329134" cy="370132"/>
          </a:xfrm>
        </p:grpSpPr>
        <p:sp>
          <p:nvSpPr>
            <p:cNvPr id="17343" name="Google Shape;17343;p90"/>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90"/>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90"/>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90"/>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90"/>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90"/>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90"/>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90"/>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90"/>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90"/>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90"/>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90"/>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90"/>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90"/>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90"/>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90"/>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90"/>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90"/>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90"/>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2" name="Google Shape;17362;p90"/>
          <p:cNvGrpSpPr/>
          <p:nvPr/>
        </p:nvGrpSpPr>
        <p:grpSpPr>
          <a:xfrm>
            <a:off x="3996557" y="4450893"/>
            <a:ext cx="581462" cy="565184"/>
            <a:chOff x="1943878" y="2909069"/>
            <a:chExt cx="374774" cy="364282"/>
          </a:xfrm>
        </p:grpSpPr>
        <p:sp>
          <p:nvSpPr>
            <p:cNvPr id="17363" name="Google Shape;17363;p90"/>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90"/>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90"/>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90"/>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90"/>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90"/>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90"/>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90"/>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90"/>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90"/>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90"/>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90"/>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90"/>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90"/>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90"/>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90"/>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90"/>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90"/>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90"/>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90"/>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90"/>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4" name="Google Shape;17384;p90"/>
          <p:cNvGrpSpPr/>
          <p:nvPr/>
        </p:nvGrpSpPr>
        <p:grpSpPr>
          <a:xfrm>
            <a:off x="2376170" y="5158675"/>
            <a:ext cx="510245" cy="574300"/>
            <a:chOff x="1128072" y="3365261"/>
            <a:chExt cx="328872" cy="370158"/>
          </a:xfrm>
        </p:grpSpPr>
        <p:sp>
          <p:nvSpPr>
            <p:cNvPr id="17385" name="Google Shape;17385;p90"/>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90"/>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90"/>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90"/>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90"/>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90"/>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90"/>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90"/>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90"/>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90"/>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90"/>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90"/>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90"/>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90"/>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90"/>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90"/>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90"/>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90"/>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90"/>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90"/>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90"/>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90"/>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90"/>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90"/>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90"/>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90"/>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90"/>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90"/>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90"/>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90"/>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90"/>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90"/>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90"/>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90"/>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90"/>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90"/>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90"/>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90"/>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90"/>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90"/>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90"/>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90"/>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90"/>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90"/>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9" name="Google Shape;17429;p90"/>
          <p:cNvGrpSpPr/>
          <p:nvPr/>
        </p:nvGrpSpPr>
        <p:grpSpPr>
          <a:xfrm>
            <a:off x="3989660" y="5927852"/>
            <a:ext cx="575399" cy="564980"/>
            <a:chOff x="5776868" y="1515181"/>
            <a:chExt cx="370866" cy="364151"/>
          </a:xfrm>
        </p:grpSpPr>
        <p:sp>
          <p:nvSpPr>
            <p:cNvPr id="17430" name="Google Shape;17430;p90"/>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90"/>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90"/>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90"/>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90"/>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90"/>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90"/>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90"/>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90"/>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90"/>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90"/>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90"/>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90"/>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90"/>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90"/>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90"/>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90"/>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7" name="Google Shape;17447;p90"/>
          <p:cNvGrpSpPr/>
          <p:nvPr/>
        </p:nvGrpSpPr>
        <p:grpSpPr>
          <a:xfrm>
            <a:off x="6531664" y="3712182"/>
            <a:ext cx="610763" cy="574178"/>
            <a:chOff x="3577849" y="2432942"/>
            <a:chExt cx="393660" cy="370079"/>
          </a:xfrm>
        </p:grpSpPr>
        <p:sp>
          <p:nvSpPr>
            <p:cNvPr id="17448" name="Google Shape;17448;p90"/>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90"/>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90"/>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90"/>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90"/>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90"/>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90"/>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90"/>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90"/>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90"/>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8" name="Google Shape;17458;p90"/>
          <p:cNvGrpSpPr/>
          <p:nvPr/>
        </p:nvGrpSpPr>
        <p:grpSpPr>
          <a:xfrm>
            <a:off x="4850071" y="4478770"/>
            <a:ext cx="574259" cy="509146"/>
            <a:chOff x="2493999" y="2927037"/>
            <a:chExt cx="370132" cy="328164"/>
          </a:xfrm>
        </p:grpSpPr>
        <p:sp>
          <p:nvSpPr>
            <p:cNvPr id="17459" name="Google Shape;17459;p90"/>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90"/>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90"/>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90"/>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90"/>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90"/>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90"/>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90"/>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90"/>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90"/>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90"/>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90"/>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1" name="Google Shape;17471;p90"/>
          <p:cNvGrpSpPr/>
          <p:nvPr/>
        </p:nvGrpSpPr>
        <p:grpSpPr>
          <a:xfrm>
            <a:off x="6549611" y="4515477"/>
            <a:ext cx="574544" cy="436015"/>
            <a:chOff x="3589417" y="2950696"/>
            <a:chExt cx="370315" cy="281028"/>
          </a:xfrm>
        </p:grpSpPr>
        <p:sp>
          <p:nvSpPr>
            <p:cNvPr id="17472" name="Google Shape;17472;p90"/>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90"/>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90"/>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90"/>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90"/>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90"/>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90"/>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90"/>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90"/>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90"/>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90"/>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90"/>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90"/>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90"/>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90"/>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90"/>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90"/>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90"/>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90"/>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90"/>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2" name="Google Shape;17492;p90"/>
          <p:cNvGrpSpPr/>
          <p:nvPr/>
        </p:nvGrpSpPr>
        <p:grpSpPr>
          <a:xfrm>
            <a:off x="5685882" y="4455003"/>
            <a:ext cx="614589" cy="557085"/>
            <a:chOff x="3032711" y="2911718"/>
            <a:chExt cx="396125" cy="359062"/>
          </a:xfrm>
        </p:grpSpPr>
        <p:sp>
          <p:nvSpPr>
            <p:cNvPr id="17493" name="Google Shape;17493;p90"/>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90"/>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90"/>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90"/>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90"/>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90"/>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90"/>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90"/>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90"/>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90"/>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90"/>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90"/>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5" name="Google Shape;17505;p90"/>
          <p:cNvGrpSpPr/>
          <p:nvPr/>
        </p:nvGrpSpPr>
        <p:grpSpPr>
          <a:xfrm>
            <a:off x="6535511" y="5925085"/>
            <a:ext cx="578980" cy="570474"/>
            <a:chOff x="7417764" y="1513397"/>
            <a:chExt cx="373174" cy="367692"/>
          </a:xfrm>
        </p:grpSpPr>
        <p:sp>
          <p:nvSpPr>
            <p:cNvPr id="17506" name="Google Shape;17506;p90"/>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90"/>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90"/>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90"/>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90"/>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90"/>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90"/>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90"/>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90"/>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90"/>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90"/>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90"/>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90"/>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90"/>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90"/>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90"/>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90"/>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90"/>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90"/>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5" name="Google Shape;17525;p90"/>
          <p:cNvGrpSpPr/>
          <p:nvPr/>
        </p:nvGrpSpPr>
        <p:grpSpPr>
          <a:xfrm>
            <a:off x="5688671" y="5926591"/>
            <a:ext cx="574259" cy="567341"/>
            <a:chOff x="6871944" y="1514368"/>
            <a:chExt cx="370132" cy="365672"/>
          </a:xfrm>
        </p:grpSpPr>
        <p:sp>
          <p:nvSpPr>
            <p:cNvPr id="17526" name="Google Shape;17526;p90"/>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90"/>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90"/>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90"/>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90"/>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90"/>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90"/>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90"/>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90"/>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90"/>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90"/>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90"/>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90"/>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90"/>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90"/>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90"/>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90"/>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90"/>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4" name="Google Shape;17544;p90"/>
          <p:cNvGrpSpPr/>
          <p:nvPr/>
        </p:nvGrpSpPr>
        <p:grpSpPr>
          <a:xfrm>
            <a:off x="5234821" y="8798253"/>
            <a:ext cx="621181" cy="574340"/>
            <a:chOff x="6561931" y="3365261"/>
            <a:chExt cx="400375" cy="370184"/>
          </a:xfrm>
        </p:grpSpPr>
        <p:sp>
          <p:nvSpPr>
            <p:cNvPr id="17545" name="Google Shape;17545;p90"/>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90"/>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90"/>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90"/>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90"/>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90"/>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90"/>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90"/>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90"/>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90"/>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90"/>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90"/>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7" name="Google Shape;17557;p90"/>
          <p:cNvGrpSpPr/>
          <p:nvPr/>
        </p:nvGrpSpPr>
        <p:grpSpPr>
          <a:xfrm>
            <a:off x="3993830" y="3018521"/>
            <a:ext cx="586956" cy="556516"/>
            <a:chOff x="1942120" y="1985852"/>
            <a:chExt cx="378315" cy="358695"/>
          </a:xfrm>
        </p:grpSpPr>
        <p:sp>
          <p:nvSpPr>
            <p:cNvPr id="17558" name="Google Shape;17558;p90"/>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90"/>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90"/>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90"/>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90"/>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90"/>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90"/>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90"/>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90"/>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90"/>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90"/>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90"/>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90"/>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90"/>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90"/>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90"/>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90"/>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90"/>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90"/>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90"/>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8" name="Google Shape;17578;p90"/>
          <p:cNvGrpSpPr/>
          <p:nvPr/>
        </p:nvGrpSpPr>
        <p:grpSpPr>
          <a:xfrm>
            <a:off x="3154926" y="3706403"/>
            <a:ext cx="565184" cy="580567"/>
            <a:chOff x="1401415" y="2429218"/>
            <a:chExt cx="364282" cy="374197"/>
          </a:xfrm>
        </p:grpSpPr>
        <p:sp>
          <p:nvSpPr>
            <p:cNvPr id="17579" name="Google Shape;17579;p90"/>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90"/>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90"/>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90"/>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90"/>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90"/>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90"/>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90"/>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90"/>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90"/>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90"/>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90"/>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90"/>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90"/>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90"/>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4" name="Google Shape;17594;p90"/>
          <p:cNvGrpSpPr/>
          <p:nvPr/>
        </p:nvGrpSpPr>
        <p:grpSpPr>
          <a:xfrm>
            <a:off x="6085812" y="8798253"/>
            <a:ext cx="621222" cy="574340"/>
            <a:chOff x="7110427" y="3365261"/>
            <a:chExt cx="400401" cy="370184"/>
          </a:xfrm>
        </p:grpSpPr>
        <p:sp>
          <p:nvSpPr>
            <p:cNvPr id="17595" name="Google Shape;17595;p90"/>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90"/>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90"/>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90"/>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90"/>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90"/>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90"/>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2" name="Google Shape;17602;p90"/>
          <p:cNvGrpSpPr/>
          <p:nvPr/>
        </p:nvGrpSpPr>
        <p:grpSpPr>
          <a:xfrm>
            <a:off x="6936844" y="8794956"/>
            <a:ext cx="621181" cy="574259"/>
            <a:chOff x="7658949" y="3363137"/>
            <a:chExt cx="400375" cy="370132"/>
          </a:xfrm>
        </p:grpSpPr>
        <p:sp>
          <p:nvSpPr>
            <p:cNvPr id="17603" name="Google Shape;17603;p90"/>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90"/>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90"/>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90"/>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90"/>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8" name="Google Shape;17608;p90"/>
          <p:cNvGrpSpPr/>
          <p:nvPr/>
        </p:nvGrpSpPr>
        <p:grpSpPr>
          <a:xfrm>
            <a:off x="5752868" y="5180594"/>
            <a:ext cx="553301" cy="574218"/>
            <a:chOff x="3307156" y="3365314"/>
            <a:chExt cx="356623" cy="370105"/>
          </a:xfrm>
        </p:grpSpPr>
        <p:sp>
          <p:nvSpPr>
            <p:cNvPr id="17609" name="Google Shape;17609;p90"/>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90"/>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90"/>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90"/>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90"/>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90"/>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90"/>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90"/>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90"/>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90"/>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90"/>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90"/>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90"/>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90"/>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90"/>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4" name="Google Shape;17624;p90"/>
          <p:cNvGrpSpPr/>
          <p:nvPr/>
        </p:nvGrpSpPr>
        <p:grpSpPr>
          <a:xfrm>
            <a:off x="6542714" y="6649186"/>
            <a:ext cx="578410" cy="574178"/>
            <a:chOff x="7422407" y="1980107"/>
            <a:chExt cx="372807" cy="370079"/>
          </a:xfrm>
        </p:grpSpPr>
        <p:sp>
          <p:nvSpPr>
            <p:cNvPr id="17625" name="Google Shape;17625;p90"/>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90"/>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90"/>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90"/>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90"/>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90"/>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90"/>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90"/>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90"/>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90"/>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90"/>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90"/>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90"/>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8" name="Google Shape;17638;p90"/>
          <p:cNvGrpSpPr/>
          <p:nvPr/>
        </p:nvGrpSpPr>
        <p:grpSpPr>
          <a:xfrm>
            <a:off x="5757244" y="8085994"/>
            <a:ext cx="449526" cy="574666"/>
            <a:chOff x="6916141" y="2906184"/>
            <a:chExt cx="289737" cy="370394"/>
          </a:xfrm>
        </p:grpSpPr>
        <p:sp>
          <p:nvSpPr>
            <p:cNvPr id="17639" name="Google Shape;17639;p90"/>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90"/>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90"/>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90"/>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90"/>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90"/>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90"/>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90"/>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90"/>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90"/>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90"/>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90"/>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90"/>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90"/>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90"/>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90"/>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90"/>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90"/>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90"/>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90"/>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90"/>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0" name="Google Shape;17660;p90"/>
          <p:cNvGrpSpPr/>
          <p:nvPr/>
        </p:nvGrpSpPr>
        <p:grpSpPr>
          <a:xfrm>
            <a:off x="7392606" y="6701114"/>
            <a:ext cx="578207" cy="514680"/>
            <a:chOff x="7970194" y="2013577"/>
            <a:chExt cx="372676" cy="331731"/>
          </a:xfrm>
        </p:grpSpPr>
        <p:sp>
          <p:nvSpPr>
            <p:cNvPr id="17661" name="Google Shape;17661;p90"/>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90"/>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90"/>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90"/>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90"/>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90"/>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90"/>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90"/>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90"/>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90"/>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1" name="Google Shape;17671;p90"/>
          <p:cNvGrpSpPr/>
          <p:nvPr/>
        </p:nvGrpSpPr>
        <p:grpSpPr>
          <a:xfrm>
            <a:off x="3178693" y="2283636"/>
            <a:ext cx="516593" cy="574300"/>
            <a:chOff x="1416733" y="1512190"/>
            <a:chExt cx="332964" cy="370158"/>
          </a:xfrm>
        </p:grpSpPr>
        <p:sp>
          <p:nvSpPr>
            <p:cNvPr id="17672" name="Google Shape;17672;p90"/>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90"/>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90"/>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90"/>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90"/>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90"/>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90"/>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90"/>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90"/>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90"/>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90"/>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90"/>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90"/>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90"/>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90"/>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90"/>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90"/>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90"/>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90"/>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1" name="Google Shape;17691;p90"/>
          <p:cNvGrpSpPr/>
          <p:nvPr/>
        </p:nvGrpSpPr>
        <p:grpSpPr>
          <a:xfrm>
            <a:off x="3166587" y="8085872"/>
            <a:ext cx="531935" cy="574178"/>
            <a:chOff x="5246366" y="2906105"/>
            <a:chExt cx="342852" cy="370079"/>
          </a:xfrm>
        </p:grpSpPr>
        <p:sp>
          <p:nvSpPr>
            <p:cNvPr id="17692" name="Google Shape;17692;p90"/>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90"/>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90"/>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90"/>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90"/>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90"/>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8" name="Google Shape;17698;p90"/>
          <p:cNvGrpSpPr/>
          <p:nvPr/>
        </p:nvGrpSpPr>
        <p:grpSpPr>
          <a:xfrm>
            <a:off x="2298889" y="3715194"/>
            <a:ext cx="576009" cy="568236"/>
            <a:chOff x="849667" y="2434883"/>
            <a:chExt cx="371259" cy="366249"/>
          </a:xfrm>
        </p:grpSpPr>
        <p:sp>
          <p:nvSpPr>
            <p:cNvPr id="17699" name="Google Shape;17699;p90"/>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90"/>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90"/>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90"/>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90"/>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90"/>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90"/>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90"/>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90"/>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90"/>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90"/>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90"/>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90"/>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2" name="Google Shape;17712;p90"/>
          <p:cNvGrpSpPr/>
          <p:nvPr/>
        </p:nvGrpSpPr>
        <p:grpSpPr>
          <a:xfrm>
            <a:off x="7478982" y="5158838"/>
            <a:ext cx="516227" cy="574137"/>
            <a:chOff x="4417026" y="3365366"/>
            <a:chExt cx="332728" cy="370053"/>
          </a:xfrm>
        </p:grpSpPr>
        <p:sp>
          <p:nvSpPr>
            <p:cNvPr id="17713" name="Google Shape;17713;p90"/>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90"/>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90"/>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90"/>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90"/>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90"/>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90"/>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90"/>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90"/>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90"/>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90"/>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90"/>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90"/>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90"/>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90"/>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90"/>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90"/>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90"/>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1" name="Google Shape;17731;p90"/>
          <p:cNvGrpSpPr/>
          <p:nvPr/>
        </p:nvGrpSpPr>
        <p:grpSpPr>
          <a:xfrm>
            <a:off x="4854832" y="3009731"/>
            <a:ext cx="564736" cy="574218"/>
            <a:chOff x="2497068" y="1980186"/>
            <a:chExt cx="363994" cy="370105"/>
          </a:xfrm>
        </p:grpSpPr>
        <p:sp>
          <p:nvSpPr>
            <p:cNvPr id="17732" name="Google Shape;17732;p90"/>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90"/>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90"/>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90"/>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90"/>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90"/>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90"/>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90"/>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90"/>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90"/>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90"/>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90"/>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90"/>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90"/>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90"/>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90"/>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90"/>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90"/>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90"/>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90"/>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90"/>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3" name="Google Shape;17753;p90"/>
          <p:cNvGrpSpPr/>
          <p:nvPr/>
        </p:nvGrpSpPr>
        <p:grpSpPr>
          <a:xfrm>
            <a:off x="4057012" y="8085953"/>
            <a:ext cx="457543" cy="574096"/>
            <a:chOff x="5820278" y="2906158"/>
            <a:chExt cx="294904" cy="370027"/>
          </a:xfrm>
        </p:grpSpPr>
        <p:sp>
          <p:nvSpPr>
            <p:cNvPr id="17754" name="Google Shape;17754;p90"/>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90"/>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90"/>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90"/>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90"/>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90"/>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90"/>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1" name="Google Shape;17761;p90"/>
          <p:cNvGrpSpPr/>
          <p:nvPr/>
        </p:nvGrpSpPr>
        <p:grpSpPr>
          <a:xfrm>
            <a:off x="2728975" y="8826129"/>
            <a:ext cx="574259" cy="518546"/>
            <a:chOff x="4946819" y="3383229"/>
            <a:chExt cx="370132" cy="334223"/>
          </a:xfrm>
        </p:grpSpPr>
        <p:sp>
          <p:nvSpPr>
            <p:cNvPr id="17762" name="Google Shape;17762;p90"/>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90"/>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90"/>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90"/>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90"/>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90"/>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90"/>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90"/>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90"/>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1" name="Google Shape;17771;p90"/>
          <p:cNvGrpSpPr/>
          <p:nvPr/>
        </p:nvGrpSpPr>
        <p:grpSpPr>
          <a:xfrm>
            <a:off x="5694713" y="2325593"/>
            <a:ext cx="582561" cy="490385"/>
            <a:chOff x="3038403" y="1539234"/>
            <a:chExt cx="375482" cy="316072"/>
          </a:xfrm>
        </p:grpSpPr>
        <p:sp>
          <p:nvSpPr>
            <p:cNvPr id="17772" name="Google Shape;17772;p90"/>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73" name="Google Shape;17773;p90"/>
            <p:cNvGrpSpPr/>
            <p:nvPr/>
          </p:nvGrpSpPr>
          <p:grpSpPr>
            <a:xfrm>
              <a:off x="3038403" y="1539234"/>
              <a:ext cx="375482" cy="316072"/>
              <a:chOff x="3038403" y="1539234"/>
              <a:chExt cx="375482" cy="316072"/>
            </a:xfrm>
          </p:grpSpPr>
          <p:sp>
            <p:nvSpPr>
              <p:cNvPr id="17774" name="Google Shape;17774;p90"/>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90"/>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90"/>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90"/>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90"/>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90"/>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90"/>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90"/>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90"/>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783" name="Google Shape;17783;p90"/>
          <p:cNvGrpSpPr/>
          <p:nvPr/>
        </p:nvGrpSpPr>
        <p:grpSpPr>
          <a:xfrm>
            <a:off x="4852290" y="8085912"/>
            <a:ext cx="559853" cy="574340"/>
            <a:chOff x="6332865" y="2906131"/>
            <a:chExt cx="360846" cy="370184"/>
          </a:xfrm>
        </p:grpSpPr>
        <p:sp>
          <p:nvSpPr>
            <p:cNvPr id="17784" name="Google Shape;17784;p90"/>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90"/>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90"/>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90"/>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90"/>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90"/>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90"/>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90"/>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90"/>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90"/>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90"/>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5" name="Google Shape;17795;p90"/>
          <p:cNvGrpSpPr/>
          <p:nvPr/>
        </p:nvGrpSpPr>
        <p:grpSpPr>
          <a:xfrm>
            <a:off x="7396207" y="2292752"/>
            <a:ext cx="574259" cy="555783"/>
            <a:chOff x="4135079" y="1518066"/>
            <a:chExt cx="370132" cy="358223"/>
          </a:xfrm>
        </p:grpSpPr>
        <p:sp>
          <p:nvSpPr>
            <p:cNvPr id="17796" name="Google Shape;17796;p90"/>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90"/>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90"/>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90"/>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90"/>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90"/>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90"/>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90"/>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90"/>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90"/>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90"/>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90"/>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90"/>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90"/>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90"/>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90"/>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90"/>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90"/>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90"/>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5" name="Google Shape;17815;p90"/>
          <p:cNvGrpSpPr/>
          <p:nvPr/>
        </p:nvGrpSpPr>
        <p:grpSpPr>
          <a:xfrm>
            <a:off x="5699415" y="6649227"/>
            <a:ext cx="560463" cy="574300"/>
            <a:chOff x="6878869" y="1980134"/>
            <a:chExt cx="361240" cy="370158"/>
          </a:xfrm>
        </p:grpSpPr>
        <p:sp>
          <p:nvSpPr>
            <p:cNvPr id="17816" name="Google Shape;17816;p90"/>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90"/>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90"/>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90"/>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90"/>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90"/>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90"/>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90"/>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90"/>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90"/>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90"/>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90"/>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90"/>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9" name="Google Shape;17829;p90"/>
          <p:cNvGrpSpPr/>
          <p:nvPr/>
        </p:nvGrpSpPr>
        <p:grpSpPr>
          <a:xfrm>
            <a:off x="4850071" y="3893848"/>
            <a:ext cx="574259" cy="402563"/>
            <a:chOff x="2493999" y="2550033"/>
            <a:chExt cx="370132" cy="259467"/>
          </a:xfrm>
        </p:grpSpPr>
        <p:sp>
          <p:nvSpPr>
            <p:cNvPr id="17830" name="Google Shape;17830;p90"/>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90"/>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90"/>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90"/>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90"/>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90"/>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90"/>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90"/>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90"/>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90"/>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90"/>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90"/>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90"/>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90"/>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90"/>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90"/>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90"/>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90"/>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90"/>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9" name="Google Shape;17849;p90"/>
          <p:cNvGrpSpPr/>
          <p:nvPr/>
        </p:nvGrpSpPr>
        <p:grpSpPr>
          <a:xfrm>
            <a:off x="3263055" y="5158675"/>
            <a:ext cx="436056" cy="574300"/>
            <a:chOff x="1699703" y="3365261"/>
            <a:chExt cx="281054" cy="370158"/>
          </a:xfrm>
        </p:grpSpPr>
        <p:sp>
          <p:nvSpPr>
            <p:cNvPr id="17850" name="Google Shape;17850;p90"/>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90"/>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90"/>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90"/>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90"/>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90"/>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90"/>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90"/>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90"/>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90"/>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90"/>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90"/>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90"/>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3" name="Google Shape;17863;p90"/>
          <p:cNvGrpSpPr/>
          <p:nvPr/>
        </p:nvGrpSpPr>
        <p:grpSpPr>
          <a:xfrm>
            <a:off x="7387356" y="5934445"/>
            <a:ext cx="574015" cy="551754"/>
            <a:chOff x="7966810" y="1519430"/>
            <a:chExt cx="369974" cy="355626"/>
          </a:xfrm>
        </p:grpSpPr>
        <p:sp>
          <p:nvSpPr>
            <p:cNvPr id="17864" name="Google Shape;17864;p90"/>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90"/>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90"/>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90"/>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90"/>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90"/>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90"/>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90"/>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90"/>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90"/>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90"/>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90"/>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90"/>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90"/>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90"/>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90"/>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0" name="Google Shape;17880;p90"/>
          <p:cNvGrpSpPr/>
          <p:nvPr/>
        </p:nvGrpSpPr>
        <p:grpSpPr>
          <a:xfrm>
            <a:off x="4958729" y="5158797"/>
            <a:ext cx="450625" cy="574178"/>
            <a:chOff x="2792628" y="3365340"/>
            <a:chExt cx="290445" cy="370079"/>
          </a:xfrm>
        </p:grpSpPr>
        <p:sp>
          <p:nvSpPr>
            <p:cNvPr id="17881" name="Google Shape;17881;p90"/>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90"/>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90"/>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90"/>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90"/>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90"/>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90"/>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90"/>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90"/>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90"/>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90"/>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90"/>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90"/>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90"/>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5" name="Google Shape;17895;p90"/>
          <p:cNvGrpSpPr/>
          <p:nvPr/>
        </p:nvGrpSpPr>
        <p:grpSpPr>
          <a:xfrm>
            <a:off x="3136572" y="3022347"/>
            <a:ext cx="602176" cy="548906"/>
            <a:chOff x="1389585" y="1988317"/>
            <a:chExt cx="388125" cy="353790"/>
          </a:xfrm>
        </p:grpSpPr>
        <p:sp>
          <p:nvSpPr>
            <p:cNvPr id="17896" name="Google Shape;17896;p90"/>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90"/>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90"/>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90"/>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90"/>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90"/>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90"/>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90"/>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90"/>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90"/>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90"/>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90"/>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90"/>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90"/>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90"/>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90"/>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90"/>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90"/>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90"/>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90"/>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90"/>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90"/>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8" name="Google Shape;17918;p90"/>
          <p:cNvGrpSpPr/>
          <p:nvPr/>
        </p:nvGrpSpPr>
        <p:grpSpPr>
          <a:xfrm>
            <a:off x="4848403" y="2283636"/>
            <a:ext cx="574300" cy="574300"/>
            <a:chOff x="2492924" y="1512190"/>
            <a:chExt cx="370158" cy="370158"/>
          </a:xfrm>
        </p:grpSpPr>
        <p:sp>
          <p:nvSpPr>
            <p:cNvPr id="17919" name="Google Shape;17919;p90"/>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90"/>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90"/>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90"/>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90"/>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90"/>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90"/>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90"/>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90"/>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90"/>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90"/>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90"/>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90"/>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90"/>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90"/>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90"/>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90"/>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90"/>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90"/>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90"/>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90"/>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90"/>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1" name="Google Shape;17941;p90"/>
          <p:cNvGrpSpPr/>
          <p:nvPr/>
        </p:nvGrpSpPr>
        <p:grpSpPr>
          <a:xfrm>
            <a:off x="3980564" y="2283717"/>
            <a:ext cx="611252" cy="574218"/>
            <a:chOff x="1933569" y="1512243"/>
            <a:chExt cx="393975" cy="370105"/>
          </a:xfrm>
        </p:grpSpPr>
        <p:sp>
          <p:nvSpPr>
            <p:cNvPr id="17942" name="Google Shape;17942;p90"/>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90"/>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90"/>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90"/>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90"/>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90"/>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90"/>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90"/>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90"/>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90"/>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90"/>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90"/>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90"/>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90"/>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90"/>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90"/>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90"/>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90"/>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90"/>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90"/>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90"/>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90"/>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90"/>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90"/>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90"/>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90"/>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90"/>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90"/>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0" name="Google Shape;17970;p90"/>
          <p:cNvGrpSpPr/>
          <p:nvPr/>
        </p:nvGrpSpPr>
        <p:grpSpPr>
          <a:xfrm>
            <a:off x="4095285" y="5158879"/>
            <a:ext cx="475490" cy="574056"/>
            <a:chOff x="2236106" y="3365392"/>
            <a:chExt cx="306471" cy="370000"/>
          </a:xfrm>
        </p:grpSpPr>
        <p:sp>
          <p:nvSpPr>
            <p:cNvPr id="17971" name="Google Shape;17971;p90"/>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90"/>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90"/>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90"/>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90"/>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90"/>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90"/>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90"/>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90"/>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90"/>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90"/>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90"/>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90"/>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90"/>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5" name="Google Shape;17985;p90"/>
          <p:cNvGrpSpPr/>
          <p:nvPr/>
        </p:nvGrpSpPr>
        <p:grpSpPr>
          <a:xfrm>
            <a:off x="3576100" y="8829751"/>
            <a:ext cx="582317" cy="511384"/>
            <a:chOff x="5492823" y="3385563"/>
            <a:chExt cx="375325" cy="329606"/>
          </a:xfrm>
        </p:grpSpPr>
        <p:sp>
          <p:nvSpPr>
            <p:cNvPr id="17986" name="Google Shape;17986;p90"/>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90"/>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90"/>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90"/>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90"/>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90"/>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90"/>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90"/>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90"/>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90"/>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90"/>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90"/>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90"/>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90"/>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90"/>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90"/>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90"/>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90"/>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90"/>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90"/>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6" name="Google Shape;18006;p90"/>
          <p:cNvGrpSpPr/>
          <p:nvPr/>
        </p:nvGrpSpPr>
        <p:grpSpPr>
          <a:xfrm>
            <a:off x="5699963" y="3042206"/>
            <a:ext cx="574300" cy="509146"/>
            <a:chOff x="3041787" y="2001118"/>
            <a:chExt cx="370158" cy="328164"/>
          </a:xfrm>
        </p:grpSpPr>
        <p:sp>
          <p:nvSpPr>
            <p:cNvPr id="18007" name="Google Shape;18007;p90"/>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90"/>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90"/>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90"/>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90"/>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90"/>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90"/>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90"/>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90"/>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90"/>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90"/>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90"/>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90"/>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90"/>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90"/>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90"/>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90"/>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90"/>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5" name="Google Shape;18025;p90"/>
          <p:cNvGrpSpPr/>
          <p:nvPr/>
        </p:nvGrpSpPr>
        <p:grpSpPr>
          <a:xfrm>
            <a:off x="3994340" y="6740752"/>
            <a:ext cx="577637" cy="509227"/>
            <a:chOff x="5779884" y="2039125"/>
            <a:chExt cx="372309" cy="328216"/>
          </a:xfrm>
        </p:grpSpPr>
        <p:sp>
          <p:nvSpPr>
            <p:cNvPr id="18026" name="Google Shape;18026;p9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9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90"/>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90"/>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90"/>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90"/>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90"/>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90"/>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90"/>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90"/>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90"/>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9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9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042" name="Shape 18042"/>
        <p:cNvGrpSpPr/>
        <p:nvPr/>
      </p:nvGrpSpPr>
      <p:grpSpPr>
        <a:xfrm>
          <a:off x="0" y="0"/>
          <a:ext cx="0" cy="0"/>
          <a:chOff x="0" y="0"/>
          <a:chExt cx="0" cy="0"/>
        </a:xfrm>
      </p:grpSpPr>
      <p:sp>
        <p:nvSpPr>
          <p:cNvPr id="18043" name="Google Shape;18043;p91"/>
          <p:cNvSpPr txBox="1"/>
          <p:nvPr/>
        </p:nvSpPr>
        <p:spPr>
          <a:xfrm>
            <a:off x="2544875" y="914399"/>
            <a:ext cx="5270100" cy="9132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SEO &amp; Marketing Icons</a:t>
            </a:r>
            <a:endParaRPr sz="3600">
              <a:solidFill>
                <a:srgbClr val="FFFFFF"/>
              </a:solidFill>
            </a:endParaRPr>
          </a:p>
        </p:txBody>
      </p:sp>
      <p:grpSp>
        <p:nvGrpSpPr>
          <p:cNvPr id="18044" name="Google Shape;18044;p91"/>
          <p:cNvGrpSpPr/>
          <p:nvPr/>
        </p:nvGrpSpPr>
        <p:grpSpPr>
          <a:xfrm>
            <a:off x="2563392" y="2977281"/>
            <a:ext cx="503511" cy="528711"/>
            <a:chOff x="878066" y="1981993"/>
            <a:chExt cx="354610" cy="372358"/>
          </a:xfrm>
        </p:grpSpPr>
        <p:sp>
          <p:nvSpPr>
            <p:cNvPr id="18045" name="Google Shape;18045;p91"/>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91"/>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91"/>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91"/>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91"/>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91"/>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91"/>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91"/>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91"/>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91"/>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91"/>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91"/>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91"/>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91"/>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9" name="Google Shape;18059;p91"/>
          <p:cNvGrpSpPr/>
          <p:nvPr/>
        </p:nvGrpSpPr>
        <p:grpSpPr>
          <a:xfrm>
            <a:off x="3227519" y="2977839"/>
            <a:ext cx="527706" cy="527669"/>
            <a:chOff x="1345794" y="1982386"/>
            <a:chExt cx="371650" cy="371624"/>
          </a:xfrm>
        </p:grpSpPr>
        <p:sp>
          <p:nvSpPr>
            <p:cNvPr id="18060" name="Google Shape;18060;p91"/>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91"/>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91"/>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91"/>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91"/>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91"/>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91"/>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91"/>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91"/>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91"/>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91"/>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91"/>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91"/>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91"/>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91"/>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91"/>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91"/>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91"/>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91"/>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91"/>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91"/>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91"/>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91"/>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91"/>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91"/>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91"/>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91"/>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91"/>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91"/>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91"/>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91"/>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91"/>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91"/>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91"/>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91"/>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91"/>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91"/>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7" name="Google Shape;18097;p91"/>
          <p:cNvGrpSpPr/>
          <p:nvPr/>
        </p:nvGrpSpPr>
        <p:grpSpPr>
          <a:xfrm>
            <a:off x="3902925" y="2977281"/>
            <a:ext cx="528785" cy="528785"/>
            <a:chOff x="1821465" y="1981993"/>
            <a:chExt cx="372410" cy="372410"/>
          </a:xfrm>
        </p:grpSpPr>
        <p:sp>
          <p:nvSpPr>
            <p:cNvPr id="18098" name="Google Shape;18098;p91"/>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91"/>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91"/>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91"/>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91"/>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91"/>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91"/>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91"/>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91"/>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91"/>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91"/>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91"/>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91"/>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91"/>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2" name="Google Shape;18112;p91"/>
          <p:cNvGrpSpPr/>
          <p:nvPr/>
        </p:nvGrpSpPr>
        <p:grpSpPr>
          <a:xfrm>
            <a:off x="4548813" y="2977020"/>
            <a:ext cx="590538" cy="529195"/>
            <a:chOff x="2276348" y="1981809"/>
            <a:chExt cx="415901" cy="372699"/>
          </a:xfrm>
        </p:grpSpPr>
        <p:sp>
          <p:nvSpPr>
            <p:cNvPr id="18113" name="Google Shape;18113;p91"/>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91"/>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91"/>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91"/>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91"/>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91"/>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91"/>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0" name="Google Shape;18120;p91"/>
          <p:cNvGrpSpPr/>
          <p:nvPr/>
        </p:nvGrpSpPr>
        <p:grpSpPr>
          <a:xfrm>
            <a:off x="5255932" y="3017035"/>
            <a:ext cx="528227" cy="449129"/>
            <a:chOff x="2774354" y="2009990"/>
            <a:chExt cx="372017" cy="316310"/>
          </a:xfrm>
        </p:grpSpPr>
        <p:sp>
          <p:nvSpPr>
            <p:cNvPr id="18121" name="Google Shape;18121;p91"/>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91"/>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91"/>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91"/>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91"/>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91"/>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91"/>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91"/>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91"/>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91"/>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91"/>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91"/>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91"/>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91"/>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91"/>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91"/>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91"/>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91"/>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91"/>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91"/>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91"/>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91"/>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91"/>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91"/>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91"/>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91"/>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7" name="Google Shape;18147;p91"/>
          <p:cNvGrpSpPr/>
          <p:nvPr/>
        </p:nvGrpSpPr>
        <p:grpSpPr>
          <a:xfrm>
            <a:off x="6602462" y="2977281"/>
            <a:ext cx="533624" cy="528264"/>
            <a:chOff x="3722682" y="1981993"/>
            <a:chExt cx="375818" cy="372043"/>
          </a:xfrm>
        </p:grpSpPr>
        <p:sp>
          <p:nvSpPr>
            <p:cNvPr id="18148" name="Google Shape;18148;p91"/>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91"/>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91"/>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91"/>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91"/>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91"/>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91"/>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91"/>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91"/>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91"/>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91"/>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91"/>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91"/>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91"/>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91"/>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3" name="Google Shape;18163;p91"/>
          <p:cNvGrpSpPr/>
          <p:nvPr/>
        </p:nvGrpSpPr>
        <p:grpSpPr>
          <a:xfrm>
            <a:off x="7282185" y="2977020"/>
            <a:ext cx="530386" cy="528636"/>
            <a:chOff x="4201394" y="1981809"/>
            <a:chExt cx="373538" cy="372305"/>
          </a:xfrm>
        </p:grpSpPr>
        <p:sp>
          <p:nvSpPr>
            <p:cNvPr id="18164" name="Google Shape;18164;p91"/>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91"/>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91"/>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91"/>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91"/>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91"/>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91"/>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91"/>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91"/>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91"/>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91"/>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91"/>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91"/>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91"/>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91"/>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91"/>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0" name="Google Shape;18180;p91"/>
          <p:cNvGrpSpPr/>
          <p:nvPr/>
        </p:nvGrpSpPr>
        <p:grpSpPr>
          <a:xfrm>
            <a:off x="2532535" y="5561346"/>
            <a:ext cx="600253" cy="536416"/>
            <a:chOff x="4659658" y="1500266"/>
            <a:chExt cx="422743" cy="377784"/>
          </a:xfrm>
        </p:grpSpPr>
        <p:sp>
          <p:nvSpPr>
            <p:cNvPr id="18181" name="Google Shape;18181;p91"/>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91"/>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91"/>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91"/>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91"/>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91"/>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91"/>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91"/>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91"/>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91"/>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91"/>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91"/>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91"/>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91"/>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91"/>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91"/>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91"/>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8" name="Google Shape;18198;p91"/>
          <p:cNvGrpSpPr/>
          <p:nvPr/>
        </p:nvGrpSpPr>
        <p:grpSpPr>
          <a:xfrm>
            <a:off x="3315961" y="5580144"/>
            <a:ext cx="369733" cy="498672"/>
            <a:chOff x="5211406" y="1513504"/>
            <a:chExt cx="260394" cy="351202"/>
          </a:xfrm>
        </p:grpSpPr>
        <p:sp>
          <p:nvSpPr>
            <p:cNvPr id="18199" name="Google Shape;18199;p91"/>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91"/>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91"/>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91"/>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91"/>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91"/>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91"/>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91"/>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91"/>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91"/>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91"/>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91"/>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91"/>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2" name="Google Shape;18212;p91"/>
          <p:cNvGrpSpPr/>
          <p:nvPr/>
        </p:nvGrpSpPr>
        <p:grpSpPr>
          <a:xfrm>
            <a:off x="3914017" y="5579734"/>
            <a:ext cx="520708" cy="499491"/>
            <a:chOff x="5632602" y="1513216"/>
            <a:chExt cx="366722" cy="351779"/>
          </a:xfrm>
        </p:grpSpPr>
        <p:sp>
          <p:nvSpPr>
            <p:cNvPr id="18213" name="Google Shape;18213;p91"/>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91"/>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91"/>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91"/>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91"/>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91"/>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91"/>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91"/>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1" name="Google Shape;18221;p91"/>
          <p:cNvGrpSpPr/>
          <p:nvPr/>
        </p:nvGrpSpPr>
        <p:grpSpPr>
          <a:xfrm>
            <a:off x="4562585" y="5599499"/>
            <a:ext cx="570661" cy="459998"/>
            <a:chOff x="6089372" y="1527136"/>
            <a:chExt cx="401902" cy="323965"/>
          </a:xfrm>
        </p:grpSpPr>
        <p:sp>
          <p:nvSpPr>
            <p:cNvPr id="18222" name="Google Shape;18222;p91"/>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91"/>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91"/>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91"/>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91"/>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91"/>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91"/>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91"/>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91"/>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91"/>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91"/>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91"/>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91"/>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91"/>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91"/>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91"/>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91"/>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91"/>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91"/>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91"/>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91"/>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91"/>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91"/>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91"/>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91"/>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91"/>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91"/>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91"/>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91"/>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91"/>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2" name="Google Shape;18252;p91"/>
          <p:cNvGrpSpPr/>
          <p:nvPr/>
        </p:nvGrpSpPr>
        <p:grpSpPr>
          <a:xfrm>
            <a:off x="5258426" y="5600579"/>
            <a:ext cx="525510" cy="457839"/>
            <a:chOff x="6579435" y="1527897"/>
            <a:chExt cx="370103" cy="322445"/>
          </a:xfrm>
        </p:grpSpPr>
        <p:sp>
          <p:nvSpPr>
            <p:cNvPr id="18253" name="Google Shape;18253;p91"/>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91"/>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91"/>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91"/>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91"/>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91"/>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91"/>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91"/>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91"/>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91"/>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91"/>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91"/>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91"/>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91"/>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91"/>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91"/>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91"/>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91"/>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91"/>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91"/>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91"/>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4" name="Google Shape;18274;p91"/>
          <p:cNvGrpSpPr/>
          <p:nvPr/>
        </p:nvGrpSpPr>
        <p:grpSpPr>
          <a:xfrm>
            <a:off x="5839807" y="5616138"/>
            <a:ext cx="709836" cy="426162"/>
            <a:chOff x="6988887" y="1538854"/>
            <a:chExt cx="499920" cy="300136"/>
          </a:xfrm>
        </p:grpSpPr>
        <p:sp>
          <p:nvSpPr>
            <p:cNvPr id="18275" name="Google Shape;18275;p91"/>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91"/>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91"/>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91"/>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91"/>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91"/>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91"/>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91"/>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91"/>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91"/>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91"/>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91"/>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91"/>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8" name="Google Shape;18288;p91"/>
          <p:cNvGrpSpPr/>
          <p:nvPr/>
        </p:nvGrpSpPr>
        <p:grpSpPr>
          <a:xfrm>
            <a:off x="7346990" y="5590343"/>
            <a:ext cx="396608" cy="478274"/>
            <a:chOff x="8050359" y="1520687"/>
            <a:chExt cx="279321" cy="336837"/>
          </a:xfrm>
        </p:grpSpPr>
        <p:sp>
          <p:nvSpPr>
            <p:cNvPr id="18289" name="Google Shape;18289;p91"/>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91"/>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91"/>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91"/>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91"/>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91"/>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91"/>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91"/>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91"/>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91"/>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91"/>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91"/>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91"/>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2" name="Google Shape;18302;p91"/>
          <p:cNvGrpSpPr/>
          <p:nvPr/>
        </p:nvGrpSpPr>
        <p:grpSpPr>
          <a:xfrm>
            <a:off x="4569025" y="6926674"/>
            <a:ext cx="517470" cy="481475"/>
            <a:chOff x="6093907" y="2461832"/>
            <a:chExt cx="364441" cy="339091"/>
          </a:xfrm>
        </p:grpSpPr>
        <p:sp>
          <p:nvSpPr>
            <p:cNvPr id="18303" name="Google Shape;18303;p91"/>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91"/>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91"/>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91"/>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91"/>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91"/>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91"/>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91"/>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91"/>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91"/>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3" name="Google Shape;18313;p91"/>
          <p:cNvGrpSpPr/>
          <p:nvPr/>
        </p:nvGrpSpPr>
        <p:grpSpPr>
          <a:xfrm>
            <a:off x="2556208" y="6243749"/>
            <a:ext cx="536267" cy="536267"/>
            <a:chOff x="4676331" y="1980866"/>
            <a:chExt cx="377680" cy="377680"/>
          </a:xfrm>
        </p:grpSpPr>
        <p:sp>
          <p:nvSpPr>
            <p:cNvPr id="18314" name="Google Shape;18314;p91"/>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91"/>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91"/>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91"/>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91"/>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91"/>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91"/>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91"/>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91"/>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91"/>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91"/>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91"/>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91"/>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91"/>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91"/>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91"/>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91"/>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91"/>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91"/>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3" name="Google Shape;18333;p91"/>
          <p:cNvGrpSpPr/>
          <p:nvPr/>
        </p:nvGrpSpPr>
        <p:grpSpPr>
          <a:xfrm>
            <a:off x="6602797" y="5593581"/>
            <a:ext cx="507829" cy="471797"/>
            <a:chOff x="7526242" y="1522968"/>
            <a:chExt cx="357651" cy="332275"/>
          </a:xfrm>
        </p:grpSpPr>
        <p:sp>
          <p:nvSpPr>
            <p:cNvPr id="18334" name="Google Shape;18334;p91"/>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91"/>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91"/>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91"/>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91"/>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91"/>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91"/>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91"/>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91"/>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91"/>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91"/>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91"/>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91"/>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91"/>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91"/>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91"/>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0" name="Google Shape;18350;p91"/>
          <p:cNvGrpSpPr/>
          <p:nvPr/>
        </p:nvGrpSpPr>
        <p:grpSpPr>
          <a:xfrm>
            <a:off x="5932417" y="2977839"/>
            <a:ext cx="527706" cy="527669"/>
            <a:chOff x="3250786" y="1982386"/>
            <a:chExt cx="371650" cy="371624"/>
          </a:xfrm>
        </p:grpSpPr>
        <p:sp>
          <p:nvSpPr>
            <p:cNvPr id="18351" name="Google Shape;18351;p91"/>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91"/>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91"/>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91"/>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91"/>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91"/>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91"/>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91"/>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91"/>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91"/>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91"/>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91"/>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91"/>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91"/>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91"/>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91"/>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91"/>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91"/>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91"/>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91"/>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91"/>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91"/>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91"/>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91"/>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91"/>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91"/>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91"/>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91"/>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91"/>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91"/>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1" name="Google Shape;18381;p91"/>
          <p:cNvGrpSpPr/>
          <p:nvPr/>
        </p:nvGrpSpPr>
        <p:grpSpPr>
          <a:xfrm>
            <a:off x="3222680" y="4303934"/>
            <a:ext cx="530386" cy="470718"/>
            <a:chOff x="1342386" y="2916322"/>
            <a:chExt cx="373538" cy="331515"/>
          </a:xfrm>
        </p:grpSpPr>
        <p:sp>
          <p:nvSpPr>
            <p:cNvPr id="18382" name="Google Shape;18382;p91"/>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91"/>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91"/>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91"/>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91"/>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91"/>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91"/>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91"/>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91"/>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91"/>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91"/>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3" name="Google Shape;18393;p91"/>
          <p:cNvGrpSpPr/>
          <p:nvPr/>
        </p:nvGrpSpPr>
        <p:grpSpPr>
          <a:xfrm>
            <a:off x="4574049" y="4346926"/>
            <a:ext cx="530944" cy="385292"/>
            <a:chOff x="2294122" y="2946600"/>
            <a:chExt cx="373931" cy="271351"/>
          </a:xfrm>
        </p:grpSpPr>
        <p:sp>
          <p:nvSpPr>
            <p:cNvPr id="18394" name="Google Shape;18394;p91"/>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91"/>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91"/>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91"/>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91"/>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91"/>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91"/>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91"/>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91"/>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91"/>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91"/>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91"/>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91"/>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91"/>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91"/>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91"/>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91"/>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91"/>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91"/>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91"/>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91"/>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91"/>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91"/>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91"/>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91"/>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91"/>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91"/>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91"/>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91"/>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91"/>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4" name="Google Shape;18424;p91"/>
          <p:cNvGrpSpPr/>
          <p:nvPr/>
        </p:nvGrpSpPr>
        <p:grpSpPr>
          <a:xfrm>
            <a:off x="5249492" y="4291055"/>
            <a:ext cx="530907" cy="496513"/>
            <a:chOff x="2769819" y="2907251"/>
            <a:chExt cx="373905" cy="349682"/>
          </a:xfrm>
        </p:grpSpPr>
        <p:sp>
          <p:nvSpPr>
            <p:cNvPr id="18425" name="Google Shape;18425;p91"/>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91"/>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91"/>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91"/>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91"/>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91"/>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91"/>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91"/>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91"/>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91"/>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91"/>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91"/>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91"/>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91"/>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91"/>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91"/>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91"/>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2" name="Google Shape;18442;p91"/>
          <p:cNvGrpSpPr/>
          <p:nvPr/>
        </p:nvGrpSpPr>
        <p:grpSpPr>
          <a:xfrm>
            <a:off x="5925977" y="4274007"/>
            <a:ext cx="533587" cy="530758"/>
            <a:chOff x="3246251" y="2895245"/>
            <a:chExt cx="375792" cy="373800"/>
          </a:xfrm>
        </p:grpSpPr>
        <p:sp>
          <p:nvSpPr>
            <p:cNvPr id="18443" name="Google Shape;18443;p91"/>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91"/>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91"/>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91"/>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91"/>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91"/>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91"/>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91"/>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91"/>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91"/>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91"/>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91"/>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91"/>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91"/>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7" name="Google Shape;18457;p91"/>
          <p:cNvGrpSpPr/>
          <p:nvPr/>
        </p:nvGrpSpPr>
        <p:grpSpPr>
          <a:xfrm>
            <a:off x="6699725" y="4274305"/>
            <a:ext cx="333180" cy="530460"/>
            <a:chOff x="3791182" y="2895454"/>
            <a:chExt cx="234650" cy="373590"/>
          </a:xfrm>
        </p:grpSpPr>
        <p:sp>
          <p:nvSpPr>
            <p:cNvPr id="18458" name="Google Shape;18458;p91"/>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91"/>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91"/>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91"/>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91"/>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91"/>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91"/>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91"/>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91"/>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7" name="Google Shape;18467;p91"/>
          <p:cNvGrpSpPr/>
          <p:nvPr/>
        </p:nvGrpSpPr>
        <p:grpSpPr>
          <a:xfrm>
            <a:off x="5916635" y="6965907"/>
            <a:ext cx="517470" cy="363814"/>
            <a:chOff x="7042995" y="2489463"/>
            <a:chExt cx="364441" cy="256225"/>
          </a:xfrm>
        </p:grpSpPr>
        <p:sp>
          <p:nvSpPr>
            <p:cNvPr id="18468" name="Google Shape;18468;p91"/>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91"/>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91"/>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91"/>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91"/>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91"/>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91"/>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91"/>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91"/>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7" name="Google Shape;18477;p91"/>
          <p:cNvGrpSpPr/>
          <p:nvPr/>
        </p:nvGrpSpPr>
        <p:grpSpPr>
          <a:xfrm>
            <a:off x="6589918" y="6891424"/>
            <a:ext cx="517246" cy="512929"/>
            <a:chOff x="7517172" y="2437007"/>
            <a:chExt cx="364284" cy="361243"/>
          </a:xfrm>
        </p:grpSpPr>
        <p:sp>
          <p:nvSpPr>
            <p:cNvPr id="18478" name="Google Shape;18478;p91"/>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91"/>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91"/>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91"/>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91"/>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91"/>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91"/>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91"/>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91"/>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91"/>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91"/>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91"/>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91"/>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91"/>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91"/>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91"/>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91"/>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91"/>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9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9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91"/>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9" name="Google Shape;18499;p91"/>
          <p:cNvGrpSpPr/>
          <p:nvPr/>
        </p:nvGrpSpPr>
        <p:grpSpPr>
          <a:xfrm>
            <a:off x="7284680" y="6891350"/>
            <a:ext cx="476078" cy="513040"/>
            <a:chOff x="8006475" y="2436954"/>
            <a:chExt cx="335290" cy="361321"/>
          </a:xfrm>
        </p:grpSpPr>
        <p:sp>
          <p:nvSpPr>
            <p:cNvPr id="18500" name="Google Shape;18500;p91"/>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91"/>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91"/>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91"/>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91"/>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91"/>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91"/>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91"/>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91"/>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91"/>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91"/>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91"/>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91"/>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91"/>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91"/>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91"/>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91"/>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91"/>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91"/>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9" name="Google Shape;18519;p91"/>
          <p:cNvGrpSpPr/>
          <p:nvPr/>
        </p:nvGrpSpPr>
        <p:grpSpPr>
          <a:xfrm>
            <a:off x="3862985" y="7561805"/>
            <a:ext cx="559904" cy="496513"/>
            <a:chOff x="5596661" y="2909139"/>
            <a:chExt cx="394326" cy="349682"/>
          </a:xfrm>
        </p:grpSpPr>
        <p:sp>
          <p:nvSpPr>
            <p:cNvPr id="18520" name="Google Shape;18520;p91"/>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91"/>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91"/>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91"/>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91"/>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91"/>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91"/>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91"/>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91"/>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91"/>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91"/>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91"/>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91"/>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91"/>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91"/>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91"/>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6" name="Google Shape;18536;p91"/>
          <p:cNvGrpSpPr/>
          <p:nvPr/>
        </p:nvGrpSpPr>
        <p:grpSpPr>
          <a:xfrm>
            <a:off x="2558553" y="4301217"/>
            <a:ext cx="506750" cy="476674"/>
            <a:chOff x="874658" y="2914408"/>
            <a:chExt cx="356891" cy="335709"/>
          </a:xfrm>
        </p:grpSpPr>
        <p:sp>
          <p:nvSpPr>
            <p:cNvPr id="18537" name="Google Shape;18537;p91"/>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91"/>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91"/>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91"/>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91"/>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91"/>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91"/>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91"/>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91"/>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91"/>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91"/>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91"/>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91"/>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91"/>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91"/>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91"/>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91"/>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91"/>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91"/>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91"/>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7" name="Google Shape;18557;p91"/>
          <p:cNvGrpSpPr/>
          <p:nvPr/>
        </p:nvGrpSpPr>
        <p:grpSpPr>
          <a:xfrm>
            <a:off x="7324098" y="4322211"/>
            <a:ext cx="438483" cy="434724"/>
            <a:chOff x="4230912" y="2929193"/>
            <a:chExt cx="308813" cy="306165"/>
          </a:xfrm>
        </p:grpSpPr>
        <p:sp>
          <p:nvSpPr>
            <p:cNvPr id="18558" name="Google Shape;18558;p91"/>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91"/>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91"/>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91"/>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91"/>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91"/>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91"/>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91"/>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91"/>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91"/>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91"/>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91"/>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91"/>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91"/>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91"/>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3" name="Google Shape;18573;p91"/>
          <p:cNvGrpSpPr/>
          <p:nvPr/>
        </p:nvGrpSpPr>
        <p:grpSpPr>
          <a:xfrm>
            <a:off x="2487421" y="8260325"/>
            <a:ext cx="580897" cy="380453"/>
            <a:chOff x="4627886" y="3401089"/>
            <a:chExt cx="409111" cy="267944"/>
          </a:xfrm>
        </p:grpSpPr>
        <p:sp>
          <p:nvSpPr>
            <p:cNvPr id="18574" name="Google Shape;18574;p91"/>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91"/>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91"/>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91"/>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91"/>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91"/>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91"/>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91"/>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91"/>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91"/>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91"/>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5" name="Google Shape;18585;p91"/>
          <p:cNvGrpSpPr/>
          <p:nvPr/>
        </p:nvGrpSpPr>
        <p:grpSpPr>
          <a:xfrm>
            <a:off x="2522336" y="7547288"/>
            <a:ext cx="548104" cy="545945"/>
            <a:chOff x="4652476" y="2898915"/>
            <a:chExt cx="386016" cy="384495"/>
          </a:xfrm>
        </p:grpSpPr>
        <p:sp>
          <p:nvSpPr>
            <p:cNvPr id="18586" name="Google Shape;18586;p91"/>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91"/>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91"/>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91"/>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91"/>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91"/>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91"/>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91"/>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91"/>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5" name="Google Shape;18595;p91"/>
          <p:cNvGrpSpPr/>
          <p:nvPr/>
        </p:nvGrpSpPr>
        <p:grpSpPr>
          <a:xfrm>
            <a:off x="3238612" y="7580341"/>
            <a:ext cx="461040" cy="493573"/>
            <a:chOff x="5156931" y="2922194"/>
            <a:chExt cx="324699" cy="347611"/>
          </a:xfrm>
        </p:grpSpPr>
        <p:sp>
          <p:nvSpPr>
            <p:cNvPr id="18596" name="Google Shape;18596;p91"/>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91"/>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91"/>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91"/>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91"/>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91"/>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91"/>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91"/>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91"/>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91"/>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91"/>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91"/>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91"/>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91"/>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91"/>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91"/>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2" name="Google Shape;18612;p91"/>
          <p:cNvGrpSpPr/>
          <p:nvPr/>
        </p:nvGrpSpPr>
        <p:grpSpPr>
          <a:xfrm>
            <a:off x="4558267" y="7556407"/>
            <a:ext cx="517470" cy="518028"/>
            <a:chOff x="6086331" y="2905337"/>
            <a:chExt cx="364441" cy="364834"/>
          </a:xfrm>
        </p:grpSpPr>
        <p:sp>
          <p:nvSpPr>
            <p:cNvPr id="18613" name="Google Shape;18613;p91"/>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91"/>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91"/>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91"/>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91"/>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91"/>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9" name="Google Shape;18619;p91"/>
          <p:cNvGrpSpPr/>
          <p:nvPr/>
        </p:nvGrpSpPr>
        <p:grpSpPr>
          <a:xfrm>
            <a:off x="5222394" y="7559125"/>
            <a:ext cx="536304" cy="536267"/>
            <a:chOff x="6554059" y="2907251"/>
            <a:chExt cx="377706" cy="377680"/>
          </a:xfrm>
        </p:grpSpPr>
        <p:sp>
          <p:nvSpPr>
            <p:cNvPr id="18620" name="Google Shape;18620;p91"/>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91"/>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91"/>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91"/>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91"/>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91"/>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91"/>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91"/>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91"/>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91"/>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91"/>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91"/>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91"/>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91"/>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91"/>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91"/>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91"/>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91"/>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91"/>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91"/>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91"/>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1" name="Google Shape;18641;p91"/>
          <p:cNvGrpSpPr/>
          <p:nvPr/>
        </p:nvGrpSpPr>
        <p:grpSpPr>
          <a:xfrm>
            <a:off x="6553887" y="7613358"/>
            <a:ext cx="569098" cy="450878"/>
            <a:chOff x="7491796" y="2945446"/>
            <a:chExt cx="400801" cy="317542"/>
          </a:xfrm>
        </p:grpSpPr>
        <p:sp>
          <p:nvSpPr>
            <p:cNvPr id="18642" name="Google Shape;18642;p91"/>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91"/>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91"/>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91"/>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91"/>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91"/>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91"/>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91"/>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91"/>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91"/>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91"/>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91"/>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91"/>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91"/>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91"/>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91"/>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91"/>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91"/>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91"/>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91"/>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91"/>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91"/>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4" name="Google Shape;18664;p91"/>
          <p:cNvGrpSpPr/>
          <p:nvPr/>
        </p:nvGrpSpPr>
        <p:grpSpPr>
          <a:xfrm>
            <a:off x="5920394" y="7559795"/>
            <a:ext cx="490297" cy="519480"/>
            <a:chOff x="7045643" y="2907723"/>
            <a:chExt cx="345304" cy="365857"/>
          </a:xfrm>
        </p:grpSpPr>
        <p:sp>
          <p:nvSpPr>
            <p:cNvPr id="18665" name="Google Shape;18665;p91"/>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91"/>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91"/>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91"/>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91"/>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91"/>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91"/>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91"/>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91"/>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91"/>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91"/>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91"/>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91"/>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91"/>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91"/>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91"/>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91"/>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91"/>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91"/>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4" name="Google Shape;18684;p91"/>
          <p:cNvGrpSpPr/>
          <p:nvPr/>
        </p:nvGrpSpPr>
        <p:grpSpPr>
          <a:xfrm>
            <a:off x="7265324" y="7559125"/>
            <a:ext cx="493833" cy="520150"/>
            <a:chOff x="7992843" y="2907251"/>
            <a:chExt cx="347794" cy="366328"/>
          </a:xfrm>
        </p:grpSpPr>
        <p:sp>
          <p:nvSpPr>
            <p:cNvPr id="18685" name="Google Shape;18685;p91"/>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91"/>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91"/>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91"/>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91"/>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91"/>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91"/>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91"/>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91"/>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91"/>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91"/>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91"/>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91"/>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91"/>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91"/>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91"/>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91"/>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91"/>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91"/>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91"/>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91"/>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91"/>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91"/>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91"/>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91"/>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91"/>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91"/>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91"/>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91"/>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91"/>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91"/>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91"/>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91"/>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8" name="Google Shape;18718;p91"/>
          <p:cNvGrpSpPr/>
          <p:nvPr/>
        </p:nvGrpSpPr>
        <p:grpSpPr>
          <a:xfrm>
            <a:off x="2557474" y="2310474"/>
            <a:ext cx="565301" cy="501873"/>
            <a:chOff x="873898" y="1512377"/>
            <a:chExt cx="398127" cy="353457"/>
          </a:xfrm>
        </p:grpSpPr>
        <p:sp>
          <p:nvSpPr>
            <p:cNvPr id="18719" name="Google Shape;18719;p91"/>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91"/>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91"/>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91"/>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91"/>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91"/>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91"/>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91"/>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91"/>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91"/>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91"/>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91"/>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91"/>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91"/>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91"/>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91"/>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91"/>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91"/>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91"/>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8" name="Google Shape;18738;p91"/>
          <p:cNvGrpSpPr/>
          <p:nvPr/>
        </p:nvGrpSpPr>
        <p:grpSpPr>
          <a:xfrm>
            <a:off x="3338740" y="2315164"/>
            <a:ext cx="350377" cy="492903"/>
            <a:chOff x="1424125" y="1515680"/>
            <a:chExt cx="246762" cy="347139"/>
          </a:xfrm>
        </p:grpSpPr>
        <p:sp>
          <p:nvSpPr>
            <p:cNvPr id="18739" name="Google Shape;18739;p91"/>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91"/>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91"/>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91"/>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91"/>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91"/>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91"/>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91"/>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91"/>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91"/>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91"/>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91"/>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91"/>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91"/>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91"/>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91"/>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91"/>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91"/>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91"/>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91"/>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9" name="Google Shape;18759;p91"/>
          <p:cNvGrpSpPr/>
          <p:nvPr/>
        </p:nvGrpSpPr>
        <p:grpSpPr>
          <a:xfrm>
            <a:off x="4610081" y="2310995"/>
            <a:ext cx="500794" cy="500831"/>
            <a:chOff x="2319498" y="1512744"/>
            <a:chExt cx="352697" cy="352723"/>
          </a:xfrm>
        </p:grpSpPr>
        <p:sp>
          <p:nvSpPr>
            <p:cNvPr id="18760" name="Google Shape;18760;p91"/>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91"/>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91"/>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91"/>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91"/>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91"/>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91"/>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91"/>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91"/>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91"/>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91"/>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91"/>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91"/>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91"/>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91"/>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91"/>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91"/>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91"/>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91"/>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9" name="Google Shape;18779;p91"/>
          <p:cNvGrpSpPr/>
          <p:nvPr/>
        </p:nvGrpSpPr>
        <p:grpSpPr>
          <a:xfrm>
            <a:off x="7332176" y="2310883"/>
            <a:ext cx="444402" cy="500794"/>
            <a:chOff x="4236601" y="1512666"/>
            <a:chExt cx="312981" cy="352697"/>
          </a:xfrm>
        </p:grpSpPr>
        <p:sp>
          <p:nvSpPr>
            <p:cNvPr id="18780" name="Google Shape;18780;p91"/>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91"/>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91"/>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91"/>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91"/>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91"/>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91"/>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91"/>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91"/>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91"/>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91"/>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91"/>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91"/>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91"/>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4" name="Google Shape;18794;p91"/>
          <p:cNvGrpSpPr/>
          <p:nvPr/>
        </p:nvGrpSpPr>
        <p:grpSpPr>
          <a:xfrm>
            <a:off x="2523080" y="4916471"/>
            <a:ext cx="491712" cy="533624"/>
            <a:chOff x="849675" y="3347716"/>
            <a:chExt cx="346300" cy="375818"/>
          </a:xfrm>
        </p:grpSpPr>
        <p:sp>
          <p:nvSpPr>
            <p:cNvPr id="18795" name="Google Shape;18795;p91"/>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91"/>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91"/>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91"/>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91"/>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91"/>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91"/>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91"/>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91"/>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91"/>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91"/>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91"/>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91"/>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91"/>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91"/>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91"/>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91"/>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2" name="Google Shape;18812;p91"/>
          <p:cNvGrpSpPr/>
          <p:nvPr/>
        </p:nvGrpSpPr>
        <p:grpSpPr>
          <a:xfrm>
            <a:off x="3196885" y="4989576"/>
            <a:ext cx="534704" cy="387414"/>
            <a:chOff x="1324219" y="3399202"/>
            <a:chExt cx="376578" cy="272846"/>
          </a:xfrm>
        </p:grpSpPr>
        <p:sp>
          <p:nvSpPr>
            <p:cNvPr id="18813" name="Google Shape;18813;p91"/>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91"/>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91"/>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91"/>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91"/>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91"/>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91"/>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91"/>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91"/>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91"/>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91"/>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91"/>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91"/>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91"/>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91"/>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91"/>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91"/>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91"/>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91"/>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91"/>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91"/>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91"/>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91"/>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91"/>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91"/>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91"/>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91"/>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91"/>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91"/>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91"/>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91"/>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91"/>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91"/>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6" name="Google Shape;18846;p91"/>
          <p:cNvGrpSpPr/>
          <p:nvPr/>
        </p:nvGrpSpPr>
        <p:grpSpPr>
          <a:xfrm>
            <a:off x="3870690" y="4984179"/>
            <a:ext cx="534145" cy="398208"/>
            <a:chOff x="1798763" y="3395401"/>
            <a:chExt cx="376185" cy="280448"/>
          </a:xfrm>
        </p:grpSpPr>
        <p:sp>
          <p:nvSpPr>
            <p:cNvPr id="18847" name="Google Shape;18847;p91"/>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91"/>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91"/>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91"/>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91"/>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91"/>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91"/>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91"/>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91"/>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91"/>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91"/>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91"/>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91"/>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91"/>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91"/>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91"/>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91"/>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91"/>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91"/>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91"/>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91"/>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91"/>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91"/>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91"/>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91"/>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91"/>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91"/>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91"/>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91"/>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91"/>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91"/>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8" name="Google Shape;18878;p91"/>
          <p:cNvGrpSpPr/>
          <p:nvPr/>
        </p:nvGrpSpPr>
        <p:grpSpPr>
          <a:xfrm>
            <a:off x="4544495" y="4960542"/>
            <a:ext cx="533624" cy="444960"/>
            <a:chOff x="2273307" y="3378754"/>
            <a:chExt cx="375818" cy="313374"/>
          </a:xfrm>
        </p:grpSpPr>
        <p:sp>
          <p:nvSpPr>
            <p:cNvPr id="18879" name="Google Shape;18879;p91"/>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91"/>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91"/>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91"/>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91"/>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91"/>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91"/>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91"/>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91"/>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91"/>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91"/>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91"/>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91"/>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91"/>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91"/>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91"/>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91"/>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91"/>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91"/>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91"/>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91"/>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91"/>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91"/>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91"/>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91"/>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91"/>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91"/>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91"/>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91"/>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91"/>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91"/>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91"/>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91"/>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91"/>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91"/>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91"/>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91"/>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91"/>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91"/>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91"/>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91"/>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91"/>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91"/>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91"/>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91"/>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91"/>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91"/>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91"/>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91"/>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91"/>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91"/>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91"/>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91"/>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91"/>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91"/>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91"/>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91"/>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91"/>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91"/>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91"/>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91"/>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91"/>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91"/>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91"/>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91"/>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91"/>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91"/>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91"/>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91"/>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91"/>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91"/>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91"/>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91"/>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91"/>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91"/>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91"/>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91"/>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91"/>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91"/>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91"/>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91"/>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91"/>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91"/>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91"/>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3" name="Google Shape;18963;p91"/>
          <p:cNvGrpSpPr/>
          <p:nvPr/>
        </p:nvGrpSpPr>
        <p:grpSpPr>
          <a:xfrm>
            <a:off x="5217778" y="4933146"/>
            <a:ext cx="536304" cy="500273"/>
            <a:chOff x="2747484" y="3359460"/>
            <a:chExt cx="377706" cy="352330"/>
          </a:xfrm>
        </p:grpSpPr>
        <p:sp>
          <p:nvSpPr>
            <p:cNvPr id="18964" name="Google Shape;18964;p91"/>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91"/>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91"/>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91"/>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91"/>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91"/>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91"/>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91"/>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91"/>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91"/>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91"/>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91"/>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91"/>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91"/>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91"/>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9" name="Google Shape;18979;p91"/>
          <p:cNvGrpSpPr/>
          <p:nvPr/>
        </p:nvGrpSpPr>
        <p:grpSpPr>
          <a:xfrm>
            <a:off x="6564867" y="4950864"/>
            <a:ext cx="533587" cy="464837"/>
            <a:chOff x="3696205" y="3371938"/>
            <a:chExt cx="375792" cy="327373"/>
          </a:xfrm>
        </p:grpSpPr>
        <p:sp>
          <p:nvSpPr>
            <p:cNvPr id="18980" name="Google Shape;18980;p91"/>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91"/>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91"/>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91"/>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91"/>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91"/>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91"/>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91"/>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91"/>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91"/>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91"/>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91"/>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91"/>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91"/>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91"/>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91"/>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91"/>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91"/>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91"/>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91"/>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91"/>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91"/>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91"/>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3" name="Google Shape;19003;p91"/>
          <p:cNvGrpSpPr/>
          <p:nvPr/>
        </p:nvGrpSpPr>
        <p:grpSpPr>
          <a:xfrm>
            <a:off x="5241229" y="6891201"/>
            <a:ext cx="520708" cy="486873"/>
            <a:chOff x="6567324" y="2436849"/>
            <a:chExt cx="366722" cy="342892"/>
          </a:xfrm>
        </p:grpSpPr>
        <p:sp>
          <p:nvSpPr>
            <p:cNvPr id="19004" name="Google Shape;19004;p91"/>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91"/>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91"/>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91"/>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91"/>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91"/>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91"/>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91"/>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91"/>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91"/>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91"/>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91"/>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6" name="Google Shape;19016;p91"/>
          <p:cNvGrpSpPr/>
          <p:nvPr/>
        </p:nvGrpSpPr>
        <p:grpSpPr>
          <a:xfrm>
            <a:off x="7292943" y="4935826"/>
            <a:ext cx="425046" cy="494392"/>
            <a:chOff x="4208970" y="3361347"/>
            <a:chExt cx="299349" cy="348188"/>
          </a:xfrm>
        </p:grpSpPr>
        <p:sp>
          <p:nvSpPr>
            <p:cNvPr id="19017" name="Google Shape;19017;p91"/>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91"/>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91"/>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91"/>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91"/>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91"/>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91"/>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91"/>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91"/>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91"/>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91"/>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91"/>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91"/>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91"/>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1" name="Google Shape;19031;p91"/>
          <p:cNvGrpSpPr/>
          <p:nvPr/>
        </p:nvGrpSpPr>
        <p:grpSpPr>
          <a:xfrm>
            <a:off x="5273650" y="2310436"/>
            <a:ext cx="520708" cy="502171"/>
            <a:chOff x="2786833" y="1512351"/>
            <a:chExt cx="366722" cy="353667"/>
          </a:xfrm>
        </p:grpSpPr>
        <p:sp>
          <p:nvSpPr>
            <p:cNvPr id="19032" name="Google Shape;19032;p91"/>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91"/>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91"/>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91"/>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91"/>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91"/>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91"/>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91"/>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91"/>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91"/>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91"/>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91"/>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91"/>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91"/>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91"/>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91"/>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91"/>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91"/>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91"/>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91"/>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2" name="Google Shape;19052;p91"/>
          <p:cNvGrpSpPr/>
          <p:nvPr/>
        </p:nvGrpSpPr>
        <p:grpSpPr>
          <a:xfrm>
            <a:off x="3936797" y="2310995"/>
            <a:ext cx="500831" cy="501352"/>
            <a:chOff x="1845321" y="1512744"/>
            <a:chExt cx="352723" cy="353090"/>
          </a:xfrm>
        </p:grpSpPr>
        <p:sp>
          <p:nvSpPr>
            <p:cNvPr id="19053" name="Google Shape;19053;p91"/>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91"/>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91"/>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91"/>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91"/>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91"/>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91"/>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91"/>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91"/>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91"/>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91"/>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4" name="Google Shape;19064;p91"/>
          <p:cNvGrpSpPr/>
          <p:nvPr/>
        </p:nvGrpSpPr>
        <p:grpSpPr>
          <a:xfrm>
            <a:off x="5880826" y="4906272"/>
            <a:ext cx="557261" cy="553613"/>
            <a:chOff x="3214452" y="3340533"/>
            <a:chExt cx="392465" cy="389896"/>
          </a:xfrm>
        </p:grpSpPr>
        <p:sp>
          <p:nvSpPr>
            <p:cNvPr id="19065" name="Google Shape;19065;p91"/>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91"/>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91"/>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91"/>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91"/>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91"/>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91"/>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91"/>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91"/>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91"/>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91"/>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91"/>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91"/>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91"/>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91"/>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91"/>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91"/>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91"/>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91"/>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91"/>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91"/>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91"/>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91"/>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91"/>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91"/>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0" name="Google Shape;19090;p91"/>
          <p:cNvGrpSpPr/>
          <p:nvPr/>
        </p:nvGrpSpPr>
        <p:grpSpPr>
          <a:xfrm>
            <a:off x="6040958" y="2292756"/>
            <a:ext cx="333180" cy="537347"/>
            <a:chOff x="3327229" y="1499899"/>
            <a:chExt cx="234650" cy="378440"/>
          </a:xfrm>
        </p:grpSpPr>
        <p:sp>
          <p:nvSpPr>
            <p:cNvPr id="19091" name="Google Shape;19091;p91"/>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91"/>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91"/>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91"/>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91"/>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91"/>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91"/>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91"/>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91"/>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91"/>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91"/>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91"/>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91"/>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91"/>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91"/>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91"/>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91"/>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91"/>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91"/>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91"/>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91"/>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2" name="Google Shape;19112;p91"/>
          <p:cNvGrpSpPr/>
          <p:nvPr/>
        </p:nvGrpSpPr>
        <p:grpSpPr>
          <a:xfrm>
            <a:off x="6620738" y="2335711"/>
            <a:ext cx="520708" cy="451474"/>
            <a:chOff x="3735553" y="1530151"/>
            <a:chExt cx="366722" cy="317962"/>
          </a:xfrm>
        </p:grpSpPr>
        <p:sp>
          <p:nvSpPr>
            <p:cNvPr id="19113" name="Google Shape;19113;p91"/>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91"/>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91"/>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91"/>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91"/>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91"/>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91"/>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91"/>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91"/>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91"/>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91"/>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91"/>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5" name="Google Shape;19125;p91"/>
          <p:cNvGrpSpPr/>
          <p:nvPr/>
        </p:nvGrpSpPr>
        <p:grpSpPr>
          <a:xfrm>
            <a:off x="2546716" y="3669883"/>
            <a:ext cx="538463" cy="458248"/>
            <a:chOff x="866322" y="2469775"/>
            <a:chExt cx="379226" cy="322733"/>
          </a:xfrm>
        </p:grpSpPr>
        <p:sp>
          <p:nvSpPr>
            <p:cNvPr id="19126" name="Google Shape;19126;p91"/>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91"/>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91"/>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91"/>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91"/>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91"/>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91"/>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91"/>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91"/>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91"/>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91"/>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91"/>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91"/>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91"/>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91"/>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91"/>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91"/>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91"/>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91"/>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91"/>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91"/>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91"/>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91"/>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91"/>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91"/>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91"/>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2" name="Google Shape;19152;p91"/>
          <p:cNvGrpSpPr/>
          <p:nvPr/>
        </p:nvGrpSpPr>
        <p:grpSpPr>
          <a:xfrm>
            <a:off x="3202803" y="3713955"/>
            <a:ext cx="573899" cy="410566"/>
            <a:chOff x="1328387" y="2500814"/>
            <a:chExt cx="404183" cy="289151"/>
          </a:xfrm>
        </p:grpSpPr>
        <p:sp>
          <p:nvSpPr>
            <p:cNvPr id="19153" name="Google Shape;19153;p91"/>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91"/>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91"/>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91"/>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91"/>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91"/>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91"/>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91"/>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91"/>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91"/>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91"/>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91"/>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91"/>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91"/>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91"/>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91"/>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91"/>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91"/>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91"/>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91"/>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91"/>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91"/>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91"/>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91"/>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91"/>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91"/>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91"/>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91"/>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91"/>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2" name="Google Shape;19182;p91"/>
          <p:cNvGrpSpPr/>
          <p:nvPr/>
        </p:nvGrpSpPr>
        <p:grpSpPr>
          <a:xfrm>
            <a:off x="3902925" y="3706696"/>
            <a:ext cx="519666" cy="384510"/>
            <a:chOff x="1821465" y="2495702"/>
            <a:chExt cx="365988" cy="270801"/>
          </a:xfrm>
        </p:grpSpPr>
        <p:sp>
          <p:nvSpPr>
            <p:cNvPr id="19183" name="Google Shape;19183;p91"/>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91"/>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91"/>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91"/>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91"/>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91"/>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91"/>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0" name="Google Shape;19190;p91"/>
          <p:cNvGrpSpPr/>
          <p:nvPr/>
        </p:nvGrpSpPr>
        <p:grpSpPr>
          <a:xfrm>
            <a:off x="6606780" y="3650006"/>
            <a:ext cx="504032" cy="498672"/>
            <a:chOff x="3725723" y="2455776"/>
            <a:chExt cx="354977" cy="351202"/>
          </a:xfrm>
        </p:grpSpPr>
        <p:sp>
          <p:nvSpPr>
            <p:cNvPr id="19191" name="Google Shape;19191;p91"/>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91"/>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91"/>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91"/>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91"/>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91"/>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91"/>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91"/>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91"/>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91"/>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91"/>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91"/>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91"/>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4" name="Google Shape;19204;p91"/>
          <p:cNvGrpSpPr/>
          <p:nvPr/>
        </p:nvGrpSpPr>
        <p:grpSpPr>
          <a:xfrm>
            <a:off x="3336917" y="6239171"/>
            <a:ext cx="327262" cy="552124"/>
            <a:chOff x="5226165" y="1977641"/>
            <a:chExt cx="230482" cy="388847"/>
          </a:xfrm>
        </p:grpSpPr>
        <p:sp>
          <p:nvSpPr>
            <p:cNvPr id="19205" name="Google Shape;19205;p91"/>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91"/>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91"/>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91"/>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91"/>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91"/>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91"/>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91"/>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91"/>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91"/>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91"/>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91"/>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7" name="Google Shape;19217;p91"/>
          <p:cNvGrpSpPr/>
          <p:nvPr/>
        </p:nvGrpSpPr>
        <p:grpSpPr>
          <a:xfrm>
            <a:off x="3914017" y="6307140"/>
            <a:ext cx="525547" cy="407886"/>
            <a:chOff x="5632602" y="2025510"/>
            <a:chExt cx="370130" cy="287264"/>
          </a:xfrm>
        </p:grpSpPr>
        <p:sp>
          <p:nvSpPr>
            <p:cNvPr id="19218" name="Google Shape;19218;p91"/>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91"/>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91"/>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91"/>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91"/>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91"/>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91"/>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91"/>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91"/>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91"/>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91"/>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91"/>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91"/>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91"/>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91"/>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91"/>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91"/>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91"/>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6" name="Google Shape;19236;p91"/>
          <p:cNvGrpSpPr/>
          <p:nvPr/>
        </p:nvGrpSpPr>
        <p:grpSpPr>
          <a:xfrm>
            <a:off x="7297782" y="3651086"/>
            <a:ext cx="470718" cy="468596"/>
            <a:chOff x="4212378" y="2456537"/>
            <a:chExt cx="331515" cy="330021"/>
          </a:xfrm>
        </p:grpSpPr>
        <p:sp>
          <p:nvSpPr>
            <p:cNvPr id="19237" name="Google Shape;19237;p91"/>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91"/>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91"/>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91"/>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91"/>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91"/>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91"/>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91"/>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91"/>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6" name="Google Shape;19246;p91"/>
          <p:cNvGrpSpPr/>
          <p:nvPr/>
        </p:nvGrpSpPr>
        <p:grpSpPr>
          <a:xfrm>
            <a:off x="4685606" y="6239432"/>
            <a:ext cx="334260" cy="493312"/>
            <a:chOff x="6176013" y="1977825"/>
            <a:chExt cx="235411" cy="347427"/>
          </a:xfrm>
        </p:grpSpPr>
        <p:sp>
          <p:nvSpPr>
            <p:cNvPr id="19247" name="Google Shape;19247;p91"/>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91"/>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91"/>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91"/>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91"/>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91"/>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91"/>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91"/>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91"/>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91"/>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91"/>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91"/>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91"/>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91"/>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91"/>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91"/>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91"/>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4" name="Google Shape;19264;p91"/>
          <p:cNvGrpSpPr/>
          <p:nvPr/>
        </p:nvGrpSpPr>
        <p:grpSpPr>
          <a:xfrm>
            <a:off x="5361570" y="6238911"/>
            <a:ext cx="334781" cy="493833"/>
            <a:chOff x="6652077" y="1977458"/>
            <a:chExt cx="235778" cy="347794"/>
          </a:xfrm>
        </p:grpSpPr>
        <p:sp>
          <p:nvSpPr>
            <p:cNvPr id="19265" name="Google Shape;19265;p91"/>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91"/>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91"/>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91"/>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91"/>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91"/>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91"/>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91"/>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91"/>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91"/>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91"/>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91"/>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91"/>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91"/>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91"/>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91"/>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1" name="Google Shape;19281;p91"/>
          <p:cNvGrpSpPr/>
          <p:nvPr/>
        </p:nvGrpSpPr>
        <p:grpSpPr>
          <a:xfrm>
            <a:off x="5958547" y="6267386"/>
            <a:ext cx="559941" cy="437404"/>
            <a:chOff x="7072513" y="1997512"/>
            <a:chExt cx="394352" cy="308052"/>
          </a:xfrm>
        </p:grpSpPr>
        <p:sp>
          <p:nvSpPr>
            <p:cNvPr id="19282" name="Google Shape;19282;p91"/>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91"/>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91"/>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91"/>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91"/>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91"/>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91"/>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91"/>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91"/>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91"/>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91"/>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3" name="Google Shape;19293;p91"/>
          <p:cNvGrpSpPr/>
          <p:nvPr/>
        </p:nvGrpSpPr>
        <p:grpSpPr>
          <a:xfrm>
            <a:off x="6673744" y="6239432"/>
            <a:ext cx="415368" cy="493349"/>
            <a:chOff x="7576208" y="1977825"/>
            <a:chExt cx="292533" cy="347454"/>
          </a:xfrm>
        </p:grpSpPr>
        <p:sp>
          <p:nvSpPr>
            <p:cNvPr id="19294" name="Google Shape;19294;p91"/>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91"/>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91"/>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91"/>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91"/>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91"/>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91"/>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91"/>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91"/>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91"/>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91"/>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91"/>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91"/>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7" name="Google Shape;19307;p91"/>
          <p:cNvGrpSpPr/>
          <p:nvPr/>
        </p:nvGrpSpPr>
        <p:grpSpPr>
          <a:xfrm>
            <a:off x="7309396" y="6238911"/>
            <a:ext cx="455159" cy="493833"/>
            <a:chOff x="8023882" y="1977458"/>
            <a:chExt cx="320557" cy="347794"/>
          </a:xfrm>
        </p:grpSpPr>
        <p:sp>
          <p:nvSpPr>
            <p:cNvPr id="19308" name="Google Shape;19308;p91"/>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91"/>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91"/>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91"/>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91"/>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91"/>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91"/>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91"/>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91"/>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91"/>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91"/>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91"/>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91"/>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91"/>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91"/>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91"/>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91"/>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91"/>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91"/>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91"/>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91"/>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91"/>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91"/>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91"/>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91"/>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91"/>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91"/>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91"/>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91"/>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91"/>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91"/>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91"/>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91"/>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91"/>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91"/>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91"/>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91"/>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91"/>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91"/>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91"/>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8" name="Google Shape;19348;p91"/>
          <p:cNvGrpSpPr/>
          <p:nvPr/>
        </p:nvGrpSpPr>
        <p:grpSpPr>
          <a:xfrm>
            <a:off x="3907019" y="6902516"/>
            <a:ext cx="490074" cy="486500"/>
            <a:chOff x="5627674" y="2444819"/>
            <a:chExt cx="345147" cy="342630"/>
          </a:xfrm>
        </p:grpSpPr>
        <p:sp>
          <p:nvSpPr>
            <p:cNvPr id="19349" name="Google Shape;19349;p91"/>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91"/>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91"/>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91"/>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91"/>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4" name="Google Shape;19354;p91"/>
          <p:cNvGrpSpPr/>
          <p:nvPr/>
        </p:nvGrpSpPr>
        <p:grpSpPr>
          <a:xfrm>
            <a:off x="2524495" y="6896040"/>
            <a:ext cx="563142" cy="494913"/>
            <a:chOff x="4653996" y="2440257"/>
            <a:chExt cx="396607" cy="348555"/>
          </a:xfrm>
        </p:grpSpPr>
        <p:sp>
          <p:nvSpPr>
            <p:cNvPr id="19355" name="Google Shape;19355;p91"/>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91"/>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91"/>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91"/>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91"/>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91"/>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91"/>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91"/>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91"/>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91"/>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91"/>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91"/>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91"/>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91"/>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91"/>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91"/>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91"/>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91"/>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3" name="Google Shape;19373;p91"/>
          <p:cNvGrpSpPr/>
          <p:nvPr/>
        </p:nvGrpSpPr>
        <p:grpSpPr>
          <a:xfrm>
            <a:off x="3949676" y="4273858"/>
            <a:ext cx="428284" cy="531428"/>
            <a:chOff x="1854391" y="2895140"/>
            <a:chExt cx="301630" cy="374272"/>
          </a:xfrm>
        </p:grpSpPr>
        <p:sp>
          <p:nvSpPr>
            <p:cNvPr id="19374" name="Google Shape;19374;p91"/>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91"/>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91"/>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91"/>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91"/>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91"/>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91"/>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91"/>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91"/>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91"/>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91"/>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91"/>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91"/>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91"/>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91"/>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91"/>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91"/>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91"/>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91"/>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91"/>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91"/>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91"/>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91"/>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91"/>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91"/>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91"/>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91"/>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91"/>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91"/>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91"/>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91"/>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91"/>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91"/>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91"/>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91"/>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91"/>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91"/>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91"/>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91"/>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91"/>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91"/>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91"/>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91"/>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91"/>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91"/>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91"/>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91"/>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91"/>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91"/>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3" name="Google Shape;19423;p91"/>
          <p:cNvGrpSpPr/>
          <p:nvPr/>
        </p:nvGrpSpPr>
        <p:grpSpPr>
          <a:xfrm>
            <a:off x="3261169" y="6893360"/>
            <a:ext cx="411087" cy="507829"/>
            <a:chOff x="5172817" y="2438370"/>
            <a:chExt cx="289518" cy="357651"/>
          </a:xfrm>
        </p:grpSpPr>
        <p:sp>
          <p:nvSpPr>
            <p:cNvPr id="19424" name="Google Shape;19424;p91"/>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91"/>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91"/>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91"/>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91"/>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91"/>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91"/>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91"/>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91"/>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91"/>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91"/>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5" name="Google Shape;19435;p91"/>
          <p:cNvGrpSpPr/>
          <p:nvPr/>
        </p:nvGrpSpPr>
        <p:grpSpPr>
          <a:xfrm>
            <a:off x="5909301" y="3690839"/>
            <a:ext cx="551342" cy="416485"/>
            <a:chOff x="3234506" y="2484534"/>
            <a:chExt cx="388297" cy="293320"/>
          </a:xfrm>
        </p:grpSpPr>
        <p:sp>
          <p:nvSpPr>
            <p:cNvPr id="19436" name="Google Shape;19436;p91"/>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91"/>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91"/>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91"/>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91"/>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91"/>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91"/>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91"/>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91"/>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91"/>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91"/>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91"/>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91"/>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91"/>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91"/>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91"/>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2" name="Google Shape;19452;p91"/>
          <p:cNvGrpSpPr/>
          <p:nvPr/>
        </p:nvGrpSpPr>
        <p:grpSpPr>
          <a:xfrm>
            <a:off x="4528191" y="8211973"/>
            <a:ext cx="514790" cy="506191"/>
            <a:chOff x="6065149" y="3367036"/>
            <a:chExt cx="362553" cy="356498"/>
          </a:xfrm>
        </p:grpSpPr>
        <p:sp>
          <p:nvSpPr>
            <p:cNvPr id="19453" name="Google Shape;19453;p91"/>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91"/>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91"/>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91"/>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91"/>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8" name="Google Shape;19458;p91"/>
          <p:cNvGrpSpPr/>
          <p:nvPr/>
        </p:nvGrpSpPr>
        <p:grpSpPr>
          <a:xfrm>
            <a:off x="5203597" y="8211973"/>
            <a:ext cx="514790" cy="506191"/>
            <a:chOff x="6540821" y="3367036"/>
            <a:chExt cx="362553" cy="356498"/>
          </a:xfrm>
        </p:grpSpPr>
        <p:sp>
          <p:nvSpPr>
            <p:cNvPr id="19459" name="Google Shape;19459;p91"/>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91"/>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91"/>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91"/>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91"/>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91"/>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91"/>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6" name="Google Shape;19466;p91"/>
          <p:cNvGrpSpPr/>
          <p:nvPr/>
        </p:nvGrpSpPr>
        <p:grpSpPr>
          <a:xfrm>
            <a:off x="4585886" y="3676881"/>
            <a:ext cx="503325" cy="443806"/>
            <a:chOff x="2302458" y="2474704"/>
            <a:chExt cx="354479" cy="312561"/>
          </a:xfrm>
        </p:grpSpPr>
        <p:sp>
          <p:nvSpPr>
            <p:cNvPr id="19467" name="Google Shape;19467;p91"/>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91"/>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91"/>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91"/>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91"/>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91"/>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91"/>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91"/>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91"/>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91"/>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91"/>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91"/>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9" name="Google Shape;19479;p91"/>
          <p:cNvGrpSpPr/>
          <p:nvPr/>
        </p:nvGrpSpPr>
        <p:grpSpPr>
          <a:xfrm>
            <a:off x="5336519" y="3631209"/>
            <a:ext cx="349298" cy="495434"/>
            <a:chOff x="2831110" y="2442538"/>
            <a:chExt cx="246002" cy="348922"/>
          </a:xfrm>
        </p:grpSpPr>
        <p:sp>
          <p:nvSpPr>
            <p:cNvPr id="19480" name="Google Shape;19480;p91"/>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91"/>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91"/>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91"/>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91"/>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91"/>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91"/>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91"/>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91"/>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91"/>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91"/>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91"/>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91"/>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91"/>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4" name="Google Shape;19494;p91"/>
          <p:cNvGrpSpPr/>
          <p:nvPr/>
        </p:nvGrpSpPr>
        <p:grpSpPr>
          <a:xfrm>
            <a:off x="5879003" y="8211973"/>
            <a:ext cx="515348" cy="506191"/>
            <a:chOff x="7016492" y="3367036"/>
            <a:chExt cx="362947" cy="356498"/>
          </a:xfrm>
        </p:grpSpPr>
        <p:sp>
          <p:nvSpPr>
            <p:cNvPr id="19495" name="Google Shape;19495;p91"/>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91"/>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91"/>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91"/>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91"/>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91"/>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1" name="Google Shape;19501;p91"/>
          <p:cNvGrpSpPr/>
          <p:nvPr/>
        </p:nvGrpSpPr>
        <p:grpSpPr>
          <a:xfrm>
            <a:off x="3613198" y="8865903"/>
            <a:ext cx="515869" cy="506303"/>
            <a:chOff x="3763184" y="3817357"/>
            <a:chExt cx="363314" cy="356576"/>
          </a:xfrm>
        </p:grpSpPr>
        <p:sp>
          <p:nvSpPr>
            <p:cNvPr id="19502" name="Google Shape;19502;p91"/>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91"/>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91"/>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91"/>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91"/>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7" name="Google Shape;19507;p91"/>
          <p:cNvGrpSpPr/>
          <p:nvPr/>
        </p:nvGrpSpPr>
        <p:grpSpPr>
          <a:xfrm>
            <a:off x="5523913" y="8865903"/>
            <a:ext cx="515348" cy="506303"/>
            <a:chOff x="5108852" y="3817357"/>
            <a:chExt cx="362947" cy="356576"/>
          </a:xfrm>
        </p:grpSpPr>
        <p:sp>
          <p:nvSpPr>
            <p:cNvPr id="19508" name="Google Shape;19508;p91"/>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91"/>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91"/>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91"/>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2" name="Google Shape;19512;p91"/>
          <p:cNvGrpSpPr/>
          <p:nvPr/>
        </p:nvGrpSpPr>
        <p:grpSpPr>
          <a:xfrm>
            <a:off x="6797375" y="8865903"/>
            <a:ext cx="515348" cy="506303"/>
            <a:chOff x="6005720" y="3817357"/>
            <a:chExt cx="362947" cy="356576"/>
          </a:xfrm>
        </p:grpSpPr>
        <p:sp>
          <p:nvSpPr>
            <p:cNvPr id="19513" name="Google Shape;19513;p91"/>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91"/>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91"/>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91"/>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7" name="Google Shape;19517;p91"/>
          <p:cNvGrpSpPr/>
          <p:nvPr/>
        </p:nvGrpSpPr>
        <p:grpSpPr>
          <a:xfrm>
            <a:off x="3852749" y="8211973"/>
            <a:ext cx="514827" cy="506191"/>
            <a:chOff x="5589452" y="3367036"/>
            <a:chExt cx="362580" cy="356498"/>
          </a:xfrm>
        </p:grpSpPr>
        <p:sp>
          <p:nvSpPr>
            <p:cNvPr id="19518" name="Google Shape;19518;p91"/>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91"/>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91"/>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1" name="Google Shape;19521;p91"/>
          <p:cNvGrpSpPr/>
          <p:nvPr/>
        </p:nvGrpSpPr>
        <p:grpSpPr>
          <a:xfrm>
            <a:off x="4250450" y="8865903"/>
            <a:ext cx="515348" cy="506303"/>
            <a:chOff x="4211985" y="3817357"/>
            <a:chExt cx="362947" cy="356576"/>
          </a:xfrm>
        </p:grpSpPr>
        <p:sp>
          <p:nvSpPr>
            <p:cNvPr id="19522" name="Google Shape;19522;p91"/>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91"/>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91"/>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5" name="Google Shape;19525;p91"/>
          <p:cNvGrpSpPr/>
          <p:nvPr/>
        </p:nvGrpSpPr>
        <p:grpSpPr>
          <a:xfrm>
            <a:off x="6548527" y="8205496"/>
            <a:ext cx="528227" cy="519145"/>
            <a:chOff x="7488021" y="3362475"/>
            <a:chExt cx="372017" cy="365621"/>
          </a:xfrm>
        </p:grpSpPr>
        <p:sp>
          <p:nvSpPr>
            <p:cNvPr id="19526" name="Google Shape;19526;p91"/>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91"/>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91"/>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91"/>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91"/>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91"/>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91"/>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91"/>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91"/>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91"/>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6" name="Google Shape;19536;p91"/>
          <p:cNvGrpSpPr/>
          <p:nvPr/>
        </p:nvGrpSpPr>
        <p:grpSpPr>
          <a:xfrm>
            <a:off x="3177343" y="8211973"/>
            <a:ext cx="514790" cy="506191"/>
            <a:chOff x="5113781" y="3367036"/>
            <a:chExt cx="362553" cy="356498"/>
          </a:xfrm>
        </p:grpSpPr>
        <p:sp>
          <p:nvSpPr>
            <p:cNvPr id="19537" name="Google Shape;19537;p91"/>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91"/>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39" name="Google Shape;19539;p91"/>
          <p:cNvSpPr/>
          <p:nvPr/>
        </p:nvSpPr>
        <p:spPr>
          <a:xfrm>
            <a:off x="3261168" y="8288789"/>
            <a:ext cx="338018" cy="325660"/>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40" name="Google Shape;19540;p91"/>
          <p:cNvGrpSpPr/>
          <p:nvPr/>
        </p:nvGrpSpPr>
        <p:grpSpPr>
          <a:xfrm>
            <a:off x="7230930" y="8209777"/>
            <a:ext cx="533624" cy="507829"/>
            <a:chOff x="7968621" y="3365489"/>
            <a:chExt cx="375818" cy="357651"/>
          </a:xfrm>
        </p:grpSpPr>
        <p:sp>
          <p:nvSpPr>
            <p:cNvPr id="19541" name="Google Shape;19541;p91"/>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91"/>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91"/>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91"/>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91"/>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91"/>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91"/>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91"/>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91"/>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91"/>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91"/>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91"/>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3" name="Google Shape;19553;p91"/>
          <p:cNvGrpSpPr/>
          <p:nvPr/>
        </p:nvGrpSpPr>
        <p:grpSpPr>
          <a:xfrm>
            <a:off x="2976467" y="8865903"/>
            <a:ext cx="515311" cy="506712"/>
            <a:chOff x="3314750" y="3817357"/>
            <a:chExt cx="362920" cy="356865"/>
          </a:xfrm>
        </p:grpSpPr>
        <p:grpSp>
          <p:nvGrpSpPr>
            <p:cNvPr id="19554" name="Google Shape;19554;p91"/>
            <p:cNvGrpSpPr/>
            <p:nvPr/>
          </p:nvGrpSpPr>
          <p:grpSpPr>
            <a:xfrm>
              <a:off x="3314750" y="3817357"/>
              <a:ext cx="362920" cy="356865"/>
              <a:chOff x="3314750" y="3817357"/>
              <a:chExt cx="362920" cy="356865"/>
            </a:xfrm>
          </p:grpSpPr>
          <p:sp>
            <p:nvSpPr>
              <p:cNvPr id="19555" name="Google Shape;19555;p91"/>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91"/>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7" name="Google Shape;19557;p91"/>
            <p:cNvGrpSpPr/>
            <p:nvPr/>
          </p:nvGrpSpPr>
          <p:grpSpPr>
            <a:xfrm>
              <a:off x="3394986" y="3894612"/>
              <a:ext cx="202339" cy="202323"/>
              <a:chOff x="935197" y="1793977"/>
              <a:chExt cx="256451" cy="256430"/>
            </a:xfrm>
          </p:grpSpPr>
          <p:sp>
            <p:nvSpPr>
              <p:cNvPr id="19558" name="Google Shape;19558;p91"/>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91"/>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560" name="Google Shape;19560;p91"/>
          <p:cNvGrpSpPr/>
          <p:nvPr/>
        </p:nvGrpSpPr>
        <p:grpSpPr>
          <a:xfrm>
            <a:off x="6160644" y="8865903"/>
            <a:ext cx="515348" cy="506303"/>
            <a:chOff x="5557286" y="3817357"/>
            <a:chExt cx="362947" cy="356576"/>
          </a:xfrm>
        </p:grpSpPr>
        <p:grpSp>
          <p:nvGrpSpPr>
            <p:cNvPr id="19561" name="Google Shape;19561;p91"/>
            <p:cNvGrpSpPr/>
            <p:nvPr/>
          </p:nvGrpSpPr>
          <p:grpSpPr>
            <a:xfrm>
              <a:off x="5557286" y="3817357"/>
              <a:ext cx="362947" cy="356576"/>
              <a:chOff x="5557286" y="3817357"/>
              <a:chExt cx="362947" cy="356576"/>
            </a:xfrm>
          </p:grpSpPr>
          <p:sp>
            <p:nvSpPr>
              <p:cNvPr id="19562" name="Google Shape;19562;p91"/>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91"/>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91"/>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65" name="Google Shape;19565;p91"/>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rgbClr val="F6F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6" name="Google Shape;19566;p91"/>
          <p:cNvGrpSpPr/>
          <p:nvPr/>
        </p:nvGrpSpPr>
        <p:grpSpPr>
          <a:xfrm>
            <a:off x="2339736" y="8865903"/>
            <a:ext cx="515311" cy="506712"/>
            <a:chOff x="2866317" y="3817357"/>
            <a:chExt cx="362920" cy="356865"/>
          </a:xfrm>
        </p:grpSpPr>
        <p:sp>
          <p:nvSpPr>
            <p:cNvPr id="19567" name="Google Shape;19567;p91"/>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91"/>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91"/>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0" name="Google Shape;19570;p91"/>
          <p:cNvGrpSpPr/>
          <p:nvPr/>
        </p:nvGrpSpPr>
        <p:grpSpPr>
          <a:xfrm>
            <a:off x="4887181" y="8865903"/>
            <a:ext cx="515348" cy="506303"/>
            <a:chOff x="4660419" y="3817357"/>
            <a:chExt cx="362947" cy="356576"/>
          </a:xfrm>
        </p:grpSpPr>
        <p:grpSp>
          <p:nvGrpSpPr>
            <p:cNvPr id="19571" name="Google Shape;19571;p91"/>
            <p:cNvGrpSpPr/>
            <p:nvPr/>
          </p:nvGrpSpPr>
          <p:grpSpPr>
            <a:xfrm>
              <a:off x="4660419" y="3817357"/>
              <a:ext cx="362947" cy="356576"/>
              <a:chOff x="4660419" y="3817357"/>
              <a:chExt cx="362947" cy="356576"/>
            </a:xfrm>
          </p:grpSpPr>
          <p:sp>
            <p:nvSpPr>
              <p:cNvPr id="19572" name="Google Shape;19572;p91"/>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91"/>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4" name="Google Shape;19574;p91"/>
            <p:cNvGrpSpPr/>
            <p:nvPr/>
          </p:nvGrpSpPr>
          <p:grpSpPr>
            <a:xfrm>
              <a:off x="4694459" y="3856408"/>
              <a:ext cx="282308" cy="265356"/>
              <a:chOff x="4690600" y="3853050"/>
              <a:chExt cx="289488" cy="272132"/>
            </a:xfrm>
          </p:grpSpPr>
          <p:sp>
            <p:nvSpPr>
              <p:cNvPr id="19575" name="Google Shape;19575;p91"/>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91"/>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577" name="Google Shape;19577;p91"/>
          <p:cNvGrpSpPr/>
          <p:nvPr/>
        </p:nvGrpSpPr>
        <p:grpSpPr>
          <a:xfrm>
            <a:off x="7434100" y="8848105"/>
            <a:ext cx="513164" cy="502966"/>
            <a:chOff x="1190200" y="238125"/>
            <a:chExt cx="5306767" cy="5212083"/>
          </a:xfrm>
        </p:grpSpPr>
        <p:grpSp>
          <p:nvGrpSpPr>
            <p:cNvPr id="19578" name="Google Shape;19578;p91"/>
            <p:cNvGrpSpPr/>
            <p:nvPr/>
          </p:nvGrpSpPr>
          <p:grpSpPr>
            <a:xfrm>
              <a:off x="1190200" y="238125"/>
              <a:ext cx="5212075" cy="5212075"/>
              <a:chOff x="1190200" y="238125"/>
              <a:chExt cx="5212075" cy="5212075"/>
            </a:xfrm>
          </p:grpSpPr>
          <p:sp>
            <p:nvSpPr>
              <p:cNvPr id="19579" name="Google Shape;19579;p91"/>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91"/>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81" name="Google Shape;19581;p91"/>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0" name="Shape 730"/>
        <p:cNvGrpSpPr/>
        <p:nvPr/>
      </p:nvGrpSpPr>
      <p:grpSpPr>
        <a:xfrm>
          <a:off x="0" y="0"/>
          <a:ext cx="0" cy="0"/>
          <a:chOff x="0" y="0"/>
          <a:chExt cx="0" cy="0"/>
        </a:xfrm>
      </p:grpSpPr>
      <p:sp>
        <p:nvSpPr>
          <p:cNvPr id="731" name="Google Shape;731;p47"/>
          <p:cNvSpPr txBox="1"/>
          <p:nvPr>
            <p:ph type="title"/>
          </p:nvPr>
        </p:nvSpPr>
        <p:spPr>
          <a:xfrm>
            <a:off x="1250075" y="3062500"/>
            <a:ext cx="7812600" cy="35907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solidFill>
                  <a:schemeClr val="accent5"/>
                </a:solidFill>
              </a:rPr>
              <a:t>l</a:t>
            </a:r>
            <a:r>
              <a:rPr lang="en">
                <a:solidFill>
                  <a:schemeClr val="accent5"/>
                </a:solidFill>
              </a:rPr>
              <a:t>eadership</a:t>
            </a:r>
            <a:endParaRPr>
              <a:solidFill>
                <a:schemeClr val="accent5"/>
              </a:solidFill>
            </a:endParaRPr>
          </a:p>
          <a:p>
            <a:pPr indent="0" lvl="0" marL="0" rtl="0" algn="ctr">
              <a:spcBef>
                <a:spcPts val="0"/>
              </a:spcBef>
              <a:spcAft>
                <a:spcPts val="0"/>
              </a:spcAft>
              <a:buNone/>
            </a:pPr>
            <a:r>
              <a:rPr lang="en"/>
              <a:t>skills</a:t>
            </a:r>
            <a:endParaRPr/>
          </a:p>
        </p:txBody>
      </p:sp>
      <p:sp>
        <p:nvSpPr>
          <p:cNvPr id="732" name="Google Shape;732;p47"/>
          <p:cNvSpPr txBox="1"/>
          <p:nvPr>
            <p:ph idx="1" type="subTitle"/>
          </p:nvPr>
        </p:nvSpPr>
        <p:spPr>
          <a:xfrm>
            <a:off x="1759600" y="6991550"/>
            <a:ext cx="6793800" cy="1369800"/>
          </a:xfrm>
          <a:prstGeom prst="rect">
            <a:avLst/>
          </a:prstGeom>
        </p:spPr>
        <p:txBody>
          <a:bodyPr anchorCtr="0" anchor="t" bIns="182875" lIns="228600" spcFirstLastPara="1" rIns="228600" wrap="square" tIns="182875">
            <a:noAutofit/>
          </a:bodyPr>
          <a:lstStyle/>
          <a:p>
            <a:pPr indent="0" lvl="0" marL="0" rtl="0" algn="ctr">
              <a:spcBef>
                <a:spcPts val="0"/>
              </a:spcBef>
              <a:spcAft>
                <a:spcPts val="0"/>
              </a:spcAft>
              <a:buNone/>
            </a:pPr>
            <a:r>
              <a:rPr lang="en"/>
              <a:t>Venus has a beautiful name and is the second planet from the Sun</a:t>
            </a:r>
            <a:endParaRPr/>
          </a:p>
        </p:txBody>
      </p:sp>
      <p:sp>
        <p:nvSpPr>
          <p:cNvPr id="733" name="Google Shape;733;p47"/>
          <p:cNvSpPr txBox="1"/>
          <p:nvPr/>
        </p:nvSpPr>
        <p:spPr>
          <a:xfrm>
            <a:off x="1520400" y="1979775"/>
            <a:ext cx="7246200" cy="1369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7700">
                <a:solidFill>
                  <a:schemeClr val="dk1"/>
                </a:solidFill>
                <a:latin typeface="DM Serif Display"/>
                <a:ea typeface="DM Serif Display"/>
                <a:cs typeface="DM Serif Display"/>
                <a:sym typeface="DM Serif Display"/>
              </a:rPr>
              <a:t>Types of</a:t>
            </a:r>
            <a:endParaRPr sz="300"/>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85" name="Shape 19585"/>
        <p:cNvGrpSpPr/>
        <p:nvPr/>
      </p:nvGrpSpPr>
      <p:grpSpPr>
        <a:xfrm>
          <a:off x="0" y="0"/>
          <a:ext cx="0" cy="0"/>
          <a:chOff x="0" y="0"/>
          <a:chExt cx="0" cy="0"/>
        </a:xfrm>
      </p:grpSpPr>
      <p:sp>
        <p:nvSpPr>
          <p:cNvPr id="19586" name="Google Shape;19586;p92"/>
          <p:cNvSpPr txBox="1"/>
          <p:nvPr/>
        </p:nvSpPr>
        <p:spPr>
          <a:xfrm>
            <a:off x="2544875" y="914399"/>
            <a:ext cx="5270100" cy="9132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Premium infographics...</a:t>
            </a:r>
            <a:endParaRPr sz="3600">
              <a:solidFill>
                <a:srgbClr val="FFFFFF"/>
              </a:solidFill>
            </a:endParaRPr>
          </a:p>
        </p:txBody>
      </p:sp>
      <p:sp>
        <p:nvSpPr>
          <p:cNvPr id="19587" name="Google Shape;19587;p92"/>
          <p:cNvSpPr/>
          <p:nvPr/>
        </p:nvSpPr>
        <p:spPr>
          <a:xfrm>
            <a:off x="5878653" y="8794432"/>
            <a:ext cx="486472" cy="547994"/>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88" name="Google Shape;19588;p92"/>
          <p:cNvGrpSpPr/>
          <p:nvPr/>
        </p:nvGrpSpPr>
        <p:grpSpPr>
          <a:xfrm>
            <a:off x="5983112" y="8897573"/>
            <a:ext cx="285187" cy="285128"/>
            <a:chOff x="583100" y="3982600"/>
            <a:chExt cx="296175" cy="296175"/>
          </a:xfrm>
        </p:grpSpPr>
        <p:sp>
          <p:nvSpPr>
            <p:cNvPr id="19589" name="Google Shape;19589;p92"/>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92"/>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92"/>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92"/>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92"/>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92"/>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92"/>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96" name="Google Shape;19596;p92"/>
          <p:cNvSpPr/>
          <p:nvPr/>
        </p:nvSpPr>
        <p:spPr>
          <a:xfrm>
            <a:off x="3679339" y="8794282"/>
            <a:ext cx="485900" cy="548019"/>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92"/>
          <p:cNvSpPr/>
          <p:nvPr/>
        </p:nvSpPr>
        <p:spPr>
          <a:xfrm>
            <a:off x="4760796" y="5965455"/>
            <a:ext cx="485925" cy="54784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98" name="Google Shape;19598;p92"/>
          <p:cNvGrpSpPr/>
          <p:nvPr/>
        </p:nvGrpSpPr>
        <p:grpSpPr>
          <a:xfrm>
            <a:off x="4861217" y="6096666"/>
            <a:ext cx="285187" cy="285128"/>
            <a:chOff x="3497300" y="3227275"/>
            <a:chExt cx="296175" cy="296175"/>
          </a:xfrm>
        </p:grpSpPr>
        <p:sp>
          <p:nvSpPr>
            <p:cNvPr id="19599" name="Google Shape;19599;p92"/>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92"/>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92"/>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92"/>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92"/>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92"/>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92"/>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92"/>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07" name="Google Shape;19607;p92"/>
          <p:cNvSpPr/>
          <p:nvPr/>
        </p:nvSpPr>
        <p:spPr>
          <a:xfrm>
            <a:off x="6997058" y="5965455"/>
            <a:ext cx="485900" cy="54784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08" name="Google Shape;19608;p92"/>
          <p:cNvGrpSpPr/>
          <p:nvPr/>
        </p:nvGrpSpPr>
        <p:grpSpPr>
          <a:xfrm>
            <a:off x="7097488" y="6096160"/>
            <a:ext cx="285187" cy="286139"/>
            <a:chOff x="4991425" y="3234750"/>
            <a:chExt cx="296175" cy="297225"/>
          </a:xfrm>
        </p:grpSpPr>
        <p:sp>
          <p:nvSpPr>
            <p:cNvPr id="19609" name="Google Shape;19609;p92"/>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92"/>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92"/>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92"/>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92"/>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92"/>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15" name="Google Shape;19615;p92"/>
          <p:cNvSpPr/>
          <p:nvPr/>
        </p:nvSpPr>
        <p:spPr>
          <a:xfrm>
            <a:off x="4726699" y="4352144"/>
            <a:ext cx="833218" cy="676548"/>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92"/>
          <p:cNvSpPr/>
          <p:nvPr/>
        </p:nvSpPr>
        <p:spPr>
          <a:xfrm>
            <a:off x="5820136" y="4352144"/>
            <a:ext cx="833684" cy="676548"/>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92"/>
          <p:cNvSpPr/>
          <p:nvPr/>
        </p:nvSpPr>
        <p:spPr>
          <a:xfrm>
            <a:off x="3633306" y="4352144"/>
            <a:ext cx="833218" cy="676548"/>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18" name="Google Shape;19618;p92"/>
          <p:cNvGrpSpPr/>
          <p:nvPr/>
        </p:nvGrpSpPr>
        <p:grpSpPr>
          <a:xfrm>
            <a:off x="6126160" y="4416863"/>
            <a:ext cx="227084" cy="227132"/>
            <a:chOff x="4456875" y="1435075"/>
            <a:chExt cx="481825" cy="481825"/>
          </a:xfrm>
        </p:grpSpPr>
        <p:sp>
          <p:nvSpPr>
            <p:cNvPr id="19619" name="Google Shape;19619;p92"/>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0" name="Google Shape;19620;p92"/>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1" name="Google Shape;19621;p92"/>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2" name="Google Shape;19622;p92"/>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3" name="Google Shape;19623;p92"/>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4" name="Google Shape;19624;p92"/>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5" name="Google Shape;19625;p92"/>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6" name="Google Shape;19626;p92"/>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7" name="Google Shape;19627;p92"/>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8" name="Google Shape;19628;p92"/>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29" name="Google Shape;19629;p92"/>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30" name="Google Shape;19630;p92"/>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31" name="Google Shape;19631;p92"/>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32" name="Google Shape;19632;p92"/>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33" name="Google Shape;19633;p92"/>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34" name="Google Shape;19634;p92"/>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35" name="Google Shape;19635;p92"/>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36" name="Google Shape;19636;p92"/>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37" name="Google Shape;19637;p92"/>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9638" name="Google Shape;19638;p92"/>
          <p:cNvGrpSpPr/>
          <p:nvPr/>
        </p:nvGrpSpPr>
        <p:grpSpPr>
          <a:xfrm>
            <a:off x="3934488" y="4416858"/>
            <a:ext cx="229311" cy="227144"/>
            <a:chOff x="5049725" y="1435050"/>
            <a:chExt cx="486550" cy="481850"/>
          </a:xfrm>
        </p:grpSpPr>
        <p:sp>
          <p:nvSpPr>
            <p:cNvPr id="19639" name="Google Shape;19639;p92"/>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40" name="Google Shape;19640;p92"/>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41" name="Google Shape;19641;p92"/>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42" name="Google Shape;19642;p92"/>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9643" name="Google Shape;19643;p92"/>
          <p:cNvGrpSpPr/>
          <p:nvPr/>
        </p:nvGrpSpPr>
        <p:grpSpPr>
          <a:xfrm>
            <a:off x="5031954" y="4419021"/>
            <a:ext cx="222819" cy="222866"/>
            <a:chOff x="6239925" y="2032450"/>
            <a:chExt cx="472775" cy="472775"/>
          </a:xfrm>
        </p:grpSpPr>
        <p:sp>
          <p:nvSpPr>
            <p:cNvPr id="19644" name="Google Shape;19644;p92"/>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45" name="Google Shape;19645;p92"/>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646" name="Google Shape;19646;p92"/>
          <p:cNvSpPr/>
          <p:nvPr/>
        </p:nvSpPr>
        <p:spPr>
          <a:xfrm>
            <a:off x="3633306" y="2050474"/>
            <a:ext cx="833218" cy="676531"/>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47" name="Google Shape;19647;p92"/>
          <p:cNvGrpSpPr/>
          <p:nvPr/>
        </p:nvGrpSpPr>
        <p:grpSpPr>
          <a:xfrm>
            <a:off x="3937657" y="2121066"/>
            <a:ext cx="227119" cy="227132"/>
            <a:chOff x="2685825" y="840375"/>
            <a:chExt cx="481900" cy="481825"/>
          </a:xfrm>
        </p:grpSpPr>
        <p:sp>
          <p:nvSpPr>
            <p:cNvPr id="19648" name="Google Shape;19648;p92"/>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49" name="Google Shape;19649;p92"/>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650" name="Google Shape;19650;p92"/>
          <p:cNvSpPr/>
          <p:nvPr/>
        </p:nvSpPr>
        <p:spPr>
          <a:xfrm>
            <a:off x="4726699" y="2050474"/>
            <a:ext cx="833218" cy="676531"/>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51" name="Google Shape;19651;p92"/>
          <p:cNvGrpSpPr/>
          <p:nvPr/>
        </p:nvGrpSpPr>
        <p:grpSpPr>
          <a:xfrm>
            <a:off x="5026068" y="2120854"/>
            <a:ext cx="234566" cy="227557"/>
            <a:chOff x="3270675" y="841800"/>
            <a:chExt cx="497700" cy="482725"/>
          </a:xfrm>
        </p:grpSpPr>
        <p:sp>
          <p:nvSpPr>
            <p:cNvPr id="19652" name="Google Shape;19652;p92"/>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53" name="Google Shape;19653;p92"/>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54" name="Google Shape;19654;p92"/>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655" name="Google Shape;19655;p92"/>
          <p:cNvSpPr/>
          <p:nvPr/>
        </p:nvSpPr>
        <p:spPr>
          <a:xfrm>
            <a:off x="5820136" y="2050474"/>
            <a:ext cx="833684" cy="676531"/>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56" name="Google Shape;19656;p92"/>
          <p:cNvGrpSpPr/>
          <p:nvPr/>
        </p:nvGrpSpPr>
        <p:grpSpPr>
          <a:xfrm>
            <a:off x="6126153" y="2121091"/>
            <a:ext cx="227084" cy="227132"/>
            <a:chOff x="3271200" y="1435075"/>
            <a:chExt cx="481825" cy="481825"/>
          </a:xfrm>
        </p:grpSpPr>
        <p:sp>
          <p:nvSpPr>
            <p:cNvPr id="19657" name="Google Shape;19657;p92"/>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658" name="Google Shape;19658;p92"/>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659" name="Google Shape;19659;p92"/>
          <p:cNvSpPr/>
          <p:nvPr/>
        </p:nvSpPr>
        <p:spPr>
          <a:xfrm>
            <a:off x="4157798" y="3231814"/>
            <a:ext cx="1971101" cy="615527"/>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92"/>
          <p:cNvSpPr/>
          <p:nvPr/>
        </p:nvSpPr>
        <p:spPr>
          <a:xfrm>
            <a:off x="5480483" y="3112910"/>
            <a:ext cx="791505" cy="853311"/>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92"/>
          <p:cNvSpPr/>
          <p:nvPr/>
        </p:nvSpPr>
        <p:spPr>
          <a:xfrm>
            <a:off x="4015119" y="3112910"/>
            <a:ext cx="791058" cy="853311"/>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92"/>
          <p:cNvSpPr/>
          <p:nvPr/>
        </p:nvSpPr>
        <p:spPr>
          <a:xfrm>
            <a:off x="3784954" y="2386527"/>
            <a:ext cx="521392" cy="4493"/>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92"/>
          <p:cNvSpPr/>
          <p:nvPr/>
        </p:nvSpPr>
        <p:spPr>
          <a:xfrm>
            <a:off x="4882622" y="2386527"/>
            <a:ext cx="521392" cy="4493"/>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92"/>
          <p:cNvSpPr/>
          <p:nvPr/>
        </p:nvSpPr>
        <p:spPr>
          <a:xfrm>
            <a:off x="5978963" y="2386527"/>
            <a:ext cx="521392" cy="4493"/>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92"/>
          <p:cNvSpPr/>
          <p:nvPr/>
        </p:nvSpPr>
        <p:spPr>
          <a:xfrm>
            <a:off x="5978963" y="4688197"/>
            <a:ext cx="521392" cy="4511"/>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92"/>
          <p:cNvSpPr/>
          <p:nvPr/>
        </p:nvSpPr>
        <p:spPr>
          <a:xfrm>
            <a:off x="4882622" y="4688197"/>
            <a:ext cx="521392" cy="4511"/>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92"/>
          <p:cNvSpPr/>
          <p:nvPr/>
        </p:nvSpPr>
        <p:spPr>
          <a:xfrm>
            <a:off x="3786296" y="4688197"/>
            <a:ext cx="521392" cy="4511"/>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92"/>
          <p:cNvSpPr txBox="1"/>
          <p:nvPr/>
        </p:nvSpPr>
        <p:spPr>
          <a:xfrm>
            <a:off x="4318918" y="3382626"/>
            <a:ext cx="1643700" cy="31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sp>
        <p:nvSpPr>
          <p:cNvPr id="19669" name="Google Shape;19669;p92"/>
          <p:cNvSpPr txBox="1"/>
          <p:nvPr/>
        </p:nvSpPr>
        <p:spPr>
          <a:xfrm>
            <a:off x="3633306" y="2454706"/>
            <a:ext cx="833100" cy="2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9670" name="Google Shape;19670;p92"/>
          <p:cNvSpPr txBox="1"/>
          <p:nvPr/>
        </p:nvSpPr>
        <p:spPr>
          <a:xfrm>
            <a:off x="4726695" y="2453608"/>
            <a:ext cx="833100" cy="2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9671" name="Google Shape;19671;p92"/>
          <p:cNvSpPr txBox="1"/>
          <p:nvPr/>
        </p:nvSpPr>
        <p:spPr>
          <a:xfrm>
            <a:off x="5820143" y="2453608"/>
            <a:ext cx="833100" cy="2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9672" name="Google Shape;19672;p92"/>
          <p:cNvSpPr txBox="1"/>
          <p:nvPr/>
        </p:nvSpPr>
        <p:spPr>
          <a:xfrm>
            <a:off x="3633188" y="4770189"/>
            <a:ext cx="833100" cy="2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9673" name="Google Shape;19673;p92"/>
          <p:cNvSpPr txBox="1"/>
          <p:nvPr/>
        </p:nvSpPr>
        <p:spPr>
          <a:xfrm>
            <a:off x="4726695" y="4770189"/>
            <a:ext cx="833100" cy="2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9674" name="Google Shape;19674;p92"/>
          <p:cNvSpPr txBox="1"/>
          <p:nvPr/>
        </p:nvSpPr>
        <p:spPr>
          <a:xfrm>
            <a:off x="5820143" y="4770189"/>
            <a:ext cx="833100" cy="2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9675" name="Google Shape;19675;p92"/>
          <p:cNvSpPr/>
          <p:nvPr/>
        </p:nvSpPr>
        <p:spPr>
          <a:xfrm>
            <a:off x="4008794" y="2778764"/>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92"/>
          <p:cNvSpPr/>
          <p:nvPr/>
        </p:nvSpPr>
        <p:spPr>
          <a:xfrm>
            <a:off x="5104008" y="2778764"/>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92"/>
          <p:cNvSpPr/>
          <p:nvPr/>
        </p:nvSpPr>
        <p:spPr>
          <a:xfrm>
            <a:off x="6199235" y="2778764"/>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92"/>
          <p:cNvSpPr/>
          <p:nvPr/>
        </p:nvSpPr>
        <p:spPr>
          <a:xfrm>
            <a:off x="4008780" y="4230980"/>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92"/>
          <p:cNvSpPr/>
          <p:nvPr/>
        </p:nvSpPr>
        <p:spPr>
          <a:xfrm>
            <a:off x="5103993" y="4230980"/>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92"/>
          <p:cNvSpPr/>
          <p:nvPr/>
        </p:nvSpPr>
        <p:spPr>
          <a:xfrm>
            <a:off x="6199221" y="4230980"/>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92"/>
          <p:cNvSpPr/>
          <p:nvPr/>
        </p:nvSpPr>
        <p:spPr>
          <a:xfrm>
            <a:off x="4959143" y="3084576"/>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92"/>
          <p:cNvSpPr/>
          <p:nvPr/>
        </p:nvSpPr>
        <p:spPr>
          <a:xfrm>
            <a:off x="5106484" y="3084576"/>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92"/>
          <p:cNvSpPr/>
          <p:nvPr/>
        </p:nvSpPr>
        <p:spPr>
          <a:xfrm>
            <a:off x="5253826" y="3084576"/>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92"/>
          <p:cNvSpPr/>
          <p:nvPr/>
        </p:nvSpPr>
        <p:spPr>
          <a:xfrm>
            <a:off x="4959143" y="3923053"/>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92"/>
          <p:cNvSpPr/>
          <p:nvPr/>
        </p:nvSpPr>
        <p:spPr>
          <a:xfrm>
            <a:off x="5106484" y="3923053"/>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92"/>
          <p:cNvSpPr/>
          <p:nvPr/>
        </p:nvSpPr>
        <p:spPr>
          <a:xfrm>
            <a:off x="5253826" y="3923053"/>
            <a:ext cx="73500" cy="735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687" name="Google Shape;19687;p92"/>
          <p:cNvCxnSpPr>
            <a:stCxn id="19675" idx="4"/>
            <a:endCxn id="19681" idx="0"/>
          </p:cNvCxnSpPr>
          <p:nvPr/>
        </p:nvCxnSpPr>
        <p:spPr>
          <a:xfrm flipH="1" rot="-5400000">
            <a:off x="4404644" y="2493164"/>
            <a:ext cx="232200" cy="950400"/>
          </a:xfrm>
          <a:prstGeom prst="curvedConnector3">
            <a:avLst>
              <a:gd fmla="val 50024" name="adj1"/>
            </a:avLst>
          </a:prstGeom>
          <a:noFill/>
          <a:ln cap="flat" cmpd="sng" w="19050">
            <a:solidFill>
              <a:srgbClr val="5F7D95"/>
            </a:solidFill>
            <a:prstDash val="solid"/>
            <a:round/>
            <a:headEnd len="med" w="med" type="none"/>
            <a:tailEnd len="med" w="med" type="none"/>
          </a:ln>
        </p:spPr>
      </p:cxnSp>
      <p:cxnSp>
        <p:nvCxnSpPr>
          <p:cNvPr id="19688" name="Google Shape;19688;p92"/>
          <p:cNvCxnSpPr>
            <a:stCxn id="19677" idx="4"/>
            <a:endCxn id="19683" idx="0"/>
          </p:cNvCxnSpPr>
          <p:nvPr/>
        </p:nvCxnSpPr>
        <p:spPr>
          <a:xfrm rot="5400000">
            <a:off x="5647235" y="2495714"/>
            <a:ext cx="232200" cy="945300"/>
          </a:xfrm>
          <a:prstGeom prst="curvedConnector3">
            <a:avLst>
              <a:gd fmla="val 50024" name="adj1"/>
            </a:avLst>
          </a:prstGeom>
          <a:noFill/>
          <a:ln cap="flat" cmpd="sng" w="19050">
            <a:solidFill>
              <a:srgbClr val="5F7D95"/>
            </a:solidFill>
            <a:prstDash val="solid"/>
            <a:round/>
            <a:headEnd len="med" w="med" type="none"/>
            <a:tailEnd len="med" w="med" type="none"/>
          </a:ln>
        </p:spPr>
      </p:cxnSp>
      <p:cxnSp>
        <p:nvCxnSpPr>
          <p:cNvPr id="19689" name="Google Shape;19689;p92"/>
          <p:cNvCxnSpPr>
            <a:stCxn id="19676" idx="4"/>
            <a:endCxn id="19682" idx="0"/>
          </p:cNvCxnSpPr>
          <p:nvPr/>
        </p:nvCxnSpPr>
        <p:spPr>
          <a:xfrm flipH="1" rot="-5400000">
            <a:off x="5025858" y="2967164"/>
            <a:ext cx="232200" cy="2400"/>
          </a:xfrm>
          <a:prstGeom prst="curvedConnector3">
            <a:avLst>
              <a:gd fmla="val 50024" name="adj1"/>
            </a:avLst>
          </a:prstGeom>
          <a:noFill/>
          <a:ln cap="flat" cmpd="sng" w="19050">
            <a:solidFill>
              <a:srgbClr val="5F7D95"/>
            </a:solidFill>
            <a:prstDash val="solid"/>
            <a:round/>
            <a:headEnd len="med" w="med" type="none"/>
            <a:tailEnd len="med" w="med" type="none"/>
          </a:ln>
        </p:spPr>
      </p:cxnSp>
      <p:cxnSp>
        <p:nvCxnSpPr>
          <p:cNvPr id="19690" name="Google Shape;19690;p92"/>
          <p:cNvCxnSpPr>
            <a:stCxn id="19678" idx="0"/>
            <a:endCxn id="19684" idx="4"/>
          </p:cNvCxnSpPr>
          <p:nvPr/>
        </p:nvCxnSpPr>
        <p:spPr>
          <a:xfrm rot="-5400000">
            <a:off x="4403580" y="3638630"/>
            <a:ext cx="234300" cy="950400"/>
          </a:xfrm>
          <a:prstGeom prst="curvedConnector3">
            <a:avLst>
              <a:gd fmla="val 50027" name="adj1"/>
            </a:avLst>
          </a:prstGeom>
          <a:noFill/>
          <a:ln cap="flat" cmpd="sng" w="19050">
            <a:solidFill>
              <a:srgbClr val="5F7D95"/>
            </a:solidFill>
            <a:prstDash val="solid"/>
            <a:round/>
            <a:headEnd len="med" w="med" type="none"/>
            <a:tailEnd len="med" w="med" type="none"/>
          </a:ln>
        </p:spPr>
      </p:cxnSp>
      <p:cxnSp>
        <p:nvCxnSpPr>
          <p:cNvPr id="19691" name="Google Shape;19691;p92"/>
          <p:cNvCxnSpPr>
            <a:stCxn id="19680" idx="0"/>
            <a:endCxn id="19686" idx="4"/>
          </p:cNvCxnSpPr>
          <p:nvPr/>
        </p:nvCxnSpPr>
        <p:spPr>
          <a:xfrm flipH="1" rot="5400000">
            <a:off x="5646171" y="3641180"/>
            <a:ext cx="234300" cy="945300"/>
          </a:xfrm>
          <a:prstGeom prst="curvedConnector3">
            <a:avLst>
              <a:gd fmla="val 50027" name="adj1"/>
            </a:avLst>
          </a:prstGeom>
          <a:noFill/>
          <a:ln cap="flat" cmpd="sng" w="19050">
            <a:solidFill>
              <a:srgbClr val="5F7D95"/>
            </a:solidFill>
            <a:prstDash val="solid"/>
            <a:round/>
            <a:headEnd len="med" w="med" type="none"/>
            <a:tailEnd len="med" w="med" type="none"/>
          </a:ln>
        </p:spPr>
      </p:cxnSp>
      <p:cxnSp>
        <p:nvCxnSpPr>
          <p:cNvPr id="19692" name="Google Shape;19692;p92"/>
          <p:cNvCxnSpPr>
            <a:stCxn id="19679" idx="0"/>
            <a:endCxn id="19685" idx="4"/>
          </p:cNvCxnSpPr>
          <p:nvPr/>
        </p:nvCxnSpPr>
        <p:spPr>
          <a:xfrm rot="-5400000">
            <a:off x="5024793" y="4112630"/>
            <a:ext cx="234300" cy="2400"/>
          </a:xfrm>
          <a:prstGeom prst="curvedConnector3">
            <a:avLst>
              <a:gd fmla="val 50027" name="adj1"/>
            </a:avLst>
          </a:prstGeom>
          <a:noFill/>
          <a:ln cap="flat" cmpd="sng" w="19050">
            <a:solidFill>
              <a:srgbClr val="5F7D95"/>
            </a:solidFill>
            <a:prstDash val="solid"/>
            <a:round/>
            <a:headEnd len="med" w="med" type="none"/>
            <a:tailEnd len="med" w="med" type="none"/>
          </a:ln>
        </p:spPr>
      </p:cxnSp>
      <p:sp>
        <p:nvSpPr>
          <p:cNvPr id="19693" name="Google Shape;19693;p92"/>
          <p:cNvSpPr/>
          <p:nvPr/>
        </p:nvSpPr>
        <p:spPr>
          <a:xfrm>
            <a:off x="2255738" y="7447864"/>
            <a:ext cx="1104229" cy="357478"/>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92"/>
          <p:cNvSpPr/>
          <p:nvPr/>
        </p:nvSpPr>
        <p:spPr>
          <a:xfrm>
            <a:off x="3359952" y="7447864"/>
            <a:ext cx="1104204" cy="357478"/>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92"/>
          <p:cNvSpPr/>
          <p:nvPr/>
        </p:nvSpPr>
        <p:spPr>
          <a:xfrm>
            <a:off x="4464140" y="7447864"/>
            <a:ext cx="1103656" cy="357478"/>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696" name="Google Shape;19696;p92"/>
          <p:cNvSpPr/>
          <p:nvPr/>
        </p:nvSpPr>
        <p:spPr>
          <a:xfrm>
            <a:off x="5567780" y="7447864"/>
            <a:ext cx="1104229" cy="357478"/>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697" name="Google Shape;19697;p92"/>
          <p:cNvSpPr/>
          <p:nvPr/>
        </p:nvSpPr>
        <p:spPr>
          <a:xfrm>
            <a:off x="6671993" y="7447864"/>
            <a:ext cx="1104204" cy="357478"/>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698" name="Google Shape;19698;p92"/>
          <p:cNvSpPr/>
          <p:nvPr/>
        </p:nvSpPr>
        <p:spPr>
          <a:xfrm>
            <a:off x="2524559" y="5965455"/>
            <a:ext cx="485900" cy="54784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92"/>
          <p:cNvSpPr/>
          <p:nvPr/>
        </p:nvSpPr>
        <p:spPr>
          <a:xfrm>
            <a:off x="2723489" y="7265128"/>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92"/>
          <p:cNvSpPr/>
          <p:nvPr/>
        </p:nvSpPr>
        <p:spPr>
          <a:xfrm>
            <a:off x="4959730" y="7265128"/>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92"/>
          <p:cNvSpPr/>
          <p:nvPr/>
        </p:nvSpPr>
        <p:spPr>
          <a:xfrm>
            <a:off x="7195953" y="7265128"/>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92"/>
          <p:cNvSpPr/>
          <p:nvPr/>
        </p:nvSpPr>
        <p:spPr>
          <a:xfrm>
            <a:off x="3878272" y="7860855"/>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92"/>
          <p:cNvSpPr/>
          <p:nvPr/>
        </p:nvSpPr>
        <p:spPr>
          <a:xfrm>
            <a:off x="6077859" y="7860926"/>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92"/>
          <p:cNvSpPr txBox="1"/>
          <p:nvPr/>
        </p:nvSpPr>
        <p:spPr>
          <a:xfrm>
            <a:off x="2385699" y="7464290"/>
            <a:ext cx="763500" cy="3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9705" name="Google Shape;19705;p92"/>
          <p:cNvSpPr/>
          <p:nvPr/>
        </p:nvSpPr>
        <p:spPr>
          <a:xfrm>
            <a:off x="2723489" y="6550652"/>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92"/>
          <p:cNvSpPr/>
          <p:nvPr/>
        </p:nvSpPr>
        <p:spPr>
          <a:xfrm>
            <a:off x="4967418" y="6550652"/>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92"/>
          <p:cNvSpPr/>
          <p:nvPr/>
        </p:nvSpPr>
        <p:spPr>
          <a:xfrm>
            <a:off x="7195953" y="6550652"/>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92"/>
          <p:cNvSpPr/>
          <p:nvPr/>
        </p:nvSpPr>
        <p:spPr>
          <a:xfrm>
            <a:off x="3877710" y="8668518"/>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92"/>
          <p:cNvSpPr/>
          <p:nvPr/>
        </p:nvSpPr>
        <p:spPr>
          <a:xfrm>
            <a:off x="6077864" y="8668518"/>
            <a:ext cx="87900" cy="87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710" name="Google Shape;19710;p92"/>
          <p:cNvCxnSpPr>
            <a:stCxn id="19699" idx="0"/>
            <a:endCxn id="19705" idx="4"/>
          </p:cNvCxnSpPr>
          <p:nvPr/>
        </p:nvCxnSpPr>
        <p:spPr>
          <a:xfrm rot="10800000">
            <a:off x="2767439" y="6638428"/>
            <a:ext cx="0" cy="626700"/>
          </a:xfrm>
          <a:prstGeom prst="straightConnector1">
            <a:avLst/>
          </a:prstGeom>
          <a:noFill/>
          <a:ln cap="flat" cmpd="sng" w="9525">
            <a:solidFill>
              <a:srgbClr val="A5B7C6"/>
            </a:solidFill>
            <a:prstDash val="dash"/>
            <a:round/>
            <a:headEnd len="med" w="med" type="none"/>
            <a:tailEnd len="med" w="med" type="none"/>
          </a:ln>
        </p:spPr>
      </p:cxnSp>
      <p:cxnSp>
        <p:nvCxnSpPr>
          <p:cNvPr id="19711" name="Google Shape;19711;p92"/>
          <p:cNvCxnSpPr>
            <a:stCxn id="19700" idx="0"/>
            <a:endCxn id="19706" idx="4"/>
          </p:cNvCxnSpPr>
          <p:nvPr/>
        </p:nvCxnSpPr>
        <p:spPr>
          <a:xfrm flipH="1" rot="10800000">
            <a:off x="5003680" y="6638428"/>
            <a:ext cx="7800" cy="626700"/>
          </a:xfrm>
          <a:prstGeom prst="straightConnector1">
            <a:avLst/>
          </a:prstGeom>
          <a:noFill/>
          <a:ln cap="flat" cmpd="sng" w="9525">
            <a:solidFill>
              <a:srgbClr val="A5B7C6"/>
            </a:solidFill>
            <a:prstDash val="dash"/>
            <a:round/>
            <a:headEnd len="med" w="med" type="none"/>
            <a:tailEnd len="med" w="med" type="none"/>
          </a:ln>
        </p:spPr>
      </p:cxnSp>
      <p:cxnSp>
        <p:nvCxnSpPr>
          <p:cNvPr id="19712" name="Google Shape;19712;p92"/>
          <p:cNvCxnSpPr>
            <a:stCxn id="19701" idx="0"/>
            <a:endCxn id="19707" idx="4"/>
          </p:cNvCxnSpPr>
          <p:nvPr/>
        </p:nvCxnSpPr>
        <p:spPr>
          <a:xfrm rot="10800000">
            <a:off x="7239903" y="6638428"/>
            <a:ext cx="0" cy="626700"/>
          </a:xfrm>
          <a:prstGeom prst="straightConnector1">
            <a:avLst/>
          </a:prstGeom>
          <a:noFill/>
          <a:ln cap="flat" cmpd="sng" w="9525">
            <a:solidFill>
              <a:srgbClr val="A5B7C6"/>
            </a:solidFill>
            <a:prstDash val="dash"/>
            <a:round/>
            <a:headEnd len="med" w="med" type="none"/>
            <a:tailEnd len="med" w="med" type="none"/>
          </a:ln>
        </p:spPr>
      </p:cxnSp>
      <p:cxnSp>
        <p:nvCxnSpPr>
          <p:cNvPr id="19713" name="Google Shape;19713;p92"/>
          <p:cNvCxnSpPr>
            <a:stCxn id="19702" idx="4"/>
            <a:endCxn id="19708" idx="0"/>
          </p:cNvCxnSpPr>
          <p:nvPr/>
        </p:nvCxnSpPr>
        <p:spPr>
          <a:xfrm flipH="1">
            <a:off x="3921622" y="7948755"/>
            <a:ext cx="600" cy="719700"/>
          </a:xfrm>
          <a:prstGeom prst="straightConnector1">
            <a:avLst/>
          </a:prstGeom>
          <a:noFill/>
          <a:ln cap="flat" cmpd="sng" w="9525">
            <a:solidFill>
              <a:srgbClr val="A5B7C6"/>
            </a:solidFill>
            <a:prstDash val="dash"/>
            <a:round/>
            <a:headEnd len="med" w="med" type="none"/>
            <a:tailEnd len="med" w="med" type="none"/>
          </a:ln>
        </p:spPr>
      </p:cxnSp>
      <p:cxnSp>
        <p:nvCxnSpPr>
          <p:cNvPr id="19714" name="Google Shape;19714;p92"/>
          <p:cNvCxnSpPr>
            <a:stCxn id="19703" idx="4"/>
            <a:endCxn id="19709" idx="0"/>
          </p:cNvCxnSpPr>
          <p:nvPr/>
        </p:nvCxnSpPr>
        <p:spPr>
          <a:xfrm>
            <a:off x="6121809" y="7948826"/>
            <a:ext cx="0" cy="719700"/>
          </a:xfrm>
          <a:prstGeom prst="straightConnector1">
            <a:avLst/>
          </a:prstGeom>
          <a:noFill/>
          <a:ln cap="flat" cmpd="sng" w="9525">
            <a:solidFill>
              <a:srgbClr val="A5B7C6"/>
            </a:solidFill>
            <a:prstDash val="dash"/>
            <a:round/>
            <a:headEnd len="med" w="med" type="none"/>
            <a:tailEnd len="med" w="med" type="none"/>
          </a:ln>
        </p:spPr>
      </p:cxnSp>
      <p:sp>
        <p:nvSpPr>
          <p:cNvPr id="19715" name="Google Shape;19715;p92"/>
          <p:cNvSpPr txBox="1"/>
          <p:nvPr/>
        </p:nvSpPr>
        <p:spPr>
          <a:xfrm>
            <a:off x="3530242" y="7464290"/>
            <a:ext cx="763500" cy="3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9716" name="Google Shape;19716;p92"/>
          <p:cNvSpPr txBox="1"/>
          <p:nvPr/>
        </p:nvSpPr>
        <p:spPr>
          <a:xfrm>
            <a:off x="4615402" y="7464290"/>
            <a:ext cx="763500" cy="3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9717" name="Google Shape;19717;p92"/>
          <p:cNvSpPr txBox="1"/>
          <p:nvPr/>
        </p:nvSpPr>
        <p:spPr>
          <a:xfrm>
            <a:off x="5738084" y="7464290"/>
            <a:ext cx="763500" cy="3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9718" name="Google Shape;19718;p92"/>
          <p:cNvSpPr txBox="1"/>
          <p:nvPr/>
        </p:nvSpPr>
        <p:spPr>
          <a:xfrm>
            <a:off x="6860766" y="7464290"/>
            <a:ext cx="763500" cy="32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grpSp>
        <p:nvGrpSpPr>
          <p:cNvPr id="19719" name="Google Shape;19719;p92"/>
          <p:cNvGrpSpPr/>
          <p:nvPr/>
        </p:nvGrpSpPr>
        <p:grpSpPr>
          <a:xfrm>
            <a:off x="3768884" y="8922110"/>
            <a:ext cx="292128" cy="292128"/>
            <a:chOff x="1049375" y="2680675"/>
            <a:chExt cx="297725" cy="297725"/>
          </a:xfrm>
        </p:grpSpPr>
        <p:sp>
          <p:nvSpPr>
            <p:cNvPr id="19720" name="Google Shape;19720;p92"/>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92"/>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22" name="Google Shape;19722;p92"/>
          <p:cNvSpPr txBox="1"/>
          <p:nvPr/>
        </p:nvSpPr>
        <p:spPr>
          <a:xfrm>
            <a:off x="5324870" y="6571984"/>
            <a:ext cx="1601700" cy="62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9723" name="Google Shape;19723;p92"/>
          <p:cNvSpPr txBox="1"/>
          <p:nvPr/>
        </p:nvSpPr>
        <p:spPr>
          <a:xfrm>
            <a:off x="3088643" y="6571984"/>
            <a:ext cx="1601700" cy="62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9724" name="Google Shape;19724;p92"/>
          <p:cNvSpPr txBox="1"/>
          <p:nvPr/>
        </p:nvSpPr>
        <p:spPr>
          <a:xfrm>
            <a:off x="4220987" y="8073481"/>
            <a:ext cx="1601700" cy="62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9725" name="Google Shape;19725;p92"/>
          <p:cNvSpPr txBox="1"/>
          <p:nvPr/>
        </p:nvSpPr>
        <p:spPr>
          <a:xfrm>
            <a:off x="6421140" y="8054951"/>
            <a:ext cx="1601700" cy="62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9726" name="Google Shape;19726;p92"/>
          <p:cNvSpPr txBox="1"/>
          <p:nvPr/>
        </p:nvSpPr>
        <p:spPr>
          <a:xfrm>
            <a:off x="1968961" y="8054951"/>
            <a:ext cx="1601700" cy="62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grpSp>
        <p:nvGrpSpPr>
          <p:cNvPr id="19727" name="Google Shape;19727;p92"/>
          <p:cNvGrpSpPr/>
          <p:nvPr/>
        </p:nvGrpSpPr>
        <p:grpSpPr>
          <a:xfrm>
            <a:off x="2624973" y="6122828"/>
            <a:ext cx="285187" cy="232805"/>
            <a:chOff x="3860400" y="3254050"/>
            <a:chExt cx="296175" cy="241825"/>
          </a:xfrm>
        </p:grpSpPr>
        <p:sp>
          <p:nvSpPr>
            <p:cNvPr id="19728" name="Google Shape;19728;p92"/>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92"/>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92"/>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92"/>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92"/>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92"/>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92"/>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38" name="Shape 19738"/>
        <p:cNvGrpSpPr/>
        <p:nvPr/>
      </p:nvGrpSpPr>
      <p:grpSpPr>
        <a:xfrm>
          <a:off x="0" y="0"/>
          <a:ext cx="0" cy="0"/>
          <a:chOff x="0" y="0"/>
          <a:chExt cx="0" cy="0"/>
        </a:xfrm>
      </p:grpSpPr>
      <p:sp>
        <p:nvSpPr>
          <p:cNvPr id="19739" name="Google Shape;19739;p93"/>
          <p:cNvSpPr txBox="1"/>
          <p:nvPr/>
        </p:nvSpPr>
        <p:spPr>
          <a:xfrm>
            <a:off x="2544875" y="914399"/>
            <a:ext cx="5270100" cy="9132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Premium infographics...</a:t>
            </a:r>
            <a:endParaRPr sz="3600">
              <a:solidFill>
                <a:srgbClr val="FFFFFF"/>
              </a:solidFill>
            </a:endParaRPr>
          </a:p>
        </p:txBody>
      </p:sp>
      <p:sp>
        <p:nvSpPr>
          <p:cNvPr id="19740" name="Google Shape;19740;p93"/>
          <p:cNvSpPr/>
          <p:nvPr/>
        </p:nvSpPr>
        <p:spPr>
          <a:xfrm>
            <a:off x="6278945" y="2337275"/>
            <a:ext cx="2280000" cy="10377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93"/>
          <p:cNvSpPr txBox="1"/>
          <p:nvPr/>
        </p:nvSpPr>
        <p:spPr>
          <a:xfrm>
            <a:off x="6934871" y="2529519"/>
            <a:ext cx="1670700" cy="653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900">
                <a:solidFill>
                  <a:srgbClr val="213B55"/>
                </a:solidFill>
              </a:rPr>
              <a:t>“Mercury is closest planet to the Sun and the smallest”</a:t>
            </a:r>
            <a:endParaRPr sz="900">
              <a:solidFill>
                <a:srgbClr val="213B55"/>
              </a:solidFill>
            </a:endParaRPr>
          </a:p>
        </p:txBody>
      </p:sp>
      <p:sp>
        <p:nvSpPr>
          <p:cNvPr id="19742" name="Google Shape;19742;p93"/>
          <p:cNvSpPr/>
          <p:nvPr/>
        </p:nvSpPr>
        <p:spPr>
          <a:xfrm>
            <a:off x="6278945" y="3508214"/>
            <a:ext cx="2280000" cy="10377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93"/>
          <p:cNvSpPr txBox="1"/>
          <p:nvPr/>
        </p:nvSpPr>
        <p:spPr>
          <a:xfrm>
            <a:off x="6934871" y="3700458"/>
            <a:ext cx="1670700" cy="653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900">
                <a:solidFill>
                  <a:srgbClr val="213B55"/>
                </a:solidFill>
              </a:rPr>
              <a:t>“Mercury is closest planet to the Sun and the smallest”</a:t>
            </a:r>
            <a:endParaRPr sz="900">
              <a:solidFill>
                <a:srgbClr val="213B55"/>
              </a:solidFill>
            </a:endParaRPr>
          </a:p>
        </p:txBody>
      </p:sp>
      <p:sp>
        <p:nvSpPr>
          <p:cNvPr id="19744" name="Google Shape;19744;p93"/>
          <p:cNvSpPr/>
          <p:nvPr/>
        </p:nvSpPr>
        <p:spPr>
          <a:xfrm>
            <a:off x="6278945" y="4679153"/>
            <a:ext cx="2280000" cy="10377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93"/>
          <p:cNvSpPr txBox="1"/>
          <p:nvPr/>
        </p:nvSpPr>
        <p:spPr>
          <a:xfrm>
            <a:off x="6934871" y="4871397"/>
            <a:ext cx="1670700" cy="653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900">
                <a:solidFill>
                  <a:srgbClr val="213B55"/>
                </a:solidFill>
              </a:rPr>
              <a:t>“Mercury is closest planet to the Sun and the smallest”</a:t>
            </a:r>
            <a:endParaRPr sz="900">
              <a:solidFill>
                <a:srgbClr val="213B55"/>
              </a:solidFill>
            </a:endParaRPr>
          </a:p>
        </p:txBody>
      </p:sp>
      <p:sp>
        <p:nvSpPr>
          <p:cNvPr id="19746" name="Google Shape;19746;p93"/>
          <p:cNvSpPr/>
          <p:nvPr/>
        </p:nvSpPr>
        <p:spPr>
          <a:xfrm>
            <a:off x="1681442" y="2705291"/>
            <a:ext cx="2643600" cy="26436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47" name="Google Shape;19747;p93"/>
          <p:cNvGrpSpPr/>
          <p:nvPr/>
        </p:nvGrpSpPr>
        <p:grpSpPr>
          <a:xfrm>
            <a:off x="1884331" y="2961063"/>
            <a:ext cx="2134403" cy="2134403"/>
            <a:chOff x="5681300" y="2527788"/>
            <a:chExt cx="805800" cy="805800"/>
          </a:xfrm>
        </p:grpSpPr>
        <p:sp>
          <p:nvSpPr>
            <p:cNvPr id="19748" name="Google Shape;19748;p9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9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0" name="Google Shape;19750;p93"/>
          <p:cNvGrpSpPr/>
          <p:nvPr/>
        </p:nvGrpSpPr>
        <p:grpSpPr>
          <a:xfrm>
            <a:off x="5822842" y="2392978"/>
            <a:ext cx="926267" cy="926267"/>
            <a:chOff x="5681300" y="2527788"/>
            <a:chExt cx="805800" cy="805800"/>
          </a:xfrm>
        </p:grpSpPr>
        <p:sp>
          <p:nvSpPr>
            <p:cNvPr id="19751" name="Google Shape;19751;p9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93"/>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3" name="Google Shape;19753;p93"/>
          <p:cNvGrpSpPr/>
          <p:nvPr/>
        </p:nvGrpSpPr>
        <p:grpSpPr>
          <a:xfrm>
            <a:off x="5822842" y="3563917"/>
            <a:ext cx="926267" cy="926267"/>
            <a:chOff x="5681300" y="2527788"/>
            <a:chExt cx="805800" cy="805800"/>
          </a:xfrm>
        </p:grpSpPr>
        <p:sp>
          <p:nvSpPr>
            <p:cNvPr id="19754" name="Google Shape;19754;p9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93"/>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6" name="Google Shape;19756;p93"/>
          <p:cNvGrpSpPr/>
          <p:nvPr/>
        </p:nvGrpSpPr>
        <p:grpSpPr>
          <a:xfrm>
            <a:off x="5822842" y="4734856"/>
            <a:ext cx="926267" cy="926267"/>
            <a:chOff x="5681300" y="2527788"/>
            <a:chExt cx="805800" cy="805800"/>
          </a:xfrm>
        </p:grpSpPr>
        <p:sp>
          <p:nvSpPr>
            <p:cNvPr id="19757" name="Google Shape;19757;p9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93"/>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59" name="Google Shape;19759;p93"/>
          <p:cNvSpPr/>
          <p:nvPr/>
        </p:nvSpPr>
        <p:spPr>
          <a:xfrm>
            <a:off x="2850017" y="2608575"/>
            <a:ext cx="202800" cy="2028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93"/>
          <p:cNvSpPr/>
          <p:nvPr/>
        </p:nvSpPr>
        <p:spPr>
          <a:xfrm>
            <a:off x="2850017" y="5245110"/>
            <a:ext cx="202800" cy="2028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93"/>
          <p:cNvSpPr/>
          <p:nvPr/>
        </p:nvSpPr>
        <p:spPr>
          <a:xfrm>
            <a:off x="4221928" y="3926842"/>
            <a:ext cx="202800" cy="2028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762" name="Google Shape;19762;p93"/>
          <p:cNvCxnSpPr>
            <a:stCxn id="19761" idx="6"/>
            <a:endCxn id="19752" idx="2"/>
          </p:cNvCxnSpPr>
          <p:nvPr/>
        </p:nvCxnSpPr>
        <p:spPr>
          <a:xfrm flipH="1" rot="10800000">
            <a:off x="4424728" y="2856142"/>
            <a:ext cx="1398000" cy="1172100"/>
          </a:xfrm>
          <a:prstGeom prst="bentConnector3">
            <a:avLst>
              <a:gd fmla="val 51499" name="adj1"/>
            </a:avLst>
          </a:prstGeom>
          <a:noFill/>
          <a:ln cap="flat" cmpd="sng" w="19050">
            <a:solidFill>
              <a:srgbClr val="A5B7C6"/>
            </a:solidFill>
            <a:prstDash val="solid"/>
            <a:round/>
            <a:headEnd len="med" w="med" type="none"/>
            <a:tailEnd len="med" w="med" type="none"/>
          </a:ln>
        </p:spPr>
      </p:cxnSp>
      <p:cxnSp>
        <p:nvCxnSpPr>
          <p:cNvPr id="19763" name="Google Shape;19763;p93"/>
          <p:cNvCxnSpPr>
            <a:stCxn id="19761" idx="6"/>
            <a:endCxn id="19758" idx="2"/>
          </p:cNvCxnSpPr>
          <p:nvPr/>
        </p:nvCxnSpPr>
        <p:spPr>
          <a:xfrm>
            <a:off x="4424728" y="4028242"/>
            <a:ext cx="1398000" cy="1169700"/>
          </a:xfrm>
          <a:prstGeom prst="bentConnector3">
            <a:avLst>
              <a:gd fmla="val 50004" name="adj1"/>
            </a:avLst>
          </a:prstGeom>
          <a:noFill/>
          <a:ln cap="flat" cmpd="sng" w="19050">
            <a:solidFill>
              <a:srgbClr val="A5B7C6"/>
            </a:solidFill>
            <a:prstDash val="solid"/>
            <a:round/>
            <a:headEnd len="med" w="med" type="none"/>
            <a:tailEnd len="med" w="med" type="none"/>
          </a:ln>
        </p:spPr>
      </p:cxnSp>
      <p:cxnSp>
        <p:nvCxnSpPr>
          <p:cNvPr id="19764" name="Google Shape;19764;p93"/>
          <p:cNvCxnSpPr>
            <a:stCxn id="19761" idx="6"/>
            <a:endCxn id="19755" idx="2"/>
          </p:cNvCxnSpPr>
          <p:nvPr/>
        </p:nvCxnSpPr>
        <p:spPr>
          <a:xfrm flipH="1" rot="10800000">
            <a:off x="4424728" y="4027042"/>
            <a:ext cx="1398000" cy="1200"/>
          </a:xfrm>
          <a:prstGeom prst="bentConnector3">
            <a:avLst>
              <a:gd fmla="val 50004" name="adj1"/>
            </a:avLst>
          </a:prstGeom>
          <a:noFill/>
          <a:ln cap="flat" cmpd="sng" w="19050">
            <a:solidFill>
              <a:srgbClr val="A5B7C6"/>
            </a:solidFill>
            <a:prstDash val="solid"/>
            <a:round/>
            <a:headEnd len="med" w="med" type="none"/>
            <a:tailEnd len="med" w="med" type="none"/>
          </a:ln>
        </p:spPr>
      </p:cxnSp>
      <p:sp>
        <p:nvSpPr>
          <p:cNvPr id="19765" name="Google Shape;19765;p93"/>
          <p:cNvSpPr txBox="1"/>
          <p:nvPr/>
        </p:nvSpPr>
        <p:spPr>
          <a:xfrm>
            <a:off x="2215629" y="3564969"/>
            <a:ext cx="1471500" cy="92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19766" name="Google Shape;19766;p93"/>
          <p:cNvSpPr/>
          <p:nvPr/>
        </p:nvSpPr>
        <p:spPr>
          <a:xfrm>
            <a:off x="2689163" y="9529443"/>
            <a:ext cx="2280000" cy="1017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67" name="Google Shape;19767;p93"/>
          <p:cNvGrpSpPr/>
          <p:nvPr/>
        </p:nvGrpSpPr>
        <p:grpSpPr>
          <a:xfrm>
            <a:off x="3303841" y="6201622"/>
            <a:ext cx="1051036" cy="1051036"/>
            <a:chOff x="4049800" y="640400"/>
            <a:chExt cx="858900" cy="858900"/>
          </a:xfrm>
        </p:grpSpPr>
        <p:sp>
          <p:nvSpPr>
            <p:cNvPr id="19768" name="Google Shape;19768;p93"/>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93"/>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70" name="Google Shape;19770;p93"/>
          <p:cNvSpPr/>
          <p:nvPr/>
        </p:nvSpPr>
        <p:spPr>
          <a:xfrm>
            <a:off x="2911906" y="7556751"/>
            <a:ext cx="1834200" cy="1558200"/>
          </a:xfrm>
          <a:prstGeom prst="roundRect">
            <a:avLst>
              <a:gd fmla="val 16667" name="adj"/>
            </a:avLst>
          </a:prstGeom>
          <a:solidFill>
            <a:srgbClr val="CFD9E0"/>
          </a:solidFill>
          <a:ln cap="flat" cmpd="sng" w="19050">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93"/>
          <p:cNvSpPr/>
          <p:nvPr/>
        </p:nvSpPr>
        <p:spPr>
          <a:xfrm>
            <a:off x="3667888" y="9418997"/>
            <a:ext cx="322500" cy="3225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772" name="Google Shape;19772;p93"/>
          <p:cNvCxnSpPr>
            <a:stCxn id="19768" idx="4"/>
            <a:endCxn id="19770" idx="0"/>
          </p:cNvCxnSpPr>
          <p:nvPr/>
        </p:nvCxnSpPr>
        <p:spPr>
          <a:xfrm flipH="1">
            <a:off x="3829059" y="7252658"/>
            <a:ext cx="300" cy="304200"/>
          </a:xfrm>
          <a:prstGeom prst="straightConnector1">
            <a:avLst/>
          </a:prstGeom>
          <a:noFill/>
          <a:ln cap="flat" cmpd="sng" w="9525">
            <a:solidFill>
              <a:srgbClr val="D7DFE5"/>
            </a:solidFill>
            <a:prstDash val="solid"/>
            <a:round/>
            <a:headEnd len="med" w="med" type="none"/>
            <a:tailEnd len="med" w="med" type="none"/>
          </a:ln>
        </p:spPr>
      </p:cxnSp>
      <p:cxnSp>
        <p:nvCxnSpPr>
          <p:cNvPr id="19773" name="Google Shape;19773;p93"/>
          <p:cNvCxnSpPr/>
          <p:nvPr/>
        </p:nvCxnSpPr>
        <p:spPr>
          <a:xfrm>
            <a:off x="3829134" y="9114834"/>
            <a:ext cx="0" cy="304200"/>
          </a:xfrm>
          <a:prstGeom prst="straightConnector1">
            <a:avLst/>
          </a:prstGeom>
          <a:noFill/>
          <a:ln cap="flat" cmpd="sng" w="9525">
            <a:solidFill>
              <a:srgbClr val="D7DFE5"/>
            </a:solidFill>
            <a:prstDash val="solid"/>
            <a:round/>
            <a:headEnd len="med" w="med" type="none"/>
            <a:tailEnd len="med" w="med" type="none"/>
          </a:ln>
        </p:spPr>
      </p:cxnSp>
      <p:sp>
        <p:nvSpPr>
          <p:cNvPr id="19774" name="Google Shape;19774;p93"/>
          <p:cNvSpPr txBox="1"/>
          <p:nvPr/>
        </p:nvSpPr>
        <p:spPr>
          <a:xfrm>
            <a:off x="3032117" y="8311479"/>
            <a:ext cx="1594200" cy="62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0566D"/>
                </a:solidFill>
              </a:rPr>
              <a:t>“Mercury is closest planet to the Sun and the smallest”</a:t>
            </a:r>
            <a:endParaRPr sz="1000">
              <a:solidFill>
                <a:srgbClr val="40566D"/>
              </a:solidFill>
            </a:endParaRPr>
          </a:p>
        </p:txBody>
      </p:sp>
      <p:cxnSp>
        <p:nvCxnSpPr>
          <p:cNvPr id="19775" name="Google Shape;19775;p93"/>
          <p:cNvCxnSpPr/>
          <p:nvPr/>
        </p:nvCxnSpPr>
        <p:spPr>
          <a:xfrm>
            <a:off x="3478752" y="8131410"/>
            <a:ext cx="700500" cy="0"/>
          </a:xfrm>
          <a:prstGeom prst="straightConnector1">
            <a:avLst/>
          </a:prstGeom>
          <a:noFill/>
          <a:ln cap="flat" cmpd="sng" w="19050">
            <a:solidFill>
              <a:srgbClr val="40566D"/>
            </a:solidFill>
            <a:prstDash val="solid"/>
            <a:round/>
            <a:headEnd len="med" w="med" type="none"/>
            <a:tailEnd len="med" w="med" type="none"/>
          </a:ln>
        </p:spPr>
      </p:cxnSp>
      <p:sp>
        <p:nvSpPr>
          <p:cNvPr id="19776" name="Google Shape;19776;p93"/>
          <p:cNvSpPr txBox="1"/>
          <p:nvPr/>
        </p:nvSpPr>
        <p:spPr>
          <a:xfrm>
            <a:off x="3247955" y="7782040"/>
            <a:ext cx="1162500" cy="30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40566D"/>
                </a:solidFill>
              </a:rPr>
              <a:t>TITLE 1</a:t>
            </a:r>
            <a:endParaRPr b="1" sz="1000">
              <a:solidFill>
                <a:srgbClr val="40566D"/>
              </a:solidFill>
            </a:endParaRPr>
          </a:p>
        </p:txBody>
      </p:sp>
      <p:sp>
        <p:nvSpPr>
          <p:cNvPr id="19777" name="Google Shape;19777;p93"/>
          <p:cNvSpPr txBox="1"/>
          <p:nvPr/>
        </p:nvSpPr>
        <p:spPr>
          <a:xfrm>
            <a:off x="3429489" y="6475535"/>
            <a:ext cx="799500" cy="50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9778" name="Google Shape;19778;p93"/>
          <p:cNvSpPr/>
          <p:nvPr/>
        </p:nvSpPr>
        <p:spPr>
          <a:xfrm>
            <a:off x="5278288" y="9529443"/>
            <a:ext cx="2280000" cy="1017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79" name="Google Shape;19779;p93"/>
          <p:cNvGrpSpPr/>
          <p:nvPr/>
        </p:nvGrpSpPr>
        <p:grpSpPr>
          <a:xfrm>
            <a:off x="5892966" y="6201622"/>
            <a:ext cx="1051036" cy="1051036"/>
            <a:chOff x="4049800" y="640400"/>
            <a:chExt cx="858900" cy="858900"/>
          </a:xfrm>
        </p:grpSpPr>
        <p:sp>
          <p:nvSpPr>
            <p:cNvPr id="19780" name="Google Shape;19780;p93"/>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93"/>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82" name="Google Shape;19782;p93"/>
          <p:cNvSpPr/>
          <p:nvPr/>
        </p:nvSpPr>
        <p:spPr>
          <a:xfrm>
            <a:off x="5501031" y="7556751"/>
            <a:ext cx="1834200" cy="1558200"/>
          </a:xfrm>
          <a:prstGeom prst="roundRect">
            <a:avLst>
              <a:gd fmla="val 16667" name="adj"/>
            </a:avLst>
          </a:prstGeom>
          <a:solidFill>
            <a:srgbClr val="CFD9E0"/>
          </a:solidFill>
          <a:ln cap="flat" cmpd="sng" w="19050">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93"/>
          <p:cNvSpPr/>
          <p:nvPr/>
        </p:nvSpPr>
        <p:spPr>
          <a:xfrm>
            <a:off x="6257013" y="9418997"/>
            <a:ext cx="322500" cy="3225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784" name="Google Shape;19784;p93"/>
          <p:cNvCxnSpPr>
            <a:stCxn id="19780" idx="4"/>
            <a:endCxn id="19782" idx="0"/>
          </p:cNvCxnSpPr>
          <p:nvPr/>
        </p:nvCxnSpPr>
        <p:spPr>
          <a:xfrm flipH="1">
            <a:off x="6418184" y="7252658"/>
            <a:ext cx="300" cy="304200"/>
          </a:xfrm>
          <a:prstGeom prst="straightConnector1">
            <a:avLst/>
          </a:prstGeom>
          <a:noFill/>
          <a:ln cap="flat" cmpd="sng" w="9525">
            <a:solidFill>
              <a:srgbClr val="D7DFE5"/>
            </a:solidFill>
            <a:prstDash val="solid"/>
            <a:round/>
            <a:headEnd len="med" w="med" type="none"/>
            <a:tailEnd len="med" w="med" type="none"/>
          </a:ln>
        </p:spPr>
      </p:cxnSp>
      <p:cxnSp>
        <p:nvCxnSpPr>
          <p:cNvPr id="19785" name="Google Shape;19785;p93"/>
          <p:cNvCxnSpPr/>
          <p:nvPr/>
        </p:nvCxnSpPr>
        <p:spPr>
          <a:xfrm>
            <a:off x="6418259" y="9114834"/>
            <a:ext cx="0" cy="304200"/>
          </a:xfrm>
          <a:prstGeom prst="straightConnector1">
            <a:avLst/>
          </a:prstGeom>
          <a:noFill/>
          <a:ln cap="flat" cmpd="sng" w="9525">
            <a:solidFill>
              <a:srgbClr val="D7DFE5"/>
            </a:solidFill>
            <a:prstDash val="solid"/>
            <a:round/>
            <a:headEnd len="med" w="med" type="none"/>
            <a:tailEnd len="med" w="med" type="none"/>
          </a:ln>
        </p:spPr>
      </p:cxnSp>
      <p:sp>
        <p:nvSpPr>
          <p:cNvPr id="19786" name="Google Shape;19786;p93"/>
          <p:cNvSpPr txBox="1"/>
          <p:nvPr/>
        </p:nvSpPr>
        <p:spPr>
          <a:xfrm>
            <a:off x="5621242" y="8311479"/>
            <a:ext cx="1594200" cy="62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0566D"/>
                </a:solidFill>
              </a:rPr>
              <a:t>“Mercury is closest planet to the Sun and the smallest”</a:t>
            </a:r>
            <a:endParaRPr sz="1000">
              <a:solidFill>
                <a:srgbClr val="40566D"/>
              </a:solidFill>
            </a:endParaRPr>
          </a:p>
        </p:txBody>
      </p:sp>
      <p:cxnSp>
        <p:nvCxnSpPr>
          <p:cNvPr id="19787" name="Google Shape;19787;p93"/>
          <p:cNvCxnSpPr/>
          <p:nvPr/>
        </p:nvCxnSpPr>
        <p:spPr>
          <a:xfrm>
            <a:off x="6067877" y="8131410"/>
            <a:ext cx="700500" cy="0"/>
          </a:xfrm>
          <a:prstGeom prst="straightConnector1">
            <a:avLst/>
          </a:prstGeom>
          <a:noFill/>
          <a:ln cap="flat" cmpd="sng" w="19050">
            <a:solidFill>
              <a:srgbClr val="40566D"/>
            </a:solidFill>
            <a:prstDash val="solid"/>
            <a:round/>
            <a:headEnd len="med" w="med" type="none"/>
            <a:tailEnd len="med" w="med" type="none"/>
          </a:ln>
        </p:spPr>
      </p:cxnSp>
      <p:sp>
        <p:nvSpPr>
          <p:cNvPr id="19788" name="Google Shape;19788;p93"/>
          <p:cNvSpPr txBox="1"/>
          <p:nvPr/>
        </p:nvSpPr>
        <p:spPr>
          <a:xfrm>
            <a:off x="5837080" y="7782040"/>
            <a:ext cx="1162500" cy="30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rgbClr val="40566D"/>
                </a:solidFill>
              </a:rPr>
              <a:t>TITLE 1</a:t>
            </a:r>
            <a:endParaRPr b="1" sz="1000">
              <a:solidFill>
                <a:srgbClr val="40566D"/>
              </a:solidFill>
            </a:endParaRPr>
          </a:p>
        </p:txBody>
      </p:sp>
      <p:sp>
        <p:nvSpPr>
          <p:cNvPr id="19789" name="Google Shape;19789;p93"/>
          <p:cNvSpPr txBox="1"/>
          <p:nvPr/>
        </p:nvSpPr>
        <p:spPr>
          <a:xfrm>
            <a:off x="6018614" y="6475535"/>
            <a:ext cx="799500" cy="50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93" name="Shape 19793"/>
        <p:cNvGrpSpPr/>
        <p:nvPr/>
      </p:nvGrpSpPr>
      <p:grpSpPr>
        <a:xfrm>
          <a:off x="0" y="0"/>
          <a:ext cx="0" cy="0"/>
          <a:chOff x="0" y="0"/>
          <a:chExt cx="0" cy="0"/>
        </a:xfrm>
      </p:grpSpPr>
      <p:sp>
        <p:nvSpPr>
          <p:cNvPr id="19794" name="Google Shape;19794;p94"/>
          <p:cNvSpPr txBox="1"/>
          <p:nvPr/>
        </p:nvSpPr>
        <p:spPr>
          <a:xfrm>
            <a:off x="2544875" y="1948424"/>
            <a:ext cx="5270100" cy="6924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Premium Icons</a:t>
            </a:r>
            <a:endParaRPr sz="3600">
              <a:solidFill>
                <a:srgbClr val="FFFFFF"/>
              </a:solidFill>
            </a:endParaRPr>
          </a:p>
        </p:txBody>
      </p:sp>
      <p:sp>
        <p:nvSpPr>
          <p:cNvPr id="19795" name="Google Shape;19795;p94"/>
          <p:cNvSpPr txBox="1"/>
          <p:nvPr/>
        </p:nvSpPr>
        <p:spPr>
          <a:xfrm>
            <a:off x="1656275" y="25969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grpSp>
        <p:nvGrpSpPr>
          <p:cNvPr id="19796" name="Google Shape;19796;p94"/>
          <p:cNvGrpSpPr/>
          <p:nvPr/>
        </p:nvGrpSpPr>
        <p:grpSpPr>
          <a:xfrm>
            <a:off x="933574" y="3081209"/>
            <a:ext cx="549590" cy="480313"/>
            <a:chOff x="1006030" y="1942611"/>
            <a:chExt cx="352098" cy="307716"/>
          </a:xfrm>
        </p:grpSpPr>
        <p:sp>
          <p:nvSpPr>
            <p:cNvPr id="19797" name="Google Shape;19797;p94"/>
            <p:cNvSpPr/>
            <p:nvPr/>
          </p:nvSpPr>
          <p:spPr>
            <a:xfrm>
              <a:off x="1103717" y="2116039"/>
              <a:ext cx="64409" cy="72224"/>
            </a:xfrm>
            <a:custGeom>
              <a:rect b="b" l="l" r="r" t="t"/>
              <a:pathLst>
                <a:path extrusionOk="0" h="2218" w="1978">
                  <a:moveTo>
                    <a:pt x="1453" y="0"/>
                  </a:moveTo>
                  <a:cubicBezTo>
                    <a:pt x="1287" y="0"/>
                    <a:pt x="1166" y="113"/>
                    <a:pt x="1144" y="265"/>
                  </a:cubicBezTo>
                  <a:cubicBezTo>
                    <a:pt x="1073" y="670"/>
                    <a:pt x="1096" y="1099"/>
                    <a:pt x="1215" y="1575"/>
                  </a:cubicBezTo>
                  <a:lnTo>
                    <a:pt x="334" y="1575"/>
                  </a:lnTo>
                  <a:cubicBezTo>
                    <a:pt x="144" y="1575"/>
                    <a:pt x="1" y="1765"/>
                    <a:pt x="25" y="1932"/>
                  </a:cubicBezTo>
                  <a:cubicBezTo>
                    <a:pt x="72" y="2099"/>
                    <a:pt x="215" y="2218"/>
                    <a:pt x="358" y="2218"/>
                  </a:cubicBezTo>
                  <a:lnTo>
                    <a:pt x="1668" y="2218"/>
                  </a:lnTo>
                  <a:cubicBezTo>
                    <a:pt x="1763" y="2218"/>
                    <a:pt x="1858" y="2170"/>
                    <a:pt x="1882" y="2051"/>
                  </a:cubicBezTo>
                  <a:cubicBezTo>
                    <a:pt x="1930" y="2004"/>
                    <a:pt x="1977" y="1884"/>
                    <a:pt x="1930" y="1789"/>
                  </a:cubicBezTo>
                  <a:cubicBezTo>
                    <a:pt x="1763" y="1218"/>
                    <a:pt x="1692" y="741"/>
                    <a:pt x="1763" y="360"/>
                  </a:cubicBezTo>
                  <a:cubicBezTo>
                    <a:pt x="1787" y="194"/>
                    <a:pt x="1668" y="27"/>
                    <a:pt x="1501" y="3"/>
                  </a:cubicBezTo>
                  <a:cubicBezTo>
                    <a:pt x="1485" y="1"/>
                    <a:pt x="1469" y="0"/>
                    <a:pt x="1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94"/>
            <p:cNvSpPr/>
            <p:nvPr/>
          </p:nvSpPr>
          <p:spPr>
            <a:xfrm>
              <a:off x="1057967" y="2126980"/>
              <a:ext cx="95408" cy="123347"/>
            </a:xfrm>
            <a:custGeom>
              <a:rect b="b" l="l" r="r" t="t"/>
              <a:pathLst>
                <a:path extrusionOk="0" h="3788" w="2930">
                  <a:moveTo>
                    <a:pt x="334" y="1"/>
                  </a:moveTo>
                  <a:cubicBezTo>
                    <a:pt x="168" y="1"/>
                    <a:pt x="1" y="143"/>
                    <a:pt x="1" y="334"/>
                  </a:cubicBezTo>
                  <a:cubicBezTo>
                    <a:pt x="1" y="1930"/>
                    <a:pt x="644" y="3501"/>
                    <a:pt x="668" y="3573"/>
                  </a:cubicBezTo>
                  <a:cubicBezTo>
                    <a:pt x="715" y="3692"/>
                    <a:pt x="811" y="3787"/>
                    <a:pt x="953" y="3787"/>
                  </a:cubicBezTo>
                  <a:lnTo>
                    <a:pt x="2549" y="3787"/>
                  </a:lnTo>
                  <a:cubicBezTo>
                    <a:pt x="2787" y="3787"/>
                    <a:pt x="2930" y="3501"/>
                    <a:pt x="2811" y="3311"/>
                  </a:cubicBezTo>
                  <a:cubicBezTo>
                    <a:pt x="2811" y="3263"/>
                    <a:pt x="1906" y="1787"/>
                    <a:pt x="1906" y="334"/>
                  </a:cubicBezTo>
                  <a:cubicBezTo>
                    <a:pt x="1906" y="143"/>
                    <a:pt x="1763" y="1"/>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94"/>
            <p:cNvSpPr/>
            <p:nvPr/>
          </p:nvSpPr>
          <p:spPr>
            <a:xfrm>
              <a:off x="1006030" y="2023854"/>
              <a:ext cx="154346" cy="123314"/>
            </a:xfrm>
            <a:custGeom>
              <a:rect b="b" l="l" r="r" t="t"/>
              <a:pathLst>
                <a:path extrusionOk="0" h="3787" w="4740">
                  <a:moveTo>
                    <a:pt x="1929" y="0"/>
                  </a:moveTo>
                  <a:cubicBezTo>
                    <a:pt x="929" y="0"/>
                    <a:pt x="48" y="810"/>
                    <a:pt x="24" y="1834"/>
                  </a:cubicBezTo>
                  <a:cubicBezTo>
                    <a:pt x="0" y="2906"/>
                    <a:pt x="858" y="3787"/>
                    <a:pt x="1905" y="3787"/>
                  </a:cubicBezTo>
                  <a:lnTo>
                    <a:pt x="4096" y="3787"/>
                  </a:lnTo>
                  <a:lnTo>
                    <a:pt x="4739" y="3168"/>
                  </a:lnTo>
                  <a:lnTo>
                    <a:pt x="4739" y="1905"/>
                  </a:lnTo>
                  <a:lnTo>
                    <a:pt x="4739" y="667"/>
                  </a:lnTo>
                  <a:lnTo>
                    <a:pt x="4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94"/>
            <p:cNvSpPr/>
            <p:nvPr/>
          </p:nvSpPr>
          <p:spPr>
            <a:xfrm>
              <a:off x="1006811" y="2085886"/>
              <a:ext cx="154346" cy="61283"/>
            </a:xfrm>
            <a:custGeom>
              <a:rect b="b" l="l" r="r" t="t"/>
              <a:pathLst>
                <a:path extrusionOk="0" h="1882" w="4740">
                  <a:moveTo>
                    <a:pt x="24" y="0"/>
                  </a:moveTo>
                  <a:cubicBezTo>
                    <a:pt x="0" y="1048"/>
                    <a:pt x="857" y="1882"/>
                    <a:pt x="1905" y="1882"/>
                  </a:cubicBezTo>
                  <a:lnTo>
                    <a:pt x="4120" y="1882"/>
                  </a:lnTo>
                  <a:lnTo>
                    <a:pt x="4739" y="1263"/>
                  </a:lnTo>
                  <a:lnTo>
                    <a:pt x="4739"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94"/>
            <p:cNvSpPr/>
            <p:nvPr/>
          </p:nvSpPr>
          <p:spPr>
            <a:xfrm>
              <a:off x="1305344" y="2045574"/>
              <a:ext cx="52784" cy="81439"/>
            </a:xfrm>
            <a:custGeom>
              <a:rect b="b" l="l" r="r" t="t"/>
              <a:pathLst>
                <a:path extrusionOk="0" h="2501" w="1621">
                  <a:moveTo>
                    <a:pt x="1" y="0"/>
                  </a:moveTo>
                  <a:lnTo>
                    <a:pt x="1" y="1238"/>
                  </a:lnTo>
                  <a:lnTo>
                    <a:pt x="1" y="2501"/>
                  </a:lnTo>
                  <a:lnTo>
                    <a:pt x="334" y="2501"/>
                  </a:lnTo>
                  <a:cubicBezTo>
                    <a:pt x="1048" y="2501"/>
                    <a:pt x="1620" y="1905"/>
                    <a:pt x="1572" y="1191"/>
                  </a:cubicBezTo>
                  <a:cubicBezTo>
                    <a:pt x="1525" y="500"/>
                    <a:pt x="953"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94"/>
            <p:cNvSpPr/>
            <p:nvPr/>
          </p:nvSpPr>
          <p:spPr>
            <a:xfrm>
              <a:off x="1304563" y="2085886"/>
              <a:ext cx="51221" cy="41126"/>
            </a:xfrm>
            <a:custGeom>
              <a:rect b="b" l="l" r="r" t="t"/>
              <a:pathLst>
                <a:path extrusionOk="0" h="1263" w="1573">
                  <a:moveTo>
                    <a:pt x="1" y="0"/>
                  </a:moveTo>
                  <a:lnTo>
                    <a:pt x="1" y="1263"/>
                  </a:lnTo>
                  <a:lnTo>
                    <a:pt x="334" y="1263"/>
                  </a:lnTo>
                  <a:cubicBezTo>
                    <a:pt x="1001" y="1263"/>
                    <a:pt x="1573" y="691"/>
                    <a:pt x="1573"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94"/>
            <p:cNvSpPr/>
            <p:nvPr/>
          </p:nvSpPr>
          <p:spPr>
            <a:xfrm>
              <a:off x="1140936" y="1942611"/>
              <a:ext cx="175316" cy="285215"/>
            </a:xfrm>
            <a:custGeom>
              <a:rect b="b" l="l" r="r" t="t"/>
              <a:pathLst>
                <a:path extrusionOk="0" h="8759" w="5384">
                  <a:moveTo>
                    <a:pt x="5029" y="1"/>
                  </a:moveTo>
                  <a:cubicBezTo>
                    <a:pt x="4959" y="1"/>
                    <a:pt x="4893" y="32"/>
                    <a:pt x="4835" y="90"/>
                  </a:cubicBezTo>
                  <a:cubicBezTo>
                    <a:pt x="4811" y="114"/>
                    <a:pt x="2335" y="2495"/>
                    <a:pt x="1" y="2495"/>
                  </a:cubicBezTo>
                  <a:lnTo>
                    <a:pt x="1" y="4377"/>
                  </a:lnTo>
                  <a:lnTo>
                    <a:pt x="1" y="6258"/>
                  </a:lnTo>
                  <a:cubicBezTo>
                    <a:pt x="2335" y="6258"/>
                    <a:pt x="4811" y="8663"/>
                    <a:pt x="4835" y="8663"/>
                  </a:cubicBezTo>
                  <a:cubicBezTo>
                    <a:pt x="4899" y="8727"/>
                    <a:pt x="4973" y="8758"/>
                    <a:pt x="5051" y="8758"/>
                  </a:cubicBezTo>
                  <a:cubicBezTo>
                    <a:pt x="5089" y="8758"/>
                    <a:pt x="5129" y="8750"/>
                    <a:pt x="5169" y="8735"/>
                  </a:cubicBezTo>
                  <a:cubicBezTo>
                    <a:pt x="5288" y="8663"/>
                    <a:pt x="5383" y="8568"/>
                    <a:pt x="5383" y="8425"/>
                  </a:cubicBezTo>
                  <a:lnTo>
                    <a:pt x="5383" y="4353"/>
                  </a:lnTo>
                  <a:lnTo>
                    <a:pt x="5383" y="280"/>
                  </a:lnTo>
                  <a:cubicBezTo>
                    <a:pt x="5359" y="185"/>
                    <a:pt x="5288" y="66"/>
                    <a:pt x="5169" y="42"/>
                  </a:cubicBezTo>
                  <a:cubicBezTo>
                    <a:pt x="5122" y="14"/>
                    <a:pt x="5075" y="1"/>
                    <a:pt x="502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94"/>
            <p:cNvSpPr/>
            <p:nvPr/>
          </p:nvSpPr>
          <p:spPr>
            <a:xfrm>
              <a:off x="1139406" y="2085104"/>
              <a:ext cx="176065" cy="143503"/>
            </a:xfrm>
            <a:custGeom>
              <a:rect b="b" l="l" r="r" t="t"/>
              <a:pathLst>
                <a:path extrusionOk="0" h="4407" w="5407">
                  <a:moveTo>
                    <a:pt x="0" y="1"/>
                  </a:moveTo>
                  <a:lnTo>
                    <a:pt x="0" y="1882"/>
                  </a:lnTo>
                  <a:cubicBezTo>
                    <a:pt x="2358" y="1906"/>
                    <a:pt x="4835" y="4311"/>
                    <a:pt x="4858" y="4311"/>
                  </a:cubicBezTo>
                  <a:cubicBezTo>
                    <a:pt x="4922" y="4374"/>
                    <a:pt x="4996" y="4406"/>
                    <a:pt x="5074" y="4406"/>
                  </a:cubicBezTo>
                  <a:cubicBezTo>
                    <a:pt x="5113" y="4406"/>
                    <a:pt x="5152" y="4398"/>
                    <a:pt x="5192" y="4382"/>
                  </a:cubicBezTo>
                  <a:cubicBezTo>
                    <a:pt x="5311" y="4311"/>
                    <a:pt x="5406" y="4240"/>
                    <a:pt x="5406" y="4073"/>
                  </a:cubicBezTo>
                  <a:lnTo>
                    <a:pt x="5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5" name="Google Shape;19805;p94"/>
          <p:cNvGrpSpPr/>
          <p:nvPr/>
        </p:nvGrpSpPr>
        <p:grpSpPr>
          <a:xfrm>
            <a:off x="934794" y="3929610"/>
            <a:ext cx="548370" cy="543339"/>
            <a:chOff x="1006811" y="2486144"/>
            <a:chExt cx="351317" cy="348093"/>
          </a:xfrm>
        </p:grpSpPr>
        <p:sp>
          <p:nvSpPr>
            <p:cNvPr id="19806" name="Google Shape;19806;p94"/>
            <p:cNvSpPr/>
            <p:nvPr/>
          </p:nvSpPr>
          <p:spPr>
            <a:xfrm>
              <a:off x="1227813" y="2486144"/>
              <a:ext cx="128752" cy="128622"/>
            </a:xfrm>
            <a:custGeom>
              <a:rect b="b" l="l" r="r" t="t"/>
              <a:pathLst>
                <a:path extrusionOk="0" h="3950" w="3954">
                  <a:moveTo>
                    <a:pt x="1873" y="1"/>
                  </a:moveTo>
                  <a:cubicBezTo>
                    <a:pt x="1790" y="1"/>
                    <a:pt x="1711" y="34"/>
                    <a:pt x="1643" y="68"/>
                  </a:cubicBezTo>
                  <a:lnTo>
                    <a:pt x="95" y="1616"/>
                  </a:lnTo>
                  <a:cubicBezTo>
                    <a:pt x="24" y="1664"/>
                    <a:pt x="0" y="1759"/>
                    <a:pt x="0" y="1854"/>
                  </a:cubicBezTo>
                  <a:lnTo>
                    <a:pt x="143" y="3497"/>
                  </a:lnTo>
                  <a:cubicBezTo>
                    <a:pt x="143" y="3593"/>
                    <a:pt x="191" y="3640"/>
                    <a:pt x="238" y="3712"/>
                  </a:cubicBezTo>
                  <a:cubicBezTo>
                    <a:pt x="310" y="3759"/>
                    <a:pt x="357" y="3783"/>
                    <a:pt x="453" y="3783"/>
                  </a:cubicBezTo>
                  <a:lnTo>
                    <a:pt x="2096" y="3950"/>
                  </a:lnTo>
                  <a:cubicBezTo>
                    <a:pt x="2167" y="3950"/>
                    <a:pt x="2263" y="3902"/>
                    <a:pt x="2334" y="3855"/>
                  </a:cubicBezTo>
                  <a:lnTo>
                    <a:pt x="3882" y="2307"/>
                  </a:lnTo>
                  <a:cubicBezTo>
                    <a:pt x="3930" y="2211"/>
                    <a:pt x="3953" y="2068"/>
                    <a:pt x="3930" y="1973"/>
                  </a:cubicBezTo>
                  <a:cubicBezTo>
                    <a:pt x="3906" y="1854"/>
                    <a:pt x="3787" y="1759"/>
                    <a:pt x="3668" y="1759"/>
                  </a:cubicBezTo>
                  <a:lnTo>
                    <a:pt x="2286" y="1640"/>
                  </a:lnTo>
                  <a:lnTo>
                    <a:pt x="2167" y="282"/>
                  </a:lnTo>
                  <a:cubicBezTo>
                    <a:pt x="2167" y="163"/>
                    <a:pt x="2096" y="44"/>
                    <a:pt x="1977" y="20"/>
                  </a:cubicBezTo>
                  <a:cubicBezTo>
                    <a:pt x="1942" y="6"/>
                    <a:pt x="1907" y="1"/>
                    <a:pt x="18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94"/>
            <p:cNvSpPr/>
            <p:nvPr/>
          </p:nvSpPr>
          <p:spPr>
            <a:xfrm>
              <a:off x="1235563" y="2538733"/>
              <a:ext cx="122565" cy="74503"/>
            </a:xfrm>
            <a:custGeom>
              <a:rect b="b" l="l" r="r" t="t"/>
              <a:pathLst>
                <a:path extrusionOk="0" h="2288" w="3764">
                  <a:moveTo>
                    <a:pt x="2048" y="1"/>
                  </a:moveTo>
                  <a:lnTo>
                    <a:pt x="0" y="2049"/>
                  </a:lnTo>
                  <a:cubicBezTo>
                    <a:pt x="72" y="2120"/>
                    <a:pt x="119" y="2144"/>
                    <a:pt x="215" y="2144"/>
                  </a:cubicBezTo>
                  <a:lnTo>
                    <a:pt x="1858" y="2287"/>
                  </a:lnTo>
                  <a:cubicBezTo>
                    <a:pt x="1929" y="2287"/>
                    <a:pt x="2025" y="2263"/>
                    <a:pt x="2096" y="2192"/>
                  </a:cubicBezTo>
                  <a:lnTo>
                    <a:pt x="3644" y="644"/>
                  </a:lnTo>
                  <a:cubicBezTo>
                    <a:pt x="3715" y="573"/>
                    <a:pt x="3763" y="453"/>
                    <a:pt x="3692" y="334"/>
                  </a:cubicBezTo>
                  <a:cubicBezTo>
                    <a:pt x="3620" y="215"/>
                    <a:pt x="3549" y="120"/>
                    <a:pt x="3430" y="120"/>
                  </a:cubicBezTo>
                  <a:lnTo>
                    <a:pt x="20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94"/>
            <p:cNvSpPr/>
            <p:nvPr/>
          </p:nvSpPr>
          <p:spPr>
            <a:xfrm>
              <a:off x="1006811" y="2568983"/>
              <a:ext cx="266785" cy="265254"/>
            </a:xfrm>
            <a:custGeom>
              <a:rect b="b" l="l" r="r" t="t"/>
              <a:pathLst>
                <a:path extrusionOk="0" h="8146" w="8193">
                  <a:moveTo>
                    <a:pt x="4072" y="1"/>
                  </a:moveTo>
                  <a:cubicBezTo>
                    <a:pt x="1810" y="1"/>
                    <a:pt x="0" y="1834"/>
                    <a:pt x="0" y="4073"/>
                  </a:cubicBezTo>
                  <a:cubicBezTo>
                    <a:pt x="0" y="5216"/>
                    <a:pt x="453" y="6216"/>
                    <a:pt x="1191" y="6955"/>
                  </a:cubicBezTo>
                  <a:cubicBezTo>
                    <a:pt x="1929" y="7717"/>
                    <a:pt x="2953" y="8145"/>
                    <a:pt x="4072" y="8145"/>
                  </a:cubicBezTo>
                  <a:cubicBezTo>
                    <a:pt x="6335" y="8145"/>
                    <a:pt x="8145" y="6312"/>
                    <a:pt x="8145" y="4073"/>
                  </a:cubicBezTo>
                  <a:cubicBezTo>
                    <a:pt x="8192" y="2954"/>
                    <a:pt x="7716" y="1930"/>
                    <a:pt x="6954" y="1191"/>
                  </a:cubicBezTo>
                  <a:cubicBezTo>
                    <a:pt x="6216" y="453"/>
                    <a:pt x="5215" y="1"/>
                    <a:pt x="40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94"/>
            <p:cNvSpPr/>
            <p:nvPr/>
          </p:nvSpPr>
          <p:spPr>
            <a:xfrm>
              <a:off x="1046342" y="2607765"/>
              <a:ext cx="227254" cy="226472"/>
            </a:xfrm>
            <a:custGeom>
              <a:rect b="b" l="l" r="r" t="t"/>
              <a:pathLst>
                <a:path extrusionOk="0" h="6955" w="6979">
                  <a:moveTo>
                    <a:pt x="5788" y="0"/>
                  </a:moveTo>
                  <a:lnTo>
                    <a:pt x="1" y="5764"/>
                  </a:lnTo>
                  <a:cubicBezTo>
                    <a:pt x="763" y="6526"/>
                    <a:pt x="1763" y="6954"/>
                    <a:pt x="2906" y="6954"/>
                  </a:cubicBezTo>
                  <a:cubicBezTo>
                    <a:pt x="5121" y="6954"/>
                    <a:pt x="6978" y="5144"/>
                    <a:pt x="6978" y="2882"/>
                  </a:cubicBezTo>
                  <a:cubicBezTo>
                    <a:pt x="6978" y="1763"/>
                    <a:pt x="6526" y="739"/>
                    <a:pt x="5788"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94"/>
            <p:cNvSpPr/>
            <p:nvPr/>
          </p:nvSpPr>
          <p:spPr>
            <a:xfrm>
              <a:off x="1048687" y="2609328"/>
              <a:ext cx="183815" cy="184564"/>
            </a:xfrm>
            <a:custGeom>
              <a:rect b="b" l="l" r="r" t="t"/>
              <a:pathLst>
                <a:path extrusionOk="0" h="5668" w="5645">
                  <a:moveTo>
                    <a:pt x="2834" y="0"/>
                  </a:moveTo>
                  <a:cubicBezTo>
                    <a:pt x="1286" y="0"/>
                    <a:pt x="0" y="1286"/>
                    <a:pt x="0" y="2834"/>
                  </a:cubicBezTo>
                  <a:cubicBezTo>
                    <a:pt x="0" y="3620"/>
                    <a:pt x="333" y="4334"/>
                    <a:pt x="834" y="4834"/>
                  </a:cubicBezTo>
                  <a:cubicBezTo>
                    <a:pt x="1334" y="5334"/>
                    <a:pt x="2048" y="5668"/>
                    <a:pt x="2834" y="5668"/>
                  </a:cubicBezTo>
                  <a:cubicBezTo>
                    <a:pt x="4382" y="5668"/>
                    <a:pt x="5644" y="4382"/>
                    <a:pt x="5644" y="2834"/>
                  </a:cubicBezTo>
                  <a:cubicBezTo>
                    <a:pt x="5620" y="2048"/>
                    <a:pt x="5334" y="1357"/>
                    <a:pt x="4811" y="834"/>
                  </a:cubicBezTo>
                  <a:cubicBezTo>
                    <a:pt x="4310" y="333"/>
                    <a:pt x="3596" y="0"/>
                    <a:pt x="28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94"/>
            <p:cNvSpPr/>
            <p:nvPr/>
          </p:nvSpPr>
          <p:spPr>
            <a:xfrm>
              <a:off x="1074248" y="2636453"/>
              <a:ext cx="157472" cy="157440"/>
            </a:xfrm>
            <a:custGeom>
              <a:rect b="b" l="l" r="r" t="t"/>
              <a:pathLst>
                <a:path extrusionOk="0" h="4835" w="4836">
                  <a:moveTo>
                    <a:pt x="4002" y="1"/>
                  </a:moveTo>
                  <a:lnTo>
                    <a:pt x="1" y="4001"/>
                  </a:lnTo>
                  <a:cubicBezTo>
                    <a:pt x="525" y="4501"/>
                    <a:pt x="1239" y="4835"/>
                    <a:pt x="2001" y="4835"/>
                  </a:cubicBezTo>
                  <a:cubicBezTo>
                    <a:pt x="3597" y="4835"/>
                    <a:pt x="4835" y="3549"/>
                    <a:pt x="4835" y="2001"/>
                  </a:cubicBezTo>
                  <a:cubicBezTo>
                    <a:pt x="4835" y="1215"/>
                    <a:pt x="4502" y="524"/>
                    <a:pt x="400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94"/>
            <p:cNvSpPr/>
            <p:nvPr/>
          </p:nvSpPr>
          <p:spPr>
            <a:xfrm>
              <a:off x="1088999" y="2651203"/>
              <a:ext cx="102376" cy="101595"/>
            </a:xfrm>
            <a:custGeom>
              <a:rect b="b" l="l" r="r" t="t"/>
              <a:pathLst>
                <a:path extrusionOk="0" h="3120" w="3144">
                  <a:moveTo>
                    <a:pt x="1596" y="0"/>
                  </a:moveTo>
                  <a:cubicBezTo>
                    <a:pt x="715" y="0"/>
                    <a:pt x="0" y="714"/>
                    <a:pt x="0" y="1572"/>
                  </a:cubicBezTo>
                  <a:cubicBezTo>
                    <a:pt x="0" y="2024"/>
                    <a:pt x="191" y="2405"/>
                    <a:pt x="453" y="2691"/>
                  </a:cubicBezTo>
                  <a:cubicBezTo>
                    <a:pt x="762" y="2977"/>
                    <a:pt x="1143" y="3120"/>
                    <a:pt x="1548" y="3120"/>
                  </a:cubicBezTo>
                  <a:cubicBezTo>
                    <a:pt x="2429" y="3120"/>
                    <a:pt x="3144" y="2405"/>
                    <a:pt x="3144" y="1548"/>
                  </a:cubicBezTo>
                  <a:cubicBezTo>
                    <a:pt x="3144" y="1096"/>
                    <a:pt x="2953" y="714"/>
                    <a:pt x="2691" y="453"/>
                  </a:cubicBezTo>
                  <a:cubicBezTo>
                    <a:pt x="2382" y="143"/>
                    <a:pt x="200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94"/>
            <p:cNvSpPr/>
            <p:nvPr/>
          </p:nvSpPr>
          <p:spPr>
            <a:xfrm>
              <a:off x="1103717" y="2665922"/>
              <a:ext cx="87658" cy="86877"/>
            </a:xfrm>
            <a:custGeom>
              <a:rect b="b" l="l" r="r" t="t"/>
              <a:pathLst>
                <a:path extrusionOk="0" h="2668" w="2692">
                  <a:moveTo>
                    <a:pt x="2239" y="1"/>
                  </a:moveTo>
                  <a:lnTo>
                    <a:pt x="1" y="2239"/>
                  </a:lnTo>
                  <a:cubicBezTo>
                    <a:pt x="310" y="2525"/>
                    <a:pt x="691" y="2668"/>
                    <a:pt x="1096" y="2668"/>
                  </a:cubicBezTo>
                  <a:cubicBezTo>
                    <a:pt x="2001" y="2668"/>
                    <a:pt x="2692" y="1953"/>
                    <a:pt x="2692" y="1096"/>
                  </a:cubicBezTo>
                  <a:cubicBezTo>
                    <a:pt x="2692" y="644"/>
                    <a:pt x="2501" y="262"/>
                    <a:pt x="2239"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94"/>
            <p:cNvSpPr/>
            <p:nvPr/>
          </p:nvSpPr>
          <p:spPr>
            <a:xfrm>
              <a:off x="1130875" y="2501709"/>
              <a:ext cx="210191" cy="207488"/>
            </a:xfrm>
            <a:custGeom>
              <a:rect b="b" l="l" r="r" t="t"/>
              <a:pathLst>
                <a:path extrusionOk="0" h="6372" w="6455">
                  <a:moveTo>
                    <a:pt x="6121" y="1"/>
                  </a:moveTo>
                  <a:cubicBezTo>
                    <a:pt x="6043" y="1"/>
                    <a:pt x="5966" y="31"/>
                    <a:pt x="5906" y="90"/>
                  </a:cubicBezTo>
                  <a:lnTo>
                    <a:pt x="119" y="5853"/>
                  </a:lnTo>
                  <a:cubicBezTo>
                    <a:pt x="0" y="5948"/>
                    <a:pt x="0" y="6163"/>
                    <a:pt x="119" y="6282"/>
                  </a:cubicBezTo>
                  <a:cubicBezTo>
                    <a:pt x="179" y="6341"/>
                    <a:pt x="262" y="6371"/>
                    <a:pt x="346" y="6371"/>
                  </a:cubicBezTo>
                  <a:cubicBezTo>
                    <a:pt x="429" y="6371"/>
                    <a:pt x="512" y="6341"/>
                    <a:pt x="572" y="6282"/>
                  </a:cubicBezTo>
                  <a:lnTo>
                    <a:pt x="6335" y="519"/>
                  </a:lnTo>
                  <a:cubicBezTo>
                    <a:pt x="6454" y="424"/>
                    <a:pt x="6454" y="209"/>
                    <a:pt x="6335" y="90"/>
                  </a:cubicBezTo>
                  <a:cubicBezTo>
                    <a:pt x="6275" y="31"/>
                    <a:pt x="6198" y="1"/>
                    <a:pt x="61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94"/>
            <p:cNvSpPr/>
            <p:nvPr/>
          </p:nvSpPr>
          <p:spPr>
            <a:xfrm>
              <a:off x="1134749" y="2503858"/>
              <a:ext cx="206316" cy="205339"/>
            </a:xfrm>
            <a:custGeom>
              <a:rect b="b" l="l" r="r" t="t"/>
              <a:pathLst>
                <a:path extrusionOk="0" h="6306" w="6336">
                  <a:moveTo>
                    <a:pt x="6216" y="0"/>
                  </a:moveTo>
                  <a:lnTo>
                    <a:pt x="0" y="6216"/>
                  </a:lnTo>
                  <a:cubicBezTo>
                    <a:pt x="60" y="6275"/>
                    <a:pt x="143" y="6305"/>
                    <a:pt x="227" y="6305"/>
                  </a:cubicBezTo>
                  <a:cubicBezTo>
                    <a:pt x="310" y="6305"/>
                    <a:pt x="393" y="6275"/>
                    <a:pt x="453" y="6216"/>
                  </a:cubicBezTo>
                  <a:lnTo>
                    <a:pt x="6216" y="453"/>
                  </a:lnTo>
                  <a:cubicBezTo>
                    <a:pt x="6335" y="334"/>
                    <a:pt x="6335" y="119"/>
                    <a:pt x="6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6" name="Google Shape;19816;p94"/>
          <p:cNvGrpSpPr/>
          <p:nvPr/>
        </p:nvGrpSpPr>
        <p:grpSpPr>
          <a:xfrm>
            <a:off x="1063081" y="4786397"/>
            <a:ext cx="289357" cy="546083"/>
            <a:chOff x="1088999" y="3035050"/>
            <a:chExt cx="185378" cy="349852"/>
          </a:xfrm>
        </p:grpSpPr>
        <p:sp>
          <p:nvSpPr>
            <p:cNvPr id="19817" name="Google Shape;19817;p94"/>
            <p:cNvSpPr/>
            <p:nvPr/>
          </p:nvSpPr>
          <p:spPr>
            <a:xfrm>
              <a:off x="1127781" y="3035050"/>
              <a:ext cx="146596" cy="104005"/>
            </a:xfrm>
            <a:custGeom>
              <a:rect b="b" l="l" r="r" t="t"/>
              <a:pathLst>
                <a:path extrusionOk="0" h="3194" w="4502">
                  <a:moveTo>
                    <a:pt x="357" y="0"/>
                  </a:moveTo>
                  <a:cubicBezTo>
                    <a:pt x="167" y="0"/>
                    <a:pt x="0" y="191"/>
                    <a:pt x="48" y="357"/>
                  </a:cubicBezTo>
                  <a:cubicBezTo>
                    <a:pt x="72" y="548"/>
                    <a:pt x="214" y="667"/>
                    <a:pt x="357" y="667"/>
                  </a:cubicBezTo>
                  <a:lnTo>
                    <a:pt x="3501" y="667"/>
                  </a:lnTo>
                  <a:cubicBezTo>
                    <a:pt x="3691" y="667"/>
                    <a:pt x="3858" y="834"/>
                    <a:pt x="3810" y="1024"/>
                  </a:cubicBezTo>
                  <a:cubicBezTo>
                    <a:pt x="3787" y="1191"/>
                    <a:pt x="3644" y="1310"/>
                    <a:pt x="3501" y="1310"/>
                  </a:cubicBezTo>
                  <a:lnTo>
                    <a:pt x="2239" y="1310"/>
                  </a:lnTo>
                  <a:cubicBezTo>
                    <a:pt x="2001" y="1310"/>
                    <a:pt x="1762" y="1405"/>
                    <a:pt x="1620" y="1548"/>
                  </a:cubicBezTo>
                  <a:cubicBezTo>
                    <a:pt x="1405" y="1691"/>
                    <a:pt x="1286" y="1977"/>
                    <a:pt x="1286" y="2239"/>
                  </a:cubicBezTo>
                  <a:lnTo>
                    <a:pt x="1286" y="2858"/>
                  </a:lnTo>
                  <a:cubicBezTo>
                    <a:pt x="1286" y="3057"/>
                    <a:pt x="1450" y="3194"/>
                    <a:pt x="1607" y="3194"/>
                  </a:cubicBezTo>
                  <a:cubicBezTo>
                    <a:pt x="1619" y="3194"/>
                    <a:pt x="1631" y="3193"/>
                    <a:pt x="1643" y="3191"/>
                  </a:cubicBezTo>
                  <a:cubicBezTo>
                    <a:pt x="1834" y="3167"/>
                    <a:pt x="1953" y="3001"/>
                    <a:pt x="1953" y="2858"/>
                  </a:cubicBezTo>
                  <a:lnTo>
                    <a:pt x="1953" y="2239"/>
                  </a:lnTo>
                  <a:cubicBezTo>
                    <a:pt x="1953" y="2048"/>
                    <a:pt x="2096" y="1905"/>
                    <a:pt x="2262" y="1905"/>
                  </a:cubicBezTo>
                  <a:lnTo>
                    <a:pt x="3525" y="1905"/>
                  </a:lnTo>
                  <a:cubicBezTo>
                    <a:pt x="4049" y="1905"/>
                    <a:pt x="4501" y="1453"/>
                    <a:pt x="4477" y="929"/>
                  </a:cubicBezTo>
                  <a:cubicBezTo>
                    <a:pt x="4430" y="429"/>
                    <a:pt x="4025" y="24"/>
                    <a:pt x="35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94"/>
            <p:cNvSpPr/>
            <p:nvPr/>
          </p:nvSpPr>
          <p:spPr>
            <a:xfrm>
              <a:off x="1088999" y="3117238"/>
              <a:ext cx="184597" cy="103158"/>
            </a:xfrm>
            <a:custGeom>
              <a:rect b="b" l="l" r="r" t="t"/>
              <a:pathLst>
                <a:path extrusionOk="0" h="3168" w="5669">
                  <a:moveTo>
                    <a:pt x="1596" y="0"/>
                  </a:moveTo>
                  <a:cubicBezTo>
                    <a:pt x="715" y="0"/>
                    <a:pt x="0" y="715"/>
                    <a:pt x="0" y="1596"/>
                  </a:cubicBezTo>
                  <a:lnTo>
                    <a:pt x="0" y="2549"/>
                  </a:lnTo>
                  <a:lnTo>
                    <a:pt x="810" y="3168"/>
                  </a:lnTo>
                  <a:lnTo>
                    <a:pt x="5073" y="3168"/>
                  </a:lnTo>
                  <a:lnTo>
                    <a:pt x="5668" y="2549"/>
                  </a:lnTo>
                  <a:lnTo>
                    <a:pt x="5668" y="1596"/>
                  </a:lnTo>
                  <a:cubicBezTo>
                    <a:pt x="5668" y="715"/>
                    <a:pt x="4978" y="0"/>
                    <a:pt x="409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94"/>
            <p:cNvSpPr/>
            <p:nvPr/>
          </p:nvSpPr>
          <p:spPr>
            <a:xfrm>
              <a:off x="1181281" y="3117238"/>
              <a:ext cx="92315" cy="103158"/>
            </a:xfrm>
            <a:custGeom>
              <a:rect b="b" l="l" r="r" t="t"/>
              <a:pathLst>
                <a:path extrusionOk="0" h="3168" w="2835">
                  <a:moveTo>
                    <a:pt x="0" y="0"/>
                  </a:moveTo>
                  <a:lnTo>
                    <a:pt x="0" y="3168"/>
                  </a:lnTo>
                  <a:lnTo>
                    <a:pt x="2239" y="3168"/>
                  </a:lnTo>
                  <a:lnTo>
                    <a:pt x="2834" y="2549"/>
                  </a:lnTo>
                  <a:lnTo>
                    <a:pt x="2834" y="1596"/>
                  </a:lnTo>
                  <a:cubicBezTo>
                    <a:pt x="2834" y="715"/>
                    <a:pt x="2144"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94"/>
            <p:cNvSpPr/>
            <p:nvPr/>
          </p:nvSpPr>
          <p:spPr>
            <a:xfrm>
              <a:off x="1170405" y="3158332"/>
              <a:ext cx="21752" cy="62162"/>
            </a:xfrm>
            <a:custGeom>
              <a:rect b="b" l="l" r="r" t="t"/>
              <a:pathLst>
                <a:path extrusionOk="0" h="1909" w="668">
                  <a:moveTo>
                    <a:pt x="311" y="1"/>
                  </a:moveTo>
                  <a:cubicBezTo>
                    <a:pt x="120" y="24"/>
                    <a:pt x="1" y="167"/>
                    <a:pt x="1" y="334"/>
                  </a:cubicBezTo>
                  <a:lnTo>
                    <a:pt x="1" y="1572"/>
                  </a:lnTo>
                  <a:cubicBezTo>
                    <a:pt x="1" y="1771"/>
                    <a:pt x="165" y="1908"/>
                    <a:pt x="321" y="1908"/>
                  </a:cubicBezTo>
                  <a:cubicBezTo>
                    <a:pt x="334" y="1908"/>
                    <a:pt x="346" y="1908"/>
                    <a:pt x="358" y="1906"/>
                  </a:cubicBezTo>
                  <a:cubicBezTo>
                    <a:pt x="549" y="1882"/>
                    <a:pt x="668" y="1715"/>
                    <a:pt x="668" y="1572"/>
                  </a:cubicBezTo>
                  <a:lnTo>
                    <a:pt x="668" y="334"/>
                  </a:lnTo>
                  <a:cubicBezTo>
                    <a:pt x="668" y="144"/>
                    <a:pt x="525" y="1"/>
                    <a:pt x="31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94"/>
            <p:cNvSpPr/>
            <p:nvPr/>
          </p:nvSpPr>
          <p:spPr>
            <a:xfrm>
              <a:off x="1181281" y="3159016"/>
              <a:ext cx="10876" cy="61380"/>
            </a:xfrm>
            <a:custGeom>
              <a:rect b="b" l="l" r="r" t="t"/>
              <a:pathLst>
                <a:path extrusionOk="0" h="1885" w="334">
                  <a:moveTo>
                    <a:pt x="41" y="1"/>
                  </a:moveTo>
                  <a:cubicBezTo>
                    <a:pt x="28" y="1"/>
                    <a:pt x="14" y="2"/>
                    <a:pt x="0" y="3"/>
                  </a:cubicBezTo>
                  <a:lnTo>
                    <a:pt x="0" y="1885"/>
                  </a:lnTo>
                  <a:cubicBezTo>
                    <a:pt x="191" y="1885"/>
                    <a:pt x="334" y="1742"/>
                    <a:pt x="334" y="1551"/>
                  </a:cubicBezTo>
                  <a:lnTo>
                    <a:pt x="334" y="313"/>
                  </a:lnTo>
                  <a:cubicBezTo>
                    <a:pt x="334" y="137"/>
                    <a:pt x="211" y="1"/>
                    <a:pt x="4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94"/>
            <p:cNvSpPr/>
            <p:nvPr/>
          </p:nvSpPr>
          <p:spPr>
            <a:xfrm>
              <a:off x="1088999" y="3200207"/>
              <a:ext cx="184597" cy="184695"/>
            </a:xfrm>
            <a:custGeom>
              <a:rect b="b" l="l" r="r" t="t"/>
              <a:pathLst>
                <a:path extrusionOk="0" h="5672" w="5669">
                  <a:moveTo>
                    <a:pt x="0" y="1"/>
                  </a:moveTo>
                  <a:lnTo>
                    <a:pt x="0" y="2858"/>
                  </a:lnTo>
                  <a:cubicBezTo>
                    <a:pt x="0" y="4389"/>
                    <a:pt x="1243" y="5671"/>
                    <a:pt x="2803" y="5671"/>
                  </a:cubicBezTo>
                  <a:cubicBezTo>
                    <a:pt x="2845" y="5671"/>
                    <a:pt x="2887" y="5670"/>
                    <a:pt x="2930" y="5668"/>
                  </a:cubicBezTo>
                  <a:cubicBezTo>
                    <a:pt x="4454" y="5621"/>
                    <a:pt x="5668" y="4359"/>
                    <a:pt x="5668" y="2811"/>
                  </a:cubicBezTo>
                  <a:lnTo>
                    <a:pt x="5668"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94"/>
            <p:cNvSpPr/>
            <p:nvPr/>
          </p:nvSpPr>
          <p:spPr>
            <a:xfrm>
              <a:off x="1181281" y="3200207"/>
              <a:ext cx="92315" cy="184597"/>
            </a:xfrm>
            <a:custGeom>
              <a:rect b="b" l="l" r="r" t="t"/>
              <a:pathLst>
                <a:path extrusionOk="0" h="5669" w="2835">
                  <a:moveTo>
                    <a:pt x="0" y="1"/>
                  </a:moveTo>
                  <a:lnTo>
                    <a:pt x="0" y="5668"/>
                  </a:lnTo>
                  <a:cubicBezTo>
                    <a:pt x="1548" y="5668"/>
                    <a:pt x="2834" y="4406"/>
                    <a:pt x="2834" y="2858"/>
                  </a:cubicBezTo>
                  <a:lnTo>
                    <a:pt x="283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4" name="Google Shape;19824;p94"/>
          <p:cNvGrpSpPr/>
          <p:nvPr/>
        </p:nvGrpSpPr>
        <p:grpSpPr>
          <a:xfrm>
            <a:off x="1014643" y="5667581"/>
            <a:ext cx="386182" cy="544711"/>
            <a:chOff x="1057967" y="3599586"/>
            <a:chExt cx="247410" cy="348972"/>
          </a:xfrm>
        </p:grpSpPr>
        <p:sp>
          <p:nvSpPr>
            <p:cNvPr id="19825" name="Google Shape;19825;p94"/>
            <p:cNvSpPr/>
            <p:nvPr/>
          </p:nvSpPr>
          <p:spPr>
            <a:xfrm>
              <a:off x="1122343" y="3599586"/>
              <a:ext cx="121002" cy="132627"/>
            </a:xfrm>
            <a:custGeom>
              <a:rect b="b" l="l" r="r" t="t"/>
              <a:pathLst>
                <a:path extrusionOk="0" h="4073" w="3716">
                  <a:moveTo>
                    <a:pt x="1834" y="0"/>
                  </a:moveTo>
                  <a:cubicBezTo>
                    <a:pt x="1691" y="0"/>
                    <a:pt x="1548" y="119"/>
                    <a:pt x="1548" y="262"/>
                  </a:cubicBezTo>
                  <a:cubicBezTo>
                    <a:pt x="1477" y="357"/>
                    <a:pt x="1310" y="524"/>
                    <a:pt x="1144" y="667"/>
                  </a:cubicBezTo>
                  <a:cubicBezTo>
                    <a:pt x="643" y="1191"/>
                    <a:pt x="0" y="1905"/>
                    <a:pt x="0" y="2620"/>
                  </a:cubicBezTo>
                  <a:cubicBezTo>
                    <a:pt x="0" y="3263"/>
                    <a:pt x="429" y="3834"/>
                    <a:pt x="1120" y="4072"/>
                  </a:cubicBezTo>
                  <a:lnTo>
                    <a:pt x="2549" y="4072"/>
                  </a:lnTo>
                  <a:cubicBezTo>
                    <a:pt x="3263" y="3834"/>
                    <a:pt x="3715" y="3263"/>
                    <a:pt x="3715" y="2620"/>
                  </a:cubicBezTo>
                  <a:cubicBezTo>
                    <a:pt x="3692" y="1905"/>
                    <a:pt x="3001" y="1191"/>
                    <a:pt x="2525" y="667"/>
                  </a:cubicBezTo>
                  <a:cubicBezTo>
                    <a:pt x="2382" y="524"/>
                    <a:pt x="2191" y="310"/>
                    <a:pt x="2144" y="262"/>
                  </a:cubicBezTo>
                  <a:cubicBezTo>
                    <a:pt x="2096" y="119"/>
                    <a:pt x="1977" y="0"/>
                    <a:pt x="1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94"/>
            <p:cNvSpPr/>
            <p:nvPr/>
          </p:nvSpPr>
          <p:spPr>
            <a:xfrm>
              <a:off x="1182063" y="3599586"/>
              <a:ext cx="61283" cy="132627"/>
            </a:xfrm>
            <a:custGeom>
              <a:rect b="b" l="l" r="r" t="t"/>
              <a:pathLst>
                <a:path extrusionOk="0" h="4073" w="1882">
                  <a:moveTo>
                    <a:pt x="0" y="0"/>
                  </a:moveTo>
                  <a:lnTo>
                    <a:pt x="0" y="4072"/>
                  </a:lnTo>
                  <a:lnTo>
                    <a:pt x="715" y="4072"/>
                  </a:lnTo>
                  <a:cubicBezTo>
                    <a:pt x="1429" y="3834"/>
                    <a:pt x="1881" y="3286"/>
                    <a:pt x="1881" y="2620"/>
                  </a:cubicBezTo>
                  <a:cubicBezTo>
                    <a:pt x="1881" y="1905"/>
                    <a:pt x="1191" y="1191"/>
                    <a:pt x="691" y="667"/>
                  </a:cubicBezTo>
                  <a:cubicBezTo>
                    <a:pt x="548" y="524"/>
                    <a:pt x="357" y="310"/>
                    <a:pt x="310" y="262"/>
                  </a:cubicBezTo>
                  <a:cubicBezTo>
                    <a:pt x="262" y="119"/>
                    <a:pt x="14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94"/>
            <p:cNvSpPr/>
            <p:nvPr/>
          </p:nvSpPr>
          <p:spPr>
            <a:xfrm>
              <a:off x="1078905" y="3753118"/>
              <a:ext cx="209409" cy="176065"/>
            </a:xfrm>
            <a:custGeom>
              <a:rect b="b" l="l" r="r" t="t"/>
              <a:pathLst>
                <a:path extrusionOk="0" h="5407" w="6431">
                  <a:moveTo>
                    <a:pt x="1930" y="0"/>
                  </a:moveTo>
                  <a:lnTo>
                    <a:pt x="1930" y="334"/>
                  </a:lnTo>
                  <a:cubicBezTo>
                    <a:pt x="1930" y="2429"/>
                    <a:pt x="739" y="4239"/>
                    <a:pt x="739" y="4263"/>
                  </a:cubicBezTo>
                  <a:lnTo>
                    <a:pt x="1" y="5406"/>
                  </a:lnTo>
                  <a:lnTo>
                    <a:pt x="6431" y="5406"/>
                  </a:lnTo>
                  <a:lnTo>
                    <a:pt x="5621" y="4263"/>
                  </a:lnTo>
                  <a:cubicBezTo>
                    <a:pt x="5621" y="4239"/>
                    <a:pt x="4430" y="2429"/>
                    <a:pt x="4430" y="334"/>
                  </a:cubicBezTo>
                  <a:lnTo>
                    <a:pt x="4430"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94"/>
            <p:cNvSpPr/>
            <p:nvPr/>
          </p:nvSpPr>
          <p:spPr>
            <a:xfrm>
              <a:off x="1182063" y="3753118"/>
              <a:ext cx="104721" cy="174502"/>
            </a:xfrm>
            <a:custGeom>
              <a:rect b="b" l="l" r="r" t="t"/>
              <a:pathLst>
                <a:path extrusionOk="0" h="5359" w="3216">
                  <a:moveTo>
                    <a:pt x="0" y="0"/>
                  </a:moveTo>
                  <a:lnTo>
                    <a:pt x="0" y="5358"/>
                  </a:lnTo>
                  <a:lnTo>
                    <a:pt x="3215" y="5358"/>
                  </a:lnTo>
                  <a:lnTo>
                    <a:pt x="2453" y="4263"/>
                  </a:lnTo>
                  <a:cubicBezTo>
                    <a:pt x="2453" y="4239"/>
                    <a:pt x="1262" y="2429"/>
                    <a:pt x="1262" y="334"/>
                  </a:cubicBezTo>
                  <a:lnTo>
                    <a:pt x="1262"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94"/>
            <p:cNvSpPr/>
            <p:nvPr/>
          </p:nvSpPr>
          <p:spPr>
            <a:xfrm>
              <a:off x="1106062" y="3722086"/>
              <a:ext cx="151253" cy="41126"/>
            </a:xfrm>
            <a:custGeom>
              <a:rect b="b" l="l" r="r" t="t"/>
              <a:pathLst>
                <a:path extrusionOk="0" h="1263" w="4645">
                  <a:moveTo>
                    <a:pt x="1334" y="1"/>
                  </a:moveTo>
                  <a:cubicBezTo>
                    <a:pt x="905" y="1"/>
                    <a:pt x="500" y="120"/>
                    <a:pt x="143" y="358"/>
                  </a:cubicBezTo>
                  <a:cubicBezTo>
                    <a:pt x="48" y="429"/>
                    <a:pt x="0" y="525"/>
                    <a:pt x="0" y="644"/>
                  </a:cubicBezTo>
                  <a:cubicBezTo>
                    <a:pt x="0" y="763"/>
                    <a:pt x="48" y="834"/>
                    <a:pt x="143" y="906"/>
                  </a:cubicBezTo>
                  <a:cubicBezTo>
                    <a:pt x="477" y="1144"/>
                    <a:pt x="905" y="1263"/>
                    <a:pt x="1334" y="1263"/>
                  </a:cubicBezTo>
                  <a:lnTo>
                    <a:pt x="3287" y="1263"/>
                  </a:lnTo>
                  <a:cubicBezTo>
                    <a:pt x="3715" y="1263"/>
                    <a:pt x="4120" y="1144"/>
                    <a:pt x="4477" y="906"/>
                  </a:cubicBezTo>
                  <a:cubicBezTo>
                    <a:pt x="4573" y="834"/>
                    <a:pt x="4644" y="763"/>
                    <a:pt x="4644" y="644"/>
                  </a:cubicBezTo>
                  <a:cubicBezTo>
                    <a:pt x="4644" y="525"/>
                    <a:pt x="4573" y="429"/>
                    <a:pt x="4477" y="358"/>
                  </a:cubicBezTo>
                  <a:cubicBezTo>
                    <a:pt x="4120" y="120"/>
                    <a:pt x="3715" y="1"/>
                    <a:pt x="3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94"/>
            <p:cNvSpPr/>
            <p:nvPr/>
          </p:nvSpPr>
          <p:spPr>
            <a:xfrm>
              <a:off x="1057967" y="3907432"/>
              <a:ext cx="246628" cy="41126"/>
            </a:xfrm>
            <a:custGeom>
              <a:rect b="b" l="l" r="r" t="t"/>
              <a:pathLst>
                <a:path extrusionOk="0" h="1263" w="7574">
                  <a:moveTo>
                    <a:pt x="953" y="0"/>
                  </a:moveTo>
                  <a:cubicBezTo>
                    <a:pt x="429" y="0"/>
                    <a:pt x="1" y="405"/>
                    <a:pt x="1" y="953"/>
                  </a:cubicBezTo>
                  <a:cubicBezTo>
                    <a:pt x="1" y="1143"/>
                    <a:pt x="168" y="1262"/>
                    <a:pt x="334" y="1262"/>
                  </a:cubicBezTo>
                  <a:lnTo>
                    <a:pt x="7240" y="1262"/>
                  </a:lnTo>
                  <a:cubicBezTo>
                    <a:pt x="7431" y="1262"/>
                    <a:pt x="7574" y="1096"/>
                    <a:pt x="7574" y="953"/>
                  </a:cubicBezTo>
                  <a:cubicBezTo>
                    <a:pt x="7574" y="429"/>
                    <a:pt x="7145"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94"/>
            <p:cNvSpPr/>
            <p:nvPr/>
          </p:nvSpPr>
          <p:spPr>
            <a:xfrm>
              <a:off x="1182063" y="3907432"/>
              <a:ext cx="123314" cy="41126"/>
            </a:xfrm>
            <a:custGeom>
              <a:rect b="b" l="l" r="r" t="t"/>
              <a:pathLst>
                <a:path extrusionOk="0" h="1263" w="3787">
                  <a:moveTo>
                    <a:pt x="0" y="0"/>
                  </a:moveTo>
                  <a:lnTo>
                    <a:pt x="0" y="1262"/>
                  </a:lnTo>
                  <a:lnTo>
                    <a:pt x="3453" y="1262"/>
                  </a:lnTo>
                  <a:cubicBezTo>
                    <a:pt x="3644" y="1262"/>
                    <a:pt x="3787" y="1096"/>
                    <a:pt x="3787" y="953"/>
                  </a:cubicBezTo>
                  <a:cubicBezTo>
                    <a:pt x="3787" y="429"/>
                    <a:pt x="3358" y="0"/>
                    <a:pt x="28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94"/>
            <p:cNvSpPr/>
            <p:nvPr/>
          </p:nvSpPr>
          <p:spPr>
            <a:xfrm>
              <a:off x="1182063" y="3722086"/>
              <a:ext cx="76001" cy="41126"/>
            </a:xfrm>
            <a:custGeom>
              <a:rect b="b" l="l" r="r" t="t"/>
              <a:pathLst>
                <a:path extrusionOk="0" h="1263" w="2334">
                  <a:moveTo>
                    <a:pt x="0" y="1"/>
                  </a:moveTo>
                  <a:lnTo>
                    <a:pt x="0" y="1263"/>
                  </a:lnTo>
                  <a:lnTo>
                    <a:pt x="977" y="1263"/>
                  </a:lnTo>
                  <a:cubicBezTo>
                    <a:pt x="1405" y="1263"/>
                    <a:pt x="1834" y="1144"/>
                    <a:pt x="2167" y="906"/>
                  </a:cubicBezTo>
                  <a:cubicBezTo>
                    <a:pt x="2263" y="834"/>
                    <a:pt x="2334" y="763"/>
                    <a:pt x="2334" y="644"/>
                  </a:cubicBezTo>
                  <a:cubicBezTo>
                    <a:pt x="2334" y="525"/>
                    <a:pt x="2263" y="429"/>
                    <a:pt x="2167" y="358"/>
                  </a:cubicBezTo>
                  <a:cubicBezTo>
                    <a:pt x="1834" y="120"/>
                    <a:pt x="1405" y="1"/>
                    <a:pt x="97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3" name="Google Shape;19833;p94"/>
          <p:cNvGrpSpPr/>
          <p:nvPr/>
        </p:nvGrpSpPr>
        <p:grpSpPr>
          <a:xfrm>
            <a:off x="934794" y="6533772"/>
            <a:ext cx="545931" cy="546388"/>
            <a:chOff x="1006811" y="4154516"/>
            <a:chExt cx="349754" cy="350047"/>
          </a:xfrm>
        </p:grpSpPr>
        <p:sp>
          <p:nvSpPr>
            <p:cNvPr id="19834" name="Google Shape;19834;p94"/>
            <p:cNvSpPr/>
            <p:nvPr/>
          </p:nvSpPr>
          <p:spPr>
            <a:xfrm>
              <a:off x="1048687" y="4154516"/>
              <a:ext cx="20189" cy="60371"/>
            </a:xfrm>
            <a:custGeom>
              <a:rect b="b" l="l" r="r" t="t"/>
              <a:pathLst>
                <a:path extrusionOk="0" h="1854" w="620">
                  <a:moveTo>
                    <a:pt x="328" y="1"/>
                  </a:moveTo>
                  <a:cubicBezTo>
                    <a:pt x="307" y="1"/>
                    <a:pt x="285" y="3"/>
                    <a:pt x="262" y="9"/>
                  </a:cubicBezTo>
                  <a:cubicBezTo>
                    <a:pt x="119" y="33"/>
                    <a:pt x="0" y="176"/>
                    <a:pt x="0" y="342"/>
                  </a:cubicBezTo>
                  <a:lnTo>
                    <a:pt x="0" y="1581"/>
                  </a:lnTo>
                  <a:cubicBezTo>
                    <a:pt x="0" y="1743"/>
                    <a:pt x="86" y="1853"/>
                    <a:pt x="200" y="1853"/>
                  </a:cubicBezTo>
                  <a:cubicBezTo>
                    <a:pt x="220" y="1853"/>
                    <a:pt x="241" y="1850"/>
                    <a:pt x="262" y="1843"/>
                  </a:cubicBezTo>
                  <a:cubicBezTo>
                    <a:pt x="287" y="1848"/>
                    <a:pt x="312" y="1851"/>
                    <a:pt x="335" y="1851"/>
                  </a:cubicBezTo>
                  <a:cubicBezTo>
                    <a:pt x="508" y="1851"/>
                    <a:pt x="619" y="1704"/>
                    <a:pt x="619" y="1557"/>
                  </a:cubicBezTo>
                  <a:lnTo>
                    <a:pt x="619" y="295"/>
                  </a:lnTo>
                  <a:cubicBezTo>
                    <a:pt x="619" y="148"/>
                    <a:pt x="490" y="1"/>
                    <a:pt x="32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94"/>
            <p:cNvSpPr/>
            <p:nvPr/>
          </p:nvSpPr>
          <p:spPr>
            <a:xfrm>
              <a:off x="1170405" y="4154809"/>
              <a:ext cx="21752" cy="62129"/>
            </a:xfrm>
            <a:custGeom>
              <a:rect b="b" l="l" r="r" t="t"/>
              <a:pathLst>
                <a:path extrusionOk="0" h="1908" w="668">
                  <a:moveTo>
                    <a:pt x="311" y="0"/>
                  </a:moveTo>
                  <a:cubicBezTo>
                    <a:pt x="120" y="24"/>
                    <a:pt x="1" y="167"/>
                    <a:pt x="1" y="333"/>
                  </a:cubicBezTo>
                  <a:lnTo>
                    <a:pt x="1" y="1572"/>
                  </a:lnTo>
                  <a:cubicBezTo>
                    <a:pt x="1" y="1771"/>
                    <a:pt x="165" y="1908"/>
                    <a:pt x="321" y="1908"/>
                  </a:cubicBezTo>
                  <a:cubicBezTo>
                    <a:pt x="334" y="1908"/>
                    <a:pt x="346" y="1907"/>
                    <a:pt x="358" y="1905"/>
                  </a:cubicBezTo>
                  <a:cubicBezTo>
                    <a:pt x="549" y="1881"/>
                    <a:pt x="668" y="1715"/>
                    <a:pt x="668" y="1572"/>
                  </a:cubicBezTo>
                  <a:lnTo>
                    <a:pt x="668" y="333"/>
                  </a:lnTo>
                  <a:cubicBezTo>
                    <a:pt x="668" y="143"/>
                    <a:pt x="525" y="0"/>
                    <a:pt x="31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94"/>
            <p:cNvSpPr/>
            <p:nvPr/>
          </p:nvSpPr>
          <p:spPr>
            <a:xfrm>
              <a:off x="1293720" y="4154516"/>
              <a:ext cx="20189" cy="60371"/>
            </a:xfrm>
            <a:custGeom>
              <a:rect b="b" l="l" r="r" t="t"/>
              <a:pathLst>
                <a:path extrusionOk="0" h="1854" w="620">
                  <a:moveTo>
                    <a:pt x="329" y="1"/>
                  </a:moveTo>
                  <a:cubicBezTo>
                    <a:pt x="307" y="1"/>
                    <a:pt x="285" y="3"/>
                    <a:pt x="262" y="9"/>
                  </a:cubicBezTo>
                  <a:cubicBezTo>
                    <a:pt x="119" y="33"/>
                    <a:pt x="0" y="176"/>
                    <a:pt x="0" y="342"/>
                  </a:cubicBezTo>
                  <a:lnTo>
                    <a:pt x="0" y="1581"/>
                  </a:lnTo>
                  <a:cubicBezTo>
                    <a:pt x="0" y="1743"/>
                    <a:pt x="87" y="1853"/>
                    <a:pt x="200" y="1853"/>
                  </a:cubicBezTo>
                  <a:cubicBezTo>
                    <a:pt x="220" y="1853"/>
                    <a:pt x="241" y="1850"/>
                    <a:pt x="262" y="1843"/>
                  </a:cubicBezTo>
                  <a:cubicBezTo>
                    <a:pt x="288" y="1848"/>
                    <a:pt x="312" y="1851"/>
                    <a:pt x="335" y="1851"/>
                  </a:cubicBezTo>
                  <a:cubicBezTo>
                    <a:pt x="508" y="1851"/>
                    <a:pt x="620" y="1704"/>
                    <a:pt x="620" y="1557"/>
                  </a:cubicBezTo>
                  <a:lnTo>
                    <a:pt x="620" y="295"/>
                  </a:lnTo>
                  <a:cubicBezTo>
                    <a:pt x="620" y="148"/>
                    <a:pt x="490" y="1"/>
                    <a:pt x="3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94"/>
            <p:cNvSpPr/>
            <p:nvPr/>
          </p:nvSpPr>
          <p:spPr>
            <a:xfrm>
              <a:off x="1181281" y="4155558"/>
              <a:ext cx="10876" cy="61315"/>
            </a:xfrm>
            <a:custGeom>
              <a:rect b="b" l="l" r="r" t="t"/>
              <a:pathLst>
                <a:path extrusionOk="0" h="1883" w="334">
                  <a:moveTo>
                    <a:pt x="0" y="1"/>
                  </a:moveTo>
                  <a:lnTo>
                    <a:pt x="0" y="1882"/>
                  </a:lnTo>
                  <a:cubicBezTo>
                    <a:pt x="191" y="1882"/>
                    <a:pt x="334" y="1739"/>
                    <a:pt x="334" y="1573"/>
                  </a:cubicBezTo>
                  <a:lnTo>
                    <a:pt x="334" y="334"/>
                  </a:lnTo>
                  <a:cubicBezTo>
                    <a:pt x="334" y="144"/>
                    <a:pt x="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94"/>
            <p:cNvSpPr/>
            <p:nvPr/>
          </p:nvSpPr>
          <p:spPr>
            <a:xfrm>
              <a:off x="1088999" y="4423287"/>
              <a:ext cx="83783" cy="81276"/>
            </a:xfrm>
            <a:custGeom>
              <a:rect b="b" l="l" r="r" t="t"/>
              <a:pathLst>
                <a:path extrusionOk="0" h="2496" w="2573">
                  <a:moveTo>
                    <a:pt x="2227" y="1"/>
                  </a:moveTo>
                  <a:cubicBezTo>
                    <a:pt x="2144" y="1"/>
                    <a:pt x="2060" y="31"/>
                    <a:pt x="2001" y="90"/>
                  </a:cubicBezTo>
                  <a:lnTo>
                    <a:pt x="119" y="1971"/>
                  </a:lnTo>
                  <a:cubicBezTo>
                    <a:pt x="0" y="2091"/>
                    <a:pt x="0" y="2281"/>
                    <a:pt x="119" y="2400"/>
                  </a:cubicBezTo>
                  <a:cubicBezTo>
                    <a:pt x="191" y="2472"/>
                    <a:pt x="239" y="2495"/>
                    <a:pt x="334" y="2495"/>
                  </a:cubicBezTo>
                  <a:cubicBezTo>
                    <a:pt x="429" y="2495"/>
                    <a:pt x="477" y="2472"/>
                    <a:pt x="572" y="2400"/>
                  </a:cubicBezTo>
                  <a:lnTo>
                    <a:pt x="2453" y="543"/>
                  </a:lnTo>
                  <a:cubicBezTo>
                    <a:pt x="2572" y="424"/>
                    <a:pt x="2572" y="209"/>
                    <a:pt x="2453" y="90"/>
                  </a:cubicBezTo>
                  <a:cubicBezTo>
                    <a:pt x="2394" y="31"/>
                    <a:pt x="2310" y="1"/>
                    <a:pt x="222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94"/>
            <p:cNvSpPr/>
            <p:nvPr/>
          </p:nvSpPr>
          <p:spPr>
            <a:xfrm>
              <a:off x="1192125" y="4423287"/>
              <a:ext cx="83002" cy="81276"/>
            </a:xfrm>
            <a:custGeom>
              <a:rect b="b" l="l" r="r" t="t"/>
              <a:pathLst>
                <a:path extrusionOk="0" h="2496" w="2549">
                  <a:moveTo>
                    <a:pt x="346" y="1"/>
                  </a:moveTo>
                  <a:cubicBezTo>
                    <a:pt x="263" y="1"/>
                    <a:pt x="179" y="31"/>
                    <a:pt x="120" y="90"/>
                  </a:cubicBezTo>
                  <a:cubicBezTo>
                    <a:pt x="1" y="209"/>
                    <a:pt x="1" y="424"/>
                    <a:pt x="120" y="543"/>
                  </a:cubicBezTo>
                  <a:lnTo>
                    <a:pt x="2001" y="2400"/>
                  </a:lnTo>
                  <a:cubicBezTo>
                    <a:pt x="2049" y="2472"/>
                    <a:pt x="2120" y="2495"/>
                    <a:pt x="2192" y="2495"/>
                  </a:cubicBezTo>
                  <a:cubicBezTo>
                    <a:pt x="2263" y="2495"/>
                    <a:pt x="2358" y="2472"/>
                    <a:pt x="2430" y="2400"/>
                  </a:cubicBezTo>
                  <a:cubicBezTo>
                    <a:pt x="2549" y="2281"/>
                    <a:pt x="2549" y="2091"/>
                    <a:pt x="2430" y="1971"/>
                  </a:cubicBezTo>
                  <a:lnTo>
                    <a:pt x="572" y="90"/>
                  </a:lnTo>
                  <a:cubicBezTo>
                    <a:pt x="513" y="31"/>
                    <a:pt x="429" y="1"/>
                    <a:pt x="34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94"/>
            <p:cNvSpPr/>
            <p:nvPr/>
          </p:nvSpPr>
          <p:spPr>
            <a:xfrm>
              <a:off x="1151031" y="4371936"/>
              <a:ext cx="61283" cy="123314"/>
            </a:xfrm>
            <a:custGeom>
              <a:rect b="b" l="l" r="r" t="t"/>
              <a:pathLst>
                <a:path extrusionOk="0" h="3787" w="1882">
                  <a:moveTo>
                    <a:pt x="1" y="0"/>
                  </a:moveTo>
                  <a:lnTo>
                    <a:pt x="1" y="3787"/>
                  </a:lnTo>
                  <a:lnTo>
                    <a:pt x="1882" y="3787"/>
                  </a:lnTo>
                  <a:lnTo>
                    <a:pt x="188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94"/>
            <p:cNvSpPr/>
            <p:nvPr/>
          </p:nvSpPr>
          <p:spPr>
            <a:xfrm>
              <a:off x="1181281" y="4371936"/>
              <a:ext cx="31032" cy="123314"/>
            </a:xfrm>
            <a:custGeom>
              <a:rect b="b" l="l" r="r" t="t"/>
              <a:pathLst>
                <a:path extrusionOk="0" h="3787" w="953">
                  <a:moveTo>
                    <a:pt x="0" y="0"/>
                  </a:moveTo>
                  <a:lnTo>
                    <a:pt x="0" y="3787"/>
                  </a:lnTo>
                  <a:lnTo>
                    <a:pt x="953" y="3787"/>
                  </a:lnTo>
                  <a:lnTo>
                    <a:pt x="953"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94"/>
            <p:cNvSpPr/>
            <p:nvPr/>
          </p:nvSpPr>
          <p:spPr>
            <a:xfrm>
              <a:off x="1006811" y="4196685"/>
              <a:ext cx="349754" cy="186127"/>
            </a:xfrm>
            <a:custGeom>
              <a:rect b="b" l="l" r="r" t="t"/>
              <a:pathLst>
                <a:path extrusionOk="0" h="5716" w="10741">
                  <a:moveTo>
                    <a:pt x="333" y="0"/>
                  </a:moveTo>
                  <a:cubicBezTo>
                    <a:pt x="143" y="0"/>
                    <a:pt x="0" y="143"/>
                    <a:pt x="0" y="310"/>
                  </a:cubicBezTo>
                  <a:lnTo>
                    <a:pt x="0" y="5382"/>
                  </a:lnTo>
                  <a:cubicBezTo>
                    <a:pt x="0" y="5549"/>
                    <a:pt x="143" y="5716"/>
                    <a:pt x="333" y="5716"/>
                  </a:cubicBezTo>
                  <a:lnTo>
                    <a:pt x="10431" y="5716"/>
                  </a:lnTo>
                  <a:cubicBezTo>
                    <a:pt x="10598" y="5716"/>
                    <a:pt x="10740" y="5549"/>
                    <a:pt x="10740" y="5382"/>
                  </a:cubicBezTo>
                  <a:lnTo>
                    <a:pt x="10740" y="310"/>
                  </a:lnTo>
                  <a:cubicBezTo>
                    <a:pt x="10717" y="143"/>
                    <a:pt x="10598" y="0"/>
                    <a:pt x="1043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94"/>
            <p:cNvSpPr/>
            <p:nvPr/>
          </p:nvSpPr>
          <p:spPr>
            <a:xfrm>
              <a:off x="1180500" y="4197369"/>
              <a:ext cx="175284" cy="185443"/>
            </a:xfrm>
            <a:custGeom>
              <a:rect b="b" l="l" r="r" t="t"/>
              <a:pathLst>
                <a:path extrusionOk="0" h="5695" w="5383">
                  <a:moveTo>
                    <a:pt x="5095" y="0"/>
                  </a:moveTo>
                  <a:cubicBezTo>
                    <a:pt x="5080" y="0"/>
                    <a:pt x="5065" y="1"/>
                    <a:pt x="5049" y="3"/>
                  </a:cubicBezTo>
                  <a:lnTo>
                    <a:pt x="1" y="3"/>
                  </a:lnTo>
                  <a:lnTo>
                    <a:pt x="1" y="5695"/>
                  </a:lnTo>
                  <a:lnTo>
                    <a:pt x="5049" y="5695"/>
                  </a:lnTo>
                  <a:cubicBezTo>
                    <a:pt x="5240" y="5695"/>
                    <a:pt x="5383" y="5528"/>
                    <a:pt x="5383" y="5361"/>
                  </a:cubicBezTo>
                  <a:lnTo>
                    <a:pt x="5383" y="289"/>
                  </a:lnTo>
                  <a:cubicBezTo>
                    <a:pt x="5383" y="134"/>
                    <a:pt x="5280" y="0"/>
                    <a:pt x="509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94"/>
            <p:cNvSpPr/>
            <p:nvPr/>
          </p:nvSpPr>
          <p:spPr>
            <a:xfrm>
              <a:off x="1026968" y="4155558"/>
              <a:ext cx="63627" cy="20221"/>
            </a:xfrm>
            <a:custGeom>
              <a:rect b="b" l="l" r="r" t="t"/>
              <a:pathLst>
                <a:path extrusionOk="0" h="621" w="1954">
                  <a:moveTo>
                    <a:pt x="334" y="1"/>
                  </a:moveTo>
                  <a:cubicBezTo>
                    <a:pt x="167" y="1"/>
                    <a:pt x="0" y="191"/>
                    <a:pt x="48" y="358"/>
                  </a:cubicBezTo>
                  <a:cubicBezTo>
                    <a:pt x="72" y="501"/>
                    <a:pt x="215" y="620"/>
                    <a:pt x="357" y="620"/>
                  </a:cubicBezTo>
                  <a:lnTo>
                    <a:pt x="1620" y="620"/>
                  </a:lnTo>
                  <a:cubicBezTo>
                    <a:pt x="1786" y="620"/>
                    <a:pt x="1953" y="477"/>
                    <a:pt x="1905" y="263"/>
                  </a:cubicBezTo>
                  <a:cubicBezTo>
                    <a:pt x="1882" y="120"/>
                    <a:pt x="1739" y="1"/>
                    <a:pt x="1596"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94"/>
            <p:cNvSpPr/>
            <p:nvPr/>
          </p:nvSpPr>
          <p:spPr>
            <a:xfrm>
              <a:off x="1149468" y="4154809"/>
              <a:ext cx="62846" cy="20970"/>
            </a:xfrm>
            <a:custGeom>
              <a:rect b="b" l="l" r="r" t="t"/>
              <a:pathLst>
                <a:path extrusionOk="0" h="644" w="1930">
                  <a:moveTo>
                    <a:pt x="358" y="0"/>
                  </a:moveTo>
                  <a:cubicBezTo>
                    <a:pt x="144" y="0"/>
                    <a:pt x="1" y="167"/>
                    <a:pt x="25" y="357"/>
                  </a:cubicBezTo>
                  <a:cubicBezTo>
                    <a:pt x="49" y="524"/>
                    <a:pt x="215" y="643"/>
                    <a:pt x="358" y="643"/>
                  </a:cubicBezTo>
                  <a:lnTo>
                    <a:pt x="1596" y="643"/>
                  </a:lnTo>
                  <a:cubicBezTo>
                    <a:pt x="1787" y="643"/>
                    <a:pt x="1906" y="524"/>
                    <a:pt x="1930" y="357"/>
                  </a:cubicBezTo>
                  <a:cubicBezTo>
                    <a:pt x="1930" y="143"/>
                    <a:pt x="1787" y="0"/>
                    <a:pt x="1596"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94"/>
            <p:cNvSpPr/>
            <p:nvPr/>
          </p:nvSpPr>
          <p:spPr>
            <a:xfrm>
              <a:off x="1272782" y="4155558"/>
              <a:ext cx="62846" cy="20221"/>
            </a:xfrm>
            <a:custGeom>
              <a:rect b="b" l="l" r="r" t="t"/>
              <a:pathLst>
                <a:path extrusionOk="0" h="621" w="1930">
                  <a:moveTo>
                    <a:pt x="310" y="1"/>
                  </a:moveTo>
                  <a:cubicBezTo>
                    <a:pt x="143" y="1"/>
                    <a:pt x="0" y="191"/>
                    <a:pt x="24" y="358"/>
                  </a:cubicBezTo>
                  <a:cubicBezTo>
                    <a:pt x="48" y="501"/>
                    <a:pt x="191" y="620"/>
                    <a:pt x="358" y="620"/>
                  </a:cubicBezTo>
                  <a:lnTo>
                    <a:pt x="1596" y="620"/>
                  </a:lnTo>
                  <a:cubicBezTo>
                    <a:pt x="1763" y="620"/>
                    <a:pt x="1929" y="477"/>
                    <a:pt x="1906" y="263"/>
                  </a:cubicBezTo>
                  <a:cubicBezTo>
                    <a:pt x="1858" y="120"/>
                    <a:pt x="1715" y="1"/>
                    <a:pt x="15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94"/>
            <p:cNvSpPr/>
            <p:nvPr/>
          </p:nvSpPr>
          <p:spPr>
            <a:xfrm>
              <a:off x="1181281" y="4155558"/>
              <a:ext cx="31032" cy="20221"/>
            </a:xfrm>
            <a:custGeom>
              <a:rect b="b" l="l" r="r" t="t"/>
              <a:pathLst>
                <a:path extrusionOk="0" h="621" w="953">
                  <a:moveTo>
                    <a:pt x="0" y="1"/>
                  </a:moveTo>
                  <a:lnTo>
                    <a:pt x="0" y="620"/>
                  </a:lnTo>
                  <a:lnTo>
                    <a:pt x="619" y="620"/>
                  </a:lnTo>
                  <a:cubicBezTo>
                    <a:pt x="810" y="620"/>
                    <a:pt x="953" y="501"/>
                    <a:pt x="953" y="358"/>
                  </a:cubicBezTo>
                  <a:cubicBezTo>
                    <a:pt x="953" y="144"/>
                    <a:pt x="810" y="1"/>
                    <a:pt x="6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94"/>
            <p:cNvSpPr/>
            <p:nvPr/>
          </p:nvSpPr>
          <p:spPr>
            <a:xfrm>
              <a:off x="1026968" y="4216841"/>
              <a:ext cx="308660" cy="144252"/>
            </a:xfrm>
            <a:custGeom>
              <a:rect b="b" l="l" r="r" t="t"/>
              <a:pathLst>
                <a:path extrusionOk="0" h="4430" w="9479">
                  <a:moveTo>
                    <a:pt x="0" y="0"/>
                  </a:moveTo>
                  <a:lnTo>
                    <a:pt x="0" y="4430"/>
                  </a:lnTo>
                  <a:lnTo>
                    <a:pt x="9478" y="4430"/>
                  </a:lnTo>
                  <a:lnTo>
                    <a:pt x="9478"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94"/>
            <p:cNvSpPr/>
            <p:nvPr/>
          </p:nvSpPr>
          <p:spPr>
            <a:xfrm>
              <a:off x="1181281" y="4216841"/>
              <a:ext cx="154346" cy="144252"/>
            </a:xfrm>
            <a:custGeom>
              <a:rect b="b" l="l" r="r" t="t"/>
              <a:pathLst>
                <a:path extrusionOk="0" h="4430" w="4740">
                  <a:moveTo>
                    <a:pt x="0" y="0"/>
                  </a:moveTo>
                  <a:lnTo>
                    <a:pt x="0" y="4430"/>
                  </a:lnTo>
                  <a:lnTo>
                    <a:pt x="4739" y="4430"/>
                  </a:lnTo>
                  <a:lnTo>
                    <a:pt x="4739"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94"/>
            <p:cNvSpPr/>
            <p:nvPr/>
          </p:nvSpPr>
          <p:spPr>
            <a:xfrm>
              <a:off x="1068061" y="4483593"/>
              <a:ext cx="226472" cy="20970"/>
            </a:xfrm>
            <a:custGeom>
              <a:rect b="b" l="l" r="r" t="t"/>
              <a:pathLst>
                <a:path extrusionOk="0" h="644" w="6955">
                  <a:moveTo>
                    <a:pt x="358" y="0"/>
                  </a:moveTo>
                  <a:cubicBezTo>
                    <a:pt x="143" y="0"/>
                    <a:pt x="0" y="167"/>
                    <a:pt x="24" y="358"/>
                  </a:cubicBezTo>
                  <a:cubicBezTo>
                    <a:pt x="48" y="524"/>
                    <a:pt x="215" y="643"/>
                    <a:pt x="358" y="643"/>
                  </a:cubicBezTo>
                  <a:lnTo>
                    <a:pt x="6645" y="643"/>
                  </a:lnTo>
                  <a:cubicBezTo>
                    <a:pt x="6788" y="643"/>
                    <a:pt x="6930" y="524"/>
                    <a:pt x="6954" y="358"/>
                  </a:cubicBezTo>
                  <a:cubicBezTo>
                    <a:pt x="6954" y="143"/>
                    <a:pt x="6811" y="0"/>
                    <a:pt x="6645"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94"/>
            <p:cNvSpPr/>
            <p:nvPr/>
          </p:nvSpPr>
          <p:spPr>
            <a:xfrm>
              <a:off x="1182063" y="4484375"/>
              <a:ext cx="114001" cy="20189"/>
            </a:xfrm>
            <a:custGeom>
              <a:rect b="b" l="l" r="r" t="t"/>
              <a:pathLst>
                <a:path extrusionOk="0" h="620" w="3501">
                  <a:moveTo>
                    <a:pt x="0" y="0"/>
                  </a:moveTo>
                  <a:lnTo>
                    <a:pt x="0" y="619"/>
                  </a:lnTo>
                  <a:lnTo>
                    <a:pt x="3144" y="619"/>
                  </a:lnTo>
                  <a:cubicBezTo>
                    <a:pt x="3287" y="619"/>
                    <a:pt x="3429" y="500"/>
                    <a:pt x="3501" y="357"/>
                  </a:cubicBezTo>
                  <a:cubicBezTo>
                    <a:pt x="3501" y="143"/>
                    <a:pt x="3334" y="0"/>
                    <a:pt x="31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2" name="Google Shape;19852;p94"/>
          <p:cNvGrpSpPr/>
          <p:nvPr/>
        </p:nvGrpSpPr>
        <p:grpSpPr>
          <a:xfrm>
            <a:off x="1808052" y="3080497"/>
            <a:ext cx="547151" cy="479500"/>
            <a:chOff x="1755879" y="1942155"/>
            <a:chExt cx="350535" cy="307195"/>
          </a:xfrm>
        </p:grpSpPr>
        <p:sp>
          <p:nvSpPr>
            <p:cNvPr id="19853" name="Google Shape;19853;p94"/>
            <p:cNvSpPr/>
            <p:nvPr/>
          </p:nvSpPr>
          <p:spPr>
            <a:xfrm>
              <a:off x="1932694" y="2054854"/>
              <a:ext cx="52002" cy="81471"/>
            </a:xfrm>
            <a:custGeom>
              <a:rect b="b" l="l" r="r" t="t"/>
              <a:pathLst>
                <a:path extrusionOk="0" h="2502" w="1597">
                  <a:moveTo>
                    <a:pt x="1" y="1"/>
                  </a:moveTo>
                  <a:lnTo>
                    <a:pt x="1" y="1263"/>
                  </a:lnTo>
                  <a:lnTo>
                    <a:pt x="1" y="2501"/>
                  </a:lnTo>
                  <a:lnTo>
                    <a:pt x="334" y="2501"/>
                  </a:lnTo>
                  <a:cubicBezTo>
                    <a:pt x="1048" y="2501"/>
                    <a:pt x="1596" y="1906"/>
                    <a:pt x="1572" y="1192"/>
                  </a:cubicBezTo>
                  <a:cubicBezTo>
                    <a:pt x="1525" y="549"/>
                    <a:pt x="953" y="1"/>
                    <a:pt x="28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94"/>
            <p:cNvSpPr/>
            <p:nvPr/>
          </p:nvSpPr>
          <p:spPr>
            <a:xfrm>
              <a:off x="1931912" y="2095948"/>
              <a:ext cx="51221" cy="40378"/>
            </a:xfrm>
            <a:custGeom>
              <a:rect b="b" l="l" r="r" t="t"/>
              <a:pathLst>
                <a:path extrusionOk="0" h="1240" w="1573">
                  <a:moveTo>
                    <a:pt x="1" y="1"/>
                  </a:moveTo>
                  <a:lnTo>
                    <a:pt x="1" y="1239"/>
                  </a:lnTo>
                  <a:lnTo>
                    <a:pt x="310" y="1239"/>
                  </a:lnTo>
                  <a:cubicBezTo>
                    <a:pt x="1001" y="1239"/>
                    <a:pt x="1573" y="692"/>
                    <a:pt x="1573"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94"/>
            <p:cNvSpPr/>
            <p:nvPr/>
          </p:nvSpPr>
          <p:spPr>
            <a:xfrm>
              <a:off x="1755879" y="2023854"/>
              <a:ext cx="93096" cy="143470"/>
            </a:xfrm>
            <a:custGeom>
              <a:rect b="b" l="l" r="r" t="t"/>
              <a:pathLst>
                <a:path extrusionOk="0" h="4406" w="2859">
                  <a:moveTo>
                    <a:pt x="334" y="0"/>
                  </a:moveTo>
                  <a:cubicBezTo>
                    <a:pt x="168" y="0"/>
                    <a:pt x="1" y="167"/>
                    <a:pt x="1" y="334"/>
                  </a:cubicBezTo>
                  <a:lnTo>
                    <a:pt x="1" y="2215"/>
                  </a:lnTo>
                  <a:lnTo>
                    <a:pt x="1" y="4096"/>
                  </a:lnTo>
                  <a:cubicBezTo>
                    <a:pt x="1" y="4263"/>
                    <a:pt x="168" y="4406"/>
                    <a:pt x="334" y="4406"/>
                  </a:cubicBezTo>
                  <a:lnTo>
                    <a:pt x="2239" y="4406"/>
                  </a:lnTo>
                  <a:lnTo>
                    <a:pt x="2859" y="3644"/>
                  </a:lnTo>
                  <a:lnTo>
                    <a:pt x="2859" y="2239"/>
                  </a:lnTo>
                  <a:lnTo>
                    <a:pt x="2859" y="405"/>
                  </a:lnTo>
                  <a:lnTo>
                    <a:pt x="223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94"/>
            <p:cNvSpPr/>
            <p:nvPr/>
          </p:nvSpPr>
          <p:spPr>
            <a:xfrm>
              <a:off x="1755879" y="2096729"/>
              <a:ext cx="93096" cy="70596"/>
            </a:xfrm>
            <a:custGeom>
              <a:rect b="b" l="l" r="r" t="t"/>
              <a:pathLst>
                <a:path extrusionOk="0" h="2168" w="2859">
                  <a:moveTo>
                    <a:pt x="1" y="1"/>
                  </a:moveTo>
                  <a:lnTo>
                    <a:pt x="1" y="1882"/>
                  </a:lnTo>
                  <a:cubicBezTo>
                    <a:pt x="48" y="2025"/>
                    <a:pt x="191" y="2168"/>
                    <a:pt x="334" y="2168"/>
                  </a:cubicBezTo>
                  <a:lnTo>
                    <a:pt x="2239" y="2168"/>
                  </a:lnTo>
                  <a:lnTo>
                    <a:pt x="2859" y="1406"/>
                  </a:lnTo>
                  <a:lnTo>
                    <a:pt x="2859" y="1"/>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94"/>
            <p:cNvSpPr/>
            <p:nvPr/>
          </p:nvSpPr>
          <p:spPr>
            <a:xfrm>
              <a:off x="2042820" y="1984486"/>
              <a:ext cx="63595" cy="222988"/>
            </a:xfrm>
            <a:custGeom>
              <a:rect b="b" l="l" r="r" t="t"/>
              <a:pathLst>
                <a:path extrusionOk="0" h="6848" w="1953">
                  <a:moveTo>
                    <a:pt x="346" y="1"/>
                  </a:moveTo>
                  <a:cubicBezTo>
                    <a:pt x="262" y="1"/>
                    <a:pt x="179" y="30"/>
                    <a:pt x="119" y="90"/>
                  </a:cubicBezTo>
                  <a:cubicBezTo>
                    <a:pt x="0" y="209"/>
                    <a:pt x="0" y="423"/>
                    <a:pt x="119" y="542"/>
                  </a:cubicBezTo>
                  <a:cubicBezTo>
                    <a:pt x="905" y="1304"/>
                    <a:pt x="1310" y="2329"/>
                    <a:pt x="1310" y="3424"/>
                  </a:cubicBezTo>
                  <a:cubicBezTo>
                    <a:pt x="1310" y="4519"/>
                    <a:pt x="905" y="5543"/>
                    <a:pt x="119" y="6306"/>
                  </a:cubicBezTo>
                  <a:cubicBezTo>
                    <a:pt x="0" y="6425"/>
                    <a:pt x="0" y="6639"/>
                    <a:pt x="119" y="6758"/>
                  </a:cubicBezTo>
                  <a:cubicBezTo>
                    <a:pt x="179" y="6818"/>
                    <a:pt x="262" y="6847"/>
                    <a:pt x="346" y="6847"/>
                  </a:cubicBezTo>
                  <a:cubicBezTo>
                    <a:pt x="429" y="6847"/>
                    <a:pt x="512" y="6818"/>
                    <a:pt x="572" y="6758"/>
                  </a:cubicBezTo>
                  <a:cubicBezTo>
                    <a:pt x="1477" y="5853"/>
                    <a:pt x="1953" y="4662"/>
                    <a:pt x="1953" y="3424"/>
                  </a:cubicBezTo>
                  <a:cubicBezTo>
                    <a:pt x="1953" y="2162"/>
                    <a:pt x="1477" y="971"/>
                    <a:pt x="572" y="90"/>
                  </a:cubicBezTo>
                  <a:cubicBezTo>
                    <a:pt x="512" y="30"/>
                    <a:pt x="429" y="1"/>
                    <a:pt x="34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94"/>
            <p:cNvSpPr/>
            <p:nvPr/>
          </p:nvSpPr>
          <p:spPr>
            <a:xfrm>
              <a:off x="1999382" y="2027925"/>
              <a:ext cx="45783" cy="136111"/>
            </a:xfrm>
            <a:custGeom>
              <a:rect b="b" l="l" r="r" t="t"/>
              <a:pathLst>
                <a:path extrusionOk="0" h="4180" w="1406">
                  <a:moveTo>
                    <a:pt x="346" y="0"/>
                  </a:moveTo>
                  <a:cubicBezTo>
                    <a:pt x="263" y="0"/>
                    <a:pt x="179" y="30"/>
                    <a:pt x="120" y="90"/>
                  </a:cubicBezTo>
                  <a:cubicBezTo>
                    <a:pt x="1" y="209"/>
                    <a:pt x="1" y="423"/>
                    <a:pt x="120" y="542"/>
                  </a:cubicBezTo>
                  <a:cubicBezTo>
                    <a:pt x="548" y="947"/>
                    <a:pt x="786" y="1518"/>
                    <a:pt x="786" y="2090"/>
                  </a:cubicBezTo>
                  <a:cubicBezTo>
                    <a:pt x="786" y="2638"/>
                    <a:pt x="525" y="3209"/>
                    <a:pt x="120" y="3638"/>
                  </a:cubicBezTo>
                  <a:cubicBezTo>
                    <a:pt x="1" y="3757"/>
                    <a:pt x="1" y="3971"/>
                    <a:pt x="120" y="4090"/>
                  </a:cubicBezTo>
                  <a:cubicBezTo>
                    <a:pt x="179" y="4150"/>
                    <a:pt x="263" y="4180"/>
                    <a:pt x="346" y="4180"/>
                  </a:cubicBezTo>
                  <a:cubicBezTo>
                    <a:pt x="429" y="4180"/>
                    <a:pt x="513" y="4150"/>
                    <a:pt x="572" y="4090"/>
                  </a:cubicBezTo>
                  <a:cubicBezTo>
                    <a:pt x="1096" y="3543"/>
                    <a:pt x="1406" y="2828"/>
                    <a:pt x="1406" y="2090"/>
                  </a:cubicBezTo>
                  <a:cubicBezTo>
                    <a:pt x="1406" y="1352"/>
                    <a:pt x="1096" y="637"/>
                    <a:pt x="572" y="90"/>
                  </a:cubicBezTo>
                  <a:cubicBezTo>
                    <a:pt x="513" y="30"/>
                    <a:pt x="429" y="0"/>
                    <a:pt x="34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94"/>
            <p:cNvSpPr/>
            <p:nvPr/>
          </p:nvSpPr>
          <p:spPr>
            <a:xfrm>
              <a:off x="2042820" y="2095948"/>
              <a:ext cx="63595" cy="111527"/>
            </a:xfrm>
            <a:custGeom>
              <a:rect b="b" l="l" r="r" t="t"/>
              <a:pathLst>
                <a:path extrusionOk="0" h="3425" w="1953">
                  <a:moveTo>
                    <a:pt x="1310" y="1"/>
                  </a:moveTo>
                  <a:cubicBezTo>
                    <a:pt x="1310" y="1096"/>
                    <a:pt x="905" y="2120"/>
                    <a:pt x="119" y="2883"/>
                  </a:cubicBezTo>
                  <a:cubicBezTo>
                    <a:pt x="0" y="3002"/>
                    <a:pt x="0" y="3216"/>
                    <a:pt x="119" y="3335"/>
                  </a:cubicBezTo>
                  <a:cubicBezTo>
                    <a:pt x="179" y="3395"/>
                    <a:pt x="262" y="3424"/>
                    <a:pt x="346" y="3424"/>
                  </a:cubicBezTo>
                  <a:cubicBezTo>
                    <a:pt x="429" y="3424"/>
                    <a:pt x="512" y="3395"/>
                    <a:pt x="572" y="3335"/>
                  </a:cubicBezTo>
                  <a:cubicBezTo>
                    <a:pt x="1477" y="2430"/>
                    <a:pt x="1953" y="1239"/>
                    <a:pt x="1953"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94"/>
            <p:cNvSpPr/>
            <p:nvPr/>
          </p:nvSpPr>
          <p:spPr>
            <a:xfrm>
              <a:off x="1999382" y="2095948"/>
              <a:ext cx="45783" cy="68088"/>
            </a:xfrm>
            <a:custGeom>
              <a:rect b="b" l="l" r="r" t="t"/>
              <a:pathLst>
                <a:path extrusionOk="0" h="2091" w="1406">
                  <a:moveTo>
                    <a:pt x="786" y="1"/>
                  </a:moveTo>
                  <a:cubicBezTo>
                    <a:pt x="786" y="596"/>
                    <a:pt x="548" y="1120"/>
                    <a:pt x="120" y="1549"/>
                  </a:cubicBezTo>
                  <a:cubicBezTo>
                    <a:pt x="1" y="1692"/>
                    <a:pt x="1" y="1882"/>
                    <a:pt x="120" y="2001"/>
                  </a:cubicBezTo>
                  <a:cubicBezTo>
                    <a:pt x="179" y="2061"/>
                    <a:pt x="263" y="2091"/>
                    <a:pt x="346" y="2091"/>
                  </a:cubicBezTo>
                  <a:cubicBezTo>
                    <a:pt x="429" y="2091"/>
                    <a:pt x="513" y="2061"/>
                    <a:pt x="572" y="2001"/>
                  </a:cubicBezTo>
                  <a:cubicBezTo>
                    <a:pt x="1096" y="1454"/>
                    <a:pt x="1406" y="739"/>
                    <a:pt x="140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94"/>
            <p:cNvSpPr/>
            <p:nvPr/>
          </p:nvSpPr>
          <p:spPr>
            <a:xfrm>
              <a:off x="1828787" y="1942155"/>
              <a:ext cx="113252" cy="307195"/>
            </a:xfrm>
            <a:custGeom>
              <a:rect b="b" l="l" r="r" t="t"/>
              <a:pathLst>
                <a:path extrusionOk="0" h="9434" w="3478">
                  <a:moveTo>
                    <a:pt x="3201" y="0"/>
                  </a:moveTo>
                  <a:cubicBezTo>
                    <a:pt x="3098" y="0"/>
                    <a:pt x="2985" y="35"/>
                    <a:pt x="2930" y="128"/>
                  </a:cubicBezTo>
                  <a:cubicBezTo>
                    <a:pt x="2239" y="1057"/>
                    <a:pt x="810" y="2509"/>
                    <a:pt x="0" y="2509"/>
                  </a:cubicBezTo>
                  <a:lnTo>
                    <a:pt x="0" y="4724"/>
                  </a:lnTo>
                  <a:lnTo>
                    <a:pt x="0" y="6915"/>
                  </a:lnTo>
                  <a:cubicBezTo>
                    <a:pt x="810" y="6915"/>
                    <a:pt x="2239" y="8391"/>
                    <a:pt x="2930" y="9296"/>
                  </a:cubicBezTo>
                  <a:cubicBezTo>
                    <a:pt x="2983" y="9385"/>
                    <a:pt x="3062" y="9434"/>
                    <a:pt x="3167" y="9434"/>
                  </a:cubicBezTo>
                  <a:cubicBezTo>
                    <a:pt x="3204" y="9434"/>
                    <a:pt x="3244" y="9428"/>
                    <a:pt x="3287" y="9415"/>
                  </a:cubicBezTo>
                  <a:cubicBezTo>
                    <a:pt x="3406" y="9392"/>
                    <a:pt x="3477" y="9273"/>
                    <a:pt x="3477" y="9130"/>
                  </a:cubicBezTo>
                  <a:lnTo>
                    <a:pt x="3477" y="4724"/>
                  </a:lnTo>
                  <a:lnTo>
                    <a:pt x="3477" y="318"/>
                  </a:lnTo>
                  <a:cubicBezTo>
                    <a:pt x="3477" y="199"/>
                    <a:pt x="3406" y="80"/>
                    <a:pt x="3287" y="9"/>
                  </a:cubicBezTo>
                  <a:cubicBezTo>
                    <a:pt x="3260" y="3"/>
                    <a:pt x="3231" y="0"/>
                    <a:pt x="32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94"/>
            <p:cNvSpPr/>
            <p:nvPr/>
          </p:nvSpPr>
          <p:spPr>
            <a:xfrm>
              <a:off x="1828787" y="2095948"/>
              <a:ext cx="113252" cy="153402"/>
            </a:xfrm>
            <a:custGeom>
              <a:rect b="b" l="l" r="r" t="t"/>
              <a:pathLst>
                <a:path extrusionOk="0" h="4711" w="3478">
                  <a:moveTo>
                    <a:pt x="0" y="1"/>
                  </a:moveTo>
                  <a:lnTo>
                    <a:pt x="0" y="2192"/>
                  </a:lnTo>
                  <a:cubicBezTo>
                    <a:pt x="810" y="2192"/>
                    <a:pt x="2239" y="3668"/>
                    <a:pt x="2930" y="4573"/>
                  </a:cubicBezTo>
                  <a:cubicBezTo>
                    <a:pt x="2983" y="4662"/>
                    <a:pt x="3062" y="4711"/>
                    <a:pt x="3167" y="4711"/>
                  </a:cubicBezTo>
                  <a:cubicBezTo>
                    <a:pt x="3204" y="4711"/>
                    <a:pt x="3244" y="4705"/>
                    <a:pt x="3287" y="4692"/>
                  </a:cubicBezTo>
                  <a:cubicBezTo>
                    <a:pt x="3406" y="4669"/>
                    <a:pt x="3477" y="4550"/>
                    <a:pt x="3477" y="4407"/>
                  </a:cubicBezTo>
                  <a:lnTo>
                    <a:pt x="347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3" name="Google Shape;19863;p94"/>
          <p:cNvGrpSpPr/>
          <p:nvPr/>
        </p:nvGrpSpPr>
        <p:grpSpPr>
          <a:xfrm>
            <a:off x="1805663" y="3930626"/>
            <a:ext cx="550759" cy="544711"/>
            <a:chOff x="1754349" y="2486795"/>
            <a:chExt cx="352847" cy="348972"/>
          </a:xfrm>
        </p:grpSpPr>
        <p:sp>
          <p:nvSpPr>
            <p:cNvPr id="19864" name="Google Shape;19864;p94"/>
            <p:cNvSpPr/>
            <p:nvPr/>
          </p:nvSpPr>
          <p:spPr>
            <a:xfrm>
              <a:off x="1754349" y="2486795"/>
              <a:ext cx="352847" cy="347442"/>
            </a:xfrm>
            <a:custGeom>
              <a:rect b="b" l="l" r="r" t="t"/>
              <a:pathLst>
                <a:path extrusionOk="0" h="10670" w="10836">
                  <a:moveTo>
                    <a:pt x="5454" y="1215"/>
                  </a:moveTo>
                  <a:cubicBezTo>
                    <a:pt x="5787" y="1215"/>
                    <a:pt x="6073" y="1477"/>
                    <a:pt x="6073" y="1834"/>
                  </a:cubicBezTo>
                  <a:cubicBezTo>
                    <a:pt x="6073" y="2191"/>
                    <a:pt x="5811" y="2453"/>
                    <a:pt x="5454" y="2453"/>
                  </a:cubicBezTo>
                  <a:cubicBezTo>
                    <a:pt x="5097" y="2453"/>
                    <a:pt x="4811" y="2191"/>
                    <a:pt x="4811" y="1834"/>
                  </a:cubicBezTo>
                  <a:cubicBezTo>
                    <a:pt x="4811" y="1477"/>
                    <a:pt x="5097" y="1215"/>
                    <a:pt x="5454" y="1215"/>
                  </a:cubicBezTo>
                  <a:close/>
                  <a:moveTo>
                    <a:pt x="5406" y="0"/>
                  </a:moveTo>
                  <a:cubicBezTo>
                    <a:pt x="4382" y="0"/>
                    <a:pt x="3549" y="834"/>
                    <a:pt x="3549" y="1858"/>
                  </a:cubicBezTo>
                  <a:cubicBezTo>
                    <a:pt x="3549" y="2668"/>
                    <a:pt x="4049" y="3358"/>
                    <a:pt x="4811" y="3620"/>
                  </a:cubicBezTo>
                  <a:lnTo>
                    <a:pt x="4811" y="8169"/>
                  </a:lnTo>
                  <a:cubicBezTo>
                    <a:pt x="3715" y="7978"/>
                    <a:pt x="2405" y="7430"/>
                    <a:pt x="2024" y="6264"/>
                  </a:cubicBezTo>
                  <a:lnTo>
                    <a:pt x="2263" y="6264"/>
                  </a:lnTo>
                  <a:cubicBezTo>
                    <a:pt x="2382" y="6264"/>
                    <a:pt x="2477" y="6216"/>
                    <a:pt x="2525" y="6121"/>
                  </a:cubicBezTo>
                  <a:cubicBezTo>
                    <a:pt x="2596" y="6025"/>
                    <a:pt x="2596" y="5906"/>
                    <a:pt x="2525" y="5835"/>
                  </a:cubicBezTo>
                  <a:lnTo>
                    <a:pt x="1572" y="3954"/>
                  </a:lnTo>
                  <a:cubicBezTo>
                    <a:pt x="1512" y="3846"/>
                    <a:pt x="1399" y="3793"/>
                    <a:pt x="1286" y="3793"/>
                  </a:cubicBezTo>
                  <a:cubicBezTo>
                    <a:pt x="1173" y="3793"/>
                    <a:pt x="1060" y="3846"/>
                    <a:pt x="1000" y="3954"/>
                  </a:cubicBezTo>
                  <a:lnTo>
                    <a:pt x="48" y="5835"/>
                  </a:lnTo>
                  <a:cubicBezTo>
                    <a:pt x="0" y="5906"/>
                    <a:pt x="24" y="6025"/>
                    <a:pt x="48" y="6121"/>
                  </a:cubicBezTo>
                  <a:cubicBezTo>
                    <a:pt x="119" y="6216"/>
                    <a:pt x="215" y="6264"/>
                    <a:pt x="334" y="6264"/>
                  </a:cubicBezTo>
                  <a:lnTo>
                    <a:pt x="691" y="6264"/>
                  </a:lnTo>
                  <a:cubicBezTo>
                    <a:pt x="1000" y="8455"/>
                    <a:pt x="2763" y="9193"/>
                    <a:pt x="4287" y="9836"/>
                  </a:cubicBezTo>
                  <a:cubicBezTo>
                    <a:pt x="4496" y="9929"/>
                    <a:pt x="5021" y="10361"/>
                    <a:pt x="5048" y="10361"/>
                  </a:cubicBezTo>
                  <a:cubicBezTo>
                    <a:pt x="5049" y="10361"/>
                    <a:pt x="5049" y="10360"/>
                    <a:pt x="5049" y="10360"/>
                  </a:cubicBezTo>
                  <a:cubicBezTo>
                    <a:pt x="5049" y="10526"/>
                    <a:pt x="5216" y="10669"/>
                    <a:pt x="5382" y="10669"/>
                  </a:cubicBezTo>
                  <a:cubicBezTo>
                    <a:pt x="5525" y="10669"/>
                    <a:pt x="5644" y="10598"/>
                    <a:pt x="5716" y="10383"/>
                  </a:cubicBezTo>
                  <a:cubicBezTo>
                    <a:pt x="5811" y="10169"/>
                    <a:pt x="6406" y="9883"/>
                    <a:pt x="6573" y="9788"/>
                  </a:cubicBezTo>
                  <a:cubicBezTo>
                    <a:pt x="8264" y="8931"/>
                    <a:pt x="9764" y="8407"/>
                    <a:pt x="10098" y="6264"/>
                  </a:cubicBezTo>
                  <a:lnTo>
                    <a:pt x="10455" y="6264"/>
                  </a:lnTo>
                  <a:cubicBezTo>
                    <a:pt x="10574" y="6264"/>
                    <a:pt x="10645" y="6216"/>
                    <a:pt x="10717" y="6121"/>
                  </a:cubicBezTo>
                  <a:cubicBezTo>
                    <a:pt x="10764" y="6025"/>
                    <a:pt x="10836" y="5906"/>
                    <a:pt x="10764" y="5787"/>
                  </a:cubicBezTo>
                  <a:lnTo>
                    <a:pt x="9812" y="3930"/>
                  </a:lnTo>
                  <a:cubicBezTo>
                    <a:pt x="9752" y="3823"/>
                    <a:pt x="9645" y="3769"/>
                    <a:pt x="9538" y="3769"/>
                  </a:cubicBezTo>
                  <a:cubicBezTo>
                    <a:pt x="9431" y="3769"/>
                    <a:pt x="9324" y="3823"/>
                    <a:pt x="9264" y="3930"/>
                  </a:cubicBezTo>
                  <a:lnTo>
                    <a:pt x="8311" y="5787"/>
                  </a:lnTo>
                  <a:cubicBezTo>
                    <a:pt x="8240" y="5883"/>
                    <a:pt x="8264" y="6002"/>
                    <a:pt x="8311" y="6097"/>
                  </a:cubicBezTo>
                  <a:cubicBezTo>
                    <a:pt x="8351" y="6176"/>
                    <a:pt x="8423" y="6222"/>
                    <a:pt x="8514" y="6222"/>
                  </a:cubicBezTo>
                  <a:cubicBezTo>
                    <a:pt x="8533" y="6222"/>
                    <a:pt x="8553" y="6220"/>
                    <a:pt x="8573" y="6216"/>
                  </a:cubicBezTo>
                  <a:lnTo>
                    <a:pt x="8812" y="6216"/>
                  </a:lnTo>
                  <a:cubicBezTo>
                    <a:pt x="8550" y="7430"/>
                    <a:pt x="7287" y="7859"/>
                    <a:pt x="6049" y="8121"/>
                  </a:cubicBezTo>
                  <a:lnTo>
                    <a:pt x="6049" y="3620"/>
                  </a:lnTo>
                  <a:cubicBezTo>
                    <a:pt x="6787" y="3358"/>
                    <a:pt x="7287" y="2644"/>
                    <a:pt x="7287" y="1858"/>
                  </a:cubicBezTo>
                  <a:cubicBezTo>
                    <a:pt x="7287" y="905"/>
                    <a:pt x="6549" y="0"/>
                    <a:pt x="5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94"/>
            <p:cNvSpPr/>
            <p:nvPr/>
          </p:nvSpPr>
          <p:spPr>
            <a:xfrm>
              <a:off x="1929600" y="2486795"/>
              <a:ext cx="176814" cy="348972"/>
            </a:xfrm>
            <a:custGeom>
              <a:rect b="b" l="l" r="r" t="t"/>
              <a:pathLst>
                <a:path extrusionOk="0" h="10717" w="5430">
                  <a:moveTo>
                    <a:pt x="0" y="0"/>
                  </a:moveTo>
                  <a:lnTo>
                    <a:pt x="0" y="1239"/>
                  </a:lnTo>
                  <a:cubicBezTo>
                    <a:pt x="334" y="1239"/>
                    <a:pt x="619" y="1501"/>
                    <a:pt x="619" y="1858"/>
                  </a:cubicBezTo>
                  <a:cubicBezTo>
                    <a:pt x="619" y="2215"/>
                    <a:pt x="358" y="2501"/>
                    <a:pt x="0" y="2501"/>
                  </a:cubicBezTo>
                  <a:lnTo>
                    <a:pt x="0" y="10717"/>
                  </a:lnTo>
                  <a:cubicBezTo>
                    <a:pt x="215" y="10669"/>
                    <a:pt x="334" y="10574"/>
                    <a:pt x="358" y="10383"/>
                  </a:cubicBezTo>
                  <a:cubicBezTo>
                    <a:pt x="453" y="10169"/>
                    <a:pt x="1048" y="9883"/>
                    <a:pt x="1215" y="9788"/>
                  </a:cubicBezTo>
                  <a:cubicBezTo>
                    <a:pt x="2929" y="8931"/>
                    <a:pt x="4406" y="8407"/>
                    <a:pt x="4739" y="6240"/>
                  </a:cubicBezTo>
                  <a:lnTo>
                    <a:pt x="5097" y="6240"/>
                  </a:lnTo>
                  <a:cubicBezTo>
                    <a:pt x="5117" y="6244"/>
                    <a:pt x="5137" y="6246"/>
                    <a:pt x="5156" y="6246"/>
                  </a:cubicBezTo>
                  <a:cubicBezTo>
                    <a:pt x="5247" y="6246"/>
                    <a:pt x="5319" y="6200"/>
                    <a:pt x="5359" y="6121"/>
                  </a:cubicBezTo>
                  <a:cubicBezTo>
                    <a:pt x="5430" y="6025"/>
                    <a:pt x="5430" y="5906"/>
                    <a:pt x="5359" y="5835"/>
                  </a:cubicBezTo>
                  <a:lnTo>
                    <a:pt x="4406" y="3954"/>
                  </a:lnTo>
                  <a:cubicBezTo>
                    <a:pt x="4346" y="3846"/>
                    <a:pt x="4233" y="3793"/>
                    <a:pt x="4120" y="3793"/>
                  </a:cubicBezTo>
                  <a:cubicBezTo>
                    <a:pt x="4007" y="3793"/>
                    <a:pt x="3894" y="3846"/>
                    <a:pt x="3834" y="3954"/>
                  </a:cubicBezTo>
                  <a:lnTo>
                    <a:pt x="2882" y="5835"/>
                  </a:lnTo>
                  <a:cubicBezTo>
                    <a:pt x="2834" y="5906"/>
                    <a:pt x="2858" y="6025"/>
                    <a:pt x="2882" y="6121"/>
                  </a:cubicBezTo>
                  <a:cubicBezTo>
                    <a:pt x="2953" y="6216"/>
                    <a:pt x="3049" y="6264"/>
                    <a:pt x="3168" y="6264"/>
                  </a:cubicBezTo>
                  <a:lnTo>
                    <a:pt x="3406" y="6264"/>
                  </a:lnTo>
                  <a:cubicBezTo>
                    <a:pt x="3120" y="7454"/>
                    <a:pt x="1882" y="7907"/>
                    <a:pt x="619" y="8169"/>
                  </a:cubicBezTo>
                  <a:lnTo>
                    <a:pt x="619" y="3620"/>
                  </a:lnTo>
                  <a:cubicBezTo>
                    <a:pt x="1382" y="3358"/>
                    <a:pt x="1882" y="2644"/>
                    <a:pt x="1882" y="1858"/>
                  </a:cubicBezTo>
                  <a:cubicBezTo>
                    <a:pt x="1882" y="905"/>
                    <a:pt x="1143" y="0"/>
                    <a:pt x="0"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6" name="Google Shape;19866;p94"/>
          <p:cNvGrpSpPr/>
          <p:nvPr/>
        </p:nvGrpSpPr>
        <p:grpSpPr>
          <a:xfrm>
            <a:off x="1808052" y="4787566"/>
            <a:ext cx="547151" cy="544762"/>
            <a:chOff x="1755879" y="3035799"/>
            <a:chExt cx="350535" cy="349005"/>
          </a:xfrm>
        </p:grpSpPr>
        <p:sp>
          <p:nvSpPr>
            <p:cNvPr id="19867" name="Google Shape;19867;p94"/>
            <p:cNvSpPr/>
            <p:nvPr/>
          </p:nvSpPr>
          <p:spPr>
            <a:xfrm>
              <a:off x="1879193" y="3035799"/>
              <a:ext cx="144252" cy="102507"/>
            </a:xfrm>
            <a:custGeom>
              <a:rect b="b" l="l" r="r" t="t"/>
              <a:pathLst>
                <a:path extrusionOk="0" h="3148" w="4430">
                  <a:moveTo>
                    <a:pt x="334" y="1"/>
                  </a:moveTo>
                  <a:cubicBezTo>
                    <a:pt x="143" y="1"/>
                    <a:pt x="0" y="191"/>
                    <a:pt x="24" y="358"/>
                  </a:cubicBezTo>
                  <a:cubicBezTo>
                    <a:pt x="72" y="525"/>
                    <a:pt x="215" y="620"/>
                    <a:pt x="358" y="620"/>
                  </a:cubicBezTo>
                  <a:lnTo>
                    <a:pt x="3525" y="620"/>
                  </a:lnTo>
                  <a:cubicBezTo>
                    <a:pt x="3787" y="620"/>
                    <a:pt x="3954" y="954"/>
                    <a:pt x="3692" y="1216"/>
                  </a:cubicBezTo>
                  <a:cubicBezTo>
                    <a:pt x="3668" y="1263"/>
                    <a:pt x="3644" y="1263"/>
                    <a:pt x="3596" y="1263"/>
                  </a:cubicBezTo>
                  <a:lnTo>
                    <a:pt x="1620" y="1263"/>
                  </a:lnTo>
                  <a:cubicBezTo>
                    <a:pt x="1429" y="1263"/>
                    <a:pt x="1286" y="1406"/>
                    <a:pt x="1286" y="1597"/>
                  </a:cubicBezTo>
                  <a:lnTo>
                    <a:pt x="1286" y="2835"/>
                  </a:lnTo>
                  <a:cubicBezTo>
                    <a:pt x="1286" y="3011"/>
                    <a:pt x="1429" y="3147"/>
                    <a:pt x="1602" y="3147"/>
                  </a:cubicBezTo>
                  <a:cubicBezTo>
                    <a:pt x="1616" y="3147"/>
                    <a:pt x="1630" y="3146"/>
                    <a:pt x="1644" y="3144"/>
                  </a:cubicBezTo>
                  <a:cubicBezTo>
                    <a:pt x="1810" y="3144"/>
                    <a:pt x="1906" y="2978"/>
                    <a:pt x="1882" y="2835"/>
                  </a:cubicBezTo>
                  <a:lnTo>
                    <a:pt x="1882" y="2216"/>
                  </a:lnTo>
                  <a:cubicBezTo>
                    <a:pt x="1882" y="2025"/>
                    <a:pt x="2025" y="1882"/>
                    <a:pt x="2215" y="1882"/>
                  </a:cubicBezTo>
                  <a:lnTo>
                    <a:pt x="3453" y="1882"/>
                  </a:lnTo>
                  <a:cubicBezTo>
                    <a:pt x="4001" y="1882"/>
                    <a:pt x="4430" y="1430"/>
                    <a:pt x="4406" y="906"/>
                  </a:cubicBezTo>
                  <a:cubicBezTo>
                    <a:pt x="4382" y="406"/>
                    <a:pt x="3930" y="1"/>
                    <a:pt x="34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94"/>
            <p:cNvSpPr/>
            <p:nvPr/>
          </p:nvSpPr>
          <p:spPr>
            <a:xfrm>
              <a:off x="1755879" y="3117238"/>
              <a:ext cx="350535" cy="267566"/>
            </a:xfrm>
            <a:custGeom>
              <a:rect b="b" l="l" r="r" t="t"/>
              <a:pathLst>
                <a:path extrusionOk="0" h="8217" w="10765">
                  <a:moveTo>
                    <a:pt x="953" y="0"/>
                  </a:moveTo>
                  <a:cubicBezTo>
                    <a:pt x="453" y="0"/>
                    <a:pt x="1" y="429"/>
                    <a:pt x="1" y="953"/>
                  </a:cubicBezTo>
                  <a:lnTo>
                    <a:pt x="1" y="7264"/>
                  </a:lnTo>
                  <a:cubicBezTo>
                    <a:pt x="1" y="7764"/>
                    <a:pt x="430" y="8216"/>
                    <a:pt x="953" y="8216"/>
                  </a:cubicBezTo>
                  <a:lnTo>
                    <a:pt x="9812" y="8216"/>
                  </a:lnTo>
                  <a:cubicBezTo>
                    <a:pt x="10313" y="8216"/>
                    <a:pt x="10765" y="7812"/>
                    <a:pt x="10765" y="7264"/>
                  </a:cubicBezTo>
                  <a:lnTo>
                    <a:pt x="10765" y="953"/>
                  </a:lnTo>
                  <a:cubicBezTo>
                    <a:pt x="10765" y="429"/>
                    <a:pt x="10336" y="0"/>
                    <a:pt x="98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94"/>
            <p:cNvSpPr/>
            <p:nvPr/>
          </p:nvSpPr>
          <p:spPr>
            <a:xfrm>
              <a:off x="1755879" y="3251395"/>
              <a:ext cx="350535" cy="133409"/>
            </a:xfrm>
            <a:custGeom>
              <a:rect b="b" l="l" r="r" t="t"/>
              <a:pathLst>
                <a:path extrusionOk="0" h="4097" w="10765">
                  <a:moveTo>
                    <a:pt x="1" y="0"/>
                  </a:moveTo>
                  <a:lnTo>
                    <a:pt x="1" y="3144"/>
                  </a:lnTo>
                  <a:cubicBezTo>
                    <a:pt x="1" y="3692"/>
                    <a:pt x="453" y="4096"/>
                    <a:pt x="953" y="4096"/>
                  </a:cubicBezTo>
                  <a:lnTo>
                    <a:pt x="9812" y="4096"/>
                  </a:lnTo>
                  <a:cubicBezTo>
                    <a:pt x="10336" y="4096"/>
                    <a:pt x="10765" y="3668"/>
                    <a:pt x="10765" y="3144"/>
                  </a:cubicBezTo>
                  <a:lnTo>
                    <a:pt x="1076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94"/>
            <p:cNvSpPr/>
            <p:nvPr/>
          </p:nvSpPr>
          <p:spPr>
            <a:xfrm>
              <a:off x="1786911" y="3199426"/>
              <a:ext cx="21752" cy="21752"/>
            </a:xfrm>
            <a:custGeom>
              <a:rect b="b" l="l" r="r" t="t"/>
              <a:pathLst>
                <a:path extrusionOk="0" h="668" w="668">
                  <a:moveTo>
                    <a:pt x="334" y="1"/>
                  </a:moveTo>
                  <a:cubicBezTo>
                    <a:pt x="143" y="1"/>
                    <a:pt x="0" y="168"/>
                    <a:pt x="0" y="334"/>
                  </a:cubicBezTo>
                  <a:cubicBezTo>
                    <a:pt x="0" y="525"/>
                    <a:pt x="143" y="668"/>
                    <a:pt x="334" y="668"/>
                  </a:cubicBezTo>
                  <a:cubicBezTo>
                    <a:pt x="524" y="668"/>
                    <a:pt x="667" y="525"/>
                    <a:pt x="667" y="334"/>
                  </a:cubicBezTo>
                  <a:cubicBezTo>
                    <a:pt x="667" y="168"/>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94"/>
            <p:cNvSpPr/>
            <p:nvPr/>
          </p:nvSpPr>
          <p:spPr>
            <a:xfrm>
              <a:off x="1786911" y="3240520"/>
              <a:ext cx="21752" cy="21752"/>
            </a:xfrm>
            <a:custGeom>
              <a:rect b="b" l="l" r="r" t="t"/>
              <a:pathLst>
                <a:path extrusionOk="0" h="668" w="668">
                  <a:moveTo>
                    <a:pt x="334" y="1"/>
                  </a:moveTo>
                  <a:cubicBezTo>
                    <a:pt x="143" y="1"/>
                    <a:pt x="0" y="144"/>
                    <a:pt x="0" y="334"/>
                  </a:cubicBezTo>
                  <a:cubicBezTo>
                    <a:pt x="0" y="501"/>
                    <a:pt x="143" y="668"/>
                    <a:pt x="334" y="668"/>
                  </a:cubicBezTo>
                  <a:cubicBezTo>
                    <a:pt x="524" y="668"/>
                    <a:pt x="667" y="501"/>
                    <a:pt x="667" y="334"/>
                  </a:cubicBezTo>
                  <a:cubicBezTo>
                    <a:pt x="667" y="144"/>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94"/>
            <p:cNvSpPr/>
            <p:nvPr/>
          </p:nvSpPr>
          <p:spPr>
            <a:xfrm>
              <a:off x="1786911"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94"/>
            <p:cNvSpPr/>
            <p:nvPr/>
          </p:nvSpPr>
          <p:spPr>
            <a:xfrm>
              <a:off x="1786911" y="3251395"/>
              <a:ext cx="20970" cy="10876"/>
            </a:xfrm>
            <a:custGeom>
              <a:rect b="b" l="l" r="r" t="t"/>
              <a:pathLst>
                <a:path extrusionOk="0" h="334" w="644">
                  <a:moveTo>
                    <a:pt x="0" y="0"/>
                  </a:moveTo>
                  <a:cubicBezTo>
                    <a:pt x="0" y="167"/>
                    <a:pt x="167" y="334"/>
                    <a:pt x="310" y="334"/>
                  </a:cubicBezTo>
                  <a:cubicBezTo>
                    <a:pt x="477" y="334"/>
                    <a:pt x="643" y="167"/>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94"/>
            <p:cNvSpPr/>
            <p:nvPr/>
          </p:nvSpPr>
          <p:spPr>
            <a:xfrm>
              <a:off x="1838881" y="3158332"/>
              <a:ext cx="226440" cy="186160"/>
            </a:xfrm>
            <a:custGeom>
              <a:rect b="b" l="l" r="r" t="t"/>
              <a:pathLst>
                <a:path extrusionOk="0" h="5717" w="6954">
                  <a:moveTo>
                    <a:pt x="310" y="1"/>
                  </a:moveTo>
                  <a:cubicBezTo>
                    <a:pt x="143" y="1"/>
                    <a:pt x="0" y="144"/>
                    <a:pt x="0" y="334"/>
                  </a:cubicBezTo>
                  <a:lnTo>
                    <a:pt x="0" y="5383"/>
                  </a:lnTo>
                  <a:cubicBezTo>
                    <a:pt x="0" y="5573"/>
                    <a:pt x="143" y="5716"/>
                    <a:pt x="310" y="5716"/>
                  </a:cubicBezTo>
                  <a:lnTo>
                    <a:pt x="6620" y="5716"/>
                  </a:lnTo>
                  <a:cubicBezTo>
                    <a:pt x="6811" y="5716"/>
                    <a:pt x="6954" y="5573"/>
                    <a:pt x="6954" y="5383"/>
                  </a:cubicBezTo>
                  <a:lnTo>
                    <a:pt x="6954" y="334"/>
                  </a:lnTo>
                  <a:cubicBezTo>
                    <a:pt x="6954" y="144"/>
                    <a:pt x="6811" y="1"/>
                    <a:pt x="66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94"/>
            <p:cNvSpPr/>
            <p:nvPr/>
          </p:nvSpPr>
          <p:spPr>
            <a:xfrm>
              <a:off x="1838881" y="3251395"/>
              <a:ext cx="226440" cy="93096"/>
            </a:xfrm>
            <a:custGeom>
              <a:rect b="b" l="l" r="r" t="t"/>
              <a:pathLst>
                <a:path extrusionOk="0" h="2859" w="6954">
                  <a:moveTo>
                    <a:pt x="0" y="0"/>
                  </a:moveTo>
                  <a:lnTo>
                    <a:pt x="0" y="2525"/>
                  </a:lnTo>
                  <a:cubicBezTo>
                    <a:pt x="0" y="2715"/>
                    <a:pt x="143" y="2858"/>
                    <a:pt x="310" y="2858"/>
                  </a:cubicBezTo>
                  <a:lnTo>
                    <a:pt x="6620" y="2858"/>
                  </a:lnTo>
                  <a:cubicBezTo>
                    <a:pt x="6811" y="2858"/>
                    <a:pt x="6954" y="2715"/>
                    <a:pt x="6954" y="2525"/>
                  </a:cubicBezTo>
                  <a:lnTo>
                    <a:pt x="695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6" name="Google Shape;19876;p94"/>
          <p:cNvGrpSpPr/>
          <p:nvPr/>
        </p:nvGrpSpPr>
        <p:grpSpPr>
          <a:xfrm>
            <a:off x="1872246" y="5665142"/>
            <a:ext cx="418813" cy="547151"/>
            <a:chOff x="1797006" y="3598023"/>
            <a:chExt cx="268315" cy="350535"/>
          </a:xfrm>
        </p:grpSpPr>
        <p:sp>
          <p:nvSpPr>
            <p:cNvPr id="19877" name="Google Shape;19877;p94"/>
            <p:cNvSpPr/>
            <p:nvPr/>
          </p:nvSpPr>
          <p:spPr>
            <a:xfrm>
              <a:off x="1797006" y="3701149"/>
              <a:ext cx="267566" cy="247410"/>
            </a:xfrm>
            <a:custGeom>
              <a:rect b="b" l="l" r="r" t="t"/>
              <a:pathLst>
                <a:path extrusionOk="0" h="7598" w="8217">
                  <a:moveTo>
                    <a:pt x="976" y="1"/>
                  </a:moveTo>
                  <a:cubicBezTo>
                    <a:pt x="810" y="1"/>
                    <a:pt x="643" y="144"/>
                    <a:pt x="643" y="334"/>
                  </a:cubicBezTo>
                  <a:cubicBezTo>
                    <a:pt x="643" y="4025"/>
                    <a:pt x="24" y="7169"/>
                    <a:pt x="24" y="7193"/>
                  </a:cubicBezTo>
                  <a:cubicBezTo>
                    <a:pt x="0" y="7288"/>
                    <a:pt x="24" y="7383"/>
                    <a:pt x="95" y="7478"/>
                  </a:cubicBezTo>
                  <a:cubicBezTo>
                    <a:pt x="143" y="7526"/>
                    <a:pt x="238" y="7597"/>
                    <a:pt x="333" y="7597"/>
                  </a:cubicBezTo>
                  <a:lnTo>
                    <a:pt x="7859" y="7597"/>
                  </a:lnTo>
                  <a:cubicBezTo>
                    <a:pt x="7954" y="7597"/>
                    <a:pt x="8026" y="7550"/>
                    <a:pt x="8097" y="7478"/>
                  </a:cubicBezTo>
                  <a:cubicBezTo>
                    <a:pt x="8145" y="7383"/>
                    <a:pt x="8192" y="7288"/>
                    <a:pt x="8145" y="7193"/>
                  </a:cubicBezTo>
                  <a:cubicBezTo>
                    <a:pt x="8216" y="7169"/>
                    <a:pt x="7597" y="4025"/>
                    <a:pt x="7597" y="334"/>
                  </a:cubicBezTo>
                  <a:cubicBezTo>
                    <a:pt x="7597" y="144"/>
                    <a:pt x="7430" y="1"/>
                    <a:pt x="7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94"/>
            <p:cNvSpPr/>
            <p:nvPr/>
          </p:nvSpPr>
          <p:spPr>
            <a:xfrm>
              <a:off x="1931912" y="3701149"/>
              <a:ext cx="133409" cy="247410"/>
            </a:xfrm>
            <a:custGeom>
              <a:rect b="b" l="l" r="r" t="t"/>
              <a:pathLst>
                <a:path extrusionOk="0" h="7598" w="4097">
                  <a:moveTo>
                    <a:pt x="1" y="1"/>
                  </a:moveTo>
                  <a:lnTo>
                    <a:pt x="1" y="7597"/>
                  </a:lnTo>
                  <a:lnTo>
                    <a:pt x="3763" y="7597"/>
                  </a:lnTo>
                  <a:cubicBezTo>
                    <a:pt x="3859" y="7597"/>
                    <a:pt x="3954" y="7526"/>
                    <a:pt x="4002" y="7478"/>
                  </a:cubicBezTo>
                  <a:cubicBezTo>
                    <a:pt x="4073" y="7383"/>
                    <a:pt x="4097" y="7288"/>
                    <a:pt x="4073" y="7193"/>
                  </a:cubicBezTo>
                  <a:cubicBezTo>
                    <a:pt x="4073" y="7169"/>
                    <a:pt x="3454" y="4025"/>
                    <a:pt x="3478" y="334"/>
                  </a:cubicBezTo>
                  <a:cubicBezTo>
                    <a:pt x="3478" y="144"/>
                    <a:pt x="3335" y="1"/>
                    <a:pt x="314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94"/>
            <p:cNvSpPr/>
            <p:nvPr/>
          </p:nvSpPr>
          <p:spPr>
            <a:xfrm>
              <a:off x="1858256" y="3598023"/>
              <a:ext cx="145033" cy="165287"/>
            </a:xfrm>
            <a:custGeom>
              <a:rect b="b" l="l" r="r" t="t"/>
              <a:pathLst>
                <a:path extrusionOk="0" h="5076" w="4454">
                  <a:moveTo>
                    <a:pt x="2144" y="0"/>
                  </a:moveTo>
                  <a:cubicBezTo>
                    <a:pt x="953" y="72"/>
                    <a:pt x="0" y="1048"/>
                    <a:pt x="0" y="2239"/>
                  </a:cubicBezTo>
                  <a:lnTo>
                    <a:pt x="0" y="4739"/>
                  </a:lnTo>
                  <a:cubicBezTo>
                    <a:pt x="0" y="4938"/>
                    <a:pt x="144" y="5075"/>
                    <a:pt x="316" y="5075"/>
                  </a:cubicBezTo>
                  <a:cubicBezTo>
                    <a:pt x="330" y="5075"/>
                    <a:pt x="344" y="5075"/>
                    <a:pt x="358" y="5073"/>
                  </a:cubicBezTo>
                  <a:cubicBezTo>
                    <a:pt x="524" y="5049"/>
                    <a:pt x="643" y="4882"/>
                    <a:pt x="643" y="4739"/>
                  </a:cubicBezTo>
                  <a:lnTo>
                    <a:pt x="643" y="2239"/>
                  </a:lnTo>
                  <a:cubicBezTo>
                    <a:pt x="643" y="1372"/>
                    <a:pt x="1358" y="667"/>
                    <a:pt x="2243" y="667"/>
                  </a:cubicBezTo>
                  <a:cubicBezTo>
                    <a:pt x="2257" y="667"/>
                    <a:pt x="2272" y="667"/>
                    <a:pt x="2287" y="667"/>
                  </a:cubicBezTo>
                  <a:cubicBezTo>
                    <a:pt x="3144" y="691"/>
                    <a:pt x="3811" y="1382"/>
                    <a:pt x="3811" y="2239"/>
                  </a:cubicBezTo>
                  <a:lnTo>
                    <a:pt x="3811" y="4739"/>
                  </a:lnTo>
                  <a:cubicBezTo>
                    <a:pt x="3811" y="4938"/>
                    <a:pt x="3954" y="5075"/>
                    <a:pt x="4127" y="5075"/>
                  </a:cubicBezTo>
                  <a:cubicBezTo>
                    <a:pt x="4140" y="5075"/>
                    <a:pt x="4154" y="5075"/>
                    <a:pt x="4168" y="5073"/>
                  </a:cubicBezTo>
                  <a:cubicBezTo>
                    <a:pt x="4335" y="5049"/>
                    <a:pt x="4454" y="4882"/>
                    <a:pt x="4454" y="4739"/>
                  </a:cubicBezTo>
                  <a:lnTo>
                    <a:pt x="4454" y="2239"/>
                  </a:lnTo>
                  <a:cubicBezTo>
                    <a:pt x="4454" y="1001"/>
                    <a:pt x="3406" y="0"/>
                    <a:pt x="214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94"/>
            <p:cNvSpPr/>
            <p:nvPr/>
          </p:nvSpPr>
          <p:spPr>
            <a:xfrm>
              <a:off x="1930382" y="3599586"/>
              <a:ext cx="72907" cy="163724"/>
            </a:xfrm>
            <a:custGeom>
              <a:rect b="b" l="l" r="r" t="t"/>
              <a:pathLst>
                <a:path extrusionOk="0" h="5028" w="2239">
                  <a:moveTo>
                    <a:pt x="0" y="0"/>
                  </a:moveTo>
                  <a:lnTo>
                    <a:pt x="0" y="619"/>
                  </a:lnTo>
                  <a:cubicBezTo>
                    <a:pt x="881" y="619"/>
                    <a:pt x="1596" y="1334"/>
                    <a:pt x="1596" y="2191"/>
                  </a:cubicBezTo>
                  <a:lnTo>
                    <a:pt x="1596" y="4691"/>
                  </a:lnTo>
                  <a:cubicBezTo>
                    <a:pt x="1596" y="4890"/>
                    <a:pt x="1739" y="5027"/>
                    <a:pt x="1912" y="5027"/>
                  </a:cubicBezTo>
                  <a:cubicBezTo>
                    <a:pt x="1925" y="5027"/>
                    <a:pt x="1939" y="5027"/>
                    <a:pt x="1953" y="5025"/>
                  </a:cubicBezTo>
                  <a:cubicBezTo>
                    <a:pt x="2120" y="5001"/>
                    <a:pt x="2239" y="4834"/>
                    <a:pt x="2239" y="4691"/>
                  </a:cubicBezTo>
                  <a:lnTo>
                    <a:pt x="2239" y="2191"/>
                  </a:lnTo>
                  <a:cubicBezTo>
                    <a:pt x="2239" y="976"/>
                    <a:pt x="1262"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81" name="Google Shape;19881;p94"/>
          <p:cNvSpPr/>
          <p:nvPr/>
        </p:nvSpPr>
        <p:spPr>
          <a:xfrm>
            <a:off x="1970283" y="6535488"/>
            <a:ext cx="223997" cy="257899"/>
          </a:xfrm>
          <a:custGeom>
            <a:rect b="b" l="l" r="r" t="t"/>
            <a:pathLst>
              <a:path extrusionOk="0" h="5074" w="4407">
                <a:moveTo>
                  <a:pt x="1882" y="1"/>
                </a:moveTo>
                <a:cubicBezTo>
                  <a:pt x="930" y="144"/>
                  <a:pt x="144" y="930"/>
                  <a:pt x="25" y="1882"/>
                </a:cubicBezTo>
                <a:lnTo>
                  <a:pt x="620" y="2216"/>
                </a:lnTo>
                <a:lnTo>
                  <a:pt x="1" y="2525"/>
                </a:lnTo>
                <a:lnTo>
                  <a:pt x="1" y="3168"/>
                </a:lnTo>
                <a:lnTo>
                  <a:pt x="620" y="3478"/>
                </a:lnTo>
                <a:lnTo>
                  <a:pt x="1" y="3811"/>
                </a:lnTo>
                <a:lnTo>
                  <a:pt x="1" y="4430"/>
                </a:lnTo>
                <a:lnTo>
                  <a:pt x="620" y="5073"/>
                </a:lnTo>
                <a:lnTo>
                  <a:pt x="3645" y="5073"/>
                </a:lnTo>
                <a:lnTo>
                  <a:pt x="4407" y="4430"/>
                </a:lnTo>
                <a:lnTo>
                  <a:pt x="4407" y="3811"/>
                </a:lnTo>
                <a:lnTo>
                  <a:pt x="3788" y="3478"/>
                </a:lnTo>
                <a:lnTo>
                  <a:pt x="4407" y="3168"/>
                </a:lnTo>
                <a:lnTo>
                  <a:pt x="4407" y="2525"/>
                </a:lnTo>
                <a:lnTo>
                  <a:pt x="3788" y="2216"/>
                </a:lnTo>
                <a:lnTo>
                  <a:pt x="4383" y="1882"/>
                </a:lnTo>
                <a:cubicBezTo>
                  <a:pt x="4240" y="930"/>
                  <a:pt x="3478" y="144"/>
                  <a:pt x="2525" y="1"/>
                </a:cubicBezTo>
                <a:lnTo>
                  <a:pt x="2216" y="596"/>
                </a:lnTo>
                <a:lnTo>
                  <a:pt x="1882"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94"/>
          <p:cNvSpPr/>
          <p:nvPr/>
        </p:nvSpPr>
        <p:spPr>
          <a:xfrm>
            <a:off x="2082866" y="6534319"/>
            <a:ext cx="111414" cy="254239"/>
          </a:xfrm>
          <a:custGeom>
            <a:rect b="b" l="l" r="r" t="t"/>
            <a:pathLst>
              <a:path extrusionOk="0" h="5002" w="2192">
                <a:moveTo>
                  <a:pt x="310" y="0"/>
                </a:moveTo>
                <a:lnTo>
                  <a:pt x="1" y="595"/>
                </a:lnTo>
                <a:lnTo>
                  <a:pt x="1" y="5001"/>
                </a:lnTo>
                <a:lnTo>
                  <a:pt x="1430" y="5001"/>
                </a:lnTo>
                <a:lnTo>
                  <a:pt x="2192" y="4430"/>
                </a:lnTo>
                <a:lnTo>
                  <a:pt x="2192" y="3810"/>
                </a:lnTo>
                <a:lnTo>
                  <a:pt x="1573" y="3477"/>
                </a:lnTo>
                <a:lnTo>
                  <a:pt x="2192" y="3144"/>
                </a:lnTo>
                <a:lnTo>
                  <a:pt x="2192" y="2524"/>
                </a:lnTo>
                <a:lnTo>
                  <a:pt x="1573" y="2191"/>
                </a:lnTo>
                <a:lnTo>
                  <a:pt x="2168" y="1858"/>
                </a:lnTo>
                <a:cubicBezTo>
                  <a:pt x="2025" y="905"/>
                  <a:pt x="1263" y="143"/>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94"/>
          <p:cNvSpPr/>
          <p:nvPr/>
        </p:nvSpPr>
        <p:spPr>
          <a:xfrm>
            <a:off x="2065941" y="6920404"/>
            <a:ext cx="32733" cy="161072"/>
          </a:xfrm>
          <a:custGeom>
            <a:rect b="b" l="l" r="r" t="t"/>
            <a:pathLst>
              <a:path extrusionOk="0" h="3169" w="644">
                <a:moveTo>
                  <a:pt x="334" y="1"/>
                </a:moveTo>
                <a:cubicBezTo>
                  <a:pt x="143" y="1"/>
                  <a:pt x="0" y="144"/>
                  <a:pt x="0" y="310"/>
                </a:cubicBezTo>
                <a:lnTo>
                  <a:pt x="0" y="2859"/>
                </a:lnTo>
                <a:cubicBezTo>
                  <a:pt x="0" y="3025"/>
                  <a:pt x="143" y="3168"/>
                  <a:pt x="334" y="3168"/>
                </a:cubicBezTo>
                <a:cubicBezTo>
                  <a:pt x="500" y="3168"/>
                  <a:pt x="643" y="3025"/>
                  <a:pt x="643" y="2859"/>
                </a:cubicBezTo>
                <a:lnTo>
                  <a:pt x="643" y="310"/>
                </a:lnTo>
                <a:cubicBezTo>
                  <a:pt x="620" y="120"/>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94"/>
          <p:cNvSpPr/>
          <p:nvPr/>
        </p:nvSpPr>
        <p:spPr>
          <a:xfrm>
            <a:off x="2080477" y="6918015"/>
            <a:ext cx="16976" cy="162241"/>
          </a:xfrm>
          <a:custGeom>
            <a:rect b="b" l="l" r="r" t="t"/>
            <a:pathLst>
              <a:path extrusionOk="0" h="3192" w="334">
                <a:moveTo>
                  <a:pt x="0" y="0"/>
                </a:moveTo>
                <a:lnTo>
                  <a:pt x="0" y="3191"/>
                </a:lnTo>
                <a:cubicBezTo>
                  <a:pt x="214" y="3191"/>
                  <a:pt x="334" y="3048"/>
                  <a:pt x="334" y="2858"/>
                </a:cubicBezTo>
                <a:lnTo>
                  <a:pt x="334" y="334"/>
                </a:lnTo>
                <a:cubicBezTo>
                  <a:pt x="334" y="143"/>
                  <a:pt x="191"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94"/>
          <p:cNvSpPr/>
          <p:nvPr/>
        </p:nvSpPr>
        <p:spPr>
          <a:xfrm>
            <a:off x="1969114" y="6631145"/>
            <a:ext cx="96877" cy="32733"/>
          </a:xfrm>
          <a:custGeom>
            <a:rect b="b" l="l" r="r" t="t"/>
            <a:pathLst>
              <a:path extrusionOk="0" h="644" w="1906">
                <a:moveTo>
                  <a:pt x="24" y="0"/>
                </a:moveTo>
                <a:cubicBezTo>
                  <a:pt x="0" y="96"/>
                  <a:pt x="0" y="191"/>
                  <a:pt x="0" y="334"/>
                </a:cubicBezTo>
                <a:lnTo>
                  <a:pt x="0" y="643"/>
                </a:lnTo>
                <a:lnTo>
                  <a:pt x="1572" y="643"/>
                </a:lnTo>
                <a:cubicBezTo>
                  <a:pt x="1786" y="643"/>
                  <a:pt x="1905" y="500"/>
                  <a:pt x="1905" y="334"/>
                </a:cubicBezTo>
                <a:cubicBezTo>
                  <a:pt x="1905" y="143"/>
                  <a:pt x="1762"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94"/>
          <p:cNvSpPr/>
          <p:nvPr/>
        </p:nvSpPr>
        <p:spPr>
          <a:xfrm>
            <a:off x="1971503" y="6696509"/>
            <a:ext cx="96877" cy="31513"/>
          </a:xfrm>
          <a:custGeom>
            <a:rect b="b" l="l" r="r" t="t"/>
            <a:pathLst>
              <a:path extrusionOk="0" h="620" w="1906">
                <a:moveTo>
                  <a:pt x="1" y="0"/>
                </a:moveTo>
                <a:lnTo>
                  <a:pt x="1" y="619"/>
                </a:lnTo>
                <a:lnTo>
                  <a:pt x="1596" y="619"/>
                </a:lnTo>
                <a:cubicBezTo>
                  <a:pt x="1763" y="619"/>
                  <a:pt x="1906" y="477"/>
                  <a:pt x="1882" y="262"/>
                </a:cubicBezTo>
                <a:cubicBezTo>
                  <a:pt x="1858" y="119"/>
                  <a:pt x="1715" y="0"/>
                  <a:pt x="15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94"/>
          <p:cNvSpPr/>
          <p:nvPr/>
        </p:nvSpPr>
        <p:spPr>
          <a:xfrm>
            <a:off x="2096183" y="6631145"/>
            <a:ext cx="96877" cy="32733"/>
          </a:xfrm>
          <a:custGeom>
            <a:rect b="b" l="l" r="r" t="t"/>
            <a:pathLst>
              <a:path extrusionOk="0" h="644" w="1906">
                <a:moveTo>
                  <a:pt x="334" y="0"/>
                </a:moveTo>
                <a:cubicBezTo>
                  <a:pt x="144" y="0"/>
                  <a:pt x="1" y="143"/>
                  <a:pt x="25" y="357"/>
                </a:cubicBezTo>
                <a:cubicBezTo>
                  <a:pt x="48" y="524"/>
                  <a:pt x="215" y="643"/>
                  <a:pt x="358" y="643"/>
                </a:cubicBezTo>
                <a:lnTo>
                  <a:pt x="1906" y="643"/>
                </a:lnTo>
                <a:lnTo>
                  <a:pt x="1906" y="334"/>
                </a:lnTo>
                <a:cubicBezTo>
                  <a:pt x="1906" y="215"/>
                  <a:pt x="1882" y="119"/>
                  <a:pt x="1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94"/>
          <p:cNvSpPr/>
          <p:nvPr/>
        </p:nvSpPr>
        <p:spPr>
          <a:xfrm>
            <a:off x="2096183" y="6696509"/>
            <a:ext cx="96877" cy="31513"/>
          </a:xfrm>
          <a:custGeom>
            <a:rect b="b" l="l" r="r" t="t"/>
            <a:pathLst>
              <a:path extrusionOk="0" h="620" w="1906">
                <a:moveTo>
                  <a:pt x="334" y="0"/>
                </a:moveTo>
                <a:cubicBezTo>
                  <a:pt x="144" y="0"/>
                  <a:pt x="1" y="143"/>
                  <a:pt x="25" y="334"/>
                </a:cubicBezTo>
                <a:cubicBezTo>
                  <a:pt x="48" y="500"/>
                  <a:pt x="215" y="619"/>
                  <a:pt x="358" y="619"/>
                </a:cubicBezTo>
                <a:lnTo>
                  <a:pt x="1906" y="619"/>
                </a:lnTo>
                <a:lnTo>
                  <a:pt x="1906"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94"/>
          <p:cNvSpPr/>
          <p:nvPr/>
        </p:nvSpPr>
        <p:spPr>
          <a:xfrm>
            <a:off x="1903750" y="6759434"/>
            <a:ext cx="354674" cy="192535"/>
          </a:xfrm>
          <a:custGeom>
            <a:rect b="b" l="l" r="r" t="t"/>
            <a:pathLst>
              <a:path extrusionOk="0" h="3788" w="6978">
                <a:moveTo>
                  <a:pt x="334" y="1"/>
                </a:moveTo>
                <a:cubicBezTo>
                  <a:pt x="143" y="1"/>
                  <a:pt x="0" y="143"/>
                  <a:pt x="0" y="334"/>
                </a:cubicBezTo>
                <a:cubicBezTo>
                  <a:pt x="0" y="2239"/>
                  <a:pt x="1548" y="3787"/>
                  <a:pt x="3453" y="3787"/>
                </a:cubicBezTo>
                <a:cubicBezTo>
                  <a:pt x="5358" y="3787"/>
                  <a:pt x="6906" y="2239"/>
                  <a:pt x="6906" y="334"/>
                </a:cubicBezTo>
                <a:cubicBezTo>
                  <a:pt x="6978" y="143"/>
                  <a:pt x="6811" y="1"/>
                  <a:pt x="6644" y="1"/>
                </a:cubicBezTo>
                <a:cubicBezTo>
                  <a:pt x="6454" y="1"/>
                  <a:pt x="6311" y="143"/>
                  <a:pt x="6311" y="334"/>
                </a:cubicBezTo>
                <a:cubicBezTo>
                  <a:pt x="6311" y="1882"/>
                  <a:pt x="5025" y="3168"/>
                  <a:pt x="3477" y="3168"/>
                </a:cubicBezTo>
                <a:cubicBezTo>
                  <a:pt x="1929" y="3168"/>
                  <a:pt x="667" y="1882"/>
                  <a:pt x="667" y="334"/>
                </a:cubicBezTo>
                <a:cubicBezTo>
                  <a:pt x="667" y="143"/>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94"/>
          <p:cNvSpPr/>
          <p:nvPr/>
        </p:nvSpPr>
        <p:spPr>
          <a:xfrm>
            <a:off x="2000577" y="7048744"/>
            <a:ext cx="162241" cy="31513"/>
          </a:xfrm>
          <a:custGeom>
            <a:rect b="b" l="l" r="r" t="t"/>
            <a:pathLst>
              <a:path extrusionOk="0" h="620" w="3192">
                <a:moveTo>
                  <a:pt x="358" y="0"/>
                </a:moveTo>
                <a:cubicBezTo>
                  <a:pt x="215" y="0"/>
                  <a:pt x="72" y="119"/>
                  <a:pt x="24" y="262"/>
                </a:cubicBezTo>
                <a:cubicBezTo>
                  <a:pt x="0" y="453"/>
                  <a:pt x="143" y="619"/>
                  <a:pt x="334" y="619"/>
                </a:cubicBezTo>
                <a:lnTo>
                  <a:pt x="2834" y="619"/>
                </a:lnTo>
                <a:cubicBezTo>
                  <a:pt x="3049" y="619"/>
                  <a:pt x="3192" y="453"/>
                  <a:pt x="3192" y="262"/>
                </a:cubicBezTo>
                <a:cubicBezTo>
                  <a:pt x="3168" y="119"/>
                  <a:pt x="3049" y="0"/>
                  <a:pt x="285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94"/>
          <p:cNvSpPr/>
          <p:nvPr/>
        </p:nvSpPr>
        <p:spPr>
          <a:xfrm>
            <a:off x="2080477" y="6759434"/>
            <a:ext cx="177947" cy="192535"/>
          </a:xfrm>
          <a:custGeom>
            <a:rect b="b" l="l" r="r" t="t"/>
            <a:pathLst>
              <a:path extrusionOk="0" h="3788" w="3501">
                <a:moveTo>
                  <a:pt x="3167" y="1"/>
                </a:moveTo>
                <a:cubicBezTo>
                  <a:pt x="2977" y="1"/>
                  <a:pt x="2834" y="143"/>
                  <a:pt x="2834" y="334"/>
                </a:cubicBezTo>
                <a:cubicBezTo>
                  <a:pt x="2834" y="1882"/>
                  <a:pt x="1548" y="3168"/>
                  <a:pt x="0" y="3168"/>
                </a:cubicBezTo>
                <a:lnTo>
                  <a:pt x="0" y="3787"/>
                </a:lnTo>
                <a:cubicBezTo>
                  <a:pt x="1953" y="3787"/>
                  <a:pt x="3501" y="2239"/>
                  <a:pt x="3501" y="334"/>
                </a:cubicBezTo>
                <a:cubicBezTo>
                  <a:pt x="3501" y="143"/>
                  <a:pt x="3334" y="1"/>
                  <a:pt x="316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94"/>
          <p:cNvSpPr/>
          <p:nvPr/>
        </p:nvSpPr>
        <p:spPr>
          <a:xfrm>
            <a:off x="2082866" y="7048744"/>
            <a:ext cx="79952" cy="31513"/>
          </a:xfrm>
          <a:custGeom>
            <a:rect b="b" l="l" r="r" t="t"/>
            <a:pathLst>
              <a:path extrusionOk="0" h="620" w="1573">
                <a:moveTo>
                  <a:pt x="1" y="0"/>
                </a:moveTo>
                <a:lnTo>
                  <a:pt x="1" y="619"/>
                </a:lnTo>
                <a:lnTo>
                  <a:pt x="1239" y="619"/>
                </a:lnTo>
                <a:cubicBezTo>
                  <a:pt x="1430" y="619"/>
                  <a:pt x="1573" y="476"/>
                  <a:pt x="1549" y="262"/>
                </a:cubicBezTo>
                <a:cubicBezTo>
                  <a:pt x="1549" y="119"/>
                  <a:pt x="1382"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94"/>
          <p:cNvSpPr/>
          <p:nvPr/>
        </p:nvSpPr>
        <p:spPr>
          <a:xfrm>
            <a:off x="2065941" y="6535488"/>
            <a:ext cx="32733" cy="65415"/>
          </a:xfrm>
          <a:custGeom>
            <a:rect b="b" l="l" r="r" t="t"/>
            <a:pathLst>
              <a:path extrusionOk="0" h="1287" w="644">
                <a:moveTo>
                  <a:pt x="334" y="1"/>
                </a:moveTo>
                <a:cubicBezTo>
                  <a:pt x="215" y="1"/>
                  <a:pt x="119" y="25"/>
                  <a:pt x="0" y="25"/>
                </a:cubicBezTo>
                <a:lnTo>
                  <a:pt x="0" y="953"/>
                </a:lnTo>
                <a:cubicBezTo>
                  <a:pt x="0" y="1144"/>
                  <a:pt x="143" y="1287"/>
                  <a:pt x="334" y="1287"/>
                </a:cubicBezTo>
                <a:cubicBezTo>
                  <a:pt x="500" y="1287"/>
                  <a:pt x="643" y="1144"/>
                  <a:pt x="643" y="953"/>
                </a:cubicBezTo>
                <a:lnTo>
                  <a:pt x="643" y="25"/>
                </a:lnTo>
                <a:cubicBezTo>
                  <a:pt x="524" y="1"/>
                  <a:pt x="453"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94"/>
          <p:cNvSpPr/>
          <p:nvPr/>
        </p:nvSpPr>
        <p:spPr>
          <a:xfrm>
            <a:off x="2080477" y="6534319"/>
            <a:ext cx="16976" cy="63382"/>
          </a:xfrm>
          <a:custGeom>
            <a:rect b="b" l="l" r="r" t="t"/>
            <a:pathLst>
              <a:path extrusionOk="0" h="1247" w="334">
                <a:moveTo>
                  <a:pt x="0" y="0"/>
                </a:moveTo>
                <a:lnTo>
                  <a:pt x="0" y="1238"/>
                </a:lnTo>
                <a:cubicBezTo>
                  <a:pt x="25" y="1244"/>
                  <a:pt x="49" y="1247"/>
                  <a:pt x="72" y="1247"/>
                </a:cubicBezTo>
                <a:cubicBezTo>
                  <a:pt x="241" y="1247"/>
                  <a:pt x="334" y="1100"/>
                  <a:pt x="334" y="953"/>
                </a:cubicBezTo>
                <a:lnTo>
                  <a:pt x="334" y="24"/>
                </a:lnTo>
                <a:cubicBezTo>
                  <a:pt x="238" y="0"/>
                  <a:pt x="119"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94"/>
          <p:cNvSpPr/>
          <p:nvPr/>
        </p:nvSpPr>
        <p:spPr>
          <a:xfrm>
            <a:off x="1970283" y="6759434"/>
            <a:ext cx="223997" cy="128441"/>
          </a:xfrm>
          <a:custGeom>
            <a:rect b="b" l="l" r="r" t="t"/>
            <a:pathLst>
              <a:path extrusionOk="0" h="2527" w="4407">
                <a:moveTo>
                  <a:pt x="1" y="1"/>
                </a:moveTo>
                <a:lnTo>
                  <a:pt x="1" y="310"/>
                </a:lnTo>
                <a:cubicBezTo>
                  <a:pt x="1" y="1501"/>
                  <a:pt x="954" y="2477"/>
                  <a:pt x="2144" y="2525"/>
                </a:cubicBezTo>
                <a:cubicBezTo>
                  <a:pt x="2173" y="2526"/>
                  <a:pt x="2201" y="2527"/>
                  <a:pt x="2229" y="2527"/>
                </a:cubicBezTo>
                <a:cubicBezTo>
                  <a:pt x="3429" y="2527"/>
                  <a:pt x="4407" y="1544"/>
                  <a:pt x="4407" y="334"/>
                </a:cubicBezTo>
                <a:lnTo>
                  <a:pt x="4407"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94"/>
          <p:cNvSpPr/>
          <p:nvPr/>
        </p:nvSpPr>
        <p:spPr>
          <a:xfrm>
            <a:off x="2082866" y="6758214"/>
            <a:ext cx="111414" cy="127170"/>
          </a:xfrm>
          <a:custGeom>
            <a:rect b="b" l="l" r="r" t="t"/>
            <a:pathLst>
              <a:path extrusionOk="0" h="2502" w="2192">
                <a:moveTo>
                  <a:pt x="1" y="1"/>
                </a:moveTo>
                <a:lnTo>
                  <a:pt x="1" y="2501"/>
                </a:lnTo>
                <a:cubicBezTo>
                  <a:pt x="15" y="2502"/>
                  <a:pt x="30" y="2502"/>
                  <a:pt x="44" y="2502"/>
                </a:cubicBezTo>
                <a:cubicBezTo>
                  <a:pt x="1238" y="2502"/>
                  <a:pt x="2192" y="1534"/>
                  <a:pt x="2192" y="334"/>
                </a:cubicBezTo>
                <a:lnTo>
                  <a:pt x="219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97" name="Google Shape;19897;p94"/>
          <p:cNvGrpSpPr/>
          <p:nvPr/>
        </p:nvGrpSpPr>
        <p:grpSpPr>
          <a:xfrm>
            <a:off x="2680141" y="3048222"/>
            <a:ext cx="548370" cy="547151"/>
            <a:chOff x="2518949" y="1921478"/>
            <a:chExt cx="351317" cy="350535"/>
          </a:xfrm>
        </p:grpSpPr>
        <p:sp>
          <p:nvSpPr>
            <p:cNvPr id="19898" name="Google Shape;19898;p94"/>
            <p:cNvSpPr/>
            <p:nvPr/>
          </p:nvSpPr>
          <p:spPr>
            <a:xfrm>
              <a:off x="2520479" y="1921478"/>
              <a:ext cx="347442" cy="274567"/>
            </a:xfrm>
            <a:custGeom>
              <a:rect b="b" l="l" r="r" t="t"/>
              <a:pathLst>
                <a:path extrusionOk="0" h="8432" w="10670">
                  <a:moveTo>
                    <a:pt x="5335" y="1"/>
                  </a:moveTo>
                  <a:cubicBezTo>
                    <a:pt x="5288" y="1"/>
                    <a:pt x="5216" y="25"/>
                    <a:pt x="5169" y="48"/>
                  </a:cubicBezTo>
                  <a:lnTo>
                    <a:pt x="96" y="3835"/>
                  </a:lnTo>
                  <a:cubicBezTo>
                    <a:pt x="72" y="3859"/>
                    <a:pt x="49" y="3906"/>
                    <a:pt x="1" y="3954"/>
                  </a:cubicBezTo>
                  <a:lnTo>
                    <a:pt x="596" y="5026"/>
                  </a:lnTo>
                  <a:lnTo>
                    <a:pt x="4502" y="8431"/>
                  </a:lnTo>
                  <a:lnTo>
                    <a:pt x="6169" y="8431"/>
                  </a:lnTo>
                  <a:lnTo>
                    <a:pt x="10074" y="5026"/>
                  </a:lnTo>
                  <a:lnTo>
                    <a:pt x="10670" y="3954"/>
                  </a:lnTo>
                  <a:cubicBezTo>
                    <a:pt x="10646" y="3930"/>
                    <a:pt x="10622" y="3859"/>
                    <a:pt x="10575" y="3835"/>
                  </a:cubicBezTo>
                  <a:lnTo>
                    <a:pt x="5526" y="48"/>
                  </a:lnTo>
                  <a:cubicBezTo>
                    <a:pt x="5454" y="25"/>
                    <a:pt x="5407" y="1"/>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94"/>
            <p:cNvSpPr/>
            <p:nvPr/>
          </p:nvSpPr>
          <p:spPr>
            <a:xfrm>
              <a:off x="2693419" y="1921478"/>
              <a:ext cx="173753" cy="274567"/>
            </a:xfrm>
            <a:custGeom>
              <a:rect b="b" l="l" r="r" t="t"/>
              <a:pathLst>
                <a:path extrusionOk="0" h="8432" w="5336">
                  <a:moveTo>
                    <a:pt x="1" y="1"/>
                  </a:moveTo>
                  <a:lnTo>
                    <a:pt x="1" y="8431"/>
                  </a:lnTo>
                  <a:lnTo>
                    <a:pt x="834" y="8431"/>
                  </a:lnTo>
                  <a:lnTo>
                    <a:pt x="4740" y="5026"/>
                  </a:lnTo>
                  <a:lnTo>
                    <a:pt x="5335" y="3954"/>
                  </a:lnTo>
                  <a:cubicBezTo>
                    <a:pt x="5287" y="3930"/>
                    <a:pt x="5264" y="3859"/>
                    <a:pt x="5240" y="3835"/>
                  </a:cubicBezTo>
                  <a:lnTo>
                    <a:pt x="167" y="48"/>
                  </a:lnTo>
                  <a:cubicBezTo>
                    <a:pt x="120" y="25"/>
                    <a:pt x="7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94"/>
            <p:cNvSpPr/>
            <p:nvPr/>
          </p:nvSpPr>
          <p:spPr>
            <a:xfrm>
              <a:off x="2580199" y="1963353"/>
              <a:ext cx="225691" cy="245847"/>
            </a:xfrm>
            <a:custGeom>
              <a:rect b="b" l="l" r="r" t="t"/>
              <a:pathLst>
                <a:path extrusionOk="0" h="7550" w="6931">
                  <a:moveTo>
                    <a:pt x="310" y="1"/>
                  </a:moveTo>
                  <a:cubicBezTo>
                    <a:pt x="144" y="1"/>
                    <a:pt x="1" y="144"/>
                    <a:pt x="1" y="310"/>
                  </a:cubicBezTo>
                  <a:lnTo>
                    <a:pt x="1" y="7550"/>
                  </a:lnTo>
                  <a:lnTo>
                    <a:pt x="6907" y="7550"/>
                  </a:lnTo>
                  <a:lnTo>
                    <a:pt x="6907" y="310"/>
                  </a:lnTo>
                  <a:cubicBezTo>
                    <a:pt x="6931" y="144"/>
                    <a:pt x="6812" y="1"/>
                    <a:pt x="66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94"/>
            <p:cNvSpPr/>
            <p:nvPr/>
          </p:nvSpPr>
          <p:spPr>
            <a:xfrm>
              <a:off x="2693419" y="1963353"/>
              <a:ext cx="112471" cy="245098"/>
            </a:xfrm>
            <a:custGeom>
              <a:rect b="b" l="l" r="r" t="t"/>
              <a:pathLst>
                <a:path extrusionOk="0" h="7527" w="3454">
                  <a:moveTo>
                    <a:pt x="1" y="1"/>
                  </a:moveTo>
                  <a:lnTo>
                    <a:pt x="1" y="7526"/>
                  </a:lnTo>
                  <a:lnTo>
                    <a:pt x="3454" y="7526"/>
                  </a:lnTo>
                  <a:lnTo>
                    <a:pt x="3454" y="286"/>
                  </a:lnTo>
                  <a:cubicBezTo>
                    <a:pt x="3454" y="144"/>
                    <a:pt x="3335" y="1"/>
                    <a:pt x="3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94"/>
            <p:cNvSpPr/>
            <p:nvPr/>
          </p:nvSpPr>
          <p:spPr>
            <a:xfrm>
              <a:off x="2518949" y="2050979"/>
              <a:ext cx="351317" cy="221034"/>
            </a:xfrm>
            <a:custGeom>
              <a:rect b="b" l="l" r="r" t="t"/>
              <a:pathLst>
                <a:path extrusionOk="0" h="6788" w="10789">
                  <a:moveTo>
                    <a:pt x="24" y="1"/>
                  </a:moveTo>
                  <a:cubicBezTo>
                    <a:pt x="0" y="48"/>
                    <a:pt x="0" y="96"/>
                    <a:pt x="0" y="167"/>
                  </a:cubicBezTo>
                  <a:lnTo>
                    <a:pt x="0" y="6478"/>
                  </a:lnTo>
                  <a:cubicBezTo>
                    <a:pt x="0" y="6645"/>
                    <a:pt x="143" y="6788"/>
                    <a:pt x="334" y="6788"/>
                  </a:cubicBezTo>
                  <a:lnTo>
                    <a:pt x="10455" y="6788"/>
                  </a:lnTo>
                  <a:cubicBezTo>
                    <a:pt x="10622" y="6788"/>
                    <a:pt x="10788" y="6645"/>
                    <a:pt x="10788" y="6478"/>
                  </a:cubicBezTo>
                  <a:lnTo>
                    <a:pt x="10788" y="167"/>
                  </a:lnTo>
                  <a:cubicBezTo>
                    <a:pt x="10717" y="96"/>
                    <a:pt x="10717" y="48"/>
                    <a:pt x="10693" y="1"/>
                  </a:cubicBezTo>
                  <a:lnTo>
                    <a:pt x="5573" y="3859"/>
                  </a:lnTo>
                  <a:cubicBezTo>
                    <a:pt x="5501" y="3906"/>
                    <a:pt x="5454" y="3906"/>
                    <a:pt x="5359" y="3906"/>
                  </a:cubicBezTo>
                  <a:cubicBezTo>
                    <a:pt x="5311" y="3906"/>
                    <a:pt x="5216" y="3882"/>
                    <a:pt x="5144" y="3859"/>
                  </a:cubicBezTo>
                  <a:lnTo>
                    <a:pt x="24"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94"/>
            <p:cNvSpPr/>
            <p:nvPr/>
          </p:nvSpPr>
          <p:spPr>
            <a:xfrm>
              <a:off x="2693419" y="2050197"/>
              <a:ext cx="174502" cy="220350"/>
            </a:xfrm>
            <a:custGeom>
              <a:rect b="b" l="l" r="r" t="t"/>
              <a:pathLst>
                <a:path extrusionOk="0" h="6767" w="5359">
                  <a:moveTo>
                    <a:pt x="5335" y="1"/>
                  </a:moveTo>
                  <a:lnTo>
                    <a:pt x="215" y="3835"/>
                  </a:lnTo>
                  <a:cubicBezTo>
                    <a:pt x="143" y="3906"/>
                    <a:pt x="96" y="3906"/>
                    <a:pt x="1" y="3906"/>
                  </a:cubicBezTo>
                  <a:lnTo>
                    <a:pt x="1" y="6764"/>
                  </a:lnTo>
                  <a:lnTo>
                    <a:pt x="5073" y="6764"/>
                  </a:lnTo>
                  <a:cubicBezTo>
                    <a:pt x="5085" y="6766"/>
                    <a:pt x="5097" y="6767"/>
                    <a:pt x="5109" y="6767"/>
                  </a:cubicBezTo>
                  <a:cubicBezTo>
                    <a:pt x="5257" y="6767"/>
                    <a:pt x="5359" y="6631"/>
                    <a:pt x="5359" y="6455"/>
                  </a:cubicBezTo>
                  <a:lnTo>
                    <a:pt x="5359" y="144"/>
                  </a:lnTo>
                  <a:cubicBezTo>
                    <a:pt x="5359" y="96"/>
                    <a:pt x="5359" y="72"/>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94"/>
            <p:cNvSpPr/>
            <p:nvPr/>
          </p:nvSpPr>
          <p:spPr>
            <a:xfrm>
              <a:off x="2573230" y="2171851"/>
              <a:ext cx="71377" cy="56756"/>
            </a:xfrm>
            <a:custGeom>
              <a:rect b="b" l="l" r="r" t="t"/>
              <a:pathLst>
                <a:path extrusionOk="0" h="1743" w="2192">
                  <a:moveTo>
                    <a:pt x="1837" y="1"/>
                  </a:moveTo>
                  <a:cubicBezTo>
                    <a:pt x="1771" y="1"/>
                    <a:pt x="1703" y="26"/>
                    <a:pt x="1644" y="75"/>
                  </a:cubicBezTo>
                  <a:lnTo>
                    <a:pt x="191" y="1171"/>
                  </a:lnTo>
                  <a:cubicBezTo>
                    <a:pt x="24" y="1290"/>
                    <a:pt x="0" y="1480"/>
                    <a:pt x="119" y="1623"/>
                  </a:cubicBezTo>
                  <a:cubicBezTo>
                    <a:pt x="191" y="1718"/>
                    <a:pt x="262" y="1742"/>
                    <a:pt x="358" y="1742"/>
                  </a:cubicBezTo>
                  <a:cubicBezTo>
                    <a:pt x="429" y="1742"/>
                    <a:pt x="500" y="1742"/>
                    <a:pt x="572" y="1671"/>
                  </a:cubicBezTo>
                  <a:lnTo>
                    <a:pt x="2025" y="575"/>
                  </a:lnTo>
                  <a:cubicBezTo>
                    <a:pt x="2167" y="456"/>
                    <a:pt x="2191" y="290"/>
                    <a:pt x="2072" y="147"/>
                  </a:cubicBezTo>
                  <a:cubicBezTo>
                    <a:pt x="2017" y="49"/>
                    <a:pt x="1929" y="1"/>
                    <a:pt x="183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94"/>
            <p:cNvSpPr/>
            <p:nvPr/>
          </p:nvSpPr>
          <p:spPr>
            <a:xfrm>
              <a:off x="2743825" y="2171851"/>
              <a:ext cx="72158" cy="56756"/>
            </a:xfrm>
            <a:custGeom>
              <a:rect b="b" l="l" r="r" t="t"/>
              <a:pathLst>
                <a:path extrusionOk="0" h="1743" w="2216">
                  <a:moveTo>
                    <a:pt x="370" y="1"/>
                  </a:moveTo>
                  <a:cubicBezTo>
                    <a:pt x="271" y="1"/>
                    <a:pt x="175" y="49"/>
                    <a:pt x="120" y="147"/>
                  </a:cubicBezTo>
                  <a:cubicBezTo>
                    <a:pt x="1" y="290"/>
                    <a:pt x="24" y="504"/>
                    <a:pt x="191" y="575"/>
                  </a:cubicBezTo>
                  <a:lnTo>
                    <a:pt x="1644" y="1695"/>
                  </a:lnTo>
                  <a:cubicBezTo>
                    <a:pt x="1691" y="1718"/>
                    <a:pt x="1763" y="1742"/>
                    <a:pt x="1810" y="1742"/>
                  </a:cubicBezTo>
                  <a:cubicBezTo>
                    <a:pt x="1906" y="1742"/>
                    <a:pt x="2025" y="1718"/>
                    <a:pt x="2096" y="1623"/>
                  </a:cubicBezTo>
                  <a:cubicBezTo>
                    <a:pt x="2215" y="1480"/>
                    <a:pt x="2168" y="1266"/>
                    <a:pt x="2025" y="1171"/>
                  </a:cubicBezTo>
                  <a:lnTo>
                    <a:pt x="572" y="75"/>
                  </a:lnTo>
                  <a:cubicBezTo>
                    <a:pt x="513" y="26"/>
                    <a:pt x="441" y="1"/>
                    <a:pt x="37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94"/>
            <p:cNvSpPr/>
            <p:nvPr/>
          </p:nvSpPr>
          <p:spPr>
            <a:xfrm>
              <a:off x="2642230" y="2023854"/>
              <a:ext cx="103940" cy="21752"/>
            </a:xfrm>
            <a:custGeom>
              <a:rect b="b" l="l" r="r" t="t"/>
              <a:pathLst>
                <a:path extrusionOk="0" h="668" w="3192">
                  <a:moveTo>
                    <a:pt x="358" y="0"/>
                  </a:moveTo>
                  <a:cubicBezTo>
                    <a:pt x="144" y="0"/>
                    <a:pt x="1" y="191"/>
                    <a:pt x="25" y="357"/>
                  </a:cubicBezTo>
                  <a:cubicBezTo>
                    <a:pt x="48" y="548"/>
                    <a:pt x="215" y="667"/>
                    <a:pt x="358" y="667"/>
                  </a:cubicBezTo>
                  <a:lnTo>
                    <a:pt x="2859" y="667"/>
                  </a:lnTo>
                  <a:cubicBezTo>
                    <a:pt x="3001" y="667"/>
                    <a:pt x="3144" y="548"/>
                    <a:pt x="3192" y="357"/>
                  </a:cubicBezTo>
                  <a:cubicBezTo>
                    <a:pt x="3192" y="167"/>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94"/>
            <p:cNvSpPr/>
            <p:nvPr/>
          </p:nvSpPr>
          <p:spPr>
            <a:xfrm>
              <a:off x="2642230" y="2064948"/>
              <a:ext cx="103940" cy="20970"/>
            </a:xfrm>
            <a:custGeom>
              <a:rect b="b" l="l" r="r" t="t"/>
              <a:pathLst>
                <a:path extrusionOk="0" h="644" w="3192">
                  <a:moveTo>
                    <a:pt x="358" y="0"/>
                  </a:moveTo>
                  <a:cubicBezTo>
                    <a:pt x="144" y="0"/>
                    <a:pt x="1" y="167"/>
                    <a:pt x="25" y="358"/>
                  </a:cubicBezTo>
                  <a:cubicBezTo>
                    <a:pt x="48" y="524"/>
                    <a:pt x="215" y="643"/>
                    <a:pt x="358" y="643"/>
                  </a:cubicBezTo>
                  <a:lnTo>
                    <a:pt x="2859" y="643"/>
                  </a:lnTo>
                  <a:cubicBezTo>
                    <a:pt x="3001" y="643"/>
                    <a:pt x="3144" y="524"/>
                    <a:pt x="3192" y="358"/>
                  </a:cubicBezTo>
                  <a:cubicBezTo>
                    <a:pt x="3192" y="143"/>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94"/>
            <p:cNvSpPr/>
            <p:nvPr/>
          </p:nvSpPr>
          <p:spPr>
            <a:xfrm>
              <a:off x="2693419" y="2065730"/>
              <a:ext cx="51221" cy="20189"/>
            </a:xfrm>
            <a:custGeom>
              <a:rect b="b" l="l" r="r" t="t"/>
              <a:pathLst>
                <a:path extrusionOk="0" h="620" w="1573">
                  <a:moveTo>
                    <a:pt x="1" y="0"/>
                  </a:moveTo>
                  <a:lnTo>
                    <a:pt x="1" y="619"/>
                  </a:lnTo>
                  <a:lnTo>
                    <a:pt x="1263" y="619"/>
                  </a:lnTo>
                  <a:cubicBezTo>
                    <a:pt x="1429" y="619"/>
                    <a:pt x="1572" y="500"/>
                    <a:pt x="1572" y="357"/>
                  </a:cubicBezTo>
                  <a:cubicBezTo>
                    <a:pt x="1572" y="143"/>
                    <a:pt x="1429" y="0"/>
                    <a:pt x="126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94"/>
            <p:cNvSpPr/>
            <p:nvPr/>
          </p:nvSpPr>
          <p:spPr>
            <a:xfrm>
              <a:off x="2693419" y="2025385"/>
              <a:ext cx="51221" cy="20221"/>
            </a:xfrm>
            <a:custGeom>
              <a:rect b="b" l="l" r="r" t="t"/>
              <a:pathLst>
                <a:path extrusionOk="0" h="621" w="1573">
                  <a:moveTo>
                    <a:pt x="1" y="1"/>
                  </a:moveTo>
                  <a:lnTo>
                    <a:pt x="1" y="620"/>
                  </a:lnTo>
                  <a:lnTo>
                    <a:pt x="1263" y="620"/>
                  </a:lnTo>
                  <a:cubicBezTo>
                    <a:pt x="1429" y="620"/>
                    <a:pt x="1572" y="501"/>
                    <a:pt x="1572" y="358"/>
                  </a:cubicBezTo>
                  <a:cubicBezTo>
                    <a:pt x="1572" y="144"/>
                    <a:pt x="1429" y="1"/>
                    <a:pt x="1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0" name="Google Shape;19910;p94"/>
          <p:cNvGrpSpPr/>
          <p:nvPr/>
        </p:nvGrpSpPr>
        <p:grpSpPr>
          <a:xfrm>
            <a:off x="2726139" y="3928186"/>
            <a:ext cx="455154" cy="544762"/>
            <a:chOff x="2548418" y="2485232"/>
            <a:chExt cx="291597" cy="349005"/>
          </a:xfrm>
        </p:grpSpPr>
        <p:sp>
          <p:nvSpPr>
            <p:cNvPr id="19911" name="Google Shape;19911;p94"/>
            <p:cNvSpPr/>
            <p:nvPr/>
          </p:nvSpPr>
          <p:spPr>
            <a:xfrm>
              <a:off x="2707388" y="2693828"/>
              <a:ext cx="132627" cy="139628"/>
            </a:xfrm>
            <a:custGeom>
              <a:rect b="b" l="l" r="r" t="t"/>
              <a:pathLst>
                <a:path extrusionOk="0" h="4288" w="4073">
                  <a:moveTo>
                    <a:pt x="2763" y="1"/>
                  </a:moveTo>
                  <a:lnTo>
                    <a:pt x="0" y="1525"/>
                  </a:lnTo>
                  <a:lnTo>
                    <a:pt x="1120" y="4121"/>
                  </a:lnTo>
                  <a:cubicBezTo>
                    <a:pt x="1191" y="4216"/>
                    <a:pt x="1262" y="4287"/>
                    <a:pt x="1429" y="4287"/>
                  </a:cubicBezTo>
                  <a:cubicBezTo>
                    <a:pt x="1501" y="4264"/>
                    <a:pt x="1667" y="4192"/>
                    <a:pt x="1715" y="4121"/>
                  </a:cubicBezTo>
                  <a:lnTo>
                    <a:pt x="2286" y="2811"/>
                  </a:lnTo>
                  <a:lnTo>
                    <a:pt x="3620" y="3240"/>
                  </a:lnTo>
                  <a:cubicBezTo>
                    <a:pt x="3653" y="3253"/>
                    <a:pt x="3687" y="3259"/>
                    <a:pt x="3719" y="3259"/>
                  </a:cubicBezTo>
                  <a:cubicBezTo>
                    <a:pt x="3804" y="3259"/>
                    <a:pt x="3885" y="3220"/>
                    <a:pt x="3953" y="3168"/>
                  </a:cubicBezTo>
                  <a:cubicBezTo>
                    <a:pt x="4049" y="3097"/>
                    <a:pt x="4073" y="2978"/>
                    <a:pt x="4001" y="2859"/>
                  </a:cubicBezTo>
                  <a:lnTo>
                    <a:pt x="2763"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94"/>
            <p:cNvSpPr/>
            <p:nvPr/>
          </p:nvSpPr>
          <p:spPr>
            <a:xfrm>
              <a:off x="2548418" y="2693828"/>
              <a:ext cx="132627" cy="140410"/>
            </a:xfrm>
            <a:custGeom>
              <a:rect b="b" l="l" r="r" t="t"/>
              <a:pathLst>
                <a:path extrusionOk="0" h="4312" w="4073">
                  <a:moveTo>
                    <a:pt x="1310" y="1"/>
                  </a:moveTo>
                  <a:lnTo>
                    <a:pt x="48" y="2859"/>
                  </a:lnTo>
                  <a:cubicBezTo>
                    <a:pt x="0" y="2978"/>
                    <a:pt x="24" y="3097"/>
                    <a:pt x="119" y="3192"/>
                  </a:cubicBezTo>
                  <a:cubicBezTo>
                    <a:pt x="174" y="3265"/>
                    <a:pt x="256" y="3296"/>
                    <a:pt x="345" y="3296"/>
                  </a:cubicBezTo>
                  <a:cubicBezTo>
                    <a:pt x="373" y="3296"/>
                    <a:pt x="401" y="3293"/>
                    <a:pt x="429" y="3287"/>
                  </a:cubicBezTo>
                  <a:lnTo>
                    <a:pt x="1786" y="2835"/>
                  </a:lnTo>
                  <a:lnTo>
                    <a:pt x="2334" y="4145"/>
                  </a:lnTo>
                  <a:cubicBezTo>
                    <a:pt x="2406" y="4264"/>
                    <a:pt x="2525" y="4287"/>
                    <a:pt x="2644" y="4311"/>
                  </a:cubicBezTo>
                  <a:cubicBezTo>
                    <a:pt x="2763" y="4311"/>
                    <a:pt x="2882" y="4264"/>
                    <a:pt x="2929" y="4145"/>
                  </a:cubicBezTo>
                  <a:lnTo>
                    <a:pt x="4073" y="1549"/>
                  </a:lnTo>
                  <a:lnTo>
                    <a:pt x="1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94"/>
            <p:cNvSpPr/>
            <p:nvPr/>
          </p:nvSpPr>
          <p:spPr>
            <a:xfrm>
              <a:off x="2560824" y="2485232"/>
              <a:ext cx="265222" cy="266785"/>
            </a:xfrm>
            <a:custGeom>
              <a:rect b="b" l="l" r="r" t="t"/>
              <a:pathLst>
                <a:path extrusionOk="0" h="8193" w="8145">
                  <a:moveTo>
                    <a:pt x="4073" y="1"/>
                  </a:moveTo>
                  <a:cubicBezTo>
                    <a:pt x="1810" y="1"/>
                    <a:pt x="0" y="1858"/>
                    <a:pt x="0" y="4121"/>
                  </a:cubicBezTo>
                  <a:cubicBezTo>
                    <a:pt x="0" y="6383"/>
                    <a:pt x="1834" y="8193"/>
                    <a:pt x="4073" y="8193"/>
                  </a:cubicBezTo>
                  <a:cubicBezTo>
                    <a:pt x="6335" y="8193"/>
                    <a:pt x="8145" y="6359"/>
                    <a:pt x="8145" y="4121"/>
                  </a:cubicBezTo>
                  <a:cubicBezTo>
                    <a:pt x="8145" y="1882"/>
                    <a:pt x="6335" y="1"/>
                    <a:pt x="40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94"/>
            <p:cNvSpPr/>
            <p:nvPr/>
          </p:nvSpPr>
          <p:spPr>
            <a:xfrm>
              <a:off x="2693419" y="2485232"/>
              <a:ext cx="132627" cy="266785"/>
            </a:xfrm>
            <a:custGeom>
              <a:rect b="b" l="l" r="r" t="t"/>
              <a:pathLst>
                <a:path extrusionOk="0" h="8193" w="4073">
                  <a:moveTo>
                    <a:pt x="1" y="1"/>
                  </a:moveTo>
                  <a:lnTo>
                    <a:pt x="1" y="8193"/>
                  </a:lnTo>
                  <a:cubicBezTo>
                    <a:pt x="2263" y="8193"/>
                    <a:pt x="4073" y="6359"/>
                    <a:pt x="4073" y="4121"/>
                  </a:cubicBezTo>
                  <a:cubicBezTo>
                    <a:pt x="4073" y="1858"/>
                    <a:pt x="2239"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94"/>
            <p:cNvSpPr/>
            <p:nvPr/>
          </p:nvSpPr>
          <p:spPr>
            <a:xfrm>
              <a:off x="2625168" y="2548827"/>
              <a:ext cx="138065" cy="129827"/>
            </a:xfrm>
            <a:custGeom>
              <a:rect b="b" l="l" r="r" t="t"/>
              <a:pathLst>
                <a:path extrusionOk="0" h="3987" w="4240">
                  <a:moveTo>
                    <a:pt x="2120" y="1"/>
                  </a:moveTo>
                  <a:cubicBezTo>
                    <a:pt x="2001" y="1"/>
                    <a:pt x="1882" y="48"/>
                    <a:pt x="1858" y="143"/>
                  </a:cubicBezTo>
                  <a:lnTo>
                    <a:pt x="1382" y="1120"/>
                  </a:lnTo>
                  <a:lnTo>
                    <a:pt x="310" y="1263"/>
                  </a:lnTo>
                  <a:cubicBezTo>
                    <a:pt x="191" y="1310"/>
                    <a:pt x="96" y="1358"/>
                    <a:pt x="49" y="1477"/>
                  </a:cubicBezTo>
                  <a:cubicBezTo>
                    <a:pt x="1" y="1596"/>
                    <a:pt x="49" y="1715"/>
                    <a:pt x="144" y="1810"/>
                  </a:cubicBezTo>
                  <a:lnTo>
                    <a:pt x="906" y="2549"/>
                  </a:lnTo>
                  <a:lnTo>
                    <a:pt x="739" y="3620"/>
                  </a:lnTo>
                  <a:cubicBezTo>
                    <a:pt x="692" y="3739"/>
                    <a:pt x="763" y="3858"/>
                    <a:pt x="834" y="3930"/>
                  </a:cubicBezTo>
                  <a:cubicBezTo>
                    <a:pt x="893" y="3959"/>
                    <a:pt x="970" y="3980"/>
                    <a:pt x="1043" y="3980"/>
                  </a:cubicBezTo>
                  <a:cubicBezTo>
                    <a:pt x="1088" y="3980"/>
                    <a:pt x="1131" y="3972"/>
                    <a:pt x="1168" y="3954"/>
                  </a:cubicBezTo>
                  <a:lnTo>
                    <a:pt x="2120" y="3454"/>
                  </a:lnTo>
                  <a:lnTo>
                    <a:pt x="3073" y="3954"/>
                  </a:lnTo>
                  <a:cubicBezTo>
                    <a:pt x="3126" y="3975"/>
                    <a:pt x="3180" y="3987"/>
                    <a:pt x="3231" y="3987"/>
                  </a:cubicBezTo>
                  <a:cubicBezTo>
                    <a:pt x="3294" y="3987"/>
                    <a:pt x="3354" y="3969"/>
                    <a:pt x="3406" y="3930"/>
                  </a:cubicBezTo>
                  <a:cubicBezTo>
                    <a:pt x="3502" y="3858"/>
                    <a:pt x="3549" y="3739"/>
                    <a:pt x="3525" y="3620"/>
                  </a:cubicBezTo>
                  <a:lnTo>
                    <a:pt x="3335" y="2549"/>
                  </a:lnTo>
                  <a:lnTo>
                    <a:pt x="4121" y="1810"/>
                  </a:lnTo>
                  <a:cubicBezTo>
                    <a:pt x="4216" y="1715"/>
                    <a:pt x="4240" y="1596"/>
                    <a:pt x="4216" y="1477"/>
                  </a:cubicBezTo>
                  <a:cubicBezTo>
                    <a:pt x="4168" y="1358"/>
                    <a:pt x="4049" y="1263"/>
                    <a:pt x="3954" y="1263"/>
                  </a:cubicBezTo>
                  <a:lnTo>
                    <a:pt x="2859" y="1120"/>
                  </a:lnTo>
                  <a:lnTo>
                    <a:pt x="2382" y="143"/>
                  </a:lnTo>
                  <a:cubicBezTo>
                    <a:pt x="2335" y="24"/>
                    <a:pt x="2216" y="1"/>
                    <a:pt x="21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94"/>
            <p:cNvSpPr/>
            <p:nvPr/>
          </p:nvSpPr>
          <p:spPr>
            <a:xfrm>
              <a:off x="2694200" y="2549608"/>
              <a:ext cx="69033" cy="129534"/>
            </a:xfrm>
            <a:custGeom>
              <a:rect b="b" l="l" r="r" t="t"/>
              <a:pathLst>
                <a:path extrusionOk="0" h="3978" w="2120">
                  <a:moveTo>
                    <a:pt x="0" y="0"/>
                  </a:moveTo>
                  <a:lnTo>
                    <a:pt x="0" y="3477"/>
                  </a:lnTo>
                  <a:lnTo>
                    <a:pt x="953" y="3977"/>
                  </a:lnTo>
                  <a:cubicBezTo>
                    <a:pt x="1048" y="3977"/>
                    <a:pt x="1167" y="3977"/>
                    <a:pt x="1286" y="3930"/>
                  </a:cubicBezTo>
                  <a:cubicBezTo>
                    <a:pt x="1382" y="3858"/>
                    <a:pt x="1429" y="3739"/>
                    <a:pt x="1405" y="3620"/>
                  </a:cubicBezTo>
                  <a:lnTo>
                    <a:pt x="1215" y="2549"/>
                  </a:lnTo>
                  <a:lnTo>
                    <a:pt x="2001" y="1810"/>
                  </a:lnTo>
                  <a:cubicBezTo>
                    <a:pt x="2096" y="1715"/>
                    <a:pt x="2120" y="1596"/>
                    <a:pt x="2096" y="1477"/>
                  </a:cubicBezTo>
                  <a:cubicBezTo>
                    <a:pt x="2072" y="1358"/>
                    <a:pt x="1929" y="1263"/>
                    <a:pt x="1834" y="1263"/>
                  </a:cubicBezTo>
                  <a:lnTo>
                    <a:pt x="739" y="1120"/>
                  </a:lnTo>
                  <a:lnTo>
                    <a:pt x="262" y="143"/>
                  </a:lnTo>
                  <a:cubicBezTo>
                    <a:pt x="215" y="24"/>
                    <a:pt x="96"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7" name="Google Shape;19917;p94"/>
          <p:cNvGrpSpPr/>
          <p:nvPr/>
        </p:nvGrpSpPr>
        <p:grpSpPr>
          <a:xfrm>
            <a:off x="2680141" y="4851760"/>
            <a:ext cx="545931" cy="415204"/>
            <a:chOff x="2518949" y="3076926"/>
            <a:chExt cx="349754" cy="266003"/>
          </a:xfrm>
        </p:grpSpPr>
        <p:sp>
          <p:nvSpPr>
            <p:cNvPr id="19918" name="Google Shape;19918;p94"/>
            <p:cNvSpPr/>
            <p:nvPr/>
          </p:nvSpPr>
          <p:spPr>
            <a:xfrm>
              <a:off x="2540668" y="3076926"/>
              <a:ext cx="307878" cy="235753"/>
            </a:xfrm>
            <a:custGeom>
              <a:rect b="b" l="l" r="r" t="t"/>
              <a:pathLst>
                <a:path extrusionOk="0" h="7240" w="9455">
                  <a:moveTo>
                    <a:pt x="953" y="0"/>
                  </a:moveTo>
                  <a:cubicBezTo>
                    <a:pt x="405" y="0"/>
                    <a:pt x="0" y="453"/>
                    <a:pt x="0" y="953"/>
                  </a:cubicBezTo>
                  <a:lnTo>
                    <a:pt x="0" y="7240"/>
                  </a:lnTo>
                  <a:lnTo>
                    <a:pt x="9454" y="7240"/>
                  </a:lnTo>
                  <a:lnTo>
                    <a:pt x="9454" y="953"/>
                  </a:lnTo>
                  <a:cubicBezTo>
                    <a:pt x="9454" y="453"/>
                    <a:pt x="9002" y="24"/>
                    <a:pt x="852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94"/>
            <p:cNvSpPr/>
            <p:nvPr/>
          </p:nvSpPr>
          <p:spPr>
            <a:xfrm>
              <a:off x="2693419" y="3076926"/>
              <a:ext cx="154346" cy="235753"/>
            </a:xfrm>
            <a:custGeom>
              <a:rect b="b" l="l" r="r" t="t"/>
              <a:pathLst>
                <a:path extrusionOk="0" h="7240" w="4740">
                  <a:moveTo>
                    <a:pt x="1" y="0"/>
                  </a:moveTo>
                  <a:lnTo>
                    <a:pt x="1" y="7240"/>
                  </a:lnTo>
                  <a:lnTo>
                    <a:pt x="4740" y="7240"/>
                  </a:lnTo>
                  <a:lnTo>
                    <a:pt x="4740" y="953"/>
                  </a:lnTo>
                  <a:cubicBezTo>
                    <a:pt x="4740" y="453"/>
                    <a:pt x="4311" y="24"/>
                    <a:pt x="3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94"/>
            <p:cNvSpPr/>
            <p:nvPr/>
          </p:nvSpPr>
          <p:spPr>
            <a:xfrm>
              <a:off x="2560043" y="3097082"/>
              <a:ext cx="267566" cy="183815"/>
            </a:xfrm>
            <a:custGeom>
              <a:rect b="b" l="l" r="r" t="t"/>
              <a:pathLst>
                <a:path extrusionOk="0" h="5645" w="8217">
                  <a:moveTo>
                    <a:pt x="310" y="0"/>
                  </a:moveTo>
                  <a:cubicBezTo>
                    <a:pt x="143" y="0"/>
                    <a:pt x="0" y="143"/>
                    <a:pt x="0" y="334"/>
                  </a:cubicBezTo>
                  <a:lnTo>
                    <a:pt x="0" y="5644"/>
                  </a:lnTo>
                  <a:lnTo>
                    <a:pt x="8216" y="5644"/>
                  </a:lnTo>
                  <a:lnTo>
                    <a:pt x="8216" y="334"/>
                  </a:lnTo>
                  <a:cubicBezTo>
                    <a:pt x="8216" y="167"/>
                    <a:pt x="8097" y="24"/>
                    <a:pt x="790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94"/>
            <p:cNvSpPr/>
            <p:nvPr/>
          </p:nvSpPr>
          <p:spPr>
            <a:xfrm>
              <a:off x="2693419" y="3097082"/>
              <a:ext cx="134190" cy="183815"/>
            </a:xfrm>
            <a:custGeom>
              <a:rect b="b" l="l" r="r" t="t"/>
              <a:pathLst>
                <a:path extrusionOk="0" h="5645" w="4121">
                  <a:moveTo>
                    <a:pt x="1" y="0"/>
                  </a:moveTo>
                  <a:lnTo>
                    <a:pt x="1" y="5644"/>
                  </a:lnTo>
                  <a:lnTo>
                    <a:pt x="4120" y="5644"/>
                  </a:lnTo>
                  <a:lnTo>
                    <a:pt x="4120" y="334"/>
                  </a:lnTo>
                  <a:cubicBezTo>
                    <a:pt x="4120" y="167"/>
                    <a:pt x="3954" y="24"/>
                    <a:pt x="3787"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94"/>
            <p:cNvSpPr/>
            <p:nvPr/>
          </p:nvSpPr>
          <p:spPr>
            <a:xfrm>
              <a:off x="2600355" y="3118801"/>
              <a:ext cx="186160" cy="62064"/>
            </a:xfrm>
            <a:custGeom>
              <a:rect b="b" l="l" r="r" t="t"/>
              <a:pathLst>
                <a:path extrusionOk="0" h="1906" w="5717">
                  <a:moveTo>
                    <a:pt x="334" y="0"/>
                  </a:moveTo>
                  <a:cubicBezTo>
                    <a:pt x="144" y="0"/>
                    <a:pt x="1" y="143"/>
                    <a:pt x="1" y="310"/>
                  </a:cubicBezTo>
                  <a:lnTo>
                    <a:pt x="1" y="1572"/>
                  </a:lnTo>
                  <a:cubicBezTo>
                    <a:pt x="1" y="1739"/>
                    <a:pt x="144" y="1905"/>
                    <a:pt x="334" y="1905"/>
                  </a:cubicBezTo>
                  <a:lnTo>
                    <a:pt x="5383" y="1905"/>
                  </a:lnTo>
                  <a:cubicBezTo>
                    <a:pt x="5573" y="1905"/>
                    <a:pt x="5716" y="1739"/>
                    <a:pt x="5716" y="1572"/>
                  </a:cubicBezTo>
                  <a:lnTo>
                    <a:pt x="5716" y="286"/>
                  </a:lnTo>
                  <a:cubicBezTo>
                    <a:pt x="5716" y="143"/>
                    <a:pt x="5573" y="0"/>
                    <a:pt x="53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94"/>
            <p:cNvSpPr/>
            <p:nvPr/>
          </p:nvSpPr>
          <p:spPr>
            <a:xfrm>
              <a:off x="2600355" y="3200207"/>
              <a:ext cx="83783" cy="62064"/>
            </a:xfrm>
            <a:custGeom>
              <a:rect b="b" l="l" r="r" t="t"/>
              <a:pathLst>
                <a:path extrusionOk="0" h="1906" w="2573">
                  <a:moveTo>
                    <a:pt x="334" y="1"/>
                  </a:moveTo>
                  <a:cubicBezTo>
                    <a:pt x="144" y="1"/>
                    <a:pt x="1" y="144"/>
                    <a:pt x="1" y="310"/>
                  </a:cubicBezTo>
                  <a:lnTo>
                    <a:pt x="1" y="1572"/>
                  </a:lnTo>
                  <a:cubicBezTo>
                    <a:pt x="1" y="1739"/>
                    <a:pt x="144" y="1906"/>
                    <a:pt x="334" y="1906"/>
                  </a:cubicBezTo>
                  <a:lnTo>
                    <a:pt x="2239" y="1906"/>
                  </a:lnTo>
                  <a:cubicBezTo>
                    <a:pt x="2406" y="1906"/>
                    <a:pt x="2573" y="1739"/>
                    <a:pt x="2573" y="1572"/>
                  </a:cubicBezTo>
                  <a:lnTo>
                    <a:pt x="2573" y="310"/>
                  </a:lnTo>
                  <a:cubicBezTo>
                    <a:pt x="2573" y="144"/>
                    <a:pt x="2406"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94"/>
            <p:cNvSpPr/>
            <p:nvPr/>
          </p:nvSpPr>
          <p:spPr>
            <a:xfrm>
              <a:off x="2702732" y="3200207"/>
              <a:ext cx="83783" cy="20189"/>
            </a:xfrm>
            <a:custGeom>
              <a:rect b="b" l="l" r="r" t="t"/>
              <a:pathLst>
                <a:path extrusionOk="0" h="620" w="2573">
                  <a:moveTo>
                    <a:pt x="334" y="1"/>
                  </a:moveTo>
                  <a:cubicBezTo>
                    <a:pt x="167" y="1"/>
                    <a:pt x="0" y="167"/>
                    <a:pt x="48" y="358"/>
                  </a:cubicBezTo>
                  <a:cubicBezTo>
                    <a:pt x="72" y="501"/>
                    <a:pt x="215" y="620"/>
                    <a:pt x="381" y="620"/>
                  </a:cubicBezTo>
                  <a:lnTo>
                    <a:pt x="2239" y="620"/>
                  </a:lnTo>
                  <a:cubicBezTo>
                    <a:pt x="2429" y="620"/>
                    <a:pt x="2572" y="477"/>
                    <a:pt x="2548" y="263"/>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94"/>
            <p:cNvSpPr/>
            <p:nvPr/>
          </p:nvSpPr>
          <p:spPr>
            <a:xfrm>
              <a:off x="2702732" y="3241301"/>
              <a:ext cx="83783" cy="20970"/>
            </a:xfrm>
            <a:custGeom>
              <a:rect b="b" l="l" r="r" t="t"/>
              <a:pathLst>
                <a:path extrusionOk="0" h="644" w="2573">
                  <a:moveTo>
                    <a:pt x="334" y="1"/>
                  </a:moveTo>
                  <a:cubicBezTo>
                    <a:pt x="167" y="1"/>
                    <a:pt x="0" y="191"/>
                    <a:pt x="48" y="358"/>
                  </a:cubicBezTo>
                  <a:cubicBezTo>
                    <a:pt x="72" y="525"/>
                    <a:pt x="215" y="644"/>
                    <a:pt x="381" y="644"/>
                  </a:cubicBezTo>
                  <a:lnTo>
                    <a:pt x="2239" y="644"/>
                  </a:lnTo>
                  <a:cubicBezTo>
                    <a:pt x="2429" y="644"/>
                    <a:pt x="2572" y="453"/>
                    <a:pt x="2548" y="287"/>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94"/>
            <p:cNvSpPr/>
            <p:nvPr/>
          </p:nvSpPr>
          <p:spPr>
            <a:xfrm>
              <a:off x="2693419" y="3118801"/>
              <a:ext cx="92315" cy="60501"/>
            </a:xfrm>
            <a:custGeom>
              <a:rect b="b" l="l" r="r" t="t"/>
              <a:pathLst>
                <a:path extrusionOk="0" h="1858" w="2835">
                  <a:moveTo>
                    <a:pt x="1" y="0"/>
                  </a:moveTo>
                  <a:lnTo>
                    <a:pt x="1" y="1858"/>
                  </a:lnTo>
                  <a:lnTo>
                    <a:pt x="2501" y="1858"/>
                  </a:lnTo>
                  <a:cubicBezTo>
                    <a:pt x="2692" y="1858"/>
                    <a:pt x="2834" y="1715"/>
                    <a:pt x="2834" y="1572"/>
                  </a:cubicBezTo>
                  <a:lnTo>
                    <a:pt x="2834" y="310"/>
                  </a:lnTo>
                  <a:cubicBezTo>
                    <a:pt x="2834" y="143"/>
                    <a:pt x="2692" y="0"/>
                    <a:pt x="25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94"/>
            <p:cNvSpPr/>
            <p:nvPr/>
          </p:nvSpPr>
          <p:spPr>
            <a:xfrm>
              <a:off x="2518949" y="3302584"/>
              <a:ext cx="349754" cy="40345"/>
            </a:xfrm>
            <a:custGeom>
              <a:rect b="b" l="l" r="r" t="t"/>
              <a:pathLst>
                <a:path extrusionOk="0" h="1239" w="10741">
                  <a:moveTo>
                    <a:pt x="334" y="0"/>
                  </a:moveTo>
                  <a:cubicBezTo>
                    <a:pt x="215" y="0"/>
                    <a:pt x="119" y="24"/>
                    <a:pt x="72" y="119"/>
                  </a:cubicBezTo>
                  <a:cubicBezTo>
                    <a:pt x="0" y="214"/>
                    <a:pt x="0" y="334"/>
                    <a:pt x="24" y="429"/>
                  </a:cubicBezTo>
                  <a:cubicBezTo>
                    <a:pt x="143" y="738"/>
                    <a:pt x="381" y="1024"/>
                    <a:pt x="477" y="1119"/>
                  </a:cubicBezTo>
                  <a:cubicBezTo>
                    <a:pt x="524" y="1215"/>
                    <a:pt x="619" y="1238"/>
                    <a:pt x="715" y="1238"/>
                  </a:cubicBezTo>
                  <a:lnTo>
                    <a:pt x="10026" y="1238"/>
                  </a:lnTo>
                  <a:cubicBezTo>
                    <a:pt x="10121" y="1238"/>
                    <a:pt x="10217" y="1191"/>
                    <a:pt x="10264" y="1119"/>
                  </a:cubicBezTo>
                  <a:cubicBezTo>
                    <a:pt x="10360" y="1024"/>
                    <a:pt x="10598" y="738"/>
                    <a:pt x="10717" y="429"/>
                  </a:cubicBezTo>
                  <a:cubicBezTo>
                    <a:pt x="10741" y="334"/>
                    <a:pt x="10717" y="214"/>
                    <a:pt x="10693" y="119"/>
                  </a:cubicBezTo>
                  <a:cubicBezTo>
                    <a:pt x="10622" y="72"/>
                    <a:pt x="10502" y="0"/>
                    <a:pt x="10407"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94"/>
            <p:cNvSpPr/>
            <p:nvPr/>
          </p:nvSpPr>
          <p:spPr>
            <a:xfrm>
              <a:off x="2694200" y="3302584"/>
              <a:ext cx="174502" cy="40345"/>
            </a:xfrm>
            <a:custGeom>
              <a:rect b="b" l="l" r="r" t="t"/>
              <a:pathLst>
                <a:path extrusionOk="0" h="1239" w="5359">
                  <a:moveTo>
                    <a:pt x="0" y="0"/>
                  </a:moveTo>
                  <a:lnTo>
                    <a:pt x="0" y="1238"/>
                  </a:lnTo>
                  <a:lnTo>
                    <a:pt x="4644" y="1238"/>
                  </a:lnTo>
                  <a:cubicBezTo>
                    <a:pt x="4739" y="1238"/>
                    <a:pt x="4835" y="1191"/>
                    <a:pt x="4882" y="1119"/>
                  </a:cubicBezTo>
                  <a:cubicBezTo>
                    <a:pt x="4978" y="1024"/>
                    <a:pt x="5216" y="738"/>
                    <a:pt x="5335" y="429"/>
                  </a:cubicBezTo>
                  <a:cubicBezTo>
                    <a:pt x="5359" y="334"/>
                    <a:pt x="5359" y="214"/>
                    <a:pt x="5335" y="119"/>
                  </a:cubicBezTo>
                  <a:cubicBezTo>
                    <a:pt x="5263" y="72"/>
                    <a:pt x="5168" y="0"/>
                    <a:pt x="507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9" name="Google Shape;19929;p94"/>
          <p:cNvGrpSpPr/>
          <p:nvPr/>
        </p:nvGrpSpPr>
        <p:grpSpPr>
          <a:xfrm>
            <a:off x="2678921" y="5667073"/>
            <a:ext cx="547151" cy="543237"/>
            <a:chOff x="2518167" y="3599261"/>
            <a:chExt cx="350535" cy="348028"/>
          </a:xfrm>
        </p:grpSpPr>
        <p:sp>
          <p:nvSpPr>
            <p:cNvPr id="19930" name="Google Shape;19930;p94"/>
            <p:cNvSpPr/>
            <p:nvPr/>
          </p:nvSpPr>
          <p:spPr>
            <a:xfrm>
              <a:off x="2518167" y="3825212"/>
              <a:ext cx="83783" cy="20221"/>
            </a:xfrm>
            <a:custGeom>
              <a:rect b="b" l="l" r="r" t="t"/>
              <a:pathLst>
                <a:path extrusionOk="0" h="621" w="2573">
                  <a:moveTo>
                    <a:pt x="334" y="1"/>
                  </a:moveTo>
                  <a:cubicBezTo>
                    <a:pt x="143" y="1"/>
                    <a:pt x="0" y="168"/>
                    <a:pt x="24" y="358"/>
                  </a:cubicBezTo>
                  <a:cubicBezTo>
                    <a:pt x="48" y="501"/>
                    <a:pt x="215" y="620"/>
                    <a:pt x="358" y="620"/>
                  </a:cubicBezTo>
                  <a:lnTo>
                    <a:pt x="2263" y="620"/>
                  </a:lnTo>
                  <a:cubicBezTo>
                    <a:pt x="2430" y="620"/>
                    <a:pt x="2572" y="453"/>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94"/>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94"/>
            <p:cNvSpPr/>
            <p:nvPr/>
          </p:nvSpPr>
          <p:spPr>
            <a:xfrm>
              <a:off x="2518167" y="3701930"/>
              <a:ext cx="83783" cy="20189"/>
            </a:xfrm>
            <a:custGeom>
              <a:rect b="b" l="l" r="r" t="t"/>
              <a:pathLst>
                <a:path extrusionOk="0" h="620" w="2573">
                  <a:moveTo>
                    <a:pt x="334" y="1"/>
                  </a:moveTo>
                  <a:cubicBezTo>
                    <a:pt x="143" y="1"/>
                    <a:pt x="0" y="191"/>
                    <a:pt x="24" y="358"/>
                  </a:cubicBezTo>
                  <a:cubicBezTo>
                    <a:pt x="48" y="501"/>
                    <a:pt x="215" y="620"/>
                    <a:pt x="358" y="620"/>
                  </a:cubicBezTo>
                  <a:lnTo>
                    <a:pt x="2263" y="620"/>
                  </a:lnTo>
                  <a:cubicBezTo>
                    <a:pt x="2430" y="620"/>
                    <a:pt x="2572" y="477"/>
                    <a:pt x="2549" y="262"/>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94"/>
            <p:cNvSpPr/>
            <p:nvPr/>
          </p:nvSpPr>
          <p:spPr>
            <a:xfrm>
              <a:off x="2518167" y="3743024"/>
              <a:ext cx="83783" cy="20189"/>
            </a:xfrm>
            <a:custGeom>
              <a:rect b="b" l="l" r="r" t="t"/>
              <a:pathLst>
                <a:path extrusionOk="0" h="620" w="2573">
                  <a:moveTo>
                    <a:pt x="334" y="1"/>
                  </a:moveTo>
                  <a:cubicBezTo>
                    <a:pt x="143" y="1"/>
                    <a:pt x="0" y="167"/>
                    <a:pt x="24" y="358"/>
                  </a:cubicBezTo>
                  <a:cubicBezTo>
                    <a:pt x="48" y="501"/>
                    <a:pt x="215" y="620"/>
                    <a:pt x="358" y="620"/>
                  </a:cubicBezTo>
                  <a:lnTo>
                    <a:pt x="2263" y="620"/>
                  </a:lnTo>
                  <a:cubicBezTo>
                    <a:pt x="2430" y="620"/>
                    <a:pt x="2572" y="477"/>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94"/>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94"/>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94"/>
            <p:cNvSpPr/>
            <p:nvPr/>
          </p:nvSpPr>
          <p:spPr>
            <a:xfrm>
              <a:off x="2622856" y="3865459"/>
              <a:ext cx="20189" cy="81830"/>
            </a:xfrm>
            <a:custGeom>
              <a:rect b="b" l="l" r="r" t="t"/>
              <a:pathLst>
                <a:path extrusionOk="0" h="2513" w="620">
                  <a:moveTo>
                    <a:pt x="304" y="1"/>
                  </a:moveTo>
                  <a:cubicBezTo>
                    <a:pt x="290" y="1"/>
                    <a:pt x="276" y="2"/>
                    <a:pt x="262" y="3"/>
                  </a:cubicBezTo>
                  <a:cubicBezTo>
                    <a:pt x="120" y="51"/>
                    <a:pt x="0" y="194"/>
                    <a:pt x="0" y="337"/>
                  </a:cubicBezTo>
                  <a:lnTo>
                    <a:pt x="0" y="2218"/>
                  </a:lnTo>
                  <a:cubicBezTo>
                    <a:pt x="0" y="2385"/>
                    <a:pt x="120" y="2504"/>
                    <a:pt x="262" y="2504"/>
                  </a:cubicBezTo>
                  <a:cubicBezTo>
                    <a:pt x="288" y="2509"/>
                    <a:pt x="312" y="2512"/>
                    <a:pt x="335" y="2512"/>
                  </a:cubicBezTo>
                  <a:cubicBezTo>
                    <a:pt x="508" y="2512"/>
                    <a:pt x="620" y="2365"/>
                    <a:pt x="620" y="2218"/>
                  </a:cubicBezTo>
                  <a:lnTo>
                    <a:pt x="620" y="313"/>
                  </a:lnTo>
                  <a:cubicBezTo>
                    <a:pt x="620" y="136"/>
                    <a:pt x="476"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94"/>
            <p:cNvSpPr/>
            <p:nvPr/>
          </p:nvSpPr>
          <p:spPr>
            <a:xfrm>
              <a:off x="2704262" y="3865459"/>
              <a:ext cx="20221" cy="81830"/>
            </a:xfrm>
            <a:custGeom>
              <a:rect b="b" l="l" r="r" t="t"/>
              <a:pathLst>
                <a:path extrusionOk="0" h="2513" w="621">
                  <a:moveTo>
                    <a:pt x="300" y="1"/>
                  </a:moveTo>
                  <a:cubicBezTo>
                    <a:pt x="288" y="1"/>
                    <a:pt x="275" y="2"/>
                    <a:pt x="263" y="3"/>
                  </a:cubicBezTo>
                  <a:cubicBezTo>
                    <a:pt x="120" y="51"/>
                    <a:pt x="1" y="194"/>
                    <a:pt x="1" y="337"/>
                  </a:cubicBezTo>
                  <a:lnTo>
                    <a:pt x="1" y="2218"/>
                  </a:lnTo>
                  <a:cubicBezTo>
                    <a:pt x="1" y="2385"/>
                    <a:pt x="120" y="2504"/>
                    <a:pt x="263" y="2504"/>
                  </a:cubicBezTo>
                  <a:cubicBezTo>
                    <a:pt x="288" y="2509"/>
                    <a:pt x="313" y="2512"/>
                    <a:pt x="336" y="2512"/>
                  </a:cubicBezTo>
                  <a:cubicBezTo>
                    <a:pt x="509" y="2512"/>
                    <a:pt x="620" y="2365"/>
                    <a:pt x="620" y="2218"/>
                  </a:cubicBezTo>
                  <a:lnTo>
                    <a:pt x="620" y="313"/>
                  </a:lnTo>
                  <a:cubicBezTo>
                    <a:pt x="620" y="136"/>
                    <a:pt x="457" y="1"/>
                    <a:pt x="30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94"/>
            <p:cNvSpPr/>
            <p:nvPr/>
          </p:nvSpPr>
          <p:spPr>
            <a:xfrm>
              <a:off x="2663168" y="3865459"/>
              <a:ext cx="20189" cy="81830"/>
            </a:xfrm>
            <a:custGeom>
              <a:rect b="b" l="l" r="r" t="t"/>
              <a:pathLst>
                <a:path extrusionOk="0" h="2513" w="620">
                  <a:moveTo>
                    <a:pt x="304" y="1"/>
                  </a:moveTo>
                  <a:cubicBezTo>
                    <a:pt x="291" y="1"/>
                    <a:pt x="277" y="2"/>
                    <a:pt x="263" y="3"/>
                  </a:cubicBezTo>
                  <a:cubicBezTo>
                    <a:pt x="120" y="51"/>
                    <a:pt x="1" y="194"/>
                    <a:pt x="1" y="337"/>
                  </a:cubicBezTo>
                  <a:lnTo>
                    <a:pt x="1" y="2218"/>
                  </a:lnTo>
                  <a:cubicBezTo>
                    <a:pt x="1" y="2385"/>
                    <a:pt x="120" y="2504"/>
                    <a:pt x="263" y="2504"/>
                  </a:cubicBezTo>
                  <a:cubicBezTo>
                    <a:pt x="288" y="2509"/>
                    <a:pt x="312" y="2512"/>
                    <a:pt x="336" y="2512"/>
                  </a:cubicBezTo>
                  <a:cubicBezTo>
                    <a:pt x="509" y="2512"/>
                    <a:pt x="620" y="2365"/>
                    <a:pt x="620" y="2218"/>
                  </a:cubicBezTo>
                  <a:lnTo>
                    <a:pt x="620" y="313"/>
                  </a:lnTo>
                  <a:cubicBezTo>
                    <a:pt x="620" y="136"/>
                    <a:pt x="477"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94"/>
            <p:cNvSpPr/>
            <p:nvPr/>
          </p:nvSpPr>
          <p:spPr>
            <a:xfrm>
              <a:off x="2744607" y="3865459"/>
              <a:ext cx="20970" cy="81830"/>
            </a:xfrm>
            <a:custGeom>
              <a:rect b="b" l="l" r="r" t="t"/>
              <a:pathLst>
                <a:path extrusionOk="0" h="2513" w="644">
                  <a:moveTo>
                    <a:pt x="323" y="1"/>
                  </a:moveTo>
                  <a:cubicBezTo>
                    <a:pt x="311" y="1"/>
                    <a:pt x="298" y="2"/>
                    <a:pt x="286" y="3"/>
                  </a:cubicBezTo>
                  <a:cubicBezTo>
                    <a:pt x="119" y="51"/>
                    <a:pt x="0" y="194"/>
                    <a:pt x="0" y="337"/>
                  </a:cubicBezTo>
                  <a:lnTo>
                    <a:pt x="0" y="2218"/>
                  </a:lnTo>
                  <a:cubicBezTo>
                    <a:pt x="0" y="2385"/>
                    <a:pt x="119" y="2504"/>
                    <a:pt x="286" y="2504"/>
                  </a:cubicBezTo>
                  <a:cubicBezTo>
                    <a:pt x="309" y="2509"/>
                    <a:pt x="331" y="2512"/>
                    <a:pt x="352" y="2512"/>
                  </a:cubicBezTo>
                  <a:cubicBezTo>
                    <a:pt x="514" y="2512"/>
                    <a:pt x="643" y="2365"/>
                    <a:pt x="643" y="2218"/>
                  </a:cubicBezTo>
                  <a:lnTo>
                    <a:pt x="643" y="313"/>
                  </a:lnTo>
                  <a:cubicBezTo>
                    <a:pt x="643" y="136"/>
                    <a:pt x="480" y="1"/>
                    <a:pt x="32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94"/>
            <p:cNvSpPr/>
            <p:nvPr/>
          </p:nvSpPr>
          <p:spPr>
            <a:xfrm>
              <a:off x="2784919" y="3825212"/>
              <a:ext cx="83783" cy="20221"/>
            </a:xfrm>
            <a:custGeom>
              <a:rect b="b" l="l" r="r" t="t"/>
              <a:pathLst>
                <a:path extrusionOk="0" h="621" w="2573">
                  <a:moveTo>
                    <a:pt x="310" y="1"/>
                  </a:moveTo>
                  <a:cubicBezTo>
                    <a:pt x="144" y="1"/>
                    <a:pt x="1" y="168"/>
                    <a:pt x="24" y="358"/>
                  </a:cubicBezTo>
                  <a:cubicBezTo>
                    <a:pt x="48" y="501"/>
                    <a:pt x="191" y="620"/>
                    <a:pt x="358" y="620"/>
                  </a:cubicBezTo>
                  <a:lnTo>
                    <a:pt x="2263" y="620"/>
                  </a:lnTo>
                  <a:cubicBezTo>
                    <a:pt x="2430" y="620"/>
                    <a:pt x="2573" y="453"/>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94"/>
            <p:cNvSpPr/>
            <p:nvPr/>
          </p:nvSpPr>
          <p:spPr>
            <a:xfrm>
              <a:off x="2784919" y="3783369"/>
              <a:ext cx="83783" cy="20189"/>
            </a:xfrm>
            <a:custGeom>
              <a:rect b="b" l="l" r="r" t="t"/>
              <a:pathLst>
                <a:path extrusionOk="0" h="620" w="2573">
                  <a:moveTo>
                    <a:pt x="310" y="0"/>
                  </a:moveTo>
                  <a:cubicBezTo>
                    <a:pt x="144" y="0"/>
                    <a:pt x="1" y="191"/>
                    <a:pt x="24" y="357"/>
                  </a:cubicBezTo>
                  <a:cubicBezTo>
                    <a:pt x="48" y="500"/>
                    <a:pt x="191" y="619"/>
                    <a:pt x="358" y="619"/>
                  </a:cubicBezTo>
                  <a:lnTo>
                    <a:pt x="2263" y="619"/>
                  </a:lnTo>
                  <a:cubicBezTo>
                    <a:pt x="2430" y="619"/>
                    <a:pt x="2573" y="476"/>
                    <a:pt x="2549" y="262"/>
                  </a:cubicBezTo>
                  <a:cubicBezTo>
                    <a:pt x="2525" y="119"/>
                    <a:pt x="2382" y="0"/>
                    <a:pt x="2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94"/>
            <p:cNvSpPr/>
            <p:nvPr/>
          </p:nvSpPr>
          <p:spPr>
            <a:xfrm>
              <a:off x="2784919" y="3743024"/>
              <a:ext cx="83783" cy="20189"/>
            </a:xfrm>
            <a:custGeom>
              <a:rect b="b" l="l" r="r" t="t"/>
              <a:pathLst>
                <a:path extrusionOk="0" h="620" w="2573">
                  <a:moveTo>
                    <a:pt x="310" y="1"/>
                  </a:moveTo>
                  <a:cubicBezTo>
                    <a:pt x="144" y="1"/>
                    <a:pt x="1" y="167"/>
                    <a:pt x="24" y="358"/>
                  </a:cubicBezTo>
                  <a:cubicBezTo>
                    <a:pt x="48" y="501"/>
                    <a:pt x="191" y="620"/>
                    <a:pt x="358" y="620"/>
                  </a:cubicBezTo>
                  <a:lnTo>
                    <a:pt x="2263" y="620"/>
                  </a:lnTo>
                  <a:cubicBezTo>
                    <a:pt x="2430" y="620"/>
                    <a:pt x="2573" y="477"/>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94"/>
            <p:cNvSpPr/>
            <p:nvPr/>
          </p:nvSpPr>
          <p:spPr>
            <a:xfrm>
              <a:off x="2784919" y="3701930"/>
              <a:ext cx="83783" cy="20189"/>
            </a:xfrm>
            <a:custGeom>
              <a:rect b="b" l="l" r="r" t="t"/>
              <a:pathLst>
                <a:path extrusionOk="0" h="620" w="2573">
                  <a:moveTo>
                    <a:pt x="310" y="1"/>
                  </a:moveTo>
                  <a:cubicBezTo>
                    <a:pt x="144" y="1"/>
                    <a:pt x="1" y="191"/>
                    <a:pt x="24" y="358"/>
                  </a:cubicBezTo>
                  <a:cubicBezTo>
                    <a:pt x="48" y="501"/>
                    <a:pt x="191" y="620"/>
                    <a:pt x="358" y="620"/>
                  </a:cubicBezTo>
                  <a:lnTo>
                    <a:pt x="2263" y="620"/>
                  </a:lnTo>
                  <a:cubicBezTo>
                    <a:pt x="2430" y="620"/>
                    <a:pt x="2573" y="477"/>
                    <a:pt x="2549" y="262"/>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94"/>
            <p:cNvSpPr/>
            <p:nvPr/>
          </p:nvSpPr>
          <p:spPr>
            <a:xfrm>
              <a:off x="2622856" y="3599261"/>
              <a:ext cx="20189" cy="81276"/>
            </a:xfrm>
            <a:custGeom>
              <a:rect b="b" l="l" r="r" t="t"/>
              <a:pathLst>
                <a:path extrusionOk="0" h="2496" w="620">
                  <a:moveTo>
                    <a:pt x="336" y="1"/>
                  </a:moveTo>
                  <a:cubicBezTo>
                    <a:pt x="312" y="1"/>
                    <a:pt x="287" y="4"/>
                    <a:pt x="262" y="10"/>
                  </a:cubicBezTo>
                  <a:cubicBezTo>
                    <a:pt x="120" y="34"/>
                    <a:pt x="0" y="177"/>
                    <a:pt x="0" y="320"/>
                  </a:cubicBezTo>
                  <a:lnTo>
                    <a:pt x="0" y="2201"/>
                  </a:lnTo>
                  <a:cubicBezTo>
                    <a:pt x="0" y="2375"/>
                    <a:pt x="100" y="2490"/>
                    <a:pt x="226" y="2490"/>
                  </a:cubicBezTo>
                  <a:cubicBezTo>
                    <a:pt x="238" y="2490"/>
                    <a:pt x="250" y="2489"/>
                    <a:pt x="262"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94"/>
            <p:cNvSpPr/>
            <p:nvPr/>
          </p:nvSpPr>
          <p:spPr>
            <a:xfrm>
              <a:off x="2663168" y="3599261"/>
              <a:ext cx="20189" cy="81276"/>
            </a:xfrm>
            <a:custGeom>
              <a:rect b="b" l="l" r="r" t="t"/>
              <a:pathLst>
                <a:path extrusionOk="0" h="2496" w="620">
                  <a:moveTo>
                    <a:pt x="336" y="1"/>
                  </a:moveTo>
                  <a:cubicBezTo>
                    <a:pt x="312" y="1"/>
                    <a:pt x="288" y="4"/>
                    <a:pt x="263" y="10"/>
                  </a:cubicBezTo>
                  <a:cubicBezTo>
                    <a:pt x="120" y="34"/>
                    <a:pt x="1" y="177"/>
                    <a:pt x="1" y="320"/>
                  </a:cubicBezTo>
                  <a:lnTo>
                    <a:pt x="1" y="2201"/>
                  </a:lnTo>
                  <a:cubicBezTo>
                    <a:pt x="1" y="2375"/>
                    <a:pt x="100" y="2490"/>
                    <a:pt x="227" y="2490"/>
                  </a:cubicBezTo>
                  <a:cubicBezTo>
                    <a:pt x="239" y="2490"/>
                    <a:pt x="251" y="2489"/>
                    <a:pt x="263"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94"/>
            <p:cNvSpPr/>
            <p:nvPr/>
          </p:nvSpPr>
          <p:spPr>
            <a:xfrm>
              <a:off x="2704262" y="3599261"/>
              <a:ext cx="20221" cy="81276"/>
            </a:xfrm>
            <a:custGeom>
              <a:rect b="b" l="l" r="r" t="t"/>
              <a:pathLst>
                <a:path extrusionOk="0" h="2496" w="621">
                  <a:moveTo>
                    <a:pt x="329" y="1"/>
                  </a:moveTo>
                  <a:cubicBezTo>
                    <a:pt x="307" y="1"/>
                    <a:pt x="285" y="4"/>
                    <a:pt x="263" y="10"/>
                  </a:cubicBezTo>
                  <a:cubicBezTo>
                    <a:pt x="120" y="34"/>
                    <a:pt x="1" y="177"/>
                    <a:pt x="1" y="320"/>
                  </a:cubicBezTo>
                  <a:lnTo>
                    <a:pt x="1" y="2201"/>
                  </a:lnTo>
                  <a:cubicBezTo>
                    <a:pt x="1" y="2375"/>
                    <a:pt x="101" y="2490"/>
                    <a:pt x="227" y="2490"/>
                  </a:cubicBezTo>
                  <a:cubicBezTo>
                    <a:pt x="239" y="2490"/>
                    <a:pt x="251" y="2489"/>
                    <a:pt x="263" y="2487"/>
                  </a:cubicBezTo>
                  <a:cubicBezTo>
                    <a:pt x="291" y="2493"/>
                    <a:pt x="318" y="2496"/>
                    <a:pt x="344" y="2496"/>
                  </a:cubicBezTo>
                  <a:cubicBezTo>
                    <a:pt x="512" y="2496"/>
                    <a:pt x="620" y="2366"/>
                    <a:pt x="620" y="2201"/>
                  </a:cubicBezTo>
                  <a:lnTo>
                    <a:pt x="620" y="296"/>
                  </a:lnTo>
                  <a:cubicBezTo>
                    <a:pt x="620" y="130"/>
                    <a:pt x="476" y="1"/>
                    <a:pt x="32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94"/>
            <p:cNvSpPr/>
            <p:nvPr/>
          </p:nvSpPr>
          <p:spPr>
            <a:xfrm>
              <a:off x="2744607" y="3599261"/>
              <a:ext cx="20970" cy="81276"/>
            </a:xfrm>
            <a:custGeom>
              <a:rect b="b" l="l" r="r" t="t"/>
              <a:pathLst>
                <a:path extrusionOk="0" h="2496" w="644">
                  <a:moveTo>
                    <a:pt x="353" y="1"/>
                  </a:moveTo>
                  <a:cubicBezTo>
                    <a:pt x="330" y="1"/>
                    <a:pt x="308" y="4"/>
                    <a:pt x="286" y="10"/>
                  </a:cubicBezTo>
                  <a:cubicBezTo>
                    <a:pt x="119" y="34"/>
                    <a:pt x="0" y="177"/>
                    <a:pt x="0" y="320"/>
                  </a:cubicBezTo>
                  <a:lnTo>
                    <a:pt x="0" y="2201"/>
                  </a:lnTo>
                  <a:cubicBezTo>
                    <a:pt x="0" y="2375"/>
                    <a:pt x="100" y="2490"/>
                    <a:pt x="245" y="2490"/>
                  </a:cubicBezTo>
                  <a:cubicBezTo>
                    <a:pt x="258" y="2490"/>
                    <a:pt x="272" y="2489"/>
                    <a:pt x="286" y="2487"/>
                  </a:cubicBezTo>
                  <a:cubicBezTo>
                    <a:pt x="311" y="2493"/>
                    <a:pt x="336" y="2496"/>
                    <a:pt x="360" y="2496"/>
                  </a:cubicBezTo>
                  <a:cubicBezTo>
                    <a:pt x="518" y="2496"/>
                    <a:pt x="643" y="2366"/>
                    <a:pt x="643" y="2201"/>
                  </a:cubicBezTo>
                  <a:lnTo>
                    <a:pt x="643" y="296"/>
                  </a:lnTo>
                  <a:cubicBezTo>
                    <a:pt x="643" y="130"/>
                    <a:pt x="500" y="1"/>
                    <a:pt x="3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94"/>
            <p:cNvSpPr/>
            <p:nvPr/>
          </p:nvSpPr>
          <p:spPr>
            <a:xfrm>
              <a:off x="2580980" y="3661618"/>
              <a:ext cx="225691" cy="224909"/>
            </a:xfrm>
            <a:custGeom>
              <a:rect b="b" l="l" r="r" t="t"/>
              <a:pathLst>
                <a:path extrusionOk="0" h="6907" w="6931">
                  <a:moveTo>
                    <a:pt x="953" y="0"/>
                  </a:moveTo>
                  <a:cubicBezTo>
                    <a:pt x="453" y="0"/>
                    <a:pt x="0" y="405"/>
                    <a:pt x="0" y="953"/>
                  </a:cubicBezTo>
                  <a:lnTo>
                    <a:pt x="0" y="5954"/>
                  </a:lnTo>
                  <a:cubicBezTo>
                    <a:pt x="0" y="6454"/>
                    <a:pt x="429" y="6906"/>
                    <a:pt x="953" y="6906"/>
                  </a:cubicBezTo>
                  <a:lnTo>
                    <a:pt x="5978" y="6906"/>
                  </a:lnTo>
                  <a:cubicBezTo>
                    <a:pt x="6502" y="6906"/>
                    <a:pt x="6930" y="6478"/>
                    <a:pt x="6930" y="5954"/>
                  </a:cubicBezTo>
                  <a:lnTo>
                    <a:pt x="6930" y="905"/>
                  </a:lnTo>
                  <a:cubicBezTo>
                    <a:pt x="6930" y="405"/>
                    <a:pt x="6526" y="0"/>
                    <a:pt x="5978"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94"/>
            <p:cNvSpPr/>
            <p:nvPr/>
          </p:nvSpPr>
          <p:spPr>
            <a:xfrm>
              <a:off x="2694200" y="3661618"/>
              <a:ext cx="112471" cy="224909"/>
            </a:xfrm>
            <a:custGeom>
              <a:rect b="b" l="l" r="r" t="t"/>
              <a:pathLst>
                <a:path extrusionOk="0" h="6907" w="3454">
                  <a:moveTo>
                    <a:pt x="0" y="0"/>
                  </a:moveTo>
                  <a:lnTo>
                    <a:pt x="0" y="6906"/>
                  </a:lnTo>
                  <a:lnTo>
                    <a:pt x="2501" y="6906"/>
                  </a:lnTo>
                  <a:cubicBezTo>
                    <a:pt x="3049" y="6906"/>
                    <a:pt x="3453" y="6454"/>
                    <a:pt x="3453" y="5954"/>
                  </a:cubicBezTo>
                  <a:lnTo>
                    <a:pt x="3453" y="905"/>
                  </a:lnTo>
                  <a:cubicBezTo>
                    <a:pt x="3453" y="405"/>
                    <a:pt x="3049" y="0"/>
                    <a:pt x="250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94"/>
            <p:cNvSpPr/>
            <p:nvPr/>
          </p:nvSpPr>
          <p:spPr>
            <a:xfrm>
              <a:off x="2620544" y="3701149"/>
              <a:ext cx="145815" cy="145033"/>
            </a:xfrm>
            <a:custGeom>
              <a:rect b="b" l="l" r="r" t="t"/>
              <a:pathLst>
                <a:path extrusionOk="0" h="4454" w="4478">
                  <a:moveTo>
                    <a:pt x="976" y="1"/>
                  </a:moveTo>
                  <a:cubicBezTo>
                    <a:pt x="810" y="1"/>
                    <a:pt x="667" y="144"/>
                    <a:pt x="667" y="334"/>
                  </a:cubicBezTo>
                  <a:lnTo>
                    <a:pt x="667" y="644"/>
                  </a:lnTo>
                  <a:lnTo>
                    <a:pt x="333" y="644"/>
                  </a:lnTo>
                  <a:cubicBezTo>
                    <a:pt x="143" y="644"/>
                    <a:pt x="0" y="810"/>
                    <a:pt x="0" y="977"/>
                  </a:cubicBezTo>
                  <a:lnTo>
                    <a:pt x="0" y="3478"/>
                  </a:lnTo>
                  <a:cubicBezTo>
                    <a:pt x="0" y="3668"/>
                    <a:pt x="143" y="3811"/>
                    <a:pt x="333" y="3811"/>
                  </a:cubicBezTo>
                  <a:lnTo>
                    <a:pt x="667" y="3811"/>
                  </a:lnTo>
                  <a:lnTo>
                    <a:pt x="667" y="4144"/>
                  </a:lnTo>
                  <a:cubicBezTo>
                    <a:pt x="667" y="4311"/>
                    <a:pt x="810" y="4454"/>
                    <a:pt x="976" y="4454"/>
                  </a:cubicBezTo>
                  <a:lnTo>
                    <a:pt x="3477" y="4454"/>
                  </a:lnTo>
                  <a:cubicBezTo>
                    <a:pt x="3667" y="4454"/>
                    <a:pt x="3810" y="4311"/>
                    <a:pt x="3810" y="4144"/>
                  </a:cubicBezTo>
                  <a:lnTo>
                    <a:pt x="3810" y="3811"/>
                  </a:lnTo>
                  <a:lnTo>
                    <a:pt x="4144" y="3811"/>
                  </a:lnTo>
                  <a:cubicBezTo>
                    <a:pt x="4334" y="3811"/>
                    <a:pt x="4477" y="3668"/>
                    <a:pt x="4477" y="3478"/>
                  </a:cubicBezTo>
                  <a:lnTo>
                    <a:pt x="4477" y="977"/>
                  </a:lnTo>
                  <a:cubicBezTo>
                    <a:pt x="4477" y="810"/>
                    <a:pt x="4334" y="644"/>
                    <a:pt x="4144" y="644"/>
                  </a:cubicBezTo>
                  <a:lnTo>
                    <a:pt x="3810" y="644"/>
                  </a:lnTo>
                  <a:lnTo>
                    <a:pt x="3810" y="334"/>
                  </a:lnTo>
                  <a:cubicBezTo>
                    <a:pt x="3810" y="144"/>
                    <a:pt x="3667" y="1"/>
                    <a:pt x="347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94"/>
            <p:cNvSpPr/>
            <p:nvPr/>
          </p:nvSpPr>
          <p:spPr>
            <a:xfrm>
              <a:off x="2693419" y="3702712"/>
              <a:ext cx="72940" cy="143470"/>
            </a:xfrm>
            <a:custGeom>
              <a:rect b="b" l="l" r="r" t="t"/>
              <a:pathLst>
                <a:path extrusionOk="0" h="4406" w="2240">
                  <a:moveTo>
                    <a:pt x="1" y="0"/>
                  </a:moveTo>
                  <a:lnTo>
                    <a:pt x="1" y="4406"/>
                  </a:lnTo>
                  <a:lnTo>
                    <a:pt x="1239" y="4406"/>
                  </a:lnTo>
                  <a:cubicBezTo>
                    <a:pt x="1429" y="4406"/>
                    <a:pt x="1572" y="4263"/>
                    <a:pt x="1572" y="4096"/>
                  </a:cubicBezTo>
                  <a:lnTo>
                    <a:pt x="1572" y="3763"/>
                  </a:lnTo>
                  <a:lnTo>
                    <a:pt x="1906" y="3763"/>
                  </a:lnTo>
                  <a:cubicBezTo>
                    <a:pt x="2096" y="3763"/>
                    <a:pt x="2239" y="3620"/>
                    <a:pt x="2239" y="3430"/>
                  </a:cubicBezTo>
                  <a:lnTo>
                    <a:pt x="2239" y="929"/>
                  </a:lnTo>
                  <a:cubicBezTo>
                    <a:pt x="2239" y="790"/>
                    <a:pt x="2139" y="650"/>
                    <a:pt x="1995" y="650"/>
                  </a:cubicBezTo>
                  <a:cubicBezTo>
                    <a:pt x="1967" y="650"/>
                    <a:pt x="1937" y="655"/>
                    <a:pt x="1906" y="667"/>
                  </a:cubicBezTo>
                  <a:lnTo>
                    <a:pt x="1572" y="667"/>
                  </a:lnTo>
                  <a:lnTo>
                    <a:pt x="1572" y="334"/>
                  </a:lnTo>
                  <a:cubicBezTo>
                    <a:pt x="1572" y="167"/>
                    <a:pt x="1429"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2" name="Google Shape;19952;p94"/>
          <p:cNvGrpSpPr/>
          <p:nvPr/>
        </p:nvGrpSpPr>
        <p:grpSpPr>
          <a:xfrm>
            <a:off x="2678921" y="6568893"/>
            <a:ext cx="547151" cy="478280"/>
            <a:chOff x="2518167" y="4177017"/>
            <a:chExt cx="350535" cy="306413"/>
          </a:xfrm>
        </p:grpSpPr>
        <p:sp>
          <p:nvSpPr>
            <p:cNvPr id="19953" name="Google Shape;19953;p94"/>
            <p:cNvSpPr/>
            <p:nvPr/>
          </p:nvSpPr>
          <p:spPr>
            <a:xfrm>
              <a:off x="2529792" y="4197434"/>
              <a:ext cx="216378" cy="133409"/>
            </a:xfrm>
            <a:custGeom>
              <a:rect b="b" l="l" r="r" t="t"/>
              <a:pathLst>
                <a:path extrusionOk="0" h="4097" w="6645">
                  <a:moveTo>
                    <a:pt x="6312" y="1"/>
                  </a:moveTo>
                  <a:cubicBezTo>
                    <a:pt x="6235" y="1"/>
                    <a:pt x="6161" y="33"/>
                    <a:pt x="6097" y="96"/>
                  </a:cubicBezTo>
                  <a:lnTo>
                    <a:pt x="5049" y="1120"/>
                  </a:lnTo>
                  <a:lnTo>
                    <a:pt x="4335" y="406"/>
                  </a:lnTo>
                  <a:cubicBezTo>
                    <a:pt x="4275" y="346"/>
                    <a:pt x="4192" y="316"/>
                    <a:pt x="4112" y="316"/>
                  </a:cubicBezTo>
                  <a:cubicBezTo>
                    <a:pt x="4031" y="316"/>
                    <a:pt x="3954" y="346"/>
                    <a:pt x="3906" y="406"/>
                  </a:cubicBezTo>
                  <a:lnTo>
                    <a:pt x="3478" y="834"/>
                  </a:lnTo>
                  <a:lnTo>
                    <a:pt x="2192" y="2073"/>
                  </a:lnTo>
                  <a:lnTo>
                    <a:pt x="1477" y="1358"/>
                  </a:lnTo>
                  <a:cubicBezTo>
                    <a:pt x="1418" y="1299"/>
                    <a:pt x="1340" y="1269"/>
                    <a:pt x="1263" y="1269"/>
                  </a:cubicBezTo>
                  <a:cubicBezTo>
                    <a:pt x="1185" y="1269"/>
                    <a:pt x="1108" y="1299"/>
                    <a:pt x="1049" y="1358"/>
                  </a:cubicBezTo>
                  <a:lnTo>
                    <a:pt x="1" y="2406"/>
                  </a:lnTo>
                  <a:lnTo>
                    <a:pt x="1" y="4097"/>
                  </a:lnTo>
                  <a:lnTo>
                    <a:pt x="6645" y="4097"/>
                  </a:lnTo>
                  <a:lnTo>
                    <a:pt x="6645" y="334"/>
                  </a:lnTo>
                  <a:cubicBezTo>
                    <a:pt x="6645" y="168"/>
                    <a:pt x="6550" y="49"/>
                    <a:pt x="6431" y="25"/>
                  </a:cubicBezTo>
                  <a:cubicBezTo>
                    <a:pt x="6391" y="9"/>
                    <a:pt x="6351" y="1"/>
                    <a:pt x="631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94"/>
            <p:cNvSpPr/>
            <p:nvPr/>
          </p:nvSpPr>
          <p:spPr>
            <a:xfrm>
              <a:off x="2643012" y="4196294"/>
              <a:ext cx="103158" cy="133799"/>
            </a:xfrm>
            <a:custGeom>
              <a:rect b="b" l="l" r="r" t="t"/>
              <a:pathLst>
                <a:path extrusionOk="0" h="4109" w="3168">
                  <a:moveTo>
                    <a:pt x="2830" y="1"/>
                  </a:moveTo>
                  <a:cubicBezTo>
                    <a:pt x="2754" y="1"/>
                    <a:pt x="2682" y="37"/>
                    <a:pt x="2620" y="84"/>
                  </a:cubicBezTo>
                  <a:lnTo>
                    <a:pt x="1572" y="1131"/>
                  </a:lnTo>
                  <a:lnTo>
                    <a:pt x="858" y="417"/>
                  </a:lnTo>
                  <a:cubicBezTo>
                    <a:pt x="798" y="357"/>
                    <a:pt x="715" y="328"/>
                    <a:pt x="635" y="328"/>
                  </a:cubicBezTo>
                  <a:cubicBezTo>
                    <a:pt x="554" y="328"/>
                    <a:pt x="477" y="357"/>
                    <a:pt x="429" y="417"/>
                  </a:cubicBezTo>
                  <a:lnTo>
                    <a:pt x="1" y="846"/>
                  </a:lnTo>
                  <a:lnTo>
                    <a:pt x="1" y="4108"/>
                  </a:lnTo>
                  <a:lnTo>
                    <a:pt x="3168" y="4108"/>
                  </a:lnTo>
                  <a:lnTo>
                    <a:pt x="3168" y="322"/>
                  </a:lnTo>
                  <a:cubicBezTo>
                    <a:pt x="3168" y="203"/>
                    <a:pt x="3073" y="84"/>
                    <a:pt x="2954" y="36"/>
                  </a:cubicBezTo>
                  <a:cubicBezTo>
                    <a:pt x="2912" y="11"/>
                    <a:pt x="2871" y="1"/>
                    <a:pt x="283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94"/>
            <p:cNvSpPr/>
            <p:nvPr/>
          </p:nvSpPr>
          <p:spPr>
            <a:xfrm>
              <a:off x="2518949" y="4177017"/>
              <a:ext cx="227221" cy="163920"/>
            </a:xfrm>
            <a:custGeom>
              <a:rect b="b" l="l" r="r" t="t"/>
              <a:pathLst>
                <a:path extrusionOk="0" h="5034" w="6978">
                  <a:moveTo>
                    <a:pt x="291" y="0"/>
                  </a:moveTo>
                  <a:cubicBezTo>
                    <a:pt x="130" y="0"/>
                    <a:pt x="0" y="147"/>
                    <a:pt x="0" y="294"/>
                  </a:cubicBezTo>
                  <a:lnTo>
                    <a:pt x="0" y="4700"/>
                  </a:lnTo>
                  <a:cubicBezTo>
                    <a:pt x="0" y="4891"/>
                    <a:pt x="143" y="5034"/>
                    <a:pt x="334" y="5034"/>
                  </a:cubicBezTo>
                  <a:lnTo>
                    <a:pt x="6645" y="5034"/>
                  </a:lnTo>
                  <a:cubicBezTo>
                    <a:pt x="6811" y="5034"/>
                    <a:pt x="6978" y="4843"/>
                    <a:pt x="6978" y="4676"/>
                  </a:cubicBezTo>
                  <a:cubicBezTo>
                    <a:pt x="6930" y="4533"/>
                    <a:pt x="6811" y="4414"/>
                    <a:pt x="6645" y="4414"/>
                  </a:cubicBezTo>
                  <a:lnTo>
                    <a:pt x="619" y="4414"/>
                  </a:lnTo>
                  <a:lnTo>
                    <a:pt x="619" y="318"/>
                  </a:lnTo>
                  <a:cubicBezTo>
                    <a:pt x="619" y="175"/>
                    <a:pt x="500" y="33"/>
                    <a:pt x="358" y="9"/>
                  </a:cubicBezTo>
                  <a:cubicBezTo>
                    <a:pt x="335" y="3"/>
                    <a:pt x="313" y="0"/>
                    <a:pt x="29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94"/>
            <p:cNvSpPr/>
            <p:nvPr/>
          </p:nvSpPr>
          <p:spPr>
            <a:xfrm>
              <a:off x="2643012" y="4319185"/>
              <a:ext cx="103158" cy="20970"/>
            </a:xfrm>
            <a:custGeom>
              <a:rect b="b" l="l" r="r" t="t"/>
              <a:pathLst>
                <a:path extrusionOk="0" h="644" w="3168">
                  <a:moveTo>
                    <a:pt x="1" y="1"/>
                  </a:moveTo>
                  <a:lnTo>
                    <a:pt x="1" y="644"/>
                  </a:lnTo>
                  <a:lnTo>
                    <a:pt x="2835" y="644"/>
                  </a:lnTo>
                  <a:cubicBezTo>
                    <a:pt x="3001" y="644"/>
                    <a:pt x="3168" y="477"/>
                    <a:pt x="3120" y="287"/>
                  </a:cubicBezTo>
                  <a:cubicBezTo>
                    <a:pt x="3120" y="120"/>
                    <a:pt x="2977" y="1"/>
                    <a:pt x="283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94"/>
            <p:cNvSpPr/>
            <p:nvPr/>
          </p:nvSpPr>
          <p:spPr>
            <a:xfrm>
              <a:off x="2781826" y="4397693"/>
              <a:ext cx="86877" cy="85737"/>
            </a:xfrm>
            <a:custGeom>
              <a:rect b="b" l="l" r="r" t="t"/>
              <a:pathLst>
                <a:path extrusionOk="0" h="2633" w="2668">
                  <a:moveTo>
                    <a:pt x="346" y="1"/>
                  </a:moveTo>
                  <a:cubicBezTo>
                    <a:pt x="262" y="1"/>
                    <a:pt x="179" y="31"/>
                    <a:pt x="119" y="90"/>
                  </a:cubicBezTo>
                  <a:cubicBezTo>
                    <a:pt x="0" y="209"/>
                    <a:pt x="0" y="424"/>
                    <a:pt x="119" y="543"/>
                  </a:cubicBezTo>
                  <a:lnTo>
                    <a:pt x="2120" y="2543"/>
                  </a:lnTo>
                  <a:cubicBezTo>
                    <a:pt x="2168" y="2603"/>
                    <a:pt x="2245" y="2632"/>
                    <a:pt x="2325" y="2632"/>
                  </a:cubicBezTo>
                  <a:cubicBezTo>
                    <a:pt x="2406" y="2632"/>
                    <a:pt x="2489" y="2603"/>
                    <a:pt x="2549" y="2543"/>
                  </a:cubicBezTo>
                  <a:cubicBezTo>
                    <a:pt x="2668" y="2424"/>
                    <a:pt x="2668" y="2210"/>
                    <a:pt x="2549" y="2091"/>
                  </a:cubicBez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94"/>
            <p:cNvSpPr/>
            <p:nvPr/>
          </p:nvSpPr>
          <p:spPr>
            <a:xfrm>
              <a:off x="2785701" y="4397693"/>
              <a:ext cx="83002" cy="82839"/>
            </a:xfrm>
            <a:custGeom>
              <a:rect b="b" l="l" r="r" t="t"/>
              <a:pathLst>
                <a:path extrusionOk="0" h="2544" w="2549">
                  <a:moveTo>
                    <a:pt x="227" y="1"/>
                  </a:moveTo>
                  <a:cubicBezTo>
                    <a:pt x="143" y="1"/>
                    <a:pt x="60" y="31"/>
                    <a:pt x="0" y="90"/>
                  </a:cubicBezTo>
                  <a:lnTo>
                    <a:pt x="2430" y="2543"/>
                  </a:lnTo>
                  <a:cubicBezTo>
                    <a:pt x="2549" y="2424"/>
                    <a:pt x="2549" y="2210"/>
                    <a:pt x="2430" y="2091"/>
                  </a:cubicBezTo>
                  <a:lnTo>
                    <a:pt x="453" y="90"/>
                  </a:lnTo>
                  <a:cubicBezTo>
                    <a:pt x="393" y="31"/>
                    <a:pt x="310" y="1"/>
                    <a:pt x="22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94"/>
            <p:cNvSpPr/>
            <p:nvPr/>
          </p:nvSpPr>
          <p:spPr>
            <a:xfrm>
              <a:off x="2643012" y="4258716"/>
              <a:ext cx="184597" cy="183815"/>
            </a:xfrm>
            <a:custGeom>
              <a:rect b="b" l="l" r="r" t="t"/>
              <a:pathLst>
                <a:path extrusionOk="0" h="5645" w="5669">
                  <a:moveTo>
                    <a:pt x="2835" y="0"/>
                  </a:moveTo>
                  <a:cubicBezTo>
                    <a:pt x="2049" y="0"/>
                    <a:pt x="1334" y="310"/>
                    <a:pt x="834" y="834"/>
                  </a:cubicBezTo>
                  <a:cubicBezTo>
                    <a:pt x="334" y="1334"/>
                    <a:pt x="1" y="2048"/>
                    <a:pt x="1" y="2810"/>
                  </a:cubicBezTo>
                  <a:cubicBezTo>
                    <a:pt x="1" y="4358"/>
                    <a:pt x="1287" y="5644"/>
                    <a:pt x="2835" y="5644"/>
                  </a:cubicBezTo>
                  <a:cubicBezTo>
                    <a:pt x="3597" y="5644"/>
                    <a:pt x="4311" y="5311"/>
                    <a:pt x="4835" y="4811"/>
                  </a:cubicBezTo>
                  <a:cubicBezTo>
                    <a:pt x="5335" y="4311"/>
                    <a:pt x="5668" y="3596"/>
                    <a:pt x="5668" y="2810"/>
                  </a:cubicBezTo>
                  <a:cubicBezTo>
                    <a:pt x="5668" y="1239"/>
                    <a:pt x="4406" y="0"/>
                    <a:pt x="283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94"/>
            <p:cNvSpPr/>
            <p:nvPr/>
          </p:nvSpPr>
          <p:spPr>
            <a:xfrm>
              <a:off x="2670169" y="4258716"/>
              <a:ext cx="157440" cy="156658"/>
            </a:xfrm>
            <a:custGeom>
              <a:rect b="b" l="l" r="r" t="t"/>
              <a:pathLst>
                <a:path extrusionOk="0" h="4811" w="4835">
                  <a:moveTo>
                    <a:pt x="2001" y="0"/>
                  </a:moveTo>
                  <a:cubicBezTo>
                    <a:pt x="1215" y="0"/>
                    <a:pt x="500" y="310"/>
                    <a:pt x="0" y="834"/>
                  </a:cubicBezTo>
                  <a:lnTo>
                    <a:pt x="4001" y="4811"/>
                  </a:lnTo>
                  <a:cubicBezTo>
                    <a:pt x="4501" y="4311"/>
                    <a:pt x="4834" y="3596"/>
                    <a:pt x="4834" y="2810"/>
                  </a:cubicBezTo>
                  <a:cubicBezTo>
                    <a:pt x="4834" y="1239"/>
                    <a:pt x="3572"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94"/>
            <p:cNvSpPr/>
            <p:nvPr/>
          </p:nvSpPr>
          <p:spPr>
            <a:xfrm>
              <a:off x="2518167" y="4402154"/>
              <a:ext cx="104721" cy="20221"/>
            </a:xfrm>
            <a:custGeom>
              <a:rect b="b" l="l" r="r" t="t"/>
              <a:pathLst>
                <a:path extrusionOk="0" h="621" w="3216">
                  <a:moveTo>
                    <a:pt x="310" y="1"/>
                  </a:moveTo>
                  <a:cubicBezTo>
                    <a:pt x="143" y="1"/>
                    <a:pt x="0" y="168"/>
                    <a:pt x="24" y="358"/>
                  </a:cubicBezTo>
                  <a:cubicBezTo>
                    <a:pt x="48" y="501"/>
                    <a:pt x="191" y="620"/>
                    <a:pt x="358" y="620"/>
                  </a:cubicBezTo>
                  <a:lnTo>
                    <a:pt x="2882" y="620"/>
                  </a:lnTo>
                  <a:cubicBezTo>
                    <a:pt x="3073" y="620"/>
                    <a:pt x="3215" y="477"/>
                    <a:pt x="3168" y="263"/>
                  </a:cubicBezTo>
                  <a:cubicBezTo>
                    <a:pt x="3144" y="120"/>
                    <a:pt x="3001" y="1"/>
                    <a:pt x="2858"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94"/>
            <p:cNvSpPr/>
            <p:nvPr/>
          </p:nvSpPr>
          <p:spPr>
            <a:xfrm>
              <a:off x="2518167" y="4361060"/>
              <a:ext cx="63627" cy="20189"/>
            </a:xfrm>
            <a:custGeom>
              <a:rect b="b" l="l" r="r" t="t"/>
              <a:pathLst>
                <a:path extrusionOk="0" h="620" w="1954">
                  <a:moveTo>
                    <a:pt x="310" y="1"/>
                  </a:moveTo>
                  <a:cubicBezTo>
                    <a:pt x="143" y="1"/>
                    <a:pt x="0" y="191"/>
                    <a:pt x="24" y="358"/>
                  </a:cubicBezTo>
                  <a:cubicBezTo>
                    <a:pt x="48" y="501"/>
                    <a:pt x="191" y="620"/>
                    <a:pt x="358" y="620"/>
                  </a:cubicBezTo>
                  <a:lnTo>
                    <a:pt x="1644" y="620"/>
                  </a:lnTo>
                  <a:cubicBezTo>
                    <a:pt x="1810" y="620"/>
                    <a:pt x="1953" y="453"/>
                    <a:pt x="1929" y="263"/>
                  </a:cubicBezTo>
                  <a:cubicBezTo>
                    <a:pt x="1906" y="120"/>
                    <a:pt x="1739" y="1"/>
                    <a:pt x="159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94"/>
            <p:cNvSpPr/>
            <p:nvPr/>
          </p:nvSpPr>
          <p:spPr>
            <a:xfrm>
              <a:off x="2663168" y="4279654"/>
              <a:ext cx="143503" cy="143470"/>
            </a:xfrm>
            <a:custGeom>
              <a:rect b="b" l="l" r="r" t="t"/>
              <a:pathLst>
                <a:path extrusionOk="0" h="4406" w="4407">
                  <a:moveTo>
                    <a:pt x="2549" y="0"/>
                  </a:moveTo>
                  <a:lnTo>
                    <a:pt x="1096" y="1072"/>
                  </a:lnTo>
                  <a:lnTo>
                    <a:pt x="25" y="1882"/>
                  </a:lnTo>
                  <a:cubicBezTo>
                    <a:pt x="1" y="1977"/>
                    <a:pt x="1" y="2096"/>
                    <a:pt x="1" y="2215"/>
                  </a:cubicBezTo>
                  <a:cubicBezTo>
                    <a:pt x="1" y="3429"/>
                    <a:pt x="977" y="4406"/>
                    <a:pt x="2216" y="4406"/>
                  </a:cubicBezTo>
                  <a:cubicBezTo>
                    <a:pt x="2811" y="4406"/>
                    <a:pt x="3359" y="4168"/>
                    <a:pt x="3763" y="3763"/>
                  </a:cubicBezTo>
                  <a:cubicBezTo>
                    <a:pt x="4145" y="3358"/>
                    <a:pt x="4406" y="2810"/>
                    <a:pt x="4406" y="2215"/>
                  </a:cubicBezTo>
                  <a:cubicBezTo>
                    <a:pt x="4406" y="1072"/>
                    <a:pt x="3621" y="143"/>
                    <a:pt x="254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94"/>
            <p:cNvSpPr/>
            <p:nvPr/>
          </p:nvSpPr>
          <p:spPr>
            <a:xfrm>
              <a:off x="2698857" y="4279654"/>
              <a:ext cx="107814" cy="121002"/>
            </a:xfrm>
            <a:custGeom>
              <a:rect b="b" l="l" r="r" t="t"/>
              <a:pathLst>
                <a:path extrusionOk="0" h="3716" w="3311">
                  <a:moveTo>
                    <a:pt x="1453" y="0"/>
                  </a:moveTo>
                  <a:lnTo>
                    <a:pt x="0" y="1072"/>
                  </a:lnTo>
                  <a:lnTo>
                    <a:pt x="2667" y="3715"/>
                  </a:lnTo>
                  <a:cubicBezTo>
                    <a:pt x="3049" y="3334"/>
                    <a:pt x="3310" y="2763"/>
                    <a:pt x="3310" y="2167"/>
                  </a:cubicBezTo>
                  <a:cubicBezTo>
                    <a:pt x="3310" y="1072"/>
                    <a:pt x="2525" y="143"/>
                    <a:pt x="14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94"/>
            <p:cNvSpPr/>
            <p:nvPr/>
          </p:nvSpPr>
          <p:spPr>
            <a:xfrm>
              <a:off x="2670918" y="4279426"/>
              <a:ext cx="73722" cy="51416"/>
            </a:xfrm>
            <a:custGeom>
              <a:rect b="b" l="l" r="r" t="t"/>
              <a:pathLst>
                <a:path extrusionOk="0" h="1579" w="2264">
                  <a:moveTo>
                    <a:pt x="1902" y="1"/>
                  </a:moveTo>
                  <a:cubicBezTo>
                    <a:pt x="1333" y="1"/>
                    <a:pt x="824" y="232"/>
                    <a:pt x="430" y="626"/>
                  </a:cubicBezTo>
                  <a:cubicBezTo>
                    <a:pt x="239" y="817"/>
                    <a:pt x="120" y="1031"/>
                    <a:pt x="1" y="1269"/>
                  </a:cubicBezTo>
                  <a:lnTo>
                    <a:pt x="358" y="1579"/>
                  </a:lnTo>
                  <a:lnTo>
                    <a:pt x="2263" y="1579"/>
                  </a:lnTo>
                  <a:lnTo>
                    <a:pt x="2263" y="31"/>
                  </a:lnTo>
                  <a:cubicBezTo>
                    <a:pt x="2141" y="11"/>
                    <a:pt x="2020" y="1"/>
                    <a:pt x="190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94"/>
            <p:cNvSpPr/>
            <p:nvPr/>
          </p:nvSpPr>
          <p:spPr>
            <a:xfrm>
              <a:off x="2663168" y="4319185"/>
              <a:ext cx="81471" cy="21752"/>
            </a:xfrm>
            <a:custGeom>
              <a:rect b="b" l="l" r="r" t="t"/>
              <a:pathLst>
                <a:path extrusionOk="0" h="668" w="2502">
                  <a:moveTo>
                    <a:pt x="239" y="1"/>
                  </a:moveTo>
                  <a:cubicBezTo>
                    <a:pt x="191" y="96"/>
                    <a:pt x="168" y="215"/>
                    <a:pt x="96" y="334"/>
                  </a:cubicBezTo>
                  <a:cubicBezTo>
                    <a:pt x="72" y="429"/>
                    <a:pt x="48" y="548"/>
                    <a:pt x="1" y="668"/>
                  </a:cubicBezTo>
                  <a:lnTo>
                    <a:pt x="2192" y="668"/>
                  </a:lnTo>
                  <a:cubicBezTo>
                    <a:pt x="2358" y="668"/>
                    <a:pt x="2501" y="525"/>
                    <a:pt x="2478" y="310"/>
                  </a:cubicBezTo>
                  <a:cubicBezTo>
                    <a:pt x="2501" y="120"/>
                    <a:pt x="2358" y="1"/>
                    <a:pt x="22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7" name="Google Shape;19967;p94"/>
          <p:cNvGrpSpPr/>
          <p:nvPr/>
        </p:nvGrpSpPr>
        <p:grpSpPr>
          <a:xfrm>
            <a:off x="3551010" y="3065198"/>
            <a:ext cx="550759" cy="512029"/>
            <a:chOff x="3254861" y="1932354"/>
            <a:chExt cx="352847" cy="328035"/>
          </a:xfrm>
        </p:grpSpPr>
        <p:sp>
          <p:nvSpPr>
            <p:cNvPr id="19968" name="Google Shape;19968;p94"/>
            <p:cNvSpPr/>
            <p:nvPr/>
          </p:nvSpPr>
          <p:spPr>
            <a:xfrm>
              <a:off x="3254861" y="1932354"/>
              <a:ext cx="350535" cy="245847"/>
            </a:xfrm>
            <a:custGeom>
              <a:rect b="b" l="l" r="r" t="t"/>
              <a:pathLst>
                <a:path extrusionOk="0" h="7550" w="10765">
                  <a:moveTo>
                    <a:pt x="310" y="0"/>
                  </a:moveTo>
                  <a:cubicBezTo>
                    <a:pt x="143" y="0"/>
                    <a:pt x="0" y="143"/>
                    <a:pt x="0" y="310"/>
                  </a:cubicBezTo>
                  <a:lnTo>
                    <a:pt x="0" y="6930"/>
                  </a:lnTo>
                  <a:lnTo>
                    <a:pt x="619" y="7549"/>
                  </a:lnTo>
                  <a:lnTo>
                    <a:pt x="10074" y="7549"/>
                  </a:lnTo>
                  <a:lnTo>
                    <a:pt x="10717" y="6930"/>
                  </a:lnTo>
                  <a:lnTo>
                    <a:pt x="10717" y="310"/>
                  </a:lnTo>
                  <a:lnTo>
                    <a:pt x="10764" y="310"/>
                  </a:lnTo>
                  <a:cubicBezTo>
                    <a:pt x="10764" y="143"/>
                    <a:pt x="10622" y="0"/>
                    <a:pt x="10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94"/>
            <p:cNvSpPr/>
            <p:nvPr/>
          </p:nvSpPr>
          <p:spPr>
            <a:xfrm>
              <a:off x="3430113" y="1932354"/>
              <a:ext cx="175284" cy="245847"/>
            </a:xfrm>
            <a:custGeom>
              <a:rect b="b" l="l" r="r" t="t"/>
              <a:pathLst>
                <a:path extrusionOk="0" h="7550" w="5383">
                  <a:moveTo>
                    <a:pt x="0" y="0"/>
                  </a:moveTo>
                  <a:lnTo>
                    <a:pt x="0" y="7549"/>
                  </a:lnTo>
                  <a:lnTo>
                    <a:pt x="4739" y="7549"/>
                  </a:lnTo>
                  <a:lnTo>
                    <a:pt x="5382" y="6930"/>
                  </a:lnTo>
                  <a:lnTo>
                    <a:pt x="5382" y="310"/>
                  </a:lnTo>
                  <a:cubicBezTo>
                    <a:pt x="5382" y="143"/>
                    <a:pt x="5240" y="0"/>
                    <a:pt x="504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94"/>
            <p:cNvSpPr/>
            <p:nvPr/>
          </p:nvSpPr>
          <p:spPr>
            <a:xfrm>
              <a:off x="3256392" y="2158012"/>
              <a:ext cx="351317" cy="102376"/>
            </a:xfrm>
            <a:custGeom>
              <a:rect b="b" l="l" r="r" t="t"/>
              <a:pathLst>
                <a:path extrusionOk="0" h="3144" w="10789">
                  <a:moveTo>
                    <a:pt x="1" y="0"/>
                  </a:moveTo>
                  <a:lnTo>
                    <a:pt x="1" y="2834"/>
                  </a:lnTo>
                  <a:cubicBezTo>
                    <a:pt x="1" y="3001"/>
                    <a:pt x="168" y="3144"/>
                    <a:pt x="334" y="3144"/>
                  </a:cubicBezTo>
                  <a:lnTo>
                    <a:pt x="10455" y="3144"/>
                  </a:lnTo>
                  <a:cubicBezTo>
                    <a:pt x="10646" y="3144"/>
                    <a:pt x="10789" y="3001"/>
                    <a:pt x="10789" y="2834"/>
                  </a:cubicBezTo>
                  <a:lnTo>
                    <a:pt x="10789"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94"/>
            <p:cNvSpPr/>
            <p:nvPr/>
          </p:nvSpPr>
          <p:spPr>
            <a:xfrm>
              <a:off x="3430894" y="2158012"/>
              <a:ext cx="174502" cy="102376"/>
            </a:xfrm>
            <a:custGeom>
              <a:rect b="b" l="l" r="r" t="t"/>
              <a:pathLst>
                <a:path extrusionOk="0" h="3144" w="5359">
                  <a:moveTo>
                    <a:pt x="0" y="0"/>
                  </a:moveTo>
                  <a:lnTo>
                    <a:pt x="0" y="3144"/>
                  </a:lnTo>
                  <a:lnTo>
                    <a:pt x="5073" y="3144"/>
                  </a:lnTo>
                  <a:cubicBezTo>
                    <a:pt x="5216" y="3120"/>
                    <a:pt x="5358" y="2977"/>
                    <a:pt x="5358" y="2834"/>
                  </a:cubicBezTo>
                  <a:lnTo>
                    <a:pt x="5358"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94"/>
            <p:cNvSpPr/>
            <p:nvPr/>
          </p:nvSpPr>
          <p:spPr>
            <a:xfrm>
              <a:off x="3295955" y="2198324"/>
              <a:ext cx="268348" cy="20970"/>
            </a:xfrm>
            <a:custGeom>
              <a:rect b="b" l="l" r="r" t="t"/>
              <a:pathLst>
                <a:path extrusionOk="0" h="644" w="8241">
                  <a:moveTo>
                    <a:pt x="381" y="0"/>
                  </a:moveTo>
                  <a:cubicBezTo>
                    <a:pt x="215" y="0"/>
                    <a:pt x="72" y="120"/>
                    <a:pt x="48" y="286"/>
                  </a:cubicBezTo>
                  <a:cubicBezTo>
                    <a:pt x="0" y="453"/>
                    <a:pt x="167" y="643"/>
                    <a:pt x="334" y="643"/>
                  </a:cubicBezTo>
                  <a:lnTo>
                    <a:pt x="7907" y="643"/>
                  </a:lnTo>
                  <a:cubicBezTo>
                    <a:pt x="8074" y="643"/>
                    <a:pt x="8240" y="453"/>
                    <a:pt x="8240" y="286"/>
                  </a:cubicBezTo>
                  <a:cubicBezTo>
                    <a:pt x="8193" y="120"/>
                    <a:pt x="8074" y="0"/>
                    <a:pt x="790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94"/>
            <p:cNvSpPr/>
            <p:nvPr/>
          </p:nvSpPr>
          <p:spPr>
            <a:xfrm>
              <a:off x="3430894" y="2198324"/>
              <a:ext cx="134190" cy="20970"/>
            </a:xfrm>
            <a:custGeom>
              <a:rect b="b" l="l" r="r" t="t"/>
              <a:pathLst>
                <a:path extrusionOk="0" h="644" w="4121">
                  <a:moveTo>
                    <a:pt x="0" y="0"/>
                  </a:moveTo>
                  <a:lnTo>
                    <a:pt x="0" y="643"/>
                  </a:lnTo>
                  <a:lnTo>
                    <a:pt x="3787" y="643"/>
                  </a:lnTo>
                  <a:cubicBezTo>
                    <a:pt x="3977" y="643"/>
                    <a:pt x="4120" y="477"/>
                    <a:pt x="4096" y="286"/>
                  </a:cubicBezTo>
                  <a:cubicBezTo>
                    <a:pt x="4049" y="120"/>
                    <a:pt x="3906" y="0"/>
                    <a:pt x="37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94"/>
            <p:cNvSpPr/>
            <p:nvPr/>
          </p:nvSpPr>
          <p:spPr>
            <a:xfrm>
              <a:off x="3378924" y="1973838"/>
              <a:ext cx="123347" cy="142526"/>
            </a:xfrm>
            <a:custGeom>
              <a:rect b="b" l="l" r="r" t="t"/>
              <a:pathLst>
                <a:path extrusionOk="0" h="4377" w="3788">
                  <a:moveTo>
                    <a:pt x="304" y="1"/>
                  </a:moveTo>
                  <a:cubicBezTo>
                    <a:pt x="219" y="1"/>
                    <a:pt x="137" y="38"/>
                    <a:pt x="96" y="107"/>
                  </a:cubicBezTo>
                  <a:cubicBezTo>
                    <a:pt x="24" y="179"/>
                    <a:pt x="1" y="274"/>
                    <a:pt x="1" y="322"/>
                  </a:cubicBezTo>
                  <a:lnTo>
                    <a:pt x="1" y="4084"/>
                  </a:lnTo>
                  <a:cubicBezTo>
                    <a:pt x="1" y="4156"/>
                    <a:pt x="24" y="4227"/>
                    <a:pt x="96" y="4275"/>
                  </a:cubicBezTo>
                  <a:cubicBezTo>
                    <a:pt x="169" y="4348"/>
                    <a:pt x="251" y="4376"/>
                    <a:pt x="331" y="4376"/>
                  </a:cubicBezTo>
                  <a:cubicBezTo>
                    <a:pt x="381" y="4376"/>
                    <a:pt x="431" y="4365"/>
                    <a:pt x="477" y="4346"/>
                  </a:cubicBezTo>
                  <a:lnTo>
                    <a:pt x="1572" y="3680"/>
                  </a:lnTo>
                  <a:lnTo>
                    <a:pt x="3620" y="2465"/>
                  </a:lnTo>
                  <a:cubicBezTo>
                    <a:pt x="3716" y="2417"/>
                    <a:pt x="3787" y="2322"/>
                    <a:pt x="3787" y="2203"/>
                  </a:cubicBezTo>
                  <a:cubicBezTo>
                    <a:pt x="3787" y="2084"/>
                    <a:pt x="3739" y="1965"/>
                    <a:pt x="3620" y="1941"/>
                  </a:cubicBezTo>
                  <a:lnTo>
                    <a:pt x="1572" y="703"/>
                  </a:lnTo>
                  <a:lnTo>
                    <a:pt x="477" y="60"/>
                  </a:lnTo>
                  <a:cubicBezTo>
                    <a:pt x="427" y="20"/>
                    <a:pt x="365"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94"/>
            <p:cNvSpPr/>
            <p:nvPr/>
          </p:nvSpPr>
          <p:spPr>
            <a:xfrm>
              <a:off x="3430113" y="1996697"/>
              <a:ext cx="72158" cy="98534"/>
            </a:xfrm>
            <a:custGeom>
              <a:rect b="b" l="l" r="r" t="t"/>
              <a:pathLst>
                <a:path extrusionOk="0" h="3026" w="2216">
                  <a:moveTo>
                    <a:pt x="0" y="1"/>
                  </a:moveTo>
                  <a:lnTo>
                    <a:pt x="0" y="3025"/>
                  </a:lnTo>
                  <a:lnTo>
                    <a:pt x="2048" y="1787"/>
                  </a:lnTo>
                  <a:cubicBezTo>
                    <a:pt x="2167" y="1715"/>
                    <a:pt x="2215" y="1596"/>
                    <a:pt x="2215" y="1501"/>
                  </a:cubicBezTo>
                  <a:cubicBezTo>
                    <a:pt x="2215" y="1382"/>
                    <a:pt x="2144" y="1287"/>
                    <a:pt x="2048" y="1239"/>
                  </a:cubicBezTo>
                  <a:lnTo>
                    <a:pt x="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94"/>
            <p:cNvSpPr/>
            <p:nvPr/>
          </p:nvSpPr>
          <p:spPr>
            <a:xfrm>
              <a:off x="3502239" y="2177289"/>
              <a:ext cx="20189" cy="60176"/>
            </a:xfrm>
            <a:custGeom>
              <a:rect b="b" l="l" r="r" t="t"/>
              <a:pathLst>
                <a:path extrusionOk="0" h="1848" w="620">
                  <a:moveTo>
                    <a:pt x="299" y="1"/>
                  </a:moveTo>
                  <a:cubicBezTo>
                    <a:pt x="287" y="1"/>
                    <a:pt x="274" y="2"/>
                    <a:pt x="262" y="3"/>
                  </a:cubicBezTo>
                  <a:cubicBezTo>
                    <a:pt x="119" y="27"/>
                    <a:pt x="0" y="170"/>
                    <a:pt x="0" y="337"/>
                  </a:cubicBezTo>
                  <a:lnTo>
                    <a:pt x="0" y="1575"/>
                  </a:lnTo>
                  <a:cubicBezTo>
                    <a:pt x="0" y="1737"/>
                    <a:pt x="86" y="1848"/>
                    <a:pt x="200" y="1848"/>
                  </a:cubicBezTo>
                  <a:cubicBezTo>
                    <a:pt x="220" y="1848"/>
                    <a:pt x="241" y="1844"/>
                    <a:pt x="262" y="1837"/>
                  </a:cubicBezTo>
                  <a:cubicBezTo>
                    <a:pt x="285" y="1843"/>
                    <a:pt x="307" y="1845"/>
                    <a:pt x="328" y="1845"/>
                  </a:cubicBezTo>
                  <a:cubicBezTo>
                    <a:pt x="490" y="1845"/>
                    <a:pt x="619" y="1698"/>
                    <a:pt x="619" y="1551"/>
                  </a:cubicBezTo>
                  <a:lnTo>
                    <a:pt x="619" y="289"/>
                  </a:lnTo>
                  <a:cubicBezTo>
                    <a:pt x="619" y="135"/>
                    <a:pt x="456" y="1"/>
                    <a:pt x="29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7" name="Google Shape;19977;p94"/>
          <p:cNvGrpSpPr/>
          <p:nvPr/>
        </p:nvGrpSpPr>
        <p:grpSpPr>
          <a:xfrm>
            <a:off x="3573984" y="3926967"/>
            <a:ext cx="502372" cy="544762"/>
            <a:chOff x="3269580" y="2484451"/>
            <a:chExt cx="321848" cy="349005"/>
          </a:xfrm>
        </p:grpSpPr>
        <p:sp>
          <p:nvSpPr>
            <p:cNvPr id="19978" name="Google Shape;19978;p94"/>
            <p:cNvSpPr/>
            <p:nvPr/>
          </p:nvSpPr>
          <p:spPr>
            <a:xfrm>
              <a:off x="3454144" y="2484451"/>
              <a:ext cx="137283" cy="144512"/>
            </a:xfrm>
            <a:custGeom>
              <a:rect b="b" l="l" r="r" t="t"/>
              <a:pathLst>
                <a:path extrusionOk="0" h="4438" w="4216">
                  <a:moveTo>
                    <a:pt x="334" y="1"/>
                  </a:moveTo>
                  <a:cubicBezTo>
                    <a:pt x="167" y="1"/>
                    <a:pt x="1" y="144"/>
                    <a:pt x="1" y="334"/>
                  </a:cubicBezTo>
                  <a:lnTo>
                    <a:pt x="1" y="4121"/>
                  </a:lnTo>
                  <a:cubicBezTo>
                    <a:pt x="1" y="4240"/>
                    <a:pt x="72" y="4311"/>
                    <a:pt x="167" y="4383"/>
                  </a:cubicBezTo>
                  <a:cubicBezTo>
                    <a:pt x="209" y="4410"/>
                    <a:pt x="258" y="4438"/>
                    <a:pt x="310" y="4438"/>
                  </a:cubicBezTo>
                  <a:cubicBezTo>
                    <a:pt x="349" y="4438"/>
                    <a:pt x="389" y="4423"/>
                    <a:pt x="429" y="4383"/>
                  </a:cubicBezTo>
                  <a:lnTo>
                    <a:pt x="4001" y="3097"/>
                  </a:lnTo>
                  <a:cubicBezTo>
                    <a:pt x="4097" y="3073"/>
                    <a:pt x="4144" y="3049"/>
                    <a:pt x="4168" y="2954"/>
                  </a:cubicBezTo>
                  <a:cubicBezTo>
                    <a:pt x="4216" y="2882"/>
                    <a:pt x="4216" y="2811"/>
                    <a:pt x="4168" y="2716"/>
                  </a:cubicBezTo>
                  <a:cubicBezTo>
                    <a:pt x="3620" y="1096"/>
                    <a:pt x="2025" y="1"/>
                    <a:pt x="334"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94"/>
            <p:cNvSpPr/>
            <p:nvPr/>
          </p:nvSpPr>
          <p:spPr>
            <a:xfrm>
              <a:off x="3269580" y="2566671"/>
              <a:ext cx="267566" cy="266785"/>
            </a:xfrm>
            <a:custGeom>
              <a:rect b="b" l="l" r="r" t="t"/>
              <a:pathLst>
                <a:path extrusionOk="0" h="8193" w="8217">
                  <a:moveTo>
                    <a:pt x="4073" y="0"/>
                  </a:moveTo>
                  <a:cubicBezTo>
                    <a:pt x="1811" y="0"/>
                    <a:pt x="1" y="1858"/>
                    <a:pt x="1" y="4073"/>
                  </a:cubicBezTo>
                  <a:cubicBezTo>
                    <a:pt x="1" y="6311"/>
                    <a:pt x="1834" y="8192"/>
                    <a:pt x="4073" y="8192"/>
                  </a:cubicBezTo>
                  <a:cubicBezTo>
                    <a:pt x="6312" y="8192"/>
                    <a:pt x="8145" y="6335"/>
                    <a:pt x="8145" y="4073"/>
                  </a:cubicBezTo>
                  <a:cubicBezTo>
                    <a:pt x="8217" y="3644"/>
                    <a:pt x="8121" y="3168"/>
                    <a:pt x="7931" y="2715"/>
                  </a:cubicBezTo>
                  <a:cubicBezTo>
                    <a:pt x="7892" y="2598"/>
                    <a:pt x="7756" y="2512"/>
                    <a:pt x="7616" y="2512"/>
                  </a:cubicBezTo>
                  <a:cubicBezTo>
                    <a:pt x="7586" y="2512"/>
                    <a:pt x="7556" y="2516"/>
                    <a:pt x="7526" y="2525"/>
                  </a:cubicBezTo>
                  <a:lnTo>
                    <a:pt x="4406" y="3668"/>
                  </a:lnTo>
                  <a:lnTo>
                    <a:pt x="4406" y="334"/>
                  </a:lnTo>
                  <a:cubicBezTo>
                    <a:pt x="4406" y="143"/>
                    <a:pt x="4240" y="0"/>
                    <a:pt x="40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94"/>
            <p:cNvSpPr/>
            <p:nvPr/>
          </p:nvSpPr>
          <p:spPr>
            <a:xfrm>
              <a:off x="3402956" y="2566671"/>
              <a:ext cx="134190" cy="266785"/>
            </a:xfrm>
            <a:custGeom>
              <a:rect b="b" l="l" r="r" t="t"/>
              <a:pathLst>
                <a:path extrusionOk="0" h="8193" w="4121">
                  <a:moveTo>
                    <a:pt x="1" y="0"/>
                  </a:moveTo>
                  <a:lnTo>
                    <a:pt x="1" y="8192"/>
                  </a:lnTo>
                  <a:cubicBezTo>
                    <a:pt x="15" y="8193"/>
                    <a:pt x="30" y="8193"/>
                    <a:pt x="44" y="8193"/>
                  </a:cubicBezTo>
                  <a:cubicBezTo>
                    <a:pt x="2287" y="8193"/>
                    <a:pt x="4121" y="6368"/>
                    <a:pt x="4121" y="4120"/>
                  </a:cubicBezTo>
                  <a:cubicBezTo>
                    <a:pt x="4121" y="3644"/>
                    <a:pt x="4025" y="3168"/>
                    <a:pt x="3883" y="2715"/>
                  </a:cubicBezTo>
                  <a:cubicBezTo>
                    <a:pt x="3824" y="2598"/>
                    <a:pt x="3701" y="2512"/>
                    <a:pt x="3553" y="2512"/>
                  </a:cubicBezTo>
                  <a:cubicBezTo>
                    <a:pt x="3521" y="2512"/>
                    <a:pt x="3488" y="2516"/>
                    <a:pt x="3454" y="2525"/>
                  </a:cubicBezTo>
                  <a:lnTo>
                    <a:pt x="334" y="3668"/>
                  </a:lnTo>
                  <a:lnTo>
                    <a:pt x="334" y="334"/>
                  </a:lnTo>
                  <a:cubicBezTo>
                    <a:pt x="334" y="143"/>
                    <a:pt x="191"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1" name="Google Shape;19981;p94"/>
          <p:cNvGrpSpPr/>
          <p:nvPr/>
        </p:nvGrpSpPr>
        <p:grpSpPr>
          <a:xfrm>
            <a:off x="3552230" y="4804542"/>
            <a:ext cx="545931" cy="512029"/>
            <a:chOff x="3255643" y="3046675"/>
            <a:chExt cx="349754" cy="328035"/>
          </a:xfrm>
        </p:grpSpPr>
        <p:sp>
          <p:nvSpPr>
            <p:cNvPr id="19982" name="Google Shape;19982;p94"/>
            <p:cNvSpPr/>
            <p:nvPr/>
          </p:nvSpPr>
          <p:spPr>
            <a:xfrm>
              <a:off x="3382018" y="3291708"/>
              <a:ext cx="98534" cy="67502"/>
            </a:xfrm>
            <a:custGeom>
              <a:rect b="b" l="l" r="r" t="t"/>
              <a:pathLst>
                <a:path extrusionOk="0" h="2073" w="3026">
                  <a:moveTo>
                    <a:pt x="549" y="1"/>
                  </a:moveTo>
                  <a:lnTo>
                    <a:pt x="549" y="334"/>
                  </a:lnTo>
                  <a:cubicBezTo>
                    <a:pt x="549" y="1191"/>
                    <a:pt x="1" y="2073"/>
                    <a:pt x="1" y="2073"/>
                  </a:cubicBezTo>
                  <a:lnTo>
                    <a:pt x="3025" y="2073"/>
                  </a:lnTo>
                  <a:cubicBezTo>
                    <a:pt x="3001" y="2025"/>
                    <a:pt x="2430" y="1168"/>
                    <a:pt x="2430" y="334"/>
                  </a:cubicBezTo>
                  <a:lnTo>
                    <a:pt x="243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94"/>
            <p:cNvSpPr/>
            <p:nvPr/>
          </p:nvSpPr>
          <p:spPr>
            <a:xfrm>
              <a:off x="3430894" y="3293271"/>
              <a:ext cx="49658" cy="65939"/>
            </a:xfrm>
            <a:custGeom>
              <a:rect b="b" l="l" r="r" t="t"/>
              <a:pathLst>
                <a:path extrusionOk="0" h="2025" w="1525">
                  <a:moveTo>
                    <a:pt x="0" y="0"/>
                  </a:moveTo>
                  <a:lnTo>
                    <a:pt x="0" y="2025"/>
                  </a:lnTo>
                  <a:lnTo>
                    <a:pt x="1524" y="2025"/>
                  </a:lnTo>
                  <a:cubicBezTo>
                    <a:pt x="1500" y="1977"/>
                    <a:pt x="929" y="1120"/>
                    <a:pt x="953" y="310"/>
                  </a:cubicBezTo>
                  <a:lnTo>
                    <a:pt x="953"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94"/>
            <p:cNvSpPr/>
            <p:nvPr/>
          </p:nvSpPr>
          <p:spPr>
            <a:xfrm>
              <a:off x="3255643" y="3046675"/>
              <a:ext cx="349754" cy="266785"/>
            </a:xfrm>
            <a:custGeom>
              <a:rect b="b" l="l" r="r" t="t"/>
              <a:pathLst>
                <a:path extrusionOk="0" h="8193" w="10741">
                  <a:moveTo>
                    <a:pt x="953" y="0"/>
                  </a:moveTo>
                  <a:cubicBezTo>
                    <a:pt x="429" y="0"/>
                    <a:pt x="0" y="429"/>
                    <a:pt x="0" y="953"/>
                  </a:cubicBezTo>
                  <a:lnTo>
                    <a:pt x="0" y="7240"/>
                  </a:lnTo>
                  <a:cubicBezTo>
                    <a:pt x="0" y="7764"/>
                    <a:pt x="429" y="8193"/>
                    <a:pt x="953" y="8193"/>
                  </a:cubicBezTo>
                  <a:lnTo>
                    <a:pt x="9788" y="8193"/>
                  </a:lnTo>
                  <a:cubicBezTo>
                    <a:pt x="10336" y="8193"/>
                    <a:pt x="10740" y="7764"/>
                    <a:pt x="10740" y="7240"/>
                  </a:cubicBezTo>
                  <a:lnTo>
                    <a:pt x="10740" y="953"/>
                  </a:lnTo>
                  <a:cubicBezTo>
                    <a:pt x="10740" y="429"/>
                    <a:pt x="10336" y="0"/>
                    <a:pt x="978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94"/>
            <p:cNvSpPr/>
            <p:nvPr/>
          </p:nvSpPr>
          <p:spPr>
            <a:xfrm>
              <a:off x="3430894" y="3047424"/>
              <a:ext cx="174502" cy="266036"/>
            </a:xfrm>
            <a:custGeom>
              <a:rect b="b" l="l" r="r" t="t"/>
              <a:pathLst>
                <a:path extrusionOk="0" h="8170" w="5359">
                  <a:moveTo>
                    <a:pt x="4449" y="0"/>
                  </a:moveTo>
                  <a:cubicBezTo>
                    <a:pt x="4435" y="0"/>
                    <a:pt x="4420" y="1"/>
                    <a:pt x="4406" y="1"/>
                  </a:cubicBezTo>
                  <a:lnTo>
                    <a:pt x="0" y="1"/>
                  </a:lnTo>
                  <a:lnTo>
                    <a:pt x="0" y="8170"/>
                  </a:lnTo>
                  <a:lnTo>
                    <a:pt x="4406" y="8170"/>
                  </a:lnTo>
                  <a:cubicBezTo>
                    <a:pt x="4954" y="8170"/>
                    <a:pt x="5358" y="7741"/>
                    <a:pt x="5358" y="7217"/>
                  </a:cubicBezTo>
                  <a:lnTo>
                    <a:pt x="5358" y="930"/>
                  </a:lnTo>
                  <a:cubicBezTo>
                    <a:pt x="5358" y="420"/>
                    <a:pt x="4975" y="0"/>
                    <a:pt x="44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94"/>
            <p:cNvSpPr/>
            <p:nvPr/>
          </p:nvSpPr>
          <p:spPr>
            <a:xfrm>
              <a:off x="3275799" y="3066831"/>
              <a:ext cx="309441" cy="226472"/>
            </a:xfrm>
            <a:custGeom>
              <a:rect b="b" l="l" r="r" t="t"/>
              <a:pathLst>
                <a:path extrusionOk="0" h="6955" w="9503">
                  <a:moveTo>
                    <a:pt x="334" y="1"/>
                  </a:moveTo>
                  <a:cubicBezTo>
                    <a:pt x="167" y="1"/>
                    <a:pt x="0" y="167"/>
                    <a:pt x="0" y="334"/>
                  </a:cubicBezTo>
                  <a:lnTo>
                    <a:pt x="0" y="6621"/>
                  </a:lnTo>
                  <a:cubicBezTo>
                    <a:pt x="0" y="6788"/>
                    <a:pt x="167" y="6954"/>
                    <a:pt x="334" y="6954"/>
                  </a:cubicBezTo>
                  <a:lnTo>
                    <a:pt x="9169" y="6954"/>
                  </a:lnTo>
                  <a:cubicBezTo>
                    <a:pt x="9359" y="6954"/>
                    <a:pt x="9502" y="6788"/>
                    <a:pt x="9502" y="6621"/>
                  </a:cubicBezTo>
                  <a:lnTo>
                    <a:pt x="9502" y="334"/>
                  </a:lnTo>
                  <a:cubicBezTo>
                    <a:pt x="9502" y="167"/>
                    <a:pt x="9359" y="1"/>
                    <a:pt x="916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94"/>
            <p:cNvSpPr/>
            <p:nvPr/>
          </p:nvSpPr>
          <p:spPr>
            <a:xfrm>
              <a:off x="3430894" y="3068101"/>
              <a:ext cx="154346" cy="225202"/>
            </a:xfrm>
            <a:custGeom>
              <a:rect b="b" l="l" r="r" t="t"/>
              <a:pathLst>
                <a:path extrusionOk="0" h="6916" w="4740">
                  <a:moveTo>
                    <a:pt x="4471" y="1"/>
                  </a:moveTo>
                  <a:cubicBezTo>
                    <a:pt x="4450" y="1"/>
                    <a:pt x="4428" y="4"/>
                    <a:pt x="4406" y="9"/>
                  </a:cubicBezTo>
                  <a:lnTo>
                    <a:pt x="0" y="9"/>
                  </a:lnTo>
                  <a:lnTo>
                    <a:pt x="0" y="6915"/>
                  </a:lnTo>
                  <a:lnTo>
                    <a:pt x="4406" y="6915"/>
                  </a:lnTo>
                  <a:cubicBezTo>
                    <a:pt x="4596" y="6915"/>
                    <a:pt x="4739" y="6749"/>
                    <a:pt x="4739" y="6582"/>
                  </a:cubicBezTo>
                  <a:lnTo>
                    <a:pt x="4739" y="295"/>
                  </a:lnTo>
                  <a:cubicBezTo>
                    <a:pt x="4739" y="148"/>
                    <a:pt x="4628" y="1"/>
                    <a:pt x="447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94"/>
            <p:cNvSpPr/>
            <p:nvPr/>
          </p:nvSpPr>
          <p:spPr>
            <a:xfrm>
              <a:off x="3337831" y="3352990"/>
              <a:ext cx="185378" cy="21719"/>
            </a:xfrm>
            <a:custGeom>
              <a:rect b="b" l="l" r="r" t="t"/>
              <a:pathLst>
                <a:path extrusionOk="0" h="667" w="5693">
                  <a:moveTo>
                    <a:pt x="334" y="0"/>
                  </a:moveTo>
                  <a:cubicBezTo>
                    <a:pt x="143" y="0"/>
                    <a:pt x="0" y="143"/>
                    <a:pt x="0" y="333"/>
                  </a:cubicBezTo>
                  <a:cubicBezTo>
                    <a:pt x="0" y="500"/>
                    <a:pt x="143" y="667"/>
                    <a:pt x="334" y="667"/>
                  </a:cubicBezTo>
                  <a:lnTo>
                    <a:pt x="5359" y="667"/>
                  </a:lnTo>
                  <a:cubicBezTo>
                    <a:pt x="5549" y="667"/>
                    <a:pt x="5692" y="500"/>
                    <a:pt x="5692" y="333"/>
                  </a:cubicBezTo>
                  <a:cubicBezTo>
                    <a:pt x="5692" y="143"/>
                    <a:pt x="5549" y="24"/>
                    <a:pt x="535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94"/>
            <p:cNvSpPr/>
            <p:nvPr/>
          </p:nvSpPr>
          <p:spPr>
            <a:xfrm>
              <a:off x="3430894" y="3353739"/>
              <a:ext cx="92315" cy="20970"/>
            </a:xfrm>
            <a:custGeom>
              <a:rect b="b" l="l" r="r" t="t"/>
              <a:pathLst>
                <a:path extrusionOk="0" h="644" w="2835">
                  <a:moveTo>
                    <a:pt x="0" y="1"/>
                  </a:moveTo>
                  <a:lnTo>
                    <a:pt x="0" y="644"/>
                  </a:lnTo>
                  <a:lnTo>
                    <a:pt x="2501" y="644"/>
                  </a:lnTo>
                  <a:cubicBezTo>
                    <a:pt x="2691" y="644"/>
                    <a:pt x="2834" y="477"/>
                    <a:pt x="2834" y="310"/>
                  </a:cubicBezTo>
                  <a:cubicBezTo>
                    <a:pt x="2834" y="120"/>
                    <a:pt x="2691" y="1"/>
                    <a:pt x="250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94"/>
            <p:cNvSpPr/>
            <p:nvPr/>
          </p:nvSpPr>
          <p:spPr>
            <a:xfrm>
              <a:off x="3339394" y="3087769"/>
              <a:ext cx="183815" cy="183815"/>
            </a:xfrm>
            <a:custGeom>
              <a:rect b="b" l="l" r="r" t="t"/>
              <a:pathLst>
                <a:path extrusionOk="0" h="5645" w="5645">
                  <a:moveTo>
                    <a:pt x="2810" y="1"/>
                  </a:moveTo>
                  <a:cubicBezTo>
                    <a:pt x="1262" y="1"/>
                    <a:pt x="0" y="1263"/>
                    <a:pt x="0" y="2811"/>
                  </a:cubicBezTo>
                  <a:cubicBezTo>
                    <a:pt x="0" y="4359"/>
                    <a:pt x="1262" y="5645"/>
                    <a:pt x="2810" y="5645"/>
                  </a:cubicBezTo>
                  <a:cubicBezTo>
                    <a:pt x="4358" y="5645"/>
                    <a:pt x="5644" y="4359"/>
                    <a:pt x="5644" y="2811"/>
                  </a:cubicBezTo>
                  <a:cubicBezTo>
                    <a:pt x="5644" y="1263"/>
                    <a:pt x="4358" y="1"/>
                    <a:pt x="281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94"/>
            <p:cNvSpPr/>
            <p:nvPr/>
          </p:nvSpPr>
          <p:spPr>
            <a:xfrm>
              <a:off x="3430894" y="3087769"/>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94"/>
            <p:cNvSpPr/>
            <p:nvPr/>
          </p:nvSpPr>
          <p:spPr>
            <a:xfrm>
              <a:off x="3388237" y="3190145"/>
              <a:ext cx="83783" cy="27808"/>
            </a:xfrm>
            <a:custGeom>
              <a:rect b="b" l="l" r="r" t="t"/>
              <a:pathLst>
                <a:path extrusionOk="0" h="854" w="2573">
                  <a:moveTo>
                    <a:pt x="1286" y="0"/>
                  </a:moveTo>
                  <a:cubicBezTo>
                    <a:pt x="905" y="0"/>
                    <a:pt x="548" y="95"/>
                    <a:pt x="215" y="262"/>
                  </a:cubicBezTo>
                  <a:cubicBezTo>
                    <a:pt x="72" y="333"/>
                    <a:pt x="0" y="548"/>
                    <a:pt x="96" y="691"/>
                  </a:cubicBezTo>
                  <a:cubicBezTo>
                    <a:pt x="145" y="789"/>
                    <a:pt x="250" y="853"/>
                    <a:pt x="365" y="853"/>
                  </a:cubicBezTo>
                  <a:cubicBezTo>
                    <a:pt x="417" y="853"/>
                    <a:pt x="472" y="840"/>
                    <a:pt x="524" y="810"/>
                  </a:cubicBezTo>
                  <a:cubicBezTo>
                    <a:pt x="762" y="667"/>
                    <a:pt x="1024" y="595"/>
                    <a:pt x="1286" y="595"/>
                  </a:cubicBezTo>
                  <a:cubicBezTo>
                    <a:pt x="1548" y="595"/>
                    <a:pt x="1834" y="691"/>
                    <a:pt x="2072" y="810"/>
                  </a:cubicBezTo>
                  <a:cubicBezTo>
                    <a:pt x="2117" y="840"/>
                    <a:pt x="2164" y="853"/>
                    <a:pt x="2211" y="853"/>
                  </a:cubicBezTo>
                  <a:cubicBezTo>
                    <a:pt x="2313" y="853"/>
                    <a:pt x="2412" y="789"/>
                    <a:pt x="2477" y="691"/>
                  </a:cubicBezTo>
                  <a:cubicBezTo>
                    <a:pt x="2572" y="548"/>
                    <a:pt x="2548" y="357"/>
                    <a:pt x="2358" y="262"/>
                  </a:cubicBezTo>
                  <a:cubicBezTo>
                    <a:pt x="2025" y="95"/>
                    <a:pt x="1667" y="0"/>
                    <a:pt x="128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94"/>
            <p:cNvSpPr/>
            <p:nvPr/>
          </p:nvSpPr>
          <p:spPr>
            <a:xfrm>
              <a:off x="3430113" y="3189364"/>
              <a:ext cx="41908" cy="28590"/>
            </a:xfrm>
            <a:custGeom>
              <a:rect b="b" l="l" r="r" t="t"/>
              <a:pathLst>
                <a:path extrusionOk="0" h="878" w="1287">
                  <a:moveTo>
                    <a:pt x="0" y="0"/>
                  </a:moveTo>
                  <a:lnTo>
                    <a:pt x="0" y="619"/>
                  </a:lnTo>
                  <a:cubicBezTo>
                    <a:pt x="262" y="619"/>
                    <a:pt x="548" y="715"/>
                    <a:pt x="786" y="834"/>
                  </a:cubicBezTo>
                  <a:cubicBezTo>
                    <a:pt x="831" y="864"/>
                    <a:pt x="878" y="877"/>
                    <a:pt x="925" y="877"/>
                  </a:cubicBezTo>
                  <a:cubicBezTo>
                    <a:pt x="1027" y="877"/>
                    <a:pt x="1126" y="813"/>
                    <a:pt x="1191" y="715"/>
                  </a:cubicBezTo>
                  <a:cubicBezTo>
                    <a:pt x="1286" y="572"/>
                    <a:pt x="1262" y="381"/>
                    <a:pt x="1072" y="262"/>
                  </a:cubicBezTo>
                  <a:cubicBezTo>
                    <a:pt x="739" y="95"/>
                    <a:pt x="358"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94"/>
            <p:cNvSpPr/>
            <p:nvPr/>
          </p:nvSpPr>
          <p:spPr>
            <a:xfrm>
              <a:off x="3399862" y="3128081"/>
              <a:ext cx="62064" cy="62097"/>
            </a:xfrm>
            <a:custGeom>
              <a:rect b="b" l="l" r="r" t="t"/>
              <a:pathLst>
                <a:path extrusionOk="0" h="1907" w="1906">
                  <a:moveTo>
                    <a:pt x="953" y="1"/>
                  </a:moveTo>
                  <a:cubicBezTo>
                    <a:pt x="429" y="1"/>
                    <a:pt x="1" y="430"/>
                    <a:pt x="1" y="953"/>
                  </a:cubicBezTo>
                  <a:cubicBezTo>
                    <a:pt x="1" y="1501"/>
                    <a:pt x="429" y="1906"/>
                    <a:pt x="953" y="1906"/>
                  </a:cubicBezTo>
                  <a:cubicBezTo>
                    <a:pt x="1501" y="1906"/>
                    <a:pt x="1906" y="1501"/>
                    <a:pt x="1906" y="953"/>
                  </a:cubicBezTo>
                  <a:cubicBezTo>
                    <a:pt x="1882" y="453"/>
                    <a:pt x="1477" y="1"/>
                    <a:pt x="953"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94"/>
            <p:cNvSpPr/>
            <p:nvPr/>
          </p:nvSpPr>
          <p:spPr>
            <a:xfrm>
              <a:off x="3430894" y="3128081"/>
              <a:ext cx="31032" cy="62097"/>
            </a:xfrm>
            <a:custGeom>
              <a:rect b="b" l="l" r="r" t="t"/>
              <a:pathLst>
                <a:path extrusionOk="0" h="1907" w="953">
                  <a:moveTo>
                    <a:pt x="0" y="1"/>
                  </a:moveTo>
                  <a:lnTo>
                    <a:pt x="0" y="1906"/>
                  </a:lnTo>
                  <a:cubicBezTo>
                    <a:pt x="524" y="1906"/>
                    <a:pt x="929" y="1501"/>
                    <a:pt x="953" y="953"/>
                  </a:cubicBezTo>
                  <a:cubicBezTo>
                    <a:pt x="953" y="430"/>
                    <a:pt x="548"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6" name="Google Shape;19996;p94"/>
          <p:cNvGrpSpPr/>
          <p:nvPr/>
        </p:nvGrpSpPr>
        <p:grpSpPr>
          <a:xfrm>
            <a:off x="3552230" y="5667581"/>
            <a:ext cx="545931" cy="545931"/>
            <a:chOff x="3255643" y="3599586"/>
            <a:chExt cx="349754" cy="349754"/>
          </a:xfrm>
        </p:grpSpPr>
        <p:sp>
          <p:nvSpPr>
            <p:cNvPr id="19997" name="Google Shape;19997;p94"/>
            <p:cNvSpPr/>
            <p:nvPr/>
          </p:nvSpPr>
          <p:spPr>
            <a:xfrm>
              <a:off x="3255643" y="3784118"/>
              <a:ext cx="165190" cy="165222"/>
            </a:xfrm>
            <a:custGeom>
              <a:rect b="b" l="l" r="r" t="t"/>
              <a:pathLst>
                <a:path extrusionOk="0" h="5074" w="5073">
                  <a:moveTo>
                    <a:pt x="953" y="1"/>
                  </a:moveTo>
                  <a:cubicBezTo>
                    <a:pt x="453" y="1"/>
                    <a:pt x="0" y="429"/>
                    <a:pt x="0" y="953"/>
                  </a:cubicBezTo>
                  <a:lnTo>
                    <a:pt x="0" y="4121"/>
                  </a:lnTo>
                  <a:cubicBezTo>
                    <a:pt x="0" y="4621"/>
                    <a:pt x="429" y="5073"/>
                    <a:pt x="953" y="5073"/>
                  </a:cubicBezTo>
                  <a:lnTo>
                    <a:pt x="4120" y="5073"/>
                  </a:lnTo>
                  <a:cubicBezTo>
                    <a:pt x="4620" y="5073"/>
                    <a:pt x="5073" y="4645"/>
                    <a:pt x="5073" y="4121"/>
                  </a:cubicBezTo>
                  <a:lnTo>
                    <a:pt x="5073" y="953"/>
                  </a:lnTo>
                  <a:cubicBezTo>
                    <a:pt x="5073" y="429"/>
                    <a:pt x="4644" y="1"/>
                    <a:pt x="4120"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94"/>
            <p:cNvSpPr/>
            <p:nvPr/>
          </p:nvSpPr>
          <p:spPr>
            <a:xfrm>
              <a:off x="3255643" y="3599586"/>
              <a:ext cx="165190" cy="164408"/>
            </a:xfrm>
            <a:custGeom>
              <a:rect b="b" l="l" r="r" t="t"/>
              <a:pathLst>
                <a:path extrusionOk="0" h="5049" w="5073">
                  <a:moveTo>
                    <a:pt x="953" y="0"/>
                  </a:moveTo>
                  <a:cubicBezTo>
                    <a:pt x="453" y="0"/>
                    <a:pt x="0" y="405"/>
                    <a:pt x="0" y="953"/>
                  </a:cubicBezTo>
                  <a:lnTo>
                    <a:pt x="0" y="4096"/>
                  </a:lnTo>
                  <a:cubicBezTo>
                    <a:pt x="0" y="4596"/>
                    <a:pt x="429" y="5049"/>
                    <a:pt x="953" y="5049"/>
                  </a:cubicBezTo>
                  <a:lnTo>
                    <a:pt x="4120" y="5049"/>
                  </a:lnTo>
                  <a:cubicBezTo>
                    <a:pt x="4620" y="5049"/>
                    <a:pt x="5073" y="4644"/>
                    <a:pt x="5073" y="4096"/>
                  </a:cubicBezTo>
                  <a:lnTo>
                    <a:pt x="5073" y="953"/>
                  </a:lnTo>
                  <a:cubicBezTo>
                    <a:pt x="5073" y="405"/>
                    <a:pt x="4644" y="0"/>
                    <a:pt x="412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94"/>
            <p:cNvSpPr/>
            <p:nvPr/>
          </p:nvSpPr>
          <p:spPr>
            <a:xfrm>
              <a:off x="3337831" y="3599586"/>
              <a:ext cx="83002" cy="164408"/>
            </a:xfrm>
            <a:custGeom>
              <a:rect b="b" l="l" r="r" t="t"/>
              <a:pathLst>
                <a:path extrusionOk="0" h="5049" w="2549">
                  <a:moveTo>
                    <a:pt x="0" y="0"/>
                  </a:moveTo>
                  <a:lnTo>
                    <a:pt x="0" y="5049"/>
                  </a:lnTo>
                  <a:lnTo>
                    <a:pt x="1596" y="5049"/>
                  </a:lnTo>
                  <a:cubicBezTo>
                    <a:pt x="2120" y="5049"/>
                    <a:pt x="2549" y="4596"/>
                    <a:pt x="2549" y="4096"/>
                  </a:cubicBezTo>
                  <a:lnTo>
                    <a:pt x="2549" y="953"/>
                  </a:lnTo>
                  <a:cubicBezTo>
                    <a:pt x="2549" y="405"/>
                    <a:pt x="2120" y="0"/>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94"/>
            <p:cNvSpPr/>
            <p:nvPr/>
          </p:nvSpPr>
          <p:spPr>
            <a:xfrm>
              <a:off x="3337831" y="3783369"/>
              <a:ext cx="83002" cy="165190"/>
            </a:xfrm>
            <a:custGeom>
              <a:rect b="b" l="l" r="r" t="t"/>
              <a:pathLst>
                <a:path extrusionOk="0" h="5073" w="2549">
                  <a:moveTo>
                    <a:pt x="0" y="0"/>
                  </a:moveTo>
                  <a:lnTo>
                    <a:pt x="0" y="5072"/>
                  </a:lnTo>
                  <a:lnTo>
                    <a:pt x="1596" y="5072"/>
                  </a:lnTo>
                  <a:cubicBezTo>
                    <a:pt x="2120" y="5072"/>
                    <a:pt x="2549" y="4620"/>
                    <a:pt x="2549" y="4120"/>
                  </a:cubicBezTo>
                  <a:lnTo>
                    <a:pt x="2549" y="953"/>
                  </a:lnTo>
                  <a:cubicBezTo>
                    <a:pt x="2549" y="452"/>
                    <a:pt x="2120" y="24"/>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94"/>
            <p:cNvSpPr/>
            <p:nvPr/>
          </p:nvSpPr>
          <p:spPr>
            <a:xfrm>
              <a:off x="3440956" y="3599586"/>
              <a:ext cx="164441" cy="164408"/>
            </a:xfrm>
            <a:custGeom>
              <a:rect b="b" l="l" r="r" t="t"/>
              <a:pathLst>
                <a:path extrusionOk="0" h="5049" w="5050">
                  <a:moveTo>
                    <a:pt x="953" y="0"/>
                  </a:moveTo>
                  <a:cubicBezTo>
                    <a:pt x="453" y="0"/>
                    <a:pt x="1" y="405"/>
                    <a:pt x="1" y="953"/>
                  </a:cubicBezTo>
                  <a:lnTo>
                    <a:pt x="1" y="4096"/>
                  </a:lnTo>
                  <a:cubicBezTo>
                    <a:pt x="1" y="4596"/>
                    <a:pt x="406" y="5049"/>
                    <a:pt x="953" y="5049"/>
                  </a:cubicBezTo>
                  <a:lnTo>
                    <a:pt x="4097" y="5049"/>
                  </a:lnTo>
                  <a:cubicBezTo>
                    <a:pt x="4645" y="5049"/>
                    <a:pt x="5049" y="4596"/>
                    <a:pt x="5049" y="4096"/>
                  </a:cubicBezTo>
                  <a:lnTo>
                    <a:pt x="5049" y="953"/>
                  </a:lnTo>
                  <a:cubicBezTo>
                    <a:pt x="5049" y="405"/>
                    <a:pt x="4645" y="0"/>
                    <a:pt x="40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94"/>
            <p:cNvSpPr/>
            <p:nvPr/>
          </p:nvSpPr>
          <p:spPr>
            <a:xfrm>
              <a:off x="3523176" y="3599586"/>
              <a:ext cx="82220" cy="164408"/>
            </a:xfrm>
            <a:custGeom>
              <a:rect b="b" l="l" r="r" t="t"/>
              <a:pathLst>
                <a:path extrusionOk="0" h="5049" w="2525">
                  <a:moveTo>
                    <a:pt x="0" y="0"/>
                  </a:moveTo>
                  <a:lnTo>
                    <a:pt x="0" y="5049"/>
                  </a:lnTo>
                  <a:lnTo>
                    <a:pt x="1572" y="5049"/>
                  </a:lnTo>
                  <a:cubicBezTo>
                    <a:pt x="2120" y="5049"/>
                    <a:pt x="2524" y="4596"/>
                    <a:pt x="2524" y="4096"/>
                  </a:cubicBezTo>
                  <a:lnTo>
                    <a:pt x="2524" y="953"/>
                  </a:lnTo>
                  <a:cubicBezTo>
                    <a:pt x="2524" y="405"/>
                    <a:pt x="2096" y="0"/>
                    <a:pt x="15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94"/>
            <p:cNvSpPr/>
            <p:nvPr/>
          </p:nvSpPr>
          <p:spPr>
            <a:xfrm>
              <a:off x="3440956" y="3784118"/>
              <a:ext cx="164441" cy="165222"/>
            </a:xfrm>
            <a:custGeom>
              <a:rect b="b" l="l" r="r" t="t"/>
              <a:pathLst>
                <a:path extrusionOk="0" h="5074" w="5050">
                  <a:moveTo>
                    <a:pt x="953" y="1"/>
                  </a:moveTo>
                  <a:cubicBezTo>
                    <a:pt x="453" y="1"/>
                    <a:pt x="1" y="429"/>
                    <a:pt x="1" y="953"/>
                  </a:cubicBezTo>
                  <a:lnTo>
                    <a:pt x="1" y="4121"/>
                  </a:lnTo>
                  <a:cubicBezTo>
                    <a:pt x="1" y="4621"/>
                    <a:pt x="406" y="5073"/>
                    <a:pt x="953" y="5073"/>
                  </a:cubicBezTo>
                  <a:lnTo>
                    <a:pt x="4097" y="5073"/>
                  </a:lnTo>
                  <a:cubicBezTo>
                    <a:pt x="4645" y="5073"/>
                    <a:pt x="5049" y="4621"/>
                    <a:pt x="5049" y="4121"/>
                  </a:cubicBezTo>
                  <a:lnTo>
                    <a:pt x="5049" y="953"/>
                  </a:lnTo>
                  <a:cubicBezTo>
                    <a:pt x="5049" y="429"/>
                    <a:pt x="4645" y="1"/>
                    <a:pt x="4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94"/>
            <p:cNvSpPr/>
            <p:nvPr/>
          </p:nvSpPr>
          <p:spPr>
            <a:xfrm>
              <a:off x="3523176" y="3784118"/>
              <a:ext cx="82220" cy="165222"/>
            </a:xfrm>
            <a:custGeom>
              <a:rect b="b" l="l" r="r" t="t"/>
              <a:pathLst>
                <a:path extrusionOk="0" h="5074" w="2525">
                  <a:moveTo>
                    <a:pt x="0" y="1"/>
                  </a:moveTo>
                  <a:lnTo>
                    <a:pt x="0" y="5073"/>
                  </a:lnTo>
                  <a:lnTo>
                    <a:pt x="1572" y="5073"/>
                  </a:lnTo>
                  <a:cubicBezTo>
                    <a:pt x="2120" y="5073"/>
                    <a:pt x="2524" y="4621"/>
                    <a:pt x="2524" y="4121"/>
                  </a:cubicBezTo>
                  <a:lnTo>
                    <a:pt x="2524" y="953"/>
                  </a:lnTo>
                  <a:cubicBezTo>
                    <a:pt x="2524" y="429"/>
                    <a:pt x="2096" y="1"/>
                    <a:pt x="15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94"/>
            <p:cNvSpPr/>
            <p:nvPr/>
          </p:nvSpPr>
          <p:spPr>
            <a:xfrm>
              <a:off x="3480519" y="3670898"/>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94"/>
            <p:cNvSpPr/>
            <p:nvPr/>
          </p:nvSpPr>
          <p:spPr>
            <a:xfrm>
              <a:off x="3480519" y="3833743"/>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49"/>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94"/>
            <p:cNvSpPr/>
            <p:nvPr/>
          </p:nvSpPr>
          <p:spPr>
            <a:xfrm>
              <a:off x="3480519" y="3875619"/>
              <a:ext cx="83783" cy="20970"/>
            </a:xfrm>
            <a:custGeom>
              <a:rect b="b" l="l" r="r" t="t"/>
              <a:pathLst>
                <a:path extrusionOk="0" h="644" w="2573">
                  <a:moveTo>
                    <a:pt x="357" y="1"/>
                  </a:moveTo>
                  <a:cubicBezTo>
                    <a:pt x="143" y="1"/>
                    <a:pt x="0" y="168"/>
                    <a:pt x="24" y="358"/>
                  </a:cubicBezTo>
                  <a:cubicBezTo>
                    <a:pt x="72" y="525"/>
                    <a:pt x="215" y="644"/>
                    <a:pt x="357" y="644"/>
                  </a:cubicBezTo>
                  <a:lnTo>
                    <a:pt x="2239" y="644"/>
                  </a:lnTo>
                  <a:cubicBezTo>
                    <a:pt x="2382" y="644"/>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94"/>
            <p:cNvSpPr/>
            <p:nvPr/>
          </p:nvSpPr>
          <p:spPr>
            <a:xfrm>
              <a:off x="3295174" y="3640582"/>
              <a:ext cx="84565" cy="83165"/>
            </a:xfrm>
            <a:custGeom>
              <a:rect b="b" l="l" r="r" t="t"/>
              <a:pathLst>
                <a:path extrusionOk="0" h="2554" w="2597">
                  <a:moveTo>
                    <a:pt x="1328" y="1"/>
                  </a:moveTo>
                  <a:cubicBezTo>
                    <a:pt x="1314" y="1"/>
                    <a:pt x="1300" y="1"/>
                    <a:pt x="1287" y="3"/>
                  </a:cubicBezTo>
                  <a:cubicBezTo>
                    <a:pt x="1120" y="51"/>
                    <a:pt x="1001" y="194"/>
                    <a:pt x="1001" y="337"/>
                  </a:cubicBezTo>
                  <a:lnTo>
                    <a:pt x="1001" y="932"/>
                  </a:lnTo>
                  <a:lnTo>
                    <a:pt x="358" y="932"/>
                  </a:lnTo>
                  <a:cubicBezTo>
                    <a:pt x="143" y="932"/>
                    <a:pt x="1" y="1122"/>
                    <a:pt x="24" y="1289"/>
                  </a:cubicBezTo>
                  <a:cubicBezTo>
                    <a:pt x="72" y="1480"/>
                    <a:pt x="215" y="1599"/>
                    <a:pt x="358" y="1599"/>
                  </a:cubicBezTo>
                  <a:lnTo>
                    <a:pt x="1001" y="1599"/>
                  </a:lnTo>
                  <a:lnTo>
                    <a:pt x="1001" y="2218"/>
                  </a:lnTo>
                  <a:cubicBezTo>
                    <a:pt x="1001" y="2417"/>
                    <a:pt x="1144" y="2554"/>
                    <a:pt x="1317" y="2554"/>
                  </a:cubicBezTo>
                  <a:cubicBezTo>
                    <a:pt x="1330" y="2554"/>
                    <a:pt x="1344" y="2553"/>
                    <a:pt x="1358" y="2551"/>
                  </a:cubicBezTo>
                  <a:cubicBezTo>
                    <a:pt x="1525" y="2504"/>
                    <a:pt x="1644" y="2361"/>
                    <a:pt x="1644" y="2218"/>
                  </a:cubicBezTo>
                  <a:lnTo>
                    <a:pt x="1644" y="1599"/>
                  </a:lnTo>
                  <a:lnTo>
                    <a:pt x="2263" y="1599"/>
                  </a:lnTo>
                  <a:cubicBezTo>
                    <a:pt x="2454" y="1599"/>
                    <a:pt x="2573" y="1432"/>
                    <a:pt x="2596" y="1313"/>
                  </a:cubicBezTo>
                  <a:cubicBezTo>
                    <a:pt x="2596" y="1122"/>
                    <a:pt x="2454" y="956"/>
                    <a:pt x="2263" y="956"/>
                  </a:cubicBezTo>
                  <a:lnTo>
                    <a:pt x="1644" y="956"/>
                  </a:lnTo>
                  <a:lnTo>
                    <a:pt x="1644" y="337"/>
                  </a:lnTo>
                  <a:cubicBezTo>
                    <a:pt x="1644" y="138"/>
                    <a:pt x="1501" y="1"/>
                    <a:pt x="132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94"/>
            <p:cNvSpPr/>
            <p:nvPr/>
          </p:nvSpPr>
          <p:spPr>
            <a:xfrm>
              <a:off x="3305268" y="3833939"/>
              <a:ext cx="65939" cy="64018"/>
            </a:xfrm>
            <a:custGeom>
              <a:rect b="b" l="l" r="r" t="t"/>
              <a:pathLst>
                <a:path extrusionOk="0" h="1966" w="2025">
                  <a:moveTo>
                    <a:pt x="346" y="1"/>
                  </a:moveTo>
                  <a:cubicBezTo>
                    <a:pt x="262" y="1"/>
                    <a:pt x="179" y="31"/>
                    <a:pt x="119" y="90"/>
                  </a:cubicBezTo>
                  <a:cubicBezTo>
                    <a:pt x="0" y="209"/>
                    <a:pt x="0" y="424"/>
                    <a:pt x="119" y="543"/>
                  </a:cubicBezTo>
                  <a:lnTo>
                    <a:pt x="572" y="971"/>
                  </a:lnTo>
                  <a:lnTo>
                    <a:pt x="119" y="1424"/>
                  </a:lnTo>
                  <a:cubicBezTo>
                    <a:pt x="0" y="1543"/>
                    <a:pt x="0" y="1757"/>
                    <a:pt x="119" y="1876"/>
                  </a:cubicBezTo>
                  <a:cubicBezTo>
                    <a:pt x="179" y="1936"/>
                    <a:pt x="262" y="1966"/>
                    <a:pt x="346" y="1966"/>
                  </a:cubicBezTo>
                  <a:cubicBezTo>
                    <a:pt x="429" y="1966"/>
                    <a:pt x="512" y="1936"/>
                    <a:pt x="572" y="1876"/>
                  </a:cubicBezTo>
                  <a:lnTo>
                    <a:pt x="1000" y="1424"/>
                  </a:lnTo>
                  <a:lnTo>
                    <a:pt x="1453" y="1876"/>
                  </a:lnTo>
                  <a:cubicBezTo>
                    <a:pt x="1512" y="1936"/>
                    <a:pt x="1596" y="1966"/>
                    <a:pt x="1679" y="1966"/>
                  </a:cubicBezTo>
                  <a:cubicBezTo>
                    <a:pt x="1762" y="1966"/>
                    <a:pt x="1846" y="1936"/>
                    <a:pt x="1905" y="1876"/>
                  </a:cubicBezTo>
                  <a:cubicBezTo>
                    <a:pt x="2024" y="1757"/>
                    <a:pt x="2024" y="1543"/>
                    <a:pt x="1905" y="1424"/>
                  </a:cubicBezTo>
                  <a:lnTo>
                    <a:pt x="1453" y="971"/>
                  </a:lnTo>
                  <a:lnTo>
                    <a:pt x="1905" y="543"/>
                  </a:lnTo>
                  <a:cubicBezTo>
                    <a:pt x="2024" y="424"/>
                    <a:pt x="2024" y="209"/>
                    <a:pt x="1905" y="90"/>
                  </a:cubicBezTo>
                  <a:cubicBezTo>
                    <a:pt x="1846" y="31"/>
                    <a:pt x="1762" y="1"/>
                    <a:pt x="1679" y="1"/>
                  </a:cubicBezTo>
                  <a:cubicBezTo>
                    <a:pt x="1596" y="1"/>
                    <a:pt x="1512" y="31"/>
                    <a:pt x="1453" y="90"/>
                  </a:cubicBezTo>
                  <a:lnTo>
                    <a:pt x="1000" y="543"/>
                  </a:ln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94"/>
            <p:cNvSpPr/>
            <p:nvPr/>
          </p:nvSpPr>
          <p:spPr>
            <a:xfrm>
              <a:off x="3337831" y="3833939"/>
              <a:ext cx="34158" cy="64018"/>
            </a:xfrm>
            <a:custGeom>
              <a:rect b="b" l="l" r="r" t="t"/>
              <a:pathLst>
                <a:path extrusionOk="0" h="1966" w="1049">
                  <a:moveTo>
                    <a:pt x="679" y="1"/>
                  </a:moveTo>
                  <a:cubicBezTo>
                    <a:pt x="596" y="1"/>
                    <a:pt x="512" y="31"/>
                    <a:pt x="453" y="90"/>
                  </a:cubicBezTo>
                  <a:lnTo>
                    <a:pt x="0" y="543"/>
                  </a:lnTo>
                  <a:lnTo>
                    <a:pt x="0" y="1424"/>
                  </a:lnTo>
                  <a:lnTo>
                    <a:pt x="453" y="1876"/>
                  </a:lnTo>
                  <a:cubicBezTo>
                    <a:pt x="512" y="1936"/>
                    <a:pt x="596" y="1966"/>
                    <a:pt x="679" y="1966"/>
                  </a:cubicBezTo>
                  <a:cubicBezTo>
                    <a:pt x="762" y="1966"/>
                    <a:pt x="846" y="1936"/>
                    <a:pt x="905" y="1876"/>
                  </a:cubicBezTo>
                  <a:cubicBezTo>
                    <a:pt x="1024" y="1757"/>
                    <a:pt x="1024" y="1543"/>
                    <a:pt x="905" y="1424"/>
                  </a:cubicBezTo>
                  <a:lnTo>
                    <a:pt x="453" y="971"/>
                  </a:lnTo>
                  <a:lnTo>
                    <a:pt x="905" y="543"/>
                  </a:lnTo>
                  <a:cubicBezTo>
                    <a:pt x="1048" y="424"/>
                    <a:pt x="1048" y="209"/>
                    <a:pt x="905" y="90"/>
                  </a:cubicBezTo>
                  <a:cubicBezTo>
                    <a:pt x="846" y="31"/>
                    <a:pt x="762" y="1"/>
                    <a:pt x="67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94"/>
            <p:cNvSpPr/>
            <p:nvPr/>
          </p:nvSpPr>
          <p:spPr>
            <a:xfrm>
              <a:off x="3337831" y="3642211"/>
              <a:ext cx="41908" cy="81471"/>
            </a:xfrm>
            <a:custGeom>
              <a:rect b="b" l="l" r="r" t="t"/>
              <a:pathLst>
                <a:path extrusionOk="0" h="2502" w="1287">
                  <a:moveTo>
                    <a:pt x="0" y="1"/>
                  </a:moveTo>
                  <a:lnTo>
                    <a:pt x="0" y="2501"/>
                  </a:lnTo>
                  <a:cubicBezTo>
                    <a:pt x="191" y="2501"/>
                    <a:pt x="334" y="2335"/>
                    <a:pt x="334" y="2168"/>
                  </a:cubicBezTo>
                  <a:lnTo>
                    <a:pt x="334" y="1549"/>
                  </a:lnTo>
                  <a:lnTo>
                    <a:pt x="953" y="1549"/>
                  </a:lnTo>
                  <a:cubicBezTo>
                    <a:pt x="1144" y="1549"/>
                    <a:pt x="1263" y="1382"/>
                    <a:pt x="1286" y="1311"/>
                  </a:cubicBezTo>
                  <a:cubicBezTo>
                    <a:pt x="1286" y="1096"/>
                    <a:pt x="1144" y="953"/>
                    <a:pt x="953" y="953"/>
                  </a:cubicBezTo>
                  <a:lnTo>
                    <a:pt x="334" y="953"/>
                  </a:lnTo>
                  <a:lnTo>
                    <a:pt x="334" y="310"/>
                  </a:lnTo>
                  <a:cubicBezTo>
                    <a:pt x="334" y="144"/>
                    <a:pt x="191"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94"/>
            <p:cNvSpPr/>
            <p:nvPr/>
          </p:nvSpPr>
          <p:spPr>
            <a:xfrm>
              <a:off x="3523176" y="3876400"/>
              <a:ext cx="41908" cy="20189"/>
            </a:xfrm>
            <a:custGeom>
              <a:rect b="b" l="l" r="r" t="t"/>
              <a:pathLst>
                <a:path extrusionOk="0" h="620" w="1287">
                  <a:moveTo>
                    <a:pt x="0" y="1"/>
                  </a:moveTo>
                  <a:lnTo>
                    <a:pt x="0" y="620"/>
                  </a:lnTo>
                  <a:lnTo>
                    <a:pt x="929" y="620"/>
                  </a:lnTo>
                  <a:cubicBezTo>
                    <a:pt x="1072" y="620"/>
                    <a:pt x="1215" y="477"/>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94"/>
            <p:cNvSpPr/>
            <p:nvPr/>
          </p:nvSpPr>
          <p:spPr>
            <a:xfrm>
              <a:off x="3523176" y="3834525"/>
              <a:ext cx="41908" cy="20970"/>
            </a:xfrm>
            <a:custGeom>
              <a:rect b="b" l="l" r="r" t="t"/>
              <a:pathLst>
                <a:path extrusionOk="0" h="644" w="1287">
                  <a:moveTo>
                    <a:pt x="0" y="1"/>
                  </a:moveTo>
                  <a:lnTo>
                    <a:pt x="0" y="644"/>
                  </a:lnTo>
                  <a:lnTo>
                    <a:pt x="929" y="644"/>
                  </a:lnTo>
                  <a:cubicBezTo>
                    <a:pt x="1072" y="644"/>
                    <a:pt x="1215" y="525"/>
                    <a:pt x="1286" y="358"/>
                  </a:cubicBezTo>
                  <a:cubicBezTo>
                    <a:pt x="1286" y="167"/>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94"/>
            <p:cNvSpPr/>
            <p:nvPr/>
          </p:nvSpPr>
          <p:spPr>
            <a:xfrm>
              <a:off x="3523176" y="3670898"/>
              <a:ext cx="41908" cy="21752"/>
            </a:xfrm>
            <a:custGeom>
              <a:rect b="b" l="l" r="r" t="t"/>
              <a:pathLst>
                <a:path extrusionOk="0" h="668" w="1287">
                  <a:moveTo>
                    <a:pt x="0" y="1"/>
                  </a:moveTo>
                  <a:lnTo>
                    <a:pt x="0" y="668"/>
                  </a:lnTo>
                  <a:lnTo>
                    <a:pt x="929" y="668"/>
                  </a:lnTo>
                  <a:cubicBezTo>
                    <a:pt x="1072" y="668"/>
                    <a:pt x="1215" y="501"/>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5" name="Google Shape;20015;p94"/>
          <p:cNvGrpSpPr/>
          <p:nvPr/>
        </p:nvGrpSpPr>
        <p:grpSpPr>
          <a:xfrm>
            <a:off x="3551010" y="6534229"/>
            <a:ext cx="547151" cy="546642"/>
            <a:chOff x="3254861" y="4154809"/>
            <a:chExt cx="350535" cy="350210"/>
          </a:xfrm>
        </p:grpSpPr>
        <p:sp>
          <p:nvSpPr>
            <p:cNvPr id="20016" name="Google Shape;20016;p94"/>
            <p:cNvSpPr/>
            <p:nvPr/>
          </p:nvSpPr>
          <p:spPr>
            <a:xfrm>
              <a:off x="3378924" y="4380468"/>
              <a:ext cx="104721" cy="124552"/>
            </a:xfrm>
            <a:custGeom>
              <a:rect b="b" l="l" r="r" t="t"/>
              <a:pathLst>
                <a:path extrusionOk="0" h="3825" w="3216">
                  <a:moveTo>
                    <a:pt x="1596" y="0"/>
                  </a:moveTo>
                  <a:cubicBezTo>
                    <a:pt x="1429" y="0"/>
                    <a:pt x="1263" y="143"/>
                    <a:pt x="1263" y="333"/>
                  </a:cubicBezTo>
                  <a:lnTo>
                    <a:pt x="1263" y="2691"/>
                  </a:lnTo>
                  <a:lnTo>
                    <a:pt x="191" y="3215"/>
                  </a:lnTo>
                  <a:cubicBezTo>
                    <a:pt x="48" y="3310"/>
                    <a:pt x="1" y="3477"/>
                    <a:pt x="48" y="3644"/>
                  </a:cubicBezTo>
                  <a:cubicBezTo>
                    <a:pt x="120" y="3751"/>
                    <a:pt x="231" y="3804"/>
                    <a:pt x="353" y="3804"/>
                  </a:cubicBezTo>
                  <a:cubicBezTo>
                    <a:pt x="394" y="3804"/>
                    <a:pt x="435" y="3798"/>
                    <a:pt x="477" y="3787"/>
                  </a:cubicBezTo>
                  <a:lnTo>
                    <a:pt x="1572" y="3215"/>
                  </a:lnTo>
                  <a:lnTo>
                    <a:pt x="2668" y="3787"/>
                  </a:lnTo>
                  <a:cubicBezTo>
                    <a:pt x="2708" y="3813"/>
                    <a:pt x="2753" y="3825"/>
                    <a:pt x="2800" y="3825"/>
                  </a:cubicBezTo>
                  <a:cubicBezTo>
                    <a:pt x="2919" y="3825"/>
                    <a:pt x="3045" y="3747"/>
                    <a:pt x="3096" y="3644"/>
                  </a:cubicBezTo>
                  <a:cubicBezTo>
                    <a:pt x="3216" y="3477"/>
                    <a:pt x="3144" y="3286"/>
                    <a:pt x="3001" y="3215"/>
                  </a:cubicBezTo>
                  <a:lnTo>
                    <a:pt x="1930" y="2691"/>
                  </a:lnTo>
                  <a:lnTo>
                    <a:pt x="1930" y="333"/>
                  </a:lnTo>
                  <a:cubicBezTo>
                    <a:pt x="1930" y="143"/>
                    <a:pt x="1787" y="0"/>
                    <a:pt x="15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94"/>
            <p:cNvSpPr/>
            <p:nvPr/>
          </p:nvSpPr>
          <p:spPr>
            <a:xfrm>
              <a:off x="3430113" y="4380468"/>
              <a:ext cx="53533" cy="123900"/>
            </a:xfrm>
            <a:custGeom>
              <a:rect b="b" l="l" r="r" t="t"/>
              <a:pathLst>
                <a:path extrusionOk="0" h="3805" w="1644">
                  <a:moveTo>
                    <a:pt x="0" y="0"/>
                  </a:moveTo>
                  <a:lnTo>
                    <a:pt x="0" y="3215"/>
                  </a:lnTo>
                  <a:lnTo>
                    <a:pt x="1096" y="3787"/>
                  </a:lnTo>
                  <a:cubicBezTo>
                    <a:pt x="1143" y="3798"/>
                    <a:pt x="1193" y="3804"/>
                    <a:pt x="1240" y="3804"/>
                  </a:cubicBezTo>
                  <a:cubicBezTo>
                    <a:pt x="1383" y="3804"/>
                    <a:pt x="1513" y="3751"/>
                    <a:pt x="1548" y="3644"/>
                  </a:cubicBezTo>
                  <a:cubicBezTo>
                    <a:pt x="1644" y="3477"/>
                    <a:pt x="1548" y="3286"/>
                    <a:pt x="1405" y="3215"/>
                  </a:cubicBezTo>
                  <a:lnTo>
                    <a:pt x="334" y="2691"/>
                  </a:lnTo>
                  <a:lnTo>
                    <a:pt x="334" y="333"/>
                  </a:lnTo>
                  <a:cubicBezTo>
                    <a:pt x="334" y="143"/>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94"/>
            <p:cNvSpPr/>
            <p:nvPr/>
          </p:nvSpPr>
          <p:spPr>
            <a:xfrm>
              <a:off x="3254861" y="4174966"/>
              <a:ext cx="350535" cy="227221"/>
            </a:xfrm>
            <a:custGeom>
              <a:rect b="b" l="l" r="r" t="t"/>
              <a:pathLst>
                <a:path extrusionOk="0" h="6978" w="10765">
                  <a:moveTo>
                    <a:pt x="310" y="0"/>
                  </a:moveTo>
                  <a:cubicBezTo>
                    <a:pt x="143" y="0"/>
                    <a:pt x="0" y="143"/>
                    <a:pt x="0" y="334"/>
                  </a:cubicBezTo>
                  <a:lnTo>
                    <a:pt x="0" y="6644"/>
                  </a:lnTo>
                  <a:cubicBezTo>
                    <a:pt x="0" y="6811"/>
                    <a:pt x="143" y="6978"/>
                    <a:pt x="310" y="6978"/>
                  </a:cubicBezTo>
                  <a:lnTo>
                    <a:pt x="10431" y="6978"/>
                  </a:lnTo>
                  <a:cubicBezTo>
                    <a:pt x="10622" y="6978"/>
                    <a:pt x="10764" y="6811"/>
                    <a:pt x="10764" y="6644"/>
                  </a:cubicBezTo>
                  <a:lnTo>
                    <a:pt x="10764" y="334"/>
                  </a:lnTo>
                  <a:cubicBezTo>
                    <a:pt x="10764" y="143"/>
                    <a:pt x="10622" y="0"/>
                    <a:pt x="104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94"/>
            <p:cNvSpPr/>
            <p:nvPr/>
          </p:nvSpPr>
          <p:spPr>
            <a:xfrm>
              <a:off x="3430113" y="4174966"/>
              <a:ext cx="175284" cy="225951"/>
            </a:xfrm>
            <a:custGeom>
              <a:rect b="b" l="l" r="r" t="t"/>
              <a:pathLst>
                <a:path extrusionOk="0" h="6939" w="5383">
                  <a:moveTo>
                    <a:pt x="0" y="0"/>
                  </a:moveTo>
                  <a:lnTo>
                    <a:pt x="0" y="6930"/>
                  </a:lnTo>
                  <a:lnTo>
                    <a:pt x="5049" y="6930"/>
                  </a:lnTo>
                  <a:cubicBezTo>
                    <a:pt x="5071" y="6936"/>
                    <a:pt x="5093" y="6939"/>
                    <a:pt x="5114" y="6939"/>
                  </a:cubicBezTo>
                  <a:cubicBezTo>
                    <a:pt x="5271" y="6939"/>
                    <a:pt x="5382" y="6791"/>
                    <a:pt x="5382" y="6644"/>
                  </a:cubicBezTo>
                  <a:lnTo>
                    <a:pt x="5382" y="334"/>
                  </a:lnTo>
                  <a:cubicBezTo>
                    <a:pt x="5382" y="143"/>
                    <a:pt x="5240" y="0"/>
                    <a:pt x="5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94"/>
            <p:cNvSpPr/>
            <p:nvPr/>
          </p:nvSpPr>
          <p:spPr>
            <a:xfrm>
              <a:off x="3328518" y="4237974"/>
              <a:ext cx="214847" cy="113806"/>
            </a:xfrm>
            <a:custGeom>
              <a:rect b="b" l="l" r="r" t="t"/>
              <a:pathLst>
                <a:path extrusionOk="0" h="3495" w="6598">
                  <a:moveTo>
                    <a:pt x="6267" y="0"/>
                  </a:moveTo>
                  <a:cubicBezTo>
                    <a:pt x="6197" y="0"/>
                    <a:pt x="6131" y="32"/>
                    <a:pt x="6073" y="89"/>
                  </a:cubicBezTo>
                  <a:lnTo>
                    <a:pt x="5025" y="1137"/>
                  </a:lnTo>
                  <a:lnTo>
                    <a:pt x="4311" y="423"/>
                  </a:lnTo>
                  <a:cubicBezTo>
                    <a:pt x="4252" y="363"/>
                    <a:pt x="4168" y="334"/>
                    <a:pt x="4085" y="334"/>
                  </a:cubicBezTo>
                  <a:cubicBezTo>
                    <a:pt x="4001" y="334"/>
                    <a:pt x="3918" y="363"/>
                    <a:pt x="3859" y="423"/>
                  </a:cubicBezTo>
                  <a:lnTo>
                    <a:pt x="3144" y="1137"/>
                  </a:lnTo>
                  <a:lnTo>
                    <a:pt x="2192" y="2090"/>
                  </a:lnTo>
                  <a:lnTo>
                    <a:pt x="1477" y="1375"/>
                  </a:lnTo>
                  <a:cubicBezTo>
                    <a:pt x="1418" y="1316"/>
                    <a:pt x="1340" y="1286"/>
                    <a:pt x="1263" y="1286"/>
                  </a:cubicBezTo>
                  <a:cubicBezTo>
                    <a:pt x="1185" y="1286"/>
                    <a:pt x="1108" y="1316"/>
                    <a:pt x="1048" y="1375"/>
                  </a:cubicBezTo>
                  <a:lnTo>
                    <a:pt x="1" y="2423"/>
                  </a:lnTo>
                  <a:lnTo>
                    <a:pt x="1" y="3495"/>
                  </a:lnTo>
                  <a:lnTo>
                    <a:pt x="6597" y="3495"/>
                  </a:lnTo>
                  <a:lnTo>
                    <a:pt x="6597" y="328"/>
                  </a:lnTo>
                  <a:cubicBezTo>
                    <a:pt x="6597" y="185"/>
                    <a:pt x="6526" y="66"/>
                    <a:pt x="6407" y="42"/>
                  </a:cubicBezTo>
                  <a:cubicBezTo>
                    <a:pt x="6360" y="14"/>
                    <a:pt x="6313" y="0"/>
                    <a:pt x="626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94"/>
            <p:cNvSpPr/>
            <p:nvPr/>
          </p:nvSpPr>
          <p:spPr>
            <a:xfrm>
              <a:off x="3430894" y="4237974"/>
              <a:ext cx="112471" cy="112275"/>
            </a:xfrm>
            <a:custGeom>
              <a:rect b="b" l="l" r="r" t="t"/>
              <a:pathLst>
                <a:path extrusionOk="0" h="3448" w="3454">
                  <a:moveTo>
                    <a:pt x="3123" y="0"/>
                  </a:moveTo>
                  <a:cubicBezTo>
                    <a:pt x="3053" y="0"/>
                    <a:pt x="2987" y="32"/>
                    <a:pt x="2929" y="89"/>
                  </a:cubicBezTo>
                  <a:lnTo>
                    <a:pt x="1881" y="1137"/>
                  </a:lnTo>
                  <a:lnTo>
                    <a:pt x="1167" y="423"/>
                  </a:lnTo>
                  <a:cubicBezTo>
                    <a:pt x="1108" y="363"/>
                    <a:pt x="1024" y="334"/>
                    <a:pt x="941" y="334"/>
                  </a:cubicBezTo>
                  <a:cubicBezTo>
                    <a:pt x="857" y="334"/>
                    <a:pt x="774" y="363"/>
                    <a:pt x="715" y="423"/>
                  </a:cubicBezTo>
                  <a:lnTo>
                    <a:pt x="0" y="1137"/>
                  </a:lnTo>
                  <a:lnTo>
                    <a:pt x="0" y="3447"/>
                  </a:lnTo>
                  <a:lnTo>
                    <a:pt x="3453" y="3447"/>
                  </a:lnTo>
                  <a:lnTo>
                    <a:pt x="3453" y="328"/>
                  </a:lnTo>
                  <a:cubicBezTo>
                    <a:pt x="3453" y="209"/>
                    <a:pt x="3382" y="89"/>
                    <a:pt x="3263" y="42"/>
                  </a:cubicBezTo>
                  <a:cubicBezTo>
                    <a:pt x="3216" y="14"/>
                    <a:pt x="3169" y="0"/>
                    <a:pt x="312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94"/>
            <p:cNvSpPr/>
            <p:nvPr/>
          </p:nvSpPr>
          <p:spPr>
            <a:xfrm>
              <a:off x="3378924" y="4154809"/>
              <a:ext cx="102409" cy="41908"/>
            </a:xfrm>
            <a:custGeom>
              <a:rect b="b" l="l" r="r" t="t"/>
              <a:pathLst>
                <a:path extrusionOk="0" h="1287" w="3145">
                  <a:moveTo>
                    <a:pt x="334" y="0"/>
                  </a:moveTo>
                  <a:cubicBezTo>
                    <a:pt x="143" y="0"/>
                    <a:pt x="1" y="143"/>
                    <a:pt x="1" y="333"/>
                  </a:cubicBezTo>
                  <a:lnTo>
                    <a:pt x="1" y="953"/>
                  </a:lnTo>
                  <a:cubicBezTo>
                    <a:pt x="1" y="1119"/>
                    <a:pt x="143" y="1286"/>
                    <a:pt x="334" y="1286"/>
                  </a:cubicBezTo>
                  <a:lnTo>
                    <a:pt x="2834" y="1286"/>
                  </a:lnTo>
                  <a:cubicBezTo>
                    <a:pt x="3001" y="1286"/>
                    <a:pt x="3144" y="1119"/>
                    <a:pt x="3144" y="953"/>
                  </a:cubicBezTo>
                  <a:lnTo>
                    <a:pt x="3144" y="333"/>
                  </a:lnTo>
                  <a:cubicBezTo>
                    <a:pt x="3144" y="143"/>
                    <a:pt x="3001"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94"/>
            <p:cNvSpPr/>
            <p:nvPr/>
          </p:nvSpPr>
          <p:spPr>
            <a:xfrm>
              <a:off x="3430113" y="4154809"/>
              <a:ext cx="51221" cy="40605"/>
            </a:xfrm>
            <a:custGeom>
              <a:rect b="b" l="l" r="r" t="t"/>
              <a:pathLst>
                <a:path extrusionOk="0" h="1247" w="1573">
                  <a:moveTo>
                    <a:pt x="0" y="0"/>
                  </a:moveTo>
                  <a:lnTo>
                    <a:pt x="0" y="1238"/>
                  </a:lnTo>
                  <a:lnTo>
                    <a:pt x="1262" y="1238"/>
                  </a:lnTo>
                  <a:cubicBezTo>
                    <a:pt x="1285" y="1244"/>
                    <a:pt x="1306" y="1247"/>
                    <a:pt x="1327" y="1247"/>
                  </a:cubicBezTo>
                  <a:cubicBezTo>
                    <a:pt x="1479" y="1247"/>
                    <a:pt x="1572" y="1100"/>
                    <a:pt x="1572" y="953"/>
                  </a:cubicBezTo>
                  <a:lnTo>
                    <a:pt x="1572" y="333"/>
                  </a:lnTo>
                  <a:cubicBezTo>
                    <a:pt x="1572" y="143"/>
                    <a:pt x="1429" y="0"/>
                    <a:pt x="126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94"/>
            <p:cNvSpPr/>
            <p:nvPr/>
          </p:nvSpPr>
          <p:spPr>
            <a:xfrm>
              <a:off x="3318456" y="4217525"/>
              <a:ext cx="224909" cy="143568"/>
            </a:xfrm>
            <a:custGeom>
              <a:rect b="b" l="l" r="r" t="t"/>
              <a:pathLst>
                <a:path extrusionOk="0" h="4409" w="6907">
                  <a:moveTo>
                    <a:pt x="320" y="0"/>
                  </a:moveTo>
                  <a:cubicBezTo>
                    <a:pt x="164" y="0"/>
                    <a:pt x="0" y="136"/>
                    <a:pt x="0" y="313"/>
                  </a:cubicBezTo>
                  <a:lnTo>
                    <a:pt x="0" y="4075"/>
                  </a:lnTo>
                  <a:cubicBezTo>
                    <a:pt x="0" y="4266"/>
                    <a:pt x="167" y="4409"/>
                    <a:pt x="333" y="4409"/>
                  </a:cubicBezTo>
                  <a:lnTo>
                    <a:pt x="6644" y="4409"/>
                  </a:lnTo>
                  <a:cubicBezTo>
                    <a:pt x="6763" y="4409"/>
                    <a:pt x="6906" y="4242"/>
                    <a:pt x="6906" y="4051"/>
                  </a:cubicBezTo>
                  <a:cubicBezTo>
                    <a:pt x="6882" y="3909"/>
                    <a:pt x="6763" y="3790"/>
                    <a:pt x="6597" y="3790"/>
                  </a:cubicBezTo>
                  <a:lnTo>
                    <a:pt x="643" y="3790"/>
                  </a:lnTo>
                  <a:lnTo>
                    <a:pt x="643" y="336"/>
                  </a:lnTo>
                  <a:cubicBezTo>
                    <a:pt x="643" y="194"/>
                    <a:pt x="524"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94"/>
            <p:cNvSpPr/>
            <p:nvPr/>
          </p:nvSpPr>
          <p:spPr>
            <a:xfrm>
              <a:off x="3430894" y="4340123"/>
              <a:ext cx="114001" cy="20189"/>
            </a:xfrm>
            <a:custGeom>
              <a:rect b="b" l="l" r="r" t="t"/>
              <a:pathLst>
                <a:path extrusionOk="0" h="620" w="3501">
                  <a:moveTo>
                    <a:pt x="0" y="1"/>
                  </a:moveTo>
                  <a:lnTo>
                    <a:pt x="0" y="620"/>
                  </a:lnTo>
                  <a:lnTo>
                    <a:pt x="3167" y="620"/>
                  </a:lnTo>
                  <a:cubicBezTo>
                    <a:pt x="3334" y="620"/>
                    <a:pt x="3501" y="477"/>
                    <a:pt x="3453" y="263"/>
                  </a:cubicBezTo>
                  <a:cubicBezTo>
                    <a:pt x="3429" y="120"/>
                    <a:pt x="3287"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6" name="Google Shape;20026;p94"/>
          <p:cNvGrpSpPr/>
          <p:nvPr/>
        </p:nvGrpSpPr>
        <p:grpSpPr>
          <a:xfrm>
            <a:off x="4424268" y="3080802"/>
            <a:ext cx="548370" cy="480720"/>
            <a:chOff x="4016368" y="1942350"/>
            <a:chExt cx="351317" cy="307976"/>
          </a:xfrm>
        </p:grpSpPr>
        <p:sp>
          <p:nvSpPr>
            <p:cNvPr id="20027" name="Google Shape;20027;p94"/>
            <p:cNvSpPr/>
            <p:nvPr/>
          </p:nvSpPr>
          <p:spPr>
            <a:xfrm>
              <a:off x="4079930" y="2034698"/>
              <a:ext cx="287755" cy="214847"/>
            </a:xfrm>
            <a:custGeom>
              <a:rect b="b" l="l" r="r" t="t"/>
              <a:pathLst>
                <a:path extrusionOk="0" h="6598" w="8837">
                  <a:moveTo>
                    <a:pt x="1" y="1"/>
                  </a:moveTo>
                  <a:lnTo>
                    <a:pt x="1" y="6288"/>
                  </a:lnTo>
                  <a:cubicBezTo>
                    <a:pt x="1" y="6454"/>
                    <a:pt x="144" y="6597"/>
                    <a:pt x="310" y="6597"/>
                  </a:cubicBezTo>
                  <a:lnTo>
                    <a:pt x="8503" y="6597"/>
                  </a:lnTo>
                  <a:cubicBezTo>
                    <a:pt x="8693" y="6597"/>
                    <a:pt x="8836" y="6454"/>
                    <a:pt x="8836" y="6288"/>
                  </a:cubicBezTo>
                  <a:lnTo>
                    <a:pt x="883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94"/>
            <p:cNvSpPr/>
            <p:nvPr/>
          </p:nvSpPr>
          <p:spPr>
            <a:xfrm>
              <a:off x="4224182" y="2034698"/>
              <a:ext cx="143503" cy="215629"/>
            </a:xfrm>
            <a:custGeom>
              <a:rect b="b" l="l" r="r" t="t"/>
              <a:pathLst>
                <a:path extrusionOk="0" h="6622" w="4407">
                  <a:moveTo>
                    <a:pt x="0" y="1"/>
                  </a:moveTo>
                  <a:lnTo>
                    <a:pt x="0" y="6621"/>
                  </a:lnTo>
                  <a:lnTo>
                    <a:pt x="4096" y="6621"/>
                  </a:lnTo>
                  <a:cubicBezTo>
                    <a:pt x="4263" y="6573"/>
                    <a:pt x="4406" y="6454"/>
                    <a:pt x="4406" y="6288"/>
                  </a:cubicBezTo>
                  <a:lnTo>
                    <a:pt x="44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94"/>
            <p:cNvSpPr/>
            <p:nvPr/>
          </p:nvSpPr>
          <p:spPr>
            <a:xfrm>
              <a:off x="4079181" y="1963353"/>
              <a:ext cx="288504" cy="82253"/>
            </a:xfrm>
            <a:custGeom>
              <a:rect b="b" l="l" r="r" t="t"/>
              <a:pathLst>
                <a:path extrusionOk="0" h="2526" w="8860">
                  <a:moveTo>
                    <a:pt x="333" y="1"/>
                  </a:moveTo>
                  <a:cubicBezTo>
                    <a:pt x="167" y="1"/>
                    <a:pt x="0" y="144"/>
                    <a:pt x="0" y="310"/>
                  </a:cubicBezTo>
                  <a:lnTo>
                    <a:pt x="0" y="1906"/>
                  </a:lnTo>
                  <a:lnTo>
                    <a:pt x="643" y="2525"/>
                  </a:lnTo>
                  <a:lnTo>
                    <a:pt x="8192" y="2525"/>
                  </a:lnTo>
                  <a:lnTo>
                    <a:pt x="8835" y="1906"/>
                  </a:lnTo>
                  <a:lnTo>
                    <a:pt x="8859" y="310"/>
                  </a:lnTo>
                  <a:cubicBezTo>
                    <a:pt x="8859" y="144"/>
                    <a:pt x="8716" y="1"/>
                    <a:pt x="8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94"/>
            <p:cNvSpPr/>
            <p:nvPr/>
          </p:nvSpPr>
          <p:spPr>
            <a:xfrm>
              <a:off x="4223400" y="1961823"/>
              <a:ext cx="144284" cy="81439"/>
            </a:xfrm>
            <a:custGeom>
              <a:rect b="b" l="l" r="r" t="t"/>
              <a:pathLst>
                <a:path extrusionOk="0" h="2501" w="4431">
                  <a:moveTo>
                    <a:pt x="1" y="0"/>
                  </a:moveTo>
                  <a:lnTo>
                    <a:pt x="1" y="2501"/>
                  </a:lnTo>
                  <a:lnTo>
                    <a:pt x="3763" y="2501"/>
                  </a:lnTo>
                  <a:lnTo>
                    <a:pt x="4430" y="1905"/>
                  </a:lnTo>
                  <a:lnTo>
                    <a:pt x="4430" y="333"/>
                  </a:lnTo>
                  <a:cubicBezTo>
                    <a:pt x="4430" y="167"/>
                    <a:pt x="4287" y="0"/>
                    <a:pt x="4097"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94"/>
            <p:cNvSpPr/>
            <p:nvPr/>
          </p:nvSpPr>
          <p:spPr>
            <a:xfrm>
              <a:off x="4141994" y="1942350"/>
              <a:ext cx="20189" cy="60664"/>
            </a:xfrm>
            <a:custGeom>
              <a:rect b="b" l="l" r="r" t="t"/>
              <a:pathLst>
                <a:path extrusionOk="0" h="1863" w="620">
                  <a:moveTo>
                    <a:pt x="299" y="0"/>
                  </a:moveTo>
                  <a:cubicBezTo>
                    <a:pt x="287" y="0"/>
                    <a:pt x="274" y="1"/>
                    <a:pt x="262" y="3"/>
                  </a:cubicBezTo>
                  <a:cubicBezTo>
                    <a:pt x="119" y="50"/>
                    <a:pt x="0" y="193"/>
                    <a:pt x="0" y="336"/>
                  </a:cubicBezTo>
                  <a:lnTo>
                    <a:pt x="0" y="1598"/>
                  </a:lnTo>
                  <a:cubicBezTo>
                    <a:pt x="0" y="1731"/>
                    <a:pt x="102" y="1863"/>
                    <a:pt x="231" y="1863"/>
                  </a:cubicBezTo>
                  <a:cubicBezTo>
                    <a:pt x="241" y="1863"/>
                    <a:pt x="251" y="1862"/>
                    <a:pt x="262" y="1860"/>
                  </a:cubicBezTo>
                  <a:cubicBezTo>
                    <a:pt x="276" y="1862"/>
                    <a:pt x="290" y="1863"/>
                    <a:pt x="303" y="1863"/>
                  </a:cubicBezTo>
                  <a:cubicBezTo>
                    <a:pt x="476" y="1863"/>
                    <a:pt x="619" y="1727"/>
                    <a:pt x="619" y="1551"/>
                  </a:cubicBezTo>
                  <a:lnTo>
                    <a:pt x="619" y="312"/>
                  </a:lnTo>
                  <a:cubicBezTo>
                    <a:pt x="619" y="136"/>
                    <a:pt x="456" y="0"/>
                    <a:pt x="29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94"/>
            <p:cNvSpPr/>
            <p:nvPr/>
          </p:nvSpPr>
          <p:spPr>
            <a:xfrm>
              <a:off x="4283901" y="1942350"/>
              <a:ext cx="20189" cy="60664"/>
            </a:xfrm>
            <a:custGeom>
              <a:rect b="b" l="l" r="r" t="t"/>
              <a:pathLst>
                <a:path extrusionOk="0" h="1863" w="620">
                  <a:moveTo>
                    <a:pt x="304" y="0"/>
                  </a:moveTo>
                  <a:cubicBezTo>
                    <a:pt x="290" y="0"/>
                    <a:pt x="276" y="1"/>
                    <a:pt x="262" y="3"/>
                  </a:cubicBezTo>
                  <a:cubicBezTo>
                    <a:pt x="119" y="50"/>
                    <a:pt x="0" y="193"/>
                    <a:pt x="0" y="336"/>
                  </a:cubicBezTo>
                  <a:lnTo>
                    <a:pt x="0" y="1598"/>
                  </a:lnTo>
                  <a:cubicBezTo>
                    <a:pt x="0" y="1731"/>
                    <a:pt x="102" y="1863"/>
                    <a:pt x="231" y="1863"/>
                  </a:cubicBezTo>
                  <a:cubicBezTo>
                    <a:pt x="241" y="1863"/>
                    <a:pt x="251" y="1862"/>
                    <a:pt x="262" y="1860"/>
                  </a:cubicBezTo>
                  <a:cubicBezTo>
                    <a:pt x="278" y="1862"/>
                    <a:pt x="293" y="1863"/>
                    <a:pt x="308" y="1863"/>
                  </a:cubicBezTo>
                  <a:cubicBezTo>
                    <a:pt x="497" y="1863"/>
                    <a:pt x="619" y="1727"/>
                    <a:pt x="619" y="1551"/>
                  </a:cubicBezTo>
                  <a:lnTo>
                    <a:pt x="619" y="312"/>
                  </a:lnTo>
                  <a:cubicBezTo>
                    <a:pt x="619" y="136"/>
                    <a:pt x="476" y="0"/>
                    <a:pt x="30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94"/>
            <p:cNvSpPr/>
            <p:nvPr/>
          </p:nvSpPr>
          <p:spPr>
            <a:xfrm>
              <a:off x="4016368" y="2023854"/>
              <a:ext cx="351317" cy="185346"/>
            </a:xfrm>
            <a:custGeom>
              <a:rect b="b" l="l" r="r" t="t"/>
              <a:pathLst>
                <a:path extrusionOk="0" h="5692" w="10789">
                  <a:moveTo>
                    <a:pt x="1953" y="0"/>
                  </a:moveTo>
                  <a:lnTo>
                    <a:pt x="1953" y="334"/>
                  </a:lnTo>
                  <a:cubicBezTo>
                    <a:pt x="1953" y="3572"/>
                    <a:pt x="167" y="5097"/>
                    <a:pt x="167" y="5120"/>
                  </a:cubicBezTo>
                  <a:cubicBezTo>
                    <a:pt x="72" y="5216"/>
                    <a:pt x="0" y="5358"/>
                    <a:pt x="72" y="5478"/>
                  </a:cubicBezTo>
                  <a:cubicBezTo>
                    <a:pt x="119" y="5597"/>
                    <a:pt x="214" y="5692"/>
                    <a:pt x="357" y="5692"/>
                  </a:cubicBezTo>
                  <a:lnTo>
                    <a:pt x="8549" y="5692"/>
                  </a:lnTo>
                  <a:cubicBezTo>
                    <a:pt x="8621" y="5692"/>
                    <a:pt x="8692" y="5668"/>
                    <a:pt x="8764" y="5620"/>
                  </a:cubicBezTo>
                  <a:cubicBezTo>
                    <a:pt x="8859" y="5573"/>
                    <a:pt x="10788" y="3930"/>
                    <a:pt x="10788" y="357"/>
                  </a:cubicBezTo>
                  <a:lnTo>
                    <a:pt x="10788" y="48"/>
                  </a:lnTo>
                  <a:lnTo>
                    <a:pt x="6359" y="48"/>
                  </a:lnTo>
                  <a:lnTo>
                    <a:pt x="6359"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94"/>
            <p:cNvSpPr/>
            <p:nvPr/>
          </p:nvSpPr>
          <p:spPr>
            <a:xfrm>
              <a:off x="4224182" y="2023854"/>
              <a:ext cx="143503" cy="184597"/>
            </a:xfrm>
            <a:custGeom>
              <a:rect b="b" l="l" r="r" t="t"/>
              <a:pathLst>
                <a:path extrusionOk="0" h="5669" w="4407">
                  <a:moveTo>
                    <a:pt x="0" y="0"/>
                  </a:moveTo>
                  <a:lnTo>
                    <a:pt x="0" y="5668"/>
                  </a:lnTo>
                  <a:lnTo>
                    <a:pt x="2191" y="5668"/>
                  </a:lnTo>
                  <a:cubicBezTo>
                    <a:pt x="2239" y="5668"/>
                    <a:pt x="2310" y="5644"/>
                    <a:pt x="2382" y="5597"/>
                  </a:cubicBezTo>
                  <a:cubicBezTo>
                    <a:pt x="2477" y="5549"/>
                    <a:pt x="4406" y="3906"/>
                    <a:pt x="4406" y="334"/>
                  </a:cubicBezTo>
                  <a:lnTo>
                    <a:pt x="4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94"/>
            <p:cNvSpPr/>
            <p:nvPr/>
          </p:nvSpPr>
          <p:spPr>
            <a:xfrm>
              <a:off x="4213306" y="1944662"/>
              <a:ext cx="20221" cy="60110"/>
            </a:xfrm>
            <a:custGeom>
              <a:rect b="b" l="l" r="r" t="t"/>
              <a:pathLst>
                <a:path extrusionOk="0" h="1846" w="621">
                  <a:moveTo>
                    <a:pt x="227" y="0"/>
                  </a:moveTo>
                  <a:cubicBezTo>
                    <a:pt x="100" y="0"/>
                    <a:pt x="1" y="113"/>
                    <a:pt x="1" y="265"/>
                  </a:cubicBezTo>
                  <a:lnTo>
                    <a:pt x="1" y="1527"/>
                  </a:lnTo>
                  <a:cubicBezTo>
                    <a:pt x="1" y="1670"/>
                    <a:pt x="120" y="1813"/>
                    <a:pt x="263" y="1837"/>
                  </a:cubicBezTo>
                  <a:cubicBezTo>
                    <a:pt x="285" y="1842"/>
                    <a:pt x="308" y="1845"/>
                    <a:pt x="329" y="1845"/>
                  </a:cubicBezTo>
                  <a:cubicBezTo>
                    <a:pt x="490" y="1845"/>
                    <a:pt x="620" y="1698"/>
                    <a:pt x="620" y="1551"/>
                  </a:cubicBezTo>
                  <a:lnTo>
                    <a:pt x="620" y="289"/>
                  </a:lnTo>
                  <a:cubicBezTo>
                    <a:pt x="620" y="135"/>
                    <a:pt x="498" y="1"/>
                    <a:pt x="309" y="1"/>
                  </a:cubicBezTo>
                  <a:cubicBezTo>
                    <a:pt x="294" y="1"/>
                    <a:pt x="279" y="1"/>
                    <a:pt x="263" y="3"/>
                  </a:cubicBezTo>
                  <a:cubicBezTo>
                    <a:pt x="251" y="1"/>
                    <a:pt x="239" y="0"/>
                    <a:pt x="22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94"/>
            <p:cNvSpPr/>
            <p:nvPr/>
          </p:nvSpPr>
          <p:spPr>
            <a:xfrm>
              <a:off x="4223400" y="1942416"/>
              <a:ext cx="10127" cy="61315"/>
            </a:xfrm>
            <a:custGeom>
              <a:rect b="b" l="l" r="r" t="t"/>
              <a:pathLst>
                <a:path extrusionOk="0" h="1883" w="311">
                  <a:moveTo>
                    <a:pt x="1" y="1"/>
                  </a:moveTo>
                  <a:lnTo>
                    <a:pt x="1" y="1882"/>
                  </a:lnTo>
                  <a:cubicBezTo>
                    <a:pt x="167" y="1882"/>
                    <a:pt x="310" y="1763"/>
                    <a:pt x="310" y="1596"/>
                  </a:cubicBezTo>
                  <a:lnTo>
                    <a:pt x="310" y="334"/>
                  </a:lnTo>
                  <a:cubicBezTo>
                    <a:pt x="310" y="167"/>
                    <a:pt x="167"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7" name="Google Shape;20037;p94"/>
          <p:cNvGrpSpPr/>
          <p:nvPr/>
        </p:nvGrpSpPr>
        <p:grpSpPr>
          <a:xfrm>
            <a:off x="4427877" y="3928186"/>
            <a:ext cx="543542" cy="545982"/>
            <a:chOff x="4018680" y="2485232"/>
            <a:chExt cx="348223" cy="349786"/>
          </a:xfrm>
        </p:grpSpPr>
        <p:sp>
          <p:nvSpPr>
            <p:cNvPr id="20038" name="Google Shape;20038;p94"/>
            <p:cNvSpPr/>
            <p:nvPr/>
          </p:nvSpPr>
          <p:spPr>
            <a:xfrm>
              <a:off x="4223400" y="2730298"/>
              <a:ext cx="103158" cy="83783"/>
            </a:xfrm>
            <a:custGeom>
              <a:rect b="b" l="l" r="r" t="t"/>
              <a:pathLst>
                <a:path extrusionOk="0" h="2573" w="3168">
                  <a:moveTo>
                    <a:pt x="2858" y="0"/>
                  </a:moveTo>
                  <a:cubicBezTo>
                    <a:pt x="2668" y="0"/>
                    <a:pt x="2525" y="167"/>
                    <a:pt x="2525" y="334"/>
                  </a:cubicBezTo>
                  <a:lnTo>
                    <a:pt x="2525" y="977"/>
                  </a:lnTo>
                  <a:cubicBezTo>
                    <a:pt x="2525" y="1500"/>
                    <a:pt x="2072" y="1905"/>
                    <a:pt x="1572" y="1905"/>
                  </a:cubicBezTo>
                  <a:lnTo>
                    <a:pt x="310" y="1905"/>
                  </a:lnTo>
                  <a:cubicBezTo>
                    <a:pt x="143" y="1905"/>
                    <a:pt x="1" y="2072"/>
                    <a:pt x="1" y="2239"/>
                  </a:cubicBezTo>
                  <a:cubicBezTo>
                    <a:pt x="1" y="2429"/>
                    <a:pt x="143" y="2572"/>
                    <a:pt x="310" y="2572"/>
                  </a:cubicBezTo>
                  <a:lnTo>
                    <a:pt x="1572" y="2572"/>
                  </a:lnTo>
                  <a:cubicBezTo>
                    <a:pt x="2430" y="2572"/>
                    <a:pt x="3144" y="1858"/>
                    <a:pt x="3168" y="977"/>
                  </a:cubicBezTo>
                  <a:lnTo>
                    <a:pt x="3168" y="334"/>
                  </a:lnTo>
                  <a:cubicBezTo>
                    <a:pt x="3168" y="167"/>
                    <a:pt x="3025" y="0"/>
                    <a:pt x="2858"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94"/>
            <p:cNvSpPr/>
            <p:nvPr/>
          </p:nvSpPr>
          <p:spPr>
            <a:xfrm>
              <a:off x="4018680" y="2627140"/>
              <a:ext cx="55096" cy="108596"/>
            </a:xfrm>
            <a:custGeom>
              <a:rect b="b" l="l" r="r" t="t"/>
              <a:pathLst>
                <a:path extrusionOk="0" h="3335" w="1692">
                  <a:moveTo>
                    <a:pt x="1059" y="0"/>
                  </a:moveTo>
                  <a:cubicBezTo>
                    <a:pt x="255" y="0"/>
                    <a:pt x="1" y="776"/>
                    <a:pt x="1" y="1644"/>
                  </a:cubicBezTo>
                  <a:cubicBezTo>
                    <a:pt x="1" y="2501"/>
                    <a:pt x="262" y="3335"/>
                    <a:pt x="1120" y="3335"/>
                  </a:cubicBezTo>
                  <a:cubicBezTo>
                    <a:pt x="1358" y="3335"/>
                    <a:pt x="1572" y="3263"/>
                    <a:pt x="1691" y="3216"/>
                  </a:cubicBezTo>
                  <a:lnTo>
                    <a:pt x="1691" y="120"/>
                  </a:lnTo>
                  <a:cubicBezTo>
                    <a:pt x="1572" y="48"/>
                    <a:pt x="1334" y="1"/>
                    <a:pt x="1096" y="1"/>
                  </a:cubicBezTo>
                  <a:cubicBezTo>
                    <a:pt x="1084" y="0"/>
                    <a:pt x="1071" y="0"/>
                    <a:pt x="1059"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94"/>
            <p:cNvSpPr/>
            <p:nvPr/>
          </p:nvSpPr>
          <p:spPr>
            <a:xfrm>
              <a:off x="4058992" y="2485232"/>
              <a:ext cx="269129" cy="145066"/>
            </a:xfrm>
            <a:custGeom>
              <a:rect b="b" l="l" r="r" t="t"/>
              <a:pathLst>
                <a:path extrusionOk="0" h="4455" w="8265">
                  <a:moveTo>
                    <a:pt x="4121" y="1"/>
                  </a:moveTo>
                  <a:cubicBezTo>
                    <a:pt x="1858" y="1"/>
                    <a:pt x="1" y="1858"/>
                    <a:pt x="1" y="4121"/>
                  </a:cubicBezTo>
                  <a:cubicBezTo>
                    <a:pt x="1" y="4287"/>
                    <a:pt x="168" y="4454"/>
                    <a:pt x="334" y="4454"/>
                  </a:cubicBezTo>
                  <a:cubicBezTo>
                    <a:pt x="525" y="4454"/>
                    <a:pt x="668" y="4287"/>
                    <a:pt x="668" y="4121"/>
                  </a:cubicBezTo>
                  <a:cubicBezTo>
                    <a:pt x="668" y="2216"/>
                    <a:pt x="2239" y="644"/>
                    <a:pt x="4145" y="644"/>
                  </a:cubicBezTo>
                  <a:cubicBezTo>
                    <a:pt x="6050" y="644"/>
                    <a:pt x="7598" y="2216"/>
                    <a:pt x="7598" y="4121"/>
                  </a:cubicBezTo>
                  <a:cubicBezTo>
                    <a:pt x="7598" y="4287"/>
                    <a:pt x="7741" y="4454"/>
                    <a:pt x="7931" y="4454"/>
                  </a:cubicBezTo>
                  <a:cubicBezTo>
                    <a:pt x="8098" y="4454"/>
                    <a:pt x="8265" y="4287"/>
                    <a:pt x="8265" y="4121"/>
                  </a:cubicBezTo>
                  <a:cubicBezTo>
                    <a:pt x="8193" y="1858"/>
                    <a:pt x="6359"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94"/>
            <p:cNvSpPr/>
            <p:nvPr/>
          </p:nvSpPr>
          <p:spPr>
            <a:xfrm>
              <a:off x="4193931" y="2485232"/>
              <a:ext cx="132627" cy="145066"/>
            </a:xfrm>
            <a:custGeom>
              <a:rect b="b" l="l" r="r" t="t"/>
              <a:pathLst>
                <a:path extrusionOk="0" h="4455" w="4073">
                  <a:moveTo>
                    <a:pt x="1" y="1"/>
                  </a:moveTo>
                  <a:lnTo>
                    <a:pt x="1" y="644"/>
                  </a:lnTo>
                  <a:cubicBezTo>
                    <a:pt x="1882" y="644"/>
                    <a:pt x="3430" y="2216"/>
                    <a:pt x="3430" y="4121"/>
                  </a:cubicBezTo>
                  <a:cubicBezTo>
                    <a:pt x="3430" y="4287"/>
                    <a:pt x="3573" y="4454"/>
                    <a:pt x="3763" y="4454"/>
                  </a:cubicBezTo>
                  <a:cubicBezTo>
                    <a:pt x="3930" y="4454"/>
                    <a:pt x="4073" y="4287"/>
                    <a:pt x="4073" y="4121"/>
                  </a:cubicBezTo>
                  <a:cubicBezTo>
                    <a:pt x="4073" y="1858"/>
                    <a:pt x="2239" y="1"/>
                    <a:pt x="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94"/>
            <p:cNvSpPr/>
            <p:nvPr/>
          </p:nvSpPr>
          <p:spPr>
            <a:xfrm>
              <a:off x="4162150" y="2772922"/>
              <a:ext cx="82220" cy="62097"/>
            </a:xfrm>
            <a:custGeom>
              <a:rect b="b" l="l" r="r" t="t"/>
              <a:pathLst>
                <a:path extrusionOk="0" h="1907" w="2525">
                  <a:moveTo>
                    <a:pt x="953" y="1"/>
                  </a:moveTo>
                  <a:cubicBezTo>
                    <a:pt x="453" y="1"/>
                    <a:pt x="0" y="430"/>
                    <a:pt x="0" y="953"/>
                  </a:cubicBezTo>
                  <a:cubicBezTo>
                    <a:pt x="0" y="1501"/>
                    <a:pt x="405" y="1906"/>
                    <a:pt x="953" y="1906"/>
                  </a:cubicBezTo>
                  <a:lnTo>
                    <a:pt x="1572" y="1906"/>
                  </a:lnTo>
                  <a:cubicBezTo>
                    <a:pt x="2072" y="1906"/>
                    <a:pt x="2525" y="1501"/>
                    <a:pt x="2525" y="953"/>
                  </a:cubicBezTo>
                  <a:cubicBezTo>
                    <a:pt x="2525" y="430"/>
                    <a:pt x="2072" y="1"/>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94"/>
            <p:cNvSpPr/>
            <p:nvPr/>
          </p:nvSpPr>
          <p:spPr>
            <a:xfrm>
              <a:off x="4192368" y="2772173"/>
              <a:ext cx="51221" cy="61315"/>
            </a:xfrm>
            <a:custGeom>
              <a:rect b="b" l="l" r="r" t="t"/>
              <a:pathLst>
                <a:path extrusionOk="0" h="1883" w="1573">
                  <a:moveTo>
                    <a:pt x="1" y="0"/>
                  </a:moveTo>
                  <a:lnTo>
                    <a:pt x="1" y="1881"/>
                  </a:lnTo>
                  <a:lnTo>
                    <a:pt x="620" y="1881"/>
                  </a:lnTo>
                  <a:cubicBezTo>
                    <a:pt x="635" y="1882"/>
                    <a:pt x="649" y="1882"/>
                    <a:pt x="664" y="1882"/>
                  </a:cubicBezTo>
                  <a:cubicBezTo>
                    <a:pt x="1168" y="1882"/>
                    <a:pt x="1573" y="1485"/>
                    <a:pt x="1573" y="953"/>
                  </a:cubicBezTo>
                  <a:cubicBezTo>
                    <a:pt x="1573" y="453"/>
                    <a:pt x="1144" y="0"/>
                    <a:pt x="6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94"/>
            <p:cNvSpPr/>
            <p:nvPr/>
          </p:nvSpPr>
          <p:spPr>
            <a:xfrm>
              <a:off x="4058243" y="2608547"/>
              <a:ext cx="21719" cy="144252"/>
            </a:xfrm>
            <a:custGeom>
              <a:rect b="b" l="l" r="r" t="t"/>
              <a:pathLst>
                <a:path extrusionOk="0" h="4430" w="667">
                  <a:moveTo>
                    <a:pt x="333" y="0"/>
                  </a:moveTo>
                  <a:cubicBezTo>
                    <a:pt x="143" y="0"/>
                    <a:pt x="0" y="143"/>
                    <a:pt x="0" y="334"/>
                  </a:cubicBezTo>
                  <a:lnTo>
                    <a:pt x="0" y="4120"/>
                  </a:lnTo>
                  <a:cubicBezTo>
                    <a:pt x="0" y="4287"/>
                    <a:pt x="143" y="4430"/>
                    <a:pt x="333" y="4430"/>
                  </a:cubicBezTo>
                  <a:cubicBezTo>
                    <a:pt x="500" y="4430"/>
                    <a:pt x="667" y="4287"/>
                    <a:pt x="667" y="4120"/>
                  </a:cubicBezTo>
                  <a:lnTo>
                    <a:pt x="667" y="334"/>
                  </a:lnTo>
                  <a:cubicBezTo>
                    <a:pt x="667" y="143"/>
                    <a:pt x="500"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94"/>
            <p:cNvSpPr/>
            <p:nvPr/>
          </p:nvSpPr>
          <p:spPr>
            <a:xfrm>
              <a:off x="4304839" y="2608547"/>
              <a:ext cx="20970" cy="144252"/>
            </a:xfrm>
            <a:custGeom>
              <a:rect b="b" l="l" r="r" t="t"/>
              <a:pathLst>
                <a:path extrusionOk="0" h="4430" w="644">
                  <a:moveTo>
                    <a:pt x="310" y="0"/>
                  </a:moveTo>
                  <a:cubicBezTo>
                    <a:pt x="143" y="0"/>
                    <a:pt x="0" y="143"/>
                    <a:pt x="0" y="334"/>
                  </a:cubicBezTo>
                  <a:lnTo>
                    <a:pt x="0" y="4120"/>
                  </a:lnTo>
                  <a:cubicBezTo>
                    <a:pt x="0" y="4287"/>
                    <a:pt x="143" y="4430"/>
                    <a:pt x="310" y="4430"/>
                  </a:cubicBezTo>
                  <a:cubicBezTo>
                    <a:pt x="500" y="4430"/>
                    <a:pt x="643" y="4287"/>
                    <a:pt x="643" y="4120"/>
                  </a:cubicBezTo>
                  <a:lnTo>
                    <a:pt x="643" y="334"/>
                  </a:lnTo>
                  <a:cubicBezTo>
                    <a:pt x="643" y="143"/>
                    <a:pt x="500" y="0"/>
                    <a:pt x="3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94"/>
            <p:cNvSpPr/>
            <p:nvPr/>
          </p:nvSpPr>
          <p:spPr>
            <a:xfrm>
              <a:off x="4310244" y="2626358"/>
              <a:ext cx="56659" cy="107847"/>
            </a:xfrm>
            <a:custGeom>
              <a:rect b="b" l="l" r="r" t="t"/>
              <a:pathLst>
                <a:path extrusionOk="0" h="3312" w="1740">
                  <a:moveTo>
                    <a:pt x="596" y="1"/>
                  </a:moveTo>
                  <a:cubicBezTo>
                    <a:pt x="358" y="1"/>
                    <a:pt x="144" y="49"/>
                    <a:pt x="1" y="96"/>
                  </a:cubicBezTo>
                  <a:lnTo>
                    <a:pt x="1" y="3216"/>
                  </a:lnTo>
                  <a:cubicBezTo>
                    <a:pt x="120" y="3264"/>
                    <a:pt x="358" y="3311"/>
                    <a:pt x="572" y="3311"/>
                  </a:cubicBezTo>
                  <a:cubicBezTo>
                    <a:pt x="1430" y="3311"/>
                    <a:pt x="1739" y="2478"/>
                    <a:pt x="1739" y="1620"/>
                  </a:cubicBezTo>
                  <a:cubicBezTo>
                    <a:pt x="1739" y="787"/>
                    <a:pt x="1430" y="1"/>
                    <a:pt x="59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94"/>
            <p:cNvSpPr/>
            <p:nvPr/>
          </p:nvSpPr>
          <p:spPr>
            <a:xfrm>
              <a:off x="4058243" y="2608547"/>
              <a:ext cx="41908" cy="144252"/>
            </a:xfrm>
            <a:custGeom>
              <a:rect b="b" l="l" r="r" t="t"/>
              <a:pathLst>
                <a:path extrusionOk="0" h="4430" w="1287">
                  <a:moveTo>
                    <a:pt x="333" y="0"/>
                  </a:moveTo>
                  <a:cubicBezTo>
                    <a:pt x="143" y="0"/>
                    <a:pt x="0" y="143"/>
                    <a:pt x="0" y="334"/>
                  </a:cubicBezTo>
                  <a:lnTo>
                    <a:pt x="0" y="4120"/>
                  </a:lnTo>
                  <a:cubicBezTo>
                    <a:pt x="0" y="4287"/>
                    <a:pt x="143" y="4430"/>
                    <a:pt x="333" y="4430"/>
                  </a:cubicBezTo>
                  <a:lnTo>
                    <a:pt x="953" y="4430"/>
                  </a:lnTo>
                  <a:cubicBezTo>
                    <a:pt x="1143" y="4430"/>
                    <a:pt x="1286" y="4287"/>
                    <a:pt x="1286" y="4120"/>
                  </a:cubicBezTo>
                  <a:lnTo>
                    <a:pt x="1286" y="334"/>
                  </a:lnTo>
                  <a:cubicBezTo>
                    <a:pt x="1286" y="143"/>
                    <a:pt x="114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94"/>
            <p:cNvSpPr/>
            <p:nvPr/>
          </p:nvSpPr>
          <p:spPr>
            <a:xfrm>
              <a:off x="4283901" y="2608547"/>
              <a:ext cx="41908" cy="144252"/>
            </a:xfrm>
            <a:custGeom>
              <a:rect b="b" l="l" r="r" t="t"/>
              <a:pathLst>
                <a:path extrusionOk="0" h="4430" w="1287">
                  <a:moveTo>
                    <a:pt x="333" y="0"/>
                  </a:moveTo>
                  <a:cubicBezTo>
                    <a:pt x="167" y="0"/>
                    <a:pt x="0" y="143"/>
                    <a:pt x="0" y="334"/>
                  </a:cubicBezTo>
                  <a:lnTo>
                    <a:pt x="0" y="4120"/>
                  </a:lnTo>
                  <a:cubicBezTo>
                    <a:pt x="0" y="4287"/>
                    <a:pt x="167" y="4430"/>
                    <a:pt x="333" y="4430"/>
                  </a:cubicBezTo>
                  <a:lnTo>
                    <a:pt x="953" y="4430"/>
                  </a:lnTo>
                  <a:cubicBezTo>
                    <a:pt x="1143" y="4430"/>
                    <a:pt x="1286" y="4287"/>
                    <a:pt x="1286" y="4120"/>
                  </a:cubicBezTo>
                  <a:lnTo>
                    <a:pt x="1286" y="334"/>
                  </a:lnTo>
                  <a:cubicBezTo>
                    <a:pt x="1286" y="143"/>
                    <a:pt x="1143" y="0"/>
                    <a:pt x="9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9" name="Google Shape;20049;p94"/>
          <p:cNvGrpSpPr/>
          <p:nvPr/>
        </p:nvGrpSpPr>
        <p:grpSpPr>
          <a:xfrm>
            <a:off x="4424268" y="4804542"/>
            <a:ext cx="548370" cy="512029"/>
            <a:chOff x="4016368" y="3046675"/>
            <a:chExt cx="351317" cy="328035"/>
          </a:xfrm>
        </p:grpSpPr>
        <p:sp>
          <p:nvSpPr>
            <p:cNvPr id="20050" name="Google Shape;20050;p94"/>
            <p:cNvSpPr/>
            <p:nvPr/>
          </p:nvSpPr>
          <p:spPr>
            <a:xfrm>
              <a:off x="4121056" y="3046675"/>
              <a:ext cx="145815" cy="82220"/>
            </a:xfrm>
            <a:custGeom>
              <a:rect b="b" l="l" r="r" t="t"/>
              <a:pathLst>
                <a:path extrusionOk="0" h="2525" w="4478">
                  <a:moveTo>
                    <a:pt x="333" y="0"/>
                  </a:moveTo>
                  <a:cubicBezTo>
                    <a:pt x="167" y="0"/>
                    <a:pt x="0" y="143"/>
                    <a:pt x="0" y="334"/>
                  </a:cubicBezTo>
                  <a:lnTo>
                    <a:pt x="0" y="2215"/>
                  </a:lnTo>
                  <a:cubicBezTo>
                    <a:pt x="0" y="2382"/>
                    <a:pt x="167" y="2525"/>
                    <a:pt x="333" y="2525"/>
                  </a:cubicBezTo>
                  <a:cubicBezTo>
                    <a:pt x="524" y="2525"/>
                    <a:pt x="667" y="2382"/>
                    <a:pt x="667" y="2215"/>
                  </a:cubicBezTo>
                  <a:lnTo>
                    <a:pt x="667" y="620"/>
                  </a:lnTo>
                  <a:lnTo>
                    <a:pt x="3810" y="620"/>
                  </a:lnTo>
                  <a:lnTo>
                    <a:pt x="3810" y="2215"/>
                  </a:lnTo>
                  <a:cubicBezTo>
                    <a:pt x="3810" y="2382"/>
                    <a:pt x="3977" y="2525"/>
                    <a:pt x="4144" y="2525"/>
                  </a:cubicBezTo>
                  <a:cubicBezTo>
                    <a:pt x="4334" y="2525"/>
                    <a:pt x="4477" y="2382"/>
                    <a:pt x="4477" y="2215"/>
                  </a:cubicBezTo>
                  <a:lnTo>
                    <a:pt x="4477" y="334"/>
                  </a:lnTo>
                  <a:cubicBezTo>
                    <a:pt x="4382" y="143"/>
                    <a:pt x="4263" y="0"/>
                    <a:pt x="40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94"/>
            <p:cNvSpPr/>
            <p:nvPr/>
          </p:nvSpPr>
          <p:spPr>
            <a:xfrm>
              <a:off x="4193150" y="3046675"/>
              <a:ext cx="71377" cy="82220"/>
            </a:xfrm>
            <a:custGeom>
              <a:rect b="b" l="l" r="r" t="t"/>
              <a:pathLst>
                <a:path extrusionOk="0" h="2525" w="2192">
                  <a:moveTo>
                    <a:pt x="1" y="0"/>
                  </a:moveTo>
                  <a:lnTo>
                    <a:pt x="1" y="620"/>
                  </a:lnTo>
                  <a:lnTo>
                    <a:pt x="1573" y="620"/>
                  </a:lnTo>
                  <a:lnTo>
                    <a:pt x="1573" y="2215"/>
                  </a:lnTo>
                  <a:lnTo>
                    <a:pt x="1549" y="2215"/>
                  </a:lnTo>
                  <a:cubicBezTo>
                    <a:pt x="1549" y="2382"/>
                    <a:pt x="1692" y="2525"/>
                    <a:pt x="1882" y="2525"/>
                  </a:cubicBezTo>
                  <a:cubicBezTo>
                    <a:pt x="2049" y="2525"/>
                    <a:pt x="2192" y="2382"/>
                    <a:pt x="2192" y="2215"/>
                  </a:cubicBezTo>
                  <a:lnTo>
                    <a:pt x="2192" y="334"/>
                  </a:lnTo>
                  <a:cubicBezTo>
                    <a:pt x="2192" y="143"/>
                    <a:pt x="2049"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94"/>
            <p:cNvSpPr/>
            <p:nvPr/>
          </p:nvSpPr>
          <p:spPr>
            <a:xfrm>
              <a:off x="4038836" y="3204864"/>
              <a:ext cx="308660" cy="169846"/>
            </a:xfrm>
            <a:custGeom>
              <a:rect b="b" l="l" r="r" t="t"/>
              <a:pathLst>
                <a:path extrusionOk="0" h="5216" w="9479">
                  <a:moveTo>
                    <a:pt x="1" y="1"/>
                  </a:moveTo>
                  <a:lnTo>
                    <a:pt x="1" y="4882"/>
                  </a:lnTo>
                  <a:cubicBezTo>
                    <a:pt x="1" y="5049"/>
                    <a:pt x="144" y="5216"/>
                    <a:pt x="334" y="5216"/>
                  </a:cubicBezTo>
                  <a:lnTo>
                    <a:pt x="9145" y="5216"/>
                  </a:lnTo>
                  <a:cubicBezTo>
                    <a:pt x="9312" y="5216"/>
                    <a:pt x="9479" y="5049"/>
                    <a:pt x="9479" y="4882"/>
                  </a:cubicBezTo>
                  <a:lnTo>
                    <a:pt x="9479"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94"/>
            <p:cNvSpPr/>
            <p:nvPr/>
          </p:nvSpPr>
          <p:spPr>
            <a:xfrm>
              <a:off x="4192368" y="3204864"/>
              <a:ext cx="153597" cy="168576"/>
            </a:xfrm>
            <a:custGeom>
              <a:rect b="b" l="l" r="r" t="t"/>
              <a:pathLst>
                <a:path extrusionOk="0" h="5177" w="4717">
                  <a:moveTo>
                    <a:pt x="1" y="1"/>
                  </a:moveTo>
                  <a:lnTo>
                    <a:pt x="1" y="5168"/>
                  </a:lnTo>
                  <a:lnTo>
                    <a:pt x="4407" y="5168"/>
                  </a:lnTo>
                  <a:cubicBezTo>
                    <a:pt x="4429" y="5174"/>
                    <a:pt x="4451" y="5176"/>
                    <a:pt x="4471" y="5176"/>
                  </a:cubicBezTo>
                  <a:cubicBezTo>
                    <a:pt x="4624" y="5176"/>
                    <a:pt x="4716" y="5029"/>
                    <a:pt x="4716" y="4882"/>
                  </a:cubicBezTo>
                  <a:lnTo>
                    <a:pt x="4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94"/>
            <p:cNvSpPr/>
            <p:nvPr/>
          </p:nvSpPr>
          <p:spPr>
            <a:xfrm>
              <a:off x="4016368" y="3107925"/>
              <a:ext cx="351317" cy="144284"/>
            </a:xfrm>
            <a:custGeom>
              <a:rect b="b" l="l" r="r" t="t"/>
              <a:pathLst>
                <a:path extrusionOk="0" h="4431" w="10789">
                  <a:moveTo>
                    <a:pt x="333" y="1"/>
                  </a:moveTo>
                  <a:cubicBezTo>
                    <a:pt x="143" y="1"/>
                    <a:pt x="0" y="144"/>
                    <a:pt x="0" y="334"/>
                  </a:cubicBezTo>
                  <a:lnTo>
                    <a:pt x="0" y="3478"/>
                  </a:lnTo>
                  <a:cubicBezTo>
                    <a:pt x="0" y="3620"/>
                    <a:pt x="95" y="3740"/>
                    <a:pt x="238" y="3787"/>
                  </a:cubicBezTo>
                  <a:cubicBezTo>
                    <a:pt x="667" y="3954"/>
                    <a:pt x="3453" y="4430"/>
                    <a:pt x="5358" y="4430"/>
                  </a:cubicBezTo>
                  <a:cubicBezTo>
                    <a:pt x="7954" y="4430"/>
                    <a:pt x="10431" y="3787"/>
                    <a:pt x="10478" y="3787"/>
                  </a:cubicBezTo>
                  <a:cubicBezTo>
                    <a:pt x="10621" y="3740"/>
                    <a:pt x="10717" y="3620"/>
                    <a:pt x="10717" y="3478"/>
                  </a:cubicBezTo>
                  <a:lnTo>
                    <a:pt x="10717" y="334"/>
                  </a:lnTo>
                  <a:cubicBezTo>
                    <a:pt x="10788" y="144"/>
                    <a:pt x="10645" y="1"/>
                    <a:pt x="10455" y="1"/>
                  </a:cubicBezTo>
                  <a:lnTo>
                    <a:pt x="6359" y="1"/>
                  </a:lnTo>
                  <a:lnTo>
                    <a:pt x="5716" y="620"/>
                  </a:lnTo>
                  <a:lnTo>
                    <a:pt x="5073" y="620"/>
                  </a:lnTo>
                  <a:lnTo>
                    <a:pt x="4430" y="1"/>
                  </a:lnTo>
                  <a:close/>
                </a:path>
              </a:pathLst>
            </a:custGeom>
            <a:solidFill>
              <a:srgbClr val="A3A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94"/>
            <p:cNvSpPr/>
            <p:nvPr/>
          </p:nvSpPr>
          <p:spPr>
            <a:xfrm>
              <a:off x="4191619" y="3107925"/>
              <a:ext cx="176065" cy="143503"/>
            </a:xfrm>
            <a:custGeom>
              <a:rect b="b" l="l" r="r" t="t"/>
              <a:pathLst>
                <a:path extrusionOk="0" h="4407" w="5407">
                  <a:moveTo>
                    <a:pt x="977" y="1"/>
                  </a:moveTo>
                  <a:lnTo>
                    <a:pt x="334" y="620"/>
                  </a:lnTo>
                  <a:lnTo>
                    <a:pt x="0" y="620"/>
                  </a:lnTo>
                  <a:lnTo>
                    <a:pt x="0" y="4406"/>
                  </a:lnTo>
                  <a:cubicBezTo>
                    <a:pt x="2596" y="4406"/>
                    <a:pt x="5073" y="3740"/>
                    <a:pt x="5120" y="3740"/>
                  </a:cubicBezTo>
                  <a:cubicBezTo>
                    <a:pt x="5287" y="3716"/>
                    <a:pt x="5406" y="3597"/>
                    <a:pt x="5406" y="3454"/>
                  </a:cubicBezTo>
                  <a:lnTo>
                    <a:pt x="5406" y="334"/>
                  </a:lnTo>
                  <a:cubicBezTo>
                    <a:pt x="5406" y="144"/>
                    <a:pt x="5263" y="1"/>
                    <a:pt x="507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94"/>
            <p:cNvSpPr/>
            <p:nvPr/>
          </p:nvSpPr>
          <p:spPr>
            <a:xfrm>
              <a:off x="4162150" y="3262239"/>
              <a:ext cx="59720" cy="70596"/>
            </a:xfrm>
            <a:custGeom>
              <a:rect b="b" l="l" r="r" t="t"/>
              <a:pathLst>
                <a:path extrusionOk="0" h="2168" w="1834">
                  <a:moveTo>
                    <a:pt x="0" y="1"/>
                  </a:moveTo>
                  <a:lnTo>
                    <a:pt x="0" y="1239"/>
                  </a:lnTo>
                  <a:cubicBezTo>
                    <a:pt x="0" y="1334"/>
                    <a:pt x="24" y="1382"/>
                    <a:pt x="95" y="1453"/>
                  </a:cubicBezTo>
                  <a:lnTo>
                    <a:pt x="715" y="2073"/>
                  </a:lnTo>
                  <a:cubicBezTo>
                    <a:pt x="762" y="2144"/>
                    <a:pt x="858" y="2168"/>
                    <a:pt x="929" y="2168"/>
                  </a:cubicBezTo>
                  <a:cubicBezTo>
                    <a:pt x="1000" y="2168"/>
                    <a:pt x="1072" y="2144"/>
                    <a:pt x="1119" y="2073"/>
                  </a:cubicBezTo>
                  <a:lnTo>
                    <a:pt x="1762" y="1453"/>
                  </a:lnTo>
                  <a:cubicBezTo>
                    <a:pt x="1810" y="1382"/>
                    <a:pt x="1834" y="1311"/>
                    <a:pt x="1834" y="1239"/>
                  </a:cubicBezTo>
                  <a:lnTo>
                    <a:pt x="1834"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94"/>
            <p:cNvSpPr/>
            <p:nvPr/>
          </p:nvSpPr>
          <p:spPr>
            <a:xfrm>
              <a:off x="4192368" y="3262239"/>
              <a:ext cx="31065" cy="71377"/>
            </a:xfrm>
            <a:custGeom>
              <a:rect b="b" l="l" r="r" t="t"/>
              <a:pathLst>
                <a:path extrusionOk="0" h="2192" w="954">
                  <a:moveTo>
                    <a:pt x="1" y="1"/>
                  </a:moveTo>
                  <a:lnTo>
                    <a:pt x="1" y="2192"/>
                  </a:lnTo>
                  <a:cubicBezTo>
                    <a:pt x="72" y="2192"/>
                    <a:pt x="144" y="2168"/>
                    <a:pt x="191" y="2096"/>
                  </a:cubicBezTo>
                  <a:lnTo>
                    <a:pt x="858" y="1453"/>
                  </a:lnTo>
                  <a:cubicBezTo>
                    <a:pt x="906" y="1382"/>
                    <a:pt x="954" y="1311"/>
                    <a:pt x="954" y="1239"/>
                  </a:cubicBezTo>
                  <a:lnTo>
                    <a:pt x="9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94"/>
            <p:cNvSpPr/>
            <p:nvPr/>
          </p:nvSpPr>
          <p:spPr>
            <a:xfrm>
              <a:off x="4162150" y="3107925"/>
              <a:ext cx="62064" cy="143503"/>
            </a:xfrm>
            <a:custGeom>
              <a:rect b="b" l="l" r="r" t="t"/>
              <a:pathLst>
                <a:path extrusionOk="0" h="4407" w="1906">
                  <a:moveTo>
                    <a:pt x="0" y="1"/>
                  </a:moveTo>
                  <a:lnTo>
                    <a:pt x="0" y="4406"/>
                  </a:lnTo>
                  <a:lnTo>
                    <a:pt x="1905" y="4406"/>
                  </a:lnTo>
                  <a:lnTo>
                    <a:pt x="1905"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94"/>
            <p:cNvSpPr/>
            <p:nvPr/>
          </p:nvSpPr>
          <p:spPr>
            <a:xfrm>
              <a:off x="4193150" y="3107925"/>
              <a:ext cx="31065" cy="143503"/>
            </a:xfrm>
            <a:custGeom>
              <a:rect b="b" l="l" r="r" t="t"/>
              <a:pathLst>
                <a:path extrusionOk="0" h="4407" w="954">
                  <a:moveTo>
                    <a:pt x="1" y="1"/>
                  </a:moveTo>
                  <a:lnTo>
                    <a:pt x="1" y="4406"/>
                  </a:lnTo>
                  <a:lnTo>
                    <a:pt x="953" y="4406"/>
                  </a:lnTo>
                  <a:lnTo>
                    <a:pt x="953"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94"/>
            <p:cNvSpPr/>
            <p:nvPr/>
          </p:nvSpPr>
          <p:spPr>
            <a:xfrm>
              <a:off x="4141994" y="3231239"/>
              <a:ext cx="102376" cy="41126"/>
            </a:xfrm>
            <a:custGeom>
              <a:rect b="b" l="l" r="r" t="t"/>
              <a:pathLst>
                <a:path extrusionOk="0" h="1263" w="3144">
                  <a:moveTo>
                    <a:pt x="310" y="0"/>
                  </a:moveTo>
                  <a:cubicBezTo>
                    <a:pt x="143" y="0"/>
                    <a:pt x="0" y="143"/>
                    <a:pt x="0" y="310"/>
                  </a:cubicBezTo>
                  <a:lnTo>
                    <a:pt x="0" y="953"/>
                  </a:lnTo>
                  <a:cubicBezTo>
                    <a:pt x="0" y="1119"/>
                    <a:pt x="143" y="1262"/>
                    <a:pt x="310" y="1262"/>
                  </a:cubicBezTo>
                  <a:lnTo>
                    <a:pt x="2810" y="1262"/>
                  </a:lnTo>
                  <a:cubicBezTo>
                    <a:pt x="3001" y="1262"/>
                    <a:pt x="3144" y="1119"/>
                    <a:pt x="3144" y="953"/>
                  </a:cubicBezTo>
                  <a:lnTo>
                    <a:pt x="3144" y="310"/>
                  </a:lnTo>
                  <a:cubicBezTo>
                    <a:pt x="3120" y="143"/>
                    <a:pt x="3001" y="0"/>
                    <a:pt x="28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94"/>
            <p:cNvSpPr/>
            <p:nvPr/>
          </p:nvSpPr>
          <p:spPr>
            <a:xfrm>
              <a:off x="4192368" y="3231239"/>
              <a:ext cx="51221" cy="40345"/>
            </a:xfrm>
            <a:custGeom>
              <a:rect b="b" l="l" r="r" t="t"/>
              <a:pathLst>
                <a:path extrusionOk="0" h="1239" w="1573">
                  <a:moveTo>
                    <a:pt x="1" y="0"/>
                  </a:moveTo>
                  <a:lnTo>
                    <a:pt x="1" y="1239"/>
                  </a:lnTo>
                  <a:lnTo>
                    <a:pt x="1239" y="1239"/>
                  </a:lnTo>
                  <a:cubicBezTo>
                    <a:pt x="1454" y="1239"/>
                    <a:pt x="1573" y="1096"/>
                    <a:pt x="1573" y="953"/>
                  </a:cubicBezTo>
                  <a:lnTo>
                    <a:pt x="1573" y="310"/>
                  </a:lnTo>
                  <a:cubicBezTo>
                    <a:pt x="1573" y="143"/>
                    <a:pt x="1430"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2" name="Google Shape;20062;p94"/>
          <p:cNvGrpSpPr/>
          <p:nvPr/>
        </p:nvGrpSpPr>
        <p:grpSpPr>
          <a:xfrm>
            <a:off x="4507777" y="5667581"/>
            <a:ext cx="384962" cy="545931"/>
            <a:chOff x="4069868" y="3599586"/>
            <a:chExt cx="246628" cy="349754"/>
          </a:xfrm>
        </p:grpSpPr>
        <p:sp>
          <p:nvSpPr>
            <p:cNvPr id="20063" name="Google Shape;20063;p94"/>
            <p:cNvSpPr/>
            <p:nvPr/>
          </p:nvSpPr>
          <p:spPr>
            <a:xfrm>
              <a:off x="4069868" y="3599586"/>
              <a:ext cx="246628" cy="348972"/>
            </a:xfrm>
            <a:custGeom>
              <a:rect b="b" l="l" r="r" t="t"/>
              <a:pathLst>
                <a:path extrusionOk="0" h="10717" w="7574">
                  <a:moveTo>
                    <a:pt x="3787" y="1929"/>
                  </a:moveTo>
                  <a:cubicBezTo>
                    <a:pt x="4835" y="1929"/>
                    <a:pt x="5668" y="2762"/>
                    <a:pt x="5668" y="3810"/>
                  </a:cubicBezTo>
                  <a:cubicBezTo>
                    <a:pt x="5668" y="4834"/>
                    <a:pt x="4787" y="5668"/>
                    <a:pt x="3787" y="5668"/>
                  </a:cubicBezTo>
                  <a:cubicBezTo>
                    <a:pt x="2739" y="5668"/>
                    <a:pt x="1905" y="4834"/>
                    <a:pt x="1905" y="3810"/>
                  </a:cubicBezTo>
                  <a:cubicBezTo>
                    <a:pt x="1905" y="2762"/>
                    <a:pt x="2739" y="1929"/>
                    <a:pt x="3787" y="1929"/>
                  </a:cubicBezTo>
                  <a:close/>
                  <a:moveTo>
                    <a:pt x="3787" y="0"/>
                  </a:moveTo>
                  <a:cubicBezTo>
                    <a:pt x="1691" y="0"/>
                    <a:pt x="0" y="1715"/>
                    <a:pt x="0" y="3763"/>
                  </a:cubicBezTo>
                  <a:cubicBezTo>
                    <a:pt x="0" y="5644"/>
                    <a:pt x="1429" y="7644"/>
                    <a:pt x="2691" y="9359"/>
                  </a:cubicBezTo>
                  <a:cubicBezTo>
                    <a:pt x="2977" y="9788"/>
                    <a:pt x="3287" y="10169"/>
                    <a:pt x="3525" y="10550"/>
                  </a:cubicBezTo>
                  <a:cubicBezTo>
                    <a:pt x="3572" y="10645"/>
                    <a:pt x="3668" y="10716"/>
                    <a:pt x="3787" y="10716"/>
                  </a:cubicBezTo>
                  <a:cubicBezTo>
                    <a:pt x="3906" y="10716"/>
                    <a:pt x="4001" y="10645"/>
                    <a:pt x="4049" y="10550"/>
                  </a:cubicBezTo>
                  <a:cubicBezTo>
                    <a:pt x="4287" y="10169"/>
                    <a:pt x="4596" y="9788"/>
                    <a:pt x="4882" y="9359"/>
                  </a:cubicBezTo>
                  <a:cubicBezTo>
                    <a:pt x="6144" y="7621"/>
                    <a:pt x="7573" y="5620"/>
                    <a:pt x="7573" y="3763"/>
                  </a:cubicBezTo>
                  <a:cubicBezTo>
                    <a:pt x="7526" y="1691"/>
                    <a:pt x="5835" y="0"/>
                    <a:pt x="378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94"/>
            <p:cNvSpPr/>
            <p:nvPr/>
          </p:nvSpPr>
          <p:spPr>
            <a:xfrm>
              <a:off x="4192368" y="3600335"/>
              <a:ext cx="122565" cy="349005"/>
            </a:xfrm>
            <a:custGeom>
              <a:rect b="b" l="l" r="r" t="t"/>
              <a:pathLst>
                <a:path extrusionOk="0" h="10718" w="3764">
                  <a:moveTo>
                    <a:pt x="1" y="1"/>
                  </a:moveTo>
                  <a:lnTo>
                    <a:pt x="1" y="1906"/>
                  </a:lnTo>
                  <a:cubicBezTo>
                    <a:pt x="1025" y="1906"/>
                    <a:pt x="1859" y="2739"/>
                    <a:pt x="1859" y="3787"/>
                  </a:cubicBezTo>
                  <a:cubicBezTo>
                    <a:pt x="1859" y="4811"/>
                    <a:pt x="1025" y="5645"/>
                    <a:pt x="1" y="5645"/>
                  </a:cubicBezTo>
                  <a:lnTo>
                    <a:pt x="1" y="10717"/>
                  </a:lnTo>
                  <a:cubicBezTo>
                    <a:pt x="120" y="10717"/>
                    <a:pt x="191" y="10646"/>
                    <a:pt x="263" y="10574"/>
                  </a:cubicBezTo>
                  <a:cubicBezTo>
                    <a:pt x="525" y="10170"/>
                    <a:pt x="787" y="9765"/>
                    <a:pt x="1096" y="9384"/>
                  </a:cubicBezTo>
                  <a:cubicBezTo>
                    <a:pt x="2335" y="7621"/>
                    <a:pt x="3764" y="5621"/>
                    <a:pt x="3764" y="3787"/>
                  </a:cubicBezTo>
                  <a:cubicBezTo>
                    <a:pt x="3764" y="1692"/>
                    <a:pt x="2073" y="1"/>
                    <a:pt x="1"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5" name="Google Shape;20065;p94"/>
          <p:cNvGrpSpPr/>
          <p:nvPr/>
        </p:nvGrpSpPr>
        <p:grpSpPr>
          <a:xfrm>
            <a:off x="4489631" y="6534229"/>
            <a:ext cx="417644" cy="547151"/>
            <a:chOff x="4058243" y="4154809"/>
            <a:chExt cx="267566" cy="350535"/>
          </a:xfrm>
        </p:grpSpPr>
        <p:sp>
          <p:nvSpPr>
            <p:cNvPr id="20066" name="Google Shape;20066;p94"/>
            <p:cNvSpPr/>
            <p:nvPr/>
          </p:nvSpPr>
          <p:spPr>
            <a:xfrm>
              <a:off x="4058243" y="4155558"/>
              <a:ext cx="267566" cy="349786"/>
            </a:xfrm>
            <a:custGeom>
              <a:rect b="b" l="l" r="r" t="t"/>
              <a:pathLst>
                <a:path extrusionOk="0" h="10742" w="8217">
                  <a:moveTo>
                    <a:pt x="333" y="1"/>
                  </a:moveTo>
                  <a:cubicBezTo>
                    <a:pt x="143" y="1"/>
                    <a:pt x="0" y="144"/>
                    <a:pt x="0" y="334"/>
                  </a:cubicBezTo>
                  <a:lnTo>
                    <a:pt x="0" y="7598"/>
                  </a:lnTo>
                  <a:lnTo>
                    <a:pt x="3167" y="10741"/>
                  </a:lnTo>
                  <a:lnTo>
                    <a:pt x="7883" y="10741"/>
                  </a:lnTo>
                  <a:cubicBezTo>
                    <a:pt x="8073" y="10741"/>
                    <a:pt x="8216" y="10598"/>
                    <a:pt x="8216" y="10432"/>
                  </a:cubicBezTo>
                  <a:lnTo>
                    <a:pt x="8216" y="310"/>
                  </a:lnTo>
                  <a:cubicBezTo>
                    <a:pt x="8216" y="120"/>
                    <a:pt x="8073" y="1"/>
                    <a:pt x="7883"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94"/>
            <p:cNvSpPr/>
            <p:nvPr/>
          </p:nvSpPr>
          <p:spPr>
            <a:xfrm>
              <a:off x="4192368" y="4154809"/>
              <a:ext cx="133441" cy="349070"/>
            </a:xfrm>
            <a:custGeom>
              <a:rect b="b" l="l" r="r" t="t"/>
              <a:pathLst>
                <a:path extrusionOk="0" h="10720" w="4098">
                  <a:moveTo>
                    <a:pt x="1" y="0"/>
                  </a:moveTo>
                  <a:lnTo>
                    <a:pt x="1" y="10717"/>
                  </a:lnTo>
                  <a:lnTo>
                    <a:pt x="3764" y="10717"/>
                  </a:lnTo>
                  <a:cubicBezTo>
                    <a:pt x="3778" y="10718"/>
                    <a:pt x="3791" y="10719"/>
                    <a:pt x="3805" y="10719"/>
                  </a:cubicBezTo>
                  <a:cubicBezTo>
                    <a:pt x="3974" y="10719"/>
                    <a:pt x="4097" y="10584"/>
                    <a:pt x="4097" y="10407"/>
                  </a:cubicBezTo>
                  <a:lnTo>
                    <a:pt x="4097" y="333"/>
                  </a:lnTo>
                  <a:cubicBezTo>
                    <a:pt x="4097" y="143"/>
                    <a:pt x="3954" y="0"/>
                    <a:pt x="376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94"/>
            <p:cNvSpPr/>
            <p:nvPr/>
          </p:nvSpPr>
          <p:spPr>
            <a:xfrm>
              <a:off x="4099337" y="4217036"/>
              <a:ext cx="63627" cy="61673"/>
            </a:xfrm>
            <a:custGeom>
              <a:rect b="b" l="l" r="r" t="t"/>
              <a:pathLst>
                <a:path extrusionOk="0" h="1894" w="1954">
                  <a:moveTo>
                    <a:pt x="334" y="0"/>
                  </a:moveTo>
                  <a:cubicBezTo>
                    <a:pt x="256" y="0"/>
                    <a:pt x="179" y="30"/>
                    <a:pt x="119" y="90"/>
                  </a:cubicBezTo>
                  <a:cubicBezTo>
                    <a:pt x="0" y="209"/>
                    <a:pt x="0" y="399"/>
                    <a:pt x="119" y="518"/>
                  </a:cubicBezTo>
                  <a:lnTo>
                    <a:pt x="524" y="947"/>
                  </a:lnTo>
                  <a:lnTo>
                    <a:pt x="119" y="1352"/>
                  </a:lnTo>
                  <a:cubicBezTo>
                    <a:pt x="0" y="1471"/>
                    <a:pt x="0" y="1685"/>
                    <a:pt x="119" y="1804"/>
                  </a:cubicBezTo>
                  <a:cubicBezTo>
                    <a:pt x="179" y="1864"/>
                    <a:pt x="256" y="1893"/>
                    <a:pt x="334" y="1893"/>
                  </a:cubicBezTo>
                  <a:cubicBezTo>
                    <a:pt x="411" y="1893"/>
                    <a:pt x="488" y="1864"/>
                    <a:pt x="548" y="1804"/>
                  </a:cubicBezTo>
                  <a:lnTo>
                    <a:pt x="977" y="1399"/>
                  </a:lnTo>
                  <a:lnTo>
                    <a:pt x="1381" y="1804"/>
                  </a:lnTo>
                  <a:cubicBezTo>
                    <a:pt x="1441" y="1864"/>
                    <a:pt x="1524" y="1893"/>
                    <a:pt x="1608" y="1893"/>
                  </a:cubicBezTo>
                  <a:cubicBezTo>
                    <a:pt x="1691" y="1893"/>
                    <a:pt x="1774" y="1864"/>
                    <a:pt x="1834" y="1804"/>
                  </a:cubicBezTo>
                  <a:cubicBezTo>
                    <a:pt x="1953" y="1685"/>
                    <a:pt x="1953" y="1471"/>
                    <a:pt x="1834" y="1352"/>
                  </a:cubicBezTo>
                  <a:lnTo>
                    <a:pt x="1429" y="947"/>
                  </a:lnTo>
                  <a:lnTo>
                    <a:pt x="1834" y="518"/>
                  </a:lnTo>
                  <a:cubicBezTo>
                    <a:pt x="1953" y="399"/>
                    <a:pt x="1953" y="209"/>
                    <a:pt x="1834" y="90"/>
                  </a:cubicBezTo>
                  <a:cubicBezTo>
                    <a:pt x="1774" y="30"/>
                    <a:pt x="1691" y="0"/>
                    <a:pt x="1608" y="0"/>
                  </a:cubicBezTo>
                  <a:cubicBezTo>
                    <a:pt x="1524" y="0"/>
                    <a:pt x="1441" y="30"/>
                    <a:pt x="1381" y="90"/>
                  </a:cubicBezTo>
                  <a:lnTo>
                    <a:pt x="977" y="494"/>
                  </a:lnTo>
                  <a:lnTo>
                    <a:pt x="548" y="90"/>
                  </a:lnTo>
                  <a:cubicBezTo>
                    <a:pt x="488" y="30"/>
                    <a:pt x="41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94"/>
            <p:cNvSpPr/>
            <p:nvPr/>
          </p:nvSpPr>
          <p:spPr>
            <a:xfrm>
              <a:off x="4100119" y="4320162"/>
              <a:ext cx="84532" cy="61087"/>
            </a:xfrm>
            <a:custGeom>
              <a:rect b="b" l="l" r="r" t="t"/>
              <a:pathLst>
                <a:path extrusionOk="0" h="1876" w="2596">
                  <a:moveTo>
                    <a:pt x="2251" y="1"/>
                  </a:moveTo>
                  <a:cubicBezTo>
                    <a:pt x="2167" y="1"/>
                    <a:pt x="2084" y="30"/>
                    <a:pt x="2024" y="90"/>
                  </a:cubicBezTo>
                  <a:lnTo>
                    <a:pt x="976" y="1138"/>
                  </a:lnTo>
                  <a:lnTo>
                    <a:pt x="572" y="733"/>
                  </a:lnTo>
                  <a:cubicBezTo>
                    <a:pt x="512" y="673"/>
                    <a:pt x="429" y="643"/>
                    <a:pt x="345" y="643"/>
                  </a:cubicBezTo>
                  <a:cubicBezTo>
                    <a:pt x="262" y="643"/>
                    <a:pt x="179" y="673"/>
                    <a:pt x="119" y="733"/>
                  </a:cubicBezTo>
                  <a:cubicBezTo>
                    <a:pt x="0" y="828"/>
                    <a:pt x="0" y="1042"/>
                    <a:pt x="119" y="1161"/>
                  </a:cubicBezTo>
                  <a:lnTo>
                    <a:pt x="738" y="1804"/>
                  </a:lnTo>
                  <a:cubicBezTo>
                    <a:pt x="810" y="1852"/>
                    <a:pt x="857" y="1876"/>
                    <a:pt x="953" y="1876"/>
                  </a:cubicBezTo>
                  <a:cubicBezTo>
                    <a:pt x="1048" y="1876"/>
                    <a:pt x="1119" y="1852"/>
                    <a:pt x="1215" y="1804"/>
                  </a:cubicBezTo>
                  <a:lnTo>
                    <a:pt x="2477" y="542"/>
                  </a:lnTo>
                  <a:cubicBezTo>
                    <a:pt x="2596" y="423"/>
                    <a:pt x="2596" y="209"/>
                    <a:pt x="2477" y="90"/>
                  </a:cubicBezTo>
                  <a:cubicBezTo>
                    <a:pt x="2417" y="30"/>
                    <a:pt x="2334" y="1"/>
                    <a:pt x="2251"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94"/>
            <p:cNvSpPr/>
            <p:nvPr/>
          </p:nvSpPr>
          <p:spPr>
            <a:xfrm>
              <a:off x="4202463" y="4236997"/>
              <a:ext cx="83002" cy="21752"/>
            </a:xfrm>
            <a:custGeom>
              <a:rect b="b" l="l" r="r" t="t"/>
              <a:pathLst>
                <a:path extrusionOk="0" h="668" w="2549">
                  <a:moveTo>
                    <a:pt x="334" y="0"/>
                  </a:moveTo>
                  <a:cubicBezTo>
                    <a:pt x="143" y="0"/>
                    <a:pt x="1" y="143"/>
                    <a:pt x="1" y="334"/>
                  </a:cubicBezTo>
                  <a:cubicBezTo>
                    <a:pt x="1" y="501"/>
                    <a:pt x="143" y="667"/>
                    <a:pt x="334" y="667"/>
                  </a:cubicBezTo>
                  <a:lnTo>
                    <a:pt x="2215" y="667"/>
                  </a:lnTo>
                  <a:cubicBezTo>
                    <a:pt x="2382" y="667"/>
                    <a:pt x="2549" y="501"/>
                    <a:pt x="2549" y="334"/>
                  </a:cubicBezTo>
                  <a:cubicBezTo>
                    <a:pt x="2549" y="143"/>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94"/>
            <p:cNvSpPr/>
            <p:nvPr/>
          </p:nvSpPr>
          <p:spPr>
            <a:xfrm>
              <a:off x="4202463" y="4338592"/>
              <a:ext cx="83002" cy="21719"/>
            </a:xfrm>
            <a:custGeom>
              <a:rect b="b" l="l" r="r" t="t"/>
              <a:pathLst>
                <a:path extrusionOk="0" h="667" w="2549">
                  <a:moveTo>
                    <a:pt x="334" y="0"/>
                  </a:moveTo>
                  <a:cubicBezTo>
                    <a:pt x="143" y="0"/>
                    <a:pt x="1" y="167"/>
                    <a:pt x="1" y="333"/>
                  </a:cubicBezTo>
                  <a:cubicBezTo>
                    <a:pt x="1" y="524"/>
                    <a:pt x="143" y="667"/>
                    <a:pt x="334" y="667"/>
                  </a:cubicBezTo>
                  <a:lnTo>
                    <a:pt x="2215" y="667"/>
                  </a:lnTo>
                  <a:cubicBezTo>
                    <a:pt x="2382" y="667"/>
                    <a:pt x="2549" y="524"/>
                    <a:pt x="2549" y="333"/>
                  </a:cubicBezTo>
                  <a:cubicBezTo>
                    <a:pt x="2549" y="167"/>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94"/>
            <p:cNvSpPr/>
            <p:nvPr/>
          </p:nvSpPr>
          <p:spPr>
            <a:xfrm>
              <a:off x="4058992" y="4402154"/>
              <a:ext cx="103191" cy="101628"/>
            </a:xfrm>
            <a:custGeom>
              <a:rect b="b" l="l" r="r" t="t"/>
              <a:pathLst>
                <a:path extrusionOk="0" h="3121" w="3169">
                  <a:moveTo>
                    <a:pt x="1" y="1"/>
                  </a:moveTo>
                  <a:lnTo>
                    <a:pt x="1" y="310"/>
                  </a:lnTo>
                  <a:cubicBezTo>
                    <a:pt x="1" y="406"/>
                    <a:pt x="49" y="477"/>
                    <a:pt x="96" y="525"/>
                  </a:cubicBezTo>
                  <a:lnTo>
                    <a:pt x="2597" y="3025"/>
                  </a:lnTo>
                  <a:cubicBezTo>
                    <a:pt x="2668" y="3073"/>
                    <a:pt x="2740" y="3121"/>
                    <a:pt x="2811" y="3121"/>
                  </a:cubicBezTo>
                  <a:lnTo>
                    <a:pt x="3144" y="3121"/>
                  </a:lnTo>
                  <a:lnTo>
                    <a:pt x="3144" y="287"/>
                  </a:lnTo>
                  <a:cubicBezTo>
                    <a:pt x="3168" y="144"/>
                    <a:pt x="3025" y="1"/>
                    <a:pt x="28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3" name="Google Shape;20073;p94"/>
          <p:cNvGrpSpPr/>
          <p:nvPr/>
        </p:nvGrpSpPr>
        <p:grpSpPr>
          <a:xfrm>
            <a:off x="5307234" y="3096660"/>
            <a:ext cx="545931" cy="447886"/>
            <a:chOff x="4771655" y="1952510"/>
            <a:chExt cx="349754" cy="286941"/>
          </a:xfrm>
        </p:grpSpPr>
        <p:sp>
          <p:nvSpPr>
            <p:cNvPr id="20074" name="Google Shape;20074;p94"/>
            <p:cNvSpPr/>
            <p:nvPr/>
          </p:nvSpPr>
          <p:spPr>
            <a:xfrm>
              <a:off x="4814312" y="1972568"/>
              <a:ext cx="20189" cy="39954"/>
            </a:xfrm>
            <a:custGeom>
              <a:rect b="b" l="l" r="r" t="t"/>
              <a:pathLst>
                <a:path extrusionOk="0" h="1227" w="620">
                  <a:moveTo>
                    <a:pt x="304" y="1"/>
                  </a:moveTo>
                  <a:cubicBezTo>
                    <a:pt x="290" y="1"/>
                    <a:pt x="276" y="2"/>
                    <a:pt x="262" y="3"/>
                  </a:cubicBezTo>
                  <a:cubicBezTo>
                    <a:pt x="119" y="27"/>
                    <a:pt x="0" y="194"/>
                    <a:pt x="0" y="337"/>
                  </a:cubicBezTo>
                  <a:lnTo>
                    <a:pt x="0" y="956"/>
                  </a:lnTo>
                  <a:cubicBezTo>
                    <a:pt x="0" y="1082"/>
                    <a:pt x="93" y="1226"/>
                    <a:pt x="212" y="1226"/>
                  </a:cubicBezTo>
                  <a:cubicBezTo>
                    <a:pt x="228" y="1226"/>
                    <a:pt x="245" y="1224"/>
                    <a:pt x="262" y="1218"/>
                  </a:cubicBezTo>
                  <a:cubicBezTo>
                    <a:pt x="287" y="1224"/>
                    <a:pt x="312" y="1226"/>
                    <a:pt x="335" y="1226"/>
                  </a:cubicBezTo>
                  <a:cubicBezTo>
                    <a:pt x="508" y="1226"/>
                    <a:pt x="619" y="1079"/>
                    <a:pt x="619" y="932"/>
                  </a:cubicBezTo>
                  <a:lnTo>
                    <a:pt x="619" y="313"/>
                  </a:lnTo>
                  <a:cubicBezTo>
                    <a:pt x="619" y="137"/>
                    <a:pt x="476" y="1"/>
                    <a:pt x="30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94"/>
            <p:cNvSpPr/>
            <p:nvPr/>
          </p:nvSpPr>
          <p:spPr>
            <a:xfrm>
              <a:off x="4771655" y="1952510"/>
              <a:ext cx="349754" cy="286941"/>
            </a:xfrm>
            <a:custGeom>
              <a:rect b="b" l="l" r="r" t="t"/>
              <a:pathLst>
                <a:path extrusionOk="0" h="8812" w="10741">
                  <a:moveTo>
                    <a:pt x="3477" y="0"/>
                  </a:moveTo>
                  <a:cubicBezTo>
                    <a:pt x="3358" y="0"/>
                    <a:pt x="3287" y="48"/>
                    <a:pt x="3215" y="167"/>
                  </a:cubicBezTo>
                  <a:lnTo>
                    <a:pt x="2691" y="1239"/>
                  </a:lnTo>
                  <a:lnTo>
                    <a:pt x="334" y="1239"/>
                  </a:lnTo>
                  <a:cubicBezTo>
                    <a:pt x="143" y="1239"/>
                    <a:pt x="0" y="1405"/>
                    <a:pt x="0" y="1572"/>
                  </a:cubicBezTo>
                  <a:lnTo>
                    <a:pt x="0" y="3191"/>
                  </a:lnTo>
                  <a:lnTo>
                    <a:pt x="620" y="3811"/>
                  </a:lnTo>
                  <a:lnTo>
                    <a:pt x="620" y="6311"/>
                  </a:lnTo>
                  <a:lnTo>
                    <a:pt x="0" y="6930"/>
                  </a:lnTo>
                  <a:lnTo>
                    <a:pt x="0" y="8478"/>
                  </a:lnTo>
                  <a:cubicBezTo>
                    <a:pt x="0" y="8669"/>
                    <a:pt x="143" y="8812"/>
                    <a:pt x="334" y="8812"/>
                  </a:cubicBezTo>
                  <a:lnTo>
                    <a:pt x="10431" y="8812"/>
                  </a:lnTo>
                  <a:cubicBezTo>
                    <a:pt x="10598" y="8812"/>
                    <a:pt x="10741" y="8669"/>
                    <a:pt x="10741" y="8478"/>
                  </a:cubicBezTo>
                  <a:lnTo>
                    <a:pt x="10741" y="6906"/>
                  </a:lnTo>
                  <a:lnTo>
                    <a:pt x="10122" y="6287"/>
                  </a:lnTo>
                  <a:lnTo>
                    <a:pt x="10122" y="3787"/>
                  </a:lnTo>
                  <a:lnTo>
                    <a:pt x="10741" y="3144"/>
                  </a:lnTo>
                  <a:lnTo>
                    <a:pt x="10741" y="1572"/>
                  </a:lnTo>
                  <a:cubicBezTo>
                    <a:pt x="10741" y="1405"/>
                    <a:pt x="10598" y="1239"/>
                    <a:pt x="10407" y="1239"/>
                  </a:cubicBezTo>
                  <a:lnTo>
                    <a:pt x="8074" y="1239"/>
                  </a:lnTo>
                  <a:lnTo>
                    <a:pt x="7526" y="167"/>
                  </a:lnTo>
                  <a:cubicBezTo>
                    <a:pt x="7502" y="48"/>
                    <a:pt x="7383" y="0"/>
                    <a:pt x="726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94"/>
            <p:cNvSpPr/>
            <p:nvPr/>
          </p:nvSpPr>
          <p:spPr>
            <a:xfrm>
              <a:off x="4946125" y="1953291"/>
              <a:ext cx="175284" cy="286159"/>
            </a:xfrm>
            <a:custGeom>
              <a:rect b="b" l="l" r="r" t="t"/>
              <a:pathLst>
                <a:path extrusionOk="0" h="8788" w="5383">
                  <a:moveTo>
                    <a:pt x="1" y="0"/>
                  </a:moveTo>
                  <a:lnTo>
                    <a:pt x="1" y="8788"/>
                  </a:lnTo>
                  <a:lnTo>
                    <a:pt x="5073" y="8788"/>
                  </a:lnTo>
                  <a:cubicBezTo>
                    <a:pt x="5240" y="8788"/>
                    <a:pt x="5383" y="8645"/>
                    <a:pt x="5383" y="8454"/>
                  </a:cubicBezTo>
                  <a:lnTo>
                    <a:pt x="5383" y="6882"/>
                  </a:lnTo>
                  <a:lnTo>
                    <a:pt x="4764" y="6263"/>
                  </a:lnTo>
                  <a:lnTo>
                    <a:pt x="4764" y="3763"/>
                  </a:lnTo>
                  <a:lnTo>
                    <a:pt x="5359" y="3167"/>
                  </a:lnTo>
                  <a:lnTo>
                    <a:pt x="5359" y="1572"/>
                  </a:lnTo>
                  <a:cubicBezTo>
                    <a:pt x="5359" y="1405"/>
                    <a:pt x="5216" y="1262"/>
                    <a:pt x="5026" y="1262"/>
                  </a:cubicBezTo>
                  <a:lnTo>
                    <a:pt x="2668" y="1262"/>
                  </a:lnTo>
                  <a:lnTo>
                    <a:pt x="2144" y="191"/>
                  </a:lnTo>
                  <a:cubicBezTo>
                    <a:pt x="2120" y="72"/>
                    <a:pt x="2001"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94"/>
            <p:cNvSpPr/>
            <p:nvPr/>
          </p:nvSpPr>
          <p:spPr>
            <a:xfrm>
              <a:off x="4772437" y="2054854"/>
              <a:ext cx="348972" cy="123347"/>
            </a:xfrm>
            <a:custGeom>
              <a:rect b="b" l="l" r="r" t="t"/>
              <a:pathLst>
                <a:path extrusionOk="0" h="3788" w="10717">
                  <a:moveTo>
                    <a:pt x="0" y="1"/>
                  </a:moveTo>
                  <a:lnTo>
                    <a:pt x="0" y="3787"/>
                  </a:lnTo>
                  <a:lnTo>
                    <a:pt x="10717" y="378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94"/>
            <p:cNvSpPr/>
            <p:nvPr/>
          </p:nvSpPr>
          <p:spPr>
            <a:xfrm>
              <a:off x="4946906" y="2054854"/>
              <a:ext cx="174502" cy="123347"/>
            </a:xfrm>
            <a:custGeom>
              <a:rect b="b" l="l" r="r" t="t"/>
              <a:pathLst>
                <a:path extrusionOk="0" h="3788" w="5359">
                  <a:moveTo>
                    <a:pt x="0" y="1"/>
                  </a:moveTo>
                  <a:lnTo>
                    <a:pt x="0" y="3787"/>
                  </a:lnTo>
                  <a:lnTo>
                    <a:pt x="5359" y="3787"/>
                  </a:lnTo>
                  <a:lnTo>
                    <a:pt x="5359"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94"/>
            <p:cNvSpPr/>
            <p:nvPr/>
          </p:nvSpPr>
          <p:spPr>
            <a:xfrm>
              <a:off x="4915125" y="1992822"/>
              <a:ext cx="62064" cy="21752"/>
            </a:xfrm>
            <a:custGeom>
              <a:rect b="b" l="l" r="r" t="t"/>
              <a:pathLst>
                <a:path extrusionOk="0" h="668" w="1906">
                  <a:moveTo>
                    <a:pt x="333" y="1"/>
                  </a:moveTo>
                  <a:cubicBezTo>
                    <a:pt x="143" y="1"/>
                    <a:pt x="0" y="167"/>
                    <a:pt x="0" y="334"/>
                  </a:cubicBezTo>
                  <a:cubicBezTo>
                    <a:pt x="0" y="525"/>
                    <a:pt x="143" y="667"/>
                    <a:pt x="333" y="667"/>
                  </a:cubicBezTo>
                  <a:lnTo>
                    <a:pt x="1572" y="667"/>
                  </a:lnTo>
                  <a:cubicBezTo>
                    <a:pt x="1762" y="667"/>
                    <a:pt x="1905" y="525"/>
                    <a:pt x="1905" y="334"/>
                  </a:cubicBezTo>
                  <a:cubicBezTo>
                    <a:pt x="1905" y="167"/>
                    <a:pt x="1786" y="48"/>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94"/>
            <p:cNvSpPr/>
            <p:nvPr/>
          </p:nvSpPr>
          <p:spPr>
            <a:xfrm>
              <a:off x="4946906" y="1994385"/>
              <a:ext cx="31065" cy="20189"/>
            </a:xfrm>
            <a:custGeom>
              <a:rect b="b" l="l" r="r" t="t"/>
              <a:pathLst>
                <a:path extrusionOk="0" h="620" w="954">
                  <a:moveTo>
                    <a:pt x="0" y="0"/>
                  </a:moveTo>
                  <a:lnTo>
                    <a:pt x="0" y="619"/>
                  </a:lnTo>
                  <a:lnTo>
                    <a:pt x="643" y="619"/>
                  </a:lnTo>
                  <a:cubicBezTo>
                    <a:pt x="786" y="619"/>
                    <a:pt x="929" y="500"/>
                    <a:pt x="953" y="358"/>
                  </a:cubicBezTo>
                  <a:cubicBezTo>
                    <a:pt x="953" y="143"/>
                    <a:pt x="810" y="0"/>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94"/>
            <p:cNvSpPr/>
            <p:nvPr/>
          </p:nvSpPr>
          <p:spPr>
            <a:xfrm>
              <a:off x="4859281" y="2034470"/>
              <a:ext cx="175284" cy="163333"/>
            </a:xfrm>
            <a:custGeom>
              <a:rect b="b" l="l" r="r" t="t"/>
              <a:pathLst>
                <a:path extrusionOk="0" h="5016" w="5383">
                  <a:moveTo>
                    <a:pt x="2706" y="1"/>
                  </a:moveTo>
                  <a:cubicBezTo>
                    <a:pt x="1500" y="1"/>
                    <a:pt x="432" y="877"/>
                    <a:pt x="239" y="2103"/>
                  </a:cubicBezTo>
                  <a:cubicBezTo>
                    <a:pt x="0" y="3461"/>
                    <a:pt x="929" y="4747"/>
                    <a:pt x="2310" y="4985"/>
                  </a:cubicBezTo>
                  <a:cubicBezTo>
                    <a:pt x="2442" y="5006"/>
                    <a:pt x="2572" y="5016"/>
                    <a:pt x="2701" y="5016"/>
                  </a:cubicBezTo>
                  <a:cubicBezTo>
                    <a:pt x="3906" y="5016"/>
                    <a:pt x="4975" y="4139"/>
                    <a:pt x="5168" y="2913"/>
                  </a:cubicBezTo>
                  <a:cubicBezTo>
                    <a:pt x="5383" y="1556"/>
                    <a:pt x="4454" y="270"/>
                    <a:pt x="3096" y="31"/>
                  </a:cubicBezTo>
                  <a:cubicBezTo>
                    <a:pt x="2965" y="11"/>
                    <a:pt x="2835" y="1"/>
                    <a:pt x="270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94"/>
            <p:cNvSpPr/>
            <p:nvPr/>
          </p:nvSpPr>
          <p:spPr>
            <a:xfrm>
              <a:off x="4946906" y="2033916"/>
              <a:ext cx="81439" cy="163659"/>
            </a:xfrm>
            <a:custGeom>
              <a:rect b="b" l="l" r="r" t="t"/>
              <a:pathLst>
                <a:path extrusionOk="0" h="5026" w="2501">
                  <a:moveTo>
                    <a:pt x="0" y="1"/>
                  </a:moveTo>
                  <a:lnTo>
                    <a:pt x="0" y="5026"/>
                  </a:lnTo>
                  <a:cubicBezTo>
                    <a:pt x="1382" y="5026"/>
                    <a:pt x="2501" y="3930"/>
                    <a:pt x="2501" y="2525"/>
                  </a:cubicBezTo>
                  <a:cubicBezTo>
                    <a:pt x="2501" y="1168"/>
                    <a:pt x="1382" y="25"/>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94"/>
            <p:cNvSpPr/>
            <p:nvPr/>
          </p:nvSpPr>
          <p:spPr>
            <a:xfrm>
              <a:off x="4906594" y="2075792"/>
              <a:ext cx="81439" cy="81471"/>
            </a:xfrm>
            <a:custGeom>
              <a:rect b="b" l="l" r="r" t="t"/>
              <a:pathLst>
                <a:path extrusionOk="0" h="2502" w="2501">
                  <a:moveTo>
                    <a:pt x="1238" y="1"/>
                  </a:moveTo>
                  <a:cubicBezTo>
                    <a:pt x="548" y="1"/>
                    <a:pt x="0" y="549"/>
                    <a:pt x="0" y="1239"/>
                  </a:cubicBezTo>
                  <a:cubicBezTo>
                    <a:pt x="0" y="1930"/>
                    <a:pt x="548" y="2501"/>
                    <a:pt x="1238" y="2501"/>
                  </a:cubicBezTo>
                  <a:cubicBezTo>
                    <a:pt x="1929" y="2501"/>
                    <a:pt x="2501" y="1930"/>
                    <a:pt x="2501" y="1239"/>
                  </a:cubicBezTo>
                  <a:cubicBezTo>
                    <a:pt x="2501" y="549"/>
                    <a:pt x="1929" y="1"/>
                    <a:pt x="123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94"/>
            <p:cNvSpPr/>
            <p:nvPr/>
          </p:nvSpPr>
          <p:spPr>
            <a:xfrm>
              <a:off x="4946906" y="2075010"/>
              <a:ext cx="41126" cy="82253"/>
            </a:xfrm>
            <a:custGeom>
              <a:rect b="b" l="l" r="r" t="t"/>
              <a:pathLst>
                <a:path extrusionOk="0" h="2526" w="1263">
                  <a:moveTo>
                    <a:pt x="0" y="1"/>
                  </a:moveTo>
                  <a:lnTo>
                    <a:pt x="0" y="2525"/>
                  </a:lnTo>
                  <a:cubicBezTo>
                    <a:pt x="691" y="2525"/>
                    <a:pt x="1263" y="1954"/>
                    <a:pt x="1263" y="1263"/>
                  </a:cubicBezTo>
                  <a:cubicBezTo>
                    <a:pt x="1263" y="573"/>
                    <a:pt x="691" y="25"/>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5" name="Google Shape;20085;p94"/>
          <p:cNvGrpSpPr/>
          <p:nvPr/>
        </p:nvGrpSpPr>
        <p:grpSpPr>
          <a:xfrm>
            <a:off x="5404059" y="3926967"/>
            <a:ext cx="354720" cy="545982"/>
            <a:chOff x="4833687" y="2484451"/>
            <a:chExt cx="227254" cy="349786"/>
          </a:xfrm>
        </p:grpSpPr>
        <p:sp>
          <p:nvSpPr>
            <p:cNvPr id="20086" name="Google Shape;20086;p94"/>
            <p:cNvSpPr/>
            <p:nvPr/>
          </p:nvSpPr>
          <p:spPr>
            <a:xfrm>
              <a:off x="4833687" y="2485232"/>
              <a:ext cx="226472" cy="258253"/>
            </a:xfrm>
            <a:custGeom>
              <a:rect b="b" l="l" r="r" t="t"/>
              <a:pathLst>
                <a:path extrusionOk="0" h="7931" w="6955">
                  <a:moveTo>
                    <a:pt x="3477" y="1"/>
                  </a:moveTo>
                  <a:cubicBezTo>
                    <a:pt x="1572" y="1"/>
                    <a:pt x="96" y="1501"/>
                    <a:pt x="24" y="3382"/>
                  </a:cubicBezTo>
                  <a:cubicBezTo>
                    <a:pt x="1" y="4526"/>
                    <a:pt x="524" y="5645"/>
                    <a:pt x="1477" y="6312"/>
                  </a:cubicBezTo>
                  <a:cubicBezTo>
                    <a:pt x="1763" y="6502"/>
                    <a:pt x="1906" y="6764"/>
                    <a:pt x="1906" y="7050"/>
                  </a:cubicBezTo>
                  <a:lnTo>
                    <a:pt x="1906" y="7931"/>
                  </a:lnTo>
                  <a:lnTo>
                    <a:pt x="5049" y="7931"/>
                  </a:lnTo>
                  <a:lnTo>
                    <a:pt x="5049" y="7097"/>
                  </a:lnTo>
                  <a:cubicBezTo>
                    <a:pt x="5049" y="6788"/>
                    <a:pt x="5216" y="6502"/>
                    <a:pt x="5502" y="6288"/>
                  </a:cubicBezTo>
                  <a:cubicBezTo>
                    <a:pt x="6430" y="5621"/>
                    <a:pt x="6954" y="4597"/>
                    <a:pt x="6954" y="3454"/>
                  </a:cubicBezTo>
                  <a:cubicBezTo>
                    <a:pt x="6931" y="1549"/>
                    <a:pt x="5383" y="1"/>
                    <a:pt x="3477"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94"/>
            <p:cNvSpPr/>
            <p:nvPr/>
          </p:nvSpPr>
          <p:spPr>
            <a:xfrm>
              <a:off x="4948469" y="2484451"/>
              <a:ext cx="112471" cy="256723"/>
            </a:xfrm>
            <a:custGeom>
              <a:rect b="b" l="l" r="r" t="t"/>
              <a:pathLst>
                <a:path extrusionOk="0" h="7884" w="3454">
                  <a:moveTo>
                    <a:pt x="0" y="1"/>
                  </a:moveTo>
                  <a:lnTo>
                    <a:pt x="0" y="7884"/>
                  </a:lnTo>
                  <a:lnTo>
                    <a:pt x="1572" y="7884"/>
                  </a:lnTo>
                  <a:lnTo>
                    <a:pt x="1572" y="7074"/>
                  </a:lnTo>
                  <a:lnTo>
                    <a:pt x="1548" y="7074"/>
                  </a:lnTo>
                  <a:cubicBezTo>
                    <a:pt x="1548" y="6788"/>
                    <a:pt x="1691" y="6478"/>
                    <a:pt x="1977" y="6288"/>
                  </a:cubicBezTo>
                  <a:cubicBezTo>
                    <a:pt x="2905" y="5621"/>
                    <a:pt x="3453" y="4597"/>
                    <a:pt x="3453" y="3454"/>
                  </a:cubicBezTo>
                  <a:cubicBezTo>
                    <a:pt x="3453" y="1549"/>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94"/>
            <p:cNvSpPr/>
            <p:nvPr/>
          </p:nvSpPr>
          <p:spPr>
            <a:xfrm>
              <a:off x="4895718" y="2783016"/>
              <a:ext cx="101628" cy="51221"/>
            </a:xfrm>
            <a:custGeom>
              <a:rect b="b" l="l" r="r" t="t"/>
              <a:pathLst>
                <a:path extrusionOk="0" h="1573" w="3121">
                  <a:moveTo>
                    <a:pt x="1" y="0"/>
                  </a:moveTo>
                  <a:cubicBezTo>
                    <a:pt x="1" y="858"/>
                    <a:pt x="691" y="1572"/>
                    <a:pt x="1572" y="1572"/>
                  </a:cubicBezTo>
                  <a:cubicBezTo>
                    <a:pt x="2477" y="1572"/>
                    <a:pt x="3097" y="834"/>
                    <a:pt x="3120" y="24"/>
                  </a:cubicBezTo>
                  <a:lnTo>
                    <a:pt x="157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94"/>
            <p:cNvSpPr/>
            <p:nvPr/>
          </p:nvSpPr>
          <p:spPr>
            <a:xfrm>
              <a:off x="4946125" y="2783016"/>
              <a:ext cx="51221" cy="51221"/>
            </a:xfrm>
            <a:custGeom>
              <a:rect b="b" l="l" r="r" t="t"/>
              <a:pathLst>
                <a:path extrusionOk="0" h="1573" w="1573">
                  <a:moveTo>
                    <a:pt x="1" y="0"/>
                  </a:moveTo>
                  <a:lnTo>
                    <a:pt x="1" y="1572"/>
                  </a:lnTo>
                  <a:cubicBezTo>
                    <a:pt x="929" y="1572"/>
                    <a:pt x="1549" y="834"/>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94"/>
            <p:cNvSpPr/>
            <p:nvPr/>
          </p:nvSpPr>
          <p:spPr>
            <a:xfrm>
              <a:off x="4894188" y="2608547"/>
              <a:ext cx="105470" cy="40931"/>
            </a:xfrm>
            <a:custGeom>
              <a:rect b="b" l="l" r="r" t="t"/>
              <a:pathLst>
                <a:path extrusionOk="0" h="1257" w="3239">
                  <a:moveTo>
                    <a:pt x="1596" y="0"/>
                  </a:moveTo>
                  <a:cubicBezTo>
                    <a:pt x="1500" y="0"/>
                    <a:pt x="1453" y="24"/>
                    <a:pt x="1381" y="96"/>
                  </a:cubicBezTo>
                  <a:lnTo>
                    <a:pt x="976" y="500"/>
                  </a:lnTo>
                  <a:lnTo>
                    <a:pt x="548" y="96"/>
                  </a:lnTo>
                  <a:cubicBezTo>
                    <a:pt x="488" y="36"/>
                    <a:pt x="411" y="6"/>
                    <a:pt x="333" y="6"/>
                  </a:cubicBezTo>
                  <a:cubicBezTo>
                    <a:pt x="256" y="6"/>
                    <a:pt x="179" y="36"/>
                    <a:pt x="119" y="96"/>
                  </a:cubicBezTo>
                  <a:cubicBezTo>
                    <a:pt x="0" y="215"/>
                    <a:pt x="0" y="429"/>
                    <a:pt x="119" y="548"/>
                  </a:cubicBezTo>
                  <a:lnTo>
                    <a:pt x="738" y="1167"/>
                  </a:lnTo>
                  <a:cubicBezTo>
                    <a:pt x="798" y="1227"/>
                    <a:pt x="881" y="1256"/>
                    <a:pt x="965" y="1256"/>
                  </a:cubicBezTo>
                  <a:cubicBezTo>
                    <a:pt x="1048" y="1256"/>
                    <a:pt x="1131" y="1227"/>
                    <a:pt x="1191" y="1167"/>
                  </a:cubicBezTo>
                  <a:lnTo>
                    <a:pt x="1596" y="739"/>
                  </a:lnTo>
                  <a:lnTo>
                    <a:pt x="2024" y="1167"/>
                  </a:lnTo>
                  <a:cubicBezTo>
                    <a:pt x="2084" y="1227"/>
                    <a:pt x="2161" y="1256"/>
                    <a:pt x="2239" y="1256"/>
                  </a:cubicBezTo>
                  <a:cubicBezTo>
                    <a:pt x="2316" y="1256"/>
                    <a:pt x="2393" y="1227"/>
                    <a:pt x="2453" y="1167"/>
                  </a:cubicBezTo>
                  <a:lnTo>
                    <a:pt x="3096" y="548"/>
                  </a:lnTo>
                  <a:cubicBezTo>
                    <a:pt x="3239" y="381"/>
                    <a:pt x="3239" y="215"/>
                    <a:pt x="3096" y="96"/>
                  </a:cubicBezTo>
                  <a:cubicBezTo>
                    <a:pt x="3036" y="36"/>
                    <a:pt x="2953" y="6"/>
                    <a:pt x="2870" y="6"/>
                  </a:cubicBezTo>
                  <a:cubicBezTo>
                    <a:pt x="2786" y="6"/>
                    <a:pt x="2703" y="36"/>
                    <a:pt x="2643" y="96"/>
                  </a:cubicBezTo>
                  <a:lnTo>
                    <a:pt x="2215" y="500"/>
                  </a:lnTo>
                  <a:lnTo>
                    <a:pt x="1810" y="96"/>
                  </a:lnTo>
                  <a:cubicBezTo>
                    <a:pt x="1739" y="24"/>
                    <a:pt x="1667" y="0"/>
                    <a:pt x="159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94"/>
            <p:cNvSpPr/>
            <p:nvPr/>
          </p:nvSpPr>
          <p:spPr>
            <a:xfrm>
              <a:off x="4946125" y="2608547"/>
              <a:ext cx="52784" cy="40931"/>
            </a:xfrm>
            <a:custGeom>
              <a:rect b="b" l="l" r="r" t="t"/>
              <a:pathLst>
                <a:path extrusionOk="0" h="1257" w="1621">
                  <a:moveTo>
                    <a:pt x="1" y="0"/>
                  </a:moveTo>
                  <a:lnTo>
                    <a:pt x="1" y="739"/>
                  </a:lnTo>
                  <a:lnTo>
                    <a:pt x="429" y="1167"/>
                  </a:lnTo>
                  <a:cubicBezTo>
                    <a:pt x="501" y="1227"/>
                    <a:pt x="578" y="1256"/>
                    <a:pt x="653" y="1256"/>
                  </a:cubicBezTo>
                  <a:cubicBezTo>
                    <a:pt x="727" y="1256"/>
                    <a:pt x="798" y="1227"/>
                    <a:pt x="858" y="1167"/>
                  </a:cubicBezTo>
                  <a:lnTo>
                    <a:pt x="1501" y="548"/>
                  </a:lnTo>
                  <a:cubicBezTo>
                    <a:pt x="1620" y="429"/>
                    <a:pt x="1620" y="238"/>
                    <a:pt x="1525" y="119"/>
                  </a:cubicBezTo>
                  <a:cubicBezTo>
                    <a:pt x="1463" y="45"/>
                    <a:pt x="1374" y="9"/>
                    <a:pt x="1284" y="9"/>
                  </a:cubicBezTo>
                  <a:cubicBezTo>
                    <a:pt x="1201" y="9"/>
                    <a:pt x="1117" y="39"/>
                    <a:pt x="1048" y="96"/>
                  </a:cubicBezTo>
                  <a:lnTo>
                    <a:pt x="620" y="500"/>
                  </a:lnTo>
                  <a:lnTo>
                    <a:pt x="215" y="96"/>
                  </a:lnTo>
                  <a:cubicBezTo>
                    <a:pt x="144" y="24"/>
                    <a:pt x="7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94"/>
            <p:cNvSpPr/>
            <p:nvPr/>
          </p:nvSpPr>
          <p:spPr>
            <a:xfrm>
              <a:off x="4895718" y="2742704"/>
              <a:ext cx="102409" cy="40345"/>
            </a:xfrm>
            <a:custGeom>
              <a:rect b="b" l="l" r="r" t="t"/>
              <a:pathLst>
                <a:path extrusionOk="0" h="1239" w="3145">
                  <a:moveTo>
                    <a:pt x="1" y="0"/>
                  </a:moveTo>
                  <a:lnTo>
                    <a:pt x="1" y="1238"/>
                  </a:lnTo>
                  <a:lnTo>
                    <a:pt x="3144" y="1238"/>
                  </a:lnTo>
                  <a:lnTo>
                    <a:pt x="3144" y="1191"/>
                  </a:lnTo>
                  <a:lnTo>
                    <a:pt x="314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94"/>
            <p:cNvSpPr/>
            <p:nvPr/>
          </p:nvSpPr>
          <p:spPr>
            <a:xfrm>
              <a:off x="4946906" y="2742704"/>
              <a:ext cx="52002" cy="40345"/>
            </a:xfrm>
            <a:custGeom>
              <a:rect b="b" l="l" r="r" t="t"/>
              <a:pathLst>
                <a:path extrusionOk="0" h="1239" w="1597">
                  <a:moveTo>
                    <a:pt x="0" y="0"/>
                  </a:moveTo>
                  <a:lnTo>
                    <a:pt x="0" y="1238"/>
                  </a:lnTo>
                  <a:lnTo>
                    <a:pt x="1596" y="1238"/>
                  </a:lnTo>
                  <a:cubicBezTo>
                    <a:pt x="1548" y="1238"/>
                    <a:pt x="1596" y="1215"/>
                    <a:pt x="1596" y="1191"/>
                  </a:cubicBezTo>
                  <a:lnTo>
                    <a:pt x="159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94"/>
            <p:cNvSpPr/>
            <p:nvPr/>
          </p:nvSpPr>
          <p:spPr>
            <a:xfrm>
              <a:off x="4874781" y="2731828"/>
              <a:ext cx="145066" cy="20189"/>
            </a:xfrm>
            <a:custGeom>
              <a:rect b="b" l="l" r="r" t="t"/>
              <a:pathLst>
                <a:path extrusionOk="0" h="620" w="4455">
                  <a:moveTo>
                    <a:pt x="382" y="1"/>
                  </a:moveTo>
                  <a:cubicBezTo>
                    <a:pt x="144" y="25"/>
                    <a:pt x="1" y="167"/>
                    <a:pt x="25" y="358"/>
                  </a:cubicBezTo>
                  <a:cubicBezTo>
                    <a:pt x="48" y="501"/>
                    <a:pt x="167" y="620"/>
                    <a:pt x="358" y="620"/>
                  </a:cubicBezTo>
                  <a:lnTo>
                    <a:pt x="4097" y="620"/>
                  </a:lnTo>
                  <a:cubicBezTo>
                    <a:pt x="4240" y="620"/>
                    <a:pt x="4383" y="501"/>
                    <a:pt x="4430" y="358"/>
                  </a:cubicBezTo>
                  <a:cubicBezTo>
                    <a:pt x="4454" y="167"/>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94"/>
            <p:cNvSpPr/>
            <p:nvPr/>
          </p:nvSpPr>
          <p:spPr>
            <a:xfrm>
              <a:off x="4873999" y="2773704"/>
              <a:ext cx="145066" cy="20189"/>
            </a:xfrm>
            <a:custGeom>
              <a:rect b="b" l="l" r="r" t="t"/>
              <a:pathLst>
                <a:path extrusionOk="0" h="620" w="4455">
                  <a:moveTo>
                    <a:pt x="382" y="1"/>
                  </a:moveTo>
                  <a:cubicBezTo>
                    <a:pt x="215" y="1"/>
                    <a:pt x="72" y="120"/>
                    <a:pt x="49" y="263"/>
                  </a:cubicBezTo>
                  <a:cubicBezTo>
                    <a:pt x="1" y="429"/>
                    <a:pt x="168" y="620"/>
                    <a:pt x="334" y="620"/>
                  </a:cubicBezTo>
                  <a:lnTo>
                    <a:pt x="4097" y="620"/>
                  </a:lnTo>
                  <a:cubicBezTo>
                    <a:pt x="4311" y="620"/>
                    <a:pt x="4454" y="429"/>
                    <a:pt x="4454" y="263"/>
                  </a:cubicBezTo>
                  <a:cubicBezTo>
                    <a:pt x="4430" y="120"/>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94"/>
            <p:cNvSpPr/>
            <p:nvPr/>
          </p:nvSpPr>
          <p:spPr>
            <a:xfrm>
              <a:off x="4946906" y="2732610"/>
              <a:ext cx="72158" cy="20189"/>
            </a:xfrm>
            <a:custGeom>
              <a:rect b="b" l="l" r="r" t="t"/>
              <a:pathLst>
                <a:path extrusionOk="0" h="620" w="2216">
                  <a:moveTo>
                    <a:pt x="0" y="1"/>
                  </a:moveTo>
                  <a:lnTo>
                    <a:pt x="0" y="620"/>
                  </a:lnTo>
                  <a:lnTo>
                    <a:pt x="1882" y="620"/>
                  </a:lnTo>
                  <a:cubicBezTo>
                    <a:pt x="2072" y="620"/>
                    <a:pt x="2215" y="477"/>
                    <a:pt x="2191" y="263"/>
                  </a:cubicBezTo>
                  <a:cubicBezTo>
                    <a:pt x="2191" y="96"/>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94"/>
            <p:cNvSpPr/>
            <p:nvPr/>
          </p:nvSpPr>
          <p:spPr>
            <a:xfrm>
              <a:off x="4946906" y="2772922"/>
              <a:ext cx="72158" cy="20970"/>
            </a:xfrm>
            <a:custGeom>
              <a:rect b="b" l="l" r="r" t="t"/>
              <a:pathLst>
                <a:path extrusionOk="0" h="644" w="2216">
                  <a:moveTo>
                    <a:pt x="0" y="1"/>
                  </a:moveTo>
                  <a:lnTo>
                    <a:pt x="0" y="644"/>
                  </a:lnTo>
                  <a:lnTo>
                    <a:pt x="1882" y="644"/>
                  </a:lnTo>
                  <a:cubicBezTo>
                    <a:pt x="2072" y="644"/>
                    <a:pt x="2215" y="501"/>
                    <a:pt x="2191" y="287"/>
                  </a:cubicBezTo>
                  <a:cubicBezTo>
                    <a:pt x="2191" y="144"/>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8" name="Google Shape;20098;p94"/>
          <p:cNvGrpSpPr/>
          <p:nvPr/>
        </p:nvGrpSpPr>
        <p:grpSpPr>
          <a:xfrm>
            <a:off x="5308454" y="4787566"/>
            <a:ext cx="544711" cy="545321"/>
            <a:chOff x="4772437" y="3035799"/>
            <a:chExt cx="348972" cy="349363"/>
          </a:xfrm>
        </p:grpSpPr>
        <p:sp>
          <p:nvSpPr>
            <p:cNvPr id="20099" name="Google Shape;20099;p94"/>
            <p:cNvSpPr/>
            <p:nvPr/>
          </p:nvSpPr>
          <p:spPr>
            <a:xfrm>
              <a:off x="4772437" y="3035799"/>
              <a:ext cx="226472" cy="165222"/>
            </a:xfrm>
            <a:custGeom>
              <a:rect b="b" l="l" r="r" t="t"/>
              <a:pathLst>
                <a:path extrusionOk="0" h="5074" w="6955">
                  <a:moveTo>
                    <a:pt x="2239" y="1"/>
                  </a:moveTo>
                  <a:cubicBezTo>
                    <a:pt x="1024" y="1"/>
                    <a:pt x="0" y="1025"/>
                    <a:pt x="0" y="2240"/>
                  </a:cubicBezTo>
                  <a:cubicBezTo>
                    <a:pt x="0" y="3454"/>
                    <a:pt x="1024" y="4454"/>
                    <a:pt x="2239" y="4454"/>
                  </a:cubicBezTo>
                  <a:lnTo>
                    <a:pt x="4739" y="4454"/>
                  </a:lnTo>
                  <a:cubicBezTo>
                    <a:pt x="4882" y="4454"/>
                    <a:pt x="5049" y="4407"/>
                    <a:pt x="5192" y="4383"/>
                  </a:cubicBezTo>
                  <a:lnTo>
                    <a:pt x="5787" y="4978"/>
                  </a:lnTo>
                  <a:cubicBezTo>
                    <a:pt x="5851" y="5042"/>
                    <a:pt x="5935" y="5073"/>
                    <a:pt x="6013" y="5073"/>
                  </a:cubicBezTo>
                  <a:cubicBezTo>
                    <a:pt x="6052" y="5073"/>
                    <a:pt x="6089" y="5065"/>
                    <a:pt x="6121" y="5050"/>
                  </a:cubicBezTo>
                  <a:cubicBezTo>
                    <a:pt x="6240" y="4978"/>
                    <a:pt x="6311" y="4883"/>
                    <a:pt x="6311" y="4740"/>
                  </a:cubicBezTo>
                  <a:lnTo>
                    <a:pt x="6311" y="3764"/>
                  </a:lnTo>
                  <a:cubicBezTo>
                    <a:pt x="6740" y="3335"/>
                    <a:pt x="6954" y="2811"/>
                    <a:pt x="6954" y="2240"/>
                  </a:cubicBezTo>
                  <a:cubicBezTo>
                    <a:pt x="6954" y="1025"/>
                    <a:pt x="5930" y="1"/>
                    <a:pt x="4739"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94"/>
            <p:cNvSpPr/>
            <p:nvPr/>
          </p:nvSpPr>
          <p:spPr>
            <a:xfrm>
              <a:off x="4886405" y="3035799"/>
              <a:ext cx="112503" cy="164245"/>
            </a:xfrm>
            <a:custGeom>
              <a:rect b="b" l="l" r="r" t="t"/>
              <a:pathLst>
                <a:path extrusionOk="0" h="5044" w="3455">
                  <a:moveTo>
                    <a:pt x="1" y="1"/>
                  </a:moveTo>
                  <a:lnTo>
                    <a:pt x="1" y="4407"/>
                  </a:lnTo>
                  <a:lnTo>
                    <a:pt x="1239" y="4407"/>
                  </a:lnTo>
                  <a:cubicBezTo>
                    <a:pt x="1382" y="4407"/>
                    <a:pt x="1525" y="4383"/>
                    <a:pt x="1692" y="4359"/>
                  </a:cubicBezTo>
                  <a:lnTo>
                    <a:pt x="2287" y="4954"/>
                  </a:lnTo>
                  <a:cubicBezTo>
                    <a:pt x="2345" y="5012"/>
                    <a:pt x="2402" y="5044"/>
                    <a:pt x="2465" y="5044"/>
                  </a:cubicBezTo>
                  <a:cubicBezTo>
                    <a:pt x="2506" y="5044"/>
                    <a:pt x="2550" y="5030"/>
                    <a:pt x="2597" y="5002"/>
                  </a:cubicBezTo>
                  <a:cubicBezTo>
                    <a:pt x="2740" y="4954"/>
                    <a:pt x="2811" y="4835"/>
                    <a:pt x="2811" y="4716"/>
                  </a:cubicBezTo>
                  <a:lnTo>
                    <a:pt x="2811" y="3740"/>
                  </a:lnTo>
                  <a:cubicBezTo>
                    <a:pt x="3216" y="3311"/>
                    <a:pt x="3454" y="2763"/>
                    <a:pt x="3454" y="2216"/>
                  </a:cubicBezTo>
                  <a:cubicBezTo>
                    <a:pt x="3454" y="1025"/>
                    <a:pt x="2430"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94"/>
            <p:cNvSpPr/>
            <p:nvPr/>
          </p:nvSpPr>
          <p:spPr>
            <a:xfrm>
              <a:off x="4833687" y="3097082"/>
              <a:ext cx="21752" cy="20970"/>
            </a:xfrm>
            <a:custGeom>
              <a:rect b="b" l="l" r="r" t="t"/>
              <a:pathLst>
                <a:path extrusionOk="0" h="644" w="668">
                  <a:moveTo>
                    <a:pt x="334" y="0"/>
                  </a:moveTo>
                  <a:cubicBezTo>
                    <a:pt x="143" y="0"/>
                    <a:pt x="1" y="143"/>
                    <a:pt x="1" y="334"/>
                  </a:cubicBezTo>
                  <a:cubicBezTo>
                    <a:pt x="1" y="500"/>
                    <a:pt x="143" y="643"/>
                    <a:pt x="334" y="643"/>
                  </a:cubicBezTo>
                  <a:cubicBezTo>
                    <a:pt x="501" y="643"/>
                    <a:pt x="667" y="500"/>
                    <a:pt x="667" y="334"/>
                  </a:cubicBezTo>
                  <a:cubicBezTo>
                    <a:pt x="667" y="143"/>
                    <a:pt x="501"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94"/>
            <p:cNvSpPr/>
            <p:nvPr/>
          </p:nvSpPr>
          <p:spPr>
            <a:xfrm>
              <a:off x="4873999" y="3097082"/>
              <a:ext cx="21752" cy="20970"/>
            </a:xfrm>
            <a:custGeom>
              <a:rect b="b" l="l" r="r" t="t"/>
              <a:pathLst>
                <a:path extrusionOk="0" h="644" w="668">
                  <a:moveTo>
                    <a:pt x="334" y="0"/>
                  </a:moveTo>
                  <a:cubicBezTo>
                    <a:pt x="168" y="0"/>
                    <a:pt x="1" y="143"/>
                    <a:pt x="1" y="334"/>
                  </a:cubicBezTo>
                  <a:cubicBezTo>
                    <a:pt x="1" y="500"/>
                    <a:pt x="168" y="643"/>
                    <a:pt x="334" y="643"/>
                  </a:cubicBezTo>
                  <a:cubicBezTo>
                    <a:pt x="525" y="643"/>
                    <a:pt x="668" y="500"/>
                    <a:pt x="668" y="334"/>
                  </a:cubicBezTo>
                  <a:cubicBezTo>
                    <a:pt x="668"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94"/>
            <p:cNvSpPr/>
            <p:nvPr/>
          </p:nvSpPr>
          <p:spPr>
            <a:xfrm>
              <a:off x="4915874" y="3097082"/>
              <a:ext cx="21752" cy="20970"/>
            </a:xfrm>
            <a:custGeom>
              <a:rect b="b" l="l" r="r" t="t"/>
              <a:pathLst>
                <a:path extrusionOk="0" h="644" w="668">
                  <a:moveTo>
                    <a:pt x="334" y="0"/>
                  </a:moveTo>
                  <a:cubicBezTo>
                    <a:pt x="144" y="0"/>
                    <a:pt x="1" y="143"/>
                    <a:pt x="1" y="334"/>
                  </a:cubicBezTo>
                  <a:cubicBezTo>
                    <a:pt x="1" y="500"/>
                    <a:pt x="144" y="643"/>
                    <a:pt x="334" y="643"/>
                  </a:cubicBezTo>
                  <a:cubicBezTo>
                    <a:pt x="525" y="643"/>
                    <a:pt x="668" y="500"/>
                    <a:pt x="668" y="334"/>
                  </a:cubicBezTo>
                  <a:cubicBezTo>
                    <a:pt x="668" y="143"/>
                    <a:pt x="525"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94"/>
            <p:cNvSpPr/>
            <p:nvPr/>
          </p:nvSpPr>
          <p:spPr>
            <a:xfrm>
              <a:off x="4895718" y="3220363"/>
              <a:ext cx="225691" cy="164799"/>
            </a:xfrm>
            <a:custGeom>
              <a:rect b="b" l="l" r="r" t="t"/>
              <a:pathLst>
                <a:path extrusionOk="0" h="5061" w="6931">
                  <a:moveTo>
                    <a:pt x="2215" y="1"/>
                  </a:moveTo>
                  <a:cubicBezTo>
                    <a:pt x="977" y="1"/>
                    <a:pt x="1" y="977"/>
                    <a:pt x="1" y="2192"/>
                  </a:cubicBezTo>
                  <a:cubicBezTo>
                    <a:pt x="1" y="2763"/>
                    <a:pt x="239" y="3335"/>
                    <a:pt x="620" y="3740"/>
                  </a:cubicBezTo>
                  <a:lnTo>
                    <a:pt x="620" y="4740"/>
                  </a:lnTo>
                  <a:cubicBezTo>
                    <a:pt x="620" y="4835"/>
                    <a:pt x="715" y="4978"/>
                    <a:pt x="834" y="5026"/>
                  </a:cubicBezTo>
                  <a:cubicBezTo>
                    <a:pt x="876" y="5051"/>
                    <a:pt x="917" y="5061"/>
                    <a:pt x="958" y="5061"/>
                  </a:cubicBezTo>
                  <a:cubicBezTo>
                    <a:pt x="1033" y="5061"/>
                    <a:pt x="1106" y="5025"/>
                    <a:pt x="1168" y="4978"/>
                  </a:cubicBezTo>
                  <a:lnTo>
                    <a:pt x="1763" y="4383"/>
                  </a:lnTo>
                  <a:cubicBezTo>
                    <a:pt x="1906" y="4406"/>
                    <a:pt x="2049" y="4430"/>
                    <a:pt x="2215" y="4430"/>
                  </a:cubicBezTo>
                  <a:lnTo>
                    <a:pt x="4716" y="4430"/>
                  </a:lnTo>
                  <a:cubicBezTo>
                    <a:pt x="5931" y="4430"/>
                    <a:pt x="6931" y="3430"/>
                    <a:pt x="6931" y="2192"/>
                  </a:cubicBezTo>
                  <a:cubicBezTo>
                    <a:pt x="6931" y="1001"/>
                    <a:pt x="5931" y="1"/>
                    <a:pt x="4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94"/>
            <p:cNvSpPr/>
            <p:nvPr/>
          </p:nvSpPr>
          <p:spPr>
            <a:xfrm>
              <a:off x="5008157" y="3221145"/>
              <a:ext cx="113252" cy="143503"/>
            </a:xfrm>
            <a:custGeom>
              <a:rect b="b" l="l" r="r" t="t"/>
              <a:pathLst>
                <a:path extrusionOk="0" h="4407" w="3478">
                  <a:moveTo>
                    <a:pt x="1282" y="0"/>
                  </a:moveTo>
                  <a:cubicBezTo>
                    <a:pt x="1268" y="0"/>
                    <a:pt x="1254" y="0"/>
                    <a:pt x="1239" y="1"/>
                  </a:cubicBezTo>
                  <a:lnTo>
                    <a:pt x="1" y="1"/>
                  </a:lnTo>
                  <a:lnTo>
                    <a:pt x="1" y="4406"/>
                  </a:lnTo>
                  <a:lnTo>
                    <a:pt x="1239" y="4406"/>
                  </a:lnTo>
                  <a:cubicBezTo>
                    <a:pt x="2478" y="4406"/>
                    <a:pt x="3478" y="3406"/>
                    <a:pt x="3478" y="2168"/>
                  </a:cubicBezTo>
                  <a:cubicBezTo>
                    <a:pt x="3478" y="991"/>
                    <a:pt x="2501" y="0"/>
                    <a:pt x="1282"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94"/>
            <p:cNvSpPr/>
            <p:nvPr/>
          </p:nvSpPr>
          <p:spPr>
            <a:xfrm>
              <a:off x="4957001" y="3280865"/>
              <a:ext cx="20970" cy="21752"/>
            </a:xfrm>
            <a:custGeom>
              <a:rect b="b" l="l" r="r" t="t"/>
              <a:pathLst>
                <a:path extrusionOk="0" h="668" w="644">
                  <a:moveTo>
                    <a:pt x="333" y="0"/>
                  </a:moveTo>
                  <a:cubicBezTo>
                    <a:pt x="143" y="0"/>
                    <a:pt x="0" y="167"/>
                    <a:pt x="0" y="334"/>
                  </a:cubicBezTo>
                  <a:cubicBezTo>
                    <a:pt x="0" y="524"/>
                    <a:pt x="143" y="667"/>
                    <a:pt x="333" y="667"/>
                  </a:cubicBezTo>
                  <a:cubicBezTo>
                    <a:pt x="500" y="667"/>
                    <a:pt x="643" y="524"/>
                    <a:pt x="643" y="334"/>
                  </a:cubicBezTo>
                  <a:cubicBezTo>
                    <a:pt x="643" y="167"/>
                    <a:pt x="500" y="0"/>
                    <a:pt x="33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94"/>
            <p:cNvSpPr/>
            <p:nvPr/>
          </p:nvSpPr>
          <p:spPr>
            <a:xfrm>
              <a:off x="4997313"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94"/>
            <p:cNvSpPr/>
            <p:nvPr/>
          </p:nvSpPr>
          <p:spPr>
            <a:xfrm>
              <a:off x="5038407" y="3280865"/>
              <a:ext cx="20970" cy="21752"/>
            </a:xfrm>
            <a:custGeom>
              <a:rect b="b" l="l" r="r" t="t"/>
              <a:pathLst>
                <a:path extrusionOk="0" h="668" w="644">
                  <a:moveTo>
                    <a:pt x="310" y="0"/>
                  </a:moveTo>
                  <a:cubicBezTo>
                    <a:pt x="143" y="0"/>
                    <a:pt x="1" y="167"/>
                    <a:pt x="1" y="334"/>
                  </a:cubicBezTo>
                  <a:cubicBezTo>
                    <a:pt x="1" y="524"/>
                    <a:pt x="143" y="667"/>
                    <a:pt x="310" y="667"/>
                  </a:cubicBezTo>
                  <a:cubicBezTo>
                    <a:pt x="501" y="667"/>
                    <a:pt x="644" y="524"/>
                    <a:pt x="644" y="334"/>
                  </a:cubicBezTo>
                  <a:cubicBezTo>
                    <a:pt x="644" y="167"/>
                    <a:pt x="501"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94"/>
            <p:cNvSpPr/>
            <p:nvPr/>
          </p:nvSpPr>
          <p:spPr>
            <a:xfrm>
              <a:off x="5008157" y="3282395"/>
              <a:ext cx="10908" cy="20221"/>
            </a:xfrm>
            <a:custGeom>
              <a:rect b="b" l="l" r="r" t="t"/>
              <a:pathLst>
                <a:path extrusionOk="0" h="621" w="335">
                  <a:moveTo>
                    <a:pt x="1" y="1"/>
                  </a:moveTo>
                  <a:lnTo>
                    <a:pt x="1" y="620"/>
                  </a:lnTo>
                  <a:cubicBezTo>
                    <a:pt x="191" y="620"/>
                    <a:pt x="334" y="477"/>
                    <a:pt x="334" y="287"/>
                  </a:cubicBezTo>
                  <a:cubicBezTo>
                    <a:pt x="334" y="120"/>
                    <a:pt x="191"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94"/>
            <p:cNvSpPr/>
            <p:nvPr/>
          </p:nvSpPr>
          <p:spPr>
            <a:xfrm>
              <a:off x="4884875" y="3097863"/>
              <a:ext cx="10876" cy="20970"/>
            </a:xfrm>
            <a:custGeom>
              <a:rect b="b" l="l" r="r" t="t"/>
              <a:pathLst>
                <a:path extrusionOk="0" h="644" w="334">
                  <a:moveTo>
                    <a:pt x="0" y="0"/>
                  </a:moveTo>
                  <a:lnTo>
                    <a:pt x="0" y="643"/>
                  </a:lnTo>
                  <a:cubicBezTo>
                    <a:pt x="191" y="643"/>
                    <a:pt x="334" y="476"/>
                    <a:pt x="334" y="310"/>
                  </a:cubicBezTo>
                  <a:cubicBezTo>
                    <a:pt x="334" y="119"/>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1" name="Google Shape;20111;p94"/>
          <p:cNvGrpSpPr/>
          <p:nvPr/>
        </p:nvGrpSpPr>
        <p:grpSpPr>
          <a:xfrm>
            <a:off x="5307234" y="5667581"/>
            <a:ext cx="548370" cy="545931"/>
            <a:chOff x="4771655" y="3599586"/>
            <a:chExt cx="351317" cy="349754"/>
          </a:xfrm>
        </p:grpSpPr>
        <p:sp>
          <p:nvSpPr>
            <p:cNvPr id="20112" name="Google Shape;20112;p94"/>
            <p:cNvSpPr/>
            <p:nvPr/>
          </p:nvSpPr>
          <p:spPr>
            <a:xfrm>
              <a:off x="4813530" y="3722086"/>
              <a:ext cx="62064" cy="205535"/>
            </a:xfrm>
            <a:custGeom>
              <a:rect b="b" l="l" r="r" t="t"/>
              <a:pathLst>
                <a:path extrusionOk="0" h="6312" w="1906">
                  <a:moveTo>
                    <a:pt x="0" y="1"/>
                  </a:moveTo>
                  <a:lnTo>
                    <a:pt x="0"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94"/>
            <p:cNvSpPr/>
            <p:nvPr/>
          </p:nvSpPr>
          <p:spPr>
            <a:xfrm>
              <a:off x="5019032" y="3722086"/>
              <a:ext cx="62064" cy="205535"/>
            </a:xfrm>
            <a:custGeom>
              <a:rect b="b" l="l" r="r" t="t"/>
              <a:pathLst>
                <a:path extrusionOk="0" h="6312" w="1906">
                  <a:moveTo>
                    <a:pt x="0" y="1"/>
                  </a:moveTo>
                  <a:lnTo>
                    <a:pt x="0" y="6311"/>
                  </a:lnTo>
                  <a:lnTo>
                    <a:pt x="1905" y="6311"/>
                  </a:lnTo>
                  <a:lnTo>
                    <a:pt x="190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94"/>
            <p:cNvSpPr/>
            <p:nvPr/>
          </p:nvSpPr>
          <p:spPr>
            <a:xfrm>
              <a:off x="4915874" y="3722086"/>
              <a:ext cx="62097" cy="205535"/>
            </a:xfrm>
            <a:custGeom>
              <a:rect b="b" l="l" r="r" t="t"/>
              <a:pathLst>
                <a:path extrusionOk="0" h="6312" w="1907">
                  <a:moveTo>
                    <a:pt x="1" y="1"/>
                  </a:moveTo>
                  <a:lnTo>
                    <a:pt x="1"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94"/>
            <p:cNvSpPr/>
            <p:nvPr/>
          </p:nvSpPr>
          <p:spPr>
            <a:xfrm>
              <a:off x="4946906" y="3722086"/>
              <a:ext cx="31065" cy="205535"/>
            </a:xfrm>
            <a:custGeom>
              <a:rect b="b" l="l" r="r" t="t"/>
              <a:pathLst>
                <a:path extrusionOk="0" h="6312" w="954">
                  <a:moveTo>
                    <a:pt x="0" y="1"/>
                  </a:moveTo>
                  <a:lnTo>
                    <a:pt x="0" y="6311"/>
                  </a:lnTo>
                  <a:lnTo>
                    <a:pt x="953" y="6311"/>
                  </a:lnTo>
                  <a:lnTo>
                    <a:pt x="953"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94"/>
            <p:cNvSpPr/>
            <p:nvPr/>
          </p:nvSpPr>
          <p:spPr>
            <a:xfrm>
              <a:off x="4772437" y="3907432"/>
              <a:ext cx="348972" cy="41908"/>
            </a:xfrm>
            <a:custGeom>
              <a:rect b="b" l="l" r="r" t="t"/>
              <a:pathLst>
                <a:path extrusionOk="0" h="1287" w="10717">
                  <a:moveTo>
                    <a:pt x="715" y="0"/>
                  </a:moveTo>
                  <a:cubicBezTo>
                    <a:pt x="643" y="0"/>
                    <a:pt x="548" y="24"/>
                    <a:pt x="476" y="119"/>
                  </a:cubicBezTo>
                  <a:cubicBezTo>
                    <a:pt x="405" y="238"/>
                    <a:pt x="167" y="500"/>
                    <a:pt x="48" y="834"/>
                  </a:cubicBezTo>
                  <a:cubicBezTo>
                    <a:pt x="0" y="929"/>
                    <a:pt x="0" y="1048"/>
                    <a:pt x="72" y="1143"/>
                  </a:cubicBezTo>
                  <a:cubicBezTo>
                    <a:pt x="119" y="1215"/>
                    <a:pt x="215" y="1286"/>
                    <a:pt x="334" y="1286"/>
                  </a:cubicBezTo>
                  <a:lnTo>
                    <a:pt x="10455" y="1286"/>
                  </a:lnTo>
                  <a:cubicBezTo>
                    <a:pt x="10550" y="1286"/>
                    <a:pt x="10669" y="1215"/>
                    <a:pt x="10717" y="1143"/>
                  </a:cubicBezTo>
                  <a:cubicBezTo>
                    <a:pt x="10717" y="1048"/>
                    <a:pt x="10717" y="929"/>
                    <a:pt x="10693" y="834"/>
                  </a:cubicBezTo>
                  <a:cubicBezTo>
                    <a:pt x="10574" y="500"/>
                    <a:pt x="10336" y="215"/>
                    <a:pt x="10240" y="119"/>
                  </a:cubicBezTo>
                  <a:cubicBezTo>
                    <a:pt x="10193" y="72"/>
                    <a:pt x="10098" y="0"/>
                    <a:pt x="1000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94"/>
            <p:cNvSpPr/>
            <p:nvPr/>
          </p:nvSpPr>
          <p:spPr>
            <a:xfrm>
              <a:off x="4946906" y="3906651"/>
              <a:ext cx="174502" cy="40833"/>
            </a:xfrm>
            <a:custGeom>
              <a:rect b="b" l="l" r="r" t="t"/>
              <a:pathLst>
                <a:path extrusionOk="0" h="1254" w="5359">
                  <a:moveTo>
                    <a:pt x="0" y="0"/>
                  </a:moveTo>
                  <a:lnTo>
                    <a:pt x="0" y="1239"/>
                  </a:lnTo>
                  <a:lnTo>
                    <a:pt x="5073" y="1239"/>
                  </a:lnTo>
                  <a:cubicBezTo>
                    <a:pt x="5094" y="1249"/>
                    <a:pt x="5114" y="1254"/>
                    <a:pt x="5132" y="1254"/>
                  </a:cubicBezTo>
                  <a:cubicBezTo>
                    <a:pt x="5200" y="1254"/>
                    <a:pt x="5255" y="1194"/>
                    <a:pt x="5311" y="1120"/>
                  </a:cubicBezTo>
                  <a:cubicBezTo>
                    <a:pt x="5359" y="1048"/>
                    <a:pt x="5359" y="953"/>
                    <a:pt x="5335" y="834"/>
                  </a:cubicBezTo>
                  <a:cubicBezTo>
                    <a:pt x="5216" y="501"/>
                    <a:pt x="4978" y="215"/>
                    <a:pt x="4882" y="120"/>
                  </a:cubicBezTo>
                  <a:cubicBezTo>
                    <a:pt x="4835" y="48"/>
                    <a:pt x="4740" y="0"/>
                    <a:pt x="46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94"/>
            <p:cNvSpPr/>
            <p:nvPr/>
          </p:nvSpPr>
          <p:spPr>
            <a:xfrm>
              <a:off x="4777093" y="3599586"/>
              <a:ext cx="338911" cy="122533"/>
            </a:xfrm>
            <a:custGeom>
              <a:rect b="b" l="l" r="r" t="t"/>
              <a:pathLst>
                <a:path extrusionOk="0" h="3763" w="10408">
                  <a:moveTo>
                    <a:pt x="5215" y="0"/>
                  </a:moveTo>
                  <a:cubicBezTo>
                    <a:pt x="5192" y="0"/>
                    <a:pt x="5096" y="0"/>
                    <a:pt x="5073" y="24"/>
                  </a:cubicBezTo>
                  <a:lnTo>
                    <a:pt x="0" y="3144"/>
                  </a:lnTo>
                  <a:lnTo>
                    <a:pt x="905" y="3763"/>
                  </a:lnTo>
                  <a:lnTo>
                    <a:pt x="8907" y="3763"/>
                  </a:lnTo>
                  <a:lnTo>
                    <a:pt x="10407" y="3144"/>
                  </a:lnTo>
                  <a:lnTo>
                    <a:pt x="5358" y="24"/>
                  </a:lnTo>
                  <a:cubicBezTo>
                    <a:pt x="5311" y="0"/>
                    <a:pt x="5263" y="0"/>
                    <a:pt x="5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94"/>
            <p:cNvSpPr/>
            <p:nvPr/>
          </p:nvSpPr>
          <p:spPr>
            <a:xfrm>
              <a:off x="4946906" y="3599586"/>
              <a:ext cx="169846" cy="122533"/>
            </a:xfrm>
            <a:custGeom>
              <a:rect b="b" l="l" r="r" t="t"/>
              <a:pathLst>
                <a:path extrusionOk="0" h="3763" w="5216">
                  <a:moveTo>
                    <a:pt x="0" y="0"/>
                  </a:moveTo>
                  <a:lnTo>
                    <a:pt x="0" y="3763"/>
                  </a:lnTo>
                  <a:lnTo>
                    <a:pt x="3716" y="3763"/>
                  </a:lnTo>
                  <a:lnTo>
                    <a:pt x="5216" y="3144"/>
                  </a:lnTo>
                  <a:lnTo>
                    <a:pt x="143" y="24"/>
                  </a:lnTo>
                  <a:cubicBezTo>
                    <a:pt x="96" y="0"/>
                    <a:pt x="48"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94"/>
            <p:cNvSpPr/>
            <p:nvPr/>
          </p:nvSpPr>
          <p:spPr>
            <a:xfrm>
              <a:off x="4771655" y="3701930"/>
              <a:ext cx="351317" cy="41908"/>
            </a:xfrm>
            <a:custGeom>
              <a:rect b="b" l="l" r="r" t="t"/>
              <a:pathLst>
                <a:path extrusionOk="0" h="1287" w="10789">
                  <a:moveTo>
                    <a:pt x="167" y="1"/>
                  </a:moveTo>
                  <a:cubicBezTo>
                    <a:pt x="72" y="72"/>
                    <a:pt x="0" y="215"/>
                    <a:pt x="24" y="358"/>
                  </a:cubicBezTo>
                  <a:cubicBezTo>
                    <a:pt x="119" y="739"/>
                    <a:pt x="429" y="1025"/>
                    <a:pt x="524" y="1167"/>
                  </a:cubicBezTo>
                  <a:cubicBezTo>
                    <a:pt x="596" y="1215"/>
                    <a:pt x="691" y="1286"/>
                    <a:pt x="762" y="1286"/>
                  </a:cubicBezTo>
                  <a:lnTo>
                    <a:pt x="10002" y="1286"/>
                  </a:lnTo>
                  <a:cubicBezTo>
                    <a:pt x="10098" y="1286"/>
                    <a:pt x="10193" y="1239"/>
                    <a:pt x="10241" y="1167"/>
                  </a:cubicBezTo>
                  <a:cubicBezTo>
                    <a:pt x="10360" y="1025"/>
                    <a:pt x="10622" y="739"/>
                    <a:pt x="10741" y="358"/>
                  </a:cubicBezTo>
                  <a:cubicBezTo>
                    <a:pt x="10788" y="215"/>
                    <a:pt x="10717" y="72"/>
                    <a:pt x="1059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94"/>
            <p:cNvSpPr/>
            <p:nvPr/>
          </p:nvSpPr>
          <p:spPr>
            <a:xfrm>
              <a:off x="4946906" y="3701930"/>
              <a:ext cx="176065" cy="41126"/>
            </a:xfrm>
            <a:custGeom>
              <a:rect b="b" l="l" r="r" t="t"/>
              <a:pathLst>
                <a:path extrusionOk="0" h="1263" w="5407">
                  <a:moveTo>
                    <a:pt x="0" y="1"/>
                  </a:moveTo>
                  <a:lnTo>
                    <a:pt x="0" y="1263"/>
                  </a:lnTo>
                  <a:lnTo>
                    <a:pt x="4620" y="1263"/>
                  </a:lnTo>
                  <a:cubicBezTo>
                    <a:pt x="4716" y="1263"/>
                    <a:pt x="4811" y="1215"/>
                    <a:pt x="4859" y="1167"/>
                  </a:cubicBezTo>
                  <a:cubicBezTo>
                    <a:pt x="4978" y="1025"/>
                    <a:pt x="5240" y="739"/>
                    <a:pt x="5359" y="358"/>
                  </a:cubicBezTo>
                  <a:cubicBezTo>
                    <a:pt x="5406" y="239"/>
                    <a:pt x="5335" y="96"/>
                    <a:pt x="521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2" name="Google Shape;20122;p94"/>
          <p:cNvGrpSpPr/>
          <p:nvPr/>
        </p:nvGrpSpPr>
        <p:grpSpPr>
          <a:xfrm>
            <a:off x="5295137" y="6534534"/>
            <a:ext cx="570124" cy="545321"/>
            <a:chOff x="4763905" y="4155005"/>
            <a:chExt cx="365254" cy="349363"/>
          </a:xfrm>
        </p:grpSpPr>
        <p:sp>
          <p:nvSpPr>
            <p:cNvPr id="20123" name="Google Shape;20123;p94"/>
            <p:cNvSpPr/>
            <p:nvPr/>
          </p:nvSpPr>
          <p:spPr>
            <a:xfrm>
              <a:off x="4887187" y="4155005"/>
              <a:ext cx="241972" cy="237120"/>
            </a:xfrm>
            <a:custGeom>
              <a:rect b="b" l="l" r="r" t="t"/>
              <a:pathLst>
                <a:path extrusionOk="0" h="7282" w="7431">
                  <a:moveTo>
                    <a:pt x="4686" y="1304"/>
                  </a:moveTo>
                  <a:cubicBezTo>
                    <a:pt x="5008" y="1304"/>
                    <a:pt x="5335" y="1423"/>
                    <a:pt x="5597" y="1661"/>
                  </a:cubicBezTo>
                  <a:cubicBezTo>
                    <a:pt x="6073" y="2137"/>
                    <a:pt x="6073" y="2923"/>
                    <a:pt x="5597" y="3447"/>
                  </a:cubicBezTo>
                  <a:lnTo>
                    <a:pt x="3621" y="5352"/>
                  </a:lnTo>
                  <a:cubicBezTo>
                    <a:pt x="3549" y="5448"/>
                    <a:pt x="3454" y="5495"/>
                    <a:pt x="3359" y="5567"/>
                  </a:cubicBezTo>
                  <a:lnTo>
                    <a:pt x="2287" y="4924"/>
                  </a:lnTo>
                  <a:lnTo>
                    <a:pt x="1668" y="3852"/>
                  </a:lnTo>
                  <a:cubicBezTo>
                    <a:pt x="1715" y="3757"/>
                    <a:pt x="1787" y="3685"/>
                    <a:pt x="1882" y="3590"/>
                  </a:cubicBezTo>
                  <a:lnTo>
                    <a:pt x="3811" y="1661"/>
                  </a:lnTo>
                  <a:cubicBezTo>
                    <a:pt x="4049" y="1423"/>
                    <a:pt x="4365" y="1304"/>
                    <a:pt x="4686" y="1304"/>
                  </a:cubicBezTo>
                  <a:close/>
                  <a:moveTo>
                    <a:pt x="4680" y="0"/>
                  </a:moveTo>
                  <a:cubicBezTo>
                    <a:pt x="4037" y="0"/>
                    <a:pt x="3394" y="244"/>
                    <a:pt x="2906" y="732"/>
                  </a:cubicBezTo>
                  <a:lnTo>
                    <a:pt x="977" y="2661"/>
                  </a:lnTo>
                  <a:cubicBezTo>
                    <a:pt x="1" y="3662"/>
                    <a:pt x="25" y="5257"/>
                    <a:pt x="977" y="6210"/>
                  </a:cubicBezTo>
                  <a:cubicBezTo>
                    <a:pt x="1287" y="6495"/>
                    <a:pt x="1668" y="6710"/>
                    <a:pt x="2049" y="6829"/>
                  </a:cubicBezTo>
                  <a:lnTo>
                    <a:pt x="2787" y="7281"/>
                  </a:lnTo>
                  <a:lnTo>
                    <a:pt x="3382" y="6829"/>
                  </a:lnTo>
                  <a:cubicBezTo>
                    <a:pt x="3811" y="6710"/>
                    <a:pt x="4192" y="6495"/>
                    <a:pt x="4526" y="6186"/>
                  </a:cubicBezTo>
                  <a:lnTo>
                    <a:pt x="6454" y="4257"/>
                  </a:lnTo>
                  <a:cubicBezTo>
                    <a:pt x="7431" y="3328"/>
                    <a:pt x="7431" y="1709"/>
                    <a:pt x="6454" y="732"/>
                  </a:cubicBezTo>
                  <a:cubicBezTo>
                    <a:pt x="5966" y="244"/>
                    <a:pt x="532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94"/>
            <p:cNvSpPr/>
            <p:nvPr/>
          </p:nvSpPr>
          <p:spPr>
            <a:xfrm>
              <a:off x="4918219" y="4178841"/>
              <a:ext cx="210940" cy="214066"/>
            </a:xfrm>
            <a:custGeom>
              <a:rect b="b" l="l" r="r" t="t"/>
              <a:pathLst>
                <a:path extrusionOk="0" h="6574" w="6478">
                  <a:moveTo>
                    <a:pt x="5501" y="0"/>
                  </a:moveTo>
                  <a:lnTo>
                    <a:pt x="4597" y="905"/>
                  </a:lnTo>
                  <a:cubicBezTo>
                    <a:pt x="5097" y="1382"/>
                    <a:pt x="5097" y="2167"/>
                    <a:pt x="4597" y="2691"/>
                  </a:cubicBezTo>
                  <a:lnTo>
                    <a:pt x="2668" y="4620"/>
                  </a:lnTo>
                  <a:cubicBezTo>
                    <a:pt x="2596" y="4716"/>
                    <a:pt x="2501" y="4763"/>
                    <a:pt x="2406" y="4835"/>
                  </a:cubicBezTo>
                  <a:lnTo>
                    <a:pt x="1334" y="4192"/>
                  </a:lnTo>
                  <a:lnTo>
                    <a:pt x="0" y="5549"/>
                  </a:lnTo>
                  <a:cubicBezTo>
                    <a:pt x="286" y="5835"/>
                    <a:pt x="667" y="6049"/>
                    <a:pt x="1072" y="6168"/>
                  </a:cubicBezTo>
                  <a:lnTo>
                    <a:pt x="1834" y="6573"/>
                  </a:lnTo>
                  <a:lnTo>
                    <a:pt x="2429" y="6144"/>
                  </a:lnTo>
                  <a:cubicBezTo>
                    <a:pt x="2858" y="6025"/>
                    <a:pt x="3239" y="5811"/>
                    <a:pt x="3573" y="5478"/>
                  </a:cubicBezTo>
                  <a:lnTo>
                    <a:pt x="5501" y="3549"/>
                  </a:lnTo>
                  <a:cubicBezTo>
                    <a:pt x="6478" y="2572"/>
                    <a:pt x="6478" y="977"/>
                    <a:pt x="550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94"/>
            <p:cNvSpPr/>
            <p:nvPr/>
          </p:nvSpPr>
          <p:spPr>
            <a:xfrm>
              <a:off x="4763905" y="4276463"/>
              <a:ext cx="233441" cy="227905"/>
            </a:xfrm>
            <a:custGeom>
              <a:rect b="b" l="l" r="r" t="t"/>
              <a:pathLst>
                <a:path extrusionOk="0" h="6999" w="7169">
                  <a:moveTo>
                    <a:pt x="4750" y="1"/>
                  </a:moveTo>
                  <a:cubicBezTo>
                    <a:pt x="4066" y="1"/>
                    <a:pt x="3422" y="273"/>
                    <a:pt x="2977" y="717"/>
                  </a:cubicBezTo>
                  <a:lnTo>
                    <a:pt x="977" y="2718"/>
                  </a:lnTo>
                  <a:cubicBezTo>
                    <a:pt x="0" y="3694"/>
                    <a:pt x="0" y="5266"/>
                    <a:pt x="977" y="6266"/>
                  </a:cubicBezTo>
                  <a:cubicBezTo>
                    <a:pt x="1465" y="6754"/>
                    <a:pt x="2108" y="6998"/>
                    <a:pt x="2751" y="6998"/>
                  </a:cubicBezTo>
                  <a:cubicBezTo>
                    <a:pt x="3394" y="6998"/>
                    <a:pt x="4037" y="6754"/>
                    <a:pt x="4525" y="6266"/>
                  </a:cubicBezTo>
                  <a:lnTo>
                    <a:pt x="6525" y="4266"/>
                  </a:lnTo>
                  <a:cubicBezTo>
                    <a:pt x="6859" y="3980"/>
                    <a:pt x="7049" y="3551"/>
                    <a:pt x="7168" y="3146"/>
                  </a:cubicBezTo>
                  <a:lnTo>
                    <a:pt x="7168" y="3146"/>
                  </a:lnTo>
                  <a:cubicBezTo>
                    <a:pt x="6972" y="3201"/>
                    <a:pt x="6771" y="3231"/>
                    <a:pt x="6567" y="3231"/>
                  </a:cubicBezTo>
                  <a:cubicBezTo>
                    <a:pt x="6325" y="3231"/>
                    <a:pt x="6080" y="3189"/>
                    <a:pt x="5835" y="3099"/>
                  </a:cubicBezTo>
                  <a:cubicBezTo>
                    <a:pt x="5763" y="3194"/>
                    <a:pt x="5716" y="3289"/>
                    <a:pt x="5620" y="3361"/>
                  </a:cubicBezTo>
                  <a:lnTo>
                    <a:pt x="3644" y="5361"/>
                  </a:lnTo>
                  <a:cubicBezTo>
                    <a:pt x="3394" y="5599"/>
                    <a:pt x="3072" y="5718"/>
                    <a:pt x="2751" y="5718"/>
                  </a:cubicBezTo>
                  <a:cubicBezTo>
                    <a:pt x="2429" y="5718"/>
                    <a:pt x="2108" y="5599"/>
                    <a:pt x="1858" y="5361"/>
                  </a:cubicBezTo>
                  <a:cubicBezTo>
                    <a:pt x="1358" y="4885"/>
                    <a:pt x="1358" y="4075"/>
                    <a:pt x="1858" y="3575"/>
                  </a:cubicBezTo>
                  <a:lnTo>
                    <a:pt x="3834" y="1575"/>
                  </a:lnTo>
                  <a:cubicBezTo>
                    <a:pt x="4075" y="1334"/>
                    <a:pt x="4402" y="1208"/>
                    <a:pt x="4730" y="1208"/>
                  </a:cubicBezTo>
                  <a:cubicBezTo>
                    <a:pt x="5051" y="1208"/>
                    <a:pt x="5373" y="1328"/>
                    <a:pt x="5620" y="1575"/>
                  </a:cubicBezTo>
                  <a:cubicBezTo>
                    <a:pt x="5878" y="1832"/>
                    <a:pt x="6203" y="1960"/>
                    <a:pt x="6526" y="1960"/>
                  </a:cubicBezTo>
                  <a:cubicBezTo>
                    <a:pt x="6741" y="1960"/>
                    <a:pt x="6954" y="1903"/>
                    <a:pt x="7145" y="1789"/>
                  </a:cubicBezTo>
                  <a:cubicBezTo>
                    <a:pt x="7026" y="1408"/>
                    <a:pt x="6811" y="1027"/>
                    <a:pt x="6525" y="717"/>
                  </a:cubicBezTo>
                  <a:cubicBezTo>
                    <a:pt x="6216" y="432"/>
                    <a:pt x="5835" y="217"/>
                    <a:pt x="5454" y="98"/>
                  </a:cubicBezTo>
                  <a:cubicBezTo>
                    <a:pt x="5219" y="32"/>
                    <a:pt x="4982" y="1"/>
                    <a:pt x="475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94"/>
            <p:cNvSpPr/>
            <p:nvPr/>
          </p:nvSpPr>
          <p:spPr>
            <a:xfrm>
              <a:off x="4946906" y="4301373"/>
              <a:ext cx="49658" cy="39987"/>
            </a:xfrm>
            <a:custGeom>
              <a:rect b="b" l="l" r="r" t="t"/>
              <a:pathLst>
                <a:path extrusionOk="0" h="1228" w="1525">
                  <a:moveTo>
                    <a:pt x="905" y="0"/>
                  </a:moveTo>
                  <a:lnTo>
                    <a:pt x="0" y="881"/>
                  </a:lnTo>
                  <a:cubicBezTo>
                    <a:pt x="258" y="1110"/>
                    <a:pt x="585" y="1227"/>
                    <a:pt x="908" y="1227"/>
                  </a:cubicBezTo>
                  <a:cubicBezTo>
                    <a:pt x="1122" y="1227"/>
                    <a:pt x="1335" y="1176"/>
                    <a:pt x="1525" y="1072"/>
                  </a:cubicBezTo>
                  <a:cubicBezTo>
                    <a:pt x="1406" y="667"/>
                    <a:pt x="1191" y="286"/>
                    <a:pt x="90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94"/>
            <p:cNvSpPr/>
            <p:nvPr/>
          </p:nvSpPr>
          <p:spPr>
            <a:xfrm>
              <a:off x="4795686" y="4377342"/>
              <a:ext cx="203223" cy="127026"/>
            </a:xfrm>
            <a:custGeom>
              <a:rect b="b" l="l" r="r" t="t"/>
              <a:pathLst>
                <a:path extrusionOk="0" h="3901" w="6241">
                  <a:moveTo>
                    <a:pt x="4883" y="1"/>
                  </a:moveTo>
                  <a:cubicBezTo>
                    <a:pt x="4835" y="96"/>
                    <a:pt x="4764" y="191"/>
                    <a:pt x="4692" y="263"/>
                  </a:cubicBezTo>
                  <a:lnTo>
                    <a:pt x="2692" y="2263"/>
                  </a:lnTo>
                  <a:cubicBezTo>
                    <a:pt x="2454" y="2501"/>
                    <a:pt x="2132" y="2620"/>
                    <a:pt x="1808" y="2620"/>
                  </a:cubicBezTo>
                  <a:cubicBezTo>
                    <a:pt x="1483" y="2620"/>
                    <a:pt x="1156" y="2501"/>
                    <a:pt x="906" y="2263"/>
                  </a:cubicBezTo>
                  <a:lnTo>
                    <a:pt x="1" y="3168"/>
                  </a:lnTo>
                  <a:cubicBezTo>
                    <a:pt x="501" y="3656"/>
                    <a:pt x="1150" y="3900"/>
                    <a:pt x="1796" y="3900"/>
                  </a:cubicBezTo>
                  <a:cubicBezTo>
                    <a:pt x="2442" y="3900"/>
                    <a:pt x="3085" y="3656"/>
                    <a:pt x="3573" y="3168"/>
                  </a:cubicBezTo>
                  <a:lnTo>
                    <a:pt x="5573" y="1168"/>
                  </a:lnTo>
                  <a:cubicBezTo>
                    <a:pt x="5907" y="834"/>
                    <a:pt x="6121" y="453"/>
                    <a:pt x="6240" y="48"/>
                  </a:cubicBezTo>
                  <a:lnTo>
                    <a:pt x="6240" y="48"/>
                  </a:lnTo>
                  <a:cubicBezTo>
                    <a:pt x="6033" y="103"/>
                    <a:pt x="5826" y="133"/>
                    <a:pt x="5618" y="133"/>
                  </a:cubicBezTo>
                  <a:cubicBezTo>
                    <a:pt x="5373" y="133"/>
                    <a:pt x="5128" y="91"/>
                    <a:pt x="488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8" name="Google Shape;20128;p94"/>
          <p:cNvGrpSpPr/>
          <p:nvPr/>
        </p:nvGrpSpPr>
        <p:grpSpPr>
          <a:xfrm>
            <a:off x="6191369" y="3080904"/>
            <a:ext cx="547201" cy="480618"/>
            <a:chOff x="5538567" y="1942416"/>
            <a:chExt cx="350568" cy="307911"/>
          </a:xfrm>
        </p:grpSpPr>
        <p:sp>
          <p:nvSpPr>
            <p:cNvPr id="20129" name="Google Shape;20129;p94"/>
            <p:cNvSpPr/>
            <p:nvPr/>
          </p:nvSpPr>
          <p:spPr>
            <a:xfrm>
              <a:off x="5538567" y="2003698"/>
              <a:ext cx="350568" cy="245847"/>
            </a:xfrm>
            <a:custGeom>
              <a:rect b="b" l="l" r="r" t="t"/>
              <a:pathLst>
                <a:path extrusionOk="0" h="7550" w="10766">
                  <a:moveTo>
                    <a:pt x="620" y="0"/>
                  </a:moveTo>
                  <a:lnTo>
                    <a:pt x="1" y="619"/>
                  </a:lnTo>
                  <a:lnTo>
                    <a:pt x="1" y="7240"/>
                  </a:lnTo>
                  <a:cubicBezTo>
                    <a:pt x="1" y="7406"/>
                    <a:pt x="144" y="7549"/>
                    <a:pt x="334" y="7549"/>
                  </a:cubicBezTo>
                  <a:lnTo>
                    <a:pt x="2668" y="7549"/>
                  </a:lnTo>
                  <a:lnTo>
                    <a:pt x="3573" y="7240"/>
                  </a:lnTo>
                  <a:lnTo>
                    <a:pt x="4335" y="7549"/>
                  </a:lnTo>
                  <a:lnTo>
                    <a:pt x="6431" y="7549"/>
                  </a:lnTo>
                  <a:lnTo>
                    <a:pt x="7264" y="7240"/>
                  </a:lnTo>
                  <a:lnTo>
                    <a:pt x="8098" y="7549"/>
                  </a:lnTo>
                  <a:lnTo>
                    <a:pt x="10455" y="7549"/>
                  </a:lnTo>
                  <a:cubicBezTo>
                    <a:pt x="10622"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94"/>
            <p:cNvSpPr/>
            <p:nvPr/>
          </p:nvSpPr>
          <p:spPr>
            <a:xfrm>
              <a:off x="5713818" y="2003698"/>
              <a:ext cx="174535" cy="246628"/>
            </a:xfrm>
            <a:custGeom>
              <a:rect b="b" l="l" r="r" t="t"/>
              <a:pathLst>
                <a:path extrusionOk="0" h="7574" w="5360">
                  <a:moveTo>
                    <a:pt x="1" y="0"/>
                  </a:moveTo>
                  <a:lnTo>
                    <a:pt x="1" y="7525"/>
                  </a:lnTo>
                  <a:lnTo>
                    <a:pt x="1049" y="7525"/>
                  </a:lnTo>
                  <a:lnTo>
                    <a:pt x="1859" y="7240"/>
                  </a:lnTo>
                  <a:lnTo>
                    <a:pt x="2692" y="7573"/>
                  </a:lnTo>
                  <a:lnTo>
                    <a:pt x="5026" y="7573"/>
                  </a:lnTo>
                  <a:cubicBezTo>
                    <a:pt x="5216" y="7573"/>
                    <a:pt x="5359" y="7406"/>
                    <a:pt x="5359" y="7240"/>
                  </a:cubicBezTo>
                  <a:lnTo>
                    <a:pt x="5359"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94"/>
            <p:cNvSpPr/>
            <p:nvPr/>
          </p:nvSpPr>
          <p:spPr>
            <a:xfrm>
              <a:off x="5538567" y="1942416"/>
              <a:ext cx="349005" cy="83002"/>
            </a:xfrm>
            <a:custGeom>
              <a:rect b="b" l="l" r="r" t="t"/>
              <a:pathLst>
                <a:path extrusionOk="0" h="2549" w="10718">
                  <a:moveTo>
                    <a:pt x="334" y="1"/>
                  </a:moveTo>
                  <a:cubicBezTo>
                    <a:pt x="144" y="1"/>
                    <a:pt x="1" y="167"/>
                    <a:pt x="1" y="334"/>
                  </a:cubicBezTo>
                  <a:lnTo>
                    <a:pt x="1" y="2549"/>
                  </a:lnTo>
                  <a:lnTo>
                    <a:pt x="10717" y="2549"/>
                  </a:lnTo>
                  <a:lnTo>
                    <a:pt x="10717" y="334"/>
                  </a:lnTo>
                  <a:cubicBezTo>
                    <a:pt x="10717" y="167"/>
                    <a:pt x="10551" y="1"/>
                    <a:pt x="1040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94"/>
            <p:cNvSpPr/>
            <p:nvPr/>
          </p:nvSpPr>
          <p:spPr>
            <a:xfrm>
              <a:off x="5713070" y="1943718"/>
              <a:ext cx="174502" cy="81699"/>
            </a:xfrm>
            <a:custGeom>
              <a:rect b="b" l="l" r="r" t="t"/>
              <a:pathLst>
                <a:path extrusionOk="0" h="2509" w="5359">
                  <a:moveTo>
                    <a:pt x="5100" y="0"/>
                  </a:moveTo>
                  <a:cubicBezTo>
                    <a:pt x="5083" y="0"/>
                    <a:pt x="5066" y="3"/>
                    <a:pt x="5049" y="8"/>
                  </a:cubicBezTo>
                  <a:lnTo>
                    <a:pt x="0" y="8"/>
                  </a:lnTo>
                  <a:lnTo>
                    <a:pt x="0" y="2509"/>
                  </a:lnTo>
                  <a:lnTo>
                    <a:pt x="5358" y="2509"/>
                  </a:lnTo>
                  <a:lnTo>
                    <a:pt x="5358" y="294"/>
                  </a:lnTo>
                  <a:cubicBezTo>
                    <a:pt x="5358" y="147"/>
                    <a:pt x="5229" y="0"/>
                    <a:pt x="510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94"/>
            <p:cNvSpPr/>
            <p:nvPr/>
          </p:nvSpPr>
          <p:spPr>
            <a:xfrm>
              <a:off x="5578912" y="1972666"/>
              <a:ext cx="21752" cy="20970"/>
            </a:xfrm>
            <a:custGeom>
              <a:rect b="b" l="l" r="r" t="t"/>
              <a:pathLst>
                <a:path extrusionOk="0" h="644" w="668">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94"/>
            <p:cNvSpPr/>
            <p:nvPr/>
          </p:nvSpPr>
          <p:spPr>
            <a:xfrm>
              <a:off x="5620006" y="1972666"/>
              <a:ext cx="20970" cy="20970"/>
            </a:xfrm>
            <a:custGeom>
              <a:rect b="b" l="l" r="r" t="t"/>
              <a:pathLst>
                <a:path extrusionOk="0" h="644" w="644">
                  <a:moveTo>
                    <a:pt x="310" y="0"/>
                  </a:moveTo>
                  <a:cubicBezTo>
                    <a:pt x="143" y="0"/>
                    <a:pt x="0" y="143"/>
                    <a:pt x="0" y="334"/>
                  </a:cubicBezTo>
                  <a:cubicBezTo>
                    <a:pt x="0" y="501"/>
                    <a:pt x="143" y="643"/>
                    <a:pt x="310" y="643"/>
                  </a:cubicBezTo>
                  <a:cubicBezTo>
                    <a:pt x="501" y="643"/>
                    <a:pt x="643" y="501"/>
                    <a:pt x="643" y="334"/>
                  </a:cubicBezTo>
                  <a:cubicBezTo>
                    <a:pt x="643" y="143"/>
                    <a:pt x="501" y="0"/>
                    <a:pt x="31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94"/>
            <p:cNvSpPr/>
            <p:nvPr/>
          </p:nvSpPr>
          <p:spPr>
            <a:xfrm>
              <a:off x="5660318" y="1972666"/>
              <a:ext cx="21752" cy="20970"/>
            </a:xfrm>
            <a:custGeom>
              <a:rect b="b" l="l" r="r" t="t"/>
              <a:pathLst>
                <a:path extrusionOk="0" h="644" w="668">
                  <a:moveTo>
                    <a:pt x="334" y="0"/>
                  </a:moveTo>
                  <a:cubicBezTo>
                    <a:pt x="144" y="0"/>
                    <a:pt x="1" y="143"/>
                    <a:pt x="1" y="334"/>
                  </a:cubicBezTo>
                  <a:cubicBezTo>
                    <a:pt x="1" y="501"/>
                    <a:pt x="144" y="643"/>
                    <a:pt x="334" y="643"/>
                  </a:cubicBezTo>
                  <a:cubicBezTo>
                    <a:pt x="525" y="643"/>
                    <a:pt x="668" y="501"/>
                    <a:pt x="668" y="334"/>
                  </a:cubicBezTo>
                  <a:cubicBezTo>
                    <a:pt x="668" y="143"/>
                    <a:pt x="525"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94"/>
            <p:cNvSpPr/>
            <p:nvPr/>
          </p:nvSpPr>
          <p:spPr>
            <a:xfrm>
              <a:off x="5710725" y="1973448"/>
              <a:ext cx="134972" cy="20970"/>
            </a:xfrm>
            <a:custGeom>
              <a:rect b="b" l="l" r="r" t="t"/>
              <a:pathLst>
                <a:path extrusionOk="0" h="644" w="4145">
                  <a:moveTo>
                    <a:pt x="358" y="0"/>
                  </a:moveTo>
                  <a:cubicBezTo>
                    <a:pt x="215" y="0"/>
                    <a:pt x="72" y="119"/>
                    <a:pt x="25" y="286"/>
                  </a:cubicBezTo>
                  <a:cubicBezTo>
                    <a:pt x="1" y="453"/>
                    <a:pt x="144" y="643"/>
                    <a:pt x="334" y="643"/>
                  </a:cubicBezTo>
                  <a:lnTo>
                    <a:pt x="3787" y="643"/>
                  </a:lnTo>
                  <a:cubicBezTo>
                    <a:pt x="3930" y="643"/>
                    <a:pt x="4073" y="524"/>
                    <a:pt x="4121" y="358"/>
                  </a:cubicBezTo>
                  <a:cubicBezTo>
                    <a:pt x="4144" y="167"/>
                    <a:pt x="4025" y="0"/>
                    <a:pt x="381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94"/>
            <p:cNvSpPr/>
            <p:nvPr/>
          </p:nvSpPr>
          <p:spPr>
            <a:xfrm>
              <a:off x="5578912" y="2188230"/>
              <a:ext cx="52751" cy="20221"/>
            </a:xfrm>
            <a:custGeom>
              <a:rect b="b" l="l" r="r" t="t"/>
              <a:pathLst>
                <a:path extrusionOk="0" h="621" w="1620">
                  <a:moveTo>
                    <a:pt x="334" y="1"/>
                  </a:moveTo>
                  <a:cubicBezTo>
                    <a:pt x="143" y="1"/>
                    <a:pt x="0" y="168"/>
                    <a:pt x="24" y="358"/>
                  </a:cubicBezTo>
                  <a:cubicBezTo>
                    <a:pt x="72" y="501"/>
                    <a:pt x="215" y="620"/>
                    <a:pt x="357" y="620"/>
                  </a:cubicBezTo>
                  <a:lnTo>
                    <a:pt x="1286" y="620"/>
                  </a:lnTo>
                  <a:cubicBezTo>
                    <a:pt x="1477" y="620"/>
                    <a:pt x="1620" y="477"/>
                    <a:pt x="1572" y="263"/>
                  </a:cubicBezTo>
                  <a:cubicBezTo>
                    <a:pt x="1548" y="120"/>
                    <a:pt x="1405" y="1"/>
                    <a:pt x="126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94"/>
            <p:cNvSpPr/>
            <p:nvPr/>
          </p:nvSpPr>
          <p:spPr>
            <a:xfrm>
              <a:off x="5792945" y="2188230"/>
              <a:ext cx="52751" cy="20221"/>
            </a:xfrm>
            <a:custGeom>
              <a:rect b="b" l="l" r="r" t="t"/>
              <a:pathLst>
                <a:path extrusionOk="0" h="621" w="1620">
                  <a:moveTo>
                    <a:pt x="333" y="1"/>
                  </a:moveTo>
                  <a:cubicBezTo>
                    <a:pt x="167" y="1"/>
                    <a:pt x="0" y="168"/>
                    <a:pt x="48" y="358"/>
                  </a:cubicBezTo>
                  <a:cubicBezTo>
                    <a:pt x="72" y="501"/>
                    <a:pt x="214" y="620"/>
                    <a:pt x="357" y="620"/>
                  </a:cubicBezTo>
                  <a:lnTo>
                    <a:pt x="1286" y="620"/>
                  </a:lnTo>
                  <a:cubicBezTo>
                    <a:pt x="1500" y="620"/>
                    <a:pt x="1619" y="477"/>
                    <a:pt x="1596" y="263"/>
                  </a:cubicBezTo>
                  <a:cubicBezTo>
                    <a:pt x="1548" y="120"/>
                    <a:pt x="1405" y="1"/>
                    <a:pt x="126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94"/>
            <p:cNvSpPr/>
            <p:nvPr/>
          </p:nvSpPr>
          <p:spPr>
            <a:xfrm>
              <a:off x="5767351" y="2101581"/>
              <a:ext cx="43438" cy="41713"/>
            </a:xfrm>
            <a:custGeom>
              <a:rect b="b" l="l" r="r" t="t"/>
              <a:pathLst>
                <a:path extrusionOk="0" h="1281" w="1334">
                  <a:moveTo>
                    <a:pt x="988" y="1"/>
                  </a:moveTo>
                  <a:cubicBezTo>
                    <a:pt x="905" y="1"/>
                    <a:pt x="822" y="30"/>
                    <a:pt x="762" y="90"/>
                  </a:cubicBezTo>
                  <a:lnTo>
                    <a:pt x="119" y="757"/>
                  </a:lnTo>
                  <a:cubicBezTo>
                    <a:pt x="0" y="876"/>
                    <a:pt x="0" y="1066"/>
                    <a:pt x="119" y="1185"/>
                  </a:cubicBezTo>
                  <a:cubicBezTo>
                    <a:pt x="167" y="1257"/>
                    <a:pt x="238" y="1281"/>
                    <a:pt x="334" y="1281"/>
                  </a:cubicBezTo>
                  <a:cubicBezTo>
                    <a:pt x="381" y="1281"/>
                    <a:pt x="476" y="1257"/>
                    <a:pt x="548" y="1185"/>
                  </a:cubicBezTo>
                  <a:lnTo>
                    <a:pt x="1215" y="542"/>
                  </a:lnTo>
                  <a:cubicBezTo>
                    <a:pt x="1334" y="423"/>
                    <a:pt x="1334" y="209"/>
                    <a:pt x="1215" y="90"/>
                  </a:cubicBezTo>
                  <a:cubicBezTo>
                    <a:pt x="1155" y="30"/>
                    <a:pt x="1072" y="1"/>
                    <a:pt x="98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94"/>
            <p:cNvSpPr/>
            <p:nvPr/>
          </p:nvSpPr>
          <p:spPr>
            <a:xfrm>
              <a:off x="5616131" y="2101581"/>
              <a:ext cx="43438" cy="41713"/>
            </a:xfrm>
            <a:custGeom>
              <a:rect b="b" l="l" r="r" t="t"/>
              <a:pathLst>
                <a:path extrusionOk="0" h="1281" w="1334">
                  <a:moveTo>
                    <a:pt x="334" y="1"/>
                  </a:moveTo>
                  <a:cubicBezTo>
                    <a:pt x="256" y="1"/>
                    <a:pt x="179" y="30"/>
                    <a:pt x="119" y="90"/>
                  </a:cubicBezTo>
                  <a:cubicBezTo>
                    <a:pt x="0" y="209"/>
                    <a:pt x="0" y="423"/>
                    <a:pt x="119" y="542"/>
                  </a:cubicBezTo>
                  <a:lnTo>
                    <a:pt x="762" y="1185"/>
                  </a:lnTo>
                  <a:cubicBezTo>
                    <a:pt x="834" y="1257"/>
                    <a:pt x="882" y="1281"/>
                    <a:pt x="977" y="1281"/>
                  </a:cubicBezTo>
                  <a:cubicBezTo>
                    <a:pt x="1024" y="1281"/>
                    <a:pt x="1120" y="1257"/>
                    <a:pt x="1215" y="1185"/>
                  </a:cubicBezTo>
                  <a:cubicBezTo>
                    <a:pt x="1334" y="1066"/>
                    <a:pt x="1334" y="876"/>
                    <a:pt x="1215" y="757"/>
                  </a:cubicBezTo>
                  <a:lnTo>
                    <a:pt x="548" y="90"/>
                  </a:lnTo>
                  <a:cubicBezTo>
                    <a:pt x="489" y="30"/>
                    <a:pt x="411"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94"/>
            <p:cNvSpPr/>
            <p:nvPr/>
          </p:nvSpPr>
          <p:spPr>
            <a:xfrm>
              <a:off x="5702194" y="2066414"/>
              <a:ext cx="20189" cy="50797"/>
            </a:xfrm>
            <a:custGeom>
              <a:rect b="b" l="l" r="r" t="t"/>
              <a:pathLst>
                <a:path extrusionOk="0" h="1560" w="620">
                  <a:moveTo>
                    <a:pt x="232" y="0"/>
                  </a:moveTo>
                  <a:cubicBezTo>
                    <a:pt x="103" y="0"/>
                    <a:pt x="1" y="136"/>
                    <a:pt x="1" y="313"/>
                  </a:cubicBezTo>
                  <a:lnTo>
                    <a:pt x="1" y="1241"/>
                  </a:lnTo>
                  <a:cubicBezTo>
                    <a:pt x="1" y="1384"/>
                    <a:pt x="120" y="1527"/>
                    <a:pt x="263" y="1551"/>
                  </a:cubicBezTo>
                  <a:cubicBezTo>
                    <a:pt x="285" y="1557"/>
                    <a:pt x="307" y="1559"/>
                    <a:pt x="329" y="1559"/>
                  </a:cubicBezTo>
                  <a:cubicBezTo>
                    <a:pt x="490" y="1559"/>
                    <a:pt x="620" y="1412"/>
                    <a:pt x="620" y="1265"/>
                  </a:cubicBezTo>
                  <a:lnTo>
                    <a:pt x="620" y="313"/>
                  </a:lnTo>
                  <a:cubicBezTo>
                    <a:pt x="620" y="136"/>
                    <a:pt x="497" y="0"/>
                    <a:pt x="309" y="0"/>
                  </a:cubicBezTo>
                  <a:cubicBezTo>
                    <a:pt x="294" y="0"/>
                    <a:pt x="278" y="1"/>
                    <a:pt x="263" y="3"/>
                  </a:cubicBezTo>
                  <a:cubicBezTo>
                    <a:pt x="252" y="1"/>
                    <a:pt x="242" y="0"/>
                    <a:pt x="23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94"/>
            <p:cNvSpPr/>
            <p:nvPr/>
          </p:nvSpPr>
          <p:spPr>
            <a:xfrm>
              <a:off x="5711507" y="2064948"/>
              <a:ext cx="10876" cy="51221"/>
            </a:xfrm>
            <a:custGeom>
              <a:rect b="b" l="l" r="r" t="t"/>
              <a:pathLst>
                <a:path extrusionOk="0" h="1573" w="334">
                  <a:moveTo>
                    <a:pt x="1" y="0"/>
                  </a:moveTo>
                  <a:lnTo>
                    <a:pt x="1" y="1572"/>
                  </a:lnTo>
                  <a:cubicBezTo>
                    <a:pt x="215" y="1572"/>
                    <a:pt x="334" y="1453"/>
                    <a:pt x="334" y="1286"/>
                  </a:cubicBezTo>
                  <a:lnTo>
                    <a:pt x="334" y="334"/>
                  </a:lnTo>
                  <a:cubicBezTo>
                    <a:pt x="334" y="143"/>
                    <a:pt x="191" y="0"/>
                    <a:pt x="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94"/>
            <p:cNvSpPr/>
            <p:nvPr/>
          </p:nvSpPr>
          <p:spPr>
            <a:xfrm>
              <a:off x="5609912" y="2095948"/>
              <a:ext cx="207097" cy="154379"/>
            </a:xfrm>
            <a:custGeom>
              <a:rect b="b" l="l" r="r" t="t"/>
              <a:pathLst>
                <a:path extrusionOk="0" h="4741" w="6360">
                  <a:moveTo>
                    <a:pt x="3168" y="1"/>
                  </a:moveTo>
                  <a:cubicBezTo>
                    <a:pt x="1430" y="1"/>
                    <a:pt x="1" y="1406"/>
                    <a:pt x="1" y="3144"/>
                  </a:cubicBezTo>
                  <a:cubicBezTo>
                    <a:pt x="1" y="3716"/>
                    <a:pt x="191" y="4264"/>
                    <a:pt x="453" y="4740"/>
                  </a:cubicBezTo>
                  <a:lnTo>
                    <a:pt x="2120" y="4740"/>
                  </a:lnTo>
                  <a:cubicBezTo>
                    <a:pt x="1620" y="4383"/>
                    <a:pt x="1263" y="3787"/>
                    <a:pt x="1287" y="3121"/>
                  </a:cubicBezTo>
                  <a:cubicBezTo>
                    <a:pt x="1311" y="2144"/>
                    <a:pt x="2097" y="1311"/>
                    <a:pt x="3097" y="1287"/>
                  </a:cubicBezTo>
                  <a:cubicBezTo>
                    <a:pt x="3125" y="1286"/>
                    <a:pt x="3152" y="1285"/>
                    <a:pt x="3180" y="1285"/>
                  </a:cubicBezTo>
                  <a:cubicBezTo>
                    <a:pt x="4215" y="1285"/>
                    <a:pt x="5073" y="2147"/>
                    <a:pt x="5073" y="3144"/>
                  </a:cubicBezTo>
                  <a:cubicBezTo>
                    <a:pt x="5073" y="3811"/>
                    <a:pt x="4740" y="4383"/>
                    <a:pt x="4240" y="4740"/>
                  </a:cubicBezTo>
                  <a:lnTo>
                    <a:pt x="5907" y="4740"/>
                  </a:lnTo>
                  <a:cubicBezTo>
                    <a:pt x="6169" y="4264"/>
                    <a:pt x="6359" y="3740"/>
                    <a:pt x="6359" y="3144"/>
                  </a:cubicBezTo>
                  <a:cubicBezTo>
                    <a:pt x="6288" y="1430"/>
                    <a:pt x="4883" y="1"/>
                    <a:pt x="316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94"/>
            <p:cNvSpPr/>
            <p:nvPr/>
          </p:nvSpPr>
          <p:spPr>
            <a:xfrm>
              <a:off x="5713070" y="2095948"/>
              <a:ext cx="102376" cy="154379"/>
            </a:xfrm>
            <a:custGeom>
              <a:rect b="b" l="l" r="r" t="t"/>
              <a:pathLst>
                <a:path extrusionOk="0" h="4741" w="3144">
                  <a:moveTo>
                    <a:pt x="0" y="1"/>
                  </a:moveTo>
                  <a:lnTo>
                    <a:pt x="0" y="1239"/>
                  </a:lnTo>
                  <a:cubicBezTo>
                    <a:pt x="1024" y="1239"/>
                    <a:pt x="1882" y="2120"/>
                    <a:pt x="1882" y="3144"/>
                  </a:cubicBezTo>
                  <a:cubicBezTo>
                    <a:pt x="1882" y="3811"/>
                    <a:pt x="1548" y="4383"/>
                    <a:pt x="1048" y="4740"/>
                  </a:cubicBezTo>
                  <a:lnTo>
                    <a:pt x="2715" y="4740"/>
                  </a:lnTo>
                  <a:cubicBezTo>
                    <a:pt x="2977" y="4264"/>
                    <a:pt x="3144" y="3740"/>
                    <a:pt x="3144" y="3144"/>
                  </a:cubicBezTo>
                  <a:cubicBezTo>
                    <a:pt x="3144" y="1430"/>
                    <a:pt x="1762"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5" name="Google Shape;20145;p94"/>
          <p:cNvGrpSpPr/>
          <p:nvPr/>
        </p:nvGrpSpPr>
        <p:grpSpPr>
          <a:xfrm>
            <a:off x="6187760" y="4040768"/>
            <a:ext cx="549590" cy="319599"/>
            <a:chOff x="5536255" y="2557358"/>
            <a:chExt cx="352098" cy="204753"/>
          </a:xfrm>
        </p:grpSpPr>
        <p:sp>
          <p:nvSpPr>
            <p:cNvPr id="20146" name="Google Shape;20146;p94"/>
            <p:cNvSpPr/>
            <p:nvPr/>
          </p:nvSpPr>
          <p:spPr>
            <a:xfrm>
              <a:off x="5549443" y="2569765"/>
              <a:ext cx="327286" cy="192347"/>
            </a:xfrm>
            <a:custGeom>
              <a:rect b="b" l="l" r="r" t="t"/>
              <a:pathLst>
                <a:path extrusionOk="0" h="5907" w="10051">
                  <a:moveTo>
                    <a:pt x="5025" y="1"/>
                  </a:moveTo>
                  <a:cubicBezTo>
                    <a:pt x="2882" y="1"/>
                    <a:pt x="1334" y="1429"/>
                    <a:pt x="0" y="2954"/>
                  </a:cubicBezTo>
                  <a:cubicBezTo>
                    <a:pt x="1334" y="4501"/>
                    <a:pt x="2882" y="5907"/>
                    <a:pt x="5025" y="5907"/>
                  </a:cubicBezTo>
                  <a:cubicBezTo>
                    <a:pt x="7168" y="5907"/>
                    <a:pt x="8716" y="4478"/>
                    <a:pt x="10050" y="2954"/>
                  </a:cubicBezTo>
                  <a:cubicBezTo>
                    <a:pt x="8693" y="1429"/>
                    <a:pt x="7168" y="1"/>
                    <a:pt x="502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94"/>
            <p:cNvSpPr/>
            <p:nvPr/>
          </p:nvSpPr>
          <p:spPr>
            <a:xfrm>
              <a:off x="5712288" y="2569765"/>
              <a:ext cx="163659" cy="192347"/>
            </a:xfrm>
            <a:custGeom>
              <a:rect b="b" l="l" r="r" t="t"/>
              <a:pathLst>
                <a:path extrusionOk="0" h="5907" w="5026">
                  <a:moveTo>
                    <a:pt x="0" y="1"/>
                  </a:moveTo>
                  <a:lnTo>
                    <a:pt x="0" y="5907"/>
                  </a:lnTo>
                  <a:cubicBezTo>
                    <a:pt x="2144" y="5907"/>
                    <a:pt x="3692" y="4478"/>
                    <a:pt x="5025" y="2954"/>
                  </a:cubicBezTo>
                  <a:cubicBezTo>
                    <a:pt x="3692" y="1429"/>
                    <a:pt x="2167"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94"/>
            <p:cNvSpPr/>
            <p:nvPr/>
          </p:nvSpPr>
          <p:spPr>
            <a:xfrm>
              <a:off x="5640944" y="2578296"/>
              <a:ext cx="143503" cy="143503"/>
            </a:xfrm>
            <a:custGeom>
              <a:rect b="b" l="l" r="r" t="t"/>
              <a:pathLst>
                <a:path extrusionOk="0" h="4407" w="4407">
                  <a:moveTo>
                    <a:pt x="2215" y="0"/>
                  </a:moveTo>
                  <a:cubicBezTo>
                    <a:pt x="977" y="0"/>
                    <a:pt x="0" y="1001"/>
                    <a:pt x="0" y="2215"/>
                  </a:cubicBezTo>
                  <a:cubicBezTo>
                    <a:pt x="0" y="3430"/>
                    <a:pt x="977" y="4406"/>
                    <a:pt x="2215" y="4406"/>
                  </a:cubicBezTo>
                  <a:cubicBezTo>
                    <a:pt x="3430" y="4406"/>
                    <a:pt x="4406" y="3430"/>
                    <a:pt x="4406" y="2215"/>
                  </a:cubicBezTo>
                  <a:cubicBezTo>
                    <a:pt x="4406" y="1001"/>
                    <a:pt x="3430" y="0"/>
                    <a:pt x="22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94"/>
            <p:cNvSpPr/>
            <p:nvPr/>
          </p:nvSpPr>
          <p:spPr>
            <a:xfrm>
              <a:off x="5712288" y="2577515"/>
              <a:ext cx="71377" cy="143503"/>
            </a:xfrm>
            <a:custGeom>
              <a:rect b="b" l="l" r="r" t="t"/>
              <a:pathLst>
                <a:path extrusionOk="0" h="4407" w="2192">
                  <a:moveTo>
                    <a:pt x="0" y="1"/>
                  </a:moveTo>
                  <a:lnTo>
                    <a:pt x="0" y="4406"/>
                  </a:lnTo>
                  <a:cubicBezTo>
                    <a:pt x="1215" y="4406"/>
                    <a:pt x="2191" y="3430"/>
                    <a:pt x="2191" y="2215"/>
                  </a:cubicBezTo>
                  <a:cubicBezTo>
                    <a:pt x="2191" y="1025"/>
                    <a:pt x="1215" y="24"/>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94"/>
            <p:cNvSpPr/>
            <p:nvPr/>
          </p:nvSpPr>
          <p:spPr>
            <a:xfrm>
              <a:off x="5536255" y="2557358"/>
              <a:ext cx="352098" cy="123347"/>
            </a:xfrm>
            <a:custGeom>
              <a:rect b="b" l="l" r="r" t="t"/>
              <a:pathLst>
                <a:path extrusionOk="0" h="3788" w="10813">
                  <a:moveTo>
                    <a:pt x="5430" y="1"/>
                  </a:moveTo>
                  <a:cubicBezTo>
                    <a:pt x="2120" y="1"/>
                    <a:pt x="191" y="3192"/>
                    <a:pt x="96" y="3311"/>
                  </a:cubicBezTo>
                  <a:cubicBezTo>
                    <a:pt x="0" y="3477"/>
                    <a:pt x="72" y="3644"/>
                    <a:pt x="215" y="3739"/>
                  </a:cubicBezTo>
                  <a:cubicBezTo>
                    <a:pt x="264" y="3764"/>
                    <a:pt x="319" y="3777"/>
                    <a:pt x="375" y="3777"/>
                  </a:cubicBezTo>
                  <a:cubicBezTo>
                    <a:pt x="481" y="3777"/>
                    <a:pt x="589" y="3729"/>
                    <a:pt x="667" y="3620"/>
                  </a:cubicBezTo>
                  <a:cubicBezTo>
                    <a:pt x="667" y="3596"/>
                    <a:pt x="2501" y="643"/>
                    <a:pt x="5430" y="643"/>
                  </a:cubicBezTo>
                  <a:cubicBezTo>
                    <a:pt x="8336" y="643"/>
                    <a:pt x="10145" y="3596"/>
                    <a:pt x="10193" y="3620"/>
                  </a:cubicBezTo>
                  <a:cubicBezTo>
                    <a:pt x="10240" y="3730"/>
                    <a:pt x="10349" y="3788"/>
                    <a:pt x="10458" y="3788"/>
                  </a:cubicBezTo>
                  <a:cubicBezTo>
                    <a:pt x="10515" y="3788"/>
                    <a:pt x="10573" y="3772"/>
                    <a:pt x="10622" y="3739"/>
                  </a:cubicBezTo>
                  <a:cubicBezTo>
                    <a:pt x="10788" y="3644"/>
                    <a:pt x="10812" y="3454"/>
                    <a:pt x="10741" y="3311"/>
                  </a:cubicBezTo>
                  <a:cubicBezTo>
                    <a:pt x="10669" y="3144"/>
                    <a:pt x="8740" y="1"/>
                    <a:pt x="543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94"/>
            <p:cNvSpPr/>
            <p:nvPr/>
          </p:nvSpPr>
          <p:spPr>
            <a:xfrm>
              <a:off x="5713070" y="2558140"/>
              <a:ext cx="175284" cy="122565"/>
            </a:xfrm>
            <a:custGeom>
              <a:rect b="b" l="l" r="r" t="t"/>
              <a:pathLst>
                <a:path extrusionOk="0" h="3764" w="5383">
                  <a:moveTo>
                    <a:pt x="0" y="0"/>
                  </a:moveTo>
                  <a:lnTo>
                    <a:pt x="0" y="619"/>
                  </a:lnTo>
                  <a:cubicBezTo>
                    <a:pt x="2906" y="619"/>
                    <a:pt x="4715" y="3572"/>
                    <a:pt x="4763" y="3596"/>
                  </a:cubicBezTo>
                  <a:cubicBezTo>
                    <a:pt x="4810" y="3706"/>
                    <a:pt x="4919" y="3764"/>
                    <a:pt x="5028" y="3764"/>
                  </a:cubicBezTo>
                  <a:cubicBezTo>
                    <a:pt x="5085" y="3764"/>
                    <a:pt x="5143" y="3748"/>
                    <a:pt x="5192" y="3715"/>
                  </a:cubicBezTo>
                  <a:cubicBezTo>
                    <a:pt x="5335" y="3620"/>
                    <a:pt x="5382" y="3430"/>
                    <a:pt x="5311" y="3311"/>
                  </a:cubicBezTo>
                  <a:cubicBezTo>
                    <a:pt x="5239" y="3168"/>
                    <a:pt x="326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94"/>
            <p:cNvSpPr/>
            <p:nvPr/>
          </p:nvSpPr>
          <p:spPr>
            <a:xfrm>
              <a:off x="5682037" y="2619390"/>
              <a:ext cx="62064" cy="62064"/>
            </a:xfrm>
            <a:custGeom>
              <a:rect b="b" l="l" r="r" t="t"/>
              <a:pathLst>
                <a:path extrusionOk="0" h="1906" w="1906">
                  <a:moveTo>
                    <a:pt x="953" y="1"/>
                  </a:moveTo>
                  <a:cubicBezTo>
                    <a:pt x="405" y="1"/>
                    <a:pt x="1" y="406"/>
                    <a:pt x="1" y="953"/>
                  </a:cubicBezTo>
                  <a:cubicBezTo>
                    <a:pt x="1" y="1477"/>
                    <a:pt x="405" y="1906"/>
                    <a:pt x="953" y="1906"/>
                  </a:cubicBezTo>
                  <a:cubicBezTo>
                    <a:pt x="1477" y="1906"/>
                    <a:pt x="1906" y="1477"/>
                    <a:pt x="1906" y="953"/>
                  </a:cubicBezTo>
                  <a:cubicBezTo>
                    <a:pt x="1882" y="406"/>
                    <a:pt x="1453"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94"/>
            <p:cNvSpPr/>
            <p:nvPr/>
          </p:nvSpPr>
          <p:spPr>
            <a:xfrm>
              <a:off x="5711507" y="2619390"/>
              <a:ext cx="31814" cy="61283"/>
            </a:xfrm>
            <a:custGeom>
              <a:rect b="b" l="l" r="r" t="t"/>
              <a:pathLst>
                <a:path extrusionOk="0" h="1882" w="977">
                  <a:moveTo>
                    <a:pt x="1" y="1"/>
                  </a:moveTo>
                  <a:lnTo>
                    <a:pt x="1" y="1882"/>
                  </a:lnTo>
                  <a:cubicBezTo>
                    <a:pt x="548" y="1882"/>
                    <a:pt x="977" y="1453"/>
                    <a:pt x="977" y="929"/>
                  </a:cubicBezTo>
                  <a:cubicBezTo>
                    <a:pt x="977" y="406"/>
                    <a:pt x="548"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4" name="Google Shape;20154;p94"/>
          <p:cNvGrpSpPr/>
          <p:nvPr/>
        </p:nvGrpSpPr>
        <p:grpSpPr>
          <a:xfrm>
            <a:off x="6188980" y="4786397"/>
            <a:ext cx="547151" cy="545931"/>
            <a:chOff x="5537037" y="3035050"/>
            <a:chExt cx="350535" cy="349754"/>
          </a:xfrm>
        </p:grpSpPr>
        <p:sp>
          <p:nvSpPr>
            <p:cNvPr id="20155" name="Google Shape;20155;p94"/>
            <p:cNvSpPr/>
            <p:nvPr/>
          </p:nvSpPr>
          <p:spPr>
            <a:xfrm>
              <a:off x="5537037" y="3035050"/>
              <a:ext cx="206283" cy="349754"/>
            </a:xfrm>
            <a:custGeom>
              <a:rect b="b" l="l" r="r" t="t"/>
              <a:pathLst>
                <a:path extrusionOk="0" h="10741" w="6335">
                  <a:moveTo>
                    <a:pt x="977" y="0"/>
                  </a:moveTo>
                  <a:cubicBezTo>
                    <a:pt x="429" y="0"/>
                    <a:pt x="0" y="429"/>
                    <a:pt x="0" y="953"/>
                  </a:cubicBezTo>
                  <a:lnTo>
                    <a:pt x="0" y="9788"/>
                  </a:lnTo>
                  <a:cubicBezTo>
                    <a:pt x="0" y="10336"/>
                    <a:pt x="429" y="10740"/>
                    <a:pt x="977" y="10740"/>
                  </a:cubicBezTo>
                  <a:lnTo>
                    <a:pt x="5359" y="10740"/>
                  </a:lnTo>
                  <a:cubicBezTo>
                    <a:pt x="5906" y="10740"/>
                    <a:pt x="6335" y="10336"/>
                    <a:pt x="6335" y="9788"/>
                  </a:cubicBezTo>
                  <a:lnTo>
                    <a:pt x="6335" y="953"/>
                  </a:lnTo>
                  <a:cubicBezTo>
                    <a:pt x="6335" y="453"/>
                    <a:pt x="5906"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94"/>
            <p:cNvSpPr/>
            <p:nvPr/>
          </p:nvSpPr>
          <p:spPr>
            <a:xfrm>
              <a:off x="5640162" y="3035799"/>
              <a:ext cx="103158" cy="349005"/>
            </a:xfrm>
            <a:custGeom>
              <a:rect b="b" l="l" r="r" t="t"/>
              <a:pathLst>
                <a:path extrusionOk="0" h="10718" w="3168">
                  <a:moveTo>
                    <a:pt x="1" y="1"/>
                  </a:moveTo>
                  <a:lnTo>
                    <a:pt x="1" y="10717"/>
                  </a:lnTo>
                  <a:lnTo>
                    <a:pt x="2192" y="10717"/>
                  </a:lnTo>
                  <a:cubicBezTo>
                    <a:pt x="2739" y="10717"/>
                    <a:pt x="3168" y="10313"/>
                    <a:pt x="3168" y="9765"/>
                  </a:cubicBezTo>
                  <a:lnTo>
                    <a:pt x="3168" y="930"/>
                  </a:lnTo>
                  <a:cubicBezTo>
                    <a:pt x="3168" y="430"/>
                    <a:pt x="2739"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94"/>
            <p:cNvSpPr/>
            <p:nvPr/>
          </p:nvSpPr>
          <p:spPr>
            <a:xfrm>
              <a:off x="5557974" y="3055206"/>
              <a:ext cx="164408" cy="309441"/>
            </a:xfrm>
            <a:custGeom>
              <a:rect b="b" l="l" r="r" t="t"/>
              <a:pathLst>
                <a:path extrusionOk="0" h="9503" w="5049">
                  <a:moveTo>
                    <a:pt x="334" y="0"/>
                  </a:moveTo>
                  <a:cubicBezTo>
                    <a:pt x="143" y="0"/>
                    <a:pt x="0" y="167"/>
                    <a:pt x="0" y="334"/>
                  </a:cubicBezTo>
                  <a:lnTo>
                    <a:pt x="0" y="9169"/>
                  </a:lnTo>
                  <a:cubicBezTo>
                    <a:pt x="0" y="9359"/>
                    <a:pt x="143" y="9502"/>
                    <a:pt x="334" y="9502"/>
                  </a:cubicBezTo>
                  <a:lnTo>
                    <a:pt x="4716" y="9502"/>
                  </a:lnTo>
                  <a:cubicBezTo>
                    <a:pt x="4906" y="9502"/>
                    <a:pt x="5049" y="9359"/>
                    <a:pt x="5049" y="9169"/>
                  </a:cubicBezTo>
                  <a:lnTo>
                    <a:pt x="5049" y="334"/>
                  </a:lnTo>
                  <a:cubicBezTo>
                    <a:pt x="5049" y="191"/>
                    <a:pt x="4930"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94"/>
            <p:cNvSpPr/>
            <p:nvPr/>
          </p:nvSpPr>
          <p:spPr>
            <a:xfrm>
              <a:off x="5640162" y="3056737"/>
              <a:ext cx="82220" cy="307911"/>
            </a:xfrm>
            <a:custGeom>
              <a:rect b="b" l="l" r="r" t="t"/>
              <a:pathLst>
                <a:path extrusionOk="0" h="9456" w="2525">
                  <a:moveTo>
                    <a:pt x="1" y="1"/>
                  </a:moveTo>
                  <a:lnTo>
                    <a:pt x="1" y="9455"/>
                  </a:lnTo>
                  <a:lnTo>
                    <a:pt x="2192" y="9455"/>
                  </a:lnTo>
                  <a:cubicBezTo>
                    <a:pt x="2382" y="9455"/>
                    <a:pt x="2525" y="9312"/>
                    <a:pt x="2525" y="9122"/>
                  </a:cubicBezTo>
                  <a:lnTo>
                    <a:pt x="2525" y="287"/>
                  </a:lnTo>
                  <a:cubicBezTo>
                    <a:pt x="2525" y="144"/>
                    <a:pt x="2406"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94"/>
            <p:cNvSpPr/>
            <p:nvPr/>
          </p:nvSpPr>
          <p:spPr>
            <a:xfrm>
              <a:off x="5630849" y="3076926"/>
              <a:ext cx="20970" cy="20970"/>
            </a:xfrm>
            <a:custGeom>
              <a:rect b="b" l="l" r="r" t="t"/>
              <a:pathLst>
                <a:path extrusionOk="0" h="644" w="644">
                  <a:moveTo>
                    <a:pt x="310" y="0"/>
                  </a:moveTo>
                  <a:cubicBezTo>
                    <a:pt x="144" y="0"/>
                    <a:pt x="1" y="143"/>
                    <a:pt x="1" y="310"/>
                  </a:cubicBezTo>
                  <a:cubicBezTo>
                    <a:pt x="1" y="500"/>
                    <a:pt x="144" y="643"/>
                    <a:pt x="310" y="643"/>
                  </a:cubicBezTo>
                  <a:cubicBezTo>
                    <a:pt x="501" y="643"/>
                    <a:pt x="644" y="500"/>
                    <a:pt x="644" y="310"/>
                  </a:cubicBezTo>
                  <a:cubicBezTo>
                    <a:pt x="644" y="143"/>
                    <a:pt x="501" y="0"/>
                    <a:pt x="3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94"/>
            <p:cNvSpPr/>
            <p:nvPr/>
          </p:nvSpPr>
          <p:spPr>
            <a:xfrm>
              <a:off x="5620006" y="3322740"/>
              <a:ext cx="41908" cy="21752"/>
            </a:xfrm>
            <a:custGeom>
              <a:rect b="b" l="l" r="r" t="t"/>
              <a:pathLst>
                <a:path extrusionOk="0" h="668" w="1287">
                  <a:moveTo>
                    <a:pt x="310" y="0"/>
                  </a:moveTo>
                  <a:cubicBezTo>
                    <a:pt x="143" y="0"/>
                    <a:pt x="0" y="167"/>
                    <a:pt x="0" y="334"/>
                  </a:cubicBezTo>
                  <a:cubicBezTo>
                    <a:pt x="0" y="524"/>
                    <a:pt x="143" y="667"/>
                    <a:pt x="310" y="667"/>
                  </a:cubicBezTo>
                  <a:lnTo>
                    <a:pt x="953" y="667"/>
                  </a:lnTo>
                  <a:cubicBezTo>
                    <a:pt x="1120" y="667"/>
                    <a:pt x="1286" y="524"/>
                    <a:pt x="1286" y="334"/>
                  </a:cubicBezTo>
                  <a:cubicBezTo>
                    <a:pt x="1286"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94"/>
            <p:cNvSpPr/>
            <p:nvPr/>
          </p:nvSpPr>
          <p:spPr>
            <a:xfrm>
              <a:off x="5640944" y="3076926"/>
              <a:ext cx="10876" cy="20189"/>
            </a:xfrm>
            <a:custGeom>
              <a:rect b="b" l="l" r="r" t="t"/>
              <a:pathLst>
                <a:path extrusionOk="0" h="620" w="334">
                  <a:moveTo>
                    <a:pt x="0" y="0"/>
                  </a:moveTo>
                  <a:lnTo>
                    <a:pt x="0" y="619"/>
                  </a:lnTo>
                  <a:cubicBezTo>
                    <a:pt x="191" y="619"/>
                    <a:pt x="310" y="476"/>
                    <a:pt x="334" y="334"/>
                  </a:cubicBezTo>
                  <a:cubicBezTo>
                    <a:pt x="334"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94"/>
            <p:cNvSpPr/>
            <p:nvPr/>
          </p:nvSpPr>
          <p:spPr>
            <a:xfrm>
              <a:off x="5640162" y="3324270"/>
              <a:ext cx="21752" cy="20221"/>
            </a:xfrm>
            <a:custGeom>
              <a:rect b="b" l="l" r="r" t="t"/>
              <a:pathLst>
                <a:path extrusionOk="0" h="621" w="668">
                  <a:moveTo>
                    <a:pt x="1" y="1"/>
                  </a:moveTo>
                  <a:lnTo>
                    <a:pt x="1" y="620"/>
                  </a:lnTo>
                  <a:lnTo>
                    <a:pt x="334" y="620"/>
                  </a:lnTo>
                  <a:cubicBezTo>
                    <a:pt x="501" y="620"/>
                    <a:pt x="667" y="477"/>
                    <a:pt x="667" y="287"/>
                  </a:cubicBezTo>
                  <a:cubicBezTo>
                    <a:pt x="667" y="120"/>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94"/>
            <p:cNvSpPr/>
            <p:nvPr/>
          </p:nvSpPr>
          <p:spPr>
            <a:xfrm>
              <a:off x="5661881" y="3118801"/>
              <a:ext cx="225691" cy="163627"/>
            </a:xfrm>
            <a:custGeom>
              <a:rect b="b" l="l" r="r" t="t"/>
              <a:pathLst>
                <a:path extrusionOk="0" h="5025" w="6931">
                  <a:moveTo>
                    <a:pt x="2191" y="0"/>
                  </a:moveTo>
                  <a:cubicBezTo>
                    <a:pt x="977" y="0"/>
                    <a:pt x="0" y="976"/>
                    <a:pt x="0" y="2191"/>
                  </a:cubicBezTo>
                  <a:cubicBezTo>
                    <a:pt x="0" y="2763"/>
                    <a:pt x="215" y="3286"/>
                    <a:pt x="620" y="3715"/>
                  </a:cubicBezTo>
                  <a:lnTo>
                    <a:pt x="620" y="4692"/>
                  </a:lnTo>
                  <a:cubicBezTo>
                    <a:pt x="620" y="4811"/>
                    <a:pt x="715" y="4930"/>
                    <a:pt x="834" y="5001"/>
                  </a:cubicBezTo>
                  <a:cubicBezTo>
                    <a:pt x="874" y="5017"/>
                    <a:pt x="913" y="5025"/>
                    <a:pt x="951" y="5025"/>
                  </a:cubicBezTo>
                  <a:cubicBezTo>
                    <a:pt x="1027" y="5025"/>
                    <a:pt x="1096" y="4993"/>
                    <a:pt x="1144" y="4930"/>
                  </a:cubicBezTo>
                  <a:lnTo>
                    <a:pt x="1739" y="4334"/>
                  </a:lnTo>
                  <a:cubicBezTo>
                    <a:pt x="1906" y="4358"/>
                    <a:pt x="2048" y="4406"/>
                    <a:pt x="2191" y="4406"/>
                  </a:cubicBezTo>
                  <a:lnTo>
                    <a:pt x="4692" y="4406"/>
                  </a:lnTo>
                  <a:cubicBezTo>
                    <a:pt x="5906" y="4406"/>
                    <a:pt x="6930" y="3406"/>
                    <a:pt x="6930" y="2191"/>
                  </a:cubicBezTo>
                  <a:cubicBezTo>
                    <a:pt x="6930" y="976"/>
                    <a:pt x="5906" y="0"/>
                    <a:pt x="4692"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94"/>
            <p:cNvSpPr/>
            <p:nvPr/>
          </p:nvSpPr>
          <p:spPr>
            <a:xfrm>
              <a:off x="5773538" y="3118801"/>
              <a:ext cx="114034" cy="142689"/>
            </a:xfrm>
            <a:custGeom>
              <a:rect b="b" l="l" r="r" t="t"/>
              <a:pathLst>
                <a:path extrusionOk="0" h="4382" w="3502">
                  <a:moveTo>
                    <a:pt x="1" y="0"/>
                  </a:moveTo>
                  <a:lnTo>
                    <a:pt x="1" y="4382"/>
                  </a:lnTo>
                  <a:lnTo>
                    <a:pt x="1263" y="4382"/>
                  </a:lnTo>
                  <a:cubicBezTo>
                    <a:pt x="2477" y="4382"/>
                    <a:pt x="3501" y="3406"/>
                    <a:pt x="3501" y="2191"/>
                  </a:cubicBezTo>
                  <a:cubicBezTo>
                    <a:pt x="3501" y="976"/>
                    <a:pt x="2477" y="0"/>
                    <a:pt x="126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94"/>
            <p:cNvSpPr/>
            <p:nvPr/>
          </p:nvSpPr>
          <p:spPr>
            <a:xfrm>
              <a:off x="5722350" y="3179270"/>
              <a:ext cx="21752" cy="21752"/>
            </a:xfrm>
            <a:custGeom>
              <a:rect b="b" l="l" r="r" t="t"/>
              <a:pathLst>
                <a:path extrusionOk="0" h="668" w="668">
                  <a:moveTo>
                    <a:pt x="334" y="1"/>
                  </a:moveTo>
                  <a:cubicBezTo>
                    <a:pt x="144" y="1"/>
                    <a:pt x="1" y="144"/>
                    <a:pt x="1" y="334"/>
                  </a:cubicBezTo>
                  <a:cubicBezTo>
                    <a:pt x="1" y="525"/>
                    <a:pt x="144" y="667"/>
                    <a:pt x="334" y="667"/>
                  </a:cubicBezTo>
                  <a:cubicBezTo>
                    <a:pt x="525" y="667"/>
                    <a:pt x="668" y="525"/>
                    <a:pt x="668" y="334"/>
                  </a:cubicBezTo>
                  <a:cubicBezTo>
                    <a:pt x="668"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94"/>
            <p:cNvSpPr/>
            <p:nvPr/>
          </p:nvSpPr>
          <p:spPr>
            <a:xfrm>
              <a:off x="5763476" y="3179270"/>
              <a:ext cx="20970" cy="21752"/>
            </a:xfrm>
            <a:custGeom>
              <a:rect b="b" l="l" r="r" t="t"/>
              <a:pathLst>
                <a:path extrusionOk="0" h="668" w="644">
                  <a:moveTo>
                    <a:pt x="310" y="1"/>
                  </a:moveTo>
                  <a:cubicBezTo>
                    <a:pt x="143" y="1"/>
                    <a:pt x="0" y="144"/>
                    <a:pt x="0" y="334"/>
                  </a:cubicBezTo>
                  <a:cubicBezTo>
                    <a:pt x="0" y="525"/>
                    <a:pt x="143" y="667"/>
                    <a:pt x="310" y="667"/>
                  </a:cubicBezTo>
                  <a:cubicBezTo>
                    <a:pt x="500" y="667"/>
                    <a:pt x="643" y="525"/>
                    <a:pt x="643" y="334"/>
                  </a:cubicBezTo>
                  <a:cubicBezTo>
                    <a:pt x="643" y="144"/>
                    <a:pt x="500" y="1"/>
                    <a:pt x="31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94"/>
            <p:cNvSpPr/>
            <p:nvPr/>
          </p:nvSpPr>
          <p:spPr>
            <a:xfrm>
              <a:off x="5803789" y="3179270"/>
              <a:ext cx="21752" cy="21752"/>
            </a:xfrm>
            <a:custGeom>
              <a:rect b="b" l="l" r="r" t="t"/>
              <a:pathLst>
                <a:path extrusionOk="0" h="668" w="668">
                  <a:moveTo>
                    <a:pt x="334" y="1"/>
                  </a:moveTo>
                  <a:cubicBezTo>
                    <a:pt x="143" y="1"/>
                    <a:pt x="0" y="144"/>
                    <a:pt x="0" y="334"/>
                  </a:cubicBezTo>
                  <a:cubicBezTo>
                    <a:pt x="0" y="525"/>
                    <a:pt x="143" y="667"/>
                    <a:pt x="334" y="667"/>
                  </a:cubicBezTo>
                  <a:cubicBezTo>
                    <a:pt x="524" y="667"/>
                    <a:pt x="667" y="525"/>
                    <a:pt x="667" y="334"/>
                  </a:cubicBezTo>
                  <a:cubicBezTo>
                    <a:pt x="667" y="144"/>
                    <a:pt x="524"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94"/>
            <p:cNvSpPr/>
            <p:nvPr/>
          </p:nvSpPr>
          <p:spPr>
            <a:xfrm>
              <a:off x="5774320" y="3180539"/>
              <a:ext cx="10127" cy="20482"/>
            </a:xfrm>
            <a:custGeom>
              <a:rect b="b" l="l" r="r" t="t"/>
              <a:pathLst>
                <a:path extrusionOk="0" h="629" w="311">
                  <a:moveTo>
                    <a:pt x="58" y="1"/>
                  </a:moveTo>
                  <a:cubicBezTo>
                    <a:pt x="40" y="1"/>
                    <a:pt x="20" y="4"/>
                    <a:pt x="1" y="9"/>
                  </a:cubicBezTo>
                  <a:lnTo>
                    <a:pt x="1" y="628"/>
                  </a:lnTo>
                  <a:cubicBezTo>
                    <a:pt x="167" y="628"/>
                    <a:pt x="310" y="486"/>
                    <a:pt x="310" y="295"/>
                  </a:cubicBezTo>
                  <a:cubicBezTo>
                    <a:pt x="310" y="148"/>
                    <a:pt x="199" y="1"/>
                    <a:pt x="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9" name="Google Shape;20169;p94"/>
          <p:cNvGrpSpPr/>
          <p:nvPr/>
        </p:nvGrpSpPr>
        <p:grpSpPr>
          <a:xfrm>
            <a:off x="6191369" y="5667581"/>
            <a:ext cx="544762" cy="545931"/>
            <a:chOff x="5538567" y="3599586"/>
            <a:chExt cx="349005" cy="349754"/>
          </a:xfrm>
        </p:grpSpPr>
        <p:sp>
          <p:nvSpPr>
            <p:cNvPr id="20170" name="Google Shape;20170;p94"/>
            <p:cNvSpPr/>
            <p:nvPr/>
          </p:nvSpPr>
          <p:spPr>
            <a:xfrm>
              <a:off x="5538567" y="3599586"/>
              <a:ext cx="349005" cy="206283"/>
            </a:xfrm>
            <a:custGeom>
              <a:rect b="b" l="l" r="r" t="t"/>
              <a:pathLst>
                <a:path extrusionOk="0" h="6335" w="10718">
                  <a:moveTo>
                    <a:pt x="6931" y="0"/>
                  </a:moveTo>
                  <a:cubicBezTo>
                    <a:pt x="6336" y="0"/>
                    <a:pt x="5812" y="191"/>
                    <a:pt x="5359" y="548"/>
                  </a:cubicBezTo>
                  <a:cubicBezTo>
                    <a:pt x="5145" y="714"/>
                    <a:pt x="4978" y="905"/>
                    <a:pt x="4859" y="1119"/>
                  </a:cubicBezTo>
                  <a:cubicBezTo>
                    <a:pt x="4454" y="786"/>
                    <a:pt x="3978" y="643"/>
                    <a:pt x="3478" y="643"/>
                  </a:cubicBezTo>
                  <a:cubicBezTo>
                    <a:pt x="2359" y="643"/>
                    <a:pt x="1406" y="1500"/>
                    <a:pt x="1287" y="2643"/>
                  </a:cubicBezTo>
                  <a:cubicBezTo>
                    <a:pt x="525" y="2905"/>
                    <a:pt x="1" y="3620"/>
                    <a:pt x="1" y="4453"/>
                  </a:cubicBezTo>
                  <a:cubicBezTo>
                    <a:pt x="1" y="5501"/>
                    <a:pt x="834" y="6335"/>
                    <a:pt x="1882" y="6335"/>
                  </a:cubicBezTo>
                  <a:lnTo>
                    <a:pt x="8812" y="6335"/>
                  </a:lnTo>
                  <a:cubicBezTo>
                    <a:pt x="9860" y="6335"/>
                    <a:pt x="10717" y="5501"/>
                    <a:pt x="10717" y="4453"/>
                  </a:cubicBezTo>
                  <a:cubicBezTo>
                    <a:pt x="10717" y="3596"/>
                    <a:pt x="10170" y="2882"/>
                    <a:pt x="9431" y="2620"/>
                  </a:cubicBezTo>
                  <a:lnTo>
                    <a:pt x="9431" y="2501"/>
                  </a:lnTo>
                  <a:cubicBezTo>
                    <a:pt x="9431" y="1095"/>
                    <a:pt x="8312" y="0"/>
                    <a:pt x="69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94"/>
            <p:cNvSpPr/>
            <p:nvPr/>
          </p:nvSpPr>
          <p:spPr>
            <a:xfrm>
              <a:off x="5713070" y="3599586"/>
              <a:ext cx="174502" cy="205502"/>
            </a:xfrm>
            <a:custGeom>
              <a:rect b="b" l="l" r="r" t="t"/>
              <a:pathLst>
                <a:path extrusionOk="0" h="6311" w="5359">
                  <a:moveTo>
                    <a:pt x="1572" y="0"/>
                  </a:moveTo>
                  <a:cubicBezTo>
                    <a:pt x="977" y="0"/>
                    <a:pt x="453" y="191"/>
                    <a:pt x="0" y="548"/>
                  </a:cubicBezTo>
                  <a:lnTo>
                    <a:pt x="0" y="6311"/>
                  </a:lnTo>
                  <a:lnTo>
                    <a:pt x="3453" y="6311"/>
                  </a:lnTo>
                  <a:cubicBezTo>
                    <a:pt x="4501" y="6311"/>
                    <a:pt x="5358" y="5430"/>
                    <a:pt x="5358" y="4406"/>
                  </a:cubicBezTo>
                  <a:cubicBezTo>
                    <a:pt x="5358" y="3596"/>
                    <a:pt x="4811" y="2858"/>
                    <a:pt x="4072" y="2620"/>
                  </a:cubicBezTo>
                  <a:lnTo>
                    <a:pt x="4072" y="2501"/>
                  </a:lnTo>
                  <a:cubicBezTo>
                    <a:pt x="4072" y="1095"/>
                    <a:pt x="2953"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94"/>
            <p:cNvSpPr/>
            <p:nvPr/>
          </p:nvSpPr>
          <p:spPr>
            <a:xfrm>
              <a:off x="5656443" y="3753118"/>
              <a:ext cx="110940" cy="196222"/>
            </a:xfrm>
            <a:custGeom>
              <a:rect b="b" l="l" r="r" t="t"/>
              <a:pathLst>
                <a:path extrusionOk="0" h="6026" w="3407">
                  <a:moveTo>
                    <a:pt x="1715" y="0"/>
                  </a:moveTo>
                  <a:cubicBezTo>
                    <a:pt x="1596" y="0"/>
                    <a:pt x="1501" y="72"/>
                    <a:pt x="1430" y="167"/>
                  </a:cubicBezTo>
                  <a:lnTo>
                    <a:pt x="96" y="2358"/>
                  </a:lnTo>
                  <a:cubicBezTo>
                    <a:pt x="1" y="2477"/>
                    <a:pt x="48" y="2667"/>
                    <a:pt x="167" y="2739"/>
                  </a:cubicBezTo>
                  <a:cubicBezTo>
                    <a:pt x="215" y="2810"/>
                    <a:pt x="310" y="2834"/>
                    <a:pt x="358" y="2834"/>
                  </a:cubicBezTo>
                  <a:lnTo>
                    <a:pt x="1049" y="2834"/>
                  </a:lnTo>
                  <a:lnTo>
                    <a:pt x="1049" y="5692"/>
                  </a:lnTo>
                  <a:cubicBezTo>
                    <a:pt x="1049" y="5882"/>
                    <a:pt x="1191" y="6025"/>
                    <a:pt x="1382" y="6025"/>
                  </a:cubicBezTo>
                  <a:lnTo>
                    <a:pt x="2025" y="6025"/>
                  </a:lnTo>
                  <a:cubicBezTo>
                    <a:pt x="2215" y="6025"/>
                    <a:pt x="2358" y="5882"/>
                    <a:pt x="2358" y="5692"/>
                  </a:cubicBezTo>
                  <a:lnTo>
                    <a:pt x="2358" y="2834"/>
                  </a:lnTo>
                  <a:lnTo>
                    <a:pt x="3049" y="2834"/>
                  </a:lnTo>
                  <a:cubicBezTo>
                    <a:pt x="3144" y="2834"/>
                    <a:pt x="3216" y="2810"/>
                    <a:pt x="3287" y="2739"/>
                  </a:cubicBezTo>
                  <a:cubicBezTo>
                    <a:pt x="3359" y="2620"/>
                    <a:pt x="3406" y="2477"/>
                    <a:pt x="3311" y="2358"/>
                  </a:cubicBezTo>
                  <a:lnTo>
                    <a:pt x="1977" y="167"/>
                  </a:lnTo>
                  <a:cubicBezTo>
                    <a:pt x="1906" y="72"/>
                    <a:pt x="1834" y="0"/>
                    <a:pt x="17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94"/>
            <p:cNvSpPr/>
            <p:nvPr/>
          </p:nvSpPr>
          <p:spPr>
            <a:xfrm>
              <a:off x="5711507" y="3753118"/>
              <a:ext cx="55877" cy="195440"/>
            </a:xfrm>
            <a:custGeom>
              <a:rect b="b" l="l" r="r" t="t"/>
              <a:pathLst>
                <a:path extrusionOk="0" h="6002" w="1716">
                  <a:moveTo>
                    <a:pt x="1" y="0"/>
                  </a:moveTo>
                  <a:lnTo>
                    <a:pt x="1" y="6001"/>
                  </a:lnTo>
                  <a:lnTo>
                    <a:pt x="334" y="6001"/>
                  </a:lnTo>
                  <a:cubicBezTo>
                    <a:pt x="524" y="6001"/>
                    <a:pt x="667" y="5835"/>
                    <a:pt x="667" y="5668"/>
                  </a:cubicBezTo>
                  <a:lnTo>
                    <a:pt x="667" y="2834"/>
                  </a:lnTo>
                  <a:lnTo>
                    <a:pt x="1358" y="2834"/>
                  </a:lnTo>
                  <a:cubicBezTo>
                    <a:pt x="1429" y="2834"/>
                    <a:pt x="1525" y="2810"/>
                    <a:pt x="1596" y="2739"/>
                  </a:cubicBezTo>
                  <a:cubicBezTo>
                    <a:pt x="1668" y="2620"/>
                    <a:pt x="1715" y="2477"/>
                    <a:pt x="1620" y="2358"/>
                  </a:cubicBezTo>
                  <a:lnTo>
                    <a:pt x="286" y="167"/>
                  </a:lnTo>
                  <a:cubicBezTo>
                    <a:pt x="215" y="72"/>
                    <a:pt x="120" y="0"/>
                    <a:pt x="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4" name="Google Shape;20174;p94"/>
          <p:cNvGrpSpPr/>
          <p:nvPr/>
        </p:nvGrpSpPr>
        <p:grpSpPr>
          <a:xfrm>
            <a:off x="6253124" y="6534229"/>
            <a:ext cx="417644" cy="545931"/>
            <a:chOff x="5578131" y="4154809"/>
            <a:chExt cx="267566" cy="349754"/>
          </a:xfrm>
        </p:grpSpPr>
        <p:sp>
          <p:nvSpPr>
            <p:cNvPr id="20175" name="Google Shape;20175;p94"/>
            <p:cNvSpPr/>
            <p:nvPr/>
          </p:nvSpPr>
          <p:spPr>
            <a:xfrm>
              <a:off x="5578131" y="4154809"/>
              <a:ext cx="267566" cy="349754"/>
            </a:xfrm>
            <a:custGeom>
              <a:rect b="b" l="l" r="r" t="t"/>
              <a:pathLst>
                <a:path extrusionOk="0" h="10741" w="8217">
                  <a:moveTo>
                    <a:pt x="334" y="0"/>
                  </a:moveTo>
                  <a:cubicBezTo>
                    <a:pt x="143" y="0"/>
                    <a:pt x="0" y="143"/>
                    <a:pt x="0" y="333"/>
                  </a:cubicBezTo>
                  <a:lnTo>
                    <a:pt x="0" y="7597"/>
                  </a:lnTo>
                  <a:lnTo>
                    <a:pt x="3168" y="10740"/>
                  </a:lnTo>
                  <a:lnTo>
                    <a:pt x="7883" y="10740"/>
                  </a:lnTo>
                  <a:cubicBezTo>
                    <a:pt x="8074" y="10740"/>
                    <a:pt x="8216" y="10597"/>
                    <a:pt x="8216" y="10407"/>
                  </a:cubicBezTo>
                  <a:lnTo>
                    <a:pt x="8216" y="333"/>
                  </a:lnTo>
                  <a:cubicBezTo>
                    <a:pt x="8216" y="143"/>
                    <a:pt x="8074" y="0"/>
                    <a:pt x="78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94"/>
            <p:cNvSpPr/>
            <p:nvPr/>
          </p:nvSpPr>
          <p:spPr>
            <a:xfrm>
              <a:off x="5711507" y="4154809"/>
              <a:ext cx="134190" cy="349070"/>
            </a:xfrm>
            <a:custGeom>
              <a:rect b="b" l="l" r="r" t="t"/>
              <a:pathLst>
                <a:path extrusionOk="0" h="10720" w="4121">
                  <a:moveTo>
                    <a:pt x="1" y="0"/>
                  </a:moveTo>
                  <a:lnTo>
                    <a:pt x="1" y="10717"/>
                  </a:lnTo>
                  <a:lnTo>
                    <a:pt x="3787" y="10717"/>
                  </a:lnTo>
                  <a:cubicBezTo>
                    <a:pt x="3801" y="10718"/>
                    <a:pt x="3815" y="10719"/>
                    <a:pt x="3828" y="10719"/>
                  </a:cubicBezTo>
                  <a:cubicBezTo>
                    <a:pt x="3998" y="10719"/>
                    <a:pt x="4120" y="10584"/>
                    <a:pt x="4120" y="10407"/>
                  </a:cubicBezTo>
                  <a:lnTo>
                    <a:pt x="4120" y="333"/>
                  </a:lnTo>
                  <a:cubicBezTo>
                    <a:pt x="4120" y="143"/>
                    <a:pt x="3978" y="0"/>
                    <a:pt x="378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94"/>
            <p:cNvSpPr/>
            <p:nvPr/>
          </p:nvSpPr>
          <p:spPr>
            <a:xfrm>
              <a:off x="5580442" y="4402154"/>
              <a:ext cx="101628" cy="101628"/>
            </a:xfrm>
            <a:custGeom>
              <a:rect b="b" l="l" r="r" t="t"/>
              <a:pathLst>
                <a:path extrusionOk="0" h="3121" w="3121">
                  <a:moveTo>
                    <a:pt x="1" y="1"/>
                  </a:moveTo>
                  <a:lnTo>
                    <a:pt x="1" y="310"/>
                  </a:lnTo>
                  <a:cubicBezTo>
                    <a:pt x="1" y="406"/>
                    <a:pt x="25" y="477"/>
                    <a:pt x="72" y="525"/>
                  </a:cubicBezTo>
                  <a:lnTo>
                    <a:pt x="2573" y="3025"/>
                  </a:lnTo>
                  <a:cubicBezTo>
                    <a:pt x="2644" y="3073"/>
                    <a:pt x="2716" y="3121"/>
                    <a:pt x="2787" y="3121"/>
                  </a:cubicBezTo>
                  <a:lnTo>
                    <a:pt x="3121" y="3121"/>
                  </a:lnTo>
                  <a:lnTo>
                    <a:pt x="3121" y="287"/>
                  </a:lnTo>
                  <a:cubicBezTo>
                    <a:pt x="3121" y="144"/>
                    <a:pt x="2978" y="1"/>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94"/>
            <p:cNvSpPr/>
            <p:nvPr/>
          </p:nvSpPr>
          <p:spPr>
            <a:xfrm>
              <a:off x="5712288" y="4381217"/>
              <a:ext cx="82220" cy="21752"/>
            </a:xfrm>
            <a:custGeom>
              <a:rect b="b" l="l" r="r" t="t"/>
              <a:pathLst>
                <a:path extrusionOk="0" h="668" w="2525">
                  <a:moveTo>
                    <a:pt x="310" y="1"/>
                  </a:moveTo>
                  <a:cubicBezTo>
                    <a:pt x="143" y="1"/>
                    <a:pt x="0" y="144"/>
                    <a:pt x="0" y="334"/>
                  </a:cubicBezTo>
                  <a:cubicBezTo>
                    <a:pt x="0" y="525"/>
                    <a:pt x="143" y="668"/>
                    <a:pt x="310" y="668"/>
                  </a:cubicBezTo>
                  <a:lnTo>
                    <a:pt x="2191" y="668"/>
                  </a:lnTo>
                  <a:cubicBezTo>
                    <a:pt x="2382" y="668"/>
                    <a:pt x="2525" y="525"/>
                    <a:pt x="2525" y="334"/>
                  </a:cubicBezTo>
                  <a:cubicBezTo>
                    <a:pt x="2525" y="168"/>
                    <a:pt x="2406" y="1"/>
                    <a:pt x="219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94"/>
            <p:cNvSpPr/>
            <p:nvPr/>
          </p:nvSpPr>
          <p:spPr>
            <a:xfrm>
              <a:off x="5712288" y="4422343"/>
              <a:ext cx="82220" cy="20970"/>
            </a:xfrm>
            <a:custGeom>
              <a:rect b="b" l="l" r="r" t="t"/>
              <a:pathLst>
                <a:path extrusionOk="0" h="644" w="2525">
                  <a:moveTo>
                    <a:pt x="310" y="0"/>
                  </a:moveTo>
                  <a:cubicBezTo>
                    <a:pt x="143" y="0"/>
                    <a:pt x="0" y="143"/>
                    <a:pt x="0" y="333"/>
                  </a:cubicBezTo>
                  <a:cubicBezTo>
                    <a:pt x="0" y="500"/>
                    <a:pt x="143" y="643"/>
                    <a:pt x="310" y="643"/>
                  </a:cubicBezTo>
                  <a:lnTo>
                    <a:pt x="2191" y="643"/>
                  </a:lnTo>
                  <a:cubicBezTo>
                    <a:pt x="2382" y="643"/>
                    <a:pt x="2525" y="500"/>
                    <a:pt x="2525" y="333"/>
                  </a:cubicBezTo>
                  <a:cubicBezTo>
                    <a:pt x="2525" y="143"/>
                    <a:pt x="2406" y="0"/>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94"/>
            <p:cNvSpPr/>
            <p:nvPr/>
          </p:nvSpPr>
          <p:spPr>
            <a:xfrm>
              <a:off x="5712288" y="4196685"/>
              <a:ext cx="82220" cy="20970"/>
            </a:xfrm>
            <a:custGeom>
              <a:rect b="b" l="l" r="r" t="t"/>
              <a:pathLst>
                <a:path extrusionOk="0" h="644" w="2525">
                  <a:moveTo>
                    <a:pt x="310" y="0"/>
                  </a:moveTo>
                  <a:cubicBezTo>
                    <a:pt x="143" y="0"/>
                    <a:pt x="0" y="143"/>
                    <a:pt x="0" y="310"/>
                  </a:cubicBezTo>
                  <a:cubicBezTo>
                    <a:pt x="0" y="500"/>
                    <a:pt x="143" y="643"/>
                    <a:pt x="310" y="643"/>
                  </a:cubicBezTo>
                  <a:lnTo>
                    <a:pt x="2191" y="643"/>
                  </a:lnTo>
                  <a:cubicBezTo>
                    <a:pt x="2382" y="643"/>
                    <a:pt x="2525" y="500"/>
                    <a:pt x="2525" y="310"/>
                  </a:cubicBezTo>
                  <a:cubicBezTo>
                    <a:pt x="2525" y="143"/>
                    <a:pt x="2406" y="24"/>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94"/>
            <p:cNvSpPr/>
            <p:nvPr/>
          </p:nvSpPr>
          <p:spPr>
            <a:xfrm>
              <a:off x="5630100" y="4248036"/>
              <a:ext cx="174502" cy="103744"/>
            </a:xfrm>
            <a:custGeom>
              <a:rect b="b" l="l" r="r" t="t"/>
              <a:pathLst>
                <a:path extrusionOk="0" h="3186" w="5359">
                  <a:moveTo>
                    <a:pt x="4108" y="1"/>
                  </a:moveTo>
                  <a:cubicBezTo>
                    <a:pt x="4025" y="1"/>
                    <a:pt x="3941" y="31"/>
                    <a:pt x="3882" y="90"/>
                  </a:cubicBezTo>
                  <a:lnTo>
                    <a:pt x="2548" y="1424"/>
                  </a:lnTo>
                  <a:lnTo>
                    <a:pt x="2215" y="1757"/>
                  </a:lnTo>
                  <a:lnTo>
                    <a:pt x="1500" y="1043"/>
                  </a:lnTo>
                  <a:cubicBezTo>
                    <a:pt x="1441" y="983"/>
                    <a:pt x="1357" y="953"/>
                    <a:pt x="1274" y="953"/>
                  </a:cubicBezTo>
                  <a:cubicBezTo>
                    <a:pt x="1191" y="953"/>
                    <a:pt x="1107" y="983"/>
                    <a:pt x="1048" y="1043"/>
                  </a:cubicBezTo>
                  <a:lnTo>
                    <a:pt x="0" y="2067"/>
                  </a:lnTo>
                  <a:lnTo>
                    <a:pt x="0" y="3186"/>
                  </a:lnTo>
                  <a:lnTo>
                    <a:pt x="5334" y="3186"/>
                  </a:lnTo>
                  <a:lnTo>
                    <a:pt x="5334" y="1281"/>
                  </a:lnTo>
                  <a:cubicBezTo>
                    <a:pt x="5358" y="1186"/>
                    <a:pt x="5334" y="1090"/>
                    <a:pt x="5287" y="1043"/>
                  </a:cubicBezTo>
                  <a:lnTo>
                    <a:pt x="4334" y="90"/>
                  </a:lnTo>
                  <a:cubicBezTo>
                    <a:pt x="4275" y="31"/>
                    <a:pt x="4191" y="1"/>
                    <a:pt x="410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94"/>
            <p:cNvSpPr/>
            <p:nvPr/>
          </p:nvSpPr>
          <p:spPr>
            <a:xfrm>
              <a:off x="5713070" y="4248817"/>
              <a:ext cx="91533" cy="102963"/>
            </a:xfrm>
            <a:custGeom>
              <a:rect b="b" l="l" r="r" t="t"/>
              <a:pathLst>
                <a:path extrusionOk="0" h="3162" w="2811">
                  <a:moveTo>
                    <a:pt x="1560" y="1"/>
                  </a:moveTo>
                  <a:cubicBezTo>
                    <a:pt x="1477" y="1"/>
                    <a:pt x="1393" y="30"/>
                    <a:pt x="1334" y="90"/>
                  </a:cubicBezTo>
                  <a:lnTo>
                    <a:pt x="0" y="1423"/>
                  </a:lnTo>
                  <a:lnTo>
                    <a:pt x="0" y="3162"/>
                  </a:lnTo>
                  <a:lnTo>
                    <a:pt x="2810" y="3162"/>
                  </a:lnTo>
                  <a:lnTo>
                    <a:pt x="2810" y="1257"/>
                  </a:lnTo>
                  <a:cubicBezTo>
                    <a:pt x="2810" y="1162"/>
                    <a:pt x="2786" y="1090"/>
                    <a:pt x="2739" y="1042"/>
                  </a:cubicBezTo>
                  <a:lnTo>
                    <a:pt x="1786" y="90"/>
                  </a:lnTo>
                  <a:cubicBezTo>
                    <a:pt x="1727" y="30"/>
                    <a:pt x="1643" y="1"/>
                    <a:pt x="156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94"/>
            <p:cNvSpPr/>
            <p:nvPr/>
          </p:nvSpPr>
          <p:spPr>
            <a:xfrm>
              <a:off x="5620787" y="4217525"/>
              <a:ext cx="183815" cy="143568"/>
            </a:xfrm>
            <a:custGeom>
              <a:rect b="b" l="l" r="r" t="t"/>
              <a:pathLst>
                <a:path extrusionOk="0" h="4409" w="5645">
                  <a:moveTo>
                    <a:pt x="320" y="0"/>
                  </a:moveTo>
                  <a:cubicBezTo>
                    <a:pt x="164" y="0"/>
                    <a:pt x="0" y="136"/>
                    <a:pt x="0" y="313"/>
                  </a:cubicBezTo>
                  <a:lnTo>
                    <a:pt x="0" y="4075"/>
                  </a:lnTo>
                  <a:cubicBezTo>
                    <a:pt x="0" y="4266"/>
                    <a:pt x="143" y="4409"/>
                    <a:pt x="334" y="4409"/>
                  </a:cubicBezTo>
                  <a:lnTo>
                    <a:pt x="5335" y="4409"/>
                  </a:lnTo>
                  <a:cubicBezTo>
                    <a:pt x="5501" y="4409"/>
                    <a:pt x="5644" y="4266"/>
                    <a:pt x="5644" y="4051"/>
                  </a:cubicBezTo>
                  <a:cubicBezTo>
                    <a:pt x="5620" y="3909"/>
                    <a:pt x="5501" y="3790"/>
                    <a:pt x="5335" y="3790"/>
                  </a:cubicBezTo>
                  <a:lnTo>
                    <a:pt x="619" y="3790"/>
                  </a:lnTo>
                  <a:lnTo>
                    <a:pt x="619" y="336"/>
                  </a:lnTo>
                  <a:cubicBezTo>
                    <a:pt x="619" y="194"/>
                    <a:pt x="500"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94"/>
            <p:cNvSpPr/>
            <p:nvPr/>
          </p:nvSpPr>
          <p:spPr>
            <a:xfrm>
              <a:off x="5713070" y="4340904"/>
              <a:ext cx="92315" cy="20189"/>
            </a:xfrm>
            <a:custGeom>
              <a:rect b="b" l="l" r="r" t="t"/>
              <a:pathLst>
                <a:path extrusionOk="0" h="620" w="2835">
                  <a:moveTo>
                    <a:pt x="0" y="1"/>
                  </a:moveTo>
                  <a:lnTo>
                    <a:pt x="0" y="620"/>
                  </a:lnTo>
                  <a:lnTo>
                    <a:pt x="2501" y="620"/>
                  </a:lnTo>
                  <a:cubicBezTo>
                    <a:pt x="2667" y="620"/>
                    <a:pt x="2834" y="477"/>
                    <a:pt x="2786" y="262"/>
                  </a:cubicBezTo>
                  <a:cubicBezTo>
                    <a:pt x="2786" y="120"/>
                    <a:pt x="2644" y="1"/>
                    <a:pt x="250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5" name="Google Shape;20185;p94"/>
          <p:cNvGrpSpPr/>
          <p:nvPr/>
        </p:nvGrpSpPr>
        <p:grpSpPr>
          <a:xfrm>
            <a:off x="7062289" y="3080904"/>
            <a:ext cx="547151" cy="479398"/>
            <a:chOff x="6296199" y="1942416"/>
            <a:chExt cx="350535" cy="307130"/>
          </a:xfrm>
        </p:grpSpPr>
        <p:sp>
          <p:nvSpPr>
            <p:cNvPr id="20186" name="Google Shape;20186;p94"/>
            <p:cNvSpPr/>
            <p:nvPr/>
          </p:nvSpPr>
          <p:spPr>
            <a:xfrm>
              <a:off x="6296199" y="2003698"/>
              <a:ext cx="350535" cy="245847"/>
            </a:xfrm>
            <a:custGeom>
              <a:rect b="b" l="l" r="r" t="t"/>
              <a:pathLst>
                <a:path extrusionOk="0" h="7550" w="10765">
                  <a:moveTo>
                    <a:pt x="644" y="0"/>
                  </a:moveTo>
                  <a:lnTo>
                    <a:pt x="1" y="619"/>
                  </a:lnTo>
                  <a:lnTo>
                    <a:pt x="1" y="7240"/>
                  </a:lnTo>
                  <a:cubicBezTo>
                    <a:pt x="1" y="7406"/>
                    <a:pt x="167" y="7549"/>
                    <a:pt x="334" y="7549"/>
                  </a:cubicBezTo>
                  <a:lnTo>
                    <a:pt x="10431" y="7549"/>
                  </a:lnTo>
                  <a:cubicBezTo>
                    <a:pt x="10598"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94"/>
            <p:cNvSpPr/>
            <p:nvPr/>
          </p:nvSpPr>
          <p:spPr>
            <a:xfrm>
              <a:off x="6470669" y="2003698"/>
              <a:ext cx="176065" cy="245847"/>
            </a:xfrm>
            <a:custGeom>
              <a:rect b="b" l="l" r="r" t="t"/>
              <a:pathLst>
                <a:path extrusionOk="0" h="7550" w="5407">
                  <a:moveTo>
                    <a:pt x="1" y="0"/>
                  </a:moveTo>
                  <a:lnTo>
                    <a:pt x="1" y="7549"/>
                  </a:lnTo>
                  <a:lnTo>
                    <a:pt x="5073" y="7549"/>
                  </a:lnTo>
                  <a:cubicBezTo>
                    <a:pt x="5240" y="7549"/>
                    <a:pt x="5407" y="7406"/>
                    <a:pt x="5407" y="7240"/>
                  </a:cubicBezTo>
                  <a:lnTo>
                    <a:pt x="5407"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94"/>
            <p:cNvSpPr/>
            <p:nvPr/>
          </p:nvSpPr>
          <p:spPr>
            <a:xfrm>
              <a:off x="6297762" y="1942416"/>
              <a:ext cx="348972" cy="83002"/>
            </a:xfrm>
            <a:custGeom>
              <a:rect b="b" l="l" r="r" t="t"/>
              <a:pathLst>
                <a:path extrusionOk="0" h="2549" w="10717">
                  <a:moveTo>
                    <a:pt x="310" y="1"/>
                  </a:moveTo>
                  <a:cubicBezTo>
                    <a:pt x="143" y="1"/>
                    <a:pt x="0" y="167"/>
                    <a:pt x="0" y="334"/>
                  </a:cubicBezTo>
                  <a:lnTo>
                    <a:pt x="0" y="2549"/>
                  </a:lnTo>
                  <a:lnTo>
                    <a:pt x="10717" y="2549"/>
                  </a:lnTo>
                  <a:lnTo>
                    <a:pt x="10717" y="334"/>
                  </a:lnTo>
                  <a:cubicBezTo>
                    <a:pt x="10717" y="167"/>
                    <a:pt x="10550" y="1"/>
                    <a:pt x="1040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94"/>
            <p:cNvSpPr/>
            <p:nvPr/>
          </p:nvSpPr>
          <p:spPr>
            <a:xfrm>
              <a:off x="6472232" y="1943718"/>
              <a:ext cx="174502" cy="81699"/>
            </a:xfrm>
            <a:custGeom>
              <a:rect b="b" l="l" r="r" t="t"/>
              <a:pathLst>
                <a:path extrusionOk="0" h="2509" w="5359">
                  <a:moveTo>
                    <a:pt x="5101" y="0"/>
                  </a:moveTo>
                  <a:cubicBezTo>
                    <a:pt x="5083" y="0"/>
                    <a:pt x="5066" y="3"/>
                    <a:pt x="5049" y="8"/>
                  </a:cubicBezTo>
                  <a:lnTo>
                    <a:pt x="1" y="8"/>
                  </a:lnTo>
                  <a:lnTo>
                    <a:pt x="1" y="2509"/>
                  </a:lnTo>
                  <a:lnTo>
                    <a:pt x="5359" y="2509"/>
                  </a:lnTo>
                  <a:lnTo>
                    <a:pt x="5359" y="294"/>
                  </a:lnTo>
                  <a:cubicBezTo>
                    <a:pt x="5359" y="147"/>
                    <a:pt x="5229" y="0"/>
                    <a:pt x="51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94"/>
            <p:cNvSpPr/>
            <p:nvPr/>
          </p:nvSpPr>
          <p:spPr>
            <a:xfrm>
              <a:off x="6338074" y="1972666"/>
              <a:ext cx="21752" cy="20970"/>
            </a:xfrm>
            <a:custGeom>
              <a:rect b="b" l="l" r="r" t="t"/>
              <a:pathLst>
                <a:path extrusionOk="0" h="644" w="668">
                  <a:moveTo>
                    <a:pt x="334" y="0"/>
                  </a:moveTo>
                  <a:cubicBezTo>
                    <a:pt x="144" y="0"/>
                    <a:pt x="1" y="143"/>
                    <a:pt x="1" y="334"/>
                  </a:cubicBezTo>
                  <a:cubicBezTo>
                    <a:pt x="1" y="501"/>
                    <a:pt x="144" y="643"/>
                    <a:pt x="334" y="643"/>
                  </a:cubicBezTo>
                  <a:cubicBezTo>
                    <a:pt x="501" y="643"/>
                    <a:pt x="667" y="501"/>
                    <a:pt x="667" y="334"/>
                  </a:cubicBezTo>
                  <a:cubicBezTo>
                    <a:pt x="667" y="143"/>
                    <a:pt x="50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94"/>
            <p:cNvSpPr/>
            <p:nvPr/>
          </p:nvSpPr>
          <p:spPr>
            <a:xfrm>
              <a:off x="6378419" y="1972666"/>
              <a:ext cx="21719" cy="20970"/>
            </a:xfrm>
            <a:custGeom>
              <a:rect b="b" l="l" r="r" t="t"/>
              <a:pathLst>
                <a:path extrusionOk="0" h="644" w="667">
                  <a:moveTo>
                    <a:pt x="333" y="0"/>
                  </a:moveTo>
                  <a:cubicBezTo>
                    <a:pt x="167" y="0"/>
                    <a:pt x="0" y="143"/>
                    <a:pt x="0" y="334"/>
                  </a:cubicBezTo>
                  <a:cubicBezTo>
                    <a:pt x="0" y="501"/>
                    <a:pt x="167" y="643"/>
                    <a:pt x="333" y="643"/>
                  </a:cubicBezTo>
                  <a:cubicBezTo>
                    <a:pt x="524" y="643"/>
                    <a:pt x="667" y="501"/>
                    <a:pt x="667" y="334"/>
                  </a:cubicBezTo>
                  <a:cubicBezTo>
                    <a:pt x="667" y="143"/>
                    <a:pt x="524" y="0"/>
                    <a:pt x="33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94"/>
            <p:cNvSpPr/>
            <p:nvPr/>
          </p:nvSpPr>
          <p:spPr>
            <a:xfrm>
              <a:off x="6419513" y="1972666"/>
              <a:ext cx="20970" cy="20970"/>
            </a:xfrm>
            <a:custGeom>
              <a:rect b="b" l="l" r="r" t="t"/>
              <a:pathLst>
                <a:path extrusionOk="0" h="644" w="644">
                  <a:moveTo>
                    <a:pt x="334" y="0"/>
                  </a:moveTo>
                  <a:cubicBezTo>
                    <a:pt x="143" y="0"/>
                    <a:pt x="0" y="143"/>
                    <a:pt x="0" y="334"/>
                  </a:cubicBezTo>
                  <a:cubicBezTo>
                    <a:pt x="0" y="501"/>
                    <a:pt x="143" y="643"/>
                    <a:pt x="334" y="643"/>
                  </a:cubicBezTo>
                  <a:cubicBezTo>
                    <a:pt x="500" y="643"/>
                    <a:pt x="643" y="501"/>
                    <a:pt x="643" y="334"/>
                  </a:cubicBezTo>
                  <a:cubicBezTo>
                    <a:pt x="643" y="143"/>
                    <a:pt x="500"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94"/>
            <p:cNvSpPr/>
            <p:nvPr/>
          </p:nvSpPr>
          <p:spPr>
            <a:xfrm>
              <a:off x="6470669" y="1973448"/>
              <a:ext cx="134190" cy="21752"/>
            </a:xfrm>
            <a:custGeom>
              <a:rect b="b" l="l" r="r" t="t"/>
              <a:pathLst>
                <a:path extrusionOk="0" h="668" w="4121">
                  <a:moveTo>
                    <a:pt x="334" y="0"/>
                  </a:moveTo>
                  <a:cubicBezTo>
                    <a:pt x="168" y="0"/>
                    <a:pt x="1" y="167"/>
                    <a:pt x="1" y="334"/>
                  </a:cubicBezTo>
                  <a:cubicBezTo>
                    <a:pt x="1" y="524"/>
                    <a:pt x="168" y="667"/>
                    <a:pt x="334" y="667"/>
                  </a:cubicBezTo>
                  <a:lnTo>
                    <a:pt x="3787" y="667"/>
                  </a:lnTo>
                  <a:cubicBezTo>
                    <a:pt x="3978" y="667"/>
                    <a:pt x="4121" y="524"/>
                    <a:pt x="4121" y="334"/>
                  </a:cubicBezTo>
                  <a:cubicBezTo>
                    <a:pt x="4121" y="167"/>
                    <a:pt x="3978" y="0"/>
                    <a:pt x="378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94"/>
            <p:cNvSpPr/>
            <p:nvPr/>
          </p:nvSpPr>
          <p:spPr>
            <a:xfrm>
              <a:off x="6369106" y="2085104"/>
              <a:ext cx="215596" cy="113252"/>
            </a:xfrm>
            <a:custGeom>
              <a:rect b="b" l="l" r="r" t="t"/>
              <a:pathLst>
                <a:path extrusionOk="0" h="3478" w="6621">
                  <a:moveTo>
                    <a:pt x="6287" y="1"/>
                  </a:moveTo>
                  <a:cubicBezTo>
                    <a:pt x="6208" y="1"/>
                    <a:pt x="6128" y="32"/>
                    <a:pt x="6049" y="96"/>
                  </a:cubicBezTo>
                  <a:lnTo>
                    <a:pt x="5001" y="1144"/>
                  </a:lnTo>
                  <a:lnTo>
                    <a:pt x="4287" y="429"/>
                  </a:lnTo>
                  <a:cubicBezTo>
                    <a:pt x="4227" y="358"/>
                    <a:pt x="4144" y="322"/>
                    <a:pt x="4061" y="322"/>
                  </a:cubicBezTo>
                  <a:cubicBezTo>
                    <a:pt x="3977" y="322"/>
                    <a:pt x="3894" y="358"/>
                    <a:pt x="3834" y="429"/>
                  </a:cubicBezTo>
                  <a:lnTo>
                    <a:pt x="3120" y="1144"/>
                  </a:lnTo>
                  <a:lnTo>
                    <a:pt x="2167" y="2072"/>
                  </a:lnTo>
                  <a:lnTo>
                    <a:pt x="1501" y="1382"/>
                  </a:lnTo>
                  <a:cubicBezTo>
                    <a:pt x="1441" y="1322"/>
                    <a:pt x="1358" y="1292"/>
                    <a:pt x="1274" y="1292"/>
                  </a:cubicBezTo>
                  <a:cubicBezTo>
                    <a:pt x="1191" y="1292"/>
                    <a:pt x="1108" y="1322"/>
                    <a:pt x="1048" y="1382"/>
                  </a:cubicBezTo>
                  <a:lnTo>
                    <a:pt x="0" y="2406"/>
                  </a:lnTo>
                  <a:lnTo>
                    <a:pt x="0" y="3477"/>
                  </a:lnTo>
                  <a:lnTo>
                    <a:pt x="6621" y="3477"/>
                  </a:lnTo>
                  <a:lnTo>
                    <a:pt x="6621" y="334"/>
                  </a:lnTo>
                  <a:cubicBezTo>
                    <a:pt x="6621" y="215"/>
                    <a:pt x="6525" y="96"/>
                    <a:pt x="6406" y="24"/>
                  </a:cubicBezTo>
                  <a:cubicBezTo>
                    <a:pt x="6367" y="9"/>
                    <a:pt x="6327" y="1"/>
                    <a:pt x="6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94"/>
            <p:cNvSpPr/>
            <p:nvPr/>
          </p:nvSpPr>
          <p:spPr>
            <a:xfrm>
              <a:off x="6470669" y="2085104"/>
              <a:ext cx="114034" cy="112471"/>
            </a:xfrm>
            <a:custGeom>
              <a:rect b="b" l="l" r="r" t="t"/>
              <a:pathLst>
                <a:path extrusionOk="0" h="3454" w="3502">
                  <a:moveTo>
                    <a:pt x="3168" y="1"/>
                  </a:moveTo>
                  <a:cubicBezTo>
                    <a:pt x="3089" y="1"/>
                    <a:pt x="3009" y="32"/>
                    <a:pt x="2930" y="96"/>
                  </a:cubicBezTo>
                  <a:lnTo>
                    <a:pt x="1882" y="1144"/>
                  </a:lnTo>
                  <a:lnTo>
                    <a:pt x="1168" y="429"/>
                  </a:lnTo>
                  <a:cubicBezTo>
                    <a:pt x="1108" y="358"/>
                    <a:pt x="1025" y="322"/>
                    <a:pt x="942" y="322"/>
                  </a:cubicBezTo>
                  <a:cubicBezTo>
                    <a:pt x="858" y="322"/>
                    <a:pt x="775" y="358"/>
                    <a:pt x="715" y="429"/>
                  </a:cubicBezTo>
                  <a:lnTo>
                    <a:pt x="1" y="1144"/>
                  </a:lnTo>
                  <a:lnTo>
                    <a:pt x="1" y="3454"/>
                  </a:lnTo>
                  <a:lnTo>
                    <a:pt x="3454" y="3454"/>
                  </a:lnTo>
                  <a:lnTo>
                    <a:pt x="3454" y="334"/>
                  </a:lnTo>
                  <a:lnTo>
                    <a:pt x="3502" y="334"/>
                  </a:lnTo>
                  <a:cubicBezTo>
                    <a:pt x="3502" y="215"/>
                    <a:pt x="3406" y="96"/>
                    <a:pt x="3287" y="24"/>
                  </a:cubicBezTo>
                  <a:cubicBezTo>
                    <a:pt x="3248" y="9"/>
                    <a:pt x="3208" y="1"/>
                    <a:pt x="316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94"/>
            <p:cNvSpPr/>
            <p:nvPr/>
          </p:nvSpPr>
          <p:spPr>
            <a:xfrm>
              <a:off x="6358230" y="2064851"/>
              <a:ext cx="226472" cy="144350"/>
            </a:xfrm>
            <a:custGeom>
              <a:rect b="b" l="l" r="r" t="t"/>
              <a:pathLst>
                <a:path extrusionOk="0" h="4433" w="6955">
                  <a:moveTo>
                    <a:pt x="321" y="1"/>
                  </a:moveTo>
                  <a:cubicBezTo>
                    <a:pt x="165" y="1"/>
                    <a:pt x="1" y="138"/>
                    <a:pt x="1" y="337"/>
                  </a:cubicBezTo>
                  <a:lnTo>
                    <a:pt x="1" y="4099"/>
                  </a:lnTo>
                  <a:cubicBezTo>
                    <a:pt x="1" y="4290"/>
                    <a:pt x="168" y="4433"/>
                    <a:pt x="334" y="4433"/>
                  </a:cubicBezTo>
                  <a:lnTo>
                    <a:pt x="6645" y="4433"/>
                  </a:lnTo>
                  <a:cubicBezTo>
                    <a:pt x="6788" y="4409"/>
                    <a:pt x="6955" y="4266"/>
                    <a:pt x="6955" y="4076"/>
                  </a:cubicBezTo>
                  <a:cubicBezTo>
                    <a:pt x="6955" y="3933"/>
                    <a:pt x="6788" y="3790"/>
                    <a:pt x="6621" y="3790"/>
                  </a:cubicBezTo>
                  <a:lnTo>
                    <a:pt x="668" y="3790"/>
                  </a:lnTo>
                  <a:lnTo>
                    <a:pt x="668" y="337"/>
                  </a:lnTo>
                  <a:cubicBezTo>
                    <a:pt x="668" y="170"/>
                    <a:pt x="549" y="27"/>
                    <a:pt x="358" y="3"/>
                  </a:cubicBezTo>
                  <a:cubicBezTo>
                    <a:pt x="346" y="2"/>
                    <a:pt x="334" y="1"/>
                    <a:pt x="3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94"/>
            <p:cNvSpPr/>
            <p:nvPr/>
          </p:nvSpPr>
          <p:spPr>
            <a:xfrm>
              <a:off x="6472232" y="2188230"/>
              <a:ext cx="113252" cy="20221"/>
            </a:xfrm>
            <a:custGeom>
              <a:rect b="b" l="l" r="r" t="t"/>
              <a:pathLst>
                <a:path extrusionOk="0" h="621" w="3478">
                  <a:moveTo>
                    <a:pt x="1" y="1"/>
                  </a:moveTo>
                  <a:lnTo>
                    <a:pt x="1" y="620"/>
                  </a:lnTo>
                  <a:lnTo>
                    <a:pt x="3120" y="620"/>
                  </a:lnTo>
                  <a:cubicBezTo>
                    <a:pt x="3263" y="620"/>
                    <a:pt x="3406" y="501"/>
                    <a:pt x="3477" y="358"/>
                  </a:cubicBezTo>
                  <a:cubicBezTo>
                    <a:pt x="3477" y="144"/>
                    <a:pt x="3335"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8" name="Google Shape;20198;p94"/>
          <p:cNvGrpSpPr/>
          <p:nvPr/>
        </p:nvGrpSpPr>
        <p:grpSpPr>
          <a:xfrm>
            <a:off x="7159114" y="3928186"/>
            <a:ext cx="353500" cy="544762"/>
            <a:chOff x="6358230" y="2485232"/>
            <a:chExt cx="226472" cy="349005"/>
          </a:xfrm>
        </p:grpSpPr>
        <p:sp>
          <p:nvSpPr>
            <p:cNvPr id="20199" name="Google Shape;20199;p94"/>
            <p:cNvSpPr/>
            <p:nvPr/>
          </p:nvSpPr>
          <p:spPr>
            <a:xfrm>
              <a:off x="6379950" y="2486698"/>
              <a:ext cx="183815" cy="184694"/>
            </a:xfrm>
            <a:custGeom>
              <a:rect b="b" l="l" r="r" t="t"/>
              <a:pathLst>
                <a:path extrusionOk="0" h="5672" w="5645">
                  <a:moveTo>
                    <a:pt x="2888" y="1"/>
                  </a:moveTo>
                  <a:cubicBezTo>
                    <a:pt x="2847" y="1"/>
                    <a:pt x="2805" y="2"/>
                    <a:pt x="2763" y="3"/>
                  </a:cubicBezTo>
                  <a:cubicBezTo>
                    <a:pt x="1215" y="27"/>
                    <a:pt x="1" y="1313"/>
                    <a:pt x="1" y="2861"/>
                  </a:cubicBezTo>
                  <a:lnTo>
                    <a:pt x="1" y="5671"/>
                  </a:lnTo>
                  <a:lnTo>
                    <a:pt x="1239" y="5671"/>
                  </a:lnTo>
                  <a:lnTo>
                    <a:pt x="1239" y="2813"/>
                  </a:lnTo>
                  <a:cubicBezTo>
                    <a:pt x="1239" y="1947"/>
                    <a:pt x="1977" y="1241"/>
                    <a:pt x="2839" y="1241"/>
                  </a:cubicBezTo>
                  <a:cubicBezTo>
                    <a:pt x="2854" y="1241"/>
                    <a:pt x="2868" y="1241"/>
                    <a:pt x="2882" y="1242"/>
                  </a:cubicBezTo>
                  <a:cubicBezTo>
                    <a:pt x="3740" y="1266"/>
                    <a:pt x="4406" y="1956"/>
                    <a:pt x="4406" y="2813"/>
                  </a:cubicBezTo>
                  <a:lnTo>
                    <a:pt x="4406" y="5647"/>
                  </a:lnTo>
                  <a:lnTo>
                    <a:pt x="5645" y="5647"/>
                  </a:lnTo>
                  <a:lnTo>
                    <a:pt x="5645" y="2790"/>
                  </a:lnTo>
                  <a:cubicBezTo>
                    <a:pt x="5645" y="1260"/>
                    <a:pt x="4404" y="1"/>
                    <a:pt x="288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94"/>
            <p:cNvSpPr/>
            <p:nvPr/>
          </p:nvSpPr>
          <p:spPr>
            <a:xfrm>
              <a:off x="6472232" y="2485232"/>
              <a:ext cx="91533" cy="185378"/>
            </a:xfrm>
            <a:custGeom>
              <a:rect b="b" l="l" r="r" t="t"/>
              <a:pathLst>
                <a:path extrusionOk="0" h="5693" w="2811">
                  <a:moveTo>
                    <a:pt x="1" y="1"/>
                  </a:moveTo>
                  <a:lnTo>
                    <a:pt x="1" y="1263"/>
                  </a:lnTo>
                  <a:cubicBezTo>
                    <a:pt x="858" y="1263"/>
                    <a:pt x="1572" y="1977"/>
                    <a:pt x="1572" y="2835"/>
                  </a:cubicBezTo>
                  <a:lnTo>
                    <a:pt x="1572" y="5692"/>
                  </a:lnTo>
                  <a:lnTo>
                    <a:pt x="2811" y="5692"/>
                  </a:lnTo>
                  <a:lnTo>
                    <a:pt x="2811" y="2835"/>
                  </a:lnTo>
                  <a:cubicBezTo>
                    <a:pt x="2811" y="1263"/>
                    <a:pt x="1548"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94"/>
            <p:cNvSpPr/>
            <p:nvPr/>
          </p:nvSpPr>
          <p:spPr>
            <a:xfrm>
              <a:off x="6358230" y="2628703"/>
              <a:ext cx="226472" cy="205535"/>
            </a:xfrm>
            <a:custGeom>
              <a:rect b="b" l="l" r="r" t="t"/>
              <a:pathLst>
                <a:path extrusionOk="0" h="6312" w="6955">
                  <a:moveTo>
                    <a:pt x="334" y="0"/>
                  </a:moveTo>
                  <a:cubicBezTo>
                    <a:pt x="168" y="0"/>
                    <a:pt x="1" y="167"/>
                    <a:pt x="1" y="334"/>
                  </a:cubicBezTo>
                  <a:lnTo>
                    <a:pt x="1" y="5406"/>
                  </a:lnTo>
                  <a:cubicBezTo>
                    <a:pt x="1" y="5525"/>
                    <a:pt x="72" y="5644"/>
                    <a:pt x="191" y="5668"/>
                  </a:cubicBezTo>
                  <a:cubicBezTo>
                    <a:pt x="239" y="5692"/>
                    <a:pt x="1525" y="6311"/>
                    <a:pt x="3454" y="6311"/>
                  </a:cubicBezTo>
                  <a:cubicBezTo>
                    <a:pt x="5407" y="6311"/>
                    <a:pt x="6669" y="5692"/>
                    <a:pt x="6740" y="5668"/>
                  </a:cubicBezTo>
                  <a:cubicBezTo>
                    <a:pt x="6859" y="5597"/>
                    <a:pt x="6907" y="5525"/>
                    <a:pt x="6907" y="5406"/>
                  </a:cubicBezTo>
                  <a:lnTo>
                    <a:pt x="6907" y="334"/>
                  </a:lnTo>
                  <a:cubicBezTo>
                    <a:pt x="6955" y="167"/>
                    <a:pt x="6788"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94"/>
            <p:cNvSpPr/>
            <p:nvPr/>
          </p:nvSpPr>
          <p:spPr>
            <a:xfrm>
              <a:off x="6472232" y="2628703"/>
              <a:ext cx="112471" cy="205535"/>
            </a:xfrm>
            <a:custGeom>
              <a:rect b="b" l="l" r="r" t="t"/>
              <a:pathLst>
                <a:path extrusionOk="0" h="6312" w="3454">
                  <a:moveTo>
                    <a:pt x="1" y="0"/>
                  </a:moveTo>
                  <a:lnTo>
                    <a:pt x="1" y="6311"/>
                  </a:lnTo>
                  <a:cubicBezTo>
                    <a:pt x="1930" y="6311"/>
                    <a:pt x="3216" y="5692"/>
                    <a:pt x="3263" y="5668"/>
                  </a:cubicBezTo>
                  <a:cubicBezTo>
                    <a:pt x="3382" y="5644"/>
                    <a:pt x="3454" y="5525"/>
                    <a:pt x="3454" y="5406"/>
                  </a:cubicBezTo>
                  <a:lnTo>
                    <a:pt x="3454" y="334"/>
                  </a:lnTo>
                  <a:cubicBezTo>
                    <a:pt x="3454" y="167"/>
                    <a:pt x="3287" y="0"/>
                    <a:pt x="3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94"/>
            <p:cNvSpPr/>
            <p:nvPr/>
          </p:nvSpPr>
          <p:spPr>
            <a:xfrm>
              <a:off x="6460607" y="2689953"/>
              <a:ext cx="20970" cy="82513"/>
            </a:xfrm>
            <a:custGeom>
              <a:rect b="b" l="l" r="r" t="t"/>
              <a:pathLst>
                <a:path extrusionOk="0" h="2534" w="644">
                  <a:moveTo>
                    <a:pt x="286" y="1"/>
                  </a:moveTo>
                  <a:cubicBezTo>
                    <a:pt x="119" y="25"/>
                    <a:pt x="0" y="167"/>
                    <a:pt x="0" y="334"/>
                  </a:cubicBezTo>
                  <a:lnTo>
                    <a:pt x="0" y="2216"/>
                  </a:lnTo>
                  <a:cubicBezTo>
                    <a:pt x="0" y="2384"/>
                    <a:pt x="130" y="2533"/>
                    <a:pt x="292" y="2533"/>
                  </a:cubicBezTo>
                  <a:cubicBezTo>
                    <a:pt x="313" y="2533"/>
                    <a:pt x="335" y="2531"/>
                    <a:pt x="358" y="2525"/>
                  </a:cubicBezTo>
                  <a:cubicBezTo>
                    <a:pt x="524" y="2501"/>
                    <a:pt x="643" y="2358"/>
                    <a:pt x="643" y="2216"/>
                  </a:cubicBezTo>
                  <a:lnTo>
                    <a:pt x="643" y="334"/>
                  </a:lnTo>
                  <a:cubicBezTo>
                    <a:pt x="643" y="144"/>
                    <a:pt x="500" y="1"/>
                    <a:pt x="28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94"/>
            <p:cNvSpPr/>
            <p:nvPr/>
          </p:nvSpPr>
          <p:spPr>
            <a:xfrm>
              <a:off x="6470669" y="2690734"/>
              <a:ext cx="10908" cy="81471"/>
            </a:xfrm>
            <a:custGeom>
              <a:rect b="b" l="l" r="r" t="t"/>
              <a:pathLst>
                <a:path extrusionOk="0" h="2502" w="335">
                  <a:moveTo>
                    <a:pt x="1" y="1"/>
                  </a:moveTo>
                  <a:lnTo>
                    <a:pt x="1" y="2501"/>
                  </a:lnTo>
                  <a:cubicBezTo>
                    <a:pt x="191" y="2501"/>
                    <a:pt x="334" y="2358"/>
                    <a:pt x="334" y="2192"/>
                  </a:cubicBezTo>
                  <a:lnTo>
                    <a:pt x="334" y="310"/>
                  </a:lnTo>
                  <a:cubicBezTo>
                    <a:pt x="334" y="120"/>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94"/>
            <p:cNvSpPr/>
            <p:nvPr/>
          </p:nvSpPr>
          <p:spPr>
            <a:xfrm>
              <a:off x="6439669" y="2689953"/>
              <a:ext cx="62064" cy="21752"/>
            </a:xfrm>
            <a:custGeom>
              <a:rect b="b" l="l" r="r" t="t"/>
              <a:pathLst>
                <a:path extrusionOk="0" h="668" w="1906">
                  <a:moveTo>
                    <a:pt x="334" y="1"/>
                  </a:moveTo>
                  <a:cubicBezTo>
                    <a:pt x="167" y="1"/>
                    <a:pt x="0" y="144"/>
                    <a:pt x="0" y="334"/>
                  </a:cubicBezTo>
                  <a:cubicBezTo>
                    <a:pt x="0" y="501"/>
                    <a:pt x="167" y="668"/>
                    <a:pt x="334" y="668"/>
                  </a:cubicBezTo>
                  <a:lnTo>
                    <a:pt x="1596" y="668"/>
                  </a:lnTo>
                  <a:cubicBezTo>
                    <a:pt x="1763" y="668"/>
                    <a:pt x="1906" y="501"/>
                    <a:pt x="1906" y="334"/>
                  </a:cubicBezTo>
                  <a:cubicBezTo>
                    <a:pt x="1906" y="144"/>
                    <a:pt x="1763" y="25"/>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94"/>
            <p:cNvSpPr/>
            <p:nvPr/>
          </p:nvSpPr>
          <p:spPr>
            <a:xfrm>
              <a:off x="6470669" y="2690734"/>
              <a:ext cx="31065" cy="20970"/>
            </a:xfrm>
            <a:custGeom>
              <a:rect b="b" l="l" r="r" t="t"/>
              <a:pathLst>
                <a:path extrusionOk="0" h="644" w="954">
                  <a:moveTo>
                    <a:pt x="1" y="1"/>
                  </a:moveTo>
                  <a:lnTo>
                    <a:pt x="1" y="644"/>
                  </a:lnTo>
                  <a:lnTo>
                    <a:pt x="644" y="644"/>
                  </a:lnTo>
                  <a:cubicBezTo>
                    <a:pt x="811" y="644"/>
                    <a:pt x="954" y="524"/>
                    <a:pt x="954" y="358"/>
                  </a:cubicBezTo>
                  <a:cubicBezTo>
                    <a:pt x="954" y="143"/>
                    <a:pt x="811" y="1"/>
                    <a:pt x="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7" name="Google Shape;20207;p94"/>
          <p:cNvGrpSpPr/>
          <p:nvPr/>
        </p:nvGrpSpPr>
        <p:grpSpPr>
          <a:xfrm>
            <a:off x="7062289" y="4786397"/>
            <a:ext cx="547151" cy="545931"/>
            <a:chOff x="6296199" y="3035050"/>
            <a:chExt cx="350535" cy="349754"/>
          </a:xfrm>
        </p:grpSpPr>
        <p:sp>
          <p:nvSpPr>
            <p:cNvPr id="20208" name="Google Shape;20208;p94"/>
            <p:cNvSpPr/>
            <p:nvPr/>
          </p:nvSpPr>
          <p:spPr>
            <a:xfrm>
              <a:off x="6296199" y="3035050"/>
              <a:ext cx="205535" cy="349754"/>
            </a:xfrm>
            <a:custGeom>
              <a:rect b="b" l="l" r="r" t="t"/>
              <a:pathLst>
                <a:path extrusionOk="0" h="10741" w="6312">
                  <a:moveTo>
                    <a:pt x="953" y="0"/>
                  </a:moveTo>
                  <a:cubicBezTo>
                    <a:pt x="429" y="0"/>
                    <a:pt x="1" y="453"/>
                    <a:pt x="1" y="953"/>
                  </a:cubicBezTo>
                  <a:lnTo>
                    <a:pt x="1" y="9788"/>
                  </a:lnTo>
                  <a:cubicBezTo>
                    <a:pt x="1" y="10336"/>
                    <a:pt x="453" y="10740"/>
                    <a:pt x="953"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94"/>
            <p:cNvSpPr/>
            <p:nvPr/>
          </p:nvSpPr>
          <p:spPr>
            <a:xfrm>
              <a:off x="6399324" y="3035799"/>
              <a:ext cx="102409" cy="349005"/>
            </a:xfrm>
            <a:custGeom>
              <a:rect b="b" l="l" r="r" t="t"/>
              <a:pathLst>
                <a:path extrusionOk="0" h="10718" w="3145">
                  <a:moveTo>
                    <a:pt x="1" y="1"/>
                  </a:moveTo>
                  <a:lnTo>
                    <a:pt x="1" y="10717"/>
                  </a:lnTo>
                  <a:lnTo>
                    <a:pt x="2192" y="10717"/>
                  </a:lnTo>
                  <a:cubicBezTo>
                    <a:pt x="2740" y="10717"/>
                    <a:pt x="3145" y="10289"/>
                    <a:pt x="3145" y="9765"/>
                  </a:cubicBezTo>
                  <a:lnTo>
                    <a:pt x="3145" y="930"/>
                  </a:lnTo>
                  <a:cubicBezTo>
                    <a:pt x="3145" y="430"/>
                    <a:pt x="2740"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94"/>
            <p:cNvSpPr/>
            <p:nvPr/>
          </p:nvSpPr>
          <p:spPr>
            <a:xfrm>
              <a:off x="6317136" y="3055206"/>
              <a:ext cx="164441" cy="309441"/>
            </a:xfrm>
            <a:custGeom>
              <a:rect b="b" l="l" r="r" t="t"/>
              <a:pathLst>
                <a:path extrusionOk="0" h="9503" w="5050">
                  <a:moveTo>
                    <a:pt x="310" y="0"/>
                  </a:moveTo>
                  <a:cubicBezTo>
                    <a:pt x="144" y="0"/>
                    <a:pt x="1" y="167"/>
                    <a:pt x="1" y="334"/>
                  </a:cubicBezTo>
                  <a:lnTo>
                    <a:pt x="1" y="9169"/>
                  </a:lnTo>
                  <a:cubicBezTo>
                    <a:pt x="1" y="9359"/>
                    <a:pt x="144" y="9502"/>
                    <a:pt x="310" y="9502"/>
                  </a:cubicBezTo>
                  <a:lnTo>
                    <a:pt x="4716" y="9502"/>
                  </a:lnTo>
                  <a:cubicBezTo>
                    <a:pt x="4906" y="9502"/>
                    <a:pt x="5049" y="9359"/>
                    <a:pt x="5049" y="9169"/>
                  </a:cubicBezTo>
                  <a:lnTo>
                    <a:pt x="5049" y="334"/>
                  </a:lnTo>
                  <a:cubicBezTo>
                    <a:pt x="5049" y="191"/>
                    <a:pt x="4906"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94"/>
            <p:cNvSpPr/>
            <p:nvPr/>
          </p:nvSpPr>
          <p:spPr>
            <a:xfrm>
              <a:off x="6399324" y="3056737"/>
              <a:ext cx="82253" cy="307911"/>
            </a:xfrm>
            <a:custGeom>
              <a:rect b="b" l="l" r="r" t="t"/>
              <a:pathLst>
                <a:path extrusionOk="0" h="9456" w="2526">
                  <a:moveTo>
                    <a:pt x="1" y="1"/>
                  </a:moveTo>
                  <a:lnTo>
                    <a:pt x="1" y="9455"/>
                  </a:lnTo>
                  <a:lnTo>
                    <a:pt x="2192" y="9455"/>
                  </a:lnTo>
                  <a:cubicBezTo>
                    <a:pt x="2382" y="9455"/>
                    <a:pt x="2525" y="9312"/>
                    <a:pt x="2525" y="9122"/>
                  </a:cubicBezTo>
                  <a:lnTo>
                    <a:pt x="2525" y="287"/>
                  </a:lnTo>
                  <a:cubicBezTo>
                    <a:pt x="2525" y="144"/>
                    <a:pt x="2382"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94"/>
            <p:cNvSpPr/>
            <p:nvPr/>
          </p:nvSpPr>
          <p:spPr>
            <a:xfrm>
              <a:off x="6388481" y="3076926"/>
              <a:ext cx="20970" cy="20970"/>
            </a:xfrm>
            <a:custGeom>
              <a:rect b="b" l="l" r="r" t="t"/>
              <a:pathLst>
                <a:path extrusionOk="0" h="644" w="644">
                  <a:moveTo>
                    <a:pt x="334" y="0"/>
                  </a:moveTo>
                  <a:cubicBezTo>
                    <a:pt x="143" y="0"/>
                    <a:pt x="1" y="143"/>
                    <a:pt x="1" y="310"/>
                  </a:cubicBezTo>
                  <a:cubicBezTo>
                    <a:pt x="1" y="500"/>
                    <a:pt x="143" y="643"/>
                    <a:pt x="334" y="643"/>
                  </a:cubicBezTo>
                  <a:cubicBezTo>
                    <a:pt x="501" y="643"/>
                    <a:pt x="644" y="500"/>
                    <a:pt x="644" y="310"/>
                  </a:cubicBezTo>
                  <a:cubicBezTo>
                    <a:pt x="644"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94"/>
            <p:cNvSpPr/>
            <p:nvPr/>
          </p:nvSpPr>
          <p:spPr>
            <a:xfrm>
              <a:off x="6377638" y="3322740"/>
              <a:ext cx="41908" cy="21752"/>
            </a:xfrm>
            <a:custGeom>
              <a:rect b="b" l="l" r="r" t="t"/>
              <a:pathLst>
                <a:path extrusionOk="0" h="668" w="1287">
                  <a:moveTo>
                    <a:pt x="334" y="0"/>
                  </a:moveTo>
                  <a:cubicBezTo>
                    <a:pt x="167" y="0"/>
                    <a:pt x="0" y="167"/>
                    <a:pt x="0" y="334"/>
                  </a:cubicBezTo>
                  <a:cubicBezTo>
                    <a:pt x="0" y="524"/>
                    <a:pt x="167" y="667"/>
                    <a:pt x="334" y="667"/>
                  </a:cubicBezTo>
                  <a:lnTo>
                    <a:pt x="953" y="667"/>
                  </a:lnTo>
                  <a:cubicBezTo>
                    <a:pt x="1143" y="667"/>
                    <a:pt x="1286" y="524"/>
                    <a:pt x="1286" y="334"/>
                  </a:cubicBezTo>
                  <a:cubicBezTo>
                    <a:pt x="1286" y="167"/>
                    <a:pt x="1167"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94"/>
            <p:cNvSpPr/>
            <p:nvPr/>
          </p:nvSpPr>
          <p:spPr>
            <a:xfrm>
              <a:off x="6400106" y="3076926"/>
              <a:ext cx="10908" cy="20189"/>
            </a:xfrm>
            <a:custGeom>
              <a:rect b="b" l="l" r="r" t="t"/>
              <a:pathLst>
                <a:path extrusionOk="0" h="620" w="335">
                  <a:moveTo>
                    <a:pt x="1" y="0"/>
                  </a:moveTo>
                  <a:lnTo>
                    <a:pt x="1" y="619"/>
                  </a:lnTo>
                  <a:cubicBezTo>
                    <a:pt x="191" y="619"/>
                    <a:pt x="310" y="476"/>
                    <a:pt x="334" y="334"/>
                  </a:cubicBezTo>
                  <a:cubicBezTo>
                    <a:pt x="334" y="143"/>
                    <a:pt x="191" y="0"/>
                    <a:pt x="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94"/>
            <p:cNvSpPr/>
            <p:nvPr/>
          </p:nvSpPr>
          <p:spPr>
            <a:xfrm>
              <a:off x="6400106" y="3324270"/>
              <a:ext cx="21752" cy="20221"/>
            </a:xfrm>
            <a:custGeom>
              <a:rect b="b" l="l" r="r" t="t"/>
              <a:pathLst>
                <a:path extrusionOk="0" h="621" w="668">
                  <a:moveTo>
                    <a:pt x="1" y="1"/>
                  </a:moveTo>
                  <a:lnTo>
                    <a:pt x="1" y="620"/>
                  </a:lnTo>
                  <a:lnTo>
                    <a:pt x="310" y="620"/>
                  </a:lnTo>
                  <a:cubicBezTo>
                    <a:pt x="477" y="620"/>
                    <a:pt x="596" y="501"/>
                    <a:pt x="668" y="358"/>
                  </a:cubicBezTo>
                  <a:cubicBezTo>
                    <a:pt x="668" y="144"/>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94"/>
            <p:cNvSpPr/>
            <p:nvPr/>
          </p:nvSpPr>
          <p:spPr>
            <a:xfrm>
              <a:off x="6420262" y="3148270"/>
              <a:ext cx="226472" cy="41908"/>
            </a:xfrm>
            <a:custGeom>
              <a:rect b="b" l="l" r="r" t="t"/>
              <a:pathLst>
                <a:path extrusionOk="0" h="1287" w="6955">
                  <a:moveTo>
                    <a:pt x="644" y="0"/>
                  </a:moveTo>
                  <a:lnTo>
                    <a:pt x="1" y="333"/>
                  </a:lnTo>
                  <a:lnTo>
                    <a:pt x="1" y="953"/>
                  </a:lnTo>
                  <a:lnTo>
                    <a:pt x="644" y="1286"/>
                  </a:lnTo>
                  <a:lnTo>
                    <a:pt x="6312" y="1286"/>
                  </a:lnTo>
                  <a:lnTo>
                    <a:pt x="6955" y="953"/>
                  </a:lnTo>
                  <a:lnTo>
                    <a:pt x="6955" y="333"/>
                  </a:lnTo>
                  <a:lnTo>
                    <a:pt x="6312"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94"/>
            <p:cNvSpPr/>
            <p:nvPr/>
          </p:nvSpPr>
          <p:spPr>
            <a:xfrm>
              <a:off x="6532733" y="3149800"/>
              <a:ext cx="114001" cy="40378"/>
            </a:xfrm>
            <a:custGeom>
              <a:rect b="b" l="l" r="r" t="t"/>
              <a:pathLst>
                <a:path extrusionOk="0" h="1240" w="3501">
                  <a:moveTo>
                    <a:pt x="0" y="1"/>
                  </a:moveTo>
                  <a:lnTo>
                    <a:pt x="0" y="1239"/>
                  </a:lnTo>
                  <a:lnTo>
                    <a:pt x="2858" y="1239"/>
                  </a:lnTo>
                  <a:lnTo>
                    <a:pt x="3501" y="906"/>
                  </a:lnTo>
                  <a:lnTo>
                    <a:pt x="3501" y="286"/>
                  </a:lnTo>
                  <a:lnTo>
                    <a:pt x="2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94"/>
            <p:cNvSpPr/>
            <p:nvPr/>
          </p:nvSpPr>
          <p:spPr>
            <a:xfrm>
              <a:off x="6419513" y="3179270"/>
              <a:ext cx="227221" cy="103158"/>
            </a:xfrm>
            <a:custGeom>
              <a:rect b="b" l="l" r="r" t="t"/>
              <a:pathLst>
                <a:path extrusionOk="0" h="3168" w="6978">
                  <a:moveTo>
                    <a:pt x="0" y="1"/>
                  </a:moveTo>
                  <a:lnTo>
                    <a:pt x="0" y="2835"/>
                  </a:lnTo>
                  <a:cubicBezTo>
                    <a:pt x="0" y="3025"/>
                    <a:pt x="143" y="3168"/>
                    <a:pt x="334" y="3168"/>
                  </a:cubicBezTo>
                  <a:lnTo>
                    <a:pt x="6644" y="3168"/>
                  </a:lnTo>
                  <a:cubicBezTo>
                    <a:pt x="6811" y="3168"/>
                    <a:pt x="6978" y="3025"/>
                    <a:pt x="6978" y="2835"/>
                  </a:cubicBezTo>
                  <a:lnTo>
                    <a:pt x="6978"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94"/>
            <p:cNvSpPr/>
            <p:nvPr/>
          </p:nvSpPr>
          <p:spPr>
            <a:xfrm>
              <a:off x="6420262" y="3117238"/>
              <a:ext cx="226472" cy="41908"/>
            </a:xfrm>
            <a:custGeom>
              <a:rect b="b" l="l" r="r" t="t"/>
              <a:pathLst>
                <a:path extrusionOk="0" h="1287" w="6955">
                  <a:moveTo>
                    <a:pt x="334" y="0"/>
                  </a:moveTo>
                  <a:cubicBezTo>
                    <a:pt x="168" y="0"/>
                    <a:pt x="1" y="143"/>
                    <a:pt x="1" y="334"/>
                  </a:cubicBezTo>
                  <a:lnTo>
                    <a:pt x="1" y="1286"/>
                  </a:lnTo>
                  <a:lnTo>
                    <a:pt x="6955" y="1286"/>
                  </a:lnTo>
                  <a:lnTo>
                    <a:pt x="6955" y="334"/>
                  </a:lnTo>
                  <a:cubicBezTo>
                    <a:pt x="6955" y="191"/>
                    <a:pt x="6788" y="48"/>
                    <a:pt x="6645"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94"/>
            <p:cNvSpPr/>
            <p:nvPr/>
          </p:nvSpPr>
          <p:spPr>
            <a:xfrm>
              <a:off x="6532733" y="3118801"/>
              <a:ext cx="114001" cy="40345"/>
            </a:xfrm>
            <a:custGeom>
              <a:rect b="b" l="l" r="r" t="t"/>
              <a:pathLst>
                <a:path extrusionOk="0" h="1239" w="3501">
                  <a:moveTo>
                    <a:pt x="0" y="0"/>
                  </a:moveTo>
                  <a:lnTo>
                    <a:pt x="0" y="1238"/>
                  </a:lnTo>
                  <a:lnTo>
                    <a:pt x="3501" y="1238"/>
                  </a:lnTo>
                  <a:lnTo>
                    <a:pt x="3501" y="286"/>
                  </a:lnTo>
                  <a:cubicBezTo>
                    <a:pt x="3501" y="143"/>
                    <a:pt x="3334" y="0"/>
                    <a:pt x="316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94"/>
            <p:cNvSpPr/>
            <p:nvPr/>
          </p:nvSpPr>
          <p:spPr>
            <a:xfrm>
              <a:off x="6532733" y="3179270"/>
              <a:ext cx="114001" cy="103158"/>
            </a:xfrm>
            <a:custGeom>
              <a:rect b="b" l="l" r="r" t="t"/>
              <a:pathLst>
                <a:path extrusionOk="0" h="3168" w="3501">
                  <a:moveTo>
                    <a:pt x="0" y="1"/>
                  </a:moveTo>
                  <a:lnTo>
                    <a:pt x="0" y="3168"/>
                  </a:lnTo>
                  <a:lnTo>
                    <a:pt x="3167" y="3168"/>
                  </a:lnTo>
                  <a:cubicBezTo>
                    <a:pt x="3334" y="3168"/>
                    <a:pt x="3501" y="3025"/>
                    <a:pt x="3501" y="2835"/>
                  </a:cubicBezTo>
                  <a:lnTo>
                    <a:pt x="350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94"/>
            <p:cNvSpPr/>
            <p:nvPr/>
          </p:nvSpPr>
          <p:spPr>
            <a:xfrm>
              <a:off x="6562951" y="3198644"/>
              <a:ext cx="41908" cy="21752"/>
            </a:xfrm>
            <a:custGeom>
              <a:rect b="b" l="l" r="r" t="t"/>
              <a:pathLst>
                <a:path extrusionOk="0" h="668" w="1287">
                  <a:moveTo>
                    <a:pt x="334" y="1"/>
                  </a:moveTo>
                  <a:cubicBezTo>
                    <a:pt x="144" y="1"/>
                    <a:pt x="1" y="144"/>
                    <a:pt x="1" y="334"/>
                  </a:cubicBezTo>
                  <a:cubicBezTo>
                    <a:pt x="1" y="525"/>
                    <a:pt x="144" y="668"/>
                    <a:pt x="334" y="668"/>
                  </a:cubicBezTo>
                  <a:lnTo>
                    <a:pt x="953" y="668"/>
                  </a:lnTo>
                  <a:cubicBezTo>
                    <a:pt x="1144" y="668"/>
                    <a:pt x="1287" y="525"/>
                    <a:pt x="1287" y="334"/>
                  </a:cubicBezTo>
                  <a:cubicBezTo>
                    <a:pt x="1287" y="144"/>
                    <a:pt x="1144"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3" name="Google Shape;20223;p94"/>
          <p:cNvGrpSpPr/>
          <p:nvPr/>
        </p:nvGrpSpPr>
        <p:grpSpPr>
          <a:xfrm>
            <a:off x="7061069" y="5699043"/>
            <a:ext cx="548370" cy="479348"/>
            <a:chOff x="6295417" y="3619742"/>
            <a:chExt cx="351317" cy="307097"/>
          </a:xfrm>
        </p:grpSpPr>
        <p:sp>
          <p:nvSpPr>
            <p:cNvPr id="20224" name="Google Shape;20224;p94"/>
            <p:cNvSpPr/>
            <p:nvPr/>
          </p:nvSpPr>
          <p:spPr>
            <a:xfrm>
              <a:off x="6295417" y="3619742"/>
              <a:ext cx="81471" cy="51970"/>
            </a:xfrm>
            <a:custGeom>
              <a:rect b="b" l="l" r="r" t="t"/>
              <a:pathLst>
                <a:path extrusionOk="0" h="1596" w="2502">
                  <a:moveTo>
                    <a:pt x="358" y="0"/>
                  </a:moveTo>
                  <a:cubicBezTo>
                    <a:pt x="215" y="0"/>
                    <a:pt x="72" y="119"/>
                    <a:pt x="25" y="262"/>
                  </a:cubicBezTo>
                  <a:cubicBezTo>
                    <a:pt x="1" y="453"/>
                    <a:pt x="144" y="619"/>
                    <a:pt x="334" y="619"/>
                  </a:cubicBezTo>
                  <a:lnTo>
                    <a:pt x="1644" y="619"/>
                  </a:lnTo>
                  <a:lnTo>
                    <a:pt x="1858" y="1286"/>
                  </a:lnTo>
                  <a:lnTo>
                    <a:pt x="2216" y="1596"/>
                  </a:lnTo>
                  <a:lnTo>
                    <a:pt x="2501" y="1286"/>
                  </a:lnTo>
                  <a:lnTo>
                    <a:pt x="2216" y="238"/>
                  </a:lnTo>
                  <a:cubicBezTo>
                    <a:pt x="2168" y="95"/>
                    <a:pt x="2049" y="0"/>
                    <a:pt x="19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94"/>
            <p:cNvSpPr/>
            <p:nvPr/>
          </p:nvSpPr>
          <p:spPr>
            <a:xfrm>
              <a:off x="6522638" y="3864775"/>
              <a:ext cx="62064" cy="62064"/>
            </a:xfrm>
            <a:custGeom>
              <a:rect b="b" l="l" r="r" t="t"/>
              <a:pathLst>
                <a:path extrusionOk="0" h="1906" w="1906">
                  <a:moveTo>
                    <a:pt x="953" y="1"/>
                  </a:moveTo>
                  <a:cubicBezTo>
                    <a:pt x="405" y="1"/>
                    <a:pt x="0" y="453"/>
                    <a:pt x="0" y="953"/>
                  </a:cubicBezTo>
                  <a:cubicBezTo>
                    <a:pt x="0" y="1501"/>
                    <a:pt x="429" y="1906"/>
                    <a:pt x="953" y="1906"/>
                  </a:cubicBezTo>
                  <a:cubicBezTo>
                    <a:pt x="1453" y="1906"/>
                    <a:pt x="1906" y="1501"/>
                    <a:pt x="1906" y="953"/>
                  </a:cubicBezTo>
                  <a:cubicBezTo>
                    <a:pt x="1906" y="429"/>
                    <a:pt x="1477"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94"/>
            <p:cNvSpPr/>
            <p:nvPr/>
          </p:nvSpPr>
          <p:spPr>
            <a:xfrm>
              <a:off x="6419513" y="3864775"/>
              <a:ext cx="62064" cy="62064"/>
            </a:xfrm>
            <a:custGeom>
              <a:rect b="b" l="l" r="r" t="t"/>
              <a:pathLst>
                <a:path extrusionOk="0" h="1906" w="1906">
                  <a:moveTo>
                    <a:pt x="953" y="1"/>
                  </a:moveTo>
                  <a:cubicBezTo>
                    <a:pt x="405" y="1"/>
                    <a:pt x="0" y="453"/>
                    <a:pt x="0" y="953"/>
                  </a:cubicBezTo>
                  <a:cubicBezTo>
                    <a:pt x="0" y="1501"/>
                    <a:pt x="453" y="1906"/>
                    <a:pt x="953" y="1906"/>
                  </a:cubicBezTo>
                  <a:cubicBezTo>
                    <a:pt x="1500" y="1906"/>
                    <a:pt x="1905" y="1501"/>
                    <a:pt x="1905" y="953"/>
                  </a:cubicBezTo>
                  <a:cubicBezTo>
                    <a:pt x="1905" y="429"/>
                    <a:pt x="150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94"/>
            <p:cNvSpPr/>
            <p:nvPr/>
          </p:nvSpPr>
          <p:spPr>
            <a:xfrm>
              <a:off x="6439669" y="3886494"/>
              <a:ext cx="21752" cy="20970"/>
            </a:xfrm>
            <a:custGeom>
              <a:rect b="b" l="l" r="r" t="t"/>
              <a:pathLst>
                <a:path extrusionOk="0" h="644" w="668">
                  <a:moveTo>
                    <a:pt x="334" y="0"/>
                  </a:moveTo>
                  <a:cubicBezTo>
                    <a:pt x="167" y="0"/>
                    <a:pt x="0" y="143"/>
                    <a:pt x="0" y="310"/>
                  </a:cubicBezTo>
                  <a:cubicBezTo>
                    <a:pt x="0" y="500"/>
                    <a:pt x="167" y="643"/>
                    <a:pt x="334" y="643"/>
                  </a:cubicBezTo>
                  <a:cubicBezTo>
                    <a:pt x="524" y="643"/>
                    <a:pt x="667" y="500"/>
                    <a:pt x="667" y="310"/>
                  </a:cubicBezTo>
                  <a:cubicBezTo>
                    <a:pt x="667" y="143"/>
                    <a:pt x="524"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94"/>
            <p:cNvSpPr/>
            <p:nvPr/>
          </p:nvSpPr>
          <p:spPr>
            <a:xfrm>
              <a:off x="6542795" y="3886494"/>
              <a:ext cx="20970" cy="20970"/>
            </a:xfrm>
            <a:custGeom>
              <a:rect b="b" l="l" r="r" t="t"/>
              <a:pathLst>
                <a:path extrusionOk="0" h="644" w="644">
                  <a:moveTo>
                    <a:pt x="334" y="0"/>
                  </a:moveTo>
                  <a:cubicBezTo>
                    <a:pt x="144" y="0"/>
                    <a:pt x="1" y="143"/>
                    <a:pt x="1" y="310"/>
                  </a:cubicBezTo>
                  <a:cubicBezTo>
                    <a:pt x="1" y="500"/>
                    <a:pt x="144" y="643"/>
                    <a:pt x="334" y="643"/>
                  </a:cubicBezTo>
                  <a:cubicBezTo>
                    <a:pt x="501" y="643"/>
                    <a:pt x="644" y="500"/>
                    <a:pt x="644" y="310"/>
                  </a:cubicBezTo>
                  <a:cubicBezTo>
                    <a:pt x="644" y="143"/>
                    <a:pt x="501" y="0"/>
                    <a:pt x="33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94"/>
            <p:cNvSpPr/>
            <p:nvPr/>
          </p:nvSpPr>
          <p:spPr>
            <a:xfrm>
              <a:off x="6384606" y="3804600"/>
              <a:ext cx="220253" cy="62520"/>
            </a:xfrm>
            <a:custGeom>
              <a:rect b="b" l="l" r="r" t="t"/>
              <a:pathLst>
                <a:path extrusionOk="0" h="1920" w="6764">
                  <a:moveTo>
                    <a:pt x="798" y="0"/>
                  </a:moveTo>
                  <a:cubicBezTo>
                    <a:pt x="678" y="0"/>
                    <a:pt x="552" y="79"/>
                    <a:pt x="501" y="182"/>
                  </a:cubicBezTo>
                  <a:lnTo>
                    <a:pt x="334" y="539"/>
                  </a:lnTo>
                  <a:cubicBezTo>
                    <a:pt x="1" y="1158"/>
                    <a:pt x="477" y="1920"/>
                    <a:pt x="1167" y="1920"/>
                  </a:cubicBezTo>
                  <a:lnTo>
                    <a:pt x="6430" y="1920"/>
                  </a:lnTo>
                  <a:cubicBezTo>
                    <a:pt x="6621" y="1872"/>
                    <a:pt x="6764" y="1706"/>
                    <a:pt x="6764" y="1515"/>
                  </a:cubicBezTo>
                  <a:cubicBezTo>
                    <a:pt x="6740" y="1372"/>
                    <a:pt x="6621" y="1253"/>
                    <a:pt x="6430" y="1253"/>
                  </a:cubicBezTo>
                  <a:lnTo>
                    <a:pt x="1167" y="1253"/>
                  </a:lnTo>
                  <a:cubicBezTo>
                    <a:pt x="929" y="1253"/>
                    <a:pt x="786" y="1015"/>
                    <a:pt x="882" y="801"/>
                  </a:cubicBezTo>
                  <a:lnTo>
                    <a:pt x="1072" y="443"/>
                  </a:lnTo>
                  <a:cubicBezTo>
                    <a:pt x="1167" y="301"/>
                    <a:pt x="1072" y="86"/>
                    <a:pt x="929" y="39"/>
                  </a:cubicBezTo>
                  <a:cubicBezTo>
                    <a:pt x="889" y="12"/>
                    <a:pt x="844" y="0"/>
                    <a:pt x="79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94"/>
            <p:cNvSpPr/>
            <p:nvPr/>
          </p:nvSpPr>
          <p:spPr>
            <a:xfrm>
              <a:off x="6501701" y="3845401"/>
              <a:ext cx="103158" cy="20189"/>
            </a:xfrm>
            <a:custGeom>
              <a:rect b="b" l="l" r="r" t="t"/>
              <a:pathLst>
                <a:path extrusionOk="0" h="620" w="3168">
                  <a:moveTo>
                    <a:pt x="1" y="0"/>
                  </a:moveTo>
                  <a:lnTo>
                    <a:pt x="1" y="619"/>
                  </a:lnTo>
                  <a:lnTo>
                    <a:pt x="2834" y="619"/>
                  </a:lnTo>
                  <a:cubicBezTo>
                    <a:pt x="3025" y="619"/>
                    <a:pt x="3168" y="476"/>
                    <a:pt x="3144" y="262"/>
                  </a:cubicBezTo>
                  <a:cubicBezTo>
                    <a:pt x="3144" y="119"/>
                    <a:pt x="2977" y="0"/>
                    <a:pt x="2834"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94"/>
            <p:cNvSpPr/>
            <p:nvPr/>
          </p:nvSpPr>
          <p:spPr>
            <a:xfrm>
              <a:off x="6356700" y="3661618"/>
              <a:ext cx="290034" cy="163627"/>
            </a:xfrm>
            <a:custGeom>
              <a:rect b="b" l="l" r="r" t="t"/>
              <a:pathLst>
                <a:path extrusionOk="0" h="5025" w="8907">
                  <a:moveTo>
                    <a:pt x="0" y="0"/>
                  </a:moveTo>
                  <a:lnTo>
                    <a:pt x="1358" y="4787"/>
                  </a:lnTo>
                  <a:cubicBezTo>
                    <a:pt x="1405" y="4930"/>
                    <a:pt x="1524" y="5025"/>
                    <a:pt x="1667" y="5025"/>
                  </a:cubicBezTo>
                  <a:lnTo>
                    <a:pt x="7311" y="5025"/>
                  </a:lnTo>
                  <a:cubicBezTo>
                    <a:pt x="7478" y="5025"/>
                    <a:pt x="7597" y="4930"/>
                    <a:pt x="7621" y="4787"/>
                  </a:cubicBezTo>
                  <a:lnTo>
                    <a:pt x="8907" y="381"/>
                  </a:lnTo>
                  <a:cubicBezTo>
                    <a:pt x="8907" y="286"/>
                    <a:pt x="8859" y="191"/>
                    <a:pt x="8835" y="119"/>
                  </a:cubicBezTo>
                  <a:cubicBezTo>
                    <a:pt x="8788" y="24"/>
                    <a:pt x="8692" y="0"/>
                    <a:pt x="85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94"/>
            <p:cNvSpPr/>
            <p:nvPr/>
          </p:nvSpPr>
          <p:spPr>
            <a:xfrm>
              <a:off x="6501701" y="3661618"/>
              <a:ext cx="145033" cy="163627"/>
            </a:xfrm>
            <a:custGeom>
              <a:rect b="b" l="l" r="r" t="t"/>
              <a:pathLst>
                <a:path extrusionOk="0" h="5025" w="4454">
                  <a:moveTo>
                    <a:pt x="1" y="0"/>
                  </a:moveTo>
                  <a:lnTo>
                    <a:pt x="1" y="5025"/>
                  </a:lnTo>
                  <a:lnTo>
                    <a:pt x="2834" y="5025"/>
                  </a:lnTo>
                  <a:cubicBezTo>
                    <a:pt x="2977" y="5025"/>
                    <a:pt x="3096" y="4906"/>
                    <a:pt x="3144" y="4787"/>
                  </a:cubicBezTo>
                  <a:lnTo>
                    <a:pt x="4406" y="381"/>
                  </a:lnTo>
                  <a:cubicBezTo>
                    <a:pt x="4454" y="286"/>
                    <a:pt x="4406" y="167"/>
                    <a:pt x="4359" y="119"/>
                  </a:cubicBezTo>
                  <a:cubicBezTo>
                    <a:pt x="4287" y="24"/>
                    <a:pt x="4216" y="0"/>
                    <a:pt x="4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3" name="Google Shape;20233;p94"/>
          <p:cNvGrpSpPr/>
          <p:nvPr/>
        </p:nvGrpSpPr>
        <p:grpSpPr>
          <a:xfrm>
            <a:off x="7061069" y="6599593"/>
            <a:ext cx="548370" cy="417644"/>
            <a:chOff x="6295417" y="4196685"/>
            <a:chExt cx="351317" cy="267566"/>
          </a:xfrm>
        </p:grpSpPr>
        <p:sp>
          <p:nvSpPr>
            <p:cNvPr id="20234" name="Google Shape;20234;p94"/>
            <p:cNvSpPr/>
            <p:nvPr/>
          </p:nvSpPr>
          <p:spPr>
            <a:xfrm>
              <a:off x="6335762" y="4216841"/>
              <a:ext cx="165971" cy="82318"/>
            </a:xfrm>
            <a:custGeom>
              <a:rect b="b" l="l" r="r" t="t"/>
              <a:pathLst>
                <a:path extrusionOk="0" h="2528" w="5097">
                  <a:moveTo>
                    <a:pt x="1620" y="0"/>
                  </a:moveTo>
                  <a:cubicBezTo>
                    <a:pt x="1501" y="0"/>
                    <a:pt x="1405" y="48"/>
                    <a:pt x="1358" y="143"/>
                  </a:cubicBezTo>
                  <a:lnTo>
                    <a:pt x="95" y="2024"/>
                  </a:lnTo>
                  <a:cubicBezTo>
                    <a:pt x="0" y="2167"/>
                    <a:pt x="48" y="2382"/>
                    <a:pt x="191" y="2477"/>
                  </a:cubicBezTo>
                  <a:cubicBezTo>
                    <a:pt x="262" y="2501"/>
                    <a:pt x="310" y="2525"/>
                    <a:pt x="381" y="2525"/>
                  </a:cubicBezTo>
                  <a:cubicBezTo>
                    <a:pt x="500" y="2525"/>
                    <a:pt x="572" y="2477"/>
                    <a:pt x="643" y="2405"/>
                  </a:cubicBezTo>
                  <a:lnTo>
                    <a:pt x="1810" y="643"/>
                  </a:lnTo>
                  <a:lnTo>
                    <a:pt x="4477" y="643"/>
                  </a:lnTo>
                  <a:lnTo>
                    <a:pt x="4477" y="2239"/>
                  </a:lnTo>
                  <a:cubicBezTo>
                    <a:pt x="4477" y="2393"/>
                    <a:pt x="4641" y="2527"/>
                    <a:pt x="4797" y="2527"/>
                  </a:cubicBezTo>
                  <a:cubicBezTo>
                    <a:pt x="4810" y="2527"/>
                    <a:pt x="4822" y="2526"/>
                    <a:pt x="4835" y="2525"/>
                  </a:cubicBezTo>
                  <a:cubicBezTo>
                    <a:pt x="4977" y="2501"/>
                    <a:pt x="5097" y="2358"/>
                    <a:pt x="5097" y="2191"/>
                  </a:cubicBezTo>
                  <a:lnTo>
                    <a:pt x="5097" y="334"/>
                  </a:lnTo>
                  <a:cubicBezTo>
                    <a:pt x="5097" y="143"/>
                    <a:pt x="4954" y="0"/>
                    <a:pt x="4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94"/>
            <p:cNvSpPr/>
            <p:nvPr/>
          </p:nvSpPr>
          <p:spPr>
            <a:xfrm>
              <a:off x="6481545" y="4217623"/>
              <a:ext cx="124096" cy="81439"/>
            </a:xfrm>
            <a:custGeom>
              <a:rect b="b" l="l" r="r" t="t"/>
              <a:pathLst>
                <a:path extrusionOk="0" h="2501" w="3811">
                  <a:moveTo>
                    <a:pt x="2215" y="0"/>
                  </a:moveTo>
                  <a:cubicBezTo>
                    <a:pt x="2144" y="0"/>
                    <a:pt x="2048" y="24"/>
                    <a:pt x="2001" y="95"/>
                  </a:cubicBezTo>
                  <a:lnTo>
                    <a:pt x="119" y="1977"/>
                  </a:lnTo>
                  <a:cubicBezTo>
                    <a:pt x="0" y="2096"/>
                    <a:pt x="0" y="2262"/>
                    <a:pt x="96" y="2381"/>
                  </a:cubicBezTo>
                  <a:cubicBezTo>
                    <a:pt x="143" y="2477"/>
                    <a:pt x="238" y="2501"/>
                    <a:pt x="334" y="2501"/>
                  </a:cubicBezTo>
                  <a:cubicBezTo>
                    <a:pt x="429" y="2501"/>
                    <a:pt x="477" y="2477"/>
                    <a:pt x="572" y="2405"/>
                  </a:cubicBezTo>
                  <a:lnTo>
                    <a:pt x="2358" y="619"/>
                  </a:lnTo>
                  <a:lnTo>
                    <a:pt x="3477" y="619"/>
                  </a:lnTo>
                  <a:cubicBezTo>
                    <a:pt x="3668" y="619"/>
                    <a:pt x="3811" y="453"/>
                    <a:pt x="3787" y="262"/>
                  </a:cubicBezTo>
                  <a:cubicBezTo>
                    <a:pt x="3763" y="119"/>
                    <a:pt x="3596" y="0"/>
                    <a:pt x="3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94"/>
            <p:cNvSpPr/>
            <p:nvPr/>
          </p:nvSpPr>
          <p:spPr>
            <a:xfrm>
              <a:off x="6534263" y="4318403"/>
              <a:ext cx="60534" cy="103191"/>
            </a:xfrm>
            <a:custGeom>
              <a:rect b="b" l="l" r="r" t="t"/>
              <a:pathLst>
                <a:path extrusionOk="0" h="3169" w="1859">
                  <a:moveTo>
                    <a:pt x="1" y="1"/>
                  </a:moveTo>
                  <a:lnTo>
                    <a:pt x="1" y="3168"/>
                  </a:lnTo>
                  <a:lnTo>
                    <a:pt x="1239" y="3168"/>
                  </a:lnTo>
                  <a:lnTo>
                    <a:pt x="1858" y="2525"/>
                  </a:lnTo>
                  <a:lnTo>
                    <a:pt x="1858" y="668"/>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94"/>
            <p:cNvSpPr/>
            <p:nvPr/>
          </p:nvSpPr>
          <p:spPr>
            <a:xfrm>
              <a:off x="6534263" y="4371155"/>
              <a:ext cx="60534" cy="51221"/>
            </a:xfrm>
            <a:custGeom>
              <a:rect b="b" l="l" r="r" t="t"/>
              <a:pathLst>
                <a:path extrusionOk="0" h="1573" w="1859">
                  <a:moveTo>
                    <a:pt x="1" y="0"/>
                  </a:moveTo>
                  <a:lnTo>
                    <a:pt x="1" y="1572"/>
                  </a:lnTo>
                  <a:lnTo>
                    <a:pt x="1239" y="1572"/>
                  </a:lnTo>
                  <a:lnTo>
                    <a:pt x="1858" y="953"/>
                  </a:lnTo>
                  <a:lnTo>
                    <a:pt x="185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94"/>
            <p:cNvSpPr/>
            <p:nvPr/>
          </p:nvSpPr>
          <p:spPr>
            <a:xfrm>
              <a:off x="6296199" y="4278873"/>
              <a:ext cx="248191" cy="185378"/>
            </a:xfrm>
            <a:custGeom>
              <a:rect b="b" l="l" r="r" t="t"/>
              <a:pathLst>
                <a:path extrusionOk="0" h="5693" w="7622">
                  <a:moveTo>
                    <a:pt x="334" y="0"/>
                  </a:moveTo>
                  <a:cubicBezTo>
                    <a:pt x="167" y="0"/>
                    <a:pt x="1" y="143"/>
                    <a:pt x="1" y="334"/>
                  </a:cubicBezTo>
                  <a:lnTo>
                    <a:pt x="1" y="5359"/>
                  </a:lnTo>
                  <a:cubicBezTo>
                    <a:pt x="1" y="5525"/>
                    <a:pt x="167" y="5692"/>
                    <a:pt x="334" y="5692"/>
                  </a:cubicBezTo>
                  <a:lnTo>
                    <a:pt x="7312" y="5692"/>
                  </a:lnTo>
                  <a:cubicBezTo>
                    <a:pt x="7478" y="5692"/>
                    <a:pt x="7621" y="5525"/>
                    <a:pt x="7621" y="5359"/>
                  </a:cubicBezTo>
                  <a:lnTo>
                    <a:pt x="7621" y="334"/>
                  </a:lnTo>
                  <a:cubicBezTo>
                    <a:pt x="7597" y="143"/>
                    <a:pt x="7455" y="0"/>
                    <a:pt x="73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94"/>
            <p:cNvSpPr/>
            <p:nvPr/>
          </p:nvSpPr>
          <p:spPr>
            <a:xfrm>
              <a:off x="6295417" y="4371155"/>
              <a:ext cx="248191" cy="91533"/>
            </a:xfrm>
            <a:custGeom>
              <a:rect b="b" l="l" r="r" t="t"/>
              <a:pathLst>
                <a:path extrusionOk="0" h="2811" w="7622">
                  <a:moveTo>
                    <a:pt x="25" y="0"/>
                  </a:moveTo>
                  <a:lnTo>
                    <a:pt x="1" y="2501"/>
                  </a:lnTo>
                  <a:cubicBezTo>
                    <a:pt x="1" y="2668"/>
                    <a:pt x="144" y="2810"/>
                    <a:pt x="334" y="2810"/>
                  </a:cubicBezTo>
                  <a:lnTo>
                    <a:pt x="7288" y="2810"/>
                  </a:lnTo>
                  <a:cubicBezTo>
                    <a:pt x="7479" y="2810"/>
                    <a:pt x="7621" y="2668"/>
                    <a:pt x="7621" y="2501"/>
                  </a:cubicBezTo>
                  <a:lnTo>
                    <a:pt x="762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94"/>
            <p:cNvSpPr/>
            <p:nvPr/>
          </p:nvSpPr>
          <p:spPr>
            <a:xfrm>
              <a:off x="6584670" y="4196685"/>
              <a:ext cx="62064" cy="62064"/>
            </a:xfrm>
            <a:custGeom>
              <a:rect b="b" l="l" r="r" t="t"/>
              <a:pathLst>
                <a:path extrusionOk="0" h="1906" w="1906">
                  <a:moveTo>
                    <a:pt x="953" y="0"/>
                  </a:moveTo>
                  <a:cubicBezTo>
                    <a:pt x="406" y="0"/>
                    <a:pt x="1" y="405"/>
                    <a:pt x="1" y="953"/>
                  </a:cubicBezTo>
                  <a:cubicBezTo>
                    <a:pt x="1" y="1477"/>
                    <a:pt x="429" y="1905"/>
                    <a:pt x="953" y="1905"/>
                  </a:cubicBezTo>
                  <a:cubicBezTo>
                    <a:pt x="1453" y="1905"/>
                    <a:pt x="1906" y="1477"/>
                    <a:pt x="1906" y="953"/>
                  </a:cubicBezTo>
                  <a:cubicBezTo>
                    <a:pt x="1906" y="405"/>
                    <a:pt x="145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94"/>
            <p:cNvSpPr/>
            <p:nvPr/>
          </p:nvSpPr>
          <p:spPr>
            <a:xfrm>
              <a:off x="6338074" y="4380468"/>
              <a:ext cx="21752" cy="20970"/>
            </a:xfrm>
            <a:custGeom>
              <a:rect b="b" l="l" r="r" t="t"/>
              <a:pathLst>
                <a:path extrusionOk="0" h="644" w="668">
                  <a:moveTo>
                    <a:pt x="334" y="0"/>
                  </a:moveTo>
                  <a:cubicBezTo>
                    <a:pt x="144" y="0"/>
                    <a:pt x="1" y="143"/>
                    <a:pt x="1" y="333"/>
                  </a:cubicBezTo>
                  <a:cubicBezTo>
                    <a:pt x="1" y="500"/>
                    <a:pt x="144" y="643"/>
                    <a:pt x="334" y="643"/>
                  </a:cubicBezTo>
                  <a:cubicBezTo>
                    <a:pt x="501" y="643"/>
                    <a:pt x="667" y="500"/>
                    <a:pt x="667" y="333"/>
                  </a:cubicBezTo>
                  <a:cubicBezTo>
                    <a:pt x="667" y="143"/>
                    <a:pt x="501"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94"/>
            <p:cNvSpPr/>
            <p:nvPr/>
          </p:nvSpPr>
          <p:spPr>
            <a:xfrm>
              <a:off x="6338074" y="4340123"/>
              <a:ext cx="21752" cy="20970"/>
            </a:xfrm>
            <a:custGeom>
              <a:rect b="b" l="l" r="r" t="t"/>
              <a:pathLst>
                <a:path extrusionOk="0" h="644" w="668">
                  <a:moveTo>
                    <a:pt x="334" y="1"/>
                  </a:moveTo>
                  <a:cubicBezTo>
                    <a:pt x="144" y="1"/>
                    <a:pt x="1" y="144"/>
                    <a:pt x="1" y="310"/>
                  </a:cubicBezTo>
                  <a:cubicBezTo>
                    <a:pt x="1" y="501"/>
                    <a:pt x="144" y="644"/>
                    <a:pt x="334" y="644"/>
                  </a:cubicBezTo>
                  <a:cubicBezTo>
                    <a:pt x="501" y="644"/>
                    <a:pt x="667" y="501"/>
                    <a:pt x="667" y="310"/>
                  </a:cubicBezTo>
                  <a:cubicBezTo>
                    <a:pt x="667" y="144"/>
                    <a:pt x="50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94"/>
            <p:cNvSpPr/>
            <p:nvPr/>
          </p:nvSpPr>
          <p:spPr>
            <a:xfrm>
              <a:off x="6574608" y="4278482"/>
              <a:ext cx="72126" cy="185183"/>
            </a:xfrm>
            <a:custGeom>
              <a:rect b="b" l="l" r="r" t="t"/>
              <a:pathLst>
                <a:path extrusionOk="0" h="5687" w="2215">
                  <a:moveTo>
                    <a:pt x="1849" y="0"/>
                  </a:moveTo>
                  <a:cubicBezTo>
                    <a:pt x="1792" y="0"/>
                    <a:pt x="1739" y="12"/>
                    <a:pt x="1691" y="36"/>
                  </a:cubicBezTo>
                  <a:lnTo>
                    <a:pt x="0" y="1251"/>
                  </a:lnTo>
                  <a:lnTo>
                    <a:pt x="0" y="4418"/>
                  </a:lnTo>
                  <a:lnTo>
                    <a:pt x="1691" y="5633"/>
                  </a:lnTo>
                  <a:cubicBezTo>
                    <a:pt x="1739" y="5668"/>
                    <a:pt x="1798" y="5686"/>
                    <a:pt x="1858" y="5686"/>
                  </a:cubicBezTo>
                  <a:cubicBezTo>
                    <a:pt x="1917" y="5686"/>
                    <a:pt x="1977" y="5668"/>
                    <a:pt x="2024" y="5633"/>
                  </a:cubicBezTo>
                  <a:cubicBezTo>
                    <a:pt x="2120" y="5585"/>
                    <a:pt x="2167" y="5490"/>
                    <a:pt x="2167" y="5371"/>
                  </a:cubicBezTo>
                  <a:lnTo>
                    <a:pt x="2167" y="346"/>
                  </a:lnTo>
                  <a:cubicBezTo>
                    <a:pt x="2215" y="227"/>
                    <a:pt x="2143" y="108"/>
                    <a:pt x="2024" y="36"/>
                  </a:cubicBezTo>
                  <a:cubicBezTo>
                    <a:pt x="1965" y="12"/>
                    <a:pt x="1905" y="0"/>
                    <a:pt x="184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94"/>
            <p:cNvSpPr/>
            <p:nvPr/>
          </p:nvSpPr>
          <p:spPr>
            <a:xfrm>
              <a:off x="6575357" y="4369592"/>
              <a:ext cx="71377" cy="92705"/>
            </a:xfrm>
            <a:custGeom>
              <a:rect b="b" l="l" r="r" t="t"/>
              <a:pathLst>
                <a:path extrusionOk="0" h="2847" w="2192">
                  <a:moveTo>
                    <a:pt x="1" y="1"/>
                  </a:moveTo>
                  <a:lnTo>
                    <a:pt x="1" y="1572"/>
                  </a:lnTo>
                  <a:lnTo>
                    <a:pt x="1716" y="2811"/>
                  </a:lnTo>
                  <a:cubicBezTo>
                    <a:pt x="1751" y="2835"/>
                    <a:pt x="1811" y="2846"/>
                    <a:pt x="1870" y="2846"/>
                  </a:cubicBezTo>
                  <a:cubicBezTo>
                    <a:pt x="1930" y="2846"/>
                    <a:pt x="1989" y="2835"/>
                    <a:pt x="2025" y="2811"/>
                  </a:cubicBezTo>
                  <a:cubicBezTo>
                    <a:pt x="2120" y="2739"/>
                    <a:pt x="2192" y="2644"/>
                    <a:pt x="2192" y="2549"/>
                  </a:cubicBezTo>
                  <a:lnTo>
                    <a:pt x="2192" y="48"/>
                  </a:lnTo>
                  <a:lnTo>
                    <a:pt x="2168" y="48"/>
                  </a:lnTo>
                  <a:lnTo>
                    <a:pt x="21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94"/>
            <p:cNvSpPr/>
            <p:nvPr/>
          </p:nvSpPr>
          <p:spPr>
            <a:xfrm>
              <a:off x="6379168" y="4340123"/>
              <a:ext cx="124128" cy="62064"/>
            </a:xfrm>
            <a:custGeom>
              <a:rect b="b" l="l" r="r" t="t"/>
              <a:pathLst>
                <a:path extrusionOk="0" h="1906" w="3812">
                  <a:moveTo>
                    <a:pt x="310" y="1"/>
                  </a:moveTo>
                  <a:cubicBezTo>
                    <a:pt x="144" y="1"/>
                    <a:pt x="1" y="144"/>
                    <a:pt x="1" y="310"/>
                  </a:cubicBezTo>
                  <a:lnTo>
                    <a:pt x="1" y="1572"/>
                  </a:lnTo>
                  <a:cubicBezTo>
                    <a:pt x="1" y="1739"/>
                    <a:pt x="144" y="1906"/>
                    <a:pt x="310" y="1906"/>
                  </a:cubicBezTo>
                  <a:lnTo>
                    <a:pt x="3478" y="1906"/>
                  </a:lnTo>
                  <a:cubicBezTo>
                    <a:pt x="3644" y="1906"/>
                    <a:pt x="3811" y="1739"/>
                    <a:pt x="3811" y="1572"/>
                  </a:cubicBezTo>
                  <a:lnTo>
                    <a:pt x="3811" y="310"/>
                  </a:lnTo>
                  <a:cubicBezTo>
                    <a:pt x="3811" y="144"/>
                    <a:pt x="3644" y="1"/>
                    <a:pt x="34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94"/>
            <p:cNvSpPr/>
            <p:nvPr/>
          </p:nvSpPr>
          <p:spPr>
            <a:xfrm>
              <a:off x="6379168" y="4371155"/>
              <a:ext cx="124128" cy="31032"/>
            </a:xfrm>
            <a:custGeom>
              <a:rect b="b" l="l" r="r" t="t"/>
              <a:pathLst>
                <a:path extrusionOk="0" h="953" w="3812">
                  <a:moveTo>
                    <a:pt x="25" y="0"/>
                  </a:moveTo>
                  <a:lnTo>
                    <a:pt x="1" y="619"/>
                  </a:lnTo>
                  <a:cubicBezTo>
                    <a:pt x="1" y="786"/>
                    <a:pt x="144" y="953"/>
                    <a:pt x="310" y="953"/>
                  </a:cubicBezTo>
                  <a:lnTo>
                    <a:pt x="3478" y="953"/>
                  </a:lnTo>
                  <a:cubicBezTo>
                    <a:pt x="3644" y="953"/>
                    <a:pt x="3811" y="786"/>
                    <a:pt x="3811" y="619"/>
                  </a:cubicBezTo>
                  <a:lnTo>
                    <a:pt x="3811"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7" name="Google Shape;20247;p94"/>
          <p:cNvGrpSpPr/>
          <p:nvPr/>
        </p:nvGrpSpPr>
        <p:grpSpPr>
          <a:xfrm>
            <a:off x="7931939" y="3113585"/>
            <a:ext cx="548370" cy="415255"/>
            <a:chOff x="7048393" y="1963353"/>
            <a:chExt cx="351317" cy="266036"/>
          </a:xfrm>
        </p:grpSpPr>
        <p:sp>
          <p:nvSpPr>
            <p:cNvPr id="20248" name="Google Shape;20248;p94"/>
            <p:cNvSpPr/>
            <p:nvPr/>
          </p:nvSpPr>
          <p:spPr>
            <a:xfrm>
              <a:off x="7048393" y="1963353"/>
              <a:ext cx="351317" cy="266036"/>
            </a:xfrm>
            <a:custGeom>
              <a:rect b="b" l="l" r="r" t="t"/>
              <a:pathLst>
                <a:path extrusionOk="0" h="8170" w="10789">
                  <a:moveTo>
                    <a:pt x="334" y="1"/>
                  </a:moveTo>
                  <a:cubicBezTo>
                    <a:pt x="144" y="1"/>
                    <a:pt x="1" y="144"/>
                    <a:pt x="1" y="310"/>
                  </a:cubicBezTo>
                  <a:lnTo>
                    <a:pt x="1" y="7859"/>
                  </a:lnTo>
                  <a:cubicBezTo>
                    <a:pt x="1" y="8026"/>
                    <a:pt x="144" y="8169"/>
                    <a:pt x="334" y="8169"/>
                  </a:cubicBezTo>
                  <a:lnTo>
                    <a:pt x="10455" y="8169"/>
                  </a:lnTo>
                  <a:cubicBezTo>
                    <a:pt x="10646" y="8169"/>
                    <a:pt x="10789" y="8026"/>
                    <a:pt x="10789" y="7859"/>
                  </a:cubicBezTo>
                  <a:lnTo>
                    <a:pt x="10789" y="310"/>
                  </a:lnTo>
                  <a:cubicBezTo>
                    <a:pt x="10789" y="144"/>
                    <a:pt x="10646" y="1"/>
                    <a:pt x="1045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94"/>
            <p:cNvSpPr/>
            <p:nvPr/>
          </p:nvSpPr>
          <p:spPr>
            <a:xfrm>
              <a:off x="7224425" y="1963353"/>
              <a:ext cx="175284" cy="265254"/>
            </a:xfrm>
            <a:custGeom>
              <a:rect b="b" l="l" r="r" t="t"/>
              <a:pathLst>
                <a:path extrusionOk="0" h="8146" w="5383">
                  <a:moveTo>
                    <a:pt x="1" y="1"/>
                  </a:moveTo>
                  <a:lnTo>
                    <a:pt x="1" y="8145"/>
                  </a:lnTo>
                  <a:lnTo>
                    <a:pt x="5049" y="8145"/>
                  </a:lnTo>
                  <a:cubicBezTo>
                    <a:pt x="5240" y="8145"/>
                    <a:pt x="5383" y="8026"/>
                    <a:pt x="5383" y="7859"/>
                  </a:cubicBezTo>
                  <a:lnTo>
                    <a:pt x="5383" y="310"/>
                  </a:lnTo>
                  <a:cubicBezTo>
                    <a:pt x="5383" y="144"/>
                    <a:pt x="5240" y="1"/>
                    <a:pt x="504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94"/>
            <p:cNvSpPr/>
            <p:nvPr/>
          </p:nvSpPr>
          <p:spPr>
            <a:xfrm>
              <a:off x="7070893" y="1983509"/>
              <a:ext cx="308660" cy="202441"/>
            </a:xfrm>
            <a:custGeom>
              <a:rect b="b" l="l" r="r" t="t"/>
              <a:pathLst>
                <a:path extrusionOk="0" h="6217" w="9479">
                  <a:moveTo>
                    <a:pt x="0" y="1"/>
                  </a:moveTo>
                  <a:lnTo>
                    <a:pt x="0" y="3954"/>
                  </a:lnTo>
                  <a:lnTo>
                    <a:pt x="4049" y="6216"/>
                  </a:lnTo>
                  <a:lnTo>
                    <a:pt x="4739" y="6002"/>
                  </a:lnTo>
                  <a:lnTo>
                    <a:pt x="9479" y="4573"/>
                  </a:lnTo>
                  <a:lnTo>
                    <a:pt x="947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94"/>
            <p:cNvSpPr/>
            <p:nvPr/>
          </p:nvSpPr>
          <p:spPr>
            <a:xfrm>
              <a:off x="7225207" y="1983509"/>
              <a:ext cx="154346" cy="195473"/>
            </a:xfrm>
            <a:custGeom>
              <a:rect b="b" l="l" r="r" t="t"/>
              <a:pathLst>
                <a:path extrusionOk="0" h="6003" w="4740">
                  <a:moveTo>
                    <a:pt x="0" y="1"/>
                  </a:moveTo>
                  <a:lnTo>
                    <a:pt x="0" y="6002"/>
                  </a:lnTo>
                  <a:lnTo>
                    <a:pt x="4740" y="4573"/>
                  </a:lnTo>
                  <a:lnTo>
                    <a:pt x="4740"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94"/>
            <p:cNvSpPr/>
            <p:nvPr/>
          </p:nvSpPr>
          <p:spPr>
            <a:xfrm>
              <a:off x="7214364" y="2003698"/>
              <a:ext cx="62064" cy="62064"/>
            </a:xfrm>
            <a:custGeom>
              <a:rect b="b" l="l" r="r" t="t"/>
              <a:pathLst>
                <a:path extrusionOk="0" h="1906" w="1906">
                  <a:moveTo>
                    <a:pt x="953" y="0"/>
                  </a:moveTo>
                  <a:cubicBezTo>
                    <a:pt x="405" y="0"/>
                    <a:pt x="0" y="429"/>
                    <a:pt x="0" y="953"/>
                  </a:cubicBezTo>
                  <a:cubicBezTo>
                    <a:pt x="0" y="1500"/>
                    <a:pt x="452" y="1905"/>
                    <a:pt x="953" y="1905"/>
                  </a:cubicBezTo>
                  <a:cubicBezTo>
                    <a:pt x="1453" y="1905"/>
                    <a:pt x="1905" y="1500"/>
                    <a:pt x="1905" y="953"/>
                  </a:cubicBezTo>
                  <a:cubicBezTo>
                    <a:pt x="1905" y="429"/>
                    <a:pt x="1453" y="0"/>
                    <a:pt x="95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94"/>
            <p:cNvSpPr/>
            <p:nvPr/>
          </p:nvSpPr>
          <p:spPr>
            <a:xfrm>
              <a:off x="7202706" y="2106824"/>
              <a:ext cx="176847" cy="102376"/>
            </a:xfrm>
            <a:custGeom>
              <a:rect b="b" l="l" r="r" t="t"/>
              <a:pathLst>
                <a:path extrusionOk="0" h="3144" w="5431">
                  <a:moveTo>
                    <a:pt x="1811" y="0"/>
                  </a:moveTo>
                  <a:lnTo>
                    <a:pt x="1" y="1810"/>
                  </a:lnTo>
                  <a:lnTo>
                    <a:pt x="3335" y="3144"/>
                  </a:lnTo>
                  <a:lnTo>
                    <a:pt x="5431" y="3144"/>
                  </a:lnTo>
                  <a:lnTo>
                    <a:pt x="5431" y="810"/>
                  </a:lnTo>
                  <a:lnTo>
                    <a:pt x="459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94"/>
            <p:cNvSpPr/>
            <p:nvPr/>
          </p:nvSpPr>
          <p:spPr>
            <a:xfrm>
              <a:off x="7260863" y="2065925"/>
              <a:ext cx="90003" cy="81243"/>
            </a:xfrm>
            <a:custGeom>
              <a:rect b="b" l="l" r="r" t="t"/>
              <a:pathLst>
                <a:path extrusionOk="0" h="2495" w="2764">
                  <a:moveTo>
                    <a:pt x="1394" y="0"/>
                  </a:moveTo>
                  <a:cubicBezTo>
                    <a:pt x="1311" y="0"/>
                    <a:pt x="1227" y="30"/>
                    <a:pt x="1168" y="89"/>
                  </a:cubicBezTo>
                  <a:lnTo>
                    <a:pt x="1" y="1256"/>
                  </a:lnTo>
                  <a:lnTo>
                    <a:pt x="1168" y="2399"/>
                  </a:lnTo>
                  <a:cubicBezTo>
                    <a:pt x="1263" y="2471"/>
                    <a:pt x="1311" y="2495"/>
                    <a:pt x="1406" y="2495"/>
                  </a:cubicBezTo>
                  <a:cubicBezTo>
                    <a:pt x="1501" y="2495"/>
                    <a:pt x="1549" y="2471"/>
                    <a:pt x="1620" y="2399"/>
                  </a:cubicBezTo>
                  <a:lnTo>
                    <a:pt x="2763" y="1256"/>
                  </a:lnTo>
                  <a:lnTo>
                    <a:pt x="1620" y="89"/>
                  </a:lnTo>
                  <a:cubicBezTo>
                    <a:pt x="1561" y="30"/>
                    <a:pt x="1477" y="0"/>
                    <a:pt x="139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94"/>
            <p:cNvSpPr/>
            <p:nvPr/>
          </p:nvSpPr>
          <p:spPr>
            <a:xfrm>
              <a:off x="7071675" y="2096729"/>
              <a:ext cx="240409" cy="112471"/>
            </a:xfrm>
            <a:custGeom>
              <a:rect b="b" l="l" r="r" t="t"/>
              <a:pathLst>
                <a:path extrusionOk="0" h="3454" w="7383">
                  <a:moveTo>
                    <a:pt x="524" y="1"/>
                  </a:moveTo>
                  <a:lnTo>
                    <a:pt x="0" y="501"/>
                  </a:lnTo>
                  <a:lnTo>
                    <a:pt x="0" y="3454"/>
                  </a:lnTo>
                  <a:lnTo>
                    <a:pt x="7383" y="3454"/>
                  </a:lnTo>
                  <a:lnTo>
                    <a:pt x="4715" y="810"/>
                  </a:lnTo>
                  <a:lnTo>
                    <a:pt x="39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94"/>
            <p:cNvSpPr/>
            <p:nvPr/>
          </p:nvSpPr>
          <p:spPr>
            <a:xfrm>
              <a:off x="7225207" y="2123105"/>
              <a:ext cx="86095" cy="86095"/>
            </a:xfrm>
            <a:custGeom>
              <a:rect b="b" l="l" r="r" t="t"/>
              <a:pathLst>
                <a:path extrusionOk="0" h="2644" w="2644">
                  <a:moveTo>
                    <a:pt x="0" y="0"/>
                  </a:moveTo>
                  <a:lnTo>
                    <a:pt x="0" y="2644"/>
                  </a:lnTo>
                  <a:lnTo>
                    <a:pt x="2644" y="2644"/>
                  </a:lnTo>
                  <a:lnTo>
                    <a:pt x="0"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94"/>
            <p:cNvSpPr/>
            <p:nvPr/>
          </p:nvSpPr>
          <p:spPr>
            <a:xfrm>
              <a:off x="7087174" y="2045736"/>
              <a:ext cx="112471" cy="81862"/>
            </a:xfrm>
            <a:custGeom>
              <a:rect b="b" l="l" r="r" t="t"/>
              <a:pathLst>
                <a:path extrusionOk="0" h="2514" w="3454">
                  <a:moveTo>
                    <a:pt x="1727" y="1"/>
                  </a:moveTo>
                  <a:cubicBezTo>
                    <a:pt x="1644" y="1"/>
                    <a:pt x="1560" y="31"/>
                    <a:pt x="1501" y="90"/>
                  </a:cubicBezTo>
                  <a:lnTo>
                    <a:pt x="0" y="1567"/>
                  </a:lnTo>
                  <a:lnTo>
                    <a:pt x="882" y="2424"/>
                  </a:lnTo>
                  <a:cubicBezTo>
                    <a:pt x="941" y="2484"/>
                    <a:pt x="1019" y="2513"/>
                    <a:pt x="1096" y="2513"/>
                  </a:cubicBezTo>
                  <a:cubicBezTo>
                    <a:pt x="1173" y="2513"/>
                    <a:pt x="1251" y="2484"/>
                    <a:pt x="1310" y="2424"/>
                  </a:cubicBezTo>
                  <a:lnTo>
                    <a:pt x="1739" y="2019"/>
                  </a:lnTo>
                  <a:lnTo>
                    <a:pt x="2144" y="2424"/>
                  </a:lnTo>
                  <a:cubicBezTo>
                    <a:pt x="2203" y="2484"/>
                    <a:pt x="2287" y="2513"/>
                    <a:pt x="2370" y="2513"/>
                  </a:cubicBezTo>
                  <a:cubicBezTo>
                    <a:pt x="2453" y="2513"/>
                    <a:pt x="2537" y="2484"/>
                    <a:pt x="2596" y="2424"/>
                  </a:cubicBezTo>
                  <a:lnTo>
                    <a:pt x="3454" y="1567"/>
                  </a:lnTo>
                  <a:lnTo>
                    <a:pt x="1953" y="90"/>
                  </a:lnTo>
                  <a:cubicBezTo>
                    <a:pt x="1894" y="31"/>
                    <a:pt x="1810" y="1"/>
                    <a:pt x="172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8" name="Google Shape;20258;p94"/>
          <p:cNvGrpSpPr/>
          <p:nvPr/>
        </p:nvGrpSpPr>
        <p:grpSpPr>
          <a:xfrm>
            <a:off x="7931939" y="3926967"/>
            <a:ext cx="548370" cy="550810"/>
            <a:chOff x="7048393" y="2484451"/>
            <a:chExt cx="351317" cy="352880"/>
          </a:xfrm>
        </p:grpSpPr>
        <p:sp>
          <p:nvSpPr>
            <p:cNvPr id="20259" name="Google Shape;20259;p94"/>
            <p:cNvSpPr/>
            <p:nvPr/>
          </p:nvSpPr>
          <p:spPr>
            <a:xfrm>
              <a:off x="7048393" y="2484451"/>
              <a:ext cx="351317" cy="352880"/>
            </a:xfrm>
            <a:custGeom>
              <a:rect b="b" l="l" r="r" t="t"/>
              <a:pathLst>
                <a:path extrusionOk="0" h="10837" w="10789">
                  <a:moveTo>
                    <a:pt x="334" y="1"/>
                  </a:moveTo>
                  <a:cubicBezTo>
                    <a:pt x="144" y="1"/>
                    <a:pt x="1" y="144"/>
                    <a:pt x="1" y="334"/>
                  </a:cubicBezTo>
                  <a:lnTo>
                    <a:pt x="1" y="2573"/>
                  </a:lnTo>
                  <a:lnTo>
                    <a:pt x="644" y="2882"/>
                  </a:lnTo>
                  <a:lnTo>
                    <a:pt x="1" y="3216"/>
                  </a:lnTo>
                  <a:lnTo>
                    <a:pt x="1" y="7622"/>
                  </a:lnTo>
                  <a:lnTo>
                    <a:pt x="644" y="7955"/>
                  </a:lnTo>
                  <a:lnTo>
                    <a:pt x="1" y="8288"/>
                  </a:lnTo>
                  <a:lnTo>
                    <a:pt x="1" y="10503"/>
                  </a:lnTo>
                  <a:cubicBezTo>
                    <a:pt x="1" y="10694"/>
                    <a:pt x="144" y="10836"/>
                    <a:pt x="334" y="10836"/>
                  </a:cubicBezTo>
                  <a:lnTo>
                    <a:pt x="10455" y="10836"/>
                  </a:lnTo>
                  <a:cubicBezTo>
                    <a:pt x="10646" y="10836"/>
                    <a:pt x="10789" y="10694"/>
                    <a:pt x="10789" y="10503"/>
                  </a:cubicBezTo>
                  <a:lnTo>
                    <a:pt x="10789" y="334"/>
                  </a:lnTo>
                  <a:cubicBezTo>
                    <a:pt x="10789" y="144"/>
                    <a:pt x="10646" y="1"/>
                    <a:pt x="10455"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94"/>
            <p:cNvSpPr/>
            <p:nvPr/>
          </p:nvSpPr>
          <p:spPr>
            <a:xfrm>
              <a:off x="7050737" y="2568202"/>
              <a:ext cx="60501" cy="20221"/>
            </a:xfrm>
            <a:custGeom>
              <a:rect b="b" l="l" r="r" t="t"/>
              <a:pathLst>
                <a:path extrusionOk="0" h="621"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94"/>
            <p:cNvSpPr/>
            <p:nvPr/>
          </p:nvSpPr>
          <p:spPr>
            <a:xfrm>
              <a:off x="7050737" y="2731828"/>
              <a:ext cx="60501" cy="20189"/>
            </a:xfrm>
            <a:custGeom>
              <a:rect b="b" l="l" r="r" t="t"/>
              <a:pathLst>
                <a:path extrusionOk="0" h="620"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94"/>
            <p:cNvSpPr/>
            <p:nvPr/>
          </p:nvSpPr>
          <p:spPr>
            <a:xfrm>
              <a:off x="7224425" y="2484451"/>
              <a:ext cx="175284" cy="349103"/>
            </a:xfrm>
            <a:custGeom>
              <a:rect b="b" l="l" r="r" t="t"/>
              <a:pathLst>
                <a:path extrusionOk="0" h="10721" w="5383">
                  <a:moveTo>
                    <a:pt x="1" y="1"/>
                  </a:moveTo>
                  <a:lnTo>
                    <a:pt x="1" y="10717"/>
                  </a:lnTo>
                  <a:lnTo>
                    <a:pt x="5049" y="10717"/>
                  </a:lnTo>
                  <a:cubicBezTo>
                    <a:pt x="5063" y="10719"/>
                    <a:pt x="5077" y="10720"/>
                    <a:pt x="5091" y="10720"/>
                  </a:cubicBezTo>
                  <a:cubicBezTo>
                    <a:pt x="5260" y="10720"/>
                    <a:pt x="5383" y="10586"/>
                    <a:pt x="5383" y="10432"/>
                  </a:cubicBezTo>
                  <a:lnTo>
                    <a:pt x="5383" y="334"/>
                  </a:lnTo>
                  <a:cubicBezTo>
                    <a:pt x="5383" y="144"/>
                    <a:pt x="5240" y="1"/>
                    <a:pt x="50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94"/>
            <p:cNvSpPr/>
            <p:nvPr/>
          </p:nvSpPr>
          <p:spPr>
            <a:xfrm>
              <a:off x="7091049" y="2526326"/>
              <a:ext cx="267566" cy="267566"/>
            </a:xfrm>
            <a:custGeom>
              <a:rect b="b" l="l" r="r" t="t"/>
              <a:pathLst>
                <a:path extrusionOk="0" h="8217" w="8217">
                  <a:moveTo>
                    <a:pt x="334" y="1"/>
                  </a:moveTo>
                  <a:cubicBezTo>
                    <a:pt x="143" y="1"/>
                    <a:pt x="1" y="144"/>
                    <a:pt x="1" y="334"/>
                  </a:cubicBezTo>
                  <a:lnTo>
                    <a:pt x="1" y="7883"/>
                  </a:lnTo>
                  <a:cubicBezTo>
                    <a:pt x="1" y="8074"/>
                    <a:pt x="143" y="8217"/>
                    <a:pt x="334" y="8217"/>
                  </a:cubicBezTo>
                  <a:lnTo>
                    <a:pt x="7907" y="8217"/>
                  </a:lnTo>
                  <a:cubicBezTo>
                    <a:pt x="8074" y="8217"/>
                    <a:pt x="8217" y="8074"/>
                    <a:pt x="8217" y="7883"/>
                  </a:cubicBezTo>
                  <a:lnTo>
                    <a:pt x="8217" y="334"/>
                  </a:lnTo>
                  <a:cubicBezTo>
                    <a:pt x="8217" y="144"/>
                    <a:pt x="8074" y="1"/>
                    <a:pt x="790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94"/>
            <p:cNvSpPr/>
            <p:nvPr/>
          </p:nvSpPr>
          <p:spPr>
            <a:xfrm>
              <a:off x="7225207" y="2526326"/>
              <a:ext cx="133409" cy="266329"/>
            </a:xfrm>
            <a:custGeom>
              <a:rect b="b" l="l" r="r" t="t"/>
              <a:pathLst>
                <a:path extrusionOk="0" h="8179" w="4097">
                  <a:moveTo>
                    <a:pt x="0" y="1"/>
                  </a:moveTo>
                  <a:lnTo>
                    <a:pt x="0" y="8169"/>
                  </a:lnTo>
                  <a:lnTo>
                    <a:pt x="3787" y="8169"/>
                  </a:lnTo>
                  <a:cubicBezTo>
                    <a:pt x="3809" y="8176"/>
                    <a:pt x="3830" y="8178"/>
                    <a:pt x="3851" y="8178"/>
                  </a:cubicBezTo>
                  <a:cubicBezTo>
                    <a:pt x="3989" y="8178"/>
                    <a:pt x="4097" y="8049"/>
                    <a:pt x="4097" y="7883"/>
                  </a:cubicBezTo>
                  <a:lnTo>
                    <a:pt x="4097" y="334"/>
                  </a:lnTo>
                  <a:cubicBezTo>
                    <a:pt x="4097" y="144"/>
                    <a:pt x="3954" y="1"/>
                    <a:pt x="378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94"/>
            <p:cNvSpPr/>
            <p:nvPr/>
          </p:nvSpPr>
          <p:spPr>
            <a:xfrm>
              <a:off x="7132925" y="2568202"/>
              <a:ext cx="183815" cy="183815"/>
            </a:xfrm>
            <a:custGeom>
              <a:rect b="b" l="l" r="r" t="t"/>
              <a:pathLst>
                <a:path extrusionOk="0" h="5645" w="5645">
                  <a:moveTo>
                    <a:pt x="2834" y="1"/>
                  </a:moveTo>
                  <a:cubicBezTo>
                    <a:pt x="1263" y="1"/>
                    <a:pt x="0" y="1263"/>
                    <a:pt x="0" y="2811"/>
                  </a:cubicBezTo>
                  <a:cubicBezTo>
                    <a:pt x="0" y="4383"/>
                    <a:pt x="1263" y="5645"/>
                    <a:pt x="2834" y="5645"/>
                  </a:cubicBezTo>
                  <a:cubicBezTo>
                    <a:pt x="4382" y="5645"/>
                    <a:pt x="5645" y="4383"/>
                    <a:pt x="5645" y="2811"/>
                  </a:cubicBezTo>
                  <a:cubicBezTo>
                    <a:pt x="5645" y="1263"/>
                    <a:pt x="4382" y="1"/>
                    <a:pt x="283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94"/>
            <p:cNvSpPr/>
            <p:nvPr/>
          </p:nvSpPr>
          <p:spPr>
            <a:xfrm>
              <a:off x="7225207" y="2568202"/>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94"/>
            <p:cNvSpPr/>
            <p:nvPr/>
          </p:nvSpPr>
          <p:spPr>
            <a:xfrm>
              <a:off x="7153081" y="2588390"/>
              <a:ext cx="143503" cy="143470"/>
            </a:xfrm>
            <a:custGeom>
              <a:rect b="b" l="l" r="r" t="t"/>
              <a:pathLst>
                <a:path extrusionOk="0" h="4406" w="4407">
                  <a:moveTo>
                    <a:pt x="2215" y="0"/>
                  </a:moveTo>
                  <a:cubicBezTo>
                    <a:pt x="1001" y="0"/>
                    <a:pt x="1" y="976"/>
                    <a:pt x="1" y="2191"/>
                  </a:cubicBezTo>
                  <a:cubicBezTo>
                    <a:pt x="1" y="3406"/>
                    <a:pt x="1001" y="4406"/>
                    <a:pt x="2215" y="4406"/>
                  </a:cubicBezTo>
                  <a:cubicBezTo>
                    <a:pt x="3430" y="4406"/>
                    <a:pt x="4406" y="3406"/>
                    <a:pt x="4406" y="2191"/>
                  </a:cubicBezTo>
                  <a:cubicBezTo>
                    <a:pt x="4406" y="976"/>
                    <a:pt x="3430" y="0"/>
                    <a:pt x="221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94"/>
            <p:cNvSpPr/>
            <p:nvPr/>
          </p:nvSpPr>
          <p:spPr>
            <a:xfrm>
              <a:off x="7225207" y="2588390"/>
              <a:ext cx="71377" cy="143470"/>
            </a:xfrm>
            <a:custGeom>
              <a:rect b="b" l="l" r="r" t="t"/>
              <a:pathLst>
                <a:path extrusionOk="0" h="4406" w="2192">
                  <a:moveTo>
                    <a:pt x="0" y="0"/>
                  </a:moveTo>
                  <a:lnTo>
                    <a:pt x="0" y="4406"/>
                  </a:lnTo>
                  <a:cubicBezTo>
                    <a:pt x="1215" y="4406"/>
                    <a:pt x="2191" y="3429"/>
                    <a:pt x="2191" y="2191"/>
                  </a:cubicBezTo>
                  <a:cubicBezTo>
                    <a:pt x="2191" y="976"/>
                    <a:pt x="1215"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94"/>
            <p:cNvSpPr/>
            <p:nvPr/>
          </p:nvSpPr>
          <p:spPr>
            <a:xfrm>
              <a:off x="7185643" y="2663805"/>
              <a:ext cx="36503" cy="35102"/>
            </a:xfrm>
            <a:custGeom>
              <a:rect b="b" l="l" r="r" t="t"/>
              <a:pathLst>
                <a:path extrusionOk="0" h="1078" w="1121">
                  <a:moveTo>
                    <a:pt x="775" y="0"/>
                  </a:moveTo>
                  <a:cubicBezTo>
                    <a:pt x="692" y="0"/>
                    <a:pt x="608" y="30"/>
                    <a:pt x="549" y="89"/>
                  </a:cubicBezTo>
                  <a:lnTo>
                    <a:pt x="120" y="542"/>
                  </a:lnTo>
                  <a:cubicBezTo>
                    <a:pt x="1" y="661"/>
                    <a:pt x="1" y="875"/>
                    <a:pt x="120" y="970"/>
                  </a:cubicBezTo>
                  <a:cubicBezTo>
                    <a:pt x="179" y="1042"/>
                    <a:pt x="257" y="1078"/>
                    <a:pt x="334" y="1078"/>
                  </a:cubicBezTo>
                  <a:cubicBezTo>
                    <a:pt x="412" y="1078"/>
                    <a:pt x="489" y="1042"/>
                    <a:pt x="549" y="970"/>
                  </a:cubicBezTo>
                  <a:lnTo>
                    <a:pt x="1001" y="542"/>
                  </a:lnTo>
                  <a:cubicBezTo>
                    <a:pt x="1120" y="423"/>
                    <a:pt x="1120" y="208"/>
                    <a:pt x="1001" y="89"/>
                  </a:cubicBezTo>
                  <a:cubicBezTo>
                    <a:pt x="942" y="30"/>
                    <a:pt x="858" y="0"/>
                    <a:pt x="77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94"/>
            <p:cNvSpPr/>
            <p:nvPr/>
          </p:nvSpPr>
          <p:spPr>
            <a:xfrm>
              <a:off x="7185643" y="2620367"/>
              <a:ext cx="36503" cy="34744"/>
            </a:xfrm>
            <a:custGeom>
              <a:rect b="b" l="l" r="r" t="t"/>
              <a:pathLst>
                <a:path extrusionOk="0" h="1067" w="1121">
                  <a:moveTo>
                    <a:pt x="322" y="0"/>
                  </a:moveTo>
                  <a:cubicBezTo>
                    <a:pt x="239" y="0"/>
                    <a:pt x="156" y="30"/>
                    <a:pt x="96" y="90"/>
                  </a:cubicBezTo>
                  <a:cubicBezTo>
                    <a:pt x="1" y="209"/>
                    <a:pt x="1" y="423"/>
                    <a:pt x="96" y="518"/>
                  </a:cubicBezTo>
                  <a:lnTo>
                    <a:pt x="549" y="971"/>
                  </a:lnTo>
                  <a:cubicBezTo>
                    <a:pt x="620" y="1042"/>
                    <a:pt x="668" y="1066"/>
                    <a:pt x="763" y="1066"/>
                  </a:cubicBezTo>
                  <a:cubicBezTo>
                    <a:pt x="858" y="1066"/>
                    <a:pt x="953" y="1042"/>
                    <a:pt x="1001" y="971"/>
                  </a:cubicBezTo>
                  <a:cubicBezTo>
                    <a:pt x="1120" y="852"/>
                    <a:pt x="1120" y="637"/>
                    <a:pt x="1001" y="518"/>
                  </a:cubicBezTo>
                  <a:lnTo>
                    <a:pt x="549" y="90"/>
                  </a:lnTo>
                  <a:cubicBezTo>
                    <a:pt x="489" y="30"/>
                    <a:pt x="406" y="0"/>
                    <a:pt x="32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94"/>
            <p:cNvSpPr/>
            <p:nvPr/>
          </p:nvSpPr>
          <p:spPr>
            <a:xfrm>
              <a:off x="7194175" y="2628703"/>
              <a:ext cx="62064" cy="62064"/>
            </a:xfrm>
            <a:custGeom>
              <a:rect b="b" l="l" r="r" t="t"/>
              <a:pathLst>
                <a:path extrusionOk="0" h="1906" w="1906">
                  <a:moveTo>
                    <a:pt x="953" y="0"/>
                  </a:moveTo>
                  <a:cubicBezTo>
                    <a:pt x="430" y="0"/>
                    <a:pt x="1" y="429"/>
                    <a:pt x="1" y="953"/>
                  </a:cubicBezTo>
                  <a:cubicBezTo>
                    <a:pt x="1" y="1477"/>
                    <a:pt x="430" y="1906"/>
                    <a:pt x="953" y="1906"/>
                  </a:cubicBezTo>
                  <a:cubicBezTo>
                    <a:pt x="1477" y="1906"/>
                    <a:pt x="1906" y="1477"/>
                    <a:pt x="1906" y="953"/>
                  </a:cubicBezTo>
                  <a:cubicBezTo>
                    <a:pt x="1906" y="429"/>
                    <a:pt x="1477" y="0"/>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94"/>
            <p:cNvSpPr/>
            <p:nvPr/>
          </p:nvSpPr>
          <p:spPr>
            <a:xfrm>
              <a:off x="7225207" y="2619683"/>
              <a:ext cx="40345" cy="77792"/>
            </a:xfrm>
            <a:custGeom>
              <a:rect b="b" l="l" r="r" t="t"/>
              <a:pathLst>
                <a:path extrusionOk="0" h="2389" w="1239">
                  <a:moveTo>
                    <a:pt x="926" y="0"/>
                  </a:moveTo>
                  <a:cubicBezTo>
                    <a:pt x="844" y="0"/>
                    <a:pt x="759" y="30"/>
                    <a:pt x="691" y="87"/>
                  </a:cubicBezTo>
                  <a:lnTo>
                    <a:pt x="405" y="349"/>
                  </a:lnTo>
                  <a:cubicBezTo>
                    <a:pt x="286" y="277"/>
                    <a:pt x="143" y="254"/>
                    <a:pt x="0" y="254"/>
                  </a:cubicBezTo>
                  <a:lnTo>
                    <a:pt x="0" y="2135"/>
                  </a:lnTo>
                  <a:cubicBezTo>
                    <a:pt x="143" y="2135"/>
                    <a:pt x="286" y="2111"/>
                    <a:pt x="405" y="2040"/>
                  </a:cubicBezTo>
                  <a:lnTo>
                    <a:pt x="691" y="2302"/>
                  </a:lnTo>
                  <a:cubicBezTo>
                    <a:pt x="748" y="2358"/>
                    <a:pt x="832" y="2388"/>
                    <a:pt x="917" y="2388"/>
                  </a:cubicBezTo>
                  <a:cubicBezTo>
                    <a:pt x="1010" y="2388"/>
                    <a:pt x="1105" y="2353"/>
                    <a:pt x="1167" y="2278"/>
                  </a:cubicBezTo>
                  <a:cubicBezTo>
                    <a:pt x="1239" y="2159"/>
                    <a:pt x="1239" y="1992"/>
                    <a:pt x="1120" y="1873"/>
                  </a:cubicBezTo>
                  <a:lnTo>
                    <a:pt x="858" y="1635"/>
                  </a:lnTo>
                  <a:cubicBezTo>
                    <a:pt x="929" y="1516"/>
                    <a:pt x="953" y="1349"/>
                    <a:pt x="953" y="1206"/>
                  </a:cubicBezTo>
                  <a:cubicBezTo>
                    <a:pt x="953" y="1063"/>
                    <a:pt x="929" y="920"/>
                    <a:pt x="858" y="801"/>
                  </a:cubicBezTo>
                  <a:lnTo>
                    <a:pt x="1120" y="516"/>
                  </a:lnTo>
                  <a:cubicBezTo>
                    <a:pt x="1239" y="397"/>
                    <a:pt x="1239" y="230"/>
                    <a:pt x="1167" y="111"/>
                  </a:cubicBezTo>
                  <a:cubicBezTo>
                    <a:pt x="1105" y="36"/>
                    <a:pt x="1017" y="0"/>
                    <a:pt x="92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73" name="Google Shape;20273;p94"/>
          <p:cNvGrpSpPr/>
          <p:nvPr/>
        </p:nvGrpSpPr>
        <p:grpSpPr>
          <a:xfrm>
            <a:off x="7950084" y="4786397"/>
            <a:ext cx="514520" cy="545931"/>
            <a:chOff x="7060017" y="3035050"/>
            <a:chExt cx="329630" cy="349754"/>
          </a:xfrm>
        </p:grpSpPr>
        <p:sp>
          <p:nvSpPr>
            <p:cNvPr id="20274" name="Google Shape;20274;p94"/>
            <p:cNvSpPr/>
            <p:nvPr/>
          </p:nvSpPr>
          <p:spPr>
            <a:xfrm>
              <a:off x="7060017" y="3035050"/>
              <a:ext cx="205535" cy="349754"/>
            </a:xfrm>
            <a:custGeom>
              <a:rect b="b" l="l" r="r" t="t"/>
              <a:pathLst>
                <a:path extrusionOk="0" h="10741" w="6312">
                  <a:moveTo>
                    <a:pt x="954" y="0"/>
                  </a:moveTo>
                  <a:cubicBezTo>
                    <a:pt x="430" y="0"/>
                    <a:pt x="1" y="453"/>
                    <a:pt x="1" y="953"/>
                  </a:cubicBezTo>
                  <a:lnTo>
                    <a:pt x="1" y="9788"/>
                  </a:lnTo>
                  <a:cubicBezTo>
                    <a:pt x="1" y="10336"/>
                    <a:pt x="453" y="10740"/>
                    <a:pt x="954"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94"/>
            <p:cNvSpPr/>
            <p:nvPr/>
          </p:nvSpPr>
          <p:spPr>
            <a:xfrm>
              <a:off x="7163957" y="3035799"/>
              <a:ext cx="101595" cy="349005"/>
            </a:xfrm>
            <a:custGeom>
              <a:rect b="b" l="l" r="r" t="t"/>
              <a:pathLst>
                <a:path extrusionOk="0" h="10718" w="3120">
                  <a:moveTo>
                    <a:pt x="0" y="1"/>
                  </a:moveTo>
                  <a:lnTo>
                    <a:pt x="0" y="10717"/>
                  </a:lnTo>
                  <a:lnTo>
                    <a:pt x="2167" y="10717"/>
                  </a:lnTo>
                  <a:cubicBezTo>
                    <a:pt x="2715" y="10717"/>
                    <a:pt x="3120" y="10289"/>
                    <a:pt x="3120" y="9765"/>
                  </a:cubicBezTo>
                  <a:lnTo>
                    <a:pt x="3120" y="930"/>
                  </a:lnTo>
                  <a:cubicBezTo>
                    <a:pt x="3120" y="430"/>
                    <a:pt x="2715" y="1"/>
                    <a:pt x="2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94"/>
            <p:cNvSpPr/>
            <p:nvPr/>
          </p:nvSpPr>
          <p:spPr>
            <a:xfrm>
              <a:off x="7080955" y="3055206"/>
              <a:ext cx="164441" cy="309441"/>
            </a:xfrm>
            <a:custGeom>
              <a:rect b="b" l="l" r="r" t="t"/>
              <a:pathLst>
                <a:path extrusionOk="0" h="9503" w="5050">
                  <a:moveTo>
                    <a:pt x="311" y="0"/>
                  </a:moveTo>
                  <a:cubicBezTo>
                    <a:pt x="144" y="0"/>
                    <a:pt x="1" y="167"/>
                    <a:pt x="1" y="334"/>
                  </a:cubicBezTo>
                  <a:lnTo>
                    <a:pt x="1" y="9169"/>
                  </a:lnTo>
                  <a:cubicBezTo>
                    <a:pt x="1" y="9359"/>
                    <a:pt x="144" y="9502"/>
                    <a:pt x="311" y="9502"/>
                  </a:cubicBezTo>
                  <a:lnTo>
                    <a:pt x="4716" y="9502"/>
                  </a:lnTo>
                  <a:cubicBezTo>
                    <a:pt x="4907" y="9502"/>
                    <a:pt x="5050" y="9359"/>
                    <a:pt x="5050" y="9169"/>
                  </a:cubicBezTo>
                  <a:lnTo>
                    <a:pt x="5050" y="334"/>
                  </a:lnTo>
                  <a:cubicBezTo>
                    <a:pt x="5050" y="191"/>
                    <a:pt x="4907"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94"/>
            <p:cNvSpPr/>
            <p:nvPr/>
          </p:nvSpPr>
          <p:spPr>
            <a:xfrm>
              <a:off x="7163957" y="3056737"/>
              <a:ext cx="81439" cy="307911"/>
            </a:xfrm>
            <a:custGeom>
              <a:rect b="b" l="l" r="r" t="t"/>
              <a:pathLst>
                <a:path extrusionOk="0" h="9456" w="2501">
                  <a:moveTo>
                    <a:pt x="0" y="1"/>
                  </a:moveTo>
                  <a:lnTo>
                    <a:pt x="0" y="9455"/>
                  </a:lnTo>
                  <a:lnTo>
                    <a:pt x="2167" y="9455"/>
                  </a:lnTo>
                  <a:cubicBezTo>
                    <a:pt x="2358" y="9455"/>
                    <a:pt x="2501" y="9312"/>
                    <a:pt x="2501" y="9122"/>
                  </a:cubicBezTo>
                  <a:lnTo>
                    <a:pt x="2501" y="287"/>
                  </a:lnTo>
                  <a:cubicBezTo>
                    <a:pt x="2501" y="144"/>
                    <a:pt x="2358" y="1"/>
                    <a:pt x="2215"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94"/>
            <p:cNvSpPr/>
            <p:nvPr/>
          </p:nvSpPr>
          <p:spPr>
            <a:xfrm>
              <a:off x="7152299" y="3076926"/>
              <a:ext cx="21752" cy="20970"/>
            </a:xfrm>
            <a:custGeom>
              <a:rect b="b" l="l" r="r" t="t"/>
              <a:pathLst>
                <a:path extrusionOk="0" h="644" w="668">
                  <a:moveTo>
                    <a:pt x="334" y="0"/>
                  </a:moveTo>
                  <a:cubicBezTo>
                    <a:pt x="144" y="0"/>
                    <a:pt x="1" y="143"/>
                    <a:pt x="1" y="310"/>
                  </a:cubicBezTo>
                  <a:cubicBezTo>
                    <a:pt x="1" y="500"/>
                    <a:pt x="144" y="643"/>
                    <a:pt x="334" y="643"/>
                  </a:cubicBezTo>
                  <a:cubicBezTo>
                    <a:pt x="501" y="643"/>
                    <a:pt x="668" y="500"/>
                    <a:pt x="668" y="310"/>
                  </a:cubicBezTo>
                  <a:cubicBezTo>
                    <a:pt x="668"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94"/>
            <p:cNvSpPr/>
            <p:nvPr/>
          </p:nvSpPr>
          <p:spPr>
            <a:xfrm>
              <a:off x="7143019" y="3322740"/>
              <a:ext cx="41126" cy="21752"/>
            </a:xfrm>
            <a:custGeom>
              <a:rect b="b" l="l" r="r" t="t"/>
              <a:pathLst>
                <a:path extrusionOk="0" h="668" w="1263">
                  <a:moveTo>
                    <a:pt x="310" y="0"/>
                  </a:moveTo>
                  <a:cubicBezTo>
                    <a:pt x="143" y="0"/>
                    <a:pt x="0" y="167"/>
                    <a:pt x="0" y="334"/>
                  </a:cubicBezTo>
                  <a:cubicBezTo>
                    <a:pt x="0" y="524"/>
                    <a:pt x="143" y="667"/>
                    <a:pt x="310" y="667"/>
                  </a:cubicBezTo>
                  <a:lnTo>
                    <a:pt x="953" y="667"/>
                  </a:lnTo>
                  <a:cubicBezTo>
                    <a:pt x="1119" y="667"/>
                    <a:pt x="1262" y="524"/>
                    <a:pt x="1262" y="334"/>
                  </a:cubicBezTo>
                  <a:cubicBezTo>
                    <a:pt x="1262" y="167"/>
                    <a:pt x="1119"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94"/>
            <p:cNvSpPr/>
            <p:nvPr/>
          </p:nvSpPr>
          <p:spPr>
            <a:xfrm>
              <a:off x="7163957" y="3076926"/>
              <a:ext cx="10876" cy="20189"/>
            </a:xfrm>
            <a:custGeom>
              <a:rect b="b" l="l" r="r" t="t"/>
              <a:pathLst>
                <a:path extrusionOk="0" h="620" w="334">
                  <a:moveTo>
                    <a:pt x="0" y="0"/>
                  </a:moveTo>
                  <a:lnTo>
                    <a:pt x="0" y="619"/>
                  </a:lnTo>
                  <a:cubicBezTo>
                    <a:pt x="191" y="619"/>
                    <a:pt x="310" y="476"/>
                    <a:pt x="333" y="334"/>
                  </a:cubicBezTo>
                  <a:cubicBezTo>
                    <a:pt x="333"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94"/>
            <p:cNvSpPr/>
            <p:nvPr/>
          </p:nvSpPr>
          <p:spPr>
            <a:xfrm>
              <a:off x="7163957" y="3324270"/>
              <a:ext cx="21719" cy="20221"/>
            </a:xfrm>
            <a:custGeom>
              <a:rect b="b" l="l" r="r" t="t"/>
              <a:pathLst>
                <a:path extrusionOk="0" h="621" w="667">
                  <a:moveTo>
                    <a:pt x="0" y="1"/>
                  </a:moveTo>
                  <a:lnTo>
                    <a:pt x="0" y="620"/>
                  </a:lnTo>
                  <a:lnTo>
                    <a:pt x="310" y="620"/>
                  </a:lnTo>
                  <a:cubicBezTo>
                    <a:pt x="476" y="620"/>
                    <a:pt x="595" y="501"/>
                    <a:pt x="667" y="358"/>
                  </a:cubicBezTo>
                  <a:cubicBezTo>
                    <a:pt x="667" y="144"/>
                    <a:pt x="500" y="1"/>
                    <a:pt x="33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94"/>
            <p:cNvSpPr/>
            <p:nvPr/>
          </p:nvSpPr>
          <p:spPr>
            <a:xfrm>
              <a:off x="7301989" y="3257778"/>
              <a:ext cx="87658" cy="85737"/>
            </a:xfrm>
            <a:custGeom>
              <a:rect b="b" l="l" r="r" t="t"/>
              <a:pathLst>
                <a:path extrusionOk="0" h="2633" w="2692">
                  <a:moveTo>
                    <a:pt x="322" y="1"/>
                  </a:moveTo>
                  <a:cubicBezTo>
                    <a:pt x="238" y="1"/>
                    <a:pt x="155" y="31"/>
                    <a:pt x="95" y="90"/>
                  </a:cubicBezTo>
                  <a:cubicBezTo>
                    <a:pt x="0" y="209"/>
                    <a:pt x="0" y="424"/>
                    <a:pt x="95" y="543"/>
                  </a:cubicBezTo>
                  <a:lnTo>
                    <a:pt x="2096" y="2543"/>
                  </a:lnTo>
                  <a:cubicBezTo>
                    <a:pt x="2155" y="2603"/>
                    <a:pt x="2239" y="2632"/>
                    <a:pt x="2322" y="2632"/>
                  </a:cubicBezTo>
                  <a:cubicBezTo>
                    <a:pt x="2405" y="2632"/>
                    <a:pt x="2489" y="2603"/>
                    <a:pt x="2548" y="2543"/>
                  </a:cubicBezTo>
                  <a:cubicBezTo>
                    <a:pt x="2691" y="2424"/>
                    <a:pt x="2691" y="2210"/>
                    <a:pt x="2548" y="2091"/>
                  </a:cubicBezTo>
                  <a:lnTo>
                    <a:pt x="548" y="90"/>
                  </a:lnTo>
                  <a:cubicBezTo>
                    <a:pt x="488" y="31"/>
                    <a:pt x="405" y="1"/>
                    <a:pt x="322"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94"/>
            <p:cNvSpPr/>
            <p:nvPr/>
          </p:nvSpPr>
          <p:spPr>
            <a:xfrm>
              <a:off x="7163175" y="3118801"/>
              <a:ext cx="183815" cy="183815"/>
            </a:xfrm>
            <a:custGeom>
              <a:rect b="b" l="l" r="r" t="t"/>
              <a:pathLst>
                <a:path extrusionOk="0" h="5645" w="5645">
                  <a:moveTo>
                    <a:pt x="2834" y="0"/>
                  </a:moveTo>
                  <a:cubicBezTo>
                    <a:pt x="2048" y="0"/>
                    <a:pt x="1334" y="310"/>
                    <a:pt x="834" y="834"/>
                  </a:cubicBezTo>
                  <a:cubicBezTo>
                    <a:pt x="310" y="1334"/>
                    <a:pt x="0" y="2048"/>
                    <a:pt x="0" y="2810"/>
                  </a:cubicBezTo>
                  <a:cubicBezTo>
                    <a:pt x="0" y="4358"/>
                    <a:pt x="1286" y="5644"/>
                    <a:pt x="2834" y="5644"/>
                  </a:cubicBezTo>
                  <a:cubicBezTo>
                    <a:pt x="3596" y="5644"/>
                    <a:pt x="4311" y="5311"/>
                    <a:pt x="4811" y="4811"/>
                  </a:cubicBezTo>
                  <a:cubicBezTo>
                    <a:pt x="5335" y="4311"/>
                    <a:pt x="5644" y="3596"/>
                    <a:pt x="5644" y="2810"/>
                  </a:cubicBezTo>
                  <a:cubicBezTo>
                    <a:pt x="5644" y="1262"/>
                    <a:pt x="4406"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94"/>
            <p:cNvSpPr/>
            <p:nvPr/>
          </p:nvSpPr>
          <p:spPr>
            <a:xfrm>
              <a:off x="7190300" y="3118801"/>
              <a:ext cx="199348" cy="221816"/>
            </a:xfrm>
            <a:custGeom>
              <a:rect b="b" l="l" r="r" t="t"/>
              <a:pathLst>
                <a:path extrusionOk="0" h="6812" w="6122">
                  <a:moveTo>
                    <a:pt x="2001" y="0"/>
                  </a:moveTo>
                  <a:cubicBezTo>
                    <a:pt x="1215" y="0"/>
                    <a:pt x="501" y="310"/>
                    <a:pt x="1" y="834"/>
                  </a:cubicBezTo>
                  <a:lnTo>
                    <a:pt x="5978" y="6811"/>
                  </a:lnTo>
                  <a:cubicBezTo>
                    <a:pt x="6121" y="6692"/>
                    <a:pt x="6121" y="6478"/>
                    <a:pt x="5978" y="6359"/>
                  </a:cubicBezTo>
                  <a:lnTo>
                    <a:pt x="4192" y="4572"/>
                  </a:lnTo>
                  <a:cubicBezTo>
                    <a:pt x="4573" y="4096"/>
                    <a:pt x="4811" y="3477"/>
                    <a:pt x="4811" y="2810"/>
                  </a:cubicBezTo>
                  <a:cubicBezTo>
                    <a:pt x="4811" y="1262"/>
                    <a:pt x="3549"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94"/>
            <p:cNvSpPr/>
            <p:nvPr/>
          </p:nvSpPr>
          <p:spPr>
            <a:xfrm>
              <a:off x="7183332" y="3138957"/>
              <a:ext cx="143503" cy="143470"/>
            </a:xfrm>
            <a:custGeom>
              <a:rect b="b" l="l" r="r" t="t"/>
              <a:pathLst>
                <a:path extrusionOk="0" h="4406" w="4407">
                  <a:moveTo>
                    <a:pt x="2215" y="0"/>
                  </a:moveTo>
                  <a:cubicBezTo>
                    <a:pt x="1620" y="0"/>
                    <a:pt x="1048" y="238"/>
                    <a:pt x="667" y="643"/>
                  </a:cubicBezTo>
                  <a:cubicBezTo>
                    <a:pt x="262" y="1072"/>
                    <a:pt x="0" y="1596"/>
                    <a:pt x="0" y="2191"/>
                  </a:cubicBezTo>
                  <a:cubicBezTo>
                    <a:pt x="0" y="3430"/>
                    <a:pt x="977" y="4406"/>
                    <a:pt x="2191" y="4406"/>
                  </a:cubicBezTo>
                  <a:cubicBezTo>
                    <a:pt x="2787" y="4406"/>
                    <a:pt x="3358" y="4168"/>
                    <a:pt x="3739" y="3739"/>
                  </a:cubicBezTo>
                  <a:cubicBezTo>
                    <a:pt x="4144" y="3358"/>
                    <a:pt x="4406" y="2787"/>
                    <a:pt x="4406" y="2191"/>
                  </a:cubicBezTo>
                  <a:cubicBezTo>
                    <a:pt x="4406" y="977"/>
                    <a:pt x="3430" y="0"/>
                    <a:pt x="221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94"/>
            <p:cNvSpPr/>
            <p:nvPr/>
          </p:nvSpPr>
          <p:spPr>
            <a:xfrm>
              <a:off x="7205051" y="3138957"/>
              <a:ext cx="121784" cy="121784"/>
            </a:xfrm>
            <a:custGeom>
              <a:rect b="b" l="l" r="r" t="t"/>
              <a:pathLst>
                <a:path extrusionOk="0" h="3740" w="3740">
                  <a:moveTo>
                    <a:pt x="1548" y="0"/>
                  </a:moveTo>
                  <a:cubicBezTo>
                    <a:pt x="953" y="0"/>
                    <a:pt x="381" y="238"/>
                    <a:pt x="0" y="643"/>
                  </a:cubicBezTo>
                  <a:lnTo>
                    <a:pt x="3072" y="3739"/>
                  </a:lnTo>
                  <a:cubicBezTo>
                    <a:pt x="3477" y="3358"/>
                    <a:pt x="3739" y="2787"/>
                    <a:pt x="3739" y="2191"/>
                  </a:cubicBezTo>
                  <a:cubicBezTo>
                    <a:pt x="3739" y="977"/>
                    <a:pt x="2763" y="0"/>
                    <a:pt x="15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7" name="Google Shape;20287;p94"/>
          <p:cNvGrpSpPr/>
          <p:nvPr/>
        </p:nvGrpSpPr>
        <p:grpSpPr>
          <a:xfrm>
            <a:off x="7997302" y="5665142"/>
            <a:ext cx="418864" cy="547303"/>
            <a:chOff x="7090268" y="3598023"/>
            <a:chExt cx="268348" cy="350633"/>
          </a:xfrm>
        </p:grpSpPr>
        <p:sp>
          <p:nvSpPr>
            <p:cNvPr id="20288" name="Google Shape;20288;p94"/>
            <p:cNvSpPr/>
            <p:nvPr/>
          </p:nvSpPr>
          <p:spPr>
            <a:xfrm>
              <a:off x="7141456" y="3619742"/>
              <a:ext cx="216378" cy="205502"/>
            </a:xfrm>
            <a:custGeom>
              <a:rect b="b" l="l" r="r" t="t"/>
              <a:pathLst>
                <a:path extrusionOk="0" h="6311" w="6645">
                  <a:moveTo>
                    <a:pt x="953" y="0"/>
                  </a:moveTo>
                  <a:cubicBezTo>
                    <a:pt x="548" y="0"/>
                    <a:pt x="215" y="119"/>
                    <a:pt x="0" y="286"/>
                  </a:cubicBezTo>
                  <a:lnTo>
                    <a:pt x="0" y="5692"/>
                  </a:lnTo>
                  <a:cubicBezTo>
                    <a:pt x="191" y="5692"/>
                    <a:pt x="334" y="5525"/>
                    <a:pt x="310" y="5358"/>
                  </a:cubicBezTo>
                  <a:cubicBezTo>
                    <a:pt x="310" y="5358"/>
                    <a:pt x="310" y="5263"/>
                    <a:pt x="381" y="5216"/>
                  </a:cubicBezTo>
                  <a:cubicBezTo>
                    <a:pt x="477" y="5120"/>
                    <a:pt x="691" y="5049"/>
                    <a:pt x="929" y="5049"/>
                  </a:cubicBezTo>
                  <a:cubicBezTo>
                    <a:pt x="1334" y="5049"/>
                    <a:pt x="2239" y="5382"/>
                    <a:pt x="3001" y="5644"/>
                  </a:cubicBezTo>
                  <a:cubicBezTo>
                    <a:pt x="3168" y="5716"/>
                    <a:pt x="3287" y="5739"/>
                    <a:pt x="3430" y="5811"/>
                  </a:cubicBezTo>
                  <a:cubicBezTo>
                    <a:pt x="4168" y="6073"/>
                    <a:pt x="4882" y="6311"/>
                    <a:pt x="5335" y="6311"/>
                  </a:cubicBezTo>
                  <a:cubicBezTo>
                    <a:pt x="5787" y="6311"/>
                    <a:pt x="6097" y="6192"/>
                    <a:pt x="6311" y="5954"/>
                  </a:cubicBezTo>
                  <a:cubicBezTo>
                    <a:pt x="6573" y="5692"/>
                    <a:pt x="6573" y="5382"/>
                    <a:pt x="6549" y="5358"/>
                  </a:cubicBezTo>
                  <a:lnTo>
                    <a:pt x="6549" y="929"/>
                  </a:lnTo>
                  <a:cubicBezTo>
                    <a:pt x="6645" y="762"/>
                    <a:pt x="6526" y="619"/>
                    <a:pt x="6359" y="619"/>
                  </a:cubicBezTo>
                  <a:cubicBezTo>
                    <a:pt x="6343" y="617"/>
                    <a:pt x="6327" y="616"/>
                    <a:pt x="6311" y="616"/>
                  </a:cubicBezTo>
                  <a:cubicBezTo>
                    <a:pt x="6145" y="616"/>
                    <a:pt x="6026" y="729"/>
                    <a:pt x="6026" y="881"/>
                  </a:cubicBezTo>
                  <a:lnTo>
                    <a:pt x="6026" y="929"/>
                  </a:lnTo>
                  <a:cubicBezTo>
                    <a:pt x="6026" y="977"/>
                    <a:pt x="6002" y="1239"/>
                    <a:pt x="5406" y="1239"/>
                  </a:cubicBezTo>
                  <a:cubicBezTo>
                    <a:pt x="5001" y="1239"/>
                    <a:pt x="4239" y="977"/>
                    <a:pt x="3501" y="715"/>
                  </a:cubicBezTo>
                  <a:cubicBezTo>
                    <a:pt x="3430" y="691"/>
                    <a:pt x="3334" y="643"/>
                    <a:pt x="3287" y="643"/>
                  </a:cubicBezTo>
                  <a:cubicBezTo>
                    <a:pt x="2358" y="334"/>
                    <a:pt x="1501"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94"/>
            <p:cNvSpPr/>
            <p:nvPr/>
          </p:nvSpPr>
          <p:spPr>
            <a:xfrm>
              <a:off x="7255457" y="3639638"/>
              <a:ext cx="103158" cy="185606"/>
            </a:xfrm>
            <a:custGeom>
              <a:rect b="b" l="l" r="r" t="t"/>
              <a:pathLst>
                <a:path extrusionOk="0" h="5700" w="3168">
                  <a:moveTo>
                    <a:pt x="2819" y="0"/>
                  </a:moveTo>
                  <a:cubicBezTo>
                    <a:pt x="2794" y="0"/>
                    <a:pt x="2767" y="3"/>
                    <a:pt x="2739" y="8"/>
                  </a:cubicBezTo>
                  <a:cubicBezTo>
                    <a:pt x="2620" y="32"/>
                    <a:pt x="2525" y="151"/>
                    <a:pt x="2525" y="318"/>
                  </a:cubicBezTo>
                  <a:cubicBezTo>
                    <a:pt x="2525" y="366"/>
                    <a:pt x="2501" y="628"/>
                    <a:pt x="1905" y="628"/>
                  </a:cubicBezTo>
                  <a:cubicBezTo>
                    <a:pt x="1500" y="628"/>
                    <a:pt x="738" y="366"/>
                    <a:pt x="0" y="104"/>
                  </a:cubicBezTo>
                  <a:lnTo>
                    <a:pt x="0" y="5200"/>
                  </a:lnTo>
                  <a:cubicBezTo>
                    <a:pt x="738" y="5462"/>
                    <a:pt x="1453" y="5700"/>
                    <a:pt x="1905" y="5700"/>
                  </a:cubicBezTo>
                  <a:cubicBezTo>
                    <a:pt x="2334" y="5700"/>
                    <a:pt x="2667" y="5581"/>
                    <a:pt x="2906" y="5343"/>
                  </a:cubicBezTo>
                  <a:cubicBezTo>
                    <a:pt x="3168" y="5081"/>
                    <a:pt x="3168" y="4771"/>
                    <a:pt x="3144" y="4747"/>
                  </a:cubicBezTo>
                  <a:lnTo>
                    <a:pt x="3144" y="318"/>
                  </a:lnTo>
                  <a:cubicBezTo>
                    <a:pt x="3144" y="150"/>
                    <a:pt x="3014" y="0"/>
                    <a:pt x="281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94"/>
            <p:cNvSpPr/>
            <p:nvPr/>
          </p:nvSpPr>
          <p:spPr>
            <a:xfrm>
              <a:off x="7132143" y="3598023"/>
              <a:ext cx="20970" cy="350633"/>
            </a:xfrm>
            <a:custGeom>
              <a:rect b="b" l="l" r="r" t="t"/>
              <a:pathLst>
                <a:path extrusionOk="0" h="10768" w="644">
                  <a:moveTo>
                    <a:pt x="286" y="0"/>
                  </a:moveTo>
                  <a:cubicBezTo>
                    <a:pt x="120" y="48"/>
                    <a:pt x="1" y="191"/>
                    <a:pt x="1" y="334"/>
                  </a:cubicBezTo>
                  <a:lnTo>
                    <a:pt x="1" y="10431"/>
                  </a:lnTo>
                  <a:cubicBezTo>
                    <a:pt x="1" y="10630"/>
                    <a:pt x="144" y="10767"/>
                    <a:pt x="317" y="10767"/>
                  </a:cubicBezTo>
                  <a:cubicBezTo>
                    <a:pt x="330" y="10767"/>
                    <a:pt x="344" y="10766"/>
                    <a:pt x="358" y="10764"/>
                  </a:cubicBezTo>
                  <a:cubicBezTo>
                    <a:pt x="525" y="10717"/>
                    <a:pt x="644" y="10574"/>
                    <a:pt x="644" y="10431"/>
                  </a:cubicBezTo>
                  <a:lnTo>
                    <a:pt x="644" y="334"/>
                  </a:lnTo>
                  <a:cubicBezTo>
                    <a:pt x="644" y="167"/>
                    <a:pt x="501" y="0"/>
                    <a:pt x="28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94"/>
            <p:cNvSpPr/>
            <p:nvPr/>
          </p:nvSpPr>
          <p:spPr>
            <a:xfrm>
              <a:off x="7143019" y="3599586"/>
              <a:ext cx="10094" cy="348972"/>
            </a:xfrm>
            <a:custGeom>
              <a:rect b="b" l="l" r="r" t="t"/>
              <a:pathLst>
                <a:path extrusionOk="0" h="10717" w="310">
                  <a:moveTo>
                    <a:pt x="0" y="0"/>
                  </a:moveTo>
                  <a:lnTo>
                    <a:pt x="0" y="10716"/>
                  </a:lnTo>
                  <a:cubicBezTo>
                    <a:pt x="167" y="10716"/>
                    <a:pt x="310" y="10550"/>
                    <a:pt x="310" y="10383"/>
                  </a:cubicBezTo>
                  <a:lnTo>
                    <a:pt x="310" y="286"/>
                  </a:lnTo>
                  <a:cubicBezTo>
                    <a:pt x="310"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94"/>
            <p:cNvSpPr/>
            <p:nvPr/>
          </p:nvSpPr>
          <p:spPr>
            <a:xfrm>
              <a:off x="7090268" y="3926807"/>
              <a:ext cx="103940" cy="21752"/>
            </a:xfrm>
            <a:custGeom>
              <a:rect b="b" l="l" r="r" t="t"/>
              <a:pathLst>
                <a:path extrusionOk="0" h="668" w="3192">
                  <a:moveTo>
                    <a:pt x="358" y="1"/>
                  </a:moveTo>
                  <a:cubicBezTo>
                    <a:pt x="144" y="1"/>
                    <a:pt x="1" y="191"/>
                    <a:pt x="25" y="358"/>
                  </a:cubicBezTo>
                  <a:cubicBezTo>
                    <a:pt x="72" y="548"/>
                    <a:pt x="215" y="667"/>
                    <a:pt x="358" y="667"/>
                  </a:cubicBezTo>
                  <a:lnTo>
                    <a:pt x="2858" y="667"/>
                  </a:lnTo>
                  <a:cubicBezTo>
                    <a:pt x="3049" y="667"/>
                    <a:pt x="3192" y="548"/>
                    <a:pt x="3192" y="358"/>
                  </a:cubicBezTo>
                  <a:cubicBezTo>
                    <a:pt x="3192" y="144"/>
                    <a:pt x="3049" y="1"/>
                    <a:pt x="28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94"/>
            <p:cNvSpPr/>
            <p:nvPr/>
          </p:nvSpPr>
          <p:spPr>
            <a:xfrm>
              <a:off x="7143768" y="3927588"/>
              <a:ext cx="51221" cy="20970"/>
            </a:xfrm>
            <a:custGeom>
              <a:rect b="b" l="l" r="r" t="t"/>
              <a:pathLst>
                <a:path extrusionOk="0" h="644" w="1573">
                  <a:moveTo>
                    <a:pt x="1" y="0"/>
                  </a:moveTo>
                  <a:lnTo>
                    <a:pt x="1" y="643"/>
                  </a:lnTo>
                  <a:lnTo>
                    <a:pt x="1239" y="643"/>
                  </a:lnTo>
                  <a:cubicBezTo>
                    <a:pt x="1406" y="643"/>
                    <a:pt x="1549" y="524"/>
                    <a:pt x="1573" y="358"/>
                  </a:cubicBezTo>
                  <a:cubicBezTo>
                    <a:pt x="1573" y="167"/>
                    <a:pt x="1430" y="0"/>
                    <a:pt x="1239"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4" name="Google Shape;20294;p94"/>
          <p:cNvGrpSpPr/>
          <p:nvPr/>
        </p:nvGrpSpPr>
        <p:grpSpPr>
          <a:xfrm>
            <a:off x="7952523" y="6534229"/>
            <a:ext cx="514469" cy="547151"/>
            <a:chOff x="7061580" y="4154809"/>
            <a:chExt cx="329598" cy="350535"/>
          </a:xfrm>
        </p:grpSpPr>
        <p:sp>
          <p:nvSpPr>
            <p:cNvPr id="20295" name="Google Shape;20295;p94"/>
            <p:cNvSpPr/>
            <p:nvPr/>
          </p:nvSpPr>
          <p:spPr>
            <a:xfrm>
              <a:off x="7141456" y="4154809"/>
              <a:ext cx="165190" cy="72907"/>
            </a:xfrm>
            <a:custGeom>
              <a:rect b="b" l="l" r="r" t="t"/>
              <a:pathLst>
                <a:path extrusionOk="0" h="2239" w="5073">
                  <a:moveTo>
                    <a:pt x="334" y="0"/>
                  </a:moveTo>
                  <a:cubicBezTo>
                    <a:pt x="167" y="0"/>
                    <a:pt x="0" y="143"/>
                    <a:pt x="0" y="333"/>
                  </a:cubicBezTo>
                  <a:lnTo>
                    <a:pt x="0" y="2239"/>
                  </a:lnTo>
                  <a:lnTo>
                    <a:pt x="5001" y="2239"/>
                  </a:lnTo>
                  <a:lnTo>
                    <a:pt x="5001" y="333"/>
                  </a:lnTo>
                  <a:lnTo>
                    <a:pt x="5073" y="333"/>
                  </a:lnTo>
                  <a:cubicBezTo>
                    <a:pt x="5073" y="143"/>
                    <a:pt x="4930"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94"/>
            <p:cNvSpPr/>
            <p:nvPr/>
          </p:nvSpPr>
          <p:spPr>
            <a:xfrm>
              <a:off x="7225207" y="4155558"/>
              <a:ext cx="81439" cy="72940"/>
            </a:xfrm>
            <a:custGeom>
              <a:rect b="b" l="l" r="r" t="t"/>
              <a:pathLst>
                <a:path extrusionOk="0" h="2240" w="2501">
                  <a:moveTo>
                    <a:pt x="0" y="1"/>
                  </a:moveTo>
                  <a:lnTo>
                    <a:pt x="0" y="2239"/>
                  </a:lnTo>
                  <a:lnTo>
                    <a:pt x="2501" y="2239"/>
                  </a:lnTo>
                  <a:lnTo>
                    <a:pt x="2501" y="310"/>
                  </a:lnTo>
                  <a:cubicBezTo>
                    <a:pt x="2501" y="120"/>
                    <a:pt x="2382" y="1"/>
                    <a:pt x="219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94"/>
            <p:cNvSpPr/>
            <p:nvPr/>
          </p:nvSpPr>
          <p:spPr>
            <a:xfrm>
              <a:off x="7081737" y="4328498"/>
              <a:ext cx="287722" cy="176847"/>
            </a:xfrm>
            <a:custGeom>
              <a:rect b="b" l="l" r="r" t="t"/>
              <a:pathLst>
                <a:path extrusionOk="0" h="5431" w="8836">
                  <a:moveTo>
                    <a:pt x="1" y="1"/>
                  </a:moveTo>
                  <a:lnTo>
                    <a:pt x="1" y="5121"/>
                  </a:lnTo>
                  <a:cubicBezTo>
                    <a:pt x="1" y="5287"/>
                    <a:pt x="144" y="5430"/>
                    <a:pt x="334" y="5430"/>
                  </a:cubicBezTo>
                  <a:lnTo>
                    <a:pt x="4740" y="5430"/>
                  </a:lnTo>
                  <a:lnTo>
                    <a:pt x="5359" y="4811"/>
                  </a:lnTo>
                  <a:lnTo>
                    <a:pt x="6931" y="4811"/>
                  </a:lnTo>
                  <a:lnTo>
                    <a:pt x="7550" y="5430"/>
                  </a:lnTo>
                  <a:lnTo>
                    <a:pt x="8503" y="5430"/>
                  </a:lnTo>
                  <a:cubicBezTo>
                    <a:pt x="8693" y="5430"/>
                    <a:pt x="8836" y="5287"/>
                    <a:pt x="8836" y="5121"/>
                  </a:cubicBezTo>
                  <a:lnTo>
                    <a:pt x="8836"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94"/>
            <p:cNvSpPr/>
            <p:nvPr/>
          </p:nvSpPr>
          <p:spPr>
            <a:xfrm>
              <a:off x="7225988" y="4326935"/>
              <a:ext cx="143470" cy="177628"/>
            </a:xfrm>
            <a:custGeom>
              <a:rect b="b" l="l" r="r" t="t"/>
              <a:pathLst>
                <a:path extrusionOk="0" h="5455" w="4406">
                  <a:moveTo>
                    <a:pt x="0" y="1"/>
                  </a:moveTo>
                  <a:lnTo>
                    <a:pt x="0" y="5454"/>
                  </a:lnTo>
                  <a:lnTo>
                    <a:pt x="334" y="5454"/>
                  </a:lnTo>
                  <a:lnTo>
                    <a:pt x="929" y="4835"/>
                  </a:lnTo>
                  <a:lnTo>
                    <a:pt x="2501" y="4835"/>
                  </a:lnTo>
                  <a:lnTo>
                    <a:pt x="3120" y="5454"/>
                  </a:lnTo>
                  <a:lnTo>
                    <a:pt x="4073" y="5454"/>
                  </a:lnTo>
                  <a:cubicBezTo>
                    <a:pt x="4263" y="5454"/>
                    <a:pt x="4406" y="5311"/>
                    <a:pt x="4406" y="5121"/>
                  </a:cubicBezTo>
                  <a:lnTo>
                    <a:pt x="4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94"/>
            <p:cNvSpPr/>
            <p:nvPr/>
          </p:nvSpPr>
          <p:spPr>
            <a:xfrm>
              <a:off x="7062362" y="4216841"/>
              <a:ext cx="327286" cy="82220"/>
            </a:xfrm>
            <a:custGeom>
              <a:rect b="b" l="l" r="r" t="t"/>
              <a:pathLst>
                <a:path extrusionOk="0" h="2525" w="10051">
                  <a:moveTo>
                    <a:pt x="1548" y="0"/>
                  </a:moveTo>
                  <a:cubicBezTo>
                    <a:pt x="1453" y="0"/>
                    <a:pt x="1358" y="24"/>
                    <a:pt x="1310" y="119"/>
                  </a:cubicBezTo>
                  <a:lnTo>
                    <a:pt x="48" y="1691"/>
                  </a:lnTo>
                  <a:cubicBezTo>
                    <a:pt x="24" y="1763"/>
                    <a:pt x="0" y="1810"/>
                    <a:pt x="0" y="1905"/>
                  </a:cubicBezTo>
                  <a:lnTo>
                    <a:pt x="1120" y="2525"/>
                  </a:lnTo>
                  <a:lnTo>
                    <a:pt x="9240" y="2525"/>
                  </a:lnTo>
                  <a:lnTo>
                    <a:pt x="10050" y="1905"/>
                  </a:lnTo>
                  <a:cubicBezTo>
                    <a:pt x="10026" y="1834"/>
                    <a:pt x="10002" y="1763"/>
                    <a:pt x="9931" y="1691"/>
                  </a:cubicBezTo>
                  <a:lnTo>
                    <a:pt x="8693" y="119"/>
                  </a:lnTo>
                  <a:cubicBezTo>
                    <a:pt x="8621" y="24"/>
                    <a:pt x="8550" y="0"/>
                    <a:pt x="845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94"/>
            <p:cNvSpPr/>
            <p:nvPr/>
          </p:nvSpPr>
          <p:spPr>
            <a:xfrm>
              <a:off x="7225988" y="4216841"/>
              <a:ext cx="162878" cy="81439"/>
            </a:xfrm>
            <a:custGeom>
              <a:rect b="b" l="l" r="r" t="t"/>
              <a:pathLst>
                <a:path extrusionOk="0" h="2501" w="5002">
                  <a:moveTo>
                    <a:pt x="0" y="0"/>
                  </a:moveTo>
                  <a:lnTo>
                    <a:pt x="0" y="2501"/>
                  </a:lnTo>
                  <a:lnTo>
                    <a:pt x="4239" y="2501"/>
                  </a:lnTo>
                  <a:lnTo>
                    <a:pt x="5001" y="1905"/>
                  </a:lnTo>
                  <a:cubicBezTo>
                    <a:pt x="5001" y="1834"/>
                    <a:pt x="4977" y="1763"/>
                    <a:pt x="4954" y="1691"/>
                  </a:cubicBezTo>
                  <a:lnTo>
                    <a:pt x="3691" y="119"/>
                  </a:lnTo>
                  <a:cubicBezTo>
                    <a:pt x="3620" y="24"/>
                    <a:pt x="3549" y="0"/>
                    <a:pt x="3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94"/>
            <p:cNvSpPr/>
            <p:nvPr/>
          </p:nvSpPr>
          <p:spPr>
            <a:xfrm>
              <a:off x="7122081" y="4380468"/>
              <a:ext cx="93064" cy="82220"/>
            </a:xfrm>
            <a:custGeom>
              <a:rect b="b" l="l" r="r" t="t"/>
              <a:pathLst>
                <a:path extrusionOk="0" h="2525" w="2858">
                  <a:moveTo>
                    <a:pt x="333" y="0"/>
                  </a:moveTo>
                  <a:cubicBezTo>
                    <a:pt x="167" y="0"/>
                    <a:pt x="0" y="143"/>
                    <a:pt x="0" y="333"/>
                  </a:cubicBezTo>
                  <a:lnTo>
                    <a:pt x="0" y="2215"/>
                  </a:lnTo>
                  <a:cubicBezTo>
                    <a:pt x="0" y="2382"/>
                    <a:pt x="167" y="2524"/>
                    <a:pt x="333" y="2524"/>
                  </a:cubicBezTo>
                  <a:lnTo>
                    <a:pt x="2548" y="2524"/>
                  </a:lnTo>
                  <a:cubicBezTo>
                    <a:pt x="2715" y="2524"/>
                    <a:pt x="2834" y="2382"/>
                    <a:pt x="2858" y="2215"/>
                  </a:cubicBezTo>
                  <a:lnTo>
                    <a:pt x="2858" y="333"/>
                  </a:lnTo>
                  <a:cubicBezTo>
                    <a:pt x="2858" y="143"/>
                    <a:pt x="2715" y="0"/>
                    <a:pt x="254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94"/>
            <p:cNvSpPr/>
            <p:nvPr/>
          </p:nvSpPr>
          <p:spPr>
            <a:xfrm>
              <a:off x="7143768" y="4402154"/>
              <a:ext cx="51221" cy="40378"/>
            </a:xfrm>
            <a:custGeom>
              <a:rect b="b" l="l" r="r" t="t"/>
              <a:pathLst>
                <a:path extrusionOk="0" h="1240" w="1573">
                  <a:moveTo>
                    <a:pt x="1" y="1"/>
                  </a:moveTo>
                  <a:lnTo>
                    <a:pt x="1" y="1239"/>
                  </a:lnTo>
                  <a:lnTo>
                    <a:pt x="1573" y="1239"/>
                  </a:lnTo>
                  <a:lnTo>
                    <a:pt x="1573"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94"/>
            <p:cNvSpPr/>
            <p:nvPr/>
          </p:nvSpPr>
          <p:spPr>
            <a:xfrm>
              <a:off x="7234520" y="4380468"/>
              <a:ext cx="93064" cy="124096"/>
            </a:xfrm>
            <a:custGeom>
              <a:rect b="b" l="l" r="r" t="t"/>
              <a:pathLst>
                <a:path extrusionOk="0" h="3811" w="2858">
                  <a:moveTo>
                    <a:pt x="334" y="0"/>
                  </a:moveTo>
                  <a:cubicBezTo>
                    <a:pt x="167" y="0"/>
                    <a:pt x="0" y="143"/>
                    <a:pt x="0" y="333"/>
                  </a:cubicBezTo>
                  <a:lnTo>
                    <a:pt x="0" y="3810"/>
                  </a:lnTo>
                  <a:lnTo>
                    <a:pt x="2834" y="3810"/>
                  </a:lnTo>
                  <a:lnTo>
                    <a:pt x="2858" y="333"/>
                  </a:lnTo>
                  <a:cubicBezTo>
                    <a:pt x="2858" y="143"/>
                    <a:pt x="2715" y="0"/>
                    <a:pt x="254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94"/>
            <p:cNvSpPr/>
            <p:nvPr/>
          </p:nvSpPr>
          <p:spPr>
            <a:xfrm>
              <a:off x="7255457" y="4402154"/>
              <a:ext cx="51188" cy="102409"/>
            </a:xfrm>
            <a:custGeom>
              <a:rect b="b" l="l" r="r" t="t"/>
              <a:pathLst>
                <a:path extrusionOk="0" h="3145" w="1572">
                  <a:moveTo>
                    <a:pt x="0" y="1"/>
                  </a:moveTo>
                  <a:lnTo>
                    <a:pt x="0" y="3144"/>
                  </a:lnTo>
                  <a:lnTo>
                    <a:pt x="1572" y="3144"/>
                  </a:lnTo>
                  <a:lnTo>
                    <a:pt x="157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94"/>
            <p:cNvSpPr/>
            <p:nvPr/>
          </p:nvSpPr>
          <p:spPr>
            <a:xfrm>
              <a:off x="7061580" y="4278873"/>
              <a:ext cx="329598" cy="82285"/>
            </a:xfrm>
            <a:custGeom>
              <a:rect b="b" l="l" r="r" t="t"/>
              <a:pathLst>
                <a:path extrusionOk="0" h="2527" w="10122">
                  <a:moveTo>
                    <a:pt x="1" y="0"/>
                  </a:moveTo>
                  <a:lnTo>
                    <a:pt x="1" y="1239"/>
                  </a:lnTo>
                  <a:cubicBezTo>
                    <a:pt x="1" y="1906"/>
                    <a:pt x="501" y="2477"/>
                    <a:pt x="1144" y="2525"/>
                  </a:cubicBezTo>
                  <a:cubicBezTo>
                    <a:pt x="1171" y="2526"/>
                    <a:pt x="1198" y="2527"/>
                    <a:pt x="1224" y="2527"/>
                  </a:cubicBezTo>
                  <a:cubicBezTo>
                    <a:pt x="1617" y="2527"/>
                    <a:pt x="1946" y="2365"/>
                    <a:pt x="2191" y="2120"/>
                  </a:cubicBezTo>
                  <a:cubicBezTo>
                    <a:pt x="2430" y="2382"/>
                    <a:pt x="2763" y="2525"/>
                    <a:pt x="3144" y="2525"/>
                  </a:cubicBezTo>
                  <a:cubicBezTo>
                    <a:pt x="3525" y="2525"/>
                    <a:pt x="3859" y="2358"/>
                    <a:pt x="4097" y="2120"/>
                  </a:cubicBezTo>
                  <a:cubicBezTo>
                    <a:pt x="4335" y="2382"/>
                    <a:pt x="4668" y="2525"/>
                    <a:pt x="5049" y="2525"/>
                  </a:cubicBezTo>
                  <a:cubicBezTo>
                    <a:pt x="5430" y="2525"/>
                    <a:pt x="5764" y="2358"/>
                    <a:pt x="6002" y="2120"/>
                  </a:cubicBezTo>
                  <a:cubicBezTo>
                    <a:pt x="6240" y="2382"/>
                    <a:pt x="6573" y="2525"/>
                    <a:pt x="6954" y="2525"/>
                  </a:cubicBezTo>
                  <a:cubicBezTo>
                    <a:pt x="7335" y="2525"/>
                    <a:pt x="7669" y="2358"/>
                    <a:pt x="7907" y="2120"/>
                  </a:cubicBezTo>
                  <a:cubicBezTo>
                    <a:pt x="8130" y="2365"/>
                    <a:pt x="8478" y="2527"/>
                    <a:pt x="8874" y="2527"/>
                  </a:cubicBezTo>
                  <a:cubicBezTo>
                    <a:pt x="8901" y="2527"/>
                    <a:pt x="8928" y="2526"/>
                    <a:pt x="8955" y="2525"/>
                  </a:cubicBezTo>
                  <a:cubicBezTo>
                    <a:pt x="9598" y="2501"/>
                    <a:pt x="10122" y="1929"/>
                    <a:pt x="10122" y="1239"/>
                  </a:cubicBezTo>
                  <a:lnTo>
                    <a:pt x="1012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94"/>
            <p:cNvSpPr/>
            <p:nvPr/>
          </p:nvSpPr>
          <p:spPr>
            <a:xfrm>
              <a:off x="7225207" y="4278091"/>
              <a:ext cx="163659" cy="82318"/>
            </a:xfrm>
            <a:custGeom>
              <a:rect b="b" l="l" r="r" t="t"/>
              <a:pathLst>
                <a:path extrusionOk="0" h="2528" w="5026">
                  <a:moveTo>
                    <a:pt x="0" y="1"/>
                  </a:moveTo>
                  <a:lnTo>
                    <a:pt x="0" y="2501"/>
                  </a:lnTo>
                  <a:cubicBezTo>
                    <a:pt x="381" y="2501"/>
                    <a:pt x="715" y="2311"/>
                    <a:pt x="953" y="2072"/>
                  </a:cubicBezTo>
                  <a:cubicBezTo>
                    <a:pt x="1167" y="2382"/>
                    <a:pt x="1525" y="2525"/>
                    <a:pt x="1882" y="2525"/>
                  </a:cubicBezTo>
                  <a:cubicBezTo>
                    <a:pt x="2263" y="2525"/>
                    <a:pt x="2596" y="2334"/>
                    <a:pt x="2834" y="2096"/>
                  </a:cubicBezTo>
                  <a:cubicBezTo>
                    <a:pt x="3057" y="2364"/>
                    <a:pt x="3406" y="2527"/>
                    <a:pt x="3782" y="2527"/>
                  </a:cubicBezTo>
                  <a:cubicBezTo>
                    <a:pt x="3807" y="2527"/>
                    <a:pt x="3833" y="2526"/>
                    <a:pt x="3858" y="2525"/>
                  </a:cubicBezTo>
                  <a:cubicBezTo>
                    <a:pt x="4525" y="2501"/>
                    <a:pt x="5025" y="1930"/>
                    <a:pt x="5025" y="1239"/>
                  </a:cubicBezTo>
                  <a:lnTo>
                    <a:pt x="5025"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7" name="Google Shape;20307;p94"/>
          <p:cNvGrpSpPr/>
          <p:nvPr/>
        </p:nvGrpSpPr>
        <p:grpSpPr>
          <a:xfrm>
            <a:off x="8804028" y="3047510"/>
            <a:ext cx="545982" cy="546693"/>
            <a:chOff x="7788180" y="1921022"/>
            <a:chExt cx="349786" cy="350242"/>
          </a:xfrm>
        </p:grpSpPr>
        <p:sp>
          <p:nvSpPr>
            <p:cNvPr id="20308" name="Google Shape;20308;p94"/>
            <p:cNvSpPr/>
            <p:nvPr/>
          </p:nvSpPr>
          <p:spPr>
            <a:xfrm>
              <a:off x="7889775" y="1921022"/>
              <a:ext cx="146596" cy="143959"/>
            </a:xfrm>
            <a:custGeom>
              <a:rect b="b" l="l" r="r" t="t"/>
              <a:pathLst>
                <a:path extrusionOk="0" h="4421" w="4502">
                  <a:moveTo>
                    <a:pt x="4132" y="0"/>
                  </a:moveTo>
                  <a:cubicBezTo>
                    <a:pt x="4014" y="0"/>
                    <a:pt x="3893" y="78"/>
                    <a:pt x="3858" y="181"/>
                  </a:cubicBezTo>
                  <a:lnTo>
                    <a:pt x="2239" y="3396"/>
                  </a:lnTo>
                  <a:lnTo>
                    <a:pt x="643" y="181"/>
                  </a:lnTo>
                  <a:cubicBezTo>
                    <a:pt x="572" y="74"/>
                    <a:pt x="447" y="21"/>
                    <a:pt x="329" y="21"/>
                  </a:cubicBezTo>
                  <a:cubicBezTo>
                    <a:pt x="289" y="21"/>
                    <a:pt x="250" y="27"/>
                    <a:pt x="215" y="39"/>
                  </a:cubicBezTo>
                  <a:cubicBezTo>
                    <a:pt x="72" y="134"/>
                    <a:pt x="0" y="301"/>
                    <a:pt x="72" y="467"/>
                  </a:cubicBezTo>
                  <a:lnTo>
                    <a:pt x="1977" y="4230"/>
                  </a:lnTo>
                  <a:cubicBezTo>
                    <a:pt x="2025" y="4349"/>
                    <a:pt x="2144" y="4420"/>
                    <a:pt x="2239" y="4420"/>
                  </a:cubicBezTo>
                  <a:cubicBezTo>
                    <a:pt x="2358" y="4420"/>
                    <a:pt x="2477" y="4349"/>
                    <a:pt x="2549" y="4230"/>
                  </a:cubicBezTo>
                  <a:lnTo>
                    <a:pt x="4406" y="467"/>
                  </a:lnTo>
                  <a:cubicBezTo>
                    <a:pt x="4501" y="301"/>
                    <a:pt x="4454" y="134"/>
                    <a:pt x="4263" y="39"/>
                  </a:cubicBezTo>
                  <a:cubicBezTo>
                    <a:pt x="4223" y="12"/>
                    <a:pt x="4178" y="0"/>
                    <a:pt x="413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94"/>
            <p:cNvSpPr/>
            <p:nvPr/>
          </p:nvSpPr>
          <p:spPr>
            <a:xfrm>
              <a:off x="7962650" y="1921022"/>
              <a:ext cx="73721" cy="143959"/>
            </a:xfrm>
            <a:custGeom>
              <a:rect b="b" l="l" r="r" t="t"/>
              <a:pathLst>
                <a:path extrusionOk="0" h="4421" w="2264">
                  <a:moveTo>
                    <a:pt x="1894" y="0"/>
                  </a:moveTo>
                  <a:cubicBezTo>
                    <a:pt x="1776" y="0"/>
                    <a:pt x="1655" y="78"/>
                    <a:pt x="1620" y="181"/>
                  </a:cubicBezTo>
                  <a:lnTo>
                    <a:pt x="1" y="3396"/>
                  </a:lnTo>
                  <a:lnTo>
                    <a:pt x="1" y="4420"/>
                  </a:lnTo>
                  <a:cubicBezTo>
                    <a:pt x="120" y="4420"/>
                    <a:pt x="239" y="4349"/>
                    <a:pt x="311" y="4230"/>
                  </a:cubicBezTo>
                  <a:lnTo>
                    <a:pt x="2168" y="467"/>
                  </a:lnTo>
                  <a:cubicBezTo>
                    <a:pt x="2263" y="301"/>
                    <a:pt x="2168" y="110"/>
                    <a:pt x="2025" y="39"/>
                  </a:cubicBezTo>
                  <a:cubicBezTo>
                    <a:pt x="1985" y="12"/>
                    <a:pt x="1940" y="0"/>
                    <a:pt x="189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94"/>
            <p:cNvSpPr/>
            <p:nvPr/>
          </p:nvSpPr>
          <p:spPr>
            <a:xfrm>
              <a:off x="7788180" y="2044792"/>
              <a:ext cx="349786" cy="226472"/>
            </a:xfrm>
            <a:custGeom>
              <a:rect b="b" l="l" r="r" t="t"/>
              <a:pathLst>
                <a:path extrusionOk="0" h="6955" w="10742">
                  <a:moveTo>
                    <a:pt x="953" y="0"/>
                  </a:moveTo>
                  <a:cubicBezTo>
                    <a:pt x="453" y="0"/>
                    <a:pt x="1" y="405"/>
                    <a:pt x="1" y="929"/>
                  </a:cubicBezTo>
                  <a:lnTo>
                    <a:pt x="1" y="6001"/>
                  </a:lnTo>
                  <a:cubicBezTo>
                    <a:pt x="1" y="6502"/>
                    <a:pt x="406" y="6954"/>
                    <a:pt x="953" y="6954"/>
                  </a:cubicBezTo>
                  <a:lnTo>
                    <a:pt x="9788" y="6954"/>
                  </a:lnTo>
                  <a:cubicBezTo>
                    <a:pt x="10312" y="6954"/>
                    <a:pt x="10741" y="6525"/>
                    <a:pt x="10741" y="6001"/>
                  </a:cubicBezTo>
                  <a:lnTo>
                    <a:pt x="10741" y="929"/>
                  </a:lnTo>
                  <a:cubicBezTo>
                    <a:pt x="10717" y="429"/>
                    <a:pt x="10312" y="0"/>
                    <a:pt x="9788"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94"/>
            <p:cNvSpPr/>
            <p:nvPr/>
          </p:nvSpPr>
          <p:spPr>
            <a:xfrm>
              <a:off x="7962650" y="2045541"/>
              <a:ext cx="174535" cy="225723"/>
            </a:xfrm>
            <a:custGeom>
              <a:rect b="b" l="l" r="r" t="t"/>
              <a:pathLst>
                <a:path extrusionOk="0" h="6932" w="5360">
                  <a:moveTo>
                    <a:pt x="4450" y="0"/>
                  </a:moveTo>
                  <a:cubicBezTo>
                    <a:pt x="4436" y="0"/>
                    <a:pt x="4421" y="0"/>
                    <a:pt x="4407" y="1"/>
                  </a:cubicBezTo>
                  <a:lnTo>
                    <a:pt x="1" y="1"/>
                  </a:lnTo>
                  <a:lnTo>
                    <a:pt x="1" y="6931"/>
                  </a:lnTo>
                  <a:lnTo>
                    <a:pt x="4407" y="6931"/>
                  </a:lnTo>
                  <a:cubicBezTo>
                    <a:pt x="4954" y="6931"/>
                    <a:pt x="5359" y="6479"/>
                    <a:pt x="5359" y="5978"/>
                  </a:cubicBezTo>
                  <a:lnTo>
                    <a:pt x="5359" y="930"/>
                  </a:lnTo>
                  <a:cubicBezTo>
                    <a:pt x="5359" y="420"/>
                    <a:pt x="4976" y="0"/>
                    <a:pt x="44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94"/>
            <p:cNvSpPr/>
            <p:nvPr/>
          </p:nvSpPr>
          <p:spPr>
            <a:xfrm>
              <a:off x="7992900" y="2106824"/>
              <a:ext cx="104721" cy="20189"/>
            </a:xfrm>
            <a:custGeom>
              <a:rect b="b" l="l" r="r" t="t"/>
              <a:pathLst>
                <a:path extrusionOk="0" h="620" w="3216">
                  <a:moveTo>
                    <a:pt x="334" y="0"/>
                  </a:moveTo>
                  <a:cubicBezTo>
                    <a:pt x="144" y="0"/>
                    <a:pt x="1" y="167"/>
                    <a:pt x="25" y="358"/>
                  </a:cubicBezTo>
                  <a:cubicBezTo>
                    <a:pt x="48" y="500"/>
                    <a:pt x="215" y="620"/>
                    <a:pt x="358" y="620"/>
                  </a:cubicBezTo>
                  <a:lnTo>
                    <a:pt x="2882" y="620"/>
                  </a:lnTo>
                  <a:cubicBezTo>
                    <a:pt x="3073" y="620"/>
                    <a:pt x="3216" y="477"/>
                    <a:pt x="3192" y="262"/>
                  </a:cubicBezTo>
                  <a:cubicBezTo>
                    <a:pt x="3144" y="119"/>
                    <a:pt x="3001" y="0"/>
                    <a:pt x="28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94"/>
            <p:cNvSpPr/>
            <p:nvPr/>
          </p:nvSpPr>
          <p:spPr>
            <a:xfrm>
              <a:off x="7992900" y="2147136"/>
              <a:ext cx="104721" cy="20189"/>
            </a:xfrm>
            <a:custGeom>
              <a:rect b="b" l="l" r="r" t="t"/>
              <a:pathLst>
                <a:path extrusionOk="0" h="620" w="3216">
                  <a:moveTo>
                    <a:pt x="334" y="1"/>
                  </a:moveTo>
                  <a:cubicBezTo>
                    <a:pt x="144" y="1"/>
                    <a:pt x="1" y="191"/>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94"/>
            <p:cNvSpPr/>
            <p:nvPr/>
          </p:nvSpPr>
          <p:spPr>
            <a:xfrm>
              <a:off x="7992900" y="2188230"/>
              <a:ext cx="104721" cy="20221"/>
            </a:xfrm>
            <a:custGeom>
              <a:rect b="b" l="l" r="r" t="t"/>
              <a:pathLst>
                <a:path extrusionOk="0" h="621" w="3216">
                  <a:moveTo>
                    <a:pt x="334" y="1"/>
                  </a:moveTo>
                  <a:cubicBezTo>
                    <a:pt x="144" y="1"/>
                    <a:pt x="1" y="168"/>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94"/>
            <p:cNvSpPr/>
            <p:nvPr/>
          </p:nvSpPr>
          <p:spPr>
            <a:xfrm>
              <a:off x="7870400" y="2085886"/>
              <a:ext cx="62064" cy="62064"/>
            </a:xfrm>
            <a:custGeom>
              <a:rect b="b" l="l" r="r" t="t"/>
              <a:pathLst>
                <a:path extrusionOk="0" h="1906" w="1906">
                  <a:moveTo>
                    <a:pt x="953" y="0"/>
                  </a:moveTo>
                  <a:cubicBezTo>
                    <a:pt x="429" y="0"/>
                    <a:pt x="0" y="429"/>
                    <a:pt x="0" y="953"/>
                  </a:cubicBezTo>
                  <a:cubicBezTo>
                    <a:pt x="0" y="1501"/>
                    <a:pt x="429" y="1906"/>
                    <a:pt x="953" y="1906"/>
                  </a:cubicBezTo>
                  <a:cubicBezTo>
                    <a:pt x="1500" y="1906"/>
                    <a:pt x="1905" y="1501"/>
                    <a:pt x="1905" y="953"/>
                  </a:cubicBezTo>
                  <a:cubicBezTo>
                    <a:pt x="1905" y="429"/>
                    <a:pt x="1500"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94"/>
            <p:cNvSpPr/>
            <p:nvPr/>
          </p:nvSpPr>
          <p:spPr>
            <a:xfrm>
              <a:off x="7847900" y="2147136"/>
              <a:ext cx="105502" cy="62064"/>
            </a:xfrm>
            <a:custGeom>
              <a:rect b="b" l="l" r="r" t="t"/>
              <a:pathLst>
                <a:path extrusionOk="0" h="1906" w="3240">
                  <a:moveTo>
                    <a:pt x="1596" y="1"/>
                  </a:moveTo>
                  <a:cubicBezTo>
                    <a:pt x="715" y="1"/>
                    <a:pt x="0" y="715"/>
                    <a:pt x="0" y="1572"/>
                  </a:cubicBezTo>
                  <a:cubicBezTo>
                    <a:pt x="0" y="1763"/>
                    <a:pt x="167" y="1906"/>
                    <a:pt x="334" y="1906"/>
                  </a:cubicBezTo>
                  <a:cubicBezTo>
                    <a:pt x="524" y="1906"/>
                    <a:pt x="667" y="1763"/>
                    <a:pt x="667" y="1572"/>
                  </a:cubicBezTo>
                  <a:cubicBezTo>
                    <a:pt x="667" y="1049"/>
                    <a:pt x="1072" y="620"/>
                    <a:pt x="1620" y="620"/>
                  </a:cubicBezTo>
                  <a:cubicBezTo>
                    <a:pt x="2168" y="620"/>
                    <a:pt x="2572" y="1049"/>
                    <a:pt x="2572" y="1572"/>
                  </a:cubicBezTo>
                  <a:cubicBezTo>
                    <a:pt x="2572" y="1763"/>
                    <a:pt x="2715" y="1906"/>
                    <a:pt x="2906" y="1906"/>
                  </a:cubicBezTo>
                  <a:cubicBezTo>
                    <a:pt x="3073" y="1906"/>
                    <a:pt x="3239" y="1763"/>
                    <a:pt x="3239" y="1572"/>
                  </a:cubicBezTo>
                  <a:cubicBezTo>
                    <a:pt x="3239" y="715"/>
                    <a:pt x="2525" y="1"/>
                    <a:pt x="159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7" name="Google Shape;20317;p94"/>
          <p:cNvGrpSpPr/>
          <p:nvPr/>
        </p:nvGrpSpPr>
        <p:grpSpPr>
          <a:xfrm>
            <a:off x="8804028" y="3928186"/>
            <a:ext cx="544762" cy="544762"/>
            <a:chOff x="7788180" y="2485232"/>
            <a:chExt cx="349005" cy="349005"/>
          </a:xfrm>
        </p:grpSpPr>
        <p:sp>
          <p:nvSpPr>
            <p:cNvPr id="20318" name="Google Shape;20318;p94"/>
            <p:cNvSpPr/>
            <p:nvPr/>
          </p:nvSpPr>
          <p:spPr>
            <a:xfrm>
              <a:off x="7788180" y="2485232"/>
              <a:ext cx="349005" cy="349005"/>
            </a:xfrm>
            <a:custGeom>
              <a:rect b="b" l="l" r="r" t="t"/>
              <a:pathLst>
                <a:path extrusionOk="0" h="10718" w="10718">
                  <a:moveTo>
                    <a:pt x="5359" y="1"/>
                  </a:moveTo>
                  <a:cubicBezTo>
                    <a:pt x="2406" y="1"/>
                    <a:pt x="1" y="2406"/>
                    <a:pt x="1" y="5359"/>
                  </a:cubicBezTo>
                  <a:cubicBezTo>
                    <a:pt x="1" y="8336"/>
                    <a:pt x="2406" y="10717"/>
                    <a:pt x="5359" y="10717"/>
                  </a:cubicBezTo>
                  <a:cubicBezTo>
                    <a:pt x="8312" y="10717"/>
                    <a:pt x="10717" y="8336"/>
                    <a:pt x="10717" y="5359"/>
                  </a:cubicBezTo>
                  <a:cubicBezTo>
                    <a:pt x="10717" y="2406"/>
                    <a:pt x="8312" y="1"/>
                    <a:pt x="535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94"/>
            <p:cNvSpPr/>
            <p:nvPr/>
          </p:nvSpPr>
          <p:spPr>
            <a:xfrm>
              <a:off x="7962650" y="2485232"/>
              <a:ext cx="174535" cy="349005"/>
            </a:xfrm>
            <a:custGeom>
              <a:rect b="b" l="l" r="r" t="t"/>
              <a:pathLst>
                <a:path extrusionOk="0" h="10718" w="5360">
                  <a:moveTo>
                    <a:pt x="1" y="1"/>
                  </a:moveTo>
                  <a:lnTo>
                    <a:pt x="1" y="10717"/>
                  </a:lnTo>
                  <a:cubicBezTo>
                    <a:pt x="2954" y="10717"/>
                    <a:pt x="5359" y="8312"/>
                    <a:pt x="5359" y="5359"/>
                  </a:cubicBezTo>
                  <a:cubicBezTo>
                    <a:pt x="5359" y="2430"/>
                    <a:pt x="2954" y="1"/>
                    <a:pt x="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94"/>
            <p:cNvSpPr/>
            <p:nvPr/>
          </p:nvSpPr>
          <p:spPr>
            <a:xfrm>
              <a:off x="7808336" y="2506170"/>
              <a:ext cx="308693" cy="307911"/>
            </a:xfrm>
            <a:custGeom>
              <a:rect b="b" l="l" r="r" t="t"/>
              <a:pathLst>
                <a:path extrusionOk="0" h="9456" w="9480">
                  <a:moveTo>
                    <a:pt x="4740" y="1"/>
                  </a:moveTo>
                  <a:cubicBezTo>
                    <a:pt x="2120" y="1"/>
                    <a:pt x="1" y="2096"/>
                    <a:pt x="1" y="4716"/>
                  </a:cubicBezTo>
                  <a:cubicBezTo>
                    <a:pt x="1" y="7336"/>
                    <a:pt x="2120" y="9455"/>
                    <a:pt x="4740" y="9455"/>
                  </a:cubicBezTo>
                  <a:cubicBezTo>
                    <a:pt x="7360" y="9455"/>
                    <a:pt x="9479" y="7336"/>
                    <a:pt x="9479" y="4716"/>
                  </a:cubicBezTo>
                  <a:cubicBezTo>
                    <a:pt x="9479" y="2096"/>
                    <a:pt x="7360" y="1"/>
                    <a:pt x="474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94"/>
            <p:cNvSpPr/>
            <p:nvPr/>
          </p:nvSpPr>
          <p:spPr>
            <a:xfrm>
              <a:off x="7962650" y="2506170"/>
              <a:ext cx="154379" cy="307911"/>
            </a:xfrm>
            <a:custGeom>
              <a:rect b="b" l="l" r="r" t="t"/>
              <a:pathLst>
                <a:path extrusionOk="0" h="9456" w="4741">
                  <a:moveTo>
                    <a:pt x="1" y="1"/>
                  </a:moveTo>
                  <a:lnTo>
                    <a:pt x="1" y="9455"/>
                  </a:lnTo>
                  <a:cubicBezTo>
                    <a:pt x="2621" y="9455"/>
                    <a:pt x="4740" y="7312"/>
                    <a:pt x="4740" y="4716"/>
                  </a:cubicBezTo>
                  <a:cubicBezTo>
                    <a:pt x="4740" y="2144"/>
                    <a:pt x="2597"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94"/>
            <p:cNvSpPr/>
            <p:nvPr/>
          </p:nvSpPr>
          <p:spPr>
            <a:xfrm>
              <a:off x="7865744" y="2735703"/>
              <a:ext cx="21719" cy="20970"/>
            </a:xfrm>
            <a:custGeom>
              <a:rect b="b" l="l" r="r" t="t"/>
              <a:pathLst>
                <a:path extrusionOk="0" h="644" w="667">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94"/>
            <p:cNvSpPr/>
            <p:nvPr/>
          </p:nvSpPr>
          <p:spPr>
            <a:xfrm>
              <a:off x="8039432" y="2562015"/>
              <a:ext cx="20970" cy="21752"/>
            </a:xfrm>
            <a:custGeom>
              <a:rect b="b" l="l" r="r" t="t"/>
              <a:pathLst>
                <a:path extrusionOk="0" h="668" w="644">
                  <a:moveTo>
                    <a:pt x="334" y="0"/>
                  </a:moveTo>
                  <a:cubicBezTo>
                    <a:pt x="144" y="0"/>
                    <a:pt x="1" y="143"/>
                    <a:pt x="1" y="334"/>
                  </a:cubicBezTo>
                  <a:cubicBezTo>
                    <a:pt x="1" y="500"/>
                    <a:pt x="144" y="667"/>
                    <a:pt x="334" y="667"/>
                  </a:cubicBezTo>
                  <a:cubicBezTo>
                    <a:pt x="501" y="667"/>
                    <a:pt x="644" y="500"/>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94"/>
            <p:cNvSpPr/>
            <p:nvPr/>
          </p:nvSpPr>
          <p:spPr>
            <a:xfrm>
              <a:off x="7865744" y="2562015"/>
              <a:ext cx="21719" cy="21752"/>
            </a:xfrm>
            <a:custGeom>
              <a:rect b="b" l="l" r="r" t="t"/>
              <a:pathLst>
                <a:path extrusionOk="0" h="668" w="667">
                  <a:moveTo>
                    <a:pt x="334" y="0"/>
                  </a:moveTo>
                  <a:cubicBezTo>
                    <a:pt x="143" y="0"/>
                    <a:pt x="0" y="143"/>
                    <a:pt x="0" y="334"/>
                  </a:cubicBezTo>
                  <a:cubicBezTo>
                    <a:pt x="0" y="500"/>
                    <a:pt x="143" y="667"/>
                    <a:pt x="334" y="667"/>
                  </a:cubicBezTo>
                  <a:cubicBezTo>
                    <a:pt x="500" y="667"/>
                    <a:pt x="667" y="500"/>
                    <a:pt x="667" y="334"/>
                  </a:cubicBezTo>
                  <a:cubicBezTo>
                    <a:pt x="667" y="143"/>
                    <a:pt x="500"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94"/>
            <p:cNvSpPr/>
            <p:nvPr/>
          </p:nvSpPr>
          <p:spPr>
            <a:xfrm>
              <a:off x="8039432" y="2735703"/>
              <a:ext cx="20970" cy="20970"/>
            </a:xfrm>
            <a:custGeom>
              <a:rect b="b" l="l" r="r" t="t"/>
              <a:pathLst>
                <a:path extrusionOk="0" h="644" w="644">
                  <a:moveTo>
                    <a:pt x="334" y="1"/>
                  </a:moveTo>
                  <a:cubicBezTo>
                    <a:pt x="144" y="1"/>
                    <a:pt x="1" y="144"/>
                    <a:pt x="1" y="334"/>
                  </a:cubicBezTo>
                  <a:cubicBezTo>
                    <a:pt x="1" y="501"/>
                    <a:pt x="144" y="644"/>
                    <a:pt x="334" y="644"/>
                  </a:cubicBezTo>
                  <a:cubicBezTo>
                    <a:pt x="501" y="644"/>
                    <a:pt x="644" y="501"/>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94"/>
            <p:cNvSpPr/>
            <p:nvPr/>
          </p:nvSpPr>
          <p:spPr>
            <a:xfrm>
              <a:off x="7830055"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94"/>
            <p:cNvSpPr/>
            <p:nvPr/>
          </p:nvSpPr>
          <p:spPr>
            <a:xfrm>
              <a:off x="8054932"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94"/>
            <p:cNvSpPr/>
            <p:nvPr/>
          </p:nvSpPr>
          <p:spPr>
            <a:xfrm>
              <a:off x="7953370" y="2527108"/>
              <a:ext cx="10094" cy="41126"/>
            </a:xfrm>
            <a:custGeom>
              <a:rect b="b" l="l" r="r" t="t"/>
              <a:pathLst>
                <a:path extrusionOk="0" h="1263" w="310">
                  <a:moveTo>
                    <a:pt x="310" y="1"/>
                  </a:moveTo>
                  <a:cubicBezTo>
                    <a:pt x="143" y="1"/>
                    <a:pt x="0" y="144"/>
                    <a:pt x="0" y="310"/>
                  </a:cubicBezTo>
                  <a:lnTo>
                    <a:pt x="0" y="930"/>
                  </a:lnTo>
                  <a:cubicBezTo>
                    <a:pt x="0" y="1096"/>
                    <a:pt x="143" y="1263"/>
                    <a:pt x="310" y="1263"/>
                  </a:cubicBezTo>
                  <a:lnTo>
                    <a:pt x="310"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94"/>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94"/>
            <p:cNvSpPr/>
            <p:nvPr/>
          </p:nvSpPr>
          <p:spPr>
            <a:xfrm>
              <a:off x="7951807" y="2751984"/>
              <a:ext cx="21752" cy="41908"/>
            </a:xfrm>
            <a:custGeom>
              <a:rect b="b" l="l" r="r" t="t"/>
              <a:pathLst>
                <a:path extrusionOk="0" h="1287" w="668">
                  <a:moveTo>
                    <a:pt x="334" y="1"/>
                  </a:moveTo>
                  <a:cubicBezTo>
                    <a:pt x="167" y="1"/>
                    <a:pt x="1" y="144"/>
                    <a:pt x="1" y="334"/>
                  </a:cubicBezTo>
                  <a:lnTo>
                    <a:pt x="1" y="953"/>
                  </a:lnTo>
                  <a:cubicBezTo>
                    <a:pt x="1" y="1144"/>
                    <a:pt x="167" y="1287"/>
                    <a:pt x="334" y="1287"/>
                  </a:cubicBezTo>
                  <a:cubicBezTo>
                    <a:pt x="525" y="1287"/>
                    <a:pt x="667" y="1144"/>
                    <a:pt x="667" y="953"/>
                  </a:cubicBezTo>
                  <a:lnTo>
                    <a:pt x="667" y="334"/>
                  </a:lnTo>
                  <a:cubicBezTo>
                    <a:pt x="667"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94"/>
            <p:cNvSpPr/>
            <p:nvPr/>
          </p:nvSpPr>
          <p:spPr>
            <a:xfrm>
              <a:off x="7951807" y="2588390"/>
              <a:ext cx="83783" cy="142494"/>
            </a:xfrm>
            <a:custGeom>
              <a:rect b="b" l="l" r="r" t="t"/>
              <a:pathLst>
                <a:path extrusionOk="0" h="4376" w="2573">
                  <a:moveTo>
                    <a:pt x="334" y="0"/>
                  </a:moveTo>
                  <a:cubicBezTo>
                    <a:pt x="167" y="0"/>
                    <a:pt x="1" y="143"/>
                    <a:pt x="1" y="333"/>
                  </a:cubicBezTo>
                  <a:lnTo>
                    <a:pt x="1" y="2191"/>
                  </a:lnTo>
                  <a:cubicBezTo>
                    <a:pt x="1" y="2286"/>
                    <a:pt x="48" y="2358"/>
                    <a:pt x="96" y="2405"/>
                  </a:cubicBezTo>
                  <a:lnTo>
                    <a:pt x="310" y="2620"/>
                  </a:lnTo>
                  <a:lnTo>
                    <a:pt x="1977" y="4287"/>
                  </a:lnTo>
                  <a:cubicBezTo>
                    <a:pt x="2037" y="4346"/>
                    <a:pt x="2120" y="4376"/>
                    <a:pt x="2203" y="4376"/>
                  </a:cubicBezTo>
                  <a:cubicBezTo>
                    <a:pt x="2287" y="4376"/>
                    <a:pt x="2370" y="4346"/>
                    <a:pt x="2430" y="4287"/>
                  </a:cubicBezTo>
                  <a:cubicBezTo>
                    <a:pt x="2573" y="4191"/>
                    <a:pt x="2573" y="3977"/>
                    <a:pt x="2453" y="3858"/>
                  </a:cubicBezTo>
                  <a:lnTo>
                    <a:pt x="667" y="2072"/>
                  </a:lnTo>
                  <a:lnTo>
                    <a:pt x="667" y="333"/>
                  </a:lnTo>
                  <a:cubicBezTo>
                    <a:pt x="667"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94"/>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94"/>
            <p:cNvSpPr/>
            <p:nvPr/>
          </p:nvSpPr>
          <p:spPr>
            <a:xfrm>
              <a:off x="7962650" y="2751984"/>
              <a:ext cx="10908" cy="40378"/>
            </a:xfrm>
            <a:custGeom>
              <a:rect b="b" l="l" r="r" t="t"/>
              <a:pathLst>
                <a:path extrusionOk="0" h="1240" w="335">
                  <a:moveTo>
                    <a:pt x="1" y="1"/>
                  </a:moveTo>
                  <a:lnTo>
                    <a:pt x="1" y="1239"/>
                  </a:lnTo>
                  <a:cubicBezTo>
                    <a:pt x="192" y="1239"/>
                    <a:pt x="334" y="1096"/>
                    <a:pt x="334" y="953"/>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94"/>
            <p:cNvSpPr/>
            <p:nvPr/>
          </p:nvSpPr>
          <p:spPr>
            <a:xfrm>
              <a:off x="7962650" y="2588390"/>
              <a:ext cx="72940" cy="143275"/>
            </a:xfrm>
            <a:custGeom>
              <a:rect b="b" l="l" r="r" t="t"/>
              <a:pathLst>
                <a:path extrusionOk="0" h="4400" w="2240">
                  <a:moveTo>
                    <a:pt x="1" y="0"/>
                  </a:moveTo>
                  <a:lnTo>
                    <a:pt x="1" y="2643"/>
                  </a:lnTo>
                  <a:lnTo>
                    <a:pt x="1668" y="4310"/>
                  </a:lnTo>
                  <a:cubicBezTo>
                    <a:pt x="1728" y="4370"/>
                    <a:pt x="1811" y="4400"/>
                    <a:pt x="1894" y="4400"/>
                  </a:cubicBezTo>
                  <a:cubicBezTo>
                    <a:pt x="1978" y="4400"/>
                    <a:pt x="2061" y="4370"/>
                    <a:pt x="2120" y="4310"/>
                  </a:cubicBezTo>
                  <a:cubicBezTo>
                    <a:pt x="2240" y="4191"/>
                    <a:pt x="2240" y="3977"/>
                    <a:pt x="2120" y="3858"/>
                  </a:cubicBezTo>
                  <a:lnTo>
                    <a:pt x="334" y="2072"/>
                  </a:lnTo>
                  <a:lnTo>
                    <a:pt x="334" y="333"/>
                  </a:lnTo>
                  <a:cubicBezTo>
                    <a:pt x="334" y="143"/>
                    <a:pt x="192"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5" name="Google Shape;20335;p94"/>
          <p:cNvGrpSpPr/>
          <p:nvPr/>
        </p:nvGrpSpPr>
        <p:grpSpPr>
          <a:xfrm>
            <a:off x="8867002" y="4787566"/>
            <a:ext cx="420033" cy="547201"/>
            <a:chOff x="7828525" y="3035799"/>
            <a:chExt cx="269096" cy="350568"/>
          </a:xfrm>
        </p:grpSpPr>
        <p:sp>
          <p:nvSpPr>
            <p:cNvPr id="20336" name="Google Shape;20336;p94"/>
            <p:cNvSpPr/>
            <p:nvPr/>
          </p:nvSpPr>
          <p:spPr>
            <a:xfrm>
              <a:off x="7860306" y="3118801"/>
              <a:ext cx="205535" cy="267566"/>
            </a:xfrm>
            <a:custGeom>
              <a:rect b="b" l="l" r="r" t="t"/>
              <a:pathLst>
                <a:path extrusionOk="0" h="8217" w="6312">
                  <a:moveTo>
                    <a:pt x="953" y="0"/>
                  </a:moveTo>
                  <a:cubicBezTo>
                    <a:pt x="405" y="0"/>
                    <a:pt x="0" y="429"/>
                    <a:pt x="0" y="953"/>
                  </a:cubicBezTo>
                  <a:lnTo>
                    <a:pt x="0" y="7263"/>
                  </a:lnTo>
                  <a:cubicBezTo>
                    <a:pt x="0" y="7787"/>
                    <a:pt x="429" y="8216"/>
                    <a:pt x="953" y="8216"/>
                  </a:cubicBezTo>
                  <a:lnTo>
                    <a:pt x="5359" y="8216"/>
                  </a:lnTo>
                  <a:cubicBezTo>
                    <a:pt x="5883" y="8216"/>
                    <a:pt x="6311" y="7764"/>
                    <a:pt x="6311" y="7263"/>
                  </a:cubicBezTo>
                  <a:lnTo>
                    <a:pt x="6311" y="953"/>
                  </a:lnTo>
                  <a:cubicBezTo>
                    <a:pt x="6311" y="405"/>
                    <a:pt x="5883" y="0"/>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94"/>
            <p:cNvSpPr/>
            <p:nvPr/>
          </p:nvSpPr>
          <p:spPr>
            <a:xfrm>
              <a:off x="7962650" y="3118801"/>
              <a:ext cx="103191" cy="267566"/>
            </a:xfrm>
            <a:custGeom>
              <a:rect b="b" l="l" r="r" t="t"/>
              <a:pathLst>
                <a:path extrusionOk="0" h="8217" w="3169">
                  <a:moveTo>
                    <a:pt x="1" y="0"/>
                  </a:moveTo>
                  <a:lnTo>
                    <a:pt x="1" y="8216"/>
                  </a:lnTo>
                  <a:lnTo>
                    <a:pt x="2216" y="8216"/>
                  </a:lnTo>
                  <a:cubicBezTo>
                    <a:pt x="2740" y="8216"/>
                    <a:pt x="3168" y="7764"/>
                    <a:pt x="3168" y="7263"/>
                  </a:cubicBezTo>
                  <a:lnTo>
                    <a:pt x="3168" y="953"/>
                  </a:lnTo>
                  <a:cubicBezTo>
                    <a:pt x="3168" y="405"/>
                    <a:pt x="2740" y="0"/>
                    <a:pt x="2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94"/>
            <p:cNvSpPr/>
            <p:nvPr/>
          </p:nvSpPr>
          <p:spPr>
            <a:xfrm>
              <a:off x="7880462" y="3138957"/>
              <a:ext cx="164441" cy="226472"/>
            </a:xfrm>
            <a:custGeom>
              <a:rect b="b" l="l" r="r" t="t"/>
              <a:pathLst>
                <a:path extrusionOk="0" h="6955" w="5050">
                  <a:moveTo>
                    <a:pt x="334" y="0"/>
                  </a:moveTo>
                  <a:cubicBezTo>
                    <a:pt x="144" y="0"/>
                    <a:pt x="1" y="143"/>
                    <a:pt x="1" y="334"/>
                  </a:cubicBezTo>
                  <a:lnTo>
                    <a:pt x="1" y="6644"/>
                  </a:lnTo>
                  <a:cubicBezTo>
                    <a:pt x="1" y="6811"/>
                    <a:pt x="144" y="6954"/>
                    <a:pt x="334" y="6954"/>
                  </a:cubicBezTo>
                  <a:lnTo>
                    <a:pt x="4740" y="6954"/>
                  </a:lnTo>
                  <a:cubicBezTo>
                    <a:pt x="4906" y="6954"/>
                    <a:pt x="5049" y="6811"/>
                    <a:pt x="5049" y="6644"/>
                  </a:cubicBezTo>
                  <a:lnTo>
                    <a:pt x="5049" y="334"/>
                  </a:lnTo>
                  <a:cubicBezTo>
                    <a:pt x="5049" y="143"/>
                    <a:pt x="4906"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94"/>
            <p:cNvSpPr/>
            <p:nvPr/>
          </p:nvSpPr>
          <p:spPr>
            <a:xfrm>
              <a:off x="7962650" y="3139641"/>
              <a:ext cx="82253" cy="225788"/>
            </a:xfrm>
            <a:custGeom>
              <a:rect b="b" l="l" r="r" t="t"/>
              <a:pathLst>
                <a:path extrusionOk="0" h="6934" w="2526">
                  <a:moveTo>
                    <a:pt x="2252" y="1"/>
                  </a:moveTo>
                  <a:cubicBezTo>
                    <a:pt x="2240" y="1"/>
                    <a:pt x="2228" y="1"/>
                    <a:pt x="2216" y="3"/>
                  </a:cubicBezTo>
                  <a:lnTo>
                    <a:pt x="1" y="3"/>
                  </a:lnTo>
                  <a:lnTo>
                    <a:pt x="1" y="6933"/>
                  </a:lnTo>
                  <a:lnTo>
                    <a:pt x="2216" y="6933"/>
                  </a:lnTo>
                  <a:cubicBezTo>
                    <a:pt x="2382" y="6933"/>
                    <a:pt x="2525" y="6790"/>
                    <a:pt x="2525" y="6623"/>
                  </a:cubicBezTo>
                  <a:lnTo>
                    <a:pt x="2525" y="313"/>
                  </a:lnTo>
                  <a:cubicBezTo>
                    <a:pt x="2525" y="136"/>
                    <a:pt x="2403" y="1"/>
                    <a:pt x="225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94"/>
            <p:cNvSpPr/>
            <p:nvPr/>
          </p:nvSpPr>
          <p:spPr>
            <a:xfrm>
              <a:off x="7942494" y="3322740"/>
              <a:ext cx="41908" cy="21752"/>
            </a:xfrm>
            <a:custGeom>
              <a:rect b="b" l="l" r="r" t="t"/>
              <a:pathLst>
                <a:path extrusionOk="0" h="668" w="1287">
                  <a:moveTo>
                    <a:pt x="334" y="0"/>
                  </a:moveTo>
                  <a:cubicBezTo>
                    <a:pt x="144" y="0"/>
                    <a:pt x="1" y="167"/>
                    <a:pt x="1" y="334"/>
                  </a:cubicBezTo>
                  <a:cubicBezTo>
                    <a:pt x="1" y="524"/>
                    <a:pt x="144" y="667"/>
                    <a:pt x="334" y="667"/>
                  </a:cubicBezTo>
                  <a:lnTo>
                    <a:pt x="953" y="667"/>
                  </a:lnTo>
                  <a:cubicBezTo>
                    <a:pt x="1120" y="667"/>
                    <a:pt x="1287" y="524"/>
                    <a:pt x="1287" y="334"/>
                  </a:cubicBezTo>
                  <a:cubicBezTo>
                    <a:pt x="1287"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94"/>
            <p:cNvSpPr/>
            <p:nvPr/>
          </p:nvSpPr>
          <p:spPr>
            <a:xfrm>
              <a:off x="7963431" y="3324270"/>
              <a:ext cx="21752" cy="20221"/>
            </a:xfrm>
            <a:custGeom>
              <a:rect b="b" l="l" r="r" t="t"/>
              <a:pathLst>
                <a:path extrusionOk="0" h="621" w="668">
                  <a:moveTo>
                    <a:pt x="1" y="1"/>
                  </a:moveTo>
                  <a:lnTo>
                    <a:pt x="1" y="620"/>
                  </a:lnTo>
                  <a:lnTo>
                    <a:pt x="310" y="620"/>
                  </a:lnTo>
                  <a:cubicBezTo>
                    <a:pt x="453" y="620"/>
                    <a:pt x="596" y="501"/>
                    <a:pt x="668" y="358"/>
                  </a:cubicBezTo>
                  <a:cubicBezTo>
                    <a:pt x="668" y="144"/>
                    <a:pt x="525"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94"/>
            <p:cNvSpPr/>
            <p:nvPr/>
          </p:nvSpPr>
          <p:spPr>
            <a:xfrm>
              <a:off x="7828525" y="3035799"/>
              <a:ext cx="268315" cy="81471"/>
            </a:xfrm>
            <a:custGeom>
              <a:rect b="b" l="l" r="r" t="t"/>
              <a:pathLst>
                <a:path extrusionOk="0" h="2502" w="8240">
                  <a:moveTo>
                    <a:pt x="1286" y="1"/>
                  </a:moveTo>
                  <a:cubicBezTo>
                    <a:pt x="1167" y="1"/>
                    <a:pt x="1096" y="72"/>
                    <a:pt x="1024" y="168"/>
                  </a:cubicBezTo>
                  <a:lnTo>
                    <a:pt x="72" y="1739"/>
                  </a:lnTo>
                  <a:cubicBezTo>
                    <a:pt x="48" y="1787"/>
                    <a:pt x="0" y="1858"/>
                    <a:pt x="0" y="1882"/>
                  </a:cubicBezTo>
                  <a:lnTo>
                    <a:pt x="572" y="2501"/>
                  </a:lnTo>
                  <a:lnTo>
                    <a:pt x="7216" y="2501"/>
                  </a:lnTo>
                  <a:lnTo>
                    <a:pt x="8192" y="1882"/>
                  </a:lnTo>
                  <a:cubicBezTo>
                    <a:pt x="8240" y="1858"/>
                    <a:pt x="8192" y="1787"/>
                    <a:pt x="8168" y="1739"/>
                  </a:cubicBezTo>
                  <a:lnTo>
                    <a:pt x="7216" y="168"/>
                  </a:lnTo>
                  <a:cubicBezTo>
                    <a:pt x="7144" y="72"/>
                    <a:pt x="7073" y="1"/>
                    <a:pt x="695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94"/>
            <p:cNvSpPr/>
            <p:nvPr/>
          </p:nvSpPr>
          <p:spPr>
            <a:xfrm>
              <a:off x="7961901" y="3036581"/>
              <a:ext cx="133409" cy="83002"/>
            </a:xfrm>
            <a:custGeom>
              <a:rect b="b" l="l" r="r" t="t"/>
              <a:pathLst>
                <a:path extrusionOk="0" h="2549" w="4097">
                  <a:moveTo>
                    <a:pt x="0" y="1"/>
                  </a:moveTo>
                  <a:lnTo>
                    <a:pt x="0" y="2549"/>
                  </a:lnTo>
                  <a:lnTo>
                    <a:pt x="3120" y="2549"/>
                  </a:lnTo>
                  <a:lnTo>
                    <a:pt x="4096" y="1882"/>
                  </a:lnTo>
                  <a:cubicBezTo>
                    <a:pt x="4096" y="1834"/>
                    <a:pt x="4072" y="1763"/>
                    <a:pt x="4049" y="1739"/>
                  </a:cubicBezTo>
                  <a:lnTo>
                    <a:pt x="3096" y="167"/>
                  </a:lnTo>
                  <a:cubicBezTo>
                    <a:pt x="3025" y="72"/>
                    <a:pt x="2953"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94"/>
            <p:cNvSpPr/>
            <p:nvPr/>
          </p:nvSpPr>
          <p:spPr>
            <a:xfrm>
              <a:off x="7830055" y="3097863"/>
              <a:ext cx="267566" cy="83067"/>
            </a:xfrm>
            <a:custGeom>
              <a:rect b="b" l="l" r="r" t="t"/>
              <a:pathLst>
                <a:path extrusionOk="0" h="2551" w="8217">
                  <a:moveTo>
                    <a:pt x="1" y="0"/>
                  </a:moveTo>
                  <a:lnTo>
                    <a:pt x="1" y="1262"/>
                  </a:lnTo>
                  <a:cubicBezTo>
                    <a:pt x="1" y="1905"/>
                    <a:pt x="501" y="2477"/>
                    <a:pt x="1144" y="2548"/>
                  </a:cubicBezTo>
                  <a:cubicBezTo>
                    <a:pt x="1168" y="2550"/>
                    <a:pt x="1192" y="2550"/>
                    <a:pt x="1216" y="2550"/>
                  </a:cubicBezTo>
                  <a:cubicBezTo>
                    <a:pt x="1613" y="2550"/>
                    <a:pt x="1945" y="2367"/>
                    <a:pt x="2192" y="2120"/>
                  </a:cubicBezTo>
                  <a:cubicBezTo>
                    <a:pt x="2430" y="2382"/>
                    <a:pt x="2763" y="2548"/>
                    <a:pt x="3144" y="2548"/>
                  </a:cubicBezTo>
                  <a:cubicBezTo>
                    <a:pt x="3549" y="2548"/>
                    <a:pt x="3859" y="2358"/>
                    <a:pt x="4097" y="2120"/>
                  </a:cubicBezTo>
                  <a:cubicBezTo>
                    <a:pt x="4335" y="2382"/>
                    <a:pt x="4668" y="2548"/>
                    <a:pt x="5049" y="2548"/>
                  </a:cubicBezTo>
                  <a:cubicBezTo>
                    <a:pt x="5454" y="2548"/>
                    <a:pt x="5764" y="2358"/>
                    <a:pt x="6002" y="2120"/>
                  </a:cubicBezTo>
                  <a:cubicBezTo>
                    <a:pt x="6240" y="2382"/>
                    <a:pt x="6574" y="2548"/>
                    <a:pt x="6955" y="2548"/>
                  </a:cubicBezTo>
                  <a:cubicBezTo>
                    <a:pt x="7717" y="2548"/>
                    <a:pt x="8217" y="1905"/>
                    <a:pt x="8217" y="1381"/>
                  </a:cubicBezTo>
                  <a:lnTo>
                    <a:pt x="82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94"/>
            <p:cNvSpPr/>
            <p:nvPr/>
          </p:nvSpPr>
          <p:spPr>
            <a:xfrm>
              <a:off x="7963431" y="3097082"/>
              <a:ext cx="133409" cy="82220"/>
            </a:xfrm>
            <a:custGeom>
              <a:rect b="b" l="l" r="r" t="t"/>
              <a:pathLst>
                <a:path extrusionOk="0" h="2525" w="4097">
                  <a:moveTo>
                    <a:pt x="1" y="0"/>
                  </a:moveTo>
                  <a:lnTo>
                    <a:pt x="1" y="2072"/>
                  </a:lnTo>
                  <a:cubicBezTo>
                    <a:pt x="239" y="2358"/>
                    <a:pt x="572" y="2501"/>
                    <a:pt x="953" y="2501"/>
                  </a:cubicBezTo>
                  <a:cubicBezTo>
                    <a:pt x="1358" y="2501"/>
                    <a:pt x="1644" y="2382"/>
                    <a:pt x="1882" y="2120"/>
                  </a:cubicBezTo>
                  <a:cubicBezTo>
                    <a:pt x="2120" y="2382"/>
                    <a:pt x="2454" y="2525"/>
                    <a:pt x="2835" y="2525"/>
                  </a:cubicBezTo>
                  <a:cubicBezTo>
                    <a:pt x="3573" y="2525"/>
                    <a:pt x="4097" y="1905"/>
                    <a:pt x="4097" y="1382"/>
                  </a:cubicBezTo>
                  <a:lnTo>
                    <a:pt x="4097"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6" name="Google Shape;20346;p94"/>
          <p:cNvGrpSpPr/>
          <p:nvPr/>
        </p:nvGrpSpPr>
        <p:grpSpPr>
          <a:xfrm>
            <a:off x="8804028" y="5714749"/>
            <a:ext cx="545982" cy="449106"/>
            <a:chOff x="7788180" y="3629804"/>
            <a:chExt cx="349786" cy="287722"/>
          </a:xfrm>
        </p:grpSpPr>
        <p:sp>
          <p:nvSpPr>
            <p:cNvPr id="20347" name="Google Shape;20347;p94"/>
            <p:cNvSpPr/>
            <p:nvPr/>
          </p:nvSpPr>
          <p:spPr>
            <a:xfrm>
              <a:off x="7815337" y="3678681"/>
              <a:ext cx="293909" cy="228003"/>
            </a:xfrm>
            <a:custGeom>
              <a:rect b="b" l="l" r="r" t="t"/>
              <a:pathLst>
                <a:path extrusionOk="0" h="7002" w="9026">
                  <a:moveTo>
                    <a:pt x="4049" y="0"/>
                  </a:moveTo>
                  <a:lnTo>
                    <a:pt x="3953" y="238"/>
                  </a:lnTo>
                  <a:cubicBezTo>
                    <a:pt x="3787" y="834"/>
                    <a:pt x="3334" y="2215"/>
                    <a:pt x="2858" y="2334"/>
                  </a:cubicBezTo>
                  <a:cubicBezTo>
                    <a:pt x="2832" y="2340"/>
                    <a:pt x="2805" y="2343"/>
                    <a:pt x="2777" y="2343"/>
                  </a:cubicBezTo>
                  <a:cubicBezTo>
                    <a:pt x="2388" y="2343"/>
                    <a:pt x="1781" y="1759"/>
                    <a:pt x="1381" y="1381"/>
                  </a:cubicBezTo>
                  <a:cubicBezTo>
                    <a:pt x="1167" y="1167"/>
                    <a:pt x="953" y="976"/>
                    <a:pt x="786" y="857"/>
                  </a:cubicBezTo>
                  <a:lnTo>
                    <a:pt x="0" y="1405"/>
                  </a:lnTo>
                  <a:lnTo>
                    <a:pt x="96" y="1739"/>
                  </a:lnTo>
                  <a:cubicBezTo>
                    <a:pt x="477" y="2929"/>
                    <a:pt x="1048" y="4668"/>
                    <a:pt x="1048" y="7001"/>
                  </a:cubicBezTo>
                  <a:lnTo>
                    <a:pt x="7978" y="7001"/>
                  </a:lnTo>
                  <a:cubicBezTo>
                    <a:pt x="7978" y="4668"/>
                    <a:pt x="8550" y="2929"/>
                    <a:pt x="8931" y="1739"/>
                  </a:cubicBezTo>
                  <a:lnTo>
                    <a:pt x="9026" y="1405"/>
                  </a:lnTo>
                  <a:lnTo>
                    <a:pt x="8288" y="857"/>
                  </a:lnTo>
                  <a:cubicBezTo>
                    <a:pt x="8121" y="976"/>
                    <a:pt x="7930" y="1167"/>
                    <a:pt x="7716" y="1381"/>
                  </a:cubicBezTo>
                  <a:cubicBezTo>
                    <a:pt x="7300" y="1754"/>
                    <a:pt x="6662" y="2348"/>
                    <a:pt x="6284" y="2348"/>
                  </a:cubicBezTo>
                  <a:cubicBezTo>
                    <a:pt x="6251" y="2348"/>
                    <a:pt x="6221" y="2343"/>
                    <a:pt x="6192" y="2334"/>
                  </a:cubicBezTo>
                  <a:cubicBezTo>
                    <a:pt x="5716" y="2167"/>
                    <a:pt x="5263" y="810"/>
                    <a:pt x="5097" y="238"/>
                  </a:cubicBezTo>
                  <a:lnTo>
                    <a:pt x="5001" y="0"/>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94"/>
            <p:cNvSpPr/>
            <p:nvPr/>
          </p:nvSpPr>
          <p:spPr>
            <a:xfrm>
              <a:off x="7962650" y="3678681"/>
              <a:ext cx="147378" cy="228784"/>
            </a:xfrm>
            <a:custGeom>
              <a:rect b="b" l="l" r="r" t="t"/>
              <a:pathLst>
                <a:path extrusionOk="0" h="7026" w="4526">
                  <a:moveTo>
                    <a:pt x="1" y="0"/>
                  </a:moveTo>
                  <a:lnTo>
                    <a:pt x="1" y="7025"/>
                  </a:lnTo>
                  <a:lnTo>
                    <a:pt x="3478" y="7025"/>
                  </a:lnTo>
                  <a:cubicBezTo>
                    <a:pt x="3478" y="4668"/>
                    <a:pt x="4049" y="2929"/>
                    <a:pt x="4430" y="1739"/>
                  </a:cubicBezTo>
                  <a:lnTo>
                    <a:pt x="4526" y="1405"/>
                  </a:lnTo>
                  <a:lnTo>
                    <a:pt x="3740" y="857"/>
                  </a:lnTo>
                  <a:cubicBezTo>
                    <a:pt x="3597" y="976"/>
                    <a:pt x="3383" y="1167"/>
                    <a:pt x="3192" y="1381"/>
                  </a:cubicBezTo>
                  <a:cubicBezTo>
                    <a:pt x="2776" y="1754"/>
                    <a:pt x="2138" y="2348"/>
                    <a:pt x="1760" y="2348"/>
                  </a:cubicBezTo>
                  <a:cubicBezTo>
                    <a:pt x="1727" y="2348"/>
                    <a:pt x="1697" y="2343"/>
                    <a:pt x="1668" y="2334"/>
                  </a:cubicBezTo>
                  <a:cubicBezTo>
                    <a:pt x="1192" y="2167"/>
                    <a:pt x="739" y="810"/>
                    <a:pt x="573" y="238"/>
                  </a:cubicBezTo>
                  <a:lnTo>
                    <a:pt x="47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94"/>
            <p:cNvSpPr/>
            <p:nvPr/>
          </p:nvSpPr>
          <p:spPr>
            <a:xfrm>
              <a:off x="8075870" y="3670898"/>
              <a:ext cx="62097" cy="62097"/>
            </a:xfrm>
            <a:custGeom>
              <a:rect b="b" l="l" r="r" t="t"/>
              <a:pathLst>
                <a:path extrusionOk="0" h="1907" w="1907">
                  <a:moveTo>
                    <a:pt x="953" y="1"/>
                  </a:moveTo>
                  <a:cubicBezTo>
                    <a:pt x="430" y="1"/>
                    <a:pt x="1" y="430"/>
                    <a:pt x="1" y="954"/>
                  </a:cubicBezTo>
                  <a:cubicBezTo>
                    <a:pt x="1" y="1501"/>
                    <a:pt x="453" y="1906"/>
                    <a:pt x="953" y="1906"/>
                  </a:cubicBezTo>
                  <a:cubicBezTo>
                    <a:pt x="1477" y="1906"/>
                    <a:pt x="1906" y="1501"/>
                    <a:pt x="1906" y="954"/>
                  </a:cubicBezTo>
                  <a:cubicBezTo>
                    <a:pt x="1906" y="430"/>
                    <a:pt x="1477" y="1"/>
                    <a:pt x="9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94"/>
            <p:cNvSpPr/>
            <p:nvPr/>
          </p:nvSpPr>
          <p:spPr>
            <a:xfrm>
              <a:off x="7788180" y="3670898"/>
              <a:ext cx="62064" cy="62097"/>
            </a:xfrm>
            <a:custGeom>
              <a:rect b="b" l="l" r="r" t="t"/>
              <a:pathLst>
                <a:path extrusionOk="0" h="1907" w="1906">
                  <a:moveTo>
                    <a:pt x="953" y="1"/>
                  </a:moveTo>
                  <a:cubicBezTo>
                    <a:pt x="429" y="1"/>
                    <a:pt x="1" y="430"/>
                    <a:pt x="1" y="954"/>
                  </a:cubicBezTo>
                  <a:cubicBezTo>
                    <a:pt x="1" y="1501"/>
                    <a:pt x="453" y="1906"/>
                    <a:pt x="953" y="1906"/>
                  </a:cubicBezTo>
                  <a:cubicBezTo>
                    <a:pt x="1453" y="1906"/>
                    <a:pt x="1906" y="1501"/>
                    <a:pt x="1906" y="954"/>
                  </a:cubicBezTo>
                  <a:cubicBezTo>
                    <a:pt x="1906" y="430"/>
                    <a:pt x="1453"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94"/>
            <p:cNvSpPr/>
            <p:nvPr/>
          </p:nvSpPr>
          <p:spPr>
            <a:xfrm>
              <a:off x="8013838" y="3814271"/>
              <a:ext cx="20970" cy="39954"/>
            </a:xfrm>
            <a:custGeom>
              <a:rect b="b" l="l" r="r" t="t"/>
              <a:pathLst>
                <a:path extrusionOk="0" h="1227" w="644">
                  <a:moveTo>
                    <a:pt x="324" y="1"/>
                  </a:moveTo>
                  <a:cubicBezTo>
                    <a:pt x="311" y="1"/>
                    <a:pt x="299" y="2"/>
                    <a:pt x="287" y="4"/>
                  </a:cubicBezTo>
                  <a:cubicBezTo>
                    <a:pt x="120" y="27"/>
                    <a:pt x="1" y="194"/>
                    <a:pt x="1" y="337"/>
                  </a:cubicBezTo>
                  <a:lnTo>
                    <a:pt x="1" y="956"/>
                  </a:lnTo>
                  <a:cubicBezTo>
                    <a:pt x="1" y="1082"/>
                    <a:pt x="93" y="1226"/>
                    <a:pt x="229" y="1226"/>
                  </a:cubicBezTo>
                  <a:cubicBezTo>
                    <a:pt x="248" y="1226"/>
                    <a:pt x="267" y="1224"/>
                    <a:pt x="287" y="1218"/>
                  </a:cubicBezTo>
                  <a:cubicBezTo>
                    <a:pt x="309" y="1224"/>
                    <a:pt x="331" y="1226"/>
                    <a:pt x="353" y="1226"/>
                  </a:cubicBezTo>
                  <a:cubicBezTo>
                    <a:pt x="514" y="1226"/>
                    <a:pt x="644" y="1079"/>
                    <a:pt x="644" y="932"/>
                  </a:cubicBezTo>
                  <a:lnTo>
                    <a:pt x="644" y="289"/>
                  </a:lnTo>
                  <a:cubicBezTo>
                    <a:pt x="644" y="135"/>
                    <a:pt x="480" y="1"/>
                    <a:pt x="32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94"/>
            <p:cNvSpPr/>
            <p:nvPr/>
          </p:nvSpPr>
          <p:spPr>
            <a:xfrm>
              <a:off x="7891338" y="3814271"/>
              <a:ext cx="20189" cy="39954"/>
            </a:xfrm>
            <a:custGeom>
              <a:rect b="b" l="l" r="r" t="t"/>
              <a:pathLst>
                <a:path extrusionOk="0" h="1227" w="620">
                  <a:moveTo>
                    <a:pt x="299" y="1"/>
                  </a:moveTo>
                  <a:cubicBezTo>
                    <a:pt x="287" y="1"/>
                    <a:pt x="274" y="2"/>
                    <a:pt x="262" y="4"/>
                  </a:cubicBezTo>
                  <a:cubicBezTo>
                    <a:pt x="119" y="27"/>
                    <a:pt x="0" y="194"/>
                    <a:pt x="0" y="337"/>
                  </a:cubicBezTo>
                  <a:lnTo>
                    <a:pt x="0" y="956"/>
                  </a:lnTo>
                  <a:cubicBezTo>
                    <a:pt x="0" y="1082"/>
                    <a:pt x="92" y="1226"/>
                    <a:pt x="212" y="1226"/>
                  </a:cubicBezTo>
                  <a:cubicBezTo>
                    <a:pt x="228" y="1226"/>
                    <a:pt x="245" y="1224"/>
                    <a:pt x="262" y="1218"/>
                  </a:cubicBezTo>
                  <a:cubicBezTo>
                    <a:pt x="287" y="1224"/>
                    <a:pt x="312" y="1226"/>
                    <a:pt x="335" y="1226"/>
                  </a:cubicBezTo>
                  <a:cubicBezTo>
                    <a:pt x="508" y="1226"/>
                    <a:pt x="619" y="1079"/>
                    <a:pt x="619" y="932"/>
                  </a:cubicBezTo>
                  <a:lnTo>
                    <a:pt x="619" y="289"/>
                  </a:lnTo>
                  <a:cubicBezTo>
                    <a:pt x="619" y="135"/>
                    <a:pt x="456"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94"/>
            <p:cNvSpPr/>
            <p:nvPr/>
          </p:nvSpPr>
          <p:spPr>
            <a:xfrm>
              <a:off x="7931650" y="3629804"/>
              <a:ext cx="62064" cy="62846"/>
            </a:xfrm>
            <a:custGeom>
              <a:rect b="b" l="l" r="r" t="t"/>
              <a:pathLst>
                <a:path extrusionOk="0" h="1930" w="1906">
                  <a:moveTo>
                    <a:pt x="953" y="1"/>
                  </a:moveTo>
                  <a:cubicBezTo>
                    <a:pt x="429" y="1"/>
                    <a:pt x="0" y="429"/>
                    <a:pt x="0" y="977"/>
                  </a:cubicBezTo>
                  <a:cubicBezTo>
                    <a:pt x="0" y="1501"/>
                    <a:pt x="429" y="1930"/>
                    <a:pt x="953" y="1930"/>
                  </a:cubicBezTo>
                  <a:cubicBezTo>
                    <a:pt x="1477" y="1930"/>
                    <a:pt x="1906" y="1501"/>
                    <a:pt x="1906" y="977"/>
                  </a:cubicBezTo>
                  <a:cubicBezTo>
                    <a:pt x="1906" y="429"/>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94"/>
            <p:cNvSpPr/>
            <p:nvPr/>
          </p:nvSpPr>
          <p:spPr>
            <a:xfrm>
              <a:off x="7962650" y="3630586"/>
              <a:ext cx="31065" cy="60631"/>
            </a:xfrm>
            <a:custGeom>
              <a:rect b="b" l="l" r="r" t="t"/>
              <a:pathLst>
                <a:path extrusionOk="0" h="1862" w="954">
                  <a:moveTo>
                    <a:pt x="1" y="1"/>
                  </a:moveTo>
                  <a:lnTo>
                    <a:pt x="1" y="1858"/>
                  </a:lnTo>
                  <a:cubicBezTo>
                    <a:pt x="28" y="1860"/>
                    <a:pt x="54" y="1862"/>
                    <a:pt x="80" y="1862"/>
                  </a:cubicBezTo>
                  <a:cubicBezTo>
                    <a:pt x="587" y="1862"/>
                    <a:pt x="954" y="1429"/>
                    <a:pt x="954" y="953"/>
                  </a:cubicBezTo>
                  <a:cubicBezTo>
                    <a:pt x="954" y="429"/>
                    <a:pt x="549"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94"/>
            <p:cNvSpPr/>
            <p:nvPr/>
          </p:nvSpPr>
          <p:spPr>
            <a:xfrm>
              <a:off x="7931650" y="3794212"/>
              <a:ext cx="62064" cy="81439"/>
            </a:xfrm>
            <a:custGeom>
              <a:rect b="b" l="l" r="r" t="t"/>
              <a:pathLst>
                <a:path extrusionOk="0" h="2501" w="1906">
                  <a:moveTo>
                    <a:pt x="953" y="0"/>
                  </a:moveTo>
                  <a:cubicBezTo>
                    <a:pt x="429" y="0"/>
                    <a:pt x="0" y="548"/>
                    <a:pt x="0" y="1239"/>
                  </a:cubicBezTo>
                  <a:cubicBezTo>
                    <a:pt x="0" y="1929"/>
                    <a:pt x="429" y="2501"/>
                    <a:pt x="953" y="2501"/>
                  </a:cubicBezTo>
                  <a:cubicBezTo>
                    <a:pt x="1477" y="2501"/>
                    <a:pt x="1906" y="1929"/>
                    <a:pt x="1906" y="1239"/>
                  </a:cubicBezTo>
                  <a:cubicBezTo>
                    <a:pt x="1906" y="548"/>
                    <a:pt x="1477"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94"/>
            <p:cNvSpPr/>
            <p:nvPr/>
          </p:nvSpPr>
          <p:spPr>
            <a:xfrm>
              <a:off x="7962650" y="3794212"/>
              <a:ext cx="31065" cy="81471"/>
            </a:xfrm>
            <a:custGeom>
              <a:rect b="b" l="l" r="r" t="t"/>
              <a:pathLst>
                <a:path extrusionOk="0" h="2502" w="954">
                  <a:moveTo>
                    <a:pt x="1" y="0"/>
                  </a:moveTo>
                  <a:lnTo>
                    <a:pt x="1" y="2501"/>
                  </a:lnTo>
                  <a:cubicBezTo>
                    <a:pt x="12" y="2501"/>
                    <a:pt x="23" y="2502"/>
                    <a:pt x="34" y="2502"/>
                  </a:cubicBezTo>
                  <a:cubicBezTo>
                    <a:pt x="565" y="2502"/>
                    <a:pt x="954" y="1939"/>
                    <a:pt x="954" y="1239"/>
                  </a:cubicBezTo>
                  <a:cubicBezTo>
                    <a:pt x="954" y="524"/>
                    <a:pt x="549" y="0"/>
                    <a:pt x="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94"/>
            <p:cNvSpPr/>
            <p:nvPr/>
          </p:nvSpPr>
          <p:spPr>
            <a:xfrm>
              <a:off x="7828525" y="3896556"/>
              <a:ext cx="269096" cy="20970"/>
            </a:xfrm>
            <a:custGeom>
              <a:rect b="b" l="l" r="r" t="t"/>
              <a:pathLst>
                <a:path extrusionOk="0" h="644" w="8264">
                  <a:moveTo>
                    <a:pt x="381" y="1"/>
                  </a:moveTo>
                  <a:cubicBezTo>
                    <a:pt x="214" y="1"/>
                    <a:pt x="72" y="120"/>
                    <a:pt x="48" y="287"/>
                  </a:cubicBezTo>
                  <a:cubicBezTo>
                    <a:pt x="0" y="453"/>
                    <a:pt x="167" y="644"/>
                    <a:pt x="333" y="644"/>
                  </a:cubicBezTo>
                  <a:lnTo>
                    <a:pt x="7906" y="644"/>
                  </a:lnTo>
                  <a:cubicBezTo>
                    <a:pt x="8121" y="644"/>
                    <a:pt x="8264" y="453"/>
                    <a:pt x="8240" y="287"/>
                  </a:cubicBezTo>
                  <a:cubicBezTo>
                    <a:pt x="8192" y="120"/>
                    <a:pt x="8073" y="1"/>
                    <a:pt x="790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94"/>
            <p:cNvSpPr/>
            <p:nvPr/>
          </p:nvSpPr>
          <p:spPr>
            <a:xfrm>
              <a:off x="7962650" y="3895807"/>
              <a:ext cx="134190" cy="20189"/>
            </a:xfrm>
            <a:custGeom>
              <a:rect b="b" l="l" r="r" t="t"/>
              <a:pathLst>
                <a:path extrusionOk="0" h="620" w="4121">
                  <a:moveTo>
                    <a:pt x="1" y="0"/>
                  </a:moveTo>
                  <a:lnTo>
                    <a:pt x="1" y="619"/>
                  </a:lnTo>
                  <a:lnTo>
                    <a:pt x="3787" y="619"/>
                  </a:lnTo>
                  <a:cubicBezTo>
                    <a:pt x="3954" y="619"/>
                    <a:pt x="4121" y="476"/>
                    <a:pt x="4073" y="262"/>
                  </a:cubicBezTo>
                  <a:cubicBezTo>
                    <a:pt x="4073" y="119"/>
                    <a:pt x="3954" y="0"/>
                    <a:pt x="37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9" name="Google Shape;20359;p94"/>
          <p:cNvGrpSpPr/>
          <p:nvPr/>
        </p:nvGrpSpPr>
        <p:grpSpPr>
          <a:xfrm>
            <a:off x="8802808" y="6535398"/>
            <a:ext cx="545982" cy="545067"/>
            <a:chOff x="7787398" y="4155558"/>
            <a:chExt cx="349786" cy="349200"/>
          </a:xfrm>
        </p:grpSpPr>
        <p:sp>
          <p:nvSpPr>
            <p:cNvPr id="20360" name="Google Shape;20360;p94"/>
            <p:cNvSpPr/>
            <p:nvPr/>
          </p:nvSpPr>
          <p:spPr>
            <a:xfrm>
              <a:off x="8035557" y="4155558"/>
              <a:ext cx="101628" cy="103191"/>
            </a:xfrm>
            <a:custGeom>
              <a:rect b="b" l="l" r="r" t="t"/>
              <a:pathLst>
                <a:path extrusionOk="0" h="3169" w="3121">
                  <a:moveTo>
                    <a:pt x="2834" y="1"/>
                  </a:moveTo>
                  <a:cubicBezTo>
                    <a:pt x="1715" y="1"/>
                    <a:pt x="810" y="239"/>
                    <a:pt x="1" y="596"/>
                  </a:cubicBezTo>
                  <a:lnTo>
                    <a:pt x="143" y="1644"/>
                  </a:lnTo>
                  <a:lnTo>
                    <a:pt x="810" y="2287"/>
                  </a:lnTo>
                  <a:lnTo>
                    <a:pt x="1668" y="3168"/>
                  </a:lnTo>
                  <a:lnTo>
                    <a:pt x="2501" y="3121"/>
                  </a:lnTo>
                  <a:cubicBezTo>
                    <a:pt x="2882" y="2335"/>
                    <a:pt x="3120" y="1406"/>
                    <a:pt x="3120" y="310"/>
                  </a:cubicBezTo>
                  <a:cubicBezTo>
                    <a:pt x="3120" y="215"/>
                    <a:pt x="3096" y="120"/>
                    <a:pt x="3025" y="96"/>
                  </a:cubicBezTo>
                  <a:cubicBezTo>
                    <a:pt x="2977" y="25"/>
                    <a:pt x="2882"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94"/>
            <p:cNvSpPr/>
            <p:nvPr/>
          </p:nvSpPr>
          <p:spPr>
            <a:xfrm>
              <a:off x="8061933" y="4158684"/>
              <a:ext cx="75252" cy="100846"/>
            </a:xfrm>
            <a:custGeom>
              <a:rect b="b" l="l" r="r" t="t"/>
              <a:pathLst>
                <a:path extrusionOk="0" h="3097" w="2311">
                  <a:moveTo>
                    <a:pt x="2215" y="0"/>
                  </a:moveTo>
                  <a:lnTo>
                    <a:pt x="0" y="2239"/>
                  </a:lnTo>
                  <a:lnTo>
                    <a:pt x="858" y="3096"/>
                  </a:lnTo>
                  <a:lnTo>
                    <a:pt x="1715" y="3025"/>
                  </a:lnTo>
                  <a:cubicBezTo>
                    <a:pt x="2072" y="2239"/>
                    <a:pt x="2310" y="1310"/>
                    <a:pt x="2310" y="214"/>
                  </a:cubicBezTo>
                  <a:cubicBezTo>
                    <a:pt x="2310" y="119"/>
                    <a:pt x="2286" y="24"/>
                    <a:pt x="221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94"/>
            <p:cNvSpPr/>
            <p:nvPr/>
          </p:nvSpPr>
          <p:spPr>
            <a:xfrm>
              <a:off x="7869619" y="4237909"/>
              <a:ext cx="190784" cy="184271"/>
            </a:xfrm>
            <a:custGeom>
              <a:rect b="b" l="l" r="r" t="t"/>
              <a:pathLst>
                <a:path extrusionOk="0" h="5659" w="5859">
                  <a:moveTo>
                    <a:pt x="1695" y="1"/>
                  </a:moveTo>
                  <a:cubicBezTo>
                    <a:pt x="1118" y="1"/>
                    <a:pt x="546" y="236"/>
                    <a:pt x="119" y="663"/>
                  </a:cubicBezTo>
                  <a:cubicBezTo>
                    <a:pt x="0" y="782"/>
                    <a:pt x="0" y="996"/>
                    <a:pt x="119" y="1116"/>
                  </a:cubicBezTo>
                  <a:lnTo>
                    <a:pt x="2358" y="3330"/>
                  </a:lnTo>
                  <a:lnTo>
                    <a:pt x="4596" y="5569"/>
                  </a:lnTo>
                  <a:cubicBezTo>
                    <a:pt x="4656" y="5628"/>
                    <a:pt x="4733" y="5658"/>
                    <a:pt x="4811" y="5658"/>
                  </a:cubicBezTo>
                  <a:cubicBezTo>
                    <a:pt x="4888" y="5658"/>
                    <a:pt x="4966" y="5628"/>
                    <a:pt x="5025" y="5569"/>
                  </a:cubicBezTo>
                  <a:cubicBezTo>
                    <a:pt x="5716" y="4854"/>
                    <a:pt x="5859" y="3783"/>
                    <a:pt x="5430" y="2949"/>
                  </a:cubicBezTo>
                  <a:lnTo>
                    <a:pt x="4073" y="1616"/>
                  </a:lnTo>
                  <a:lnTo>
                    <a:pt x="2739" y="282"/>
                  </a:lnTo>
                  <a:cubicBezTo>
                    <a:pt x="2411" y="91"/>
                    <a:pt x="2052"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94"/>
            <p:cNvSpPr/>
            <p:nvPr/>
          </p:nvSpPr>
          <p:spPr>
            <a:xfrm>
              <a:off x="7946369" y="4289716"/>
              <a:ext cx="114034" cy="132269"/>
            </a:xfrm>
            <a:custGeom>
              <a:rect b="b" l="l" r="r" t="t"/>
              <a:pathLst>
                <a:path extrusionOk="0" h="4062" w="3502">
                  <a:moveTo>
                    <a:pt x="1716" y="1"/>
                  </a:moveTo>
                  <a:lnTo>
                    <a:pt x="1" y="1715"/>
                  </a:lnTo>
                  <a:lnTo>
                    <a:pt x="2239" y="3954"/>
                  </a:lnTo>
                  <a:cubicBezTo>
                    <a:pt x="2299" y="4025"/>
                    <a:pt x="2376" y="4061"/>
                    <a:pt x="2454" y="4061"/>
                  </a:cubicBezTo>
                  <a:cubicBezTo>
                    <a:pt x="2531" y="4061"/>
                    <a:pt x="2609" y="4025"/>
                    <a:pt x="2668" y="3954"/>
                  </a:cubicBezTo>
                  <a:cubicBezTo>
                    <a:pt x="3359" y="3263"/>
                    <a:pt x="3502" y="2192"/>
                    <a:pt x="3073" y="1334"/>
                  </a:cubicBezTo>
                  <a:lnTo>
                    <a:pt x="1716"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94"/>
            <p:cNvSpPr/>
            <p:nvPr/>
          </p:nvSpPr>
          <p:spPr>
            <a:xfrm>
              <a:off x="7911494" y="4175747"/>
              <a:ext cx="206283" cy="207065"/>
            </a:xfrm>
            <a:custGeom>
              <a:rect b="b" l="l" r="r" t="t"/>
              <a:pathLst>
                <a:path extrusionOk="0" h="6359" w="6335">
                  <a:moveTo>
                    <a:pt x="3834" y="0"/>
                  </a:moveTo>
                  <a:cubicBezTo>
                    <a:pt x="3048" y="357"/>
                    <a:pt x="2406" y="881"/>
                    <a:pt x="1858" y="1381"/>
                  </a:cubicBezTo>
                  <a:cubicBezTo>
                    <a:pt x="667" y="2548"/>
                    <a:pt x="119" y="3858"/>
                    <a:pt x="0" y="4144"/>
                  </a:cubicBezTo>
                  <a:lnTo>
                    <a:pt x="0" y="5049"/>
                  </a:lnTo>
                  <a:lnTo>
                    <a:pt x="643" y="5692"/>
                  </a:lnTo>
                  <a:lnTo>
                    <a:pt x="1310" y="6359"/>
                  </a:lnTo>
                  <a:lnTo>
                    <a:pt x="2191" y="6359"/>
                  </a:lnTo>
                  <a:cubicBezTo>
                    <a:pt x="2525" y="6239"/>
                    <a:pt x="3811" y="5668"/>
                    <a:pt x="4977" y="4477"/>
                  </a:cubicBezTo>
                  <a:cubicBezTo>
                    <a:pt x="5478" y="3929"/>
                    <a:pt x="5978" y="3286"/>
                    <a:pt x="6335" y="2501"/>
                  </a:cubicBezTo>
                  <a:lnTo>
                    <a:pt x="5097" y="1262"/>
                  </a:lnTo>
                  <a:lnTo>
                    <a:pt x="383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94"/>
            <p:cNvSpPr/>
            <p:nvPr/>
          </p:nvSpPr>
          <p:spPr>
            <a:xfrm>
              <a:off x="7931650" y="4216841"/>
              <a:ext cx="185378" cy="165971"/>
            </a:xfrm>
            <a:custGeom>
              <a:rect b="b" l="l" r="r" t="t"/>
              <a:pathLst>
                <a:path extrusionOk="0" h="5097" w="5693">
                  <a:moveTo>
                    <a:pt x="4430" y="0"/>
                  </a:moveTo>
                  <a:lnTo>
                    <a:pt x="0" y="4430"/>
                  </a:lnTo>
                  <a:lnTo>
                    <a:pt x="667" y="5073"/>
                  </a:lnTo>
                  <a:lnTo>
                    <a:pt x="1548" y="5073"/>
                  </a:lnTo>
                  <a:lnTo>
                    <a:pt x="1548" y="5097"/>
                  </a:lnTo>
                  <a:cubicBezTo>
                    <a:pt x="1882" y="4977"/>
                    <a:pt x="3168" y="4406"/>
                    <a:pt x="4311" y="3215"/>
                  </a:cubicBezTo>
                  <a:cubicBezTo>
                    <a:pt x="4835" y="2667"/>
                    <a:pt x="5335" y="2024"/>
                    <a:pt x="5692" y="1239"/>
                  </a:cubicBezTo>
                  <a:lnTo>
                    <a:pt x="443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94"/>
            <p:cNvSpPr/>
            <p:nvPr/>
          </p:nvSpPr>
          <p:spPr>
            <a:xfrm>
              <a:off x="7787398" y="4374834"/>
              <a:ext cx="135753" cy="129924"/>
            </a:xfrm>
            <a:custGeom>
              <a:rect b="b" l="l" r="r" t="t"/>
              <a:pathLst>
                <a:path extrusionOk="0" h="3990" w="4169">
                  <a:moveTo>
                    <a:pt x="2454" y="0"/>
                  </a:moveTo>
                  <a:cubicBezTo>
                    <a:pt x="2049" y="0"/>
                    <a:pt x="1644" y="161"/>
                    <a:pt x="1335" y="483"/>
                  </a:cubicBezTo>
                  <a:cubicBezTo>
                    <a:pt x="811" y="1007"/>
                    <a:pt x="120" y="3245"/>
                    <a:pt x="25" y="3626"/>
                  </a:cubicBezTo>
                  <a:cubicBezTo>
                    <a:pt x="1" y="3721"/>
                    <a:pt x="25" y="3840"/>
                    <a:pt x="120" y="3888"/>
                  </a:cubicBezTo>
                  <a:cubicBezTo>
                    <a:pt x="159" y="3947"/>
                    <a:pt x="247" y="3990"/>
                    <a:pt x="330" y="3990"/>
                  </a:cubicBezTo>
                  <a:cubicBezTo>
                    <a:pt x="347" y="3990"/>
                    <a:pt x="365" y="3988"/>
                    <a:pt x="382" y="3983"/>
                  </a:cubicBezTo>
                  <a:cubicBezTo>
                    <a:pt x="763" y="3936"/>
                    <a:pt x="3002" y="3221"/>
                    <a:pt x="3549" y="2674"/>
                  </a:cubicBezTo>
                  <a:cubicBezTo>
                    <a:pt x="4168" y="2078"/>
                    <a:pt x="4168" y="1078"/>
                    <a:pt x="3573" y="483"/>
                  </a:cubicBezTo>
                  <a:cubicBezTo>
                    <a:pt x="3264" y="161"/>
                    <a:pt x="2859" y="0"/>
                    <a:pt x="2454"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94"/>
            <p:cNvSpPr/>
            <p:nvPr/>
          </p:nvSpPr>
          <p:spPr>
            <a:xfrm>
              <a:off x="7792055" y="4388999"/>
              <a:ext cx="131878" cy="114978"/>
            </a:xfrm>
            <a:custGeom>
              <a:rect b="b" l="l" r="r" t="t"/>
              <a:pathLst>
                <a:path extrusionOk="0" h="3531" w="4050">
                  <a:moveTo>
                    <a:pt x="3430" y="0"/>
                  </a:moveTo>
                  <a:lnTo>
                    <a:pt x="1" y="3429"/>
                  </a:lnTo>
                  <a:cubicBezTo>
                    <a:pt x="60" y="3488"/>
                    <a:pt x="151" y="3531"/>
                    <a:pt x="221" y="3531"/>
                  </a:cubicBezTo>
                  <a:cubicBezTo>
                    <a:pt x="236" y="3531"/>
                    <a:pt x="250" y="3529"/>
                    <a:pt x="263" y="3525"/>
                  </a:cubicBezTo>
                  <a:cubicBezTo>
                    <a:pt x="620" y="3453"/>
                    <a:pt x="2882" y="2786"/>
                    <a:pt x="3430" y="2239"/>
                  </a:cubicBezTo>
                  <a:cubicBezTo>
                    <a:pt x="4049" y="1619"/>
                    <a:pt x="4049" y="643"/>
                    <a:pt x="34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94"/>
            <p:cNvSpPr/>
            <p:nvPr/>
          </p:nvSpPr>
          <p:spPr>
            <a:xfrm>
              <a:off x="7885119" y="4310654"/>
              <a:ext cx="97753" cy="96776"/>
            </a:xfrm>
            <a:custGeom>
              <a:rect b="b" l="l" r="r" t="t"/>
              <a:pathLst>
                <a:path extrusionOk="0" h="2972" w="3002">
                  <a:moveTo>
                    <a:pt x="786" y="1"/>
                  </a:moveTo>
                  <a:lnTo>
                    <a:pt x="120" y="668"/>
                  </a:lnTo>
                  <a:cubicBezTo>
                    <a:pt x="1" y="787"/>
                    <a:pt x="1" y="977"/>
                    <a:pt x="120" y="1096"/>
                  </a:cubicBezTo>
                  <a:lnTo>
                    <a:pt x="1025" y="2001"/>
                  </a:lnTo>
                  <a:lnTo>
                    <a:pt x="1906" y="2882"/>
                  </a:lnTo>
                  <a:cubicBezTo>
                    <a:pt x="1965" y="2942"/>
                    <a:pt x="2049" y="2972"/>
                    <a:pt x="2132" y="2972"/>
                  </a:cubicBezTo>
                  <a:cubicBezTo>
                    <a:pt x="2215" y="2972"/>
                    <a:pt x="2299" y="2942"/>
                    <a:pt x="2358" y="2882"/>
                  </a:cubicBezTo>
                  <a:lnTo>
                    <a:pt x="3001" y="2239"/>
                  </a:lnTo>
                  <a:lnTo>
                    <a:pt x="1882" y="1096"/>
                  </a:lnTo>
                  <a:lnTo>
                    <a:pt x="786"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94"/>
            <p:cNvSpPr/>
            <p:nvPr/>
          </p:nvSpPr>
          <p:spPr>
            <a:xfrm>
              <a:off x="7916900" y="4346342"/>
              <a:ext cx="65190" cy="60990"/>
            </a:xfrm>
            <a:custGeom>
              <a:rect b="b" l="l" r="r" t="t"/>
              <a:pathLst>
                <a:path extrusionOk="0" h="1873" w="2002">
                  <a:moveTo>
                    <a:pt x="906" y="0"/>
                  </a:moveTo>
                  <a:lnTo>
                    <a:pt x="1" y="905"/>
                  </a:lnTo>
                  <a:lnTo>
                    <a:pt x="906" y="1786"/>
                  </a:lnTo>
                  <a:cubicBezTo>
                    <a:pt x="974" y="1843"/>
                    <a:pt x="1053" y="1873"/>
                    <a:pt x="1130" y="1873"/>
                  </a:cubicBezTo>
                  <a:cubicBezTo>
                    <a:pt x="1214" y="1873"/>
                    <a:pt x="1296" y="1837"/>
                    <a:pt x="1358" y="1763"/>
                  </a:cubicBezTo>
                  <a:lnTo>
                    <a:pt x="2001" y="1120"/>
                  </a:lnTo>
                  <a:lnTo>
                    <a:pt x="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94"/>
            <p:cNvSpPr/>
            <p:nvPr/>
          </p:nvSpPr>
          <p:spPr>
            <a:xfrm>
              <a:off x="7981276" y="4250185"/>
              <a:ext cx="62064" cy="62846"/>
            </a:xfrm>
            <a:custGeom>
              <a:rect b="b" l="l" r="r" t="t"/>
              <a:pathLst>
                <a:path extrusionOk="0" h="1930" w="1906">
                  <a:moveTo>
                    <a:pt x="953" y="0"/>
                  </a:moveTo>
                  <a:cubicBezTo>
                    <a:pt x="429" y="0"/>
                    <a:pt x="1" y="429"/>
                    <a:pt x="1" y="977"/>
                  </a:cubicBezTo>
                  <a:cubicBezTo>
                    <a:pt x="1" y="1501"/>
                    <a:pt x="429" y="1929"/>
                    <a:pt x="953" y="1929"/>
                  </a:cubicBezTo>
                  <a:cubicBezTo>
                    <a:pt x="1477" y="1929"/>
                    <a:pt x="1906" y="1501"/>
                    <a:pt x="1906" y="977"/>
                  </a:cubicBezTo>
                  <a:cubicBezTo>
                    <a:pt x="1906" y="429"/>
                    <a:pt x="1477"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94"/>
            <p:cNvSpPr/>
            <p:nvPr/>
          </p:nvSpPr>
          <p:spPr>
            <a:xfrm>
              <a:off x="7989807" y="4259498"/>
              <a:ext cx="55096" cy="52165"/>
            </a:xfrm>
            <a:custGeom>
              <a:rect b="b" l="l" r="r" t="t"/>
              <a:pathLst>
                <a:path extrusionOk="0" h="1602" w="1692">
                  <a:moveTo>
                    <a:pt x="1334" y="0"/>
                  </a:moveTo>
                  <a:lnTo>
                    <a:pt x="1" y="1334"/>
                  </a:lnTo>
                  <a:cubicBezTo>
                    <a:pt x="179" y="1512"/>
                    <a:pt x="423" y="1602"/>
                    <a:pt x="667" y="1602"/>
                  </a:cubicBezTo>
                  <a:cubicBezTo>
                    <a:pt x="911" y="1602"/>
                    <a:pt x="1156" y="1512"/>
                    <a:pt x="1334" y="1334"/>
                  </a:cubicBezTo>
                  <a:cubicBezTo>
                    <a:pt x="1691" y="976"/>
                    <a:pt x="1691" y="381"/>
                    <a:pt x="1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75" name="Shape 20375"/>
        <p:cNvGrpSpPr/>
        <p:nvPr/>
      </p:nvGrpSpPr>
      <p:grpSpPr>
        <a:xfrm>
          <a:off x="0" y="0"/>
          <a:ext cx="0" cy="0"/>
          <a:chOff x="0" y="0"/>
          <a:chExt cx="0" cy="0"/>
        </a:xfrm>
      </p:grpSpPr>
      <p:sp>
        <p:nvSpPr>
          <p:cNvPr id="20376" name="Google Shape;20376;p95"/>
          <p:cNvSpPr txBox="1"/>
          <p:nvPr/>
        </p:nvSpPr>
        <p:spPr>
          <a:xfrm>
            <a:off x="2544875" y="1948424"/>
            <a:ext cx="5270100" cy="6924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Premium Icons</a:t>
            </a:r>
            <a:endParaRPr sz="3600">
              <a:solidFill>
                <a:srgbClr val="FFFFFF"/>
              </a:solidFill>
            </a:endParaRPr>
          </a:p>
        </p:txBody>
      </p:sp>
      <p:sp>
        <p:nvSpPr>
          <p:cNvPr id="20377" name="Google Shape;20377;p95"/>
          <p:cNvSpPr txBox="1"/>
          <p:nvPr/>
        </p:nvSpPr>
        <p:spPr>
          <a:xfrm>
            <a:off x="1656275" y="25969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600">
                <a:solidFill>
                  <a:srgbClr val="FFFFFF"/>
                </a:solidFill>
              </a:rPr>
              <a:t>Online Learning</a:t>
            </a:r>
            <a:endParaRPr sz="1600">
              <a:solidFill>
                <a:srgbClr val="FFFFFF"/>
              </a:solidFill>
            </a:endParaRPr>
          </a:p>
        </p:txBody>
      </p:sp>
      <p:grpSp>
        <p:nvGrpSpPr>
          <p:cNvPr id="20378" name="Google Shape;20378;p95"/>
          <p:cNvGrpSpPr/>
          <p:nvPr/>
        </p:nvGrpSpPr>
        <p:grpSpPr>
          <a:xfrm>
            <a:off x="934792" y="3047570"/>
            <a:ext cx="544263" cy="514832"/>
            <a:chOff x="1006306" y="1931073"/>
            <a:chExt cx="357598" cy="338260"/>
          </a:xfrm>
        </p:grpSpPr>
        <p:sp>
          <p:nvSpPr>
            <p:cNvPr id="20379" name="Google Shape;20379;p95"/>
            <p:cNvSpPr/>
            <p:nvPr/>
          </p:nvSpPr>
          <p:spPr>
            <a:xfrm>
              <a:off x="1029511" y="2040988"/>
              <a:ext cx="311155" cy="209755"/>
            </a:xfrm>
            <a:custGeom>
              <a:rect b="b" l="l" r="r" t="t"/>
              <a:pathLst>
                <a:path extrusionOk="0" h="6454" w="9574">
                  <a:moveTo>
                    <a:pt x="405" y="0"/>
                  </a:moveTo>
                  <a:cubicBezTo>
                    <a:pt x="167" y="0"/>
                    <a:pt x="1" y="167"/>
                    <a:pt x="1" y="405"/>
                  </a:cubicBezTo>
                  <a:lnTo>
                    <a:pt x="1" y="6239"/>
                  </a:lnTo>
                  <a:lnTo>
                    <a:pt x="4787" y="6454"/>
                  </a:lnTo>
                  <a:lnTo>
                    <a:pt x="9574" y="6239"/>
                  </a:lnTo>
                  <a:lnTo>
                    <a:pt x="9574" y="405"/>
                  </a:lnTo>
                  <a:cubicBezTo>
                    <a:pt x="9574" y="167"/>
                    <a:pt x="9407" y="0"/>
                    <a:pt x="9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95"/>
            <p:cNvSpPr/>
            <p:nvPr/>
          </p:nvSpPr>
          <p:spPr>
            <a:xfrm>
              <a:off x="1051968" y="2064193"/>
              <a:ext cx="264713" cy="186550"/>
            </a:xfrm>
            <a:custGeom>
              <a:rect b="b" l="l" r="r" t="t"/>
              <a:pathLst>
                <a:path extrusionOk="0" h="5740" w="8145">
                  <a:moveTo>
                    <a:pt x="167" y="1"/>
                  </a:moveTo>
                  <a:cubicBezTo>
                    <a:pt x="72" y="1"/>
                    <a:pt x="0" y="72"/>
                    <a:pt x="0" y="167"/>
                  </a:cubicBezTo>
                  <a:lnTo>
                    <a:pt x="0" y="5525"/>
                  </a:lnTo>
                  <a:lnTo>
                    <a:pt x="4192" y="5740"/>
                  </a:lnTo>
                  <a:lnTo>
                    <a:pt x="8145" y="5525"/>
                  </a:lnTo>
                  <a:lnTo>
                    <a:pt x="8145" y="167"/>
                  </a:lnTo>
                  <a:cubicBezTo>
                    <a:pt x="8145" y="72"/>
                    <a:pt x="8049" y="1"/>
                    <a:pt x="795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95"/>
            <p:cNvSpPr/>
            <p:nvPr/>
          </p:nvSpPr>
          <p:spPr>
            <a:xfrm>
              <a:off x="1290356" y="2064193"/>
              <a:ext cx="27105" cy="179595"/>
            </a:xfrm>
            <a:custGeom>
              <a:rect b="b" l="l" r="r" t="t"/>
              <a:pathLst>
                <a:path extrusionOk="0" h="5526" w="834">
                  <a:moveTo>
                    <a:pt x="0" y="1"/>
                  </a:moveTo>
                  <a:cubicBezTo>
                    <a:pt x="95" y="1"/>
                    <a:pt x="191" y="72"/>
                    <a:pt x="191" y="167"/>
                  </a:cubicBezTo>
                  <a:lnTo>
                    <a:pt x="191" y="5525"/>
                  </a:lnTo>
                  <a:lnTo>
                    <a:pt x="834" y="5525"/>
                  </a:lnTo>
                  <a:lnTo>
                    <a:pt x="834" y="167"/>
                  </a:lnTo>
                  <a:cubicBezTo>
                    <a:pt x="834" y="72"/>
                    <a:pt x="786"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95"/>
            <p:cNvSpPr/>
            <p:nvPr/>
          </p:nvSpPr>
          <p:spPr>
            <a:xfrm>
              <a:off x="1310473" y="2040988"/>
              <a:ext cx="31752" cy="209755"/>
            </a:xfrm>
            <a:custGeom>
              <a:rect b="b" l="l" r="r" t="t"/>
              <a:pathLst>
                <a:path extrusionOk="0" h="6454" w="977">
                  <a:moveTo>
                    <a:pt x="0" y="0"/>
                  </a:moveTo>
                  <a:cubicBezTo>
                    <a:pt x="238" y="0"/>
                    <a:pt x="429" y="167"/>
                    <a:pt x="429" y="405"/>
                  </a:cubicBezTo>
                  <a:lnTo>
                    <a:pt x="429" y="6239"/>
                  </a:lnTo>
                  <a:lnTo>
                    <a:pt x="667" y="6454"/>
                  </a:lnTo>
                  <a:lnTo>
                    <a:pt x="977" y="6239"/>
                  </a:lnTo>
                  <a:lnTo>
                    <a:pt x="977" y="405"/>
                  </a:lnTo>
                  <a:cubicBezTo>
                    <a:pt x="929" y="167"/>
                    <a:pt x="762" y="0"/>
                    <a:pt x="548"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95"/>
            <p:cNvSpPr/>
            <p:nvPr/>
          </p:nvSpPr>
          <p:spPr>
            <a:xfrm>
              <a:off x="1055056" y="1950411"/>
              <a:ext cx="157138" cy="157170"/>
            </a:xfrm>
            <a:custGeom>
              <a:rect b="b" l="l" r="r" t="t"/>
              <a:pathLst>
                <a:path extrusionOk="0" h="4836" w="4835">
                  <a:moveTo>
                    <a:pt x="2429" y="1"/>
                  </a:moveTo>
                  <a:cubicBezTo>
                    <a:pt x="1096" y="1"/>
                    <a:pt x="0" y="1096"/>
                    <a:pt x="0" y="2406"/>
                  </a:cubicBezTo>
                  <a:cubicBezTo>
                    <a:pt x="0" y="3740"/>
                    <a:pt x="1096" y="4835"/>
                    <a:pt x="2429" y="4835"/>
                  </a:cubicBezTo>
                  <a:cubicBezTo>
                    <a:pt x="3763" y="4835"/>
                    <a:pt x="4835" y="3740"/>
                    <a:pt x="4835" y="2406"/>
                  </a:cubicBezTo>
                  <a:cubicBezTo>
                    <a:pt x="4835" y="1096"/>
                    <a:pt x="3763" y="1"/>
                    <a:pt x="24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95"/>
            <p:cNvSpPr/>
            <p:nvPr/>
          </p:nvSpPr>
          <p:spPr>
            <a:xfrm>
              <a:off x="1123176" y="1950411"/>
              <a:ext cx="89017" cy="157170"/>
            </a:xfrm>
            <a:custGeom>
              <a:rect b="b" l="l" r="r" t="t"/>
              <a:pathLst>
                <a:path extrusionOk="0" h="4836" w="2739">
                  <a:moveTo>
                    <a:pt x="333" y="1"/>
                  </a:moveTo>
                  <a:cubicBezTo>
                    <a:pt x="214" y="1"/>
                    <a:pt x="95" y="1"/>
                    <a:pt x="0" y="48"/>
                  </a:cubicBezTo>
                  <a:cubicBezTo>
                    <a:pt x="1167" y="191"/>
                    <a:pt x="2096" y="1192"/>
                    <a:pt x="2096" y="2430"/>
                  </a:cubicBezTo>
                  <a:cubicBezTo>
                    <a:pt x="2096" y="3644"/>
                    <a:pt x="1191" y="4645"/>
                    <a:pt x="0" y="4811"/>
                  </a:cubicBezTo>
                  <a:cubicBezTo>
                    <a:pt x="119" y="4835"/>
                    <a:pt x="214" y="4835"/>
                    <a:pt x="333" y="4835"/>
                  </a:cubicBezTo>
                  <a:cubicBezTo>
                    <a:pt x="1667" y="4835"/>
                    <a:pt x="2739" y="3763"/>
                    <a:pt x="2739" y="2430"/>
                  </a:cubicBezTo>
                  <a:cubicBezTo>
                    <a:pt x="2739" y="1072"/>
                    <a:pt x="1667" y="1"/>
                    <a:pt x="33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95"/>
            <p:cNvSpPr/>
            <p:nvPr/>
          </p:nvSpPr>
          <p:spPr>
            <a:xfrm>
              <a:off x="1097631" y="1950411"/>
              <a:ext cx="71988" cy="157170"/>
            </a:xfrm>
            <a:custGeom>
              <a:rect b="b" l="l" r="r" t="t"/>
              <a:pathLst>
                <a:path extrusionOk="0" h="4836" w="2215">
                  <a:moveTo>
                    <a:pt x="1119" y="1"/>
                  </a:moveTo>
                  <a:cubicBezTo>
                    <a:pt x="500" y="1"/>
                    <a:pt x="0" y="1096"/>
                    <a:pt x="0" y="2406"/>
                  </a:cubicBezTo>
                  <a:cubicBezTo>
                    <a:pt x="0" y="3740"/>
                    <a:pt x="500" y="4835"/>
                    <a:pt x="1119" y="4835"/>
                  </a:cubicBezTo>
                  <a:cubicBezTo>
                    <a:pt x="1715" y="4835"/>
                    <a:pt x="2215" y="3740"/>
                    <a:pt x="2215" y="2406"/>
                  </a:cubicBezTo>
                  <a:cubicBezTo>
                    <a:pt x="2215" y="1096"/>
                    <a:pt x="1715" y="1"/>
                    <a:pt x="1119"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95"/>
            <p:cNvSpPr/>
            <p:nvPr/>
          </p:nvSpPr>
          <p:spPr>
            <a:xfrm>
              <a:off x="1123176" y="1950411"/>
              <a:ext cx="46442" cy="157170"/>
            </a:xfrm>
            <a:custGeom>
              <a:rect b="b" l="l" r="r" t="t"/>
              <a:pathLst>
                <a:path extrusionOk="0" h="4836" w="1429">
                  <a:moveTo>
                    <a:pt x="333" y="1"/>
                  </a:moveTo>
                  <a:cubicBezTo>
                    <a:pt x="214" y="1"/>
                    <a:pt x="95" y="48"/>
                    <a:pt x="0" y="120"/>
                  </a:cubicBezTo>
                  <a:cubicBezTo>
                    <a:pt x="453" y="429"/>
                    <a:pt x="786" y="1358"/>
                    <a:pt x="786" y="2430"/>
                  </a:cubicBezTo>
                  <a:cubicBezTo>
                    <a:pt x="786" y="3502"/>
                    <a:pt x="453" y="4406"/>
                    <a:pt x="0" y="4716"/>
                  </a:cubicBezTo>
                  <a:cubicBezTo>
                    <a:pt x="119" y="4764"/>
                    <a:pt x="214" y="4835"/>
                    <a:pt x="333" y="4835"/>
                  </a:cubicBezTo>
                  <a:cubicBezTo>
                    <a:pt x="929" y="4835"/>
                    <a:pt x="1429" y="3763"/>
                    <a:pt x="1429" y="2430"/>
                  </a:cubicBezTo>
                  <a:cubicBezTo>
                    <a:pt x="1429" y="1072"/>
                    <a:pt x="953" y="1"/>
                    <a:pt x="333"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95"/>
            <p:cNvSpPr/>
            <p:nvPr/>
          </p:nvSpPr>
          <p:spPr>
            <a:xfrm>
              <a:off x="1196691" y="2147003"/>
              <a:ext cx="93698" cy="69680"/>
            </a:xfrm>
            <a:custGeom>
              <a:rect b="b" l="l" r="r" t="t"/>
              <a:pathLst>
                <a:path extrusionOk="0" h="2144" w="2883">
                  <a:moveTo>
                    <a:pt x="715" y="1"/>
                  </a:moveTo>
                  <a:cubicBezTo>
                    <a:pt x="334" y="1"/>
                    <a:pt x="0" y="334"/>
                    <a:pt x="0" y="715"/>
                  </a:cubicBezTo>
                  <a:lnTo>
                    <a:pt x="0" y="2049"/>
                  </a:lnTo>
                  <a:lnTo>
                    <a:pt x="1429" y="2144"/>
                  </a:lnTo>
                  <a:lnTo>
                    <a:pt x="2858" y="2049"/>
                  </a:lnTo>
                  <a:lnTo>
                    <a:pt x="2882" y="715"/>
                  </a:lnTo>
                  <a:cubicBezTo>
                    <a:pt x="2882" y="334"/>
                    <a:pt x="2572" y="1"/>
                    <a:pt x="2168" y="1"/>
                  </a:cubicBezTo>
                  <a:lnTo>
                    <a:pt x="2144" y="1"/>
                  </a:lnTo>
                  <a:cubicBezTo>
                    <a:pt x="1763" y="1"/>
                    <a:pt x="1429" y="334"/>
                    <a:pt x="1429" y="715"/>
                  </a:cubicBezTo>
                  <a:cubicBezTo>
                    <a:pt x="1429" y="334"/>
                    <a:pt x="109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95"/>
            <p:cNvSpPr/>
            <p:nvPr/>
          </p:nvSpPr>
          <p:spPr>
            <a:xfrm>
              <a:off x="1243913" y="2195753"/>
              <a:ext cx="48002" cy="21710"/>
            </a:xfrm>
            <a:custGeom>
              <a:rect b="b" l="l" r="r" t="t"/>
              <a:pathLst>
                <a:path extrusionOk="0" h="668" w="1477">
                  <a:moveTo>
                    <a:pt x="762" y="1"/>
                  </a:moveTo>
                  <a:cubicBezTo>
                    <a:pt x="357" y="1"/>
                    <a:pt x="48" y="263"/>
                    <a:pt x="0" y="668"/>
                  </a:cubicBezTo>
                  <a:lnTo>
                    <a:pt x="1405" y="668"/>
                  </a:lnTo>
                  <a:cubicBezTo>
                    <a:pt x="1429" y="668"/>
                    <a:pt x="1477" y="644"/>
                    <a:pt x="1477" y="596"/>
                  </a:cubicBezTo>
                  <a:cubicBezTo>
                    <a:pt x="1405" y="239"/>
                    <a:pt x="1096" y="1"/>
                    <a:pt x="76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95"/>
            <p:cNvSpPr/>
            <p:nvPr/>
          </p:nvSpPr>
          <p:spPr>
            <a:xfrm>
              <a:off x="1006306" y="1931073"/>
              <a:ext cx="33" cy="33"/>
            </a:xfrm>
            <a:custGeom>
              <a:rect b="b" l="l" r="r" t="t"/>
              <a:pathLst>
                <a:path extrusionOk="0" h="1" w="1">
                  <a:moveTo>
                    <a:pt x="0" y="0"/>
                  </a:move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95"/>
            <p:cNvSpPr/>
            <p:nvPr/>
          </p:nvSpPr>
          <p:spPr>
            <a:xfrm>
              <a:off x="1130131" y="2120678"/>
              <a:ext cx="48002" cy="72800"/>
            </a:xfrm>
            <a:custGeom>
              <a:rect b="b" l="l" r="r" t="t"/>
              <a:pathLst>
                <a:path extrusionOk="0" h="2240" w="1477">
                  <a:moveTo>
                    <a:pt x="167" y="1"/>
                  </a:moveTo>
                  <a:cubicBezTo>
                    <a:pt x="48" y="1"/>
                    <a:pt x="0" y="96"/>
                    <a:pt x="0" y="191"/>
                  </a:cubicBezTo>
                  <a:cubicBezTo>
                    <a:pt x="0" y="287"/>
                    <a:pt x="48" y="334"/>
                    <a:pt x="167" y="358"/>
                  </a:cubicBezTo>
                  <a:cubicBezTo>
                    <a:pt x="286" y="358"/>
                    <a:pt x="358" y="287"/>
                    <a:pt x="358" y="191"/>
                  </a:cubicBezTo>
                  <a:cubicBezTo>
                    <a:pt x="358" y="72"/>
                    <a:pt x="262" y="1"/>
                    <a:pt x="167" y="1"/>
                  </a:cubicBezTo>
                  <a:close/>
                  <a:moveTo>
                    <a:pt x="167" y="692"/>
                  </a:moveTo>
                  <a:cubicBezTo>
                    <a:pt x="48" y="692"/>
                    <a:pt x="0" y="787"/>
                    <a:pt x="0" y="882"/>
                  </a:cubicBezTo>
                  <a:cubicBezTo>
                    <a:pt x="0" y="954"/>
                    <a:pt x="48" y="1049"/>
                    <a:pt x="167" y="1049"/>
                  </a:cubicBezTo>
                  <a:cubicBezTo>
                    <a:pt x="286" y="1049"/>
                    <a:pt x="358" y="954"/>
                    <a:pt x="358" y="882"/>
                  </a:cubicBezTo>
                  <a:cubicBezTo>
                    <a:pt x="358" y="763"/>
                    <a:pt x="262" y="692"/>
                    <a:pt x="167" y="692"/>
                  </a:cubicBezTo>
                  <a:close/>
                  <a:moveTo>
                    <a:pt x="205" y="1343"/>
                  </a:moveTo>
                  <a:cubicBezTo>
                    <a:pt x="185" y="1343"/>
                    <a:pt x="164" y="1348"/>
                    <a:pt x="143" y="1358"/>
                  </a:cubicBezTo>
                  <a:cubicBezTo>
                    <a:pt x="48" y="1382"/>
                    <a:pt x="0" y="1477"/>
                    <a:pt x="24" y="1549"/>
                  </a:cubicBezTo>
                  <a:cubicBezTo>
                    <a:pt x="48" y="1644"/>
                    <a:pt x="119" y="1668"/>
                    <a:pt x="167" y="1668"/>
                  </a:cubicBezTo>
                  <a:lnTo>
                    <a:pt x="239" y="1668"/>
                  </a:lnTo>
                  <a:cubicBezTo>
                    <a:pt x="334" y="1644"/>
                    <a:pt x="381" y="1549"/>
                    <a:pt x="358" y="1477"/>
                  </a:cubicBezTo>
                  <a:cubicBezTo>
                    <a:pt x="339" y="1403"/>
                    <a:pt x="277" y="1343"/>
                    <a:pt x="205" y="1343"/>
                  </a:cubicBezTo>
                  <a:close/>
                  <a:moveTo>
                    <a:pt x="642" y="1757"/>
                  </a:moveTo>
                  <a:cubicBezTo>
                    <a:pt x="565" y="1757"/>
                    <a:pt x="496" y="1803"/>
                    <a:pt x="477" y="1882"/>
                  </a:cubicBezTo>
                  <a:cubicBezTo>
                    <a:pt x="453" y="1978"/>
                    <a:pt x="501" y="2073"/>
                    <a:pt x="596" y="2097"/>
                  </a:cubicBezTo>
                  <a:lnTo>
                    <a:pt x="643" y="2097"/>
                  </a:lnTo>
                  <a:cubicBezTo>
                    <a:pt x="715" y="2097"/>
                    <a:pt x="762" y="2049"/>
                    <a:pt x="810" y="1978"/>
                  </a:cubicBezTo>
                  <a:cubicBezTo>
                    <a:pt x="834" y="1882"/>
                    <a:pt x="762" y="1787"/>
                    <a:pt x="691" y="1763"/>
                  </a:cubicBezTo>
                  <a:cubicBezTo>
                    <a:pt x="675" y="1759"/>
                    <a:pt x="658" y="1757"/>
                    <a:pt x="642" y="1757"/>
                  </a:cubicBezTo>
                  <a:close/>
                  <a:moveTo>
                    <a:pt x="1297" y="1901"/>
                  </a:moveTo>
                  <a:cubicBezTo>
                    <a:pt x="1220" y="1901"/>
                    <a:pt x="1161" y="1963"/>
                    <a:pt x="1120" y="2025"/>
                  </a:cubicBezTo>
                  <a:cubicBezTo>
                    <a:pt x="1096" y="2120"/>
                    <a:pt x="1167" y="2216"/>
                    <a:pt x="1239" y="2240"/>
                  </a:cubicBezTo>
                  <a:lnTo>
                    <a:pt x="1310" y="2240"/>
                  </a:lnTo>
                  <a:cubicBezTo>
                    <a:pt x="1358" y="2240"/>
                    <a:pt x="1429" y="2216"/>
                    <a:pt x="1453" y="2120"/>
                  </a:cubicBezTo>
                  <a:cubicBezTo>
                    <a:pt x="1477" y="2025"/>
                    <a:pt x="1429" y="1954"/>
                    <a:pt x="1334" y="1906"/>
                  </a:cubicBezTo>
                  <a:cubicBezTo>
                    <a:pt x="1321" y="1903"/>
                    <a:pt x="1309" y="1901"/>
                    <a:pt x="1297" y="190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95"/>
            <p:cNvSpPr/>
            <p:nvPr/>
          </p:nvSpPr>
          <p:spPr>
            <a:xfrm>
              <a:off x="1006306" y="2242976"/>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477" y="382"/>
                  </a:lnTo>
                  <a:lnTo>
                    <a:pt x="6454" y="763"/>
                  </a:lnTo>
                  <a:lnTo>
                    <a:pt x="10645" y="763"/>
                  </a:lnTo>
                  <a:cubicBezTo>
                    <a:pt x="10836" y="763"/>
                    <a:pt x="10979" y="644"/>
                    <a:pt x="11002" y="453"/>
                  </a:cubicBezTo>
                  <a:lnTo>
                    <a:pt x="11002" y="144"/>
                  </a:lnTo>
                  <a:cubicBezTo>
                    <a:pt x="11002" y="48"/>
                    <a:pt x="10955" y="1"/>
                    <a:pt x="10860"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95"/>
            <p:cNvSpPr/>
            <p:nvPr/>
          </p:nvSpPr>
          <p:spPr>
            <a:xfrm>
              <a:off x="1331371" y="2243756"/>
              <a:ext cx="31752" cy="25578"/>
            </a:xfrm>
            <a:custGeom>
              <a:rect b="b" l="l" r="r" t="t"/>
              <a:pathLst>
                <a:path extrusionOk="0" h="787" w="977">
                  <a:moveTo>
                    <a:pt x="167" y="0"/>
                  </a:moveTo>
                  <a:cubicBezTo>
                    <a:pt x="262" y="0"/>
                    <a:pt x="334" y="72"/>
                    <a:pt x="334" y="143"/>
                  </a:cubicBezTo>
                  <a:lnTo>
                    <a:pt x="334" y="453"/>
                  </a:lnTo>
                  <a:cubicBezTo>
                    <a:pt x="334" y="620"/>
                    <a:pt x="167" y="786"/>
                    <a:pt x="0" y="786"/>
                  </a:cubicBezTo>
                  <a:lnTo>
                    <a:pt x="643" y="786"/>
                  </a:lnTo>
                  <a:cubicBezTo>
                    <a:pt x="834" y="786"/>
                    <a:pt x="977" y="620"/>
                    <a:pt x="977" y="453"/>
                  </a:cubicBezTo>
                  <a:lnTo>
                    <a:pt x="977" y="143"/>
                  </a:lnTo>
                  <a:cubicBezTo>
                    <a:pt x="977" y="72"/>
                    <a:pt x="929" y="0"/>
                    <a:pt x="8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95"/>
            <p:cNvSpPr/>
            <p:nvPr/>
          </p:nvSpPr>
          <p:spPr>
            <a:xfrm>
              <a:off x="1153336" y="2243756"/>
              <a:ext cx="62725" cy="24017"/>
            </a:xfrm>
            <a:custGeom>
              <a:rect b="b" l="l" r="r" t="t"/>
              <a:pathLst>
                <a:path extrusionOk="0" h="739" w="1930">
                  <a:moveTo>
                    <a:pt x="1" y="0"/>
                  </a:moveTo>
                  <a:lnTo>
                    <a:pt x="1" y="739"/>
                  </a:lnTo>
                  <a:lnTo>
                    <a:pt x="1930" y="739"/>
                  </a:lnTo>
                  <a:lnTo>
                    <a:pt x="1930"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95"/>
            <p:cNvSpPr/>
            <p:nvPr/>
          </p:nvSpPr>
          <p:spPr>
            <a:xfrm>
              <a:off x="1195131" y="2243756"/>
              <a:ext cx="20930" cy="24017"/>
            </a:xfrm>
            <a:custGeom>
              <a:rect b="b" l="l" r="r" t="t"/>
              <a:pathLst>
                <a:path extrusionOk="0" h="739" w="644">
                  <a:moveTo>
                    <a:pt x="1" y="0"/>
                  </a:moveTo>
                  <a:lnTo>
                    <a:pt x="1" y="739"/>
                  </a:lnTo>
                  <a:lnTo>
                    <a:pt x="644" y="739"/>
                  </a:lnTo>
                  <a:lnTo>
                    <a:pt x="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95"/>
            <p:cNvSpPr/>
            <p:nvPr/>
          </p:nvSpPr>
          <p:spPr>
            <a:xfrm>
              <a:off x="1196691" y="2195753"/>
              <a:ext cx="47255" cy="21710"/>
            </a:xfrm>
            <a:custGeom>
              <a:rect b="b" l="l" r="r" t="t"/>
              <a:pathLst>
                <a:path extrusionOk="0" h="668" w="1454">
                  <a:moveTo>
                    <a:pt x="715" y="1"/>
                  </a:moveTo>
                  <a:cubicBezTo>
                    <a:pt x="358" y="1"/>
                    <a:pt x="72" y="239"/>
                    <a:pt x="0" y="596"/>
                  </a:cubicBezTo>
                  <a:cubicBezTo>
                    <a:pt x="0" y="644"/>
                    <a:pt x="24" y="668"/>
                    <a:pt x="48" y="668"/>
                  </a:cubicBezTo>
                  <a:lnTo>
                    <a:pt x="1453" y="668"/>
                  </a:lnTo>
                  <a:cubicBezTo>
                    <a:pt x="1406" y="263"/>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6" name="Google Shape;20396;p95"/>
          <p:cNvGrpSpPr/>
          <p:nvPr/>
        </p:nvGrpSpPr>
        <p:grpSpPr>
          <a:xfrm>
            <a:off x="933605" y="4002274"/>
            <a:ext cx="545451" cy="543076"/>
            <a:chOff x="1005526" y="2482143"/>
            <a:chExt cx="358377" cy="356817"/>
          </a:xfrm>
        </p:grpSpPr>
        <p:sp>
          <p:nvSpPr>
            <p:cNvPr id="20397" name="Google Shape;20397;p95"/>
            <p:cNvSpPr/>
            <p:nvPr/>
          </p:nvSpPr>
          <p:spPr>
            <a:xfrm>
              <a:off x="1015568" y="2675616"/>
              <a:ext cx="339040" cy="163345"/>
            </a:xfrm>
            <a:custGeom>
              <a:rect b="b" l="l" r="r" t="t"/>
              <a:pathLst>
                <a:path extrusionOk="0" h="5026" w="10432">
                  <a:moveTo>
                    <a:pt x="5216" y="1"/>
                  </a:moveTo>
                  <a:lnTo>
                    <a:pt x="1" y="1334"/>
                  </a:lnTo>
                  <a:lnTo>
                    <a:pt x="1" y="2263"/>
                  </a:lnTo>
                  <a:lnTo>
                    <a:pt x="215" y="3049"/>
                  </a:lnTo>
                  <a:lnTo>
                    <a:pt x="1" y="3859"/>
                  </a:lnTo>
                  <a:lnTo>
                    <a:pt x="1" y="4764"/>
                  </a:lnTo>
                  <a:cubicBezTo>
                    <a:pt x="1" y="4907"/>
                    <a:pt x="120" y="5026"/>
                    <a:pt x="287" y="5026"/>
                  </a:cubicBezTo>
                  <a:lnTo>
                    <a:pt x="2692" y="5026"/>
                  </a:lnTo>
                  <a:lnTo>
                    <a:pt x="4930" y="4811"/>
                  </a:lnTo>
                  <a:lnTo>
                    <a:pt x="7098" y="5026"/>
                  </a:lnTo>
                  <a:lnTo>
                    <a:pt x="10170" y="5026"/>
                  </a:lnTo>
                  <a:cubicBezTo>
                    <a:pt x="10313" y="5026"/>
                    <a:pt x="10432" y="4907"/>
                    <a:pt x="10432" y="4764"/>
                  </a:cubicBezTo>
                  <a:lnTo>
                    <a:pt x="10432" y="3859"/>
                  </a:lnTo>
                  <a:lnTo>
                    <a:pt x="10217" y="3121"/>
                  </a:lnTo>
                  <a:lnTo>
                    <a:pt x="10432" y="2263"/>
                  </a:lnTo>
                  <a:lnTo>
                    <a:pt x="10432" y="1334"/>
                  </a:lnTo>
                  <a:lnTo>
                    <a:pt x="521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95"/>
            <p:cNvSpPr/>
            <p:nvPr/>
          </p:nvSpPr>
          <p:spPr>
            <a:xfrm>
              <a:off x="1324617" y="2712016"/>
              <a:ext cx="29413" cy="126945"/>
            </a:xfrm>
            <a:custGeom>
              <a:rect b="b" l="l" r="r" t="t"/>
              <a:pathLst>
                <a:path extrusionOk="0" h="3906" w="905">
                  <a:moveTo>
                    <a:pt x="595" y="0"/>
                  </a:moveTo>
                  <a:lnTo>
                    <a:pt x="262" y="214"/>
                  </a:lnTo>
                  <a:lnTo>
                    <a:pt x="262" y="3644"/>
                  </a:lnTo>
                  <a:cubicBezTo>
                    <a:pt x="262" y="3787"/>
                    <a:pt x="143" y="3906"/>
                    <a:pt x="0" y="3906"/>
                  </a:cubicBezTo>
                  <a:lnTo>
                    <a:pt x="643" y="3906"/>
                  </a:lnTo>
                  <a:cubicBezTo>
                    <a:pt x="786" y="3906"/>
                    <a:pt x="905" y="3787"/>
                    <a:pt x="905" y="3644"/>
                  </a:cubicBezTo>
                  <a:lnTo>
                    <a:pt x="905" y="2739"/>
                  </a:lnTo>
                  <a:lnTo>
                    <a:pt x="714" y="1929"/>
                  </a:lnTo>
                  <a:lnTo>
                    <a:pt x="905" y="1143"/>
                  </a:lnTo>
                  <a:lnTo>
                    <a:pt x="905" y="214"/>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95"/>
            <p:cNvSpPr/>
            <p:nvPr/>
          </p:nvSpPr>
          <p:spPr>
            <a:xfrm>
              <a:off x="1320516" y="2748383"/>
              <a:ext cx="34092" cy="51870"/>
            </a:xfrm>
            <a:custGeom>
              <a:rect b="b" l="l" r="r" t="t"/>
              <a:pathLst>
                <a:path extrusionOk="0" h="1596" w="1049">
                  <a:moveTo>
                    <a:pt x="263" y="0"/>
                  </a:moveTo>
                  <a:cubicBezTo>
                    <a:pt x="120" y="0"/>
                    <a:pt x="1" y="119"/>
                    <a:pt x="1" y="286"/>
                  </a:cubicBezTo>
                  <a:lnTo>
                    <a:pt x="1" y="1358"/>
                  </a:lnTo>
                  <a:cubicBezTo>
                    <a:pt x="1" y="1477"/>
                    <a:pt x="120" y="1596"/>
                    <a:pt x="263" y="1596"/>
                  </a:cubicBezTo>
                  <a:lnTo>
                    <a:pt x="1049" y="1596"/>
                  </a:lnTo>
                  <a:lnTo>
                    <a:pt x="104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95"/>
            <p:cNvSpPr/>
            <p:nvPr/>
          </p:nvSpPr>
          <p:spPr>
            <a:xfrm>
              <a:off x="1332151" y="2749163"/>
              <a:ext cx="20898" cy="51090"/>
            </a:xfrm>
            <a:custGeom>
              <a:rect b="b" l="l" r="r" t="t"/>
              <a:pathLst>
                <a:path extrusionOk="0" h="1572" w="643">
                  <a:moveTo>
                    <a:pt x="0" y="0"/>
                  </a:moveTo>
                  <a:lnTo>
                    <a:pt x="0" y="1572"/>
                  </a:lnTo>
                  <a:lnTo>
                    <a:pt x="643" y="1572"/>
                  </a:lnTo>
                  <a:lnTo>
                    <a:pt x="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95"/>
            <p:cNvSpPr/>
            <p:nvPr/>
          </p:nvSpPr>
          <p:spPr>
            <a:xfrm>
              <a:off x="1130131" y="2488318"/>
              <a:ext cx="52650" cy="31005"/>
            </a:xfrm>
            <a:custGeom>
              <a:rect b="b" l="l" r="r" t="t"/>
              <a:pathLst>
                <a:path extrusionOk="0" h="954" w="1620">
                  <a:moveTo>
                    <a:pt x="239" y="1"/>
                  </a:moveTo>
                  <a:cubicBezTo>
                    <a:pt x="119" y="1"/>
                    <a:pt x="0" y="120"/>
                    <a:pt x="0" y="239"/>
                  </a:cubicBezTo>
                  <a:lnTo>
                    <a:pt x="0" y="715"/>
                  </a:lnTo>
                  <a:cubicBezTo>
                    <a:pt x="0" y="834"/>
                    <a:pt x="96" y="953"/>
                    <a:pt x="239" y="953"/>
                  </a:cubicBezTo>
                  <a:lnTo>
                    <a:pt x="1620" y="953"/>
                  </a:lnTo>
                  <a:lnTo>
                    <a:pt x="1620"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95"/>
            <p:cNvSpPr/>
            <p:nvPr/>
          </p:nvSpPr>
          <p:spPr>
            <a:xfrm>
              <a:off x="1178101" y="2482923"/>
              <a:ext cx="10888" cy="82063"/>
            </a:xfrm>
            <a:custGeom>
              <a:rect b="b" l="l" r="r" t="t"/>
              <a:pathLst>
                <a:path extrusionOk="0" h="2525" w="335">
                  <a:moveTo>
                    <a:pt x="144" y="0"/>
                  </a:moveTo>
                  <a:cubicBezTo>
                    <a:pt x="72" y="24"/>
                    <a:pt x="1" y="72"/>
                    <a:pt x="1" y="167"/>
                  </a:cubicBezTo>
                  <a:lnTo>
                    <a:pt x="1" y="2358"/>
                  </a:lnTo>
                  <a:cubicBezTo>
                    <a:pt x="1" y="2429"/>
                    <a:pt x="72" y="2501"/>
                    <a:pt x="144" y="2524"/>
                  </a:cubicBezTo>
                  <a:cubicBezTo>
                    <a:pt x="239" y="2524"/>
                    <a:pt x="334" y="2429"/>
                    <a:pt x="334" y="2358"/>
                  </a:cubicBezTo>
                  <a:lnTo>
                    <a:pt x="334" y="167"/>
                  </a:lnTo>
                  <a:cubicBezTo>
                    <a:pt x="334" y="48"/>
                    <a:pt x="239" y="0"/>
                    <a:pt x="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95"/>
            <p:cNvSpPr/>
            <p:nvPr/>
          </p:nvSpPr>
          <p:spPr>
            <a:xfrm>
              <a:off x="1065131" y="2550426"/>
              <a:ext cx="239948" cy="143033"/>
            </a:xfrm>
            <a:custGeom>
              <a:rect b="b" l="l" r="r" t="t"/>
              <a:pathLst>
                <a:path extrusionOk="0" h="4401" w="7383">
                  <a:moveTo>
                    <a:pt x="3656" y="1"/>
                  </a:moveTo>
                  <a:cubicBezTo>
                    <a:pt x="3572" y="1"/>
                    <a:pt x="3489" y="31"/>
                    <a:pt x="3429" y="90"/>
                  </a:cubicBezTo>
                  <a:lnTo>
                    <a:pt x="0" y="3662"/>
                  </a:lnTo>
                  <a:lnTo>
                    <a:pt x="0" y="4401"/>
                  </a:lnTo>
                  <a:lnTo>
                    <a:pt x="7382" y="4401"/>
                  </a:lnTo>
                  <a:lnTo>
                    <a:pt x="7382" y="3662"/>
                  </a:lnTo>
                  <a:lnTo>
                    <a:pt x="3882" y="90"/>
                  </a:lnTo>
                  <a:cubicBezTo>
                    <a:pt x="3822" y="31"/>
                    <a:pt x="3739" y="1"/>
                    <a:pt x="3656"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95"/>
            <p:cNvSpPr/>
            <p:nvPr/>
          </p:nvSpPr>
          <p:spPr>
            <a:xfrm>
              <a:off x="1005526" y="2664013"/>
              <a:ext cx="358377" cy="54990"/>
            </a:xfrm>
            <a:custGeom>
              <a:rect b="b" l="l" r="r" t="t"/>
              <a:pathLst>
                <a:path extrusionOk="0" h="1692" w="11027">
                  <a:moveTo>
                    <a:pt x="834" y="1"/>
                  </a:moveTo>
                  <a:cubicBezTo>
                    <a:pt x="739" y="1"/>
                    <a:pt x="643" y="48"/>
                    <a:pt x="596" y="144"/>
                  </a:cubicBezTo>
                  <a:lnTo>
                    <a:pt x="24" y="1501"/>
                  </a:lnTo>
                  <a:cubicBezTo>
                    <a:pt x="0" y="1596"/>
                    <a:pt x="48" y="1691"/>
                    <a:pt x="143" y="1691"/>
                  </a:cubicBezTo>
                  <a:lnTo>
                    <a:pt x="10884" y="1691"/>
                  </a:lnTo>
                  <a:cubicBezTo>
                    <a:pt x="10979" y="1691"/>
                    <a:pt x="11026" y="1596"/>
                    <a:pt x="11003" y="1501"/>
                  </a:cubicBezTo>
                  <a:lnTo>
                    <a:pt x="10431" y="144"/>
                  </a:lnTo>
                  <a:cubicBezTo>
                    <a:pt x="10407" y="48"/>
                    <a:pt x="10312" y="1"/>
                    <a:pt x="10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95"/>
            <p:cNvSpPr/>
            <p:nvPr/>
          </p:nvSpPr>
          <p:spPr>
            <a:xfrm>
              <a:off x="1314341" y="2663233"/>
              <a:ext cx="49563" cy="55770"/>
            </a:xfrm>
            <a:custGeom>
              <a:rect b="b" l="l" r="r" t="t"/>
              <a:pathLst>
                <a:path extrusionOk="0" h="1716" w="1525">
                  <a:moveTo>
                    <a:pt x="0" y="1"/>
                  </a:moveTo>
                  <a:cubicBezTo>
                    <a:pt x="96" y="1"/>
                    <a:pt x="191" y="72"/>
                    <a:pt x="262" y="168"/>
                  </a:cubicBezTo>
                  <a:lnTo>
                    <a:pt x="810" y="1525"/>
                  </a:lnTo>
                  <a:cubicBezTo>
                    <a:pt x="858" y="1620"/>
                    <a:pt x="786" y="1715"/>
                    <a:pt x="691" y="1715"/>
                  </a:cubicBezTo>
                  <a:lnTo>
                    <a:pt x="1382" y="1715"/>
                  </a:lnTo>
                  <a:cubicBezTo>
                    <a:pt x="1477" y="1715"/>
                    <a:pt x="1524" y="1620"/>
                    <a:pt x="1501" y="1525"/>
                  </a:cubicBezTo>
                  <a:lnTo>
                    <a:pt x="929" y="168"/>
                  </a:lnTo>
                  <a:cubicBezTo>
                    <a:pt x="905" y="72"/>
                    <a:pt x="810" y="1"/>
                    <a:pt x="691"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95"/>
            <p:cNvSpPr/>
            <p:nvPr/>
          </p:nvSpPr>
          <p:spPr>
            <a:xfrm>
              <a:off x="1104586" y="2578116"/>
              <a:ext cx="164905" cy="260845"/>
            </a:xfrm>
            <a:custGeom>
              <a:rect b="b" l="l" r="r" t="t"/>
              <a:pathLst>
                <a:path extrusionOk="0" h="8026" w="5074">
                  <a:moveTo>
                    <a:pt x="2501" y="0"/>
                  </a:moveTo>
                  <a:lnTo>
                    <a:pt x="1" y="2620"/>
                  </a:lnTo>
                  <a:lnTo>
                    <a:pt x="1" y="8026"/>
                  </a:lnTo>
                  <a:lnTo>
                    <a:pt x="1310" y="8026"/>
                  </a:lnTo>
                  <a:lnTo>
                    <a:pt x="2501" y="7811"/>
                  </a:lnTo>
                  <a:lnTo>
                    <a:pt x="3692" y="8026"/>
                  </a:lnTo>
                  <a:lnTo>
                    <a:pt x="5073" y="8026"/>
                  </a:lnTo>
                  <a:lnTo>
                    <a:pt x="5073" y="2620"/>
                  </a:lnTo>
                  <a:lnTo>
                    <a:pt x="2501" y="0"/>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95"/>
            <p:cNvSpPr/>
            <p:nvPr/>
          </p:nvSpPr>
          <p:spPr>
            <a:xfrm>
              <a:off x="1173475" y="2577175"/>
              <a:ext cx="95851" cy="261765"/>
            </a:xfrm>
            <a:custGeom>
              <a:rect b="b" l="l" r="r" t="t"/>
              <a:pathLst>
                <a:path extrusionOk="0" h="8002" w="2835">
                  <a:moveTo>
                    <a:pt x="334" y="0"/>
                  </a:moveTo>
                  <a:lnTo>
                    <a:pt x="1" y="357"/>
                  </a:lnTo>
                  <a:lnTo>
                    <a:pt x="1739" y="2143"/>
                  </a:lnTo>
                  <a:cubicBezTo>
                    <a:pt x="2025" y="2429"/>
                    <a:pt x="2192" y="2834"/>
                    <a:pt x="2192" y="3263"/>
                  </a:cubicBezTo>
                  <a:lnTo>
                    <a:pt x="2192" y="8002"/>
                  </a:lnTo>
                  <a:lnTo>
                    <a:pt x="2835" y="8002"/>
                  </a:lnTo>
                  <a:lnTo>
                    <a:pt x="2835" y="2596"/>
                  </a:lnTo>
                  <a:lnTo>
                    <a:pt x="33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95"/>
            <p:cNvSpPr/>
            <p:nvPr/>
          </p:nvSpPr>
          <p:spPr>
            <a:xfrm>
              <a:off x="1153336" y="2637688"/>
              <a:ext cx="61977" cy="61978"/>
            </a:xfrm>
            <a:custGeom>
              <a:rect b="b" l="l" r="r" t="t"/>
              <a:pathLst>
                <a:path extrusionOk="0" h="1907" w="1907">
                  <a:moveTo>
                    <a:pt x="953" y="1"/>
                  </a:moveTo>
                  <a:cubicBezTo>
                    <a:pt x="430" y="1"/>
                    <a:pt x="1" y="430"/>
                    <a:pt x="1" y="954"/>
                  </a:cubicBezTo>
                  <a:cubicBezTo>
                    <a:pt x="1" y="1477"/>
                    <a:pt x="430" y="1906"/>
                    <a:pt x="953" y="1906"/>
                  </a:cubicBezTo>
                  <a:cubicBezTo>
                    <a:pt x="1477" y="1906"/>
                    <a:pt x="1906" y="1477"/>
                    <a:pt x="1906" y="954"/>
                  </a:cubicBezTo>
                  <a:cubicBezTo>
                    <a:pt x="1906" y="430"/>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95"/>
            <p:cNvSpPr/>
            <p:nvPr/>
          </p:nvSpPr>
          <p:spPr>
            <a:xfrm>
              <a:off x="1173486" y="2638468"/>
              <a:ext cx="41827" cy="59638"/>
            </a:xfrm>
            <a:custGeom>
              <a:rect b="b" l="l" r="r" t="t"/>
              <a:pathLst>
                <a:path extrusionOk="0" h="1835" w="1287">
                  <a:moveTo>
                    <a:pt x="333" y="1"/>
                  </a:moveTo>
                  <a:cubicBezTo>
                    <a:pt x="214" y="1"/>
                    <a:pt x="95" y="25"/>
                    <a:pt x="0" y="48"/>
                  </a:cubicBezTo>
                  <a:cubicBezTo>
                    <a:pt x="357" y="215"/>
                    <a:pt x="595" y="548"/>
                    <a:pt x="595" y="930"/>
                  </a:cubicBezTo>
                  <a:cubicBezTo>
                    <a:pt x="595" y="1311"/>
                    <a:pt x="357" y="1668"/>
                    <a:pt x="0" y="1787"/>
                  </a:cubicBezTo>
                  <a:cubicBezTo>
                    <a:pt x="119" y="1811"/>
                    <a:pt x="214" y="1834"/>
                    <a:pt x="333" y="1834"/>
                  </a:cubicBezTo>
                  <a:cubicBezTo>
                    <a:pt x="834" y="1834"/>
                    <a:pt x="1286" y="1430"/>
                    <a:pt x="1286" y="882"/>
                  </a:cubicBezTo>
                  <a:cubicBezTo>
                    <a:pt x="1262" y="429"/>
                    <a:pt x="834" y="1"/>
                    <a:pt x="33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95"/>
            <p:cNvSpPr/>
            <p:nvPr/>
          </p:nvSpPr>
          <p:spPr>
            <a:xfrm>
              <a:off x="1145601" y="2735221"/>
              <a:ext cx="78975" cy="103740"/>
            </a:xfrm>
            <a:custGeom>
              <a:rect b="b" l="l" r="r" t="t"/>
              <a:pathLst>
                <a:path extrusionOk="0" h="3192" w="2430">
                  <a:moveTo>
                    <a:pt x="286" y="1"/>
                  </a:moveTo>
                  <a:cubicBezTo>
                    <a:pt x="144" y="1"/>
                    <a:pt x="1" y="120"/>
                    <a:pt x="1" y="310"/>
                  </a:cubicBezTo>
                  <a:lnTo>
                    <a:pt x="1" y="3192"/>
                  </a:lnTo>
                  <a:lnTo>
                    <a:pt x="2406" y="3192"/>
                  </a:lnTo>
                  <a:lnTo>
                    <a:pt x="2430" y="310"/>
                  </a:lnTo>
                  <a:cubicBezTo>
                    <a:pt x="2430" y="143"/>
                    <a:pt x="2311" y="1"/>
                    <a:pt x="2144" y="1"/>
                  </a:cubicBezTo>
                  <a:lnTo>
                    <a:pt x="1406" y="1"/>
                  </a:lnTo>
                  <a:lnTo>
                    <a:pt x="1215" y="215"/>
                  </a:lnTo>
                  <a:lnTo>
                    <a:pt x="104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95"/>
            <p:cNvSpPr/>
            <p:nvPr/>
          </p:nvSpPr>
          <p:spPr>
            <a:xfrm>
              <a:off x="1192823" y="2735221"/>
              <a:ext cx="30973" cy="102960"/>
            </a:xfrm>
            <a:custGeom>
              <a:rect b="b" l="l" r="r" t="t"/>
              <a:pathLst>
                <a:path extrusionOk="0" h="3168" w="953">
                  <a:moveTo>
                    <a:pt x="0" y="1"/>
                  </a:moveTo>
                  <a:cubicBezTo>
                    <a:pt x="191" y="1"/>
                    <a:pt x="310" y="143"/>
                    <a:pt x="310" y="310"/>
                  </a:cubicBezTo>
                  <a:lnTo>
                    <a:pt x="310" y="3168"/>
                  </a:lnTo>
                  <a:lnTo>
                    <a:pt x="953" y="3168"/>
                  </a:lnTo>
                  <a:lnTo>
                    <a:pt x="953" y="263"/>
                  </a:lnTo>
                  <a:cubicBezTo>
                    <a:pt x="953" y="143"/>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95"/>
            <p:cNvSpPr/>
            <p:nvPr/>
          </p:nvSpPr>
          <p:spPr>
            <a:xfrm>
              <a:off x="1014821" y="2748383"/>
              <a:ext cx="34060" cy="51870"/>
            </a:xfrm>
            <a:custGeom>
              <a:rect b="b" l="l" r="r" t="t"/>
              <a:pathLst>
                <a:path extrusionOk="0" h="1596" w="1048">
                  <a:moveTo>
                    <a:pt x="0" y="0"/>
                  </a:moveTo>
                  <a:lnTo>
                    <a:pt x="0" y="1596"/>
                  </a:lnTo>
                  <a:lnTo>
                    <a:pt x="786" y="1596"/>
                  </a:lnTo>
                  <a:cubicBezTo>
                    <a:pt x="929" y="1596"/>
                    <a:pt x="1048" y="1477"/>
                    <a:pt x="1048" y="1358"/>
                  </a:cubicBezTo>
                  <a:lnTo>
                    <a:pt x="1048" y="286"/>
                  </a:lnTo>
                  <a:cubicBezTo>
                    <a:pt x="1048" y="119"/>
                    <a:pt x="929" y="0"/>
                    <a:pt x="7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95"/>
            <p:cNvSpPr/>
            <p:nvPr/>
          </p:nvSpPr>
          <p:spPr>
            <a:xfrm>
              <a:off x="1282588" y="2554878"/>
              <a:ext cx="42608" cy="17842"/>
            </a:xfrm>
            <a:custGeom>
              <a:rect b="b" l="l" r="r" t="t"/>
              <a:pathLst>
                <a:path extrusionOk="0" h="549" w="1311">
                  <a:moveTo>
                    <a:pt x="668" y="1"/>
                  </a:moveTo>
                  <a:cubicBezTo>
                    <a:pt x="453" y="1"/>
                    <a:pt x="215" y="96"/>
                    <a:pt x="72" y="239"/>
                  </a:cubicBezTo>
                  <a:cubicBezTo>
                    <a:pt x="1" y="310"/>
                    <a:pt x="1" y="429"/>
                    <a:pt x="72" y="501"/>
                  </a:cubicBezTo>
                  <a:cubicBezTo>
                    <a:pt x="96" y="525"/>
                    <a:pt x="168" y="549"/>
                    <a:pt x="191" y="549"/>
                  </a:cubicBezTo>
                  <a:cubicBezTo>
                    <a:pt x="239" y="549"/>
                    <a:pt x="287" y="549"/>
                    <a:pt x="310" y="501"/>
                  </a:cubicBezTo>
                  <a:cubicBezTo>
                    <a:pt x="382" y="406"/>
                    <a:pt x="501" y="334"/>
                    <a:pt x="668" y="334"/>
                  </a:cubicBezTo>
                  <a:cubicBezTo>
                    <a:pt x="787" y="334"/>
                    <a:pt x="930" y="406"/>
                    <a:pt x="1025" y="501"/>
                  </a:cubicBezTo>
                  <a:cubicBezTo>
                    <a:pt x="1049" y="525"/>
                    <a:pt x="1090" y="537"/>
                    <a:pt x="1135" y="537"/>
                  </a:cubicBezTo>
                  <a:cubicBezTo>
                    <a:pt x="1180" y="537"/>
                    <a:pt x="1227" y="525"/>
                    <a:pt x="1263" y="501"/>
                  </a:cubicBezTo>
                  <a:cubicBezTo>
                    <a:pt x="1311" y="429"/>
                    <a:pt x="1311" y="310"/>
                    <a:pt x="1263" y="239"/>
                  </a:cubicBezTo>
                  <a:cubicBezTo>
                    <a:pt x="1096" y="96"/>
                    <a:pt x="858"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95"/>
            <p:cNvSpPr/>
            <p:nvPr/>
          </p:nvSpPr>
          <p:spPr>
            <a:xfrm>
              <a:off x="1265558" y="2530893"/>
              <a:ext cx="77448" cy="25578"/>
            </a:xfrm>
            <a:custGeom>
              <a:rect b="b" l="l" r="r" t="t"/>
              <a:pathLst>
                <a:path extrusionOk="0" h="787" w="2383">
                  <a:moveTo>
                    <a:pt x="1192" y="1"/>
                  </a:moveTo>
                  <a:cubicBezTo>
                    <a:pt x="739" y="1"/>
                    <a:pt x="358" y="191"/>
                    <a:pt x="49" y="477"/>
                  </a:cubicBezTo>
                  <a:cubicBezTo>
                    <a:pt x="1" y="548"/>
                    <a:pt x="1" y="667"/>
                    <a:pt x="49" y="715"/>
                  </a:cubicBezTo>
                  <a:cubicBezTo>
                    <a:pt x="84" y="751"/>
                    <a:pt x="132" y="769"/>
                    <a:pt x="177" y="769"/>
                  </a:cubicBezTo>
                  <a:cubicBezTo>
                    <a:pt x="221" y="769"/>
                    <a:pt x="263" y="751"/>
                    <a:pt x="287" y="715"/>
                  </a:cubicBezTo>
                  <a:cubicBezTo>
                    <a:pt x="525" y="477"/>
                    <a:pt x="834" y="358"/>
                    <a:pt x="1192" y="358"/>
                  </a:cubicBezTo>
                  <a:cubicBezTo>
                    <a:pt x="1549" y="358"/>
                    <a:pt x="1835" y="477"/>
                    <a:pt x="2073" y="715"/>
                  </a:cubicBezTo>
                  <a:cubicBezTo>
                    <a:pt x="2097" y="739"/>
                    <a:pt x="2168" y="786"/>
                    <a:pt x="2192" y="786"/>
                  </a:cubicBezTo>
                  <a:cubicBezTo>
                    <a:pt x="2263" y="786"/>
                    <a:pt x="2287" y="763"/>
                    <a:pt x="2311" y="715"/>
                  </a:cubicBezTo>
                  <a:cubicBezTo>
                    <a:pt x="2382" y="667"/>
                    <a:pt x="2382" y="548"/>
                    <a:pt x="2311" y="477"/>
                  </a:cubicBezTo>
                  <a:cubicBezTo>
                    <a:pt x="2025" y="191"/>
                    <a:pt x="1597" y="1"/>
                    <a:pt x="1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95"/>
            <p:cNvSpPr/>
            <p:nvPr/>
          </p:nvSpPr>
          <p:spPr>
            <a:xfrm>
              <a:off x="1250088" y="2506908"/>
              <a:ext cx="109948" cy="31753"/>
            </a:xfrm>
            <a:custGeom>
              <a:rect b="b" l="l" r="r" t="t"/>
              <a:pathLst>
                <a:path extrusionOk="0" h="977" w="3383">
                  <a:moveTo>
                    <a:pt x="1691" y="0"/>
                  </a:moveTo>
                  <a:cubicBezTo>
                    <a:pt x="1072" y="0"/>
                    <a:pt x="501" y="238"/>
                    <a:pt x="48" y="691"/>
                  </a:cubicBezTo>
                  <a:cubicBezTo>
                    <a:pt x="1" y="739"/>
                    <a:pt x="1" y="858"/>
                    <a:pt x="48" y="929"/>
                  </a:cubicBezTo>
                  <a:cubicBezTo>
                    <a:pt x="84" y="953"/>
                    <a:pt x="132" y="965"/>
                    <a:pt x="176" y="965"/>
                  </a:cubicBezTo>
                  <a:cubicBezTo>
                    <a:pt x="221" y="965"/>
                    <a:pt x="263" y="953"/>
                    <a:pt x="286" y="929"/>
                  </a:cubicBezTo>
                  <a:cubicBezTo>
                    <a:pt x="644" y="524"/>
                    <a:pt x="1168" y="334"/>
                    <a:pt x="1691" y="334"/>
                  </a:cubicBezTo>
                  <a:cubicBezTo>
                    <a:pt x="2192" y="334"/>
                    <a:pt x="2692" y="524"/>
                    <a:pt x="3097" y="929"/>
                  </a:cubicBezTo>
                  <a:cubicBezTo>
                    <a:pt x="3120" y="953"/>
                    <a:pt x="3192" y="977"/>
                    <a:pt x="3216" y="977"/>
                  </a:cubicBezTo>
                  <a:cubicBezTo>
                    <a:pt x="3239" y="977"/>
                    <a:pt x="3287" y="953"/>
                    <a:pt x="3335" y="929"/>
                  </a:cubicBezTo>
                  <a:cubicBezTo>
                    <a:pt x="3382" y="858"/>
                    <a:pt x="3382" y="739"/>
                    <a:pt x="3335" y="691"/>
                  </a:cubicBezTo>
                  <a:cubicBezTo>
                    <a:pt x="2906" y="238"/>
                    <a:pt x="2311" y="0"/>
                    <a:pt x="1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95"/>
            <p:cNvSpPr/>
            <p:nvPr/>
          </p:nvSpPr>
          <p:spPr>
            <a:xfrm>
              <a:off x="1006306" y="2482143"/>
              <a:ext cx="33" cy="33"/>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95"/>
            <p:cNvSpPr/>
            <p:nvPr/>
          </p:nvSpPr>
          <p:spPr>
            <a:xfrm>
              <a:off x="1178101" y="2650851"/>
              <a:ext cx="15535" cy="27917"/>
            </a:xfrm>
            <a:custGeom>
              <a:rect b="b" l="l" r="r" t="t"/>
              <a:pathLst>
                <a:path extrusionOk="0" h="859" w="478">
                  <a:moveTo>
                    <a:pt x="191" y="1"/>
                  </a:moveTo>
                  <a:cubicBezTo>
                    <a:pt x="96" y="1"/>
                    <a:pt x="1" y="72"/>
                    <a:pt x="1" y="144"/>
                  </a:cubicBezTo>
                  <a:lnTo>
                    <a:pt x="1" y="549"/>
                  </a:lnTo>
                  <a:cubicBezTo>
                    <a:pt x="1" y="572"/>
                    <a:pt x="25" y="620"/>
                    <a:pt x="72" y="668"/>
                  </a:cubicBezTo>
                  <a:lnTo>
                    <a:pt x="191" y="810"/>
                  </a:lnTo>
                  <a:cubicBezTo>
                    <a:pt x="215" y="834"/>
                    <a:pt x="239" y="858"/>
                    <a:pt x="311" y="858"/>
                  </a:cubicBezTo>
                  <a:cubicBezTo>
                    <a:pt x="334" y="858"/>
                    <a:pt x="406" y="834"/>
                    <a:pt x="430" y="810"/>
                  </a:cubicBezTo>
                  <a:cubicBezTo>
                    <a:pt x="477" y="763"/>
                    <a:pt x="477" y="644"/>
                    <a:pt x="430" y="572"/>
                  </a:cubicBezTo>
                  <a:lnTo>
                    <a:pt x="334" y="477"/>
                  </a:lnTo>
                  <a:lnTo>
                    <a:pt x="334" y="191"/>
                  </a:lnTo>
                  <a:cubicBezTo>
                    <a:pt x="334"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95"/>
            <p:cNvSpPr/>
            <p:nvPr/>
          </p:nvSpPr>
          <p:spPr>
            <a:xfrm>
              <a:off x="1180441" y="2735221"/>
              <a:ext cx="10855" cy="103740"/>
            </a:xfrm>
            <a:custGeom>
              <a:rect b="b" l="l" r="r" t="t"/>
              <a:pathLst>
                <a:path extrusionOk="0" h="3192" w="334">
                  <a:moveTo>
                    <a:pt x="0" y="1"/>
                  </a:moveTo>
                  <a:lnTo>
                    <a:pt x="0" y="3192"/>
                  </a:lnTo>
                  <a:lnTo>
                    <a:pt x="334" y="3192"/>
                  </a:lnTo>
                  <a:lnTo>
                    <a:pt x="334"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9" name="Google Shape;20419;p95"/>
          <p:cNvGrpSpPr/>
          <p:nvPr/>
        </p:nvGrpSpPr>
        <p:grpSpPr>
          <a:xfrm>
            <a:off x="933605" y="4882207"/>
            <a:ext cx="545451" cy="460618"/>
            <a:chOff x="1005526" y="3060286"/>
            <a:chExt cx="358377" cy="302640"/>
          </a:xfrm>
        </p:grpSpPr>
        <p:sp>
          <p:nvSpPr>
            <p:cNvPr id="20420" name="Google Shape;20420;p95"/>
            <p:cNvSpPr/>
            <p:nvPr/>
          </p:nvSpPr>
          <p:spPr>
            <a:xfrm>
              <a:off x="1006306" y="3060286"/>
              <a:ext cx="127725" cy="37960"/>
            </a:xfrm>
            <a:custGeom>
              <a:rect b="b" l="l" r="r" t="t"/>
              <a:pathLst>
                <a:path extrusionOk="0" h="1168" w="3930">
                  <a:moveTo>
                    <a:pt x="381" y="1"/>
                  </a:moveTo>
                  <a:cubicBezTo>
                    <a:pt x="167" y="1"/>
                    <a:pt x="0" y="191"/>
                    <a:pt x="0" y="382"/>
                  </a:cubicBezTo>
                  <a:lnTo>
                    <a:pt x="0" y="953"/>
                  </a:lnTo>
                  <a:lnTo>
                    <a:pt x="1953" y="1167"/>
                  </a:lnTo>
                  <a:lnTo>
                    <a:pt x="3929" y="953"/>
                  </a:lnTo>
                  <a:lnTo>
                    <a:pt x="3929" y="382"/>
                  </a:lnTo>
                  <a:cubicBezTo>
                    <a:pt x="3929" y="143"/>
                    <a:pt x="3739" y="1"/>
                    <a:pt x="3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95"/>
            <p:cNvSpPr/>
            <p:nvPr/>
          </p:nvSpPr>
          <p:spPr>
            <a:xfrm>
              <a:off x="1099938" y="3060286"/>
              <a:ext cx="34092" cy="37960"/>
            </a:xfrm>
            <a:custGeom>
              <a:rect b="b" l="l" r="r" t="t"/>
              <a:pathLst>
                <a:path extrusionOk="0" h="1168" w="1049">
                  <a:moveTo>
                    <a:pt x="1" y="1"/>
                  </a:moveTo>
                  <a:cubicBezTo>
                    <a:pt x="215" y="1"/>
                    <a:pt x="382" y="191"/>
                    <a:pt x="382" y="382"/>
                  </a:cubicBezTo>
                  <a:lnTo>
                    <a:pt x="382" y="953"/>
                  </a:lnTo>
                  <a:lnTo>
                    <a:pt x="691" y="1167"/>
                  </a:lnTo>
                  <a:lnTo>
                    <a:pt x="1048" y="953"/>
                  </a:lnTo>
                  <a:lnTo>
                    <a:pt x="1048" y="382"/>
                  </a:lnTo>
                  <a:cubicBezTo>
                    <a:pt x="1048" y="143"/>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95"/>
            <p:cNvSpPr/>
            <p:nvPr/>
          </p:nvSpPr>
          <p:spPr>
            <a:xfrm>
              <a:off x="1006306" y="3091258"/>
              <a:ext cx="357598" cy="271668"/>
            </a:xfrm>
            <a:custGeom>
              <a:rect b="b" l="l" r="r" t="t"/>
              <a:pathLst>
                <a:path extrusionOk="0" h="8359" w="11003">
                  <a:moveTo>
                    <a:pt x="119" y="0"/>
                  </a:moveTo>
                  <a:cubicBezTo>
                    <a:pt x="48" y="0"/>
                    <a:pt x="0" y="72"/>
                    <a:pt x="0" y="119"/>
                  </a:cubicBezTo>
                  <a:lnTo>
                    <a:pt x="0" y="8073"/>
                  </a:lnTo>
                  <a:cubicBezTo>
                    <a:pt x="0" y="8240"/>
                    <a:pt x="143" y="8359"/>
                    <a:pt x="286" y="8359"/>
                  </a:cubicBezTo>
                  <a:lnTo>
                    <a:pt x="1048" y="8359"/>
                  </a:lnTo>
                  <a:lnTo>
                    <a:pt x="3668" y="8168"/>
                  </a:lnTo>
                  <a:lnTo>
                    <a:pt x="6692" y="8359"/>
                  </a:lnTo>
                  <a:lnTo>
                    <a:pt x="10693" y="8359"/>
                  </a:lnTo>
                  <a:cubicBezTo>
                    <a:pt x="10860" y="8359"/>
                    <a:pt x="10979" y="8216"/>
                    <a:pt x="11002" y="8073"/>
                  </a:cubicBezTo>
                  <a:lnTo>
                    <a:pt x="11002" y="310"/>
                  </a:lnTo>
                  <a:cubicBezTo>
                    <a:pt x="11002" y="119"/>
                    <a:pt x="10860" y="0"/>
                    <a:pt x="1071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95"/>
            <p:cNvSpPr/>
            <p:nvPr/>
          </p:nvSpPr>
          <p:spPr>
            <a:xfrm>
              <a:off x="1332151" y="3091258"/>
              <a:ext cx="30973" cy="271668"/>
            </a:xfrm>
            <a:custGeom>
              <a:rect b="b" l="l" r="r" t="t"/>
              <a:pathLst>
                <a:path extrusionOk="0" h="8359" w="953">
                  <a:moveTo>
                    <a:pt x="0" y="0"/>
                  </a:moveTo>
                  <a:cubicBezTo>
                    <a:pt x="143" y="0"/>
                    <a:pt x="310" y="119"/>
                    <a:pt x="310" y="310"/>
                  </a:cubicBezTo>
                  <a:lnTo>
                    <a:pt x="310" y="8073"/>
                  </a:lnTo>
                  <a:cubicBezTo>
                    <a:pt x="310" y="8216"/>
                    <a:pt x="191" y="8359"/>
                    <a:pt x="0" y="8359"/>
                  </a:cubicBezTo>
                  <a:lnTo>
                    <a:pt x="667" y="8359"/>
                  </a:lnTo>
                  <a:cubicBezTo>
                    <a:pt x="810" y="8359"/>
                    <a:pt x="953" y="8240"/>
                    <a:pt x="953" y="8073"/>
                  </a:cubicBezTo>
                  <a:lnTo>
                    <a:pt x="953" y="310"/>
                  </a:lnTo>
                  <a:cubicBezTo>
                    <a:pt x="953" y="143"/>
                    <a:pt x="834"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95"/>
            <p:cNvSpPr/>
            <p:nvPr/>
          </p:nvSpPr>
          <p:spPr>
            <a:xfrm>
              <a:off x="1005526" y="3091258"/>
              <a:ext cx="357598" cy="43355"/>
            </a:xfrm>
            <a:custGeom>
              <a:rect b="b" l="l" r="r" t="t"/>
              <a:pathLst>
                <a:path extrusionOk="0" h="1334" w="11003">
                  <a:moveTo>
                    <a:pt x="0" y="0"/>
                  </a:moveTo>
                  <a:lnTo>
                    <a:pt x="0" y="1334"/>
                  </a:lnTo>
                  <a:lnTo>
                    <a:pt x="11003" y="1334"/>
                  </a:lnTo>
                  <a:lnTo>
                    <a:pt x="11003" y="191"/>
                  </a:lnTo>
                  <a:cubicBezTo>
                    <a:pt x="11003" y="95"/>
                    <a:pt x="10907" y="0"/>
                    <a:pt x="1083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95"/>
            <p:cNvSpPr/>
            <p:nvPr/>
          </p:nvSpPr>
          <p:spPr>
            <a:xfrm>
              <a:off x="1336018" y="3091258"/>
              <a:ext cx="27105" cy="44915"/>
            </a:xfrm>
            <a:custGeom>
              <a:rect b="b" l="l" r="r" t="t"/>
              <a:pathLst>
                <a:path extrusionOk="0" h="1382" w="834">
                  <a:moveTo>
                    <a:pt x="0" y="0"/>
                  </a:moveTo>
                  <a:cubicBezTo>
                    <a:pt x="95" y="0"/>
                    <a:pt x="191" y="95"/>
                    <a:pt x="191" y="191"/>
                  </a:cubicBezTo>
                  <a:lnTo>
                    <a:pt x="191" y="1381"/>
                  </a:lnTo>
                  <a:lnTo>
                    <a:pt x="834" y="1381"/>
                  </a:lnTo>
                  <a:lnTo>
                    <a:pt x="834" y="191"/>
                  </a:lnTo>
                  <a:cubicBezTo>
                    <a:pt x="834" y="95"/>
                    <a:pt x="738" y="0"/>
                    <a:pt x="66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95"/>
            <p:cNvSpPr/>
            <p:nvPr/>
          </p:nvSpPr>
          <p:spPr>
            <a:xfrm>
              <a:off x="1281061" y="3107508"/>
              <a:ext cx="11635" cy="11635"/>
            </a:xfrm>
            <a:custGeom>
              <a:rect b="b" l="l" r="r" t="t"/>
              <a:pathLst>
                <a:path extrusionOk="0" h="358" w="358">
                  <a:moveTo>
                    <a:pt x="167" y="0"/>
                  </a:moveTo>
                  <a:cubicBezTo>
                    <a:pt x="72" y="0"/>
                    <a:pt x="0" y="96"/>
                    <a:pt x="0" y="191"/>
                  </a:cubicBezTo>
                  <a:cubicBezTo>
                    <a:pt x="0" y="286"/>
                    <a:pt x="72" y="357"/>
                    <a:pt x="167" y="357"/>
                  </a:cubicBezTo>
                  <a:cubicBezTo>
                    <a:pt x="262" y="357"/>
                    <a:pt x="357" y="286"/>
                    <a:pt x="357" y="191"/>
                  </a:cubicBezTo>
                  <a:cubicBezTo>
                    <a:pt x="357"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95"/>
            <p:cNvSpPr/>
            <p:nvPr/>
          </p:nvSpPr>
          <p:spPr>
            <a:xfrm>
              <a:off x="1302738" y="3107508"/>
              <a:ext cx="11635" cy="11635"/>
            </a:xfrm>
            <a:custGeom>
              <a:rect b="b" l="l" r="r" t="t"/>
              <a:pathLst>
                <a:path extrusionOk="0" h="358" w="358">
                  <a:moveTo>
                    <a:pt x="191" y="0"/>
                  </a:moveTo>
                  <a:cubicBezTo>
                    <a:pt x="95" y="0"/>
                    <a:pt x="0" y="96"/>
                    <a:pt x="0" y="191"/>
                  </a:cubicBezTo>
                  <a:cubicBezTo>
                    <a:pt x="0" y="286"/>
                    <a:pt x="95" y="357"/>
                    <a:pt x="191" y="357"/>
                  </a:cubicBezTo>
                  <a:cubicBezTo>
                    <a:pt x="286" y="357"/>
                    <a:pt x="357" y="286"/>
                    <a:pt x="357" y="191"/>
                  </a:cubicBezTo>
                  <a:cubicBezTo>
                    <a:pt x="357"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95"/>
            <p:cNvSpPr/>
            <p:nvPr/>
          </p:nvSpPr>
          <p:spPr>
            <a:xfrm>
              <a:off x="1325163" y="3107508"/>
              <a:ext cx="11635" cy="11635"/>
            </a:xfrm>
            <a:custGeom>
              <a:rect b="b" l="l" r="r" t="t"/>
              <a:pathLst>
                <a:path extrusionOk="0" h="358" w="358">
                  <a:moveTo>
                    <a:pt x="191" y="0"/>
                  </a:moveTo>
                  <a:cubicBezTo>
                    <a:pt x="96" y="0"/>
                    <a:pt x="1" y="96"/>
                    <a:pt x="1" y="191"/>
                  </a:cubicBezTo>
                  <a:cubicBezTo>
                    <a:pt x="1" y="286"/>
                    <a:pt x="96" y="357"/>
                    <a:pt x="191" y="357"/>
                  </a:cubicBezTo>
                  <a:cubicBezTo>
                    <a:pt x="286" y="357"/>
                    <a:pt x="358" y="286"/>
                    <a:pt x="358" y="191"/>
                  </a:cubicBezTo>
                  <a:cubicBezTo>
                    <a:pt x="358"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95"/>
            <p:cNvSpPr/>
            <p:nvPr/>
          </p:nvSpPr>
          <p:spPr>
            <a:xfrm>
              <a:off x="1040333" y="3187978"/>
              <a:ext cx="183463" cy="174948"/>
            </a:xfrm>
            <a:custGeom>
              <a:rect b="b" l="l" r="r" t="t"/>
              <a:pathLst>
                <a:path extrusionOk="0" h="5383" w="5645">
                  <a:moveTo>
                    <a:pt x="263" y="1"/>
                  </a:moveTo>
                  <a:cubicBezTo>
                    <a:pt x="120" y="1"/>
                    <a:pt x="1" y="120"/>
                    <a:pt x="1" y="263"/>
                  </a:cubicBezTo>
                  <a:lnTo>
                    <a:pt x="1" y="5383"/>
                  </a:lnTo>
                  <a:lnTo>
                    <a:pt x="5645" y="5383"/>
                  </a:lnTo>
                  <a:lnTo>
                    <a:pt x="5645" y="263"/>
                  </a:lnTo>
                  <a:cubicBezTo>
                    <a:pt x="5645" y="120"/>
                    <a:pt x="5526" y="1"/>
                    <a:pt x="538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95"/>
            <p:cNvSpPr/>
            <p:nvPr/>
          </p:nvSpPr>
          <p:spPr>
            <a:xfrm>
              <a:off x="1193603" y="3187978"/>
              <a:ext cx="30192" cy="174948"/>
            </a:xfrm>
            <a:custGeom>
              <a:rect b="b" l="l" r="r" t="t"/>
              <a:pathLst>
                <a:path extrusionOk="0" h="5383" w="929">
                  <a:moveTo>
                    <a:pt x="0" y="1"/>
                  </a:moveTo>
                  <a:cubicBezTo>
                    <a:pt x="167" y="1"/>
                    <a:pt x="286" y="120"/>
                    <a:pt x="286" y="263"/>
                  </a:cubicBezTo>
                  <a:lnTo>
                    <a:pt x="286" y="5383"/>
                  </a:lnTo>
                  <a:lnTo>
                    <a:pt x="929" y="5383"/>
                  </a:lnTo>
                  <a:lnTo>
                    <a:pt x="929" y="263"/>
                  </a:lnTo>
                  <a:cubicBezTo>
                    <a:pt x="929" y="120"/>
                    <a:pt x="810"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95"/>
            <p:cNvSpPr/>
            <p:nvPr/>
          </p:nvSpPr>
          <p:spPr>
            <a:xfrm>
              <a:off x="1250868" y="3188758"/>
              <a:ext cx="27105" cy="52683"/>
            </a:xfrm>
            <a:custGeom>
              <a:rect b="b" l="l" r="r" t="t"/>
              <a:pathLst>
                <a:path extrusionOk="0" h="1621" w="834">
                  <a:moveTo>
                    <a:pt x="417" y="1"/>
                  </a:moveTo>
                  <a:cubicBezTo>
                    <a:pt x="382" y="1"/>
                    <a:pt x="346" y="25"/>
                    <a:pt x="334" y="72"/>
                  </a:cubicBezTo>
                  <a:lnTo>
                    <a:pt x="0" y="1263"/>
                  </a:lnTo>
                  <a:lnTo>
                    <a:pt x="0" y="1358"/>
                  </a:lnTo>
                  <a:lnTo>
                    <a:pt x="0" y="1525"/>
                  </a:lnTo>
                  <a:lnTo>
                    <a:pt x="429" y="1620"/>
                  </a:lnTo>
                  <a:lnTo>
                    <a:pt x="834" y="1525"/>
                  </a:lnTo>
                  <a:lnTo>
                    <a:pt x="834" y="1358"/>
                  </a:lnTo>
                  <a:lnTo>
                    <a:pt x="834" y="1263"/>
                  </a:lnTo>
                  <a:lnTo>
                    <a:pt x="501" y="72"/>
                  </a:lnTo>
                  <a:cubicBezTo>
                    <a:pt x="489" y="25"/>
                    <a:pt x="453" y="1"/>
                    <a:pt x="417"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95"/>
            <p:cNvSpPr/>
            <p:nvPr/>
          </p:nvSpPr>
          <p:spPr>
            <a:xfrm>
              <a:off x="1250868" y="3238288"/>
              <a:ext cx="27105" cy="124638"/>
            </a:xfrm>
            <a:custGeom>
              <a:rect b="b" l="l" r="r" t="t"/>
              <a:pathLst>
                <a:path extrusionOk="0" h="3835" w="834">
                  <a:moveTo>
                    <a:pt x="0" y="1"/>
                  </a:moveTo>
                  <a:lnTo>
                    <a:pt x="0" y="3835"/>
                  </a:lnTo>
                  <a:lnTo>
                    <a:pt x="834" y="3835"/>
                  </a:lnTo>
                  <a:lnTo>
                    <a:pt x="834"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95"/>
            <p:cNvSpPr/>
            <p:nvPr/>
          </p:nvSpPr>
          <p:spPr>
            <a:xfrm>
              <a:off x="1304266" y="3253791"/>
              <a:ext cx="27138" cy="108388"/>
            </a:xfrm>
            <a:custGeom>
              <a:rect b="b" l="l" r="r" t="t"/>
              <a:pathLst>
                <a:path extrusionOk="0" h="3335" w="835">
                  <a:moveTo>
                    <a:pt x="406" y="0"/>
                  </a:moveTo>
                  <a:lnTo>
                    <a:pt x="1" y="24"/>
                  </a:lnTo>
                  <a:lnTo>
                    <a:pt x="1" y="3334"/>
                  </a:lnTo>
                  <a:lnTo>
                    <a:pt x="834" y="3334"/>
                  </a:lnTo>
                  <a:lnTo>
                    <a:pt x="834" y="24"/>
                  </a:lnTo>
                  <a:lnTo>
                    <a:pt x="429"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95"/>
            <p:cNvSpPr/>
            <p:nvPr/>
          </p:nvSpPr>
          <p:spPr>
            <a:xfrm>
              <a:off x="1304266" y="3188758"/>
              <a:ext cx="27138" cy="67372"/>
            </a:xfrm>
            <a:custGeom>
              <a:rect b="b" l="l" r="r" t="t"/>
              <a:pathLst>
                <a:path extrusionOk="0" h="2073" w="835">
                  <a:moveTo>
                    <a:pt x="406" y="1"/>
                  </a:moveTo>
                  <a:cubicBezTo>
                    <a:pt x="358" y="1"/>
                    <a:pt x="310" y="48"/>
                    <a:pt x="286" y="96"/>
                  </a:cubicBezTo>
                  <a:lnTo>
                    <a:pt x="1" y="1477"/>
                  </a:lnTo>
                  <a:lnTo>
                    <a:pt x="1" y="1549"/>
                  </a:lnTo>
                  <a:lnTo>
                    <a:pt x="1" y="2073"/>
                  </a:lnTo>
                  <a:lnTo>
                    <a:pt x="834" y="2073"/>
                  </a:lnTo>
                  <a:lnTo>
                    <a:pt x="834" y="1549"/>
                  </a:lnTo>
                  <a:lnTo>
                    <a:pt x="834" y="1477"/>
                  </a:lnTo>
                  <a:lnTo>
                    <a:pt x="525" y="96"/>
                  </a:lnTo>
                  <a:cubicBezTo>
                    <a:pt x="525" y="48"/>
                    <a:pt x="477" y="1"/>
                    <a:pt x="406"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95"/>
            <p:cNvSpPr/>
            <p:nvPr/>
          </p:nvSpPr>
          <p:spPr>
            <a:xfrm>
              <a:off x="1072086" y="3222038"/>
              <a:ext cx="63505" cy="10888"/>
            </a:xfrm>
            <a:custGeom>
              <a:rect b="b" l="l" r="r" t="t"/>
              <a:pathLst>
                <a:path extrusionOk="0" h="335" w="1954">
                  <a:moveTo>
                    <a:pt x="143" y="1"/>
                  </a:moveTo>
                  <a:cubicBezTo>
                    <a:pt x="48" y="1"/>
                    <a:pt x="0" y="96"/>
                    <a:pt x="0" y="167"/>
                  </a:cubicBezTo>
                  <a:cubicBezTo>
                    <a:pt x="0" y="263"/>
                    <a:pt x="96" y="334"/>
                    <a:pt x="167" y="334"/>
                  </a:cubicBezTo>
                  <a:lnTo>
                    <a:pt x="1786" y="334"/>
                  </a:lnTo>
                  <a:cubicBezTo>
                    <a:pt x="1882" y="334"/>
                    <a:pt x="1953" y="239"/>
                    <a:pt x="1929" y="144"/>
                  </a:cubicBezTo>
                  <a:cubicBezTo>
                    <a:pt x="1929" y="48"/>
                    <a:pt x="1834" y="1"/>
                    <a:pt x="176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95"/>
            <p:cNvSpPr/>
            <p:nvPr/>
          </p:nvSpPr>
          <p:spPr>
            <a:xfrm>
              <a:off x="1071306" y="3246803"/>
              <a:ext cx="124638" cy="10888"/>
            </a:xfrm>
            <a:custGeom>
              <a:rect b="b" l="l" r="r" t="t"/>
              <a:pathLst>
                <a:path extrusionOk="0" h="335" w="3835">
                  <a:moveTo>
                    <a:pt x="167" y="1"/>
                  </a:moveTo>
                  <a:cubicBezTo>
                    <a:pt x="48" y="1"/>
                    <a:pt x="1" y="96"/>
                    <a:pt x="1" y="191"/>
                  </a:cubicBezTo>
                  <a:cubicBezTo>
                    <a:pt x="24" y="287"/>
                    <a:pt x="72" y="334"/>
                    <a:pt x="167" y="334"/>
                  </a:cubicBezTo>
                  <a:lnTo>
                    <a:pt x="3644" y="334"/>
                  </a:lnTo>
                  <a:cubicBezTo>
                    <a:pt x="3763" y="334"/>
                    <a:pt x="3835" y="239"/>
                    <a:pt x="3835" y="168"/>
                  </a:cubicBezTo>
                  <a:cubicBezTo>
                    <a:pt x="3811" y="72"/>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95"/>
            <p:cNvSpPr/>
            <p:nvPr/>
          </p:nvSpPr>
          <p:spPr>
            <a:xfrm>
              <a:off x="1071306" y="3272348"/>
              <a:ext cx="124638" cy="10888"/>
            </a:xfrm>
            <a:custGeom>
              <a:rect b="b" l="l" r="r" t="t"/>
              <a:pathLst>
                <a:path extrusionOk="0" h="335" w="3835">
                  <a:moveTo>
                    <a:pt x="167" y="1"/>
                  </a:moveTo>
                  <a:cubicBezTo>
                    <a:pt x="48" y="1"/>
                    <a:pt x="1" y="96"/>
                    <a:pt x="1" y="167"/>
                  </a:cubicBezTo>
                  <a:cubicBezTo>
                    <a:pt x="24" y="263"/>
                    <a:pt x="72" y="334"/>
                    <a:pt x="167" y="334"/>
                  </a:cubicBezTo>
                  <a:lnTo>
                    <a:pt x="3644" y="334"/>
                  </a:lnTo>
                  <a:cubicBezTo>
                    <a:pt x="3763" y="334"/>
                    <a:pt x="3835" y="239"/>
                    <a:pt x="3835" y="144"/>
                  </a:cubicBezTo>
                  <a:cubicBezTo>
                    <a:pt x="3811" y="48"/>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95"/>
            <p:cNvSpPr/>
            <p:nvPr/>
          </p:nvSpPr>
          <p:spPr>
            <a:xfrm>
              <a:off x="1071306" y="3298673"/>
              <a:ext cx="124638" cy="10075"/>
            </a:xfrm>
            <a:custGeom>
              <a:rect b="b" l="l" r="r" t="t"/>
              <a:pathLst>
                <a:path extrusionOk="0" h="310" w="3835">
                  <a:moveTo>
                    <a:pt x="167" y="0"/>
                  </a:moveTo>
                  <a:cubicBezTo>
                    <a:pt x="48" y="0"/>
                    <a:pt x="1" y="72"/>
                    <a:pt x="1" y="167"/>
                  </a:cubicBezTo>
                  <a:cubicBezTo>
                    <a:pt x="24" y="262"/>
                    <a:pt x="72" y="310"/>
                    <a:pt x="167" y="310"/>
                  </a:cubicBezTo>
                  <a:lnTo>
                    <a:pt x="3644" y="310"/>
                  </a:lnTo>
                  <a:cubicBezTo>
                    <a:pt x="3763" y="310"/>
                    <a:pt x="3835" y="239"/>
                    <a:pt x="3835" y="143"/>
                  </a:cubicBezTo>
                  <a:cubicBezTo>
                    <a:pt x="3811" y="48"/>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95"/>
            <p:cNvSpPr/>
            <p:nvPr/>
          </p:nvSpPr>
          <p:spPr>
            <a:xfrm>
              <a:off x="1071306" y="3323438"/>
              <a:ext cx="124638" cy="10855"/>
            </a:xfrm>
            <a:custGeom>
              <a:rect b="b" l="l" r="r" t="t"/>
              <a:pathLst>
                <a:path extrusionOk="0" h="334" w="3835">
                  <a:moveTo>
                    <a:pt x="167" y="0"/>
                  </a:moveTo>
                  <a:cubicBezTo>
                    <a:pt x="48" y="0"/>
                    <a:pt x="1" y="96"/>
                    <a:pt x="1" y="191"/>
                  </a:cubicBezTo>
                  <a:cubicBezTo>
                    <a:pt x="24" y="262"/>
                    <a:pt x="72" y="334"/>
                    <a:pt x="167" y="334"/>
                  </a:cubicBezTo>
                  <a:lnTo>
                    <a:pt x="3644" y="334"/>
                  </a:lnTo>
                  <a:cubicBezTo>
                    <a:pt x="3763" y="334"/>
                    <a:pt x="3835" y="239"/>
                    <a:pt x="3835" y="143"/>
                  </a:cubicBezTo>
                  <a:cubicBezTo>
                    <a:pt x="3811" y="72"/>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0" name="Google Shape;20440;p95"/>
          <p:cNvGrpSpPr/>
          <p:nvPr/>
        </p:nvGrpSpPr>
        <p:grpSpPr>
          <a:xfrm>
            <a:off x="934792" y="5713367"/>
            <a:ext cx="567809" cy="510627"/>
            <a:chOff x="1006306" y="3606383"/>
            <a:chExt cx="373068" cy="335498"/>
          </a:xfrm>
        </p:grpSpPr>
        <p:sp>
          <p:nvSpPr>
            <p:cNvPr id="20441" name="Google Shape;20441;p95"/>
            <p:cNvSpPr/>
            <p:nvPr/>
          </p:nvSpPr>
          <p:spPr>
            <a:xfrm>
              <a:off x="1027951" y="3713503"/>
              <a:ext cx="312715" cy="217522"/>
            </a:xfrm>
            <a:custGeom>
              <a:rect b="b" l="l" r="r" t="t"/>
              <a:pathLst>
                <a:path extrusionOk="0" h="6693" w="9622">
                  <a:moveTo>
                    <a:pt x="430" y="1"/>
                  </a:moveTo>
                  <a:cubicBezTo>
                    <a:pt x="191" y="1"/>
                    <a:pt x="1" y="168"/>
                    <a:pt x="1" y="406"/>
                  </a:cubicBezTo>
                  <a:lnTo>
                    <a:pt x="1" y="6240"/>
                  </a:lnTo>
                  <a:lnTo>
                    <a:pt x="4740" y="6693"/>
                  </a:lnTo>
                  <a:lnTo>
                    <a:pt x="9622" y="6240"/>
                  </a:lnTo>
                  <a:lnTo>
                    <a:pt x="9622" y="406"/>
                  </a:lnTo>
                  <a:cubicBezTo>
                    <a:pt x="9598" y="168"/>
                    <a:pt x="9431" y="1"/>
                    <a:pt x="921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95"/>
            <p:cNvSpPr/>
            <p:nvPr/>
          </p:nvSpPr>
          <p:spPr>
            <a:xfrm>
              <a:off x="1051968" y="3736741"/>
              <a:ext cx="264713" cy="194285"/>
            </a:xfrm>
            <a:custGeom>
              <a:rect b="b" l="l" r="r" t="t"/>
              <a:pathLst>
                <a:path extrusionOk="0" h="5978" w="8145">
                  <a:moveTo>
                    <a:pt x="167" y="0"/>
                  </a:moveTo>
                  <a:cubicBezTo>
                    <a:pt x="72" y="0"/>
                    <a:pt x="0" y="96"/>
                    <a:pt x="0" y="167"/>
                  </a:cubicBezTo>
                  <a:lnTo>
                    <a:pt x="0" y="5525"/>
                  </a:lnTo>
                  <a:lnTo>
                    <a:pt x="3977" y="5978"/>
                  </a:lnTo>
                  <a:lnTo>
                    <a:pt x="8145" y="5525"/>
                  </a:lnTo>
                  <a:lnTo>
                    <a:pt x="8145" y="167"/>
                  </a:lnTo>
                  <a:cubicBezTo>
                    <a:pt x="8145" y="96"/>
                    <a:pt x="8049" y="0"/>
                    <a:pt x="795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95"/>
            <p:cNvSpPr/>
            <p:nvPr/>
          </p:nvSpPr>
          <p:spPr>
            <a:xfrm>
              <a:off x="1290356" y="3736741"/>
              <a:ext cx="27105" cy="179595"/>
            </a:xfrm>
            <a:custGeom>
              <a:rect b="b" l="l" r="r" t="t"/>
              <a:pathLst>
                <a:path extrusionOk="0" h="5526" w="834">
                  <a:moveTo>
                    <a:pt x="0" y="0"/>
                  </a:moveTo>
                  <a:cubicBezTo>
                    <a:pt x="95" y="0"/>
                    <a:pt x="191" y="96"/>
                    <a:pt x="191" y="167"/>
                  </a:cubicBezTo>
                  <a:lnTo>
                    <a:pt x="191" y="5525"/>
                  </a:lnTo>
                  <a:lnTo>
                    <a:pt x="834" y="5525"/>
                  </a:lnTo>
                  <a:lnTo>
                    <a:pt x="834" y="167"/>
                  </a:lnTo>
                  <a:cubicBezTo>
                    <a:pt x="834" y="96"/>
                    <a:pt x="786" y="0"/>
                    <a:pt x="667"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95"/>
            <p:cNvSpPr/>
            <p:nvPr/>
          </p:nvSpPr>
          <p:spPr>
            <a:xfrm>
              <a:off x="1307353" y="3713503"/>
              <a:ext cx="34873" cy="209788"/>
            </a:xfrm>
            <a:custGeom>
              <a:rect b="b" l="l" r="r" t="t"/>
              <a:pathLst>
                <a:path extrusionOk="0" h="6455" w="1073">
                  <a:moveTo>
                    <a:pt x="1" y="1"/>
                  </a:moveTo>
                  <a:cubicBezTo>
                    <a:pt x="239" y="1"/>
                    <a:pt x="406" y="168"/>
                    <a:pt x="406" y="406"/>
                  </a:cubicBezTo>
                  <a:lnTo>
                    <a:pt x="406" y="6240"/>
                  </a:lnTo>
                  <a:lnTo>
                    <a:pt x="763" y="6455"/>
                  </a:lnTo>
                  <a:lnTo>
                    <a:pt x="1073" y="6240"/>
                  </a:lnTo>
                  <a:lnTo>
                    <a:pt x="1073" y="406"/>
                  </a:lnTo>
                  <a:cubicBezTo>
                    <a:pt x="1025" y="168"/>
                    <a:pt x="858"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95"/>
            <p:cNvSpPr/>
            <p:nvPr/>
          </p:nvSpPr>
          <p:spPr>
            <a:xfrm>
              <a:off x="1110793" y="3606871"/>
              <a:ext cx="268580" cy="249372"/>
            </a:xfrm>
            <a:custGeom>
              <a:rect b="b" l="l" r="r" t="t"/>
              <a:pathLst>
                <a:path extrusionOk="0" h="7673" w="8264">
                  <a:moveTo>
                    <a:pt x="4107" y="1"/>
                  </a:moveTo>
                  <a:cubicBezTo>
                    <a:pt x="2713" y="1"/>
                    <a:pt x="1373" y="795"/>
                    <a:pt x="762" y="2139"/>
                  </a:cubicBezTo>
                  <a:cubicBezTo>
                    <a:pt x="0" y="3853"/>
                    <a:pt x="619" y="5830"/>
                    <a:pt x="2167" y="6783"/>
                  </a:cubicBezTo>
                  <a:lnTo>
                    <a:pt x="2262" y="7592"/>
                  </a:lnTo>
                  <a:cubicBezTo>
                    <a:pt x="2262" y="7646"/>
                    <a:pt x="2289" y="7673"/>
                    <a:pt x="2323" y="7673"/>
                  </a:cubicBezTo>
                  <a:cubicBezTo>
                    <a:pt x="2334" y="7673"/>
                    <a:pt x="2346" y="7670"/>
                    <a:pt x="2358" y="7664"/>
                  </a:cubicBezTo>
                  <a:lnTo>
                    <a:pt x="3001" y="7187"/>
                  </a:lnTo>
                  <a:cubicBezTo>
                    <a:pt x="3359" y="7300"/>
                    <a:pt x="3725" y="7355"/>
                    <a:pt x="4087" y="7355"/>
                  </a:cubicBezTo>
                  <a:cubicBezTo>
                    <a:pt x="5478" y="7355"/>
                    <a:pt x="6806" y="6553"/>
                    <a:pt x="7430" y="5211"/>
                  </a:cubicBezTo>
                  <a:cubicBezTo>
                    <a:pt x="8264" y="3377"/>
                    <a:pt x="7454" y="1186"/>
                    <a:pt x="5620" y="329"/>
                  </a:cubicBezTo>
                  <a:cubicBezTo>
                    <a:pt x="5131" y="106"/>
                    <a:pt x="4615" y="1"/>
                    <a:pt x="410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95"/>
            <p:cNvSpPr/>
            <p:nvPr/>
          </p:nvSpPr>
          <p:spPr>
            <a:xfrm>
              <a:off x="1233838" y="3606383"/>
              <a:ext cx="145535" cy="239265"/>
            </a:xfrm>
            <a:custGeom>
              <a:rect b="b" l="l" r="r" t="t"/>
              <a:pathLst>
                <a:path extrusionOk="0" h="7362" w="4478">
                  <a:moveTo>
                    <a:pt x="261" y="0"/>
                  </a:moveTo>
                  <a:cubicBezTo>
                    <a:pt x="173" y="0"/>
                    <a:pt x="86" y="4"/>
                    <a:pt x="1" y="11"/>
                  </a:cubicBezTo>
                  <a:cubicBezTo>
                    <a:pt x="405" y="58"/>
                    <a:pt x="786" y="153"/>
                    <a:pt x="1191" y="344"/>
                  </a:cubicBezTo>
                  <a:cubicBezTo>
                    <a:pt x="3025" y="1177"/>
                    <a:pt x="3835" y="3392"/>
                    <a:pt x="3001" y="5226"/>
                  </a:cubicBezTo>
                  <a:cubicBezTo>
                    <a:pt x="2430" y="6464"/>
                    <a:pt x="1239" y="7250"/>
                    <a:pt x="1" y="7345"/>
                  </a:cubicBezTo>
                  <a:cubicBezTo>
                    <a:pt x="112" y="7356"/>
                    <a:pt x="223" y="7361"/>
                    <a:pt x="334" y="7361"/>
                  </a:cubicBezTo>
                  <a:cubicBezTo>
                    <a:pt x="1719" y="7361"/>
                    <a:pt x="3049" y="6549"/>
                    <a:pt x="3644" y="5226"/>
                  </a:cubicBezTo>
                  <a:cubicBezTo>
                    <a:pt x="4478" y="3392"/>
                    <a:pt x="3692" y="1177"/>
                    <a:pt x="1834" y="344"/>
                  </a:cubicBezTo>
                  <a:cubicBezTo>
                    <a:pt x="1325" y="120"/>
                    <a:pt x="781" y="0"/>
                    <a:pt x="2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95"/>
            <p:cNvSpPr/>
            <p:nvPr/>
          </p:nvSpPr>
          <p:spPr>
            <a:xfrm>
              <a:off x="1192043" y="3694621"/>
              <a:ext cx="137020" cy="99418"/>
            </a:xfrm>
            <a:custGeom>
              <a:rect b="b" l="l" r="r" t="t"/>
              <a:pathLst>
                <a:path extrusionOk="0" h="3059" w="4216">
                  <a:moveTo>
                    <a:pt x="3835" y="487"/>
                  </a:moveTo>
                  <a:lnTo>
                    <a:pt x="3144" y="2582"/>
                  </a:lnTo>
                  <a:lnTo>
                    <a:pt x="2358" y="1511"/>
                  </a:lnTo>
                  <a:lnTo>
                    <a:pt x="3835" y="487"/>
                  </a:lnTo>
                  <a:close/>
                  <a:moveTo>
                    <a:pt x="2072" y="1677"/>
                  </a:moveTo>
                  <a:lnTo>
                    <a:pt x="2882" y="2749"/>
                  </a:lnTo>
                  <a:lnTo>
                    <a:pt x="501" y="2749"/>
                  </a:lnTo>
                  <a:lnTo>
                    <a:pt x="2072" y="1677"/>
                  </a:lnTo>
                  <a:close/>
                  <a:moveTo>
                    <a:pt x="3982" y="1"/>
                  </a:moveTo>
                  <a:cubicBezTo>
                    <a:pt x="3926" y="1"/>
                    <a:pt x="3868" y="17"/>
                    <a:pt x="3835" y="34"/>
                  </a:cubicBezTo>
                  <a:lnTo>
                    <a:pt x="120" y="2582"/>
                  </a:lnTo>
                  <a:cubicBezTo>
                    <a:pt x="48" y="2630"/>
                    <a:pt x="1" y="2701"/>
                    <a:pt x="1" y="2773"/>
                  </a:cubicBezTo>
                  <a:cubicBezTo>
                    <a:pt x="1" y="2820"/>
                    <a:pt x="1" y="2844"/>
                    <a:pt x="24" y="2892"/>
                  </a:cubicBezTo>
                  <a:cubicBezTo>
                    <a:pt x="48" y="2987"/>
                    <a:pt x="167" y="3059"/>
                    <a:pt x="263" y="3059"/>
                  </a:cubicBezTo>
                  <a:lnTo>
                    <a:pt x="3216" y="3059"/>
                  </a:lnTo>
                  <a:cubicBezTo>
                    <a:pt x="3311" y="3059"/>
                    <a:pt x="3358" y="2987"/>
                    <a:pt x="3382" y="2892"/>
                  </a:cubicBezTo>
                  <a:lnTo>
                    <a:pt x="4216" y="344"/>
                  </a:lnTo>
                  <a:lnTo>
                    <a:pt x="4216" y="249"/>
                  </a:lnTo>
                  <a:cubicBezTo>
                    <a:pt x="4216" y="201"/>
                    <a:pt x="4192" y="129"/>
                    <a:pt x="4144" y="82"/>
                  </a:cubicBezTo>
                  <a:cubicBezTo>
                    <a:pt x="4097" y="34"/>
                    <a:pt x="4073" y="34"/>
                    <a:pt x="4049" y="10"/>
                  </a:cubicBezTo>
                  <a:cubicBezTo>
                    <a:pt x="4028" y="3"/>
                    <a:pt x="4005" y="1"/>
                    <a:pt x="39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95"/>
            <p:cNvSpPr/>
            <p:nvPr/>
          </p:nvSpPr>
          <p:spPr>
            <a:xfrm>
              <a:off x="1188176" y="3643856"/>
              <a:ext cx="96005" cy="59638"/>
            </a:xfrm>
            <a:custGeom>
              <a:rect b="b" l="l" r="r" t="t"/>
              <a:pathLst>
                <a:path extrusionOk="0" h="1835" w="2954">
                  <a:moveTo>
                    <a:pt x="1548" y="1"/>
                  </a:moveTo>
                  <a:cubicBezTo>
                    <a:pt x="1477" y="1"/>
                    <a:pt x="1429" y="24"/>
                    <a:pt x="1406" y="120"/>
                  </a:cubicBezTo>
                  <a:lnTo>
                    <a:pt x="953" y="1310"/>
                  </a:lnTo>
                  <a:lnTo>
                    <a:pt x="763" y="1048"/>
                  </a:lnTo>
                  <a:cubicBezTo>
                    <a:pt x="739" y="977"/>
                    <a:pt x="691" y="953"/>
                    <a:pt x="620" y="953"/>
                  </a:cubicBezTo>
                  <a:lnTo>
                    <a:pt x="215" y="953"/>
                  </a:lnTo>
                  <a:cubicBezTo>
                    <a:pt x="120" y="953"/>
                    <a:pt x="48" y="1001"/>
                    <a:pt x="24" y="1096"/>
                  </a:cubicBezTo>
                  <a:cubicBezTo>
                    <a:pt x="1" y="1191"/>
                    <a:pt x="96" y="1287"/>
                    <a:pt x="167" y="1287"/>
                  </a:cubicBezTo>
                  <a:lnTo>
                    <a:pt x="501" y="1287"/>
                  </a:lnTo>
                  <a:lnTo>
                    <a:pt x="810" y="1763"/>
                  </a:lnTo>
                  <a:cubicBezTo>
                    <a:pt x="834" y="1811"/>
                    <a:pt x="882" y="1834"/>
                    <a:pt x="953" y="1834"/>
                  </a:cubicBezTo>
                  <a:lnTo>
                    <a:pt x="977" y="1834"/>
                  </a:lnTo>
                  <a:cubicBezTo>
                    <a:pt x="1025" y="1834"/>
                    <a:pt x="1096" y="1787"/>
                    <a:pt x="1120" y="1715"/>
                  </a:cubicBezTo>
                  <a:lnTo>
                    <a:pt x="1620" y="334"/>
                  </a:lnTo>
                  <a:lnTo>
                    <a:pt x="2763" y="334"/>
                  </a:lnTo>
                  <a:cubicBezTo>
                    <a:pt x="2858" y="334"/>
                    <a:pt x="2954" y="263"/>
                    <a:pt x="2954" y="167"/>
                  </a:cubicBezTo>
                  <a:cubicBezTo>
                    <a:pt x="2954" y="96"/>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95"/>
            <p:cNvSpPr/>
            <p:nvPr/>
          </p:nvSpPr>
          <p:spPr>
            <a:xfrm>
              <a:off x="1242353" y="3671351"/>
              <a:ext cx="32533" cy="32143"/>
            </a:xfrm>
            <a:custGeom>
              <a:rect b="b" l="l" r="r" t="t"/>
              <a:pathLst>
                <a:path extrusionOk="0" h="989" w="1001">
                  <a:moveTo>
                    <a:pt x="176" y="0"/>
                  </a:moveTo>
                  <a:cubicBezTo>
                    <a:pt x="132" y="0"/>
                    <a:pt x="84" y="12"/>
                    <a:pt x="48" y="36"/>
                  </a:cubicBezTo>
                  <a:cubicBezTo>
                    <a:pt x="1" y="107"/>
                    <a:pt x="1" y="226"/>
                    <a:pt x="48" y="274"/>
                  </a:cubicBezTo>
                  <a:lnTo>
                    <a:pt x="262" y="488"/>
                  </a:lnTo>
                  <a:lnTo>
                    <a:pt x="48" y="703"/>
                  </a:lnTo>
                  <a:cubicBezTo>
                    <a:pt x="1" y="750"/>
                    <a:pt x="1" y="869"/>
                    <a:pt x="48" y="941"/>
                  </a:cubicBezTo>
                  <a:cubicBezTo>
                    <a:pt x="96" y="965"/>
                    <a:pt x="143" y="988"/>
                    <a:pt x="167" y="988"/>
                  </a:cubicBezTo>
                  <a:cubicBezTo>
                    <a:pt x="215" y="988"/>
                    <a:pt x="262" y="965"/>
                    <a:pt x="286" y="941"/>
                  </a:cubicBezTo>
                  <a:lnTo>
                    <a:pt x="501" y="726"/>
                  </a:lnTo>
                  <a:lnTo>
                    <a:pt x="715" y="941"/>
                  </a:lnTo>
                  <a:cubicBezTo>
                    <a:pt x="739" y="965"/>
                    <a:pt x="810" y="988"/>
                    <a:pt x="834" y="988"/>
                  </a:cubicBezTo>
                  <a:cubicBezTo>
                    <a:pt x="858" y="988"/>
                    <a:pt x="929" y="965"/>
                    <a:pt x="953" y="941"/>
                  </a:cubicBezTo>
                  <a:cubicBezTo>
                    <a:pt x="1001" y="869"/>
                    <a:pt x="1001" y="750"/>
                    <a:pt x="953" y="703"/>
                  </a:cubicBezTo>
                  <a:lnTo>
                    <a:pt x="739" y="488"/>
                  </a:lnTo>
                  <a:lnTo>
                    <a:pt x="953" y="274"/>
                  </a:lnTo>
                  <a:cubicBezTo>
                    <a:pt x="1001" y="226"/>
                    <a:pt x="1001" y="107"/>
                    <a:pt x="953" y="36"/>
                  </a:cubicBezTo>
                  <a:cubicBezTo>
                    <a:pt x="917" y="12"/>
                    <a:pt x="870" y="0"/>
                    <a:pt x="825" y="0"/>
                  </a:cubicBezTo>
                  <a:cubicBezTo>
                    <a:pt x="780" y="0"/>
                    <a:pt x="739" y="12"/>
                    <a:pt x="715" y="36"/>
                  </a:cubicBezTo>
                  <a:lnTo>
                    <a:pt x="501" y="250"/>
                  </a:lnTo>
                  <a:lnTo>
                    <a:pt x="286" y="36"/>
                  </a:lnTo>
                  <a:cubicBezTo>
                    <a:pt x="262" y="12"/>
                    <a:pt x="221" y="0"/>
                    <a:pt x="1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95"/>
            <p:cNvSpPr/>
            <p:nvPr/>
          </p:nvSpPr>
          <p:spPr>
            <a:xfrm>
              <a:off x="1162631" y="3715063"/>
              <a:ext cx="41827" cy="33313"/>
            </a:xfrm>
            <a:custGeom>
              <a:rect b="b" l="l" r="r" t="t"/>
              <a:pathLst>
                <a:path extrusionOk="0" h="1025" w="1287">
                  <a:moveTo>
                    <a:pt x="453" y="334"/>
                  </a:moveTo>
                  <a:cubicBezTo>
                    <a:pt x="525" y="334"/>
                    <a:pt x="596" y="429"/>
                    <a:pt x="667" y="548"/>
                  </a:cubicBezTo>
                  <a:cubicBezTo>
                    <a:pt x="548" y="644"/>
                    <a:pt x="453" y="691"/>
                    <a:pt x="429" y="691"/>
                  </a:cubicBezTo>
                  <a:cubicBezTo>
                    <a:pt x="358" y="691"/>
                    <a:pt x="358" y="667"/>
                    <a:pt x="358" y="667"/>
                  </a:cubicBezTo>
                  <a:cubicBezTo>
                    <a:pt x="334" y="644"/>
                    <a:pt x="334" y="548"/>
                    <a:pt x="334" y="524"/>
                  </a:cubicBezTo>
                  <a:cubicBezTo>
                    <a:pt x="334" y="453"/>
                    <a:pt x="334" y="334"/>
                    <a:pt x="453" y="334"/>
                  </a:cubicBezTo>
                  <a:close/>
                  <a:moveTo>
                    <a:pt x="453" y="1"/>
                  </a:moveTo>
                  <a:cubicBezTo>
                    <a:pt x="334" y="1"/>
                    <a:pt x="215" y="48"/>
                    <a:pt x="167" y="120"/>
                  </a:cubicBezTo>
                  <a:cubicBezTo>
                    <a:pt x="1" y="262"/>
                    <a:pt x="1" y="453"/>
                    <a:pt x="1" y="501"/>
                  </a:cubicBezTo>
                  <a:cubicBezTo>
                    <a:pt x="1" y="572"/>
                    <a:pt x="1" y="786"/>
                    <a:pt x="120" y="905"/>
                  </a:cubicBezTo>
                  <a:cubicBezTo>
                    <a:pt x="215" y="977"/>
                    <a:pt x="310" y="1025"/>
                    <a:pt x="453" y="1025"/>
                  </a:cubicBezTo>
                  <a:cubicBezTo>
                    <a:pt x="596" y="1025"/>
                    <a:pt x="763" y="929"/>
                    <a:pt x="882" y="810"/>
                  </a:cubicBezTo>
                  <a:cubicBezTo>
                    <a:pt x="906" y="858"/>
                    <a:pt x="929" y="905"/>
                    <a:pt x="953" y="929"/>
                  </a:cubicBezTo>
                  <a:cubicBezTo>
                    <a:pt x="981" y="971"/>
                    <a:pt x="1017" y="996"/>
                    <a:pt x="1060" y="996"/>
                  </a:cubicBezTo>
                  <a:cubicBezTo>
                    <a:pt x="1092" y="996"/>
                    <a:pt x="1128" y="983"/>
                    <a:pt x="1168" y="953"/>
                  </a:cubicBezTo>
                  <a:cubicBezTo>
                    <a:pt x="1215" y="905"/>
                    <a:pt x="1263" y="810"/>
                    <a:pt x="1191" y="715"/>
                  </a:cubicBezTo>
                  <a:cubicBezTo>
                    <a:pt x="1168" y="691"/>
                    <a:pt x="1144" y="596"/>
                    <a:pt x="1072" y="548"/>
                  </a:cubicBezTo>
                  <a:cubicBezTo>
                    <a:pt x="1144" y="453"/>
                    <a:pt x="1191" y="382"/>
                    <a:pt x="1215" y="358"/>
                  </a:cubicBezTo>
                  <a:cubicBezTo>
                    <a:pt x="1287" y="262"/>
                    <a:pt x="1263" y="143"/>
                    <a:pt x="1168" y="120"/>
                  </a:cubicBezTo>
                  <a:cubicBezTo>
                    <a:pt x="1144" y="114"/>
                    <a:pt x="1121" y="111"/>
                    <a:pt x="1101" y="111"/>
                  </a:cubicBezTo>
                  <a:cubicBezTo>
                    <a:pt x="1038" y="111"/>
                    <a:pt x="989" y="137"/>
                    <a:pt x="953" y="191"/>
                  </a:cubicBezTo>
                  <a:cubicBezTo>
                    <a:pt x="929" y="215"/>
                    <a:pt x="929" y="239"/>
                    <a:pt x="906" y="262"/>
                  </a:cubicBezTo>
                  <a:cubicBezTo>
                    <a:pt x="787" y="120"/>
                    <a:pt x="644"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95"/>
            <p:cNvSpPr/>
            <p:nvPr/>
          </p:nvSpPr>
          <p:spPr>
            <a:xfrm>
              <a:off x="1006306" y="3915523"/>
              <a:ext cx="357598" cy="25578"/>
            </a:xfrm>
            <a:custGeom>
              <a:rect b="b" l="l" r="r" t="t"/>
              <a:pathLst>
                <a:path extrusionOk="0" h="787" w="11003">
                  <a:moveTo>
                    <a:pt x="143" y="0"/>
                  </a:moveTo>
                  <a:cubicBezTo>
                    <a:pt x="48" y="0"/>
                    <a:pt x="0" y="72"/>
                    <a:pt x="0" y="143"/>
                  </a:cubicBezTo>
                  <a:lnTo>
                    <a:pt x="0" y="453"/>
                  </a:lnTo>
                  <a:cubicBezTo>
                    <a:pt x="0" y="620"/>
                    <a:pt x="143" y="786"/>
                    <a:pt x="310" y="786"/>
                  </a:cubicBezTo>
                  <a:lnTo>
                    <a:pt x="4477" y="786"/>
                  </a:lnTo>
                  <a:lnTo>
                    <a:pt x="5477" y="572"/>
                  </a:lnTo>
                  <a:lnTo>
                    <a:pt x="6454" y="786"/>
                  </a:lnTo>
                  <a:lnTo>
                    <a:pt x="10645" y="786"/>
                  </a:lnTo>
                  <a:cubicBezTo>
                    <a:pt x="10836" y="786"/>
                    <a:pt x="10979" y="667"/>
                    <a:pt x="11002" y="453"/>
                  </a:cubicBezTo>
                  <a:lnTo>
                    <a:pt x="11002" y="143"/>
                  </a:lnTo>
                  <a:cubicBezTo>
                    <a:pt x="11002" y="72"/>
                    <a:pt x="10955" y="0"/>
                    <a:pt x="10860" y="0"/>
                  </a:cubicBezTo>
                  <a:lnTo>
                    <a:pt x="6478" y="0"/>
                  </a:lnTo>
                  <a:lnTo>
                    <a:pt x="5501" y="215"/>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95"/>
            <p:cNvSpPr/>
            <p:nvPr/>
          </p:nvSpPr>
          <p:spPr>
            <a:xfrm>
              <a:off x="1331371" y="3916303"/>
              <a:ext cx="31752" cy="25578"/>
            </a:xfrm>
            <a:custGeom>
              <a:rect b="b" l="l" r="r" t="t"/>
              <a:pathLst>
                <a:path extrusionOk="0" h="787" w="977">
                  <a:moveTo>
                    <a:pt x="167" y="0"/>
                  </a:moveTo>
                  <a:cubicBezTo>
                    <a:pt x="262" y="0"/>
                    <a:pt x="334" y="72"/>
                    <a:pt x="334" y="167"/>
                  </a:cubicBezTo>
                  <a:lnTo>
                    <a:pt x="334" y="453"/>
                  </a:lnTo>
                  <a:cubicBezTo>
                    <a:pt x="334" y="643"/>
                    <a:pt x="167" y="786"/>
                    <a:pt x="0" y="786"/>
                  </a:cubicBezTo>
                  <a:lnTo>
                    <a:pt x="643" y="786"/>
                  </a:lnTo>
                  <a:cubicBezTo>
                    <a:pt x="834" y="786"/>
                    <a:pt x="977" y="643"/>
                    <a:pt x="977" y="453"/>
                  </a:cubicBezTo>
                  <a:lnTo>
                    <a:pt x="977" y="167"/>
                  </a:lnTo>
                  <a:cubicBezTo>
                    <a:pt x="977" y="72"/>
                    <a:pt x="929"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95"/>
            <p:cNvSpPr/>
            <p:nvPr/>
          </p:nvSpPr>
          <p:spPr>
            <a:xfrm>
              <a:off x="1153336" y="3916303"/>
              <a:ext cx="45695" cy="24797"/>
            </a:xfrm>
            <a:custGeom>
              <a:rect b="b" l="l" r="r" t="t"/>
              <a:pathLst>
                <a:path extrusionOk="0" h="763" w="1406">
                  <a:moveTo>
                    <a:pt x="1" y="0"/>
                  </a:moveTo>
                  <a:lnTo>
                    <a:pt x="1" y="762"/>
                  </a:lnTo>
                  <a:lnTo>
                    <a:pt x="1287" y="762"/>
                  </a:lnTo>
                  <a:lnTo>
                    <a:pt x="1406" y="453"/>
                  </a:lnTo>
                  <a:lnTo>
                    <a:pt x="128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95"/>
            <p:cNvSpPr/>
            <p:nvPr/>
          </p:nvSpPr>
          <p:spPr>
            <a:xfrm>
              <a:off x="1195131" y="3916303"/>
              <a:ext cx="20930" cy="24797"/>
            </a:xfrm>
            <a:custGeom>
              <a:rect b="b" l="l" r="r" t="t"/>
              <a:pathLst>
                <a:path extrusionOk="0" h="763" w="644">
                  <a:moveTo>
                    <a:pt x="1" y="0"/>
                  </a:moveTo>
                  <a:lnTo>
                    <a:pt x="1" y="762"/>
                  </a:lnTo>
                  <a:lnTo>
                    <a:pt x="644" y="762"/>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5" name="Google Shape;20455;p95"/>
          <p:cNvGrpSpPr/>
          <p:nvPr/>
        </p:nvGrpSpPr>
        <p:grpSpPr>
          <a:xfrm>
            <a:off x="934792" y="6636236"/>
            <a:ext cx="544263" cy="346354"/>
            <a:chOff x="1006306" y="4212736"/>
            <a:chExt cx="357598" cy="227565"/>
          </a:xfrm>
        </p:grpSpPr>
        <p:sp>
          <p:nvSpPr>
            <p:cNvPr id="20456" name="Google Shape;20456;p95"/>
            <p:cNvSpPr/>
            <p:nvPr/>
          </p:nvSpPr>
          <p:spPr>
            <a:xfrm>
              <a:off x="1027951" y="4212736"/>
              <a:ext cx="311967" cy="209755"/>
            </a:xfrm>
            <a:custGeom>
              <a:rect b="b" l="l" r="r" t="t"/>
              <a:pathLst>
                <a:path extrusionOk="0" h="6454" w="9599">
                  <a:moveTo>
                    <a:pt x="430" y="0"/>
                  </a:moveTo>
                  <a:cubicBezTo>
                    <a:pt x="191" y="0"/>
                    <a:pt x="1" y="167"/>
                    <a:pt x="1" y="405"/>
                  </a:cubicBezTo>
                  <a:lnTo>
                    <a:pt x="1" y="6240"/>
                  </a:lnTo>
                  <a:lnTo>
                    <a:pt x="4811" y="6454"/>
                  </a:lnTo>
                  <a:lnTo>
                    <a:pt x="9598" y="6240"/>
                  </a:lnTo>
                  <a:lnTo>
                    <a:pt x="9598" y="405"/>
                  </a:lnTo>
                  <a:cubicBezTo>
                    <a:pt x="9598" y="167"/>
                    <a:pt x="9431" y="0"/>
                    <a:pt x="921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95"/>
            <p:cNvSpPr/>
            <p:nvPr/>
          </p:nvSpPr>
          <p:spPr>
            <a:xfrm>
              <a:off x="1307353" y="4212736"/>
              <a:ext cx="34873" cy="209755"/>
            </a:xfrm>
            <a:custGeom>
              <a:rect b="b" l="l" r="r" t="t"/>
              <a:pathLst>
                <a:path extrusionOk="0" h="6454" w="1073">
                  <a:moveTo>
                    <a:pt x="1" y="0"/>
                  </a:moveTo>
                  <a:cubicBezTo>
                    <a:pt x="239" y="0"/>
                    <a:pt x="406" y="167"/>
                    <a:pt x="406" y="405"/>
                  </a:cubicBezTo>
                  <a:lnTo>
                    <a:pt x="406" y="6240"/>
                  </a:lnTo>
                  <a:lnTo>
                    <a:pt x="763" y="6454"/>
                  </a:lnTo>
                  <a:lnTo>
                    <a:pt x="1073" y="6240"/>
                  </a:lnTo>
                  <a:lnTo>
                    <a:pt x="1073" y="405"/>
                  </a:lnTo>
                  <a:cubicBezTo>
                    <a:pt x="1025" y="167"/>
                    <a:pt x="858" y="0"/>
                    <a:pt x="644"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95"/>
            <p:cNvSpPr/>
            <p:nvPr/>
          </p:nvSpPr>
          <p:spPr>
            <a:xfrm>
              <a:off x="1051968" y="4235161"/>
              <a:ext cx="264713" cy="186582"/>
            </a:xfrm>
            <a:custGeom>
              <a:rect b="b" l="l" r="r" t="t"/>
              <a:pathLst>
                <a:path extrusionOk="0" h="5741" w="8145">
                  <a:moveTo>
                    <a:pt x="167" y="1"/>
                  </a:moveTo>
                  <a:cubicBezTo>
                    <a:pt x="72" y="1"/>
                    <a:pt x="0" y="72"/>
                    <a:pt x="0" y="167"/>
                  </a:cubicBezTo>
                  <a:lnTo>
                    <a:pt x="0" y="5526"/>
                  </a:lnTo>
                  <a:lnTo>
                    <a:pt x="4120" y="5740"/>
                  </a:lnTo>
                  <a:lnTo>
                    <a:pt x="8145" y="5526"/>
                  </a:lnTo>
                  <a:lnTo>
                    <a:pt x="8145" y="167"/>
                  </a:lnTo>
                  <a:cubicBezTo>
                    <a:pt x="8145" y="72"/>
                    <a:pt x="8049" y="1"/>
                    <a:pt x="795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95"/>
            <p:cNvSpPr/>
            <p:nvPr/>
          </p:nvSpPr>
          <p:spPr>
            <a:xfrm>
              <a:off x="1290356" y="4235941"/>
              <a:ext cx="27105" cy="186550"/>
            </a:xfrm>
            <a:custGeom>
              <a:rect b="b" l="l" r="r" t="t"/>
              <a:pathLst>
                <a:path extrusionOk="0" h="5740" w="834">
                  <a:moveTo>
                    <a:pt x="0" y="1"/>
                  </a:moveTo>
                  <a:cubicBezTo>
                    <a:pt x="95" y="1"/>
                    <a:pt x="191" y="96"/>
                    <a:pt x="191" y="167"/>
                  </a:cubicBezTo>
                  <a:lnTo>
                    <a:pt x="191" y="5526"/>
                  </a:lnTo>
                  <a:lnTo>
                    <a:pt x="429" y="5740"/>
                  </a:lnTo>
                  <a:lnTo>
                    <a:pt x="834" y="5526"/>
                  </a:lnTo>
                  <a:lnTo>
                    <a:pt x="834" y="167"/>
                  </a:lnTo>
                  <a:cubicBezTo>
                    <a:pt x="834" y="96"/>
                    <a:pt x="738" y="1"/>
                    <a:pt x="667" y="1"/>
                  </a:cubicBezTo>
                  <a:close/>
                </a:path>
              </a:pathLst>
            </a:custGeom>
            <a:solidFill>
              <a:srgbClr val="BC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95"/>
            <p:cNvSpPr/>
            <p:nvPr/>
          </p:nvSpPr>
          <p:spPr>
            <a:xfrm>
              <a:off x="1129351" y="4309456"/>
              <a:ext cx="110727" cy="113035"/>
            </a:xfrm>
            <a:custGeom>
              <a:rect b="b" l="l" r="r" t="t"/>
              <a:pathLst>
                <a:path extrusionOk="0" h="3478" w="3407">
                  <a:moveTo>
                    <a:pt x="1" y="1"/>
                  </a:moveTo>
                  <a:lnTo>
                    <a:pt x="1" y="3478"/>
                  </a:lnTo>
                  <a:lnTo>
                    <a:pt x="3406" y="3478"/>
                  </a:lnTo>
                  <a:lnTo>
                    <a:pt x="340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95"/>
            <p:cNvSpPr/>
            <p:nvPr/>
          </p:nvSpPr>
          <p:spPr>
            <a:xfrm>
              <a:off x="1114661" y="4271561"/>
              <a:ext cx="140108" cy="30972"/>
            </a:xfrm>
            <a:custGeom>
              <a:rect b="b" l="l" r="r" t="t"/>
              <a:pathLst>
                <a:path extrusionOk="0" h="953" w="4311">
                  <a:moveTo>
                    <a:pt x="214" y="0"/>
                  </a:moveTo>
                  <a:cubicBezTo>
                    <a:pt x="95" y="0"/>
                    <a:pt x="0" y="95"/>
                    <a:pt x="0" y="214"/>
                  </a:cubicBezTo>
                  <a:lnTo>
                    <a:pt x="0" y="953"/>
                  </a:lnTo>
                  <a:lnTo>
                    <a:pt x="4287" y="953"/>
                  </a:lnTo>
                  <a:lnTo>
                    <a:pt x="4311" y="214"/>
                  </a:lnTo>
                  <a:cubicBezTo>
                    <a:pt x="4311" y="95"/>
                    <a:pt x="4215" y="0"/>
                    <a:pt x="40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95"/>
            <p:cNvSpPr/>
            <p:nvPr/>
          </p:nvSpPr>
          <p:spPr>
            <a:xfrm>
              <a:off x="1226883" y="4272308"/>
              <a:ext cx="27885" cy="31005"/>
            </a:xfrm>
            <a:custGeom>
              <a:rect b="b" l="l" r="r" t="t"/>
              <a:pathLst>
                <a:path extrusionOk="0" h="954" w="858">
                  <a:moveTo>
                    <a:pt x="0" y="1"/>
                  </a:moveTo>
                  <a:cubicBezTo>
                    <a:pt x="119" y="1"/>
                    <a:pt x="215" y="96"/>
                    <a:pt x="215" y="215"/>
                  </a:cubicBezTo>
                  <a:lnTo>
                    <a:pt x="215" y="953"/>
                  </a:lnTo>
                  <a:lnTo>
                    <a:pt x="858" y="953"/>
                  </a:lnTo>
                  <a:lnTo>
                    <a:pt x="858" y="215"/>
                  </a:lnTo>
                  <a:cubicBezTo>
                    <a:pt x="858" y="96"/>
                    <a:pt x="762" y="1"/>
                    <a:pt x="64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95"/>
            <p:cNvSpPr/>
            <p:nvPr/>
          </p:nvSpPr>
          <p:spPr>
            <a:xfrm>
              <a:off x="1195911" y="4338056"/>
              <a:ext cx="23270" cy="83688"/>
            </a:xfrm>
            <a:custGeom>
              <a:rect b="b" l="l" r="r" t="t"/>
              <a:pathLst>
                <a:path extrusionOk="0" h="2575" w="716">
                  <a:moveTo>
                    <a:pt x="323" y="0"/>
                  </a:moveTo>
                  <a:cubicBezTo>
                    <a:pt x="311" y="0"/>
                    <a:pt x="299" y="1"/>
                    <a:pt x="286" y="2"/>
                  </a:cubicBezTo>
                  <a:cubicBezTo>
                    <a:pt x="120" y="50"/>
                    <a:pt x="1" y="193"/>
                    <a:pt x="1" y="359"/>
                  </a:cubicBezTo>
                  <a:lnTo>
                    <a:pt x="1" y="2360"/>
                  </a:lnTo>
                  <a:lnTo>
                    <a:pt x="358" y="2574"/>
                  </a:lnTo>
                  <a:lnTo>
                    <a:pt x="715" y="2360"/>
                  </a:lnTo>
                  <a:lnTo>
                    <a:pt x="691" y="335"/>
                  </a:lnTo>
                  <a:cubicBezTo>
                    <a:pt x="691" y="178"/>
                    <a:pt x="522" y="0"/>
                    <a:pt x="32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95"/>
            <p:cNvSpPr/>
            <p:nvPr/>
          </p:nvSpPr>
          <p:spPr>
            <a:xfrm>
              <a:off x="1150248" y="4338056"/>
              <a:ext cx="23270" cy="83688"/>
            </a:xfrm>
            <a:custGeom>
              <a:rect b="b" l="l" r="r" t="t"/>
              <a:pathLst>
                <a:path extrusionOk="0" h="2575" w="716">
                  <a:moveTo>
                    <a:pt x="343" y="0"/>
                  </a:moveTo>
                  <a:cubicBezTo>
                    <a:pt x="332" y="0"/>
                    <a:pt x="321" y="1"/>
                    <a:pt x="310" y="2"/>
                  </a:cubicBezTo>
                  <a:cubicBezTo>
                    <a:pt x="120" y="50"/>
                    <a:pt x="1" y="193"/>
                    <a:pt x="1" y="359"/>
                  </a:cubicBezTo>
                  <a:lnTo>
                    <a:pt x="1" y="2360"/>
                  </a:lnTo>
                  <a:lnTo>
                    <a:pt x="358" y="2574"/>
                  </a:lnTo>
                  <a:lnTo>
                    <a:pt x="715" y="2360"/>
                  </a:lnTo>
                  <a:lnTo>
                    <a:pt x="691" y="335"/>
                  </a:lnTo>
                  <a:cubicBezTo>
                    <a:pt x="691" y="178"/>
                    <a:pt x="522" y="0"/>
                    <a:pt x="34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95"/>
            <p:cNvSpPr/>
            <p:nvPr/>
          </p:nvSpPr>
          <p:spPr>
            <a:xfrm>
              <a:off x="1091683" y="4295546"/>
              <a:ext cx="185542" cy="42900"/>
            </a:xfrm>
            <a:custGeom>
              <a:rect b="b" l="l" r="r" t="t"/>
              <a:pathLst>
                <a:path extrusionOk="0" h="1320" w="5709">
                  <a:moveTo>
                    <a:pt x="731" y="0"/>
                  </a:moveTo>
                  <a:cubicBezTo>
                    <a:pt x="398" y="0"/>
                    <a:pt x="136" y="215"/>
                    <a:pt x="88" y="548"/>
                  </a:cubicBezTo>
                  <a:cubicBezTo>
                    <a:pt x="0" y="964"/>
                    <a:pt x="315" y="1319"/>
                    <a:pt x="717" y="1319"/>
                  </a:cubicBezTo>
                  <a:cubicBezTo>
                    <a:pt x="753" y="1319"/>
                    <a:pt x="789" y="1316"/>
                    <a:pt x="826" y="1310"/>
                  </a:cubicBezTo>
                  <a:cubicBezTo>
                    <a:pt x="1064" y="1286"/>
                    <a:pt x="1279" y="1120"/>
                    <a:pt x="1326" y="881"/>
                  </a:cubicBezTo>
                  <a:cubicBezTo>
                    <a:pt x="1350" y="786"/>
                    <a:pt x="1350" y="667"/>
                    <a:pt x="1350" y="572"/>
                  </a:cubicBezTo>
                  <a:lnTo>
                    <a:pt x="4327" y="572"/>
                  </a:lnTo>
                  <a:lnTo>
                    <a:pt x="4327" y="667"/>
                  </a:lnTo>
                  <a:cubicBezTo>
                    <a:pt x="4327" y="1013"/>
                    <a:pt x="4621" y="1320"/>
                    <a:pt x="4979" y="1320"/>
                  </a:cubicBezTo>
                  <a:cubicBezTo>
                    <a:pt x="5015" y="1320"/>
                    <a:pt x="5052" y="1317"/>
                    <a:pt x="5089" y="1310"/>
                  </a:cubicBezTo>
                  <a:cubicBezTo>
                    <a:pt x="5351" y="1286"/>
                    <a:pt x="5589" y="1048"/>
                    <a:pt x="5613" y="786"/>
                  </a:cubicBezTo>
                  <a:cubicBezTo>
                    <a:pt x="5708" y="358"/>
                    <a:pt x="5399" y="0"/>
                    <a:pt x="49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95"/>
            <p:cNvSpPr/>
            <p:nvPr/>
          </p:nvSpPr>
          <p:spPr>
            <a:xfrm>
              <a:off x="1006306" y="4414723"/>
              <a:ext cx="357598" cy="25578"/>
            </a:xfrm>
            <a:custGeom>
              <a:rect b="b" l="l" r="r" t="t"/>
              <a:pathLst>
                <a:path extrusionOk="0" h="787" w="11003">
                  <a:moveTo>
                    <a:pt x="143" y="1"/>
                  </a:moveTo>
                  <a:cubicBezTo>
                    <a:pt x="48" y="1"/>
                    <a:pt x="0" y="48"/>
                    <a:pt x="0" y="144"/>
                  </a:cubicBezTo>
                  <a:lnTo>
                    <a:pt x="0" y="453"/>
                  </a:lnTo>
                  <a:cubicBezTo>
                    <a:pt x="0" y="620"/>
                    <a:pt x="143" y="787"/>
                    <a:pt x="334" y="787"/>
                  </a:cubicBezTo>
                  <a:lnTo>
                    <a:pt x="10645" y="787"/>
                  </a:lnTo>
                  <a:cubicBezTo>
                    <a:pt x="10836" y="787"/>
                    <a:pt x="10979" y="620"/>
                    <a:pt x="11002" y="453"/>
                  </a:cubicBezTo>
                  <a:lnTo>
                    <a:pt x="11002" y="144"/>
                  </a:lnTo>
                  <a:cubicBezTo>
                    <a:pt x="11002" y="48"/>
                    <a:pt x="10955" y="1"/>
                    <a:pt x="1086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95"/>
            <p:cNvSpPr/>
            <p:nvPr/>
          </p:nvSpPr>
          <p:spPr>
            <a:xfrm>
              <a:off x="1331371" y="4414723"/>
              <a:ext cx="31752" cy="25578"/>
            </a:xfrm>
            <a:custGeom>
              <a:rect b="b" l="l" r="r" t="t"/>
              <a:pathLst>
                <a:path extrusionOk="0" h="787" w="977">
                  <a:moveTo>
                    <a:pt x="167" y="1"/>
                  </a:moveTo>
                  <a:cubicBezTo>
                    <a:pt x="262" y="1"/>
                    <a:pt x="334" y="72"/>
                    <a:pt x="334" y="144"/>
                  </a:cubicBezTo>
                  <a:lnTo>
                    <a:pt x="334" y="453"/>
                  </a:lnTo>
                  <a:cubicBezTo>
                    <a:pt x="334" y="620"/>
                    <a:pt x="167" y="787"/>
                    <a:pt x="0" y="787"/>
                  </a:cubicBezTo>
                  <a:lnTo>
                    <a:pt x="643" y="787"/>
                  </a:lnTo>
                  <a:cubicBezTo>
                    <a:pt x="834" y="787"/>
                    <a:pt x="977" y="620"/>
                    <a:pt x="977" y="453"/>
                  </a:cubicBezTo>
                  <a:lnTo>
                    <a:pt x="977" y="144"/>
                  </a:lnTo>
                  <a:cubicBezTo>
                    <a:pt x="977" y="72"/>
                    <a:pt x="92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95"/>
            <p:cNvSpPr/>
            <p:nvPr/>
          </p:nvSpPr>
          <p:spPr>
            <a:xfrm>
              <a:off x="1153336" y="4414723"/>
              <a:ext cx="62725" cy="24018"/>
            </a:xfrm>
            <a:custGeom>
              <a:rect b="b" l="l" r="r" t="t"/>
              <a:pathLst>
                <a:path extrusionOk="0" h="739" w="1930">
                  <a:moveTo>
                    <a:pt x="1" y="1"/>
                  </a:moveTo>
                  <a:lnTo>
                    <a:pt x="1" y="739"/>
                  </a:lnTo>
                  <a:lnTo>
                    <a:pt x="1930" y="739"/>
                  </a:lnTo>
                  <a:lnTo>
                    <a:pt x="1930"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95"/>
            <p:cNvSpPr/>
            <p:nvPr/>
          </p:nvSpPr>
          <p:spPr>
            <a:xfrm>
              <a:off x="1195131" y="4414723"/>
              <a:ext cx="20930" cy="24018"/>
            </a:xfrm>
            <a:custGeom>
              <a:rect b="b" l="l" r="r" t="t"/>
              <a:pathLst>
                <a:path extrusionOk="0" h="739" w="644">
                  <a:moveTo>
                    <a:pt x="1" y="1"/>
                  </a:moveTo>
                  <a:lnTo>
                    <a:pt x="1" y="739"/>
                  </a:lnTo>
                  <a:lnTo>
                    <a:pt x="644" y="739"/>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0" name="Google Shape;20470;p95"/>
          <p:cNvGrpSpPr/>
          <p:nvPr/>
        </p:nvGrpSpPr>
        <p:grpSpPr>
          <a:xfrm>
            <a:off x="1825715" y="3213010"/>
            <a:ext cx="545451" cy="413527"/>
            <a:chOff x="1760143" y="1963573"/>
            <a:chExt cx="358377" cy="271700"/>
          </a:xfrm>
        </p:grpSpPr>
        <p:sp>
          <p:nvSpPr>
            <p:cNvPr id="20471" name="Google Shape;20471;p95"/>
            <p:cNvSpPr/>
            <p:nvPr/>
          </p:nvSpPr>
          <p:spPr>
            <a:xfrm>
              <a:off x="1760923" y="2002281"/>
              <a:ext cx="356817" cy="212095"/>
            </a:xfrm>
            <a:custGeom>
              <a:rect b="b" l="l" r="r" t="t"/>
              <a:pathLst>
                <a:path extrusionOk="0" h="6526" w="10979">
                  <a:moveTo>
                    <a:pt x="5335" y="0"/>
                  </a:moveTo>
                  <a:lnTo>
                    <a:pt x="0" y="167"/>
                  </a:lnTo>
                  <a:lnTo>
                    <a:pt x="0" y="6192"/>
                  </a:lnTo>
                  <a:lnTo>
                    <a:pt x="6049" y="6525"/>
                  </a:lnTo>
                  <a:lnTo>
                    <a:pt x="10979" y="6216"/>
                  </a:lnTo>
                  <a:lnTo>
                    <a:pt x="10979" y="167"/>
                  </a:lnTo>
                  <a:lnTo>
                    <a:pt x="533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95"/>
            <p:cNvSpPr/>
            <p:nvPr/>
          </p:nvSpPr>
          <p:spPr>
            <a:xfrm>
              <a:off x="1959043" y="1996853"/>
              <a:ext cx="158697" cy="219830"/>
            </a:xfrm>
            <a:custGeom>
              <a:rect b="b" l="l" r="r" t="t"/>
              <a:pathLst>
                <a:path extrusionOk="0" h="6764" w="4883">
                  <a:moveTo>
                    <a:pt x="1" y="1"/>
                  </a:moveTo>
                  <a:lnTo>
                    <a:pt x="1" y="6764"/>
                  </a:lnTo>
                  <a:lnTo>
                    <a:pt x="4883" y="6359"/>
                  </a:lnTo>
                  <a:lnTo>
                    <a:pt x="4883" y="334"/>
                  </a:lnTo>
                  <a:lnTo>
                    <a:pt x="1"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95"/>
            <p:cNvSpPr/>
            <p:nvPr/>
          </p:nvSpPr>
          <p:spPr>
            <a:xfrm>
              <a:off x="2096811" y="1998413"/>
              <a:ext cx="20930" cy="217522"/>
            </a:xfrm>
            <a:custGeom>
              <a:rect b="b" l="l" r="r" t="t"/>
              <a:pathLst>
                <a:path extrusionOk="0" h="6693" w="644">
                  <a:moveTo>
                    <a:pt x="1" y="0"/>
                  </a:moveTo>
                  <a:lnTo>
                    <a:pt x="1" y="6692"/>
                  </a:lnTo>
                  <a:lnTo>
                    <a:pt x="644" y="6359"/>
                  </a:lnTo>
                  <a:lnTo>
                    <a:pt x="644" y="286"/>
                  </a:lnTo>
                  <a:lnTo>
                    <a:pt x="1"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95"/>
            <p:cNvSpPr/>
            <p:nvPr/>
          </p:nvSpPr>
          <p:spPr>
            <a:xfrm>
              <a:off x="1760923" y="2203521"/>
              <a:ext cx="357597" cy="31753"/>
            </a:xfrm>
            <a:custGeom>
              <a:rect b="b" l="l" r="r" t="t"/>
              <a:pathLst>
                <a:path extrusionOk="0" h="977" w="11003">
                  <a:moveTo>
                    <a:pt x="0" y="0"/>
                  </a:moveTo>
                  <a:lnTo>
                    <a:pt x="0" y="786"/>
                  </a:lnTo>
                  <a:cubicBezTo>
                    <a:pt x="0" y="881"/>
                    <a:pt x="95" y="976"/>
                    <a:pt x="167" y="976"/>
                  </a:cubicBezTo>
                  <a:lnTo>
                    <a:pt x="10836" y="976"/>
                  </a:lnTo>
                  <a:cubicBezTo>
                    <a:pt x="10931" y="976"/>
                    <a:pt x="11003" y="881"/>
                    <a:pt x="11003" y="786"/>
                  </a:cubicBezTo>
                  <a:lnTo>
                    <a:pt x="1100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95"/>
            <p:cNvSpPr/>
            <p:nvPr/>
          </p:nvSpPr>
          <p:spPr>
            <a:xfrm>
              <a:off x="1760143" y="1963573"/>
              <a:ext cx="357597" cy="44167"/>
            </a:xfrm>
            <a:custGeom>
              <a:rect b="b" l="l" r="r" t="t"/>
              <a:pathLst>
                <a:path extrusionOk="0" h="1359" w="11003">
                  <a:moveTo>
                    <a:pt x="167" y="1"/>
                  </a:moveTo>
                  <a:cubicBezTo>
                    <a:pt x="72" y="1"/>
                    <a:pt x="0" y="72"/>
                    <a:pt x="0" y="167"/>
                  </a:cubicBezTo>
                  <a:lnTo>
                    <a:pt x="0" y="1358"/>
                  </a:lnTo>
                  <a:lnTo>
                    <a:pt x="11003" y="1358"/>
                  </a:lnTo>
                  <a:lnTo>
                    <a:pt x="11003" y="167"/>
                  </a:lnTo>
                  <a:cubicBezTo>
                    <a:pt x="11003" y="72"/>
                    <a:pt x="10907" y="1"/>
                    <a:pt x="1083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95"/>
            <p:cNvSpPr/>
            <p:nvPr/>
          </p:nvSpPr>
          <p:spPr>
            <a:xfrm>
              <a:off x="2090636" y="2203521"/>
              <a:ext cx="27105" cy="31753"/>
            </a:xfrm>
            <a:custGeom>
              <a:rect b="b" l="l" r="r" t="t"/>
              <a:pathLst>
                <a:path extrusionOk="0" h="977" w="834">
                  <a:moveTo>
                    <a:pt x="191" y="0"/>
                  </a:moveTo>
                  <a:lnTo>
                    <a:pt x="191" y="786"/>
                  </a:lnTo>
                  <a:cubicBezTo>
                    <a:pt x="191" y="881"/>
                    <a:pt x="95" y="976"/>
                    <a:pt x="0" y="976"/>
                  </a:cubicBezTo>
                  <a:lnTo>
                    <a:pt x="667" y="976"/>
                  </a:lnTo>
                  <a:cubicBezTo>
                    <a:pt x="738" y="976"/>
                    <a:pt x="834" y="881"/>
                    <a:pt x="834" y="786"/>
                  </a:cubicBezTo>
                  <a:lnTo>
                    <a:pt x="8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95"/>
            <p:cNvSpPr/>
            <p:nvPr/>
          </p:nvSpPr>
          <p:spPr>
            <a:xfrm>
              <a:off x="2090636" y="1963573"/>
              <a:ext cx="27105" cy="44167"/>
            </a:xfrm>
            <a:custGeom>
              <a:rect b="b" l="l" r="r" t="t"/>
              <a:pathLst>
                <a:path extrusionOk="0" h="1359" w="834">
                  <a:moveTo>
                    <a:pt x="0" y="1"/>
                  </a:moveTo>
                  <a:cubicBezTo>
                    <a:pt x="95" y="1"/>
                    <a:pt x="191" y="72"/>
                    <a:pt x="191" y="167"/>
                  </a:cubicBezTo>
                  <a:lnTo>
                    <a:pt x="191" y="1358"/>
                  </a:lnTo>
                  <a:lnTo>
                    <a:pt x="834" y="1358"/>
                  </a:lnTo>
                  <a:lnTo>
                    <a:pt x="834" y="167"/>
                  </a:lnTo>
                  <a:cubicBezTo>
                    <a:pt x="834" y="72"/>
                    <a:pt x="738"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95"/>
            <p:cNvSpPr/>
            <p:nvPr/>
          </p:nvSpPr>
          <p:spPr>
            <a:xfrm>
              <a:off x="2035678" y="1979823"/>
              <a:ext cx="11635" cy="11635"/>
            </a:xfrm>
            <a:custGeom>
              <a:rect b="b" l="l" r="r" t="t"/>
              <a:pathLst>
                <a:path extrusionOk="0" h="358" w="358">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95"/>
            <p:cNvSpPr/>
            <p:nvPr/>
          </p:nvSpPr>
          <p:spPr>
            <a:xfrm>
              <a:off x="2057356" y="1979823"/>
              <a:ext cx="11635" cy="11635"/>
            </a:xfrm>
            <a:custGeom>
              <a:rect b="b" l="l" r="r" t="t"/>
              <a:pathLst>
                <a:path extrusionOk="0" h="358" w="358">
                  <a:moveTo>
                    <a:pt x="191" y="1"/>
                  </a:moveTo>
                  <a:cubicBezTo>
                    <a:pt x="95" y="1"/>
                    <a:pt x="0" y="72"/>
                    <a:pt x="0" y="167"/>
                  </a:cubicBezTo>
                  <a:cubicBezTo>
                    <a:pt x="0" y="263"/>
                    <a:pt x="95" y="358"/>
                    <a:pt x="191" y="358"/>
                  </a:cubicBezTo>
                  <a:cubicBezTo>
                    <a:pt x="286" y="358"/>
                    <a:pt x="357" y="263"/>
                    <a:pt x="357" y="167"/>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95"/>
            <p:cNvSpPr/>
            <p:nvPr/>
          </p:nvSpPr>
          <p:spPr>
            <a:xfrm>
              <a:off x="2079781" y="1979823"/>
              <a:ext cx="11667" cy="11635"/>
            </a:xfrm>
            <a:custGeom>
              <a:rect b="b" l="l" r="r" t="t"/>
              <a:pathLst>
                <a:path extrusionOk="0" h="358" w="359">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95"/>
            <p:cNvSpPr/>
            <p:nvPr/>
          </p:nvSpPr>
          <p:spPr>
            <a:xfrm>
              <a:off x="1815101" y="2101341"/>
              <a:ext cx="85150" cy="58272"/>
            </a:xfrm>
            <a:custGeom>
              <a:rect b="b" l="l" r="r" t="t"/>
              <a:pathLst>
                <a:path extrusionOk="0" h="1793" w="2620">
                  <a:moveTo>
                    <a:pt x="0" y="1"/>
                  </a:moveTo>
                  <a:lnTo>
                    <a:pt x="0" y="1429"/>
                  </a:lnTo>
                  <a:cubicBezTo>
                    <a:pt x="0" y="1477"/>
                    <a:pt x="0" y="1501"/>
                    <a:pt x="24" y="1501"/>
                  </a:cubicBezTo>
                  <a:lnTo>
                    <a:pt x="238" y="1596"/>
                  </a:lnTo>
                  <a:cubicBezTo>
                    <a:pt x="560" y="1727"/>
                    <a:pt x="911" y="1793"/>
                    <a:pt x="1265" y="1793"/>
                  </a:cubicBezTo>
                  <a:cubicBezTo>
                    <a:pt x="1620" y="1793"/>
                    <a:pt x="1977" y="1727"/>
                    <a:pt x="2310" y="1596"/>
                  </a:cubicBezTo>
                  <a:lnTo>
                    <a:pt x="2525" y="1501"/>
                  </a:lnTo>
                  <a:cubicBezTo>
                    <a:pt x="2548" y="1501"/>
                    <a:pt x="2596" y="1501"/>
                    <a:pt x="2620" y="1477"/>
                  </a:cubicBezTo>
                  <a:lnTo>
                    <a:pt x="26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95"/>
            <p:cNvSpPr/>
            <p:nvPr/>
          </p:nvSpPr>
          <p:spPr>
            <a:xfrm>
              <a:off x="1860763" y="2108296"/>
              <a:ext cx="38740" cy="51122"/>
            </a:xfrm>
            <a:custGeom>
              <a:rect b="b" l="l" r="r" t="t"/>
              <a:pathLst>
                <a:path extrusionOk="0" h="1573" w="1192">
                  <a:moveTo>
                    <a:pt x="1191" y="1"/>
                  </a:moveTo>
                  <a:lnTo>
                    <a:pt x="524" y="25"/>
                  </a:lnTo>
                  <a:lnTo>
                    <a:pt x="524" y="1096"/>
                  </a:lnTo>
                  <a:cubicBezTo>
                    <a:pt x="524" y="1287"/>
                    <a:pt x="405" y="1430"/>
                    <a:pt x="262" y="1501"/>
                  </a:cubicBezTo>
                  <a:lnTo>
                    <a:pt x="0" y="1573"/>
                  </a:lnTo>
                  <a:cubicBezTo>
                    <a:pt x="310" y="1573"/>
                    <a:pt x="619" y="1501"/>
                    <a:pt x="905" y="1382"/>
                  </a:cubicBezTo>
                  <a:lnTo>
                    <a:pt x="1143" y="1287"/>
                  </a:lnTo>
                  <a:cubicBezTo>
                    <a:pt x="1191" y="1287"/>
                    <a:pt x="1191" y="1263"/>
                    <a:pt x="1191" y="1215"/>
                  </a:cubicBezTo>
                  <a:lnTo>
                    <a:pt x="119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95"/>
            <p:cNvSpPr/>
            <p:nvPr/>
          </p:nvSpPr>
          <p:spPr>
            <a:xfrm>
              <a:off x="1784908" y="2064583"/>
              <a:ext cx="142447" cy="66592"/>
            </a:xfrm>
            <a:custGeom>
              <a:rect b="b" l="l" r="r" t="t"/>
              <a:pathLst>
                <a:path extrusionOk="0" h="2049" w="4383">
                  <a:moveTo>
                    <a:pt x="2200" y="0"/>
                  </a:moveTo>
                  <a:cubicBezTo>
                    <a:pt x="2138" y="0"/>
                    <a:pt x="2072" y="12"/>
                    <a:pt x="2001" y="36"/>
                  </a:cubicBezTo>
                  <a:lnTo>
                    <a:pt x="96" y="893"/>
                  </a:lnTo>
                  <a:cubicBezTo>
                    <a:pt x="0" y="965"/>
                    <a:pt x="0" y="1084"/>
                    <a:pt x="96" y="1108"/>
                  </a:cubicBezTo>
                  <a:lnTo>
                    <a:pt x="2025" y="2013"/>
                  </a:lnTo>
                  <a:cubicBezTo>
                    <a:pt x="2084" y="2037"/>
                    <a:pt x="2144" y="2048"/>
                    <a:pt x="2200" y="2048"/>
                  </a:cubicBezTo>
                  <a:cubicBezTo>
                    <a:pt x="2257" y="2048"/>
                    <a:pt x="2310" y="2037"/>
                    <a:pt x="2358" y="2013"/>
                  </a:cubicBezTo>
                  <a:lnTo>
                    <a:pt x="4287" y="1108"/>
                  </a:lnTo>
                  <a:cubicBezTo>
                    <a:pt x="4382" y="1084"/>
                    <a:pt x="4382" y="941"/>
                    <a:pt x="4287" y="893"/>
                  </a:cubicBezTo>
                  <a:lnTo>
                    <a:pt x="2382" y="36"/>
                  </a:lnTo>
                  <a:cubicBezTo>
                    <a:pt x="2322" y="12"/>
                    <a:pt x="2263" y="0"/>
                    <a:pt x="220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95"/>
            <p:cNvSpPr/>
            <p:nvPr/>
          </p:nvSpPr>
          <p:spPr>
            <a:xfrm>
              <a:off x="1843155" y="2093261"/>
              <a:ext cx="85183" cy="38903"/>
            </a:xfrm>
            <a:custGeom>
              <a:rect b="b" l="l" r="r" t="t"/>
              <a:pathLst>
                <a:path extrusionOk="0" h="1197" w="2621">
                  <a:moveTo>
                    <a:pt x="1" y="1024"/>
                  </a:moveTo>
                  <a:cubicBezTo>
                    <a:pt x="12" y="1036"/>
                    <a:pt x="27" y="1042"/>
                    <a:pt x="44" y="1044"/>
                  </a:cubicBezTo>
                  <a:lnTo>
                    <a:pt x="44" y="1044"/>
                  </a:lnTo>
                  <a:lnTo>
                    <a:pt x="1" y="1024"/>
                  </a:lnTo>
                  <a:close/>
                  <a:moveTo>
                    <a:pt x="2311" y="0"/>
                  </a:moveTo>
                  <a:cubicBezTo>
                    <a:pt x="2311" y="24"/>
                    <a:pt x="2287" y="71"/>
                    <a:pt x="2263" y="71"/>
                  </a:cubicBezTo>
                  <a:lnTo>
                    <a:pt x="239" y="1000"/>
                  </a:lnTo>
                  <a:cubicBezTo>
                    <a:pt x="173" y="1017"/>
                    <a:pt x="107" y="1044"/>
                    <a:pt x="57" y="1044"/>
                  </a:cubicBezTo>
                  <a:cubicBezTo>
                    <a:pt x="53" y="1044"/>
                    <a:pt x="48" y="1044"/>
                    <a:pt x="44" y="1044"/>
                  </a:cubicBezTo>
                  <a:lnTo>
                    <a:pt x="44" y="1044"/>
                  </a:lnTo>
                  <a:lnTo>
                    <a:pt x="263" y="1143"/>
                  </a:lnTo>
                  <a:cubicBezTo>
                    <a:pt x="310" y="1179"/>
                    <a:pt x="364" y="1197"/>
                    <a:pt x="420" y="1197"/>
                  </a:cubicBezTo>
                  <a:cubicBezTo>
                    <a:pt x="477" y="1197"/>
                    <a:pt x="537" y="1179"/>
                    <a:pt x="596" y="1143"/>
                  </a:cubicBezTo>
                  <a:lnTo>
                    <a:pt x="2525" y="262"/>
                  </a:lnTo>
                  <a:cubicBezTo>
                    <a:pt x="2620" y="238"/>
                    <a:pt x="2620" y="119"/>
                    <a:pt x="2525" y="71"/>
                  </a:cubicBezTo>
                  <a:lnTo>
                    <a:pt x="231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95"/>
            <p:cNvSpPr/>
            <p:nvPr/>
          </p:nvSpPr>
          <p:spPr>
            <a:xfrm>
              <a:off x="1989236" y="2044856"/>
              <a:ext cx="9328" cy="9295"/>
            </a:xfrm>
            <a:custGeom>
              <a:rect b="b" l="l" r="r" t="t"/>
              <a:pathLst>
                <a:path extrusionOk="0" h="286" w="287">
                  <a:moveTo>
                    <a:pt x="143" y="0"/>
                  </a:moveTo>
                  <a:cubicBezTo>
                    <a:pt x="72" y="0"/>
                    <a:pt x="1" y="48"/>
                    <a:pt x="1" y="143"/>
                  </a:cubicBezTo>
                  <a:cubicBezTo>
                    <a:pt x="1" y="214"/>
                    <a:pt x="72" y="286"/>
                    <a:pt x="143" y="286"/>
                  </a:cubicBezTo>
                  <a:cubicBezTo>
                    <a:pt x="215" y="286"/>
                    <a:pt x="286" y="214"/>
                    <a:pt x="286" y="143"/>
                  </a:cubicBezTo>
                  <a:cubicBezTo>
                    <a:pt x="286" y="48"/>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95"/>
            <p:cNvSpPr/>
            <p:nvPr/>
          </p:nvSpPr>
          <p:spPr>
            <a:xfrm>
              <a:off x="1989236" y="2073488"/>
              <a:ext cx="9328" cy="10075"/>
            </a:xfrm>
            <a:custGeom>
              <a:rect b="b" l="l" r="r" t="t"/>
              <a:pathLst>
                <a:path extrusionOk="0" h="310" w="287">
                  <a:moveTo>
                    <a:pt x="143" y="0"/>
                  </a:moveTo>
                  <a:cubicBezTo>
                    <a:pt x="72" y="0"/>
                    <a:pt x="1" y="72"/>
                    <a:pt x="1" y="143"/>
                  </a:cubicBezTo>
                  <a:cubicBezTo>
                    <a:pt x="1" y="238"/>
                    <a:pt x="72" y="310"/>
                    <a:pt x="143" y="310"/>
                  </a:cubicBezTo>
                  <a:cubicBezTo>
                    <a:pt x="215" y="310"/>
                    <a:pt x="286" y="238"/>
                    <a:pt x="286" y="143"/>
                  </a:cubicBezTo>
                  <a:cubicBezTo>
                    <a:pt x="286" y="72"/>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95"/>
            <p:cNvSpPr/>
            <p:nvPr/>
          </p:nvSpPr>
          <p:spPr>
            <a:xfrm>
              <a:off x="1989236" y="2101341"/>
              <a:ext cx="9328" cy="10108"/>
            </a:xfrm>
            <a:custGeom>
              <a:rect b="b" l="l" r="r" t="t"/>
              <a:pathLst>
                <a:path extrusionOk="0" h="311" w="287">
                  <a:moveTo>
                    <a:pt x="143" y="1"/>
                  </a:moveTo>
                  <a:cubicBezTo>
                    <a:pt x="72" y="1"/>
                    <a:pt x="1" y="72"/>
                    <a:pt x="1" y="143"/>
                  </a:cubicBezTo>
                  <a:cubicBezTo>
                    <a:pt x="1" y="239"/>
                    <a:pt x="72" y="310"/>
                    <a:pt x="143" y="310"/>
                  </a:cubicBezTo>
                  <a:cubicBezTo>
                    <a:pt x="215" y="310"/>
                    <a:pt x="286" y="239"/>
                    <a:pt x="286" y="143"/>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95"/>
            <p:cNvSpPr/>
            <p:nvPr/>
          </p:nvSpPr>
          <p:spPr>
            <a:xfrm>
              <a:off x="1989236" y="2130753"/>
              <a:ext cx="9328" cy="9328"/>
            </a:xfrm>
            <a:custGeom>
              <a:rect b="b" l="l" r="r" t="t"/>
              <a:pathLst>
                <a:path extrusionOk="0" h="287" w="287">
                  <a:moveTo>
                    <a:pt x="143" y="1"/>
                  </a:moveTo>
                  <a:cubicBezTo>
                    <a:pt x="48" y="1"/>
                    <a:pt x="1" y="48"/>
                    <a:pt x="1" y="143"/>
                  </a:cubicBezTo>
                  <a:cubicBezTo>
                    <a:pt x="1" y="239"/>
                    <a:pt x="48" y="286"/>
                    <a:pt x="143" y="286"/>
                  </a:cubicBezTo>
                  <a:cubicBezTo>
                    <a:pt x="239" y="286"/>
                    <a:pt x="286" y="239"/>
                    <a:pt x="286" y="143"/>
                  </a:cubicBezTo>
                  <a:cubicBezTo>
                    <a:pt x="286" y="48"/>
                    <a:pt x="239"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95"/>
            <p:cNvSpPr/>
            <p:nvPr/>
          </p:nvSpPr>
          <p:spPr>
            <a:xfrm>
              <a:off x="1989236" y="2158606"/>
              <a:ext cx="9328" cy="10108"/>
            </a:xfrm>
            <a:custGeom>
              <a:rect b="b" l="l" r="r" t="t"/>
              <a:pathLst>
                <a:path extrusionOk="0" h="311" w="287">
                  <a:moveTo>
                    <a:pt x="143" y="1"/>
                  </a:moveTo>
                  <a:cubicBezTo>
                    <a:pt x="72" y="1"/>
                    <a:pt x="1" y="72"/>
                    <a:pt x="1" y="144"/>
                  </a:cubicBezTo>
                  <a:cubicBezTo>
                    <a:pt x="1" y="239"/>
                    <a:pt x="72" y="310"/>
                    <a:pt x="143" y="310"/>
                  </a:cubicBezTo>
                  <a:cubicBezTo>
                    <a:pt x="215" y="310"/>
                    <a:pt x="286" y="239"/>
                    <a:pt x="286" y="144"/>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95"/>
            <p:cNvSpPr/>
            <p:nvPr/>
          </p:nvSpPr>
          <p:spPr>
            <a:xfrm>
              <a:off x="2007826" y="2045603"/>
              <a:ext cx="77415" cy="9328"/>
            </a:xfrm>
            <a:custGeom>
              <a:rect b="b" l="l" r="r" t="t"/>
              <a:pathLst>
                <a:path extrusionOk="0" h="287" w="2382">
                  <a:moveTo>
                    <a:pt x="143" y="1"/>
                  </a:moveTo>
                  <a:cubicBezTo>
                    <a:pt x="48" y="1"/>
                    <a:pt x="0" y="96"/>
                    <a:pt x="0" y="168"/>
                  </a:cubicBezTo>
                  <a:cubicBezTo>
                    <a:pt x="0" y="239"/>
                    <a:pt x="48" y="287"/>
                    <a:pt x="143" y="287"/>
                  </a:cubicBezTo>
                  <a:lnTo>
                    <a:pt x="2215" y="287"/>
                  </a:lnTo>
                  <a:cubicBezTo>
                    <a:pt x="2310" y="287"/>
                    <a:pt x="2381" y="215"/>
                    <a:pt x="2381" y="120"/>
                  </a:cubicBezTo>
                  <a:cubicBezTo>
                    <a:pt x="2381" y="49"/>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95"/>
            <p:cNvSpPr/>
            <p:nvPr/>
          </p:nvSpPr>
          <p:spPr>
            <a:xfrm>
              <a:off x="2007826" y="2073488"/>
              <a:ext cx="77415" cy="10075"/>
            </a:xfrm>
            <a:custGeom>
              <a:rect b="b" l="l" r="r" t="t"/>
              <a:pathLst>
                <a:path extrusionOk="0" h="310" w="2382">
                  <a:moveTo>
                    <a:pt x="143" y="0"/>
                  </a:moveTo>
                  <a:cubicBezTo>
                    <a:pt x="48" y="0"/>
                    <a:pt x="0" y="96"/>
                    <a:pt x="0" y="191"/>
                  </a:cubicBezTo>
                  <a:cubicBezTo>
                    <a:pt x="0" y="238"/>
                    <a:pt x="48" y="310"/>
                    <a:pt x="143" y="310"/>
                  </a:cubicBezTo>
                  <a:lnTo>
                    <a:pt x="2215" y="310"/>
                  </a:lnTo>
                  <a:cubicBezTo>
                    <a:pt x="2310" y="310"/>
                    <a:pt x="2381" y="215"/>
                    <a:pt x="2381" y="119"/>
                  </a:cubicBezTo>
                  <a:cubicBezTo>
                    <a:pt x="2381" y="72"/>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95"/>
            <p:cNvSpPr/>
            <p:nvPr/>
          </p:nvSpPr>
          <p:spPr>
            <a:xfrm>
              <a:off x="2007826" y="2102901"/>
              <a:ext cx="77415" cy="9295"/>
            </a:xfrm>
            <a:custGeom>
              <a:rect b="b" l="l" r="r" t="t"/>
              <a:pathLst>
                <a:path extrusionOk="0" h="286" w="2382">
                  <a:moveTo>
                    <a:pt x="143" y="0"/>
                  </a:moveTo>
                  <a:cubicBezTo>
                    <a:pt x="48" y="0"/>
                    <a:pt x="0" y="72"/>
                    <a:pt x="0" y="167"/>
                  </a:cubicBezTo>
                  <a:cubicBezTo>
                    <a:pt x="0" y="238"/>
                    <a:pt x="48" y="286"/>
                    <a:pt x="143" y="286"/>
                  </a:cubicBezTo>
                  <a:lnTo>
                    <a:pt x="2215" y="286"/>
                  </a:lnTo>
                  <a:cubicBezTo>
                    <a:pt x="2310" y="286"/>
                    <a:pt x="2381" y="191"/>
                    <a:pt x="2381" y="119"/>
                  </a:cubicBezTo>
                  <a:cubicBezTo>
                    <a:pt x="2381" y="48"/>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95"/>
            <p:cNvSpPr/>
            <p:nvPr/>
          </p:nvSpPr>
          <p:spPr>
            <a:xfrm>
              <a:off x="2007826" y="2130753"/>
              <a:ext cx="77415" cy="9328"/>
            </a:xfrm>
            <a:custGeom>
              <a:rect b="b" l="l" r="r" t="t"/>
              <a:pathLst>
                <a:path extrusionOk="0" h="287" w="2382">
                  <a:moveTo>
                    <a:pt x="143" y="1"/>
                  </a:moveTo>
                  <a:cubicBezTo>
                    <a:pt x="48" y="1"/>
                    <a:pt x="0" y="72"/>
                    <a:pt x="0" y="167"/>
                  </a:cubicBezTo>
                  <a:cubicBezTo>
                    <a:pt x="0" y="239"/>
                    <a:pt x="48" y="286"/>
                    <a:pt x="143" y="286"/>
                  </a:cubicBezTo>
                  <a:lnTo>
                    <a:pt x="2215" y="286"/>
                  </a:lnTo>
                  <a:cubicBezTo>
                    <a:pt x="2310" y="286"/>
                    <a:pt x="2381" y="239"/>
                    <a:pt x="2381" y="120"/>
                  </a:cubicBezTo>
                  <a:cubicBezTo>
                    <a:pt x="2381" y="48"/>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95"/>
            <p:cNvSpPr/>
            <p:nvPr/>
          </p:nvSpPr>
          <p:spPr>
            <a:xfrm>
              <a:off x="2007826" y="2158606"/>
              <a:ext cx="77415" cy="10108"/>
            </a:xfrm>
            <a:custGeom>
              <a:rect b="b" l="l" r="r" t="t"/>
              <a:pathLst>
                <a:path extrusionOk="0" h="311" w="2382">
                  <a:moveTo>
                    <a:pt x="143" y="1"/>
                  </a:moveTo>
                  <a:cubicBezTo>
                    <a:pt x="48" y="1"/>
                    <a:pt x="0" y="96"/>
                    <a:pt x="0" y="191"/>
                  </a:cubicBezTo>
                  <a:cubicBezTo>
                    <a:pt x="0" y="239"/>
                    <a:pt x="48" y="310"/>
                    <a:pt x="143" y="310"/>
                  </a:cubicBezTo>
                  <a:lnTo>
                    <a:pt x="2215" y="310"/>
                  </a:lnTo>
                  <a:cubicBezTo>
                    <a:pt x="2310" y="310"/>
                    <a:pt x="2381" y="239"/>
                    <a:pt x="2381" y="120"/>
                  </a:cubicBezTo>
                  <a:cubicBezTo>
                    <a:pt x="2381" y="72"/>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95" name="Google Shape;20495;p95"/>
          <p:cNvGrpSpPr/>
          <p:nvPr/>
        </p:nvGrpSpPr>
        <p:grpSpPr>
          <a:xfrm>
            <a:off x="1838675" y="4001680"/>
            <a:ext cx="519531" cy="543670"/>
            <a:chOff x="1768658" y="2481753"/>
            <a:chExt cx="341347" cy="357208"/>
          </a:xfrm>
        </p:grpSpPr>
        <p:sp>
          <p:nvSpPr>
            <p:cNvPr id="20496" name="Google Shape;20496;p95"/>
            <p:cNvSpPr/>
            <p:nvPr/>
          </p:nvSpPr>
          <p:spPr>
            <a:xfrm>
              <a:off x="1789556" y="2507688"/>
              <a:ext cx="301113" cy="315022"/>
            </a:xfrm>
            <a:custGeom>
              <a:rect b="b" l="l" r="r" t="t"/>
              <a:pathLst>
                <a:path extrusionOk="0" h="9693" w="9265">
                  <a:moveTo>
                    <a:pt x="4597" y="0"/>
                  </a:moveTo>
                  <a:lnTo>
                    <a:pt x="0" y="3739"/>
                  </a:lnTo>
                  <a:lnTo>
                    <a:pt x="0" y="9645"/>
                  </a:lnTo>
                  <a:lnTo>
                    <a:pt x="9264" y="9693"/>
                  </a:lnTo>
                  <a:lnTo>
                    <a:pt x="9264" y="3739"/>
                  </a:lnTo>
                  <a:lnTo>
                    <a:pt x="4597"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95"/>
            <p:cNvSpPr/>
            <p:nvPr/>
          </p:nvSpPr>
          <p:spPr>
            <a:xfrm>
              <a:off x="2068178" y="2627646"/>
              <a:ext cx="21710" cy="193505"/>
            </a:xfrm>
            <a:custGeom>
              <a:rect b="b" l="l" r="r" t="t"/>
              <a:pathLst>
                <a:path extrusionOk="0" h="5954" w="668">
                  <a:moveTo>
                    <a:pt x="1" y="0"/>
                  </a:moveTo>
                  <a:lnTo>
                    <a:pt x="1" y="5954"/>
                  </a:lnTo>
                  <a:lnTo>
                    <a:pt x="667" y="5954"/>
                  </a:lnTo>
                  <a:lnTo>
                    <a:pt x="667"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95"/>
            <p:cNvSpPr/>
            <p:nvPr/>
          </p:nvSpPr>
          <p:spPr>
            <a:xfrm>
              <a:off x="1768658" y="2481753"/>
              <a:ext cx="341347" cy="177840"/>
            </a:xfrm>
            <a:custGeom>
              <a:rect b="b" l="l" r="r" t="t"/>
              <a:pathLst>
                <a:path extrusionOk="0" h="5472" w="10503">
                  <a:moveTo>
                    <a:pt x="5251" y="0"/>
                  </a:moveTo>
                  <a:cubicBezTo>
                    <a:pt x="5222" y="0"/>
                    <a:pt x="5192" y="12"/>
                    <a:pt x="5168" y="36"/>
                  </a:cubicBezTo>
                  <a:lnTo>
                    <a:pt x="48" y="4132"/>
                  </a:lnTo>
                  <a:cubicBezTo>
                    <a:pt x="24" y="4180"/>
                    <a:pt x="0" y="4204"/>
                    <a:pt x="0" y="4227"/>
                  </a:cubicBezTo>
                  <a:lnTo>
                    <a:pt x="0" y="5370"/>
                  </a:lnTo>
                  <a:cubicBezTo>
                    <a:pt x="0" y="5421"/>
                    <a:pt x="60" y="5472"/>
                    <a:pt x="128" y="5472"/>
                  </a:cubicBezTo>
                  <a:cubicBezTo>
                    <a:pt x="157" y="5472"/>
                    <a:pt x="187" y="5463"/>
                    <a:pt x="215" y="5442"/>
                  </a:cubicBezTo>
                  <a:lnTo>
                    <a:pt x="5168" y="1465"/>
                  </a:lnTo>
                  <a:cubicBezTo>
                    <a:pt x="5192" y="1453"/>
                    <a:pt x="5222" y="1447"/>
                    <a:pt x="5251" y="1447"/>
                  </a:cubicBezTo>
                  <a:cubicBezTo>
                    <a:pt x="5281" y="1447"/>
                    <a:pt x="5311" y="1453"/>
                    <a:pt x="5335" y="1465"/>
                  </a:cubicBezTo>
                  <a:lnTo>
                    <a:pt x="10288" y="5442"/>
                  </a:lnTo>
                  <a:cubicBezTo>
                    <a:pt x="10316" y="5463"/>
                    <a:pt x="10346" y="5472"/>
                    <a:pt x="10374" y="5472"/>
                  </a:cubicBezTo>
                  <a:cubicBezTo>
                    <a:pt x="10443" y="5472"/>
                    <a:pt x="10503" y="5421"/>
                    <a:pt x="10503" y="5370"/>
                  </a:cubicBezTo>
                  <a:lnTo>
                    <a:pt x="10503" y="4227"/>
                  </a:lnTo>
                  <a:cubicBezTo>
                    <a:pt x="10479" y="4204"/>
                    <a:pt x="10479" y="4180"/>
                    <a:pt x="10455" y="4132"/>
                  </a:cubicBezTo>
                  <a:lnTo>
                    <a:pt x="5335" y="36"/>
                  </a:lnTo>
                  <a:cubicBezTo>
                    <a:pt x="5311" y="12"/>
                    <a:pt x="5281" y="0"/>
                    <a:pt x="525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95"/>
            <p:cNvSpPr/>
            <p:nvPr/>
          </p:nvSpPr>
          <p:spPr>
            <a:xfrm>
              <a:off x="1923456" y="2481753"/>
              <a:ext cx="186550" cy="179042"/>
            </a:xfrm>
            <a:custGeom>
              <a:rect b="b" l="l" r="r" t="t"/>
              <a:pathLst>
                <a:path extrusionOk="0" h="5509" w="5740">
                  <a:moveTo>
                    <a:pt x="488" y="0"/>
                  </a:moveTo>
                  <a:cubicBezTo>
                    <a:pt x="459" y="0"/>
                    <a:pt x="429" y="12"/>
                    <a:pt x="405" y="36"/>
                  </a:cubicBezTo>
                  <a:lnTo>
                    <a:pt x="0" y="369"/>
                  </a:lnTo>
                  <a:lnTo>
                    <a:pt x="4549" y="4013"/>
                  </a:lnTo>
                  <a:cubicBezTo>
                    <a:pt x="4882" y="4275"/>
                    <a:pt x="5049" y="4680"/>
                    <a:pt x="5049" y="5085"/>
                  </a:cubicBezTo>
                  <a:lnTo>
                    <a:pt x="5525" y="5490"/>
                  </a:lnTo>
                  <a:cubicBezTo>
                    <a:pt x="5551" y="5502"/>
                    <a:pt x="5578" y="5508"/>
                    <a:pt x="5604" y="5508"/>
                  </a:cubicBezTo>
                  <a:cubicBezTo>
                    <a:pt x="5676" y="5508"/>
                    <a:pt x="5740" y="5464"/>
                    <a:pt x="5740" y="5394"/>
                  </a:cubicBezTo>
                  <a:lnTo>
                    <a:pt x="5740" y="4251"/>
                  </a:lnTo>
                  <a:cubicBezTo>
                    <a:pt x="5716" y="4204"/>
                    <a:pt x="5716" y="4180"/>
                    <a:pt x="5692" y="4132"/>
                  </a:cubicBezTo>
                  <a:lnTo>
                    <a:pt x="572" y="36"/>
                  </a:lnTo>
                  <a:cubicBezTo>
                    <a:pt x="548" y="12"/>
                    <a:pt x="518" y="0"/>
                    <a:pt x="48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95"/>
            <p:cNvSpPr/>
            <p:nvPr/>
          </p:nvSpPr>
          <p:spPr>
            <a:xfrm>
              <a:off x="1770218" y="2809516"/>
              <a:ext cx="338228" cy="29445"/>
            </a:xfrm>
            <a:custGeom>
              <a:rect b="b" l="l" r="r" t="t"/>
              <a:pathLst>
                <a:path extrusionOk="0" h="906" w="10407">
                  <a:moveTo>
                    <a:pt x="119" y="1"/>
                  </a:moveTo>
                  <a:cubicBezTo>
                    <a:pt x="71" y="1"/>
                    <a:pt x="0" y="72"/>
                    <a:pt x="0" y="120"/>
                  </a:cubicBezTo>
                  <a:lnTo>
                    <a:pt x="0" y="858"/>
                  </a:lnTo>
                  <a:cubicBezTo>
                    <a:pt x="0" y="906"/>
                    <a:pt x="0" y="906"/>
                    <a:pt x="48" y="906"/>
                  </a:cubicBezTo>
                  <a:lnTo>
                    <a:pt x="10359" y="906"/>
                  </a:lnTo>
                  <a:cubicBezTo>
                    <a:pt x="10407" y="906"/>
                    <a:pt x="10407" y="906"/>
                    <a:pt x="10407" y="858"/>
                  </a:cubicBezTo>
                  <a:lnTo>
                    <a:pt x="10407" y="120"/>
                  </a:lnTo>
                  <a:cubicBezTo>
                    <a:pt x="10407" y="72"/>
                    <a:pt x="10335" y="1"/>
                    <a:pt x="10288"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95"/>
            <p:cNvSpPr/>
            <p:nvPr/>
          </p:nvSpPr>
          <p:spPr>
            <a:xfrm>
              <a:off x="2069738" y="2809516"/>
              <a:ext cx="38708" cy="29445"/>
            </a:xfrm>
            <a:custGeom>
              <a:rect b="b" l="l" r="r" t="t"/>
              <a:pathLst>
                <a:path extrusionOk="0" h="906" w="1191">
                  <a:moveTo>
                    <a:pt x="0" y="1"/>
                  </a:moveTo>
                  <a:cubicBezTo>
                    <a:pt x="286" y="1"/>
                    <a:pt x="524" y="239"/>
                    <a:pt x="524" y="548"/>
                  </a:cubicBezTo>
                  <a:lnTo>
                    <a:pt x="524" y="739"/>
                  </a:lnTo>
                  <a:cubicBezTo>
                    <a:pt x="524" y="810"/>
                    <a:pt x="476" y="906"/>
                    <a:pt x="405" y="906"/>
                  </a:cubicBezTo>
                  <a:lnTo>
                    <a:pt x="1072" y="906"/>
                  </a:lnTo>
                  <a:cubicBezTo>
                    <a:pt x="1119" y="906"/>
                    <a:pt x="1191" y="834"/>
                    <a:pt x="1191" y="787"/>
                  </a:cubicBezTo>
                  <a:lnTo>
                    <a:pt x="1191" y="548"/>
                  </a:lnTo>
                  <a:cubicBezTo>
                    <a:pt x="1191" y="239"/>
                    <a:pt x="953" y="1"/>
                    <a:pt x="64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95"/>
            <p:cNvSpPr/>
            <p:nvPr/>
          </p:nvSpPr>
          <p:spPr>
            <a:xfrm>
              <a:off x="1918808" y="2623778"/>
              <a:ext cx="40267" cy="17842"/>
            </a:xfrm>
            <a:custGeom>
              <a:rect b="b" l="l" r="r" t="t"/>
              <a:pathLst>
                <a:path extrusionOk="0" h="549" w="1239">
                  <a:moveTo>
                    <a:pt x="620" y="0"/>
                  </a:moveTo>
                  <a:cubicBezTo>
                    <a:pt x="405" y="0"/>
                    <a:pt x="191" y="96"/>
                    <a:pt x="48" y="238"/>
                  </a:cubicBezTo>
                  <a:cubicBezTo>
                    <a:pt x="0" y="310"/>
                    <a:pt x="0" y="429"/>
                    <a:pt x="48" y="477"/>
                  </a:cubicBezTo>
                  <a:cubicBezTo>
                    <a:pt x="84" y="512"/>
                    <a:pt x="131" y="530"/>
                    <a:pt x="176" y="530"/>
                  </a:cubicBezTo>
                  <a:cubicBezTo>
                    <a:pt x="221" y="530"/>
                    <a:pt x="262" y="512"/>
                    <a:pt x="286" y="477"/>
                  </a:cubicBezTo>
                  <a:cubicBezTo>
                    <a:pt x="381" y="429"/>
                    <a:pt x="500" y="358"/>
                    <a:pt x="620" y="358"/>
                  </a:cubicBezTo>
                  <a:cubicBezTo>
                    <a:pt x="739" y="358"/>
                    <a:pt x="858" y="405"/>
                    <a:pt x="953" y="477"/>
                  </a:cubicBezTo>
                  <a:cubicBezTo>
                    <a:pt x="977" y="500"/>
                    <a:pt x="1024" y="548"/>
                    <a:pt x="1072" y="548"/>
                  </a:cubicBezTo>
                  <a:cubicBezTo>
                    <a:pt x="1096" y="548"/>
                    <a:pt x="1143" y="548"/>
                    <a:pt x="1191" y="477"/>
                  </a:cubicBezTo>
                  <a:cubicBezTo>
                    <a:pt x="1239" y="429"/>
                    <a:pt x="1239" y="310"/>
                    <a:pt x="1191" y="238"/>
                  </a:cubicBezTo>
                  <a:cubicBezTo>
                    <a:pt x="1024" y="96"/>
                    <a:pt x="834" y="0"/>
                    <a:pt x="6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95"/>
            <p:cNvSpPr/>
            <p:nvPr/>
          </p:nvSpPr>
          <p:spPr>
            <a:xfrm>
              <a:off x="1904086" y="2603661"/>
              <a:ext cx="69713" cy="23238"/>
            </a:xfrm>
            <a:custGeom>
              <a:rect b="b" l="l" r="r" t="t"/>
              <a:pathLst>
                <a:path extrusionOk="0" h="715" w="2145">
                  <a:moveTo>
                    <a:pt x="1073" y="0"/>
                  </a:moveTo>
                  <a:cubicBezTo>
                    <a:pt x="692" y="0"/>
                    <a:pt x="334" y="143"/>
                    <a:pt x="49" y="429"/>
                  </a:cubicBezTo>
                  <a:cubicBezTo>
                    <a:pt x="1" y="476"/>
                    <a:pt x="1" y="595"/>
                    <a:pt x="49" y="667"/>
                  </a:cubicBezTo>
                  <a:cubicBezTo>
                    <a:pt x="84" y="691"/>
                    <a:pt x="132" y="703"/>
                    <a:pt x="177" y="703"/>
                  </a:cubicBezTo>
                  <a:cubicBezTo>
                    <a:pt x="221" y="703"/>
                    <a:pt x="263" y="691"/>
                    <a:pt x="287" y="667"/>
                  </a:cubicBezTo>
                  <a:cubicBezTo>
                    <a:pt x="501" y="453"/>
                    <a:pt x="763" y="334"/>
                    <a:pt x="1073" y="334"/>
                  </a:cubicBezTo>
                  <a:cubicBezTo>
                    <a:pt x="1358" y="334"/>
                    <a:pt x="1644" y="453"/>
                    <a:pt x="1835" y="667"/>
                  </a:cubicBezTo>
                  <a:cubicBezTo>
                    <a:pt x="1882" y="691"/>
                    <a:pt x="1930" y="715"/>
                    <a:pt x="1954" y="715"/>
                  </a:cubicBezTo>
                  <a:cubicBezTo>
                    <a:pt x="2025" y="715"/>
                    <a:pt x="2049" y="691"/>
                    <a:pt x="2073" y="667"/>
                  </a:cubicBezTo>
                  <a:cubicBezTo>
                    <a:pt x="2144" y="595"/>
                    <a:pt x="2144" y="476"/>
                    <a:pt x="2073" y="429"/>
                  </a:cubicBezTo>
                  <a:cubicBezTo>
                    <a:pt x="1811" y="143"/>
                    <a:pt x="1454"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95"/>
            <p:cNvSpPr/>
            <p:nvPr/>
          </p:nvSpPr>
          <p:spPr>
            <a:xfrm>
              <a:off x="1888616" y="2581203"/>
              <a:ext cx="100653" cy="30225"/>
            </a:xfrm>
            <a:custGeom>
              <a:rect b="b" l="l" r="r" t="t"/>
              <a:pathLst>
                <a:path extrusionOk="0" h="930" w="3097">
                  <a:moveTo>
                    <a:pt x="1549" y="0"/>
                  </a:moveTo>
                  <a:cubicBezTo>
                    <a:pt x="977" y="0"/>
                    <a:pt x="453" y="239"/>
                    <a:pt x="48" y="620"/>
                  </a:cubicBezTo>
                  <a:cubicBezTo>
                    <a:pt x="1" y="691"/>
                    <a:pt x="1" y="810"/>
                    <a:pt x="48" y="882"/>
                  </a:cubicBezTo>
                  <a:cubicBezTo>
                    <a:pt x="84" y="905"/>
                    <a:pt x="132" y="917"/>
                    <a:pt x="176" y="917"/>
                  </a:cubicBezTo>
                  <a:cubicBezTo>
                    <a:pt x="221" y="917"/>
                    <a:pt x="263" y="905"/>
                    <a:pt x="286" y="882"/>
                  </a:cubicBezTo>
                  <a:cubicBezTo>
                    <a:pt x="620" y="548"/>
                    <a:pt x="1072" y="358"/>
                    <a:pt x="1549" y="358"/>
                  </a:cubicBezTo>
                  <a:cubicBezTo>
                    <a:pt x="2025" y="358"/>
                    <a:pt x="2477" y="548"/>
                    <a:pt x="2787" y="882"/>
                  </a:cubicBezTo>
                  <a:cubicBezTo>
                    <a:pt x="2835" y="905"/>
                    <a:pt x="2882" y="929"/>
                    <a:pt x="2906" y="929"/>
                  </a:cubicBezTo>
                  <a:cubicBezTo>
                    <a:pt x="2977" y="929"/>
                    <a:pt x="3001" y="905"/>
                    <a:pt x="3025" y="882"/>
                  </a:cubicBezTo>
                  <a:cubicBezTo>
                    <a:pt x="3097" y="810"/>
                    <a:pt x="3097" y="691"/>
                    <a:pt x="3025" y="620"/>
                  </a:cubicBezTo>
                  <a:cubicBezTo>
                    <a:pt x="2644" y="215"/>
                    <a:pt x="2120"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95"/>
            <p:cNvSpPr/>
            <p:nvPr/>
          </p:nvSpPr>
          <p:spPr>
            <a:xfrm>
              <a:off x="1886308" y="2703501"/>
              <a:ext cx="106047" cy="72378"/>
            </a:xfrm>
            <a:custGeom>
              <a:rect b="b" l="l" r="r" t="t"/>
              <a:pathLst>
                <a:path extrusionOk="0" h="2227" w="3263">
                  <a:moveTo>
                    <a:pt x="0" y="0"/>
                  </a:moveTo>
                  <a:lnTo>
                    <a:pt x="0" y="1786"/>
                  </a:lnTo>
                  <a:cubicBezTo>
                    <a:pt x="0" y="1834"/>
                    <a:pt x="48" y="1882"/>
                    <a:pt x="72" y="1882"/>
                  </a:cubicBezTo>
                  <a:lnTo>
                    <a:pt x="334" y="1977"/>
                  </a:lnTo>
                  <a:cubicBezTo>
                    <a:pt x="750" y="2143"/>
                    <a:pt x="1191" y="2227"/>
                    <a:pt x="1631" y="2227"/>
                  </a:cubicBezTo>
                  <a:cubicBezTo>
                    <a:pt x="2072" y="2227"/>
                    <a:pt x="2513" y="2143"/>
                    <a:pt x="2929" y="1977"/>
                  </a:cubicBezTo>
                  <a:lnTo>
                    <a:pt x="3191" y="1882"/>
                  </a:lnTo>
                  <a:cubicBezTo>
                    <a:pt x="3215" y="1834"/>
                    <a:pt x="3263" y="1810"/>
                    <a:pt x="3263"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95"/>
            <p:cNvSpPr/>
            <p:nvPr/>
          </p:nvSpPr>
          <p:spPr>
            <a:xfrm>
              <a:off x="1851468" y="2657448"/>
              <a:ext cx="175728" cy="81283"/>
            </a:xfrm>
            <a:custGeom>
              <a:rect b="b" l="l" r="r" t="t"/>
              <a:pathLst>
                <a:path extrusionOk="0" h="2501" w="5407">
                  <a:moveTo>
                    <a:pt x="2698" y="0"/>
                  </a:moveTo>
                  <a:cubicBezTo>
                    <a:pt x="2620" y="0"/>
                    <a:pt x="2549" y="12"/>
                    <a:pt x="2501" y="36"/>
                  </a:cubicBezTo>
                  <a:lnTo>
                    <a:pt x="120" y="1108"/>
                  </a:lnTo>
                  <a:cubicBezTo>
                    <a:pt x="1" y="1155"/>
                    <a:pt x="1" y="1298"/>
                    <a:pt x="120" y="1346"/>
                  </a:cubicBezTo>
                  <a:lnTo>
                    <a:pt x="2501" y="2465"/>
                  </a:lnTo>
                  <a:cubicBezTo>
                    <a:pt x="2584" y="2489"/>
                    <a:pt x="2662" y="2501"/>
                    <a:pt x="2733" y="2501"/>
                  </a:cubicBezTo>
                  <a:cubicBezTo>
                    <a:pt x="2805" y="2501"/>
                    <a:pt x="2870" y="2489"/>
                    <a:pt x="2930" y="2465"/>
                  </a:cubicBezTo>
                  <a:lnTo>
                    <a:pt x="5311" y="1346"/>
                  </a:lnTo>
                  <a:cubicBezTo>
                    <a:pt x="5406" y="1322"/>
                    <a:pt x="5406" y="1179"/>
                    <a:pt x="5311" y="1108"/>
                  </a:cubicBezTo>
                  <a:lnTo>
                    <a:pt x="2930" y="36"/>
                  </a:lnTo>
                  <a:cubicBezTo>
                    <a:pt x="2858" y="12"/>
                    <a:pt x="2775" y="0"/>
                    <a:pt x="269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95"/>
            <p:cNvSpPr/>
            <p:nvPr/>
          </p:nvSpPr>
          <p:spPr>
            <a:xfrm>
              <a:off x="1912601" y="2687251"/>
              <a:ext cx="114595" cy="52260"/>
            </a:xfrm>
            <a:custGeom>
              <a:rect b="b" l="l" r="r" t="t"/>
              <a:pathLst>
                <a:path extrusionOk="0" h="1608" w="3526">
                  <a:moveTo>
                    <a:pt x="1" y="1286"/>
                  </a:moveTo>
                  <a:lnTo>
                    <a:pt x="1" y="1286"/>
                  </a:lnTo>
                  <a:cubicBezTo>
                    <a:pt x="12" y="1293"/>
                    <a:pt x="24" y="1298"/>
                    <a:pt x="36" y="1303"/>
                  </a:cubicBezTo>
                  <a:lnTo>
                    <a:pt x="36" y="1303"/>
                  </a:lnTo>
                  <a:lnTo>
                    <a:pt x="1" y="1286"/>
                  </a:lnTo>
                  <a:close/>
                  <a:moveTo>
                    <a:pt x="2930" y="0"/>
                  </a:moveTo>
                  <a:lnTo>
                    <a:pt x="430" y="1238"/>
                  </a:lnTo>
                  <a:cubicBezTo>
                    <a:pt x="313" y="1272"/>
                    <a:pt x="209" y="1316"/>
                    <a:pt x="116" y="1316"/>
                  </a:cubicBezTo>
                  <a:cubicBezTo>
                    <a:pt x="88" y="1316"/>
                    <a:pt x="61" y="1312"/>
                    <a:pt x="36" y="1303"/>
                  </a:cubicBezTo>
                  <a:lnTo>
                    <a:pt x="36" y="1303"/>
                  </a:lnTo>
                  <a:lnTo>
                    <a:pt x="596" y="1572"/>
                  </a:lnTo>
                  <a:cubicBezTo>
                    <a:pt x="656" y="1596"/>
                    <a:pt x="721" y="1608"/>
                    <a:pt x="793" y="1608"/>
                  </a:cubicBezTo>
                  <a:cubicBezTo>
                    <a:pt x="864" y="1608"/>
                    <a:pt x="942" y="1596"/>
                    <a:pt x="1025" y="1572"/>
                  </a:cubicBezTo>
                  <a:lnTo>
                    <a:pt x="3406" y="453"/>
                  </a:lnTo>
                  <a:cubicBezTo>
                    <a:pt x="3525" y="405"/>
                    <a:pt x="3525" y="262"/>
                    <a:pt x="3406" y="191"/>
                  </a:cubicBezTo>
                  <a:lnTo>
                    <a:pt x="2930"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8" name="Google Shape;20508;p95"/>
          <p:cNvGrpSpPr/>
          <p:nvPr/>
        </p:nvGrpSpPr>
        <p:grpSpPr>
          <a:xfrm>
            <a:off x="1956451" y="4841002"/>
            <a:ext cx="282791" cy="543076"/>
            <a:chOff x="1846041" y="3033213"/>
            <a:chExt cx="185803" cy="356818"/>
          </a:xfrm>
        </p:grpSpPr>
        <p:sp>
          <p:nvSpPr>
            <p:cNvPr id="20509" name="Google Shape;20509;p95"/>
            <p:cNvSpPr/>
            <p:nvPr/>
          </p:nvSpPr>
          <p:spPr>
            <a:xfrm>
              <a:off x="1846041" y="3069581"/>
              <a:ext cx="185803" cy="292598"/>
            </a:xfrm>
            <a:custGeom>
              <a:rect b="b" l="l" r="r" t="t"/>
              <a:pathLst>
                <a:path extrusionOk="0" h="9003" w="5717">
                  <a:moveTo>
                    <a:pt x="1" y="0"/>
                  </a:moveTo>
                  <a:lnTo>
                    <a:pt x="1" y="8716"/>
                  </a:lnTo>
                  <a:lnTo>
                    <a:pt x="2859" y="9002"/>
                  </a:lnTo>
                  <a:lnTo>
                    <a:pt x="5716" y="8716"/>
                  </a:lnTo>
                  <a:lnTo>
                    <a:pt x="5716" y="48"/>
                  </a:lnTo>
                  <a:lnTo>
                    <a:pt x="285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95"/>
            <p:cNvSpPr/>
            <p:nvPr/>
          </p:nvSpPr>
          <p:spPr>
            <a:xfrm>
              <a:off x="2010133" y="3062626"/>
              <a:ext cx="21710" cy="294125"/>
            </a:xfrm>
            <a:custGeom>
              <a:rect b="b" l="l" r="r" t="t"/>
              <a:pathLst>
                <a:path extrusionOk="0" h="9050" w="668">
                  <a:moveTo>
                    <a:pt x="0" y="0"/>
                  </a:moveTo>
                  <a:lnTo>
                    <a:pt x="0" y="9049"/>
                  </a:lnTo>
                  <a:lnTo>
                    <a:pt x="667" y="8930"/>
                  </a:lnTo>
                  <a:lnTo>
                    <a:pt x="667" y="238"/>
                  </a:lnTo>
                  <a:lnTo>
                    <a:pt x="0"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95"/>
            <p:cNvSpPr/>
            <p:nvPr/>
          </p:nvSpPr>
          <p:spPr>
            <a:xfrm>
              <a:off x="1846821" y="3033213"/>
              <a:ext cx="185022" cy="37928"/>
            </a:xfrm>
            <a:custGeom>
              <a:rect b="b" l="l" r="r" t="t"/>
              <a:pathLst>
                <a:path extrusionOk="0" h="1167" w="5693">
                  <a:moveTo>
                    <a:pt x="358" y="0"/>
                  </a:moveTo>
                  <a:cubicBezTo>
                    <a:pt x="144" y="0"/>
                    <a:pt x="1" y="143"/>
                    <a:pt x="1" y="357"/>
                  </a:cubicBezTo>
                  <a:lnTo>
                    <a:pt x="1" y="1167"/>
                  </a:lnTo>
                  <a:lnTo>
                    <a:pt x="5692" y="1167"/>
                  </a:lnTo>
                  <a:lnTo>
                    <a:pt x="5692" y="357"/>
                  </a:lnTo>
                  <a:cubicBezTo>
                    <a:pt x="5692" y="143"/>
                    <a:pt x="5549" y="0"/>
                    <a:pt x="5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95"/>
            <p:cNvSpPr/>
            <p:nvPr/>
          </p:nvSpPr>
          <p:spPr>
            <a:xfrm>
              <a:off x="1846041" y="3352851"/>
              <a:ext cx="185803" cy="37180"/>
            </a:xfrm>
            <a:custGeom>
              <a:rect b="b" l="l" r="r" t="t"/>
              <a:pathLst>
                <a:path extrusionOk="0" h="1144" w="5717">
                  <a:moveTo>
                    <a:pt x="1" y="0"/>
                  </a:moveTo>
                  <a:lnTo>
                    <a:pt x="1" y="786"/>
                  </a:lnTo>
                  <a:cubicBezTo>
                    <a:pt x="1" y="1001"/>
                    <a:pt x="144" y="1144"/>
                    <a:pt x="358" y="1144"/>
                  </a:cubicBezTo>
                  <a:lnTo>
                    <a:pt x="5359" y="1144"/>
                  </a:lnTo>
                  <a:cubicBezTo>
                    <a:pt x="5550"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95"/>
            <p:cNvSpPr/>
            <p:nvPr/>
          </p:nvSpPr>
          <p:spPr>
            <a:xfrm>
              <a:off x="1998531" y="3033213"/>
              <a:ext cx="33313" cy="37928"/>
            </a:xfrm>
            <a:custGeom>
              <a:rect b="b" l="l" r="r" t="t"/>
              <a:pathLst>
                <a:path extrusionOk="0" h="1167" w="1025">
                  <a:moveTo>
                    <a:pt x="0" y="0"/>
                  </a:moveTo>
                  <a:cubicBezTo>
                    <a:pt x="215" y="0"/>
                    <a:pt x="357" y="143"/>
                    <a:pt x="357" y="357"/>
                  </a:cubicBezTo>
                  <a:lnTo>
                    <a:pt x="357" y="1167"/>
                  </a:lnTo>
                  <a:lnTo>
                    <a:pt x="1024" y="1167"/>
                  </a:lnTo>
                  <a:lnTo>
                    <a:pt x="1024" y="357"/>
                  </a:lnTo>
                  <a:cubicBezTo>
                    <a:pt x="1024" y="143"/>
                    <a:pt x="881"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95"/>
            <p:cNvSpPr/>
            <p:nvPr/>
          </p:nvSpPr>
          <p:spPr>
            <a:xfrm>
              <a:off x="1998531" y="3352851"/>
              <a:ext cx="33313" cy="37180"/>
            </a:xfrm>
            <a:custGeom>
              <a:rect b="b" l="l" r="r" t="t"/>
              <a:pathLst>
                <a:path extrusionOk="0" h="1144" w="1025">
                  <a:moveTo>
                    <a:pt x="357" y="0"/>
                  </a:moveTo>
                  <a:lnTo>
                    <a:pt x="357" y="786"/>
                  </a:lnTo>
                  <a:cubicBezTo>
                    <a:pt x="357" y="1001"/>
                    <a:pt x="215" y="1144"/>
                    <a:pt x="0" y="1144"/>
                  </a:cubicBezTo>
                  <a:lnTo>
                    <a:pt x="667" y="1144"/>
                  </a:lnTo>
                  <a:cubicBezTo>
                    <a:pt x="858"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95"/>
            <p:cNvSpPr/>
            <p:nvPr/>
          </p:nvSpPr>
          <p:spPr>
            <a:xfrm>
              <a:off x="1931191" y="3165521"/>
              <a:ext cx="72767" cy="96817"/>
            </a:xfrm>
            <a:custGeom>
              <a:rect b="b" l="l" r="r" t="t"/>
              <a:pathLst>
                <a:path extrusionOk="0" h="2979" w="2239">
                  <a:moveTo>
                    <a:pt x="1243" y="0"/>
                  </a:moveTo>
                  <a:cubicBezTo>
                    <a:pt x="690" y="0"/>
                    <a:pt x="215" y="445"/>
                    <a:pt x="215" y="1025"/>
                  </a:cubicBezTo>
                  <a:lnTo>
                    <a:pt x="0" y="1883"/>
                  </a:lnTo>
                  <a:lnTo>
                    <a:pt x="239" y="2978"/>
                  </a:lnTo>
                  <a:lnTo>
                    <a:pt x="2025" y="2978"/>
                  </a:lnTo>
                  <a:cubicBezTo>
                    <a:pt x="2144" y="2978"/>
                    <a:pt x="2239" y="2907"/>
                    <a:pt x="2239" y="2788"/>
                  </a:cubicBezTo>
                  <a:lnTo>
                    <a:pt x="2239" y="1025"/>
                  </a:lnTo>
                  <a:cubicBezTo>
                    <a:pt x="2239" y="478"/>
                    <a:pt x="1810" y="49"/>
                    <a:pt x="1286" y="1"/>
                  </a:cubicBezTo>
                  <a:cubicBezTo>
                    <a:pt x="1272" y="1"/>
                    <a:pt x="1258" y="0"/>
                    <a:pt x="12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95"/>
            <p:cNvSpPr/>
            <p:nvPr/>
          </p:nvSpPr>
          <p:spPr>
            <a:xfrm>
              <a:off x="1958263" y="3289963"/>
              <a:ext cx="19403" cy="29640"/>
            </a:xfrm>
            <a:custGeom>
              <a:rect b="b" l="l" r="r" t="t"/>
              <a:pathLst>
                <a:path extrusionOk="0" h="912" w="597">
                  <a:moveTo>
                    <a:pt x="165" y="1"/>
                  </a:moveTo>
                  <a:cubicBezTo>
                    <a:pt x="126" y="1"/>
                    <a:pt x="84" y="18"/>
                    <a:pt x="49" y="54"/>
                  </a:cubicBezTo>
                  <a:cubicBezTo>
                    <a:pt x="1" y="102"/>
                    <a:pt x="1" y="197"/>
                    <a:pt x="49" y="268"/>
                  </a:cubicBezTo>
                  <a:lnTo>
                    <a:pt x="263" y="459"/>
                  </a:lnTo>
                  <a:lnTo>
                    <a:pt x="49" y="673"/>
                  </a:lnTo>
                  <a:cubicBezTo>
                    <a:pt x="1" y="745"/>
                    <a:pt x="1" y="816"/>
                    <a:pt x="49" y="888"/>
                  </a:cubicBezTo>
                  <a:cubicBezTo>
                    <a:pt x="96" y="911"/>
                    <a:pt x="120" y="911"/>
                    <a:pt x="144" y="911"/>
                  </a:cubicBezTo>
                  <a:cubicBezTo>
                    <a:pt x="168" y="911"/>
                    <a:pt x="215" y="911"/>
                    <a:pt x="263" y="816"/>
                  </a:cubicBezTo>
                  <a:lnTo>
                    <a:pt x="572" y="530"/>
                  </a:lnTo>
                  <a:cubicBezTo>
                    <a:pt x="596" y="507"/>
                    <a:pt x="596" y="459"/>
                    <a:pt x="596" y="435"/>
                  </a:cubicBezTo>
                  <a:cubicBezTo>
                    <a:pt x="596" y="411"/>
                    <a:pt x="596" y="387"/>
                    <a:pt x="572" y="340"/>
                  </a:cubicBezTo>
                  <a:lnTo>
                    <a:pt x="263" y="54"/>
                  </a:lnTo>
                  <a:cubicBezTo>
                    <a:pt x="239" y="18"/>
                    <a:pt x="203" y="1"/>
                    <a:pt x="1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95"/>
            <p:cNvSpPr/>
            <p:nvPr/>
          </p:nvSpPr>
          <p:spPr>
            <a:xfrm>
              <a:off x="1901778" y="3292076"/>
              <a:ext cx="19370" cy="28307"/>
            </a:xfrm>
            <a:custGeom>
              <a:rect b="b" l="l" r="r" t="t"/>
              <a:pathLst>
                <a:path extrusionOk="0" h="871" w="596">
                  <a:moveTo>
                    <a:pt x="441" y="1"/>
                  </a:moveTo>
                  <a:cubicBezTo>
                    <a:pt x="405" y="1"/>
                    <a:pt x="370" y="13"/>
                    <a:pt x="334" y="37"/>
                  </a:cubicBezTo>
                  <a:lnTo>
                    <a:pt x="48" y="346"/>
                  </a:lnTo>
                  <a:cubicBezTo>
                    <a:pt x="0" y="370"/>
                    <a:pt x="0" y="394"/>
                    <a:pt x="0" y="442"/>
                  </a:cubicBezTo>
                  <a:cubicBezTo>
                    <a:pt x="0" y="465"/>
                    <a:pt x="0" y="489"/>
                    <a:pt x="48" y="513"/>
                  </a:cubicBezTo>
                  <a:lnTo>
                    <a:pt x="334" y="823"/>
                  </a:lnTo>
                  <a:cubicBezTo>
                    <a:pt x="358" y="846"/>
                    <a:pt x="405" y="846"/>
                    <a:pt x="429" y="846"/>
                  </a:cubicBezTo>
                  <a:cubicBezTo>
                    <a:pt x="453" y="846"/>
                    <a:pt x="477" y="846"/>
                    <a:pt x="548" y="870"/>
                  </a:cubicBezTo>
                  <a:cubicBezTo>
                    <a:pt x="596" y="823"/>
                    <a:pt x="596" y="727"/>
                    <a:pt x="548" y="656"/>
                  </a:cubicBezTo>
                  <a:lnTo>
                    <a:pt x="334" y="465"/>
                  </a:lnTo>
                  <a:lnTo>
                    <a:pt x="548" y="251"/>
                  </a:lnTo>
                  <a:cubicBezTo>
                    <a:pt x="596" y="203"/>
                    <a:pt x="596" y="108"/>
                    <a:pt x="548" y="37"/>
                  </a:cubicBezTo>
                  <a:cubicBezTo>
                    <a:pt x="512" y="13"/>
                    <a:pt x="477" y="1"/>
                    <a:pt x="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95"/>
            <p:cNvSpPr/>
            <p:nvPr/>
          </p:nvSpPr>
          <p:spPr>
            <a:xfrm>
              <a:off x="1874673" y="3106728"/>
              <a:ext cx="37213" cy="10855"/>
            </a:xfrm>
            <a:custGeom>
              <a:rect b="b" l="l" r="r" t="t"/>
              <a:pathLst>
                <a:path extrusionOk="0" h="334" w="1145">
                  <a:moveTo>
                    <a:pt x="168" y="0"/>
                  </a:moveTo>
                  <a:cubicBezTo>
                    <a:pt x="72" y="0"/>
                    <a:pt x="1" y="96"/>
                    <a:pt x="1" y="191"/>
                  </a:cubicBezTo>
                  <a:cubicBezTo>
                    <a:pt x="1" y="262"/>
                    <a:pt x="96" y="334"/>
                    <a:pt x="191" y="334"/>
                  </a:cubicBezTo>
                  <a:lnTo>
                    <a:pt x="1001" y="334"/>
                  </a:lnTo>
                  <a:cubicBezTo>
                    <a:pt x="1073" y="334"/>
                    <a:pt x="1144" y="239"/>
                    <a:pt x="1144" y="143"/>
                  </a:cubicBezTo>
                  <a:cubicBezTo>
                    <a:pt x="1120" y="48"/>
                    <a:pt x="1049" y="0"/>
                    <a:pt x="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95"/>
            <p:cNvSpPr/>
            <p:nvPr/>
          </p:nvSpPr>
          <p:spPr>
            <a:xfrm>
              <a:off x="1876233" y="3129186"/>
              <a:ext cx="120770" cy="10855"/>
            </a:xfrm>
            <a:custGeom>
              <a:rect b="b" l="l" r="r" t="t"/>
              <a:pathLst>
                <a:path extrusionOk="0" h="334" w="3716">
                  <a:moveTo>
                    <a:pt x="143" y="0"/>
                  </a:moveTo>
                  <a:cubicBezTo>
                    <a:pt x="48" y="0"/>
                    <a:pt x="1" y="95"/>
                    <a:pt x="1" y="167"/>
                  </a:cubicBezTo>
                  <a:cubicBezTo>
                    <a:pt x="1" y="262"/>
                    <a:pt x="72" y="333"/>
                    <a:pt x="167" y="333"/>
                  </a:cubicBezTo>
                  <a:lnTo>
                    <a:pt x="3573" y="333"/>
                  </a:lnTo>
                  <a:cubicBezTo>
                    <a:pt x="3644" y="333"/>
                    <a:pt x="3716" y="238"/>
                    <a:pt x="3716" y="143"/>
                  </a:cubicBezTo>
                  <a:cubicBezTo>
                    <a:pt x="3716" y="48"/>
                    <a:pt x="3620" y="0"/>
                    <a:pt x="3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95"/>
            <p:cNvSpPr/>
            <p:nvPr/>
          </p:nvSpPr>
          <p:spPr>
            <a:xfrm>
              <a:off x="1873926" y="3166691"/>
              <a:ext cx="65813" cy="95647"/>
            </a:xfrm>
            <a:custGeom>
              <a:rect b="b" l="l" r="r" t="t"/>
              <a:pathLst>
                <a:path extrusionOk="0" h="2943" w="2025">
                  <a:moveTo>
                    <a:pt x="1062" y="1"/>
                  </a:moveTo>
                  <a:cubicBezTo>
                    <a:pt x="1011" y="1"/>
                    <a:pt x="958" y="5"/>
                    <a:pt x="905" y="13"/>
                  </a:cubicBezTo>
                  <a:cubicBezTo>
                    <a:pt x="381" y="61"/>
                    <a:pt x="0" y="513"/>
                    <a:pt x="0" y="1013"/>
                  </a:cubicBezTo>
                  <a:lnTo>
                    <a:pt x="0" y="2752"/>
                  </a:lnTo>
                  <a:cubicBezTo>
                    <a:pt x="0" y="2871"/>
                    <a:pt x="95" y="2942"/>
                    <a:pt x="214" y="2942"/>
                  </a:cubicBezTo>
                  <a:lnTo>
                    <a:pt x="2001" y="2942"/>
                  </a:lnTo>
                  <a:lnTo>
                    <a:pt x="2024" y="1013"/>
                  </a:lnTo>
                  <a:cubicBezTo>
                    <a:pt x="2024" y="447"/>
                    <a:pt x="1607" y="1"/>
                    <a:pt x="10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95"/>
            <p:cNvSpPr/>
            <p:nvPr/>
          </p:nvSpPr>
          <p:spPr>
            <a:xfrm>
              <a:off x="1870806" y="3231333"/>
              <a:ext cx="67372" cy="31005"/>
            </a:xfrm>
            <a:custGeom>
              <a:rect b="b" l="l" r="r" t="t"/>
              <a:pathLst>
                <a:path extrusionOk="0" h="954" w="2073">
                  <a:moveTo>
                    <a:pt x="1049" y="1"/>
                  </a:moveTo>
                  <a:cubicBezTo>
                    <a:pt x="572" y="1"/>
                    <a:pt x="168" y="334"/>
                    <a:pt x="49" y="786"/>
                  </a:cubicBezTo>
                  <a:cubicBezTo>
                    <a:pt x="1" y="882"/>
                    <a:pt x="72" y="953"/>
                    <a:pt x="168" y="953"/>
                  </a:cubicBezTo>
                  <a:lnTo>
                    <a:pt x="2073" y="953"/>
                  </a:lnTo>
                  <a:cubicBezTo>
                    <a:pt x="2025" y="429"/>
                    <a:pt x="1596" y="1"/>
                    <a:pt x="104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95"/>
            <p:cNvSpPr/>
            <p:nvPr/>
          </p:nvSpPr>
          <p:spPr>
            <a:xfrm>
              <a:off x="1939706" y="3231333"/>
              <a:ext cx="66592" cy="31005"/>
            </a:xfrm>
            <a:custGeom>
              <a:rect b="b" l="l" r="r" t="t"/>
              <a:pathLst>
                <a:path extrusionOk="0" h="954" w="2049">
                  <a:moveTo>
                    <a:pt x="1024" y="1"/>
                  </a:moveTo>
                  <a:cubicBezTo>
                    <a:pt x="477" y="1"/>
                    <a:pt x="24" y="429"/>
                    <a:pt x="0" y="953"/>
                  </a:cubicBezTo>
                  <a:lnTo>
                    <a:pt x="1906" y="953"/>
                  </a:lnTo>
                  <a:cubicBezTo>
                    <a:pt x="2001" y="953"/>
                    <a:pt x="2048" y="882"/>
                    <a:pt x="2025" y="786"/>
                  </a:cubicBezTo>
                  <a:cubicBezTo>
                    <a:pt x="1906" y="334"/>
                    <a:pt x="1501" y="1"/>
                    <a:pt x="102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3" name="Google Shape;20523;p95"/>
          <p:cNvGrpSpPr/>
          <p:nvPr/>
        </p:nvGrpSpPr>
        <p:grpSpPr>
          <a:xfrm>
            <a:off x="1826902" y="5742156"/>
            <a:ext cx="544263" cy="454732"/>
            <a:chOff x="1760923" y="3625298"/>
            <a:chExt cx="357597" cy="298772"/>
          </a:xfrm>
        </p:grpSpPr>
        <p:sp>
          <p:nvSpPr>
            <p:cNvPr id="20524" name="Google Shape;20524;p95"/>
            <p:cNvSpPr/>
            <p:nvPr/>
          </p:nvSpPr>
          <p:spPr>
            <a:xfrm>
              <a:off x="2042633"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95"/>
            <p:cNvSpPr/>
            <p:nvPr/>
          </p:nvSpPr>
          <p:spPr>
            <a:xfrm>
              <a:off x="2064311" y="3640768"/>
              <a:ext cx="11635" cy="11635"/>
            </a:xfrm>
            <a:custGeom>
              <a:rect b="b" l="l" r="r" t="t"/>
              <a:pathLst>
                <a:path extrusionOk="0" h="358" w="358">
                  <a:moveTo>
                    <a:pt x="191" y="0"/>
                  </a:moveTo>
                  <a:cubicBezTo>
                    <a:pt x="96" y="0"/>
                    <a:pt x="1" y="72"/>
                    <a:pt x="1" y="167"/>
                  </a:cubicBezTo>
                  <a:cubicBezTo>
                    <a:pt x="1" y="286"/>
                    <a:pt x="96" y="358"/>
                    <a:pt x="191" y="358"/>
                  </a:cubicBezTo>
                  <a:cubicBezTo>
                    <a:pt x="286" y="358"/>
                    <a:pt x="358" y="286"/>
                    <a:pt x="358" y="167"/>
                  </a:cubicBezTo>
                  <a:cubicBezTo>
                    <a:pt x="358" y="72"/>
                    <a:pt x="286"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95"/>
            <p:cNvSpPr/>
            <p:nvPr/>
          </p:nvSpPr>
          <p:spPr>
            <a:xfrm>
              <a:off x="2087516" y="3640768"/>
              <a:ext cx="11667" cy="11635"/>
            </a:xfrm>
            <a:custGeom>
              <a:rect b="b" l="l" r="r" t="t"/>
              <a:pathLst>
                <a:path extrusionOk="0" h="358" w="359">
                  <a:moveTo>
                    <a:pt x="191" y="0"/>
                  </a:moveTo>
                  <a:cubicBezTo>
                    <a:pt x="96" y="0"/>
                    <a:pt x="1" y="72"/>
                    <a:pt x="1" y="167"/>
                  </a:cubicBezTo>
                  <a:cubicBezTo>
                    <a:pt x="1" y="286"/>
                    <a:pt x="96" y="358"/>
                    <a:pt x="191" y="358"/>
                  </a:cubicBezTo>
                  <a:cubicBezTo>
                    <a:pt x="287" y="358"/>
                    <a:pt x="358" y="286"/>
                    <a:pt x="358" y="167"/>
                  </a:cubicBezTo>
                  <a:cubicBezTo>
                    <a:pt x="358" y="72"/>
                    <a:pt x="287"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95"/>
            <p:cNvSpPr/>
            <p:nvPr/>
          </p:nvSpPr>
          <p:spPr>
            <a:xfrm>
              <a:off x="1760923" y="3662446"/>
              <a:ext cx="357597" cy="260845"/>
            </a:xfrm>
            <a:custGeom>
              <a:rect b="b" l="l" r="r" t="t"/>
              <a:pathLst>
                <a:path extrusionOk="0" h="8026" w="11003">
                  <a:moveTo>
                    <a:pt x="5478" y="0"/>
                  </a:moveTo>
                  <a:lnTo>
                    <a:pt x="0" y="191"/>
                  </a:lnTo>
                  <a:lnTo>
                    <a:pt x="0" y="7859"/>
                  </a:lnTo>
                  <a:cubicBezTo>
                    <a:pt x="0" y="7930"/>
                    <a:pt x="95" y="8026"/>
                    <a:pt x="167" y="8026"/>
                  </a:cubicBezTo>
                  <a:lnTo>
                    <a:pt x="10836" y="8026"/>
                  </a:lnTo>
                  <a:cubicBezTo>
                    <a:pt x="10931" y="8026"/>
                    <a:pt x="11003" y="7930"/>
                    <a:pt x="11003" y="7859"/>
                  </a:cubicBezTo>
                  <a:lnTo>
                    <a:pt x="11003" y="19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95"/>
            <p:cNvSpPr/>
            <p:nvPr/>
          </p:nvSpPr>
          <p:spPr>
            <a:xfrm>
              <a:off x="1760923" y="3625298"/>
              <a:ext cx="356817" cy="43355"/>
            </a:xfrm>
            <a:custGeom>
              <a:rect b="b" l="l" r="r" t="t"/>
              <a:pathLst>
                <a:path extrusionOk="0" h="1334" w="10979">
                  <a:moveTo>
                    <a:pt x="453" y="0"/>
                  </a:moveTo>
                  <a:cubicBezTo>
                    <a:pt x="215" y="0"/>
                    <a:pt x="0" y="214"/>
                    <a:pt x="0" y="453"/>
                  </a:cubicBezTo>
                  <a:lnTo>
                    <a:pt x="0" y="1334"/>
                  </a:lnTo>
                  <a:lnTo>
                    <a:pt x="10979" y="1334"/>
                  </a:lnTo>
                  <a:lnTo>
                    <a:pt x="10979" y="453"/>
                  </a:lnTo>
                  <a:cubicBezTo>
                    <a:pt x="10979" y="214"/>
                    <a:pt x="10764" y="0"/>
                    <a:pt x="1052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95"/>
            <p:cNvSpPr/>
            <p:nvPr/>
          </p:nvSpPr>
          <p:spPr>
            <a:xfrm>
              <a:off x="2090636" y="3662446"/>
              <a:ext cx="27105" cy="260845"/>
            </a:xfrm>
            <a:custGeom>
              <a:rect b="b" l="l" r="r" t="t"/>
              <a:pathLst>
                <a:path extrusionOk="0" h="8026" w="834">
                  <a:moveTo>
                    <a:pt x="191" y="0"/>
                  </a:moveTo>
                  <a:lnTo>
                    <a:pt x="191" y="7859"/>
                  </a:lnTo>
                  <a:cubicBezTo>
                    <a:pt x="191" y="7930"/>
                    <a:pt x="95" y="8026"/>
                    <a:pt x="0" y="8026"/>
                  </a:cubicBezTo>
                  <a:lnTo>
                    <a:pt x="667" y="8026"/>
                  </a:lnTo>
                  <a:cubicBezTo>
                    <a:pt x="738" y="8026"/>
                    <a:pt x="834" y="7930"/>
                    <a:pt x="834" y="7859"/>
                  </a:cubicBezTo>
                  <a:lnTo>
                    <a:pt x="834" y="191"/>
                  </a:lnTo>
                  <a:lnTo>
                    <a:pt x="191"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95"/>
            <p:cNvSpPr/>
            <p:nvPr/>
          </p:nvSpPr>
          <p:spPr>
            <a:xfrm>
              <a:off x="2081341" y="3625298"/>
              <a:ext cx="36400" cy="43355"/>
            </a:xfrm>
            <a:custGeom>
              <a:rect b="b" l="l" r="r" t="t"/>
              <a:pathLst>
                <a:path extrusionOk="0" h="1334" w="1120">
                  <a:moveTo>
                    <a:pt x="0" y="0"/>
                  </a:moveTo>
                  <a:cubicBezTo>
                    <a:pt x="239" y="0"/>
                    <a:pt x="429" y="214"/>
                    <a:pt x="429" y="453"/>
                  </a:cubicBezTo>
                  <a:lnTo>
                    <a:pt x="429" y="1334"/>
                  </a:lnTo>
                  <a:lnTo>
                    <a:pt x="1096" y="1334"/>
                  </a:lnTo>
                  <a:lnTo>
                    <a:pt x="1096" y="453"/>
                  </a:lnTo>
                  <a:lnTo>
                    <a:pt x="1120" y="453"/>
                  </a:lnTo>
                  <a:cubicBezTo>
                    <a:pt x="1120" y="214"/>
                    <a:pt x="905" y="0"/>
                    <a:pt x="6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95"/>
            <p:cNvSpPr/>
            <p:nvPr/>
          </p:nvSpPr>
          <p:spPr>
            <a:xfrm>
              <a:off x="1955956" y="3691078"/>
              <a:ext cx="127725" cy="56518"/>
            </a:xfrm>
            <a:custGeom>
              <a:rect b="b" l="l" r="r" t="t"/>
              <a:pathLst>
                <a:path extrusionOk="0" h="1739" w="3930">
                  <a:moveTo>
                    <a:pt x="167" y="0"/>
                  </a:moveTo>
                  <a:cubicBezTo>
                    <a:pt x="72" y="0"/>
                    <a:pt x="0" y="72"/>
                    <a:pt x="24" y="119"/>
                  </a:cubicBezTo>
                  <a:lnTo>
                    <a:pt x="24" y="1310"/>
                  </a:lnTo>
                  <a:cubicBezTo>
                    <a:pt x="24" y="1382"/>
                    <a:pt x="96" y="1429"/>
                    <a:pt x="143" y="1429"/>
                  </a:cubicBezTo>
                  <a:lnTo>
                    <a:pt x="2620" y="1429"/>
                  </a:lnTo>
                  <a:cubicBezTo>
                    <a:pt x="2668" y="1429"/>
                    <a:pt x="2692" y="1453"/>
                    <a:pt x="2715" y="1477"/>
                  </a:cubicBezTo>
                  <a:lnTo>
                    <a:pt x="2834" y="1667"/>
                  </a:lnTo>
                  <a:cubicBezTo>
                    <a:pt x="2870" y="1715"/>
                    <a:pt x="2906" y="1739"/>
                    <a:pt x="2942" y="1739"/>
                  </a:cubicBezTo>
                  <a:cubicBezTo>
                    <a:pt x="2977" y="1739"/>
                    <a:pt x="3013" y="1715"/>
                    <a:pt x="3049" y="1667"/>
                  </a:cubicBezTo>
                  <a:lnTo>
                    <a:pt x="3168" y="1477"/>
                  </a:lnTo>
                  <a:cubicBezTo>
                    <a:pt x="3168" y="1453"/>
                    <a:pt x="3215" y="1429"/>
                    <a:pt x="3263" y="1429"/>
                  </a:cubicBezTo>
                  <a:lnTo>
                    <a:pt x="3811" y="1429"/>
                  </a:lnTo>
                  <a:cubicBezTo>
                    <a:pt x="3882" y="1429"/>
                    <a:pt x="3930" y="1382"/>
                    <a:pt x="3930" y="1310"/>
                  </a:cubicBezTo>
                  <a:lnTo>
                    <a:pt x="3930" y="119"/>
                  </a:lnTo>
                  <a:cubicBezTo>
                    <a:pt x="3930" y="72"/>
                    <a:pt x="3882" y="0"/>
                    <a:pt x="381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95"/>
            <p:cNvSpPr/>
            <p:nvPr/>
          </p:nvSpPr>
          <p:spPr>
            <a:xfrm>
              <a:off x="1955956" y="3768461"/>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3"/>
                    <a:pt x="2715" y="1477"/>
                  </a:cubicBezTo>
                  <a:lnTo>
                    <a:pt x="2834" y="1668"/>
                  </a:lnTo>
                  <a:cubicBezTo>
                    <a:pt x="2870" y="1715"/>
                    <a:pt x="2906" y="1739"/>
                    <a:pt x="2942" y="1739"/>
                  </a:cubicBezTo>
                  <a:cubicBezTo>
                    <a:pt x="2977" y="1739"/>
                    <a:pt x="3013" y="1715"/>
                    <a:pt x="3049" y="1668"/>
                  </a:cubicBezTo>
                  <a:lnTo>
                    <a:pt x="3168" y="1477"/>
                  </a:lnTo>
                  <a:cubicBezTo>
                    <a:pt x="3168" y="1453"/>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95"/>
            <p:cNvSpPr/>
            <p:nvPr/>
          </p:nvSpPr>
          <p:spPr>
            <a:xfrm>
              <a:off x="1955956" y="3846623"/>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4"/>
                    <a:pt x="2715" y="1501"/>
                  </a:cubicBezTo>
                  <a:lnTo>
                    <a:pt x="2834" y="1668"/>
                  </a:lnTo>
                  <a:cubicBezTo>
                    <a:pt x="2870" y="1716"/>
                    <a:pt x="2906" y="1739"/>
                    <a:pt x="2942" y="1739"/>
                  </a:cubicBezTo>
                  <a:cubicBezTo>
                    <a:pt x="2977" y="1739"/>
                    <a:pt x="3013" y="1716"/>
                    <a:pt x="3049" y="1668"/>
                  </a:cubicBezTo>
                  <a:lnTo>
                    <a:pt x="3168" y="1501"/>
                  </a:lnTo>
                  <a:cubicBezTo>
                    <a:pt x="3168" y="1477"/>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95"/>
            <p:cNvSpPr/>
            <p:nvPr/>
          </p:nvSpPr>
          <p:spPr>
            <a:xfrm>
              <a:off x="2058883" y="3691078"/>
              <a:ext cx="24797" cy="46475"/>
            </a:xfrm>
            <a:custGeom>
              <a:rect b="b" l="l" r="r" t="t"/>
              <a:pathLst>
                <a:path extrusionOk="0" h="1430" w="763">
                  <a:moveTo>
                    <a:pt x="1" y="0"/>
                  </a:moveTo>
                  <a:cubicBezTo>
                    <a:pt x="1" y="0"/>
                    <a:pt x="120" y="72"/>
                    <a:pt x="120" y="119"/>
                  </a:cubicBezTo>
                  <a:lnTo>
                    <a:pt x="120" y="1286"/>
                  </a:lnTo>
                  <a:cubicBezTo>
                    <a:pt x="120" y="1310"/>
                    <a:pt x="96" y="1382"/>
                    <a:pt x="96" y="1382"/>
                  </a:cubicBezTo>
                  <a:lnTo>
                    <a:pt x="96" y="1429"/>
                  </a:lnTo>
                  <a:lnTo>
                    <a:pt x="644" y="1429"/>
                  </a:lnTo>
                  <a:cubicBezTo>
                    <a:pt x="715" y="1429"/>
                    <a:pt x="763" y="1382"/>
                    <a:pt x="763" y="1310"/>
                  </a:cubicBezTo>
                  <a:lnTo>
                    <a:pt x="763" y="119"/>
                  </a:lnTo>
                  <a:cubicBezTo>
                    <a:pt x="763" y="72"/>
                    <a:pt x="715" y="0"/>
                    <a:pt x="64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95"/>
            <p:cNvSpPr/>
            <p:nvPr/>
          </p:nvSpPr>
          <p:spPr>
            <a:xfrm>
              <a:off x="2062003" y="3768461"/>
              <a:ext cx="21678" cy="46475"/>
            </a:xfrm>
            <a:custGeom>
              <a:rect b="b" l="l" r="r" t="t"/>
              <a:pathLst>
                <a:path extrusionOk="0" h="1430" w="667">
                  <a:moveTo>
                    <a:pt x="0" y="1"/>
                  </a:moveTo>
                  <a:lnTo>
                    <a:pt x="0" y="72"/>
                  </a:lnTo>
                  <a:cubicBezTo>
                    <a:pt x="24" y="96"/>
                    <a:pt x="24" y="120"/>
                    <a:pt x="24" y="144"/>
                  </a:cubicBezTo>
                  <a:lnTo>
                    <a:pt x="24" y="1311"/>
                  </a:lnTo>
                  <a:cubicBezTo>
                    <a:pt x="24" y="1334"/>
                    <a:pt x="0" y="1406"/>
                    <a:pt x="0" y="1406"/>
                  </a:cubicBezTo>
                  <a:lnTo>
                    <a:pt x="0" y="1430"/>
                  </a:lnTo>
                  <a:lnTo>
                    <a:pt x="548" y="1430"/>
                  </a:lnTo>
                  <a:cubicBezTo>
                    <a:pt x="619" y="1430"/>
                    <a:pt x="667" y="1382"/>
                    <a:pt x="667" y="1311"/>
                  </a:cubicBezTo>
                  <a:lnTo>
                    <a:pt x="667" y="120"/>
                  </a:lnTo>
                  <a:cubicBezTo>
                    <a:pt x="667" y="72"/>
                    <a:pt x="619" y="1"/>
                    <a:pt x="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95"/>
            <p:cNvSpPr/>
            <p:nvPr/>
          </p:nvSpPr>
          <p:spPr>
            <a:xfrm>
              <a:off x="2062003" y="3846623"/>
              <a:ext cx="21678" cy="46475"/>
            </a:xfrm>
            <a:custGeom>
              <a:rect b="b" l="l" r="r" t="t"/>
              <a:pathLst>
                <a:path extrusionOk="0" h="1430" w="667">
                  <a:moveTo>
                    <a:pt x="0" y="1"/>
                  </a:moveTo>
                  <a:lnTo>
                    <a:pt x="0" y="49"/>
                  </a:lnTo>
                  <a:cubicBezTo>
                    <a:pt x="24" y="72"/>
                    <a:pt x="24" y="96"/>
                    <a:pt x="24" y="120"/>
                  </a:cubicBezTo>
                  <a:lnTo>
                    <a:pt x="24" y="1287"/>
                  </a:lnTo>
                  <a:cubicBezTo>
                    <a:pt x="24" y="1311"/>
                    <a:pt x="0" y="1382"/>
                    <a:pt x="0" y="1382"/>
                  </a:cubicBezTo>
                  <a:lnTo>
                    <a:pt x="0" y="1430"/>
                  </a:lnTo>
                  <a:lnTo>
                    <a:pt x="548" y="1430"/>
                  </a:lnTo>
                  <a:cubicBezTo>
                    <a:pt x="619" y="1430"/>
                    <a:pt x="667" y="1382"/>
                    <a:pt x="667" y="1311"/>
                  </a:cubicBezTo>
                  <a:lnTo>
                    <a:pt x="667" y="120"/>
                  </a:lnTo>
                  <a:cubicBezTo>
                    <a:pt x="667" y="72"/>
                    <a:pt x="619" y="1"/>
                    <a:pt x="54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95"/>
            <p:cNvSpPr/>
            <p:nvPr/>
          </p:nvSpPr>
          <p:spPr>
            <a:xfrm>
              <a:off x="1785688" y="3865993"/>
              <a:ext cx="129285" cy="57297"/>
            </a:xfrm>
            <a:custGeom>
              <a:rect b="b" l="l" r="r" t="t"/>
              <a:pathLst>
                <a:path extrusionOk="0" h="1763" w="3978">
                  <a:moveTo>
                    <a:pt x="1477" y="0"/>
                  </a:moveTo>
                  <a:lnTo>
                    <a:pt x="1477" y="643"/>
                  </a:lnTo>
                  <a:cubicBezTo>
                    <a:pt x="1477" y="691"/>
                    <a:pt x="1429" y="762"/>
                    <a:pt x="1382" y="762"/>
                  </a:cubicBezTo>
                  <a:lnTo>
                    <a:pt x="429" y="1143"/>
                  </a:lnTo>
                  <a:cubicBezTo>
                    <a:pt x="310" y="1191"/>
                    <a:pt x="191" y="1286"/>
                    <a:pt x="119" y="1429"/>
                  </a:cubicBezTo>
                  <a:cubicBezTo>
                    <a:pt x="96" y="1524"/>
                    <a:pt x="48" y="1644"/>
                    <a:pt x="0" y="1763"/>
                  </a:cubicBezTo>
                  <a:lnTo>
                    <a:pt x="3977" y="1763"/>
                  </a:lnTo>
                  <a:cubicBezTo>
                    <a:pt x="3930" y="1644"/>
                    <a:pt x="3906" y="1548"/>
                    <a:pt x="3858" y="1429"/>
                  </a:cubicBezTo>
                  <a:cubicBezTo>
                    <a:pt x="3787" y="1310"/>
                    <a:pt x="3668" y="1191"/>
                    <a:pt x="3549" y="1143"/>
                  </a:cubicBezTo>
                  <a:lnTo>
                    <a:pt x="2596" y="762"/>
                  </a:lnTo>
                  <a:cubicBezTo>
                    <a:pt x="2548" y="715"/>
                    <a:pt x="2501" y="691"/>
                    <a:pt x="2501" y="643"/>
                  </a:cubicBezTo>
                  <a:lnTo>
                    <a:pt x="250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95"/>
            <p:cNvSpPr/>
            <p:nvPr/>
          </p:nvSpPr>
          <p:spPr>
            <a:xfrm>
              <a:off x="1851468" y="3881463"/>
              <a:ext cx="63505" cy="42607"/>
            </a:xfrm>
            <a:custGeom>
              <a:rect b="b" l="l" r="r" t="t"/>
              <a:pathLst>
                <a:path extrusionOk="0" h="1311" w="1954">
                  <a:moveTo>
                    <a:pt x="1" y="1"/>
                  </a:moveTo>
                  <a:lnTo>
                    <a:pt x="1" y="429"/>
                  </a:lnTo>
                  <a:cubicBezTo>
                    <a:pt x="1" y="477"/>
                    <a:pt x="48" y="548"/>
                    <a:pt x="96" y="548"/>
                  </a:cubicBezTo>
                  <a:lnTo>
                    <a:pt x="1048" y="929"/>
                  </a:lnTo>
                  <a:cubicBezTo>
                    <a:pt x="1191" y="977"/>
                    <a:pt x="1287" y="1072"/>
                    <a:pt x="1358" y="1215"/>
                  </a:cubicBezTo>
                  <a:cubicBezTo>
                    <a:pt x="1358" y="1263"/>
                    <a:pt x="1382" y="1287"/>
                    <a:pt x="1382" y="1310"/>
                  </a:cubicBezTo>
                  <a:lnTo>
                    <a:pt x="1953" y="1310"/>
                  </a:lnTo>
                  <a:cubicBezTo>
                    <a:pt x="1953" y="1191"/>
                    <a:pt x="1906" y="1072"/>
                    <a:pt x="1858" y="1001"/>
                  </a:cubicBezTo>
                  <a:cubicBezTo>
                    <a:pt x="1787" y="882"/>
                    <a:pt x="1668" y="763"/>
                    <a:pt x="1548" y="691"/>
                  </a:cubicBezTo>
                  <a:lnTo>
                    <a:pt x="596" y="310"/>
                  </a:lnTo>
                  <a:cubicBezTo>
                    <a:pt x="548" y="286"/>
                    <a:pt x="524" y="239"/>
                    <a:pt x="524" y="191"/>
                  </a:cubicBezTo>
                  <a:lnTo>
                    <a:pt x="524"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95"/>
            <p:cNvSpPr/>
            <p:nvPr/>
          </p:nvSpPr>
          <p:spPr>
            <a:xfrm>
              <a:off x="1801158" y="3757638"/>
              <a:ext cx="100653" cy="100653"/>
            </a:xfrm>
            <a:custGeom>
              <a:rect b="b" l="l" r="r" t="t"/>
              <a:pathLst>
                <a:path extrusionOk="0" h="3097" w="3097">
                  <a:moveTo>
                    <a:pt x="1549" y="0"/>
                  </a:moveTo>
                  <a:cubicBezTo>
                    <a:pt x="691" y="0"/>
                    <a:pt x="1" y="691"/>
                    <a:pt x="1" y="1548"/>
                  </a:cubicBezTo>
                  <a:cubicBezTo>
                    <a:pt x="1" y="2406"/>
                    <a:pt x="691" y="3096"/>
                    <a:pt x="1549" y="3096"/>
                  </a:cubicBezTo>
                  <a:cubicBezTo>
                    <a:pt x="2406" y="3096"/>
                    <a:pt x="3096" y="2406"/>
                    <a:pt x="3096" y="1548"/>
                  </a:cubicBezTo>
                  <a:cubicBezTo>
                    <a:pt x="3096" y="691"/>
                    <a:pt x="2406" y="0"/>
                    <a:pt x="1549"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95"/>
            <p:cNvSpPr/>
            <p:nvPr/>
          </p:nvSpPr>
          <p:spPr>
            <a:xfrm>
              <a:off x="1800378" y="3789586"/>
              <a:ext cx="102213" cy="95582"/>
            </a:xfrm>
            <a:custGeom>
              <a:rect b="b" l="l" r="r" t="t"/>
              <a:pathLst>
                <a:path extrusionOk="0" h="2941" w="3145">
                  <a:moveTo>
                    <a:pt x="2270" y="1"/>
                  </a:moveTo>
                  <a:cubicBezTo>
                    <a:pt x="2110" y="1"/>
                    <a:pt x="1912" y="262"/>
                    <a:pt x="1787" y="303"/>
                  </a:cubicBezTo>
                  <a:cubicBezTo>
                    <a:pt x="1644" y="327"/>
                    <a:pt x="1573" y="327"/>
                    <a:pt x="1382" y="327"/>
                  </a:cubicBezTo>
                  <a:cubicBezTo>
                    <a:pt x="1214" y="306"/>
                    <a:pt x="1027" y="25"/>
                    <a:pt x="887" y="25"/>
                  </a:cubicBezTo>
                  <a:cubicBezTo>
                    <a:pt x="869" y="25"/>
                    <a:pt x="851" y="30"/>
                    <a:pt x="834" y="41"/>
                  </a:cubicBezTo>
                  <a:cubicBezTo>
                    <a:pt x="787" y="65"/>
                    <a:pt x="739" y="137"/>
                    <a:pt x="715" y="184"/>
                  </a:cubicBezTo>
                  <a:cubicBezTo>
                    <a:pt x="572" y="541"/>
                    <a:pt x="1" y="2089"/>
                    <a:pt x="1072" y="2780"/>
                  </a:cubicBezTo>
                  <a:cubicBezTo>
                    <a:pt x="1215" y="2887"/>
                    <a:pt x="1394" y="2941"/>
                    <a:pt x="1573" y="2941"/>
                  </a:cubicBezTo>
                  <a:cubicBezTo>
                    <a:pt x="1751" y="2941"/>
                    <a:pt x="1930" y="2887"/>
                    <a:pt x="2073" y="2780"/>
                  </a:cubicBezTo>
                  <a:cubicBezTo>
                    <a:pt x="3144" y="2089"/>
                    <a:pt x="2597" y="541"/>
                    <a:pt x="2430" y="184"/>
                  </a:cubicBezTo>
                  <a:cubicBezTo>
                    <a:pt x="2406" y="89"/>
                    <a:pt x="2382" y="41"/>
                    <a:pt x="2335" y="18"/>
                  </a:cubicBezTo>
                  <a:cubicBezTo>
                    <a:pt x="2314" y="6"/>
                    <a:pt x="2292" y="1"/>
                    <a:pt x="227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95"/>
            <p:cNvSpPr/>
            <p:nvPr/>
          </p:nvSpPr>
          <p:spPr>
            <a:xfrm>
              <a:off x="1839866" y="3789488"/>
              <a:ext cx="63505" cy="93860"/>
            </a:xfrm>
            <a:custGeom>
              <a:rect b="b" l="l" r="r" t="t"/>
              <a:pathLst>
                <a:path extrusionOk="0" h="2888" w="1954">
                  <a:moveTo>
                    <a:pt x="1052" y="0"/>
                  </a:moveTo>
                  <a:cubicBezTo>
                    <a:pt x="920" y="0"/>
                    <a:pt x="758" y="202"/>
                    <a:pt x="596" y="282"/>
                  </a:cubicBezTo>
                  <a:cubicBezTo>
                    <a:pt x="786" y="783"/>
                    <a:pt x="1167" y="2116"/>
                    <a:pt x="191" y="2759"/>
                  </a:cubicBezTo>
                  <a:lnTo>
                    <a:pt x="0" y="2831"/>
                  </a:lnTo>
                  <a:cubicBezTo>
                    <a:pt x="115" y="2869"/>
                    <a:pt x="233" y="2888"/>
                    <a:pt x="349" y="2888"/>
                  </a:cubicBezTo>
                  <a:cubicBezTo>
                    <a:pt x="522" y="2888"/>
                    <a:pt x="691" y="2845"/>
                    <a:pt x="834" y="2759"/>
                  </a:cubicBezTo>
                  <a:cubicBezTo>
                    <a:pt x="1953" y="2069"/>
                    <a:pt x="1382" y="521"/>
                    <a:pt x="1239" y="163"/>
                  </a:cubicBezTo>
                  <a:cubicBezTo>
                    <a:pt x="1191" y="92"/>
                    <a:pt x="1167" y="44"/>
                    <a:pt x="1120" y="21"/>
                  </a:cubicBezTo>
                  <a:cubicBezTo>
                    <a:pt x="1098" y="6"/>
                    <a:pt x="1076" y="0"/>
                    <a:pt x="1052"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95"/>
            <p:cNvSpPr/>
            <p:nvPr/>
          </p:nvSpPr>
          <p:spPr>
            <a:xfrm>
              <a:off x="1760923" y="3691078"/>
              <a:ext cx="106047" cy="34840"/>
            </a:xfrm>
            <a:custGeom>
              <a:rect b="b" l="l" r="r" t="t"/>
              <a:pathLst>
                <a:path extrusionOk="0" h="1072" w="3263">
                  <a:moveTo>
                    <a:pt x="0" y="0"/>
                  </a:moveTo>
                  <a:lnTo>
                    <a:pt x="0" y="1072"/>
                  </a:lnTo>
                  <a:lnTo>
                    <a:pt x="2739" y="1072"/>
                  </a:lnTo>
                  <a:cubicBezTo>
                    <a:pt x="3025" y="1072"/>
                    <a:pt x="3263" y="834"/>
                    <a:pt x="3263" y="548"/>
                  </a:cubicBezTo>
                  <a:cubicBezTo>
                    <a:pt x="3263" y="238"/>
                    <a:pt x="3025" y="0"/>
                    <a:pt x="2739"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95"/>
            <p:cNvSpPr/>
            <p:nvPr/>
          </p:nvSpPr>
          <p:spPr>
            <a:xfrm>
              <a:off x="1828263" y="3691078"/>
              <a:ext cx="38708" cy="34840"/>
            </a:xfrm>
            <a:custGeom>
              <a:rect b="b" l="l" r="r" t="t"/>
              <a:pathLst>
                <a:path extrusionOk="0" h="1072" w="1191">
                  <a:moveTo>
                    <a:pt x="0" y="0"/>
                  </a:moveTo>
                  <a:cubicBezTo>
                    <a:pt x="310" y="0"/>
                    <a:pt x="548" y="238"/>
                    <a:pt x="548" y="548"/>
                  </a:cubicBezTo>
                  <a:cubicBezTo>
                    <a:pt x="548" y="834"/>
                    <a:pt x="310" y="1072"/>
                    <a:pt x="0" y="1072"/>
                  </a:cubicBezTo>
                  <a:lnTo>
                    <a:pt x="667" y="1072"/>
                  </a:lnTo>
                  <a:cubicBezTo>
                    <a:pt x="953" y="1072"/>
                    <a:pt x="1191" y="834"/>
                    <a:pt x="1191" y="548"/>
                  </a:cubicBezTo>
                  <a:cubicBezTo>
                    <a:pt x="1191" y="238"/>
                    <a:pt x="953"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95"/>
            <p:cNvSpPr/>
            <p:nvPr/>
          </p:nvSpPr>
          <p:spPr>
            <a:xfrm>
              <a:off x="1986148" y="3708108"/>
              <a:ext cx="66592" cy="10855"/>
            </a:xfrm>
            <a:custGeom>
              <a:rect b="b" l="l" r="r" t="t"/>
              <a:pathLst>
                <a:path extrusionOk="0" h="334" w="2049">
                  <a:moveTo>
                    <a:pt x="143" y="0"/>
                  </a:moveTo>
                  <a:cubicBezTo>
                    <a:pt x="72" y="0"/>
                    <a:pt x="0" y="95"/>
                    <a:pt x="0" y="191"/>
                  </a:cubicBezTo>
                  <a:cubicBezTo>
                    <a:pt x="0" y="286"/>
                    <a:pt x="96" y="334"/>
                    <a:pt x="191" y="334"/>
                  </a:cubicBezTo>
                  <a:lnTo>
                    <a:pt x="1882" y="334"/>
                  </a:lnTo>
                  <a:cubicBezTo>
                    <a:pt x="1977" y="334"/>
                    <a:pt x="2048" y="262"/>
                    <a:pt x="2024" y="167"/>
                  </a:cubicBezTo>
                  <a:cubicBezTo>
                    <a:pt x="2024" y="72"/>
                    <a:pt x="1929" y="0"/>
                    <a:pt x="185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95"/>
            <p:cNvSpPr/>
            <p:nvPr/>
          </p:nvSpPr>
          <p:spPr>
            <a:xfrm>
              <a:off x="1986148" y="3785491"/>
              <a:ext cx="66592" cy="10888"/>
            </a:xfrm>
            <a:custGeom>
              <a:rect b="b" l="l" r="r" t="t"/>
              <a:pathLst>
                <a:path extrusionOk="0" h="335" w="2049">
                  <a:moveTo>
                    <a:pt x="143" y="1"/>
                  </a:moveTo>
                  <a:cubicBezTo>
                    <a:pt x="72" y="1"/>
                    <a:pt x="0" y="96"/>
                    <a:pt x="0" y="191"/>
                  </a:cubicBezTo>
                  <a:cubicBezTo>
                    <a:pt x="0" y="286"/>
                    <a:pt x="96" y="334"/>
                    <a:pt x="191" y="334"/>
                  </a:cubicBezTo>
                  <a:lnTo>
                    <a:pt x="1882" y="334"/>
                  </a:lnTo>
                  <a:cubicBezTo>
                    <a:pt x="1977" y="334"/>
                    <a:pt x="2048" y="263"/>
                    <a:pt x="2024" y="167"/>
                  </a:cubicBezTo>
                  <a:cubicBezTo>
                    <a:pt x="2024" y="72"/>
                    <a:pt x="1929" y="1"/>
                    <a:pt x="18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95"/>
            <p:cNvSpPr/>
            <p:nvPr/>
          </p:nvSpPr>
          <p:spPr>
            <a:xfrm>
              <a:off x="1986148" y="3864433"/>
              <a:ext cx="66592" cy="10888"/>
            </a:xfrm>
            <a:custGeom>
              <a:rect b="b" l="l" r="r" t="t"/>
              <a:pathLst>
                <a:path extrusionOk="0" h="335" w="2049">
                  <a:moveTo>
                    <a:pt x="143" y="1"/>
                  </a:moveTo>
                  <a:cubicBezTo>
                    <a:pt x="72" y="1"/>
                    <a:pt x="0" y="96"/>
                    <a:pt x="0" y="167"/>
                  </a:cubicBezTo>
                  <a:cubicBezTo>
                    <a:pt x="0" y="263"/>
                    <a:pt x="96" y="334"/>
                    <a:pt x="191" y="334"/>
                  </a:cubicBezTo>
                  <a:lnTo>
                    <a:pt x="1882" y="334"/>
                  </a:lnTo>
                  <a:cubicBezTo>
                    <a:pt x="1977" y="334"/>
                    <a:pt x="2048" y="239"/>
                    <a:pt x="2024" y="144"/>
                  </a:cubicBezTo>
                  <a:cubicBezTo>
                    <a:pt x="2024" y="48"/>
                    <a:pt x="1929" y="1"/>
                    <a:pt x="185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7" name="Google Shape;20547;p95"/>
          <p:cNvGrpSpPr/>
          <p:nvPr/>
        </p:nvGrpSpPr>
        <p:grpSpPr>
          <a:xfrm>
            <a:off x="1826902" y="6558477"/>
            <a:ext cx="543076" cy="501130"/>
            <a:chOff x="1760923" y="4161646"/>
            <a:chExt cx="356817" cy="329258"/>
          </a:xfrm>
        </p:grpSpPr>
        <p:sp>
          <p:nvSpPr>
            <p:cNvPr id="20548" name="Google Shape;20548;p95"/>
            <p:cNvSpPr/>
            <p:nvPr/>
          </p:nvSpPr>
          <p:spPr>
            <a:xfrm>
              <a:off x="1760923" y="4221251"/>
              <a:ext cx="356817" cy="215963"/>
            </a:xfrm>
            <a:custGeom>
              <a:rect b="b" l="l" r="r" t="t"/>
              <a:pathLst>
                <a:path extrusionOk="0" h="6645" w="10979">
                  <a:moveTo>
                    <a:pt x="5406" y="0"/>
                  </a:moveTo>
                  <a:lnTo>
                    <a:pt x="0" y="238"/>
                  </a:lnTo>
                  <a:lnTo>
                    <a:pt x="0" y="6430"/>
                  </a:lnTo>
                  <a:cubicBezTo>
                    <a:pt x="0" y="6525"/>
                    <a:pt x="143" y="6644"/>
                    <a:pt x="286" y="6644"/>
                  </a:cubicBezTo>
                  <a:lnTo>
                    <a:pt x="10693" y="6644"/>
                  </a:lnTo>
                  <a:cubicBezTo>
                    <a:pt x="10860" y="6644"/>
                    <a:pt x="10979" y="6501"/>
                    <a:pt x="10979" y="6430"/>
                  </a:cubicBezTo>
                  <a:lnTo>
                    <a:pt x="10979" y="238"/>
                  </a:lnTo>
                  <a:lnTo>
                    <a:pt x="5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95"/>
            <p:cNvSpPr/>
            <p:nvPr/>
          </p:nvSpPr>
          <p:spPr>
            <a:xfrm>
              <a:off x="1760923" y="4189498"/>
              <a:ext cx="356817" cy="40300"/>
            </a:xfrm>
            <a:custGeom>
              <a:rect b="b" l="l" r="r" t="t"/>
              <a:pathLst>
                <a:path extrusionOk="0" h="1240" w="10979">
                  <a:moveTo>
                    <a:pt x="286" y="1"/>
                  </a:moveTo>
                  <a:cubicBezTo>
                    <a:pt x="119" y="1"/>
                    <a:pt x="0" y="144"/>
                    <a:pt x="0" y="287"/>
                  </a:cubicBezTo>
                  <a:lnTo>
                    <a:pt x="0" y="1239"/>
                  </a:lnTo>
                  <a:lnTo>
                    <a:pt x="10979" y="1239"/>
                  </a:lnTo>
                  <a:lnTo>
                    <a:pt x="10979" y="287"/>
                  </a:lnTo>
                  <a:cubicBezTo>
                    <a:pt x="10979" y="120"/>
                    <a:pt x="10836" y="1"/>
                    <a:pt x="106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95"/>
            <p:cNvSpPr/>
            <p:nvPr/>
          </p:nvSpPr>
          <p:spPr>
            <a:xfrm>
              <a:off x="2086768" y="4221251"/>
              <a:ext cx="30972" cy="215963"/>
            </a:xfrm>
            <a:custGeom>
              <a:rect b="b" l="l" r="r" t="t"/>
              <a:pathLst>
                <a:path extrusionOk="0" h="6645" w="953">
                  <a:moveTo>
                    <a:pt x="310" y="0"/>
                  </a:moveTo>
                  <a:lnTo>
                    <a:pt x="310" y="6430"/>
                  </a:lnTo>
                  <a:cubicBezTo>
                    <a:pt x="310" y="6525"/>
                    <a:pt x="143" y="6644"/>
                    <a:pt x="0" y="6644"/>
                  </a:cubicBezTo>
                  <a:lnTo>
                    <a:pt x="667" y="6644"/>
                  </a:lnTo>
                  <a:cubicBezTo>
                    <a:pt x="834" y="6644"/>
                    <a:pt x="953" y="6501"/>
                    <a:pt x="953" y="6430"/>
                  </a:cubicBezTo>
                  <a:lnTo>
                    <a:pt x="953" y="238"/>
                  </a:lnTo>
                  <a:lnTo>
                    <a:pt x="310"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95"/>
            <p:cNvSpPr/>
            <p:nvPr/>
          </p:nvSpPr>
          <p:spPr>
            <a:xfrm>
              <a:off x="2086768" y="4189498"/>
              <a:ext cx="30972" cy="40300"/>
            </a:xfrm>
            <a:custGeom>
              <a:rect b="b" l="l" r="r" t="t"/>
              <a:pathLst>
                <a:path extrusionOk="0" h="1240" w="953">
                  <a:moveTo>
                    <a:pt x="0" y="1"/>
                  </a:moveTo>
                  <a:cubicBezTo>
                    <a:pt x="191" y="1"/>
                    <a:pt x="310" y="144"/>
                    <a:pt x="310" y="287"/>
                  </a:cubicBezTo>
                  <a:lnTo>
                    <a:pt x="310" y="1239"/>
                  </a:lnTo>
                  <a:lnTo>
                    <a:pt x="953" y="1239"/>
                  </a:lnTo>
                  <a:lnTo>
                    <a:pt x="953" y="287"/>
                  </a:lnTo>
                  <a:cubicBezTo>
                    <a:pt x="953" y="120"/>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95"/>
            <p:cNvSpPr/>
            <p:nvPr/>
          </p:nvSpPr>
          <p:spPr>
            <a:xfrm>
              <a:off x="1919588" y="4426326"/>
              <a:ext cx="38708" cy="64578"/>
            </a:xfrm>
            <a:custGeom>
              <a:rect b="b" l="l" r="r" t="t"/>
              <a:pathLst>
                <a:path extrusionOk="0" h="1987" w="1191">
                  <a:moveTo>
                    <a:pt x="0" y="1"/>
                  </a:moveTo>
                  <a:lnTo>
                    <a:pt x="0" y="1906"/>
                  </a:lnTo>
                  <a:cubicBezTo>
                    <a:pt x="0" y="1960"/>
                    <a:pt x="27" y="1986"/>
                    <a:pt x="60" y="1986"/>
                  </a:cubicBezTo>
                  <a:cubicBezTo>
                    <a:pt x="72" y="1986"/>
                    <a:pt x="84" y="1983"/>
                    <a:pt x="95" y="1978"/>
                  </a:cubicBezTo>
                  <a:lnTo>
                    <a:pt x="572" y="1739"/>
                  </a:lnTo>
                  <a:lnTo>
                    <a:pt x="619" y="1739"/>
                  </a:lnTo>
                  <a:lnTo>
                    <a:pt x="1096" y="1978"/>
                  </a:lnTo>
                  <a:cubicBezTo>
                    <a:pt x="1114" y="1983"/>
                    <a:pt x="1128" y="1986"/>
                    <a:pt x="1141" y="1986"/>
                  </a:cubicBezTo>
                  <a:cubicBezTo>
                    <a:pt x="1178" y="1986"/>
                    <a:pt x="1191" y="1960"/>
                    <a:pt x="1191" y="1906"/>
                  </a:cubicBezTo>
                  <a:lnTo>
                    <a:pt x="1191"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95"/>
            <p:cNvSpPr/>
            <p:nvPr/>
          </p:nvSpPr>
          <p:spPr>
            <a:xfrm>
              <a:off x="1890956" y="4364413"/>
              <a:ext cx="95225" cy="95225"/>
            </a:xfrm>
            <a:custGeom>
              <a:rect b="b" l="l" r="r" t="t"/>
              <a:pathLst>
                <a:path extrusionOk="0" h="2930" w="2930">
                  <a:moveTo>
                    <a:pt x="1477" y="1"/>
                  </a:moveTo>
                  <a:cubicBezTo>
                    <a:pt x="1262" y="1"/>
                    <a:pt x="1119" y="215"/>
                    <a:pt x="976" y="263"/>
                  </a:cubicBezTo>
                  <a:cubicBezTo>
                    <a:pt x="810" y="334"/>
                    <a:pt x="548" y="310"/>
                    <a:pt x="429" y="429"/>
                  </a:cubicBezTo>
                  <a:cubicBezTo>
                    <a:pt x="310" y="549"/>
                    <a:pt x="333" y="787"/>
                    <a:pt x="286" y="953"/>
                  </a:cubicBezTo>
                  <a:cubicBezTo>
                    <a:pt x="214" y="1144"/>
                    <a:pt x="0" y="1287"/>
                    <a:pt x="0" y="1453"/>
                  </a:cubicBezTo>
                  <a:cubicBezTo>
                    <a:pt x="0" y="1668"/>
                    <a:pt x="214" y="1811"/>
                    <a:pt x="286" y="1977"/>
                  </a:cubicBezTo>
                  <a:cubicBezTo>
                    <a:pt x="333" y="2120"/>
                    <a:pt x="310" y="2382"/>
                    <a:pt x="429" y="2501"/>
                  </a:cubicBezTo>
                  <a:cubicBezTo>
                    <a:pt x="548" y="2620"/>
                    <a:pt x="786" y="2597"/>
                    <a:pt x="976" y="2644"/>
                  </a:cubicBezTo>
                  <a:cubicBezTo>
                    <a:pt x="1143" y="2716"/>
                    <a:pt x="1286" y="2930"/>
                    <a:pt x="1477" y="2930"/>
                  </a:cubicBezTo>
                  <a:cubicBezTo>
                    <a:pt x="1667" y="2930"/>
                    <a:pt x="1834" y="2716"/>
                    <a:pt x="1977" y="2644"/>
                  </a:cubicBezTo>
                  <a:cubicBezTo>
                    <a:pt x="2120" y="2597"/>
                    <a:pt x="2382" y="2620"/>
                    <a:pt x="2524" y="2501"/>
                  </a:cubicBezTo>
                  <a:cubicBezTo>
                    <a:pt x="2643" y="2382"/>
                    <a:pt x="2596" y="2144"/>
                    <a:pt x="2667" y="1977"/>
                  </a:cubicBezTo>
                  <a:cubicBezTo>
                    <a:pt x="2715" y="1787"/>
                    <a:pt x="2929" y="1644"/>
                    <a:pt x="2929" y="1453"/>
                  </a:cubicBezTo>
                  <a:cubicBezTo>
                    <a:pt x="2929" y="1287"/>
                    <a:pt x="2763" y="1144"/>
                    <a:pt x="2667" y="953"/>
                  </a:cubicBezTo>
                  <a:cubicBezTo>
                    <a:pt x="2596" y="810"/>
                    <a:pt x="2643" y="549"/>
                    <a:pt x="2524" y="429"/>
                  </a:cubicBezTo>
                  <a:cubicBezTo>
                    <a:pt x="2382" y="310"/>
                    <a:pt x="2143" y="334"/>
                    <a:pt x="1977" y="263"/>
                  </a:cubicBezTo>
                  <a:cubicBezTo>
                    <a:pt x="1786" y="215"/>
                    <a:pt x="1643" y="1"/>
                    <a:pt x="147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95"/>
            <p:cNvSpPr/>
            <p:nvPr/>
          </p:nvSpPr>
          <p:spPr>
            <a:xfrm>
              <a:off x="1919588" y="4392298"/>
              <a:ext cx="38708" cy="38707"/>
            </a:xfrm>
            <a:custGeom>
              <a:rect b="b" l="l" r="r" t="t"/>
              <a:pathLst>
                <a:path extrusionOk="0" h="1191" w="1191">
                  <a:moveTo>
                    <a:pt x="596" y="0"/>
                  </a:moveTo>
                  <a:cubicBezTo>
                    <a:pt x="262" y="0"/>
                    <a:pt x="0" y="262"/>
                    <a:pt x="0" y="595"/>
                  </a:cubicBezTo>
                  <a:cubicBezTo>
                    <a:pt x="0" y="929"/>
                    <a:pt x="262" y="1191"/>
                    <a:pt x="596" y="1191"/>
                  </a:cubicBezTo>
                  <a:cubicBezTo>
                    <a:pt x="929" y="1191"/>
                    <a:pt x="1191" y="929"/>
                    <a:pt x="1191" y="595"/>
                  </a:cubicBezTo>
                  <a:cubicBezTo>
                    <a:pt x="1191" y="262"/>
                    <a:pt x="929" y="0"/>
                    <a:pt x="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95"/>
            <p:cNvSpPr/>
            <p:nvPr/>
          </p:nvSpPr>
          <p:spPr>
            <a:xfrm>
              <a:off x="2024823" y="4201881"/>
              <a:ext cx="11667" cy="11635"/>
            </a:xfrm>
            <a:custGeom>
              <a:rect b="b" l="l" r="r" t="t"/>
              <a:pathLst>
                <a:path extrusionOk="0" h="358" w="359">
                  <a:moveTo>
                    <a:pt x="191" y="1"/>
                  </a:moveTo>
                  <a:cubicBezTo>
                    <a:pt x="72" y="1"/>
                    <a:pt x="1" y="72"/>
                    <a:pt x="1" y="167"/>
                  </a:cubicBezTo>
                  <a:cubicBezTo>
                    <a:pt x="1" y="287"/>
                    <a:pt x="72" y="358"/>
                    <a:pt x="191" y="358"/>
                  </a:cubicBezTo>
                  <a:cubicBezTo>
                    <a:pt x="287" y="358"/>
                    <a:pt x="358" y="287"/>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95"/>
            <p:cNvSpPr/>
            <p:nvPr/>
          </p:nvSpPr>
          <p:spPr>
            <a:xfrm>
              <a:off x="2048061" y="4201881"/>
              <a:ext cx="11635" cy="11635"/>
            </a:xfrm>
            <a:custGeom>
              <a:rect b="b" l="l" r="r" t="t"/>
              <a:pathLst>
                <a:path extrusionOk="0" h="358" w="358">
                  <a:moveTo>
                    <a:pt x="167" y="1"/>
                  </a:moveTo>
                  <a:cubicBezTo>
                    <a:pt x="72" y="1"/>
                    <a:pt x="0" y="72"/>
                    <a:pt x="0" y="167"/>
                  </a:cubicBezTo>
                  <a:cubicBezTo>
                    <a:pt x="0" y="287"/>
                    <a:pt x="72" y="358"/>
                    <a:pt x="167" y="358"/>
                  </a:cubicBezTo>
                  <a:cubicBezTo>
                    <a:pt x="286" y="358"/>
                    <a:pt x="358" y="287"/>
                    <a:pt x="358" y="167"/>
                  </a:cubicBezTo>
                  <a:cubicBezTo>
                    <a:pt x="358" y="72"/>
                    <a:pt x="286"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95"/>
            <p:cNvSpPr/>
            <p:nvPr/>
          </p:nvSpPr>
          <p:spPr>
            <a:xfrm>
              <a:off x="2070518" y="4201881"/>
              <a:ext cx="11635" cy="11635"/>
            </a:xfrm>
            <a:custGeom>
              <a:rect b="b" l="l" r="r" t="t"/>
              <a:pathLst>
                <a:path extrusionOk="0" h="358" w="358">
                  <a:moveTo>
                    <a:pt x="167" y="1"/>
                  </a:moveTo>
                  <a:cubicBezTo>
                    <a:pt x="71" y="1"/>
                    <a:pt x="0" y="72"/>
                    <a:pt x="0" y="167"/>
                  </a:cubicBezTo>
                  <a:cubicBezTo>
                    <a:pt x="0" y="287"/>
                    <a:pt x="71" y="358"/>
                    <a:pt x="167" y="358"/>
                  </a:cubicBezTo>
                  <a:cubicBezTo>
                    <a:pt x="262" y="358"/>
                    <a:pt x="357" y="287"/>
                    <a:pt x="357" y="167"/>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95"/>
            <p:cNvSpPr/>
            <p:nvPr/>
          </p:nvSpPr>
          <p:spPr>
            <a:xfrm>
              <a:off x="1760923" y="4161646"/>
              <a:ext cx="33" cy="32"/>
            </a:xfrm>
            <a:custGeom>
              <a:rect b="b" l="l" r="r" t="t"/>
              <a:pathLst>
                <a:path extrusionOk="0" h="1" w="1">
                  <a:moveTo>
                    <a:pt x="0" y="0"/>
                  </a:move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95"/>
            <p:cNvSpPr/>
            <p:nvPr/>
          </p:nvSpPr>
          <p:spPr>
            <a:xfrm>
              <a:off x="1883968" y="4268441"/>
              <a:ext cx="110728" cy="10107"/>
            </a:xfrm>
            <a:custGeom>
              <a:rect b="b" l="l" r="r" t="t"/>
              <a:pathLst>
                <a:path extrusionOk="0" h="311" w="3407">
                  <a:moveTo>
                    <a:pt x="144" y="1"/>
                  </a:moveTo>
                  <a:cubicBezTo>
                    <a:pt x="48" y="1"/>
                    <a:pt x="1" y="72"/>
                    <a:pt x="1" y="168"/>
                  </a:cubicBezTo>
                  <a:cubicBezTo>
                    <a:pt x="1" y="239"/>
                    <a:pt x="48" y="310"/>
                    <a:pt x="144" y="310"/>
                  </a:cubicBezTo>
                  <a:lnTo>
                    <a:pt x="3240" y="310"/>
                  </a:lnTo>
                  <a:cubicBezTo>
                    <a:pt x="3335" y="310"/>
                    <a:pt x="3406" y="215"/>
                    <a:pt x="3382" y="168"/>
                  </a:cubicBezTo>
                  <a:cubicBezTo>
                    <a:pt x="3382" y="72"/>
                    <a:pt x="3335"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95"/>
            <p:cNvSpPr/>
            <p:nvPr/>
          </p:nvSpPr>
          <p:spPr>
            <a:xfrm>
              <a:off x="1883968" y="4321091"/>
              <a:ext cx="109947" cy="9295"/>
            </a:xfrm>
            <a:custGeom>
              <a:rect b="b" l="l" r="r" t="t"/>
              <a:pathLst>
                <a:path extrusionOk="0" h="286" w="3383">
                  <a:moveTo>
                    <a:pt x="144" y="0"/>
                  </a:moveTo>
                  <a:cubicBezTo>
                    <a:pt x="48" y="0"/>
                    <a:pt x="1" y="48"/>
                    <a:pt x="1" y="143"/>
                  </a:cubicBezTo>
                  <a:cubicBezTo>
                    <a:pt x="1" y="238"/>
                    <a:pt x="48" y="286"/>
                    <a:pt x="144" y="286"/>
                  </a:cubicBezTo>
                  <a:lnTo>
                    <a:pt x="3240" y="286"/>
                  </a:lnTo>
                  <a:cubicBezTo>
                    <a:pt x="3335" y="286"/>
                    <a:pt x="3382" y="238"/>
                    <a:pt x="3382" y="143"/>
                  </a:cubicBezTo>
                  <a:cubicBezTo>
                    <a:pt x="3382" y="48"/>
                    <a:pt x="3335" y="0"/>
                    <a:pt x="3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95"/>
            <p:cNvSpPr/>
            <p:nvPr/>
          </p:nvSpPr>
          <p:spPr>
            <a:xfrm>
              <a:off x="1838306" y="4293986"/>
              <a:ext cx="202053" cy="9328"/>
            </a:xfrm>
            <a:custGeom>
              <a:rect b="b" l="l" r="r" t="t"/>
              <a:pathLst>
                <a:path extrusionOk="0" h="287" w="6217">
                  <a:moveTo>
                    <a:pt x="144" y="1"/>
                  </a:moveTo>
                  <a:cubicBezTo>
                    <a:pt x="48" y="1"/>
                    <a:pt x="1" y="48"/>
                    <a:pt x="1" y="144"/>
                  </a:cubicBezTo>
                  <a:cubicBezTo>
                    <a:pt x="1" y="239"/>
                    <a:pt x="48" y="286"/>
                    <a:pt x="144" y="286"/>
                  </a:cubicBezTo>
                  <a:lnTo>
                    <a:pt x="6073" y="286"/>
                  </a:lnTo>
                  <a:cubicBezTo>
                    <a:pt x="6169" y="286"/>
                    <a:pt x="6216" y="215"/>
                    <a:pt x="6216" y="144"/>
                  </a:cubicBezTo>
                  <a:cubicBezTo>
                    <a:pt x="6216" y="48"/>
                    <a:pt x="6169" y="1"/>
                    <a:pt x="6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95"/>
            <p:cNvSpPr/>
            <p:nvPr/>
          </p:nvSpPr>
          <p:spPr>
            <a:xfrm>
              <a:off x="2017088" y="4367533"/>
              <a:ext cx="51122" cy="34840"/>
            </a:xfrm>
            <a:custGeom>
              <a:rect b="b" l="l" r="r" t="t"/>
              <a:pathLst>
                <a:path extrusionOk="0" h="1072" w="1573">
                  <a:moveTo>
                    <a:pt x="668" y="0"/>
                  </a:moveTo>
                  <a:cubicBezTo>
                    <a:pt x="477" y="24"/>
                    <a:pt x="239" y="333"/>
                    <a:pt x="72" y="595"/>
                  </a:cubicBezTo>
                  <a:cubicBezTo>
                    <a:pt x="1" y="691"/>
                    <a:pt x="25" y="762"/>
                    <a:pt x="96" y="834"/>
                  </a:cubicBezTo>
                  <a:cubicBezTo>
                    <a:pt x="132" y="852"/>
                    <a:pt x="165" y="860"/>
                    <a:pt x="196" y="860"/>
                  </a:cubicBezTo>
                  <a:cubicBezTo>
                    <a:pt x="246" y="860"/>
                    <a:pt x="290" y="839"/>
                    <a:pt x="334" y="810"/>
                  </a:cubicBezTo>
                  <a:cubicBezTo>
                    <a:pt x="429" y="643"/>
                    <a:pt x="501" y="524"/>
                    <a:pt x="596" y="453"/>
                  </a:cubicBezTo>
                  <a:lnTo>
                    <a:pt x="596" y="548"/>
                  </a:lnTo>
                  <a:cubicBezTo>
                    <a:pt x="572" y="810"/>
                    <a:pt x="549" y="953"/>
                    <a:pt x="668" y="1048"/>
                  </a:cubicBezTo>
                  <a:cubicBezTo>
                    <a:pt x="691" y="1072"/>
                    <a:pt x="715" y="1072"/>
                    <a:pt x="739" y="1072"/>
                  </a:cubicBezTo>
                  <a:cubicBezTo>
                    <a:pt x="787" y="1072"/>
                    <a:pt x="811" y="1072"/>
                    <a:pt x="834" y="1000"/>
                  </a:cubicBezTo>
                  <a:cubicBezTo>
                    <a:pt x="906" y="976"/>
                    <a:pt x="930" y="953"/>
                    <a:pt x="977" y="881"/>
                  </a:cubicBezTo>
                  <a:cubicBezTo>
                    <a:pt x="1144" y="810"/>
                    <a:pt x="1215" y="738"/>
                    <a:pt x="1263" y="738"/>
                  </a:cubicBezTo>
                  <a:lnTo>
                    <a:pt x="1287" y="762"/>
                  </a:lnTo>
                  <a:cubicBezTo>
                    <a:pt x="1305" y="816"/>
                    <a:pt x="1363" y="842"/>
                    <a:pt x="1431" y="842"/>
                  </a:cubicBezTo>
                  <a:cubicBezTo>
                    <a:pt x="1454" y="842"/>
                    <a:pt x="1477" y="840"/>
                    <a:pt x="1501" y="834"/>
                  </a:cubicBezTo>
                  <a:cubicBezTo>
                    <a:pt x="1549" y="810"/>
                    <a:pt x="1573" y="714"/>
                    <a:pt x="1549" y="619"/>
                  </a:cubicBezTo>
                  <a:cubicBezTo>
                    <a:pt x="1501" y="500"/>
                    <a:pt x="1382" y="453"/>
                    <a:pt x="1311" y="453"/>
                  </a:cubicBezTo>
                  <a:cubicBezTo>
                    <a:pt x="1284" y="444"/>
                    <a:pt x="1258" y="440"/>
                    <a:pt x="1232" y="440"/>
                  </a:cubicBezTo>
                  <a:cubicBezTo>
                    <a:pt x="1116" y="440"/>
                    <a:pt x="1003" y="518"/>
                    <a:pt x="906" y="595"/>
                  </a:cubicBezTo>
                  <a:cubicBezTo>
                    <a:pt x="930" y="333"/>
                    <a:pt x="930" y="119"/>
                    <a:pt x="811" y="24"/>
                  </a:cubicBezTo>
                  <a:cubicBezTo>
                    <a:pt x="787" y="0"/>
                    <a:pt x="715"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95"/>
            <p:cNvSpPr/>
            <p:nvPr/>
          </p:nvSpPr>
          <p:spPr>
            <a:xfrm>
              <a:off x="1808893" y="4379916"/>
              <a:ext cx="42608" cy="10855"/>
            </a:xfrm>
            <a:custGeom>
              <a:rect b="b" l="l" r="r" t="t"/>
              <a:pathLst>
                <a:path extrusionOk="0" h="334" w="1311">
                  <a:moveTo>
                    <a:pt x="167" y="0"/>
                  </a:moveTo>
                  <a:cubicBezTo>
                    <a:pt x="72" y="0"/>
                    <a:pt x="1" y="95"/>
                    <a:pt x="1" y="191"/>
                  </a:cubicBezTo>
                  <a:cubicBezTo>
                    <a:pt x="48" y="262"/>
                    <a:pt x="96" y="333"/>
                    <a:pt x="191" y="333"/>
                  </a:cubicBezTo>
                  <a:lnTo>
                    <a:pt x="1144" y="333"/>
                  </a:lnTo>
                  <a:cubicBezTo>
                    <a:pt x="1239" y="333"/>
                    <a:pt x="1311" y="238"/>
                    <a:pt x="1287" y="143"/>
                  </a:cubicBezTo>
                  <a:cubicBezTo>
                    <a:pt x="1263" y="72"/>
                    <a:pt x="1191" y="0"/>
                    <a:pt x="1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4" name="Google Shape;20564;p95"/>
          <p:cNvGrpSpPr/>
          <p:nvPr/>
        </p:nvGrpSpPr>
        <p:grpSpPr>
          <a:xfrm>
            <a:off x="2741370" y="3148211"/>
            <a:ext cx="453594" cy="544313"/>
            <a:chOff x="2571246" y="1920998"/>
            <a:chExt cx="298025" cy="357630"/>
          </a:xfrm>
        </p:grpSpPr>
        <p:sp>
          <p:nvSpPr>
            <p:cNvPr id="20565" name="Google Shape;20565;p95"/>
            <p:cNvSpPr/>
            <p:nvPr/>
          </p:nvSpPr>
          <p:spPr>
            <a:xfrm>
              <a:off x="2571246" y="1921778"/>
              <a:ext cx="215995" cy="320450"/>
            </a:xfrm>
            <a:custGeom>
              <a:rect b="b" l="l" r="r" t="t"/>
              <a:pathLst>
                <a:path extrusionOk="0" h="9860" w="6646">
                  <a:moveTo>
                    <a:pt x="287" y="1"/>
                  </a:moveTo>
                  <a:cubicBezTo>
                    <a:pt x="120" y="1"/>
                    <a:pt x="1" y="120"/>
                    <a:pt x="1" y="263"/>
                  </a:cubicBezTo>
                  <a:lnTo>
                    <a:pt x="1" y="9574"/>
                  </a:lnTo>
                  <a:cubicBezTo>
                    <a:pt x="1" y="9741"/>
                    <a:pt x="120" y="9860"/>
                    <a:pt x="287" y="9860"/>
                  </a:cubicBezTo>
                  <a:lnTo>
                    <a:pt x="6383" y="9860"/>
                  </a:lnTo>
                  <a:cubicBezTo>
                    <a:pt x="6526" y="9860"/>
                    <a:pt x="6645" y="9693"/>
                    <a:pt x="6645" y="9550"/>
                  </a:cubicBezTo>
                  <a:lnTo>
                    <a:pt x="6645" y="263"/>
                  </a:lnTo>
                  <a:cubicBezTo>
                    <a:pt x="6645" y="120"/>
                    <a:pt x="6526" y="1"/>
                    <a:pt x="6383"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95"/>
            <p:cNvSpPr/>
            <p:nvPr/>
          </p:nvSpPr>
          <p:spPr>
            <a:xfrm>
              <a:off x="2757016" y="1920998"/>
              <a:ext cx="30225" cy="318922"/>
            </a:xfrm>
            <a:custGeom>
              <a:rect b="b" l="l" r="r" t="t"/>
              <a:pathLst>
                <a:path extrusionOk="0" h="9813" w="930">
                  <a:moveTo>
                    <a:pt x="0" y="1"/>
                  </a:moveTo>
                  <a:cubicBezTo>
                    <a:pt x="167" y="1"/>
                    <a:pt x="286" y="120"/>
                    <a:pt x="286" y="263"/>
                  </a:cubicBezTo>
                  <a:lnTo>
                    <a:pt x="286" y="9550"/>
                  </a:lnTo>
                  <a:cubicBezTo>
                    <a:pt x="286" y="9693"/>
                    <a:pt x="167" y="9812"/>
                    <a:pt x="0" y="9812"/>
                  </a:cubicBezTo>
                  <a:lnTo>
                    <a:pt x="667" y="9812"/>
                  </a:lnTo>
                  <a:cubicBezTo>
                    <a:pt x="810" y="9812"/>
                    <a:pt x="929" y="9693"/>
                    <a:pt x="929" y="9550"/>
                  </a:cubicBezTo>
                  <a:lnTo>
                    <a:pt x="929" y="287"/>
                  </a:lnTo>
                  <a:cubicBezTo>
                    <a:pt x="929" y="144"/>
                    <a:pt x="810"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95"/>
            <p:cNvSpPr/>
            <p:nvPr/>
          </p:nvSpPr>
          <p:spPr>
            <a:xfrm>
              <a:off x="2609953" y="1959706"/>
              <a:ext cx="216742" cy="318922"/>
            </a:xfrm>
            <a:custGeom>
              <a:rect b="b" l="l" r="r" t="t"/>
              <a:pathLst>
                <a:path extrusionOk="0" h="9813" w="6669">
                  <a:moveTo>
                    <a:pt x="286" y="1"/>
                  </a:moveTo>
                  <a:cubicBezTo>
                    <a:pt x="120" y="1"/>
                    <a:pt x="1" y="120"/>
                    <a:pt x="1" y="263"/>
                  </a:cubicBezTo>
                  <a:lnTo>
                    <a:pt x="1" y="9550"/>
                  </a:lnTo>
                  <a:cubicBezTo>
                    <a:pt x="1" y="9693"/>
                    <a:pt x="120" y="9812"/>
                    <a:pt x="286" y="9812"/>
                  </a:cubicBezTo>
                  <a:lnTo>
                    <a:pt x="6383" y="9812"/>
                  </a:lnTo>
                  <a:cubicBezTo>
                    <a:pt x="6550" y="9812"/>
                    <a:pt x="6669" y="9693"/>
                    <a:pt x="6645" y="9526"/>
                  </a:cubicBezTo>
                  <a:lnTo>
                    <a:pt x="6645" y="263"/>
                  </a:lnTo>
                  <a:cubicBezTo>
                    <a:pt x="6645" y="120"/>
                    <a:pt x="6526" y="1"/>
                    <a:pt x="638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95"/>
            <p:cNvSpPr/>
            <p:nvPr/>
          </p:nvSpPr>
          <p:spPr>
            <a:xfrm>
              <a:off x="2797251" y="1958146"/>
              <a:ext cx="29445" cy="319703"/>
            </a:xfrm>
            <a:custGeom>
              <a:rect b="b" l="l" r="r" t="t"/>
              <a:pathLst>
                <a:path extrusionOk="0" h="9837" w="906">
                  <a:moveTo>
                    <a:pt x="1" y="1"/>
                  </a:moveTo>
                  <a:cubicBezTo>
                    <a:pt x="144" y="1"/>
                    <a:pt x="263" y="120"/>
                    <a:pt x="263" y="287"/>
                  </a:cubicBezTo>
                  <a:lnTo>
                    <a:pt x="263" y="9574"/>
                  </a:lnTo>
                  <a:cubicBezTo>
                    <a:pt x="263" y="9717"/>
                    <a:pt x="144" y="9836"/>
                    <a:pt x="1" y="9836"/>
                  </a:cubicBezTo>
                  <a:lnTo>
                    <a:pt x="644" y="9836"/>
                  </a:lnTo>
                  <a:cubicBezTo>
                    <a:pt x="787" y="9836"/>
                    <a:pt x="906" y="9717"/>
                    <a:pt x="906" y="9574"/>
                  </a:cubicBezTo>
                  <a:lnTo>
                    <a:pt x="906" y="287"/>
                  </a:lnTo>
                  <a:cubicBezTo>
                    <a:pt x="906" y="120"/>
                    <a:pt x="787"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95"/>
            <p:cNvSpPr/>
            <p:nvPr/>
          </p:nvSpPr>
          <p:spPr>
            <a:xfrm>
              <a:off x="2722176" y="2164813"/>
              <a:ext cx="147095" cy="75888"/>
            </a:xfrm>
            <a:custGeom>
              <a:rect b="b" l="l" r="r" t="t"/>
              <a:pathLst>
                <a:path extrusionOk="0" h="2335" w="4526">
                  <a:moveTo>
                    <a:pt x="239" y="0"/>
                  </a:moveTo>
                  <a:cubicBezTo>
                    <a:pt x="120" y="0"/>
                    <a:pt x="1" y="72"/>
                    <a:pt x="1" y="239"/>
                  </a:cubicBezTo>
                  <a:lnTo>
                    <a:pt x="1" y="2096"/>
                  </a:lnTo>
                  <a:cubicBezTo>
                    <a:pt x="1" y="2215"/>
                    <a:pt x="96" y="2334"/>
                    <a:pt x="239" y="2334"/>
                  </a:cubicBezTo>
                  <a:lnTo>
                    <a:pt x="4264" y="2334"/>
                  </a:lnTo>
                  <a:cubicBezTo>
                    <a:pt x="4406" y="2334"/>
                    <a:pt x="4526" y="2215"/>
                    <a:pt x="4502" y="2096"/>
                  </a:cubicBezTo>
                  <a:lnTo>
                    <a:pt x="4502" y="239"/>
                  </a:lnTo>
                  <a:cubicBezTo>
                    <a:pt x="4502" y="119"/>
                    <a:pt x="4406" y="0"/>
                    <a:pt x="4264"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95"/>
            <p:cNvSpPr/>
            <p:nvPr/>
          </p:nvSpPr>
          <p:spPr>
            <a:xfrm>
              <a:off x="2646321" y="2027826"/>
              <a:ext cx="144788" cy="30972"/>
            </a:xfrm>
            <a:custGeom>
              <a:rect b="b" l="l" r="r" t="t"/>
              <a:pathLst>
                <a:path extrusionOk="0" h="953" w="4455">
                  <a:moveTo>
                    <a:pt x="120" y="0"/>
                  </a:moveTo>
                  <a:cubicBezTo>
                    <a:pt x="49" y="0"/>
                    <a:pt x="1" y="72"/>
                    <a:pt x="1" y="119"/>
                  </a:cubicBezTo>
                  <a:lnTo>
                    <a:pt x="1" y="834"/>
                  </a:lnTo>
                  <a:cubicBezTo>
                    <a:pt x="1" y="905"/>
                    <a:pt x="49" y="953"/>
                    <a:pt x="120" y="953"/>
                  </a:cubicBezTo>
                  <a:lnTo>
                    <a:pt x="4335" y="953"/>
                  </a:lnTo>
                  <a:cubicBezTo>
                    <a:pt x="4407" y="953"/>
                    <a:pt x="4454" y="905"/>
                    <a:pt x="4454" y="834"/>
                  </a:cubicBezTo>
                  <a:lnTo>
                    <a:pt x="4454" y="119"/>
                  </a:lnTo>
                  <a:cubicBezTo>
                    <a:pt x="4454" y="72"/>
                    <a:pt x="4407" y="0"/>
                    <a:pt x="433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95"/>
            <p:cNvSpPr/>
            <p:nvPr/>
          </p:nvSpPr>
          <p:spPr>
            <a:xfrm>
              <a:off x="2839826" y="2163253"/>
              <a:ext cx="29445" cy="76667"/>
            </a:xfrm>
            <a:custGeom>
              <a:rect b="b" l="l" r="r" t="t"/>
              <a:pathLst>
                <a:path extrusionOk="0" h="2359" w="906">
                  <a:moveTo>
                    <a:pt x="1" y="1"/>
                  </a:moveTo>
                  <a:cubicBezTo>
                    <a:pt x="144" y="1"/>
                    <a:pt x="239" y="120"/>
                    <a:pt x="239" y="239"/>
                  </a:cubicBezTo>
                  <a:lnTo>
                    <a:pt x="239" y="2120"/>
                  </a:lnTo>
                  <a:cubicBezTo>
                    <a:pt x="239" y="2263"/>
                    <a:pt x="120" y="2358"/>
                    <a:pt x="1" y="2358"/>
                  </a:cubicBezTo>
                  <a:lnTo>
                    <a:pt x="644" y="2358"/>
                  </a:lnTo>
                  <a:cubicBezTo>
                    <a:pt x="786" y="2358"/>
                    <a:pt x="882" y="2239"/>
                    <a:pt x="882" y="2120"/>
                  </a:cubicBezTo>
                  <a:lnTo>
                    <a:pt x="882" y="239"/>
                  </a:lnTo>
                  <a:cubicBezTo>
                    <a:pt x="906" y="96"/>
                    <a:pt x="786"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95"/>
            <p:cNvSpPr/>
            <p:nvPr/>
          </p:nvSpPr>
          <p:spPr>
            <a:xfrm>
              <a:off x="2766311" y="2027826"/>
              <a:ext cx="24797" cy="30972"/>
            </a:xfrm>
            <a:custGeom>
              <a:rect b="b" l="l" r="r" t="t"/>
              <a:pathLst>
                <a:path extrusionOk="0" h="953" w="763">
                  <a:moveTo>
                    <a:pt x="0" y="0"/>
                  </a:moveTo>
                  <a:cubicBezTo>
                    <a:pt x="48" y="0"/>
                    <a:pt x="119" y="72"/>
                    <a:pt x="119" y="119"/>
                  </a:cubicBezTo>
                  <a:lnTo>
                    <a:pt x="119" y="834"/>
                  </a:lnTo>
                  <a:cubicBezTo>
                    <a:pt x="119" y="905"/>
                    <a:pt x="48" y="953"/>
                    <a:pt x="0" y="953"/>
                  </a:cubicBezTo>
                  <a:lnTo>
                    <a:pt x="643" y="953"/>
                  </a:lnTo>
                  <a:cubicBezTo>
                    <a:pt x="715" y="953"/>
                    <a:pt x="762" y="905"/>
                    <a:pt x="762" y="834"/>
                  </a:cubicBezTo>
                  <a:lnTo>
                    <a:pt x="762" y="119"/>
                  </a:lnTo>
                  <a:cubicBezTo>
                    <a:pt x="762" y="72"/>
                    <a:pt x="715" y="0"/>
                    <a:pt x="64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95"/>
            <p:cNvSpPr/>
            <p:nvPr/>
          </p:nvSpPr>
          <p:spPr>
            <a:xfrm>
              <a:off x="2822016" y="2182623"/>
              <a:ext cx="23270" cy="40430"/>
            </a:xfrm>
            <a:custGeom>
              <a:rect b="b" l="l" r="r" t="t"/>
              <a:pathLst>
                <a:path extrusionOk="0" h="1244" w="716">
                  <a:moveTo>
                    <a:pt x="144" y="0"/>
                  </a:moveTo>
                  <a:cubicBezTo>
                    <a:pt x="72" y="0"/>
                    <a:pt x="1" y="72"/>
                    <a:pt x="1" y="167"/>
                  </a:cubicBezTo>
                  <a:lnTo>
                    <a:pt x="1" y="1072"/>
                  </a:lnTo>
                  <a:cubicBezTo>
                    <a:pt x="1" y="1143"/>
                    <a:pt x="25" y="1191"/>
                    <a:pt x="96" y="1238"/>
                  </a:cubicBezTo>
                  <a:cubicBezTo>
                    <a:pt x="108" y="1242"/>
                    <a:pt x="121" y="1243"/>
                    <a:pt x="134" y="1243"/>
                  </a:cubicBezTo>
                  <a:cubicBezTo>
                    <a:pt x="220" y="1243"/>
                    <a:pt x="310" y="1175"/>
                    <a:pt x="310" y="1072"/>
                  </a:cubicBezTo>
                  <a:lnTo>
                    <a:pt x="310" y="762"/>
                  </a:lnTo>
                  <a:lnTo>
                    <a:pt x="501" y="762"/>
                  </a:lnTo>
                  <a:cubicBezTo>
                    <a:pt x="572" y="762"/>
                    <a:pt x="620" y="715"/>
                    <a:pt x="668" y="667"/>
                  </a:cubicBezTo>
                  <a:cubicBezTo>
                    <a:pt x="668" y="548"/>
                    <a:pt x="596" y="429"/>
                    <a:pt x="501" y="429"/>
                  </a:cubicBezTo>
                  <a:lnTo>
                    <a:pt x="310" y="429"/>
                  </a:lnTo>
                  <a:lnTo>
                    <a:pt x="310" y="310"/>
                  </a:lnTo>
                  <a:lnTo>
                    <a:pt x="549" y="310"/>
                  </a:lnTo>
                  <a:cubicBezTo>
                    <a:pt x="596" y="310"/>
                    <a:pt x="668" y="286"/>
                    <a:pt x="692" y="214"/>
                  </a:cubicBezTo>
                  <a:cubicBezTo>
                    <a:pt x="715" y="119"/>
                    <a:pt x="668"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95"/>
            <p:cNvSpPr/>
            <p:nvPr/>
          </p:nvSpPr>
          <p:spPr>
            <a:xfrm>
              <a:off x="2784088" y="2182623"/>
              <a:ext cx="30225" cy="37928"/>
            </a:xfrm>
            <a:custGeom>
              <a:rect b="b" l="l" r="r" t="t"/>
              <a:pathLst>
                <a:path extrusionOk="0" h="1167" w="930">
                  <a:moveTo>
                    <a:pt x="430" y="310"/>
                  </a:moveTo>
                  <a:cubicBezTo>
                    <a:pt x="644" y="310"/>
                    <a:pt x="644" y="548"/>
                    <a:pt x="644" y="595"/>
                  </a:cubicBezTo>
                  <a:cubicBezTo>
                    <a:pt x="644" y="762"/>
                    <a:pt x="573" y="905"/>
                    <a:pt x="430" y="905"/>
                  </a:cubicBezTo>
                  <a:lnTo>
                    <a:pt x="311" y="905"/>
                  </a:lnTo>
                  <a:lnTo>
                    <a:pt x="311" y="595"/>
                  </a:lnTo>
                  <a:lnTo>
                    <a:pt x="311" y="310"/>
                  </a:lnTo>
                  <a:close/>
                  <a:moveTo>
                    <a:pt x="120" y="0"/>
                  </a:moveTo>
                  <a:cubicBezTo>
                    <a:pt x="72" y="48"/>
                    <a:pt x="1" y="95"/>
                    <a:pt x="1" y="167"/>
                  </a:cubicBezTo>
                  <a:lnTo>
                    <a:pt x="1" y="1024"/>
                  </a:lnTo>
                  <a:lnTo>
                    <a:pt x="1" y="1048"/>
                  </a:lnTo>
                  <a:cubicBezTo>
                    <a:pt x="1" y="1072"/>
                    <a:pt x="49" y="1119"/>
                    <a:pt x="49" y="1143"/>
                  </a:cubicBezTo>
                  <a:cubicBezTo>
                    <a:pt x="72" y="1167"/>
                    <a:pt x="96" y="1167"/>
                    <a:pt x="120" y="1167"/>
                  </a:cubicBezTo>
                  <a:lnTo>
                    <a:pt x="406" y="1167"/>
                  </a:lnTo>
                  <a:cubicBezTo>
                    <a:pt x="692" y="1167"/>
                    <a:pt x="906" y="929"/>
                    <a:pt x="906" y="572"/>
                  </a:cubicBezTo>
                  <a:cubicBezTo>
                    <a:pt x="930" y="238"/>
                    <a:pt x="715" y="0"/>
                    <a:pt x="43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95"/>
            <p:cNvSpPr/>
            <p:nvPr/>
          </p:nvSpPr>
          <p:spPr>
            <a:xfrm>
              <a:off x="2750808" y="2182623"/>
              <a:ext cx="26358" cy="40397"/>
            </a:xfrm>
            <a:custGeom>
              <a:rect b="b" l="l" r="r" t="t"/>
              <a:pathLst>
                <a:path extrusionOk="0" h="1243" w="811">
                  <a:moveTo>
                    <a:pt x="406" y="286"/>
                  </a:moveTo>
                  <a:cubicBezTo>
                    <a:pt x="477" y="286"/>
                    <a:pt x="525" y="334"/>
                    <a:pt x="525" y="405"/>
                  </a:cubicBezTo>
                  <a:cubicBezTo>
                    <a:pt x="525" y="453"/>
                    <a:pt x="477" y="524"/>
                    <a:pt x="406" y="524"/>
                  </a:cubicBezTo>
                  <a:lnTo>
                    <a:pt x="287" y="524"/>
                  </a:lnTo>
                  <a:lnTo>
                    <a:pt x="287" y="405"/>
                  </a:lnTo>
                  <a:lnTo>
                    <a:pt x="287" y="286"/>
                  </a:lnTo>
                  <a:close/>
                  <a:moveTo>
                    <a:pt x="144" y="0"/>
                  </a:moveTo>
                  <a:cubicBezTo>
                    <a:pt x="144" y="0"/>
                    <a:pt x="1" y="0"/>
                    <a:pt x="1" y="167"/>
                  </a:cubicBezTo>
                  <a:lnTo>
                    <a:pt x="1" y="1072"/>
                  </a:lnTo>
                  <a:cubicBezTo>
                    <a:pt x="1" y="1143"/>
                    <a:pt x="49" y="1191"/>
                    <a:pt x="96" y="1238"/>
                  </a:cubicBezTo>
                  <a:cubicBezTo>
                    <a:pt x="106" y="1241"/>
                    <a:pt x="116" y="1242"/>
                    <a:pt x="126" y="1242"/>
                  </a:cubicBezTo>
                  <a:cubicBezTo>
                    <a:pt x="211" y="1242"/>
                    <a:pt x="287" y="1157"/>
                    <a:pt x="287" y="1072"/>
                  </a:cubicBezTo>
                  <a:lnTo>
                    <a:pt x="287" y="834"/>
                  </a:lnTo>
                  <a:lnTo>
                    <a:pt x="406" y="834"/>
                  </a:lnTo>
                  <a:cubicBezTo>
                    <a:pt x="644" y="834"/>
                    <a:pt x="811" y="667"/>
                    <a:pt x="811" y="429"/>
                  </a:cubicBezTo>
                  <a:cubicBezTo>
                    <a:pt x="811" y="214"/>
                    <a:pt x="644" y="0"/>
                    <a:pt x="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95"/>
            <p:cNvSpPr/>
            <p:nvPr/>
          </p:nvSpPr>
          <p:spPr>
            <a:xfrm>
              <a:off x="2645573" y="2002281"/>
              <a:ext cx="77415" cy="10075"/>
            </a:xfrm>
            <a:custGeom>
              <a:rect b="b" l="l" r="r" t="t"/>
              <a:pathLst>
                <a:path extrusionOk="0" h="310" w="2382">
                  <a:moveTo>
                    <a:pt x="191" y="0"/>
                  </a:moveTo>
                  <a:cubicBezTo>
                    <a:pt x="95" y="0"/>
                    <a:pt x="0" y="72"/>
                    <a:pt x="48" y="191"/>
                  </a:cubicBezTo>
                  <a:cubicBezTo>
                    <a:pt x="48" y="262"/>
                    <a:pt x="95" y="310"/>
                    <a:pt x="191" y="310"/>
                  </a:cubicBezTo>
                  <a:lnTo>
                    <a:pt x="2215" y="310"/>
                  </a:lnTo>
                  <a:cubicBezTo>
                    <a:pt x="2310" y="310"/>
                    <a:pt x="2382" y="239"/>
                    <a:pt x="2358" y="119"/>
                  </a:cubicBezTo>
                  <a:cubicBezTo>
                    <a:pt x="2358" y="48"/>
                    <a:pt x="2310" y="0"/>
                    <a:pt x="22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95"/>
            <p:cNvSpPr/>
            <p:nvPr/>
          </p:nvSpPr>
          <p:spPr>
            <a:xfrm>
              <a:off x="2644793" y="2157078"/>
              <a:ext cx="52650" cy="10075"/>
            </a:xfrm>
            <a:custGeom>
              <a:rect b="b" l="l" r="r" t="t"/>
              <a:pathLst>
                <a:path extrusionOk="0" h="310" w="1620">
                  <a:moveTo>
                    <a:pt x="191" y="0"/>
                  </a:moveTo>
                  <a:cubicBezTo>
                    <a:pt x="96" y="0"/>
                    <a:pt x="0" y="72"/>
                    <a:pt x="48" y="191"/>
                  </a:cubicBezTo>
                  <a:cubicBezTo>
                    <a:pt x="48" y="262"/>
                    <a:pt x="96" y="310"/>
                    <a:pt x="191" y="310"/>
                  </a:cubicBezTo>
                  <a:lnTo>
                    <a:pt x="1429" y="310"/>
                  </a:lnTo>
                  <a:cubicBezTo>
                    <a:pt x="1524" y="310"/>
                    <a:pt x="1620" y="238"/>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95"/>
            <p:cNvSpPr/>
            <p:nvPr/>
          </p:nvSpPr>
          <p:spPr>
            <a:xfrm>
              <a:off x="2644793" y="2181063"/>
              <a:ext cx="52650" cy="10855"/>
            </a:xfrm>
            <a:custGeom>
              <a:rect b="b" l="l" r="r" t="t"/>
              <a:pathLst>
                <a:path extrusionOk="0" h="334" w="1620">
                  <a:moveTo>
                    <a:pt x="191" y="0"/>
                  </a:moveTo>
                  <a:cubicBezTo>
                    <a:pt x="96" y="0"/>
                    <a:pt x="0" y="96"/>
                    <a:pt x="48" y="215"/>
                  </a:cubicBezTo>
                  <a:cubicBezTo>
                    <a:pt x="48" y="262"/>
                    <a:pt x="96" y="334"/>
                    <a:pt x="191" y="334"/>
                  </a:cubicBezTo>
                  <a:lnTo>
                    <a:pt x="1429" y="334"/>
                  </a:lnTo>
                  <a:cubicBezTo>
                    <a:pt x="1524" y="334"/>
                    <a:pt x="1620" y="239"/>
                    <a:pt x="1596" y="120"/>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95"/>
            <p:cNvSpPr/>
            <p:nvPr/>
          </p:nvSpPr>
          <p:spPr>
            <a:xfrm>
              <a:off x="2644793" y="2205828"/>
              <a:ext cx="52650" cy="10855"/>
            </a:xfrm>
            <a:custGeom>
              <a:rect b="b" l="l" r="r" t="t"/>
              <a:pathLst>
                <a:path extrusionOk="0" h="334" w="1620">
                  <a:moveTo>
                    <a:pt x="191" y="1"/>
                  </a:moveTo>
                  <a:cubicBezTo>
                    <a:pt x="96" y="1"/>
                    <a:pt x="0" y="96"/>
                    <a:pt x="48" y="215"/>
                  </a:cubicBezTo>
                  <a:cubicBezTo>
                    <a:pt x="48" y="286"/>
                    <a:pt x="96" y="334"/>
                    <a:pt x="191" y="334"/>
                  </a:cubicBezTo>
                  <a:lnTo>
                    <a:pt x="1429" y="334"/>
                  </a:lnTo>
                  <a:cubicBezTo>
                    <a:pt x="1524" y="334"/>
                    <a:pt x="1620" y="239"/>
                    <a:pt x="1596" y="120"/>
                  </a:cubicBezTo>
                  <a:cubicBezTo>
                    <a:pt x="1596" y="72"/>
                    <a:pt x="1524" y="1"/>
                    <a:pt x="1429"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95"/>
            <p:cNvSpPr/>
            <p:nvPr/>
          </p:nvSpPr>
          <p:spPr>
            <a:xfrm>
              <a:off x="2644793" y="2231373"/>
              <a:ext cx="52650" cy="10855"/>
            </a:xfrm>
            <a:custGeom>
              <a:rect b="b" l="l" r="r" t="t"/>
              <a:pathLst>
                <a:path extrusionOk="0" h="334" w="1620">
                  <a:moveTo>
                    <a:pt x="191" y="0"/>
                  </a:moveTo>
                  <a:cubicBezTo>
                    <a:pt x="96" y="0"/>
                    <a:pt x="0" y="72"/>
                    <a:pt x="48" y="215"/>
                  </a:cubicBezTo>
                  <a:cubicBezTo>
                    <a:pt x="48" y="262"/>
                    <a:pt x="96" y="334"/>
                    <a:pt x="191" y="334"/>
                  </a:cubicBezTo>
                  <a:lnTo>
                    <a:pt x="1429" y="334"/>
                  </a:lnTo>
                  <a:cubicBezTo>
                    <a:pt x="1524" y="334"/>
                    <a:pt x="1620" y="239"/>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95"/>
            <p:cNvSpPr/>
            <p:nvPr/>
          </p:nvSpPr>
          <p:spPr>
            <a:xfrm>
              <a:off x="2644793" y="2088178"/>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48"/>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95"/>
            <p:cNvSpPr/>
            <p:nvPr/>
          </p:nvSpPr>
          <p:spPr>
            <a:xfrm>
              <a:off x="2644793" y="2112163"/>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72"/>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3" name="Google Shape;20583;p95"/>
          <p:cNvGrpSpPr/>
          <p:nvPr/>
        </p:nvGrpSpPr>
        <p:grpSpPr>
          <a:xfrm>
            <a:off x="2695467" y="4003461"/>
            <a:ext cx="545451" cy="540702"/>
            <a:chOff x="2541086" y="2482923"/>
            <a:chExt cx="358378" cy="355258"/>
          </a:xfrm>
        </p:grpSpPr>
        <p:sp>
          <p:nvSpPr>
            <p:cNvPr id="20584" name="Google Shape;20584;p95"/>
            <p:cNvSpPr/>
            <p:nvPr/>
          </p:nvSpPr>
          <p:spPr>
            <a:xfrm>
              <a:off x="2577453" y="2777016"/>
              <a:ext cx="285642" cy="61165"/>
            </a:xfrm>
            <a:custGeom>
              <a:rect b="b" l="l" r="r" t="t"/>
              <a:pathLst>
                <a:path extrusionOk="0" h="1882" w="8789">
                  <a:moveTo>
                    <a:pt x="382" y="1"/>
                  </a:moveTo>
                  <a:cubicBezTo>
                    <a:pt x="167" y="1"/>
                    <a:pt x="1" y="167"/>
                    <a:pt x="1" y="382"/>
                  </a:cubicBezTo>
                  <a:lnTo>
                    <a:pt x="1" y="1668"/>
                  </a:lnTo>
                  <a:cubicBezTo>
                    <a:pt x="1" y="1787"/>
                    <a:pt x="96" y="1882"/>
                    <a:pt x="215" y="1882"/>
                  </a:cubicBezTo>
                  <a:lnTo>
                    <a:pt x="8574" y="1882"/>
                  </a:lnTo>
                  <a:cubicBezTo>
                    <a:pt x="8693" y="1882"/>
                    <a:pt x="8788" y="1787"/>
                    <a:pt x="8788" y="1668"/>
                  </a:cubicBezTo>
                  <a:lnTo>
                    <a:pt x="8788" y="382"/>
                  </a:lnTo>
                  <a:cubicBezTo>
                    <a:pt x="8788" y="167"/>
                    <a:pt x="8598" y="1"/>
                    <a:pt x="838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95"/>
            <p:cNvSpPr/>
            <p:nvPr/>
          </p:nvSpPr>
          <p:spPr>
            <a:xfrm>
              <a:off x="2563511" y="2482923"/>
              <a:ext cx="312715" cy="209755"/>
            </a:xfrm>
            <a:custGeom>
              <a:rect b="b" l="l" r="r" t="t"/>
              <a:pathLst>
                <a:path extrusionOk="0" h="6454" w="9622">
                  <a:moveTo>
                    <a:pt x="430" y="0"/>
                  </a:moveTo>
                  <a:cubicBezTo>
                    <a:pt x="191" y="0"/>
                    <a:pt x="1" y="167"/>
                    <a:pt x="1" y="405"/>
                  </a:cubicBezTo>
                  <a:lnTo>
                    <a:pt x="1" y="6239"/>
                  </a:lnTo>
                  <a:lnTo>
                    <a:pt x="4811" y="6454"/>
                  </a:lnTo>
                  <a:lnTo>
                    <a:pt x="9598" y="6239"/>
                  </a:lnTo>
                  <a:lnTo>
                    <a:pt x="9598" y="405"/>
                  </a:lnTo>
                  <a:cubicBezTo>
                    <a:pt x="9622" y="167"/>
                    <a:pt x="9455" y="0"/>
                    <a:pt x="9217"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95"/>
            <p:cNvSpPr/>
            <p:nvPr/>
          </p:nvSpPr>
          <p:spPr>
            <a:xfrm>
              <a:off x="2586748" y="2504568"/>
              <a:ext cx="265492" cy="187330"/>
            </a:xfrm>
            <a:custGeom>
              <a:rect b="b" l="l" r="r" t="t"/>
              <a:pathLst>
                <a:path extrusionOk="0" h="5764" w="8169">
                  <a:moveTo>
                    <a:pt x="191" y="1"/>
                  </a:moveTo>
                  <a:cubicBezTo>
                    <a:pt x="96" y="1"/>
                    <a:pt x="0" y="96"/>
                    <a:pt x="0" y="191"/>
                  </a:cubicBezTo>
                  <a:lnTo>
                    <a:pt x="0" y="5550"/>
                  </a:lnTo>
                  <a:lnTo>
                    <a:pt x="4096" y="5764"/>
                  </a:lnTo>
                  <a:lnTo>
                    <a:pt x="8169" y="5550"/>
                  </a:lnTo>
                  <a:lnTo>
                    <a:pt x="8169" y="191"/>
                  </a:lnTo>
                  <a:cubicBezTo>
                    <a:pt x="8169"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95"/>
            <p:cNvSpPr/>
            <p:nvPr/>
          </p:nvSpPr>
          <p:spPr>
            <a:xfrm>
              <a:off x="2825883" y="2504568"/>
              <a:ext cx="27138" cy="180375"/>
            </a:xfrm>
            <a:custGeom>
              <a:rect b="b" l="l" r="r" t="t"/>
              <a:pathLst>
                <a:path extrusionOk="0" h="5550" w="835">
                  <a:moveTo>
                    <a:pt x="1" y="1"/>
                  </a:moveTo>
                  <a:cubicBezTo>
                    <a:pt x="96" y="1"/>
                    <a:pt x="191" y="96"/>
                    <a:pt x="191" y="191"/>
                  </a:cubicBezTo>
                  <a:lnTo>
                    <a:pt x="191" y="5550"/>
                  </a:lnTo>
                  <a:lnTo>
                    <a:pt x="834" y="5550"/>
                  </a:lnTo>
                  <a:lnTo>
                    <a:pt x="834" y="191"/>
                  </a:lnTo>
                  <a:cubicBezTo>
                    <a:pt x="834" y="96"/>
                    <a:pt x="739"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95"/>
            <p:cNvSpPr/>
            <p:nvPr/>
          </p:nvSpPr>
          <p:spPr>
            <a:xfrm>
              <a:off x="2841386" y="2482923"/>
              <a:ext cx="34840" cy="209755"/>
            </a:xfrm>
            <a:custGeom>
              <a:rect b="b" l="l" r="r" t="t"/>
              <a:pathLst>
                <a:path extrusionOk="0" h="6454" w="1072">
                  <a:moveTo>
                    <a:pt x="0" y="0"/>
                  </a:moveTo>
                  <a:cubicBezTo>
                    <a:pt x="238" y="0"/>
                    <a:pt x="429" y="167"/>
                    <a:pt x="429" y="405"/>
                  </a:cubicBezTo>
                  <a:lnTo>
                    <a:pt x="429" y="6239"/>
                  </a:lnTo>
                  <a:lnTo>
                    <a:pt x="786" y="6454"/>
                  </a:lnTo>
                  <a:lnTo>
                    <a:pt x="1072" y="6239"/>
                  </a:lnTo>
                  <a:lnTo>
                    <a:pt x="1072" y="405"/>
                  </a:lnTo>
                  <a:cubicBezTo>
                    <a:pt x="1072" y="167"/>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95"/>
            <p:cNvSpPr/>
            <p:nvPr/>
          </p:nvSpPr>
          <p:spPr>
            <a:xfrm>
              <a:off x="2659483" y="2631513"/>
              <a:ext cx="120022" cy="60385"/>
            </a:xfrm>
            <a:custGeom>
              <a:rect b="b" l="l" r="r" t="t"/>
              <a:pathLst>
                <a:path extrusionOk="0" h="1858" w="3693">
                  <a:moveTo>
                    <a:pt x="1382" y="0"/>
                  </a:moveTo>
                  <a:lnTo>
                    <a:pt x="1382" y="596"/>
                  </a:lnTo>
                  <a:cubicBezTo>
                    <a:pt x="1382" y="667"/>
                    <a:pt x="1334" y="691"/>
                    <a:pt x="1287" y="715"/>
                  </a:cubicBezTo>
                  <a:lnTo>
                    <a:pt x="382" y="1072"/>
                  </a:lnTo>
                  <a:cubicBezTo>
                    <a:pt x="263" y="1144"/>
                    <a:pt x="144" y="1239"/>
                    <a:pt x="120" y="1358"/>
                  </a:cubicBezTo>
                  <a:cubicBezTo>
                    <a:pt x="96" y="1429"/>
                    <a:pt x="25" y="1548"/>
                    <a:pt x="1" y="1644"/>
                  </a:cubicBezTo>
                  <a:lnTo>
                    <a:pt x="1811" y="1858"/>
                  </a:lnTo>
                  <a:lnTo>
                    <a:pt x="3692" y="1644"/>
                  </a:lnTo>
                  <a:cubicBezTo>
                    <a:pt x="3668" y="1548"/>
                    <a:pt x="3644" y="1429"/>
                    <a:pt x="3573" y="1358"/>
                  </a:cubicBezTo>
                  <a:cubicBezTo>
                    <a:pt x="3525" y="1239"/>
                    <a:pt x="3430" y="1144"/>
                    <a:pt x="3311" y="1072"/>
                  </a:cubicBezTo>
                  <a:lnTo>
                    <a:pt x="2406" y="715"/>
                  </a:lnTo>
                  <a:cubicBezTo>
                    <a:pt x="2358" y="691"/>
                    <a:pt x="2335" y="667"/>
                    <a:pt x="2335" y="596"/>
                  </a:cubicBezTo>
                  <a:lnTo>
                    <a:pt x="2335"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95"/>
            <p:cNvSpPr/>
            <p:nvPr/>
          </p:nvSpPr>
          <p:spPr>
            <a:xfrm>
              <a:off x="2673426" y="2530113"/>
              <a:ext cx="94445" cy="94478"/>
            </a:xfrm>
            <a:custGeom>
              <a:rect b="b" l="l" r="r" t="t"/>
              <a:pathLst>
                <a:path extrusionOk="0" h="2907" w="2906">
                  <a:moveTo>
                    <a:pt x="1453" y="1"/>
                  </a:moveTo>
                  <a:cubicBezTo>
                    <a:pt x="643" y="1"/>
                    <a:pt x="1" y="644"/>
                    <a:pt x="1" y="1453"/>
                  </a:cubicBezTo>
                  <a:cubicBezTo>
                    <a:pt x="1" y="2263"/>
                    <a:pt x="643" y="2906"/>
                    <a:pt x="1453" y="2906"/>
                  </a:cubicBezTo>
                  <a:cubicBezTo>
                    <a:pt x="2263" y="2906"/>
                    <a:pt x="2906" y="2263"/>
                    <a:pt x="2906" y="1453"/>
                  </a:cubicBezTo>
                  <a:cubicBezTo>
                    <a:pt x="2906" y="644"/>
                    <a:pt x="2263" y="1"/>
                    <a:pt x="1453"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95"/>
            <p:cNvSpPr/>
            <p:nvPr/>
          </p:nvSpPr>
          <p:spPr>
            <a:xfrm>
              <a:off x="2673426" y="2559201"/>
              <a:ext cx="96785" cy="86483"/>
            </a:xfrm>
            <a:custGeom>
              <a:rect b="b" l="l" r="r" t="t"/>
              <a:pathLst>
                <a:path extrusionOk="0" h="2661" w="2978">
                  <a:moveTo>
                    <a:pt x="800" y="1"/>
                  </a:moveTo>
                  <a:cubicBezTo>
                    <a:pt x="787" y="1"/>
                    <a:pt x="774" y="4"/>
                    <a:pt x="763" y="11"/>
                  </a:cubicBezTo>
                  <a:cubicBezTo>
                    <a:pt x="715" y="35"/>
                    <a:pt x="667" y="82"/>
                    <a:pt x="643" y="106"/>
                  </a:cubicBezTo>
                  <a:cubicBezTo>
                    <a:pt x="501" y="439"/>
                    <a:pt x="1" y="1892"/>
                    <a:pt x="1001" y="2535"/>
                  </a:cubicBezTo>
                  <a:cubicBezTo>
                    <a:pt x="1156" y="2618"/>
                    <a:pt x="1322" y="2660"/>
                    <a:pt x="1486" y="2660"/>
                  </a:cubicBezTo>
                  <a:cubicBezTo>
                    <a:pt x="1650" y="2660"/>
                    <a:pt x="1810" y="2618"/>
                    <a:pt x="1953" y="2535"/>
                  </a:cubicBezTo>
                  <a:cubicBezTo>
                    <a:pt x="2977" y="1892"/>
                    <a:pt x="2430" y="439"/>
                    <a:pt x="2311" y="106"/>
                  </a:cubicBezTo>
                  <a:cubicBezTo>
                    <a:pt x="2263" y="106"/>
                    <a:pt x="2215" y="58"/>
                    <a:pt x="2168" y="35"/>
                  </a:cubicBezTo>
                  <a:cubicBezTo>
                    <a:pt x="2150" y="23"/>
                    <a:pt x="2131" y="17"/>
                    <a:pt x="2111" y="17"/>
                  </a:cubicBezTo>
                  <a:cubicBezTo>
                    <a:pt x="1972" y="17"/>
                    <a:pt x="1793" y="276"/>
                    <a:pt x="1668" y="296"/>
                  </a:cubicBezTo>
                  <a:cubicBezTo>
                    <a:pt x="1584" y="308"/>
                    <a:pt x="1531" y="314"/>
                    <a:pt x="1474" y="314"/>
                  </a:cubicBezTo>
                  <a:cubicBezTo>
                    <a:pt x="1417" y="314"/>
                    <a:pt x="1358" y="308"/>
                    <a:pt x="1263" y="296"/>
                  </a:cubicBezTo>
                  <a:cubicBezTo>
                    <a:pt x="1134" y="275"/>
                    <a:pt x="927" y="1"/>
                    <a:pt x="80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95"/>
            <p:cNvSpPr/>
            <p:nvPr/>
          </p:nvSpPr>
          <p:spPr>
            <a:xfrm>
              <a:off x="2709793" y="2560501"/>
              <a:ext cx="58858" cy="88238"/>
            </a:xfrm>
            <a:custGeom>
              <a:rect b="b" l="l" r="r" t="t"/>
              <a:pathLst>
                <a:path extrusionOk="0" h="2715" w="1811">
                  <a:moveTo>
                    <a:pt x="990" y="0"/>
                  </a:moveTo>
                  <a:cubicBezTo>
                    <a:pt x="856" y="0"/>
                    <a:pt x="693" y="239"/>
                    <a:pt x="549" y="280"/>
                  </a:cubicBezTo>
                  <a:cubicBezTo>
                    <a:pt x="715" y="757"/>
                    <a:pt x="1049" y="2019"/>
                    <a:pt x="144" y="2590"/>
                  </a:cubicBezTo>
                  <a:cubicBezTo>
                    <a:pt x="96" y="2614"/>
                    <a:pt x="72" y="2638"/>
                    <a:pt x="1" y="2638"/>
                  </a:cubicBezTo>
                  <a:cubicBezTo>
                    <a:pt x="114" y="2689"/>
                    <a:pt x="236" y="2714"/>
                    <a:pt x="358" y="2714"/>
                  </a:cubicBezTo>
                  <a:cubicBezTo>
                    <a:pt x="517" y="2714"/>
                    <a:pt x="675" y="2671"/>
                    <a:pt x="810" y="2590"/>
                  </a:cubicBezTo>
                  <a:cubicBezTo>
                    <a:pt x="1811" y="1923"/>
                    <a:pt x="1287" y="471"/>
                    <a:pt x="1168" y="137"/>
                  </a:cubicBezTo>
                  <a:cubicBezTo>
                    <a:pt x="1120" y="90"/>
                    <a:pt x="1096" y="42"/>
                    <a:pt x="1049" y="18"/>
                  </a:cubicBezTo>
                  <a:cubicBezTo>
                    <a:pt x="1030" y="6"/>
                    <a:pt x="1010" y="0"/>
                    <a:pt x="99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95"/>
            <p:cNvSpPr/>
            <p:nvPr/>
          </p:nvSpPr>
          <p:spPr>
            <a:xfrm>
              <a:off x="2712913" y="2753811"/>
              <a:ext cx="123858" cy="84370"/>
            </a:xfrm>
            <a:custGeom>
              <a:rect b="b" l="l" r="r" t="t"/>
              <a:pathLst>
                <a:path extrusionOk="0" h="2596" w="3811">
                  <a:moveTo>
                    <a:pt x="691" y="0"/>
                  </a:moveTo>
                  <a:cubicBezTo>
                    <a:pt x="453" y="0"/>
                    <a:pt x="238" y="214"/>
                    <a:pt x="238" y="453"/>
                  </a:cubicBezTo>
                  <a:lnTo>
                    <a:pt x="0" y="2596"/>
                  </a:lnTo>
                  <a:lnTo>
                    <a:pt x="3810" y="2596"/>
                  </a:lnTo>
                  <a:lnTo>
                    <a:pt x="3810" y="453"/>
                  </a:lnTo>
                  <a:cubicBezTo>
                    <a:pt x="3810" y="214"/>
                    <a:pt x="3596" y="0"/>
                    <a:pt x="33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95"/>
            <p:cNvSpPr/>
            <p:nvPr/>
          </p:nvSpPr>
          <p:spPr>
            <a:xfrm>
              <a:off x="2740766" y="2779323"/>
              <a:ext cx="76635" cy="10888"/>
            </a:xfrm>
            <a:custGeom>
              <a:rect b="b" l="l" r="r" t="t"/>
              <a:pathLst>
                <a:path extrusionOk="0" h="335" w="2358">
                  <a:moveTo>
                    <a:pt x="191" y="1"/>
                  </a:moveTo>
                  <a:cubicBezTo>
                    <a:pt x="48" y="1"/>
                    <a:pt x="0" y="96"/>
                    <a:pt x="0" y="191"/>
                  </a:cubicBezTo>
                  <a:cubicBezTo>
                    <a:pt x="24" y="287"/>
                    <a:pt x="96"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95"/>
            <p:cNvSpPr/>
            <p:nvPr/>
          </p:nvSpPr>
          <p:spPr>
            <a:xfrm>
              <a:off x="2740766" y="2804868"/>
              <a:ext cx="76635" cy="10888"/>
            </a:xfrm>
            <a:custGeom>
              <a:rect b="b" l="l" r="r" t="t"/>
              <a:pathLst>
                <a:path extrusionOk="0" h="335" w="2358">
                  <a:moveTo>
                    <a:pt x="191" y="1"/>
                  </a:moveTo>
                  <a:cubicBezTo>
                    <a:pt x="48" y="1"/>
                    <a:pt x="0" y="96"/>
                    <a:pt x="0" y="191"/>
                  </a:cubicBezTo>
                  <a:cubicBezTo>
                    <a:pt x="24" y="263"/>
                    <a:pt x="96"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95"/>
            <p:cNvSpPr/>
            <p:nvPr/>
          </p:nvSpPr>
          <p:spPr>
            <a:xfrm>
              <a:off x="2603778" y="2753811"/>
              <a:ext cx="116122" cy="84370"/>
            </a:xfrm>
            <a:custGeom>
              <a:rect b="b" l="l" r="r" t="t"/>
              <a:pathLst>
                <a:path extrusionOk="0" h="2596" w="3573">
                  <a:moveTo>
                    <a:pt x="429" y="0"/>
                  </a:moveTo>
                  <a:cubicBezTo>
                    <a:pt x="191" y="0"/>
                    <a:pt x="0" y="214"/>
                    <a:pt x="0" y="453"/>
                  </a:cubicBezTo>
                  <a:lnTo>
                    <a:pt x="0" y="2596"/>
                  </a:lnTo>
                  <a:lnTo>
                    <a:pt x="3572" y="2596"/>
                  </a:lnTo>
                  <a:lnTo>
                    <a:pt x="3572" y="453"/>
                  </a:lnTo>
                  <a:cubicBezTo>
                    <a:pt x="3572" y="214"/>
                    <a:pt x="3358" y="0"/>
                    <a:pt x="3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95"/>
            <p:cNvSpPr/>
            <p:nvPr/>
          </p:nvSpPr>
          <p:spPr>
            <a:xfrm>
              <a:off x="2624676" y="2779323"/>
              <a:ext cx="76635" cy="10888"/>
            </a:xfrm>
            <a:custGeom>
              <a:rect b="b" l="l" r="r" t="t"/>
              <a:pathLst>
                <a:path extrusionOk="0" h="335" w="2358">
                  <a:moveTo>
                    <a:pt x="191" y="1"/>
                  </a:moveTo>
                  <a:cubicBezTo>
                    <a:pt x="48" y="1"/>
                    <a:pt x="0" y="96"/>
                    <a:pt x="0" y="191"/>
                  </a:cubicBezTo>
                  <a:cubicBezTo>
                    <a:pt x="24" y="287"/>
                    <a:pt x="95"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95"/>
            <p:cNvSpPr/>
            <p:nvPr/>
          </p:nvSpPr>
          <p:spPr>
            <a:xfrm>
              <a:off x="2624676" y="2804868"/>
              <a:ext cx="76635" cy="10888"/>
            </a:xfrm>
            <a:custGeom>
              <a:rect b="b" l="l" r="r" t="t"/>
              <a:pathLst>
                <a:path extrusionOk="0" h="335" w="2358">
                  <a:moveTo>
                    <a:pt x="191" y="1"/>
                  </a:moveTo>
                  <a:cubicBezTo>
                    <a:pt x="48" y="1"/>
                    <a:pt x="0" y="96"/>
                    <a:pt x="0" y="191"/>
                  </a:cubicBezTo>
                  <a:cubicBezTo>
                    <a:pt x="24" y="263"/>
                    <a:pt x="95"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95"/>
            <p:cNvSpPr/>
            <p:nvPr/>
          </p:nvSpPr>
          <p:spPr>
            <a:xfrm>
              <a:off x="2541086" y="2684911"/>
              <a:ext cx="358378" cy="25578"/>
            </a:xfrm>
            <a:custGeom>
              <a:rect b="b" l="l" r="r" t="t"/>
              <a:pathLst>
                <a:path extrusionOk="0" h="787" w="11027">
                  <a:moveTo>
                    <a:pt x="167" y="1"/>
                  </a:moveTo>
                  <a:cubicBezTo>
                    <a:pt x="72" y="1"/>
                    <a:pt x="0" y="72"/>
                    <a:pt x="0" y="144"/>
                  </a:cubicBezTo>
                  <a:lnTo>
                    <a:pt x="0" y="453"/>
                  </a:lnTo>
                  <a:cubicBezTo>
                    <a:pt x="0" y="620"/>
                    <a:pt x="167" y="786"/>
                    <a:pt x="334" y="786"/>
                  </a:cubicBezTo>
                  <a:lnTo>
                    <a:pt x="4525" y="786"/>
                  </a:lnTo>
                  <a:lnTo>
                    <a:pt x="5525" y="572"/>
                  </a:lnTo>
                  <a:lnTo>
                    <a:pt x="6502" y="786"/>
                  </a:lnTo>
                  <a:lnTo>
                    <a:pt x="10693" y="786"/>
                  </a:lnTo>
                  <a:cubicBezTo>
                    <a:pt x="10883" y="786"/>
                    <a:pt x="11003" y="620"/>
                    <a:pt x="11026" y="453"/>
                  </a:cubicBezTo>
                  <a:lnTo>
                    <a:pt x="11026" y="144"/>
                  </a:lnTo>
                  <a:cubicBezTo>
                    <a:pt x="11026" y="72"/>
                    <a:pt x="10955" y="1"/>
                    <a:pt x="10883" y="1"/>
                  </a:cubicBezTo>
                  <a:lnTo>
                    <a:pt x="6502" y="1"/>
                  </a:lnTo>
                  <a:lnTo>
                    <a:pt x="5525"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95"/>
            <p:cNvSpPr/>
            <p:nvPr/>
          </p:nvSpPr>
          <p:spPr>
            <a:xfrm>
              <a:off x="2866931" y="2684911"/>
              <a:ext cx="31753" cy="25578"/>
            </a:xfrm>
            <a:custGeom>
              <a:rect b="b" l="l" r="r" t="t"/>
              <a:pathLst>
                <a:path extrusionOk="0" h="787" w="977">
                  <a:moveTo>
                    <a:pt x="167" y="1"/>
                  </a:moveTo>
                  <a:cubicBezTo>
                    <a:pt x="262" y="1"/>
                    <a:pt x="310" y="72"/>
                    <a:pt x="310" y="144"/>
                  </a:cubicBezTo>
                  <a:lnTo>
                    <a:pt x="310" y="453"/>
                  </a:lnTo>
                  <a:cubicBezTo>
                    <a:pt x="310" y="620"/>
                    <a:pt x="167" y="786"/>
                    <a:pt x="0" y="786"/>
                  </a:cubicBezTo>
                  <a:lnTo>
                    <a:pt x="643" y="786"/>
                  </a:lnTo>
                  <a:cubicBezTo>
                    <a:pt x="834" y="786"/>
                    <a:pt x="977" y="620"/>
                    <a:pt x="977" y="453"/>
                  </a:cubicBezTo>
                  <a:lnTo>
                    <a:pt x="977" y="144"/>
                  </a:lnTo>
                  <a:cubicBezTo>
                    <a:pt x="977" y="72"/>
                    <a:pt x="905"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95"/>
            <p:cNvSpPr/>
            <p:nvPr/>
          </p:nvSpPr>
          <p:spPr>
            <a:xfrm>
              <a:off x="2688896" y="2684911"/>
              <a:ext cx="62725" cy="24017"/>
            </a:xfrm>
            <a:custGeom>
              <a:rect b="b" l="l" r="r" t="t"/>
              <a:pathLst>
                <a:path extrusionOk="0" h="739" w="1930">
                  <a:moveTo>
                    <a:pt x="1" y="1"/>
                  </a:moveTo>
                  <a:lnTo>
                    <a:pt x="1" y="739"/>
                  </a:lnTo>
                  <a:lnTo>
                    <a:pt x="1930" y="739"/>
                  </a:lnTo>
                  <a:lnTo>
                    <a:pt x="1930"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95"/>
            <p:cNvSpPr/>
            <p:nvPr/>
          </p:nvSpPr>
          <p:spPr>
            <a:xfrm>
              <a:off x="2729911" y="2684911"/>
              <a:ext cx="21710" cy="24017"/>
            </a:xfrm>
            <a:custGeom>
              <a:rect b="b" l="l" r="r" t="t"/>
              <a:pathLst>
                <a:path extrusionOk="0" h="739" w="668">
                  <a:moveTo>
                    <a:pt x="1" y="1"/>
                  </a:moveTo>
                  <a:lnTo>
                    <a:pt x="1" y="739"/>
                  </a:lnTo>
                  <a:lnTo>
                    <a:pt x="668" y="739"/>
                  </a:lnTo>
                  <a:lnTo>
                    <a:pt x="668"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3" name="Google Shape;20603;p95"/>
          <p:cNvGrpSpPr/>
          <p:nvPr/>
        </p:nvGrpSpPr>
        <p:grpSpPr>
          <a:xfrm>
            <a:off x="2695467" y="4858167"/>
            <a:ext cx="568996" cy="508253"/>
            <a:chOff x="2541086" y="3044491"/>
            <a:chExt cx="373848" cy="333938"/>
          </a:xfrm>
        </p:grpSpPr>
        <p:sp>
          <p:nvSpPr>
            <p:cNvPr id="20604" name="Google Shape;20604;p95"/>
            <p:cNvSpPr/>
            <p:nvPr/>
          </p:nvSpPr>
          <p:spPr>
            <a:xfrm>
              <a:off x="2563511" y="3151611"/>
              <a:ext cx="312715" cy="209788"/>
            </a:xfrm>
            <a:custGeom>
              <a:rect b="b" l="l" r="r" t="t"/>
              <a:pathLst>
                <a:path extrusionOk="0" h="6455" w="9622">
                  <a:moveTo>
                    <a:pt x="430" y="1"/>
                  </a:moveTo>
                  <a:cubicBezTo>
                    <a:pt x="191" y="1"/>
                    <a:pt x="1" y="167"/>
                    <a:pt x="1" y="406"/>
                  </a:cubicBezTo>
                  <a:lnTo>
                    <a:pt x="1" y="6240"/>
                  </a:lnTo>
                  <a:lnTo>
                    <a:pt x="4740" y="6454"/>
                  </a:lnTo>
                  <a:lnTo>
                    <a:pt x="9622" y="6240"/>
                  </a:lnTo>
                  <a:lnTo>
                    <a:pt x="9622" y="406"/>
                  </a:lnTo>
                  <a:cubicBezTo>
                    <a:pt x="9622" y="167"/>
                    <a:pt x="9455" y="1"/>
                    <a:pt x="9217"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95"/>
            <p:cNvSpPr/>
            <p:nvPr/>
          </p:nvSpPr>
          <p:spPr>
            <a:xfrm>
              <a:off x="2586748" y="3173288"/>
              <a:ext cx="265492" cy="187330"/>
            </a:xfrm>
            <a:custGeom>
              <a:rect b="b" l="l" r="r" t="t"/>
              <a:pathLst>
                <a:path extrusionOk="0" h="5764" w="8169">
                  <a:moveTo>
                    <a:pt x="191" y="0"/>
                  </a:moveTo>
                  <a:cubicBezTo>
                    <a:pt x="96" y="0"/>
                    <a:pt x="0" y="96"/>
                    <a:pt x="0" y="191"/>
                  </a:cubicBezTo>
                  <a:lnTo>
                    <a:pt x="0" y="5549"/>
                  </a:lnTo>
                  <a:lnTo>
                    <a:pt x="4096" y="5764"/>
                  </a:lnTo>
                  <a:lnTo>
                    <a:pt x="8169" y="5549"/>
                  </a:lnTo>
                  <a:lnTo>
                    <a:pt x="8169" y="191"/>
                  </a:lnTo>
                  <a:cubicBezTo>
                    <a:pt x="8169" y="96"/>
                    <a:pt x="8073" y="0"/>
                    <a:pt x="79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95"/>
            <p:cNvSpPr/>
            <p:nvPr/>
          </p:nvSpPr>
          <p:spPr>
            <a:xfrm>
              <a:off x="2825883" y="3173288"/>
              <a:ext cx="27917" cy="187330"/>
            </a:xfrm>
            <a:custGeom>
              <a:rect b="b" l="l" r="r" t="t"/>
              <a:pathLst>
                <a:path extrusionOk="0" h="5764" w="859">
                  <a:moveTo>
                    <a:pt x="1" y="0"/>
                  </a:moveTo>
                  <a:cubicBezTo>
                    <a:pt x="96" y="0"/>
                    <a:pt x="191" y="96"/>
                    <a:pt x="191" y="191"/>
                  </a:cubicBezTo>
                  <a:lnTo>
                    <a:pt x="191" y="5549"/>
                  </a:lnTo>
                  <a:lnTo>
                    <a:pt x="477" y="5764"/>
                  </a:lnTo>
                  <a:lnTo>
                    <a:pt x="834" y="5549"/>
                  </a:lnTo>
                  <a:lnTo>
                    <a:pt x="834" y="191"/>
                  </a:lnTo>
                  <a:cubicBezTo>
                    <a:pt x="858" y="96"/>
                    <a:pt x="787" y="0"/>
                    <a:pt x="66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95"/>
            <p:cNvSpPr/>
            <p:nvPr/>
          </p:nvSpPr>
          <p:spPr>
            <a:xfrm>
              <a:off x="2841386" y="3150083"/>
              <a:ext cx="35620" cy="210535"/>
            </a:xfrm>
            <a:custGeom>
              <a:rect b="b" l="l" r="r" t="t"/>
              <a:pathLst>
                <a:path extrusionOk="0" h="6478" w="1096">
                  <a:moveTo>
                    <a:pt x="0" y="0"/>
                  </a:moveTo>
                  <a:cubicBezTo>
                    <a:pt x="238" y="0"/>
                    <a:pt x="429" y="191"/>
                    <a:pt x="429" y="429"/>
                  </a:cubicBezTo>
                  <a:lnTo>
                    <a:pt x="429" y="6263"/>
                  </a:lnTo>
                  <a:lnTo>
                    <a:pt x="786" y="6478"/>
                  </a:lnTo>
                  <a:lnTo>
                    <a:pt x="1096" y="6263"/>
                  </a:lnTo>
                  <a:lnTo>
                    <a:pt x="1096" y="429"/>
                  </a:lnTo>
                  <a:lnTo>
                    <a:pt x="1072" y="429"/>
                  </a:lnTo>
                  <a:cubicBezTo>
                    <a:pt x="1072" y="191"/>
                    <a:pt x="881" y="0"/>
                    <a:pt x="6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95"/>
            <p:cNvSpPr/>
            <p:nvPr/>
          </p:nvSpPr>
          <p:spPr>
            <a:xfrm>
              <a:off x="2647101" y="3044653"/>
              <a:ext cx="267833" cy="246902"/>
            </a:xfrm>
            <a:custGeom>
              <a:rect b="b" l="l" r="r" t="t"/>
              <a:pathLst>
                <a:path extrusionOk="0" h="7597" w="8241">
                  <a:moveTo>
                    <a:pt x="4079" y="0"/>
                  </a:moveTo>
                  <a:cubicBezTo>
                    <a:pt x="2672" y="0"/>
                    <a:pt x="1322" y="827"/>
                    <a:pt x="715" y="2196"/>
                  </a:cubicBezTo>
                  <a:cubicBezTo>
                    <a:pt x="1" y="3816"/>
                    <a:pt x="525" y="5697"/>
                    <a:pt x="1930" y="6673"/>
                  </a:cubicBezTo>
                  <a:cubicBezTo>
                    <a:pt x="2049" y="6769"/>
                    <a:pt x="2144" y="6911"/>
                    <a:pt x="2168" y="7054"/>
                  </a:cubicBezTo>
                  <a:lnTo>
                    <a:pt x="2192" y="7483"/>
                  </a:lnTo>
                  <a:cubicBezTo>
                    <a:pt x="2192" y="7553"/>
                    <a:pt x="2256" y="7597"/>
                    <a:pt x="2327" y="7597"/>
                  </a:cubicBezTo>
                  <a:cubicBezTo>
                    <a:pt x="2353" y="7597"/>
                    <a:pt x="2381" y="7591"/>
                    <a:pt x="2406" y="7578"/>
                  </a:cubicBezTo>
                  <a:lnTo>
                    <a:pt x="2763" y="7316"/>
                  </a:lnTo>
                  <a:cubicBezTo>
                    <a:pt x="2853" y="7263"/>
                    <a:pt x="2982" y="7236"/>
                    <a:pt x="3102" y="7236"/>
                  </a:cubicBezTo>
                  <a:cubicBezTo>
                    <a:pt x="3141" y="7236"/>
                    <a:pt x="3180" y="7239"/>
                    <a:pt x="3216" y="7245"/>
                  </a:cubicBezTo>
                  <a:cubicBezTo>
                    <a:pt x="3497" y="7313"/>
                    <a:pt x="3782" y="7346"/>
                    <a:pt x="4065" y="7346"/>
                  </a:cubicBezTo>
                  <a:cubicBezTo>
                    <a:pt x="5456" y="7346"/>
                    <a:pt x="6794" y="6547"/>
                    <a:pt x="7407" y="5221"/>
                  </a:cubicBezTo>
                  <a:cubicBezTo>
                    <a:pt x="8241" y="3411"/>
                    <a:pt x="7455" y="1220"/>
                    <a:pt x="5645" y="363"/>
                  </a:cubicBezTo>
                  <a:cubicBezTo>
                    <a:pt x="5139" y="116"/>
                    <a:pt x="4605" y="0"/>
                    <a:pt x="407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95"/>
            <p:cNvSpPr/>
            <p:nvPr/>
          </p:nvSpPr>
          <p:spPr>
            <a:xfrm>
              <a:off x="2768618" y="3044491"/>
              <a:ext cx="146315" cy="239233"/>
            </a:xfrm>
            <a:custGeom>
              <a:rect b="b" l="l" r="r" t="t"/>
              <a:pathLst>
                <a:path extrusionOk="0" h="7361" w="4502">
                  <a:moveTo>
                    <a:pt x="263" y="0"/>
                  </a:moveTo>
                  <a:cubicBezTo>
                    <a:pt x="174" y="0"/>
                    <a:pt x="87" y="3"/>
                    <a:pt x="1" y="10"/>
                  </a:cubicBezTo>
                  <a:cubicBezTo>
                    <a:pt x="429" y="34"/>
                    <a:pt x="810" y="153"/>
                    <a:pt x="1191" y="344"/>
                  </a:cubicBezTo>
                  <a:cubicBezTo>
                    <a:pt x="3049" y="1177"/>
                    <a:pt x="3859" y="3368"/>
                    <a:pt x="3025" y="5226"/>
                  </a:cubicBezTo>
                  <a:cubicBezTo>
                    <a:pt x="2454" y="6464"/>
                    <a:pt x="1263" y="7250"/>
                    <a:pt x="1" y="7345"/>
                  </a:cubicBezTo>
                  <a:cubicBezTo>
                    <a:pt x="114" y="7356"/>
                    <a:pt x="227" y="7361"/>
                    <a:pt x="339" y="7361"/>
                  </a:cubicBezTo>
                  <a:cubicBezTo>
                    <a:pt x="1743" y="7361"/>
                    <a:pt x="3073" y="6548"/>
                    <a:pt x="3668" y="5226"/>
                  </a:cubicBezTo>
                  <a:cubicBezTo>
                    <a:pt x="4502" y="3368"/>
                    <a:pt x="3692" y="1177"/>
                    <a:pt x="1858" y="344"/>
                  </a:cubicBezTo>
                  <a:cubicBezTo>
                    <a:pt x="1349" y="120"/>
                    <a:pt x="787" y="0"/>
                    <a:pt x="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95"/>
            <p:cNvSpPr/>
            <p:nvPr/>
          </p:nvSpPr>
          <p:spPr>
            <a:xfrm>
              <a:off x="2692763" y="3075756"/>
              <a:ext cx="174200" cy="174200"/>
            </a:xfrm>
            <a:custGeom>
              <a:rect b="b" l="l" r="r" t="t"/>
              <a:pathLst>
                <a:path extrusionOk="0" h="5360" w="5360">
                  <a:moveTo>
                    <a:pt x="2668" y="1"/>
                  </a:moveTo>
                  <a:cubicBezTo>
                    <a:pt x="1192" y="1"/>
                    <a:pt x="1" y="1192"/>
                    <a:pt x="1" y="2668"/>
                  </a:cubicBezTo>
                  <a:cubicBezTo>
                    <a:pt x="1" y="4168"/>
                    <a:pt x="1192" y="5359"/>
                    <a:pt x="2668" y="5359"/>
                  </a:cubicBezTo>
                  <a:cubicBezTo>
                    <a:pt x="4145" y="5359"/>
                    <a:pt x="5359" y="4168"/>
                    <a:pt x="5359" y="2668"/>
                  </a:cubicBezTo>
                  <a:cubicBezTo>
                    <a:pt x="5359" y="1192"/>
                    <a:pt x="4145" y="1"/>
                    <a:pt x="2668"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95"/>
            <p:cNvSpPr/>
            <p:nvPr/>
          </p:nvSpPr>
          <p:spPr>
            <a:xfrm>
              <a:off x="2697411" y="3191878"/>
              <a:ext cx="67372" cy="56517"/>
            </a:xfrm>
            <a:custGeom>
              <a:rect b="b" l="l" r="r" t="t"/>
              <a:pathLst>
                <a:path extrusionOk="0" h="1739" w="2073">
                  <a:moveTo>
                    <a:pt x="1" y="0"/>
                  </a:moveTo>
                  <a:cubicBezTo>
                    <a:pt x="287" y="857"/>
                    <a:pt x="1072" y="1548"/>
                    <a:pt x="1977" y="1738"/>
                  </a:cubicBezTo>
                  <a:cubicBezTo>
                    <a:pt x="2049" y="1572"/>
                    <a:pt x="2073" y="1429"/>
                    <a:pt x="2073" y="1262"/>
                  </a:cubicBezTo>
                  <a:lnTo>
                    <a:pt x="2073" y="619"/>
                  </a:lnTo>
                  <a:cubicBezTo>
                    <a:pt x="2049" y="310"/>
                    <a:pt x="1787" y="0"/>
                    <a:pt x="143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95"/>
            <p:cNvSpPr/>
            <p:nvPr/>
          </p:nvSpPr>
          <p:spPr>
            <a:xfrm>
              <a:off x="2692763" y="3080403"/>
              <a:ext cx="58858" cy="83622"/>
            </a:xfrm>
            <a:custGeom>
              <a:rect b="b" l="l" r="r" t="t"/>
              <a:pathLst>
                <a:path extrusionOk="0" h="2573" w="1811">
                  <a:moveTo>
                    <a:pt x="1811" y="1"/>
                  </a:moveTo>
                  <a:cubicBezTo>
                    <a:pt x="739" y="358"/>
                    <a:pt x="1" y="1382"/>
                    <a:pt x="1" y="2573"/>
                  </a:cubicBezTo>
                  <a:lnTo>
                    <a:pt x="430" y="2573"/>
                  </a:lnTo>
                  <a:cubicBezTo>
                    <a:pt x="1215" y="2573"/>
                    <a:pt x="1811" y="1954"/>
                    <a:pt x="1811" y="1191"/>
                  </a:cubicBezTo>
                  <a:lnTo>
                    <a:pt x="1811"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95"/>
            <p:cNvSpPr/>
            <p:nvPr/>
          </p:nvSpPr>
          <p:spPr>
            <a:xfrm>
              <a:off x="2791856" y="3187198"/>
              <a:ext cx="71240" cy="62758"/>
            </a:xfrm>
            <a:custGeom>
              <a:rect b="b" l="l" r="r" t="t"/>
              <a:pathLst>
                <a:path extrusionOk="0" h="1931" w="2192">
                  <a:moveTo>
                    <a:pt x="1195" y="0"/>
                  </a:moveTo>
                  <a:cubicBezTo>
                    <a:pt x="525" y="0"/>
                    <a:pt x="0" y="539"/>
                    <a:pt x="0" y="1192"/>
                  </a:cubicBezTo>
                  <a:lnTo>
                    <a:pt x="0" y="1930"/>
                  </a:lnTo>
                  <a:cubicBezTo>
                    <a:pt x="1048" y="1787"/>
                    <a:pt x="1881" y="1049"/>
                    <a:pt x="2191" y="49"/>
                  </a:cubicBezTo>
                  <a:lnTo>
                    <a:pt x="2191" y="1"/>
                  </a:lnTo>
                  <a:lnTo>
                    <a:pt x="1238" y="1"/>
                  </a:lnTo>
                  <a:cubicBezTo>
                    <a:pt x="1224" y="1"/>
                    <a:pt x="1210" y="0"/>
                    <a:pt x="119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95"/>
            <p:cNvSpPr/>
            <p:nvPr/>
          </p:nvSpPr>
          <p:spPr>
            <a:xfrm>
              <a:off x="2768618" y="3076536"/>
              <a:ext cx="98345" cy="174167"/>
            </a:xfrm>
            <a:custGeom>
              <a:rect b="b" l="l" r="r" t="t"/>
              <a:pathLst>
                <a:path extrusionOk="0" h="5359" w="3026">
                  <a:moveTo>
                    <a:pt x="334" y="1"/>
                  </a:moveTo>
                  <a:cubicBezTo>
                    <a:pt x="215" y="1"/>
                    <a:pt x="120" y="1"/>
                    <a:pt x="1" y="48"/>
                  </a:cubicBezTo>
                  <a:cubicBezTo>
                    <a:pt x="1310" y="191"/>
                    <a:pt x="2358" y="1310"/>
                    <a:pt x="2358" y="2692"/>
                  </a:cubicBezTo>
                  <a:cubicBezTo>
                    <a:pt x="2358" y="4049"/>
                    <a:pt x="1334" y="5192"/>
                    <a:pt x="1" y="5335"/>
                  </a:cubicBezTo>
                  <a:cubicBezTo>
                    <a:pt x="120" y="5335"/>
                    <a:pt x="215" y="5359"/>
                    <a:pt x="334" y="5359"/>
                  </a:cubicBezTo>
                  <a:cubicBezTo>
                    <a:pt x="1834" y="5359"/>
                    <a:pt x="3025" y="4168"/>
                    <a:pt x="3025" y="2692"/>
                  </a:cubicBezTo>
                  <a:cubicBezTo>
                    <a:pt x="3025" y="1191"/>
                    <a:pt x="1787" y="1"/>
                    <a:pt x="334"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95"/>
            <p:cNvSpPr/>
            <p:nvPr/>
          </p:nvSpPr>
          <p:spPr>
            <a:xfrm>
              <a:off x="2780221" y="3078096"/>
              <a:ext cx="84403" cy="78975"/>
            </a:xfrm>
            <a:custGeom>
              <a:rect b="b" l="l" r="r" t="t"/>
              <a:pathLst>
                <a:path extrusionOk="0" h="2430" w="2597">
                  <a:moveTo>
                    <a:pt x="477" y="0"/>
                  </a:moveTo>
                  <a:lnTo>
                    <a:pt x="477" y="1334"/>
                  </a:lnTo>
                  <a:cubicBezTo>
                    <a:pt x="477" y="1477"/>
                    <a:pt x="358" y="1572"/>
                    <a:pt x="239" y="1572"/>
                  </a:cubicBezTo>
                  <a:cubicBezTo>
                    <a:pt x="96" y="1572"/>
                    <a:pt x="1" y="1691"/>
                    <a:pt x="1" y="1810"/>
                  </a:cubicBezTo>
                  <a:lnTo>
                    <a:pt x="1" y="2191"/>
                  </a:lnTo>
                  <a:cubicBezTo>
                    <a:pt x="1" y="2334"/>
                    <a:pt x="120" y="2429"/>
                    <a:pt x="239" y="2429"/>
                  </a:cubicBezTo>
                  <a:lnTo>
                    <a:pt x="2597" y="2429"/>
                  </a:lnTo>
                  <a:cubicBezTo>
                    <a:pt x="2549" y="1239"/>
                    <a:pt x="1644" y="215"/>
                    <a:pt x="47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95"/>
            <p:cNvSpPr/>
            <p:nvPr/>
          </p:nvSpPr>
          <p:spPr>
            <a:xfrm>
              <a:off x="2791076" y="3186451"/>
              <a:ext cx="72020" cy="62725"/>
            </a:xfrm>
            <a:custGeom>
              <a:rect b="b" l="l" r="r" t="t"/>
              <a:pathLst>
                <a:path extrusionOk="0" h="1930" w="2216">
                  <a:moveTo>
                    <a:pt x="1548" y="0"/>
                  </a:moveTo>
                  <a:lnTo>
                    <a:pt x="1524" y="48"/>
                  </a:lnTo>
                  <a:cubicBezTo>
                    <a:pt x="1286" y="834"/>
                    <a:pt x="715" y="1453"/>
                    <a:pt x="0" y="1739"/>
                  </a:cubicBezTo>
                  <a:lnTo>
                    <a:pt x="0" y="1929"/>
                  </a:lnTo>
                  <a:cubicBezTo>
                    <a:pt x="1048" y="1786"/>
                    <a:pt x="1882" y="1024"/>
                    <a:pt x="2167" y="48"/>
                  </a:cubicBezTo>
                  <a:lnTo>
                    <a:pt x="2215"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95"/>
            <p:cNvSpPr/>
            <p:nvPr/>
          </p:nvSpPr>
          <p:spPr>
            <a:xfrm>
              <a:off x="2795723" y="3078096"/>
              <a:ext cx="69680" cy="79755"/>
            </a:xfrm>
            <a:custGeom>
              <a:rect b="b" l="l" r="r" t="t"/>
              <a:pathLst>
                <a:path extrusionOk="0" h="2454" w="2144">
                  <a:moveTo>
                    <a:pt x="0" y="0"/>
                  </a:moveTo>
                  <a:lnTo>
                    <a:pt x="0" y="238"/>
                  </a:lnTo>
                  <a:cubicBezTo>
                    <a:pt x="834" y="643"/>
                    <a:pt x="1429" y="1477"/>
                    <a:pt x="1501" y="2453"/>
                  </a:cubicBezTo>
                  <a:lnTo>
                    <a:pt x="2143" y="2453"/>
                  </a:lnTo>
                  <a:cubicBezTo>
                    <a:pt x="2096" y="1239"/>
                    <a:pt x="1191" y="215"/>
                    <a:pt x="0"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95"/>
            <p:cNvSpPr/>
            <p:nvPr/>
          </p:nvSpPr>
          <p:spPr>
            <a:xfrm>
              <a:off x="2541086" y="3353631"/>
              <a:ext cx="358378" cy="24797"/>
            </a:xfrm>
            <a:custGeom>
              <a:rect b="b" l="l" r="r" t="t"/>
              <a:pathLst>
                <a:path extrusionOk="0" h="763" w="11027">
                  <a:moveTo>
                    <a:pt x="167" y="0"/>
                  </a:moveTo>
                  <a:cubicBezTo>
                    <a:pt x="72" y="0"/>
                    <a:pt x="0" y="48"/>
                    <a:pt x="0" y="143"/>
                  </a:cubicBezTo>
                  <a:lnTo>
                    <a:pt x="0" y="453"/>
                  </a:lnTo>
                  <a:cubicBezTo>
                    <a:pt x="0" y="619"/>
                    <a:pt x="167" y="762"/>
                    <a:pt x="334" y="762"/>
                  </a:cubicBezTo>
                  <a:lnTo>
                    <a:pt x="4525" y="762"/>
                  </a:lnTo>
                  <a:lnTo>
                    <a:pt x="5525" y="572"/>
                  </a:lnTo>
                  <a:lnTo>
                    <a:pt x="6502" y="762"/>
                  </a:lnTo>
                  <a:lnTo>
                    <a:pt x="10693" y="762"/>
                  </a:lnTo>
                  <a:cubicBezTo>
                    <a:pt x="10883" y="762"/>
                    <a:pt x="11003" y="619"/>
                    <a:pt x="11026" y="453"/>
                  </a:cubicBezTo>
                  <a:lnTo>
                    <a:pt x="11026" y="143"/>
                  </a:lnTo>
                  <a:cubicBezTo>
                    <a:pt x="11026" y="48"/>
                    <a:pt x="10955" y="0"/>
                    <a:pt x="10883" y="0"/>
                  </a:cubicBezTo>
                  <a:lnTo>
                    <a:pt x="6502" y="0"/>
                  </a:lnTo>
                  <a:lnTo>
                    <a:pt x="5525" y="191"/>
                  </a:lnTo>
                  <a:lnTo>
                    <a:pt x="45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95"/>
            <p:cNvSpPr/>
            <p:nvPr/>
          </p:nvSpPr>
          <p:spPr>
            <a:xfrm>
              <a:off x="2866931" y="3353631"/>
              <a:ext cx="31753" cy="24797"/>
            </a:xfrm>
            <a:custGeom>
              <a:rect b="b" l="l" r="r" t="t"/>
              <a:pathLst>
                <a:path extrusionOk="0" h="763" w="977">
                  <a:moveTo>
                    <a:pt x="167" y="0"/>
                  </a:moveTo>
                  <a:cubicBezTo>
                    <a:pt x="262" y="0"/>
                    <a:pt x="310" y="48"/>
                    <a:pt x="310" y="143"/>
                  </a:cubicBezTo>
                  <a:lnTo>
                    <a:pt x="310" y="453"/>
                  </a:lnTo>
                  <a:cubicBezTo>
                    <a:pt x="310" y="619"/>
                    <a:pt x="167" y="762"/>
                    <a:pt x="0" y="762"/>
                  </a:cubicBezTo>
                  <a:lnTo>
                    <a:pt x="643" y="762"/>
                  </a:lnTo>
                  <a:cubicBezTo>
                    <a:pt x="834" y="762"/>
                    <a:pt x="977" y="619"/>
                    <a:pt x="977" y="453"/>
                  </a:cubicBezTo>
                  <a:lnTo>
                    <a:pt x="977" y="143"/>
                  </a:lnTo>
                  <a:cubicBezTo>
                    <a:pt x="977" y="48"/>
                    <a:pt x="905" y="0"/>
                    <a:pt x="83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95"/>
            <p:cNvSpPr/>
            <p:nvPr/>
          </p:nvSpPr>
          <p:spPr>
            <a:xfrm>
              <a:off x="2688896" y="3354411"/>
              <a:ext cx="62725" cy="24018"/>
            </a:xfrm>
            <a:custGeom>
              <a:rect b="b" l="l" r="r" t="t"/>
              <a:pathLst>
                <a:path extrusionOk="0" h="739" w="1930">
                  <a:moveTo>
                    <a:pt x="1" y="0"/>
                  </a:moveTo>
                  <a:lnTo>
                    <a:pt x="1" y="738"/>
                  </a:lnTo>
                  <a:lnTo>
                    <a:pt x="1930" y="738"/>
                  </a:lnTo>
                  <a:lnTo>
                    <a:pt x="1930"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95"/>
            <p:cNvSpPr/>
            <p:nvPr/>
          </p:nvSpPr>
          <p:spPr>
            <a:xfrm>
              <a:off x="2729911" y="335441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2" name="Google Shape;20622;p95"/>
          <p:cNvGrpSpPr/>
          <p:nvPr/>
        </p:nvGrpSpPr>
        <p:grpSpPr>
          <a:xfrm>
            <a:off x="2694279" y="5743293"/>
            <a:ext cx="546638" cy="451220"/>
            <a:chOff x="2540306" y="3626046"/>
            <a:chExt cx="359157" cy="296465"/>
          </a:xfrm>
        </p:grpSpPr>
        <p:sp>
          <p:nvSpPr>
            <p:cNvPr id="20623" name="Google Shape;20623;p95"/>
            <p:cNvSpPr/>
            <p:nvPr/>
          </p:nvSpPr>
          <p:spPr>
            <a:xfrm>
              <a:off x="2674206" y="3857478"/>
              <a:ext cx="92138" cy="58857"/>
            </a:xfrm>
            <a:custGeom>
              <a:rect b="b" l="l" r="r" t="t"/>
              <a:pathLst>
                <a:path extrusionOk="0" h="1811" w="2835">
                  <a:moveTo>
                    <a:pt x="1405" y="0"/>
                  </a:moveTo>
                  <a:lnTo>
                    <a:pt x="215" y="215"/>
                  </a:lnTo>
                  <a:lnTo>
                    <a:pt x="0" y="1810"/>
                  </a:lnTo>
                  <a:lnTo>
                    <a:pt x="2834" y="1810"/>
                  </a:lnTo>
                  <a:lnTo>
                    <a:pt x="2596" y="215"/>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95"/>
            <p:cNvSpPr/>
            <p:nvPr/>
          </p:nvSpPr>
          <p:spPr>
            <a:xfrm>
              <a:off x="2737678" y="3857478"/>
              <a:ext cx="28665" cy="58857"/>
            </a:xfrm>
            <a:custGeom>
              <a:rect b="b" l="l" r="r" t="t"/>
              <a:pathLst>
                <a:path extrusionOk="0" h="1811" w="882">
                  <a:moveTo>
                    <a:pt x="429" y="0"/>
                  </a:moveTo>
                  <a:lnTo>
                    <a:pt x="0" y="215"/>
                  </a:lnTo>
                  <a:lnTo>
                    <a:pt x="214" y="1810"/>
                  </a:lnTo>
                  <a:lnTo>
                    <a:pt x="881" y="1810"/>
                  </a:lnTo>
                  <a:lnTo>
                    <a:pt x="667" y="215"/>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95"/>
            <p:cNvSpPr/>
            <p:nvPr/>
          </p:nvSpPr>
          <p:spPr>
            <a:xfrm>
              <a:off x="2645573" y="3911656"/>
              <a:ext cx="148622" cy="10855"/>
            </a:xfrm>
            <a:custGeom>
              <a:rect b="b" l="l" r="r" t="t"/>
              <a:pathLst>
                <a:path extrusionOk="0" h="334" w="4573">
                  <a:moveTo>
                    <a:pt x="191" y="0"/>
                  </a:moveTo>
                  <a:cubicBezTo>
                    <a:pt x="72" y="0"/>
                    <a:pt x="0" y="96"/>
                    <a:pt x="0" y="191"/>
                  </a:cubicBezTo>
                  <a:cubicBezTo>
                    <a:pt x="48" y="262"/>
                    <a:pt x="95" y="334"/>
                    <a:pt x="191" y="334"/>
                  </a:cubicBezTo>
                  <a:lnTo>
                    <a:pt x="4382" y="334"/>
                  </a:lnTo>
                  <a:cubicBezTo>
                    <a:pt x="4477" y="334"/>
                    <a:pt x="4573" y="239"/>
                    <a:pt x="4573" y="143"/>
                  </a:cubicBezTo>
                  <a:cubicBezTo>
                    <a:pt x="4549" y="48"/>
                    <a:pt x="4477"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95"/>
            <p:cNvSpPr/>
            <p:nvPr/>
          </p:nvSpPr>
          <p:spPr>
            <a:xfrm>
              <a:off x="2540306" y="3626046"/>
              <a:ext cx="358378" cy="207480"/>
            </a:xfrm>
            <a:custGeom>
              <a:rect b="b" l="l" r="r" t="t"/>
              <a:pathLst>
                <a:path extrusionOk="0" h="6384" w="11027">
                  <a:moveTo>
                    <a:pt x="453" y="1"/>
                  </a:moveTo>
                  <a:cubicBezTo>
                    <a:pt x="215" y="1"/>
                    <a:pt x="0" y="215"/>
                    <a:pt x="0" y="453"/>
                  </a:cubicBezTo>
                  <a:lnTo>
                    <a:pt x="0" y="6145"/>
                  </a:lnTo>
                  <a:lnTo>
                    <a:pt x="5573" y="6383"/>
                  </a:lnTo>
                  <a:lnTo>
                    <a:pt x="11027" y="6145"/>
                  </a:lnTo>
                  <a:lnTo>
                    <a:pt x="11027" y="453"/>
                  </a:lnTo>
                  <a:cubicBezTo>
                    <a:pt x="11027"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95"/>
            <p:cNvSpPr/>
            <p:nvPr/>
          </p:nvSpPr>
          <p:spPr>
            <a:xfrm>
              <a:off x="2863063" y="3627378"/>
              <a:ext cx="35620" cy="206895"/>
            </a:xfrm>
            <a:custGeom>
              <a:rect b="b" l="l" r="r" t="t"/>
              <a:pathLst>
                <a:path extrusionOk="0" h="6366" w="1096">
                  <a:moveTo>
                    <a:pt x="72" y="0"/>
                  </a:moveTo>
                  <a:cubicBezTo>
                    <a:pt x="49" y="0"/>
                    <a:pt x="25" y="3"/>
                    <a:pt x="0" y="8"/>
                  </a:cubicBezTo>
                  <a:lnTo>
                    <a:pt x="143" y="8"/>
                  </a:lnTo>
                  <a:cubicBezTo>
                    <a:pt x="120" y="3"/>
                    <a:pt x="97" y="0"/>
                    <a:pt x="72" y="0"/>
                  </a:cubicBezTo>
                  <a:close/>
                  <a:moveTo>
                    <a:pt x="143" y="8"/>
                  </a:moveTo>
                  <a:lnTo>
                    <a:pt x="143" y="8"/>
                  </a:lnTo>
                  <a:cubicBezTo>
                    <a:pt x="310" y="43"/>
                    <a:pt x="429" y="205"/>
                    <a:pt x="429" y="412"/>
                  </a:cubicBezTo>
                  <a:lnTo>
                    <a:pt x="429" y="6366"/>
                  </a:lnTo>
                  <a:lnTo>
                    <a:pt x="1096" y="6128"/>
                  </a:lnTo>
                  <a:lnTo>
                    <a:pt x="1096" y="436"/>
                  </a:lnTo>
                  <a:cubicBezTo>
                    <a:pt x="1096" y="198"/>
                    <a:pt x="881" y="8"/>
                    <a:pt x="643"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95"/>
            <p:cNvSpPr/>
            <p:nvPr/>
          </p:nvSpPr>
          <p:spPr>
            <a:xfrm>
              <a:off x="2623116" y="3672488"/>
              <a:ext cx="202053" cy="160257"/>
            </a:xfrm>
            <a:custGeom>
              <a:rect b="b" l="l" r="r" t="t"/>
              <a:pathLst>
                <a:path extrusionOk="0" h="4931" w="6217">
                  <a:moveTo>
                    <a:pt x="477" y="1"/>
                  </a:moveTo>
                  <a:cubicBezTo>
                    <a:pt x="191" y="1"/>
                    <a:pt x="1" y="215"/>
                    <a:pt x="1" y="477"/>
                  </a:cubicBezTo>
                  <a:lnTo>
                    <a:pt x="1" y="4716"/>
                  </a:lnTo>
                  <a:lnTo>
                    <a:pt x="3096" y="4930"/>
                  </a:lnTo>
                  <a:lnTo>
                    <a:pt x="6192" y="4716"/>
                  </a:lnTo>
                  <a:lnTo>
                    <a:pt x="6216" y="477"/>
                  </a:lnTo>
                  <a:cubicBezTo>
                    <a:pt x="6216" y="215"/>
                    <a:pt x="6002" y="1"/>
                    <a:pt x="5740"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95"/>
            <p:cNvSpPr/>
            <p:nvPr/>
          </p:nvSpPr>
          <p:spPr>
            <a:xfrm>
              <a:off x="2787208" y="3674048"/>
              <a:ext cx="37180" cy="158697"/>
            </a:xfrm>
            <a:custGeom>
              <a:rect b="b" l="l" r="r" t="t"/>
              <a:pathLst>
                <a:path extrusionOk="0" h="4883" w="1144">
                  <a:moveTo>
                    <a:pt x="0" y="0"/>
                  </a:moveTo>
                  <a:cubicBezTo>
                    <a:pt x="262" y="0"/>
                    <a:pt x="477" y="191"/>
                    <a:pt x="477" y="477"/>
                  </a:cubicBezTo>
                  <a:lnTo>
                    <a:pt x="477" y="4668"/>
                  </a:lnTo>
                  <a:lnTo>
                    <a:pt x="786" y="4882"/>
                  </a:lnTo>
                  <a:lnTo>
                    <a:pt x="1143" y="4668"/>
                  </a:lnTo>
                  <a:lnTo>
                    <a:pt x="1143" y="477"/>
                  </a:lnTo>
                  <a:cubicBezTo>
                    <a:pt x="1143" y="191"/>
                    <a:pt x="929" y="0"/>
                    <a:pt x="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95"/>
            <p:cNvSpPr/>
            <p:nvPr/>
          </p:nvSpPr>
          <p:spPr>
            <a:xfrm>
              <a:off x="2791856" y="3692411"/>
              <a:ext cx="63472" cy="92332"/>
            </a:xfrm>
            <a:custGeom>
              <a:rect b="b" l="l" r="r" t="t"/>
              <a:pathLst>
                <a:path extrusionOk="0" h="2841" w="1953">
                  <a:moveTo>
                    <a:pt x="977" y="1"/>
                  </a:moveTo>
                  <a:cubicBezTo>
                    <a:pt x="947" y="1"/>
                    <a:pt x="917" y="19"/>
                    <a:pt x="905" y="55"/>
                  </a:cubicBezTo>
                  <a:lnTo>
                    <a:pt x="48" y="1269"/>
                  </a:lnTo>
                  <a:cubicBezTo>
                    <a:pt x="0" y="1341"/>
                    <a:pt x="48" y="1412"/>
                    <a:pt x="95" y="1412"/>
                  </a:cubicBezTo>
                  <a:lnTo>
                    <a:pt x="334" y="1412"/>
                  </a:lnTo>
                  <a:cubicBezTo>
                    <a:pt x="405" y="1412"/>
                    <a:pt x="429" y="1460"/>
                    <a:pt x="429" y="1507"/>
                  </a:cubicBezTo>
                  <a:lnTo>
                    <a:pt x="429" y="2793"/>
                  </a:lnTo>
                  <a:cubicBezTo>
                    <a:pt x="429" y="2817"/>
                    <a:pt x="453" y="2841"/>
                    <a:pt x="476" y="2841"/>
                  </a:cubicBezTo>
                  <a:lnTo>
                    <a:pt x="1429" y="2841"/>
                  </a:lnTo>
                  <a:cubicBezTo>
                    <a:pt x="1477" y="2841"/>
                    <a:pt x="1500" y="2817"/>
                    <a:pt x="1500" y="2793"/>
                  </a:cubicBezTo>
                  <a:lnTo>
                    <a:pt x="1500" y="1507"/>
                  </a:lnTo>
                  <a:cubicBezTo>
                    <a:pt x="1500" y="1460"/>
                    <a:pt x="1524" y="1412"/>
                    <a:pt x="1596" y="1412"/>
                  </a:cubicBezTo>
                  <a:lnTo>
                    <a:pt x="1834" y="1412"/>
                  </a:lnTo>
                  <a:cubicBezTo>
                    <a:pt x="1905" y="1412"/>
                    <a:pt x="1953" y="1341"/>
                    <a:pt x="1905" y="1269"/>
                  </a:cubicBezTo>
                  <a:lnTo>
                    <a:pt x="1048" y="55"/>
                  </a:lnTo>
                  <a:cubicBezTo>
                    <a:pt x="1036" y="19"/>
                    <a:pt x="1006" y="1"/>
                    <a:pt x="97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95"/>
            <p:cNvSpPr/>
            <p:nvPr/>
          </p:nvSpPr>
          <p:spPr>
            <a:xfrm>
              <a:off x="2813501" y="3692411"/>
              <a:ext cx="42510" cy="91585"/>
            </a:xfrm>
            <a:custGeom>
              <a:rect b="b" l="l" r="r" t="t"/>
              <a:pathLst>
                <a:path extrusionOk="0" h="2818" w="1308">
                  <a:moveTo>
                    <a:pt x="334" y="1"/>
                  </a:moveTo>
                  <a:cubicBezTo>
                    <a:pt x="305" y="1"/>
                    <a:pt x="275" y="19"/>
                    <a:pt x="263" y="55"/>
                  </a:cubicBezTo>
                  <a:lnTo>
                    <a:pt x="1" y="412"/>
                  </a:lnTo>
                  <a:lnTo>
                    <a:pt x="620" y="1245"/>
                  </a:lnTo>
                  <a:cubicBezTo>
                    <a:pt x="644" y="1293"/>
                    <a:pt x="620" y="1388"/>
                    <a:pt x="572" y="1388"/>
                  </a:cubicBezTo>
                  <a:lnTo>
                    <a:pt x="334" y="1388"/>
                  </a:lnTo>
                  <a:cubicBezTo>
                    <a:pt x="263" y="1388"/>
                    <a:pt x="239" y="1412"/>
                    <a:pt x="239" y="1483"/>
                  </a:cubicBezTo>
                  <a:lnTo>
                    <a:pt x="239" y="2769"/>
                  </a:lnTo>
                  <a:cubicBezTo>
                    <a:pt x="239" y="2793"/>
                    <a:pt x="215" y="2817"/>
                    <a:pt x="168" y="2817"/>
                  </a:cubicBezTo>
                  <a:lnTo>
                    <a:pt x="834" y="2817"/>
                  </a:lnTo>
                  <a:cubicBezTo>
                    <a:pt x="858" y="2817"/>
                    <a:pt x="882" y="2793"/>
                    <a:pt x="882" y="2769"/>
                  </a:cubicBezTo>
                  <a:lnTo>
                    <a:pt x="882" y="1483"/>
                  </a:lnTo>
                  <a:cubicBezTo>
                    <a:pt x="882" y="1412"/>
                    <a:pt x="930" y="1388"/>
                    <a:pt x="977" y="1388"/>
                  </a:cubicBezTo>
                  <a:lnTo>
                    <a:pt x="1215" y="1388"/>
                  </a:lnTo>
                  <a:cubicBezTo>
                    <a:pt x="1225" y="1391"/>
                    <a:pt x="1234" y="1393"/>
                    <a:pt x="1242" y="1393"/>
                  </a:cubicBezTo>
                  <a:cubicBezTo>
                    <a:pt x="1292" y="1393"/>
                    <a:pt x="1308" y="1331"/>
                    <a:pt x="1287" y="1269"/>
                  </a:cubicBezTo>
                  <a:lnTo>
                    <a:pt x="406" y="55"/>
                  </a:lnTo>
                  <a:cubicBezTo>
                    <a:pt x="394" y="19"/>
                    <a:pt x="364" y="1"/>
                    <a:pt x="3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95"/>
            <p:cNvSpPr/>
            <p:nvPr/>
          </p:nvSpPr>
          <p:spPr>
            <a:xfrm>
              <a:off x="2678073" y="3704988"/>
              <a:ext cx="90578" cy="90610"/>
            </a:xfrm>
            <a:custGeom>
              <a:rect b="b" l="l" r="r" t="t"/>
              <a:pathLst>
                <a:path extrusionOk="0" h="2788" w="2787">
                  <a:moveTo>
                    <a:pt x="1382" y="1"/>
                  </a:moveTo>
                  <a:cubicBezTo>
                    <a:pt x="620" y="1"/>
                    <a:pt x="0" y="620"/>
                    <a:pt x="0" y="1382"/>
                  </a:cubicBezTo>
                  <a:cubicBezTo>
                    <a:pt x="0" y="2168"/>
                    <a:pt x="620" y="2787"/>
                    <a:pt x="1382" y="2787"/>
                  </a:cubicBezTo>
                  <a:cubicBezTo>
                    <a:pt x="2168" y="2787"/>
                    <a:pt x="2787" y="2168"/>
                    <a:pt x="2787" y="1382"/>
                  </a:cubicBezTo>
                  <a:cubicBezTo>
                    <a:pt x="2787" y="620"/>
                    <a:pt x="2168"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95"/>
            <p:cNvSpPr/>
            <p:nvPr/>
          </p:nvSpPr>
          <p:spPr>
            <a:xfrm>
              <a:off x="2678073" y="3704988"/>
              <a:ext cx="90578" cy="89830"/>
            </a:xfrm>
            <a:custGeom>
              <a:rect b="b" l="l" r="r" t="t"/>
              <a:pathLst>
                <a:path extrusionOk="0" h="2764" w="2787">
                  <a:moveTo>
                    <a:pt x="1429" y="1"/>
                  </a:moveTo>
                  <a:lnTo>
                    <a:pt x="1429" y="1382"/>
                  </a:lnTo>
                  <a:lnTo>
                    <a:pt x="0" y="1382"/>
                  </a:lnTo>
                  <a:cubicBezTo>
                    <a:pt x="0" y="2168"/>
                    <a:pt x="620" y="2763"/>
                    <a:pt x="1382" y="2763"/>
                  </a:cubicBezTo>
                  <a:cubicBezTo>
                    <a:pt x="2168" y="2763"/>
                    <a:pt x="2787" y="2144"/>
                    <a:pt x="2787" y="1358"/>
                  </a:cubicBezTo>
                  <a:cubicBezTo>
                    <a:pt x="2787" y="620"/>
                    <a:pt x="2191" y="1"/>
                    <a:pt x="142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95"/>
            <p:cNvSpPr/>
            <p:nvPr/>
          </p:nvSpPr>
          <p:spPr>
            <a:xfrm>
              <a:off x="2700531" y="3725886"/>
              <a:ext cx="48003" cy="48815"/>
            </a:xfrm>
            <a:custGeom>
              <a:rect b="b" l="l" r="r" t="t"/>
              <a:pathLst>
                <a:path extrusionOk="0" h="1502" w="1477">
                  <a:moveTo>
                    <a:pt x="738" y="1"/>
                  </a:moveTo>
                  <a:cubicBezTo>
                    <a:pt x="310" y="1"/>
                    <a:pt x="0" y="334"/>
                    <a:pt x="0" y="739"/>
                  </a:cubicBezTo>
                  <a:cubicBezTo>
                    <a:pt x="0" y="1168"/>
                    <a:pt x="310" y="1501"/>
                    <a:pt x="738" y="1501"/>
                  </a:cubicBezTo>
                  <a:cubicBezTo>
                    <a:pt x="1143" y="1501"/>
                    <a:pt x="1477" y="1168"/>
                    <a:pt x="1477" y="739"/>
                  </a:cubicBezTo>
                  <a:cubicBezTo>
                    <a:pt x="1477" y="334"/>
                    <a:pt x="1143" y="1"/>
                    <a:pt x="73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95"/>
            <p:cNvSpPr/>
            <p:nvPr/>
          </p:nvSpPr>
          <p:spPr>
            <a:xfrm>
              <a:off x="2541866" y="3825726"/>
              <a:ext cx="357597" cy="38740"/>
            </a:xfrm>
            <a:custGeom>
              <a:rect b="b" l="l" r="r" t="t"/>
              <a:pathLst>
                <a:path extrusionOk="0" h="1192" w="11003">
                  <a:moveTo>
                    <a:pt x="0" y="1"/>
                  </a:moveTo>
                  <a:lnTo>
                    <a:pt x="0" y="739"/>
                  </a:lnTo>
                  <a:cubicBezTo>
                    <a:pt x="0" y="977"/>
                    <a:pt x="191" y="1192"/>
                    <a:pt x="429" y="1192"/>
                  </a:cubicBezTo>
                  <a:lnTo>
                    <a:pt x="10550" y="1192"/>
                  </a:lnTo>
                  <a:cubicBezTo>
                    <a:pt x="10788" y="1192"/>
                    <a:pt x="11002" y="977"/>
                    <a:pt x="11002" y="739"/>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95"/>
            <p:cNvSpPr/>
            <p:nvPr/>
          </p:nvSpPr>
          <p:spPr>
            <a:xfrm>
              <a:off x="2863063" y="3825726"/>
              <a:ext cx="35620" cy="38740"/>
            </a:xfrm>
            <a:custGeom>
              <a:rect b="b" l="l" r="r" t="t"/>
              <a:pathLst>
                <a:path extrusionOk="0" h="1192" w="1096">
                  <a:moveTo>
                    <a:pt x="429" y="1"/>
                  </a:moveTo>
                  <a:lnTo>
                    <a:pt x="429" y="739"/>
                  </a:lnTo>
                  <a:cubicBezTo>
                    <a:pt x="429" y="977"/>
                    <a:pt x="238" y="1192"/>
                    <a:pt x="0" y="1192"/>
                  </a:cubicBezTo>
                  <a:lnTo>
                    <a:pt x="643" y="1192"/>
                  </a:lnTo>
                  <a:cubicBezTo>
                    <a:pt x="881"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7" name="Google Shape;20637;p95"/>
          <p:cNvGrpSpPr/>
          <p:nvPr/>
        </p:nvGrpSpPr>
        <p:grpSpPr>
          <a:xfrm>
            <a:off x="2695467" y="6564363"/>
            <a:ext cx="544263" cy="488912"/>
            <a:chOff x="2541086" y="4165513"/>
            <a:chExt cx="357598" cy="321230"/>
          </a:xfrm>
        </p:grpSpPr>
        <p:sp>
          <p:nvSpPr>
            <p:cNvPr id="20638" name="Google Shape;20638;p95"/>
            <p:cNvSpPr/>
            <p:nvPr/>
          </p:nvSpPr>
          <p:spPr>
            <a:xfrm>
              <a:off x="2563511" y="4258398"/>
              <a:ext cx="312715" cy="209755"/>
            </a:xfrm>
            <a:custGeom>
              <a:rect b="b" l="l" r="r" t="t"/>
              <a:pathLst>
                <a:path extrusionOk="0" h="6454" w="9622">
                  <a:moveTo>
                    <a:pt x="430" y="0"/>
                  </a:moveTo>
                  <a:cubicBezTo>
                    <a:pt x="191" y="0"/>
                    <a:pt x="1" y="167"/>
                    <a:pt x="1" y="405"/>
                  </a:cubicBezTo>
                  <a:lnTo>
                    <a:pt x="1" y="6240"/>
                  </a:lnTo>
                  <a:lnTo>
                    <a:pt x="5121" y="6454"/>
                  </a:lnTo>
                  <a:lnTo>
                    <a:pt x="9622" y="6240"/>
                  </a:lnTo>
                  <a:lnTo>
                    <a:pt x="9622" y="405"/>
                  </a:lnTo>
                  <a:cubicBezTo>
                    <a:pt x="9622" y="167"/>
                    <a:pt x="9455" y="0"/>
                    <a:pt x="9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95"/>
            <p:cNvSpPr/>
            <p:nvPr/>
          </p:nvSpPr>
          <p:spPr>
            <a:xfrm>
              <a:off x="2586748" y="4281603"/>
              <a:ext cx="265492" cy="186550"/>
            </a:xfrm>
            <a:custGeom>
              <a:rect b="b" l="l" r="r" t="t"/>
              <a:pathLst>
                <a:path extrusionOk="0" h="5740" w="8169">
                  <a:moveTo>
                    <a:pt x="191" y="1"/>
                  </a:moveTo>
                  <a:cubicBezTo>
                    <a:pt x="96" y="1"/>
                    <a:pt x="0" y="72"/>
                    <a:pt x="0" y="167"/>
                  </a:cubicBezTo>
                  <a:lnTo>
                    <a:pt x="0" y="5526"/>
                  </a:lnTo>
                  <a:lnTo>
                    <a:pt x="4096" y="5740"/>
                  </a:lnTo>
                  <a:lnTo>
                    <a:pt x="8169" y="5526"/>
                  </a:lnTo>
                  <a:lnTo>
                    <a:pt x="8169" y="167"/>
                  </a:lnTo>
                  <a:cubicBezTo>
                    <a:pt x="8169" y="72"/>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95"/>
            <p:cNvSpPr/>
            <p:nvPr/>
          </p:nvSpPr>
          <p:spPr>
            <a:xfrm>
              <a:off x="2842166" y="4258398"/>
              <a:ext cx="34840" cy="209755"/>
            </a:xfrm>
            <a:custGeom>
              <a:rect b="b" l="l" r="r" t="t"/>
              <a:pathLst>
                <a:path extrusionOk="0" h="6454" w="1072">
                  <a:moveTo>
                    <a:pt x="0" y="0"/>
                  </a:moveTo>
                  <a:cubicBezTo>
                    <a:pt x="238" y="0"/>
                    <a:pt x="429" y="167"/>
                    <a:pt x="429" y="405"/>
                  </a:cubicBezTo>
                  <a:lnTo>
                    <a:pt x="429" y="6240"/>
                  </a:lnTo>
                  <a:lnTo>
                    <a:pt x="786" y="6454"/>
                  </a:lnTo>
                  <a:lnTo>
                    <a:pt x="1072" y="6240"/>
                  </a:lnTo>
                  <a:lnTo>
                    <a:pt x="1072" y="405"/>
                  </a:lnTo>
                  <a:cubicBezTo>
                    <a:pt x="1048" y="167"/>
                    <a:pt x="881" y="0"/>
                    <a:pt x="667"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95"/>
            <p:cNvSpPr/>
            <p:nvPr/>
          </p:nvSpPr>
          <p:spPr>
            <a:xfrm>
              <a:off x="2681941" y="4365193"/>
              <a:ext cx="76667" cy="52293"/>
            </a:xfrm>
            <a:custGeom>
              <a:rect b="b" l="l" r="r" t="t"/>
              <a:pathLst>
                <a:path extrusionOk="0" h="1609" w="2359">
                  <a:moveTo>
                    <a:pt x="0" y="1"/>
                  </a:moveTo>
                  <a:lnTo>
                    <a:pt x="0" y="1287"/>
                  </a:lnTo>
                  <a:cubicBezTo>
                    <a:pt x="0" y="1310"/>
                    <a:pt x="0" y="1358"/>
                    <a:pt x="24" y="1358"/>
                  </a:cubicBezTo>
                  <a:lnTo>
                    <a:pt x="239" y="1429"/>
                  </a:lnTo>
                  <a:cubicBezTo>
                    <a:pt x="536" y="1549"/>
                    <a:pt x="858" y="1608"/>
                    <a:pt x="1179" y="1608"/>
                  </a:cubicBezTo>
                  <a:cubicBezTo>
                    <a:pt x="1501" y="1608"/>
                    <a:pt x="1822" y="1549"/>
                    <a:pt x="2120" y="1429"/>
                  </a:cubicBezTo>
                  <a:lnTo>
                    <a:pt x="2310" y="1358"/>
                  </a:lnTo>
                  <a:cubicBezTo>
                    <a:pt x="2358" y="1358"/>
                    <a:pt x="2358" y="1310"/>
                    <a:pt x="2334" y="1287"/>
                  </a:cubicBezTo>
                  <a:lnTo>
                    <a:pt x="23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95"/>
            <p:cNvSpPr/>
            <p:nvPr/>
          </p:nvSpPr>
          <p:spPr>
            <a:xfrm>
              <a:off x="2648661" y="4325348"/>
              <a:ext cx="142447" cy="66593"/>
            </a:xfrm>
            <a:custGeom>
              <a:rect b="b" l="l" r="r" t="t"/>
              <a:pathLst>
                <a:path extrusionOk="0" h="2049" w="4383">
                  <a:moveTo>
                    <a:pt x="2191" y="0"/>
                  </a:moveTo>
                  <a:cubicBezTo>
                    <a:pt x="2126" y="0"/>
                    <a:pt x="2060" y="12"/>
                    <a:pt x="2001" y="36"/>
                  </a:cubicBezTo>
                  <a:lnTo>
                    <a:pt x="96" y="917"/>
                  </a:lnTo>
                  <a:cubicBezTo>
                    <a:pt x="0" y="965"/>
                    <a:pt x="0" y="1084"/>
                    <a:pt x="96" y="1108"/>
                  </a:cubicBezTo>
                  <a:lnTo>
                    <a:pt x="2025" y="2012"/>
                  </a:lnTo>
                  <a:cubicBezTo>
                    <a:pt x="2084" y="2036"/>
                    <a:pt x="2144" y="2048"/>
                    <a:pt x="2200" y="2048"/>
                  </a:cubicBezTo>
                  <a:cubicBezTo>
                    <a:pt x="2257" y="2048"/>
                    <a:pt x="2310" y="2036"/>
                    <a:pt x="2358" y="2012"/>
                  </a:cubicBezTo>
                  <a:lnTo>
                    <a:pt x="4287" y="1108"/>
                  </a:lnTo>
                  <a:cubicBezTo>
                    <a:pt x="4382" y="1084"/>
                    <a:pt x="4382" y="941"/>
                    <a:pt x="4287" y="917"/>
                  </a:cubicBezTo>
                  <a:lnTo>
                    <a:pt x="2382" y="36"/>
                  </a:lnTo>
                  <a:cubicBezTo>
                    <a:pt x="2322" y="12"/>
                    <a:pt x="2257" y="0"/>
                    <a:pt x="219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95"/>
            <p:cNvSpPr/>
            <p:nvPr/>
          </p:nvSpPr>
          <p:spPr>
            <a:xfrm>
              <a:off x="2694323" y="4348163"/>
              <a:ext cx="96785" cy="45110"/>
            </a:xfrm>
            <a:custGeom>
              <a:rect b="b" l="l" r="r" t="t"/>
              <a:pathLst>
                <a:path extrusionOk="0" h="1388" w="2978">
                  <a:moveTo>
                    <a:pt x="2406" y="1"/>
                  </a:moveTo>
                  <a:cubicBezTo>
                    <a:pt x="2406" y="24"/>
                    <a:pt x="2382" y="24"/>
                    <a:pt x="2358" y="48"/>
                  </a:cubicBezTo>
                  <a:lnTo>
                    <a:pt x="310" y="1001"/>
                  </a:lnTo>
                  <a:cubicBezTo>
                    <a:pt x="240" y="1036"/>
                    <a:pt x="158" y="1058"/>
                    <a:pt x="81" y="1058"/>
                  </a:cubicBezTo>
                  <a:cubicBezTo>
                    <a:pt x="53" y="1058"/>
                    <a:pt x="26" y="1055"/>
                    <a:pt x="0" y="1049"/>
                  </a:cubicBezTo>
                  <a:lnTo>
                    <a:pt x="0" y="1049"/>
                  </a:lnTo>
                  <a:lnTo>
                    <a:pt x="620" y="1334"/>
                  </a:lnTo>
                  <a:cubicBezTo>
                    <a:pt x="667" y="1370"/>
                    <a:pt x="721" y="1388"/>
                    <a:pt x="777" y="1388"/>
                  </a:cubicBezTo>
                  <a:cubicBezTo>
                    <a:pt x="834" y="1388"/>
                    <a:pt x="894" y="1370"/>
                    <a:pt x="953" y="1334"/>
                  </a:cubicBezTo>
                  <a:lnTo>
                    <a:pt x="2882" y="453"/>
                  </a:lnTo>
                  <a:cubicBezTo>
                    <a:pt x="2977" y="382"/>
                    <a:pt x="2977" y="263"/>
                    <a:pt x="2882" y="215"/>
                  </a:cubicBezTo>
                  <a:lnTo>
                    <a:pt x="2406"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95"/>
            <p:cNvSpPr/>
            <p:nvPr/>
          </p:nvSpPr>
          <p:spPr>
            <a:xfrm>
              <a:off x="2558863" y="4391518"/>
              <a:ext cx="10888" cy="76635"/>
            </a:xfrm>
            <a:custGeom>
              <a:rect b="b" l="l" r="r" t="t"/>
              <a:pathLst>
                <a:path extrusionOk="0" h="2358" w="335">
                  <a:moveTo>
                    <a:pt x="144" y="0"/>
                  </a:moveTo>
                  <a:cubicBezTo>
                    <a:pt x="49" y="24"/>
                    <a:pt x="1" y="96"/>
                    <a:pt x="1" y="191"/>
                  </a:cubicBezTo>
                  <a:lnTo>
                    <a:pt x="1" y="2144"/>
                  </a:lnTo>
                  <a:cubicBezTo>
                    <a:pt x="1" y="2239"/>
                    <a:pt x="72" y="2286"/>
                    <a:pt x="144" y="2358"/>
                  </a:cubicBezTo>
                  <a:cubicBezTo>
                    <a:pt x="239" y="2358"/>
                    <a:pt x="334" y="2263"/>
                    <a:pt x="334" y="2167"/>
                  </a:cubicBezTo>
                  <a:lnTo>
                    <a:pt x="334" y="191"/>
                  </a:lnTo>
                  <a:cubicBezTo>
                    <a:pt x="334" y="72"/>
                    <a:pt x="239"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95"/>
            <p:cNvSpPr/>
            <p:nvPr/>
          </p:nvSpPr>
          <p:spPr>
            <a:xfrm>
              <a:off x="2541086" y="4460386"/>
              <a:ext cx="357597" cy="24797"/>
            </a:xfrm>
            <a:custGeom>
              <a:rect b="b" l="l" r="r" t="t"/>
              <a:pathLst>
                <a:path extrusionOk="0" h="763" w="11003">
                  <a:moveTo>
                    <a:pt x="167" y="1"/>
                  </a:moveTo>
                  <a:cubicBezTo>
                    <a:pt x="72" y="1"/>
                    <a:pt x="0" y="48"/>
                    <a:pt x="0" y="144"/>
                  </a:cubicBezTo>
                  <a:lnTo>
                    <a:pt x="0" y="453"/>
                  </a:lnTo>
                  <a:cubicBezTo>
                    <a:pt x="0" y="620"/>
                    <a:pt x="167" y="763"/>
                    <a:pt x="334" y="763"/>
                  </a:cubicBezTo>
                  <a:lnTo>
                    <a:pt x="4525" y="763"/>
                  </a:lnTo>
                  <a:lnTo>
                    <a:pt x="5525" y="572"/>
                  </a:lnTo>
                  <a:lnTo>
                    <a:pt x="6502" y="763"/>
                  </a:lnTo>
                  <a:lnTo>
                    <a:pt x="10693" y="763"/>
                  </a:lnTo>
                  <a:cubicBezTo>
                    <a:pt x="10883" y="763"/>
                    <a:pt x="11003" y="644"/>
                    <a:pt x="11003" y="453"/>
                  </a:cubicBezTo>
                  <a:lnTo>
                    <a:pt x="11003" y="144"/>
                  </a:lnTo>
                  <a:cubicBezTo>
                    <a:pt x="11003" y="48"/>
                    <a:pt x="10931" y="1"/>
                    <a:pt x="10860" y="1"/>
                  </a:cubicBezTo>
                  <a:lnTo>
                    <a:pt x="6478" y="1"/>
                  </a:lnTo>
                  <a:lnTo>
                    <a:pt x="5478" y="215"/>
                  </a:lnTo>
                  <a:lnTo>
                    <a:pt x="452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95"/>
            <p:cNvSpPr/>
            <p:nvPr/>
          </p:nvSpPr>
          <p:spPr>
            <a:xfrm>
              <a:off x="2866931" y="4461166"/>
              <a:ext cx="31753" cy="25578"/>
            </a:xfrm>
            <a:custGeom>
              <a:rect b="b" l="l" r="r" t="t"/>
              <a:pathLst>
                <a:path extrusionOk="0" h="787" w="977">
                  <a:moveTo>
                    <a:pt x="167" y="1"/>
                  </a:moveTo>
                  <a:cubicBezTo>
                    <a:pt x="262" y="1"/>
                    <a:pt x="310" y="72"/>
                    <a:pt x="310" y="143"/>
                  </a:cubicBezTo>
                  <a:lnTo>
                    <a:pt x="310" y="453"/>
                  </a:lnTo>
                  <a:cubicBezTo>
                    <a:pt x="310" y="620"/>
                    <a:pt x="167" y="786"/>
                    <a:pt x="0" y="786"/>
                  </a:cubicBezTo>
                  <a:lnTo>
                    <a:pt x="643" y="786"/>
                  </a:lnTo>
                  <a:cubicBezTo>
                    <a:pt x="834" y="786"/>
                    <a:pt x="977" y="620"/>
                    <a:pt x="977" y="453"/>
                  </a:cubicBezTo>
                  <a:lnTo>
                    <a:pt x="977" y="143"/>
                  </a:lnTo>
                  <a:cubicBezTo>
                    <a:pt x="977" y="72"/>
                    <a:pt x="905" y="1"/>
                    <a:pt x="8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95"/>
            <p:cNvSpPr/>
            <p:nvPr/>
          </p:nvSpPr>
          <p:spPr>
            <a:xfrm>
              <a:off x="2688896" y="4461166"/>
              <a:ext cx="44947" cy="24018"/>
            </a:xfrm>
            <a:custGeom>
              <a:rect b="b" l="l" r="r" t="t"/>
              <a:pathLst>
                <a:path extrusionOk="0" h="739" w="1383">
                  <a:moveTo>
                    <a:pt x="1" y="1"/>
                  </a:moveTo>
                  <a:lnTo>
                    <a:pt x="1" y="739"/>
                  </a:lnTo>
                  <a:lnTo>
                    <a:pt x="1311" y="739"/>
                  </a:lnTo>
                  <a:lnTo>
                    <a:pt x="1382" y="358"/>
                  </a:lnTo>
                  <a:lnTo>
                    <a:pt x="1263"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95"/>
            <p:cNvSpPr/>
            <p:nvPr/>
          </p:nvSpPr>
          <p:spPr>
            <a:xfrm>
              <a:off x="2729911" y="4461166"/>
              <a:ext cx="21710" cy="24018"/>
            </a:xfrm>
            <a:custGeom>
              <a:rect b="b" l="l" r="r" t="t"/>
              <a:pathLst>
                <a:path extrusionOk="0" h="739" w="668">
                  <a:moveTo>
                    <a:pt x="1" y="1"/>
                  </a:moveTo>
                  <a:lnTo>
                    <a:pt x="1" y="739"/>
                  </a:lnTo>
                  <a:lnTo>
                    <a:pt x="668" y="739"/>
                  </a:lnTo>
                  <a:lnTo>
                    <a:pt x="668"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95"/>
            <p:cNvSpPr/>
            <p:nvPr/>
          </p:nvSpPr>
          <p:spPr>
            <a:xfrm>
              <a:off x="2541866" y="4335781"/>
              <a:ext cx="78195" cy="149403"/>
            </a:xfrm>
            <a:custGeom>
              <a:rect b="b" l="l" r="r" t="t"/>
              <a:pathLst>
                <a:path extrusionOk="0" h="4597" w="2406">
                  <a:moveTo>
                    <a:pt x="143" y="1"/>
                  </a:moveTo>
                  <a:cubicBezTo>
                    <a:pt x="48" y="1"/>
                    <a:pt x="0" y="48"/>
                    <a:pt x="0" y="144"/>
                  </a:cubicBezTo>
                  <a:lnTo>
                    <a:pt x="0" y="787"/>
                  </a:lnTo>
                  <a:lnTo>
                    <a:pt x="0" y="1334"/>
                  </a:lnTo>
                  <a:lnTo>
                    <a:pt x="0" y="4454"/>
                  </a:lnTo>
                  <a:cubicBezTo>
                    <a:pt x="0" y="4549"/>
                    <a:pt x="48" y="4597"/>
                    <a:pt x="143" y="4597"/>
                  </a:cubicBezTo>
                  <a:lnTo>
                    <a:pt x="2262" y="4597"/>
                  </a:lnTo>
                  <a:cubicBezTo>
                    <a:pt x="2334" y="4597"/>
                    <a:pt x="2405" y="4549"/>
                    <a:pt x="2405" y="4454"/>
                  </a:cubicBezTo>
                  <a:lnTo>
                    <a:pt x="2405" y="144"/>
                  </a:lnTo>
                  <a:cubicBezTo>
                    <a:pt x="2405" y="48"/>
                    <a:pt x="2334" y="1"/>
                    <a:pt x="226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95"/>
            <p:cNvSpPr/>
            <p:nvPr/>
          </p:nvSpPr>
          <p:spPr>
            <a:xfrm>
              <a:off x="2593703" y="4335781"/>
              <a:ext cx="26358" cy="149403"/>
            </a:xfrm>
            <a:custGeom>
              <a:rect b="b" l="l" r="r" t="t"/>
              <a:pathLst>
                <a:path extrusionOk="0" h="4597" w="811">
                  <a:moveTo>
                    <a:pt x="1" y="1"/>
                  </a:moveTo>
                  <a:cubicBezTo>
                    <a:pt x="96" y="1"/>
                    <a:pt x="144" y="48"/>
                    <a:pt x="144" y="144"/>
                  </a:cubicBezTo>
                  <a:lnTo>
                    <a:pt x="144" y="4454"/>
                  </a:lnTo>
                  <a:cubicBezTo>
                    <a:pt x="144" y="4549"/>
                    <a:pt x="96" y="4597"/>
                    <a:pt x="1" y="4597"/>
                  </a:cubicBezTo>
                  <a:lnTo>
                    <a:pt x="667" y="4597"/>
                  </a:lnTo>
                  <a:cubicBezTo>
                    <a:pt x="739" y="4597"/>
                    <a:pt x="810" y="4549"/>
                    <a:pt x="810" y="4454"/>
                  </a:cubicBezTo>
                  <a:lnTo>
                    <a:pt x="810" y="144"/>
                  </a:lnTo>
                  <a:cubicBezTo>
                    <a:pt x="810" y="72"/>
                    <a:pt x="739" y="1"/>
                    <a:pt x="667"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95"/>
            <p:cNvSpPr/>
            <p:nvPr/>
          </p:nvSpPr>
          <p:spPr>
            <a:xfrm>
              <a:off x="2574366" y="4461166"/>
              <a:ext cx="11635" cy="11635"/>
            </a:xfrm>
            <a:custGeom>
              <a:rect b="b" l="l" r="r" t="t"/>
              <a:pathLst>
                <a:path extrusionOk="0" h="358" w="358">
                  <a:moveTo>
                    <a:pt x="191" y="1"/>
                  </a:moveTo>
                  <a:cubicBezTo>
                    <a:pt x="72" y="1"/>
                    <a:pt x="0" y="72"/>
                    <a:pt x="0" y="191"/>
                  </a:cubicBezTo>
                  <a:cubicBezTo>
                    <a:pt x="0" y="286"/>
                    <a:pt x="72" y="358"/>
                    <a:pt x="191" y="358"/>
                  </a:cubicBezTo>
                  <a:cubicBezTo>
                    <a:pt x="286" y="358"/>
                    <a:pt x="357" y="286"/>
                    <a:pt x="357" y="191"/>
                  </a:cubicBezTo>
                  <a:cubicBezTo>
                    <a:pt x="357" y="72"/>
                    <a:pt x="286" y="1"/>
                    <a:pt x="191"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95"/>
            <p:cNvSpPr/>
            <p:nvPr/>
          </p:nvSpPr>
          <p:spPr>
            <a:xfrm>
              <a:off x="2698971" y="4213483"/>
              <a:ext cx="42608" cy="17843"/>
            </a:xfrm>
            <a:custGeom>
              <a:rect b="b" l="l" r="r" t="t"/>
              <a:pathLst>
                <a:path extrusionOk="0" h="549" w="1311">
                  <a:moveTo>
                    <a:pt x="667" y="1"/>
                  </a:moveTo>
                  <a:cubicBezTo>
                    <a:pt x="429" y="1"/>
                    <a:pt x="215" y="96"/>
                    <a:pt x="72" y="239"/>
                  </a:cubicBezTo>
                  <a:cubicBezTo>
                    <a:pt x="0" y="311"/>
                    <a:pt x="0" y="430"/>
                    <a:pt x="72" y="477"/>
                  </a:cubicBezTo>
                  <a:cubicBezTo>
                    <a:pt x="96" y="513"/>
                    <a:pt x="137" y="531"/>
                    <a:pt x="182" y="531"/>
                  </a:cubicBezTo>
                  <a:cubicBezTo>
                    <a:pt x="227" y="531"/>
                    <a:pt x="274" y="513"/>
                    <a:pt x="310" y="477"/>
                  </a:cubicBezTo>
                  <a:cubicBezTo>
                    <a:pt x="405" y="382"/>
                    <a:pt x="524" y="334"/>
                    <a:pt x="667" y="334"/>
                  </a:cubicBezTo>
                  <a:cubicBezTo>
                    <a:pt x="786" y="334"/>
                    <a:pt x="929" y="382"/>
                    <a:pt x="1024" y="477"/>
                  </a:cubicBezTo>
                  <a:cubicBezTo>
                    <a:pt x="1048" y="501"/>
                    <a:pt x="1096" y="549"/>
                    <a:pt x="1143" y="549"/>
                  </a:cubicBezTo>
                  <a:cubicBezTo>
                    <a:pt x="1167" y="549"/>
                    <a:pt x="1239" y="549"/>
                    <a:pt x="1263" y="477"/>
                  </a:cubicBezTo>
                  <a:cubicBezTo>
                    <a:pt x="1310" y="430"/>
                    <a:pt x="1310" y="311"/>
                    <a:pt x="1263" y="239"/>
                  </a:cubicBezTo>
                  <a:cubicBezTo>
                    <a:pt x="1120" y="96"/>
                    <a:pt x="905"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95"/>
            <p:cNvSpPr/>
            <p:nvPr/>
          </p:nvSpPr>
          <p:spPr>
            <a:xfrm>
              <a:off x="2681941" y="4190278"/>
              <a:ext cx="75108" cy="24018"/>
            </a:xfrm>
            <a:custGeom>
              <a:rect b="b" l="l" r="r" t="t"/>
              <a:pathLst>
                <a:path extrusionOk="0" h="739" w="2311">
                  <a:moveTo>
                    <a:pt x="1167" y="1"/>
                  </a:moveTo>
                  <a:cubicBezTo>
                    <a:pt x="739" y="1"/>
                    <a:pt x="358" y="143"/>
                    <a:pt x="48" y="453"/>
                  </a:cubicBezTo>
                  <a:cubicBezTo>
                    <a:pt x="0" y="501"/>
                    <a:pt x="0" y="620"/>
                    <a:pt x="48" y="691"/>
                  </a:cubicBezTo>
                  <a:cubicBezTo>
                    <a:pt x="72" y="715"/>
                    <a:pt x="143" y="739"/>
                    <a:pt x="167" y="739"/>
                  </a:cubicBezTo>
                  <a:cubicBezTo>
                    <a:pt x="239" y="739"/>
                    <a:pt x="262" y="715"/>
                    <a:pt x="286" y="691"/>
                  </a:cubicBezTo>
                  <a:cubicBezTo>
                    <a:pt x="501" y="453"/>
                    <a:pt x="834" y="334"/>
                    <a:pt x="1167" y="334"/>
                  </a:cubicBezTo>
                  <a:cubicBezTo>
                    <a:pt x="1477" y="334"/>
                    <a:pt x="1787" y="453"/>
                    <a:pt x="2025" y="691"/>
                  </a:cubicBezTo>
                  <a:cubicBezTo>
                    <a:pt x="2049" y="715"/>
                    <a:pt x="2090" y="727"/>
                    <a:pt x="2135" y="727"/>
                  </a:cubicBezTo>
                  <a:cubicBezTo>
                    <a:pt x="2179" y="727"/>
                    <a:pt x="2227" y="715"/>
                    <a:pt x="2263" y="691"/>
                  </a:cubicBezTo>
                  <a:cubicBezTo>
                    <a:pt x="2310" y="620"/>
                    <a:pt x="2310" y="501"/>
                    <a:pt x="2263" y="453"/>
                  </a:cubicBezTo>
                  <a:cubicBezTo>
                    <a:pt x="1953" y="143"/>
                    <a:pt x="1572" y="1"/>
                    <a:pt x="11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95"/>
            <p:cNvSpPr/>
            <p:nvPr/>
          </p:nvSpPr>
          <p:spPr>
            <a:xfrm>
              <a:off x="2665691" y="4165513"/>
              <a:ext cx="109947" cy="31753"/>
            </a:xfrm>
            <a:custGeom>
              <a:rect b="b" l="l" r="r" t="t"/>
              <a:pathLst>
                <a:path extrusionOk="0" h="977" w="3383">
                  <a:moveTo>
                    <a:pt x="1691" y="0"/>
                  </a:moveTo>
                  <a:cubicBezTo>
                    <a:pt x="1072" y="0"/>
                    <a:pt x="500" y="239"/>
                    <a:pt x="48" y="667"/>
                  </a:cubicBezTo>
                  <a:cubicBezTo>
                    <a:pt x="0" y="739"/>
                    <a:pt x="0" y="858"/>
                    <a:pt x="48" y="905"/>
                  </a:cubicBezTo>
                  <a:cubicBezTo>
                    <a:pt x="84" y="941"/>
                    <a:pt x="131" y="959"/>
                    <a:pt x="176" y="959"/>
                  </a:cubicBezTo>
                  <a:cubicBezTo>
                    <a:pt x="221" y="959"/>
                    <a:pt x="262" y="941"/>
                    <a:pt x="286" y="905"/>
                  </a:cubicBezTo>
                  <a:cubicBezTo>
                    <a:pt x="643" y="524"/>
                    <a:pt x="1143" y="310"/>
                    <a:pt x="1691" y="310"/>
                  </a:cubicBezTo>
                  <a:cubicBezTo>
                    <a:pt x="2215" y="310"/>
                    <a:pt x="2691" y="524"/>
                    <a:pt x="3096" y="905"/>
                  </a:cubicBezTo>
                  <a:cubicBezTo>
                    <a:pt x="3120" y="953"/>
                    <a:pt x="3168" y="977"/>
                    <a:pt x="3215" y="977"/>
                  </a:cubicBezTo>
                  <a:cubicBezTo>
                    <a:pt x="3239" y="977"/>
                    <a:pt x="3287" y="977"/>
                    <a:pt x="3334" y="905"/>
                  </a:cubicBezTo>
                  <a:cubicBezTo>
                    <a:pt x="3382" y="858"/>
                    <a:pt x="3382" y="739"/>
                    <a:pt x="3334" y="667"/>
                  </a:cubicBezTo>
                  <a:cubicBezTo>
                    <a:pt x="2882" y="239"/>
                    <a:pt x="2310" y="0"/>
                    <a:pt x="1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5" name="Google Shape;20655;p95"/>
          <p:cNvGrpSpPr/>
          <p:nvPr/>
        </p:nvGrpSpPr>
        <p:grpSpPr>
          <a:xfrm>
            <a:off x="3587576" y="3246003"/>
            <a:ext cx="544263" cy="347541"/>
            <a:chOff x="3270158" y="1985251"/>
            <a:chExt cx="357598" cy="228345"/>
          </a:xfrm>
        </p:grpSpPr>
        <p:sp>
          <p:nvSpPr>
            <p:cNvPr id="20656" name="Google Shape;20656;p95"/>
            <p:cNvSpPr/>
            <p:nvPr/>
          </p:nvSpPr>
          <p:spPr>
            <a:xfrm>
              <a:off x="3293363" y="1985251"/>
              <a:ext cx="312715" cy="209788"/>
            </a:xfrm>
            <a:custGeom>
              <a:rect b="b" l="l" r="r" t="t"/>
              <a:pathLst>
                <a:path extrusionOk="0" h="6455" w="9622">
                  <a:moveTo>
                    <a:pt x="406" y="0"/>
                  </a:moveTo>
                  <a:cubicBezTo>
                    <a:pt x="168" y="0"/>
                    <a:pt x="1" y="191"/>
                    <a:pt x="1" y="429"/>
                  </a:cubicBezTo>
                  <a:lnTo>
                    <a:pt x="1" y="6264"/>
                  </a:lnTo>
                  <a:lnTo>
                    <a:pt x="4764" y="6454"/>
                  </a:lnTo>
                  <a:lnTo>
                    <a:pt x="9622" y="6264"/>
                  </a:lnTo>
                  <a:lnTo>
                    <a:pt x="9622" y="429"/>
                  </a:lnTo>
                  <a:cubicBezTo>
                    <a:pt x="9574" y="215"/>
                    <a:pt x="9408" y="0"/>
                    <a:pt x="919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95"/>
            <p:cNvSpPr/>
            <p:nvPr/>
          </p:nvSpPr>
          <p:spPr>
            <a:xfrm>
              <a:off x="3316601" y="2008456"/>
              <a:ext cx="264713" cy="186583"/>
            </a:xfrm>
            <a:custGeom>
              <a:rect b="b" l="l" r="r" t="t"/>
              <a:pathLst>
                <a:path extrusionOk="0" h="5741" w="8145">
                  <a:moveTo>
                    <a:pt x="167" y="1"/>
                  </a:moveTo>
                  <a:cubicBezTo>
                    <a:pt x="96" y="1"/>
                    <a:pt x="0" y="96"/>
                    <a:pt x="0" y="191"/>
                  </a:cubicBezTo>
                  <a:lnTo>
                    <a:pt x="0" y="5550"/>
                  </a:lnTo>
                  <a:lnTo>
                    <a:pt x="3906" y="5740"/>
                  </a:lnTo>
                  <a:lnTo>
                    <a:pt x="8145" y="5550"/>
                  </a:lnTo>
                  <a:lnTo>
                    <a:pt x="8145" y="191"/>
                  </a:lnTo>
                  <a:cubicBezTo>
                    <a:pt x="8145"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95"/>
            <p:cNvSpPr/>
            <p:nvPr/>
          </p:nvSpPr>
          <p:spPr>
            <a:xfrm>
              <a:off x="3555768" y="2008456"/>
              <a:ext cx="27105" cy="180375"/>
            </a:xfrm>
            <a:custGeom>
              <a:rect b="b" l="l" r="r" t="t"/>
              <a:pathLst>
                <a:path extrusionOk="0" h="5550" w="834">
                  <a:moveTo>
                    <a:pt x="0" y="1"/>
                  </a:moveTo>
                  <a:cubicBezTo>
                    <a:pt x="71" y="1"/>
                    <a:pt x="167" y="96"/>
                    <a:pt x="167" y="191"/>
                  </a:cubicBezTo>
                  <a:lnTo>
                    <a:pt x="167" y="5550"/>
                  </a:lnTo>
                  <a:lnTo>
                    <a:pt x="834" y="5550"/>
                  </a:lnTo>
                  <a:lnTo>
                    <a:pt x="834" y="191"/>
                  </a:lnTo>
                  <a:cubicBezTo>
                    <a:pt x="834" y="96"/>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95"/>
            <p:cNvSpPr/>
            <p:nvPr/>
          </p:nvSpPr>
          <p:spPr>
            <a:xfrm>
              <a:off x="3571238" y="1985251"/>
              <a:ext cx="34840" cy="203580"/>
            </a:xfrm>
            <a:custGeom>
              <a:rect b="b" l="l" r="r" t="t"/>
              <a:pathLst>
                <a:path extrusionOk="0" h="6264" w="1072">
                  <a:moveTo>
                    <a:pt x="0" y="0"/>
                  </a:moveTo>
                  <a:cubicBezTo>
                    <a:pt x="238" y="0"/>
                    <a:pt x="405" y="191"/>
                    <a:pt x="405" y="429"/>
                  </a:cubicBezTo>
                  <a:lnTo>
                    <a:pt x="405" y="6264"/>
                  </a:lnTo>
                  <a:lnTo>
                    <a:pt x="1072" y="6264"/>
                  </a:lnTo>
                  <a:lnTo>
                    <a:pt x="1072" y="429"/>
                  </a:lnTo>
                  <a:cubicBezTo>
                    <a:pt x="1072" y="215"/>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95"/>
            <p:cNvSpPr/>
            <p:nvPr/>
          </p:nvSpPr>
          <p:spPr>
            <a:xfrm>
              <a:off x="3359923" y="2061886"/>
              <a:ext cx="46475" cy="130033"/>
            </a:xfrm>
            <a:custGeom>
              <a:rect b="b" l="l" r="r" t="t"/>
              <a:pathLst>
                <a:path extrusionOk="0" h="4001" w="1430">
                  <a:moveTo>
                    <a:pt x="144" y="0"/>
                  </a:moveTo>
                  <a:cubicBezTo>
                    <a:pt x="72" y="0"/>
                    <a:pt x="1" y="72"/>
                    <a:pt x="1" y="143"/>
                  </a:cubicBezTo>
                  <a:lnTo>
                    <a:pt x="1" y="953"/>
                  </a:lnTo>
                  <a:lnTo>
                    <a:pt x="215" y="1310"/>
                  </a:lnTo>
                  <a:lnTo>
                    <a:pt x="1" y="1619"/>
                  </a:lnTo>
                  <a:lnTo>
                    <a:pt x="1" y="3929"/>
                  </a:lnTo>
                  <a:lnTo>
                    <a:pt x="1430" y="4001"/>
                  </a:lnTo>
                  <a:lnTo>
                    <a:pt x="109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95"/>
            <p:cNvSpPr/>
            <p:nvPr/>
          </p:nvSpPr>
          <p:spPr>
            <a:xfrm>
              <a:off x="3460543" y="2082003"/>
              <a:ext cx="49563" cy="113035"/>
            </a:xfrm>
            <a:custGeom>
              <a:rect b="b" l="l" r="r" t="t"/>
              <a:pathLst>
                <a:path extrusionOk="0" h="3478" w="1525">
                  <a:moveTo>
                    <a:pt x="215" y="0"/>
                  </a:moveTo>
                  <a:lnTo>
                    <a:pt x="1" y="2263"/>
                  </a:lnTo>
                  <a:lnTo>
                    <a:pt x="215" y="3287"/>
                  </a:lnTo>
                  <a:lnTo>
                    <a:pt x="787" y="3477"/>
                  </a:lnTo>
                  <a:lnTo>
                    <a:pt x="1311" y="3287"/>
                  </a:lnTo>
                  <a:lnTo>
                    <a:pt x="1525" y="2215"/>
                  </a:lnTo>
                  <a:lnTo>
                    <a:pt x="1311"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95"/>
            <p:cNvSpPr/>
            <p:nvPr/>
          </p:nvSpPr>
          <p:spPr>
            <a:xfrm>
              <a:off x="3424956" y="2061886"/>
              <a:ext cx="42607" cy="127725"/>
            </a:xfrm>
            <a:custGeom>
              <a:rect b="b" l="l" r="r" t="t"/>
              <a:pathLst>
                <a:path extrusionOk="0" h="3930" w="1311">
                  <a:moveTo>
                    <a:pt x="0" y="0"/>
                  </a:moveTo>
                  <a:lnTo>
                    <a:pt x="143" y="3929"/>
                  </a:lnTo>
                  <a:lnTo>
                    <a:pt x="1310" y="3906"/>
                  </a:lnTo>
                  <a:lnTo>
                    <a:pt x="1310" y="1596"/>
                  </a:lnTo>
                  <a:lnTo>
                    <a:pt x="1096" y="1286"/>
                  </a:lnTo>
                  <a:lnTo>
                    <a:pt x="1310" y="953"/>
                  </a:lnTo>
                  <a:lnTo>
                    <a:pt x="1310" y="143"/>
                  </a:lnTo>
                  <a:cubicBezTo>
                    <a:pt x="1310" y="72"/>
                    <a:pt x="1239" y="0"/>
                    <a:pt x="116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95"/>
            <p:cNvSpPr/>
            <p:nvPr/>
          </p:nvSpPr>
          <p:spPr>
            <a:xfrm>
              <a:off x="3503118" y="2051031"/>
              <a:ext cx="35653" cy="144008"/>
            </a:xfrm>
            <a:custGeom>
              <a:rect b="b" l="l" r="r" t="t"/>
              <a:pathLst>
                <a:path extrusionOk="0" h="4431" w="1097">
                  <a:moveTo>
                    <a:pt x="191" y="1"/>
                  </a:moveTo>
                  <a:cubicBezTo>
                    <a:pt x="96" y="1"/>
                    <a:pt x="24" y="72"/>
                    <a:pt x="24" y="167"/>
                  </a:cubicBezTo>
                  <a:lnTo>
                    <a:pt x="24" y="834"/>
                  </a:lnTo>
                  <a:lnTo>
                    <a:pt x="239" y="1263"/>
                  </a:lnTo>
                  <a:lnTo>
                    <a:pt x="24" y="1477"/>
                  </a:lnTo>
                  <a:lnTo>
                    <a:pt x="1" y="4240"/>
                  </a:lnTo>
                  <a:lnTo>
                    <a:pt x="715" y="4430"/>
                  </a:lnTo>
                  <a:lnTo>
                    <a:pt x="1096" y="4240"/>
                  </a:lnTo>
                  <a:lnTo>
                    <a:pt x="1096" y="1453"/>
                  </a:lnTo>
                  <a:lnTo>
                    <a:pt x="906" y="1191"/>
                  </a:lnTo>
                  <a:lnTo>
                    <a:pt x="1096" y="834"/>
                  </a:lnTo>
                  <a:lnTo>
                    <a:pt x="1096" y="167"/>
                  </a:lnTo>
                  <a:cubicBezTo>
                    <a:pt x="1096" y="72"/>
                    <a:pt x="1048" y="1"/>
                    <a:pt x="95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95"/>
            <p:cNvSpPr/>
            <p:nvPr/>
          </p:nvSpPr>
          <p:spPr>
            <a:xfrm>
              <a:off x="3359923" y="2092826"/>
              <a:ext cx="42607" cy="20150"/>
            </a:xfrm>
            <a:custGeom>
              <a:rect b="b" l="l" r="r" t="t"/>
              <a:pathLst>
                <a:path extrusionOk="0" h="620" w="1311">
                  <a:moveTo>
                    <a:pt x="1" y="1"/>
                  </a:moveTo>
                  <a:lnTo>
                    <a:pt x="1" y="620"/>
                  </a:lnTo>
                  <a:lnTo>
                    <a:pt x="1096" y="620"/>
                  </a:lnTo>
                  <a:lnTo>
                    <a:pt x="1311" y="310"/>
                  </a:lnTo>
                  <a:lnTo>
                    <a:pt x="10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95"/>
            <p:cNvSpPr/>
            <p:nvPr/>
          </p:nvSpPr>
          <p:spPr>
            <a:xfrm>
              <a:off x="3424956" y="2093606"/>
              <a:ext cx="42607" cy="19370"/>
            </a:xfrm>
            <a:custGeom>
              <a:rect b="b" l="l" r="r" t="t"/>
              <a:pathLst>
                <a:path extrusionOk="0" h="596" w="1311">
                  <a:moveTo>
                    <a:pt x="215" y="0"/>
                  </a:moveTo>
                  <a:lnTo>
                    <a:pt x="0" y="310"/>
                  </a:lnTo>
                  <a:lnTo>
                    <a:pt x="215" y="596"/>
                  </a:lnTo>
                  <a:lnTo>
                    <a:pt x="1310" y="596"/>
                  </a:lnTo>
                  <a:lnTo>
                    <a:pt x="13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95"/>
            <p:cNvSpPr/>
            <p:nvPr/>
          </p:nvSpPr>
          <p:spPr>
            <a:xfrm>
              <a:off x="3467531" y="2120678"/>
              <a:ext cx="35620" cy="20930"/>
            </a:xfrm>
            <a:custGeom>
              <a:rect b="b" l="l" r="r" t="t"/>
              <a:pathLst>
                <a:path extrusionOk="0" h="644" w="1096">
                  <a:moveTo>
                    <a:pt x="0" y="1"/>
                  </a:moveTo>
                  <a:lnTo>
                    <a:pt x="0" y="644"/>
                  </a:lnTo>
                  <a:lnTo>
                    <a:pt x="1096" y="644"/>
                  </a:lnTo>
                  <a:lnTo>
                    <a:pt x="109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95"/>
            <p:cNvSpPr/>
            <p:nvPr/>
          </p:nvSpPr>
          <p:spPr>
            <a:xfrm>
              <a:off x="3503118" y="2078136"/>
              <a:ext cx="35653" cy="20930"/>
            </a:xfrm>
            <a:custGeom>
              <a:rect b="b" l="l" r="r" t="t"/>
              <a:pathLst>
                <a:path extrusionOk="0" h="644" w="1097">
                  <a:moveTo>
                    <a:pt x="1" y="0"/>
                  </a:moveTo>
                  <a:lnTo>
                    <a:pt x="1" y="643"/>
                  </a:lnTo>
                  <a:lnTo>
                    <a:pt x="1096" y="643"/>
                  </a:lnTo>
                  <a:lnTo>
                    <a:pt x="109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95"/>
            <p:cNvSpPr/>
            <p:nvPr/>
          </p:nvSpPr>
          <p:spPr>
            <a:xfrm>
              <a:off x="3395543" y="2051031"/>
              <a:ext cx="34872" cy="145535"/>
            </a:xfrm>
            <a:custGeom>
              <a:rect b="b" l="l" r="r" t="t"/>
              <a:pathLst>
                <a:path extrusionOk="0" h="4478" w="1073">
                  <a:moveTo>
                    <a:pt x="167" y="1"/>
                  </a:moveTo>
                  <a:cubicBezTo>
                    <a:pt x="72" y="1"/>
                    <a:pt x="0" y="72"/>
                    <a:pt x="0" y="167"/>
                  </a:cubicBezTo>
                  <a:lnTo>
                    <a:pt x="0" y="834"/>
                  </a:lnTo>
                  <a:lnTo>
                    <a:pt x="215" y="1310"/>
                  </a:lnTo>
                  <a:lnTo>
                    <a:pt x="0" y="1477"/>
                  </a:lnTo>
                  <a:lnTo>
                    <a:pt x="0" y="4263"/>
                  </a:lnTo>
                  <a:lnTo>
                    <a:pt x="548" y="4478"/>
                  </a:lnTo>
                  <a:lnTo>
                    <a:pt x="1072" y="4263"/>
                  </a:lnTo>
                  <a:lnTo>
                    <a:pt x="1072" y="1501"/>
                  </a:lnTo>
                  <a:lnTo>
                    <a:pt x="882" y="1191"/>
                  </a:lnTo>
                  <a:lnTo>
                    <a:pt x="1072" y="882"/>
                  </a:lnTo>
                  <a:lnTo>
                    <a:pt x="1072" y="167"/>
                  </a:lnTo>
                  <a:cubicBezTo>
                    <a:pt x="1072" y="72"/>
                    <a:pt x="1024" y="1"/>
                    <a:pt x="9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95"/>
            <p:cNvSpPr/>
            <p:nvPr/>
          </p:nvSpPr>
          <p:spPr>
            <a:xfrm>
              <a:off x="3395543" y="2078136"/>
              <a:ext cx="36400" cy="20930"/>
            </a:xfrm>
            <a:custGeom>
              <a:rect b="b" l="l" r="r" t="t"/>
              <a:pathLst>
                <a:path extrusionOk="0" h="644" w="1120">
                  <a:moveTo>
                    <a:pt x="0" y="0"/>
                  </a:moveTo>
                  <a:lnTo>
                    <a:pt x="0" y="643"/>
                  </a:lnTo>
                  <a:lnTo>
                    <a:pt x="1120" y="643"/>
                  </a:lnTo>
                  <a:lnTo>
                    <a:pt x="11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95"/>
            <p:cNvSpPr/>
            <p:nvPr/>
          </p:nvSpPr>
          <p:spPr>
            <a:xfrm>
              <a:off x="3270158" y="2188798"/>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502" y="572"/>
                  </a:lnTo>
                  <a:lnTo>
                    <a:pt x="6478" y="763"/>
                  </a:lnTo>
                  <a:lnTo>
                    <a:pt x="10693" y="763"/>
                  </a:lnTo>
                  <a:cubicBezTo>
                    <a:pt x="10860" y="763"/>
                    <a:pt x="11003" y="620"/>
                    <a:pt x="11003" y="453"/>
                  </a:cubicBezTo>
                  <a:lnTo>
                    <a:pt x="11003" y="144"/>
                  </a:lnTo>
                  <a:cubicBezTo>
                    <a:pt x="11003" y="48"/>
                    <a:pt x="10955" y="1"/>
                    <a:pt x="10860" y="1"/>
                  </a:cubicBezTo>
                  <a:lnTo>
                    <a:pt x="6478" y="1"/>
                  </a:lnTo>
                  <a:lnTo>
                    <a:pt x="5502"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95"/>
            <p:cNvSpPr/>
            <p:nvPr/>
          </p:nvSpPr>
          <p:spPr>
            <a:xfrm>
              <a:off x="3596003" y="2188798"/>
              <a:ext cx="31753" cy="24797"/>
            </a:xfrm>
            <a:custGeom>
              <a:rect b="b" l="l" r="r" t="t"/>
              <a:pathLst>
                <a:path extrusionOk="0" h="763" w="977">
                  <a:moveTo>
                    <a:pt x="191" y="1"/>
                  </a:moveTo>
                  <a:cubicBezTo>
                    <a:pt x="262" y="1"/>
                    <a:pt x="334" y="48"/>
                    <a:pt x="334" y="144"/>
                  </a:cubicBezTo>
                  <a:lnTo>
                    <a:pt x="334" y="453"/>
                  </a:lnTo>
                  <a:cubicBezTo>
                    <a:pt x="334" y="620"/>
                    <a:pt x="191" y="763"/>
                    <a:pt x="0" y="763"/>
                  </a:cubicBezTo>
                  <a:lnTo>
                    <a:pt x="643" y="763"/>
                  </a:lnTo>
                  <a:cubicBezTo>
                    <a:pt x="834" y="763"/>
                    <a:pt x="977" y="620"/>
                    <a:pt x="977" y="453"/>
                  </a:cubicBezTo>
                  <a:lnTo>
                    <a:pt x="977" y="144"/>
                  </a:lnTo>
                  <a:cubicBezTo>
                    <a:pt x="977" y="48"/>
                    <a:pt x="929"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95"/>
            <p:cNvSpPr/>
            <p:nvPr/>
          </p:nvSpPr>
          <p:spPr>
            <a:xfrm>
              <a:off x="3418001" y="2188798"/>
              <a:ext cx="62725" cy="24017"/>
            </a:xfrm>
            <a:custGeom>
              <a:rect b="b" l="l" r="r" t="t"/>
              <a:pathLst>
                <a:path extrusionOk="0" h="739" w="1930">
                  <a:moveTo>
                    <a:pt x="0" y="1"/>
                  </a:moveTo>
                  <a:lnTo>
                    <a:pt x="0" y="739"/>
                  </a:lnTo>
                  <a:lnTo>
                    <a:pt x="1929" y="739"/>
                  </a:lnTo>
                  <a:lnTo>
                    <a:pt x="1929"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95"/>
            <p:cNvSpPr/>
            <p:nvPr/>
          </p:nvSpPr>
          <p:spPr>
            <a:xfrm>
              <a:off x="3459796" y="2188798"/>
              <a:ext cx="20930" cy="24017"/>
            </a:xfrm>
            <a:custGeom>
              <a:rect b="b" l="l" r="r" t="t"/>
              <a:pathLst>
                <a:path extrusionOk="0" h="739" w="644">
                  <a:moveTo>
                    <a:pt x="0" y="1"/>
                  </a:moveTo>
                  <a:lnTo>
                    <a:pt x="0" y="739"/>
                  </a:lnTo>
                  <a:lnTo>
                    <a:pt x="643" y="739"/>
                  </a:lnTo>
                  <a:lnTo>
                    <a:pt x="64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4" name="Google Shape;20674;p95"/>
          <p:cNvGrpSpPr/>
          <p:nvPr/>
        </p:nvGrpSpPr>
        <p:grpSpPr>
          <a:xfrm>
            <a:off x="3587576" y="4049364"/>
            <a:ext cx="546638" cy="448895"/>
            <a:chOff x="3270158" y="2513083"/>
            <a:chExt cx="359158" cy="294938"/>
          </a:xfrm>
        </p:grpSpPr>
        <p:sp>
          <p:nvSpPr>
            <p:cNvPr id="20675" name="Google Shape;20675;p95"/>
            <p:cNvSpPr/>
            <p:nvPr/>
          </p:nvSpPr>
          <p:spPr>
            <a:xfrm>
              <a:off x="3403278" y="2743736"/>
              <a:ext cx="92138" cy="59638"/>
            </a:xfrm>
            <a:custGeom>
              <a:rect b="b" l="l" r="r" t="t"/>
              <a:pathLst>
                <a:path extrusionOk="0" h="1835" w="2835">
                  <a:moveTo>
                    <a:pt x="1406" y="1"/>
                  </a:moveTo>
                  <a:lnTo>
                    <a:pt x="215" y="215"/>
                  </a:lnTo>
                  <a:lnTo>
                    <a:pt x="1" y="1834"/>
                  </a:lnTo>
                  <a:lnTo>
                    <a:pt x="2834" y="1834"/>
                  </a:lnTo>
                  <a:lnTo>
                    <a:pt x="2596"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95"/>
            <p:cNvSpPr/>
            <p:nvPr/>
          </p:nvSpPr>
          <p:spPr>
            <a:xfrm>
              <a:off x="3467531" y="2743736"/>
              <a:ext cx="27885" cy="59638"/>
            </a:xfrm>
            <a:custGeom>
              <a:rect b="b" l="l" r="r" t="t"/>
              <a:pathLst>
                <a:path extrusionOk="0" h="1835" w="858">
                  <a:moveTo>
                    <a:pt x="405" y="1"/>
                  </a:moveTo>
                  <a:lnTo>
                    <a:pt x="0" y="215"/>
                  </a:lnTo>
                  <a:lnTo>
                    <a:pt x="214" y="1834"/>
                  </a:lnTo>
                  <a:lnTo>
                    <a:pt x="857"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95"/>
            <p:cNvSpPr/>
            <p:nvPr/>
          </p:nvSpPr>
          <p:spPr>
            <a:xfrm>
              <a:off x="3375426" y="2797133"/>
              <a:ext cx="147843" cy="10888"/>
            </a:xfrm>
            <a:custGeom>
              <a:rect b="b" l="l" r="r" t="t"/>
              <a:pathLst>
                <a:path extrusionOk="0" h="335" w="4549">
                  <a:moveTo>
                    <a:pt x="191" y="1"/>
                  </a:moveTo>
                  <a:cubicBezTo>
                    <a:pt x="48" y="1"/>
                    <a:pt x="0" y="96"/>
                    <a:pt x="0" y="191"/>
                  </a:cubicBezTo>
                  <a:cubicBezTo>
                    <a:pt x="24" y="263"/>
                    <a:pt x="96" y="334"/>
                    <a:pt x="191" y="334"/>
                  </a:cubicBezTo>
                  <a:lnTo>
                    <a:pt x="4382" y="334"/>
                  </a:lnTo>
                  <a:cubicBezTo>
                    <a:pt x="4477" y="334"/>
                    <a:pt x="4549" y="263"/>
                    <a:pt x="4549" y="144"/>
                  </a:cubicBezTo>
                  <a:cubicBezTo>
                    <a:pt x="4525" y="48"/>
                    <a:pt x="4477"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95"/>
            <p:cNvSpPr/>
            <p:nvPr/>
          </p:nvSpPr>
          <p:spPr>
            <a:xfrm>
              <a:off x="3270158" y="2513083"/>
              <a:ext cx="357598" cy="206700"/>
            </a:xfrm>
            <a:custGeom>
              <a:rect b="b" l="l" r="r" t="t"/>
              <a:pathLst>
                <a:path extrusionOk="0" h="6360" w="11003">
                  <a:moveTo>
                    <a:pt x="453" y="1"/>
                  </a:moveTo>
                  <a:cubicBezTo>
                    <a:pt x="215" y="1"/>
                    <a:pt x="0" y="191"/>
                    <a:pt x="0" y="429"/>
                  </a:cubicBezTo>
                  <a:lnTo>
                    <a:pt x="0" y="6121"/>
                  </a:lnTo>
                  <a:lnTo>
                    <a:pt x="5573" y="6359"/>
                  </a:lnTo>
                  <a:lnTo>
                    <a:pt x="11003" y="6121"/>
                  </a:lnTo>
                  <a:lnTo>
                    <a:pt x="11003" y="429"/>
                  </a:lnTo>
                  <a:cubicBezTo>
                    <a:pt x="11003" y="191"/>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95"/>
            <p:cNvSpPr/>
            <p:nvPr/>
          </p:nvSpPr>
          <p:spPr>
            <a:xfrm>
              <a:off x="3592136" y="2513083"/>
              <a:ext cx="35620" cy="206700"/>
            </a:xfrm>
            <a:custGeom>
              <a:rect b="b" l="l" r="r" t="t"/>
              <a:pathLst>
                <a:path extrusionOk="0" h="6360" w="1096">
                  <a:moveTo>
                    <a:pt x="0" y="1"/>
                  </a:moveTo>
                  <a:cubicBezTo>
                    <a:pt x="238" y="1"/>
                    <a:pt x="453" y="168"/>
                    <a:pt x="453" y="406"/>
                  </a:cubicBezTo>
                  <a:lnTo>
                    <a:pt x="453" y="6359"/>
                  </a:lnTo>
                  <a:lnTo>
                    <a:pt x="1096" y="6121"/>
                  </a:lnTo>
                  <a:lnTo>
                    <a:pt x="1096" y="429"/>
                  </a:lnTo>
                  <a:cubicBezTo>
                    <a:pt x="1096" y="191"/>
                    <a:pt x="905"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95"/>
            <p:cNvSpPr/>
            <p:nvPr/>
          </p:nvSpPr>
          <p:spPr>
            <a:xfrm>
              <a:off x="3312733" y="2656278"/>
              <a:ext cx="128505" cy="56517"/>
            </a:xfrm>
            <a:custGeom>
              <a:rect b="b" l="l" r="r" t="t"/>
              <a:pathLst>
                <a:path extrusionOk="0" h="1739" w="3954">
                  <a:moveTo>
                    <a:pt x="1453" y="0"/>
                  </a:moveTo>
                  <a:lnTo>
                    <a:pt x="1453" y="620"/>
                  </a:lnTo>
                  <a:cubicBezTo>
                    <a:pt x="1453" y="667"/>
                    <a:pt x="1429" y="739"/>
                    <a:pt x="1358" y="739"/>
                  </a:cubicBezTo>
                  <a:lnTo>
                    <a:pt x="405" y="1120"/>
                  </a:lnTo>
                  <a:cubicBezTo>
                    <a:pt x="286" y="1191"/>
                    <a:pt x="167" y="1263"/>
                    <a:pt x="119" y="1429"/>
                  </a:cubicBezTo>
                  <a:cubicBezTo>
                    <a:pt x="96" y="1501"/>
                    <a:pt x="24" y="1620"/>
                    <a:pt x="0" y="1739"/>
                  </a:cubicBezTo>
                  <a:lnTo>
                    <a:pt x="3953" y="1739"/>
                  </a:lnTo>
                  <a:cubicBezTo>
                    <a:pt x="3930" y="1620"/>
                    <a:pt x="3906" y="1548"/>
                    <a:pt x="3834" y="1406"/>
                  </a:cubicBezTo>
                  <a:cubicBezTo>
                    <a:pt x="3787" y="1286"/>
                    <a:pt x="3668" y="1167"/>
                    <a:pt x="3549" y="1120"/>
                  </a:cubicBezTo>
                  <a:lnTo>
                    <a:pt x="2596" y="739"/>
                  </a:lnTo>
                  <a:cubicBezTo>
                    <a:pt x="2525" y="691"/>
                    <a:pt x="2501" y="667"/>
                    <a:pt x="2501" y="620"/>
                  </a:cubicBezTo>
                  <a:lnTo>
                    <a:pt x="2501"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95"/>
            <p:cNvSpPr/>
            <p:nvPr/>
          </p:nvSpPr>
          <p:spPr>
            <a:xfrm>
              <a:off x="3328983" y="2547923"/>
              <a:ext cx="100653" cy="99872"/>
            </a:xfrm>
            <a:custGeom>
              <a:rect b="b" l="l" r="r" t="t"/>
              <a:pathLst>
                <a:path extrusionOk="0" h="3073" w="3097">
                  <a:moveTo>
                    <a:pt x="1548" y="0"/>
                  </a:moveTo>
                  <a:cubicBezTo>
                    <a:pt x="691" y="0"/>
                    <a:pt x="0" y="691"/>
                    <a:pt x="0" y="1548"/>
                  </a:cubicBezTo>
                  <a:cubicBezTo>
                    <a:pt x="0" y="2382"/>
                    <a:pt x="691" y="3073"/>
                    <a:pt x="1548" y="3073"/>
                  </a:cubicBezTo>
                  <a:cubicBezTo>
                    <a:pt x="2406" y="3073"/>
                    <a:pt x="3096" y="2382"/>
                    <a:pt x="3096" y="1548"/>
                  </a:cubicBezTo>
                  <a:cubicBezTo>
                    <a:pt x="3096" y="691"/>
                    <a:pt x="2406" y="0"/>
                    <a:pt x="154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95"/>
            <p:cNvSpPr/>
            <p:nvPr/>
          </p:nvSpPr>
          <p:spPr>
            <a:xfrm>
              <a:off x="3328203" y="2579091"/>
              <a:ext cx="102213" cy="95615"/>
            </a:xfrm>
            <a:custGeom>
              <a:rect b="b" l="l" r="r" t="t"/>
              <a:pathLst>
                <a:path extrusionOk="0" h="2942" w="3145">
                  <a:moveTo>
                    <a:pt x="2253" y="1"/>
                  </a:moveTo>
                  <a:cubicBezTo>
                    <a:pt x="2110" y="1"/>
                    <a:pt x="1912" y="262"/>
                    <a:pt x="1787" y="304"/>
                  </a:cubicBezTo>
                  <a:cubicBezTo>
                    <a:pt x="1644" y="351"/>
                    <a:pt x="1572" y="351"/>
                    <a:pt x="1358" y="351"/>
                  </a:cubicBezTo>
                  <a:cubicBezTo>
                    <a:pt x="1211" y="309"/>
                    <a:pt x="1026" y="26"/>
                    <a:pt x="887" y="26"/>
                  </a:cubicBezTo>
                  <a:cubicBezTo>
                    <a:pt x="868" y="26"/>
                    <a:pt x="851" y="31"/>
                    <a:pt x="834" y="42"/>
                  </a:cubicBezTo>
                  <a:cubicBezTo>
                    <a:pt x="763" y="65"/>
                    <a:pt x="739" y="137"/>
                    <a:pt x="715" y="185"/>
                  </a:cubicBezTo>
                  <a:cubicBezTo>
                    <a:pt x="572" y="542"/>
                    <a:pt x="1" y="2090"/>
                    <a:pt x="1072" y="2780"/>
                  </a:cubicBezTo>
                  <a:cubicBezTo>
                    <a:pt x="1215" y="2887"/>
                    <a:pt x="1394" y="2941"/>
                    <a:pt x="1572" y="2941"/>
                  </a:cubicBezTo>
                  <a:cubicBezTo>
                    <a:pt x="1751" y="2941"/>
                    <a:pt x="1930" y="2887"/>
                    <a:pt x="2072" y="2780"/>
                  </a:cubicBezTo>
                  <a:cubicBezTo>
                    <a:pt x="3144" y="2090"/>
                    <a:pt x="2596" y="542"/>
                    <a:pt x="2430" y="185"/>
                  </a:cubicBezTo>
                  <a:cubicBezTo>
                    <a:pt x="2406" y="89"/>
                    <a:pt x="2382" y="42"/>
                    <a:pt x="2311" y="18"/>
                  </a:cubicBezTo>
                  <a:cubicBezTo>
                    <a:pt x="2293" y="6"/>
                    <a:pt x="2274" y="1"/>
                    <a:pt x="225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95"/>
            <p:cNvSpPr/>
            <p:nvPr/>
          </p:nvSpPr>
          <p:spPr>
            <a:xfrm>
              <a:off x="3373866" y="2664013"/>
              <a:ext cx="68153" cy="48783"/>
            </a:xfrm>
            <a:custGeom>
              <a:rect b="b" l="l" r="r" t="t"/>
              <a:pathLst>
                <a:path extrusionOk="0" h="1501" w="2097">
                  <a:moveTo>
                    <a:pt x="644" y="1"/>
                  </a:moveTo>
                  <a:lnTo>
                    <a:pt x="1" y="191"/>
                  </a:lnTo>
                  <a:lnTo>
                    <a:pt x="1" y="525"/>
                  </a:lnTo>
                  <a:cubicBezTo>
                    <a:pt x="1" y="596"/>
                    <a:pt x="24" y="644"/>
                    <a:pt x="72" y="644"/>
                  </a:cubicBezTo>
                  <a:lnTo>
                    <a:pt x="1025" y="1025"/>
                  </a:lnTo>
                  <a:cubicBezTo>
                    <a:pt x="1191" y="1096"/>
                    <a:pt x="1263" y="1191"/>
                    <a:pt x="1334" y="1334"/>
                  </a:cubicBezTo>
                  <a:cubicBezTo>
                    <a:pt x="1358" y="1382"/>
                    <a:pt x="1382" y="1453"/>
                    <a:pt x="1382" y="1501"/>
                  </a:cubicBezTo>
                  <a:lnTo>
                    <a:pt x="2096" y="1501"/>
                  </a:lnTo>
                  <a:cubicBezTo>
                    <a:pt x="2072" y="1429"/>
                    <a:pt x="2049" y="1310"/>
                    <a:pt x="1977" y="1215"/>
                  </a:cubicBezTo>
                  <a:cubicBezTo>
                    <a:pt x="1930" y="1096"/>
                    <a:pt x="1811" y="977"/>
                    <a:pt x="1691" y="906"/>
                  </a:cubicBezTo>
                  <a:lnTo>
                    <a:pt x="739" y="525"/>
                  </a:lnTo>
                  <a:cubicBezTo>
                    <a:pt x="667" y="501"/>
                    <a:pt x="644" y="453"/>
                    <a:pt x="644" y="405"/>
                  </a:cubicBezTo>
                  <a:lnTo>
                    <a:pt x="644"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95"/>
            <p:cNvSpPr/>
            <p:nvPr/>
          </p:nvSpPr>
          <p:spPr>
            <a:xfrm>
              <a:off x="3368438" y="2547923"/>
              <a:ext cx="61197" cy="92917"/>
            </a:xfrm>
            <a:custGeom>
              <a:rect b="b" l="l" r="r" t="t"/>
              <a:pathLst>
                <a:path extrusionOk="0" h="2859" w="1883">
                  <a:moveTo>
                    <a:pt x="334" y="0"/>
                  </a:moveTo>
                  <a:cubicBezTo>
                    <a:pt x="215" y="0"/>
                    <a:pt x="96" y="0"/>
                    <a:pt x="1" y="24"/>
                  </a:cubicBezTo>
                  <a:cubicBezTo>
                    <a:pt x="692" y="167"/>
                    <a:pt x="1239" y="786"/>
                    <a:pt x="1239" y="1548"/>
                  </a:cubicBezTo>
                  <a:cubicBezTo>
                    <a:pt x="1239" y="1691"/>
                    <a:pt x="1192" y="1810"/>
                    <a:pt x="1168" y="1929"/>
                  </a:cubicBezTo>
                  <a:lnTo>
                    <a:pt x="1168" y="2858"/>
                  </a:lnTo>
                  <a:cubicBezTo>
                    <a:pt x="1596" y="2572"/>
                    <a:pt x="1882" y="2096"/>
                    <a:pt x="1882" y="1548"/>
                  </a:cubicBezTo>
                  <a:cubicBezTo>
                    <a:pt x="1882" y="667"/>
                    <a:pt x="1192" y="0"/>
                    <a:pt x="334"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95"/>
            <p:cNvSpPr/>
            <p:nvPr/>
          </p:nvSpPr>
          <p:spPr>
            <a:xfrm>
              <a:off x="3367691" y="2578993"/>
              <a:ext cx="61945" cy="94055"/>
            </a:xfrm>
            <a:custGeom>
              <a:rect b="b" l="l" r="r" t="t"/>
              <a:pathLst>
                <a:path extrusionOk="0" h="2894" w="1906">
                  <a:moveTo>
                    <a:pt x="1037" y="0"/>
                  </a:moveTo>
                  <a:cubicBezTo>
                    <a:pt x="919" y="0"/>
                    <a:pt x="757" y="202"/>
                    <a:pt x="595" y="283"/>
                  </a:cubicBezTo>
                  <a:cubicBezTo>
                    <a:pt x="786" y="783"/>
                    <a:pt x="1167" y="2140"/>
                    <a:pt x="191" y="2760"/>
                  </a:cubicBezTo>
                  <a:lnTo>
                    <a:pt x="0" y="2855"/>
                  </a:lnTo>
                  <a:cubicBezTo>
                    <a:pt x="94" y="2880"/>
                    <a:pt x="197" y="2894"/>
                    <a:pt x="302" y="2894"/>
                  </a:cubicBezTo>
                  <a:cubicBezTo>
                    <a:pt x="489" y="2894"/>
                    <a:pt x="681" y="2851"/>
                    <a:pt x="834" y="2760"/>
                  </a:cubicBezTo>
                  <a:cubicBezTo>
                    <a:pt x="1905" y="2069"/>
                    <a:pt x="1381" y="521"/>
                    <a:pt x="1215" y="164"/>
                  </a:cubicBezTo>
                  <a:cubicBezTo>
                    <a:pt x="1191" y="116"/>
                    <a:pt x="1167" y="45"/>
                    <a:pt x="1096" y="21"/>
                  </a:cubicBezTo>
                  <a:cubicBezTo>
                    <a:pt x="1078" y="7"/>
                    <a:pt x="1058" y="0"/>
                    <a:pt x="1037"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95"/>
            <p:cNvSpPr/>
            <p:nvPr/>
          </p:nvSpPr>
          <p:spPr>
            <a:xfrm>
              <a:off x="3472926" y="254714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95"/>
            <p:cNvSpPr/>
            <p:nvPr/>
          </p:nvSpPr>
          <p:spPr>
            <a:xfrm>
              <a:off x="3472926" y="2596673"/>
              <a:ext cx="11668" cy="11635"/>
            </a:xfrm>
            <a:custGeom>
              <a:rect b="b" l="l" r="r" t="t"/>
              <a:pathLst>
                <a:path extrusionOk="0" h="358" w="359">
                  <a:moveTo>
                    <a:pt x="191" y="1"/>
                  </a:moveTo>
                  <a:cubicBezTo>
                    <a:pt x="96" y="1"/>
                    <a:pt x="1" y="96"/>
                    <a:pt x="1" y="191"/>
                  </a:cubicBezTo>
                  <a:cubicBezTo>
                    <a:pt x="1" y="287"/>
                    <a:pt x="96" y="358"/>
                    <a:pt x="191" y="358"/>
                  </a:cubicBezTo>
                  <a:cubicBezTo>
                    <a:pt x="287" y="358"/>
                    <a:pt x="358" y="287"/>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95"/>
            <p:cNvSpPr/>
            <p:nvPr/>
          </p:nvSpPr>
          <p:spPr>
            <a:xfrm>
              <a:off x="3472926" y="264698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95"/>
            <p:cNvSpPr/>
            <p:nvPr/>
          </p:nvSpPr>
          <p:spPr>
            <a:xfrm>
              <a:off x="3494603" y="2548703"/>
              <a:ext cx="106080" cy="10855"/>
            </a:xfrm>
            <a:custGeom>
              <a:rect b="b" l="l" r="r" t="t"/>
              <a:pathLst>
                <a:path extrusionOk="0" h="334" w="3264">
                  <a:moveTo>
                    <a:pt x="167" y="0"/>
                  </a:moveTo>
                  <a:cubicBezTo>
                    <a:pt x="48" y="0"/>
                    <a:pt x="1" y="96"/>
                    <a:pt x="1" y="167"/>
                  </a:cubicBezTo>
                  <a:cubicBezTo>
                    <a:pt x="24" y="262"/>
                    <a:pt x="96" y="334"/>
                    <a:pt x="167" y="334"/>
                  </a:cubicBezTo>
                  <a:lnTo>
                    <a:pt x="3097" y="334"/>
                  </a:lnTo>
                  <a:cubicBezTo>
                    <a:pt x="3192" y="334"/>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95"/>
            <p:cNvSpPr/>
            <p:nvPr/>
          </p:nvSpPr>
          <p:spPr>
            <a:xfrm>
              <a:off x="3495383" y="2569601"/>
              <a:ext cx="56518" cy="10855"/>
            </a:xfrm>
            <a:custGeom>
              <a:rect b="b" l="l" r="r" t="t"/>
              <a:pathLst>
                <a:path extrusionOk="0" h="334" w="1739">
                  <a:moveTo>
                    <a:pt x="143" y="0"/>
                  </a:moveTo>
                  <a:cubicBezTo>
                    <a:pt x="72" y="0"/>
                    <a:pt x="0" y="96"/>
                    <a:pt x="0" y="191"/>
                  </a:cubicBezTo>
                  <a:cubicBezTo>
                    <a:pt x="0" y="286"/>
                    <a:pt x="96" y="334"/>
                    <a:pt x="191" y="334"/>
                  </a:cubicBezTo>
                  <a:lnTo>
                    <a:pt x="1572" y="334"/>
                  </a:lnTo>
                  <a:cubicBezTo>
                    <a:pt x="1668" y="334"/>
                    <a:pt x="1739" y="238"/>
                    <a:pt x="1739" y="143"/>
                  </a:cubicBezTo>
                  <a:cubicBezTo>
                    <a:pt x="1739" y="72"/>
                    <a:pt x="1644"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95"/>
            <p:cNvSpPr/>
            <p:nvPr/>
          </p:nvSpPr>
          <p:spPr>
            <a:xfrm>
              <a:off x="3494603" y="2596673"/>
              <a:ext cx="106080" cy="10888"/>
            </a:xfrm>
            <a:custGeom>
              <a:rect b="b" l="l" r="r" t="t"/>
              <a:pathLst>
                <a:path extrusionOk="0" h="335" w="3264">
                  <a:moveTo>
                    <a:pt x="167" y="1"/>
                  </a:moveTo>
                  <a:cubicBezTo>
                    <a:pt x="48" y="1"/>
                    <a:pt x="1" y="96"/>
                    <a:pt x="1" y="191"/>
                  </a:cubicBezTo>
                  <a:cubicBezTo>
                    <a:pt x="24" y="287"/>
                    <a:pt x="96" y="334"/>
                    <a:pt x="167" y="334"/>
                  </a:cubicBezTo>
                  <a:lnTo>
                    <a:pt x="3097" y="334"/>
                  </a:lnTo>
                  <a:cubicBezTo>
                    <a:pt x="3192" y="334"/>
                    <a:pt x="3263" y="287"/>
                    <a:pt x="3263" y="144"/>
                  </a:cubicBezTo>
                  <a:cubicBezTo>
                    <a:pt x="3239" y="72"/>
                    <a:pt x="3192"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95"/>
            <p:cNvSpPr/>
            <p:nvPr/>
          </p:nvSpPr>
          <p:spPr>
            <a:xfrm>
              <a:off x="3495383" y="2618351"/>
              <a:ext cx="56518" cy="10855"/>
            </a:xfrm>
            <a:custGeom>
              <a:rect b="b" l="l" r="r" t="t"/>
              <a:pathLst>
                <a:path extrusionOk="0" h="334" w="1739">
                  <a:moveTo>
                    <a:pt x="143" y="1"/>
                  </a:moveTo>
                  <a:cubicBezTo>
                    <a:pt x="72" y="1"/>
                    <a:pt x="0" y="72"/>
                    <a:pt x="0" y="167"/>
                  </a:cubicBezTo>
                  <a:cubicBezTo>
                    <a:pt x="0" y="263"/>
                    <a:pt x="96" y="334"/>
                    <a:pt x="191" y="334"/>
                  </a:cubicBezTo>
                  <a:lnTo>
                    <a:pt x="1572" y="334"/>
                  </a:lnTo>
                  <a:cubicBezTo>
                    <a:pt x="1668" y="334"/>
                    <a:pt x="1739" y="263"/>
                    <a:pt x="1739" y="143"/>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95"/>
            <p:cNvSpPr/>
            <p:nvPr/>
          </p:nvSpPr>
          <p:spPr>
            <a:xfrm>
              <a:off x="3494603" y="2645456"/>
              <a:ext cx="106080" cy="10855"/>
            </a:xfrm>
            <a:custGeom>
              <a:rect b="b" l="l" r="r" t="t"/>
              <a:pathLst>
                <a:path extrusionOk="0" h="334" w="3264">
                  <a:moveTo>
                    <a:pt x="167" y="0"/>
                  </a:moveTo>
                  <a:cubicBezTo>
                    <a:pt x="48" y="0"/>
                    <a:pt x="1" y="95"/>
                    <a:pt x="1" y="167"/>
                  </a:cubicBezTo>
                  <a:cubicBezTo>
                    <a:pt x="24" y="262"/>
                    <a:pt x="96" y="333"/>
                    <a:pt x="167" y="333"/>
                  </a:cubicBezTo>
                  <a:lnTo>
                    <a:pt x="3097" y="333"/>
                  </a:lnTo>
                  <a:cubicBezTo>
                    <a:pt x="3192" y="333"/>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95"/>
            <p:cNvSpPr/>
            <p:nvPr/>
          </p:nvSpPr>
          <p:spPr>
            <a:xfrm>
              <a:off x="3495383" y="2667881"/>
              <a:ext cx="56518" cy="10108"/>
            </a:xfrm>
            <a:custGeom>
              <a:rect b="b" l="l" r="r" t="t"/>
              <a:pathLst>
                <a:path extrusionOk="0" h="311" w="1739">
                  <a:moveTo>
                    <a:pt x="143" y="1"/>
                  </a:moveTo>
                  <a:cubicBezTo>
                    <a:pt x="72" y="1"/>
                    <a:pt x="0" y="72"/>
                    <a:pt x="0" y="167"/>
                  </a:cubicBezTo>
                  <a:cubicBezTo>
                    <a:pt x="0" y="263"/>
                    <a:pt x="96" y="310"/>
                    <a:pt x="191" y="310"/>
                  </a:cubicBezTo>
                  <a:lnTo>
                    <a:pt x="1572" y="310"/>
                  </a:lnTo>
                  <a:cubicBezTo>
                    <a:pt x="1668" y="310"/>
                    <a:pt x="1739" y="239"/>
                    <a:pt x="1739" y="144"/>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95"/>
            <p:cNvSpPr/>
            <p:nvPr/>
          </p:nvSpPr>
          <p:spPr>
            <a:xfrm>
              <a:off x="3270938" y="2712016"/>
              <a:ext cx="358378" cy="38708"/>
            </a:xfrm>
            <a:custGeom>
              <a:rect b="b" l="l" r="r" t="t"/>
              <a:pathLst>
                <a:path extrusionOk="0" h="1191" w="11027">
                  <a:moveTo>
                    <a:pt x="0" y="0"/>
                  </a:moveTo>
                  <a:lnTo>
                    <a:pt x="0" y="738"/>
                  </a:lnTo>
                  <a:cubicBezTo>
                    <a:pt x="0" y="977"/>
                    <a:pt x="215" y="1191"/>
                    <a:pt x="453" y="1191"/>
                  </a:cubicBezTo>
                  <a:lnTo>
                    <a:pt x="10574" y="1191"/>
                  </a:lnTo>
                  <a:cubicBezTo>
                    <a:pt x="10812" y="1191"/>
                    <a:pt x="11026" y="977"/>
                    <a:pt x="11026" y="738"/>
                  </a:cubicBezTo>
                  <a:lnTo>
                    <a:pt x="11026"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95"/>
            <p:cNvSpPr/>
            <p:nvPr/>
          </p:nvSpPr>
          <p:spPr>
            <a:xfrm>
              <a:off x="3592136" y="2712016"/>
              <a:ext cx="35620" cy="38708"/>
            </a:xfrm>
            <a:custGeom>
              <a:rect b="b" l="l" r="r" t="t"/>
              <a:pathLst>
                <a:path extrusionOk="0" h="1191" w="1096">
                  <a:moveTo>
                    <a:pt x="453" y="0"/>
                  </a:moveTo>
                  <a:lnTo>
                    <a:pt x="453" y="738"/>
                  </a:lnTo>
                  <a:cubicBezTo>
                    <a:pt x="453" y="977"/>
                    <a:pt x="238" y="1191"/>
                    <a:pt x="0" y="1191"/>
                  </a:cubicBezTo>
                  <a:lnTo>
                    <a:pt x="667" y="1191"/>
                  </a:lnTo>
                  <a:cubicBezTo>
                    <a:pt x="905"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7" name="Google Shape;20697;p95"/>
          <p:cNvGrpSpPr/>
          <p:nvPr/>
        </p:nvGrpSpPr>
        <p:grpSpPr>
          <a:xfrm>
            <a:off x="3633529" y="4841002"/>
            <a:ext cx="454732" cy="543076"/>
            <a:chOff x="3300351" y="3033213"/>
            <a:chExt cx="298772" cy="356818"/>
          </a:xfrm>
        </p:grpSpPr>
        <p:sp>
          <p:nvSpPr>
            <p:cNvPr id="20698" name="Google Shape;20698;p95"/>
            <p:cNvSpPr/>
            <p:nvPr/>
          </p:nvSpPr>
          <p:spPr>
            <a:xfrm>
              <a:off x="3391676" y="3145436"/>
              <a:ext cx="115343" cy="51090"/>
            </a:xfrm>
            <a:custGeom>
              <a:rect b="b" l="l" r="r" t="t"/>
              <a:pathLst>
                <a:path extrusionOk="0" h="1572" w="3549">
                  <a:moveTo>
                    <a:pt x="3072" y="715"/>
                  </a:moveTo>
                  <a:lnTo>
                    <a:pt x="3191" y="1262"/>
                  </a:lnTo>
                  <a:lnTo>
                    <a:pt x="405" y="1262"/>
                  </a:lnTo>
                  <a:lnTo>
                    <a:pt x="524" y="715"/>
                  </a:lnTo>
                  <a:close/>
                  <a:moveTo>
                    <a:pt x="810" y="0"/>
                  </a:moveTo>
                  <a:cubicBezTo>
                    <a:pt x="548" y="0"/>
                    <a:pt x="310" y="191"/>
                    <a:pt x="238" y="453"/>
                  </a:cubicBezTo>
                  <a:lnTo>
                    <a:pt x="48" y="1381"/>
                  </a:lnTo>
                  <a:cubicBezTo>
                    <a:pt x="0" y="1429"/>
                    <a:pt x="48" y="1524"/>
                    <a:pt x="119" y="1548"/>
                  </a:cubicBezTo>
                  <a:cubicBezTo>
                    <a:pt x="167" y="1548"/>
                    <a:pt x="191" y="1572"/>
                    <a:pt x="215" y="1572"/>
                  </a:cubicBezTo>
                  <a:lnTo>
                    <a:pt x="3406" y="1572"/>
                  </a:lnTo>
                  <a:cubicBezTo>
                    <a:pt x="3430" y="1572"/>
                    <a:pt x="3453" y="1572"/>
                    <a:pt x="3501" y="1548"/>
                  </a:cubicBezTo>
                  <a:cubicBezTo>
                    <a:pt x="3525" y="1500"/>
                    <a:pt x="3549" y="1429"/>
                    <a:pt x="3549" y="1381"/>
                  </a:cubicBezTo>
                  <a:lnTo>
                    <a:pt x="3334" y="453"/>
                  </a:lnTo>
                  <a:cubicBezTo>
                    <a:pt x="3287" y="191"/>
                    <a:pt x="3049" y="0"/>
                    <a:pt x="278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95"/>
            <p:cNvSpPr/>
            <p:nvPr/>
          </p:nvSpPr>
          <p:spPr>
            <a:xfrm>
              <a:off x="3308866" y="3248363"/>
              <a:ext cx="282522" cy="141668"/>
            </a:xfrm>
            <a:custGeom>
              <a:rect b="b" l="l" r="r" t="t"/>
              <a:pathLst>
                <a:path extrusionOk="0" h="4359" w="8693">
                  <a:moveTo>
                    <a:pt x="0" y="0"/>
                  </a:moveTo>
                  <a:lnTo>
                    <a:pt x="0" y="3763"/>
                  </a:lnTo>
                  <a:cubicBezTo>
                    <a:pt x="0" y="4097"/>
                    <a:pt x="262" y="4359"/>
                    <a:pt x="596" y="4359"/>
                  </a:cubicBezTo>
                  <a:lnTo>
                    <a:pt x="8097" y="4359"/>
                  </a:lnTo>
                  <a:cubicBezTo>
                    <a:pt x="8431" y="4359"/>
                    <a:pt x="8692" y="4097"/>
                    <a:pt x="8692" y="3763"/>
                  </a:cubicBezTo>
                  <a:lnTo>
                    <a:pt x="8692"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95"/>
            <p:cNvSpPr/>
            <p:nvPr/>
          </p:nvSpPr>
          <p:spPr>
            <a:xfrm>
              <a:off x="3551868" y="3248363"/>
              <a:ext cx="39520" cy="141668"/>
            </a:xfrm>
            <a:custGeom>
              <a:rect b="b" l="l" r="r" t="t"/>
              <a:pathLst>
                <a:path extrusionOk="0" h="4359" w="1216">
                  <a:moveTo>
                    <a:pt x="549" y="0"/>
                  </a:moveTo>
                  <a:lnTo>
                    <a:pt x="549" y="3763"/>
                  </a:lnTo>
                  <a:cubicBezTo>
                    <a:pt x="549" y="4097"/>
                    <a:pt x="287" y="4359"/>
                    <a:pt x="1" y="4359"/>
                  </a:cubicBezTo>
                  <a:lnTo>
                    <a:pt x="620" y="4359"/>
                  </a:lnTo>
                  <a:cubicBezTo>
                    <a:pt x="954" y="4359"/>
                    <a:pt x="1215" y="4097"/>
                    <a:pt x="1215" y="3763"/>
                  </a:cubicBezTo>
                  <a:lnTo>
                    <a:pt x="1215"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95"/>
            <p:cNvSpPr/>
            <p:nvPr/>
          </p:nvSpPr>
          <p:spPr>
            <a:xfrm>
              <a:off x="3300351" y="3184891"/>
              <a:ext cx="294905" cy="123858"/>
            </a:xfrm>
            <a:custGeom>
              <a:rect b="b" l="l" r="r" t="t"/>
              <a:pathLst>
                <a:path extrusionOk="0" h="3811" w="9074">
                  <a:moveTo>
                    <a:pt x="524" y="1"/>
                  </a:moveTo>
                  <a:cubicBezTo>
                    <a:pt x="238" y="1"/>
                    <a:pt x="0" y="239"/>
                    <a:pt x="0" y="548"/>
                  </a:cubicBezTo>
                  <a:lnTo>
                    <a:pt x="0" y="1977"/>
                  </a:lnTo>
                  <a:cubicBezTo>
                    <a:pt x="0" y="2977"/>
                    <a:pt x="834" y="3811"/>
                    <a:pt x="1834" y="3811"/>
                  </a:cubicBezTo>
                  <a:lnTo>
                    <a:pt x="6930" y="3811"/>
                  </a:lnTo>
                  <a:cubicBezTo>
                    <a:pt x="7930" y="3811"/>
                    <a:pt x="9074" y="2977"/>
                    <a:pt x="9050" y="1977"/>
                  </a:cubicBezTo>
                  <a:lnTo>
                    <a:pt x="9050" y="548"/>
                  </a:lnTo>
                  <a:cubicBezTo>
                    <a:pt x="9050" y="239"/>
                    <a:pt x="8812" y="1"/>
                    <a:pt x="850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95"/>
            <p:cNvSpPr/>
            <p:nvPr/>
          </p:nvSpPr>
          <p:spPr>
            <a:xfrm>
              <a:off x="3409486" y="3225906"/>
              <a:ext cx="80503" cy="28665"/>
            </a:xfrm>
            <a:custGeom>
              <a:rect b="b" l="l" r="r" t="t"/>
              <a:pathLst>
                <a:path extrusionOk="0" h="882" w="2477">
                  <a:moveTo>
                    <a:pt x="214" y="1"/>
                  </a:moveTo>
                  <a:cubicBezTo>
                    <a:pt x="95" y="1"/>
                    <a:pt x="0" y="96"/>
                    <a:pt x="0" y="215"/>
                  </a:cubicBezTo>
                  <a:lnTo>
                    <a:pt x="0" y="691"/>
                  </a:lnTo>
                  <a:cubicBezTo>
                    <a:pt x="0" y="811"/>
                    <a:pt x="95" y="882"/>
                    <a:pt x="214" y="882"/>
                  </a:cubicBezTo>
                  <a:lnTo>
                    <a:pt x="2286" y="882"/>
                  </a:lnTo>
                  <a:cubicBezTo>
                    <a:pt x="2382" y="882"/>
                    <a:pt x="2477" y="811"/>
                    <a:pt x="2477" y="691"/>
                  </a:cubicBezTo>
                  <a:lnTo>
                    <a:pt x="2477" y="215"/>
                  </a:lnTo>
                  <a:cubicBezTo>
                    <a:pt x="2477" y="96"/>
                    <a:pt x="2382" y="1"/>
                    <a:pt x="2262"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95"/>
            <p:cNvSpPr/>
            <p:nvPr/>
          </p:nvSpPr>
          <p:spPr>
            <a:xfrm>
              <a:off x="3518588" y="3184111"/>
              <a:ext cx="80535" cy="123890"/>
            </a:xfrm>
            <a:custGeom>
              <a:rect b="b" l="l" r="r" t="t"/>
              <a:pathLst>
                <a:path extrusionOk="0" h="3812" w="2478">
                  <a:moveTo>
                    <a:pt x="1287" y="1"/>
                  </a:moveTo>
                  <a:cubicBezTo>
                    <a:pt x="1573" y="1"/>
                    <a:pt x="1811" y="239"/>
                    <a:pt x="1811" y="549"/>
                  </a:cubicBezTo>
                  <a:lnTo>
                    <a:pt x="1811" y="1977"/>
                  </a:lnTo>
                  <a:cubicBezTo>
                    <a:pt x="1811" y="2978"/>
                    <a:pt x="1025" y="3811"/>
                    <a:pt x="1" y="3811"/>
                  </a:cubicBezTo>
                  <a:lnTo>
                    <a:pt x="620" y="3811"/>
                  </a:lnTo>
                  <a:cubicBezTo>
                    <a:pt x="1644" y="3811"/>
                    <a:pt x="2478" y="2978"/>
                    <a:pt x="2478" y="1977"/>
                  </a:cubicBezTo>
                  <a:lnTo>
                    <a:pt x="2478" y="549"/>
                  </a:lnTo>
                  <a:cubicBezTo>
                    <a:pt x="2478" y="239"/>
                    <a:pt x="2239" y="1"/>
                    <a:pt x="193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95"/>
            <p:cNvSpPr/>
            <p:nvPr/>
          </p:nvSpPr>
          <p:spPr>
            <a:xfrm>
              <a:off x="3461323" y="3225906"/>
              <a:ext cx="28665" cy="28665"/>
            </a:xfrm>
            <a:custGeom>
              <a:rect b="b" l="l" r="r" t="t"/>
              <a:pathLst>
                <a:path extrusionOk="0" h="882" w="882">
                  <a:moveTo>
                    <a:pt x="1" y="1"/>
                  </a:moveTo>
                  <a:cubicBezTo>
                    <a:pt x="120" y="1"/>
                    <a:pt x="215" y="96"/>
                    <a:pt x="215" y="215"/>
                  </a:cubicBezTo>
                  <a:lnTo>
                    <a:pt x="215" y="691"/>
                  </a:lnTo>
                  <a:cubicBezTo>
                    <a:pt x="215" y="811"/>
                    <a:pt x="120" y="882"/>
                    <a:pt x="1" y="882"/>
                  </a:cubicBezTo>
                  <a:lnTo>
                    <a:pt x="667" y="882"/>
                  </a:lnTo>
                  <a:cubicBezTo>
                    <a:pt x="787" y="882"/>
                    <a:pt x="882" y="811"/>
                    <a:pt x="882" y="691"/>
                  </a:cubicBezTo>
                  <a:lnTo>
                    <a:pt x="882" y="215"/>
                  </a:lnTo>
                  <a:cubicBezTo>
                    <a:pt x="882" y="96"/>
                    <a:pt x="787"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95"/>
            <p:cNvSpPr/>
            <p:nvPr/>
          </p:nvSpPr>
          <p:spPr>
            <a:xfrm>
              <a:off x="3370778" y="3273908"/>
              <a:ext cx="31753" cy="116122"/>
            </a:xfrm>
            <a:custGeom>
              <a:rect b="b" l="l" r="r" t="t"/>
              <a:pathLst>
                <a:path extrusionOk="0" h="3573" w="977">
                  <a:moveTo>
                    <a:pt x="477" y="0"/>
                  </a:moveTo>
                  <a:cubicBezTo>
                    <a:pt x="215" y="0"/>
                    <a:pt x="0" y="215"/>
                    <a:pt x="0" y="477"/>
                  </a:cubicBezTo>
                  <a:lnTo>
                    <a:pt x="0" y="3573"/>
                  </a:lnTo>
                  <a:lnTo>
                    <a:pt x="977" y="3573"/>
                  </a:lnTo>
                  <a:lnTo>
                    <a:pt x="953" y="477"/>
                  </a:lnTo>
                  <a:cubicBezTo>
                    <a:pt x="953" y="215"/>
                    <a:pt x="739"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95"/>
            <p:cNvSpPr/>
            <p:nvPr/>
          </p:nvSpPr>
          <p:spPr>
            <a:xfrm>
              <a:off x="3362263" y="3327306"/>
              <a:ext cx="50343" cy="21710"/>
            </a:xfrm>
            <a:custGeom>
              <a:rect b="b" l="l" r="r" t="t"/>
              <a:pathLst>
                <a:path extrusionOk="0" h="668" w="1549">
                  <a:moveTo>
                    <a:pt x="167" y="1"/>
                  </a:moveTo>
                  <a:cubicBezTo>
                    <a:pt x="72" y="1"/>
                    <a:pt x="0" y="96"/>
                    <a:pt x="0" y="191"/>
                  </a:cubicBezTo>
                  <a:lnTo>
                    <a:pt x="0" y="477"/>
                  </a:lnTo>
                  <a:cubicBezTo>
                    <a:pt x="0" y="572"/>
                    <a:pt x="72" y="667"/>
                    <a:pt x="167" y="667"/>
                  </a:cubicBezTo>
                  <a:lnTo>
                    <a:pt x="1358" y="667"/>
                  </a:lnTo>
                  <a:cubicBezTo>
                    <a:pt x="1453"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95"/>
            <p:cNvSpPr/>
            <p:nvPr/>
          </p:nvSpPr>
          <p:spPr>
            <a:xfrm>
              <a:off x="3496163" y="3273908"/>
              <a:ext cx="32532" cy="116122"/>
            </a:xfrm>
            <a:custGeom>
              <a:rect b="b" l="l" r="r" t="t"/>
              <a:pathLst>
                <a:path extrusionOk="0" h="3573" w="1001">
                  <a:moveTo>
                    <a:pt x="477" y="0"/>
                  </a:moveTo>
                  <a:cubicBezTo>
                    <a:pt x="215" y="0"/>
                    <a:pt x="0" y="215"/>
                    <a:pt x="0" y="477"/>
                  </a:cubicBezTo>
                  <a:lnTo>
                    <a:pt x="0" y="3573"/>
                  </a:lnTo>
                  <a:lnTo>
                    <a:pt x="1001" y="3573"/>
                  </a:lnTo>
                  <a:lnTo>
                    <a:pt x="953" y="477"/>
                  </a:lnTo>
                  <a:cubicBezTo>
                    <a:pt x="953" y="215"/>
                    <a:pt x="762"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95"/>
            <p:cNvSpPr/>
            <p:nvPr/>
          </p:nvSpPr>
          <p:spPr>
            <a:xfrm>
              <a:off x="3486868" y="3327306"/>
              <a:ext cx="50343" cy="21710"/>
            </a:xfrm>
            <a:custGeom>
              <a:rect b="b" l="l" r="r" t="t"/>
              <a:pathLst>
                <a:path extrusionOk="0" h="668" w="1549">
                  <a:moveTo>
                    <a:pt x="167" y="1"/>
                  </a:moveTo>
                  <a:cubicBezTo>
                    <a:pt x="96" y="1"/>
                    <a:pt x="1" y="96"/>
                    <a:pt x="1" y="191"/>
                  </a:cubicBezTo>
                  <a:lnTo>
                    <a:pt x="1" y="477"/>
                  </a:lnTo>
                  <a:cubicBezTo>
                    <a:pt x="1" y="572"/>
                    <a:pt x="96" y="667"/>
                    <a:pt x="167" y="667"/>
                  </a:cubicBezTo>
                  <a:lnTo>
                    <a:pt x="1358" y="667"/>
                  </a:lnTo>
                  <a:cubicBezTo>
                    <a:pt x="1477"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95"/>
            <p:cNvSpPr/>
            <p:nvPr/>
          </p:nvSpPr>
          <p:spPr>
            <a:xfrm>
              <a:off x="3430383" y="3084271"/>
              <a:ext cx="42575" cy="15925"/>
            </a:xfrm>
            <a:custGeom>
              <a:rect b="b" l="l" r="r" t="t"/>
              <a:pathLst>
                <a:path extrusionOk="0" h="490" w="1310">
                  <a:moveTo>
                    <a:pt x="667" y="1"/>
                  </a:moveTo>
                  <a:cubicBezTo>
                    <a:pt x="453" y="1"/>
                    <a:pt x="214" y="96"/>
                    <a:pt x="72" y="239"/>
                  </a:cubicBezTo>
                  <a:cubicBezTo>
                    <a:pt x="0" y="310"/>
                    <a:pt x="0" y="382"/>
                    <a:pt x="72" y="453"/>
                  </a:cubicBezTo>
                  <a:cubicBezTo>
                    <a:pt x="72" y="477"/>
                    <a:pt x="119" y="477"/>
                    <a:pt x="167" y="477"/>
                  </a:cubicBezTo>
                  <a:cubicBezTo>
                    <a:pt x="214" y="477"/>
                    <a:pt x="238" y="453"/>
                    <a:pt x="286" y="453"/>
                  </a:cubicBezTo>
                  <a:cubicBezTo>
                    <a:pt x="357" y="334"/>
                    <a:pt x="524" y="263"/>
                    <a:pt x="667" y="263"/>
                  </a:cubicBezTo>
                  <a:cubicBezTo>
                    <a:pt x="810" y="263"/>
                    <a:pt x="929" y="334"/>
                    <a:pt x="1048" y="453"/>
                  </a:cubicBezTo>
                  <a:cubicBezTo>
                    <a:pt x="1084" y="477"/>
                    <a:pt x="1119" y="489"/>
                    <a:pt x="1155" y="489"/>
                  </a:cubicBezTo>
                  <a:cubicBezTo>
                    <a:pt x="1191" y="489"/>
                    <a:pt x="1227" y="477"/>
                    <a:pt x="1262" y="453"/>
                  </a:cubicBezTo>
                  <a:cubicBezTo>
                    <a:pt x="1310" y="382"/>
                    <a:pt x="1310" y="310"/>
                    <a:pt x="1262" y="239"/>
                  </a:cubicBezTo>
                  <a:cubicBezTo>
                    <a:pt x="1119" y="96"/>
                    <a:pt x="881"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95"/>
            <p:cNvSpPr/>
            <p:nvPr/>
          </p:nvSpPr>
          <p:spPr>
            <a:xfrm>
              <a:off x="3412573" y="3057978"/>
              <a:ext cx="78975" cy="24213"/>
            </a:xfrm>
            <a:custGeom>
              <a:rect b="b" l="l" r="r" t="t"/>
              <a:pathLst>
                <a:path extrusionOk="0" h="745" w="2430">
                  <a:moveTo>
                    <a:pt x="1215" y="0"/>
                  </a:moveTo>
                  <a:cubicBezTo>
                    <a:pt x="762" y="0"/>
                    <a:pt x="358" y="191"/>
                    <a:pt x="48" y="500"/>
                  </a:cubicBezTo>
                  <a:cubicBezTo>
                    <a:pt x="0" y="548"/>
                    <a:pt x="0" y="643"/>
                    <a:pt x="48" y="691"/>
                  </a:cubicBezTo>
                  <a:cubicBezTo>
                    <a:pt x="84" y="726"/>
                    <a:pt x="119" y="744"/>
                    <a:pt x="155" y="744"/>
                  </a:cubicBezTo>
                  <a:cubicBezTo>
                    <a:pt x="191" y="744"/>
                    <a:pt x="227" y="726"/>
                    <a:pt x="262" y="691"/>
                  </a:cubicBezTo>
                  <a:cubicBezTo>
                    <a:pt x="524" y="453"/>
                    <a:pt x="858" y="310"/>
                    <a:pt x="1215" y="310"/>
                  </a:cubicBezTo>
                  <a:cubicBezTo>
                    <a:pt x="1572" y="310"/>
                    <a:pt x="1929" y="453"/>
                    <a:pt x="2167" y="691"/>
                  </a:cubicBezTo>
                  <a:cubicBezTo>
                    <a:pt x="2167" y="738"/>
                    <a:pt x="2215" y="738"/>
                    <a:pt x="2263" y="738"/>
                  </a:cubicBezTo>
                  <a:cubicBezTo>
                    <a:pt x="2310" y="738"/>
                    <a:pt x="2334" y="738"/>
                    <a:pt x="2382" y="691"/>
                  </a:cubicBezTo>
                  <a:cubicBezTo>
                    <a:pt x="2429" y="643"/>
                    <a:pt x="2429" y="548"/>
                    <a:pt x="2382" y="500"/>
                  </a:cubicBezTo>
                  <a:cubicBezTo>
                    <a:pt x="2048" y="191"/>
                    <a:pt x="1667"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95"/>
            <p:cNvSpPr/>
            <p:nvPr/>
          </p:nvSpPr>
          <p:spPr>
            <a:xfrm>
              <a:off x="3395543" y="3033213"/>
              <a:ext cx="114563" cy="31363"/>
            </a:xfrm>
            <a:custGeom>
              <a:rect b="b" l="l" r="r" t="t"/>
              <a:pathLst>
                <a:path extrusionOk="0" h="965" w="3525">
                  <a:moveTo>
                    <a:pt x="1763" y="0"/>
                  </a:moveTo>
                  <a:cubicBezTo>
                    <a:pt x="1144" y="0"/>
                    <a:pt x="524" y="262"/>
                    <a:pt x="72" y="715"/>
                  </a:cubicBezTo>
                  <a:cubicBezTo>
                    <a:pt x="0" y="762"/>
                    <a:pt x="0" y="857"/>
                    <a:pt x="72" y="929"/>
                  </a:cubicBezTo>
                  <a:cubicBezTo>
                    <a:pt x="96" y="953"/>
                    <a:pt x="131" y="965"/>
                    <a:pt x="170" y="965"/>
                  </a:cubicBezTo>
                  <a:cubicBezTo>
                    <a:pt x="209" y="965"/>
                    <a:pt x="250" y="953"/>
                    <a:pt x="286" y="929"/>
                  </a:cubicBezTo>
                  <a:cubicBezTo>
                    <a:pt x="667" y="500"/>
                    <a:pt x="1191" y="286"/>
                    <a:pt x="1763" y="286"/>
                  </a:cubicBezTo>
                  <a:cubicBezTo>
                    <a:pt x="2334" y="286"/>
                    <a:pt x="2858" y="524"/>
                    <a:pt x="3263" y="929"/>
                  </a:cubicBezTo>
                  <a:cubicBezTo>
                    <a:pt x="3263" y="953"/>
                    <a:pt x="3311" y="953"/>
                    <a:pt x="3334" y="953"/>
                  </a:cubicBezTo>
                  <a:cubicBezTo>
                    <a:pt x="3382" y="953"/>
                    <a:pt x="3430" y="929"/>
                    <a:pt x="3454" y="929"/>
                  </a:cubicBezTo>
                  <a:cubicBezTo>
                    <a:pt x="3525" y="857"/>
                    <a:pt x="3525" y="762"/>
                    <a:pt x="3454" y="715"/>
                  </a:cubicBezTo>
                  <a:cubicBezTo>
                    <a:pt x="3025" y="238"/>
                    <a:pt x="2429" y="0"/>
                    <a:pt x="1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2" name="Google Shape;20712;p95"/>
          <p:cNvGrpSpPr/>
          <p:nvPr/>
        </p:nvGrpSpPr>
        <p:grpSpPr>
          <a:xfrm>
            <a:off x="3588764" y="5742156"/>
            <a:ext cx="544263" cy="453545"/>
            <a:chOff x="3270938" y="3625298"/>
            <a:chExt cx="357597" cy="297993"/>
          </a:xfrm>
        </p:grpSpPr>
        <p:sp>
          <p:nvSpPr>
            <p:cNvPr id="20713" name="Google Shape;20713;p95"/>
            <p:cNvSpPr/>
            <p:nvPr/>
          </p:nvSpPr>
          <p:spPr>
            <a:xfrm>
              <a:off x="3270938" y="3660886"/>
              <a:ext cx="357597" cy="262405"/>
            </a:xfrm>
            <a:custGeom>
              <a:rect b="b" l="l" r="r" t="t"/>
              <a:pathLst>
                <a:path extrusionOk="0" h="8074" w="11003">
                  <a:moveTo>
                    <a:pt x="5501" y="1"/>
                  </a:moveTo>
                  <a:lnTo>
                    <a:pt x="0" y="239"/>
                  </a:lnTo>
                  <a:lnTo>
                    <a:pt x="0" y="7669"/>
                  </a:lnTo>
                  <a:cubicBezTo>
                    <a:pt x="0" y="7907"/>
                    <a:pt x="191" y="8074"/>
                    <a:pt x="429" y="8074"/>
                  </a:cubicBezTo>
                  <a:lnTo>
                    <a:pt x="10598" y="8074"/>
                  </a:lnTo>
                  <a:cubicBezTo>
                    <a:pt x="10836" y="8074"/>
                    <a:pt x="11003" y="7883"/>
                    <a:pt x="11003" y="7669"/>
                  </a:cubicBezTo>
                  <a:lnTo>
                    <a:pt x="11003" y="239"/>
                  </a:lnTo>
                  <a:lnTo>
                    <a:pt x="5501"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95"/>
            <p:cNvSpPr/>
            <p:nvPr/>
          </p:nvSpPr>
          <p:spPr>
            <a:xfrm>
              <a:off x="3270938" y="3625298"/>
              <a:ext cx="356818" cy="43355"/>
            </a:xfrm>
            <a:custGeom>
              <a:rect b="b" l="l" r="r" t="t"/>
              <a:pathLst>
                <a:path extrusionOk="0" h="1334" w="10979">
                  <a:moveTo>
                    <a:pt x="358" y="0"/>
                  </a:moveTo>
                  <a:cubicBezTo>
                    <a:pt x="143" y="0"/>
                    <a:pt x="0" y="191"/>
                    <a:pt x="0" y="357"/>
                  </a:cubicBezTo>
                  <a:lnTo>
                    <a:pt x="0" y="1334"/>
                  </a:lnTo>
                  <a:lnTo>
                    <a:pt x="10979" y="1334"/>
                  </a:lnTo>
                  <a:lnTo>
                    <a:pt x="10979" y="357"/>
                  </a:lnTo>
                  <a:cubicBezTo>
                    <a:pt x="10979" y="143"/>
                    <a:pt x="10812" y="0"/>
                    <a:pt x="1062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95"/>
            <p:cNvSpPr/>
            <p:nvPr/>
          </p:nvSpPr>
          <p:spPr>
            <a:xfrm>
              <a:off x="3592916" y="3660106"/>
              <a:ext cx="34840" cy="262405"/>
            </a:xfrm>
            <a:custGeom>
              <a:rect b="b" l="l" r="r" t="t"/>
              <a:pathLst>
                <a:path extrusionOk="0" h="8074" w="1072">
                  <a:moveTo>
                    <a:pt x="429" y="1"/>
                  </a:moveTo>
                  <a:lnTo>
                    <a:pt x="429" y="7645"/>
                  </a:lnTo>
                  <a:cubicBezTo>
                    <a:pt x="429" y="7883"/>
                    <a:pt x="238" y="8074"/>
                    <a:pt x="0" y="8074"/>
                  </a:cubicBezTo>
                  <a:lnTo>
                    <a:pt x="667" y="8074"/>
                  </a:lnTo>
                  <a:cubicBezTo>
                    <a:pt x="905" y="8074"/>
                    <a:pt x="1072" y="7883"/>
                    <a:pt x="1072" y="7645"/>
                  </a:cubicBezTo>
                  <a:lnTo>
                    <a:pt x="1072" y="239"/>
                  </a:lnTo>
                  <a:lnTo>
                    <a:pt x="42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95"/>
            <p:cNvSpPr/>
            <p:nvPr/>
          </p:nvSpPr>
          <p:spPr>
            <a:xfrm>
              <a:off x="3595223" y="3625298"/>
              <a:ext cx="32532" cy="43355"/>
            </a:xfrm>
            <a:custGeom>
              <a:rect b="b" l="l" r="r" t="t"/>
              <a:pathLst>
                <a:path extrusionOk="0" h="1334" w="1001">
                  <a:moveTo>
                    <a:pt x="1" y="0"/>
                  </a:moveTo>
                  <a:cubicBezTo>
                    <a:pt x="215" y="0"/>
                    <a:pt x="358" y="191"/>
                    <a:pt x="358" y="357"/>
                  </a:cubicBezTo>
                  <a:lnTo>
                    <a:pt x="358" y="1334"/>
                  </a:lnTo>
                  <a:lnTo>
                    <a:pt x="1001" y="1334"/>
                  </a:lnTo>
                  <a:lnTo>
                    <a:pt x="1001" y="357"/>
                  </a:lnTo>
                  <a:cubicBezTo>
                    <a:pt x="1001" y="143"/>
                    <a:pt x="834" y="0"/>
                    <a:pt x="64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95"/>
            <p:cNvSpPr/>
            <p:nvPr/>
          </p:nvSpPr>
          <p:spPr>
            <a:xfrm>
              <a:off x="3545693" y="3640768"/>
              <a:ext cx="11635" cy="11635"/>
            </a:xfrm>
            <a:custGeom>
              <a:rect b="b" l="l" r="r" t="t"/>
              <a:pathLst>
                <a:path extrusionOk="0" h="358" w="358">
                  <a:moveTo>
                    <a:pt x="191" y="0"/>
                  </a:moveTo>
                  <a:cubicBezTo>
                    <a:pt x="72" y="0"/>
                    <a:pt x="0" y="72"/>
                    <a:pt x="0" y="167"/>
                  </a:cubicBezTo>
                  <a:cubicBezTo>
                    <a:pt x="0" y="286"/>
                    <a:pt x="72" y="358"/>
                    <a:pt x="191" y="358"/>
                  </a:cubicBezTo>
                  <a:cubicBezTo>
                    <a:pt x="286" y="358"/>
                    <a:pt x="358" y="286"/>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95"/>
            <p:cNvSpPr/>
            <p:nvPr/>
          </p:nvSpPr>
          <p:spPr>
            <a:xfrm>
              <a:off x="3568151" y="3640768"/>
              <a:ext cx="11635" cy="11635"/>
            </a:xfrm>
            <a:custGeom>
              <a:rect b="b" l="l" r="r" t="t"/>
              <a:pathLst>
                <a:path extrusionOk="0" h="358" w="358">
                  <a:moveTo>
                    <a:pt x="167" y="0"/>
                  </a:moveTo>
                  <a:cubicBezTo>
                    <a:pt x="71" y="0"/>
                    <a:pt x="0" y="72"/>
                    <a:pt x="0" y="167"/>
                  </a:cubicBezTo>
                  <a:cubicBezTo>
                    <a:pt x="0" y="286"/>
                    <a:pt x="71" y="358"/>
                    <a:pt x="167" y="358"/>
                  </a:cubicBezTo>
                  <a:cubicBezTo>
                    <a:pt x="262" y="358"/>
                    <a:pt x="357" y="286"/>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95"/>
            <p:cNvSpPr/>
            <p:nvPr/>
          </p:nvSpPr>
          <p:spPr>
            <a:xfrm>
              <a:off x="3590576"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95"/>
            <p:cNvSpPr/>
            <p:nvPr/>
          </p:nvSpPr>
          <p:spPr>
            <a:xfrm>
              <a:off x="3302658" y="3699593"/>
              <a:ext cx="94478" cy="75432"/>
            </a:xfrm>
            <a:custGeom>
              <a:rect b="b" l="l" r="r" t="t"/>
              <a:pathLst>
                <a:path extrusionOk="0" h="2321" w="2907">
                  <a:moveTo>
                    <a:pt x="1430" y="0"/>
                  </a:moveTo>
                  <a:cubicBezTo>
                    <a:pt x="763" y="0"/>
                    <a:pt x="120" y="548"/>
                    <a:pt x="72" y="1191"/>
                  </a:cubicBezTo>
                  <a:cubicBezTo>
                    <a:pt x="1" y="1620"/>
                    <a:pt x="120" y="1977"/>
                    <a:pt x="358" y="2239"/>
                  </a:cubicBezTo>
                  <a:cubicBezTo>
                    <a:pt x="412" y="2297"/>
                    <a:pt x="468" y="2321"/>
                    <a:pt x="527" y="2321"/>
                  </a:cubicBezTo>
                  <a:cubicBezTo>
                    <a:pt x="780" y="2321"/>
                    <a:pt x="1077" y="1882"/>
                    <a:pt x="1406" y="1882"/>
                  </a:cubicBezTo>
                  <a:lnTo>
                    <a:pt x="1501" y="1882"/>
                  </a:lnTo>
                  <a:cubicBezTo>
                    <a:pt x="1830" y="1882"/>
                    <a:pt x="2158" y="2321"/>
                    <a:pt x="2410" y="2321"/>
                  </a:cubicBezTo>
                  <a:cubicBezTo>
                    <a:pt x="2469" y="2321"/>
                    <a:pt x="2523" y="2297"/>
                    <a:pt x="2573" y="2239"/>
                  </a:cubicBezTo>
                  <a:cubicBezTo>
                    <a:pt x="2787" y="1953"/>
                    <a:pt x="2906" y="1596"/>
                    <a:pt x="2858" y="1191"/>
                  </a:cubicBezTo>
                  <a:cubicBezTo>
                    <a:pt x="2787" y="548"/>
                    <a:pt x="2144" y="0"/>
                    <a:pt x="15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95"/>
            <p:cNvSpPr/>
            <p:nvPr/>
          </p:nvSpPr>
          <p:spPr>
            <a:xfrm>
              <a:off x="3314261" y="3756078"/>
              <a:ext cx="71240" cy="31005"/>
            </a:xfrm>
            <a:custGeom>
              <a:rect b="b" l="l" r="r" t="t"/>
              <a:pathLst>
                <a:path extrusionOk="0" h="954" w="2192">
                  <a:moveTo>
                    <a:pt x="1049" y="1"/>
                  </a:moveTo>
                  <a:cubicBezTo>
                    <a:pt x="644" y="1"/>
                    <a:pt x="239" y="167"/>
                    <a:pt x="1" y="477"/>
                  </a:cubicBezTo>
                  <a:cubicBezTo>
                    <a:pt x="239" y="763"/>
                    <a:pt x="644" y="953"/>
                    <a:pt x="1049" y="953"/>
                  </a:cubicBezTo>
                  <a:lnTo>
                    <a:pt x="1144" y="953"/>
                  </a:lnTo>
                  <a:cubicBezTo>
                    <a:pt x="1549" y="953"/>
                    <a:pt x="1954" y="763"/>
                    <a:pt x="2192" y="477"/>
                  </a:cubicBezTo>
                  <a:cubicBezTo>
                    <a:pt x="1954" y="167"/>
                    <a:pt x="1549" y="1"/>
                    <a:pt x="114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95"/>
            <p:cNvSpPr/>
            <p:nvPr/>
          </p:nvSpPr>
          <p:spPr>
            <a:xfrm>
              <a:off x="3333631" y="3722798"/>
              <a:ext cx="33313" cy="33313"/>
            </a:xfrm>
            <a:custGeom>
              <a:rect b="b" l="l" r="r" t="t"/>
              <a:pathLst>
                <a:path extrusionOk="0" h="1025" w="1025">
                  <a:moveTo>
                    <a:pt x="524" y="1"/>
                  </a:moveTo>
                  <a:cubicBezTo>
                    <a:pt x="238" y="1"/>
                    <a:pt x="0" y="239"/>
                    <a:pt x="0" y="525"/>
                  </a:cubicBezTo>
                  <a:cubicBezTo>
                    <a:pt x="0" y="787"/>
                    <a:pt x="238" y="1025"/>
                    <a:pt x="524" y="1025"/>
                  </a:cubicBezTo>
                  <a:cubicBezTo>
                    <a:pt x="786" y="1025"/>
                    <a:pt x="1024" y="787"/>
                    <a:pt x="1024" y="525"/>
                  </a:cubicBezTo>
                  <a:cubicBezTo>
                    <a:pt x="1024" y="239"/>
                    <a:pt x="786" y="1"/>
                    <a:pt x="52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95"/>
            <p:cNvSpPr/>
            <p:nvPr/>
          </p:nvSpPr>
          <p:spPr>
            <a:xfrm>
              <a:off x="3429603" y="3712756"/>
              <a:ext cx="174168" cy="27105"/>
            </a:xfrm>
            <a:custGeom>
              <a:rect b="b" l="l" r="r" t="t"/>
              <a:pathLst>
                <a:path extrusionOk="0" h="834" w="5359">
                  <a:moveTo>
                    <a:pt x="238" y="0"/>
                  </a:moveTo>
                  <a:cubicBezTo>
                    <a:pt x="96" y="0"/>
                    <a:pt x="0" y="119"/>
                    <a:pt x="0" y="238"/>
                  </a:cubicBezTo>
                  <a:lnTo>
                    <a:pt x="0" y="595"/>
                  </a:lnTo>
                  <a:cubicBezTo>
                    <a:pt x="0" y="738"/>
                    <a:pt x="119" y="834"/>
                    <a:pt x="238" y="834"/>
                  </a:cubicBezTo>
                  <a:lnTo>
                    <a:pt x="5120" y="834"/>
                  </a:lnTo>
                  <a:cubicBezTo>
                    <a:pt x="5263" y="834"/>
                    <a:pt x="5359" y="738"/>
                    <a:pt x="5359" y="619"/>
                  </a:cubicBezTo>
                  <a:lnTo>
                    <a:pt x="5359" y="238"/>
                  </a:lnTo>
                  <a:cubicBezTo>
                    <a:pt x="5359" y="72"/>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95"/>
            <p:cNvSpPr/>
            <p:nvPr/>
          </p:nvSpPr>
          <p:spPr>
            <a:xfrm>
              <a:off x="3429603" y="3850523"/>
              <a:ext cx="174168" cy="28665"/>
            </a:xfrm>
            <a:custGeom>
              <a:rect b="b" l="l" r="r" t="t"/>
              <a:pathLst>
                <a:path extrusionOk="0" h="882" w="5359">
                  <a:moveTo>
                    <a:pt x="238" y="0"/>
                  </a:moveTo>
                  <a:cubicBezTo>
                    <a:pt x="96" y="0"/>
                    <a:pt x="0" y="119"/>
                    <a:pt x="0" y="238"/>
                  </a:cubicBezTo>
                  <a:lnTo>
                    <a:pt x="0" y="643"/>
                  </a:lnTo>
                  <a:cubicBezTo>
                    <a:pt x="0" y="786"/>
                    <a:pt x="119" y="881"/>
                    <a:pt x="238" y="881"/>
                  </a:cubicBezTo>
                  <a:lnTo>
                    <a:pt x="5120" y="881"/>
                  </a:lnTo>
                  <a:cubicBezTo>
                    <a:pt x="5263" y="881"/>
                    <a:pt x="5359" y="762"/>
                    <a:pt x="5359" y="643"/>
                  </a:cubicBezTo>
                  <a:lnTo>
                    <a:pt x="5359" y="238"/>
                  </a:lnTo>
                  <a:cubicBezTo>
                    <a:pt x="5359" y="95"/>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95"/>
            <p:cNvSpPr/>
            <p:nvPr/>
          </p:nvSpPr>
          <p:spPr>
            <a:xfrm>
              <a:off x="3575106" y="3712756"/>
              <a:ext cx="28665" cy="27885"/>
            </a:xfrm>
            <a:custGeom>
              <a:rect b="b" l="l" r="r" t="t"/>
              <a:pathLst>
                <a:path extrusionOk="0" h="858" w="882">
                  <a:moveTo>
                    <a:pt x="0" y="0"/>
                  </a:moveTo>
                  <a:cubicBezTo>
                    <a:pt x="96" y="0"/>
                    <a:pt x="239" y="72"/>
                    <a:pt x="239" y="238"/>
                  </a:cubicBezTo>
                  <a:lnTo>
                    <a:pt x="239" y="619"/>
                  </a:lnTo>
                  <a:cubicBezTo>
                    <a:pt x="239" y="738"/>
                    <a:pt x="143" y="857"/>
                    <a:pt x="0" y="857"/>
                  </a:cubicBezTo>
                  <a:lnTo>
                    <a:pt x="643" y="857"/>
                  </a:lnTo>
                  <a:cubicBezTo>
                    <a:pt x="762" y="857"/>
                    <a:pt x="882" y="762"/>
                    <a:pt x="882" y="619"/>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95"/>
            <p:cNvSpPr/>
            <p:nvPr/>
          </p:nvSpPr>
          <p:spPr>
            <a:xfrm>
              <a:off x="3575106" y="3850523"/>
              <a:ext cx="28665" cy="28665"/>
            </a:xfrm>
            <a:custGeom>
              <a:rect b="b" l="l" r="r" t="t"/>
              <a:pathLst>
                <a:path extrusionOk="0" h="882" w="882">
                  <a:moveTo>
                    <a:pt x="0" y="0"/>
                  </a:moveTo>
                  <a:cubicBezTo>
                    <a:pt x="96" y="0"/>
                    <a:pt x="239" y="95"/>
                    <a:pt x="239" y="238"/>
                  </a:cubicBezTo>
                  <a:lnTo>
                    <a:pt x="239" y="643"/>
                  </a:lnTo>
                  <a:cubicBezTo>
                    <a:pt x="239" y="762"/>
                    <a:pt x="143" y="881"/>
                    <a:pt x="0" y="881"/>
                  </a:cubicBezTo>
                  <a:lnTo>
                    <a:pt x="643" y="881"/>
                  </a:lnTo>
                  <a:cubicBezTo>
                    <a:pt x="762" y="881"/>
                    <a:pt x="882" y="786"/>
                    <a:pt x="882" y="643"/>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95"/>
            <p:cNvSpPr/>
            <p:nvPr/>
          </p:nvSpPr>
          <p:spPr>
            <a:xfrm>
              <a:off x="3298791" y="3813343"/>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95"/>
            <p:cNvSpPr/>
            <p:nvPr/>
          </p:nvSpPr>
          <p:spPr>
            <a:xfrm>
              <a:off x="3298791" y="3840448"/>
              <a:ext cx="102960" cy="10107"/>
            </a:xfrm>
            <a:custGeom>
              <a:rect b="b" l="l" r="r" t="t"/>
              <a:pathLst>
                <a:path extrusionOk="0" h="311" w="3168">
                  <a:moveTo>
                    <a:pt x="191" y="0"/>
                  </a:moveTo>
                  <a:cubicBezTo>
                    <a:pt x="72" y="0"/>
                    <a:pt x="1" y="72"/>
                    <a:pt x="1" y="167"/>
                  </a:cubicBezTo>
                  <a:cubicBezTo>
                    <a:pt x="48" y="262"/>
                    <a:pt x="96" y="310"/>
                    <a:pt x="191" y="310"/>
                  </a:cubicBezTo>
                  <a:lnTo>
                    <a:pt x="2977" y="310"/>
                  </a:lnTo>
                  <a:cubicBezTo>
                    <a:pt x="3073" y="310"/>
                    <a:pt x="3168" y="239"/>
                    <a:pt x="3168" y="143"/>
                  </a:cubicBezTo>
                  <a:cubicBezTo>
                    <a:pt x="3144" y="48"/>
                    <a:pt x="3073" y="0"/>
                    <a:pt x="297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95"/>
            <p:cNvSpPr/>
            <p:nvPr/>
          </p:nvSpPr>
          <p:spPr>
            <a:xfrm>
              <a:off x="3298791" y="3867521"/>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95"/>
            <p:cNvSpPr/>
            <p:nvPr/>
          </p:nvSpPr>
          <p:spPr>
            <a:xfrm>
              <a:off x="3424956" y="3764593"/>
              <a:ext cx="185022" cy="10888"/>
            </a:xfrm>
            <a:custGeom>
              <a:rect b="b" l="l" r="r" t="t"/>
              <a:pathLst>
                <a:path extrusionOk="0" h="335" w="5693">
                  <a:moveTo>
                    <a:pt x="167" y="1"/>
                  </a:moveTo>
                  <a:cubicBezTo>
                    <a:pt x="48" y="1"/>
                    <a:pt x="0" y="96"/>
                    <a:pt x="0" y="191"/>
                  </a:cubicBezTo>
                  <a:cubicBezTo>
                    <a:pt x="24" y="263"/>
                    <a:pt x="96" y="334"/>
                    <a:pt x="167" y="334"/>
                  </a:cubicBezTo>
                  <a:lnTo>
                    <a:pt x="5502" y="334"/>
                  </a:lnTo>
                  <a:cubicBezTo>
                    <a:pt x="5597" y="334"/>
                    <a:pt x="5692" y="239"/>
                    <a:pt x="5692" y="144"/>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95"/>
            <p:cNvSpPr/>
            <p:nvPr/>
          </p:nvSpPr>
          <p:spPr>
            <a:xfrm>
              <a:off x="3424956" y="3790138"/>
              <a:ext cx="185022" cy="10107"/>
            </a:xfrm>
            <a:custGeom>
              <a:rect b="b" l="l" r="r" t="t"/>
              <a:pathLst>
                <a:path extrusionOk="0" h="311" w="5693">
                  <a:moveTo>
                    <a:pt x="167" y="1"/>
                  </a:moveTo>
                  <a:cubicBezTo>
                    <a:pt x="48" y="1"/>
                    <a:pt x="0" y="72"/>
                    <a:pt x="0" y="167"/>
                  </a:cubicBezTo>
                  <a:cubicBezTo>
                    <a:pt x="24" y="262"/>
                    <a:pt x="96" y="310"/>
                    <a:pt x="167" y="310"/>
                  </a:cubicBezTo>
                  <a:lnTo>
                    <a:pt x="5502" y="310"/>
                  </a:lnTo>
                  <a:cubicBezTo>
                    <a:pt x="5597" y="310"/>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95"/>
            <p:cNvSpPr/>
            <p:nvPr/>
          </p:nvSpPr>
          <p:spPr>
            <a:xfrm>
              <a:off x="3424956" y="3814903"/>
              <a:ext cx="185022" cy="10855"/>
            </a:xfrm>
            <a:custGeom>
              <a:rect b="b" l="l" r="r" t="t"/>
              <a:pathLst>
                <a:path extrusionOk="0" h="334" w="5693">
                  <a:moveTo>
                    <a:pt x="167" y="1"/>
                  </a:moveTo>
                  <a:cubicBezTo>
                    <a:pt x="48" y="1"/>
                    <a:pt x="0" y="96"/>
                    <a:pt x="0" y="191"/>
                  </a:cubicBezTo>
                  <a:cubicBezTo>
                    <a:pt x="24" y="263"/>
                    <a:pt x="96" y="334"/>
                    <a:pt x="167" y="334"/>
                  </a:cubicBezTo>
                  <a:lnTo>
                    <a:pt x="5502" y="334"/>
                  </a:lnTo>
                  <a:cubicBezTo>
                    <a:pt x="5597" y="334"/>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3" name="Google Shape;20733;p95"/>
          <p:cNvGrpSpPr/>
          <p:nvPr/>
        </p:nvGrpSpPr>
        <p:grpSpPr>
          <a:xfrm>
            <a:off x="3588764" y="6578510"/>
            <a:ext cx="544263" cy="460618"/>
            <a:chOff x="3270938" y="4174808"/>
            <a:chExt cx="357597" cy="302640"/>
          </a:xfrm>
        </p:grpSpPr>
        <p:sp>
          <p:nvSpPr>
            <p:cNvPr id="20734" name="Google Shape;20734;p95"/>
            <p:cNvSpPr/>
            <p:nvPr/>
          </p:nvSpPr>
          <p:spPr>
            <a:xfrm>
              <a:off x="3270938" y="4174808"/>
              <a:ext cx="127725" cy="31753"/>
            </a:xfrm>
            <a:custGeom>
              <a:rect b="b" l="l" r="r" t="t"/>
              <a:pathLst>
                <a:path extrusionOk="0" h="977" w="3930">
                  <a:moveTo>
                    <a:pt x="381" y="0"/>
                  </a:moveTo>
                  <a:cubicBezTo>
                    <a:pt x="191" y="0"/>
                    <a:pt x="0" y="191"/>
                    <a:pt x="0" y="381"/>
                  </a:cubicBezTo>
                  <a:lnTo>
                    <a:pt x="0" y="977"/>
                  </a:lnTo>
                  <a:lnTo>
                    <a:pt x="3930" y="977"/>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95"/>
            <p:cNvSpPr/>
            <p:nvPr/>
          </p:nvSpPr>
          <p:spPr>
            <a:xfrm>
              <a:off x="3364571" y="4174808"/>
              <a:ext cx="34093" cy="31753"/>
            </a:xfrm>
            <a:custGeom>
              <a:rect b="b" l="l" r="r" t="t"/>
              <a:pathLst>
                <a:path extrusionOk="0" h="977" w="1049">
                  <a:moveTo>
                    <a:pt x="1" y="0"/>
                  </a:moveTo>
                  <a:cubicBezTo>
                    <a:pt x="215" y="0"/>
                    <a:pt x="406" y="191"/>
                    <a:pt x="406" y="381"/>
                  </a:cubicBezTo>
                  <a:lnTo>
                    <a:pt x="406" y="977"/>
                  </a:lnTo>
                  <a:lnTo>
                    <a:pt x="1049" y="977"/>
                  </a:lnTo>
                  <a:lnTo>
                    <a:pt x="1049" y="381"/>
                  </a:lnTo>
                  <a:cubicBezTo>
                    <a:pt x="1049" y="143"/>
                    <a:pt x="882" y="0"/>
                    <a:pt x="668"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95"/>
            <p:cNvSpPr/>
            <p:nvPr/>
          </p:nvSpPr>
          <p:spPr>
            <a:xfrm>
              <a:off x="3270938" y="4205748"/>
              <a:ext cx="357597" cy="271700"/>
            </a:xfrm>
            <a:custGeom>
              <a:rect b="b" l="l" r="r" t="t"/>
              <a:pathLst>
                <a:path extrusionOk="0" h="8360" w="11003">
                  <a:moveTo>
                    <a:pt x="0" y="1"/>
                  </a:moveTo>
                  <a:lnTo>
                    <a:pt x="0" y="8193"/>
                  </a:lnTo>
                  <a:cubicBezTo>
                    <a:pt x="0" y="8288"/>
                    <a:pt x="96" y="8360"/>
                    <a:pt x="191" y="8360"/>
                  </a:cubicBezTo>
                  <a:lnTo>
                    <a:pt x="10836" y="8360"/>
                  </a:lnTo>
                  <a:cubicBezTo>
                    <a:pt x="10931" y="8360"/>
                    <a:pt x="10979" y="8288"/>
                    <a:pt x="11003" y="8193"/>
                  </a:cubicBezTo>
                  <a:lnTo>
                    <a:pt x="11003" y="191"/>
                  </a:lnTo>
                  <a:cubicBezTo>
                    <a:pt x="11003" y="96"/>
                    <a:pt x="10931" y="1"/>
                    <a:pt x="1083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95"/>
            <p:cNvSpPr/>
            <p:nvPr/>
          </p:nvSpPr>
          <p:spPr>
            <a:xfrm>
              <a:off x="3305746" y="4282383"/>
              <a:ext cx="286422" cy="132372"/>
            </a:xfrm>
            <a:custGeom>
              <a:rect b="b" l="l" r="r" t="t"/>
              <a:pathLst>
                <a:path extrusionOk="0" h="4073" w="8813">
                  <a:moveTo>
                    <a:pt x="191" y="0"/>
                  </a:moveTo>
                  <a:cubicBezTo>
                    <a:pt x="96" y="0"/>
                    <a:pt x="1" y="96"/>
                    <a:pt x="1" y="167"/>
                  </a:cubicBezTo>
                  <a:lnTo>
                    <a:pt x="1" y="3930"/>
                  </a:lnTo>
                  <a:lnTo>
                    <a:pt x="4359" y="4073"/>
                  </a:lnTo>
                  <a:lnTo>
                    <a:pt x="8812" y="3930"/>
                  </a:lnTo>
                  <a:lnTo>
                    <a:pt x="8812" y="167"/>
                  </a:lnTo>
                  <a:cubicBezTo>
                    <a:pt x="8812" y="96"/>
                    <a:pt x="8717" y="0"/>
                    <a:pt x="8646"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95"/>
            <p:cNvSpPr/>
            <p:nvPr/>
          </p:nvSpPr>
          <p:spPr>
            <a:xfrm>
              <a:off x="3600651" y="4205748"/>
              <a:ext cx="27105" cy="271700"/>
            </a:xfrm>
            <a:custGeom>
              <a:rect b="b" l="l" r="r" t="t"/>
              <a:pathLst>
                <a:path extrusionOk="0" h="8360" w="834">
                  <a:moveTo>
                    <a:pt x="0" y="1"/>
                  </a:moveTo>
                  <a:cubicBezTo>
                    <a:pt x="96" y="1"/>
                    <a:pt x="191" y="96"/>
                    <a:pt x="191" y="191"/>
                  </a:cubicBezTo>
                  <a:lnTo>
                    <a:pt x="191" y="8193"/>
                  </a:lnTo>
                  <a:cubicBezTo>
                    <a:pt x="191" y="8288"/>
                    <a:pt x="96" y="8360"/>
                    <a:pt x="0" y="8360"/>
                  </a:cubicBezTo>
                  <a:lnTo>
                    <a:pt x="667" y="8360"/>
                  </a:lnTo>
                  <a:cubicBezTo>
                    <a:pt x="762" y="8360"/>
                    <a:pt x="834" y="8288"/>
                    <a:pt x="834" y="8193"/>
                  </a:cubicBezTo>
                  <a:lnTo>
                    <a:pt x="834" y="191"/>
                  </a:lnTo>
                  <a:cubicBezTo>
                    <a:pt x="834" y="96"/>
                    <a:pt x="762"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95"/>
            <p:cNvSpPr/>
            <p:nvPr/>
          </p:nvSpPr>
          <p:spPr>
            <a:xfrm>
              <a:off x="3564251" y="4282383"/>
              <a:ext cx="27138" cy="129285"/>
            </a:xfrm>
            <a:custGeom>
              <a:rect b="b" l="l" r="r" t="t"/>
              <a:pathLst>
                <a:path extrusionOk="0" h="3978" w="835">
                  <a:moveTo>
                    <a:pt x="1" y="0"/>
                  </a:moveTo>
                  <a:cubicBezTo>
                    <a:pt x="120" y="0"/>
                    <a:pt x="168" y="48"/>
                    <a:pt x="168" y="143"/>
                  </a:cubicBezTo>
                  <a:lnTo>
                    <a:pt x="168" y="3977"/>
                  </a:lnTo>
                  <a:lnTo>
                    <a:pt x="834" y="3930"/>
                  </a:lnTo>
                  <a:lnTo>
                    <a:pt x="834" y="167"/>
                  </a:lnTo>
                  <a:cubicBezTo>
                    <a:pt x="834" y="96"/>
                    <a:pt x="739"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95"/>
            <p:cNvSpPr/>
            <p:nvPr/>
          </p:nvSpPr>
          <p:spPr>
            <a:xfrm>
              <a:off x="3270938" y="4205748"/>
              <a:ext cx="356818" cy="44947"/>
            </a:xfrm>
            <a:custGeom>
              <a:rect b="b" l="l" r="r" t="t"/>
              <a:pathLst>
                <a:path extrusionOk="0" h="1383" w="10979">
                  <a:moveTo>
                    <a:pt x="0" y="1"/>
                  </a:moveTo>
                  <a:lnTo>
                    <a:pt x="0" y="1334"/>
                  </a:lnTo>
                  <a:lnTo>
                    <a:pt x="10979" y="1382"/>
                  </a:lnTo>
                  <a:lnTo>
                    <a:pt x="10979" y="191"/>
                  </a:lnTo>
                  <a:cubicBezTo>
                    <a:pt x="10979" y="96"/>
                    <a:pt x="10907" y="1"/>
                    <a:pt x="1081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95"/>
            <p:cNvSpPr/>
            <p:nvPr/>
          </p:nvSpPr>
          <p:spPr>
            <a:xfrm>
              <a:off x="3306526" y="4414723"/>
              <a:ext cx="286422" cy="27918"/>
            </a:xfrm>
            <a:custGeom>
              <a:rect b="b" l="l" r="r" t="t"/>
              <a:pathLst>
                <a:path extrusionOk="0" h="859" w="8813">
                  <a:moveTo>
                    <a:pt x="3978" y="1"/>
                  </a:moveTo>
                  <a:lnTo>
                    <a:pt x="1" y="144"/>
                  </a:lnTo>
                  <a:lnTo>
                    <a:pt x="1" y="691"/>
                  </a:lnTo>
                  <a:cubicBezTo>
                    <a:pt x="1" y="787"/>
                    <a:pt x="96" y="858"/>
                    <a:pt x="191" y="858"/>
                  </a:cubicBezTo>
                  <a:lnTo>
                    <a:pt x="8645" y="858"/>
                  </a:lnTo>
                  <a:cubicBezTo>
                    <a:pt x="8741" y="858"/>
                    <a:pt x="8812" y="787"/>
                    <a:pt x="8812" y="691"/>
                  </a:cubicBezTo>
                  <a:lnTo>
                    <a:pt x="8812" y="144"/>
                  </a:lnTo>
                  <a:lnTo>
                    <a:pt x="3978"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95"/>
            <p:cNvSpPr/>
            <p:nvPr/>
          </p:nvSpPr>
          <p:spPr>
            <a:xfrm>
              <a:off x="3600651" y="4205748"/>
              <a:ext cx="27105" cy="44947"/>
            </a:xfrm>
            <a:custGeom>
              <a:rect b="b" l="l" r="r" t="t"/>
              <a:pathLst>
                <a:path extrusionOk="0" h="1383" w="834">
                  <a:moveTo>
                    <a:pt x="0" y="1"/>
                  </a:moveTo>
                  <a:cubicBezTo>
                    <a:pt x="96" y="1"/>
                    <a:pt x="191" y="96"/>
                    <a:pt x="191" y="191"/>
                  </a:cubicBezTo>
                  <a:lnTo>
                    <a:pt x="191" y="1382"/>
                  </a:lnTo>
                  <a:lnTo>
                    <a:pt x="834" y="1382"/>
                  </a:lnTo>
                  <a:lnTo>
                    <a:pt x="834" y="191"/>
                  </a:lnTo>
                  <a:cubicBezTo>
                    <a:pt x="834" y="96"/>
                    <a:pt x="762"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95"/>
            <p:cNvSpPr/>
            <p:nvPr/>
          </p:nvSpPr>
          <p:spPr>
            <a:xfrm>
              <a:off x="3564251" y="4414723"/>
              <a:ext cx="27138" cy="27918"/>
            </a:xfrm>
            <a:custGeom>
              <a:rect b="b" l="l" r="r" t="t"/>
              <a:pathLst>
                <a:path extrusionOk="0" h="859" w="835">
                  <a:moveTo>
                    <a:pt x="168" y="1"/>
                  </a:moveTo>
                  <a:lnTo>
                    <a:pt x="168" y="691"/>
                  </a:lnTo>
                  <a:cubicBezTo>
                    <a:pt x="168" y="787"/>
                    <a:pt x="96" y="858"/>
                    <a:pt x="1" y="858"/>
                  </a:cubicBezTo>
                  <a:lnTo>
                    <a:pt x="644" y="858"/>
                  </a:lnTo>
                  <a:cubicBezTo>
                    <a:pt x="739" y="858"/>
                    <a:pt x="834" y="787"/>
                    <a:pt x="834" y="691"/>
                  </a:cubicBezTo>
                  <a:lnTo>
                    <a:pt x="834" y="144"/>
                  </a:lnTo>
                  <a:lnTo>
                    <a:pt x="168" y="1"/>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95"/>
            <p:cNvSpPr/>
            <p:nvPr/>
          </p:nvSpPr>
          <p:spPr>
            <a:xfrm>
              <a:off x="3421088" y="4319693"/>
              <a:ext cx="57297" cy="61978"/>
            </a:xfrm>
            <a:custGeom>
              <a:rect b="b" l="l" r="r" t="t"/>
              <a:pathLst>
                <a:path extrusionOk="0" h="1907" w="1763">
                  <a:moveTo>
                    <a:pt x="104" y="0"/>
                  </a:moveTo>
                  <a:cubicBezTo>
                    <a:pt x="50" y="0"/>
                    <a:pt x="0" y="39"/>
                    <a:pt x="0" y="91"/>
                  </a:cubicBezTo>
                  <a:lnTo>
                    <a:pt x="0" y="1805"/>
                  </a:lnTo>
                  <a:cubicBezTo>
                    <a:pt x="0" y="1856"/>
                    <a:pt x="48" y="1906"/>
                    <a:pt x="101" y="1906"/>
                  </a:cubicBezTo>
                  <a:cubicBezTo>
                    <a:pt x="123" y="1906"/>
                    <a:pt x="146" y="1898"/>
                    <a:pt x="167" y="1877"/>
                  </a:cubicBezTo>
                  <a:lnTo>
                    <a:pt x="1667" y="1020"/>
                  </a:lnTo>
                  <a:cubicBezTo>
                    <a:pt x="1763" y="1020"/>
                    <a:pt x="1763" y="900"/>
                    <a:pt x="1667" y="877"/>
                  </a:cubicBezTo>
                  <a:lnTo>
                    <a:pt x="167" y="19"/>
                  </a:lnTo>
                  <a:cubicBezTo>
                    <a:pt x="147" y="6"/>
                    <a:pt x="125" y="0"/>
                    <a:pt x="10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95"/>
            <p:cNvSpPr/>
            <p:nvPr/>
          </p:nvSpPr>
          <p:spPr>
            <a:xfrm>
              <a:off x="3545693" y="4221998"/>
              <a:ext cx="11635" cy="11668"/>
            </a:xfrm>
            <a:custGeom>
              <a:rect b="b" l="l" r="r" t="t"/>
              <a:pathLst>
                <a:path extrusionOk="0" h="359" w="358">
                  <a:moveTo>
                    <a:pt x="191" y="1"/>
                  </a:moveTo>
                  <a:cubicBezTo>
                    <a:pt x="72" y="1"/>
                    <a:pt x="0" y="96"/>
                    <a:pt x="0" y="191"/>
                  </a:cubicBezTo>
                  <a:cubicBezTo>
                    <a:pt x="0" y="287"/>
                    <a:pt x="72" y="358"/>
                    <a:pt x="191" y="358"/>
                  </a:cubicBezTo>
                  <a:cubicBezTo>
                    <a:pt x="286" y="358"/>
                    <a:pt x="358" y="287"/>
                    <a:pt x="358" y="191"/>
                  </a:cubicBezTo>
                  <a:cubicBezTo>
                    <a:pt x="358" y="96"/>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95"/>
            <p:cNvSpPr/>
            <p:nvPr/>
          </p:nvSpPr>
          <p:spPr>
            <a:xfrm>
              <a:off x="3568151" y="4221998"/>
              <a:ext cx="11635" cy="11668"/>
            </a:xfrm>
            <a:custGeom>
              <a:rect b="b" l="l" r="r" t="t"/>
              <a:pathLst>
                <a:path extrusionOk="0" h="359" w="358">
                  <a:moveTo>
                    <a:pt x="167" y="1"/>
                  </a:moveTo>
                  <a:cubicBezTo>
                    <a:pt x="71" y="1"/>
                    <a:pt x="0" y="96"/>
                    <a:pt x="0" y="191"/>
                  </a:cubicBezTo>
                  <a:cubicBezTo>
                    <a:pt x="0" y="287"/>
                    <a:pt x="71" y="358"/>
                    <a:pt x="167" y="358"/>
                  </a:cubicBezTo>
                  <a:cubicBezTo>
                    <a:pt x="262" y="358"/>
                    <a:pt x="357" y="287"/>
                    <a:pt x="357" y="191"/>
                  </a:cubicBezTo>
                  <a:cubicBezTo>
                    <a:pt x="357" y="96"/>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95"/>
            <p:cNvSpPr/>
            <p:nvPr/>
          </p:nvSpPr>
          <p:spPr>
            <a:xfrm>
              <a:off x="3590576" y="4221998"/>
              <a:ext cx="11635" cy="11668"/>
            </a:xfrm>
            <a:custGeom>
              <a:rect b="b" l="l" r="r" t="t"/>
              <a:pathLst>
                <a:path extrusionOk="0" h="359" w="358">
                  <a:moveTo>
                    <a:pt x="167" y="1"/>
                  </a:moveTo>
                  <a:cubicBezTo>
                    <a:pt x="72" y="1"/>
                    <a:pt x="1" y="96"/>
                    <a:pt x="1" y="191"/>
                  </a:cubicBezTo>
                  <a:cubicBezTo>
                    <a:pt x="1" y="287"/>
                    <a:pt x="72" y="358"/>
                    <a:pt x="167" y="358"/>
                  </a:cubicBezTo>
                  <a:cubicBezTo>
                    <a:pt x="263" y="358"/>
                    <a:pt x="358" y="287"/>
                    <a:pt x="358" y="191"/>
                  </a:cubicBezTo>
                  <a:cubicBezTo>
                    <a:pt x="358" y="96"/>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95"/>
            <p:cNvSpPr/>
            <p:nvPr/>
          </p:nvSpPr>
          <p:spPr>
            <a:xfrm>
              <a:off x="3306526" y="4410076"/>
              <a:ext cx="285643" cy="9328"/>
            </a:xfrm>
            <a:custGeom>
              <a:rect b="b" l="l" r="r" t="t"/>
              <a:pathLst>
                <a:path extrusionOk="0" h="287" w="8789">
                  <a:moveTo>
                    <a:pt x="1" y="1"/>
                  </a:moveTo>
                  <a:lnTo>
                    <a:pt x="1" y="287"/>
                  </a:lnTo>
                  <a:lnTo>
                    <a:pt x="8788" y="287"/>
                  </a:lnTo>
                  <a:lnTo>
                    <a:pt x="8788"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95"/>
            <p:cNvSpPr/>
            <p:nvPr/>
          </p:nvSpPr>
          <p:spPr>
            <a:xfrm>
              <a:off x="3571238" y="4410076"/>
              <a:ext cx="20930" cy="9328"/>
            </a:xfrm>
            <a:custGeom>
              <a:rect b="b" l="l" r="r" t="t"/>
              <a:pathLst>
                <a:path extrusionOk="0" h="287" w="644">
                  <a:moveTo>
                    <a:pt x="0" y="1"/>
                  </a:moveTo>
                  <a:lnTo>
                    <a:pt x="0" y="287"/>
                  </a:lnTo>
                  <a:lnTo>
                    <a:pt x="643" y="287"/>
                  </a:lnTo>
                  <a:lnTo>
                    <a:pt x="643"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95"/>
            <p:cNvSpPr/>
            <p:nvPr/>
          </p:nvSpPr>
          <p:spPr>
            <a:xfrm>
              <a:off x="3339806" y="4403901"/>
              <a:ext cx="7768" cy="20670"/>
            </a:xfrm>
            <a:custGeom>
              <a:rect b="b" l="l" r="r" t="t"/>
              <a:pathLst>
                <a:path extrusionOk="0" h="636" w="239">
                  <a:moveTo>
                    <a:pt x="120" y="0"/>
                  </a:moveTo>
                  <a:cubicBezTo>
                    <a:pt x="48" y="48"/>
                    <a:pt x="1" y="96"/>
                    <a:pt x="1" y="167"/>
                  </a:cubicBezTo>
                  <a:lnTo>
                    <a:pt x="1" y="548"/>
                  </a:lnTo>
                  <a:cubicBezTo>
                    <a:pt x="1" y="585"/>
                    <a:pt x="15" y="635"/>
                    <a:pt x="54" y="635"/>
                  </a:cubicBezTo>
                  <a:cubicBezTo>
                    <a:pt x="65" y="635"/>
                    <a:pt x="79" y="631"/>
                    <a:pt x="96" y="619"/>
                  </a:cubicBezTo>
                  <a:cubicBezTo>
                    <a:pt x="112" y="630"/>
                    <a:pt x="128" y="635"/>
                    <a:pt x="144" y="635"/>
                  </a:cubicBezTo>
                  <a:cubicBezTo>
                    <a:pt x="196" y="635"/>
                    <a:pt x="239" y="580"/>
                    <a:pt x="239" y="524"/>
                  </a:cubicBezTo>
                  <a:lnTo>
                    <a:pt x="239" y="119"/>
                  </a:lnTo>
                  <a:cubicBezTo>
                    <a:pt x="239" y="72"/>
                    <a:pt x="167" y="0"/>
                    <a:pt x="120"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1" name="Google Shape;20751;p95"/>
          <p:cNvGrpSpPr/>
          <p:nvPr/>
        </p:nvGrpSpPr>
        <p:grpSpPr>
          <a:xfrm>
            <a:off x="4459702" y="3213010"/>
            <a:ext cx="545451" cy="414715"/>
            <a:chOff x="4026336" y="1963573"/>
            <a:chExt cx="358378" cy="272480"/>
          </a:xfrm>
        </p:grpSpPr>
        <p:sp>
          <p:nvSpPr>
            <p:cNvPr id="20752" name="Google Shape;20752;p95"/>
            <p:cNvSpPr/>
            <p:nvPr/>
          </p:nvSpPr>
          <p:spPr>
            <a:xfrm>
              <a:off x="4048761" y="2008456"/>
              <a:ext cx="312715" cy="210567"/>
            </a:xfrm>
            <a:custGeom>
              <a:rect b="b" l="l" r="r" t="t"/>
              <a:pathLst>
                <a:path extrusionOk="0" h="6479" w="9622">
                  <a:moveTo>
                    <a:pt x="430" y="1"/>
                  </a:moveTo>
                  <a:cubicBezTo>
                    <a:pt x="191" y="1"/>
                    <a:pt x="1" y="191"/>
                    <a:pt x="1" y="430"/>
                  </a:cubicBezTo>
                  <a:lnTo>
                    <a:pt x="1" y="6264"/>
                  </a:lnTo>
                  <a:lnTo>
                    <a:pt x="4788" y="6478"/>
                  </a:lnTo>
                  <a:lnTo>
                    <a:pt x="9598" y="6264"/>
                  </a:lnTo>
                  <a:lnTo>
                    <a:pt x="9598" y="430"/>
                  </a:lnTo>
                  <a:cubicBezTo>
                    <a:pt x="9622" y="191"/>
                    <a:pt x="9431" y="1"/>
                    <a:pt x="919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95"/>
            <p:cNvSpPr/>
            <p:nvPr/>
          </p:nvSpPr>
          <p:spPr>
            <a:xfrm>
              <a:off x="4071998" y="2031693"/>
              <a:ext cx="265493" cy="187330"/>
            </a:xfrm>
            <a:custGeom>
              <a:rect b="b" l="l" r="r" t="t"/>
              <a:pathLst>
                <a:path extrusionOk="0" h="5764" w="8169">
                  <a:moveTo>
                    <a:pt x="191" y="0"/>
                  </a:moveTo>
                  <a:cubicBezTo>
                    <a:pt x="96" y="0"/>
                    <a:pt x="0" y="96"/>
                    <a:pt x="0" y="191"/>
                  </a:cubicBezTo>
                  <a:lnTo>
                    <a:pt x="0" y="5549"/>
                  </a:lnTo>
                  <a:lnTo>
                    <a:pt x="4168" y="5763"/>
                  </a:lnTo>
                  <a:lnTo>
                    <a:pt x="8169" y="5549"/>
                  </a:lnTo>
                  <a:lnTo>
                    <a:pt x="8169" y="191"/>
                  </a:lnTo>
                  <a:cubicBezTo>
                    <a:pt x="8169" y="96"/>
                    <a:pt x="8073" y="0"/>
                    <a:pt x="7978"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95"/>
            <p:cNvSpPr/>
            <p:nvPr/>
          </p:nvSpPr>
          <p:spPr>
            <a:xfrm>
              <a:off x="4315059" y="2031693"/>
              <a:ext cx="27138" cy="180375"/>
            </a:xfrm>
            <a:custGeom>
              <a:rect b="b" l="l" r="r" t="t"/>
              <a:pathLst>
                <a:path extrusionOk="0" h="5550" w="835">
                  <a:moveTo>
                    <a:pt x="1" y="0"/>
                  </a:moveTo>
                  <a:cubicBezTo>
                    <a:pt x="96" y="0"/>
                    <a:pt x="168" y="96"/>
                    <a:pt x="168" y="191"/>
                  </a:cubicBezTo>
                  <a:lnTo>
                    <a:pt x="168" y="5549"/>
                  </a:lnTo>
                  <a:lnTo>
                    <a:pt x="834" y="5549"/>
                  </a:lnTo>
                  <a:lnTo>
                    <a:pt x="834" y="191"/>
                  </a:lnTo>
                  <a:cubicBezTo>
                    <a:pt x="834" y="96"/>
                    <a:pt x="739" y="0"/>
                    <a:pt x="64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95"/>
            <p:cNvSpPr/>
            <p:nvPr/>
          </p:nvSpPr>
          <p:spPr>
            <a:xfrm>
              <a:off x="4326636" y="2007708"/>
              <a:ext cx="34840" cy="209755"/>
            </a:xfrm>
            <a:custGeom>
              <a:rect b="b" l="l" r="r" t="t"/>
              <a:pathLst>
                <a:path extrusionOk="0" h="6454" w="1072">
                  <a:moveTo>
                    <a:pt x="0" y="0"/>
                  </a:moveTo>
                  <a:cubicBezTo>
                    <a:pt x="238" y="0"/>
                    <a:pt x="405" y="191"/>
                    <a:pt x="405" y="429"/>
                  </a:cubicBezTo>
                  <a:lnTo>
                    <a:pt x="405" y="6263"/>
                  </a:lnTo>
                  <a:lnTo>
                    <a:pt x="762" y="6454"/>
                  </a:lnTo>
                  <a:lnTo>
                    <a:pt x="1072" y="6263"/>
                  </a:lnTo>
                  <a:lnTo>
                    <a:pt x="1072" y="429"/>
                  </a:lnTo>
                  <a:cubicBezTo>
                    <a:pt x="1072" y="191"/>
                    <a:pt x="881"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95"/>
            <p:cNvSpPr/>
            <p:nvPr/>
          </p:nvSpPr>
          <p:spPr>
            <a:xfrm>
              <a:off x="4116881" y="1963573"/>
              <a:ext cx="178035" cy="255450"/>
            </a:xfrm>
            <a:custGeom>
              <a:rect b="b" l="l" r="r" t="t"/>
              <a:pathLst>
                <a:path extrusionOk="0" h="7860" w="5478">
                  <a:moveTo>
                    <a:pt x="191" y="1"/>
                  </a:moveTo>
                  <a:cubicBezTo>
                    <a:pt x="72" y="1"/>
                    <a:pt x="1" y="72"/>
                    <a:pt x="1" y="191"/>
                  </a:cubicBezTo>
                  <a:lnTo>
                    <a:pt x="1" y="7645"/>
                  </a:lnTo>
                  <a:lnTo>
                    <a:pt x="2739" y="7859"/>
                  </a:lnTo>
                  <a:lnTo>
                    <a:pt x="5478" y="7645"/>
                  </a:lnTo>
                  <a:lnTo>
                    <a:pt x="5430" y="191"/>
                  </a:lnTo>
                  <a:cubicBezTo>
                    <a:pt x="5430" y="72"/>
                    <a:pt x="5359" y="1"/>
                    <a:pt x="524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95"/>
            <p:cNvSpPr/>
            <p:nvPr/>
          </p:nvSpPr>
          <p:spPr>
            <a:xfrm>
              <a:off x="4266452" y="1963573"/>
              <a:ext cx="29445" cy="248495"/>
            </a:xfrm>
            <a:custGeom>
              <a:rect b="b" l="l" r="r" t="t"/>
              <a:pathLst>
                <a:path extrusionOk="0" h="7646" w="906">
                  <a:moveTo>
                    <a:pt x="1" y="1"/>
                  </a:moveTo>
                  <a:cubicBezTo>
                    <a:pt x="120" y="1"/>
                    <a:pt x="215" y="72"/>
                    <a:pt x="215" y="191"/>
                  </a:cubicBezTo>
                  <a:lnTo>
                    <a:pt x="215" y="7645"/>
                  </a:lnTo>
                  <a:lnTo>
                    <a:pt x="858" y="7645"/>
                  </a:lnTo>
                  <a:lnTo>
                    <a:pt x="858" y="191"/>
                  </a:lnTo>
                  <a:cubicBezTo>
                    <a:pt x="906" y="72"/>
                    <a:pt x="787"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95"/>
            <p:cNvSpPr/>
            <p:nvPr/>
          </p:nvSpPr>
          <p:spPr>
            <a:xfrm>
              <a:off x="4145513" y="1995326"/>
              <a:ext cx="22490" cy="22458"/>
            </a:xfrm>
            <a:custGeom>
              <a:rect b="b" l="l" r="r" t="t"/>
              <a:pathLst>
                <a:path extrusionOk="0" h="691" w="692">
                  <a:moveTo>
                    <a:pt x="120" y="0"/>
                  </a:moveTo>
                  <a:cubicBezTo>
                    <a:pt x="72" y="0"/>
                    <a:pt x="1" y="48"/>
                    <a:pt x="1" y="119"/>
                  </a:cubicBezTo>
                  <a:lnTo>
                    <a:pt x="1" y="572"/>
                  </a:lnTo>
                  <a:cubicBezTo>
                    <a:pt x="1" y="619"/>
                    <a:pt x="72" y="691"/>
                    <a:pt x="120" y="691"/>
                  </a:cubicBezTo>
                  <a:lnTo>
                    <a:pt x="572" y="691"/>
                  </a:lnTo>
                  <a:cubicBezTo>
                    <a:pt x="620" y="691"/>
                    <a:pt x="691" y="619"/>
                    <a:pt x="691" y="572"/>
                  </a:cubicBezTo>
                  <a:lnTo>
                    <a:pt x="691" y="119"/>
                  </a:lnTo>
                  <a:cubicBezTo>
                    <a:pt x="691" y="48"/>
                    <a:pt x="620" y="0"/>
                    <a:pt x="5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95"/>
            <p:cNvSpPr/>
            <p:nvPr/>
          </p:nvSpPr>
          <p:spPr>
            <a:xfrm>
              <a:off x="4145513" y="2050251"/>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48"/>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95"/>
            <p:cNvSpPr/>
            <p:nvPr/>
          </p:nvSpPr>
          <p:spPr>
            <a:xfrm>
              <a:off x="4145513" y="2104428"/>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95"/>
            <p:cNvSpPr/>
            <p:nvPr/>
          </p:nvSpPr>
          <p:spPr>
            <a:xfrm>
              <a:off x="4145513" y="2158606"/>
              <a:ext cx="22490" cy="23270"/>
            </a:xfrm>
            <a:custGeom>
              <a:rect b="b" l="l" r="r" t="t"/>
              <a:pathLst>
                <a:path extrusionOk="0" h="716" w="692">
                  <a:moveTo>
                    <a:pt x="120" y="1"/>
                  </a:moveTo>
                  <a:cubicBezTo>
                    <a:pt x="72" y="1"/>
                    <a:pt x="1" y="72"/>
                    <a:pt x="1" y="120"/>
                  </a:cubicBezTo>
                  <a:lnTo>
                    <a:pt x="1" y="596"/>
                  </a:lnTo>
                  <a:cubicBezTo>
                    <a:pt x="1" y="668"/>
                    <a:pt x="72" y="715"/>
                    <a:pt x="120" y="715"/>
                  </a:cubicBezTo>
                  <a:lnTo>
                    <a:pt x="572" y="715"/>
                  </a:lnTo>
                  <a:cubicBezTo>
                    <a:pt x="620" y="715"/>
                    <a:pt x="691" y="668"/>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95"/>
            <p:cNvSpPr/>
            <p:nvPr/>
          </p:nvSpPr>
          <p:spPr>
            <a:xfrm>
              <a:off x="4181133" y="1992206"/>
              <a:ext cx="79755" cy="10108"/>
            </a:xfrm>
            <a:custGeom>
              <a:rect b="b" l="l" r="r" t="t"/>
              <a:pathLst>
                <a:path extrusionOk="0" h="311" w="2454">
                  <a:moveTo>
                    <a:pt x="191" y="1"/>
                  </a:moveTo>
                  <a:cubicBezTo>
                    <a:pt x="95" y="1"/>
                    <a:pt x="0" y="96"/>
                    <a:pt x="48" y="191"/>
                  </a:cubicBezTo>
                  <a:cubicBezTo>
                    <a:pt x="72" y="263"/>
                    <a:pt x="119" y="310"/>
                    <a:pt x="191" y="310"/>
                  </a:cubicBezTo>
                  <a:lnTo>
                    <a:pt x="2310" y="310"/>
                  </a:lnTo>
                  <a:cubicBezTo>
                    <a:pt x="2382" y="310"/>
                    <a:pt x="2453" y="215"/>
                    <a:pt x="2453" y="120"/>
                  </a:cubicBezTo>
                  <a:cubicBezTo>
                    <a:pt x="2429" y="25"/>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95"/>
            <p:cNvSpPr/>
            <p:nvPr/>
          </p:nvSpPr>
          <p:spPr>
            <a:xfrm>
              <a:off x="4181133" y="2008456"/>
              <a:ext cx="28665" cy="10108"/>
            </a:xfrm>
            <a:custGeom>
              <a:rect b="b" l="l" r="r" t="t"/>
              <a:pathLst>
                <a:path extrusionOk="0" h="311" w="882">
                  <a:moveTo>
                    <a:pt x="191" y="1"/>
                  </a:moveTo>
                  <a:cubicBezTo>
                    <a:pt x="95" y="1"/>
                    <a:pt x="0" y="96"/>
                    <a:pt x="48" y="191"/>
                  </a:cubicBezTo>
                  <a:cubicBezTo>
                    <a:pt x="72" y="287"/>
                    <a:pt x="119" y="310"/>
                    <a:pt x="191" y="310"/>
                  </a:cubicBezTo>
                  <a:lnTo>
                    <a:pt x="715" y="310"/>
                  </a:lnTo>
                  <a:cubicBezTo>
                    <a:pt x="810" y="310"/>
                    <a:pt x="881" y="215"/>
                    <a:pt x="881" y="120"/>
                  </a:cubicBezTo>
                  <a:cubicBezTo>
                    <a:pt x="834" y="49"/>
                    <a:pt x="78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95"/>
            <p:cNvSpPr/>
            <p:nvPr/>
          </p:nvSpPr>
          <p:spPr>
            <a:xfrm>
              <a:off x="4181133" y="2047163"/>
              <a:ext cx="79755" cy="10108"/>
            </a:xfrm>
            <a:custGeom>
              <a:rect b="b" l="l" r="r" t="t"/>
              <a:pathLst>
                <a:path extrusionOk="0" h="311" w="2454">
                  <a:moveTo>
                    <a:pt x="191" y="1"/>
                  </a:moveTo>
                  <a:cubicBezTo>
                    <a:pt x="95" y="1"/>
                    <a:pt x="0" y="96"/>
                    <a:pt x="48" y="191"/>
                  </a:cubicBezTo>
                  <a:cubicBezTo>
                    <a:pt x="72" y="286"/>
                    <a:pt x="119" y="310"/>
                    <a:pt x="191" y="310"/>
                  </a:cubicBezTo>
                  <a:lnTo>
                    <a:pt x="2310" y="310"/>
                  </a:lnTo>
                  <a:cubicBezTo>
                    <a:pt x="2382" y="310"/>
                    <a:pt x="2453" y="215"/>
                    <a:pt x="2453" y="120"/>
                  </a:cubicBezTo>
                  <a:cubicBezTo>
                    <a:pt x="2429" y="48"/>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95"/>
            <p:cNvSpPr/>
            <p:nvPr/>
          </p:nvSpPr>
          <p:spPr>
            <a:xfrm>
              <a:off x="4181133" y="2064973"/>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95"/>
            <p:cNvSpPr/>
            <p:nvPr/>
          </p:nvSpPr>
          <p:spPr>
            <a:xfrm>
              <a:off x="4181133" y="2102901"/>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95"/>
            <p:cNvSpPr/>
            <p:nvPr/>
          </p:nvSpPr>
          <p:spPr>
            <a:xfrm>
              <a:off x="4181133" y="2119151"/>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95"/>
            <p:cNvSpPr/>
            <p:nvPr/>
          </p:nvSpPr>
          <p:spPr>
            <a:xfrm>
              <a:off x="4181133" y="2157078"/>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95"/>
            <p:cNvSpPr/>
            <p:nvPr/>
          </p:nvSpPr>
          <p:spPr>
            <a:xfrm>
              <a:off x="4181133" y="2174108"/>
              <a:ext cx="28665" cy="10075"/>
            </a:xfrm>
            <a:custGeom>
              <a:rect b="b" l="l" r="r" t="t"/>
              <a:pathLst>
                <a:path extrusionOk="0" h="310" w="882">
                  <a:moveTo>
                    <a:pt x="191" y="0"/>
                  </a:moveTo>
                  <a:cubicBezTo>
                    <a:pt x="95" y="0"/>
                    <a:pt x="0" y="95"/>
                    <a:pt x="48" y="191"/>
                  </a:cubicBezTo>
                  <a:cubicBezTo>
                    <a:pt x="72" y="262"/>
                    <a:pt x="119" y="310"/>
                    <a:pt x="191" y="310"/>
                  </a:cubicBezTo>
                  <a:lnTo>
                    <a:pt x="715" y="310"/>
                  </a:lnTo>
                  <a:cubicBezTo>
                    <a:pt x="810" y="310"/>
                    <a:pt x="881" y="214"/>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95"/>
            <p:cNvSpPr/>
            <p:nvPr/>
          </p:nvSpPr>
          <p:spPr>
            <a:xfrm>
              <a:off x="4026336" y="2211256"/>
              <a:ext cx="358378" cy="24797"/>
            </a:xfrm>
            <a:custGeom>
              <a:rect b="b" l="l" r="r" t="t"/>
              <a:pathLst>
                <a:path extrusionOk="0" h="763" w="11027">
                  <a:moveTo>
                    <a:pt x="143" y="0"/>
                  </a:moveTo>
                  <a:cubicBezTo>
                    <a:pt x="72" y="0"/>
                    <a:pt x="0" y="48"/>
                    <a:pt x="0" y="143"/>
                  </a:cubicBezTo>
                  <a:lnTo>
                    <a:pt x="0" y="429"/>
                  </a:lnTo>
                  <a:cubicBezTo>
                    <a:pt x="0" y="619"/>
                    <a:pt x="143" y="762"/>
                    <a:pt x="334" y="762"/>
                  </a:cubicBezTo>
                  <a:lnTo>
                    <a:pt x="4525" y="762"/>
                  </a:lnTo>
                  <a:lnTo>
                    <a:pt x="5525" y="548"/>
                  </a:lnTo>
                  <a:lnTo>
                    <a:pt x="6502" y="762"/>
                  </a:lnTo>
                  <a:lnTo>
                    <a:pt x="10693" y="762"/>
                  </a:lnTo>
                  <a:cubicBezTo>
                    <a:pt x="10883" y="762"/>
                    <a:pt x="11026" y="619"/>
                    <a:pt x="11026" y="429"/>
                  </a:cubicBezTo>
                  <a:lnTo>
                    <a:pt x="11026" y="143"/>
                  </a:lnTo>
                  <a:cubicBezTo>
                    <a:pt x="11026" y="48"/>
                    <a:pt x="10955" y="0"/>
                    <a:pt x="10860" y="0"/>
                  </a:cubicBezTo>
                  <a:lnTo>
                    <a:pt x="6502" y="0"/>
                  </a:lnTo>
                  <a:lnTo>
                    <a:pt x="5501" y="191"/>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95"/>
            <p:cNvSpPr/>
            <p:nvPr/>
          </p:nvSpPr>
          <p:spPr>
            <a:xfrm>
              <a:off x="4352928" y="2211256"/>
              <a:ext cx="31785" cy="24797"/>
            </a:xfrm>
            <a:custGeom>
              <a:rect b="b" l="l" r="r" t="t"/>
              <a:pathLst>
                <a:path extrusionOk="0" h="763" w="978">
                  <a:moveTo>
                    <a:pt x="168" y="0"/>
                  </a:moveTo>
                  <a:cubicBezTo>
                    <a:pt x="263" y="0"/>
                    <a:pt x="311" y="48"/>
                    <a:pt x="311" y="143"/>
                  </a:cubicBezTo>
                  <a:lnTo>
                    <a:pt x="311" y="429"/>
                  </a:lnTo>
                  <a:cubicBezTo>
                    <a:pt x="311" y="619"/>
                    <a:pt x="168" y="762"/>
                    <a:pt x="1" y="762"/>
                  </a:cubicBezTo>
                  <a:lnTo>
                    <a:pt x="644" y="762"/>
                  </a:lnTo>
                  <a:cubicBezTo>
                    <a:pt x="834" y="762"/>
                    <a:pt x="977" y="619"/>
                    <a:pt x="977" y="429"/>
                  </a:cubicBezTo>
                  <a:lnTo>
                    <a:pt x="977" y="143"/>
                  </a:lnTo>
                  <a:cubicBezTo>
                    <a:pt x="977" y="48"/>
                    <a:pt x="906"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95"/>
            <p:cNvSpPr/>
            <p:nvPr/>
          </p:nvSpPr>
          <p:spPr>
            <a:xfrm>
              <a:off x="4174926" y="2212036"/>
              <a:ext cx="62725" cy="24017"/>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95"/>
            <p:cNvSpPr/>
            <p:nvPr/>
          </p:nvSpPr>
          <p:spPr>
            <a:xfrm>
              <a:off x="4215161" y="2212036"/>
              <a:ext cx="21710" cy="24017"/>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4" name="Google Shape;20774;p95"/>
          <p:cNvGrpSpPr/>
          <p:nvPr/>
        </p:nvGrpSpPr>
        <p:grpSpPr>
          <a:xfrm>
            <a:off x="4457328" y="4096505"/>
            <a:ext cx="550150" cy="354615"/>
            <a:chOff x="4024776" y="2544056"/>
            <a:chExt cx="361465" cy="232992"/>
          </a:xfrm>
        </p:grpSpPr>
        <p:sp>
          <p:nvSpPr>
            <p:cNvPr id="20775" name="Google Shape;20775;p95"/>
            <p:cNvSpPr/>
            <p:nvPr/>
          </p:nvSpPr>
          <p:spPr>
            <a:xfrm>
              <a:off x="4150161" y="2656278"/>
              <a:ext cx="110728" cy="86710"/>
            </a:xfrm>
            <a:custGeom>
              <a:rect b="b" l="l" r="r" t="t"/>
              <a:pathLst>
                <a:path extrusionOk="0" h="2668" w="3407">
                  <a:moveTo>
                    <a:pt x="453" y="0"/>
                  </a:moveTo>
                  <a:lnTo>
                    <a:pt x="1" y="2668"/>
                  </a:lnTo>
                  <a:lnTo>
                    <a:pt x="3406" y="2668"/>
                  </a:lnTo>
                  <a:lnTo>
                    <a:pt x="2977"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95"/>
            <p:cNvSpPr/>
            <p:nvPr/>
          </p:nvSpPr>
          <p:spPr>
            <a:xfrm>
              <a:off x="4225236" y="2656278"/>
              <a:ext cx="35653" cy="86710"/>
            </a:xfrm>
            <a:custGeom>
              <a:rect b="b" l="l" r="r" t="t"/>
              <a:pathLst>
                <a:path extrusionOk="0" h="2668" w="1097">
                  <a:moveTo>
                    <a:pt x="1" y="0"/>
                  </a:moveTo>
                  <a:lnTo>
                    <a:pt x="429" y="2668"/>
                  </a:lnTo>
                  <a:lnTo>
                    <a:pt x="1096" y="2668"/>
                  </a:lnTo>
                  <a:lnTo>
                    <a:pt x="644"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95"/>
            <p:cNvSpPr/>
            <p:nvPr/>
          </p:nvSpPr>
          <p:spPr>
            <a:xfrm>
              <a:off x="4120748" y="2736781"/>
              <a:ext cx="170300" cy="40267"/>
            </a:xfrm>
            <a:custGeom>
              <a:rect b="b" l="l" r="r" t="t"/>
              <a:pathLst>
                <a:path extrusionOk="0" h="1239" w="5240">
                  <a:moveTo>
                    <a:pt x="167" y="0"/>
                  </a:moveTo>
                  <a:cubicBezTo>
                    <a:pt x="72" y="0"/>
                    <a:pt x="1" y="95"/>
                    <a:pt x="1" y="191"/>
                  </a:cubicBezTo>
                  <a:lnTo>
                    <a:pt x="1" y="381"/>
                  </a:lnTo>
                  <a:cubicBezTo>
                    <a:pt x="1" y="858"/>
                    <a:pt x="382" y="1239"/>
                    <a:pt x="858" y="1239"/>
                  </a:cubicBezTo>
                  <a:lnTo>
                    <a:pt x="4359" y="1239"/>
                  </a:lnTo>
                  <a:cubicBezTo>
                    <a:pt x="4835" y="1239"/>
                    <a:pt x="5240" y="858"/>
                    <a:pt x="5240" y="381"/>
                  </a:cubicBezTo>
                  <a:lnTo>
                    <a:pt x="5240" y="191"/>
                  </a:lnTo>
                  <a:cubicBezTo>
                    <a:pt x="5240" y="95"/>
                    <a:pt x="5145" y="0"/>
                    <a:pt x="504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95"/>
            <p:cNvSpPr/>
            <p:nvPr/>
          </p:nvSpPr>
          <p:spPr>
            <a:xfrm>
              <a:off x="4024776" y="2544056"/>
              <a:ext cx="361465" cy="117683"/>
            </a:xfrm>
            <a:custGeom>
              <a:rect b="b" l="l" r="r" t="t"/>
              <a:pathLst>
                <a:path extrusionOk="0" h="3621" w="11122">
                  <a:moveTo>
                    <a:pt x="1882" y="0"/>
                  </a:moveTo>
                  <a:cubicBezTo>
                    <a:pt x="834" y="0"/>
                    <a:pt x="1" y="882"/>
                    <a:pt x="48" y="1929"/>
                  </a:cubicBezTo>
                  <a:cubicBezTo>
                    <a:pt x="120" y="2882"/>
                    <a:pt x="953" y="3620"/>
                    <a:pt x="1906" y="3620"/>
                  </a:cubicBezTo>
                  <a:lnTo>
                    <a:pt x="9264" y="3620"/>
                  </a:lnTo>
                  <a:cubicBezTo>
                    <a:pt x="10288" y="3620"/>
                    <a:pt x="11122" y="2763"/>
                    <a:pt x="11074" y="1691"/>
                  </a:cubicBezTo>
                  <a:cubicBezTo>
                    <a:pt x="11003" y="739"/>
                    <a:pt x="10169" y="0"/>
                    <a:pt x="921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95"/>
            <p:cNvSpPr/>
            <p:nvPr/>
          </p:nvSpPr>
          <p:spPr>
            <a:xfrm>
              <a:off x="4241486" y="2736781"/>
              <a:ext cx="49563" cy="38708"/>
            </a:xfrm>
            <a:custGeom>
              <a:rect b="b" l="l" r="r" t="t"/>
              <a:pathLst>
                <a:path extrusionOk="0" h="1191" w="1525">
                  <a:moveTo>
                    <a:pt x="691" y="0"/>
                  </a:moveTo>
                  <a:cubicBezTo>
                    <a:pt x="763" y="0"/>
                    <a:pt x="858" y="95"/>
                    <a:pt x="858" y="191"/>
                  </a:cubicBezTo>
                  <a:lnTo>
                    <a:pt x="858" y="334"/>
                  </a:lnTo>
                  <a:cubicBezTo>
                    <a:pt x="858" y="810"/>
                    <a:pt x="477" y="1191"/>
                    <a:pt x="1" y="1191"/>
                  </a:cubicBezTo>
                  <a:lnTo>
                    <a:pt x="644" y="1191"/>
                  </a:lnTo>
                  <a:cubicBezTo>
                    <a:pt x="1120" y="1191"/>
                    <a:pt x="1525" y="810"/>
                    <a:pt x="1525" y="334"/>
                  </a:cubicBezTo>
                  <a:lnTo>
                    <a:pt x="1525" y="191"/>
                  </a:lnTo>
                  <a:cubicBezTo>
                    <a:pt x="1525" y="95"/>
                    <a:pt x="1430" y="0"/>
                    <a:pt x="13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95"/>
            <p:cNvSpPr/>
            <p:nvPr/>
          </p:nvSpPr>
          <p:spPr>
            <a:xfrm>
              <a:off x="4303398" y="2544056"/>
              <a:ext cx="82843" cy="117683"/>
            </a:xfrm>
            <a:custGeom>
              <a:rect b="b" l="l" r="r" t="t"/>
              <a:pathLst>
                <a:path extrusionOk="0" h="3621" w="2549">
                  <a:moveTo>
                    <a:pt x="1" y="0"/>
                  </a:moveTo>
                  <a:cubicBezTo>
                    <a:pt x="1001" y="0"/>
                    <a:pt x="1811" y="786"/>
                    <a:pt x="1811" y="1810"/>
                  </a:cubicBezTo>
                  <a:cubicBezTo>
                    <a:pt x="1811" y="2811"/>
                    <a:pt x="1001" y="3620"/>
                    <a:pt x="1" y="3620"/>
                  </a:cubicBezTo>
                  <a:lnTo>
                    <a:pt x="644" y="3620"/>
                  </a:lnTo>
                  <a:cubicBezTo>
                    <a:pt x="1715" y="3620"/>
                    <a:pt x="2549" y="2763"/>
                    <a:pt x="2501" y="1691"/>
                  </a:cubicBezTo>
                  <a:cubicBezTo>
                    <a:pt x="2430" y="739"/>
                    <a:pt x="1644" y="0"/>
                    <a:pt x="64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95"/>
            <p:cNvSpPr/>
            <p:nvPr/>
          </p:nvSpPr>
          <p:spPr>
            <a:xfrm>
              <a:off x="4168751" y="2565733"/>
              <a:ext cx="73547" cy="73547"/>
            </a:xfrm>
            <a:custGeom>
              <a:rect b="b" l="l" r="r" t="t"/>
              <a:pathLst>
                <a:path extrusionOk="0" h="2263" w="2263">
                  <a:moveTo>
                    <a:pt x="1143" y="0"/>
                  </a:moveTo>
                  <a:cubicBezTo>
                    <a:pt x="500" y="0"/>
                    <a:pt x="0" y="524"/>
                    <a:pt x="0" y="1143"/>
                  </a:cubicBezTo>
                  <a:cubicBezTo>
                    <a:pt x="0" y="1762"/>
                    <a:pt x="500" y="2263"/>
                    <a:pt x="1143" y="2263"/>
                  </a:cubicBezTo>
                  <a:cubicBezTo>
                    <a:pt x="1762" y="2263"/>
                    <a:pt x="2262" y="1762"/>
                    <a:pt x="2262" y="1143"/>
                  </a:cubicBezTo>
                  <a:cubicBezTo>
                    <a:pt x="2262" y="524"/>
                    <a:pt x="1762" y="0"/>
                    <a:pt x="11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95"/>
            <p:cNvSpPr/>
            <p:nvPr/>
          </p:nvSpPr>
          <p:spPr>
            <a:xfrm>
              <a:off x="4191176" y="2588158"/>
              <a:ext cx="28665" cy="29445"/>
            </a:xfrm>
            <a:custGeom>
              <a:rect b="b" l="l" r="r" t="t"/>
              <a:pathLst>
                <a:path extrusionOk="0" h="906" w="882">
                  <a:moveTo>
                    <a:pt x="453" y="1"/>
                  </a:moveTo>
                  <a:cubicBezTo>
                    <a:pt x="191" y="1"/>
                    <a:pt x="1" y="191"/>
                    <a:pt x="1" y="453"/>
                  </a:cubicBezTo>
                  <a:cubicBezTo>
                    <a:pt x="1" y="691"/>
                    <a:pt x="191" y="906"/>
                    <a:pt x="453" y="906"/>
                  </a:cubicBezTo>
                  <a:cubicBezTo>
                    <a:pt x="691" y="906"/>
                    <a:pt x="882" y="691"/>
                    <a:pt x="882" y="453"/>
                  </a:cubicBezTo>
                  <a:cubicBezTo>
                    <a:pt x="882" y="191"/>
                    <a:pt x="691" y="1"/>
                    <a:pt x="453" y="1"/>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95"/>
            <p:cNvSpPr/>
            <p:nvPr/>
          </p:nvSpPr>
          <p:spPr>
            <a:xfrm>
              <a:off x="4076646" y="2599013"/>
              <a:ext cx="41828" cy="10855"/>
            </a:xfrm>
            <a:custGeom>
              <a:rect b="b" l="l" r="r" t="t"/>
              <a:pathLst>
                <a:path extrusionOk="0" h="334" w="1287">
                  <a:moveTo>
                    <a:pt x="143" y="0"/>
                  </a:moveTo>
                  <a:cubicBezTo>
                    <a:pt x="72" y="0"/>
                    <a:pt x="0" y="72"/>
                    <a:pt x="0" y="167"/>
                  </a:cubicBezTo>
                  <a:cubicBezTo>
                    <a:pt x="0" y="262"/>
                    <a:pt x="95" y="334"/>
                    <a:pt x="191" y="334"/>
                  </a:cubicBezTo>
                  <a:lnTo>
                    <a:pt x="1119" y="334"/>
                  </a:lnTo>
                  <a:cubicBezTo>
                    <a:pt x="1239" y="334"/>
                    <a:pt x="1286" y="238"/>
                    <a:pt x="1262" y="143"/>
                  </a:cubicBezTo>
                  <a:cubicBezTo>
                    <a:pt x="1239"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95"/>
            <p:cNvSpPr/>
            <p:nvPr/>
          </p:nvSpPr>
          <p:spPr>
            <a:xfrm>
              <a:off x="4292576" y="2599013"/>
              <a:ext cx="41047" cy="10855"/>
            </a:xfrm>
            <a:custGeom>
              <a:rect b="b" l="l" r="r" t="t"/>
              <a:pathLst>
                <a:path extrusionOk="0" h="334" w="1263">
                  <a:moveTo>
                    <a:pt x="143" y="0"/>
                  </a:moveTo>
                  <a:cubicBezTo>
                    <a:pt x="48" y="0"/>
                    <a:pt x="0" y="72"/>
                    <a:pt x="0" y="167"/>
                  </a:cubicBezTo>
                  <a:cubicBezTo>
                    <a:pt x="0" y="262"/>
                    <a:pt x="96" y="334"/>
                    <a:pt x="191" y="334"/>
                  </a:cubicBezTo>
                  <a:lnTo>
                    <a:pt x="1096" y="334"/>
                  </a:lnTo>
                  <a:cubicBezTo>
                    <a:pt x="1191" y="334"/>
                    <a:pt x="1263" y="238"/>
                    <a:pt x="1263" y="143"/>
                  </a:cubicBezTo>
                  <a:cubicBezTo>
                    <a:pt x="1263"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5" name="Google Shape;20785;p95"/>
          <p:cNvGrpSpPr/>
          <p:nvPr/>
        </p:nvGrpSpPr>
        <p:grpSpPr>
          <a:xfrm>
            <a:off x="4459702" y="4850401"/>
            <a:ext cx="545451" cy="525417"/>
            <a:chOff x="4026336" y="3039388"/>
            <a:chExt cx="358378" cy="345215"/>
          </a:xfrm>
        </p:grpSpPr>
        <p:sp>
          <p:nvSpPr>
            <p:cNvPr id="20786" name="Google Shape;20786;p95"/>
            <p:cNvSpPr/>
            <p:nvPr/>
          </p:nvSpPr>
          <p:spPr>
            <a:xfrm>
              <a:off x="4199691" y="3299453"/>
              <a:ext cx="10888" cy="61230"/>
            </a:xfrm>
            <a:custGeom>
              <a:rect b="b" l="l" r="r" t="t"/>
              <a:pathLst>
                <a:path extrusionOk="0" h="1884" w="335">
                  <a:moveTo>
                    <a:pt x="144" y="0"/>
                  </a:moveTo>
                  <a:cubicBezTo>
                    <a:pt x="72" y="0"/>
                    <a:pt x="1" y="72"/>
                    <a:pt x="1" y="167"/>
                  </a:cubicBezTo>
                  <a:lnTo>
                    <a:pt x="1" y="1762"/>
                  </a:lnTo>
                  <a:cubicBezTo>
                    <a:pt x="1" y="1816"/>
                    <a:pt x="54" y="1883"/>
                    <a:pt x="101" y="1883"/>
                  </a:cubicBezTo>
                  <a:cubicBezTo>
                    <a:pt x="117" y="1883"/>
                    <a:pt x="132" y="1876"/>
                    <a:pt x="144" y="1858"/>
                  </a:cubicBezTo>
                  <a:cubicBezTo>
                    <a:pt x="239" y="1858"/>
                    <a:pt x="334" y="1810"/>
                    <a:pt x="334" y="1715"/>
                  </a:cubicBezTo>
                  <a:lnTo>
                    <a:pt x="334" y="143"/>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95"/>
            <p:cNvSpPr/>
            <p:nvPr/>
          </p:nvSpPr>
          <p:spPr>
            <a:xfrm>
              <a:off x="4043366" y="3062626"/>
              <a:ext cx="325097" cy="242255"/>
            </a:xfrm>
            <a:custGeom>
              <a:rect b="b" l="l" r="r" t="t"/>
              <a:pathLst>
                <a:path extrusionOk="0" h="7454" w="10003">
                  <a:moveTo>
                    <a:pt x="5025" y="0"/>
                  </a:moveTo>
                  <a:lnTo>
                    <a:pt x="0" y="191"/>
                  </a:lnTo>
                  <a:lnTo>
                    <a:pt x="0" y="7025"/>
                  </a:lnTo>
                  <a:cubicBezTo>
                    <a:pt x="0" y="7263"/>
                    <a:pt x="167" y="7454"/>
                    <a:pt x="429" y="7454"/>
                  </a:cubicBezTo>
                  <a:lnTo>
                    <a:pt x="9550" y="7454"/>
                  </a:lnTo>
                  <a:cubicBezTo>
                    <a:pt x="9788" y="7454"/>
                    <a:pt x="10002" y="7287"/>
                    <a:pt x="10002" y="7025"/>
                  </a:cubicBezTo>
                  <a:lnTo>
                    <a:pt x="10002" y="191"/>
                  </a:lnTo>
                  <a:lnTo>
                    <a:pt x="9955" y="191"/>
                  </a:lnTo>
                  <a:lnTo>
                    <a:pt x="50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95"/>
            <p:cNvSpPr/>
            <p:nvPr/>
          </p:nvSpPr>
          <p:spPr>
            <a:xfrm>
              <a:off x="4079733" y="3102861"/>
              <a:ext cx="106828" cy="25578"/>
            </a:xfrm>
            <a:custGeom>
              <a:rect b="b" l="l" r="r" t="t"/>
              <a:pathLst>
                <a:path extrusionOk="0" h="787" w="3287">
                  <a:moveTo>
                    <a:pt x="120" y="0"/>
                  </a:moveTo>
                  <a:cubicBezTo>
                    <a:pt x="72" y="0"/>
                    <a:pt x="0" y="72"/>
                    <a:pt x="0" y="119"/>
                  </a:cubicBezTo>
                  <a:lnTo>
                    <a:pt x="0" y="667"/>
                  </a:lnTo>
                  <a:cubicBezTo>
                    <a:pt x="0" y="715"/>
                    <a:pt x="72" y="786"/>
                    <a:pt x="120" y="786"/>
                  </a:cubicBezTo>
                  <a:lnTo>
                    <a:pt x="3168" y="786"/>
                  </a:lnTo>
                  <a:cubicBezTo>
                    <a:pt x="3215" y="786"/>
                    <a:pt x="3287" y="715"/>
                    <a:pt x="3287" y="667"/>
                  </a:cubicBezTo>
                  <a:lnTo>
                    <a:pt x="3287" y="119"/>
                  </a:lnTo>
                  <a:cubicBezTo>
                    <a:pt x="3287" y="72"/>
                    <a:pt x="3215" y="0"/>
                    <a:pt x="3168"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95"/>
            <p:cNvSpPr/>
            <p:nvPr/>
          </p:nvSpPr>
          <p:spPr>
            <a:xfrm>
              <a:off x="4240706" y="3105168"/>
              <a:ext cx="86743" cy="78975"/>
            </a:xfrm>
            <a:custGeom>
              <a:rect b="b" l="l" r="r" t="t"/>
              <a:pathLst>
                <a:path extrusionOk="0" h="2430" w="2669">
                  <a:moveTo>
                    <a:pt x="120" y="1"/>
                  </a:moveTo>
                  <a:cubicBezTo>
                    <a:pt x="48" y="1"/>
                    <a:pt x="1" y="48"/>
                    <a:pt x="1" y="120"/>
                  </a:cubicBezTo>
                  <a:lnTo>
                    <a:pt x="1" y="2311"/>
                  </a:lnTo>
                  <a:cubicBezTo>
                    <a:pt x="1" y="2382"/>
                    <a:pt x="48" y="2430"/>
                    <a:pt x="120" y="2430"/>
                  </a:cubicBezTo>
                  <a:lnTo>
                    <a:pt x="2549" y="2430"/>
                  </a:lnTo>
                  <a:cubicBezTo>
                    <a:pt x="2620" y="2430"/>
                    <a:pt x="2668" y="2382"/>
                    <a:pt x="2668" y="2311"/>
                  </a:cubicBezTo>
                  <a:lnTo>
                    <a:pt x="2668" y="120"/>
                  </a:lnTo>
                  <a:cubicBezTo>
                    <a:pt x="2668" y="48"/>
                    <a:pt x="2620" y="1"/>
                    <a:pt x="2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95"/>
            <p:cNvSpPr/>
            <p:nvPr/>
          </p:nvSpPr>
          <p:spPr>
            <a:xfrm>
              <a:off x="4332031" y="3062626"/>
              <a:ext cx="36432" cy="242255"/>
            </a:xfrm>
            <a:custGeom>
              <a:rect b="b" l="l" r="r" t="t"/>
              <a:pathLst>
                <a:path extrusionOk="0" h="7454" w="1121">
                  <a:moveTo>
                    <a:pt x="811" y="0"/>
                  </a:moveTo>
                  <a:lnTo>
                    <a:pt x="453" y="191"/>
                  </a:lnTo>
                  <a:lnTo>
                    <a:pt x="453" y="7025"/>
                  </a:lnTo>
                  <a:cubicBezTo>
                    <a:pt x="453" y="7263"/>
                    <a:pt x="239" y="7454"/>
                    <a:pt x="1" y="7454"/>
                  </a:cubicBezTo>
                  <a:lnTo>
                    <a:pt x="668" y="7454"/>
                  </a:lnTo>
                  <a:cubicBezTo>
                    <a:pt x="906" y="7454"/>
                    <a:pt x="1120" y="7287"/>
                    <a:pt x="1120" y="7025"/>
                  </a:cubicBezTo>
                  <a:lnTo>
                    <a:pt x="1120" y="191"/>
                  </a:lnTo>
                  <a:lnTo>
                    <a:pt x="81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95"/>
            <p:cNvSpPr/>
            <p:nvPr/>
          </p:nvSpPr>
          <p:spPr>
            <a:xfrm>
              <a:off x="4160983" y="3102861"/>
              <a:ext cx="25578" cy="25578"/>
            </a:xfrm>
            <a:custGeom>
              <a:rect b="b" l="l" r="r" t="t"/>
              <a:pathLst>
                <a:path extrusionOk="0" h="787" w="787">
                  <a:moveTo>
                    <a:pt x="1" y="0"/>
                  </a:moveTo>
                  <a:cubicBezTo>
                    <a:pt x="72" y="0"/>
                    <a:pt x="120" y="72"/>
                    <a:pt x="120" y="119"/>
                  </a:cubicBezTo>
                  <a:lnTo>
                    <a:pt x="120" y="667"/>
                  </a:lnTo>
                  <a:cubicBezTo>
                    <a:pt x="120" y="715"/>
                    <a:pt x="72" y="786"/>
                    <a:pt x="1" y="786"/>
                  </a:cubicBezTo>
                  <a:lnTo>
                    <a:pt x="668" y="786"/>
                  </a:lnTo>
                  <a:cubicBezTo>
                    <a:pt x="715" y="786"/>
                    <a:pt x="787" y="715"/>
                    <a:pt x="787" y="667"/>
                  </a:cubicBezTo>
                  <a:lnTo>
                    <a:pt x="787" y="119"/>
                  </a:lnTo>
                  <a:cubicBezTo>
                    <a:pt x="787" y="72"/>
                    <a:pt x="715" y="0"/>
                    <a:pt x="668"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95"/>
            <p:cNvSpPr/>
            <p:nvPr/>
          </p:nvSpPr>
          <p:spPr>
            <a:xfrm>
              <a:off x="4302618" y="3105168"/>
              <a:ext cx="24830" cy="78975"/>
            </a:xfrm>
            <a:custGeom>
              <a:rect b="b" l="l" r="r" t="t"/>
              <a:pathLst>
                <a:path extrusionOk="0" h="2430" w="764">
                  <a:moveTo>
                    <a:pt x="1" y="1"/>
                  </a:moveTo>
                  <a:cubicBezTo>
                    <a:pt x="49" y="1"/>
                    <a:pt x="120" y="48"/>
                    <a:pt x="120" y="120"/>
                  </a:cubicBezTo>
                  <a:lnTo>
                    <a:pt x="120" y="2311"/>
                  </a:lnTo>
                  <a:cubicBezTo>
                    <a:pt x="120" y="2382"/>
                    <a:pt x="49" y="2430"/>
                    <a:pt x="1" y="2430"/>
                  </a:cubicBezTo>
                  <a:lnTo>
                    <a:pt x="644" y="2430"/>
                  </a:lnTo>
                  <a:cubicBezTo>
                    <a:pt x="715" y="2430"/>
                    <a:pt x="763" y="2382"/>
                    <a:pt x="763" y="2311"/>
                  </a:cubicBezTo>
                  <a:lnTo>
                    <a:pt x="763" y="120"/>
                  </a:lnTo>
                  <a:cubicBezTo>
                    <a:pt x="763" y="48"/>
                    <a:pt x="715"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95"/>
            <p:cNvSpPr/>
            <p:nvPr/>
          </p:nvSpPr>
          <p:spPr>
            <a:xfrm>
              <a:off x="4190396" y="3353631"/>
              <a:ext cx="31005" cy="30972"/>
            </a:xfrm>
            <a:custGeom>
              <a:rect b="b" l="l" r="r" t="t"/>
              <a:pathLst>
                <a:path extrusionOk="0" h="953" w="954">
                  <a:moveTo>
                    <a:pt x="477" y="0"/>
                  </a:moveTo>
                  <a:cubicBezTo>
                    <a:pt x="191" y="0"/>
                    <a:pt x="1" y="215"/>
                    <a:pt x="1" y="477"/>
                  </a:cubicBezTo>
                  <a:cubicBezTo>
                    <a:pt x="1" y="738"/>
                    <a:pt x="191" y="953"/>
                    <a:pt x="477" y="953"/>
                  </a:cubicBezTo>
                  <a:cubicBezTo>
                    <a:pt x="739" y="953"/>
                    <a:pt x="953" y="738"/>
                    <a:pt x="953" y="477"/>
                  </a:cubicBezTo>
                  <a:cubicBezTo>
                    <a:pt x="953" y="215"/>
                    <a:pt x="739" y="0"/>
                    <a:pt x="47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95"/>
            <p:cNvSpPr/>
            <p:nvPr/>
          </p:nvSpPr>
          <p:spPr>
            <a:xfrm>
              <a:off x="4270118" y="3253791"/>
              <a:ext cx="33313" cy="14138"/>
            </a:xfrm>
            <a:custGeom>
              <a:rect b="b" l="l" r="r" t="t"/>
              <a:pathLst>
                <a:path extrusionOk="0" h="435" w="1025">
                  <a:moveTo>
                    <a:pt x="525" y="0"/>
                  </a:moveTo>
                  <a:cubicBezTo>
                    <a:pt x="358" y="0"/>
                    <a:pt x="191" y="72"/>
                    <a:pt x="72" y="191"/>
                  </a:cubicBezTo>
                  <a:cubicBezTo>
                    <a:pt x="1" y="238"/>
                    <a:pt x="1" y="334"/>
                    <a:pt x="72" y="381"/>
                  </a:cubicBezTo>
                  <a:cubicBezTo>
                    <a:pt x="96" y="417"/>
                    <a:pt x="132" y="435"/>
                    <a:pt x="170" y="435"/>
                  </a:cubicBezTo>
                  <a:cubicBezTo>
                    <a:pt x="209" y="435"/>
                    <a:pt x="251" y="417"/>
                    <a:pt x="287" y="381"/>
                  </a:cubicBezTo>
                  <a:cubicBezTo>
                    <a:pt x="358" y="310"/>
                    <a:pt x="429" y="262"/>
                    <a:pt x="549" y="262"/>
                  </a:cubicBezTo>
                  <a:cubicBezTo>
                    <a:pt x="668" y="262"/>
                    <a:pt x="763" y="334"/>
                    <a:pt x="810" y="381"/>
                  </a:cubicBezTo>
                  <a:cubicBezTo>
                    <a:pt x="834" y="429"/>
                    <a:pt x="882" y="429"/>
                    <a:pt x="906" y="429"/>
                  </a:cubicBezTo>
                  <a:cubicBezTo>
                    <a:pt x="930" y="429"/>
                    <a:pt x="953" y="429"/>
                    <a:pt x="953" y="381"/>
                  </a:cubicBezTo>
                  <a:cubicBezTo>
                    <a:pt x="1025" y="334"/>
                    <a:pt x="1025" y="238"/>
                    <a:pt x="953" y="191"/>
                  </a:cubicBezTo>
                  <a:cubicBezTo>
                    <a:pt x="834" y="48"/>
                    <a:pt x="668"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95"/>
            <p:cNvSpPr/>
            <p:nvPr/>
          </p:nvSpPr>
          <p:spPr>
            <a:xfrm>
              <a:off x="4257736" y="3235201"/>
              <a:ext cx="58078" cy="19760"/>
            </a:xfrm>
            <a:custGeom>
              <a:rect b="b" l="l" r="r" t="t"/>
              <a:pathLst>
                <a:path extrusionOk="0" h="608" w="1787">
                  <a:moveTo>
                    <a:pt x="906" y="1"/>
                  </a:moveTo>
                  <a:cubicBezTo>
                    <a:pt x="596" y="1"/>
                    <a:pt x="310" y="120"/>
                    <a:pt x="72" y="358"/>
                  </a:cubicBezTo>
                  <a:cubicBezTo>
                    <a:pt x="1" y="429"/>
                    <a:pt x="1" y="525"/>
                    <a:pt x="72" y="572"/>
                  </a:cubicBezTo>
                  <a:cubicBezTo>
                    <a:pt x="96" y="596"/>
                    <a:pt x="132" y="608"/>
                    <a:pt x="167" y="608"/>
                  </a:cubicBezTo>
                  <a:cubicBezTo>
                    <a:pt x="203" y="608"/>
                    <a:pt x="239" y="596"/>
                    <a:pt x="263" y="572"/>
                  </a:cubicBezTo>
                  <a:cubicBezTo>
                    <a:pt x="453" y="405"/>
                    <a:pt x="668" y="310"/>
                    <a:pt x="930" y="310"/>
                  </a:cubicBezTo>
                  <a:cubicBezTo>
                    <a:pt x="1191" y="310"/>
                    <a:pt x="1406" y="382"/>
                    <a:pt x="1573" y="572"/>
                  </a:cubicBezTo>
                  <a:cubicBezTo>
                    <a:pt x="1620" y="596"/>
                    <a:pt x="1644" y="596"/>
                    <a:pt x="1668" y="596"/>
                  </a:cubicBezTo>
                  <a:cubicBezTo>
                    <a:pt x="1692" y="596"/>
                    <a:pt x="1739" y="596"/>
                    <a:pt x="1739" y="572"/>
                  </a:cubicBezTo>
                  <a:cubicBezTo>
                    <a:pt x="1787" y="525"/>
                    <a:pt x="1787" y="429"/>
                    <a:pt x="1739" y="358"/>
                  </a:cubicBezTo>
                  <a:cubicBezTo>
                    <a:pt x="1525" y="120"/>
                    <a:pt x="1191"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95"/>
            <p:cNvSpPr/>
            <p:nvPr/>
          </p:nvSpPr>
          <p:spPr>
            <a:xfrm>
              <a:off x="4245353" y="3218171"/>
              <a:ext cx="85182" cy="24408"/>
            </a:xfrm>
            <a:custGeom>
              <a:rect b="b" l="l" r="r" t="t"/>
              <a:pathLst>
                <a:path extrusionOk="0" h="751" w="2621">
                  <a:moveTo>
                    <a:pt x="1311" y="1"/>
                  </a:moveTo>
                  <a:cubicBezTo>
                    <a:pt x="834" y="1"/>
                    <a:pt x="382" y="167"/>
                    <a:pt x="48" y="501"/>
                  </a:cubicBezTo>
                  <a:cubicBezTo>
                    <a:pt x="1" y="572"/>
                    <a:pt x="1" y="644"/>
                    <a:pt x="48" y="715"/>
                  </a:cubicBezTo>
                  <a:cubicBezTo>
                    <a:pt x="84" y="739"/>
                    <a:pt x="126" y="751"/>
                    <a:pt x="164" y="751"/>
                  </a:cubicBezTo>
                  <a:cubicBezTo>
                    <a:pt x="203" y="751"/>
                    <a:pt x="239" y="739"/>
                    <a:pt x="263" y="715"/>
                  </a:cubicBezTo>
                  <a:cubicBezTo>
                    <a:pt x="525" y="453"/>
                    <a:pt x="906" y="286"/>
                    <a:pt x="1311" y="286"/>
                  </a:cubicBezTo>
                  <a:cubicBezTo>
                    <a:pt x="1692" y="286"/>
                    <a:pt x="2073" y="453"/>
                    <a:pt x="2358" y="715"/>
                  </a:cubicBezTo>
                  <a:cubicBezTo>
                    <a:pt x="2382" y="739"/>
                    <a:pt x="2406" y="739"/>
                    <a:pt x="2430" y="739"/>
                  </a:cubicBezTo>
                  <a:cubicBezTo>
                    <a:pt x="2477" y="739"/>
                    <a:pt x="2501" y="739"/>
                    <a:pt x="2549" y="715"/>
                  </a:cubicBezTo>
                  <a:cubicBezTo>
                    <a:pt x="2620" y="644"/>
                    <a:pt x="2620" y="572"/>
                    <a:pt x="2549" y="501"/>
                  </a:cubicBezTo>
                  <a:cubicBezTo>
                    <a:pt x="2239" y="167"/>
                    <a:pt x="1787" y="1"/>
                    <a:pt x="13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95"/>
            <p:cNvSpPr/>
            <p:nvPr/>
          </p:nvSpPr>
          <p:spPr>
            <a:xfrm>
              <a:off x="4080513" y="3157038"/>
              <a:ext cx="104520" cy="10855"/>
            </a:xfrm>
            <a:custGeom>
              <a:rect b="b" l="l" r="r" t="t"/>
              <a:pathLst>
                <a:path extrusionOk="0" h="334" w="3216">
                  <a:moveTo>
                    <a:pt x="191" y="0"/>
                  </a:moveTo>
                  <a:cubicBezTo>
                    <a:pt x="96" y="0"/>
                    <a:pt x="0" y="96"/>
                    <a:pt x="24" y="215"/>
                  </a:cubicBezTo>
                  <a:cubicBezTo>
                    <a:pt x="24" y="262"/>
                    <a:pt x="96" y="334"/>
                    <a:pt x="191" y="334"/>
                  </a:cubicBezTo>
                  <a:lnTo>
                    <a:pt x="3048" y="334"/>
                  </a:lnTo>
                  <a:cubicBezTo>
                    <a:pt x="3144" y="334"/>
                    <a:pt x="3215" y="239"/>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95"/>
            <p:cNvSpPr/>
            <p:nvPr/>
          </p:nvSpPr>
          <p:spPr>
            <a:xfrm>
              <a:off x="4080513" y="3184891"/>
              <a:ext cx="104520" cy="10888"/>
            </a:xfrm>
            <a:custGeom>
              <a:rect b="b" l="l" r="r" t="t"/>
              <a:pathLst>
                <a:path extrusionOk="0" h="335" w="3216">
                  <a:moveTo>
                    <a:pt x="191" y="1"/>
                  </a:moveTo>
                  <a:cubicBezTo>
                    <a:pt x="96" y="1"/>
                    <a:pt x="0" y="96"/>
                    <a:pt x="24" y="215"/>
                  </a:cubicBezTo>
                  <a:cubicBezTo>
                    <a:pt x="24" y="286"/>
                    <a:pt x="96" y="334"/>
                    <a:pt x="191" y="334"/>
                  </a:cubicBezTo>
                  <a:lnTo>
                    <a:pt x="3048" y="334"/>
                  </a:lnTo>
                  <a:cubicBezTo>
                    <a:pt x="3144" y="334"/>
                    <a:pt x="3215" y="239"/>
                    <a:pt x="3191" y="120"/>
                  </a:cubicBezTo>
                  <a:cubicBezTo>
                    <a:pt x="3191" y="72"/>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95"/>
            <p:cNvSpPr/>
            <p:nvPr/>
          </p:nvSpPr>
          <p:spPr>
            <a:xfrm>
              <a:off x="4080513" y="3211996"/>
              <a:ext cx="104520" cy="10855"/>
            </a:xfrm>
            <a:custGeom>
              <a:rect b="b" l="l" r="r" t="t"/>
              <a:pathLst>
                <a:path extrusionOk="0" h="334" w="3216">
                  <a:moveTo>
                    <a:pt x="191" y="0"/>
                  </a:moveTo>
                  <a:cubicBezTo>
                    <a:pt x="96" y="0"/>
                    <a:pt x="0" y="95"/>
                    <a:pt x="24" y="215"/>
                  </a:cubicBezTo>
                  <a:cubicBezTo>
                    <a:pt x="24" y="286"/>
                    <a:pt x="96" y="334"/>
                    <a:pt x="191" y="334"/>
                  </a:cubicBezTo>
                  <a:lnTo>
                    <a:pt x="3048" y="334"/>
                  </a:lnTo>
                  <a:cubicBezTo>
                    <a:pt x="3144" y="334"/>
                    <a:pt x="3215" y="238"/>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95"/>
            <p:cNvSpPr/>
            <p:nvPr/>
          </p:nvSpPr>
          <p:spPr>
            <a:xfrm>
              <a:off x="4080513" y="3240628"/>
              <a:ext cx="104520" cy="10075"/>
            </a:xfrm>
            <a:custGeom>
              <a:rect b="b" l="l" r="r" t="t"/>
              <a:pathLst>
                <a:path extrusionOk="0" h="310" w="3216">
                  <a:moveTo>
                    <a:pt x="191" y="0"/>
                  </a:moveTo>
                  <a:cubicBezTo>
                    <a:pt x="96" y="0"/>
                    <a:pt x="0" y="72"/>
                    <a:pt x="24" y="191"/>
                  </a:cubicBezTo>
                  <a:cubicBezTo>
                    <a:pt x="24" y="262"/>
                    <a:pt x="96" y="310"/>
                    <a:pt x="191" y="310"/>
                  </a:cubicBezTo>
                  <a:lnTo>
                    <a:pt x="3048" y="310"/>
                  </a:lnTo>
                  <a:cubicBezTo>
                    <a:pt x="3144" y="310"/>
                    <a:pt x="3215" y="238"/>
                    <a:pt x="3191" y="119"/>
                  </a:cubicBezTo>
                  <a:cubicBezTo>
                    <a:pt x="3191" y="48"/>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95"/>
            <p:cNvSpPr/>
            <p:nvPr/>
          </p:nvSpPr>
          <p:spPr>
            <a:xfrm>
              <a:off x="4080513" y="3268481"/>
              <a:ext cx="104520" cy="10887"/>
            </a:xfrm>
            <a:custGeom>
              <a:rect b="b" l="l" r="r" t="t"/>
              <a:pathLst>
                <a:path extrusionOk="0" h="335" w="3216">
                  <a:moveTo>
                    <a:pt x="191" y="1"/>
                  </a:moveTo>
                  <a:cubicBezTo>
                    <a:pt x="96" y="1"/>
                    <a:pt x="0" y="96"/>
                    <a:pt x="24" y="215"/>
                  </a:cubicBezTo>
                  <a:cubicBezTo>
                    <a:pt x="24" y="263"/>
                    <a:pt x="96" y="334"/>
                    <a:pt x="191" y="334"/>
                  </a:cubicBezTo>
                  <a:lnTo>
                    <a:pt x="3048" y="334"/>
                  </a:lnTo>
                  <a:cubicBezTo>
                    <a:pt x="3144" y="334"/>
                    <a:pt x="3215" y="239"/>
                    <a:pt x="3191" y="120"/>
                  </a:cubicBezTo>
                  <a:cubicBezTo>
                    <a:pt x="3191" y="48"/>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95"/>
            <p:cNvSpPr/>
            <p:nvPr/>
          </p:nvSpPr>
          <p:spPr>
            <a:xfrm>
              <a:off x="4026336" y="3039388"/>
              <a:ext cx="358378" cy="29445"/>
            </a:xfrm>
            <a:custGeom>
              <a:rect b="b" l="l" r="r" t="t"/>
              <a:pathLst>
                <a:path extrusionOk="0" h="906" w="11027">
                  <a:moveTo>
                    <a:pt x="119" y="1"/>
                  </a:moveTo>
                  <a:cubicBezTo>
                    <a:pt x="72" y="1"/>
                    <a:pt x="0" y="48"/>
                    <a:pt x="0" y="120"/>
                  </a:cubicBezTo>
                  <a:lnTo>
                    <a:pt x="0" y="786"/>
                  </a:lnTo>
                  <a:cubicBezTo>
                    <a:pt x="0" y="858"/>
                    <a:pt x="72" y="906"/>
                    <a:pt x="119" y="906"/>
                  </a:cubicBezTo>
                  <a:lnTo>
                    <a:pt x="10883" y="906"/>
                  </a:lnTo>
                  <a:cubicBezTo>
                    <a:pt x="10955" y="906"/>
                    <a:pt x="11026" y="858"/>
                    <a:pt x="11003" y="786"/>
                  </a:cubicBezTo>
                  <a:lnTo>
                    <a:pt x="11003" y="120"/>
                  </a:lnTo>
                  <a:cubicBezTo>
                    <a:pt x="11003" y="48"/>
                    <a:pt x="10931" y="1"/>
                    <a:pt x="10883"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95"/>
            <p:cNvSpPr/>
            <p:nvPr/>
          </p:nvSpPr>
          <p:spPr>
            <a:xfrm>
              <a:off x="4359136" y="3039388"/>
              <a:ext cx="25578" cy="29445"/>
            </a:xfrm>
            <a:custGeom>
              <a:rect b="b" l="l" r="r" t="t"/>
              <a:pathLst>
                <a:path extrusionOk="0" h="906" w="787">
                  <a:moveTo>
                    <a:pt x="0" y="1"/>
                  </a:moveTo>
                  <a:cubicBezTo>
                    <a:pt x="72" y="1"/>
                    <a:pt x="120" y="48"/>
                    <a:pt x="120" y="120"/>
                  </a:cubicBezTo>
                  <a:lnTo>
                    <a:pt x="120" y="786"/>
                  </a:lnTo>
                  <a:cubicBezTo>
                    <a:pt x="120" y="858"/>
                    <a:pt x="72" y="906"/>
                    <a:pt x="0" y="906"/>
                  </a:cubicBezTo>
                  <a:lnTo>
                    <a:pt x="667" y="906"/>
                  </a:lnTo>
                  <a:cubicBezTo>
                    <a:pt x="715" y="906"/>
                    <a:pt x="786" y="858"/>
                    <a:pt x="786" y="786"/>
                  </a:cubicBezTo>
                  <a:lnTo>
                    <a:pt x="786" y="120"/>
                  </a:lnTo>
                  <a:cubicBezTo>
                    <a:pt x="786" y="48"/>
                    <a:pt x="715" y="1"/>
                    <a:pt x="66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4" name="Google Shape;20804;p95"/>
          <p:cNvGrpSpPr/>
          <p:nvPr/>
        </p:nvGrpSpPr>
        <p:grpSpPr>
          <a:xfrm>
            <a:off x="4484435" y="5696203"/>
            <a:ext cx="498310" cy="544263"/>
            <a:chOff x="4042586" y="3595106"/>
            <a:chExt cx="327405" cy="357598"/>
          </a:xfrm>
        </p:grpSpPr>
        <p:sp>
          <p:nvSpPr>
            <p:cNvPr id="20805" name="Google Shape;20805;p95"/>
            <p:cNvSpPr/>
            <p:nvPr/>
          </p:nvSpPr>
          <p:spPr>
            <a:xfrm>
              <a:off x="4042586" y="3627606"/>
              <a:ext cx="265493" cy="267832"/>
            </a:xfrm>
            <a:custGeom>
              <a:rect b="b" l="l" r="r" t="t"/>
              <a:pathLst>
                <a:path extrusionOk="0" h="8241" w="8169">
                  <a:moveTo>
                    <a:pt x="3834" y="1"/>
                  </a:moveTo>
                  <a:lnTo>
                    <a:pt x="0" y="143"/>
                  </a:lnTo>
                  <a:lnTo>
                    <a:pt x="0" y="7907"/>
                  </a:lnTo>
                  <a:lnTo>
                    <a:pt x="4263" y="8240"/>
                  </a:lnTo>
                  <a:lnTo>
                    <a:pt x="8169" y="7907"/>
                  </a:lnTo>
                  <a:lnTo>
                    <a:pt x="8169" y="143"/>
                  </a:lnTo>
                  <a:lnTo>
                    <a:pt x="383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95"/>
            <p:cNvSpPr/>
            <p:nvPr/>
          </p:nvSpPr>
          <p:spPr>
            <a:xfrm>
              <a:off x="4287148" y="3628386"/>
              <a:ext cx="20930" cy="267053"/>
            </a:xfrm>
            <a:custGeom>
              <a:rect b="b" l="l" r="r" t="t"/>
              <a:pathLst>
                <a:path extrusionOk="0" h="8217" w="644">
                  <a:moveTo>
                    <a:pt x="1" y="0"/>
                  </a:moveTo>
                  <a:lnTo>
                    <a:pt x="1" y="8216"/>
                  </a:lnTo>
                  <a:lnTo>
                    <a:pt x="644" y="8216"/>
                  </a:lnTo>
                  <a:lnTo>
                    <a:pt x="644"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95"/>
            <p:cNvSpPr/>
            <p:nvPr/>
          </p:nvSpPr>
          <p:spPr>
            <a:xfrm>
              <a:off x="4043366" y="3595106"/>
              <a:ext cx="264713" cy="37960"/>
            </a:xfrm>
            <a:custGeom>
              <a:rect b="b" l="l" r="r" t="t"/>
              <a:pathLst>
                <a:path extrusionOk="0" h="1168" w="8145">
                  <a:moveTo>
                    <a:pt x="357" y="0"/>
                  </a:moveTo>
                  <a:cubicBezTo>
                    <a:pt x="143" y="0"/>
                    <a:pt x="0" y="167"/>
                    <a:pt x="0" y="358"/>
                  </a:cubicBezTo>
                  <a:lnTo>
                    <a:pt x="0" y="1167"/>
                  </a:lnTo>
                  <a:lnTo>
                    <a:pt x="8145" y="1167"/>
                  </a:lnTo>
                  <a:lnTo>
                    <a:pt x="8145" y="358"/>
                  </a:lnTo>
                  <a:cubicBezTo>
                    <a:pt x="8145" y="167"/>
                    <a:pt x="8002" y="0"/>
                    <a:pt x="778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95"/>
            <p:cNvSpPr/>
            <p:nvPr/>
          </p:nvSpPr>
          <p:spPr>
            <a:xfrm>
              <a:off x="4275546" y="3595106"/>
              <a:ext cx="32532" cy="37960"/>
            </a:xfrm>
            <a:custGeom>
              <a:rect b="b" l="l" r="r" t="t"/>
              <a:pathLst>
                <a:path extrusionOk="0" h="1168" w="1001">
                  <a:moveTo>
                    <a:pt x="0" y="0"/>
                  </a:moveTo>
                  <a:cubicBezTo>
                    <a:pt x="191" y="0"/>
                    <a:pt x="358" y="167"/>
                    <a:pt x="358" y="358"/>
                  </a:cubicBezTo>
                  <a:lnTo>
                    <a:pt x="358" y="1167"/>
                  </a:lnTo>
                  <a:lnTo>
                    <a:pt x="1001" y="1167"/>
                  </a:lnTo>
                  <a:lnTo>
                    <a:pt x="1001" y="358"/>
                  </a:lnTo>
                  <a:cubicBezTo>
                    <a:pt x="1001" y="167"/>
                    <a:pt x="858" y="0"/>
                    <a:pt x="643"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95"/>
            <p:cNvSpPr/>
            <p:nvPr/>
          </p:nvSpPr>
          <p:spPr>
            <a:xfrm>
              <a:off x="4083601" y="3664753"/>
              <a:ext cx="189670" cy="220610"/>
            </a:xfrm>
            <a:custGeom>
              <a:rect b="b" l="l" r="r" t="t"/>
              <a:pathLst>
                <a:path extrusionOk="0" h="6788" w="5836">
                  <a:moveTo>
                    <a:pt x="215" y="1"/>
                  </a:moveTo>
                  <a:cubicBezTo>
                    <a:pt x="96" y="1"/>
                    <a:pt x="1" y="96"/>
                    <a:pt x="1" y="215"/>
                  </a:cubicBezTo>
                  <a:lnTo>
                    <a:pt x="1" y="6788"/>
                  </a:lnTo>
                  <a:lnTo>
                    <a:pt x="5835" y="6788"/>
                  </a:lnTo>
                  <a:lnTo>
                    <a:pt x="5835" y="215"/>
                  </a:lnTo>
                  <a:cubicBezTo>
                    <a:pt x="5835" y="96"/>
                    <a:pt x="5740" y="1"/>
                    <a:pt x="5621"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95"/>
            <p:cNvSpPr/>
            <p:nvPr/>
          </p:nvSpPr>
          <p:spPr>
            <a:xfrm>
              <a:off x="4245353" y="3664753"/>
              <a:ext cx="27918" cy="220610"/>
            </a:xfrm>
            <a:custGeom>
              <a:rect b="b" l="l" r="r" t="t"/>
              <a:pathLst>
                <a:path extrusionOk="0" h="6788" w="859">
                  <a:moveTo>
                    <a:pt x="1" y="1"/>
                  </a:moveTo>
                  <a:cubicBezTo>
                    <a:pt x="120" y="1"/>
                    <a:pt x="215" y="96"/>
                    <a:pt x="215" y="215"/>
                  </a:cubicBezTo>
                  <a:lnTo>
                    <a:pt x="215" y="6788"/>
                  </a:lnTo>
                  <a:lnTo>
                    <a:pt x="858" y="6788"/>
                  </a:lnTo>
                  <a:lnTo>
                    <a:pt x="858" y="215"/>
                  </a:lnTo>
                  <a:cubicBezTo>
                    <a:pt x="858" y="96"/>
                    <a:pt x="739" y="1"/>
                    <a:pt x="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95"/>
            <p:cNvSpPr/>
            <p:nvPr/>
          </p:nvSpPr>
          <p:spPr>
            <a:xfrm>
              <a:off x="4113013" y="3694166"/>
              <a:ext cx="56518" cy="10855"/>
            </a:xfrm>
            <a:custGeom>
              <a:rect b="b" l="l" r="r" t="t"/>
              <a:pathLst>
                <a:path extrusionOk="0" h="334" w="1739">
                  <a:moveTo>
                    <a:pt x="143" y="1"/>
                  </a:moveTo>
                  <a:cubicBezTo>
                    <a:pt x="48" y="1"/>
                    <a:pt x="0" y="96"/>
                    <a:pt x="0" y="167"/>
                  </a:cubicBezTo>
                  <a:cubicBezTo>
                    <a:pt x="0" y="263"/>
                    <a:pt x="72" y="334"/>
                    <a:pt x="167" y="334"/>
                  </a:cubicBezTo>
                  <a:lnTo>
                    <a:pt x="1572" y="334"/>
                  </a:lnTo>
                  <a:cubicBezTo>
                    <a:pt x="1667" y="334"/>
                    <a:pt x="1739" y="239"/>
                    <a:pt x="1715" y="143"/>
                  </a:cubicBezTo>
                  <a:cubicBezTo>
                    <a:pt x="1715" y="48"/>
                    <a:pt x="1620"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95"/>
            <p:cNvSpPr/>
            <p:nvPr/>
          </p:nvSpPr>
          <p:spPr>
            <a:xfrm>
              <a:off x="4112233" y="3718931"/>
              <a:ext cx="51903" cy="10855"/>
            </a:xfrm>
            <a:custGeom>
              <a:rect b="b" l="l" r="r" t="t"/>
              <a:pathLst>
                <a:path extrusionOk="0" h="334" w="1597">
                  <a:moveTo>
                    <a:pt x="167" y="1"/>
                  </a:moveTo>
                  <a:cubicBezTo>
                    <a:pt x="72" y="1"/>
                    <a:pt x="1" y="96"/>
                    <a:pt x="1" y="191"/>
                  </a:cubicBezTo>
                  <a:cubicBezTo>
                    <a:pt x="1" y="286"/>
                    <a:pt x="96" y="334"/>
                    <a:pt x="191" y="334"/>
                  </a:cubicBezTo>
                  <a:lnTo>
                    <a:pt x="1406" y="334"/>
                  </a:lnTo>
                  <a:cubicBezTo>
                    <a:pt x="1501" y="334"/>
                    <a:pt x="1596" y="239"/>
                    <a:pt x="1572" y="167"/>
                  </a:cubicBezTo>
                  <a:cubicBezTo>
                    <a:pt x="1572" y="72"/>
                    <a:pt x="1477"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95"/>
            <p:cNvSpPr/>
            <p:nvPr/>
          </p:nvSpPr>
          <p:spPr>
            <a:xfrm>
              <a:off x="4113013" y="3744476"/>
              <a:ext cx="44915" cy="10855"/>
            </a:xfrm>
            <a:custGeom>
              <a:rect b="b" l="l" r="r" t="t"/>
              <a:pathLst>
                <a:path extrusionOk="0" h="334" w="1382">
                  <a:moveTo>
                    <a:pt x="143" y="0"/>
                  </a:moveTo>
                  <a:cubicBezTo>
                    <a:pt x="48" y="0"/>
                    <a:pt x="0" y="96"/>
                    <a:pt x="0" y="167"/>
                  </a:cubicBezTo>
                  <a:cubicBezTo>
                    <a:pt x="0" y="262"/>
                    <a:pt x="72" y="334"/>
                    <a:pt x="167" y="334"/>
                  </a:cubicBezTo>
                  <a:lnTo>
                    <a:pt x="1215" y="334"/>
                  </a:lnTo>
                  <a:cubicBezTo>
                    <a:pt x="1310" y="334"/>
                    <a:pt x="1382" y="262"/>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95"/>
            <p:cNvSpPr/>
            <p:nvPr/>
          </p:nvSpPr>
          <p:spPr>
            <a:xfrm>
              <a:off x="4113013" y="3770801"/>
              <a:ext cx="44915" cy="10075"/>
            </a:xfrm>
            <a:custGeom>
              <a:rect b="b" l="l" r="r" t="t"/>
              <a:pathLst>
                <a:path extrusionOk="0" h="310" w="1382">
                  <a:moveTo>
                    <a:pt x="143" y="0"/>
                  </a:moveTo>
                  <a:cubicBezTo>
                    <a:pt x="48" y="0"/>
                    <a:pt x="0" y="72"/>
                    <a:pt x="0" y="167"/>
                  </a:cubicBezTo>
                  <a:cubicBezTo>
                    <a:pt x="0" y="262"/>
                    <a:pt x="72" y="310"/>
                    <a:pt x="167" y="310"/>
                  </a:cubicBezTo>
                  <a:lnTo>
                    <a:pt x="1215" y="310"/>
                  </a:lnTo>
                  <a:cubicBezTo>
                    <a:pt x="1310" y="310"/>
                    <a:pt x="1382" y="238"/>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95"/>
            <p:cNvSpPr/>
            <p:nvPr/>
          </p:nvSpPr>
          <p:spPr>
            <a:xfrm>
              <a:off x="4113013" y="3796346"/>
              <a:ext cx="54210" cy="10855"/>
            </a:xfrm>
            <a:custGeom>
              <a:rect b="b" l="l" r="r" t="t"/>
              <a:pathLst>
                <a:path extrusionOk="0" h="334" w="1668">
                  <a:moveTo>
                    <a:pt x="143" y="0"/>
                  </a:moveTo>
                  <a:cubicBezTo>
                    <a:pt x="48" y="0"/>
                    <a:pt x="0" y="95"/>
                    <a:pt x="0" y="191"/>
                  </a:cubicBezTo>
                  <a:cubicBezTo>
                    <a:pt x="0" y="286"/>
                    <a:pt x="72" y="333"/>
                    <a:pt x="167" y="333"/>
                  </a:cubicBezTo>
                  <a:lnTo>
                    <a:pt x="1477" y="333"/>
                  </a:lnTo>
                  <a:cubicBezTo>
                    <a:pt x="1572" y="333"/>
                    <a:pt x="1667" y="238"/>
                    <a:pt x="1620" y="167"/>
                  </a:cubicBezTo>
                  <a:cubicBezTo>
                    <a:pt x="1620" y="71"/>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95"/>
            <p:cNvSpPr/>
            <p:nvPr/>
          </p:nvSpPr>
          <p:spPr>
            <a:xfrm>
              <a:off x="4112233" y="3821858"/>
              <a:ext cx="68153" cy="10888"/>
            </a:xfrm>
            <a:custGeom>
              <a:rect b="b" l="l" r="r" t="t"/>
              <a:pathLst>
                <a:path extrusionOk="0" h="335" w="2097">
                  <a:moveTo>
                    <a:pt x="167" y="1"/>
                  </a:moveTo>
                  <a:cubicBezTo>
                    <a:pt x="72" y="1"/>
                    <a:pt x="1" y="96"/>
                    <a:pt x="1" y="168"/>
                  </a:cubicBezTo>
                  <a:cubicBezTo>
                    <a:pt x="1" y="263"/>
                    <a:pt x="96" y="334"/>
                    <a:pt x="191" y="334"/>
                  </a:cubicBezTo>
                  <a:lnTo>
                    <a:pt x="1930" y="334"/>
                  </a:lnTo>
                  <a:cubicBezTo>
                    <a:pt x="2001" y="334"/>
                    <a:pt x="2096" y="263"/>
                    <a:pt x="2072" y="144"/>
                  </a:cubicBezTo>
                  <a:cubicBezTo>
                    <a:pt x="2072" y="49"/>
                    <a:pt x="1977" y="1"/>
                    <a:pt x="18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95"/>
            <p:cNvSpPr/>
            <p:nvPr/>
          </p:nvSpPr>
          <p:spPr>
            <a:xfrm>
              <a:off x="4111453" y="3848183"/>
              <a:ext cx="116122" cy="10107"/>
            </a:xfrm>
            <a:custGeom>
              <a:rect b="b" l="l" r="r" t="t"/>
              <a:pathLst>
                <a:path extrusionOk="0" h="311" w="3573">
                  <a:moveTo>
                    <a:pt x="191" y="1"/>
                  </a:moveTo>
                  <a:cubicBezTo>
                    <a:pt x="72" y="1"/>
                    <a:pt x="1" y="72"/>
                    <a:pt x="1" y="167"/>
                  </a:cubicBezTo>
                  <a:cubicBezTo>
                    <a:pt x="48" y="263"/>
                    <a:pt x="96" y="310"/>
                    <a:pt x="191" y="310"/>
                  </a:cubicBezTo>
                  <a:lnTo>
                    <a:pt x="3406" y="310"/>
                  </a:lnTo>
                  <a:cubicBezTo>
                    <a:pt x="3525" y="310"/>
                    <a:pt x="3573" y="239"/>
                    <a:pt x="3573" y="143"/>
                  </a:cubicBezTo>
                  <a:cubicBezTo>
                    <a:pt x="3549" y="48"/>
                    <a:pt x="3502" y="1"/>
                    <a:pt x="3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95"/>
            <p:cNvSpPr/>
            <p:nvPr/>
          </p:nvSpPr>
          <p:spPr>
            <a:xfrm>
              <a:off x="4260076" y="3780843"/>
              <a:ext cx="51090" cy="48815"/>
            </a:xfrm>
            <a:custGeom>
              <a:rect b="b" l="l" r="r" t="t"/>
              <a:pathLst>
                <a:path extrusionOk="0" h="1502" w="1572">
                  <a:moveTo>
                    <a:pt x="405" y="1"/>
                  </a:moveTo>
                  <a:lnTo>
                    <a:pt x="0" y="453"/>
                  </a:lnTo>
                  <a:lnTo>
                    <a:pt x="1143" y="1501"/>
                  </a:lnTo>
                  <a:lnTo>
                    <a:pt x="1572" y="1049"/>
                  </a:lnTo>
                  <a:lnTo>
                    <a:pt x="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95"/>
            <p:cNvSpPr/>
            <p:nvPr/>
          </p:nvSpPr>
          <p:spPr>
            <a:xfrm>
              <a:off x="4177266" y="3701901"/>
              <a:ext cx="112255" cy="112255"/>
            </a:xfrm>
            <a:custGeom>
              <a:rect b="b" l="l" r="r" t="t"/>
              <a:pathLst>
                <a:path extrusionOk="0" h="3454" w="3454">
                  <a:moveTo>
                    <a:pt x="1739" y="1"/>
                  </a:moveTo>
                  <a:cubicBezTo>
                    <a:pt x="786" y="1"/>
                    <a:pt x="0" y="763"/>
                    <a:pt x="0" y="1715"/>
                  </a:cubicBezTo>
                  <a:cubicBezTo>
                    <a:pt x="0" y="2668"/>
                    <a:pt x="786" y="3454"/>
                    <a:pt x="1739" y="3454"/>
                  </a:cubicBezTo>
                  <a:cubicBezTo>
                    <a:pt x="2691" y="3454"/>
                    <a:pt x="3453" y="2668"/>
                    <a:pt x="3453" y="1715"/>
                  </a:cubicBezTo>
                  <a:cubicBezTo>
                    <a:pt x="3453" y="763"/>
                    <a:pt x="2691" y="1"/>
                    <a:pt x="173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95"/>
            <p:cNvSpPr/>
            <p:nvPr/>
          </p:nvSpPr>
          <p:spPr>
            <a:xfrm>
              <a:off x="4197383" y="3722018"/>
              <a:ext cx="71988" cy="71240"/>
            </a:xfrm>
            <a:custGeom>
              <a:rect b="b" l="l" r="r" t="t"/>
              <a:pathLst>
                <a:path extrusionOk="0" h="2192" w="2215">
                  <a:moveTo>
                    <a:pt x="1120" y="1"/>
                  </a:moveTo>
                  <a:cubicBezTo>
                    <a:pt x="500" y="1"/>
                    <a:pt x="0" y="501"/>
                    <a:pt x="0" y="1096"/>
                  </a:cubicBezTo>
                  <a:cubicBezTo>
                    <a:pt x="0" y="1716"/>
                    <a:pt x="500" y="2192"/>
                    <a:pt x="1120" y="2192"/>
                  </a:cubicBezTo>
                  <a:cubicBezTo>
                    <a:pt x="1715" y="2192"/>
                    <a:pt x="2215" y="1716"/>
                    <a:pt x="2215" y="1096"/>
                  </a:cubicBezTo>
                  <a:cubicBezTo>
                    <a:pt x="2215" y="501"/>
                    <a:pt x="1715" y="1"/>
                    <a:pt x="11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95"/>
            <p:cNvSpPr/>
            <p:nvPr/>
          </p:nvSpPr>
          <p:spPr>
            <a:xfrm>
              <a:off x="4222928" y="3722571"/>
              <a:ext cx="50343" cy="70753"/>
            </a:xfrm>
            <a:custGeom>
              <a:rect b="b" l="l" r="r" t="t"/>
              <a:pathLst>
                <a:path extrusionOk="0" h="2177" w="1549">
                  <a:moveTo>
                    <a:pt x="343" y="0"/>
                  </a:moveTo>
                  <a:cubicBezTo>
                    <a:pt x="226" y="0"/>
                    <a:pt x="110" y="19"/>
                    <a:pt x="0" y="55"/>
                  </a:cubicBezTo>
                  <a:cubicBezTo>
                    <a:pt x="143" y="103"/>
                    <a:pt x="262" y="151"/>
                    <a:pt x="405" y="293"/>
                  </a:cubicBezTo>
                  <a:cubicBezTo>
                    <a:pt x="857" y="698"/>
                    <a:pt x="905" y="1389"/>
                    <a:pt x="476" y="1841"/>
                  </a:cubicBezTo>
                  <a:cubicBezTo>
                    <a:pt x="357" y="1984"/>
                    <a:pt x="167" y="2080"/>
                    <a:pt x="0" y="2127"/>
                  </a:cubicBezTo>
                  <a:cubicBezTo>
                    <a:pt x="106" y="2160"/>
                    <a:pt x="217" y="2177"/>
                    <a:pt x="329" y="2177"/>
                  </a:cubicBezTo>
                  <a:cubicBezTo>
                    <a:pt x="620" y="2177"/>
                    <a:pt x="913" y="2065"/>
                    <a:pt x="1119" y="1841"/>
                  </a:cubicBezTo>
                  <a:cubicBezTo>
                    <a:pt x="1548" y="1389"/>
                    <a:pt x="1524" y="698"/>
                    <a:pt x="1072" y="293"/>
                  </a:cubicBezTo>
                  <a:cubicBezTo>
                    <a:pt x="874" y="95"/>
                    <a:pt x="607" y="0"/>
                    <a:pt x="3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95"/>
            <p:cNvSpPr/>
            <p:nvPr/>
          </p:nvSpPr>
          <p:spPr>
            <a:xfrm>
              <a:off x="4291016" y="3807948"/>
              <a:ext cx="78975" cy="74555"/>
            </a:xfrm>
            <a:custGeom>
              <a:rect b="b" l="l" r="r" t="t"/>
              <a:pathLst>
                <a:path extrusionOk="0" h="2294" w="2430">
                  <a:moveTo>
                    <a:pt x="549" y="0"/>
                  </a:moveTo>
                  <a:lnTo>
                    <a:pt x="1" y="643"/>
                  </a:lnTo>
                  <a:lnTo>
                    <a:pt x="1692" y="2191"/>
                  </a:lnTo>
                  <a:cubicBezTo>
                    <a:pt x="1769" y="2257"/>
                    <a:pt x="1862" y="2293"/>
                    <a:pt x="1958" y="2293"/>
                  </a:cubicBezTo>
                  <a:cubicBezTo>
                    <a:pt x="2069" y="2293"/>
                    <a:pt x="2185" y="2246"/>
                    <a:pt x="2287" y="2144"/>
                  </a:cubicBezTo>
                  <a:cubicBezTo>
                    <a:pt x="2430" y="1977"/>
                    <a:pt x="2430" y="1739"/>
                    <a:pt x="2239" y="1548"/>
                  </a:cubicBezTo>
                  <a:lnTo>
                    <a:pt x="549"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95"/>
            <p:cNvSpPr/>
            <p:nvPr/>
          </p:nvSpPr>
          <p:spPr>
            <a:xfrm>
              <a:off x="4043366" y="3884551"/>
              <a:ext cx="264713" cy="68153"/>
            </a:xfrm>
            <a:custGeom>
              <a:rect b="b" l="l" r="r" t="t"/>
              <a:pathLst>
                <a:path extrusionOk="0" h="2097" w="8145">
                  <a:moveTo>
                    <a:pt x="0" y="1"/>
                  </a:moveTo>
                  <a:lnTo>
                    <a:pt x="0" y="1739"/>
                  </a:lnTo>
                  <a:cubicBezTo>
                    <a:pt x="0" y="1930"/>
                    <a:pt x="143" y="2097"/>
                    <a:pt x="357" y="2097"/>
                  </a:cubicBezTo>
                  <a:lnTo>
                    <a:pt x="7787" y="2097"/>
                  </a:lnTo>
                  <a:cubicBezTo>
                    <a:pt x="8002" y="2097"/>
                    <a:pt x="8145" y="1930"/>
                    <a:pt x="8145" y="1739"/>
                  </a:cubicBezTo>
                  <a:lnTo>
                    <a:pt x="814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95"/>
            <p:cNvSpPr/>
            <p:nvPr/>
          </p:nvSpPr>
          <p:spPr>
            <a:xfrm>
              <a:off x="4275546" y="3884551"/>
              <a:ext cx="32532" cy="68153"/>
            </a:xfrm>
            <a:custGeom>
              <a:rect b="b" l="l" r="r" t="t"/>
              <a:pathLst>
                <a:path extrusionOk="0" h="2097" w="1001">
                  <a:moveTo>
                    <a:pt x="358" y="1"/>
                  </a:moveTo>
                  <a:lnTo>
                    <a:pt x="358" y="1739"/>
                  </a:lnTo>
                  <a:cubicBezTo>
                    <a:pt x="358" y="1930"/>
                    <a:pt x="191" y="2097"/>
                    <a:pt x="0" y="2097"/>
                  </a:cubicBezTo>
                  <a:lnTo>
                    <a:pt x="643" y="2097"/>
                  </a:lnTo>
                  <a:cubicBezTo>
                    <a:pt x="858" y="2097"/>
                    <a:pt x="1001" y="1930"/>
                    <a:pt x="1001" y="1739"/>
                  </a:cubicBezTo>
                  <a:lnTo>
                    <a:pt x="1001"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95"/>
            <p:cNvSpPr/>
            <p:nvPr/>
          </p:nvSpPr>
          <p:spPr>
            <a:xfrm>
              <a:off x="4164103" y="3905448"/>
              <a:ext cx="23238" cy="23270"/>
            </a:xfrm>
            <a:custGeom>
              <a:rect b="b" l="l" r="r" t="t"/>
              <a:pathLst>
                <a:path extrusionOk="0" h="716" w="715">
                  <a:moveTo>
                    <a:pt x="357" y="1"/>
                  </a:moveTo>
                  <a:cubicBezTo>
                    <a:pt x="143" y="1"/>
                    <a:pt x="0" y="168"/>
                    <a:pt x="0" y="358"/>
                  </a:cubicBezTo>
                  <a:cubicBezTo>
                    <a:pt x="0" y="572"/>
                    <a:pt x="143" y="715"/>
                    <a:pt x="357" y="715"/>
                  </a:cubicBezTo>
                  <a:cubicBezTo>
                    <a:pt x="548" y="715"/>
                    <a:pt x="715" y="572"/>
                    <a:pt x="715" y="358"/>
                  </a:cubicBezTo>
                  <a:cubicBezTo>
                    <a:pt x="715" y="168"/>
                    <a:pt x="548" y="1"/>
                    <a:pt x="35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6" name="Google Shape;20826;p95"/>
          <p:cNvGrpSpPr/>
          <p:nvPr/>
        </p:nvGrpSpPr>
        <p:grpSpPr>
          <a:xfrm>
            <a:off x="4459702" y="6593795"/>
            <a:ext cx="545451" cy="431186"/>
            <a:chOff x="4026336" y="4184851"/>
            <a:chExt cx="358378" cy="283303"/>
          </a:xfrm>
        </p:grpSpPr>
        <p:sp>
          <p:nvSpPr>
            <p:cNvPr id="20827" name="Google Shape;20827;p95"/>
            <p:cNvSpPr/>
            <p:nvPr/>
          </p:nvSpPr>
          <p:spPr>
            <a:xfrm>
              <a:off x="4026336" y="4215823"/>
              <a:ext cx="358378" cy="252330"/>
            </a:xfrm>
            <a:custGeom>
              <a:rect b="b" l="l" r="r" t="t"/>
              <a:pathLst>
                <a:path extrusionOk="0" h="7764" w="11027">
                  <a:moveTo>
                    <a:pt x="5478" y="0"/>
                  </a:moveTo>
                  <a:lnTo>
                    <a:pt x="0" y="381"/>
                  </a:lnTo>
                  <a:lnTo>
                    <a:pt x="0" y="7573"/>
                  </a:lnTo>
                  <a:cubicBezTo>
                    <a:pt x="0" y="7669"/>
                    <a:pt x="95" y="7764"/>
                    <a:pt x="191" y="7764"/>
                  </a:cubicBezTo>
                  <a:lnTo>
                    <a:pt x="10836" y="7764"/>
                  </a:lnTo>
                  <a:cubicBezTo>
                    <a:pt x="10931" y="7764"/>
                    <a:pt x="11026" y="7669"/>
                    <a:pt x="11026" y="7573"/>
                  </a:cubicBezTo>
                  <a:lnTo>
                    <a:pt x="11026" y="38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95"/>
            <p:cNvSpPr/>
            <p:nvPr/>
          </p:nvSpPr>
          <p:spPr>
            <a:xfrm>
              <a:off x="4027863" y="4184851"/>
              <a:ext cx="356850" cy="43388"/>
            </a:xfrm>
            <a:custGeom>
              <a:rect b="b" l="l" r="r" t="t"/>
              <a:pathLst>
                <a:path extrusionOk="0" h="1335" w="10980">
                  <a:moveTo>
                    <a:pt x="430" y="1"/>
                  </a:moveTo>
                  <a:cubicBezTo>
                    <a:pt x="191" y="1"/>
                    <a:pt x="1" y="191"/>
                    <a:pt x="1" y="430"/>
                  </a:cubicBezTo>
                  <a:lnTo>
                    <a:pt x="1" y="1334"/>
                  </a:lnTo>
                  <a:lnTo>
                    <a:pt x="10979" y="1334"/>
                  </a:lnTo>
                  <a:lnTo>
                    <a:pt x="10979" y="430"/>
                  </a:lnTo>
                  <a:cubicBezTo>
                    <a:pt x="10979" y="191"/>
                    <a:pt x="10765" y="1"/>
                    <a:pt x="1052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95"/>
            <p:cNvSpPr/>
            <p:nvPr/>
          </p:nvSpPr>
          <p:spPr>
            <a:xfrm>
              <a:off x="4356828" y="4215823"/>
              <a:ext cx="27105" cy="252330"/>
            </a:xfrm>
            <a:custGeom>
              <a:rect b="b" l="l" r="r" t="t"/>
              <a:pathLst>
                <a:path extrusionOk="0" h="7764" w="834">
                  <a:moveTo>
                    <a:pt x="167" y="0"/>
                  </a:moveTo>
                  <a:lnTo>
                    <a:pt x="167" y="7573"/>
                  </a:lnTo>
                  <a:cubicBezTo>
                    <a:pt x="167" y="7669"/>
                    <a:pt x="71" y="7764"/>
                    <a:pt x="0" y="7764"/>
                  </a:cubicBezTo>
                  <a:lnTo>
                    <a:pt x="643" y="7764"/>
                  </a:lnTo>
                  <a:cubicBezTo>
                    <a:pt x="738" y="7764"/>
                    <a:pt x="834" y="7669"/>
                    <a:pt x="834" y="7573"/>
                  </a:cubicBezTo>
                  <a:lnTo>
                    <a:pt x="834" y="381"/>
                  </a:lnTo>
                  <a:lnTo>
                    <a:pt x="167"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95"/>
            <p:cNvSpPr/>
            <p:nvPr/>
          </p:nvSpPr>
          <p:spPr>
            <a:xfrm>
              <a:off x="4349061" y="4184851"/>
              <a:ext cx="35653" cy="43388"/>
            </a:xfrm>
            <a:custGeom>
              <a:rect b="b" l="l" r="r" t="t"/>
              <a:pathLst>
                <a:path extrusionOk="0" h="1335" w="1097">
                  <a:moveTo>
                    <a:pt x="1" y="1"/>
                  </a:moveTo>
                  <a:cubicBezTo>
                    <a:pt x="239" y="1"/>
                    <a:pt x="430" y="191"/>
                    <a:pt x="430" y="430"/>
                  </a:cubicBezTo>
                  <a:lnTo>
                    <a:pt x="430" y="1334"/>
                  </a:lnTo>
                  <a:lnTo>
                    <a:pt x="1096" y="1334"/>
                  </a:lnTo>
                  <a:lnTo>
                    <a:pt x="1096" y="430"/>
                  </a:lnTo>
                  <a:cubicBezTo>
                    <a:pt x="1096" y="191"/>
                    <a:pt x="882"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95"/>
            <p:cNvSpPr/>
            <p:nvPr/>
          </p:nvSpPr>
          <p:spPr>
            <a:xfrm>
              <a:off x="4300311" y="4200353"/>
              <a:ext cx="11635" cy="11635"/>
            </a:xfrm>
            <a:custGeom>
              <a:rect b="b" l="l" r="r" t="t"/>
              <a:pathLst>
                <a:path extrusionOk="0" h="358" w="358">
                  <a:moveTo>
                    <a:pt x="191" y="0"/>
                  </a:moveTo>
                  <a:cubicBezTo>
                    <a:pt x="72" y="0"/>
                    <a:pt x="1" y="72"/>
                    <a:pt x="1" y="167"/>
                  </a:cubicBezTo>
                  <a:cubicBezTo>
                    <a:pt x="1" y="262"/>
                    <a:pt x="72" y="357"/>
                    <a:pt x="191" y="357"/>
                  </a:cubicBezTo>
                  <a:cubicBezTo>
                    <a:pt x="286" y="357"/>
                    <a:pt x="358" y="262"/>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95"/>
            <p:cNvSpPr/>
            <p:nvPr/>
          </p:nvSpPr>
          <p:spPr>
            <a:xfrm>
              <a:off x="4322768" y="4200353"/>
              <a:ext cx="11635" cy="11635"/>
            </a:xfrm>
            <a:custGeom>
              <a:rect b="b" l="l" r="r" t="t"/>
              <a:pathLst>
                <a:path extrusionOk="0" h="358" w="358">
                  <a:moveTo>
                    <a:pt x="167" y="0"/>
                  </a:moveTo>
                  <a:cubicBezTo>
                    <a:pt x="72" y="0"/>
                    <a:pt x="0" y="72"/>
                    <a:pt x="0" y="167"/>
                  </a:cubicBezTo>
                  <a:cubicBezTo>
                    <a:pt x="0" y="262"/>
                    <a:pt x="72" y="357"/>
                    <a:pt x="167" y="357"/>
                  </a:cubicBezTo>
                  <a:cubicBezTo>
                    <a:pt x="262" y="357"/>
                    <a:pt x="357" y="262"/>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95"/>
            <p:cNvSpPr/>
            <p:nvPr/>
          </p:nvSpPr>
          <p:spPr>
            <a:xfrm>
              <a:off x="4345193" y="4200353"/>
              <a:ext cx="11635" cy="11635"/>
            </a:xfrm>
            <a:custGeom>
              <a:rect b="b" l="l" r="r" t="t"/>
              <a:pathLst>
                <a:path extrusionOk="0" h="358" w="358">
                  <a:moveTo>
                    <a:pt x="167" y="0"/>
                  </a:moveTo>
                  <a:cubicBezTo>
                    <a:pt x="72" y="0"/>
                    <a:pt x="1" y="72"/>
                    <a:pt x="1" y="167"/>
                  </a:cubicBezTo>
                  <a:cubicBezTo>
                    <a:pt x="1" y="262"/>
                    <a:pt x="72" y="357"/>
                    <a:pt x="167" y="357"/>
                  </a:cubicBezTo>
                  <a:cubicBezTo>
                    <a:pt x="263" y="357"/>
                    <a:pt x="358" y="262"/>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95"/>
            <p:cNvSpPr/>
            <p:nvPr/>
          </p:nvSpPr>
          <p:spPr>
            <a:xfrm>
              <a:off x="4055748" y="4256058"/>
              <a:ext cx="295685" cy="181155"/>
            </a:xfrm>
            <a:custGeom>
              <a:rect b="b" l="l" r="r" t="t"/>
              <a:pathLst>
                <a:path extrusionOk="0" h="5574" w="9098">
                  <a:moveTo>
                    <a:pt x="191" y="1"/>
                  </a:moveTo>
                  <a:cubicBezTo>
                    <a:pt x="95" y="1"/>
                    <a:pt x="0" y="96"/>
                    <a:pt x="0" y="215"/>
                  </a:cubicBezTo>
                  <a:lnTo>
                    <a:pt x="0" y="5359"/>
                  </a:lnTo>
                  <a:cubicBezTo>
                    <a:pt x="0" y="5478"/>
                    <a:pt x="95" y="5573"/>
                    <a:pt x="191" y="5573"/>
                  </a:cubicBezTo>
                  <a:lnTo>
                    <a:pt x="5144" y="5573"/>
                  </a:lnTo>
                  <a:lnTo>
                    <a:pt x="6144" y="5359"/>
                  </a:lnTo>
                  <a:lnTo>
                    <a:pt x="7240" y="5573"/>
                  </a:lnTo>
                  <a:lnTo>
                    <a:pt x="8907" y="5573"/>
                  </a:lnTo>
                  <a:cubicBezTo>
                    <a:pt x="9026" y="5573"/>
                    <a:pt x="9097" y="5478"/>
                    <a:pt x="9097" y="5359"/>
                  </a:cubicBezTo>
                  <a:lnTo>
                    <a:pt x="9097" y="215"/>
                  </a:lnTo>
                  <a:cubicBezTo>
                    <a:pt x="9097" y="96"/>
                    <a:pt x="9026" y="1"/>
                    <a:pt x="890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95"/>
            <p:cNvSpPr/>
            <p:nvPr/>
          </p:nvSpPr>
          <p:spPr>
            <a:xfrm>
              <a:off x="4323516" y="4256058"/>
              <a:ext cx="27918" cy="181155"/>
            </a:xfrm>
            <a:custGeom>
              <a:rect b="b" l="l" r="r" t="t"/>
              <a:pathLst>
                <a:path extrusionOk="0" h="5574" w="859">
                  <a:moveTo>
                    <a:pt x="1" y="1"/>
                  </a:moveTo>
                  <a:cubicBezTo>
                    <a:pt x="120" y="1"/>
                    <a:pt x="215" y="96"/>
                    <a:pt x="215" y="215"/>
                  </a:cubicBezTo>
                  <a:lnTo>
                    <a:pt x="215" y="5359"/>
                  </a:lnTo>
                  <a:cubicBezTo>
                    <a:pt x="215" y="5478"/>
                    <a:pt x="120" y="5573"/>
                    <a:pt x="1" y="5573"/>
                  </a:cubicBezTo>
                  <a:lnTo>
                    <a:pt x="668" y="5573"/>
                  </a:lnTo>
                  <a:cubicBezTo>
                    <a:pt x="787" y="5573"/>
                    <a:pt x="858" y="5478"/>
                    <a:pt x="858" y="5359"/>
                  </a:cubicBezTo>
                  <a:lnTo>
                    <a:pt x="858" y="215"/>
                  </a:lnTo>
                  <a:cubicBezTo>
                    <a:pt x="858" y="96"/>
                    <a:pt x="787" y="1"/>
                    <a:pt x="66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95"/>
            <p:cNvSpPr/>
            <p:nvPr/>
          </p:nvSpPr>
          <p:spPr>
            <a:xfrm>
              <a:off x="4222928" y="4411636"/>
              <a:ext cx="67340" cy="25578"/>
            </a:xfrm>
            <a:custGeom>
              <a:rect b="b" l="l" r="r" t="t"/>
              <a:pathLst>
                <a:path extrusionOk="0" h="787" w="2072">
                  <a:moveTo>
                    <a:pt x="119" y="0"/>
                  </a:moveTo>
                  <a:cubicBezTo>
                    <a:pt x="72" y="0"/>
                    <a:pt x="0" y="72"/>
                    <a:pt x="0" y="120"/>
                  </a:cubicBezTo>
                  <a:lnTo>
                    <a:pt x="0" y="786"/>
                  </a:lnTo>
                  <a:lnTo>
                    <a:pt x="2072" y="786"/>
                  </a:lnTo>
                  <a:lnTo>
                    <a:pt x="2072" y="120"/>
                  </a:lnTo>
                  <a:cubicBezTo>
                    <a:pt x="2072" y="72"/>
                    <a:pt x="2024" y="0"/>
                    <a:pt x="19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95"/>
            <p:cNvSpPr/>
            <p:nvPr/>
          </p:nvSpPr>
          <p:spPr>
            <a:xfrm>
              <a:off x="4267811" y="4411636"/>
              <a:ext cx="24797" cy="25578"/>
            </a:xfrm>
            <a:custGeom>
              <a:rect b="b" l="l" r="r" t="t"/>
              <a:pathLst>
                <a:path extrusionOk="0" h="787" w="763">
                  <a:moveTo>
                    <a:pt x="0" y="0"/>
                  </a:moveTo>
                  <a:cubicBezTo>
                    <a:pt x="48" y="0"/>
                    <a:pt x="119" y="72"/>
                    <a:pt x="119" y="120"/>
                  </a:cubicBezTo>
                  <a:lnTo>
                    <a:pt x="119" y="786"/>
                  </a:lnTo>
                  <a:lnTo>
                    <a:pt x="762" y="786"/>
                  </a:lnTo>
                  <a:lnTo>
                    <a:pt x="762" y="120"/>
                  </a:lnTo>
                  <a:cubicBezTo>
                    <a:pt x="762" y="72"/>
                    <a:pt x="715" y="0"/>
                    <a:pt x="6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95"/>
            <p:cNvSpPr/>
            <p:nvPr/>
          </p:nvSpPr>
          <p:spPr>
            <a:xfrm>
              <a:off x="4107586" y="4313356"/>
              <a:ext cx="111507" cy="63472"/>
            </a:xfrm>
            <a:custGeom>
              <a:rect b="b" l="l" r="r" t="t"/>
              <a:pathLst>
                <a:path extrusionOk="0" h="1953" w="3431">
                  <a:moveTo>
                    <a:pt x="1501" y="0"/>
                  </a:moveTo>
                  <a:cubicBezTo>
                    <a:pt x="1382" y="0"/>
                    <a:pt x="1287" y="48"/>
                    <a:pt x="1263" y="167"/>
                  </a:cubicBezTo>
                  <a:lnTo>
                    <a:pt x="930" y="1524"/>
                  </a:lnTo>
                  <a:lnTo>
                    <a:pt x="668" y="1048"/>
                  </a:lnTo>
                  <a:cubicBezTo>
                    <a:pt x="644" y="976"/>
                    <a:pt x="572" y="953"/>
                    <a:pt x="525" y="929"/>
                  </a:cubicBezTo>
                  <a:cubicBezTo>
                    <a:pt x="503" y="914"/>
                    <a:pt x="483" y="908"/>
                    <a:pt x="464" y="908"/>
                  </a:cubicBezTo>
                  <a:cubicBezTo>
                    <a:pt x="421" y="908"/>
                    <a:pt x="383" y="936"/>
                    <a:pt x="334" y="953"/>
                  </a:cubicBezTo>
                  <a:lnTo>
                    <a:pt x="96" y="1072"/>
                  </a:lnTo>
                  <a:cubicBezTo>
                    <a:pt x="1" y="1119"/>
                    <a:pt x="1" y="1215"/>
                    <a:pt x="48" y="1286"/>
                  </a:cubicBezTo>
                  <a:cubicBezTo>
                    <a:pt x="79" y="1331"/>
                    <a:pt x="128" y="1348"/>
                    <a:pt x="184" y="1348"/>
                  </a:cubicBezTo>
                  <a:cubicBezTo>
                    <a:pt x="217" y="1348"/>
                    <a:pt x="252" y="1342"/>
                    <a:pt x="287" y="1334"/>
                  </a:cubicBezTo>
                  <a:lnTo>
                    <a:pt x="429" y="1238"/>
                  </a:lnTo>
                  <a:lnTo>
                    <a:pt x="763" y="1834"/>
                  </a:lnTo>
                  <a:cubicBezTo>
                    <a:pt x="787" y="1929"/>
                    <a:pt x="882" y="1953"/>
                    <a:pt x="953" y="1953"/>
                  </a:cubicBezTo>
                  <a:lnTo>
                    <a:pt x="1001" y="1953"/>
                  </a:lnTo>
                  <a:cubicBezTo>
                    <a:pt x="1072" y="1953"/>
                    <a:pt x="1168" y="1881"/>
                    <a:pt x="1191" y="1786"/>
                  </a:cubicBezTo>
                  <a:lnTo>
                    <a:pt x="1596" y="286"/>
                  </a:lnTo>
                  <a:lnTo>
                    <a:pt x="3263" y="286"/>
                  </a:lnTo>
                  <a:cubicBezTo>
                    <a:pt x="3335" y="286"/>
                    <a:pt x="3430" y="238"/>
                    <a:pt x="3430" y="143"/>
                  </a:cubicBezTo>
                  <a:cubicBezTo>
                    <a:pt x="3430" y="48"/>
                    <a:pt x="3335" y="0"/>
                    <a:pt x="3263"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95"/>
            <p:cNvSpPr/>
            <p:nvPr/>
          </p:nvSpPr>
          <p:spPr>
            <a:xfrm>
              <a:off x="4221368" y="4338121"/>
              <a:ext cx="27885" cy="10855"/>
            </a:xfrm>
            <a:custGeom>
              <a:rect b="b" l="l" r="r" t="t"/>
              <a:pathLst>
                <a:path extrusionOk="0" h="334" w="858">
                  <a:moveTo>
                    <a:pt x="167" y="0"/>
                  </a:moveTo>
                  <a:cubicBezTo>
                    <a:pt x="72" y="0"/>
                    <a:pt x="0" y="72"/>
                    <a:pt x="0" y="167"/>
                  </a:cubicBezTo>
                  <a:cubicBezTo>
                    <a:pt x="0" y="238"/>
                    <a:pt x="48" y="333"/>
                    <a:pt x="143" y="333"/>
                  </a:cubicBezTo>
                  <a:lnTo>
                    <a:pt x="667" y="333"/>
                  </a:lnTo>
                  <a:cubicBezTo>
                    <a:pt x="763" y="333"/>
                    <a:pt x="858" y="286"/>
                    <a:pt x="858" y="191"/>
                  </a:cubicBezTo>
                  <a:cubicBezTo>
                    <a:pt x="858" y="95"/>
                    <a:pt x="786" y="0"/>
                    <a:pt x="715"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95"/>
            <p:cNvSpPr/>
            <p:nvPr/>
          </p:nvSpPr>
          <p:spPr>
            <a:xfrm>
              <a:off x="4221368" y="4356678"/>
              <a:ext cx="27885" cy="10888"/>
            </a:xfrm>
            <a:custGeom>
              <a:rect b="b" l="l" r="r" t="t"/>
              <a:pathLst>
                <a:path extrusionOk="0" h="335" w="858">
                  <a:moveTo>
                    <a:pt x="167" y="1"/>
                  </a:moveTo>
                  <a:cubicBezTo>
                    <a:pt x="72" y="1"/>
                    <a:pt x="0" y="72"/>
                    <a:pt x="0" y="144"/>
                  </a:cubicBezTo>
                  <a:cubicBezTo>
                    <a:pt x="0" y="239"/>
                    <a:pt x="48" y="334"/>
                    <a:pt x="143" y="334"/>
                  </a:cubicBezTo>
                  <a:lnTo>
                    <a:pt x="667" y="334"/>
                  </a:lnTo>
                  <a:cubicBezTo>
                    <a:pt x="763" y="334"/>
                    <a:pt x="858" y="263"/>
                    <a:pt x="858" y="191"/>
                  </a:cubicBezTo>
                  <a:cubicBezTo>
                    <a:pt x="858" y="96"/>
                    <a:pt x="786" y="1"/>
                    <a:pt x="715"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95"/>
            <p:cNvSpPr/>
            <p:nvPr/>
          </p:nvSpPr>
          <p:spPr>
            <a:xfrm>
              <a:off x="4167191" y="4338673"/>
              <a:ext cx="35620" cy="34288"/>
            </a:xfrm>
            <a:custGeom>
              <a:rect b="b" l="l" r="r" t="t"/>
              <a:pathLst>
                <a:path extrusionOk="0" h="1055" w="1096">
                  <a:moveTo>
                    <a:pt x="167" y="1"/>
                  </a:moveTo>
                  <a:cubicBezTo>
                    <a:pt x="120" y="1"/>
                    <a:pt x="72" y="19"/>
                    <a:pt x="48" y="55"/>
                  </a:cubicBezTo>
                  <a:cubicBezTo>
                    <a:pt x="0" y="102"/>
                    <a:pt x="0" y="221"/>
                    <a:pt x="48" y="293"/>
                  </a:cubicBezTo>
                  <a:lnTo>
                    <a:pt x="286" y="531"/>
                  </a:lnTo>
                  <a:lnTo>
                    <a:pt x="48" y="769"/>
                  </a:lnTo>
                  <a:cubicBezTo>
                    <a:pt x="0" y="817"/>
                    <a:pt x="0" y="936"/>
                    <a:pt x="48" y="1007"/>
                  </a:cubicBezTo>
                  <a:cubicBezTo>
                    <a:pt x="72" y="1031"/>
                    <a:pt x="143" y="1055"/>
                    <a:pt x="167" y="1055"/>
                  </a:cubicBezTo>
                  <a:cubicBezTo>
                    <a:pt x="191" y="1055"/>
                    <a:pt x="262" y="1031"/>
                    <a:pt x="286" y="1007"/>
                  </a:cubicBezTo>
                  <a:lnTo>
                    <a:pt x="524" y="769"/>
                  </a:lnTo>
                  <a:lnTo>
                    <a:pt x="763" y="1007"/>
                  </a:lnTo>
                  <a:cubicBezTo>
                    <a:pt x="786" y="1031"/>
                    <a:pt x="858" y="1055"/>
                    <a:pt x="882" y="1055"/>
                  </a:cubicBezTo>
                  <a:cubicBezTo>
                    <a:pt x="905" y="1055"/>
                    <a:pt x="977" y="1031"/>
                    <a:pt x="1001" y="1007"/>
                  </a:cubicBezTo>
                  <a:cubicBezTo>
                    <a:pt x="1048" y="936"/>
                    <a:pt x="1048" y="817"/>
                    <a:pt x="1001" y="769"/>
                  </a:cubicBezTo>
                  <a:lnTo>
                    <a:pt x="763" y="531"/>
                  </a:lnTo>
                  <a:lnTo>
                    <a:pt x="1001" y="293"/>
                  </a:lnTo>
                  <a:cubicBezTo>
                    <a:pt x="1096" y="221"/>
                    <a:pt x="1096" y="102"/>
                    <a:pt x="1001" y="55"/>
                  </a:cubicBezTo>
                  <a:cubicBezTo>
                    <a:pt x="977" y="19"/>
                    <a:pt x="935" y="1"/>
                    <a:pt x="891" y="1"/>
                  </a:cubicBezTo>
                  <a:cubicBezTo>
                    <a:pt x="846" y="1"/>
                    <a:pt x="798" y="19"/>
                    <a:pt x="763" y="55"/>
                  </a:cubicBezTo>
                  <a:lnTo>
                    <a:pt x="524" y="293"/>
                  </a:lnTo>
                  <a:lnTo>
                    <a:pt x="286" y="55"/>
                  </a:lnTo>
                  <a:cubicBezTo>
                    <a:pt x="262" y="19"/>
                    <a:pt x="215" y="1"/>
                    <a:pt x="167"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95"/>
            <p:cNvSpPr/>
            <p:nvPr/>
          </p:nvSpPr>
          <p:spPr>
            <a:xfrm>
              <a:off x="4264723" y="4338673"/>
              <a:ext cx="34840" cy="34288"/>
            </a:xfrm>
            <a:custGeom>
              <a:rect b="b" l="l" r="r" t="t"/>
              <a:pathLst>
                <a:path extrusionOk="0" h="1055" w="1072">
                  <a:moveTo>
                    <a:pt x="176" y="1"/>
                  </a:moveTo>
                  <a:cubicBezTo>
                    <a:pt x="131" y="1"/>
                    <a:pt x="83" y="19"/>
                    <a:pt x="48" y="55"/>
                  </a:cubicBezTo>
                  <a:cubicBezTo>
                    <a:pt x="0" y="102"/>
                    <a:pt x="0" y="221"/>
                    <a:pt x="48" y="293"/>
                  </a:cubicBezTo>
                  <a:lnTo>
                    <a:pt x="286" y="531"/>
                  </a:lnTo>
                  <a:lnTo>
                    <a:pt x="48" y="769"/>
                  </a:lnTo>
                  <a:cubicBezTo>
                    <a:pt x="0" y="817"/>
                    <a:pt x="0" y="936"/>
                    <a:pt x="48" y="1007"/>
                  </a:cubicBezTo>
                  <a:cubicBezTo>
                    <a:pt x="95" y="1031"/>
                    <a:pt x="143" y="1055"/>
                    <a:pt x="167" y="1055"/>
                  </a:cubicBezTo>
                  <a:cubicBezTo>
                    <a:pt x="191" y="1055"/>
                    <a:pt x="262" y="1031"/>
                    <a:pt x="286" y="1007"/>
                  </a:cubicBezTo>
                  <a:lnTo>
                    <a:pt x="524" y="769"/>
                  </a:lnTo>
                  <a:lnTo>
                    <a:pt x="762" y="1007"/>
                  </a:lnTo>
                  <a:cubicBezTo>
                    <a:pt x="810" y="1031"/>
                    <a:pt x="857" y="1055"/>
                    <a:pt x="881" y="1055"/>
                  </a:cubicBezTo>
                  <a:cubicBezTo>
                    <a:pt x="905" y="1055"/>
                    <a:pt x="976" y="1031"/>
                    <a:pt x="1000" y="1007"/>
                  </a:cubicBezTo>
                  <a:cubicBezTo>
                    <a:pt x="1072" y="936"/>
                    <a:pt x="1072" y="817"/>
                    <a:pt x="1000" y="769"/>
                  </a:cubicBezTo>
                  <a:lnTo>
                    <a:pt x="762" y="531"/>
                  </a:lnTo>
                  <a:lnTo>
                    <a:pt x="1000" y="293"/>
                  </a:lnTo>
                  <a:cubicBezTo>
                    <a:pt x="1072" y="221"/>
                    <a:pt x="1072" y="102"/>
                    <a:pt x="1000" y="55"/>
                  </a:cubicBezTo>
                  <a:cubicBezTo>
                    <a:pt x="976" y="19"/>
                    <a:pt x="935" y="1"/>
                    <a:pt x="890" y="1"/>
                  </a:cubicBezTo>
                  <a:cubicBezTo>
                    <a:pt x="846" y="1"/>
                    <a:pt x="798" y="19"/>
                    <a:pt x="762" y="55"/>
                  </a:cubicBezTo>
                  <a:lnTo>
                    <a:pt x="524" y="293"/>
                  </a:lnTo>
                  <a:lnTo>
                    <a:pt x="286" y="55"/>
                  </a:lnTo>
                  <a:cubicBezTo>
                    <a:pt x="262" y="19"/>
                    <a:pt x="220" y="1"/>
                    <a:pt x="176"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3" name="Google Shape;20843;p95"/>
          <p:cNvGrpSpPr/>
          <p:nvPr/>
        </p:nvGrpSpPr>
        <p:grpSpPr>
          <a:xfrm>
            <a:off x="5330591" y="3190652"/>
            <a:ext cx="545451" cy="460618"/>
            <a:chOff x="4767011" y="1948883"/>
            <a:chExt cx="358378" cy="302640"/>
          </a:xfrm>
        </p:grpSpPr>
        <p:sp>
          <p:nvSpPr>
            <p:cNvPr id="20844" name="Google Shape;20844;p95"/>
            <p:cNvSpPr/>
            <p:nvPr/>
          </p:nvSpPr>
          <p:spPr>
            <a:xfrm>
              <a:off x="4767791" y="1948883"/>
              <a:ext cx="127725" cy="37960"/>
            </a:xfrm>
            <a:custGeom>
              <a:rect b="b" l="l" r="r" t="t"/>
              <a:pathLst>
                <a:path extrusionOk="0" h="1168" w="3930">
                  <a:moveTo>
                    <a:pt x="382" y="0"/>
                  </a:moveTo>
                  <a:cubicBezTo>
                    <a:pt x="167" y="0"/>
                    <a:pt x="1" y="167"/>
                    <a:pt x="1" y="381"/>
                  </a:cubicBezTo>
                  <a:lnTo>
                    <a:pt x="1" y="953"/>
                  </a:lnTo>
                  <a:lnTo>
                    <a:pt x="1953" y="1167"/>
                  </a:lnTo>
                  <a:lnTo>
                    <a:pt x="3930" y="953"/>
                  </a:lnTo>
                  <a:lnTo>
                    <a:pt x="3930" y="381"/>
                  </a:lnTo>
                  <a:cubicBezTo>
                    <a:pt x="3930" y="143"/>
                    <a:pt x="3739" y="0"/>
                    <a:pt x="3549"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95"/>
            <p:cNvSpPr/>
            <p:nvPr/>
          </p:nvSpPr>
          <p:spPr>
            <a:xfrm>
              <a:off x="4862203" y="1948883"/>
              <a:ext cx="34093" cy="37960"/>
            </a:xfrm>
            <a:custGeom>
              <a:rect b="b" l="l" r="r" t="t"/>
              <a:pathLst>
                <a:path extrusionOk="0" h="1168" w="1049">
                  <a:moveTo>
                    <a:pt x="1" y="0"/>
                  </a:moveTo>
                  <a:cubicBezTo>
                    <a:pt x="215" y="0"/>
                    <a:pt x="406" y="167"/>
                    <a:pt x="406" y="381"/>
                  </a:cubicBezTo>
                  <a:lnTo>
                    <a:pt x="406" y="953"/>
                  </a:lnTo>
                  <a:lnTo>
                    <a:pt x="763" y="1167"/>
                  </a:lnTo>
                  <a:lnTo>
                    <a:pt x="1049" y="953"/>
                  </a:lnTo>
                  <a:lnTo>
                    <a:pt x="1049" y="381"/>
                  </a:lnTo>
                  <a:cubicBezTo>
                    <a:pt x="1049" y="143"/>
                    <a:pt x="882" y="0"/>
                    <a:pt x="6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95"/>
            <p:cNvSpPr/>
            <p:nvPr/>
          </p:nvSpPr>
          <p:spPr>
            <a:xfrm>
              <a:off x="4767791" y="2019311"/>
              <a:ext cx="357597" cy="232213"/>
            </a:xfrm>
            <a:custGeom>
              <a:rect b="b" l="l" r="r" t="t"/>
              <a:pathLst>
                <a:path extrusionOk="0" h="7145" w="11003">
                  <a:moveTo>
                    <a:pt x="5502" y="0"/>
                  </a:moveTo>
                  <a:lnTo>
                    <a:pt x="1" y="119"/>
                  </a:lnTo>
                  <a:lnTo>
                    <a:pt x="1" y="6978"/>
                  </a:lnTo>
                  <a:cubicBezTo>
                    <a:pt x="1" y="7049"/>
                    <a:pt x="96" y="7145"/>
                    <a:pt x="167" y="7145"/>
                  </a:cubicBezTo>
                  <a:lnTo>
                    <a:pt x="10836" y="7145"/>
                  </a:lnTo>
                  <a:cubicBezTo>
                    <a:pt x="10931" y="7145"/>
                    <a:pt x="11003" y="7049"/>
                    <a:pt x="11003" y="6978"/>
                  </a:cubicBezTo>
                  <a:lnTo>
                    <a:pt x="11003" y="119"/>
                  </a:lnTo>
                  <a:lnTo>
                    <a:pt x="550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95"/>
            <p:cNvSpPr/>
            <p:nvPr/>
          </p:nvSpPr>
          <p:spPr>
            <a:xfrm>
              <a:off x="4767011" y="1979043"/>
              <a:ext cx="357597" cy="43388"/>
            </a:xfrm>
            <a:custGeom>
              <a:rect b="b" l="l" r="r" t="t"/>
              <a:pathLst>
                <a:path extrusionOk="0" h="1335" w="11003">
                  <a:moveTo>
                    <a:pt x="1" y="1"/>
                  </a:moveTo>
                  <a:lnTo>
                    <a:pt x="1" y="1335"/>
                  </a:lnTo>
                  <a:lnTo>
                    <a:pt x="11003" y="1335"/>
                  </a:lnTo>
                  <a:lnTo>
                    <a:pt x="11003" y="168"/>
                  </a:lnTo>
                  <a:cubicBezTo>
                    <a:pt x="11003" y="72"/>
                    <a:pt x="10908" y="1"/>
                    <a:pt x="10836"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95"/>
            <p:cNvSpPr/>
            <p:nvPr/>
          </p:nvSpPr>
          <p:spPr>
            <a:xfrm>
              <a:off x="5097503" y="2019311"/>
              <a:ext cx="27105" cy="232213"/>
            </a:xfrm>
            <a:custGeom>
              <a:rect b="b" l="l" r="r" t="t"/>
              <a:pathLst>
                <a:path extrusionOk="0" h="7145" w="834">
                  <a:moveTo>
                    <a:pt x="191" y="0"/>
                  </a:moveTo>
                  <a:lnTo>
                    <a:pt x="191" y="6978"/>
                  </a:lnTo>
                  <a:cubicBezTo>
                    <a:pt x="191" y="7049"/>
                    <a:pt x="96" y="7145"/>
                    <a:pt x="0" y="7145"/>
                  </a:cubicBezTo>
                  <a:lnTo>
                    <a:pt x="667" y="7145"/>
                  </a:lnTo>
                  <a:cubicBezTo>
                    <a:pt x="739" y="7145"/>
                    <a:pt x="834" y="7049"/>
                    <a:pt x="834" y="6978"/>
                  </a:cubicBezTo>
                  <a:lnTo>
                    <a:pt x="834" y="119"/>
                  </a:lnTo>
                  <a:lnTo>
                    <a:pt x="19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95"/>
            <p:cNvSpPr/>
            <p:nvPr/>
          </p:nvSpPr>
          <p:spPr>
            <a:xfrm>
              <a:off x="5097503" y="1979823"/>
              <a:ext cx="27105" cy="44167"/>
            </a:xfrm>
            <a:custGeom>
              <a:rect b="b" l="l" r="r" t="t"/>
              <a:pathLst>
                <a:path extrusionOk="0" h="1359" w="834">
                  <a:moveTo>
                    <a:pt x="0" y="1"/>
                  </a:moveTo>
                  <a:cubicBezTo>
                    <a:pt x="96" y="1"/>
                    <a:pt x="191" y="96"/>
                    <a:pt x="191" y="167"/>
                  </a:cubicBezTo>
                  <a:lnTo>
                    <a:pt x="191" y="1358"/>
                  </a:lnTo>
                  <a:lnTo>
                    <a:pt x="834" y="1358"/>
                  </a:lnTo>
                  <a:lnTo>
                    <a:pt x="834" y="167"/>
                  </a:lnTo>
                  <a:cubicBezTo>
                    <a:pt x="834" y="72"/>
                    <a:pt x="739" y="1"/>
                    <a:pt x="667"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95"/>
            <p:cNvSpPr/>
            <p:nvPr/>
          </p:nvSpPr>
          <p:spPr>
            <a:xfrm>
              <a:off x="5042546"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95"/>
            <p:cNvSpPr/>
            <p:nvPr/>
          </p:nvSpPr>
          <p:spPr>
            <a:xfrm>
              <a:off x="5065783" y="1996073"/>
              <a:ext cx="11635" cy="11667"/>
            </a:xfrm>
            <a:custGeom>
              <a:rect b="b" l="l" r="r" t="t"/>
              <a:pathLst>
                <a:path extrusionOk="0" h="359" w="358">
                  <a:moveTo>
                    <a:pt x="167" y="1"/>
                  </a:moveTo>
                  <a:cubicBezTo>
                    <a:pt x="72" y="1"/>
                    <a:pt x="0" y="72"/>
                    <a:pt x="0" y="168"/>
                  </a:cubicBezTo>
                  <a:cubicBezTo>
                    <a:pt x="0" y="287"/>
                    <a:pt x="72" y="358"/>
                    <a:pt x="167" y="358"/>
                  </a:cubicBezTo>
                  <a:cubicBezTo>
                    <a:pt x="262" y="358"/>
                    <a:pt x="357" y="287"/>
                    <a:pt x="357" y="168"/>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95"/>
            <p:cNvSpPr/>
            <p:nvPr/>
          </p:nvSpPr>
          <p:spPr>
            <a:xfrm>
              <a:off x="5088208"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95"/>
            <p:cNvSpPr/>
            <p:nvPr/>
          </p:nvSpPr>
          <p:spPr>
            <a:xfrm>
              <a:off x="4800291" y="2060326"/>
              <a:ext cx="112255" cy="23238"/>
            </a:xfrm>
            <a:custGeom>
              <a:rect b="b" l="l" r="r" t="t"/>
              <a:pathLst>
                <a:path extrusionOk="0" h="715" w="3454">
                  <a:moveTo>
                    <a:pt x="406" y="0"/>
                  </a:moveTo>
                  <a:cubicBezTo>
                    <a:pt x="191" y="0"/>
                    <a:pt x="1" y="191"/>
                    <a:pt x="48" y="405"/>
                  </a:cubicBezTo>
                  <a:cubicBezTo>
                    <a:pt x="72" y="548"/>
                    <a:pt x="215" y="715"/>
                    <a:pt x="406" y="715"/>
                  </a:cubicBezTo>
                  <a:lnTo>
                    <a:pt x="3073" y="715"/>
                  </a:lnTo>
                  <a:cubicBezTo>
                    <a:pt x="3311" y="715"/>
                    <a:pt x="3454"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95"/>
            <p:cNvSpPr/>
            <p:nvPr/>
          </p:nvSpPr>
          <p:spPr>
            <a:xfrm>
              <a:off x="4979073" y="2060326"/>
              <a:ext cx="111507" cy="23238"/>
            </a:xfrm>
            <a:custGeom>
              <a:rect b="b" l="l" r="r" t="t"/>
              <a:pathLst>
                <a:path extrusionOk="0" h="715" w="3431">
                  <a:moveTo>
                    <a:pt x="406" y="0"/>
                  </a:moveTo>
                  <a:cubicBezTo>
                    <a:pt x="191" y="0"/>
                    <a:pt x="1" y="191"/>
                    <a:pt x="48" y="405"/>
                  </a:cubicBezTo>
                  <a:cubicBezTo>
                    <a:pt x="72" y="548"/>
                    <a:pt x="215" y="715"/>
                    <a:pt x="406" y="715"/>
                  </a:cubicBezTo>
                  <a:lnTo>
                    <a:pt x="3073" y="715"/>
                  </a:lnTo>
                  <a:cubicBezTo>
                    <a:pt x="3287" y="715"/>
                    <a:pt x="3430"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95"/>
            <p:cNvSpPr/>
            <p:nvPr/>
          </p:nvSpPr>
          <p:spPr>
            <a:xfrm>
              <a:off x="4979073" y="2190358"/>
              <a:ext cx="111507" cy="23238"/>
            </a:xfrm>
            <a:custGeom>
              <a:rect b="b" l="l" r="r" t="t"/>
              <a:pathLst>
                <a:path extrusionOk="0" h="715" w="3431">
                  <a:moveTo>
                    <a:pt x="406" y="0"/>
                  </a:moveTo>
                  <a:cubicBezTo>
                    <a:pt x="191" y="0"/>
                    <a:pt x="1" y="215"/>
                    <a:pt x="48" y="429"/>
                  </a:cubicBezTo>
                  <a:cubicBezTo>
                    <a:pt x="72" y="572"/>
                    <a:pt x="215" y="715"/>
                    <a:pt x="406" y="715"/>
                  </a:cubicBezTo>
                  <a:lnTo>
                    <a:pt x="3073" y="715"/>
                  </a:lnTo>
                  <a:cubicBezTo>
                    <a:pt x="3287" y="715"/>
                    <a:pt x="3430" y="548"/>
                    <a:pt x="3430" y="310"/>
                  </a:cubicBezTo>
                  <a:cubicBezTo>
                    <a:pt x="3406" y="167"/>
                    <a:pt x="3263" y="0"/>
                    <a:pt x="3073"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95"/>
            <p:cNvSpPr/>
            <p:nvPr/>
          </p:nvSpPr>
          <p:spPr>
            <a:xfrm>
              <a:off x="4801851" y="2190358"/>
              <a:ext cx="111475" cy="23238"/>
            </a:xfrm>
            <a:custGeom>
              <a:rect b="b" l="l" r="r" t="t"/>
              <a:pathLst>
                <a:path extrusionOk="0" h="715" w="3430">
                  <a:moveTo>
                    <a:pt x="381" y="0"/>
                  </a:moveTo>
                  <a:cubicBezTo>
                    <a:pt x="167" y="0"/>
                    <a:pt x="0" y="215"/>
                    <a:pt x="24" y="429"/>
                  </a:cubicBezTo>
                  <a:cubicBezTo>
                    <a:pt x="48" y="572"/>
                    <a:pt x="191" y="715"/>
                    <a:pt x="381" y="715"/>
                  </a:cubicBezTo>
                  <a:lnTo>
                    <a:pt x="3049" y="715"/>
                  </a:lnTo>
                  <a:cubicBezTo>
                    <a:pt x="3263" y="715"/>
                    <a:pt x="3430" y="548"/>
                    <a:pt x="3406" y="310"/>
                  </a:cubicBezTo>
                  <a:cubicBezTo>
                    <a:pt x="3382" y="167"/>
                    <a:pt x="3239" y="0"/>
                    <a:pt x="3049"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95"/>
            <p:cNvSpPr/>
            <p:nvPr/>
          </p:nvSpPr>
          <p:spPr>
            <a:xfrm>
              <a:off x="4879233" y="2060326"/>
              <a:ext cx="33313" cy="23238"/>
            </a:xfrm>
            <a:custGeom>
              <a:rect b="b" l="l" r="r" t="t"/>
              <a:pathLst>
                <a:path extrusionOk="0" h="715" w="1025">
                  <a:moveTo>
                    <a:pt x="1" y="0"/>
                  </a:moveTo>
                  <a:cubicBezTo>
                    <a:pt x="191" y="0"/>
                    <a:pt x="358" y="143"/>
                    <a:pt x="358" y="358"/>
                  </a:cubicBezTo>
                  <a:cubicBezTo>
                    <a:pt x="358" y="548"/>
                    <a:pt x="191" y="715"/>
                    <a:pt x="1" y="715"/>
                  </a:cubicBezTo>
                  <a:lnTo>
                    <a:pt x="644" y="715"/>
                  </a:lnTo>
                  <a:cubicBezTo>
                    <a:pt x="858" y="715"/>
                    <a:pt x="1025" y="501"/>
                    <a:pt x="1001" y="286"/>
                  </a:cubicBezTo>
                  <a:cubicBezTo>
                    <a:pt x="977" y="120"/>
                    <a:pt x="834" y="0"/>
                    <a:pt x="64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95"/>
            <p:cNvSpPr/>
            <p:nvPr/>
          </p:nvSpPr>
          <p:spPr>
            <a:xfrm>
              <a:off x="5056488" y="2060326"/>
              <a:ext cx="34093" cy="23238"/>
            </a:xfrm>
            <a:custGeom>
              <a:rect b="b" l="l" r="r" t="t"/>
              <a:pathLst>
                <a:path extrusionOk="0" h="715" w="1049">
                  <a:moveTo>
                    <a:pt x="0" y="0"/>
                  </a:moveTo>
                  <a:cubicBezTo>
                    <a:pt x="215" y="0"/>
                    <a:pt x="358" y="143"/>
                    <a:pt x="358" y="358"/>
                  </a:cubicBezTo>
                  <a:cubicBezTo>
                    <a:pt x="358" y="548"/>
                    <a:pt x="215" y="715"/>
                    <a:pt x="0" y="715"/>
                  </a:cubicBezTo>
                  <a:lnTo>
                    <a:pt x="667" y="715"/>
                  </a:lnTo>
                  <a:cubicBezTo>
                    <a:pt x="905" y="715"/>
                    <a:pt x="1048" y="501"/>
                    <a:pt x="1024" y="286"/>
                  </a:cubicBezTo>
                  <a:cubicBezTo>
                    <a:pt x="1001" y="120"/>
                    <a:pt x="858"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95"/>
            <p:cNvSpPr/>
            <p:nvPr/>
          </p:nvSpPr>
          <p:spPr>
            <a:xfrm>
              <a:off x="5056488" y="2191886"/>
              <a:ext cx="34093" cy="22490"/>
            </a:xfrm>
            <a:custGeom>
              <a:rect b="b" l="l" r="r" t="t"/>
              <a:pathLst>
                <a:path extrusionOk="0" h="692" w="1049">
                  <a:moveTo>
                    <a:pt x="0" y="1"/>
                  </a:moveTo>
                  <a:cubicBezTo>
                    <a:pt x="215" y="1"/>
                    <a:pt x="358" y="144"/>
                    <a:pt x="358" y="358"/>
                  </a:cubicBezTo>
                  <a:cubicBezTo>
                    <a:pt x="358" y="549"/>
                    <a:pt x="215" y="691"/>
                    <a:pt x="0" y="691"/>
                  </a:cubicBezTo>
                  <a:lnTo>
                    <a:pt x="667" y="691"/>
                  </a:lnTo>
                  <a:cubicBezTo>
                    <a:pt x="905" y="668"/>
                    <a:pt x="1048" y="501"/>
                    <a:pt x="1024" y="287"/>
                  </a:cubicBezTo>
                  <a:cubicBezTo>
                    <a:pt x="1001" y="120"/>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95"/>
            <p:cNvSpPr/>
            <p:nvPr/>
          </p:nvSpPr>
          <p:spPr>
            <a:xfrm>
              <a:off x="4880013" y="2191886"/>
              <a:ext cx="33313" cy="22490"/>
            </a:xfrm>
            <a:custGeom>
              <a:rect b="b" l="l" r="r" t="t"/>
              <a:pathLst>
                <a:path extrusionOk="0" h="692" w="1025">
                  <a:moveTo>
                    <a:pt x="1" y="1"/>
                  </a:moveTo>
                  <a:cubicBezTo>
                    <a:pt x="215" y="1"/>
                    <a:pt x="358" y="144"/>
                    <a:pt x="358" y="358"/>
                  </a:cubicBezTo>
                  <a:cubicBezTo>
                    <a:pt x="358" y="549"/>
                    <a:pt x="215" y="691"/>
                    <a:pt x="1" y="691"/>
                  </a:cubicBezTo>
                  <a:lnTo>
                    <a:pt x="644" y="691"/>
                  </a:lnTo>
                  <a:cubicBezTo>
                    <a:pt x="858" y="668"/>
                    <a:pt x="1025" y="501"/>
                    <a:pt x="1001" y="287"/>
                  </a:cubicBezTo>
                  <a:cubicBezTo>
                    <a:pt x="977" y="120"/>
                    <a:pt x="834" y="1"/>
                    <a:pt x="6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95"/>
            <p:cNvSpPr/>
            <p:nvPr/>
          </p:nvSpPr>
          <p:spPr>
            <a:xfrm>
              <a:off x="4802631" y="2105208"/>
              <a:ext cx="110695" cy="10888"/>
            </a:xfrm>
            <a:custGeom>
              <a:rect b="b" l="l" r="r" t="t"/>
              <a:pathLst>
                <a:path extrusionOk="0" h="335"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95"/>
            <p:cNvSpPr/>
            <p:nvPr/>
          </p:nvSpPr>
          <p:spPr>
            <a:xfrm>
              <a:off x="4802631" y="2130753"/>
              <a:ext cx="110695" cy="10855"/>
            </a:xfrm>
            <a:custGeom>
              <a:rect b="b" l="l" r="r" t="t"/>
              <a:pathLst>
                <a:path extrusionOk="0" h="334" w="3406">
                  <a:moveTo>
                    <a:pt x="167" y="1"/>
                  </a:moveTo>
                  <a:cubicBezTo>
                    <a:pt x="95" y="1"/>
                    <a:pt x="0" y="96"/>
                    <a:pt x="24" y="215"/>
                  </a:cubicBezTo>
                  <a:cubicBezTo>
                    <a:pt x="24" y="262"/>
                    <a:pt x="95" y="334"/>
                    <a:pt x="167" y="334"/>
                  </a:cubicBezTo>
                  <a:lnTo>
                    <a:pt x="3239" y="334"/>
                  </a:lnTo>
                  <a:cubicBezTo>
                    <a:pt x="3334" y="334"/>
                    <a:pt x="3406" y="239"/>
                    <a:pt x="3382" y="120"/>
                  </a:cubicBezTo>
                  <a:cubicBezTo>
                    <a:pt x="3382" y="48"/>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95"/>
            <p:cNvSpPr/>
            <p:nvPr/>
          </p:nvSpPr>
          <p:spPr>
            <a:xfrm>
              <a:off x="4802631" y="2155518"/>
              <a:ext cx="110695" cy="10855"/>
            </a:xfrm>
            <a:custGeom>
              <a:rect b="b" l="l" r="r" t="t"/>
              <a:pathLst>
                <a:path extrusionOk="0" h="334"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95"/>
            <p:cNvSpPr/>
            <p:nvPr/>
          </p:nvSpPr>
          <p:spPr>
            <a:xfrm>
              <a:off x="4980633" y="2104428"/>
              <a:ext cx="111475" cy="10888"/>
            </a:xfrm>
            <a:custGeom>
              <a:rect b="b" l="l" r="r" t="t"/>
              <a:pathLst>
                <a:path extrusionOk="0" h="335" w="3430">
                  <a:moveTo>
                    <a:pt x="143" y="1"/>
                  </a:moveTo>
                  <a:cubicBezTo>
                    <a:pt x="48" y="1"/>
                    <a:pt x="0" y="96"/>
                    <a:pt x="0" y="191"/>
                  </a:cubicBezTo>
                  <a:cubicBezTo>
                    <a:pt x="0" y="263"/>
                    <a:pt x="96" y="334"/>
                    <a:pt x="167" y="334"/>
                  </a:cubicBezTo>
                  <a:lnTo>
                    <a:pt x="3239" y="334"/>
                  </a:lnTo>
                  <a:cubicBezTo>
                    <a:pt x="3335" y="334"/>
                    <a:pt x="3430" y="239"/>
                    <a:pt x="3382" y="144"/>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95"/>
            <p:cNvSpPr/>
            <p:nvPr/>
          </p:nvSpPr>
          <p:spPr>
            <a:xfrm>
              <a:off x="4980633" y="2130753"/>
              <a:ext cx="111475" cy="10855"/>
            </a:xfrm>
            <a:custGeom>
              <a:rect b="b" l="l" r="r" t="t"/>
              <a:pathLst>
                <a:path extrusionOk="0" h="334" w="3430">
                  <a:moveTo>
                    <a:pt x="143" y="1"/>
                  </a:moveTo>
                  <a:cubicBezTo>
                    <a:pt x="48" y="1"/>
                    <a:pt x="0" y="96"/>
                    <a:pt x="0" y="167"/>
                  </a:cubicBezTo>
                  <a:cubicBezTo>
                    <a:pt x="0" y="262"/>
                    <a:pt x="96" y="334"/>
                    <a:pt x="167" y="334"/>
                  </a:cubicBezTo>
                  <a:lnTo>
                    <a:pt x="3239" y="334"/>
                  </a:lnTo>
                  <a:cubicBezTo>
                    <a:pt x="3335" y="334"/>
                    <a:pt x="3430" y="239"/>
                    <a:pt x="3382" y="143"/>
                  </a:cubicBezTo>
                  <a:cubicBezTo>
                    <a:pt x="3382" y="48"/>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95"/>
            <p:cNvSpPr/>
            <p:nvPr/>
          </p:nvSpPr>
          <p:spPr>
            <a:xfrm>
              <a:off x="4980633" y="2155518"/>
              <a:ext cx="111475" cy="10855"/>
            </a:xfrm>
            <a:custGeom>
              <a:rect b="b" l="l" r="r" t="t"/>
              <a:pathLst>
                <a:path extrusionOk="0" h="334" w="3430">
                  <a:moveTo>
                    <a:pt x="143" y="1"/>
                  </a:moveTo>
                  <a:cubicBezTo>
                    <a:pt x="48" y="1"/>
                    <a:pt x="0" y="96"/>
                    <a:pt x="0" y="191"/>
                  </a:cubicBezTo>
                  <a:cubicBezTo>
                    <a:pt x="0" y="286"/>
                    <a:pt x="96" y="334"/>
                    <a:pt x="167" y="334"/>
                  </a:cubicBezTo>
                  <a:lnTo>
                    <a:pt x="3239" y="334"/>
                  </a:lnTo>
                  <a:cubicBezTo>
                    <a:pt x="3335" y="334"/>
                    <a:pt x="3430" y="286"/>
                    <a:pt x="3382" y="167"/>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7" name="Google Shape;20867;p95"/>
          <p:cNvGrpSpPr/>
          <p:nvPr/>
        </p:nvGrpSpPr>
        <p:grpSpPr>
          <a:xfrm>
            <a:off x="5330591" y="4049364"/>
            <a:ext cx="545451" cy="448895"/>
            <a:chOff x="4767011" y="2513083"/>
            <a:chExt cx="358378" cy="294938"/>
          </a:xfrm>
        </p:grpSpPr>
        <p:sp>
          <p:nvSpPr>
            <p:cNvPr id="20868" name="Google Shape;20868;p95"/>
            <p:cNvSpPr/>
            <p:nvPr/>
          </p:nvSpPr>
          <p:spPr>
            <a:xfrm>
              <a:off x="4900131" y="2743736"/>
              <a:ext cx="92138" cy="59638"/>
            </a:xfrm>
            <a:custGeom>
              <a:rect b="b" l="l" r="r" t="t"/>
              <a:pathLst>
                <a:path extrusionOk="0" h="1835" w="2835">
                  <a:moveTo>
                    <a:pt x="1406" y="1"/>
                  </a:moveTo>
                  <a:lnTo>
                    <a:pt x="215" y="215"/>
                  </a:lnTo>
                  <a:lnTo>
                    <a:pt x="1" y="1834"/>
                  </a:lnTo>
                  <a:lnTo>
                    <a:pt x="2835" y="1834"/>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95"/>
            <p:cNvSpPr/>
            <p:nvPr/>
          </p:nvSpPr>
          <p:spPr>
            <a:xfrm>
              <a:off x="4964383" y="2743736"/>
              <a:ext cx="27885" cy="59638"/>
            </a:xfrm>
            <a:custGeom>
              <a:rect b="b" l="l" r="r" t="t"/>
              <a:pathLst>
                <a:path extrusionOk="0" h="1835" w="858">
                  <a:moveTo>
                    <a:pt x="405" y="1"/>
                  </a:moveTo>
                  <a:lnTo>
                    <a:pt x="0" y="215"/>
                  </a:lnTo>
                  <a:lnTo>
                    <a:pt x="191" y="1834"/>
                  </a:lnTo>
                  <a:lnTo>
                    <a:pt x="858"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95"/>
            <p:cNvSpPr/>
            <p:nvPr/>
          </p:nvSpPr>
          <p:spPr>
            <a:xfrm>
              <a:off x="4872278" y="2797133"/>
              <a:ext cx="147875" cy="10888"/>
            </a:xfrm>
            <a:custGeom>
              <a:rect b="b" l="l" r="r" t="t"/>
              <a:pathLst>
                <a:path extrusionOk="0" h="335" w="4550">
                  <a:moveTo>
                    <a:pt x="167" y="1"/>
                  </a:moveTo>
                  <a:cubicBezTo>
                    <a:pt x="48" y="1"/>
                    <a:pt x="0" y="96"/>
                    <a:pt x="0" y="191"/>
                  </a:cubicBezTo>
                  <a:cubicBezTo>
                    <a:pt x="24" y="263"/>
                    <a:pt x="96" y="334"/>
                    <a:pt x="167" y="334"/>
                  </a:cubicBezTo>
                  <a:lnTo>
                    <a:pt x="4382" y="334"/>
                  </a:lnTo>
                  <a:cubicBezTo>
                    <a:pt x="4454" y="334"/>
                    <a:pt x="4549" y="263"/>
                    <a:pt x="4549" y="144"/>
                  </a:cubicBezTo>
                  <a:cubicBezTo>
                    <a:pt x="4525" y="48"/>
                    <a:pt x="4454"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95"/>
            <p:cNvSpPr/>
            <p:nvPr/>
          </p:nvSpPr>
          <p:spPr>
            <a:xfrm>
              <a:off x="4767011" y="2513083"/>
              <a:ext cx="357597" cy="206700"/>
            </a:xfrm>
            <a:custGeom>
              <a:rect b="b" l="l" r="r" t="t"/>
              <a:pathLst>
                <a:path extrusionOk="0" h="6360" w="11003">
                  <a:moveTo>
                    <a:pt x="429" y="1"/>
                  </a:moveTo>
                  <a:cubicBezTo>
                    <a:pt x="191" y="1"/>
                    <a:pt x="1" y="191"/>
                    <a:pt x="1" y="429"/>
                  </a:cubicBezTo>
                  <a:lnTo>
                    <a:pt x="1" y="6121"/>
                  </a:lnTo>
                  <a:lnTo>
                    <a:pt x="5549" y="6359"/>
                  </a:lnTo>
                  <a:lnTo>
                    <a:pt x="11003" y="6121"/>
                  </a:lnTo>
                  <a:lnTo>
                    <a:pt x="11003" y="429"/>
                  </a:lnTo>
                  <a:cubicBezTo>
                    <a:pt x="11003" y="191"/>
                    <a:pt x="10789" y="1"/>
                    <a:pt x="1055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95"/>
            <p:cNvSpPr/>
            <p:nvPr/>
          </p:nvSpPr>
          <p:spPr>
            <a:xfrm>
              <a:off x="5088988" y="2513083"/>
              <a:ext cx="35620" cy="206700"/>
            </a:xfrm>
            <a:custGeom>
              <a:rect b="b" l="l" r="r" t="t"/>
              <a:pathLst>
                <a:path extrusionOk="0" h="6360" w="1096">
                  <a:moveTo>
                    <a:pt x="1" y="1"/>
                  </a:moveTo>
                  <a:cubicBezTo>
                    <a:pt x="239" y="1"/>
                    <a:pt x="453" y="168"/>
                    <a:pt x="453" y="406"/>
                  </a:cubicBezTo>
                  <a:lnTo>
                    <a:pt x="453" y="6359"/>
                  </a:lnTo>
                  <a:lnTo>
                    <a:pt x="1096" y="6121"/>
                  </a:lnTo>
                  <a:lnTo>
                    <a:pt x="1096" y="429"/>
                  </a:lnTo>
                  <a:cubicBezTo>
                    <a:pt x="1096" y="191"/>
                    <a:pt x="882"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95"/>
            <p:cNvSpPr/>
            <p:nvPr/>
          </p:nvSpPr>
          <p:spPr>
            <a:xfrm>
              <a:off x="4803378" y="2565733"/>
              <a:ext cx="281775" cy="147063"/>
            </a:xfrm>
            <a:custGeom>
              <a:rect b="b" l="l" r="r" t="t"/>
              <a:pathLst>
                <a:path extrusionOk="0" h="4525" w="8670">
                  <a:moveTo>
                    <a:pt x="1" y="0"/>
                  </a:moveTo>
                  <a:lnTo>
                    <a:pt x="1" y="4525"/>
                  </a:lnTo>
                  <a:lnTo>
                    <a:pt x="8669" y="4525"/>
                  </a:lnTo>
                  <a:lnTo>
                    <a:pt x="8669" y="262"/>
                  </a:lnTo>
                  <a:cubicBezTo>
                    <a:pt x="8669" y="119"/>
                    <a:pt x="8550" y="0"/>
                    <a:pt x="840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95"/>
            <p:cNvSpPr/>
            <p:nvPr/>
          </p:nvSpPr>
          <p:spPr>
            <a:xfrm>
              <a:off x="5054148" y="2564953"/>
              <a:ext cx="31005" cy="147095"/>
            </a:xfrm>
            <a:custGeom>
              <a:rect b="b" l="l" r="r" t="t"/>
              <a:pathLst>
                <a:path extrusionOk="0" h="4526" w="954">
                  <a:moveTo>
                    <a:pt x="1" y="0"/>
                  </a:moveTo>
                  <a:cubicBezTo>
                    <a:pt x="144" y="0"/>
                    <a:pt x="263" y="119"/>
                    <a:pt x="263" y="262"/>
                  </a:cubicBezTo>
                  <a:lnTo>
                    <a:pt x="263" y="4525"/>
                  </a:lnTo>
                  <a:lnTo>
                    <a:pt x="930" y="4525"/>
                  </a:lnTo>
                  <a:lnTo>
                    <a:pt x="930" y="262"/>
                  </a:lnTo>
                  <a:cubicBezTo>
                    <a:pt x="953" y="119"/>
                    <a:pt x="811" y="0"/>
                    <a:pt x="6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95"/>
            <p:cNvSpPr/>
            <p:nvPr/>
          </p:nvSpPr>
          <p:spPr>
            <a:xfrm>
              <a:off x="4802631" y="2541716"/>
              <a:ext cx="74328" cy="24050"/>
            </a:xfrm>
            <a:custGeom>
              <a:rect b="b" l="l" r="r" t="t"/>
              <a:pathLst>
                <a:path extrusionOk="0" h="740" w="2287">
                  <a:moveTo>
                    <a:pt x="286" y="1"/>
                  </a:moveTo>
                  <a:cubicBezTo>
                    <a:pt x="143" y="1"/>
                    <a:pt x="0" y="120"/>
                    <a:pt x="0" y="311"/>
                  </a:cubicBezTo>
                  <a:lnTo>
                    <a:pt x="0" y="739"/>
                  </a:lnTo>
                  <a:lnTo>
                    <a:pt x="2286" y="739"/>
                  </a:lnTo>
                  <a:lnTo>
                    <a:pt x="2286" y="311"/>
                  </a:lnTo>
                  <a:cubicBezTo>
                    <a:pt x="2286" y="120"/>
                    <a:pt x="2167" y="1"/>
                    <a:pt x="202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95"/>
            <p:cNvSpPr/>
            <p:nvPr/>
          </p:nvSpPr>
          <p:spPr>
            <a:xfrm>
              <a:off x="4803378" y="2604408"/>
              <a:ext cx="66625" cy="72020"/>
            </a:xfrm>
            <a:custGeom>
              <a:rect b="b" l="l" r="r" t="t"/>
              <a:pathLst>
                <a:path extrusionOk="0" h="2216" w="2050">
                  <a:moveTo>
                    <a:pt x="1" y="1"/>
                  </a:moveTo>
                  <a:lnTo>
                    <a:pt x="1" y="2216"/>
                  </a:lnTo>
                  <a:lnTo>
                    <a:pt x="1192" y="2216"/>
                  </a:lnTo>
                  <a:cubicBezTo>
                    <a:pt x="1668" y="2216"/>
                    <a:pt x="2049" y="1835"/>
                    <a:pt x="2049" y="1358"/>
                  </a:cubicBezTo>
                  <a:lnTo>
                    <a:pt x="2049" y="882"/>
                  </a:lnTo>
                  <a:cubicBezTo>
                    <a:pt x="2049" y="406"/>
                    <a:pt x="1668" y="1"/>
                    <a:pt x="119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95"/>
            <p:cNvSpPr/>
            <p:nvPr/>
          </p:nvSpPr>
          <p:spPr>
            <a:xfrm>
              <a:off x="4829703" y="2618351"/>
              <a:ext cx="11635" cy="11635"/>
            </a:xfrm>
            <a:custGeom>
              <a:rect b="b" l="l" r="r" t="t"/>
              <a:pathLst>
                <a:path extrusionOk="0" h="358" w="358">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95"/>
            <p:cNvSpPr/>
            <p:nvPr/>
          </p:nvSpPr>
          <p:spPr>
            <a:xfrm>
              <a:off x="4829703" y="2636941"/>
              <a:ext cx="10888" cy="21840"/>
            </a:xfrm>
            <a:custGeom>
              <a:rect b="b" l="l" r="r" t="t"/>
              <a:pathLst>
                <a:path extrusionOk="0" h="672" w="335">
                  <a:moveTo>
                    <a:pt x="144" y="0"/>
                  </a:moveTo>
                  <a:cubicBezTo>
                    <a:pt x="48" y="0"/>
                    <a:pt x="1" y="72"/>
                    <a:pt x="1" y="167"/>
                  </a:cubicBezTo>
                  <a:lnTo>
                    <a:pt x="1" y="524"/>
                  </a:lnTo>
                  <a:cubicBezTo>
                    <a:pt x="1" y="607"/>
                    <a:pt x="73" y="672"/>
                    <a:pt x="123" y="672"/>
                  </a:cubicBezTo>
                  <a:cubicBezTo>
                    <a:pt x="130" y="672"/>
                    <a:pt x="137" y="670"/>
                    <a:pt x="144" y="667"/>
                  </a:cubicBezTo>
                  <a:cubicBezTo>
                    <a:pt x="263" y="667"/>
                    <a:pt x="334" y="619"/>
                    <a:pt x="334" y="524"/>
                  </a:cubicBezTo>
                  <a:lnTo>
                    <a:pt x="334" y="143"/>
                  </a:lnTo>
                  <a:cubicBezTo>
                    <a:pt x="334" y="48"/>
                    <a:pt x="239" y="0"/>
                    <a:pt x="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95"/>
            <p:cNvSpPr/>
            <p:nvPr/>
          </p:nvSpPr>
          <p:spPr>
            <a:xfrm>
              <a:off x="4903251" y="2599793"/>
              <a:ext cx="50310" cy="10855"/>
            </a:xfrm>
            <a:custGeom>
              <a:rect b="b" l="l" r="r" t="t"/>
              <a:pathLst>
                <a:path extrusionOk="0" h="334" w="1548">
                  <a:moveTo>
                    <a:pt x="143" y="0"/>
                  </a:moveTo>
                  <a:cubicBezTo>
                    <a:pt x="48" y="0"/>
                    <a:pt x="0" y="95"/>
                    <a:pt x="0" y="191"/>
                  </a:cubicBezTo>
                  <a:cubicBezTo>
                    <a:pt x="0" y="262"/>
                    <a:pt x="95" y="333"/>
                    <a:pt x="167" y="333"/>
                  </a:cubicBezTo>
                  <a:lnTo>
                    <a:pt x="1405" y="333"/>
                  </a:lnTo>
                  <a:cubicBezTo>
                    <a:pt x="1477" y="333"/>
                    <a:pt x="1548" y="238"/>
                    <a:pt x="1548" y="143"/>
                  </a:cubicBezTo>
                  <a:cubicBezTo>
                    <a:pt x="1548" y="48"/>
                    <a:pt x="1453" y="0"/>
                    <a:pt x="13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95"/>
            <p:cNvSpPr/>
            <p:nvPr/>
          </p:nvSpPr>
          <p:spPr>
            <a:xfrm>
              <a:off x="4900911" y="2623778"/>
              <a:ext cx="146315" cy="10855"/>
            </a:xfrm>
            <a:custGeom>
              <a:rect b="b" l="l" r="r" t="t"/>
              <a:pathLst>
                <a:path extrusionOk="0" h="334" w="4502">
                  <a:moveTo>
                    <a:pt x="191" y="0"/>
                  </a:moveTo>
                  <a:cubicBezTo>
                    <a:pt x="72" y="0"/>
                    <a:pt x="1" y="96"/>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95"/>
            <p:cNvSpPr/>
            <p:nvPr/>
          </p:nvSpPr>
          <p:spPr>
            <a:xfrm>
              <a:off x="4900911" y="2646983"/>
              <a:ext cx="146315" cy="10888"/>
            </a:xfrm>
            <a:custGeom>
              <a:rect b="b" l="l" r="r" t="t"/>
              <a:pathLst>
                <a:path extrusionOk="0" h="335" w="4502">
                  <a:moveTo>
                    <a:pt x="191" y="1"/>
                  </a:moveTo>
                  <a:cubicBezTo>
                    <a:pt x="72" y="1"/>
                    <a:pt x="1" y="96"/>
                    <a:pt x="1" y="191"/>
                  </a:cubicBezTo>
                  <a:cubicBezTo>
                    <a:pt x="48" y="286"/>
                    <a:pt x="96" y="334"/>
                    <a:pt x="191" y="334"/>
                  </a:cubicBezTo>
                  <a:lnTo>
                    <a:pt x="4335" y="334"/>
                  </a:lnTo>
                  <a:cubicBezTo>
                    <a:pt x="4454" y="334"/>
                    <a:pt x="4502" y="239"/>
                    <a:pt x="4502" y="144"/>
                  </a:cubicBezTo>
                  <a:cubicBezTo>
                    <a:pt x="4478" y="72"/>
                    <a:pt x="4406" y="1"/>
                    <a:pt x="433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95"/>
            <p:cNvSpPr/>
            <p:nvPr/>
          </p:nvSpPr>
          <p:spPr>
            <a:xfrm>
              <a:off x="4900911" y="2670221"/>
              <a:ext cx="146315" cy="10855"/>
            </a:xfrm>
            <a:custGeom>
              <a:rect b="b" l="l" r="r" t="t"/>
              <a:pathLst>
                <a:path extrusionOk="0" h="334" w="4502">
                  <a:moveTo>
                    <a:pt x="191" y="0"/>
                  </a:moveTo>
                  <a:cubicBezTo>
                    <a:pt x="72" y="0"/>
                    <a:pt x="1" y="95"/>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95"/>
            <p:cNvSpPr/>
            <p:nvPr/>
          </p:nvSpPr>
          <p:spPr>
            <a:xfrm>
              <a:off x="4767791" y="2712016"/>
              <a:ext cx="357597" cy="38708"/>
            </a:xfrm>
            <a:custGeom>
              <a:rect b="b" l="l" r="r" t="t"/>
              <a:pathLst>
                <a:path extrusionOk="0" h="1191" w="11003">
                  <a:moveTo>
                    <a:pt x="1" y="0"/>
                  </a:moveTo>
                  <a:lnTo>
                    <a:pt x="1" y="738"/>
                  </a:lnTo>
                  <a:cubicBezTo>
                    <a:pt x="1" y="977"/>
                    <a:pt x="215" y="1191"/>
                    <a:pt x="453" y="1191"/>
                  </a:cubicBezTo>
                  <a:lnTo>
                    <a:pt x="10574" y="1191"/>
                  </a:lnTo>
                  <a:cubicBezTo>
                    <a:pt x="10812" y="1191"/>
                    <a:pt x="11003" y="977"/>
                    <a:pt x="11003" y="738"/>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95"/>
            <p:cNvSpPr/>
            <p:nvPr/>
          </p:nvSpPr>
          <p:spPr>
            <a:xfrm>
              <a:off x="5088988" y="2712016"/>
              <a:ext cx="35620" cy="38708"/>
            </a:xfrm>
            <a:custGeom>
              <a:rect b="b" l="l" r="r" t="t"/>
              <a:pathLst>
                <a:path extrusionOk="0" h="1191" w="1096">
                  <a:moveTo>
                    <a:pt x="453" y="0"/>
                  </a:moveTo>
                  <a:lnTo>
                    <a:pt x="453" y="738"/>
                  </a:lnTo>
                  <a:cubicBezTo>
                    <a:pt x="453" y="977"/>
                    <a:pt x="239" y="1191"/>
                    <a:pt x="1" y="1191"/>
                  </a:cubicBezTo>
                  <a:lnTo>
                    <a:pt x="644" y="1191"/>
                  </a:lnTo>
                  <a:cubicBezTo>
                    <a:pt x="882"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5" name="Google Shape;20885;p95"/>
          <p:cNvGrpSpPr/>
          <p:nvPr/>
        </p:nvGrpSpPr>
        <p:grpSpPr>
          <a:xfrm>
            <a:off x="5331779" y="4845701"/>
            <a:ext cx="543076" cy="536003"/>
            <a:chOff x="4767791" y="3036301"/>
            <a:chExt cx="356818" cy="352170"/>
          </a:xfrm>
        </p:grpSpPr>
        <p:sp>
          <p:nvSpPr>
            <p:cNvPr id="20886" name="Google Shape;20886;p95"/>
            <p:cNvSpPr/>
            <p:nvPr/>
          </p:nvSpPr>
          <p:spPr>
            <a:xfrm>
              <a:off x="5013133" y="3215863"/>
              <a:ext cx="111475" cy="61165"/>
            </a:xfrm>
            <a:custGeom>
              <a:rect b="b" l="l" r="r" t="t"/>
              <a:pathLst>
                <a:path extrusionOk="0" h="1882" w="3430">
                  <a:moveTo>
                    <a:pt x="1644" y="0"/>
                  </a:moveTo>
                  <a:lnTo>
                    <a:pt x="1" y="215"/>
                  </a:lnTo>
                  <a:lnTo>
                    <a:pt x="1" y="1882"/>
                  </a:lnTo>
                  <a:lnTo>
                    <a:pt x="3430" y="1882"/>
                  </a:lnTo>
                  <a:lnTo>
                    <a:pt x="3430" y="215"/>
                  </a:lnTo>
                  <a:lnTo>
                    <a:pt x="164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95"/>
            <p:cNvSpPr/>
            <p:nvPr/>
          </p:nvSpPr>
          <p:spPr>
            <a:xfrm>
              <a:off x="5013133" y="3324218"/>
              <a:ext cx="111475" cy="57297"/>
            </a:xfrm>
            <a:custGeom>
              <a:rect b="b" l="l" r="r" t="t"/>
              <a:pathLst>
                <a:path extrusionOk="0" h="1763" w="3430">
                  <a:moveTo>
                    <a:pt x="1763" y="0"/>
                  </a:moveTo>
                  <a:lnTo>
                    <a:pt x="1" y="215"/>
                  </a:lnTo>
                  <a:lnTo>
                    <a:pt x="1" y="1501"/>
                  </a:lnTo>
                  <a:cubicBezTo>
                    <a:pt x="1" y="1643"/>
                    <a:pt x="120" y="1763"/>
                    <a:pt x="286" y="1763"/>
                  </a:cubicBezTo>
                  <a:lnTo>
                    <a:pt x="3168" y="1763"/>
                  </a:lnTo>
                  <a:cubicBezTo>
                    <a:pt x="3311" y="1763"/>
                    <a:pt x="3430" y="1643"/>
                    <a:pt x="3430" y="1501"/>
                  </a:cubicBezTo>
                  <a:lnTo>
                    <a:pt x="3430" y="215"/>
                  </a:lnTo>
                  <a:lnTo>
                    <a:pt x="176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95"/>
            <p:cNvSpPr/>
            <p:nvPr/>
          </p:nvSpPr>
          <p:spPr>
            <a:xfrm>
              <a:off x="5103678" y="3215083"/>
              <a:ext cx="20930" cy="61165"/>
            </a:xfrm>
            <a:custGeom>
              <a:rect b="b" l="l" r="r" t="t"/>
              <a:pathLst>
                <a:path extrusionOk="0" h="1882" w="644">
                  <a:moveTo>
                    <a:pt x="311" y="0"/>
                  </a:moveTo>
                  <a:lnTo>
                    <a:pt x="1" y="215"/>
                  </a:lnTo>
                  <a:lnTo>
                    <a:pt x="1" y="1882"/>
                  </a:lnTo>
                  <a:lnTo>
                    <a:pt x="644" y="1882"/>
                  </a:lnTo>
                  <a:lnTo>
                    <a:pt x="644" y="215"/>
                  </a:lnTo>
                  <a:lnTo>
                    <a:pt x="31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95"/>
            <p:cNvSpPr/>
            <p:nvPr/>
          </p:nvSpPr>
          <p:spPr>
            <a:xfrm>
              <a:off x="5094416" y="3324218"/>
              <a:ext cx="30193" cy="57297"/>
            </a:xfrm>
            <a:custGeom>
              <a:rect b="b" l="l" r="r" t="t"/>
              <a:pathLst>
                <a:path extrusionOk="0" h="1763" w="929">
                  <a:moveTo>
                    <a:pt x="596" y="0"/>
                  </a:moveTo>
                  <a:lnTo>
                    <a:pt x="286" y="215"/>
                  </a:lnTo>
                  <a:lnTo>
                    <a:pt x="286" y="1501"/>
                  </a:lnTo>
                  <a:cubicBezTo>
                    <a:pt x="286" y="1643"/>
                    <a:pt x="167" y="1763"/>
                    <a:pt x="0" y="1763"/>
                  </a:cubicBezTo>
                  <a:lnTo>
                    <a:pt x="667" y="1763"/>
                  </a:lnTo>
                  <a:cubicBezTo>
                    <a:pt x="810" y="1763"/>
                    <a:pt x="929" y="1643"/>
                    <a:pt x="929" y="1501"/>
                  </a:cubicBezTo>
                  <a:lnTo>
                    <a:pt x="929" y="215"/>
                  </a:lnTo>
                  <a:lnTo>
                    <a:pt x="59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95"/>
            <p:cNvSpPr/>
            <p:nvPr/>
          </p:nvSpPr>
          <p:spPr>
            <a:xfrm>
              <a:off x="5058796" y="3243716"/>
              <a:ext cx="19403" cy="10855"/>
            </a:xfrm>
            <a:custGeom>
              <a:rect b="b" l="l" r="r" t="t"/>
              <a:pathLst>
                <a:path extrusionOk="0" h="334" w="597">
                  <a:moveTo>
                    <a:pt x="144" y="1"/>
                  </a:moveTo>
                  <a:cubicBezTo>
                    <a:pt x="72" y="1"/>
                    <a:pt x="1" y="96"/>
                    <a:pt x="1" y="191"/>
                  </a:cubicBezTo>
                  <a:cubicBezTo>
                    <a:pt x="1" y="286"/>
                    <a:pt x="96" y="334"/>
                    <a:pt x="191" y="334"/>
                  </a:cubicBezTo>
                  <a:lnTo>
                    <a:pt x="453" y="334"/>
                  </a:lnTo>
                  <a:cubicBezTo>
                    <a:pt x="548" y="334"/>
                    <a:pt x="596" y="263"/>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95"/>
            <p:cNvSpPr/>
            <p:nvPr/>
          </p:nvSpPr>
          <p:spPr>
            <a:xfrm>
              <a:off x="5058796" y="3351291"/>
              <a:ext cx="19403" cy="10888"/>
            </a:xfrm>
            <a:custGeom>
              <a:rect b="b" l="l" r="r" t="t"/>
              <a:pathLst>
                <a:path extrusionOk="0" h="335" w="597">
                  <a:moveTo>
                    <a:pt x="144" y="1"/>
                  </a:moveTo>
                  <a:cubicBezTo>
                    <a:pt x="72" y="1"/>
                    <a:pt x="1" y="96"/>
                    <a:pt x="1" y="191"/>
                  </a:cubicBezTo>
                  <a:cubicBezTo>
                    <a:pt x="1" y="287"/>
                    <a:pt x="96" y="334"/>
                    <a:pt x="191" y="334"/>
                  </a:cubicBezTo>
                  <a:lnTo>
                    <a:pt x="453" y="334"/>
                  </a:lnTo>
                  <a:cubicBezTo>
                    <a:pt x="548" y="334"/>
                    <a:pt x="596" y="239"/>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95"/>
            <p:cNvSpPr/>
            <p:nvPr/>
          </p:nvSpPr>
          <p:spPr>
            <a:xfrm>
              <a:off x="5013133" y="3276996"/>
              <a:ext cx="111475" cy="54210"/>
            </a:xfrm>
            <a:custGeom>
              <a:rect b="b" l="l" r="r" t="t"/>
              <a:pathLst>
                <a:path extrusionOk="0" h="1668" w="3430">
                  <a:moveTo>
                    <a:pt x="1" y="1"/>
                  </a:moveTo>
                  <a:lnTo>
                    <a:pt x="1" y="1668"/>
                  </a:lnTo>
                  <a:lnTo>
                    <a:pt x="3430" y="1668"/>
                  </a:lnTo>
                  <a:lnTo>
                    <a:pt x="3430"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95"/>
            <p:cNvSpPr/>
            <p:nvPr/>
          </p:nvSpPr>
          <p:spPr>
            <a:xfrm>
              <a:off x="5103678" y="3276996"/>
              <a:ext cx="20930" cy="54210"/>
            </a:xfrm>
            <a:custGeom>
              <a:rect b="b" l="l" r="r" t="t"/>
              <a:pathLst>
                <a:path extrusionOk="0" h="1668" w="644">
                  <a:moveTo>
                    <a:pt x="1" y="1"/>
                  </a:moveTo>
                  <a:lnTo>
                    <a:pt x="1" y="1668"/>
                  </a:lnTo>
                  <a:lnTo>
                    <a:pt x="644" y="1668"/>
                  </a:lnTo>
                  <a:lnTo>
                    <a:pt x="64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95"/>
            <p:cNvSpPr/>
            <p:nvPr/>
          </p:nvSpPr>
          <p:spPr>
            <a:xfrm>
              <a:off x="5058796" y="3299453"/>
              <a:ext cx="19403" cy="10855"/>
            </a:xfrm>
            <a:custGeom>
              <a:rect b="b" l="l" r="r" t="t"/>
              <a:pathLst>
                <a:path extrusionOk="0" h="334" w="597">
                  <a:moveTo>
                    <a:pt x="144" y="0"/>
                  </a:moveTo>
                  <a:cubicBezTo>
                    <a:pt x="72" y="0"/>
                    <a:pt x="1" y="95"/>
                    <a:pt x="1" y="167"/>
                  </a:cubicBezTo>
                  <a:cubicBezTo>
                    <a:pt x="1" y="262"/>
                    <a:pt x="96" y="334"/>
                    <a:pt x="191" y="334"/>
                  </a:cubicBezTo>
                  <a:lnTo>
                    <a:pt x="453" y="334"/>
                  </a:lnTo>
                  <a:cubicBezTo>
                    <a:pt x="548" y="334"/>
                    <a:pt x="596" y="262"/>
                    <a:pt x="596" y="143"/>
                  </a:cubicBezTo>
                  <a:cubicBezTo>
                    <a:pt x="596" y="48"/>
                    <a:pt x="501" y="0"/>
                    <a:pt x="406"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95"/>
            <p:cNvSpPr/>
            <p:nvPr/>
          </p:nvSpPr>
          <p:spPr>
            <a:xfrm>
              <a:off x="4826616" y="3307968"/>
              <a:ext cx="118463" cy="80503"/>
            </a:xfrm>
            <a:custGeom>
              <a:rect b="b" l="l" r="r" t="t"/>
              <a:pathLst>
                <a:path extrusionOk="0" h="2477" w="3645">
                  <a:moveTo>
                    <a:pt x="1810" y="0"/>
                  </a:moveTo>
                  <a:cubicBezTo>
                    <a:pt x="1739" y="0"/>
                    <a:pt x="1644" y="72"/>
                    <a:pt x="1644" y="191"/>
                  </a:cubicBezTo>
                  <a:lnTo>
                    <a:pt x="1644" y="1405"/>
                  </a:lnTo>
                  <a:lnTo>
                    <a:pt x="715" y="1405"/>
                  </a:lnTo>
                  <a:cubicBezTo>
                    <a:pt x="286" y="1405"/>
                    <a:pt x="0" y="1691"/>
                    <a:pt x="0" y="2120"/>
                  </a:cubicBezTo>
                  <a:lnTo>
                    <a:pt x="0" y="2263"/>
                  </a:lnTo>
                  <a:cubicBezTo>
                    <a:pt x="0" y="2358"/>
                    <a:pt x="48" y="2453"/>
                    <a:pt x="143" y="2453"/>
                  </a:cubicBezTo>
                  <a:cubicBezTo>
                    <a:pt x="239" y="2453"/>
                    <a:pt x="334" y="2382"/>
                    <a:pt x="334" y="2286"/>
                  </a:cubicBezTo>
                  <a:lnTo>
                    <a:pt x="334" y="2143"/>
                  </a:lnTo>
                  <a:cubicBezTo>
                    <a:pt x="334" y="1929"/>
                    <a:pt x="501" y="1762"/>
                    <a:pt x="739" y="1762"/>
                  </a:cubicBezTo>
                  <a:lnTo>
                    <a:pt x="1667" y="1762"/>
                  </a:lnTo>
                  <a:lnTo>
                    <a:pt x="1667" y="2286"/>
                  </a:lnTo>
                  <a:cubicBezTo>
                    <a:pt x="1667" y="2382"/>
                    <a:pt x="1739" y="2453"/>
                    <a:pt x="1810" y="2477"/>
                  </a:cubicBezTo>
                  <a:cubicBezTo>
                    <a:pt x="1906" y="2477"/>
                    <a:pt x="2001" y="2405"/>
                    <a:pt x="2001" y="2286"/>
                  </a:cubicBezTo>
                  <a:lnTo>
                    <a:pt x="2001" y="1762"/>
                  </a:lnTo>
                  <a:lnTo>
                    <a:pt x="2882" y="1762"/>
                  </a:lnTo>
                  <a:cubicBezTo>
                    <a:pt x="3120" y="1762"/>
                    <a:pt x="3311" y="1929"/>
                    <a:pt x="3311" y="2143"/>
                  </a:cubicBezTo>
                  <a:lnTo>
                    <a:pt x="3311" y="2286"/>
                  </a:lnTo>
                  <a:cubicBezTo>
                    <a:pt x="3311" y="2382"/>
                    <a:pt x="3358" y="2477"/>
                    <a:pt x="3454" y="2477"/>
                  </a:cubicBezTo>
                  <a:cubicBezTo>
                    <a:pt x="3549" y="2477"/>
                    <a:pt x="3644" y="2405"/>
                    <a:pt x="3644" y="2334"/>
                  </a:cubicBezTo>
                  <a:lnTo>
                    <a:pt x="3644" y="2167"/>
                  </a:lnTo>
                  <a:cubicBezTo>
                    <a:pt x="3596" y="1691"/>
                    <a:pt x="3263" y="1381"/>
                    <a:pt x="2858" y="1381"/>
                  </a:cubicBezTo>
                  <a:lnTo>
                    <a:pt x="1977" y="1381"/>
                  </a:lnTo>
                  <a:lnTo>
                    <a:pt x="1977" y="191"/>
                  </a:lnTo>
                  <a:cubicBezTo>
                    <a:pt x="1977" y="95"/>
                    <a:pt x="1906" y="24"/>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95"/>
            <p:cNvSpPr/>
            <p:nvPr/>
          </p:nvSpPr>
          <p:spPr>
            <a:xfrm>
              <a:off x="4787908" y="3208128"/>
              <a:ext cx="10888" cy="178035"/>
            </a:xfrm>
            <a:custGeom>
              <a:rect b="b" l="l" r="r" t="t"/>
              <a:pathLst>
                <a:path extrusionOk="0" h="5478" w="335">
                  <a:moveTo>
                    <a:pt x="144" y="0"/>
                  </a:moveTo>
                  <a:cubicBezTo>
                    <a:pt x="72" y="48"/>
                    <a:pt x="1" y="95"/>
                    <a:pt x="1" y="191"/>
                  </a:cubicBezTo>
                  <a:lnTo>
                    <a:pt x="1" y="5311"/>
                  </a:lnTo>
                  <a:cubicBezTo>
                    <a:pt x="1" y="5406"/>
                    <a:pt x="72" y="5454"/>
                    <a:pt x="144" y="5477"/>
                  </a:cubicBezTo>
                  <a:cubicBezTo>
                    <a:pt x="239" y="5477"/>
                    <a:pt x="334" y="5406"/>
                    <a:pt x="334" y="5311"/>
                  </a:cubicBezTo>
                  <a:lnTo>
                    <a:pt x="334" y="191"/>
                  </a:lnTo>
                  <a:cubicBezTo>
                    <a:pt x="334" y="72"/>
                    <a:pt x="239" y="0"/>
                    <a:pt x="14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95"/>
            <p:cNvSpPr/>
            <p:nvPr/>
          </p:nvSpPr>
          <p:spPr>
            <a:xfrm>
              <a:off x="4884661" y="3036301"/>
              <a:ext cx="222170" cy="113035"/>
            </a:xfrm>
            <a:custGeom>
              <a:rect b="b" l="l" r="r" t="t"/>
              <a:pathLst>
                <a:path extrusionOk="0" h="3478" w="6836">
                  <a:moveTo>
                    <a:pt x="358" y="0"/>
                  </a:moveTo>
                  <a:cubicBezTo>
                    <a:pt x="191" y="0"/>
                    <a:pt x="0" y="143"/>
                    <a:pt x="0" y="358"/>
                  </a:cubicBezTo>
                  <a:lnTo>
                    <a:pt x="0" y="3477"/>
                  </a:lnTo>
                  <a:lnTo>
                    <a:pt x="6835" y="3239"/>
                  </a:lnTo>
                  <a:lnTo>
                    <a:pt x="6835" y="358"/>
                  </a:lnTo>
                  <a:cubicBezTo>
                    <a:pt x="6835" y="167"/>
                    <a:pt x="6692" y="0"/>
                    <a:pt x="64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95"/>
            <p:cNvSpPr/>
            <p:nvPr/>
          </p:nvSpPr>
          <p:spPr>
            <a:xfrm>
              <a:off x="5073518" y="3036983"/>
              <a:ext cx="32532" cy="112353"/>
            </a:xfrm>
            <a:custGeom>
              <a:rect b="b" l="l" r="r" t="t"/>
              <a:pathLst>
                <a:path extrusionOk="0" h="3457" w="1001">
                  <a:moveTo>
                    <a:pt x="41" y="1"/>
                  </a:moveTo>
                  <a:cubicBezTo>
                    <a:pt x="27" y="1"/>
                    <a:pt x="14" y="2"/>
                    <a:pt x="0" y="3"/>
                  </a:cubicBezTo>
                  <a:lnTo>
                    <a:pt x="80" y="3"/>
                  </a:lnTo>
                  <a:cubicBezTo>
                    <a:pt x="67" y="2"/>
                    <a:pt x="54" y="1"/>
                    <a:pt x="41" y="1"/>
                  </a:cubicBezTo>
                  <a:close/>
                  <a:moveTo>
                    <a:pt x="80" y="3"/>
                  </a:moveTo>
                  <a:lnTo>
                    <a:pt x="80" y="3"/>
                  </a:lnTo>
                  <a:cubicBezTo>
                    <a:pt x="249" y="23"/>
                    <a:pt x="357" y="171"/>
                    <a:pt x="357" y="337"/>
                  </a:cubicBezTo>
                  <a:lnTo>
                    <a:pt x="357" y="3456"/>
                  </a:lnTo>
                  <a:lnTo>
                    <a:pt x="1000" y="3242"/>
                  </a:lnTo>
                  <a:lnTo>
                    <a:pt x="1000" y="360"/>
                  </a:lnTo>
                  <a:cubicBezTo>
                    <a:pt x="1000" y="194"/>
                    <a:pt x="858" y="3"/>
                    <a:pt x="643" y="3"/>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95"/>
            <p:cNvSpPr/>
            <p:nvPr/>
          </p:nvSpPr>
          <p:spPr>
            <a:xfrm>
              <a:off x="4969811" y="3169421"/>
              <a:ext cx="51090" cy="32533"/>
            </a:xfrm>
            <a:custGeom>
              <a:rect b="b" l="l" r="r" t="t"/>
              <a:pathLst>
                <a:path extrusionOk="0" h="1001" w="1572">
                  <a:moveTo>
                    <a:pt x="119" y="0"/>
                  </a:moveTo>
                  <a:lnTo>
                    <a:pt x="0" y="1001"/>
                  </a:lnTo>
                  <a:lnTo>
                    <a:pt x="1572" y="1001"/>
                  </a:lnTo>
                  <a:lnTo>
                    <a:pt x="150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95"/>
            <p:cNvSpPr/>
            <p:nvPr/>
          </p:nvSpPr>
          <p:spPr>
            <a:xfrm>
              <a:off x="4767791" y="3199613"/>
              <a:ext cx="356818" cy="22458"/>
            </a:xfrm>
            <a:custGeom>
              <a:rect b="b" l="l" r="r" t="t"/>
              <a:pathLst>
                <a:path extrusionOk="0" h="691" w="10979">
                  <a:moveTo>
                    <a:pt x="167" y="0"/>
                  </a:moveTo>
                  <a:cubicBezTo>
                    <a:pt x="96" y="0"/>
                    <a:pt x="1" y="72"/>
                    <a:pt x="1" y="167"/>
                  </a:cubicBezTo>
                  <a:lnTo>
                    <a:pt x="1" y="500"/>
                  </a:lnTo>
                  <a:cubicBezTo>
                    <a:pt x="1" y="596"/>
                    <a:pt x="48" y="691"/>
                    <a:pt x="167" y="691"/>
                  </a:cubicBezTo>
                  <a:lnTo>
                    <a:pt x="10979" y="691"/>
                  </a:lnTo>
                  <a:lnTo>
                    <a:pt x="10979" y="167"/>
                  </a:lnTo>
                  <a:cubicBezTo>
                    <a:pt x="10979" y="95"/>
                    <a:pt x="10931" y="0"/>
                    <a:pt x="1081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95"/>
            <p:cNvSpPr/>
            <p:nvPr/>
          </p:nvSpPr>
          <p:spPr>
            <a:xfrm>
              <a:off x="4884661" y="3141568"/>
              <a:ext cx="221390" cy="30972"/>
            </a:xfrm>
            <a:custGeom>
              <a:rect b="b" l="l" r="r" t="t"/>
              <a:pathLst>
                <a:path extrusionOk="0" h="953" w="6812">
                  <a:moveTo>
                    <a:pt x="0" y="0"/>
                  </a:moveTo>
                  <a:lnTo>
                    <a:pt x="0" y="572"/>
                  </a:lnTo>
                  <a:cubicBezTo>
                    <a:pt x="0" y="762"/>
                    <a:pt x="191" y="953"/>
                    <a:pt x="382" y="953"/>
                  </a:cubicBezTo>
                  <a:lnTo>
                    <a:pt x="6430" y="953"/>
                  </a:lnTo>
                  <a:cubicBezTo>
                    <a:pt x="6645" y="953"/>
                    <a:pt x="6811" y="762"/>
                    <a:pt x="6811" y="572"/>
                  </a:cubicBezTo>
                  <a:lnTo>
                    <a:pt x="6811"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95"/>
            <p:cNvSpPr/>
            <p:nvPr/>
          </p:nvSpPr>
          <p:spPr>
            <a:xfrm>
              <a:off x="4834351" y="3117551"/>
              <a:ext cx="101432" cy="150183"/>
            </a:xfrm>
            <a:custGeom>
              <a:rect b="b" l="l" r="r" t="t"/>
              <a:pathLst>
                <a:path extrusionOk="0" h="4621" w="3121">
                  <a:moveTo>
                    <a:pt x="191" y="1"/>
                  </a:moveTo>
                  <a:cubicBezTo>
                    <a:pt x="96" y="1"/>
                    <a:pt x="1" y="72"/>
                    <a:pt x="1" y="168"/>
                  </a:cubicBezTo>
                  <a:lnTo>
                    <a:pt x="1" y="4573"/>
                  </a:lnTo>
                  <a:cubicBezTo>
                    <a:pt x="1" y="4621"/>
                    <a:pt x="24" y="4621"/>
                    <a:pt x="24" y="4621"/>
                  </a:cubicBezTo>
                  <a:lnTo>
                    <a:pt x="3096" y="4621"/>
                  </a:lnTo>
                  <a:cubicBezTo>
                    <a:pt x="3120" y="4621"/>
                    <a:pt x="3120" y="4573"/>
                    <a:pt x="3120" y="4573"/>
                  </a:cubicBezTo>
                  <a:lnTo>
                    <a:pt x="3120" y="168"/>
                  </a:lnTo>
                  <a:cubicBezTo>
                    <a:pt x="3120" y="72"/>
                    <a:pt x="3025" y="1"/>
                    <a:pt x="295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95"/>
            <p:cNvSpPr/>
            <p:nvPr/>
          </p:nvSpPr>
          <p:spPr>
            <a:xfrm>
              <a:off x="5072738" y="3141568"/>
              <a:ext cx="33313" cy="30972"/>
            </a:xfrm>
            <a:custGeom>
              <a:rect b="b" l="l" r="r" t="t"/>
              <a:pathLst>
                <a:path extrusionOk="0" h="953" w="1025">
                  <a:moveTo>
                    <a:pt x="381" y="0"/>
                  </a:moveTo>
                  <a:lnTo>
                    <a:pt x="381" y="572"/>
                  </a:lnTo>
                  <a:cubicBezTo>
                    <a:pt x="381" y="762"/>
                    <a:pt x="191" y="953"/>
                    <a:pt x="0" y="953"/>
                  </a:cubicBezTo>
                  <a:lnTo>
                    <a:pt x="643" y="953"/>
                  </a:lnTo>
                  <a:cubicBezTo>
                    <a:pt x="858" y="953"/>
                    <a:pt x="1024" y="762"/>
                    <a:pt x="1024" y="572"/>
                  </a:cubicBezTo>
                  <a:lnTo>
                    <a:pt x="1024"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95"/>
            <p:cNvSpPr/>
            <p:nvPr/>
          </p:nvSpPr>
          <p:spPr>
            <a:xfrm>
              <a:off x="4873058" y="3116803"/>
              <a:ext cx="62725" cy="149403"/>
            </a:xfrm>
            <a:custGeom>
              <a:rect b="b" l="l" r="r" t="t"/>
              <a:pathLst>
                <a:path extrusionOk="0" h="4597" w="1930">
                  <a:moveTo>
                    <a:pt x="238" y="0"/>
                  </a:moveTo>
                  <a:cubicBezTo>
                    <a:pt x="143" y="0"/>
                    <a:pt x="96" y="0"/>
                    <a:pt x="0" y="24"/>
                  </a:cubicBezTo>
                  <a:cubicBezTo>
                    <a:pt x="715" y="143"/>
                    <a:pt x="1262" y="738"/>
                    <a:pt x="1262" y="1477"/>
                  </a:cubicBezTo>
                  <a:lnTo>
                    <a:pt x="1262" y="4430"/>
                  </a:lnTo>
                  <a:cubicBezTo>
                    <a:pt x="1262" y="4525"/>
                    <a:pt x="1167" y="4596"/>
                    <a:pt x="1072" y="4596"/>
                  </a:cubicBezTo>
                  <a:lnTo>
                    <a:pt x="1739" y="4596"/>
                  </a:lnTo>
                  <a:cubicBezTo>
                    <a:pt x="1810" y="4596"/>
                    <a:pt x="1905" y="4525"/>
                    <a:pt x="1905" y="4430"/>
                  </a:cubicBezTo>
                  <a:lnTo>
                    <a:pt x="1905" y="1477"/>
                  </a:lnTo>
                  <a:cubicBezTo>
                    <a:pt x="1929" y="667"/>
                    <a:pt x="1286" y="0"/>
                    <a:pt x="45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95"/>
            <p:cNvSpPr/>
            <p:nvPr/>
          </p:nvSpPr>
          <p:spPr>
            <a:xfrm>
              <a:off x="4871498" y="3198833"/>
              <a:ext cx="27138" cy="108388"/>
            </a:xfrm>
            <a:custGeom>
              <a:rect b="b" l="l" r="r" t="t"/>
              <a:pathLst>
                <a:path extrusionOk="0" h="3335" w="835">
                  <a:moveTo>
                    <a:pt x="382" y="0"/>
                  </a:moveTo>
                  <a:cubicBezTo>
                    <a:pt x="167" y="0"/>
                    <a:pt x="1" y="167"/>
                    <a:pt x="1" y="381"/>
                  </a:cubicBezTo>
                  <a:lnTo>
                    <a:pt x="1" y="2882"/>
                  </a:lnTo>
                  <a:lnTo>
                    <a:pt x="405" y="3334"/>
                  </a:lnTo>
                  <a:lnTo>
                    <a:pt x="834" y="2882"/>
                  </a:lnTo>
                  <a:lnTo>
                    <a:pt x="834" y="381"/>
                  </a:lnTo>
                  <a:cubicBezTo>
                    <a:pt x="834" y="167"/>
                    <a:pt x="644" y="0"/>
                    <a:pt x="42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95"/>
            <p:cNvSpPr/>
            <p:nvPr/>
          </p:nvSpPr>
          <p:spPr>
            <a:xfrm>
              <a:off x="4830483" y="3292466"/>
              <a:ext cx="109168" cy="30225"/>
            </a:xfrm>
            <a:custGeom>
              <a:rect b="b" l="l" r="r" t="t"/>
              <a:pathLst>
                <a:path extrusionOk="0" h="930" w="3359">
                  <a:moveTo>
                    <a:pt x="310" y="1"/>
                  </a:moveTo>
                  <a:cubicBezTo>
                    <a:pt x="143" y="1"/>
                    <a:pt x="0" y="120"/>
                    <a:pt x="0" y="287"/>
                  </a:cubicBezTo>
                  <a:lnTo>
                    <a:pt x="0" y="620"/>
                  </a:lnTo>
                  <a:cubicBezTo>
                    <a:pt x="0" y="787"/>
                    <a:pt x="120" y="930"/>
                    <a:pt x="310" y="930"/>
                  </a:cubicBezTo>
                  <a:lnTo>
                    <a:pt x="3073" y="930"/>
                  </a:lnTo>
                  <a:cubicBezTo>
                    <a:pt x="3239" y="930"/>
                    <a:pt x="3358" y="787"/>
                    <a:pt x="3358" y="620"/>
                  </a:cubicBezTo>
                  <a:lnTo>
                    <a:pt x="3358" y="287"/>
                  </a:lnTo>
                  <a:cubicBezTo>
                    <a:pt x="3358" y="144"/>
                    <a:pt x="3239" y="1"/>
                    <a:pt x="3073"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95"/>
            <p:cNvSpPr/>
            <p:nvPr/>
          </p:nvSpPr>
          <p:spPr>
            <a:xfrm>
              <a:off x="4908646" y="3291718"/>
              <a:ext cx="31005" cy="30193"/>
            </a:xfrm>
            <a:custGeom>
              <a:rect b="b" l="l" r="r" t="t"/>
              <a:pathLst>
                <a:path extrusionOk="0" h="929" w="954">
                  <a:moveTo>
                    <a:pt x="1" y="0"/>
                  </a:moveTo>
                  <a:cubicBezTo>
                    <a:pt x="191" y="0"/>
                    <a:pt x="310" y="143"/>
                    <a:pt x="310" y="286"/>
                  </a:cubicBezTo>
                  <a:lnTo>
                    <a:pt x="310" y="619"/>
                  </a:lnTo>
                  <a:cubicBezTo>
                    <a:pt x="310" y="810"/>
                    <a:pt x="144" y="929"/>
                    <a:pt x="1" y="929"/>
                  </a:cubicBezTo>
                  <a:lnTo>
                    <a:pt x="668" y="929"/>
                  </a:lnTo>
                  <a:cubicBezTo>
                    <a:pt x="834" y="929"/>
                    <a:pt x="953" y="762"/>
                    <a:pt x="953" y="619"/>
                  </a:cubicBezTo>
                  <a:lnTo>
                    <a:pt x="953" y="286"/>
                  </a:lnTo>
                  <a:cubicBezTo>
                    <a:pt x="953" y="119"/>
                    <a:pt x="810" y="0"/>
                    <a:pt x="66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8" name="Google Shape;20908;p95"/>
          <p:cNvGrpSpPr/>
          <p:nvPr/>
        </p:nvGrpSpPr>
        <p:grpSpPr>
          <a:xfrm>
            <a:off x="5331779" y="5743293"/>
            <a:ext cx="544263" cy="451220"/>
            <a:chOff x="4767791" y="3626046"/>
            <a:chExt cx="357597" cy="296465"/>
          </a:xfrm>
        </p:grpSpPr>
        <p:sp>
          <p:nvSpPr>
            <p:cNvPr id="20909" name="Google Shape;20909;p95"/>
            <p:cNvSpPr/>
            <p:nvPr/>
          </p:nvSpPr>
          <p:spPr>
            <a:xfrm>
              <a:off x="4900131" y="3857478"/>
              <a:ext cx="92138" cy="58857"/>
            </a:xfrm>
            <a:custGeom>
              <a:rect b="b" l="l" r="r" t="t"/>
              <a:pathLst>
                <a:path extrusionOk="0" h="1811" w="2835">
                  <a:moveTo>
                    <a:pt x="1406" y="0"/>
                  </a:moveTo>
                  <a:lnTo>
                    <a:pt x="215" y="215"/>
                  </a:lnTo>
                  <a:lnTo>
                    <a:pt x="1" y="1810"/>
                  </a:lnTo>
                  <a:lnTo>
                    <a:pt x="2835" y="1810"/>
                  </a:lnTo>
                  <a:lnTo>
                    <a:pt x="2597" y="215"/>
                  </a:lnTo>
                  <a:lnTo>
                    <a:pt x="14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95"/>
            <p:cNvSpPr/>
            <p:nvPr/>
          </p:nvSpPr>
          <p:spPr>
            <a:xfrm>
              <a:off x="4964383" y="3857478"/>
              <a:ext cx="27885" cy="58857"/>
            </a:xfrm>
            <a:custGeom>
              <a:rect b="b" l="l" r="r" t="t"/>
              <a:pathLst>
                <a:path extrusionOk="0" h="1811" w="858">
                  <a:moveTo>
                    <a:pt x="405" y="0"/>
                  </a:moveTo>
                  <a:lnTo>
                    <a:pt x="0" y="215"/>
                  </a:lnTo>
                  <a:lnTo>
                    <a:pt x="191" y="1810"/>
                  </a:lnTo>
                  <a:lnTo>
                    <a:pt x="858" y="1810"/>
                  </a:lnTo>
                  <a:lnTo>
                    <a:pt x="643" y="215"/>
                  </a:lnTo>
                  <a:lnTo>
                    <a:pt x="405"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95"/>
            <p:cNvSpPr/>
            <p:nvPr/>
          </p:nvSpPr>
          <p:spPr>
            <a:xfrm>
              <a:off x="4872278" y="3911656"/>
              <a:ext cx="147875" cy="10855"/>
            </a:xfrm>
            <a:custGeom>
              <a:rect b="b" l="l" r="r" t="t"/>
              <a:pathLst>
                <a:path extrusionOk="0" h="334" w="4550">
                  <a:moveTo>
                    <a:pt x="167" y="0"/>
                  </a:moveTo>
                  <a:cubicBezTo>
                    <a:pt x="48" y="0"/>
                    <a:pt x="0" y="96"/>
                    <a:pt x="0" y="191"/>
                  </a:cubicBezTo>
                  <a:cubicBezTo>
                    <a:pt x="24" y="262"/>
                    <a:pt x="96" y="334"/>
                    <a:pt x="167" y="334"/>
                  </a:cubicBezTo>
                  <a:lnTo>
                    <a:pt x="4382" y="334"/>
                  </a:lnTo>
                  <a:cubicBezTo>
                    <a:pt x="4454" y="334"/>
                    <a:pt x="4549" y="239"/>
                    <a:pt x="4549" y="143"/>
                  </a:cubicBezTo>
                  <a:cubicBezTo>
                    <a:pt x="4525" y="48"/>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95"/>
            <p:cNvSpPr/>
            <p:nvPr/>
          </p:nvSpPr>
          <p:spPr>
            <a:xfrm>
              <a:off x="4767791" y="3626046"/>
              <a:ext cx="357597" cy="207480"/>
            </a:xfrm>
            <a:custGeom>
              <a:rect b="b" l="l" r="r" t="t"/>
              <a:pathLst>
                <a:path extrusionOk="0" h="6384" w="11003">
                  <a:moveTo>
                    <a:pt x="453" y="1"/>
                  </a:moveTo>
                  <a:cubicBezTo>
                    <a:pt x="215" y="1"/>
                    <a:pt x="1" y="215"/>
                    <a:pt x="1" y="453"/>
                  </a:cubicBezTo>
                  <a:lnTo>
                    <a:pt x="1" y="6145"/>
                  </a:lnTo>
                  <a:lnTo>
                    <a:pt x="5573" y="6383"/>
                  </a:lnTo>
                  <a:lnTo>
                    <a:pt x="11003" y="6145"/>
                  </a:lnTo>
                  <a:lnTo>
                    <a:pt x="11003" y="453"/>
                  </a:lnTo>
                  <a:cubicBezTo>
                    <a:pt x="11003"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95"/>
            <p:cNvSpPr/>
            <p:nvPr/>
          </p:nvSpPr>
          <p:spPr>
            <a:xfrm>
              <a:off x="5089768" y="3627378"/>
              <a:ext cx="34840" cy="206895"/>
            </a:xfrm>
            <a:custGeom>
              <a:rect b="b" l="l" r="r" t="t"/>
              <a:pathLst>
                <a:path extrusionOk="0" h="6366" w="1072">
                  <a:moveTo>
                    <a:pt x="73" y="0"/>
                  </a:moveTo>
                  <a:cubicBezTo>
                    <a:pt x="49" y="0"/>
                    <a:pt x="25" y="3"/>
                    <a:pt x="0" y="8"/>
                  </a:cubicBezTo>
                  <a:lnTo>
                    <a:pt x="143" y="8"/>
                  </a:lnTo>
                  <a:cubicBezTo>
                    <a:pt x="120" y="3"/>
                    <a:pt x="97" y="0"/>
                    <a:pt x="73" y="0"/>
                  </a:cubicBezTo>
                  <a:close/>
                  <a:moveTo>
                    <a:pt x="143" y="8"/>
                  </a:moveTo>
                  <a:cubicBezTo>
                    <a:pt x="310" y="43"/>
                    <a:pt x="429" y="205"/>
                    <a:pt x="429" y="412"/>
                  </a:cubicBezTo>
                  <a:lnTo>
                    <a:pt x="429" y="6366"/>
                  </a:lnTo>
                  <a:lnTo>
                    <a:pt x="1072" y="6128"/>
                  </a:lnTo>
                  <a:lnTo>
                    <a:pt x="1072" y="436"/>
                  </a:lnTo>
                  <a:cubicBezTo>
                    <a:pt x="1072" y="198"/>
                    <a:pt x="858" y="8"/>
                    <a:pt x="620"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95"/>
            <p:cNvSpPr/>
            <p:nvPr/>
          </p:nvSpPr>
          <p:spPr>
            <a:xfrm>
              <a:off x="4860676" y="3659326"/>
              <a:ext cx="171080" cy="171080"/>
            </a:xfrm>
            <a:custGeom>
              <a:rect b="b" l="l" r="r" t="t"/>
              <a:pathLst>
                <a:path extrusionOk="0" h="5264" w="5264">
                  <a:moveTo>
                    <a:pt x="167" y="1"/>
                  </a:moveTo>
                  <a:cubicBezTo>
                    <a:pt x="96" y="1"/>
                    <a:pt x="0" y="72"/>
                    <a:pt x="0" y="168"/>
                  </a:cubicBezTo>
                  <a:lnTo>
                    <a:pt x="0" y="5264"/>
                  </a:lnTo>
                  <a:lnTo>
                    <a:pt x="5263" y="5264"/>
                  </a:lnTo>
                  <a:lnTo>
                    <a:pt x="5263" y="168"/>
                  </a:lnTo>
                  <a:cubicBezTo>
                    <a:pt x="5263" y="72"/>
                    <a:pt x="5168" y="1"/>
                    <a:pt x="5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95"/>
            <p:cNvSpPr/>
            <p:nvPr/>
          </p:nvSpPr>
          <p:spPr>
            <a:xfrm>
              <a:off x="5004618" y="3659326"/>
              <a:ext cx="27138" cy="171080"/>
            </a:xfrm>
            <a:custGeom>
              <a:rect b="b" l="l" r="r" t="t"/>
              <a:pathLst>
                <a:path extrusionOk="0" h="5264" w="835">
                  <a:moveTo>
                    <a:pt x="1" y="1"/>
                  </a:moveTo>
                  <a:cubicBezTo>
                    <a:pt x="96" y="1"/>
                    <a:pt x="167" y="96"/>
                    <a:pt x="167" y="168"/>
                  </a:cubicBezTo>
                  <a:lnTo>
                    <a:pt x="167" y="5264"/>
                  </a:lnTo>
                  <a:lnTo>
                    <a:pt x="834" y="5264"/>
                  </a:lnTo>
                  <a:lnTo>
                    <a:pt x="834" y="168"/>
                  </a:lnTo>
                  <a:cubicBezTo>
                    <a:pt x="834" y="96"/>
                    <a:pt x="739" y="1"/>
                    <a:pt x="668"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95"/>
            <p:cNvSpPr/>
            <p:nvPr/>
          </p:nvSpPr>
          <p:spPr>
            <a:xfrm>
              <a:off x="4860676" y="3659326"/>
              <a:ext cx="27105" cy="171080"/>
            </a:xfrm>
            <a:custGeom>
              <a:rect b="b" l="l" r="r" t="t"/>
              <a:pathLst>
                <a:path extrusionOk="0" h="5264" w="834">
                  <a:moveTo>
                    <a:pt x="167" y="1"/>
                  </a:moveTo>
                  <a:cubicBezTo>
                    <a:pt x="96" y="1"/>
                    <a:pt x="0" y="96"/>
                    <a:pt x="0" y="168"/>
                  </a:cubicBezTo>
                  <a:lnTo>
                    <a:pt x="0" y="5264"/>
                  </a:lnTo>
                  <a:lnTo>
                    <a:pt x="834" y="5264"/>
                  </a:lnTo>
                  <a:lnTo>
                    <a:pt x="8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95"/>
            <p:cNvSpPr/>
            <p:nvPr/>
          </p:nvSpPr>
          <p:spPr>
            <a:xfrm>
              <a:off x="4924148" y="3718931"/>
              <a:ext cx="53430" cy="62432"/>
            </a:xfrm>
            <a:custGeom>
              <a:rect b="b" l="l" r="r" t="t"/>
              <a:pathLst>
                <a:path extrusionOk="0" h="1921" w="1644">
                  <a:moveTo>
                    <a:pt x="786" y="572"/>
                  </a:moveTo>
                  <a:lnTo>
                    <a:pt x="1024" y="1239"/>
                  </a:lnTo>
                  <a:lnTo>
                    <a:pt x="548" y="1239"/>
                  </a:lnTo>
                  <a:lnTo>
                    <a:pt x="786" y="572"/>
                  </a:lnTo>
                  <a:close/>
                  <a:moveTo>
                    <a:pt x="810" y="1"/>
                  </a:moveTo>
                  <a:cubicBezTo>
                    <a:pt x="714" y="1"/>
                    <a:pt x="667" y="72"/>
                    <a:pt x="643" y="120"/>
                  </a:cubicBezTo>
                  <a:lnTo>
                    <a:pt x="48" y="1715"/>
                  </a:lnTo>
                  <a:cubicBezTo>
                    <a:pt x="0" y="1787"/>
                    <a:pt x="71" y="1906"/>
                    <a:pt x="167" y="1906"/>
                  </a:cubicBezTo>
                  <a:cubicBezTo>
                    <a:pt x="182" y="1916"/>
                    <a:pt x="198" y="1921"/>
                    <a:pt x="213" y="1921"/>
                  </a:cubicBezTo>
                  <a:cubicBezTo>
                    <a:pt x="267" y="1921"/>
                    <a:pt x="315" y="1861"/>
                    <a:pt x="333" y="1787"/>
                  </a:cubicBezTo>
                  <a:lnTo>
                    <a:pt x="453" y="1501"/>
                  </a:lnTo>
                  <a:lnTo>
                    <a:pt x="1191" y="1501"/>
                  </a:lnTo>
                  <a:lnTo>
                    <a:pt x="1310" y="1787"/>
                  </a:lnTo>
                  <a:cubicBezTo>
                    <a:pt x="1357" y="1858"/>
                    <a:pt x="1405" y="1906"/>
                    <a:pt x="1453" y="1906"/>
                  </a:cubicBezTo>
                  <a:lnTo>
                    <a:pt x="1524" y="1906"/>
                  </a:lnTo>
                  <a:cubicBezTo>
                    <a:pt x="1619" y="1882"/>
                    <a:pt x="1643" y="1787"/>
                    <a:pt x="1619" y="1715"/>
                  </a:cubicBezTo>
                  <a:lnTo>
                    <a:pt x="1000" y="120"/>
                  </a:lnTo>
                  <a:cubicBezTo>
                    <a:pt x="953" y="48"/>
                    <a:pt x="881" y="1"/>
                    <a:pt x="810"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95"/>
            <p:cNvSpPr/>
            <p:nvPr/>
          </p:nvSpPr>
          <p:spPr>
            <a:xfrm>
              <a:off x="4972898" y="3707328"/>
              <a:ext cx="32532" cy="33313"/>
            </a:xfrm>
            <a:custGeom>
              <a:rect b="b" l="l" r="r" t="t"/>
              <a:pathLst>
                <a:path extrusionOk="0" h="1025" w="1001">
                  <a:moveTo>
                    <a:pt x="524" y="0"/>
                  </a:moveTo>
                  <a:cubicBezTo>
                    <a:pt x="453" y="0"/>
                    <a:pt x="358" y="72"/>
                    <a:pt x="358" y="143"/>
                  </a:cubicBezTo>
                  <a:lnTo>
                    <a:pt x="358" y="334"/>
                  </a:lnTo>
                  <a:lnTo>
                    <a:pt x="167" y="334"/>
                  </a:lnTo>
                  <a:cubicBezTo>
                    <a:pt x="72" y="334"/>
                    <a:pt x="0" y="381"/>
                    <a:pt x="0" y="477"/>
                  </a:cubicBezTo>
                  <a:cubicBezTo>
                    <a:pt x="0" y="572"/>
                    <a:pt x="48" y="667"/>
                    <a:pt x="143" y="667"/>
                  </a:cubicBezTo>
                  <a:lnTo>
                    <a:pt x="310" y="667"/>
                  </a:lnTo>
                  <a:lnTo>
                    <a:pt x="310" y="834"/>
                  </a:lnTo>
                  <a:cubicBezTo>
                    <a:pt x="310" y="929"/>
                    <a:pt x="381" y="1024"/>
                    <a:pt x="477" y="1024"/>
                  </a:cubicBezTo>
                  <a:cubicBezTo>
                    <a:pt x="548" y="1024"/>
                    <a:pt x="643" y="953"/>
                    <a:pt x="643" y="882"/>
                  </a:cubicBezTo>
                  <a:lnTo>
                    <a:pt x="643" y="691"/>
                  </a:lnTo>
                  <a:lnTo>
                    <a:pt x="834" y="691"/>
                  </a:lnTo>
                  <a:cubicBezTo>
                    <a:pt x="905" y="691"/>
                    <a:pt x="1001" y="643"/>
                    <a:pt x="1001" y="548"/>
                  </a:cubicBezTo>
                  <a:cubicBezTo>
                    <a:pt x="1001" y="429"/>
                    <a:pt x="953" y="358"/>
                    <a:pt x="858" y="358"/>
                  </a:cubicBezTo>
                  <a:lnTo>
                    <a:pt x="667" y="358"/>
                  </a:lnTo>
                  <a:lnTo>
                    <a:pt x="667" y="191"/>
                  </a:lnTo>
                  <a:cubicBezTo>
                    <a:pt x="667" y="96"/>
                    <a:pt x="620" y="0"/>
                    <a:pt x="524"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95"/>
            <p:cNvSpPr/>
            <p:nvPr/>
          </p:nvSpPr>
          <p:spPr>
            <a:xfrm>
              <a:off x="4767791" y="3825726"/>
              <a:ext cx="357597" cy="38740"/>
            </a:xfrm>
            <a:custGeom>
              <a:rect b="b" l="l" r="r" t="t"/>
              <a:pathLst>
                <a:path extrusionOk="0" h="1192" w="11003">
                  <a:moveTo>
                    <a:pt x="1" y="1"/>
                  </a:moveTo>
                  <a:lnTo>
                    <a:pt x="1" y="739"/>
                  </a:lnTo>
                  <a:cubicBezTo>
                    <a:pt x="1" y="977"/>
                    <a:pt x="215" y="1192"/>
                    <a:pt x="453" y="1192"/>
                  </a:cubicBezTo>
                  <a:lnTo>
                    <a:pt x="10574" y="1192"/>
                  </a:lnTo>
                  <a:cubicBezTo>
                    <a:pt x="10812" y="1192"/>
                    <a:pt x="11003" y="977"/>
                    <a:pt x="11003" y="739"/>
                  </a:cubicBezTo>
                  <a:lnTo>
                    <a:pt x="11003"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95"/>
            <p:cNvSpPr/>
            <p:nvPr/>
          </p:nvSpPr>
          <p:spPr>
            <a:xfrm>
              <a:off x="5088988" y="3825726"/>
              <a:ext cx="35620" cy="38740"/>
            </a:xfrm>
            <a:custGeom>
              <a:rect b="b" l="l" r="r" t="t"/>
              <a:pathLst>
                <a:path extrusionOk="0" h="1192" w="1096">
                  <a:moveTo>
                    <a:pt x="453" y="1"/>
                  </a:moveTo>
                  <a:lnTo>
                    <a:pt x="453" y="739"/>
                  </a:lnTo>
                  <a:cubicBezTo>
                    <a:pt x="453" y="977"/>
                    <a:pt x="239" y="1192"/>
                    <a:pt x="1" y="1192"/>
                  </a:cubicBezTo>
                  <a:lnTo>
                    <a:pt x="644" y="1192"/>
                  </a:lnTo>
                  <a:cubicBezTo>
                    <a:pt x="882"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21" name="Google Shape;20921;p95"/>
          <p:cNvGrpSpPr/>
          <p:nvPr/>
        </p:nvGrpSpPr>
        <p:grpSpPr>
          <a:xfrm>
            <a:off x="5330591" y="6584396"/>
            <a:ext cx="545451" cy="448845"/>
            <a:chOff x="4767011" y="4178676"/>
            <a:chExt cx="358378" cy="294905"/>
          </a:xfrm>
        </p:grpSpPr>
        <p:sp>
          <p:nvSpPr>
            <p:cNvPr id="20922" name="Google Shape;20922;p95"/>
            <p:cNvSpPr/>
            <p:nvPr/>
          </p:nvSpPr>
          <p:spPr>
            <a:xfrm>
              <a:off x="4900131" y="4410076"/>
              <a:ext cx="92138" cy="58857"/>
            </a:xfrm>
            <a:custGeom>
              <a:rect b="b" l="l" r="r" t="t"/>
              <a:pathLst>
                <a:path extrusionOk="0" h="1811" w="2835">
                  <a:moveTo>
                    <a:pt x="1406" y="1"/>
                  </a:moveTo>
                  <a:lnTo>
                    <a:pt x="215" y="215"/>
                  </a:lnTo>
                  <a:lnTo>
                    <a:pt x="1" y="1811"/>
                  </a:lnTo>
                  <a:lnTo>
                    <a:pt x="2835" y="1811"/>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95"/>
            <p:cNvSpPr/>
            <p:nvPr/>
          </p:nvSpPr>
          <p:spPr>
            <a:xfrm>
              <a:off x="4964383" y="4410076"/>
              <a:ext cx="27885" cy="58857"/>
            </a:xfrm>
            <a:custGeom>
              <a:rect b="b" l="l" r="r" t="t"/>
              <a:pathLst>
                <a:path extrusionOk="0" h="1811" w="858">
                  <a:moveTo>
                    <a:pt x="405" y="1"/>
                  </a:moveTo>
                  <a:lnTo>
                    <a:pt x="0" y="215"/>
                  </a:lnTo>
                  <a:lnTo>
                    <a:pt x="191" y="1811"/>
                  </a:lnTo>
                  <a:lnTo>
                    <a:pt x="858" y="1811"/>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95"/>
            <p:cNvSpPr/>
            <p:nvPr/>
          </p:nvSpPr>
          <p:spPr>
            <a:xfrm>
              <a:off x="4872278" y="4462726"/>
              <a:ext cx="147875" cy="10855"/>
            </a:xfrm>
            <a:custGeom>
              <a:rect b="b" l="l" r="r" t="t"/>
              <a:pathLst>
                <a:path extrusionOk="0" h="334" w="4550">
                  <a:moveTo>
                    <a:pt x="167" y="0"/>
                  </a:moveTo>
                  <a:cubicBezTo>
                    <a:pt x="48" y="0"/>
                    <a:pt x="0" y="95"/>
                    <a:pt x="0" y="191"/>
                  </a:cubicBezTo>
                  <a:cubicBezTo>
                    <a:pt x="24" y="286"/>
                    <a:pt x="96" y="334"/>
                    <a:pt x="167" y="334"/>
                  </a:cubicBezTo>
                  <a:lnTo>
                    <a:pt x="4382" y="334"/>
                  </a:lnTo>
                  <a:cubicBezTo>
                    <a:pt x="4454" y="334"/>
                    <a:pt x="4549" y="262"/>
                    <a:pt x="4549" y="167"/>
                  </a:cubicBezTo>
                  <a:cubicBezTo>
                    <a:pt x="4525" y="72"/>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95"/>
            <p:cNvSpPr/>
            <p:nvPr/>
          </p:nvSpPr>
          <p:spPr>
            <a:xfrm>
              <a:off x="4767011" y="4178676"/>
              <a:ext cx="357597" cy="207447"/>
            </a:xfrm>
            <a:custGeom>
              <a:rect b="b" l="l" r="r" t="t"/>
              <a:pathLst>
                <a:path extrusionOk="0" h="6383" w="11003">
                  <a:moveTo>
                    <a:pt x="429" y="0"/>
                  </a:moveTo>
                  <a:cubicBezTo>
                    <a:pt x="191" y="0"/>
                    <a:pt x="1" y="215"/>
                    <a:pt x="1" y="453"/>
                  </a:cubicBezTo>
                  <a:lnTo>
                    <a:pt x="1" y="6144"/>
                  </a:lnTo>
                  <a:lnTo>
                    <a:pt x="5549" y="6383"/>
                  </a:lnTo>
                  <a:lnTo>
                    <a:pt x="11003" y="6144"/>
                  </a:lnTo>
                  <a:lnTo>
                    <a:pt x="11003" y="453"/>
                  </a:lnTo>
                  <a:cubicBezTo>
                    <a:pt x="11003" y="215"/>
                    <a:pt x="10789" y="0"/>
                    <a:pt x="1055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95"/>
            <p:cNvSpPr/>
            <p:nvPr/>
          </p:nvSpPr>
          <p:spPr>
            <a:xfrm>
              <a:off x="5088988" y="4178676"/>
              <a:ext cx="35620" cy="207447"/>
            </a:xfrm>
            <a:custGeom>
              <a:rect b="b" l="l" r="r" t="t"/>
              <a:pathLst>
                <a:path extrusionOk="0" h="6383" w="1096">
                  <a:moveTo>
                    <a:pt x="1" y="0"/>
                  </a:moveTo>
                  <a:cubicBezTo>
                    <a:pt x="239" y="0"/>
                    <a:pt x="453" y="191"/>
                    <a:pt x="453" y="429"/>
                  </a:cubicBezTo>
                  <a:lnTo>
                    <a:pt x="453" y="6383"/>
                  </a:lnTo>
                  <a:lnTo>
                    <a:pt x="1096" y="6144"/>
                  </a:lnTo>
                  <a:lnTo>
                    <a:pt x="1096" y="453"/>
                  </a:lnTo>
                  <a:cubicBezTo>
                    <a:pt x="1096" y="215"/>
                    <a:pt x="882" y="0"/>
                    <a:pt x="64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95"/>
            <p:cNvSpPr/>
            <p:nvPr/>
          </p:nvSpPr>
          <p:spPr>
            <a:xfrm>
              <a:off x="4767791" y="4378356"/>
              <a:ext cx="357597" cy="38740"/>
            </a:xfrm>
            <a:custGeom>
              <a:rect b="b" l="l" r="r" t="t"/>
              <a:pathLst>
                <a:path extrusionOk="0" h="1192" w="11003">
                  <a:moveTo>
                    <a:pt x="1" y="0"/>
                  </a:moveTo>
                  <a:lnTo>
                    <a:pt x="1" y="739"/>
                  </a:lnTo>
                  <a:cubicBezTo>
                    <a:pt x="1" y="977"/>
                    <a:pt x="215" y="1191"/>
                    <a:pt x="453" y="1191"/>
                  </a:cubicBezTo>
                  <a:lnTo>
                    <a:pt x="10574" y="1191"/>
                  </a:lnTo>
                  <a:cubicBezTo>
                    <a:pt x="10812" y="1191"/>
                    <a:pt x="11003" y="977"/>
                    <a:pt x="11003" y="739"/>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95"/>
            <p:cNvSpPr/>
            <p:nvPr/>
          </p:nvSpPr>
          <p:spPr>
            <a:xfrm>
              <a:off x="5088988" y="4378356"/>
              <a:ext cx="35620" cy="38740"/>
            </a:xfrm>
            <a:custGeom>
              <a:rect b="b" l="l" r="r" t="t"/>
              <a:pathLst>
                <a:path extrusionOk="0" h="1192" w="1096">
                  <a:moveTo>
                    <a:pt x="453" y="0"/>
                  </a:moveTo>
                  <a:lnTo>
                    <a:pt x="453" y="739"/>
                  </a:lnTo>
                  <a:cubicBezTo>
                    <a:pt x="453" y="977"/>
                    <a:pt x="239" y="1191"/>
                    <a:pt x="1" y="1191"/>
                  </a:cubicBezTo>
                  <a:lnTo>
                    <a:pt x="644" y="1191"/>
                  </a:lnTo>
                  <a:cubicBezTo>
                    <a:pt x="882" y="1191"/>
                    <a:pt x="1096" y="977"/>
                    <a:pt x="1096" y="739"/>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95"/>
            <p:cNvSpPr/>
            <p:nvPr/>
          </p:nvSpPr>
          <p:spPr>
            <a:xfrm>
              <a:off x="4802631" y="4218131"/>
              <a:ext cx="121550" cy="121550"/>
            </a:xfrm>
            <a:custGeom>
              <a:rect b="b" l="l" r="r" t="t"/>
              <a:pathLst>
                <a:path extrusionOk="0" h="3740" w="3740">
                  <a:moveTo>
                    <a:pt x="143" y="1"/>
                  </a:moveTo>
                  <a:cubicBezTo>
                    <a:pt x="48" y="1"/>
                    <a:pt x="0" y="72"/>
                    <a:pt x="0" y="168"/>
                  </a:cubicBezTo>
                  <a:lnTo>
                    <a:pt x="0" y="3573"/>
                  </a:lnTo>
                  <a:cubicBezTo>
                    <a:pt x="0" y="3668"/>
                    <a:pt x="48" y="3740"/>
                    <a:pt x="143" y="3740"/>
                  </a:cubicBezTo>
                  <a:lnTo>
                    <a:pt x="619" y="3740"/>
                  </a:lnTo>
                  <a:lnTo>
                    <a:pt x="1882" y="3525"/>
                  </a:lnTo>
                  <a:lnTo>
                    <a:pt x="3120" y="3740"/>
                  </a:lnTo>
                  <a:lnTo>
                    <a:pt x="3596" y="3740"/>
                  </a:lnTo>
                  <a:cubicBezTo>
                    <a:pt x="3691" y="3740"/>
                    <a:pt x="3739" y="3668"/>
                    <a:pt x="3739" y="3621"/>
                  </a:cubicBezTo>
                  <a:lnTo>
                    <a:pt x="3739" y="168"/>
                  </a:lnTo>
                  <a:cubicBezTo>
                    <a:pt x="3739" y="72"/>
                    <a:pt x="3691" y="1"/>
                    <a:pt x="359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95"/>
            <p:cNvSpPr/>
            <p:nvPr/>
          </p:nvSpPr>
          <p:spPr>
            <a:xfrm>
              <a:off x="4902471" y="4218131"/>
              <a:ext cx="21710" cy="122330"/>
            </a:xfrm>
            <a:custGeom>
              <a:rect b="b" l="l" r="r" t="t"/>
              <a:pathLst>
                <a:path extrusionOk="0" h="3764" w="668">
                  <a:moveTo>
                    <a:pt x="0" y="1"/>
                  </a:moveTo>
                  <a:cubicBezTo>
                    <a:pt x="72" y="1"/>
                    <a:pt x="143" y="72"/>
                    <a:pt x="143" y="168"/>
                  </a:cubicBezTo>
                  <a:lnTo>
                    <a:pt x="143" y="3621"/>
                  </a:lnTo>
                  <a:cubicBezTo>
                    <a:pt x="143" y="3668"/>
                    <a:pt x="119" y="3740"/>
                    <a:pt x="48" y="3764"/>
                  </a:cubicBezTo>
                  <a:lnTo>
                    <a:pt x="524" y="3764"/>
                  </a:lnTo>
                  <a:cubicBezTo>
                    <a:pt x="619" y="3764"/>
                    <a:pt x="667" y="3692"/>
                    <a:pt x="667" y="3621"/>
                  </a:cubicBezTo>
                  <a:lnTo>
                    <a:pt x="667" y="168"/>
                  </a:lnTo>
                  <a:cubicBezTo>
                    <a:pt x="667" y="72"/>
                    <a:pt x="619"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95"/>
            <p:cNvSpPr/>
            <p:nvPr/>
          </p:nvSpPr>
          <p:spPr>
            <a:xfrm>
              <a:off x="4986061" y="4214263"/>
              <a:ext cx="103740" cy="23270"/>
            </a:xfrm>
            <a:custGeom>
              <a:rect b="b" l="l" r="r" t="t"/>
              <a:pathLst>
                <a:path extrusionOk="0" h="716" w="3192">
                  <a:moveTo>
                    <a:pt x="119" y="1"/>
                  </a:moveTo>
                  <a:cubicBezTo>
                    <a:pt x="72" y="1"/>
                    <a:pt x="0" y="72"/>
                    <a:pt x="0" y="120"/>
                  </a:cubicBezTo>
                  <a:lnTo>
                    <a:pt x="0" y="596"/>
                  </a:lnTo>
                  <a:cubicBezTo>
                    <a:pt x="0" y="668"/>
                    <a:pt x="72" y="715"/>
                    <a:pt x="119" y="715"/>
                  </a:cubicBezTo>
                  <a:lnTo>
                    <a:pt x="3072" y="715"/>
                  </a:lnTo>
                  <a:cubicBezTo>
                    <a:pt x="3120" y="715"/>
                    <a:pt x="3191" y="668"/>
                    <a:pt x="3191" y="596"/>
                  </a:cubicBezTo>
                  <a:lnTo>
                    <a:pt x="3191" y="120"/>
                  </a:lnTo>
                  <a:cubicBezTo>
                    <a:pt x="3191" y="72"/>
                    <a:pt x="3144" y="1"/>
                    <a:pt x="30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95"/>
            <p:cNvSpPr/>
            <p:nvPr/>
          </p:nvSpPr>
          <p:spPr>
            <a:xfrm>
              <a:off x="4986061" y="4266133"/>
              <a:ext cx="103740" cy="23238"/>
            </a:xfrm>
            <a:custGeom>
              <a:rect b="b" l="l" r="r" t="t"/>
              <a:pathLst>
                <a:path extrusionOk="0" h="715" w="3192">
                  <a:moveTo>
                    <a:pt x="119" y="0"/>
                  </a:moveTo>
                  <a:cubicBezTo>
                    <a:pt x="72" y="0"/>
                    <a:pt x="0" y="48"/>
                    <a:pt x="0" y="119"/>
                  </a:cubicBezTo>
                  <a:lnTo>
                    <a:pt x="0" y="596"/>
                  </a:lnTo>
                  <a:cubicBezTo>
                    <a:pt x="0" y="643"/>
                    <a:pt x="72" y="715"/>
                    <a:pt x="119" y="715"/>
                  </a:cubicBezTo>
                  <a:lnTo>
                    <a:pt x="3072" y="715"/>
                  </a:lnTo>
                  <a:cubicBezTo>
                    <a:pt x="3120" y="715"/>
                    <a:pt x="3191" y="667"/>
                    <a:pt x="3191" y="596"/>
                  </a:cubicBezTo>
                  <a:lnTo>
                    <a:pt x="3191" y="119"/>
                  </a:lnTo>
                  <a:cubicBezTo>
                    <a:pt x="3191" y="48"/>
                    <a:pt x="3144" y="0"/>
                    <a:pt x="3072"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95"/>
            <p:cNvSpPr/>
            <p:nvPr/>
          </p:nvSpPr>
          <p:spPr>
            <a:xfrm>
              <a:off x="4986061" y="4317223"/>
              <a:ext cx="103740" cy="23238"/>
            </a:xfrm>
            <a:custGeom>
              <a:rect b="b" l="l" r="r" t="t"/>
              <a:pathLst>
                <a:path extrusionOk="0" h="715" w="3192">
                  <a:moveTo>
                    <a:pt x="119" y="0"/>
                  </a:moveTo>
                  <a:cubicBezTo>
                    <a:pt x="72" y="0"/>
                    <a:pt x="0" y="48"/>
                    <a:pt x="0" y="119"/>
                  </a:cubicBezTo>
                  <a:lnTo>
                    <a:pt x="0" y="595"/>
                  </a:lnTo>
                  <a:cubicBezTo>
                    <a:pt x="0" y="643"/>
                    <a:pt x="72" y="715"/>
                    <a:pt x="119" y="715"/>
                  </a:cubicBezTo>
                  <a:lnTo>
                    <a:pt x="3072" y="715"/>
                  </a:lnTo>
                  <a:cubicBezTo>
                    <a:pt x="3120" y="715"/>
                    <a:pt x="3191" y="643"/>
                    <a:pt x="3191" y="595"/>
                  </a:cubicBezTo>
                  <a:lnTo>
                    <a:pt x="3191" y="119"/>
                  </a:lnTo>
                  <a:cubicBezTo>
                    <a:pt x="3191" y="48"/>
                    <a:pt x="3144" y="0"/>
                    <a:pt x="30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95"/>
            <p:cNvSpPr/>
            <p:nvPr/>
          </p:nvSpPr>
          <p:spPr>
            <a:xfrm>
              <a:off x="5065003" y="4214263"/>
              <a:ext cx="24797" cy="23270"/>
            </a:xfrm>
            <a:custGeom>
              <a:rect b="b" l="l" r="r" t="t"/>
              <a:pathLst>
                <a:path extrusionOk="0" h="716" w="763">
                  <a:moveTo>
                    <a:pt x="0" y="1"/>
                  </a:moveTo>
                  <a:cubicBezTo>
                    <a:pt x="48" y="1"/>
                    <a:pt x="96" y="72"/>
                    <a:pt x="96" y="120"/>
                  </a:cubicBezTo>
                  <a:lnTo>
                    <a:pt x="96" y="596"/>
                  </a:lnTo>
                  <a:cubicBezTo>
                    <a:pt x="96" y="668"/>
                    <a:pt x="48" y="715"/>
                    <a:pt x="0" y="715"/>
                  </a:cubicBezTo>
                  <a:lnTo>
                    <a:pt x="643" y="715"/>
                  </a:lnTo>
                  <a:cubicBezTo>
                    <a:pt x="715" y="715"/>
                    <a:pt x="762" y="668"/>
                    <a:pt x="762" y="596"/>
                  </a:cubicBezTo>
                  <a:lnTo>
                    <a:pt x="762" y="120"/>
                  </a:lnTo>
                  <a:cubicBezTo>
                    <a:pt x="762" y="72"/>
                    <a:pt x="691" y="1"/>
                    <a:pt x="643"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95"/>
            <p:cNvSpPr/>
            <p:nvPr/>
          </p:nvSpPr>
          <p:spPr>
            <a:xfrm>
              <a:off x="5065003" y="4266133"/>
              <a:ext cx="24797" cy="23238"/>
            </a:xfrm>
            <a:custGeom>
              <a:rect b="b" l="l" r="r" t="t"/>
              <a:pathLst>
                <a:path extrusionOk="0" h="715" w="763">
                  <a:moveTo>
                    <a:pt x="0" y="0"/>
                  </a:moveTo>
                  <a:cubicBezTo>
                    <a:pt x="48" y="0"/>
                    <a:pt x="96" y="48"/>
                    <a:pt x="96" y="119"/>
                  </a:cubicBezTo>
                  <a:lnTo>
                    <a:pt x="96" y="596"/>
                  </a:lnTo>
                  <a:cubicBezTo>
                    <a:pt x="96" y="643"/>
                    <a:pt x="48" y="715"/>
                    <a:pt x="0" y="715"/>
                  </a:cubicBezTo>
                  <a:lnTo>
                    <a:pt x="643" y="715"/>
                  </a:lnTo>
                  <a:cubicBezTo>
                    <a:pt x="715" y="715"/>
                    <a:pt x="762" y="643"/>
                    <a:pt x="762" y="596"/>
                  </a:cubicBezTo>
                  <a:lnTo>
                    <a:pt x="762" y="119"/>
                  </a:lnTo>
                  <a:cubicBezTo>
                    <a:pt x="762" y="48"/>
                    <a:pt x="691" y="0"/>
                    <a:pt x="643"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95"/>
            <p:cNvSpPr/>
            <p:nvPr/>
          </p:nvSpPr>
          <p:spPr>
            <a:xfrm>
              <a:off x="5065003" y="4317223"/>
              <a:ext cx="24797" cy="23238"/>
            </a:xfrm>
            <a:custGeom>
              <a:rect b="b" l="l" r="r" t="t"/>
              <a:pathLst>
                <a:path extrusionOk="0" h="715" w="763">
                  <a:moveTo>
                    <a:pt x="0" y="0"/>
                  </a:moveTo>
                  <a:cubicBezTo>
                    <a:pt x="48" y="0"/>
                    <a:pt x="96" y="48"/>
                    <a:pt x="96" y="119"/>
                  </a:cubicBezTo>
                  <a:lnTo>
                    <a:pt x="96" y="595"/>
                  </a:lnTo>
                  <a:cubicBezTo>
                    <a:pt x="96" y="643"/>
                    <a:pt x="48" y="715"/>
                    <a:pt x="0" y="715"/>
                  </a:cubicBezTo>
                  <a:lnTo>
                    <a:pt x="643" y="715"/>
                  </a:lnTo>
                  <a:cubicBezTo>
                    <a:pt x="715" y="715"/>
                    <a:pt x="762" y="643"/>
                    <a:pt x="762" y="595"/>
                  </a:cubicBezTo>
                  <a:lnTo>
                    <a:pt x="762" y="119"/>
                  </a:lnTo>
                  <a:cubicBezTo>
                    <a:pt x="762" y="48"/>
                    <a:pt x="691" y="0"/>
                    <a:pt x="643"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95"/>
            <p:cNvSpPr/>
            <p:nvPr/>
          </p:nvSpPr>
          <p:spPr>
            <a:xfrm>
              <a:off x="4945793" y="4205001"/>
              <a:ext cx="10888" cy="147843"/>
            </a:xfrm>
            <a:custGeom>
              <a:rect b="b" l="l" r="r" t="t"/>
              <a:pathLst>
                <a:path extrusionOk="0" h="4549" w="335">
                  <a:moveTo>
                    <a:pt x="144" y="0"/>
                  </a:moveTo>
                  <a:cubicBezTo>
                    <a:pt x="48" y="24"/>
                    <a:pt x="1" y="71"/>
                    <a:pt x="1" y="167"/>
                  </a:cubicBezTo>
                  <a:lnTo>
                    <a:pt x="1" y="4358"/>
                  </a:lnTo>
                  <a:cubicBezTo>
                    <a:pt x="1" y="4501"/>
                    <a:pt x="48" y="4549"/>
                    <a:pt x="144" y="4549"/>
                  </a:cubicBezTo>
                  <a:cubicBezTo>
                    <a:pt x="239" y="4549"/>
                    <a:pt x="334" y="4453"/>
                    <a:pt x="334" y="4358"/>
                  </a:cubicBezTo>
                  <a:lnTo>
                    <a:pt x="334" y="167"/>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95"/>
            <p:cNvSpPr/>
            <p:nvPr/>
          </p:nvSpPr>
          <p:spPr>
            <a:xfrm>
              <a:off x="4845173" y="4239028"/>
              <a:ext cx="36432" cy="48035"/>
            </a:xfrm>
            <a:custGeom>
              <a:rect b="b" l="l" r="r" t="t"/>
              <a:pathLst>
                <a:path extrusionOk="0" h="1478" w="1121">
                  <a:moveTo>
                    <a:pt x="573" y="1"/>
                  </a:moveTo>
                  <a:cubicBezTo>
                    <a:pt x="239" y="1"/>
                    <a:pt x="1" y="310"/>
                    <a:pt x="1" y="739"/>
                  </a:cubicBezTo>
                  <a:cubicBezTo>
                    <a:pt x="1" y="1144"/>
                    <a:pt x="239" y="1477"/>
                    <a:pt x="573" y="1477"/>
                  </a:cubicBezTo>
                  <a:cubicBezTo>
                    <a:pt x="882" y="1477"/>
                    <a:pt x="1120" y="1144"/>
                    <a:pt x="1120" y="739"/>
                  </a:cubicBezTo>
                  <a:cubicBezTo>
                    <a:pt x="1120" y="310"/>
                    <a:pt x="882" y="1"/>
                    <a:pt x="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95"/>
            <p:cNvSpPr/>
            <p:nvPr/>
          </p:nvSpPr>
          <p:spPr>
            <a:xfrm>
              <a:off x="4823528" y="4307148"/>
              <a:ext cx="81282" cy="32532"/>
            </a:xfrm>
            <a:custGeom>
              <a:rect b="b" l="l" r="r" t="t"/>
              <a:pathLst>
                <a:path extrusionOk="0" h="1001" w="2501">
                  <a:moveTo>
                    <a:pt x="1262" y="1"/>
                  </a:moveTo>
                  <a:cubicBezTo>
                    <a:pt x="643" y="1"/>
                    <a:pt x="119" y="429"/>
                    <a:pt x="0" y="1001"/>
                  </a:cubicBezTo>
                  <a:lnTo>
                    <a:pt x="2501" y="1001"/>
                  </a:lnTo>
                  <a:cubicBezTo>
                    <a:pt x="2382" y="429"/>
                    <a:pt x="1881" y="1"/>
                    <a:pt x="126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0" name="Google Shape;20940;p95"/>
          <p:cNvGrpSpPr/>
          <p:nvPr/>
        </p:nvGrpSpPr>
        <p:grpSpPr>
          <a:xfrm>
            <a:off x="6200343" y="3215286"/>
            <a:ext cx="543126" cy="410906"/>
            <a:chOff x="5526276" y="1965068"/>
            <a:chExt cx="356850" cy="269977"/>
          </a:xfrm>
        </p:grpSpPr>
        <p:sp>
          <p:nvSpPr>
            <p:cNvPr id="20941" name="Google Shape;20941;p95"/>
            <p:cNvSpPr/>
            <p:nvPr/>
          </p:nvSpPr>
          <p:spPr>
            <a:xfrm>
              <a:off x="5526276" y="1965101"/>
              <a:ext cx="183463" cy="106860"/>
            </a:xfrm>
            <a:custGeom>
              <a:rect b="b" l="l" r="r" t="t"/>
              <a:pathLst>
                <a:path extrusionOk="0" h="3288" w="5645">
                  <a:moveTo>
                    <a:pt x="2219" y="1"/>
                  </a:moveTo>
                  <a:cubicBezTo>
                    <a:pt x="1453" y="1"/>
                    <a:pt x="834" y="611"/>
                    <a:pt x="834" y="1383"/>
                  </a:cubicBezTo>
                  <a:cubicBezTo>
                    <a:pt x="834" y="1454"/>
                    <a:pt x="834" y="1549"/>
                    <a:pt x="858" y="1644"/>
                  </a:cubicBezTo>
                  <a:cubicBezTo>
                    <a:pt x="382" y="1668"/>
                    <a:pt x="25" y="2049"/>
                    <a:pt x="25" y="2526"/>
                  </a:cubicBezTo>
                  <a:lnTo>
                    <a:pt x="25" y="2573"/>
                  </a:lnTo>
                  <a:cubicBezTo>
                    <a:pt x="1" y="2954"/>
                    <a:pt x="358" y="3288"/>
                    <a:pt x="763" y="3288"/>
                  </a:cubicBezTo>
                  <a:lnTo>
                    <a:pt x="4859" y="3288"/>
                  </a:lnTo>
                  <a:cubicBezTo>
                    <a:pt x="5264" y="3288"/>
                    <a:pt x="5621" y="2954"/>
                    <a:pt x="5645" y="2526"/>
                  </a:cubicBezTo>
                  <a:lnTo>
                    <a:pt x="5645" y="2502"/>
                  </a:lnTo>
                  <a:cubicBezTo>
                    <a:pt x="5645" y="2002"/>
                    <a:pt x="5240" y="1621"/>
                    <a:pt x="4764" y="1621"/>
                  </a:cubicBezTo>
                  <a:lnTo>
                    <a:pt x="4764" y="1573"/>
                  </a:lnTo>
                  <a:cubicBezTo>
                    <a:pt x="4764" y="1073"/>
                    <a:pt x="4335" y="692"/>
                    <a:pt x="3859" y="692"/>
                  </a:cubicBezTo>
                  <a:cubicBezTo>
                    <a:pt x="3716" y="692"/>
                    <a:pt x="3573" y="716"/>
                    <a:pt x="3454" y="811"/>
                  </a:cubicBezTo>
                  <a:cubicBezTo>
                    <a:pt x="3239" y="358"/>
                    <a:pt x="2787" y="25"/>
                    <a:pt x="2263" y="1"/>
                  </a:cubicBezTo>
                  <a:cubicBezTo>
                    <a:pt x="2248" y="1"/>
                    <a:pt x="2234" y="1"/>
                    <a:pt x="221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95"/>
            <p:cNvSpPr/>
            <p:nvPr/>
          </p:nvSpPr>
          <p:spPr>
            <a:xfrm>
              <a:off x="5560336" y="1965068"/>
              <a:ext cx="148622" cy="106892"/>
            </a:xfrm>
            <a:custGeom>
              <a:rect b="b" l="l" r="r" t="t"/>
              <a:pathLst>
                <a:path extrusionOk="0" h="3289" w="4573">
                  <a:moveTo>
                    <a:pt x="1126" y="1"/>
                  </a:moveTo>
                  <a:cubicBezTo>
                    <a:pt x="674" y="1"/>
                    <a:pt x="250" y="233"/>
                    <a:pt x="1" y="574"/>
                  </a:cubicBezTo>
                  <a:cubicBezTo>
                    <a:pt x="158" y="495"/>
                    <a:pt x="333" y="449"/>
                    <a:pt x="523" y="449"/>
                  </a:cubicBezTo>
                  <a:cubicBezTo>
                    <a:pt x="563" y="449"/>
                    <a:pt x="603" y="451"/>
                    <a:pt x="644" y="455"/>
                  </a:cubicBezTo>
                  <a:cubicBezTo>
                    <a:pt x="1191" y="479"/>
                    <a:pt x="1596" y="812"/>
                    <a:pt x="1834" y="1264"/>
                  </a:cubicBezTo>
                  <a:cubicBezTo>
                    <a:pt x="1953" y="1193"/>
                    <a:pt x="2096" y="1145"/>
                    <a:pt x="2263" y="1145"/>
                  </a:cubicBezTo>
                  <a:cubicBezTo>
                    <a:pt x="2763" y="1145"/>
                    <a:pt x="3144" y="1550"/>
                    <a:pt x="3144" y="2026"/>
                  </a:cubicBezTo>
                  <a:lnTo>
                    <a:pt x="3144" y="2050"/>
                  </a:lnTo>
                  <a:cubicBezTo>
                    <a:pt x="3644" y="2050"/>
                    <a:pt x="4049" y="2479"/>
                    <a:pt x="4049" y="2955"/>
                  </a:cubicBezTo>
                  <a:lnTo>
                    <a:pt x="4049" y="2979"/>
                  </a:lnTo>
                  <a:cubicBezTo>
                    <a:pt x="4049" y="3074"/>
                    <a:pt x="4001" y="3193"/>
                    <a:pt x="3978" y="3289"/>
                  </a:cubicBezTo>
                  <a:cubicBezTo>
                    <a:pt x="4311" y="3193"/>
                    <a:pt x="4573" y="2884"/>
                    <a:pt x="4573" y="2574"/>
                  </a:cubicBezTo>
                  <a:lnTo>
                    <a:pt x="4573" y="2527"/>
                  </a:lnTo>
                  <a:cubicBezTo>
                    <a:pt x="4573" y="2003"/>
                    <a:pt x="4192" y="1622"/>
                    <a:pt x="3692" y="1622"/>
                  </a:cubicBezTo>
                  <a:lnTo>
                    <a:pt x="3692" y="1574"/>
                  </a:lnTo>
                  <a:cubicBezTo>
                    <a:pt x="3692" y="1074"/>
                    <a:pt x="3263" y="693"/>
                    <a:pt x="2787" y="693"/>
                  </a:cubicBezTo>
                  <a:cubicBezTo>
                    <a:pt x="2644" y="693"/>
                    <a:pt x="2501" y="717"/>
                    <a:pt x="2382" y="812"/>
                  </a:cubicBezTo>
                  <a:cubicBezTo>
                    <a:pt x="2168" y="359"/>
                    <a:pt x="1715" y="26"/>
                    <a:pt x="1191" y="2"/>
                  </a:cubicBezTo>
                  <a:cubicBezTo>
                    <a:pt x="1169" y="1"/>
                    <a:pt x="1147" y="1"/>
                    <a:pt x="1126"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95"/>
            <p:cNvSpPr/>
            <p:nvPr/>
          </p:nvSpPr>
          <p:spPr>
            <a:xfrm>
              <a:off x="5770091" y="2177196"/>
              <a:ext cx="85150" cy="57492"/>
            </a:xfrm>
            <a:custGeom>
              <a:rect b="b" l="l" r="r" t="t"/>
              <a:pathLst>
                <a:path extrusionOk="0" h="1769" w="2620">
                  <a:moveTo>
                    <a:pt x="0" y="0"/>
                  </a:moveTo>
                  <a:lnTo>
                    <a:pt x="0" y="1429"/>
                  </a:lnTo>
                  <a:cubicBezTo>
                    <a:pt x="0" y="1453"/>
                    <a:pt x="0" y="1477"/>
                    <a:pt x="24" y="1477"/>
                  </a:cubicBezTo>
                  <a:lnTo>
                    <a:pt x="262" y="1572"/>
                  </a:lnTo>
                  <a:cubicBezTo>
                    <a:pt x="596" y="1703"/>
                    <a:pt x="953" y="1769"/>
                    <a:pt x="1310" y="1769"/>
                  </a:cubicBezTo>
                  <a:cubicBezTo>
                    <a:pt x="1667" y="1769"/>
                    <a:pt x="2024" y="1703"/>
                    <a:pt x="2358" y="1572"/>
                  </a:cubicBezTo>
                  <a:lnTo>
                    <a:pt x="2596" y="1477"/>
                  </a:lnTo>
                  <a:cubicBezTo>
                    <a:pt x="2596" y="1477"/>
                    <a:pt x="2620" y="1453"/>
                    <a:pt x="2620" y="1429"/>
                  </a:cubicBezTo>
                  <a:lnTo>
                    <a:pt x="262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95"/>
            <p:cNvSpPr/>
            <p:nvPr/>
          </p:nvSpPr>
          <p:spPr>
            <a:xfrm>
              <a:off x="5801811" y="2177196"/>
              <a:ext cx="53430" cy="57850"/>
            </a:xfrm>
            <a:custGeom>
              <a:rect b="b" l="l" r="r" t="t"/>
              <a:pathLst>
                <a:path extrusionOk="0" h="1780" w="1644">
                  <a:moveTo>
                    <a:pt x="977" y="0"/>
                  </a:moveTo>
                  <a:lnTo>
                    <a:pt x="977" y="1191"/>
                  </a:lnTo>
                  <a:cubicBezTo>
                    <a:pt x="977" y="1358"/>
                    <a:pt x="858" y="1525"/>
                    <a:pt x="715" y="1572"/>
                  </a:cubicBezTo>
                  <a:cubicBezTo>
                    <a:pt x="477" y="1667"/>
                    <a:pt x="239" y="1715"/>
                    <a:pt x="1" y="1763"/>
                  </a:cubicBezTo>
                  <a:cubicBezTo>
                    <a:pt x="113" y="1774"/>
                    <a:pt x="226" y="1780"/>
                    <a:pt x="337" y="1780"/>
                  </a:cubicBezTo>
                  <a:cubicBezTo>
                    <a:pt x="699" y="1780"/>
                    <a:pt x="1054" y="1718"/>
                    <a:pt x="1382" y="1572"/>
                  </a:cubicBezTo>
                  <a:lnTo>
                    <a:pt x="1620" y="1477"/>
                  </a:lnTo>
                  <a:cubicBezTo>
                    <a:pt x="1644" y="1477"/>
                    <a:pt x="1644" y="1453"/>
                    <a:pt x="1644" y="1429"/>
                  </a:cubicBezTo>
                  <a:lnTo>
                    <a:pt x="164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95"/>
            <p:cNvSpPr/>
            <p:nvPr/>
          </p:nvSpPr>
          <p:spPr>
            <a:xfrm>
              <a:off x="5740678" y="2138878"/>
              <a:ext cx="142447" cy="66592"/>
            </a:xfrm>
            <a:custGeom>
              <a:rect b="b" l="l" r="r" t="t"/>
              <a:pathLst>
                <a:path extrusionOk="0" h="2049" w="4383">
                  <a:moveTo>
                    <a:pt x="2200" y="1"/>
                  </a:moveTo>
                  <a:cubicBezTo>
                    <a:pt x="2138" y="1"/>
                    <a:pt x="2072" y="12"/>
                    <a:pt x="2001" y="36"/>
                  </a:cubicBezTo>
                  <a:lnTo>
                    <a:pt x="96" y="917"/>
                  </a:lnTo>
                  <a:cubicBezTo>
                    <a:pt x="0" y="965"/>
                    <a:pt x="0" y="1084"/>
                    <a:pt x="96" y="1108"/>
                  </a:cubicBezTo>
                  <a:lnTo>
                    <a:pt x="2025" y="2013"/>
                  </a:lnTo>
                  <a:cubicBezTo>
                    <a:pt x="2084" y="2037"/>
                    <a:pt x="2144" y="2049"/>
                    <a:pt x="2200" y="2049"/>
                  </a:cubicBezTo>
                  <a:cubicBezTo>
                    <a:pt x="2257" y="2049"/>
                    <a:pt x="2310" y="2037"/>
                    <a:pt x="2358" y="2013"/>
                  </a:cubicBezTo>
                  <a:lnTo>
                    <a:pt x="4287" y="1108"/>
                  </a:lnTo>
                  <a:cubicBezTo>
                    <a:pt x="4382" y="1084"/>
                    <a:pt x="4382" y="941"/>
                    <a:pt x="4287" y="917"/>
                  </a:cubicBezTo>
                  <a:lnTo>
                    <a:pt x="2382" y="36"/>
                  </a:lnTo>
                  <a:cubicBezTo>
                    <a:pt x="2322" y="12"/>
                    <a:pt x="2263" y="1"/>
                    <a:pt x="22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95"/>
            <p:cNvSpPr/>
            <p:nvPr/>
          </p:nvSpPr>
          <p:spPr>
            <a:xfrm>
              <a:off x="5797163" y="2162473"/>
              <a:ext cx="85963" cy="42217"/>
            </a:xfrm>
            <a:custGeom>
              <a:rect b="b" l="l" r="r" t="t"/>
              <a:pathLst>
                <a:path extrusionOk="0" h="1299" w="2645">
                  <a:moveTo>
                    <a:pt x="2192" y="1"/>
                  </a:moveTo>
                  <a:lnTo>
                    <a:pt x="2192" y="1"/>
                  </a:lnTo>
                  <a:cubicBezTo>
                    <a:pt x="2239" y="72"/>
                    <a:pt x="2192" y="120"/>
                    <a:pt x="2144" y="144"/>
                  </a:cubicBezTo>
                  <a:lnTo>
                    <a:pt x="167" y="1073"/>
                  </a:lnTo>
                  <a:cubicBezTo>
                    <a:pt x="120" y="1096"/>
                    <a:pt x="48" y="1096"/>
                    <a:pt x="1" y="1096"/>
                  </a:cubicBezTo>
                  <a:lnTo>
                    <a:pt x="310" y="1263"/>
                  </a:lnTo>
                  <a:cubicBezTo>
                    <a:pt x="358" y="1287"/>
                    <a:pt x="412" y="1299"/>
                    <a:pt x="468" y="1299"/>
                  </a:cubicBezTo>
                  <a:cubicBezTo>
                    <a:pt x="525" y="1299"/>
                    <a:pt x="584" y="1287"/>
                    <a:pt x="644" y="1263"/>
                  </a:cubicBezTo>
                  <a:lnTo>
                    <a:pt x="2573" y="358"/>
                  </a:lnTo>
                  <a:cubicBezTo>
                    <a:pt x="2644" y="358"/>
                    <a:pt x="2644" y="239"/>
                    <a:pt x="2573" y="191"/>
                  </a:cubicBezTo>
                  <a:lnTo>
                    <a:pt x="2192"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95"/>
            <p:cNvSpPr/>
            <p:nvPr/>
          </p:nvSpPr>
          <p:spPr>
            <a:xfrm>
              <a:off x="5706618" y="2207388"/>
              <a:ext cx="12415" cy="11635"/>
            </a:xfrm>
            <a:custGeom>
              <a:rect b="b" l="l" r="r" t="t"/>
              <a:pathLst>
                <a:path extrusionOk="0" h="358" w="382">
                  <a:moveTo>
                    <a:pt x="191" y="0"/>
                  </a:moveTo>
                  <a:cubicBezTo>
                    <a:pt x="72" y="0"/>
                    <a:pt x="0" y="72"/>
                    <a:pt x="0" y="167"/>
                  </a:cubicBezTo>
                  <a:cubicBezTo>
                    <a:pt x="0" y="262"/>
                    <a:pt x="72" y="357"/>
                    <a:pt x="191" y="357"/>
                  </a:cubicBezTo>
                  <a:cubicBezTo>
                    <a:pt x="310" y="357"/>
                    <a:pt x="382" y="262"/>
                    <a:pt x="382" y="167"/>
                  </a:cubicBezTo>
                  <a:cubicBezTo>
                    <a:pt x="382" y="48"/>
                    <a:pt x="310"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95"/>
            <p:cNvSpPr/>
            <p:nvPr/>
          </p:nvSpPr>
          <p:spPr>
            <a:xfrm>
              <a:off x="5727516" y="2207388"/>
              <a:ext cx="11635" cy="11635"/>
            </a:xfrm>
            <a:custGeom>
              <a:rect b="b" l="l" r="r" t="t"/>
              <a:pathLst>
                <a:path extrusionOk="0" h="358" w="358">
                  <a:moveTo>
                    <a:pt x="167" y="0"/>
                  </a:moveTo>
                  <a:cubicBezTo>
                    <a:pt x="48" y="0"/>
                    <a:pt x="0" y="72"/>
                    <a:pt x="0" y="167"/>
                  </a:cubicBezTo>
                  <a:cubicBezTo>
                    <a:pt x="0" y="262"/>
                    <a:pt x="96" y="357"/>
                    <a:pt x="167" y="357"/>
                  </a:cubicBezTo>
                  <a:cubicBezTo>
                    <a:pt x="286" y="357"/>
                    <a:pt x="358" y="262"/>
                    <a:pt x="358" y="167"/>
                  </a:cubicBezTo>
                  <a:cubicBezTo>
                    <a:pt x="358" y="48"/>
                    <a:pt x="262"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95"/>
            <p:cNvSpPr/>
            <p:nvPr/>
          </p:nvSpPr>
          <p:spPr>
            <a:xfrm>
              <a:off x="5684941" y="2207388"/>
              <a:ext cx="11635" cy="11635"/>
            </a:xfrm>
            <a:custGeom>
              <a:rect b="b" l="l" r="r" t="t"/>
              <a:pathLst>
                <a:path extrusionOk="0" h="358" w="358">
                  <a:moveTo>
                    <a:pt x="167" y="0"/>
                  </a:moveTo>
                  <a:cubicBezTo>
                    <a:pt x="48" y="0"/>
                    <a:pt x="1" y="72"/>
                    <a:pt x="1" y="167"/>
                  </a:cubicBezTo>
                  <a:cubicBezTo>
                    <a:pt x="1" y="262"/>
                    <a:pt x="72" y="357"/>
                    <a:pt x="167" y="357"/>
                  </a:cubicBezTo>
                  <a:cubicBezTo>
                    <a:pt x="286" y="357"/>
                    <a:pt x="358" y="262"/>
                    <a:pt x="358" y="167"/>
                  </a:cubicBezTo>
                  <a:cubicBezTo>
                    <a:pt x="358" y="48"/>
                    <a:pt x="263"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95"/>
            <p:cNvSpPr/>
            <p:nvPr/>
          </p:nvSpPr>
          <p:spPr>
            <a:xfrm>
              <a:off x="5619941" y="2112163"/>
              <a:ext cx="11635" cy="11667"/>
            </a:xfrm>
            <a:custGeom>
              <a:rect b="b" l="l" r="r" t="t"/>
              <a:pathLst>
                <a:path extrusionOk="0" h="359" w="358">
                  <a:moveTo>
                    <a:pt x="191" y="1"/>
                  </a:moveTo>
                  <a:cubicBezTo>
                    <a:pt x="72" y="1"/>
                    <a:pt x="0" y="96"/>
                    <a:pt x="0" y="192"/>
                  </a:cubicBezTo>
                  <a:cubicBezTo>
                    <a:pt x="0" y="263"/>
                    <a:pt x="72" y="334"/>
                    <a:pt x="191" y="358"/>
                  </a:cubicBezTo>
                  <a:cubicBezTo>
                    <a:pt x="286" y="358"/>
                    <a:pt x="357" y="311"/>
                    <a:pt x="357" y="192"/>
                  </a:cubicBezTo>
                  <a:cubicBezTo>
                    <a:pt x="357" y="72"/>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95"/>
            <p:cNvSpPr/>
            <p:nvPr/>
          </p:nvSpPr>
          <p:spPr>
            <a:xfrm>
              <a:off x="5619941" y="2092046"/>
              <a:ext cx="11635" cy="11667"/>
            </a:xfrm>
            <a:custGeom>
              <a:rect b="b" l="l" r="r" t="t"/>
              <a:pathLst>
                <a:path extrusionOk="0" h="359" w="358">
                  <a:moveTo>
                    <a:pt x="191" y="1"/>
                  </a:moveTo>
                  <a:cubicBezTo>
                    <a:pt x="72" y="1"/>
                    <a:pt x="0" y="96"/>
                    <a:pt x="0" y="168"/>
                  </a:cubicBezTo>
                  <a:cubicBezTo>
                    <a:pt x="0" y="263"/>
                    <a:pt x="72" y="334"/>
                    <a:pt x="191" y="358"/>
                  </a:cubicBezTo>
                  <a:cubicBezTo>
                    <a:pt x="286" y="358"/>
                    <a:pt x="357" y="263"/>
                    <a:pt x="357" y="168"/>
                  </a:cubicBezTo>
                  <a:cubicBezTo>
                    <a:pt x="357" y="48"/>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95"/>
            <p:cNvSpPr/>
            <p:nvPr/>
          </p:nvSpPr>
          <p:spPr>
            <a:xfrm>
              <a:off x="5619941" y="2131533"/>
              <a:ext cx="11635" cy="11635"/>
            </a:xfrm>
            <a:custGeom>
              <a:rect b="b" l="l" r="r" t="t"/>
              <a:pathLst>
                <a:path extrusionOk="0" h="358" w="358">
                  <a:moveTo>
                    <a:pt x="191" y="0"/>
                  </a:moveTo>
                  <a:cubicBezTo>
                    <a:pt x="72" y="0"/>
                    <a:pt x="0" y="96"/>
                    <a:pt x="0" y="191"/>
                  </a:cubicBezTo>
                  <a:cubicBezTo>
                    <a:pt x="0" y="262"/>
                    <a:pt x="72" y="358"/>
                    <a:pt x="191" y="358"/>
                  </a:cubicBezTo>
                  <a:cubicBezTo>
                    <a:pt x="286" y="358"/>
                    <a:pt x="357" y="310"/>
                    <a:pt x="357" y="191"/>
                  </a:cubicBezTo>
                  <a:cubicBezTo>
                    <a:pt x="357" y="72"/>
                    <a:pt x="262"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95"/>
            <p:cNvSpPr/>
            <p:nvPr/>
          </p:nvSpPr>
          <p:spPr>
            <a:xfrm>
              <a:off x="5602911" y="2208136"/>
              <a:ext cx="44135" cy="18622"/>
            </a:xfrm>
            <a:custGeom>
              <a:rect b="b" l="l" r="r" t="t"/>
              <a:pathLst>
                <a:path extrusionOk="0" h="573" w="1358">
                  <a:moveTo>
                    <a:pt x="667" y="1"/>
                  </a:moveTo>
                  <a:cubicBezTo>
                    <a:pt x="429" y="1"/>
                    <a:pt x="238" y="96"/>
                    <a:pt x="48" y="263"/>
                  </a:cubicBezTo>
                  <a:cubicBezTo>
                    <a:pt x="0" y="334"/>
                    <a:pt x="0" y="453"/>
                    <a:pt x="48" y="501"/>
                  </a:cubicBezTo>
                  <a:cubicBezTo>
                    <a:pt x="84" y="537"/>
                    <a:pt x="131" y="555"/>
                    <a:pt x="176" y="555"/>
                  </a:cubicBezTo>
                  <a:cubicBezTo>
                    <a:pt x="221" y="555"/>
                    <a:pt x="262" y="537"/>
                    <a:pt x="286" y="501"/>
                  </a:cubicBezTo>
                  <a:cubicBezTo>
                    <a:pt x="381" y="406"/>
                    <a:pt x="524" y="358"/>
                    <a:pt x="667" y="358"/>
                  </a:cubicBezTo>
                  <a:cubicBezTo>
                    <a:pt x="834" y="358"/>
                    <a:pt x="977" y="406"/>
                    <a:pt x="1072" y="501"/>
                  </a:cubicBezTo>
                  <a:cubicBezTo>
                    <a:pt x="1096" y="525"/>
                    <a:pt x="1143" y="573"/>
                    <a:pt x="1191" y="573"/>
                  </a:cubicBezTo>
                  <a:cubicBezTo>
                    <a:pt x="1215" y="573"/>
                    <a:pt x="1263" y="573"/>
                    <a:pt x="1310" y="501"/>
                  </a:cubicBezTo>
                  <a:cubicBezTo>
                    <a:pt x="1358" y="453"/>
                    <a:pt x="1358" y="334"/>
                    <a:pt x="1310" y="263"/>
                  </a:cubicBezTo>
                  <a:cubicBezTo>
                    <a:pt x="1120" y="96"/>
                    <a:pt x="905"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95"/>
            <p:cNvSpPr/>
            <p:nvPr/>
          </p:nvSpPr>
          <p:spPr>
            <a:xfrm>
              <a:off x="5585101" y="2184151"/>
              <a:ext cx="79755" cy="24797"/>
            </a:xfrm>
            <a:custGeom>
              <a:rect b="b" l="l" r="r" t="t"/>
              <a:pathLst>
                <a:path extrusionOk="0" h="763" w="2454">
                  <a:moveTo>
                    <a:pt x="1215" y="1"/>
                  </a:moveTo>
                  <a:cubicBezTo>
                    <a:pt x="763" y="1"/>
                    <a:pt x="358" y="167"/>
                    <a:pt x="72" y="477"/>
                  </a:cubicBezTo>
                  <a:cubicBezTo>
                    <a:pt x="1" y="525"/>
                    <a:pt x="1" y="644"/>
                    <a:pt x="72" y="715"/>
                  </a:cubicBezTo>
                  <a:cubicBezTo>
                    <a:pt x="96" y="739"/>
                    <a:pt x="138" y="751"/>
                    <a:pt x="179" y="751"/>
                  </a:cubicBezTo>
                  <a:cubicBezTo>
                    <a:pt x="221" y="751"/>
                    <a:pt x="263" y="739"/>
                    <a:pt x="286" y="715"/>
                  </a:cubicBezTo>
                  <a:cubicBezTo>
                    <a:pt x="548" y="477"/>
                    <a:pt x="858" y="310"/>
                    <a:pt x="1215" y="310"/>
                  </a:cubicBezTo>
                  <a:cubicBezTo>
                    <a:pt x="1572" y="310"/>
                    <a:pt x="1906" y="477"/>
                    <a:pt x="2144" y="715"/>
                  </a:cubicBezTo>
                  <a:cubicBezTo>
                    <a:pt x="2168" y="739"/>
                    <a:pt x="2239" y="763"/>
                    <a:pt x="2263" y="763"/>
                  </a:cubicBezTo>
                  <a:cubicBezTo>
                    <a:pt x="2334" y="763"/>
                    <a:pt x="2358" y="763"/>
                    <a:pt x="2382" y="715"/>
                  </a:cubicBezTo>
                  <a:cubicBezTo>
                    <a:pt x="2453" y="644"/>
                    <a:pt x="2453" y="525"/>
                    <a:pt x="2382" y="477"/>
                  </a:cubicBezTo>
                  <a:cubicBezTo>
                    <a:pt x="2072" y="167"/>
                    <a:pt x="1668" y="1"/>
                    <a:pt x="1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95"/>
            <p:cNvSpPr/>
            <p:nvPr/>
          </p:nvSpPr>
          <p:spPr>
            <a:xfrm>
              <a:off x="5566543" y="2158606"/>
              <a:ext cx="116122" cy="33313"/>
            </a:xfrm>
            <a:custGeom>
              <a:rect b="b" l="l" r="r" t="t"/>
              <a:pathLst>
                <a:path extrusionOk="0" h="1025" w="3573">
                  <a:moveTo>
                    <a:pt x="1786" y="1"/>
                  </a:moveTo>
                  <a:cubicBezTo>
                    <a:pt x="1143" y="1"/>
                    <a:pt x="524" y="263"/>
                    <a:pt x="71" y="715"/>
                  </a:cubicBezTo>
                  <a:cubicBezTo>
                    <a:pt x="0" y="787"/>
                    <a:pt x="0" y="906"/>
                    <a:pt x="71" y="953"/>
                  </a:cubicBezTo>
                  <a:cubicBezTo>
                    <a:pt x="95" y="977"/>
                    <a:pt x="143" y="1025"/>
                    <a:pt x="191" y="1025"/>
                  </a:cubicBezTo>
                  <a:cubicBezTo>
                    <a:pt x="238" y="1025"/>
                    <a:pt x="286" y="977"/>
                    <a:pt x="310" y="953"/>
                  </a:cubicBezTo>
                  <a:cubicBezTo>
                    <a:pt x="714" y="549"/>
                    <a:pt x="1238" y="334"/>
                    <a:pt x="1786" y="334"/>
                  </a:cubicBezTo>
                  <a:cubicBezTo>
                    <a:pt x="2358" y="334"/>
                    <a:pt x="2905" y="572"/>
                    <a:pt x="3286" y="953"/>
                  </a:cubicBezTo>
                  <a:cubicBezTo>
                    <a:pt x="3310" y="989"/>
                    <a:pt x="3352" y="1007"/>
                    <a:pt x="3397" y="1007"/>
                  </a:cubicBezTo>
                  <a:cubicBezTo>
                    <a:pt x="3441" y="1007"/>
                    <a:pt x="3489" y="989"/>
                    <a:pt x="3525" y="953"/>
                  </a:cubicBezTo>
                  <a:cubicBezTo>
                    <a:pt x="3572" y="906"/>
                    <a:pt x="3572" y="787"/>
                    <a:pt x="3525" y="715"/>
                  </a:cubicBezTo>
                  <a:cubicBezTo>
                    <a:pt x="3048" y="239"/>
                    <a:pt x="2453"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6" name="Google Shape;20956;p95"/>
          <p:cNvGrpSpPr/>
          <p:nvPr/>
        </p:nvGrpSpPr>
        <p:grpSpPr>
          <a:xfrm>
            <a:off x="6279289" y="3999899"/>
            <a:ext cx="381721" cy="545451"/>
            <a:chOff x="5578146" y="2480583"/>
            <a:chExt cx="250803" cy="358378"/>
          </a:xfrm>
        </p:grpSpPr>
        <p:sp>
          <p:nvSpPr>
            <p:cNvPr id="20957" name="Google Shape;20957;p95"/>
            <p:cNvSpPr/>
            <p:nvPr/>
          </p:nvSpPr>
          <p:spPr>
            <a:xfrm>
              <a:off x="5697323" y="2625306"/>
              <a:ext cx="107607" cy="123890"/>
            </a:xfrm>
            <a:custGeom>
              <a:rect b="b" l="l" r="r" t="t"/>
              <a:pathLst>
                <a:path extrusionOk="0" h="3812" w="3311">
                  <a:moveTo>
                    <a:pt x="191" y="1"/>
                  </a:moveTo>
                  <a:cubicBezTo>
                    <a:pt x="96" y="1"/>
                    <a:pt x="1" y="168"/>
                    <a:pt x="1" y="168"/>
                  </a:cubicBezTo>
                  <a:lnTo>
                    <a:pt x="1" y="1596"/>
                  </a:lnTo>
                  <a:cubicBezTo>
                    <a:pt x="1" y="1739"/>
                    <a:pt x="120" y="1858"/>
                    <a:pt x="263" y="1858"/>
                  </a:cubicBezTo>
                  <a:lnTo>
                    <a:pt x="2668" y="1858"/>
                  </a:lnTo>
                  <a:cubicBezTo>
                    <a:pt x="2882" y="1858"/>
                    <a:pt x="3049" y="2097"/>
                    <a:pt x="2858" y="2311"/>
                  </a:cubicBezTo>
                  <a:cubicBezTo>
                    <a:pt x="2835" y="2335"/>
                    <a:pt x="2811" y="2382"/>
                    <a:pt x="2739" y="2382"/>
                  </a:cubicBezTo>
                  <a:lnTo>
                    <a:pt x="286" y="2382"/>
                  </a:lnTo>
                  <a:cubicBezTo>
                    <a:pt x="144" y="2382"/>
                    <a:pt x="25" y="2501"/>
                    <a:pt x="25" y="2644"/>
                  </a:cubicBezTo>
                  <a:lnTo>
                    <a:pt x="25" y="3621"/>
                  </a:lnTo>
                  <a:cubicBezTo>
                    <a:pt x="25" y="3621"/>
                    <a:pt x="120" y="3811"/>
                    <a:pt x="215" y="3811"/>
                  </a:cubicBezTo>
                  <a:cubicBezTo>
                    <a:pt x="286" y="3811"/>
                    <a:pt x="358" y="3740"/>
                    <a:pt x="334" y="3597"/>
                  </a:cubicBezTo>
                  <a:lnTo>
                    <a:pt x="334" y="2787"/>
                  </a:lnTo>
                  <a:cubicBezTo>
                    <a:pt x="358" y="2740"/>
                    <a:pt x="382" y="2692"/>
                    <a:pt x="453" y="2692"/>
                  </a:cubicBezTo>
                  <a:lnTo>
                    <a:pt x="2716" y="2692"/>
                  </a:lnTo>
                  <a:cubicBezTo>
                    <a:pt x="3049" y="2692"/>
                    <a:pt x="3311" y="2430"/>
                    <a:pt x="3311" y="2097"/>
                  </a:cubicBezTo>
                  <a:cubicBezTo>
                    <a:pt x="3311" y="1787"/>
                    <a:pt x="3049" y="1549"/>
                    <a:pt x="2716" y="1549"/>
                  </a:cubicBezTo>
                  <a:lnTo>
                    <a:pt x="453" y="1549"/>
                  </a:lnTo>
                  <a:cubicBezTo>
                    <a:pt x="382" y="1501"/>
                    <a:pt x="334" y="1477"/>
                    <a:pt x="334" y="1430"/>
                  </a:cubicBezTo>
                  <a:lnTo>
                    <a:pt x="334"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95"/>
            <p:cNvSpPr/>
            <p:nvPr/>
          </p:nvSpPr>
          <p:spPr>
            <a:xfrm>
              <a:off x="5578146" y="2495306"/>
              <a:ext cx="250803" cy="150183"/>
            </a:xfrm>
            <a:custGeom>
              <a:rect b="b" l="l" r="r" t="t"/>
              <a:pathLst>
                <a:path extrusionOk="0" h="4621" w="7717">
                  <a:moveTo>
                    <a:pt x="405" y="0"/>
                  </a:moveTo>
                  <a:cubicBezTo>
                    <a:pt x="191" y="0"/>
                    <a:pt x="0" y="191"/>
                    <a:pt x="0" y="381"/>
                  </a:cubicBezTo>
                  <a:lnTo>
                    <a:pt x="0" y="4215"/>
                  </a:lnTo>
                  <a:cubicBezTo>
                    <a:pt x="0" y="4430"/>
                    <a:pt x="191" y="4620"/>
                    <a:pt x="405" y="4620"/>
                  </a:cubicBezTo>
                  <a:lnTo>
                    <a:pt x="7335" y="4620"/>
                  </a:lnTo>
                  <a:cubicBezTo>
                    <a:pt x="7526" y="4620"/>
                    <a:pt x="7716" y="4430"/>
                    <a:pt x="7716" y="4215"/>
                  </a:cubicBezTo>
                  <a:lnTo>
                    <a:pt x="7716" y="381"/>
                  </a:lnTo>
                  <a:cubicBezTo>
                    <a:pt x="7716" y="191"/>
                    <a:pt x="7549" y="0"/>
                    <a:pt x="7335"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95"/>
            <p:cNvSpPr/>
            <p:nvPr/>
          </p:nvSpPr>
          <p:spPr>
            <a:xfrm>
              <a:off x="5804898" y="2495306"/>
              <a:ext cx="24050" cy="150183"/>
            </a:xfrm>
            <a:custGeom>
              <a:rect b="b" l="l" r="r" t="t"/>
              <a:pathLst>
                <a:path extrusionOk="0" h="4621" w="740">
                  <a:moveTo>
                    <a:pt x="1" y="0"/>
                  </a:moveTo>
                  <a:cubicBezTo>
                    <a:pt x="144" y="0"/>
                    <a:pt x="263" y="119"/>
                    <a:pt x="263" y="262"/>
                  </a:cubicBezTo>
                  <a:lnTo>
                    <a:pt x="263" y="4358"/>
                  </a:lnTo>
                  <a:cubicBezTo>
                    <a:pt x="263" y="4501"/>
                    <a:pt x="144" y="4620"/>
                    <a:pt x="1" y="4620"/>
                  </a:cubicBezTo>
                  <a:lnTo>
                    <a:pt x="477" y="4620"/>
                  </a:lnTo>
                  <a:cubicBezTo>
                    <a:pt x="620" y="4620"/>
                    <a:pt x="739" y="4501"/>
                    <a:pt x="739" y="4358"/>
                  </a:cubicBezTo>
                  <a:lnTo>
                    <a:pt x="739" y="262"/>
                  </a:lnTo>
                  <a:cubicBezTo>
                    <a:pt x="739" y="119"/>
                    <a:pt x="620" y="0"/>
                    <a:pt x="47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95"/>
            <p:cNvSpPr/>
            <p:nvPr/>
          </p:nvSpPr>
          <p:spPr>
            <a:xfrm>
              <a:off x="5597483" y="2482143"/>
              <a:ext cx="212875" cy="148622"/>
            </a:xfrm>
            <a:custGeom>
              <a:rect b="b" l="l" r="r" t="t"/>
              <a:pathLst>
                <a:path extrusionOk="0" h="4573" w="6550">
                  <a:moveTo>
                    <a:pt x="334" y="0"/>
                  </a:moveTo>
                  <a:cubicBezTo>
                    <a:pt x="167" y="0"/>
                    <a:pt x="1" y="143"/>
                    <a:pt x="1" y="310"/>
                  </a:cubicBezTo>
                  <a:lnTo>
                    <a:pt x="1" y="4073"/>
                  </a:lnTo>
                  <a:cubicBezTo>
                    <a:pt x="1" y="4239"/>
                    <a:pt x="167" y="4406"/>
                    <a:pt x="334" y="4406"/>
                  </a:cubicBezTo>
                  <a:lnTo>
                    <a:pt x="2692" y="4406"/>
                  </a:lnTo>
                  <a:lnTo>
                    <a:pt x="2811" y="4239"/>
                  </a:lnTo>
                  <a:cubicBezTo>
                    <a:pt x="2930" y="4239"/>
                    <a:pt x="3025" y="4311"/>
                    <a:pt x="3097" y="4358"/>
                  </a:cubicBezTo>
                  <a:cubicBezTo>
                    <a:pt x="3144" y="4406"/>
                    <a:pt x="3168" y="4573"/>
                    <a:pt x="3192" y="4573"/>
                  </a:cubicBezTo>
                  <a:lnTo>
                    <a:pt x="3263" y="4573"/>
                  </a:lnTo>
                  <a:cubicBezTo>
                    <a:pt x="3287" y="4573"/>
                    <a:pt x="3311" y="4549"/>
                    <a:pt x="3335" y="4549"/>
                  </a:cubicBezTo>
                  <a:cubicBezTo>
                    <a:pt x="3406" y="4454"/>
                    <a:pt x="3525" y="4430"/>
                    <a:pt x="3644" y="4430"/>
                  </a:cubicBezTo>
                  <a:lnTo>
                    <a:pt x="6169" y="4430"/>
                  </a:lnTo>
                  <a:cubicBezTo>
                    <a:pt x="6335" y="4430"/>
                    <a:pt x="6502" y="4287"/>
                    <a:pt x="6502" y="4096"/>
                  </a:cubicBezTo>
                  <a:lnTo>
                    <a:pt x="6502" y="357"/>
                  </a:lnTo>
                  <a:cubicBezTo>
                    <a:pt x="6550" y="143"/>
                    <a:pt x="6407" y="0"/>
                    <a:pt x="6240" y="0"/>
                  </a:cubicBezTo>
                  <a:lnTo>
                    <a:pt x="3692" y="0"/>
                  </a:lnTo>
                  <a:cubicBezTo>
                    <a:pt x="3454" y="0"/>
                    <a:pt x="3287" y="167"/>
                    <a:pt x="3287" y="405"/>
                  </a:cubicBezTo>
                  <a:cubicBezTo>
                    <a:pt x="3287" y="167"/>
                    <a:pt x="3097" y="0"/>
                    <a:pt x="28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95"/>
            <p:cNvSpPr/>
            <p:nvPr/>
          </p:nvSpPr>
          <p:spPr>
            <a:xfrm>
              <a:off x="5782473" y="2482143"/>
              <a:ext cx="27885" cy="143195"/>
            </a:xfrm>
            <a:custGeom>
              <a:rect b="b" l="l" r="r" t="t"/>
              <a:pathLst>
                <a:path extrusionOk="0" h="4406" w="858">
                  <a:moveTo>
                    <a:pt x="0" y="0"/>
                  </a:moveTo>
                  <a:cubicBezTo>
                    <a:pt x="191" y="0"/>
                    <a:pt x="334" y="143"/>
                    <a:pt x="334" y="310"/>
                  </a:cubicBezTo>
                  <a:lnTo>
                    <a:pt x="334" y="4073"/>
                  </a:lnTo>
                  <a:cubicBezTo>
                    <a:pt x="334" y="4239"/>
                    <a:pt x="191" y="4406"/>
                    <a:pt x="0" y="4406"/>
                  </a:cubicBezTo>
                  <a:lnTo>
                    <a:pt x="548" y="4406"/>
                  </a:lnTo>
                  <a:cubicBezTo>
                    <a:pt x="715" y="4406"/>
                    <a:pt x="858" y="4239"/>
                    <a:pt x="858" y="4073"/>
                  </a:cubicBezTo>
                  <a:lnTo>
                    <a:pt x="858" y="310"/>
                  </a:lnTo>
                  <a:cubicBezTo>
                    <a:pt x="858" y="143"/>
                    <a:pt x="715" y="0"/>
                    <a:pt x="54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95"/>
            <p:cNvSpPr/>
            <p:nvPr/>
          </p:nvSpPr>
          <p:spPr>
            <a:xfrm>
              <a:off x="5672558" y="2480583"/>
              <a:ext cx="31005" cy="150183"/>
            </a:xfrm>
            <a:custGeom>
              <a:rect b="b" l="l" r="r" t="t"/>
              <a:pathLst>
                <a:path extrusionOk="0" h="4621" w="954">
                  <a:moveTo>
                    <a:pt x="1" y="1"/>
                  </a:moveTo>
                  <a:cubicBezTo>
                    <a:pt x="191" y="1"/>
                    <a:pt x="405" y="191"/>
                    <a:pt x="405" y="429"/>
                  </a:cubicBezTo>
                  <a:lnTo>
                    <a:pt x="405" y="4430"/>
                  </a:lnTo>
                  <a:lnTo>
                    <a:pt x="525" y="4430"/>
                  </a:lnTo>
                  <a:cubicBezTo>
                    <a:pt x="644" y="4430"/>
                    <a:pt x="739" y="4502"/>
                    <a:pt x="834" y="4549"/>
                  </a:cubicBezTo>
                  <a:cubicBezTo>
                    <a:pt x="882" y="4621"/>
                    <a:pt x="906" y="4621"/>
                    <a:pt x="953" y="4621"/>
                  </a:cubicBezTo>
                  <a:lnTo>
                    <a:pt x="953" y="429"/>
                  </a:lnTo>
                  <a:cubicBezTo>
                    <a:pt x="953" y="191"/>
                    <a:pt x="763" y="1"/>
                    <a:pt x="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95"/>
            <p:cNvSpPr/>
            <p:nvPr/>
          </p:nvSpPr>
          <p:spPr>
            <a:xfrm>
              <a:off x="5721308" y="2533981"/>
              <a:ext cx="62725" cy="7767"/>
            </a:xfrm>
            <a:custGeom>
              <a:rect b="b" l="l" r="r" t="t"/>
              <a:pathLst>
                <a:path extrusionOk="0" h="239" w="1930">
                  <a:moveTo>
                    <a:pt x="144" y="1"/>
                  </a:moveTo>
                  <a:cubicBezTo>
                    <a:pt x="72" y="1"/>
                    <a:pt x="1" y="48"/>
                    <a:pt x="49" y="144"/>
                  </a:cubicBezTo>
                  <a:cubicBezTo>
                    <a:pt x="72" y="215"/>
                    <a:pt x="96" y="239"/>
                    <a:pt x="144" y="239"/>
                  </a:cubicBezTo>
                  <a:lnTo>
                    <a:pt x="1835" y="239"/>
                  </a:lnTo>
                  <a:cubicBezTo>
                    <a:pt x="1882" y="239"/>
                    <a:pt x="1930" y="144"/>
                    <a:pt x="1930" y="96"/>
                  </a:cubicBezTo>
                  <a:cubicBezTo>
                    <a:pt x="1906" y="25"/>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95"/>
            <p:cNvSpPr/>
            <p:nvPr/>
          </p:nvSpPr>
          <p:spPr>
            <a:xfrm>
              <a:off x="5721308" y="2511556"/>
              <a:ext cx="62725" cy="7767"/>
            </a:xfrm>
            <a:custGeom>
              <a:rect b="b" l="l" r="r" t="t"/>
              <a:pathLst>
                <a:path extrusionOk="0" h="239" w="1930">
                  <a:moveTo>
                    <a:pt x="144" y="0"/>
                  </a:moveTo>
                  <a:cubicBezTo>
                    <a:pt x="72" y="0"/>
                    <a:pt x="1" y="72"/>
                    <a:pt x="49" y="143"/>
                  </a:cubicBezTo>
                  <a:cubicBezTo>
                    <a:pt x="72" y="215"/>
                    <a:pt x="96" y="238"/>
                    <a:pt x="144" y="238"/>
                  </a:cubicBezTo>
                  <a:lnTo>
                    <a:pt x="1835" y="238"/>
                  </a:lnTo>
                  <a:cubicBezTo>
                    <a:pt x="1882" y="238"/>
                    <a:pt x="1930" y="191"/>
                    <a:pt x="1930" y="95"/>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95"/>
            <p:cNvSpPr/>
            <p:nvPr/>
          </p:nvSpPr>
          <p:spPr>
            <a:xfrm>
              <a:off x="5721308" y="2554878"/>
              <a:ext cx="62725" cy="7767"/>
            </a:xfrm>
            <a:custGeom>
              <a:rect b="b" l="l" r="r" t="t"/>
              <a:pathLst>
                <a:path extrusionOk="0" h="239" w="1930">
                  <a:moveTo>
                    <a:pt x="144" y="1"/>
                  </a:moveTo>
                  <a:cubicBezTo>
                    <a:pt x="72" y="1"/>
                    <a:pt x="1" y="72"/>
                    <a:pt x="49" y="168"/>
                  </a:cubicBezTo>
                  <a:cubicBezTo>
                    <a:pt x="72" y="215"/>
                    <a:pt x="96" y="239"/>
                    <a:pt x="144" y="239"/>
                  </a:cubicBezTo>
                  <a:lnTo>
                    <a:pt x="1835" y="239"/>
                  </a:lnTo>
                  <a:cubicBezTo>
                    <a:pt x="1882" y="239"/>
                    <a:pt x="1930" y="191"/>
                    <a:pt x="1930" y="96"/>
                  </a:cubicBezTo>
                  <a:cubicBezTo>
                    <a:pt x="1906" y="48"/>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95"/>
            <p:cNvSpPr/>
            <p:nvPr/>
          </p:nvSpPr>
          <p:spPr>
            <a:xfrm>
              <a:off x="5721308" y="2577336"/>
              <a:ext cx="62725" cy="7767"/>
            </a:xfrm>
            <a:custGeom>
              <a:rect b="b" l="l" r="r" t="t"/>
              <a:pathLst>
                <a:path extrusionOk="0" h="239" w="1930">
                  <a:moveTo>
                    <a:pt x="144" y="0"/>
                  </a:moveTo>
                  <a:cubicBezTo>
                    <a:pt x="72" y="0"/>
                    <a:pt x="1" y="72"/>
                    <a:pt x="49" y="143"/>
                  </a:cubicBezTo>
                  <a:cubicBezTo>
                    <a:pt x="72" y="215"/>
                    <a:pt x="96" y="239"/>
                    <a:pt x="144" y="239"/>
                  </a:cubicBezTo>
                  <a:lnTo>
                    <a:pt x="1835" y="239"/>
                  </a:lnTo>
                  <a:cubicBezTo>
                    <a:pt x="1882" y="239"/>
                    <a:pt x="1930" y="143"/>
                    <a:pt x="1930" y="96"/>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95"/>
            <p:cNvSpPr/>
            <p:nvPr/>
          </p:nvSpPr>
          <p:spPr>
            <a:xfrm>
              <a:off x="5613733" y="2533981"/>
              <a:ext cx="64285" cy="7767"/>
            </a:xfrm>
            <a:custGeom>
              <a:rect b="b" l="l" r="r" t="t"/>
              <a:pathLst>
                <a:path extrusionOk="0" h="239" w="1978">
                  <a:moveTo>
                    <a:pt x="167" y="1"/>
                  </a:moveTo>
                  <a:cubicBezTo>
                    <a:pt x="72" y="1"/>
                    <a:pt x="1" y="48"/>
                    <a:pt x="48" y="144"/>
                  </a:cubicBezTo>
                  <a:cubicBezTo>
                    <a:pt x="72" y="215"/>
                    <a:pt x="96" y="239"/>
                    <a:pt x="167" y="239"/>
                  </a:cubicBezTo>
                  <a:lnTo>
                    <a:pt x="1834" y="239"/>
                  </a:lnTo>
                  <a:cubicBezTo>
                    <a:pt x="1930" y="239"/>
                    <a:pt x="1977" y="144"/>
                    <a:pt x="1954" y="96"/>
                  </a:cubicBezTo>
                  <a:cubicBezTo>
                    <a:pt x="1906" y="25"/>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95"/>
            <p:cNvSpPr/>
            <p:nvPr/>
          </p:nvSpPr>
          <p:spPr>
            <a:xfrm>
              <a:off x="5613733" y="2511556"/>
              <a:ext cx="64285" cy="7767"/>
            </a:xfrm>
            <a:custGeom>
              <a:rect b="b" l="l" r="r" t="t"/>
              <a:pathLst>
                <a:path extrusionOk="0" h="239" w="1978">
                  <a:moveTo>
                    <a:pt x="167" y="0"/>
                  </a:moveTo>
                  <a:cubicBezTo>
                    <a:pt x="72" y="0"/>
                    <a:pt x="1" y="72"/>
                    <a:pt x="48" y="143"/>
                  </a:cubicBezTo>
                  <a:cubicBezTo>
                    <a:pt x="72" y="215"/>
                    <a:pt x="96" y="238"/>
                    <a:pt x="167" y="238"/>
                  </a:cubicBezTo>
                  <a:lnTo>
                    <a:pt x="1834" y="238"/>
                  </a:lnTo>
                  <a:cubicBezTo>
                    <a:pt x="1930" y="238"/>
                    <a:pt x="1977" y="191"/>
                    <a:pt x="1954" y="95"/>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95"/>
            <p:cNvSpPr/>
            <p:nvPr/>
          </p:nvSpPr>
          <p:spPr>
            <a:xfrm>
              <a:off x="5613733" y="2554878"/>
              <a:ext cx="64285" cy="7767"/>
            </a:xfrm>
            <a:custGeom>
              <a:rect b="b" l="l" r="r" t="t"/>
              <a:pathLst>
                <a:path extrusionOk="0" h="239" w="1978">
                  <a:moveTo>
                    <a:pt x="167" y="1"/>
                  </a:moveTo>
                  <a:cubicBezTo>
                    <a:pt x="72" y="1"/>
                    <a:pt x="1" y="72"/>
                    <a:pt x="48" y="168"/>
                  </a:cubicBezTo>
                  <a:cubicBezTo>
                    <a:pt x="72" y="215"/>
                    <a:pt x="96" y="239"/>
                    <a:pt x="167" y="239"/>
                  </a:cubicBezTo>
                  <a:lnTo>
                    <a:pt x="1834" y="239"/>
                  </a:lnTo>
                  <a:cubicBezTo>
                    <a:pt x="1930" y="239"/>
                    <a:pt x="1977" y="191"/>
                    <a:pt x="1954" y="96"/>
                  </a:cubicBezTo>
                  <a:cubicBezTo>
                    <a:pt x="1906" y="48"/>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95"/>
            <p:cNvSpPr/>
            <p:nvPr/>
          </p:nvSpPr>
          <p:spPr>
            <a:xfrm>
              <a:off x="5613733" y="2577336"/>
              <a:ext cx="64285" cy="7767"/>
            </a:xfrm>
            <a:custGeom>
              <a:rect b="b" l="l" r="r" t="t"/>
              <a:pathLst>
                <a:path extrusionOk="0" h="239" w="1978">
                  <a:moveTo>
                    <a:pt x="167" y="0"/>
                  </a:moveTo>
                  <a:cubicBezTo>
                    <a:pt x="72" y="0"/>
                    <a:pt x="1" y="72"/>
                    <a:pt x="48" y="143"/>
                  </a:cubicBezTo>
                  <a:cubicBezTo>
                    <a:pt x="72" y="215"/>
                    <a:pt x="96" y="239"/>
                    <a:pt x="167" y="239"/>
                  </a:cubicBezTo>
                  <a:lnTo>
                    <a:pt x="1834" y="239"/>
                  </a:lnTo>
                  <a:cubicBezTo>
                    <a:pt x="1930" y="239"/>
                    <a:pt x="1977" y="143"/>
                    <a:pt x="1954" y="96"/>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95"/>
            <p:cNvSpPr/>
            <p:nvPr/>
          </p:nvSpPr>
          <p:spPr>
            <a:xfrm>
              <a:off x="5674118" y="2742956"/>
              <a:ext cx="58857" cy="72410"/>
            </a:xfrm>
            <a:custGeom>
              <a:rect b="b" l="l" r="r" t="t"/>
              <a:pathLst>
                <a:path extrusionOk="0" h="2228" w="1811">
                  <a:moveTo>
                    <a:pt x="905" y="1"/>
                  </a:moveTo>
                  <a:cubicBezTo>
                    <a:pt x="548" y="1"/>
                    <a:pt x="238" y="263"/>
                    <a:pt x="191" y="620"/>
                  </a:cubicBezTo>
                  <a:lnTo>
                    <a:pt x="0" y="1930"/>
                  </a:lnTo>
                  <a:lnTo>
                    <a:pt x="0" y="2192"/>
                  </a:lnTo>
                  <a:cubicBezTo>
                    <a:pt x="36" y="2215"/>
                    <a:pt x="483" y="2227"/>
                    <a:pt x="920" y="2227"/>
                  </a:cubicBezTo>
                  <a:cubicBezTo>
                    <a:pt x="1358" y="2227"/>
                    <a:pt x="1786" y="2215"/>
                    <a:pt x="1786" y="2192"/>
                  </a:cubicBezTo>
                  <a:cubicBezTo>
                    <a:pt x="1786" y="2120"/>
                    <a:pt x="1810" y="2025"/>
                    <a:pt x="1786" y="1930"/>
                  </a:cubicBezTo>
                  <a:lnTo>
                    <a:pt x="1596" y="620"/>
                  </a:lnTo>
                  <a:cubicBezTo>
                    <a:pt x="1548" y="263"/>
                    <a:pt x="1239"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95"/>
            <p:cNvSpPr/>
            <p:nvPr/>
          </p:nvSpPr>
          <p:spPr>
            <a:xfrm>
              <a:off x="5676426" y="2798693"/>
              <a:ext cx="55770" cy="40267"/>
            </a:xfrm>
            <a:custGeom>
              <a:rect b="b" l="l" r="r" t="t"/>
              <a:pathLst>
                <a:path extrusionOk="0" h="1239" w="1716">
                  <a:moveTo>
                    <a:pt x="858" y="0"/>
                  </a:moveTo>
                  <a:cubicBezTo>
                    <a:pt x="501" y="0"/>
                    <a:pt x="167" y="191"/>
                    <a:pt x="1" y="477"/>
                  </a:cubicBezTo>
                  <a:cubicBezTo>
                    <a:pt x="48" y="905"/>
                    <a:pt x="406" y="1239"/>
                    <a:pt x="858" y="1239"/>
                  </a:cubicBezTo>
                  <a:cubicBezTo>
                    <a:pt x="1311" y="1239"/>
                    <a:pt x="1668" y="905"/>
                    <a:pt x="1715" y="477"/>
                  </a:cubicBezTo>
                  <a:cubicBezTo>
                    <a:pt x="1525" y="191"/>
                    <a:pt x="1215" y="0"/>
                    <a:pt x="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95"/>
            <p:cNvSpPr/>
            <p:nvPr/>
          </p:nvSpPr>
          <p:spPr>
            <a:xfrm>
              <a:off x="5698103" y="2758328"/>
              <a:ext cx="11635" cy="15340"/>
            </a:xfrm>
            <a:custGeom>
              <a:rect b="b" l="l" r="r" t="t"/>
              <a:pathLst>
                <a:path extrusionOk="0" h="472" w="358">
                  <a:moveTo>
                    <a:pt x="158" y="0"/>
                  </a:moveTo>
                  <a:cubicBezTo>
                    <a:pt x="145" y="0"/>
                    <a:pt x="132" y="1"/>
                    <a:pt x="120" y="4"/>
                  </a:cubicBezTo>
                  <a:cubicBezTo>
                    <a:pt x="72" y="4"/>
                    <a:pt x="1" y="99"/>
                    <a:pt x="1" y="147"/>
                  </a:cubicBezTo>
                  <a:lnTo>
                    <a:pt x="1" y="314"/>
                  </a:lnTo>
                  <a:cubicBezTo>
                    <a:pt x="1" y="361"/>
                    <a:pt x="48" y="456"/>
                    <a:pt x="120" y="456"/>
                  </a:cubicBezTo>
                  <a:cubicBezTo>
                    <a:pt x="145" y="467"/>
                    <a:pt x="170" y="471"/>
                    <a:pt x="195" y="471"/>
                  </a:cubicBezTo>
                  <a:cubicBezTo>
                    <a:pt x="284" y="471"/>
                    <a:pt x="358" y="407"/>
                    <a:pt x="358" y="314"/>
                  </a:cubicBezTo>
                  <a:lnTo>
                    <a:pt x="358" y="147"/>
                  </a:lnTo>
                  <a:cubicBezTo>
                    <a:pt x="358" y="83"/>
                    <a:pt x="263" y="0"/>
                    <a:pt x="1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4" name="Google Shape;20974;p95"/>
          <p:cNvGrpSpPr/>
          <p:nvPr/>
        </p:nvGrpSpPr>
        <p:grpSpPr>
          <a:xfrm>
            <a:off x="6199156" y="4860986"/>
            <a:ext cx="544313" cy="503059"/>
            <a:chOff x="5525496" y="3046343"/>
            <a:chExt cx="357630" cy="330525"/>
          </a:xfrm>
        </p:grpSpPr>
        <p:sp>
          <p:nvSpPr>
            <p:cNvPr id="20975" name="Google Shape;20975;p95"/>
            <p:cNvSpPr/>
            <p:nvPr/>
          </p:nvSpPr>
          <p:spPr>
            <a:xfrm>
              <a:off x="5525496" y="3046343"/>
              <a:ext cx="127757" cy="37960"/>
            </a:xfrm>
            <a:custGeom>
              <a:rect b="b" l="l" r="r" t="t"/>
              <a:pathLst>
                <a:path extrusionOk="0" h="1168" w="3931">
                  <a:moveTo>
                    <a:pt x="382" y="1"/>
                  </a:moveTo>
                  <a:cubicBezTo>
                    <a:pt x="168" y="1"/>
                    <a:pt x="1" y="191"/>
                    <a:pt x="1" y="406"/>
                  </a:cubicBezTo>
                  <a:lnTo>
                    <a:pt x="1" y="954"/>
                  </a:lnTo>
                  <a:lnTo>
                    <a:pt x="2001" y="1168"/>
                  </a:lnTo>
                  <a:lnTo>
                    <a:pt x="3906" y="954"/>
                  </a:lnTo>
                  <a:lnTo>
                    <a:pt x="3906" y="406"/>
                  </a:lnTo>
                  <a:cubicBezTo>
                    <a:pt x="3930" y="191"/>
                    <a:pt x="3740" y="1"/>
                    <a:pt x="3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95"/>
            <p:cNvSpPr/>
            <p:nvPr/>
          </p:nvSpPr>
          <p:spPr>
            <a:xfrm>
              <a:off x="5619161" y="3046343"/>
              <a:ext cx="34872" cy="37960"/>
            </a:xfrm>
            <a:custGeom>
              <a:rect b="b" l="l" r="r" t="t"/>
              <a:pathLst>
                <a:path extrusionOk="0" h="1168" w="1073">
                  <a:moveTo>
                    <a:pt x="0" y="1"/>
                  </a:moveTo>
                  <a:cubicBezTo>
                    <a:pt x="215" y="1"/>
                    <a:pt x="381" y="191"/>
                    <a:pt x="381" y="406"/>
                  </a:cubicBezTo>
                  <a:lnTo>
                    <a:pt x="381" y="954"/>
                  </a:lnTo>
                  <a:lnTo>
                    <a:pt x="786" y="1168"/>
                  </a:lnTo>
                  <a:lnTo>
                    <a:pt x="1072" y="954"/>
                  </a:lnTo>
                  <a:lnTo>
                    <a:pt x="1072" y="406"/>
                  </a:lnTo>
                  <a:cubicBezTo>
                    <a:pt x="1048" y="191"/>
                    <a:pt x="858" y="1"/>
                    <a:pt x="64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95"/>
            <p:cNvSpPr/>
            <p:nvPr/>
          </p:nvSpPr>
          <p:spPr>
            <a:xfrm>
              <a:off x="5525496" y="3077316"/>
              <a:ext cx="357630" cy="299552"/>
            </a:xfrm>
            <a:custGeom>
              <a:rect b="b" l="l" r="r" t="t"/>
              <a:pathLst>
                <a:path extrusionOk="0" h="9217" w="11004">
                  <a:moveTo>
                    <a:pt x="1" y="1"/>
                  </a:moveTo>
                  <a:lnTo>
                    <a:pt x="1" y="9026"/>
                  </a:lnTo>
                  <a:cubicBezTo>
                    <a:pt x="1" y="9121"/>
                    <a:pt x="72" y="9217"/>
                    <a:pt x="168" y="9217"/>
                  </a:cubicBezTo>
                  <a:lnTo>
                    <a:pt x="10836" y="9217"/>
                  </a:lnTo>
                  <a:cubicBezTo>
                    <a:pt x="10908" y="9217"/>
                    <a:pt x="11003" y="9121"/>
                    <a:pt x="11003" y="9026"/>
                  </a:cubicBezTo>
                  <a:lnTo>
                    <a:pt x="11003" y="191"/>
                  </a:lnTo>
                  <a:cubicBezTo>
                    <a:pt x="11003" y="96"/>
                    <a:pt x="10908"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95"/>
            <p:cNvSpPr/>
            <p:nvPr/>
          </p:nvSpPr>
          <p:spPr>
            <a:xfrm>
              <a:off x="5855988" y="3077316"/>
              <a:ext cx="27138" cy="299552"/>
            </a:xfrm>
            <a:custGeom>
              <a:rect b="b" l="l" r="r" t="t"/>
              <a:pathLst>
                <a:path extrusionOk="0" h="9217" w="835">
                  <a:moveTo>
                    <a:pt x="1" y="1"/>
                  </a:moveTo>
                  <a:cubicBezTo>
                    <a:pt x="96" y="1"/>
                    <a:pt x="167" y="96"/>
                    <a:pt x="167" y="191"/>
                  </a:cubicBezTo>
                  <a:lnTo>
                    <a:pt x="167" y="9026"/>
                  </a:lnTo>
                  <a:cubicBezTo>
                    <a:pt x="167" y="9121"/>
                    <a:pt x="96" y="9217"/>
                    <a:pt x="1" y="9217"/>
                  </a:cubicBezTo>
                  <a:lnTo>
                    <a:pt x="667" y="9217"/>
                  </a:lnTo>
                  <a:cubicBezTo>
                    <a:pt x="739" y="9217"/>
                    <a:pt x="834" y="9121"/>
                    <a:pt x="834" y="9026"/>
                  </a:cubicBezTo>
                  <a:lnTo>
                    <a:pt x="834" y="191"/>
                  </a:lnTo>
                  <a:cubicBezTo>
                    <a:pt x="834" y="96"/>
                    <a:pt x="739"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95"/>
            <p:cNvSpPr/>
            <p:nvPr/>
          </p:nvSpPr>
          <p:spPr>
            <a:xfrm>
              <a:off x="5525496" y="3077316"/>
              <a:ext cx="357630" cy="44135"/>
            </a:xfrm>
            <a:custGeom>
              <a:rect b="b" l="l" r="r" t="t"/>
              <a:pathLst>
                <a:path extrusionOk="0" h="1358" w="11004">
                  <a:moveTo>
                    <a:pt x="1" y="1"/>
                  </a:moveTo>
                  <a:lnTo>
                    <a:pt x="1" y="1358"/>
                  </a:lnTo>
                  <a:lnTo>
                    <a:pt x="11003" y="1358"/>
                  </a:lnTo>
                  <a:lnTo>
                    <a:pt x="11003" y="191"/>
                  </a:lnTo>
                  <a:cubicBezTo>
                    <a:pt x="11003" y="96"/>
                    <a:pt x="10908" y="1"/>
                    <a:pt x="10836"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95"/>
            <p:cNvSpPr/>
            <p:nvPr/>
          </p:nvSpPr>
          <p:spPr>
            <a:xfrm>
              <a:off x="5855988" y="3077316"/>
              <a:ext cx="27138" cy="44915"/>
            </a:xfrm>
            <a:custGeom>
              <a:rect b="b" l="l" r="r" t="t"/>
              <a:pathLst>
                <a:path extrusionOk="0" h="1382" w="835">
                  <a:moveTo>
                    <a:pt x="1" y="1"/>
                  </a:moveTo>
                  <a:cubicBezTo>
                    <a:pt x="96" y="1"/>
                    <a:pt x="167" y="96"/>
                    <a:pt x="167" y="191"/>
                  </a:cubicBezTo>
                  <a:lnTo>
                    <a:pt x="167" y="1382"/>
                  </a:lnTo>
                  <a:lnTo>
                    <a:pt x="834" y="1382"/>
                  </a:lnTo>
                  <a:lnTo>
                    <a:pt x="834" y="191"/>
                  </a:lnTo>
                  <a:cubicBezTo>
                    <a:pt x="834" y="96"/>
                    <a:pt x="739"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95"/>
            <p:cNvSpPr/>
            <p:nvPr/>
          </p:nvSpPr>
          <p:spPr>
            <a:xfrm>
              <a:off x="5799503" y="3094346"/>
              <a:ext cx="12415" cy="11635"/>
            </a:xfrm>
            <a:custGeom>
              <a:rect b="b" l="l" r="r" t="t"/>
              <a:pathLst>
                <a:path extrusionOk="0" h="358" w="382">
                  <a:moveTo>
                    <a:pt x="191" y="0"/>
                  </a:moveTo>
                  <a:cubicBezTo>
                    <a:pt x="95" y="0"/>
                    <a:pt x="0" y="72"/>
                    <a:pt x="0" y="167"/>
                  </a:cubicBezTo>
                  <a:cubicBezTo>
                    <a:pt x="0" y="262"/>
                    <a:pt x="95" y="358"/>
                    <a:pt x="191" y="358"/>
                  </a:cubicBezTo>
                  <a:cubicBezTo>
                    <a:pt x="286" y="358"/>
                    <a:pt x="381" y="262"/>
                    <a:pt x="381" y="167"/>
                  </a:cubicBezTo>
                  <a:cubicBezTo>
                    <a:pt x="381"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95"/>
            <p:cNvSpPr/>
            <p:nvPr/>
          </p:nvSpPr>
          <p:spPr>
            <a:xfrm>
              <a:off x="5821928" y="3094346"/>
              <a:ext cx="11668" cy="11635"/>
            </a:xfrm>
            <a:custGeom>
              <a:rect b="b" l="l" r="r" t="t"/>
              <a:pathLst>
                <a:path extrusionOk="0" h="358" w="359">
                  <a:moveTo>
                    <a:pt x="191" y="0"/>
                  </a:moveTo>
                  <a:cubicBezTo>
                    <a:pt x="96" y="0"/>
                    <a:pt x="1" y="72"/>
                    <a:pt x="1" y="167"/>
                  </a:cubicBezTo>
                  <a:cubicBezTo>
                    <a:pt x="1" y="262"/>
                    <a:pt x="96" y="358"/>
                    <a:pt x="191" y="358"/>
                  </a:cubicBezTo>
                  <a:cubicBezTo>
                    <a:pt x="287" y="358"/>
                    <a:pt x="358" y="262"/>
                    <a:pt x="358" y="167"/>
                  </a:cubicBezTo>
                  <a:cubicBezTo>
                    <a:pt x="358" y="72"/>
                    <a:pt x="287"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95"/>
            <p:cNvSpPr/>
            <p:nvPr/>
          </p:nvSpPr>
          <p:spPr>
            <a:xfrm>
              <a:off x="5845166" y="3094346"/>
              <a:ext cx="11635" cy="11635"/>
            </a:xfrm>
            <a:custGeom>
              <a:rect b="b" l="l" r="r" t="t"/>
              <a:pathLst>
                <a:path extrusionOk="0" h="358" w="358">
                  <a:moveTo>
                    <a:pt x="191" y="0"/>
                  </a:moveTo>
                  <a:cubicBezTo>
                    <a:pt x="96" y="0"/>
                    <a:pt x="0" y="72"/>
                    <a:pt x="0" y="167"/>
                  </a:cubicBezTo>
                  <a:cubicBezTo>
                    <a:pt x="0" y="262"/>
                    <a:pt x="96" y="358"/>
                    <a:pt x="191" y="358"/>
                  </a:cubicBezTo>
                  <a:cubicBezTo>
                    <a:pt x="286" y="358"/>
                    <a:pt x="357" y="262"/>
                    <a:pt x="357" y="167"/>
                  </a:cubicBezTo>
                  <a:cubicBezTo>
                    <a:pt x="357"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95"/>
            <p:cNvSpPr/>
            <p:nvPr/>
          </p:nvSpPr>
          <p:spPr>
            <a:xfrm>
              <a:off x="5558028" y="3145436"/>
              <a:ext cx="147063" cy="62140"/>
            </a:xfrm>
            <a:custGeom>
              <a:rect b="b" l="l" r="r" t="t"/>
              <a:pathLst>
                <a:path extrusionOk="0" h="1912" w="4525">
                  <a:moveTo>
                    <a:pt x="143" y="0"/>
                  </a:moveTo>
                  <a:cubicBezTo>
                    <a:pt x="72" y="0"/>
                    <a:pt x="0" y="72"/>
                    <a:pt x="0" y="143"/>
                  </a:cubicBezTo>
                  <a:lnTo>
                    <a:pt x="0" y="1429"/>
                  </a:lnTo>
                  <a:cubicBezTo>
                    <a:pt x="0" y="1524"/>
                    <a:pt x="72" y="1572"/>
                    <a:pt x="143" y="1572"/>
                  </a:cubicBezTo>
                  <a:lnTo>
                    <a:pt x="1262" y="1572"/>
                  </a:lnTo>
                  <a:cubicBezTo>
                    <a:pt x="1310" y="1572"/>
                    <a:pt x="1334" y="1620"/>
                    <a:pt x="1381" y="1643"/>
                  </a:cubicBezTo>
                  <a:lnTo>
                    <a:pt x="1500" y="1858"/>
                  </a:lnTo>
                  <a:cubicBezTo>
                    <a:pt x="1524" y="1893"/>
                    <a:pt x="1566" y="1911"/>
                    <a:pt x="1608" y="1911"/>
                  </a:cubicBezTo>
                  <a:cubicBezTo>
                    <a:pt x="1649" y="1911"/>
                    <a:pt x="1691" y="1893"/>
                    <a:pt x="1715" y="1858"/>
                  </a:cubicBezTo>
                  <a:lnTo>
                    <a:pt x="1834" y="1643"/>
                  </a:lnTo>
                  <a:cubicBezTo>
                    <a:pt x="1881" y="1620"/>
                    <a:pt x="1905" y="1572"/>
                    <a:pt x="1953" y="1572"/>
                  </a:cubicBezTo>
                  <a:lnTo>
                    <a:pt x="4382" y="1572"/>
                  </a:lnTo>
                  <a:cubicBezTo>
                    <a:pt x="4453" y="1572"/>
                    <a:pt x="4525" y="1524"/>
                    <a:pt x="4525" y="1429"/>
                  </a:cubicBezTo>
                  <a:lnTo>
                    <a:pt x="4525" y="119"/>
                  </a:lnTo>
                  <a:cubicBezTo>
                    <a:pt x="4525" y="72"/>
                    <a:pt x="4477" y="0"/>
                    <a:pt x="4382"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95"/>
            <p:cNvSpPr/>
            <p:nvPr/>
          </p:nvSpPr>
          <p:spPr>
            <a:xfrm>
              <a:off x="5678766" y="3144656"/>
              <a:ext cx="26325" cy="51122"/>
            </a:xfrm>
            <a:custGeom>
              <a:rect b="b" l="l" r="r" t="t"/>
              <a:pathLst>
                <a:path extrusionOk="0" h="1573" w="810">
                  <a:moveTo>
                    <a:pt x="0" y="0"/>
                  </a:moveTo>
                  <a:cubicBezTo>
                    <a:pt x="95" y="0"/>
                    <a:pt x="167" y="48"/>
                    <a:pt x="167" y="143"/>
                  </a:cubicBezTo>
                  <a:lnTo>
                    <a:pt x="167" y="1429"/>
                  </a:lnTo>
                  <a:cubicBezTo>
                    <a:pt x="167" y="1524"/>
                    <a:pt x="95" y="1572"/>
                    <a:pt x="0" y="1572"/>
                  </a:cubicBezTo>
                  <a:lnTo>
                    <a:pt x="667" y="1572"/>
                  </a:lnTo>
                  <a:cubicBezTo>
                    <a:pt x="762" y="1572"/>
                    <a:pt x="810" y="1524"/>
                    <a:pt x="810" y="1429"/>
                  </a:cubicBezTo>
                  <a:lnTo>
                    <a:pt x="810" y="143"/>
                  </a:lnTo>
                  <a:cubicBezTo>
                    <a:pt x="810" y="48"/>
                    <a:pt x="762" y="0"/>
                    <a:pt x="667"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95"/>
            <p:cNvSpPr/>
            <p:nvPr/>
          </p:nvSpPr>
          <p:spPr>
            <a:xfrm>
              <a:off x="5704311" y="3266953"/>
              <a:ext cx="147063" cy="78975"/>
            </a:xfrm>
            <a:custGeom>
              <a:rect b="b" l="l" r="r" t="t"/>
              <a:pathLst>
                <a:path extrusionOk="0" h="2430" w="4525">
                  <a:moveTo>
                    <a:pt x="3367" y="0"/>
                  </a:moveTo>
                  <a:cubicBezTo>
                    <a:pt x="3322" y="0"/>
                    <a:pt x="3275" y="24"/>
                    <a:pt x="3239" y="71"/>
                  </a:cubicBezTo>
                  <a:lnTo>
                    <a:pt x="3120" y="286"/>
                  </a:lnTo>
                  <a:cubicBezTo>
                    <a:pt x="3096" y="310"/>
                    <a:pt x="3072" y="333"/>
                    <a:pt x="3001" y="333"/>
                  </a:cubicBezTo>
                  <a:lnTo>
                    <a:pt x="143" y="333"/>
                  </a:lnTo>
                  <a:cubicBezTo>
                    <a:pt x="48" y="333"/>
                    <a:pt x="0" y="405"/>
                    <a:pt x="0" y="500"/>
                  </a:cubicBezTo>
                  <a:lnTo>
                    <a:pt x="0" y="2286"/>
                  </a:lnTo>
                  <a:cubicBezTo>
                    <a:pt x="24" y="2358"/>
                    <a:pt x="71" y="2429"/>
                    <a:pt x="143" y="2429"/>
                  </a:cubicBezTo>
                  <a:lnTo>
                    <a:pt x="4382" y="2429"/>
                  </a:lnTo>
                  <a:cubicBezTo>
                    <a:pt x="4453" y="2429"/>
                    <a:pt x="4525" y="2358"/>
                    <a:pt x="4525" y="2286"/>
                  </a:cubicBezTo>
                  <a:lnTo>
                    <a:pt x="4525" y="500"/>
                  </a:lnTo>
                  <a:cubicBezTo>
                    <a:pt x="4525" y="405"/>
                    <a:pt x="4453" y="333"/>
                    <a:pt x="4382" y="333"/>
                  </a:cubicBezTo>
                  <a:lnTo>
                    <a:pt x="3715" y="333"/>
                  </a:lnTo>
                  <a:cubicBezTo>
                    <a:pt x="3644" y="333"/>
                    <a:pt x="3620" y="310"/>
                    <a:pt x="3596" y="286"/>
                  </a:cubicBezTo>
                  <a:lnTo>
                    <a:pt x="3477" y="71"/>
                  </a:lnTo>
                  <a:cubicBezTo>
                    <a:pt x="3453" y="24"/>
                    <a:pt x="3411" y="0"/>
                    <a:pt x="336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95"/>
            <p:cNvSpPr/>
            <p:nvPr/>
          </p:nvSpPr>
          <p:spPr>
            <a:xfrm>
              <a:off x="5824268" y="3279336"/>
              <a:ext cx="26325" cy="67340"/>
            </a:xfrm>
            <a:custGeom>
              <a:rect b="b" l="l" r="r" t="t"/>
              <a:pathLst>
                <a:path extrusionOk="0" h="2072" w="810">
                  <a:moveTo>
                    <a:pt x="24" y="0"/>
                  </a:moveTo>
                  <a:cubicBezTo>
                    <a:pt x="96" y="0"/>
                    <a:pt x="143" y="48"/>
                    <a:pt x="143" y="143"/>
                  </a:cubicBezTo>
                  <a:lnTo>
                    <a:pt x="143" y="1929"/>
                  </a:lnTo>
                  <a:cubicBezTo>
                    <a:pt x="143" y="2024"/>
                    <a:pt x="72" y="2072"/>
                    <a:pt x="0" y="2072"/>
                  </a:cubicBezTo>
                  <a:lnTo>
                    <a:pt x="643" y="2072"/>
                  </a:lnTo>
                  <a:cubicBezTo>
                    <a:pt x="739" y="2072"/>
                    <a:pt x="810" y="2024"/>
                    <a:pt x="810" y="1929"/>
                  </a:cubicBezTo>
                  <a:lnTo>
                    <a:pt x="810" y="143"/>
                  </a:lnTo>
                  <a:cubicBezTo>
                    <a:pt x="810" y="48"/>
                    <a:pt x="739" y="0"/>
                    <a:pt x="69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95"/>
            <p:cNvSpPr/>
            <p:nvPr/>
          </p:nvSpPr>
          <p:spPr>
            <a:xfrm>
              <a:off x="5721308" y="3296333"/>
              <a:ext cx="48815" cy="10888"/>
            </a:xfrm>
            <a:custGeom>
              <a:rect b="b" l="l" r="r" t="t"/>
              <a:pathLst>
                <a:path extrusionOk="0" h="335" w="1502">
                  <a:moveTo>
                    <a:pt x="144" y="1"/>
                  </a:moveTo>
                  <a:cubicBezTo>
                    <a:pt x="72" y="1"/>
                    <a:pt x="1" y="96"/>
                    <a:pt x="1" y="191"/>
                  </a:cubicBezTo>
                  <a:cubicBezTo>
                    <a:pt x="1" y="263"/>
                    <a:pt x="96" y="334"/>
                    <a:pt x="191" y="334"/>
                  </a:cubicBezTo>
                  <a:lnTo>
                    <a:pt x="1335" y="334"/>
                  </a:lnTo>
                  <a:cubicBezTo>
                    <a:pt x="1430" y="334"/>
                    <a:pt x="1501" y="263"/>
                    <a:pt x="1501" y="144"/>
                  </a:cubicBezTo>
                  <a:cubicBezTo>
                    <a:pt x="1501" y="72"/>
                    <a:pt x="1406" y="1"/>
                    <a:pt x="1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95"/>
            <p:cNvSpPr/>
            <p:nvPr/>
          </p:nvSpPr>
          <p:spPr>
            <a:xfrm>
              <a:off x="5721308" y="3316483"/>
              <a:ext cx="100653" cy="10855"/>
            </a:xfrm>
            <a:custGeom>
              <a:rect b="b" l="l" r="r" t="t"/>
              <a:pathLst>
                <a:path extrusionOk="0" h="334" w="3097">
                  <a:moveTo>
                    <a:pt x="191" y="0"/>
                  </a:moveTo>
                  <a:cubicBezTo>
                    <a:pt x="72" y="0"/>
                    <a:pt x="1" y="95"/>
                    <a:pt x="1" y="191"/>
                  </a:cubicBezTo>
                  <a:cubicBezTo>
                    <a:pt x="49" y="286"/>
                    <a:pt x="96" y="334"/>
                    <a:pt x="191" y="334"/>
                  </a:cubicBezTo>
                  <a:lnTo>
                    <a:pt x="2930" y="334"/>
                  </a:lnTo>
                  <a:cubicBezTo>
                    <a:pt x="3025" y="334"/>
                    <a:pt x="3097" y="238"/>
                    <a:pt x="3097" y="143"/>
                  </a:cubicBezTo>
                  <a:cubicBezTo>
                    <a:pt x="3073" y="72"/>
                    <a:pt x="3025" y="0"/>
                    <a:pt x="29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95"/>
            <p:cNvSpPr/>
            <p:nvPr/>
          </p:nvSpPr>
          <p:spPr>
            <a:xfrm>
              <a:off x="5578146" y="3163213"/>
              <a:ext cx="99093" cy="10108"/>
            </a:xfrm>
            <a:custGeom>
              <a:rect b="b" l="l" r="r" t="t"/>
              <a:pathLst>
                <a:path extrusionOk="0" h="311" w="3049">
                  <a:moveTo>
                    <a:pt x="191" y="1"/>
                  </a:moveTo>
                  <a:cubicBezTo>
                    <a:pt x="72" y="1"/>
                    <a:pt x="0" y="72"/>
                    <a:pt x="0" y="168"/>
                  </a:cubicBezTo>
                  <a:cubicBezTo>
                    <a:pt x="48" y="263"/>
                    <a:pt x="96" y="310"/>
                    <a:pt x="191" y="310"/>
                  </a:cubicBezTo>
                  <a:lnTo>
                    <a:pt x="2858" y="310"/>
                  </a:lnTo>
                  <a:cubicBezTo>
                    <a:pt x="2953" y="310"/>
                    <a:pt x="3049" y="263"/>
                    <a:pt x="3049" y="144"/>
                  </a:cubicBezTo>
                  <a:cubicBezTo>
                    <a:pt x="3025" y="49"/>
                    <a:pt x="2953" y="1"/>
                    <a:pt x="28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95"/>
            <p:cNvSpPr/>
            <p:nvPr/>
          </p:nvSpPr>
          <p:spPr>
            <a:xfrm>
              <a:off x="5550261" y="3231333"/>
              <a:ext cx="123110" cy="114725"/>
            </a:xfrm>
            <a:custGeom>
              <a:rect b="b" l="l" r="r" t="t"/>
              <a:pathLst>
                <a:path extrusionOk="0" h="3530" w="3788">
                  <a:moveTo>
                    <a:pt x="1882" y="1"/>
                  </a:moveTo>
                  <a:cubicBezTo>
                    <a:pt x="834" y="1"/>
                    <a:pt x="1" y="882"/>
                    <a:pt x="25" y="1906"/>
                  </a:cubicBezTo>
                  <a:cubicBezTo>
                    <a:pt x="72" y="2573"/>
                    <a:pt x="382" y="3144"/>
                    <a:pt x="930" y="3454"/>
                  </a:cubicBezTo>
                  <a:cubicBezTo>
                    <a:pt x="967" y="3481"/>
                    <a:pt x="1007" y="3493"/>
                    <a:pt x="1048" y="3493"/>
                  </a:cubicBezTo>
                  <a:cubicBezTo>
                    <a:pt x="1294" y="3493"/>
                    <a:pt x="1600" y="3073"/>
                    <a:pt x="1906" y="3073"/>
                  </a:cubicBezTo>
                  <a:lnTo>
                    <a:pt x="1906" y="3049"/>
                  </a:lnTo>
                  <a:cubicBezTo>
                    <a:pt x="2242" y="3049"/>
                    <a:pt x="2541" y="3530"/>
                    <a:pt x="2786" y="3530"/>
                  </a:cubicBezTo>
                  <a:cubicBezTo>
                    <a:pt x="2819" y="3530"/>
                    <a:pt x="2851" y="3521"/>
                    <a:pt x="2883" y="3501"/>
                  </a:cubicBezTo>
                  <a:cubicBezTo>
                    <a:pt x="3430" y="3168"/>
                    <a:pt x="3787" y="2573"/>
                    <a:pt x="3787" y="1882"/>
                  </a:cubicBezTo>
                  <a:cubicBezTo>
                    <a:pt x="3787" y="834"/>
                    <a:pt x="2930" y="1"/>
                    <a:pt x="188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95"/>
            <p:cNvSpPr/>
            <p:nvPr/>
          </p:nvSpPr>
          <p:spPr>
            <a:xfrm>
              <a:off x="5602911" y="3231333"/>
              <a:ext cx="72020" cy="113945"/>
            </a:xfrm>
            <a:custGeom>
              <a:rect b="b" l="l" r="r" t="t"/>
              <a:pathLst>
                <a:path extrusionOk="0" h="3506" w="2216">
                  <a:moveTo>
                    <a:pt x="310" y="1"/>
                  </a:moveTo>
                  <a:cubicBezTo>
                    <a:pt x="191" y="1"/>
                    <a:pt x="72" y="1"/>
                    <a:pt x="0" y="48"/>
                  </a:cubicBezTo>
                  <a:cubicBezTo>
                    <a:pt x="881" y="191"/>
                    <a:pt x="1548" y="953"/>
                    <a:pt x="1548" y="1882"/>
                  </a:cubicBezTo>
                  <a:cubicBezTo>
                    <a:pt x="1548" y="2358"/>
                    <a:pt x="1358" y="2787"/>
                    <a:pt x="1096" y="3096"/>
                  </a:cubicBezTo>
                  <a:cubicBezTo>
                    <a:pt x="1073" y="3141"/>
                    <a:pt x="1200" y="3505"/>
                    <a:pt x="1314" y="3505"/>
                  </a:cubicBezTo>
                  <a:cubicBezTo>
                    <a:pt x="1321" y="3505"/>
                    <a:pt x="1327" y="3504"/>
                    <a:pt x="1334" y="3501"/>
                  </a:cubicBezTo>
                  <a:cubicBezTo>
                    <a:pt x="1858" y="3168"/>
                    <a:pt x="2215" y="2573"/>
                    <a:pt x="2215" y="1882"/>
                  </a:cubicBezTo>
                  <a:cubicBezTo>
                    <a:pt x="2191" y="834"/>
                    <a:pt x="1334"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95"/>
            <p:cNvSpPr/>
            <p:nvPr/>
          </p:nvSpPr>
          <p:spPr>
            <a:xfrm>
              <a:off x="5580453" y="3325746"/>
              <a:ext cx="63505" cy="26357"/>
            </a:xfrm>
            <a:custGeom>
              <a:rect b="b" l="l" r="r" t="t"/>
              <a:pathLst>
                <a:path extrusionOk="0" h="811" w="1954">
                  <a:moveTo>
                    <a:pt x="739" y="1"/>
                  </a:moveTo>
                  <a:cubicBezTo>
                    <a:pt x="382" y="1"/>
                    <a:pt x="72" y="239"/>
                    <a:pt x="1" y="549"/>
                  </a:cubicBezTo>
                  <a:cubicBezTo>
                    <a:pt x="286" y="739"/>
                    <a:pt x="620" y="811"/>
                    <a:pt x="977" y="811"/>
                  </a:cubicBezTo>
                  <a:cubicBezTo>
                    <a:pt x="1334" y="811"/>
                    <a:pt x="1692" y="739"/>
                    <a:pt x="1954" y="549"/>
                  </a:cubicBezTo>
                  <a:cubicBezTo>
                    <a:pt x="1906" y="239"/>
                    <a:pt x="1596" y="1"/>
                    <a:pt x="123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95"/>
            <p:cNvSpPr/>
            <p:nvPr/>
          </p:nvSpPr>
          <p:spPr>
            <a:xfrm>
              <a:off x="5597483" y="3259966"/>
              <a:ext cx="31005" cy="40300"/>
            </a:xfrm>
            <a:custGeom>
              <a:rect b="b" l="l" r="r" t="t"/>
              <a:pathLst>
                <a:path extrusionOk="0" h="1240" w="954">
                  <a:moveTo>
                    <a:pt x="477" y="1"/>
                  </a:moveTo>
                  <a:cubicBezTo>
                    <a:pt x="215" y="1"/>
                    <a:pt x="1" y="263"/>
                    <a:pt x="1" y="620"/>
                  </a:cubicBezTo>
                  <a:cubicBezTo>
                    <a:pt x="1" y="953"/>
                    <a:pt x="215" y="1239"/>
                    <a:pt x="477" y="1239"/>
                  </a:cubicBezTo>
                  <a:cubicBezTo>
                    <a:pt x="739" y="1239"/>
                    <a:pt x="953" y="953"/>
                    <a:pt x="953" y="620"/>
                  </a:cubicBezTo>
                  <a:cubicBezTo>
                    <a:pt x="953" y="263"/>
                    <a:pt x="739" y="1"/>
                    <a:pt x="47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95"/>
            <p:cNvSpPr/>
            <p:nvPr/>
          </p:nvSpPr>
          <p:spPr>
            <a:xfrm>
              <a:off x="5601351" y="3331953"/>
              <a:ext cx="44168" cy="21710"/>
            </a:xfrm>
            <a:custGeom>
              <a:rect b="b" l="l" r="r" t="t"/>
              <a:pathLst>
                <a:path extrusionOk="0" h="668" w="1359">
                  <a:moveTo>
                    <a:pt x="1120" y="0"/>
                  </a:moveTo>
                  <a:cubicBezTo>
                    <a:pt x="834" y="334"/>
                    <a:pt x="453" y="572"/>
                    <a:pt x="1" y="643"/>
                  </a:cubicBezTo>
                  <a:cubicBezTo>
                    <a:pt x="120" y="667"/>
                    <a:pt x="215" y="667"/>
                    <a:pt x="334" y="667"/>
                  </a:cubicBezTo>
                  <a:cubicBezTo>
                    <a:pt x="715" y="667"/>
                    <a:pt x="1072" y="548"/>
                    <a:pt x="1358" y="358"/>
                  </a:cubicBezTo>
                  <a:cubicBezTo>
                    <a:pt x="1287" y="191"/>
                    <a:pt x="1191" y="72"/>
                    <a:pt x="112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95"/>
            <p:cNvSpPr/>
            <p:nvPr/>
          </p:nvSpPr>
          <p:spPr>
            <a:xfrm>
              <a:off x="5766223" y="3144656"/>
              <a:ext cx="93665" cy="87425"/>
            </a:xfrm>
            <a:custGeom>
              <a:rect b="b" l="l" r="r" t="t"/>
              <a:pathLst>
                <a:path extrusionOk="0" h="2690" w="2882">
                  <a:moveTo>
                    <a:pt x="1429" y="0"/>
                  </a:moveTo>
                  <a:cubicBezTo>
                    <a:pt x="643" y="24"/>
                    <a:pt x="24" y="620"/>
                    <a:pt x="0" y="1405"/>
                  </a:cubicBezTo>
                  <a:cubicBezTo>
                    <a:pt x="0" y="1929"/>
                    <a:pt x="262" y="2406"/>
                    <a:pt x="691" y="2668"/>
                  </a:cubicBezTo>
                  <a:cubicBezTo>
                    <a:pt x="715" y="2683"/>
                    <a:pt x="741" y="2689"/>
                    <a:pt x="769" y="2689"/>
                  </a:cubicBezTo>
                  <a:cubicBezTo>
                    <a:pt x="954" y="2689"/>
                    <a:pt x="1201" y="2382"/>
                    <a:pt x="1429" y="2382"/>
                  </a:cubicBezTo>
                  <a:lnTo>
                    <a:pt x="1429" y="2358"/>
                  </a:lnTo>
                  <a:cubicBezTo>
                    <a:pt x="1647" y="2358"/>
                    <a:pt x="1866" y="2689"/>
                    <a:pt x="2070" y="2689"/>
                  </a:cubicBezTo>
                  <a:cubicBezTo>
                    <a:pt x="2111" y="2689"/>
                    <a:pt x="2151" y="2676"/>
                    <a:pt x="2191" y="2644"/>
                  </a:cubicBezTo>
                  <a:cubicBezTo>
                    <a:pt x="2620" y="2406"/>
                    <a:pt x="2882" y="1929"/>
                    <a:pt x="2882" y="1429"/>
                  </a:cubicBezTo>
                  <a:cubicBezTo>
                    <a:pt x="2882" y="620"/>
                    <a:pt x="2239" y="0"/>
                    <a:pt x="142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95"/>
            <p:cNvSpPr/>
            <p:nvPr/>
          </p:nvSpPr>
          <p:spPr>
            <a:xfrm>
              <a:off x="5804151" y="3145436"/>
              <a:ext cx="54957" cy="87522"/>
            </a:xfrm>
            <a:custGeom>
              <a:rect b="b" l="l" r="r" t="t"/>
              <a:pathLst>
                <a:path extrusionOk="0" h="2693" w="1691">
                  <a:moveTo>
                    <a:pt x="262" y="0"/>
                  </a:moveTo>
                  <a:cubicBezTo>
                    <a:pt x="167" y="0"/>
                    <a:pt x="72" y="0"/>
                    <a:pt x="0" y="24"/>
                  </a:cubicBezTo>
                  <a:cubicBezTo>
                    <a:pt x="667" y="143"/>
                    <a:pt x="1191" y="738"/>
                    <a:pt x="1191" y="1453"/>
                  </a:cubicBezTo>
                  <a:cubicBezTo>
                    <a:pt x="1191" y="1810"/>
                    <a:pt x="1072" y="2143"/>
                    <a:pt x="834" y="2382"/>
                  </a:cubicBezTo>
                  <a:cubicBezTo>
                    <a:pt x="788" y="2405"/>
                    <a:pt x="896" y="2692"/>
                    <a:pt x="990" y="2692"/>
                  </a:cubicBezTo>
                  <a:cubicBezTo>
                    <a:pt x="993" y="2692"/>
                    <a:pt x="997" y="2692"/>
                    <a:pt x="1000" y="2691"/>
                  </a:cubicBezTo>
                  <a:cubicBezTo>
                    <a:pt x="1429" y="2405"/>
                    <a:pt x="1691" y="1977"/>
                    <a:pt x="1691" y="1453"/>
                  </a:cubicBezTo>
                  <a:cubicBezTo>
                    <a:pt x="1691" y="667"/>
                    <a:pt x="1072" y="0"/>
                    <a:pt x="26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95"/>
            <p:cNvSpPr/>
            <p:nvPr/>
          </p:nvSpPr>
          <p:spPr>
            <a:xfrm>
              <a:off x="5787121" y="3217391"/>
              <a:ext cx="48782" cy="20930"/>
            </a:xfrm>
            <a:custGeom>
              <a:rect b="b" l="l" r="r" t="t"/>
              <a:pathLst>
                <a:path extrusionOk="0" h="644" w="1501">
                  <a:moveTo>
                    <a:pt x="572" y="1"/>
                  </a:moveTo>
                  <a:cubicBezTo>
                    <a:pt x="310" y="1"/>
                    <a:pt x="72" y="168"/>
                    <a:pt x="0" y="430"/>
                  </a:cubicBezTo>
                  <a:cubicBezTo>
                    <a:pt x="215" y="596"/>
                    <a:pt x="476" y="644"/>
                    <a:pt x="762" y="644"/>
                  </a:cubicBezTo>
                  <a:cubicBezTo>
                    <a:pt x="1024" y="644"/>
                    <a:pt x="1286" y="549"/>
                    <a:pt x="1500" y="430"/>
                  </a:cubicBezTo>
                  <a:cubicBezTo>
                    <a:pt x="1477" y="168"/>
                    <a:pt x="1262"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95"/>
            <p:cNvSpPr/>
            <p:nvPr/>
          </p:nvSpPr>
          <p:spPr>
            <a:xfrm>
              <a:off x="5801031" y="3166333"/>
              <a:ext cx="23270" cy="30972"/>
            </a:xfrm>
            <a:custGeom>
              <a:rect b="b" l="l" r="r" t="t"/>
              <a:pathLst>
                <a:path extrusionOk="0" h="953" w="716">
                  <a:moveTo>
                    <a:pt x="358" y="0"/>
                  </a:moveTo>
                  <a:cubicBezTo>
                    <a:pt x="144" y="0"/>
                    <a:pt x="1" y="214"/>
                    <a:pt x="1" y="476"/>
                  </a:cubicBezTo>
                  <a:cubicBezTo>
                    <a:pt x="1" y="762"/>
                    <a:pt x="144" y="953"/>
                    <a:pt x="358" y="953"/>
                  </a:cubicBezTo>
                  <a:cubicBezTo>
                    <a:pt x="549" y="953"/>
                    <a:pt x="715" y="762"/>
                    <a:pt x="715" y="476"/>
                  </a:cubicBezTo>
                  <a:cubicBezTo>
                    <a:pt x="715" y="214"/>
                    <a:pt x="549" y="0"/>
                    <a:pt x="3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95"/>
            <p:cNvSpPr/>
            <p:nvPr/>
          </p:nvSpPr>
          <p:spPr>
            <a:xfrm>
              <a:off x="5804898" y="3222818"/>
              <a:ext cx="32565" cy="16283"/>
            </a:xfrm>
            <a:custGeom>
              <a:rect b="b" l="l" r="r" t="t"/>
              <a:pathLst>
                <a:path extrusionOk="0" h="501" w="1002">
                  <a:moveTo>
                    <a:pt x="834" y="1"/>
                  </a:moveTo>
                  <a:cubicBezTo>
                    <a:pt x="620" y="239"/>
                    <a:pt x="334" y="429"/>
                    <a:pt x="1" y="477"/>
                  </a:cubicBezTo>
                  <a:cubicBezTo>
                    <a:pt x="96" y="477"/>
                    <a:pt x="168" y="501"/>
                    <a:pt x="239" y="501"/>
                  </a:cubicBezTo>
                  <a:cubicBezTo>
                    <a:pt x="525" y="501"/>
                    <a:pt x="811" y="429"/>
                    <a:pt x="1001" y="263"/>
                  </a:cubicBezTo>
                  <a:cubicBezTo>
                    <a:pt x="953" y="120"/>
                    <a:pt x="858" y="24"/>
                    <a:pt x="83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01" name="Google Shape;21001;p95"/>
          <p:cNvGrpSpPr/>
          <p:nvPr/>
        </p:nvGrpSpPr>
        <p:grpSpPr>
          <a:xfrm>
            <a:off x="6268654" y="5696203"/>
            <a:ext cx="404129" cy="544263"/>
            <a:chOff x="5571158" y="3595106"/>
            <a:chExt cx="265525" cy="357597"/>
          </a:xfrm>
        </p:grpSpPr>
        <p:sp>
          <p:nvSpPr>
            <p:cNvPr id="21002" name="Google Shape;21002;p95"/>
            <p:cNvSpPr/>
            <p:nvPr/>
          </p:nvSpPr>
          <p:spPr>
            <a:xfrm>
              <a:off x="5571158" y="3595106"/>
              <a:ext cx="265525" cy="357597"/>
            </a:xfrm>
            <a:custGeom>
              <a:rect b="b" l="l" r="r" t="t"/>
              <a:pathLst>
                <a:path extrusionOk="0" h="11003" w="8170">
                  <a:moveTo>
                    <a:pt x="382" y="0"/>
                  </a:moveTo>
                  <a:cubicBezTo>
                    <a:pt x="168" y="0"/>
                    <a:pt x="1" y="167"/>
                    <a:pt x="1" y="358"/>
                  </a:cubicBezTo>
                  <a:lnTo>
                    <a:pt x="1" y="10645"/>
                  </a:lnTo>
                  <a:cubicBezTo>
                    <a:pt x="1" y="10836"/>
                    <a:pt x="168" y="11003"/>
                    <a:pt x="382" y="11003"/>
                  </a:cubicBezTo>
                  <a:lnTo>
                    <a:pt x="7812" y="11003"/>
                  </a:lnTo>
                  <a:cubicBezTo>
                    <a:pt x="8026" y="11003"/>
                    <a:pt x="8169" y="10836"/>
                    <a:pt x="8169" y="10645"/>
                  </a:cubicBezTo>
                  <a:lnTo>
                    <a:pt x="8169" y="358"/>
                  </a:lnTo>
                  <a:cubicBezTo>
                    <a:pt x="8169" y="167"/>
                    <a:pt x="8026" y="0"/>
                    <a:pt x="781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95"/>
            <p:cNvSpPr/>
            <p:nvPr/>
          </p:nvSpPr>
          <p:spPr>
            <a:xfrm>
              <a:off x="5803371" y="3595106"/>
              <a:ext cx="33313" cy="357597"/>
            </a:xfrm>
            <a:custGeom>
              <a:rect b="b" l="l" r="r" t="t"/>
              <a:pathLst>
                <a:path extrusionOk="0" h="11003" w="1025">
                  <a:moveTo>
                    <a:pt x="0" y="0"/>
                  </a:moveTo>
                  <a:cubicBezTo>
                    <a:pt x="215" y="0"/>
                    <a:pt x="381" y="167"/>
                    <a:pt x="381" y="358"/>
                  </a:cubicBezTo>
                  <a:lnTo>
                    <a:pt x="381" y="10645"/>
                  </a:lnTo>
                  <a:cubicBezTo>
                    <a:pt x="381" y="10836"/>
                    <a:pt x="215" y="11003"/>
                    <a:pt x="0" y="11003"/>
                  </a:cubicBezTo>
                  <a:lnTo>
                    <a:pt x="667" y="11003"/>
                  </a:lnTo>
                  <a:cubicBezTo>
                    <a:pt x="881" y="11003"/>
                    <a:pt x="1024" y="10836"/>
                    <a:pt x="1024" y="10645"/>
                  </a:cubicBezTo>
                  <a:lnTo>
                    <a:pt x="1024" y="358"/>
                  </a:lnTo>
                  <a:cubicBezTo>
                    <a:pt x="1024" y="167"/>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95"/>
            <p:cNvSpPr/>
            <p:nvPr/>
          </p:nvSpPr>
          <p:spPr>
            <a:xfrm>
              <a:off x="5571158" y="3595106"/>
              <a:ext cx="265525" cy="37960"/>
            </a:xfrm>
            <a:custGeom>
              <a:rect b="b" l="l" r="r" t="t"/>
              <a:pathLst>
                <a:path extrusionOk="0" h="1168" w="8170">
                  <a:moveTo>
                    <a:pt x="382" y="0"/>
                  </a:moveTo>
                  <a:cubicBezTo>
                    <a:pt x="168" y="0"/>
                    <a:pt x="1" y="167"/>
                    <a:pt x="1" y="358"/>
                  </a:cubicBezTo>
                  <a:lnTo>
                    <a:pt x="1" y="1167"/>
                  </a:lnTo>
                  <a:lnTo>
                    <a:pt x="8169" y="1167"/>
                  </a:lnTo>
                  <a:lnTo>
                    <a:pt x="8169" y="358"/>
                  </a:lnTo>
                  <a:cubicBezTo>
                    <a:pt x="8169" y="167"/>
                    <a:pt x="8026" y="0"/>
                    <a:pt x="7812"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95"/>
            <p:cNvSpPr/>
            <p:nvPr/>
          </p:nvSpPr>
          <p:spPr>
            <a:xfrm>
              <a:off x="5803371" y="3595106"/>
              <a:ext cx="33313" cy="37960"/>
            </a:xfrm>
            <a:custGeom>
              <a:rect b="b" l="l" r="r" t="t"/>
              <a:pathLst>
                <a:path extrusionOk="0" h="1168" w="1025">
                  <a:moveTo>
                    <a:pt x="0" y="0"/>
                  </a:moveTo>
                  <a:cubicBezTo>
                    <a:pt x="215" y="0"/>
                    <a:pt x="381" y="167"/>
                    <a:pt x="381" y="358"/>
                  </a:cubicBezTo>
                  <a:lnTo>
                    <a:pt x="381" y="1167"/>
                  </a:lnTo>
                  <a:lnTo>
                    <a:pt x="1024" y="1167"/>
                  </a:lnTo>
                  <a:lnTo>
                    <a:pt x="1024" y="358"/>
                  </a:lnTo>
                  <a:cubicBezTo>
                    <a:pt x="1024" y="167"/>
                    <a:pt x="881"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95"/>
            <p:cNvSpPr/>
            <p:nvPr/>
          </p:nvSpPr>
          <p:spPr>
            <a:xfrm>
              <a:off x="5599823" y="3666313"/>
              <a:ext cx="212875" cy="255418"/>
            </a:xfrm>
            <a:custGeom>
              <a:rect b="b" l="l" r="r" t="t"/>
              <a:pathLst>
                <a:path extrusionOk="0" h="7859" w="6550">
                  <a:moveTo>
                    <a:pt x="214" y="0"/>
                  </a:moveTo>
                  <a:cubicBezTo>
                    <a:pt x="95" y="0"/>
                    <a:pt x="0" y="72"/>
                    <a:pt x="0" y="191"/>
                  </a:cubicBezTo>
                  <a:lnTo>
                    <a:pt x="0" y="7645"/>
                  </a:lnTo>
                  <a:lnTo>
                    <a:pt x="3263" y="7859"/>
                  </a:lnTo>
                  <a:lnTo>
                    <a:pt x="6549" y="7645"/>
                  </a:lnTo>
                  <a:lnTo>
                    <a:pt x="6549" y="191"/>
                  </a:lnTo>
                  <a:cubicBezTo>
                    <a:pt x="6549" y="72"/>
                    <a:pt x="6454" y="0"/>
                    <a:pt x="633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95"/>
            <p:cNvSpPr/>
            <p:nvPr/>
          </p:nvSpPr>
          <p:spPr>
            <a:xfrm>
              <a:off x="5655528" y="3847403"/>
              <a:ext cx="44168" cy="68153"/>
            </a:xfrm>
            <a:custGeom>
              <a:rect b="b" l="l" r="r" t="t"/>
              <a:pathLst>
                <a:path extrusionOk="0" h="2097" w="1359">
                  <a:moveTo>
                    <a:pt x="406" y="1"/>
                  </a:moveTo>
                  <a:cubicBezTo>
                    <a:pt x="310" y="1"/>
                    <a:pt x="215" y="96"/>
                    <a:pt x="215" y="191"/>
                  </a:cubicBezTo>
                  <a:lnTo>
                    <a:pt x="1" y="406"/>
                  </a:lnTo>
                  <a:lnTo>
                    <a:pt x="215" y="549"/>
                  </a:lnTo>
                  <a:lnTo>
                    <a:pt x="48" y="691"/>
                  </a:lnTo>
                  <a:lnTo>
                    <a:pt x="215" y="882"/>
                  </a:lnTo>
                  <a:lnTo>
                    <a:pt x="1" y="2096"/>
                  </a:lnTo>
                  <a:lnTo>
                    <a:pt x="1358" y="2096"/>
                  </a:lnTo>
                  <a:lnTo>
                    <a:pt x="1144" y="882"/>
                  </a:lnTo>
                  <a:lnTo>
                    <a:pt x="1263" y="787"/>
                  </a:lnTo>
                  <a:lnTo>
                    <a:pt x="1144" y="549"/>
                  </a:lnTo>
                  <a:lnTo>
                    <a:pt x="1358" y="406"/>
                  </a:lnTo>
                  <a:lnTo>
                    <a:pt x="1144" y="191"/>
                  </a:lnTo>
                  <a:cubicBezTo>
                    <a:pt x="1144" y="96"/>
                    <a:pt x="1049" y="1"/>
                    <a:pt x="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95"/>
            <p:cNvSpPr/>
            <p:nvPr/>
          </p:nvSpPr>
          <p:spPr>
            <a:xfrm>
              <a:off x="5715913" y="3845876"/>
              <a:ext cx="42607" cy="69680"/>
            </a:xfrm>
            <a:custGeom>
              <a:rect b="b" l="l" r="r" t="t"/>
              <a:pathLst>
                <a:path extrusionOk="0" h="2144" w="1311">
                  <a:moveTo>
                    <a:pt x="381" y="0"/>
                  </a:moveTo>
                  <a:cubicBezTo>
                    <a:pt x="286" y="0"/>
                    <a:pt x="215" y="95"/>
                    <a:pt x="215" y="191"/>
                  </a:cubicBezTo>
                  <a:lnTo>
                    <a:pt x="0" y="334"/>
                  </a:lnTo>
                  <a:lnTo>
                    <a:pt x="215" y="476"/>
                  </a:lnTo>
                  <a:lnTo>
                    <a:pt x="48" y="596"/>
                  </a:lnTo>
                  <a:lnTo>
                    <a:pt x="215" y="810"/>
                  </a:lnTo>
                  <a:lnTo>
                    <a:pt x="0" y="1500"/>
                  </a:lnTo>
                  <a:lnTo>
                    <a:pt x="215" y="2143"/>
                  </a:lnTo>
                  <a:lnTo>
                    <a:pt x="1096" y="2143"/>
                  </a:lnTo>
                  <a:lnTo>
                    <a:pt x="1310" y="1691"/>
                  </a:lnTo>
                  <a:lnTo>
                    <a:pt x="1096" y="810"/>
                  </a:lnTo>
                  <a:lnTo>
                    <a:pt x="881" y="619"/>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95"/>
            <p:cNvSpPr/>
            <p:nvPr/>
          </p:nvSpPr>
          <p:spPr>
            <a:xfrm>
              <a:off x="5662516" y="3865213"/>
              <a:ext cx="29413" cy="10855"/>
            </a:xfrm>
            <a:custGeom>
              <a:rect b="b" l="l" r="r" t="t"/>
              <a:pathLst>
                <a:path extrusionOk="0" h="334" w="905">
                  <a:moveTo>
                    <a:pt x="0" y="1"/>
                  </a:moveTo>
                  <a:lnTo>
                    <a:pt x="0" y="334"/>
                  </a:lnTo>
                  <a:lnTo>
                    <a:pt x="905" y="334"/>
                  </a:lnTo>
                  <a:lnTo>
                    <a:pt x="905" y="1"/>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95"/>
            <p:cNvSpPr/>
            <p:nvPr/>
          </p:nvSpPr>
          <p:spPr>
            <a:xfrm>
              <a:off x="5722868" y="386134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95"/>
            <p:cNvSpPr/>
            <p:nvPr/>
          </p:nvSpPr>
          <p:spPr>
            <a:xfrm>
              <a:off x="5633851" y="3833493"/>
              <a:ext cx="28697" cy="82063"/>
            </a:xfrm>
            <a:custGeom>
              <a:rect b="b" l="l" r="r" t="t"/>
              <a:pathLst>
                <a:path extrusionOk="0" h="2525" w="883">
                  <a:moveTo>
                    <a:pt x="168" y="0"/>
                  </a:moveTo>
                  <a:cubicBezTo>
                    <a:pt x="72" y="0"/>
                    <a:pt x="1" y="72"/>
                    <a:pt x="1" y="167"/>
                  </a:cubicBezTo>
                  <a:lnTo>
                    <a:pt x="1" y="476"/>
                  </a:lnTo>
                  <a:lnTo>
                    <a:pt x="191" y="643"/>
                  </a:lnTo>
                  <a:lnTo>
                    <a:pt x="1" y="810"/>
                  </a:lnTo>
                  <a:lnTo>
                    <a:pt x="1" y="2524"/>
                  </a:lnTo>
                  <a:lnTo>
                    <a:pt x="882" y="2524"/>
                  </a:lnTo>
                  <a:lnTo>
                    <a:pt x="882" y="810"/>
                  </a:lnTo>
                  <a:lnTo>
                    <a:pt x="668" y="643"/>
                  </a:lnTo>
                  <a:lnTo>
                    <a:pt x="882" y="476"/>
                  </a:lnTo>
                  <a:lnTo>
                    <a:pt x="882" y="167"/>
                  </a:lnTo>
                  <a:cubicBezTo>
                    <a:pt x="882" y="72"/>
                    <a:pt x="787" y="0"/>
                    <a:pt x="71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95"/>
            <p:cNvSpPr/>
            <p:nvPr/>
          </p:nvSpPr>
          <p:spPr>
            <a:xfrm>
              <a:off x="5633851" y="3848963"/>
              <a:ext cx="28697" cy="10855"/>
            </a:xfrm>
            <a:custGeom>
              <a:rect b="b" l="l" r="r" t="t"/>
              <a:pathLst>
                <a:path extrusionOk="0" h="334" w="883">
                  <a:moveTo>
                    <a:pt x="1" y="0"/>
                  </a:moveTo>
                  <a:lnTo>
                    <a:pt x="1" y="334"/>
                  </a:lnTo>
                  <a:lnTo>
                    <a:pt x="882" y="334"/>
                  </a:lnTo>
                  <a:lnTo>
                    <a:pt x="882"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95"/>
            <p:cNvSpPr/>
            <p:nvPr/>
          </p:nvSpPr>
          <p:spPr>
            <a:xfrm>
              <a:off x="5692676" y="3832713"/>
              <a:ext cx="30225" cy="82843"/>
            </a:xfrm>
            <a:custGeom>
              <a:rect b="b" l="l" r="r" t="t"/>
              <a:pathLst>
                <a:path extrusionOk="0" h="2549" w="930">
                  <a:moveTo>
                    <a:pt x="168" y="0"/>
                  </a:moveTo>
                  <a:cubicBezTo>
                    <a:pt x="72" y="0"/>
                    <a:pt x="1" y="72"/>
                    <a:pt x="1" y="167"/>
                  </a:cubicBezTo>
                  <a:lnTo>
                    <a:pt x="1" y="500"/>
                  </a:lnTo>
                  <a:lnTo>
                    <a:pt x="25" y="643"/>
                  </a:lnTo>
                  <a:lnTo>
                    <a:pt x="1" y="858"/>
                  </a:lnTo>
                  <a:lnTo>
                    <a:pt x="1" y="2548"/>
                  </a:lnTo>
                  <a:lnTo>
                    <a:pt x="930" y="2548"/>
                  </a:lnTo>
                  <a:lnTo>
                    <a:pt x="930" y="834"/>
                  </a:lnTo>
                  <a:lnTo>
                    <a:pt x="691" y="667"/>
                  </a:lnTo>
                  <a:lnTo>
                    <a:pt x="930" y="500"/>
                  </a:lnTo>
                  <a:lnTo>
                    <a:pt x="930" y="167"/>
                  </a:lnTo>
                  <a:cubicBezTo>
                    <a:pt x="930" y="72"/>
                    <a:pt x="834" y="0"/>
                    <a:pt x="739"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95"/>
            <p:cNvSpPr/>
            <p:nvPr/>
          </p:nvSpPr>
          <p:spPr>
            <a:xfrm>
              <a:off x="5692676" y="3849743"/>
              <a:ext cx="28665" cy="10855"/>
            </a:xfrm>
            <a:custGeom>
              <a:rect b="b" l="l" r="r" t="t"/>
              <a:pathLst>
                <a:path extrusionOk="0" h="334" w="882">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95"/>
            <p:cNvSpPr/>
            <p:nvPr/>
          </p:nvSpPr>
          <p:spPr>
            <a:xfrm>
              <a:off x="5751501" y="3861346"/>
              <a:ext cx="29445" cy="54210"/>
            </a:xfrm>
            <a:custGeom>
              <a:rect b="b" l="l" r="r" t="t"/>
              <a:pathLst>
                <a:path extrusionOk="0" h="1668" w="906">
                  <a:moveTo>
                    <a:pt x="191" y="0"/>
                  </a:moveTo>
                  <a:cubicBezTo>
                    <a:pt x="96" y="0"/>
                    <a:pt x="1" y="96"/>
                    <a:pt x="1" y="167"/>
                  </a:cubicBezTo>
                  <a:lnTo>
                    <a:pt x="1" y="501"/>
                  </a:lnTo>
                  <a:lnTo>
                    <a:pt x="215" y="691"/>
                  </a:lnTo>
                  <a:lnTo>
                    <a:pt x="1" y="834"/>
                  </a:lnTo>
                  <a:lnTo>
                    <a:pt x="1" y="1667"/>
                  </a:lnTo>
                  <a:lnTo>
                    <a:pt x="906" y="1667"/>
                  </a:lnTo>
                  <a:lnTo>
                    <a:pt x="906" y="834"/>
                  </a:lnTo>
                  <a:lnTo>
                    <a:pt x="691" y="691"/>
                  </a:lnTo>
                  <a:lnTo>
                    <a:pt x="906" y="501"/>
                  </a:lnTo>
                  <a:lnTo>
                    <a:pt x="906" y="167"/>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95"/>
            <p:cNvSpPr/>
            <p:nvPr/>
          </p:nvSpPr>
          <p:spPr>
            <a:xfrm>
              <a:off x="5751501" y="3879156"/>
              <a:ext cx="29445" cy="10075"/>
            </a:xfrm>
            <a:custGeom>
              <a:rect b="b" l="l" r="r" t="t"/>
              <a:pathLst>
                <a:path extrusionOk="0" h="310" w="906">
                  <a:moveTo>
                    <a:pt x="1" y="0"/>
                  </a:moveTo>
                  <a:lnTo>
                    <a:pt x="1" y="310"/>
                  </a:lnTo>
                  <a:lnTo>
                    <a:pt x="906" y="310"/>
                  </a:lnTo>
                  <a:lnTo>
                    <a:pt x="90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95"/>
            <p:cNvSpPr/>
            <p:nvPr/>
          </p:nvSpPr>
          <p:spPr>
            <a:xfrm>
              <a:off x="5571158" y="3914743"/>
              <a:ext cx="265525" cy="37960"/>
            </a:xfrm>
            <a:custGeom>
              <a:rect b="b" l="l" r="r" t="t"/>
              <a:pathLst>
                <a:path extrusionOk="0" h="1168" w="8170">
                  <a:moveTo>
                    <a:pt x="1" y="1"/>
                  </a:moveTo>
                  <a:lnTo>
                    <a:pt x="1" y="810"/>
                  </a:lnTo>
                  <a:cubicBezTo>
                    <a:pt x="1" y="1001"/>
                    <a:pt x="168" y="1168"/>
                    <a:pt x="382" y="1168"/>
                  </a:cubicBezTo>
                  <a:lnTo>
                    <a:pt x="7812" y="1168"/>
                  </a:lnTo>
                  <a:cubicBezTo>
                    <a:pt x="8026" y="1168"/>
                    <a:pt x="8169" y="1001"/>
                    <a:pt x="8169" y="810"/>
                  </a:cubicBezTo>
                  <a:lnTo>
                    <a:pt x="8169"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95"/>
            <p:cNvSpPr/>
            <p:nvPr/>
          </p:nvSpPr>
          <p:spPr>
            <a:xfrm>
              <a:off x="5803371" y="3914743"/>
              <a:ext cx="33313" cy="37960"/>
            </a:xfrm>
            <a:custGeom>
              <a:rect b="b" l="l" r="r" t="t"/>
              <a:pathLst>
                <a:path extrusionOk="0" h="1168" w="1025">
                  <a:moveTo>
                    <a:pt x="381" y="1"/>
                  </a:moveTo>
                  <a:lnTo>
                    <a:pt x="381" y="810"/>
                  </a:lnTo>
                  <a:cubicBezTo>
                    <a:pt x="381" y="1001"/>
                    <a:pt x="215" y="1168"/>
                    <a:pt x="0" y="1168"/>
                  </a:cubicBezTo>
                  <a:lnTo>
                    <a:pt x="667" y="1168"/>
                  </a:lnTo>
                  <a:cubicBezTo>
                    <a:pt x="881" y="1168"/>
                    <a:pt x="1024" y="1001"/>
                    <a:pt x="1024" y="810"/>
                  </a:cubicBezTo>
                  <a:lnTo>
                    <a:pt x="1024"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95"/>
            <p:cNvSpPr/>
            <p:nvPr/>
          </p:nvSpPr>
          <p:spPr>
            <a:xfrm>
              <a:off x="5655528" y="3709636"/>
              <a:ext cx="44168" cy="67372"/>
            </a:xfrm>
            <a:custGeom>
              <a:rect b="b" l="l" r="r" t="t"/>
              <a:pathLst>
                <a:path extrusionOk="0" h="2073" w="1359">
                  <a:moveTo>
                    <a:pt x="406" y="1"/>
                  </a:moveTo>
                  <a:cubicBezTo>
                    <a:pt x="310" y="1"/>
                    <a:pt x="215" y="72"/>
                    <a:pt x="215" y="168"/>
                  </a:cubicBezTo>
                  <a:lnTo>
                    <a:pt x="215" y="525"/>
                  </a:lnTo>
                  <a:lnTo>
                    <a:pt x="429" y="715"/>
                  </a:lnTo>
                  <a:lnTo>
                    <a:pt x="215" y="858"/>
                  </a:lnTo>
                  <a:lnTo>
                    <a:pt x="1" y="2073"/>
                  </a:lnTo>
                  <a:lnTo>
                    <a:pt x="1358" y="2073"/>
                  </a:lnTo>
                  <a:lnTo>
                    <a:pt x="1120" y="858"/>
                  </a:lnTo>
                  <a:lnTo>
                    <a:pt x="906" y="715"/>
                  </a:lnTo>
                  <a:lnTo>
                    <a:pt x="1120" y="525"/>
                  </a:lnTo>
                  <a:lnTo>
                    <a:pt x="1311" y="382"/>
                  </a:lnTo>
                  <a:lnTo>
                    <a:pt x="1120" y="168"/>
                  </a:lnTo>
                  <a:cubicBezTo>
                    <a:pt x="1120" y="72"/>
                    <a:pt x="1025" y="1"/>
                    <a:pt x="929"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95"/>
            <p:cNvSpPr/>
            <p:nvPr/>
          </p:nvSpPr>
          <p:spPr>
            <a:xfrm>
              <a:off x="5662516" y="3726666"/>
              <a:ext cx="29413" cy="10888"/>
            </a:xfrm>
            <a:custGeom>
              <a:rect b="b" l="l" r="r" t="t"/>
              <a:pathLst>
                <a:path extrusionOk="0" h="335" w="905">
                  <a:moveTo>
                    <a:pt x="0" y="1"/>
                  </a:moveTo>
                  <a:lnTo>
                    <a:pt x="0" y="334"/>
                  </a:lnTo>
                  <a:lnTo>
                    <a:pt x="905" y="334"/>
                  </a:lnTo>
                  <a:lnTo>
                    <a:pt x="90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95"/>
            <p:cNvSpPr/>
            <p:nvPr/>
          </p:nvSpPr>
          <p:spPr>
            <a:xfrm>
              <a:off x="5715913" y="3695726"/>
              <a:ext cx="42607" cy="81282"/>
            </a:xfrm>
            <a:custGeom>
              <a:rect b="b" l="l" r="r" t="t"/>
              <a:pathLst>
                <a:path extrusionOk="0" h="2501" w="1311">
                  <a:moveTo>
                    <a:pt x="381" y="0"/>
                  </a:moveTo>
                  <a:cubicBezTo>
                    <a:pt x="286" y="0"/>
                    <a:pt x="215" y="95"/>
                    <a:pt x="215" y="191"/>
                  </a:cubicBezTo>
                  <a:lnTo>
                    <a:pt x="215" y="476"/>
                  </a:lnTo>
                  <a:lnTo>
                    <a:pt x="405" y="667"/>
                  </a:lnTo>
                  <a:lnTo>
                    <a:pt x="215" y="810"/>
                  </a:lnTo>
                  <a:lnTo>
                    <a:pt x="0" y="1858"/>
                  </a:lnTo>
                  <a:lnTo>
                    <a:pt x="215" y="2501"/>
                  </a:lnTo>
                  <a:lnTo>
                    <a:pt x="1096" y="2501"/>
                  </a:lnTo>
                  <a:lnTo>
                    <a:pt x="1310" y="2072"/>
                  </a:lnTo>
                  <a:lnTo>
                    <a:pt x="1096" y="810"/>
                  </a:lnTo>
                  <a:lnTo>
                    <a:pt x="881" y="643"/>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95"/>
            <p:cNvSpPr/>
            <p:nvPr/>
          </p:nvSpPr>
          <p:spPr>
            <a:xfrm>
              <a:off x="5722868" y="371119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95"/>
            <p:cNvSpPr/>
            <p:nvPr/>
          </p:nvSpPr>
          <p:spPr>
            <a:xfrm>
              <a:off x="5633851" y="3722018"/>
              <a:ext cx="28697" cy="56550"/>
            </a:xfrm>
            <a:custGeom>
              <a:rect b="b" l="l" r="r" t="t"/>
              <a:pathLst>
                <a:path extrusionOk="0" h="1740" w="883">
                  <a:moveTo>
                    <a:pt x="168" y="1"/>
                  </a:moveTo>
                  <a:cubicBezTo>
                    <a:pt x="72" y="1"/>
                    <a:pt x="1" y="96"/>
                    <a:pt x="1" y="168"/>
                  </a:cubicBezTo>
                  <a:lnTo>
                    <a:pt x="1" y="477"/>
                  </a:lnTo>
                  <a:lnTo>
                    <a:pt x="191" y="668"/>
                  </a:lnTo>
                  <a:lnTo>
                    <a:pt x="1" y="811"/>
                  </a:lnTo>
                  <a:lnTo>
                    <a:pt x="1" y="1739"/>
                  </a:lnTo>
                  <a:lnTo>
                    <a:pt x="882" y="1739"/>
                  </a:lnTo>
                  <a:lnTo>
                    <a:pt x="882" y="811"/>
                  </a:lnTo>
                  <a:lnTo>
                    <a:pt x="668" y="668"/>
                  </a:lnTo>
                  <a:lnTo>
                    <a:pt x="882" y="477"/>
                  </a:lnTo>
                  <a:lnTo>
                    <a:pt x="882" y="168"/>
                  </a:lnTo>
                  <a:cubicBezTo>
                    <a:pt x="882" y="96"/>
                    <a:pt x="787" y="1"/>
                    <a:pt x="715"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95"/>
            <p:cNvSpPr/>
            <p:nvPr/>
          </p:nvSpPr>
          <p:spPr>
            <a:xfrm>
              <a:off x="5633851" y="3737521"/>
              <a:ext cx="28697" cy="10855"/>
            </a:xfrm>
            <a:custGeom>
              <a:rect b="b" l="l" r="r" t="t"/>
              <a:pathLst>
                <a:path extrusionOk="0" h="334" w="883">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95"/>
            <p:cNvSpPr/>
            <p:nvPr/>
          </p:nvSpPr>
          <p:spPr>
            <a:xfrm>
              <a:off x="5693456" y="3694946"/>
              <a:ext cx="29445" cy="82063"/>
            </a:xfrm>
            <a:custGeom>
              <a:rect b="b" l="l" r="r" t="t"/>
              <a:pathLst>
                <a:path extrusionOk="0" h="2525" w="906">
                  <a:moveTo>
                    <a:pt x="191" y="0"/>
                  </a:moveTo>
                  <a:cubicBezTo>
                    <a:pt x="96" y="0"/>
                    <a:pt x="1" y="96"/>
                    <a:pt x="1" y="191"/>
                  </a:cubicBezTo>
                  <a:lnTo>
                    <a:pt x="1" y="500"/>
                  </a:lnTo>
                  <a:lnTo>
                    <a:pt x="215" y="691"/>
                  </a:lnTo>
                  <a:lnTo>
                    <a:pt x="1" y="834"/>
                  </a:lnTo>
                  <a:lnTo>
                    <a:pt x="1" y="2525"/>
                  </a:lnTo>
                  <a:lnTo>
                    <a:pt x="906" y="2525"/>
                  </a:lnTo>
                  <a:lnTo>
                    <a:pt x="906" y="834"/>
                  </a:lnTo>
                  <a:lnTo>
                    <a:pt x="691" y="691"/>
                  </a:lnTo>
                  <a:lnTo>
                    <a:pt x="906" y="500"/>
                  </a:lnTo>
                  <a:lnTo>
                    <a:pt x="906" y="191"/>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95"/>
            <p:cNvSpPr/>
            <p:nvPr/>
          </p:nvSpPr>
          <p:spPr>
            <a:xfrm>
              <a:off x="5692676" y="3711196"/>
              <a:ext cx="28665" cy="10855"/>
            </a:xfrm>
            <a:custGeom>
              <a:rect b="b" l="l" r="r" t="t"/>
              <a:pathLst>
                <a:path extrusionOk="0" h="334" w="882">
                  <a:moveTo>
                    <a:pt x="1" y="0"/>
                  </a:moveTo>
                  <a:lnTo>
                    <a:pt x="1" y="334"/>
                  </a:lnTo>
                  <a:lnTo>
                    <a:pt x="882" y="334"/>
                  </a:lnTo>
                  <a:lnTo>
                    <a:pt x="882"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95"/>
            <p:cNvSpPr/>
            <p:nvPr/>
          </p:nvSpPr>
          <p:spPr>
            <a:xfrm>
              <a:off x="5751501" y="3711196"/>
              <a:ext cx="29445" cy="65813"/>
            </a:xfrm>
            <a:custGeom>
              <a:rect b="b" l="l" r="r" t="t"/>
              <a:pathLst>
                <a:path extrusionOk="0" h="2025" w="906">
                  <a:moveTo>
                    <a:pt x="191" y="0"/>
                  </a:moveTo>
                  <a:cubicBezTo>
                    <a:pt x="96" y="0"/>
                    <a:pt x="1" y="96"/>
                    <a:pt x="1" y="191"/>
                  </a:cubicBezTo>
                  <a:lnTo>
                    <a:pt x="1" y="501"/>
                  </a:lnTo>
                  <a:lnTo>
                    <a:pt x="215" y="691"/>
                  </a:lnTo>
                  <a:lnTo>
                    <a:pt x="1" y="834"/>
                  </a:lnTo>
                  <a:lnTo>
                    <a:pt x="1" y="2025"/>
                  </a:lnTo>
                  <a:lnTo>
                    <a:pt x="906" y="2025"/>
                  </a:lnTo>
                  <a:lnTo>
                    <a:pt x="906" y="834"/>
                  </a:lnTo>
                  <a:lnTo>
                    <a:pt x="691" y="691"/>
                  </a:lnTo>
                  <a:lnTo>
                    <a:pt x="906" y="501"/>
                  </a:lnTo>
                  <a:lnTo>
                    <a:pt x="906" y="191"/>
                  </a:lnTo>
                  <a:cubicBezTo>
                    <a:pt x="906" y="96"/>
                    <a:pt x="810" y="0"/>
                    <a:pt x="715"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95"/>
            <p:cNvSpPr/>
            <p:nvPr/>
          </p:nvSpPr>
          <p:spPr>
            <a:xfrm>
              <a:off x="5751501" y="3728226"/>
              <a:ext cx="29445" cy="10075"/>
            </a:xfrm>
            <a:custGeom>
              <a:rect b="b" l="l" r="r" t="t"/>
              <a:pathLst>
                <a:path extrusionOk="0" h="310" w="906">
                  <a:moveTo>
                    <a:pt x="1" y="0"/>
                  </a:moveTo>
                  <a:lnTo>
                    <a:pt x="1" y="310"/>
                  </a:lnTo>
                  <a:lnTo>
                    <a:pt x="906" y="310"/>
                  </a:lnTo>
                  <a:lnTo>
                    <a:pt x="906" y="0"/>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95"/>
            <p:cNvSpPr/>
            <p:nvPr/>
          </p:nvSpPr>
          <p:spPr>
            <a:xfrm>
              <a:off x="5599823" y="3776976"/>
              <a:ext cx="212875" cy="21710"/>
            </a:xfrm>
            <a:custGeom>
              <a:rect b="b" l="l" r="r" t="t"/>
              <a:pathLst>
                <a:path extrusionOk="0" h="668" w="6550">
                  <a:moveTo>
                    <a:pt x="0" y="1"/>
                  </a:moveTo>
                  <a:lnTo>
                    <a:pt x="0" y="667"/>
                  </a:lnTo>
                  <a:lnTo>
                    <a:pt x="6549" y="667"/>
                  </a:lnTo>
                  <a:lnTo>
                    <a:pt x="6549"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95"/>
            <p:cNvSpPr/>
            <p:nvPr/>
          </p:nvSpPr>
          <p:spPr>
            <a:xfrm>
              <a:off x="5790988" y="3776976"/>
              <a:ext cx="21710" cy="21710"/>
            </a:xfrm>
            <a:custGeom>
              <a:rect b="b" l="l" r="r" t="t"/>
              <a:pathLst>
                <a:path extrusionOk="0" h="668" w="668">
                  <a:moveTo>
                    <a:pt x="0" y="1"/>
                  </a:moveTo>
                  <a:lnTo>
                    <a:pt x="0" y="667"/>
                  </a:lnTo>
                  <a:lnTo>
                    <a:pt x="667" y="667"/>
                  </a:lnTo>
                  <a:lnTo>
                    <a:pt x="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1" name="Google Shape;21031;p95"/>
          <p:cNvGrpSpPr/>
          <p:nvPr/>
        </p:nvGrpSpPr>
        <p:grpSpPr>
          <a:xfrm>
            <a:off x="6199156" y="6570249"/>
            <a:ext cx="544313" cy="477139"/>
            <a:chOff x="5525496" y="4169381"/>
            <a:chExt cx="357630" cy="313495"/>
          </a:xfrm>
        </p:grpSpPr>
        <p:sp>
          <p:nvSpPr>
            <p:cNvPr id="21032" name="Google Shape;21032;p95"/>
            <p:cNvSpPr/>
            <p:nvPr/>
          </p:nvSpPr>
          <p:spPr>
            <a:xfrm>
              <a:off x="5666383" y="4411636"/>
              <a:ext cx="74328" cy="56518"/>
            </a:xfrm>
            <a:custGeom>
              <a:rect b="b" l="l" r="r" t="t"/>
              <a:pathLst>
                <a:path extrusionOk="0" h="1739" w="2287">
                  <a:moveTo>
                    <a:pt x="1143" y="0"/>
                  </a:moveTo>
                  <a:lnTo>
                    <a:pt x="191" y="215"/>
                  </a:lnTo>
                  <a:lnTo>
                    <a:pt x="0" y="1525"/>
                  </a:lnTo>
                  <a:lnTo>
                    <a:pt x="1310" y="1739"/>
                  </a:lnTo>
                  <a:lnTo>
                    <a:pt x="2286" y="1525"/>
                  </a:lnTo>
                  <a:lnTo>
                    <a:pt x="2096" y="215"/>
                  </a:lnTo>
                  <a:lnTo>
                    <a:pt x="11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95"/>
            <p:cNvSpPr/>
            <p:nvPr/>
          </p:nvSpPr>
          <p:spPr>
            <a:xfrm>
              <a:off x="5717441" y="4413196"/>
              <a:ext cx="23270" cy="55738"/>
            </a:xfrm>
            <a:custGeom>
              <a:rect b="b" l="l" r="r" t="t"/>
              <a:pathLst>
                <a:path extrusionOk="0" h="1715" w="716">
                  <a:moveTo>
                    <a:pt x="287" y="0"/>
                  </a:moveTo>
                  <a:lnTo>
                    <a:pt x="1" y="191"/>
                  </a:lnTo>
                  <a:lnTo>
                    <a:pt x="191" y="1500"/>
                  </a:lnTo>
                  <a:lnTo>
                    <a:pt x="549" y="1715"/>
                  </a:lnTo>
                  <a:lnTo>
                    <a:pt x="715" y="1500"/>
                  </a:lnTo>
                  <a:lnTo>
                    <a:pt x="549" y="191"/>
                  </a:lnTo>
                  <a:lnTo>
                    <a:pt x="287"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95"/>
            <p:cNvSpPr/>
            <p:nvPr/>
          </p:nvSpPr>
          <p:spPr>
            <a:xfrm>
              <a:off x="5677206" y="4205001"/>
              <a:ext cx="54210" cy="39488"/>
            </a:xfrm>
            <a:custGeom>
              <a:rect b="b" l="l" r="r" t="t"/>
              <a:pathLst>
                <a:path extrusionOk="0" h="1215" w="1668">
                  <a:moveTo>
                    <a:pt x="215" y="0"/>
                  </a:moveTo>
                  <a:lnTo>
                    <a:pt x="1" y="1000"/>
                  </a:lnTo>
                  <a:lnTo>
                    <a:pt x="834" y="1215"/>
                  </a:lnTo>
                  <a:lnTo>
                    <a:pt x="1668" y="1000"/>
                  </a:lnTo>
                  <a:lnTo>
                    <a:pt x="145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95"/>
            <p:cNvSpPr/>
            <p:nvPr/>
          </p:nvSpPr>
          <p:spPr>
            <a:xfrm>
              <a:off x="5678766" y="4169381"/>
              <a:ext cx="50343" cy="49563"/>
            </a:xfrm>
            <a:custGeom>
              <a:rect b="b" l="l" r="r" t="t"/>
              <a:pathLst>
                <a:path extrusionOk="0" h="1525" w="1549">
                  <a:moveTo>
                    <a:pt x="786" y="1"/>
                  </a:moveTo>
                  <a:cubicBezTo>
                    <a:pt x="357" y="1"/>
                    <a:pt x="0" y="334"/>
                    <a:pt x="0" y="763"/>
                  </a:cubicBezTo>
                  <a:cubicBezTo>
                    <a:pt x="0" y="1191"/>
                    <a:pt x="357" y="1525"/>
                    <a:pt x="786" y="1525"/>
                  </a:cubicBezTo>
                  <a:cubicBezTo>
                    <a:pt x="1215" y="1525"/>
                    <a:pt x="1548" y="1191"/>
                    <a:pt x="1548" y="763"/>
                  </a:cubicBezTo>
                  <a:cubicBezTo>
                    <a:pt x="1548" y="334"/>
                    <a:pt x="1215" y="1"/>
                    <a:pt x="7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95"/>
            <p:cNvSpPr/>
            <p:nvPr/>
          </p:nvSpPr>
          <p:spPr>
            <a:xfrm>
              <a:off x="5693456" y="4169381"/>
              <a:ext cx="35653" cy="49563"/>
            </a:xfrm>
            <a:custGeom>
              <a:rect b="b" l="l" r="r" t="t"/>
              <a:pathLst>
                <a:path extrusionOk="0" h="1525" w="1097">
                  <a:moveTo>
                    <a:pt x="334" y="1"/>
                  </a:moveTo>
                  <a:cubicBezTo>
                    <a:pt x="215" y="1"/>
                    <a:pt x="96" y="24"/>
                    <a:pt x="1" y="48"/>
                  </a:cubicBezTo>
                  <a:cubicBezTo>
                    <a:pt x="263" y="167"/>
                    <a:pt x="453" y="429"/>
                    <a:pt x="453" y="763"/>
                  </a:cubicBezTo>
                  <a:cubicBezTo>
                    <a:pt x="453" y="1096"/>
                    <a:pt x="263" y="1358"/>
                    <a:pt x="1" y="1477"/>
                  </a:cubicBezTo>
                  <a:cubicBezTo>
                    <a:pt x="96" y="1525"/>
                    <a:pt x="215" y="1525"/>
                    <a:pt x="334" y="1525"/>
                  </a:cubicBezTo>
                  <a:cubicBezTo>
                    <a:pt x="787" y="1525"/>
                    <a:pt x="1096" y="1167"/>
                    <a:pt x="1096" y="763"/>
                  </a:cubicBezTo>
                  <a:cubicBezTo>
                    <a:pt x="1096" y="334"/>
                    <a:pt x="739"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95"/>
            <p:cNvSpPr/>
            <p:nvPr/>
          </p:nvSpPr>
          <p:spPr>
            <a:xfrm>
              <a:off x="5698103" y="4187971"/>
              <a:ext cx="11635" cy="12415"/>
            </a:xfrm>
            <a:custGeom>
              <a:rect b="b" l="l" r="r" t="t"/>
              <a:pathLst>
                <a:path extrusionOk="0" h="382" w="358">
                  <a:moveTo>
                    <a:pt x="191" y="0"/>
                  </a:moveTo>
                  <a:cubicBezTo>
                    <a:pt x="96" y="0"/>
                    <a:pt x="1" y="95"/>
                    <a:pt x="1" y="191"/>
                  </a:cubicBezTo>
                  <a:cubicBezTo>
                    <a:pt x="1" y="286"/>
                    <a:pt x="96" y="381"/>
                    <a:pt x="191" y="381"/>
                  </a:cubicBezTo>
                  <a:cubicBezTo>
                    <a:pt x="286" y="381"/>
                    <a:pt x="358" y="286"/>
                    <a:pt x="358" y="191"/>
                  </a:cubicBezTo>
                  <a:cubicBezTo>
                    <a:pt x="358" y="95"/>
                    <a:pt x="286" y="0"/>
                    <a:pt x="191"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95"/>
            <p:cNvSpPr/>
            <p:nvPr/>
          </p:nvSpPr>
          <p:spPr>
            <a:xfrm>
              <a:off x="5525496" y="4461166"/>
              <a:ext cx="357630" cy="21710"/>
            </a:xfrm>
            <a:custGeom>
              <a:rect b="b" l="l" r="r" t="t"/>
              <a:pathLst>
                <a:path extrusionOk="0" h="668" w="11004">
                  <a:moveTo>
                    <a:pt x="120" y="1"/>
                  </a:moveTo>
                  <a:cubicBezTo>
                    <a:pt x="49" y="1"/>
                    <a:pt x="1" y="72"/>
                    <a:pt x="1" y="120"/>
                  </a:cubicBezTo>
                  <a:lnTo>
                    <a:pt x="1" y="548"/>
                  </a:lnTo>
                  <a:cubicBezTo>
                    <a:pt x="1" y="596"/>
                    <a:pt x="49" y="667"/>
                    <a:pt x="120" y="667"/>
                  </a:cubicBezTo>
                  <a:lnTo>
                    <a:pt x="10860" y="667"/>
                  </a:lnTo>
                  <a:cubicBezTo>
                    <a:pt x="10932" y="667"/>
                    <a:pt x="11003" y="596"/>
                    <a:pt x="10979" y="548"/>
                  </a:cubicBezTo>
                  <a:lnTo>
                    <a:pt x="10979" y="120"/>
                  </a:lnTo>
                  <a:cubicBezTo>
                    <a:pt x="10979" y="72"/>
                    <a:pt x="10908" y="1"/>
                    <a:pt x="10860"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95"/>
            <p:cNvSpPr/>
            <p:nvPr/>
          </p:nvSpPr>
          <p:spPr>
            <a:xfrm>
              <a:off x="5858328" y="4461166"/>
              <a:ext cx="24797" cy="20930"/>
            </a:xfrm>
            <a:custGeom>
              <a:rect b="b" l="l" r="r" t="t"/>
              <a:pathLst>
                <a:path extrusionOk="0" h="644" w="763">
                  <a:moveTo>
                    <a:pt x="0" y="1"/>
                  </a:moveTo>
                  <a:cubicBezTo>
                    <a:pt x="48" y="1"/>
                    <a:pt x="95" y="72"/>
                    <a:pt x="95" y="120"/>
                  </a:cubicBezTo>
                  <a:lnTo>
                    <a:pt x="95" y="548"/>
                  </a:lnTo>
                  <a:cubicBezTo>
                    <a:pt x="95" y="596"/>
                    <a:pt x="48" y="644"/>
                    <a:pt x="0" y="644"/>
                  </a:cubicBezTo>
                  <a:lnTo>
                    <a:pt x="643" y="644"/>
                  </a:lnTo>
                  <a:cubicBezTo>
                    <a:pt x="715" y="644"/>
                    <a:pt x="762" y="596"/>
                    <a:pt x="762" y="548"/>
                  </a:cubicBezTo>
                  <a:lnTo>
                    <a:pt x="762" y="120"/>
                  </a:lnTo>
                  <a:cubicBezTo>
                    <a:pt x="762" y="72"/>
                    <a:pt x="691" y="1"/>
                    <a:pt x="643"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95"/>
            <p:cNvSpPr/>
            <p:nvPr/>
          </p:nvSpPr>
          <p:spPr>
            <a:xfrm>
              <a:off x="5558776" y="4237501"/>
              <a:ext cx="289510" cy="158697"/>
            </a:xfrm>
            <a:custGeom>
              <a:rect b="b" l="l" r="r" t="t"/>
              <a:pathLst>
                <a:path extrusionOk="0" h="4883" w="8908">
                  <a:moveTo>
                    <a:pt x="453" y="0"/>
                  </a:moveTo>
                  <a:cubicBezTo>
                    <a:pt x="215" y="0"/>
                    <a:pt x="1" y="215"/>
                    <a:pt x="1" y="453"/>
                  </a:cubicBezTo>
                  <a:lnTo>
                    <a:pt x="1" y="4620"/>
                  </a:lnTo>
                  <a:lnTo>
                    <a:pt x="4478" y="4882"/>
                  </a:lnTo>
                  <a:lnTo>
                    <a:pt x="8908" y="4620"/>
                  </a:lnTo>
                  <a:lnTo>
                    <a:pt x="8908" y="453"/>
                  </a:lnTo>
                  <a:cubicBezTo>
                    <a:pt x="8908" y="215"/>
                    <a:pt x="8693" y="0"/>
                    <a:pt x="845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95"/>
            <p:cNvSpPr/>
            <p:nvPr/>
          </p:nvSpPr>
          <p:spPr>
            <a:xfrm>
              <a:off x="5819621" y="4237501"/>
              <a:ext cx="28665" cy="158697"/>
            </a:xfrm>
            <a:custGeom>
              <a:rect b="b" l="l" r="r" t="t"/>
              <a:pathLst>
                <a:path extrusionOk="0" h="4883" w="882">
                  <a:moveTo>
                    <a:pt x="0" y="0"/>
                  </a:moveTo>
                  <a:cubicBezTo>
                    <a:pt x="191" y="0"/>
                    <a:pt x="358" y="167"/>
                    <a:pt x="358" y="357"/>
                  </a:cubicBezTo>
                  <a:lnTo>
                    <a:pt x="358" y="4882"/>
                  </a:lnTo>
                  <a:lnTo>
                    <a:pt x="882" y="4620"/>
                  </a:lnTo>
                  <a:lnTo>
                    <a:pt x="882" y="357"/>
                  </a:lnTo>
                  <a:cubicBezTo>
                    <a:pt x="882" y="167"/>
                    <a:pt x="739" y="0"/>
                    <a:pt x="52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95"/>
            <p:cNvSpPr/>
            <p:nvPr/>
          </p:nvSpPr>
          <p:spPr>
            <a:xfrm>
              <a:off x="5587441" y="4266913"/>
              <a:ext cx="95225" cy="93665"/>
            </a:xfrm>
            <a:custGeom>
              <a:rect b="b" l="l" r="r" t="t"/>
              <a:pathLst>
                <a:path extrusionOk="0" h="2882" w="2930">
                  <a:moveTo>
                    <a:pt x="143" y="0"/>
                  </a:moveTo>
                  <a:cubicBezTo>
                    <a:pt x="48" y="0"/>
                    <a:pt x="0" y="48"/>
                    <a:pt x="0" y="143"/>
                  </a:cubicBezTo>
                  <a:lnTo>
                    <a:pt x="0" y="2739"/>
                  </a:lnTo>
                  <a:cubicBezTo>
                    <a:pt x="0" y="2834"/>
                    <a:pt x="48" y="2882"/>
                    <a:pt x="143" y="2882"/>
                  </a:cubicBezTo>
                  <a:lnTo>
                    <a:pt x="667" y="2882"/>
                  </a:lnTo>
                  <a:lnTo>
                    <a:pt x="1500" y="2667"/>
                  </a:lnTo>
                  <a:lnTo>
                    <a:pt x="2262" y="2882"/>
                  </a:lnTo>
                  <a:lnTo>
                    <a:pt x="2786" y="2882"/>
                  </a:lnTo>
                  <a:cubicBezTo>
                    <a:pt x="2882" y="2882"/>
                    <a:pt x="2929" y="2834"/>
                    <a:pt x="2882" y="2739"/>
                  </a:cubicBezTo>
                  <a:lnTo>
                    <a:pt x="2882" y="143"/>
                  </a:lnTo>
                  <a:cubicBezTo>
                    <a:pt x="2882" y="48"/>
                    <a:pt x="2810" y="0"/>
                    <a:pt x="273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95"/>
            <p:cNvSpPr/>
            <p:nvPr/>
          </p:nvSpPr>
          <p:spPr>
            <a:xfrm>
              <a:off x="5624588" y="4287031"/>
              <a:ext cx="23238" cy="30972"/>
            </a:xfrm>
            <a:custGeom>
              <a:rect b="b" l="l" r="r" t="t"/>
              <a:pathLst>
                <a:path extrusionOk="0" h="953" w="715">
                  <a:moveTo>
                    <a:pt x="357" y="0"/>
                  </a:moveTo>
                  <a:cubicBezTo>
                    <a:pt x="167" y="0"/>
                    <a:pt x="0" y="215"/>
                    <a:pt x="0" y="477"/>
                  </a:cubicBezTo>
                  <a:cubicBezTo>
                    <a:pt x="0" y="739"/>
                    <a:pt x="167" y="953"/>
                    <a:pt x="357" y="953"/>
                  </a:cubicBezTo>
                  <a:cubicBezTo>
                    <a:pt x="572" y="953"/>
                    <a:pt x="715" y="739"/>
                    <a:pt x="715" y="477"/>
                  </a:cubicBezTo>
                  <a:cubicBezTo>
                    <a:pt x="715" y="215"/>
                    <a:pt x="572"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95"/>
            <p:cNvSpPr/>
            <p:nvPr/>
          </p:nvSpPr>
          <p:spPr>
            <a:xfrm>
              <a:off x="5610646" y="4337341"/>
              <a:ext cx="51122" cy="23238"/>
            </a:xfrm>
            <a:custGeom>
              <a:rect b="b" l="l" r="r" t="t"/>
              <a:pathLst>
                <a:path extrusionOk="0" h="715" w="1573">
                  <a:moveTo>
                    <a:pt x="596" y="0"/>
                  </a:moveTo>
                  <a:cubicBezTo>
                    <a:pt x="262" y="0"/>
                    <a:pt x="0" y="262"/>
                    <a:pt x="0" y="596"/>
                  </a:cubicBezTo>
                  <a:lnTo>
                    <a:pt x="0"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95"/>
            <p:cNvSpPr/>
            <p:nvPr/>
          </p:nvSpPr>
          <p:spPr>
            <a:xfrm>
              <a:off x="5660956" y="4266913"/>
              <a:ext cx="21710" cy="93665"/>
            </a:xfrm>
            <a:custGeom>
              <a:rect b="b" l="l" r="r" t="t"/>
              <a:pathLst>
                <a:path extrusionOk="0" h="2882" w="668">
                  <a:moveTo>
                    <a:pt x="0" y="0"/>
                  </a:moveTo>
                  <a:cubicBezTo>
                    <a:pt x="72" y="0"/>
                    <a:pt x="143" y="48"/>
                    <a:pt x="143" y="143"/>
                  </a:cubicBezTo>
                  <a:lnTo>
                    <a:pt x="143" y="2739"/>
                  </a:lnTo>
                  <a:cubicBezTo>
                    <a:pt x="143" y="2834"/>
                    <a:pt x="72" y="2882"/>
                    <a:pt x="0" y="2882"/>
                  </a:cubicBezTo>
                  <a:lnTo>
                    <a:pt x="524" y="2882"/>
                  </a:lnTo>
                  <a:cubicBezTo>
                    <a:pt x="620" y="2882"/>
                    <a:pt x="667" y="2834"/>
                    <a:pt x="667" y="2739"/>
                  </a:cubicBezTo>
                  <a:lnTo>
                    <a:pt x="667" y="143"/>
                  </a:lnTo>
                  <a:cubicBezTo>
                    <a:pt x="667" y="48"/>
                    <a:pt x="620" y="0"/>
                    <a:pt x="52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95"/>
            <p:cNvSpPr/>
            <p:nvPr/>
          </p:nvSpPr>
          <p:spPr>
            <a:xfrm>
              <a:off x="5720561" y="4266913"/>
              <a:ext cx="96005" cy="93665"/>
            </a:xfrm>
            <a:custGeom>
              <a:rect b="b" l="l" r="r" t="t"/>
              <a:pathLst>
                <a:path extrusionOk="0" h="2882" w="2954">
                  <a:moveTo>
                    <a:pt x="143" y="0"/>
                  </a:moveTo>
                  <a:cubicBezTo>
                    <a:pt x="72" y="0"/>
                    <a:pt x="0" y="48"/>
                    <a:pt x="0" y="143"/>
                  </a:cubicBezTo>
                  <a:lnTo>
                    <a:pt x="0" y="2739"/>
                  </a:lnTo>
                  <a:cubicBezTo>
                    <a:pt x="0" y="2834"/>
                    <a:pt x="72" y="2882"/>
                    <a:pt x="143" y="2882"/>
                  </a:cubicBezTo>
                  <a:lnTo>
                    <a:pt x="691" y="2882"/>
                  </a:lnTo>
                  <a:lnTo>
                    <a:pt x="1524" y="2667"/>
                  </a:lnTo>
                  <a:lnTo>
                    <a:pt x="2263" y="2882"/>
                  </a:lnTo>
                  <a:lnTo>
                    <a:pt x="2810" y="2882"/>
                  </a:lnTo>
                  <a:cubicBezTo>
                    <a:pt x="2882" y="2882"/>
                    <a:pt x="2953" y="2834"/>
                    <a:pt x="2882" y="2739"/>
                  </a:cubicBezTo>
                  <a:lnTo>
                    <a:pt x="2882" y="143"/>
                  </a:lnTo>
                  <a:cubicBezTo>
                    <a:pt x="2882" y="48"/>
                    <a:pt x="2834" y="0"/>
                    <a:pt x="27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95"/>
            <p:cNvSpPr/>
            <p:nvPr/>
          </p:nvSpPr>
          <p:spPr>
            <a:xfrm>
              <a:off x="5757708" y="4287031"/>
              <a:ext cx="23238" cy="30972"/>
            </a:xfrm>
            <a:custGeom>
              <a:rect b="b" l="l" r="r" t="t"/>
              <a:pathLst>
                <a:path extrusionOk="0" h="953" w="715">
                  <a:moveTo>
                    <a:pt x="357" y="0"/>
                  </a:moveTo>
                  <a:cubicBezTo>
                    <a:pt x="143" y="0"/>
                    <a:pt x="0" y="215"/>
                    <a:pt x="0" y="477"/>
                  </a:cubicBezTo>
                  <a:cubicBezTo>
                    <a:pt x="0" y="739"/>
                    <a:pt x="143" y="953"/>
                    <a:pt x="357" y="953"/>
                  </a:cubicBezTo>
                  <a:cubicBezTo>
                    <a:pt x="548" y="953"/>
                    <a:pt x="715" y="739"/>
                    <a:pt x="715" y="477"/>
                  </a:cubicBezTo>
                  <a:cubicBezTo>
                    <a:pt x="715" y="215"/>
                    <a:pt x="548"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95"/>
            <p:cNvSpPr/>
            <p:nvPr/>
          </p:nvSpPr>
          <p:spPr>
            <a:xfrm>
              <a:off x="5743766" y="4337341"/>
              <a:ext cx="51122" cy="23238"/>
            </a:xfrm>
            <a:custGeom>
              <a:rect b="b" l="l" r="r" t="t"/>
              <a:pathLst>
                <a:path extrusionOk="0" h="715" w="1573">
                  <a:moveTo>
                    <a:pt x="596" y="0"/>
                  </a:moveTo>
                  <a:cubicBezTo>
                    <a:pt x="263" y="0"/>
                    <a:pt x="1" y="262"/>
                    <a:pt x="1" y="596"/>
                  </a:cubicBezTo>
                  <a:lnTo>
                    <a:pt x="1"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95"/>
            <p:cNvSpPr/>
            <p:nvPr/>
          </p:nvSpPr>
          <p:spPr>
            <a:xfrm>
              <a:off x="5794076" y="4266913"/>
              <a:ext cx="22490" cy="93665"/>
            </a:xfrm>
            <a:custGeom>
              <a:rect b="b" l="l" r="r" t="t"/>
              <a:pathLst>
                <a:path extrusionOk="0" h="2882" w="692">
                  <a:moveTo>
                    <a:pt x="1" y="0"/>
                  </a:moveTo>
                  <a:cubicBezTo>
                    <a:pt x="96" y="0"/>
                    <a:pt x="143" y="48"/>
                    <a:pt x="143" y="143"/>
                  </a:cubicBezTo>
                  <a:lnTo>
                    <a:pt x="143" y="2739"/>
                  </a:lnTo>
                  <a:cubicBezTo>
                    <a:pt x="143" y="2834"/>
                    <a:pt x="96" y="2882"/>
                    <a:pt x="1" y="2882"/>
                  </a:cubicBezTo>
                  <a:lnTo>
                    <a:pt x="548" y="2882"/>
                  </a:lnTo>
                  <a:cubicBezTo>
                    <a:pt x="620" y="2882"/>
                    <a:pt x="691" y="2834"/>
                    <a:pt x="691" y="2739"/>
                  </a:cubicBezTo>
                  <a:lnTo>
                    <a:pt x="691" y="143"/>
                  </a:lnTo>
                  <a:cubicBezTo>
                    <a:pt x="691" y="48"/>
                    <a:pt x="620" y="0"/>
                    <a:pt x="548"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95"/>
            <p:cNvSpPr/>
            <p:nvPr/>
          </p:nvSpPr>
          <p:spPr>
            <a:xfrm>
              <a:off x="5560336" y="4387651"/>
              <a:ext cx="288730" cy="31753"/>
            </a:xfrm>
            <a:custGeom>
              <a:rect b="b" l="l" r="r" t="t"/>
              <a:pathLst>
                <a:path extrusionOk="0" h="977" w="8884">
                  <a:moveTo>
                    <a:pt x="1" y="0"/>
                  </a:moveTo>
                  <a:lnTo>
                    <a:pt x="1" y="619"/>
                  </a:lnTo>
                  <a:cubicBezTo>
                    <a:pt x="1" y="834"/>
                    <a:pt x="143" y="977"/>
                    <a:pt x="358" y="977"/>
                  </a:cubicBezTo>
                  <a:lnTo>
                    <a:pt x="8526" y="977"/>
                  </a:lnTo>
                  <a:cubicBezTo>
                    <a:pt x="8740" y="977"/>
                    <a:pt x="8883" y="834"/>
                    <a:pt x="8883" y="619"/>
                  </a:cubicBezTo>
                  <a:lnTo>
                    <a:pt x="888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95"/>
            <p:cNvSpPr/>
            <p:nvPr/>
          </p:nvSpPr>
          <p:spPr>
            <a:xfrm>
              <a:off x="5819621" y="4387651"/>
              <a:ext cx="28665" cy="30972"/>
            </a:xfrm>
            <a:custGeom>
              <a:rect b="b" l="l" r="r" t="t"/>
              <a:pathLst>
                <a:path extrusionOk="0" h="953" w="882">
                  <a:moveTo>
                    <a:pt x="358" y="0"/>
                  </a:moveTo>
                  <a:lnTo>
                    <a:pt x="358" y="596"/>
                  </a:lnTo>
                  <a:cubicBezTo>
                    <a:pt x="358" y="810"/>
                    <a:pt x="191" y="953"/>
                    <a:pt x="0" y="953"/>
                  </a:cubicBezTo>
                  <a:lnTo>
                    <a:pt x="524" y="953"/>
                  </a:lnTo>
                  <a:cubicBezTo>
                    <a:pt x="739" y="953"/>
                    <a:pt x="882" y="810"/>
                    <a:pt x="882" y="596"/>
                  </a:cubicBezTo>
                  <a:lnTo>
                    <a:pt x="882"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2" name="Google Shape;21052;p95"/>
          <p:cNvGrpSpPr/>
          <p:nvPr/>
        </p:nvGrpSpPr>
        <p:grpSpPr>
          <a:xfrm>
            <a:off x="7068907" y="3185903"/>
            <a:ext cx="543126" cy="469176"/>
            <a:chOff x="6280893" y="1945763"/>
            <a:chExt cx="356850" cy="308263"/>
          </a:xfrm>
        </p:grpSpPr>
        <p:sp>
          <p:nvSpPr>
            <p:cNvPr id="21053" name="Google Shape;21053;p95"/>
            <p:cNvSpPr/>
            <p:nvPr/>
          </p:nvSpPr>
          <p:spPr>
            <a:xfrm>
              <a:off x="6280893" y="1984471"/>
              <a:ext cx="356850" cy="213655"/>
            </a:xfrm>
            <a:custGeom>
              <a:rect b="b" l="l" r="r" t="t"/>
              <a:pathLst>
                <a:path extrusionOk="0" h="6574" w="10980">
                  <a:moveTo>
                    <a:pt x="382" y="1"/>
                  </a:moveTo>
                  <a:cubicBezTo>
                    <a:pt x="168" y="1"/>
                    <a:pt x="1" y="191"/>
                    <a:pt x="1" y="382"/>
                  </a:cubicBezTo>
                  <a:lnTo>
                    <a:pt x="1" y="6192"/>
                  </a:lnTo>
                  <a:cubicBezTo>
                    <a:pt x="1" y="6407"/>
                    <a:pt x="168" y="6573"/>
                    <a:pt x="382" y="6573"/>
                  </a:cubicBezTo>
                  <a:lnTo>
                    <a:pt x="10598" y="6573"/>
                  </a:lnTo>
                  <a:cubicBezTo>
                    <a:pt x="10813" y="6573"/>
                    <a:pt x="10979" y="6407"/>
                    <a:pt x="10979" y="6192"/>
                  </a:cubicBezTo>
                  <a:lnTo>
                    <a:pt x="10979" y="382"/>
                  </a:lnTo>
                  <a:cubicBezTo>
                    <a:pt x="10979" y="167"/>
                    <a:pt x="10813" y="1"/>
                    <a:pt x="1059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95"/>
            <p:cNvSpPr/>
            <p:nvPr/>
          </p:nvSpPr>
          <p:spPr>
            <a:xfrm>
              <a:off x="6603651" y="1984471"/>
              <a:ext cx="34093" cy="213655"/>
            </a:xfrm>
            <a:custGeom>
              <a:rect b="b" l="l" r="r" t="t"/>
              <a:pathLst>
                <a:path extrusionOk="0" h="6574" w="1049">
                  <a:moveTo>
                    <a:pt x="0" y="1"/>
                  </a:moveTo>
                  <a:cubicBezTo>
                    <a:pt x="215" y="1"/>
                    <a:pt x="405" y="191"/>
                    <a:pt x="405" y="382"/>
                  </a:cubicBezTo>
                  <a:lnTo>
                    <a:pt x="405" y="6192"/>
                  </a:lnTo>
                  <a:cubicBezTo>
                    <a:pt x="405" y="6407"/>
                    <a:pt x="215" y="6573"/>
                    <a:pt x="0" y="6573"/>
                  </a:cubicBezTo>
                  <a:lnTo>
                    <a:pt x="667" y="6573"/>
                  </a:lnTo>
                  <a:cubicBezTo>
                    <a:pt x="882" y="6573"/>
                    <a:pt x="1048" y="6407"/>
                    <a:pt x="1048" y="6192"/>
                  </a:cubicBezTo>
                  <a:lnTo>
                    <a:pt x="1048" y="382"/>
                  </a:lnTo>
                  <a:cubicBezTo>
                    <a:pt x="1048" y="191"/>
                    <a:pt x="882" y="1"/>
                    <a:pt x="66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95"/>
            <p:cNvSpPr/>
            <p:nvPr/>
          </p:nvSpPr>
          <p:spPr>
            <a:xfrm>
              <a:off x="6311866" y="1964353"/>
              <a:ext cx="294125" cy="205920"/>
            </a:xfrm>
            <a:custGeom>
              <a:rect b="b" l="l" r="r" t="t"/>
              <a:pathLst>
                <a:path extrusionOk="0" h="6336" w="9050">
                  <a:moveTo>
                    <a:pt x="477" y="0"/>
                  </a:moveTo>
                  <a:cubicBezTo>
                    <a:pt x="215" y="0"/>
                    <a:pt x="0" y="215"/>
                    <a:pt x="0" y="477"/>
                  </a:cubicBezTo>
                  <a:lnTo>
                    <a:pt x="0" y="5621"/>
                  </a:lnTo>
                  <a:cubicBezTo>
                    <a:pt x="0" y="5883"/>
                    <a:pt x="215" y="6097"/>
                    <a:pt x="477" y="6097"/>
                  </a:cubicBezTo>
                  <a:lnTo>
                    <a:pt x="3715" y="6097"/>
                  </a:lnTo>
                  <a:lnTo>
                    <a:pt x="3906" y="5883"/>
                  </a:lnTo>
                  <a:cubicBezTo>
                    <a:pt x="4049" y="5883"/>
                    <a:pt x="4192" y="5954"/>
                    <a:pt x="4287" y="6073"/>
                  </a:cubicBezTo>
                  <a:cubicBezTo>
                    <a:pt x="4311" y="6097"/>
                    <a:pt x="4358" y="6335"/>
                    <a:pt x="4430" y="6335"/>
                  </a:cubicBezTo>
                  <a:lnTo>
                    <a:pt x="4525" y="6335"/>
                  </a:lnTo>
                  <a:cubicBezTo>
                    <a:pt x="4573" y="6335"/>
                    <a:pt x="4597" y="6311"/>
                    <a:pt x="4668" y="6287"/>
                  </a:cubicBezTo>
                  <a:cubicBezTo>
                    <a:pt x="4763" y="6168"/>
                    <a:pt x="4906" y="6097"/>
                    <a:pt x="5049" y="6097"/>
                  </a:cubicBezTo>
                  <a:lnTo>
                    <a:pt x="8550" y="6097"/>
                  </a:lnTo>
                  <a:cubicBezTo>
                    <a:pt x="8812" y="6097"/>
                    <a:pt x="9026" y="5883"/>
                    <a:pt x="9026" y="5621"/>
                  </a:cubicBezTo>
                  <a:lnTo>
                    <a:pt x="9026" y="477"/>
                  </a:lnTo>
                  <a:cubicBezTo>
                    <a:pt x="9050" y="215"/>
                    <a:pt x="8812" y="0"/>
                    <a:pt x="8574" y="0"/>
                  </a:cubicBezTo>
                  <a:lnTo>
                    <a:pt x="5097" y="0"/>
                  </a:lnTo>
                  <a:cubicBezTo>
                    <a:pt x="4787" y="0"/>
                    <a:pt x="4525" y="239"/>
                    <a:pt x="4525" y="572"/>
                  </a:cubicBezTo>
                  <a:cubicBezTo>
                    <a:pt x="4525" y="262"/>
                    <a:pt x="4287" y="0"/>
                    <a:pt x="395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95"/>
            <p:cNvSpPr/>
            <p:nvPr/>
          </p:nvSpPr>
          <p:spPr>
            <a:xfrm>
              <a:off x="6566503" y="1964353"/>
              <a:ext cx="39488" cy="198153"/>
            </a:xfrm>
            <a:custGeom>
              <a:rect b="b" l="l" r="r" t="t"/>
              <a:pathLst>
                <a:path extrusionOk="0" h="6097" w="1215">
                  <a:moveTo>
                    <a:pt x="0" y="0"/>
                  </a:moveTo>
                  <a:cubicBezTo>
                    <a:pt x="262" y="0"/>
                    <a:pt x="429" y="215"/>
                    <a:pt x="429" y="477"/>
                  </a:cubicBezTo>
                  <a:lnTo>
                    <a:pt x="429" y="5621"/>
                  </a:lnTo>
                  <a:cubicBezTo>
                    <a:pt x="429" y="5883"/>
                    <a:pt x="239" y="6097"/>
                    <a:pt x="0" y="6097"/>
                  </a:cubicBezTo>
                  <a:lnTo>
                    <a:pt x="715" y="6097"/>
                  </a:lnTo>
                  <a:cubicBezTo>
                    <a:pt x="977" y="6097"/>
                    <a:pt x="1191" y="5883"/>
                    <a:pt x="1191" y="5621"/>
                  </a:cubicBezTo>
                  <a:lnTo>
                    <a:pt x="1191" y="477"/>
                  </a:lnTo>
                  <a:cubicBezTo>
                    <a:pt x="1215" y="215"/>
                    <a:pt x="1001" y="0"/>
                    <a:pt x="73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95"/>
            <p:cNvSpPr/>
            <p:nvPr/>
          </p:nvSpPr>
          <p:spPr>
            <a:xfrm>
              <a:off x="6417133" y="1965133"/>
              <a:ext cx="41828" cy="205888"/>
            </a:xfrm>
            <a:custGeom>
              <a:rect b="b" l="l" r="r" t="t"/>
              <a:pathLst>
                <a:path extrusionOk="0" h="6335" w="1287">
                  <a:moveTo>
                    <a:pt x="0" y="0"/>
                  </a:moveTo>
                  <a:cubicBezTo>
                    <a:pt x="310" y="0"/>
                    <a:pt x="548" y="238"/>
                    <a:pt x="548" y="572"/>
                  </a:cubicBezTo>
                  <a:lnTo>
                    <a:pt x="548" y="6073"/>
                  </a:lnTo>
                  <a:lnTo>
                    <a:pt x="715" y="6073"/>
                  </a:lnTo>
                  <a:cubicBezTo>
                    <a:pt x="929" y="6073"/>
                    <a:pt x="1072" y="6168"/>
                    <a:pt x="1191" y="6335"/>
                  </a:cubicBezTo>
                  <a:cubicBezTo>
                    <a:pt x="1215" y="6335"/>
                    <a:pt x="1286" y="6335"/>
                    <a:pt x="1286" y="6311"/>
                  </a:cubicBezTo>
                  <a:lnTo>
                    <a:pt x="1286" y="572"/>
                  </a:lnTo>
                  <a:cubicBezTo>
                    <a:pt x="1286" y="262"/>
                    <a:pt x="1048"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95"/>
            <p:cNvSpPr/>
            <p:nvPr/>
          </p:nvSpPr>
          <p:spPr>
            <a:xfrm>
              <a:off x="6397763" y="1945763"/>
              <a:ext cx="30778" cy="104845"/>
            </a:xfrm>
            <a:custGeom>
              <a:rect b="b" l="l" r="r" t="t"/>
              <a:pathLst>
                <a:path extrusionOk="0" h="3226" w="947">
                  <a:moveTo>
                    <a:pt x="215" y="1"/>
                  </a:moveTo>
                  <a:cubicBezTo>
                    <a:pt x="96" y="1"/>
                    <a:pt x="1" y="96"/>
                    <a:pt x="1" y="215"/>
                  </a:cubicBezTo>
                  <a:lnTo>
                    <a:pt x="1" y="3168"/>
                  </a:lnTo>
                  <a:cubicBezTo>
                    <a:pt x="1" y="3203"/>
                    <a:pt x="39" y="3225"/>
                    <a:pt x="78" y="3225"/>
                  </a:cubicBezTo>
                  <a:cubicBezTo>
                    <a:pt x="93" y="3225"/>
                    <a:pt x="107" y="3222"/>
                    <a:pt x="120" y="3216"/>
                  </a:cubicBezTo>
                  <a:lnTo>
                    <a:pt x="453" y="3049"/>
                  </a:lnTo>
                  <a:lnTo>
                    <a:pt x="549" y="3049"/>
                  </a:lnTo>
                  <a:lnTo>
                    <a:pt x="834" y="3216"/>
                  </a:lnTo>
                  <a:cubicBezTo>
                    <a:pt x="853" y="3222"/>
                    <a:pt x="871" y="3225"/>
                    <a:pt x="886" y="3225"/>
                  </a:cubicBezTo>
                  <a:cubicBezTo>
                    <a:pt x="926" y="3225"/>
                    <a:pt x="947" y="3203"/>
                    <a:pt x="930" y="3168"/>
                  </a:cubicBezTo>
                  <a:lnTo>
                    <a:pt x="930" y="215"/>
                  </a:lnTo>
                  <a:cubicBezTo>
                    <a:pt x="930" y="96"/>
                    <a:pt x="834" y="1"/>
                    <a:pt x="71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95"/>
            <p:cNvSpPr/>
            <p:nvPr/>
          </p:nvSpPr>
          <p:spPr>
            <a:xfrm>
              <a:off x="6404751" y="1945763"/>
              <a:ext cx="24018" cy="104845"/>
            </a:xfrm>
            <a:custGeom>
              <a:rect b="b" l="l" r="r" t="t"/>
              <a:pathLst>
                <a:path extrusionOk="0" h="3226" w="739">
                  <a:moveTo>
                    <a:pt x="0" y="1"/>
                  </a:moveTo>
                  <a:cubicBezTo>
                    <a:pt x="119" y="1"/>
                    <a:pt x="167" y="96"/>
                    <a:pt x="167" y="215"/>
                  </a:cubicBezTo>
                  <a:lnTo>
                    <a:pt x="167" y="3073"/>
                  </a:lnTo>
                  <a:lnTo>
                    <a:pt x="238" y="3049"/>
                  </a:lnTo>
                  <a:lnTo>
                    <a:pt x="334" y="3049"/>
                  </a:lnTo>
                  <a:lnTo>
                    <a:pt x="619" y="3216"/>
                  </a:lnTo>
                  <a:cubicBezTo>
                    <a:pt x="638" y="3222"/>
                    <a:pt x="656" y="3225"/>
                    <a:pt x="671" y="3225"/>
                  </a:cubicBezTo>
                  <a:cubicBezTo>
                    <a:pt x="713" y="3225"/>
                    <a:pt x="738" y="3203"/>
                    <a:pt x="738" y="3168"/>
                  </a:cubicBezTo>
                  <a:lnTo>
                    <a:pt x="738" y="215"/>
                  </a:lnTo>
                  <a:cubicBezTo>
                    <a:pt x="738" y="96"/>
                    <a:pt x="643"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95"/>
            <p:cNvSpPr/>
            <p:nvPr/>
          </p:nvSpPr>
          <p:spPr>
            <a:xfrm>
              <a:off x="6490648" y="1992206"/>
              <a:ext cx="84403" cy="56550"/>
            </a:xfrm>
            <a:custGeom>
              <a:rect b="b" l="l" r="r" t="t"/>
              <a:pathLst>
                <a:path extrusionOk="0" h="1740" w="2597">
                  <a:moveTo>
                    <a:pt x="215" y="1"/>
                  </a:moveTo>
                  <a:cubicBezTo>
                    <a:pt x="96" y="1"/>
                    <a:pt x="1" y="96"/>
                    <a:pt x="1" y="215"/>
                  </a:cubicBezTo>
                  <a:lnTo>
                    <a:pt x="1" y="1525"/>
                  </a:lnTo>
                  <a:cubicBezTo>
                    <a:pt x="1" y="1644"/>
                    <a:pt x="96" y="1739"/>
                    <a:pt x="215" y="1739"/>
                  </a:cubicBezTo>
                  <a:lnTo>
                    <a:pt x="2382" y="1739"/>
                  </a:lnTo>
                  <a:cubicBezTo>
                    <a:pt x="2501" y="1739"/>
                    <a:pt x="2596" y="1644"/>
                    <a:pt x="2596" y="1525"/>
                  </a:cubicBezTo>
                  <a:lnTo>
                    <a:pt x="2596" y="215"/>
                  </a:lnTo>
                  <a:cubicBezTo>
                    <a:pt x="2596" y="96"/>
                    <a:pt x="2501" y="1"/>
                    <a:pt x="238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95"/>
            <p:cNvSpPr/>
            <p:nvPr/>
          </p:nvSpPr>
          <p:spPr>
            <a:xfrm>
              <a:off x="6546386" y="1992206"/>
              <a:ext cx="28665" cy="56550"/>
            </a:xfrm>
            <a:custGeom>
              <a:rect b="b" l="l" r="r" t="t"/>
              <a:pathLst>
                <a:path extrusionOk="0" h="1740" w="882">
                  <a:moveTo>
                    <a:pt x="0" y="1"/>
                  </a:moveTo>
                  <a:cubicBezTo>
                    <a:pt x="119" y="1"/>
                    <a:pt x="215" y="96"/>
                    <a:pt x="215" y="215"/>
                  </a:cubicBezTo>
                  <a:lnTo>
                    <a:pt x="215" y="1525"/>
                  </a:lnTo>
                  <a:cubicBezTo>
                    <a:pt x="215" y="1644"/>
                    <a:pt x="143" y="1739"/>
                    <a:pt x="0" y="1739"/>
                  </a:cubicBezTo>
                  <a:lnTo>
                    <a:pt x="667" y="1739"/>
                  </a:lnTo>
                  <a:cubicBezTo>
                    <a:pt x="786" y="1739"/>
                    <a:pt x="881" y="1644"/>
                    <a:pt x="881" y="1525"/>
                  </a:cubicBezTo>
                  <a:lnTo>
                    <a:pt x="881" y="215"/>
                  </a:lnTo>
                  <a:cubicBezTo>
                    <a:pt x="881" y="96"/>
                    <a:pt x="786"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95"/>
            <p:cNvSpPr/>
            <p:nvPr/>
          </p:nvSpPr>
          <p:spPr>
            <a:xfrm>
              <a:off x="6335851" y="2006928"/>
              <a:ext cx="37960" cy="10855"/>
            </a:xfrm>
            <a:custGeom>
              <a:rect b="b" l="l" r="r" t="t"/>
              <a:pathLst>
                <a:path extrusionOk="0" h="334" w="1168">
                  <a:moveTo>
                    <a:pt x="191" y="0"/>
                  </a:moveTo>
                  <a:cubicBezTo>
                    <a:pt x="96" y="0"/>
                    <a:pt x="1" y="96"/>
                    <a:pt x="24" y="215"/>
                  </a:cubicBezTo>
                  <a:cubicBezTo>
                    <a:pt x="72" y="286"/>
                    <a:pt x="120" y="334"/>
                    <a:pt x="191" y="334"/>
                  </a:cubicBezTo>
                  <a:lnTo>
                    <a:pt x="953" y="334"/>
                  </a:lnTo>
                  <a:cubicBezTo>
                    <a:pt x="1072" y="334"/>
                    <a:pt x="1168" y="238"/>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95"/>
            <p:cNvSpPr/>
            <p:nvPr/>
          </p:nvSpPr>
          <p:spPr>
            <a:xfrm>
              <a:off x="6335851" y="2027826"/>
              <a:ext cx="37960" cy="10855"/>
            </a:xfrm>
            <a:custGeom>
              <a:rect b="b" l="l" r="r" t="t"/>
              <a:pathLst>
                <a:path extrusionOk="0" h="334" w="1168">
                  <a:moveTo>
                    <a:pt x="191" y="0"/>
                  </a:moveTo>
                  <a:cubicBezTo>
                    <a:pt x="96" y="0"/>
                    <a:pt x="1" y="95"/>
                    <a:pt x="24" y="215"/>
                  </a:cubicBezTo>
                  <a:cubicBezTo>
                    <a:pt x="72" y="310"/>
                    <a:pt x="120" y="334"/>
                    <a:pt x="191" y="334"/>
                  </a:cubicBezTo>
                  <a:lnTo>
                    <a:pt x="953" y="334"/>
                  </a:lnTo>
                  <a:cubicBezTo>
                    <a:pt x="1072" y="334"/>
                    <a:pt x="1168" y="238"/>
                    <a:pt x="1096" y="119"/>
                  </a:cubicBezTo>
                  <a:cubicBezTo>
                    <a:pt x="1072" y="48"/>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95"/>
            <p:cNvSpPr/>
            <p:nvPr/>
          </p:nvSpPr>
          <p:spPr>
            <a:xfrm>
              <a:off x="6335851" y="2049503"/>
              <a:ext cx="37960" cy="10855"/>
            </a:xfrm>
            <a:custGeom>
              <a:rect b="b" l="l" r="r" t="t"/>
              <a:pathLst>
                <a:path extrusionOk="0" h="334" w="1168">
                  <a:moveTo>
                    <a:pt x="191" y="0"/>
                  </a:moveTo>
                  <a:cubicBezTo>
                    <a:pt x="96" y="0"/>
                    <a:pt x="1" y="95"/>
                    <a:pt x="24" y="214"/>
                  </a:cubicBezTo>
                  <a:cubicBezTo>
                    <a:pt x="72" y="286"/>
                    <a:pt x="120" y="333"/>
                    <a:pt x="191" y="333"/>
                  </a:cubicBezTo>
                  <a:lnTo>
                    <a:pt x="953" y="333"/>
                  </a:lnTo>
                  <a:cubicBezTo>
                    <a:pt x="1072" y="333"/>
                    <a:pt x="1168" y="214"/>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95"/>
            <p:cNvSpPr/>
            <p:nvPr/>
          </p:nvSpPr>
          <p:spPr>
            <a:xfrm>
              <a:off x="6335851" y="2069621"/>
              <a:ext cx="87490" cy="10855"/>
            </a:xfrm>
            <a:custGeom>
              <a:rect b="b" l="l" r="r" t="t"/>
              <a:pathLst>
                <a:path extrusionOk="0" h="334" w="2692">
                  <a:moveTo>
                    <a:pt x="191" y="0"/>
                  </a:moveTo>
                  <a:cubicBezTo>
                    <a:pt x="96" y="0"/>
                    <a:pt x="1" y="95"/>
                    <a:pt x="24" y="215"/>
                  </a:cubicBezTo>
                  <a:cubicBezTo>
                    <a:pt x="24" y="262"/>
                    <a:pt x="96" y="334"/>
                    <a:pt x="191" y="334"/>
                  </a:cubicBezTo>
                  <a:lnTo>
                    <a:pt x="2501" y="334"/>
                  </a:lnTo>
                  <a:cubicBezTo>
                    <a:pt x="2620" y="334"/>
                    <a:pt x="2692" y="238"/>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95"/>
            <p:cNvSpPr/>
            <p:nvPr/>
          </p:nvSpPr>
          <p:spPr>
            <a:xfrm>
              <a:off x="6335851" y="2092046"/>
              <a:ext cx="87490" cy="10888"/>
            </a:xfrm>
            <a:custGeom>
              <a:rect b="b" l="l" r="r" t="t"/>
              <a:pathLst>
                <a:path extrusionOk="0" h="335" w="2692">
                  <a:moveTo>
                    <a:pt x="191" y="1"/>
                  </a:moveTo>
                  <a:cubicBezTo>
                    <a:pt x="96" y="1"/>
                    <a:pt x="1" y="96"/>
                    <a:pt x="24" y="215"/>
                  </a:cubicBezTo>
                  <a:cubicBezTo>
                    <a:pt x="24" y="263"/>
                    <a:pt x="96" y="334"/>
                    <a:pt x="191" y="334"/>
                  </a:cubicBezTo>
                  <a:lnTo>
                    <a:pt x="2501" y="334"/>
                  </a:lnTo>
                  <a:cubicBezTo>
                    <a:pt x="2620" y="334"/>
                    <a:pt x="2692"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95"/>
            <p:cNvSpPr/>
            <p:nvPr/>
          </p:nvSpPr>
          <p:spPr>
            <a:xfrm>
              <a:off x="6335851" y="2115283"/>
              <a:ext cx="87490" cy="10855"/>
            </a:xfrm>
            <a:custGeom>
              <a:rect b="b" l="l" r="r" t="t"/>
              <a:pathLst>
                <a:path extrusionOk="0" h="334" w="2692">
                  <a:moveTo>
                    <a:pt x="191" y="0"/>
                  </a:moveTo>
                  <a:cubicBezTo>
                    <a:pt x="96" y="0"/>
                    <a:pt x="1" y="72"/>
                    <a:pt x="24" y="215"/>
                  </a:cubicBezTo>
                  <a:cubicBezTo>
                    <a:pt x="24" y="262"/>
                    <a:pt x="96" y="334"/>
                    <a:pt x="191" y="334"/>
                  </a:cubicBezTo>
                  <a:lnTo>
                    <a:pt x="2501" y="334"/>
                  </a:lnTo>
                  <a:cubicBezTo>
                    <a:pt x="2620" y="334"/>
                    <a:pt x="2692" y="238"/>
                    <a:pt x="2644" y="119"/>
                  </a:cubicBezTo>
                  <a:cubicBezTo>
                    <a:pt x="2644" y="48"/>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95"/>
            <p:cNvSpPr/>
            <p:nvPr/>
          </p:nvSpPr>
          <p:spPr>
            <a:xfrm>
              <a:off x="6482133" y="2069621"/>
              <a:ext cx="85930" cy="10855"/>
            </a:xfrm>
            <a:custGeom>
              <a:rect b="b" l="l" r="r" t="t"/>
              <a:pathLst>
                <a:path extrusionOk="0" h="334" w="2644">
                  <a:moveTo>
                    <a:pt x="167" y="0"/>
                  </a:moveTo>
                  <a:cubicBezTo>
                    <a:pt x="96" y="0"/>
                    <a:pt x="1" y="95"/>
                    <a:pt x="24" y="215"/>
                  </a:cubicBezTo>
                  <a:cubicBezTo>
                    <a:pt x="24" y="262"/>
                    <a:pt x="96" y="334"/>
                    <a:pt x="167" y="334"/>
                  </a:cubicBezTo>
                  <a:lnTo>
                    <a:pt x="2501" y="334"/>
                  </a:lnTo>
                  <a:cubicBezTo>
                    <a:pt x="2596" y="334"/>
                    <a:pt x="2644" y="238"/>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95"/>
            <p:cNvSpPr/>
            <p:nvPr/>
          </p:nvSpPr>
          <p:spPr>
            <a:xfrm>
              <a:off x="6482133" y="2092046"/>
              <a:ext cx="85930" cy="10888"/>
            </a:xfrm>
            <a:custGeom>
              <a:rect b="b" l="l" r="r" t="t"/>
              <a:pathLst>
                <a:path extrusionOk="0" h="335" w="2644">
                  <a:moveTo>
                    <a:pt x="167" y="1"/>
                  </a:moveTo>
                  <a:cubicBezTo>
                    <a:pt x="96" y="1"/>
                    <a:pt x="1" y="96"/>
                    <a:pt x="24" y="215"/>
                  </a:cubicBezTo>
                  <a:cubicBezTo>
                    <a:pt x="24" y="263"/>
                    <a:pt x="96" y="334"/>
                    <a:pt x="167" y="334"/>
                  </a:cubicBezTo>
                  <a:lnTo>
                    <a:pt x="2501" y="334"/>
                  </a:lnTo>
                  <a:cubicBezTo>
                    <a:pt x="2596"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95"/>
            <p:cNvSpPr/>
            <p:nvPr/>
          </p:nvSpPr>
          <p:spPr>
            <a:xfrm>
              <a:off x="6482133" y="2115283"/>
              <a:ext cx="85930" cy="10855"/>
            </a:xfrm>
            <a:custGeom>
              <a:rect b="b" l="l" r="r" t="t"/>
              <a:pathLst>
                <a:path extrusionOk="0" h="334" w="2644">
                  <a:moveTo>
                    <a:pt x="167" y="0"/>
                  </a:moveTo>
                  <a:cubicBezTo>
                    <a:pt x="96" y="0"/>
                    <a:pt x="1" y="72"/>
                    <a:pt x="24" y="215"/>
                  </a:cubicBezTo>
                  <a:cubicBezTo>
                    <a:pt x="24" y="262"/>
                    <a:pt x="96" y="334"/>
                    <a:pt x="167" y="334"/>
                  </a:cubicBezTo>
                  <a:lnTo>
                    <a:pt x="2501" y="334"/>
                  </a:lnTo>
                  <a:cubicBezTo>
                    <a:pt x="2596" y="334"/>
                    <a:pt x="2644" y="238"/>
                    <a:pt x="2644" y="119"/>
                  </a:cubicBezTo>
                  <a:cubicBezTo>
                    <a:pt x="2644" y="48"/>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95"/>
            <p:cNvSpPr/>
            <p:nvPr/>
          </p:nvSpPr>
          <p:spPr>
            <a:xfrm>
              <a:off x="6558768" y="2183761"/>
              <a:ext cx="70460" cy="70265"/>
            </a:xfrm>
            <a:custGeom>
              <a:rect b="b" l="l" r="r" t="t"/>
              <a:pathLst>
                <a:path extrusionOk="0" h="2162" w="2168">
                  <a:moveTo>
                    <a:pt x="95" y="0"/>
                  </a:moveTo>
                  <a:cubicBezTo>
                    <a:pt x="32" y="0"/>
                    <a:pt x="0" y="78"/>
                    <a:pt x="0" y="156"/>
                  </a:cubicBezTo>
                  <a:lnTo>
                    <a:pt x="262" y="1608"/>
                  </a:lnTo>
                  <a:cubicBezTo>
                    <a:pt x="278" y="1701"/>
                    <a:pt x="363" y="1764"/>
                    <a:pt x="454" y="1764"/>
                  </a:cubicBezTo>
                  <a:cubicBezTo>
                    <a:pt x="503" y="1764"/>
                    <a:pt x="554" y="1745"/>
                    <a:pt x="596" y="1704"/>
                  </a:cubicBezTo>
                  <a:lnTo>
                    <a:pt x="834" y="1489"/>
                  </a:lnTo>
                  <a:lnTo>
                    <a:pt x="1453" y="2108"/>
                  </a:lnTo>
                  <a:cubicBezTo>
                    <a:pt x="1477" y="2144"/>
                    <a:pt x="1512" y="2162"/>
                    <a:pt x="1551" y="2162"/>
                  </a:cubicBezTo>
                  <a:cubicBezTo>
                    <a:pt x="1590" y="2162"/>
                    <a:pt x="1632" y="2144"/>
                    <a:pt x="1667" y="2108"/>
                  </a:cubicBezTo>
                  <a:lnTo>
                    <a:pt x="2096" y="1680"/>
                  </a:lnTo>
                  <a:cubicBezTo>
                    <a:pt x="2167" y="1608"/>
                    <a:pt x="2167" y="1513"/>
                    <a:pt x="2096" y="1465"/>
                  </a:cubicBezTo>
                  <a:lnTo>
                    <a:pt x="1477" y="846"/>
                  </a:lnTo>
                  <a:lnTo>
                    <a:pt x="1477" y="799"/>
                  </a:lnTo>
                  <a:lnTo>
                    <a:pt x="1691" y="608"/>
                  </a:lnTo>
                  <a:cubicBezTo>
                    <a:pt x="1810" y="489"/>
                    <a:pt x="1739" y="299"/>
                    <a:pt x="1596" y="275"/>
                  </a:cubicBezTo>
                  <a:lnTo>
                    <a:pt x="143" y="13"/>
                  </a:lnTo>
                  <a:cubicBezTo>
                    <a:pt x="126" y="4"/>
                    <a:pt x="110" y="0"/>
                    <a:pt x="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2" name="Google Shape;21072;p95"/>
          <p:cNvGrpSpPr/>
          <p:nvPr/>
        </p:nvGrpSpPr>
        <p:grpSpPr>
          <a:xfrm>
            <a:off x="7083054" y="4001087"/>
            <a:ext cx="510133" cy="544263"/>
            <a:chOff x="6290188" y="2481363"/>
            <a:chExt cx="335173" cy="357597"/>
          </a:xfrm>
        </p:grpSpPr>
        <p:sp>
          <p:nvSpPr>
            <p:cNvPr id="21073" name="Google Shape;21073;p95"/>
            <p:cNvSpPr/>
            <p:nvPr/>
          </p:nvSpPr>
          <p:spPr>
            <a:xfrm>
              <a:off x="6293276" y="2681043"/>
              <a:ext cx="332085" cy="157917"/>
            </a:xfrm>
            <a:custGeom>
              <a:rect b="b" l="l" r="r" t="t"/>
              <a:pathLst>
                <a:path extrusionOk="0" h="4859" w="10218">
                  <a:moveTo>
                    <a:pt x="9908" y="1"/>
                  </a:moveTo>
                  <a:lnTo>
                    <a:pt x="310" y="48"/>
                  </a:lnTo>
                  <a:cubicBezTo>
                    <a:pt x="144" y="48"/>
                    <a:pt x="1" y="167"/>
                    <a:pt x="1" y="358"/>
                  </a:cubicBezTo>
                  <a:lnTo>
                    <a:pt x="1" y="4549"/>
                  </a:lnTo>
                  <a:cubicBezTo>
                    <a:pt x="1" y="4692"/>
                    <a:pt x="120" y="4859"/>
                    <a:pt x="310" y="4859"/>
                  </a:cubicBezTo>
                  <a:lnTo>
                    <a:pt x="9908" y="4859"/>
                  </a:lnTo>
                  <a:cubicBezTo>
                    <a:pt x="10098" y="4859"/>
                    <a:pt x="10217" y="4740"/>
                    <a:pt x="10217" y="4525"/>
                  </a:cubicBezTo>
                  <a:lnTo>
                    <a:pt x="10217" y="286"/>
                  </a:lnTo>
                  <a:cubicBezTo>
                    <a:pt x="10217" y="143"/>
                    <a:pt x="10098" y="1"/>
                    <a:pt x="990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95"/>
            <p:cNvSpPr/>
            <p:nvPr/>
          </p:nvSpPr>
          <p:spPr>
            <a:xfrm>
              <a:off x="6594356" y="2681043"/>
              <a:ext cx="31005" cy="157138"/>
            </a:xfrm>
            <a:custGeom>
              <a:rect b="b" l="l" r="r" t="t"/>
              <a:pathLst>
                <a:path extrusionOk="0" h="4835" w="954">
                  <a:moveTo>
                    <a:pt x="25" y="1"/>
                  </a:moveTo>
                  <a:cubicBezTo>
                    <a:pt x="167" y="24"/>
                    <a:pt x="286" y="143"/>
                    <a:pt x="286" y="310"/>
                  </a:cubicBezTo>
                  <a:lnTo>
                    <a:pt x="286" y="4525"/>
                  </a:lnTo>
                  <a:cubicBezTo>
                    <a:pt x="286" y="4716"/>
                    <a:pt x="144" y="4835"/>
                    <a:pt x="1" y="4835"/>
                  </a:cubicBezTo>
                  <a:lnTo>
                    <a:pt x="644" y="4835"/>
                  </a:lnTo>
                  <a:cubicBezTo>
                    <a:pt x="834" y="4835"/>
                    <a:pt x="953" y="4668"/>
                    <a:pt x="953" y="4525"/>
                  </a:cubicBezTo>
                  <a:lnTo>
                    <a:pt x="953" y="310"/>
                  </a:lnTo>
                  <a:cubicBezTo>
                    <a:pt x="953" y="143"/>
                    <a:pt x="834" y="1"/>
                    <a:pt x="644"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75" name="Google Shape;21075;p95"/>
            <p:cNvGrpSpPr/>
            <p:nvPr/>
          </p:nvGrpSpPr>
          <p:grpSpPr>
            <a:xfrm>
              <a:off x="6290188" y="2481363"/>
              <a:ext cx="308847" cy="332052"/>
              <a:chOff x="6290188" y="2481363"/>
              <a:chExt cx="308847" cy="332052"/>
            </a:xfrm>
          </p:grpSpPr>
          <p:sp>
            <p:nvSpPr>
              <p:cNvPr id="21076" name="Google Shape;21076;p95"/>
              <p:cNvSpPr/>
              <p:nvPr/>
            </p:nvSpPr>
            <p:spPr>
              <a:xfrm>
                <a:off x="6404751" y="2571908"/>
                <a:ext cx="113035" cy="122817"/>
              </a:xfrm>
              <a:custGeom>
                <a:rect b="b" l="l" r="r" t="t"/>
                <a:pathLst>
                  <a:path extrusionOk="0" h="3779" w="3478">
                    <a:moveTo>
                      <a:pt x="524" y="1"/>
                    </a:moveTo>
                    <a:cubicBezTo>
                      <a:pt x="476" y="1"/>
                      <a:pt x="381" y="48"/>
                      <a:pt x="381" y="120"/>
                    </a:cubicBezTo>
                    <a:cubicBezTo>
                      <a:pt x="357" y="239"/>
                      <a:pt x="453" y="358"/>
                      <a:pt x="524" y="358"/>
                    </a:cubicBezTo>
                    <a:lnTo>
                      <a:pt x="2667" y="358"/>
                    </a:lnTo>
                    <a:cubicBezTo>
                      <a:pt x="2882" y="358"/>
                      <a:pt x="3072" y="501"/>
                      <a:pt x="3096" y="715"/>
                    </a:cubicBezTo>
                    <a:cubicBezTo>
                      <a:pt x="3120" y="953"/>
                      <a:pt x="2953" y="1191"/>
                      <a:pt x="2667" y="1191"/>
                    </a:cubicBezTo>
                    <a:lnTo>
                      <a:pt x="738" y="1191"/>
                    </a:lnTo>
                    <a:cubicBezTo>
                      <a:pt x="334" y="1191"/>
                      <a:pt x="0" y="1525"/>
                      <a:pt x="24" y="1930"/>
                    </a:cubicBezTo>
                    <a:cubicBezTo>
                      <a:pt x="48" y="2287"/>
                      <a:pt x="357" y="2596"/>
                      <a:pt x="738" y="2596"/>
                    </a:cubicBezTo>
                    <a:lnTo>
                      <a:pt x="1691" y="2596"/>
                    </a:lnTo>
                    <a:cubicBezTo>
                      <a:pt x="1786" y="2596"/>
                      <a:pt x="1881" y="2668"/>
                      <a:pt x="1881" y="2763"/>
                    </a:cubicBezTo>
                    <a:lnTo>
                      <a:pt x="1881" y="3621"/>
                    </a:lnTo>
                    <a:cubicBezTo>
                      <a:pt x="1881" y="3668"/>
                      <a:pt x="1905" y="3716"/>
                      <a:pt x="1929" y="3740"/>
                    </a:cubicBezTo>
                    <a:cubicBezTo>
                      <a:pt x="1970" y="3767"/>
                      <a:pt x="2013" y="3778"/>
                      <a:pt x="2053" y="3778"/>
                    </a:cubicBezTo>
                    <a:cubicBezTo>
                      <a:pt x="2154" y="3778"/>
                      <a:pt x="2239" y="3706"/>
                      <a:pt x="2239" y="3621"/>
                    </a:cubicBezTo>
                    <a:lnTo>
                      <a:pt x="2239" y="2668"/>
                    </a:lnTo>
                    <a:cubicBezTo>
                      <a:pt x="2239" y="2477"/>
                      <a:pt x="2048" y="2287"/>
                      <a:pt x="1834" y="2287"/>
                    </a:cubicBezTo>
                    <a:lnTo>
                      <a:pt x="691" y="2287"/>
                    </a:lnTo>
                    <a:cubicBezTo>
                      <a:pt x="596" y="2287"/>
                      <a:pt x="500" y="2239"/>
                      <a:pt x="453" y="2168"/>
                    </a:cubicBezTo>
                    <a:cubicBezTo>
                      <a:pt x="238" y="1882"/>
                      <a:pt x="453" y="1549"/>
                      <a:pt x="738" y="1549"/>
                    </a:cubicBezTo>
                    <a:lnTo>
                      <a:pt x="2715" y="1549"/>
                    </a:lnTo>
                    <a:cubicBezTo>
                      <a:pt x="3072" y="1549"/>
                      <a:pt x="3429" y="1239"/>
                      <a:pt x="3453" y="882"/>
                    </a:cubicBezTo>
                    <a:cubicBezTo>
                      <a:pt x="3477" y="358"/>
                      <a:pt x="3120" y="1"/>
                      <a:pt x="2667"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95"/>
              <p:cNvSpPr/>
              <p:nvPr/>
            </p:nvSpPr>
            <p:spPr>
              <a:xfrm>
                <a:off x="6326556" y="2528586"/>
                <a:ext cx="106080" cy="72378"/>
              </a:xfrm>
              <a:custGeom>
                <a:rect b="b" l="l" r="r" t="t"/>
                <a:pathLst>
                  <a:path extrusionOk="0" h="2227" w="3264">
                    <a:moveTo>
                      <a:pt x="1" y="0"/>
                    </a:moveTo>
                    <a:lnTo>
                      <a:pt x="1" y="1786"/>
                    </a:lnTo>
                    <a:cubicBezTo>
                      <a:pt x="1" y="1834"/>
                      <a:pt x="25" y="1858"/>
                      <a:pt x="49" y="1858"/>
                    </a:cubicBezTo>
                    <a:lnTo>
                      <a:pt x="310" y="1977"/>
                    </a:lnTo>
                    <a:cubicBezTo>
                      <a:pt x="727" y="2143"/>
                      <a:pt x="1168" y="2227"/>
                      <a:pt x="1608" y="2227"/>
                    </a:cubicBezTo>
                    <a:cubicBezTo>
                      <a:pt x="2049" y="2227"/>
                      <a:pt x="2489" y="2143"/>
                      <a:pt x="2906" y="1977"/>
                    </a:cubicBezTo>
                    <a:lnTo>
                      <a:pt x="3168" y="1858"/>
                    </a:lnTo>
                    <a:cubicBezTo>
                      <a:pt x="3216" y="1834"/>
                      <a:pt x="3240" y="1810"/>
                      <a:pt x="3240"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95"/>
              <p:cNvSpPr/>
              <p:nvPr/>
            </p:nvSpPr>
            <p:spPr>
              <a:xfrm>
                <a:off x="6290188" y="2481363"/>
                <a:ext cx="177288" cy="82258"/>
              </a:xfrm>
              <a:custGeom>
                <a:rect b="b" l="l" r="r" t="t"/>
                <a:pathLst>
                  <a:path extrusionOk="0" h="2531" w="5455">
                    <a:moveTo>
                      <a:pt x="2748" y="0"/>
                    </a:moveTo>
                    <a:cubicBezTo>
                      <a:pt x="2668" y="0"/>
                      <a:pt x="2584" y="24"/>
                      <a:pt x="2501" y="72"/>
                    </a:cubicBezTo>
                    <a:lnTo>
                      <a:pt x="120" y="1144"/>
                    </a:lnTo>
                    <a:cubicBezTo>
                      <a:pt x="1" y="1167"/>
                      <a:pt x="1" y="1334"/>
                      <a:pt x="120" y="1382"/>
                    </a:cubicBezTo>
                    <a:lnTo>
                      <a:pt x="2549" y="2477"/>
                    </a:lnTo>
                    <a:cubicBezTo>
                      <a:pt x="2620" y="2513"/>
                      <a:pt x="2692" y="2531"/>
                      <a:pt x="2760" y="2531"/>
                    </a:cubicBezTo>
                    <a:cubicBezTo>
                      <a:pt x="2829" y="2531"/>
                      <a:pt x="2894" y="2513"/>
                      <a:pt x="2954" y="2477"/>
                    </a:cubicBezTo>
                    <a:lnTo>
                      <a:pt x="5359" y="1382"/>
                    </a:lnTo>
                    <a:cubicBezTo>
                      <a:pt x="5454" y="1358"/>
                      <a:pt x="5454" y="1215"/>
                      <a:pt x="5359" y="1144"/>
                    </a:cubicBezTo>
                    <a:lnTo>
                      <a:pt x="2977" y="72"/>
                    </a:lnTo>
                    <a:cubicBezTo>
                      <a:pt x="2906" y="24"/>
                      <a:pt x="2829" y="0"/>
                      <a:pt x="274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95"/>
              <p:cNvSpPr/>
              <p:nvPr/>
            </p:nvSpPr>
            <p:spPr>
              <a:xfrm>
                <a:off x="6353661" y="2511556"/>
                <a:ext cx="113815" cy="52845"/>
              </a:xfrm>
              <a:custGeom>
                <a:rect b="b" l="l" r="r" t="t"/>
                <a:pathLst>
                  <a:path extrusionOk="0" h="1626" w="3502">
                    <a:moveTo>
                      <a:pt x="0" y="1310"/>
                    </a:moveTo>
                    <a:lnTo>
                      <a:pt x="0" y="1310"/>
                    </a:lnTo>
                    <a:cubicBezTo>
                      <a:pt x="16" y="1319"/>
                      <a:pt x="32" y="1326"/>
                      <a:pt x="48" y="1331"/>
                    </a:cubicBezTo>
                    <a:lnTo>
                      <a:pt x="48" y="1331"/>
                    </a:lnTo>
                    <a:lnTo>
                      <a:pt x="0" y="1310"/>
                    </a:lnTo>
                    <a:close/>
                    <a:moveTo>
                      <a:pt x="2906" y="0"/>
                    </a:moveTo>
                    <a:lnTo>
                      <a:pt x="405" y="1262"/>
                    </a:lnTo>
                    <a:cubicBezTo>
                      <a:pt x="306" y="1296"/>
                      <a:pt x="206" y="1340"/>
                      <a:pt x="115" y="1340"/>
                    </a:cubicBezTo>
                    <a:cubicBezTo>
                      <a:pt x="92" y="1340"/>
                      <a:pt x="70" y="1337"/>
                      <a:pt x="48" y="1331"/>
                    </a:cubicBezTo>
                    <a:lnTo>
                      <a:pt x="48" y="1331"/>
                    </a:lnTo>
                    <a:lnTo>
                      <a:pt x="596" y="1572"/>
                    </a:lnTo>
                    <a:cubicBezTo>
                      <a:pt x="655" y="1608"/>
                      <a:pt x="721" y="1626"/>
                      <a:pt x="789" y="1626"/>
                    </a:cubicBezTo>
                    <a:cubicBezTo>
                      <a:pt x="858" y="1626"/>
                      <a:pt x="929" y="1608"/>
                      <a:pt x="1001" y="1572"/>
                    </a:cubicBezTo>
                    <a:lnTo>
                      <a:pt x="3406" y="476"/>
                    </a:lnTo>
                    <a:cubicBezTo>
                      <a:pt x="3501" y="381"/>
                      <a:pt x="3501" y="238"/>
                      <a:pt x="3382" y="215"/>
                    </a:cubicBezTo>
                    <a:lnTo>
                      <a:pt x="2906"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95"/>
              <p:cNvSpPr/>
              <p:nvPr/>
            </p:nvSpPr>
            <p:spPr>
              <a:xfrm>
                <a:off x="6320381" y="2705028"/>
                <a:ext cx="22457"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95"/>
              <p:cNvSpPr/>
              <p:nvPr/>
            </p:nvSpPr>
            <p:spPr>
              <a:xfrm>
                <a:off x="6362956" y="2705028"/>
                <a:ext cx="22457" cy="22490"/>
              </a:xfrm>
              <a:custGeom>
                <a:rect b="b" l="l" r="r" t="t"/>
                <a:pathLst>
                  <a:path extrusionOk="0" h="692" w="691">
                    <a:moveTo>
                      <a:pt x="191" y="1"/>
                    </a:moveTo>
                    <a:cubicBezTo>
                      <a:pt x="95" y="1"/>
                      <a:pt x="0" y="96"/>
                      <a:pt x="0" y="191"/>
                    </a:cubicBezTo>
                    <a:lnTo>
                      <a:pt x="0" y="501"/>
                    </a:lnTo>
                    <a:cubicBezTo>
                      <a:pt x="0" y="596"/>
                      <a:pt x="95"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95"/>
              <p:cNvSpPr/>
              <p:nvPr/>
            </p:nvSpPr>
            <p:spPr>
              <a:xfrm>
                <a:off x="640549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2" y="644"/>
                      <a:pt x="692" y="501"/>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95"/>
              <p:cNvSpPr/>
              <p:nvPr/>
            </p:nvSpPr>
            <p:spPr>
              <a:xfrm>
                <a:off x="6448073"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95"/>
              <p:cNvSpPr/>
              <p:nvPr/>
            </p:nvSpPr>
            <p:spPr>
              <a:xfrm>
                <a:off x="649064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95"/>
              <p:cNvSpPr/>
              <p:nvPr/>
            </p:nvSpPr>
            <p:spPr>
              <a:xfrm>
                <a:off x="6533223" y="2705028"/>
                <a:ext cx="22458"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620" y="691"/>
                      <a:pt x="691" y="644"/>
                      <a:pt x="691" y="501"/>
                    </a:cubicBezTo>
                    <a:lnTo>
                      <a:pt x="691" y="191"/>
                    </a:lnTo>
                    <a:cubicBezTo>
                      <a:pt x="691" y="96"/>
                      <a:pt x="596" y="1"/>
                      <a:pt x="5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95"/>
              <p:cNvSpPr/>
              <p:nvPr/>
            </p:nvSpPr>
            <p:spPr>
              <a:xfrm>
                <a:off x="6576546"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25" y="691"/>
                    </a:lnTo>
                    <a:cubicBezTo>
                      <a:pt x="596" y="691"/>
                      <a:pt x="692" y="644"/>
                      <a:pt x="692" y="501"/>
                    </a:cubicBezTo>
                    <a:lnTo>
                      <a:pt x="692" y="191"/>
                    </a:lnTo>
                    <a:cubicBezTo>
                      <a:pt x="692" y="96"/>
                      <a:pt x="596" y="1"/>
                      <a:pt x="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95"/>
              <p:cNvSpPr/>
              <p:nvPr/>
            </p:nvSpPr>
            <p:spPr>
              <a:xfrm>
                <a:off x="6320381" y="2747603"/>
                <a:ext cx="22457"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95"/>
              <p:cNvSpPr/>
              <p:nvPr/>
            </p:nvSpPr>
            <p:spPr>
              <a:xfrm>
                <a:off x="6362956" y="2747603"/>
                <a:ext cx="22457" cy="22490"/>
              </a:xfrm>
              <a:custGeom>
                <a:rect b="b" l="l" r="r" t="t"/>
                <a:pathLst>
                  <a:path extrusionOk="0" h="692" w="691">
                    <a:moveTo>
                      <a:pt x="191" y="1"/>
                    </a:moveTo>
                    <a:cubicBezTo>
                      <a:pt x="95" y="1"/>
                      <a:pt x="0" y="96"/>
                      <a:pt x="0" y="191"/>
                    </a:cubicBezTo>
                    <a:lnTo>
                      <a:pt x="0" y="525"/>
                    </a:lnTo>
                    <a:cubicBezTo>
                      <a:pt x="0" y="596"/>
                      <a:pt x="95"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95"/>
              <p:cNvSpPr/>
              <p:nvPr/>
            </p:nvSpPr>
            <p:spPr>
              <a:xfrm>
                <a:off x="640549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2" y="644"/>
                      <a:pt x="692" y="525"/>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95"/>
              <p:cNvSpPr/>
              <p:nvPr/>
            </p:nvSpPr>
            <p:spPr>
              <a:xfrm>
                <a:off x="6448073"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95"/>
              <p:cNvSpPr/>
              <p:nvPr/>
            </p:nvSpPr>
            <p:spPr>
              <a:xfrm>
                <a:off x="649064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95"/>
              <p:cNvSpPr/>
              <p:nvPr/>
            </p:nvSpPr>
            <p:spPr>
              <a:xfrm>
                <a:off x="6533223" y="2747603"/>
                <a:ext cx="22458"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620" y="691"/>
                      <a:pt x="691"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95"/>
              <p:cNvSpPr/>
              <p:nvPr/>
            </p:nvSpPr>
            <p:spPr>
              <a:xfrm>
                <a:off x="6576546"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25" y="691"/>
                    </a:lnTo>
                    <a:cubicBezTo>
                      <a:pt x="596" y="691"/>
                      <a:pt x="692" y="644"/>
                      <a:pt x="692" y="525"/>
                    </a:cubicBezTo>
                    <a:lnTo>
                      <a:pt x="692" y="191"/>
                    </a:lnTo>
                    <a:cubicBezTo>
                      <a:pt x="692" y="96"/>
                      <a:pt x="596" y="1"/>
                      <a:pt x="525"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95"/>
              <p:cNvSpPr/>
              <p:nvPr/>
            </p:nvSpPr>
            <p:spPr>
              <a:xfrm>
                <a:off x="6320381" y="2790958"/>
                <a:ext cx="22457"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95"/>
              <p:cNvSpPr/>
              <p:nvPr/>
            </p:nvSpPr>
            <p:spPr>
              <a:xfrm>
                <a:off x="6362956" y="2790958"/>
                <a:ext cx="22457" cy="22458"/>
              </a:xfrm>
              <a:custGeom>
                <a:rect b="b" l="l" r="r" t="t"/>
                <a:pathLst>
                  <a:path extrusionOk="0" h="691" w="691">
                    <a:moveTo>
                      <a:pt x="191" y="0"/>
                    </a:moveTo>
                    <a:cubicBezTo>
                      <a:pt x="95" y="0"/>
                      <a:pt x="0" y="95"/>
                      <a:pt x="0" y="191"/>
                    </a:cubicBezTo>
                    <a:lnTo>
                      <a:pt x="0" y="524"/>
                    </a:lnTo>
                    <a:cubicBezTo>
                      <a:pt x="0" y="619"/>
                      <a:pt x="95"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95"/>
              <p:cNvSpPr/>
              <p:nvPr/>
            </p:nvSpPr>
            <p:spPr>
              <a:xfrm>
                <a:off x="6406278" y="2790958"/>
                <a:ext cx="106860" cy="22458"/>
              </a:xfrm>
              <a:custGeom>
                <a:rect b="b" l="l" r="r" t="t"/>
                <a:pathLst>
                  <a:path extrusionOk="0" h="691" w="3288">
                    <a:moveTo>
                      <a:pt x="191" y="0"/>
                    </a:moveTo>
                    <a:cubicBezTo>
                      <a:pt x="96" y="0"/>
                      <a:pt x="1" y="95"/>
                      <a:pt x="1" y="191"/>
                    </a:cubicBezTo>
                    <a:lnTo>
                      <a:pt x="1" y="524"/>
                    </a:lnTo>
                    <a:cubicBezTo>
                      <a:pt x="1" y="619"/>
                      <a:pt x="96" y="691"/>
                      <a:pt x="191" y="691"/>
                    </a:cubicBezTo>
                    <a:lnTo>
                      <a:pt x="3097" y="691"/>
                    </a:lnTo>
                    <a:cubicBezTo>
                      <a:pt x="3192" y="691"/>
                      <a:pt x="3263" y="643"/>
                      <a:pt x="3287" y="524"/>
                    </a:cubicBezTo>
                    <a:lnTo>
                      <a:pt x="3287" y="191"/>
                    </a:lnTo>
                    <a:cubicBezTo>
                      <a:pt x="3287" y="95"/>
                      <a:pt x="3192" y="0"/>
                      <a:pt x="309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95"/>
              <p:cNvSpPr/>
              <p:nvPr/>
            </p:nvSpPr>
            <p:spPr>
              <a:xfrm>
                <a:off x="6533223" y="2790958"/>
                <a:ext cx="22458"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620" y="691"/>
                      <a:pt x="691"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95"/>
              <p:cNvSpPr/>
              <p:nvPr/>
            </p:nvSpPr>
            <p:spPr>
              <a:xfrm>
                <a:off x="6576546" y="2790958"/>
                <a:ext cx="22490" cy="22458"/>
              </a:xfrm>
              <a:custGeom>
                <a:rect b="b" l="l" r="r" t="t"/>
                <a:pathLst>
                  <a:path extrusionOk="0" h="691" w="692">
                    <a:moveTo>
                      <a:pt x="191" y="0"/>
                    </a:moveTo>
                    <a:cubicBezTo>
                      <a:pt x="96" y="0"/>
                      <a:pt x="1" y="95"/>
                      <a:pt x="1" y="191"/>
                    </a:cubicBezTo>
                    <a:lnTo>
                      <a:pt x="1" y="524"/>
                    </a:lnTo>
                    <a:cubicBezTo>
                      <a:pt x="1" y="619"/>
                      <a:pt x="96" y="691"/>
                      <a:pt x="191" y="691"/>
                    </a:cubicBezTo>
                    <a:lnTo>
                      <a:pt x="525" y="691"/>
                    </a:lnTo>
                    <a:cubicBezTo>
                      <a:pt x="596" y="691"/>
                      <a:pt x="692" y="643"/>
                      <a:pt x="692" y="524"/>
                    </a:cubicBezTo>
                    <a:lnTo>
                      <a:pt x="692" y="191"/>
                    </a:lnTo>
                    <a:cubicBezTo>
                      <a:pt x="692" y="95"/>
                      <a:pt x="596" y="0"/>
                      <a:pt x="52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099" name="Google Shape;21099;p95"/>
          <p:cNvGrpSpPr/>
          <p:nvPr/>
        </p:nvGrpSpPr>
        <p:grpSpPr>
          <a:xfrm>
            <a:off x="7073656" y="4839518"/>
            <a:ext cx="531304" cy="544560"/>
            <a:chOff x="6284013" y="3032238"/>
            <a:chExt cx="349082" cy="357792"/>
          </a:xfrm>
        </p:grpSpPr>
        <p:sp>
          <p:nvSpPr>
            <p:cNvPr id="21100" name="Google Shape;21100;p95"/>
            <p:cNvSpPr/>
            <p:nvPr/>
          </p:nvSpPr>
          <p:spPr>
            <a:xfrm>
              <a:off x="6284761" y="3032238"/>
              <a:ext cx="314275" cy="281938"/>
            </a:xfrm>
            <a:custGeom>
              <a:rect b="b" l="l" r="r" t="t"/>
              <a:pathLst>
                <a:path extrusionOk="0" h="8675" w="9670">
                  <a:moveTo>
                    <a:pt x="4835" y="0"/>
                  </a:moveTo>
                  <a:cubicBezTo>
                    <a:pt x="4722" y="0"/>
                    <a:pt x="4609" y="42"/>
                    <a:pt x="4526" y="125"/>
                  </a:cubicBezTo>
                  <a:lnTo>
                    <a:pt x="1" y="3721"/>
                  </a:lnTo>
                  <a:lnTo>
                    <a:pt x="4907" y="8675"/>
                  </a:lnTo>
                  <a:lnTo>
                    <a:pt x="9670" y="3721"/>
                  </a:lnTo>
                  <a:lnTo>
                    <a:pt x="5145" y="125"/>
                  </a:lnTo>
                  <a:cubicBezTo>
                    <a:pt x="5061" y="42"/>
                    <a:pt x="4948" y="0"/>
                    <a:pt x="48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95"/>
            <p:cNvSpPr/>
            <p:nvPr/>
          </p:nvSpPr>
          <p:spPr>
            <a:xfrm>
              <a:off x="6321161" y="3061066"/>
              <a:ext cx="246155" cy="255450"/>
            </a:xfrm>
            <a:custGeom>
              <a:rect b="b" l="l" r="r" t="t"/>
              <a:pathLst>
                <a:path extrusionOk="0" h="7860" w="7574">
                  <a:moveTo>
                    <a:pt x="334" y="0"/>
                  </a:moveTo>
                  <a:cubicBezTo>
                    <a:pt x="167" y="0"/>
                    <a:pt x="0" y="143"/>
                    <a:pt x="0" y="334"/>
                  </a:cubicBezTo>
                  <a:lnTo>
                    <a:pt x="0" y="7859"/>
                  </a:lnTo>
                  <a:lnTo>
                    <a:pt x="7573" y="7859"/>
                  </a:lnTo>
                  <a:lnTo>
                    <a:pt x="7573" y="334"/>
                  </a:lnTo>
                  <a:cubicBezTo>
                    <a:pt x="7573" y="143"/>
                    <a:pt x="7430" y="0"/>
                    <a:pt x="724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95"/>
            <p:cNvSpPr/>
            <p:nvPr/>
          </p:nvSpPr>
          <p:spPr>
            <a:xfrm>
              <a:off x="6534003" y="3061066"/>
              <a:ext cx="33313" cy="255450"/>
            </a:xfrm>
            <a:custGeom>
              <a:rect b="b" l="l" r="r" t="t"/>
              <a:pathLst>
                <a:path extrusionOk="0" h="7860" w="1025">
                  <a:moveTo>
                    <a:pt x="0" y="0"/>
                  </a:moveTo>
                  <a:cubicBezTo>
                    <a:pt x="191" y="0"/>
                    <a:pt x="334" y="143"/>
                    <a:pt x="334" y="334"/>
                  </a:cubicBezTo>
                  <a:lnTo>
                    <a:pt x="334" y="7859"/>
                  </a:lnTo>
                  <a:lnTo>
                    <a:pt x="1000" y="7859"/>
                  </a:lnTo>
                  <a:lnTo>
                    <a:pt x="1000" y="334"/>
                  </a:lnTo>
                  <a:cubicBezTo>
                    <a:pt x="1024" y="143"/>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95"/>
            <p:cNvSpPr/>
            <p:nvPr/>
          </p:nvSpPr>
          <p:spPr>
            <a:xfrm>
              <a:off x="6284013" y="3153171"/>
              <a:ext cx="315802" cy="201272"/>
            </a:xfrm>
            <a:custGeom>
              <a:rect b="b" l="l" r="r" t="t"/>
              <a:pathLst>
                <a:path extrusionOk="0" h="6193" w="9717">
                  <a:moveTo>
                    <a:pt x="0" y="0"/>
                  </a:moveTo>
                  <a:lnTo>
                    <a:pt x="0" y="5573"/>
                  </a:lnTo>
                  <a:cubicBezTo>
                    <a:pt x="0" y="5930"/>
                    <a:pt x="262" y="6192"/>
                    <a:pt x="619" y="6192"/>
                  </a:cubicBezTo>
                  <a:lnTo>
                    <a:pt x="9073" y="6192"/>
                  </a:lnTo>
                  <a:cubicBezTo>
                    <a:pt x="9431" y="6192"/>
                    <a:pt x="9716" y="5930"/>
                    <a:pt x="9693" y="5573"/>
                  </a:cubicBezTo>
                  <a:lnTo>
                    <a:pt x="9693" y="0"/>
                  </a:lnTo>
                  <a:lnTo>
                    <a:pt x="4834" y="4144"/>
                  </a:lnTo>
                  <a:lnTo>
                    <a:pt x="0" y="0"/>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95"/>
            <p:cNvSpPr/>
            <p:nvPr/>
          </p:nvSpPr>
          <p:spPr>
            <a:xfrm>
              <a:off x="6557208" y="3153171"/>
              <a:ext cx="41827" cy="201272"/>
            </a:xfrm>
            <a:custGeom>
              <a:rect b="b" l="l" r="r" t="t"/>
              <a:pathLst>
                <a:path extrusionOk="0" h="6193" w="1287">
                  <a:moveTo>
                    <a:pt x="1287" y="0"/>
                  </a:moveTo>
                  <a:lnTo>
                    <a:pt x="644" y="572"/>
                  </a:lnTo>
                  <a:lnTo>
                    <a:pt x="644" y="5573"/>
                  </a:lnTo>
                  <a:cubicBezTo>
                    <a:pt x="644" y="5930"/>
                    <a:pt x="334" y="6192"/>
                    <a:pt x="1" y="6192"/>
                  </a:cubicBezTo>
                  <a:lnTo>
                    <a:pt x="667" y="6192"/>
                  </a:lnTo>
                  <a:cubicBezTo>
                    <a:pt x="1025" y="6192"/>
                    <a:pt x="1287" y="5930"/>
                    <a:pt x="1287" y="5573"/>
                  </a:cubicBezTo>
                  <a:lnTo>
                    <a:pt x="1287"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95"/>
            <p:cNvSpPr/>
            <p:nvPr/>
          </p:nvSpPr>
          <p:spPr>
            <a:xfrm>
              <a:off x="6284761" y="3241018"/>
              <a:ext cx="315055" cy="113425"/>
            </a:xfrm>
            <a:custGeom>
              <a:rect b="b" l="l" r="r" t="t"/>
              <a:pathLst>
                <a:path extrusionOk="0" h="3490" w="9694">
                  <a:moveTo>
                    <a:pt x="4862" y="0"/>
                  </a:moveTo>
                  <a:cubicBezTo>
                    <a:pt x="4817" y="0"/>
                    <a:pt x="4776" y="12"/>
                    <a:pt x="4740" y="36"/>
                  </a:cubicBezTo>
                  <a:lnTo>
                    <a:pt x="1" y="2846"/>
                  </a:lnTo>
                  <a:cubicBezTo>
                    <a:pt x="1" y="3203"/>
                    <a:pt x="263" y="3489"/>
                    <a:pt x="620" y="3489"/>
                  </a:cubicBezTo>
                  <a:lnTo>
                    <a:pt x="9074" y="3489"/>
                  </a:lnTo>
                  <a:cubicBezTo>
                    <a:pt x="9431" y="3489"/>
                    <a:pt x="9693" y="3227"/>
                    <a:pt x="9693" y="2870"/>
                  </a:cubicBezTo>
                  <a:lnTo>
                    <a:pt x="9693" y="2846"/>
                  </a:lnTo>
                  <a:lnTo>
                    <a:pt x="5002" y="36"/>
                  </a:lnTo>
                  <a:cubicBezTo>
                    <a:pt x="4954" y="12"/>
                    <a:pt x="4907" y="0"/>
                    <a:pt x="4862"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95"/>
            <p:cNvSpPr/>
            <p:nvPr/>
          </p:nvSpPr>
          <p:spPr>
            <a:xfrm>
              <a:off x="6424868" y="3241798"/>
              <a:ext cx="174948" cy="114953"/>
            </a:xfrm>
            <a:custGeom>
              <a:rect b="b" l="l" r="r" t="t"/>
              <a:pathLst>
                <a:path extrusionOk="0" h="3537" w="5383">
                  <a:moveTo>
                    <a:pt x="524" y="0"/>
                  </a:moveTo>
                  <a:cubicBezTo>
                    <a:pt x="477" y="0"/>
                    <a:pt x="429" y="12"/>
                    <a:pt x="381" y="36"/>
                  </a:cubicBezTo>
                  <a:lnTo>
                    <a:pt x="0" y="274"/>
                  </a:lnTo>
                  <a:lnTo>
                    <a:pt x="4739" y="3084"/>
                  </a:lnTo>
                  <a:lnTo>
                    <a:pt x="4739" y="3108"/>
                  </a:lnTo>
                  <a:cubicBezTo>
                    <a:pt x="4739" y="3251"/>
                    <a:pt x="4668" y="3417"/>
                    <a:pt x="4597" y="3536"/>
                  </a:cubicBezTo>
                  <a:lnTo>
                    <a:pt x="4763" y="3536"/>
                  </a:lnTo>
                  <a:cubicBezTo>
                    <a:pt x="5120" y="3536"/>
                    <a:pt x="5382" y="3251"/>
                    <a:pt x="5382" y="2894"/>
                  </a:cubicBezTo>
                  <a:lnTo>
                    <a:pt x="5382" y="2822"/>
                  </a:lnTo>
                  <a:lnTo>
                    <a:pt x="667" y="36"/>
                  </a:lnTo>
                  <a:cubicBezTo>
                    <a:pt x="619" y="12"/>
                    <a:pt x="572" y="0"/>
                    <a:pt x="52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95"/>
            <p:cNvSpPr/>
            <p:nvPr/>
          </p:nvSpPr>
          <p:spPr>
            <a:xfrm>
              <a:off x="6537871" y="3295586"/>
              <a:ext cx="95225" cy="94445"/>
            </a:xfrm>
            <a:custGeom>
              <a:rect b="b" l="l" r="r" t="t"/>
              <a:pathLst>
                <a:path extrusionOk="0" h="2906" w="2930">
                  <a:moveTo>
                    <a:pt x="1453" y="0"/>
                  </a:moveTo>
                  <a:cubicBezTo>
                    <a:pt x="667" y="0"/>
                    <a:pt x="0" y="643"/>
                    <a:pt x="0" y="1453"/>
                  </a:cubicBezTo>
                  <a:cubicBezTo>
                    <a:pt x="0" y="2263"/>
                    <a:pt x="667" y="2906"/>
                    <a:pt x="1453" y="2906"/>
                  </a:cubicBezTo>
                  <a:cubicBezTo>
                    <a:pt x="2263" y="2906"/>
                    <a:pt x="2929" y="2263"/>
                    <a:pt x="2929" y="1453"/>
                  </a:cubicBezTo>
                  <a:cubicBezTo>
                    <a:pt x="2929" y="643"/>
                    <a:pt x="2263" y="0"/>
                    <a:pt x="1453"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95"/>
            <p:cNvSpPr/>
            <p:nvPr/>
          </p:nvSpPr>
          <p:spPr>
            <a:xfrm>
              <a:off x="6575018" y="3295586"/>
              <a:ext cx="58077" cy="94445"/>
            </a:xfrm>
            <a:custGeom>
              <a:rect b="b" l="l" r="r" t="t"/>
              <a:pathLst>
                <a:path extrusionOk="0" h="2906" w="1787">
                  <a:moveTo>
                    <a:pt x="334" y="0"/>
                  </a:moveTo>
                  <a:cubicBezTo>
                    <a:pt x="215" y="0"/>
                    <a:pt x="96" y="0"/>
                    <a:pt x="0" y="24"/>
                  </a:cubicBezTo>
                  <a:cubicBezTo>
                    <a:pt x="643" y="167"/>
                    <a:pt x="1120" y="762"/>
                    <a:pt x="1120" y="1453"/>
                  </a:cubicBezTo>
                  <a:cubicBezTo>
                    <a:pt x="1120" y="2143"/>
                    <a:pt x="643" y="2739"/>
                    <a:pt x="0" y="2882"/>
                  </a:cubicBezTo>
                  <a:cubicBezTo>
                    <a:pt x="119" y="2906"/>
                    <a:pt x="215" y="2906"/>
                    <a:pt x="334" y="2906"/>
                  </a:cubicBezTo>
                  <a:cubicBezTo>
                    <a:pt x="1120" y="2906"/>
                    <a:pt x="1786" y="2263"/>
                    <a:pt x="1786" y="1453"/>
                  </a:cubicBezTo>
                  <a:cubicBezTo>
                    <a:pt x="1786" y="643"/>
                    <a:pt x="1120" y="0"/>
                    <a:pt x="33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95"/>
            <p:cNvSpPr/>
            <p:nvPr/>
          </p:nvSpPr>
          <p:spPr>
            <a:xfrm>
              <a:off x="6393116" y="3099773"/>
              <a:ext cx="107640" cy="10075"/>
            </a:xfrm>
            <a:custGeom>
              <a:rect b="b" l="l" r="r" t="t"/>
              <a:pathLst>
                <a:path extrusionOk="0" h="310" w="3312">
                  <a:moveTo>
                    <a:pt x="144" y="0"/>
                  </a:moveTo>
                  <a:cubicBezTo>
                    <a:pt x="49" y="0"/>
                    <a:pt x="1" y="72"/>
                    <a:pt x="1" y="143"/>
                  </a:cubicBezTo>
                  <a:cubicBezTo>
                    <a:pt x="1" y="238"/>
                    <a:pt x="49" y="310"/>
                    <a:pt x="144" y="310"/>
                  </a:cubicBezTo>
                  <a:lnTo>
                    <a:pt x="3144" y="310"/>
                  </a:lnTo>
                  <a:cubicBezTo>
                    <a:pt x="3240" y="310"/>
                    <a:pt x="3311" y="238"/>
                    <a:pt x="3311" y="143"/>
                  </a:cubicBezTo>
                  <a:cubicBezTo>
                    <a:pt x="3311" y="72"/>
                    <a:pt x="3240" y="0"/>
                    <a:pt x="3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95"/>
            <p:cNvSpPr/>
            <p:nvPr/>
          </p:nvSpPr>
          <p:spPr>
            <a:xfrm>
              <a:off x="6375338" y="3129186"/>
              <a:ext cx="142447" cy="9295"/>
            </a:xfrm>
            <a:custGeom>
              <a:rect b="b" l="l" r="r" t="t"/>
              <a:pathLst>
                <a:path extrusionOk="0" h="286" w="4383">
                  <a:moveTo>
                    <a:pt x="167" y="0"/>
                  </a:moveTo>
                  <a:cubicBezTo>
                    <a:pt x="72" y="0"/>
                    <a:pt x="0" y="48"/>
                    <a:pt x="0" y="143"/>
                  </a:cubicBezTo>
                  <a:cubicBezTo>
                    <a:pt x="0" y="238"/>
                    <a:pt x="72" y="286"/>
                    <a:pt x="167" y="286"/>
                  </a:cubicBezTo>
                  <a:lnTo>
                    <a:pt x="4215" y="286"/>
                  </a:lnTo>
                  <a:cubicBezTo>
                    <a:pt x="4287" y="286"/>
                    <a:pt x="4382" y="238"/>
                    <a:pt x="4358" y="143"/>
                  </a:cubicBezTo>
                  <a:cubicBezTo>
                    <a:pt x="4358" y="48"/>
                    <a:pt x="4287" y="0"/>
                    <a:pt x="4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95"/>
            <p:cNvSpPr/>
            <p:nvPr/>
          </p:nvSpPr>
          <p:spPr>
            <a:xfrm>
              <a:off x="6375338" y="3155478"/>
              <a:ext cx="142447" cy="9328"/>
            </a:xfrm>
            <a:custGeom>
              <a:rect b="b" l="l" r="r" t="t"/>
              <a:pathLst>
                <a:path extrusionOk="0" h="287" w="4383">
                  <a:moveTo>
                    <a:pt x="167" y="1"/>
                  </a:moveTo>
                  <a:cubicBezTo>
                    <a:pt x="72" y="1"/>
                    <a:pt x="0" y="48"/>
                    <a:pt x="0" y="144"/>
                  </a:cubicBezTo>
                  <a:cubicBezTo>
                    <a:pt x="0" y="239"/>
                    <a:pt x="72" y="287"/>
                    <a:pt x="167" y="287"/>
                  </a:cubicBezTo>
                  <a:lnTo>
                    <a:pt x="4215" y="287"/>
                  </a:lnTo>
                  <a:cubicBezTo>
                    <a:pt x="4287" y="287"/>
                    <a:pt x="4382" y="239"/>
                    <a:pt x="4358" y="144"/>
                  </a:cubicBezTo>
                  <a:cubicBezTo>
                    <a:pt x="4358" y="48"/>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95"/>
            <p:cNvSpPr/>
            <p:nvPr/>
          </p:nvSpPr>
          <p:spPr>
            <a:xfrm>
              <a:off x="6375338" y="3181023"/>
              <a:ext cx="142447" cy="10108"/>
            </a:xfrm>
            <a:custGeom>
              <a:rect b="b" l="l" r="r" t="t"/>
              <a:pathLst>
                <a:path extrusionOk="0" h="311" w="4383">
                  <a:moveTo>
                    <a:pt x="167" y="1"/>
                  </a:moveTo>
                  <a:cubicBezTo>
                    <a:pt x="72" y="1"/>
                    <a:pt x="0" y="72"/>
                    <a:pt x="0" y="167"/>
                  </a:cubicBezTo>
                  <a:cubicBezTo>
                    <a:pt x="0" y="239"/>
                    <a:pt x="72" y="310"/>
                    <a:pt x="167" y="310"/>
                  </a:cubicBezTo>
                  <a:lnTo>
                    <a:pt x="4215" y="310"/>
                  </a:lnTo>
                  <a:cubicBezTo>
                    <a:pt x="4287" y="310"/>
                    <a:pt x="4382" y="239"/>
                    <a:pt x="4358" y="167"/>
                  </a:cubicBezTo>
                  <a:cubicBezTo>
                    <a:pt x="4358" y="72"/>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95"/>
            <p:cNvSpPr/>
            <p:nvPr/>
          </p:nvSpPr>
          <p:spPr>
            <a:xfrm>
              <a:off x="6572678" y="3323438"/>
              <a:ext cx="22490" cy="39520"/>
            </a:xfrm>
            <a:custGeom>
              <a:rect b="b" l="l" r="r" t="t"/>
              <a:pathLst>
                <a:path extrusionOk="0" h="1216" w="692">
                  <a:moveTo>
                    <a:pt x="215" y="0"/>
                  </a:moveTo>
                  <a:cubicBezTo>
                    <a:pt x="96" y="0"/>
                    <a:pt x="1" y="120"/>
                    <a:pt x="72" y="239"/>
                  </a:cubicBezTo>
                  <a:cubicBezTo>
                    <a:pt x="96" y="310"/>
                    <a:pt x="168" y="334"/>
                    <a:pt x="215" y="334"/>
                  </a:cubicBezTo>
                  <a:lnTo>
                    <a:pt x="358" y="334"/>
                  </a:lnTo>
                  <a:lnTo>
                    <a:pt x="358" y="1048"/>
                  </a:lnTo>
                  <a:cubicBezTo>
                    <a:pt x="358" y="1096"/>
                    <a:pt x="406" y="1144"/>
                    <a:pt x="453" y="1191"/>
                  </a:cubicBezTo>
                  <a:cubicBezTo>
                    <a:pt x="482" y="1208"/>
                    <a:pt x="510" y="1216"/>
                    <a:pt x="537" y="1216"/>
                  </a:cubicBezTo>
                  <a:cubicBezTo>
                    <a:pt x="622" y="1216"/>
                    <a:pt x="692" y="1139"/>
                    <a:pt x="692" y="1048"/>
                  </a:cubicBezTo>
                  <a:lnTo>
                    <a:pt x="692" y="143"/>
                  </a:lnTo>
                  <a:cubicBezTo>
                    <a:pt x="692" y="72"/>
                    <a:pt x="644"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4" name="Google Shape;21114;p95"/>
          <p:cNvGrpSpPr/>
          <p:nvPr/>
        </p:nvGrpSpPr>
        <p:grpSpPr>
          <a:xfrm>
            <a:off x="7067770" y="5715049"/>
            <a:ext cx="544263" cy="504197"/>
            <a:chOff x="6280146" y="3607488"/>
            <a:chExt cx="357598" cy="331272"/>
          </a:xfrm>
        </p:grpSpPr>
        <p:sp>
          <p:nvSpPr>
            <p:cNvPr id="21115" name="Google Shape;21115;p95"/>
            <p:cNvSpPr/>
            <p:nvPr/>
          </p:nvSpPr>
          <p:spPr>
            <a:xfrm>
              <a:off x="6412486" y="3875288"/>
              <a:ext cx="92138" cy="58825"/>
            </a:xfrm>
            <a:custGeom>
              <a:rect b="b" l="l" r="r" t="t"/>
              <a:pathLst>
                <a:path extrusionOk="0" h="1810" w="2835">
                  <a:moveTo>
                    <a:pt x="1405" y="0"/>
                  </a:moveTo>
                  <a:lnTo>
                    <a:pt x="215" y="191"/>
                  </a:lnTo>
                  <a:lnTo>
                    <a:pt x="0" y="1810"/>
                  </a:lnTo>
                  <a:lnTo>
                    <a:pt x="2834" y="1810"/>
                  </a:lnTo>
                  <a:lnTo>
                    <a:pt x="2596" y="191"/>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95"/>
            <p:cNvSpPr/>
            <p:nvPr/>
          </p:nvSpPr>
          <p:spPr>
            <a:xfrm>
              <a:off x="6475958" y="3875288"/>
              <a:ext cx="28665" cy="58825"/>
            </a:xfrm>
            <a:custGeom>
              <a:rect b="b" l="l" r="r" t="t"/>
              <a:pathLst>
                <a:path extrusionOk="0" h="1810" w="882">
                  <a:moveTo>
                    <a:pt x="429" y="0"/>
                  </a:moveTo>
                  <a:lnTo>
                    <a:pt x="0" y="191"/>
                  </a:lnTo>
                  <a:lnTo>
                    <a:pt x="214" y="1810"/>
                  </a:lnTo>
                  <a:lnTo>
                    <a:pt x="881" y="1810"/>
                  </a:lnTo>
                  <a:lnTo>
                    <a:pt x="667" y="191"/>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95"/>
            <p:cNvSpPr/>
            <p:nvPr/>
          </p:nvSpPr>
          <p:spPr>
            <a:xfrm>
              <a:off x="6384601" y="3927906"/>
              <a:ext cx="147875" cy="10855"/>
            </a:xfrm>
            <a:custGeom>
              <a:rect b="b" l="l" r="r" t="t"/>
              <a:pathLst>
                <a:path extrusionOk="0" h="334" w="4550">
                  <a:moveTo>
                    <a:pt x="168" y="0"/>
                  </a:moveTo>
                  <a:cubicBezTo>
                    <a:pt x="49" y="0"/>
                    <a:pt x="1" y="96"/>
                    <a:pt x="1" y="191"/>
                  </a:cubicBezTo>
                  <a:cubicBezTo>
                    <a:pt x="25" y="286"/>
                    <a:pt x="72" y="334"/>
                    <a:pt x="168" y="334"/>
                  </a:cubicBezTo>
                  <a:lnTo>
                    <a:pt x="4359" y="334"/>
                  </a:lnTo>
                  <a:cubicBezTo>
                    <a:pt x="4478" y="334"/>
                    <a:pt x="4550" y="286"/>
                    <a:pt x="4550" y="167"/>
                  </a:cubicBezTo>
                  <a:cubicBezTo>
                    <a:pt x="4526" y="72"/>
                    <a:pt x="4454" y="0"/>
                    <a:pt x="4359"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95"/>
            <p:cNvSpPr/>
            <p:nvPr/>
          </p:nvSpPr>
          <p:spPr>
            <a:xfrm>
              <a:off x="6280146" y="3657018"/>
              <a:ext cx="357598" cy="193538"/>
            </a:xfrm>
            <a:custGeom>
              <a:rect b="b" l="l" r="r" t="t"/>
              <a:pathLst>
                <a:path extrusionOk="0" h="5955" w="11003">
                  <a:moveTo>
                    <a:pt x="429" y="0"/>
                  </a:moveTo>
                  <a:cubicBezTo>
                    <a:pt x="191" y="0"/>
                    <a:pt x="0" y="215"/>
                    <a:pt x="0" y="453"/>
                  </a:cubicBezTo>
                  <a:lnTo>
                    <a:pt x="0" y="5716"/>
                  </a:lnTo>
                  <a:lnTo>
                    <a:pt x="5549" y="5954"/>
                  </a:lnTo>
                  <a:lnTo>
                    <a:pt x="11002" y="5716"/>
                  </a:lnTo>
                  <a:lnTo>
                    <a:pt x="11002" y="453"/>
                  </a:lnTo>
                  <a:cubicBezTo>
                    <a:pt x="11002" y="215"/>
                    <a:pt x="10788" y="0"/>
                    <a:pt x="105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95"/>
            <p:cNvSpPr/>
            <p:nvPr/>
          </p:nvSpPr>
          <p:spPr>
            <a:xfrm>
              <a:off x="6601343" y="3657018"/>
              <a:ext cx="35620" cy="193538"/>
            </a:xfrm>
            <a:custGeom>
              <a:rect b="b" l="l" r="r" t="t"/>
              <a:pathLst>
                <a:path extrusionOk="0" h="5955" w="1096">
                  <a:moveTo>
                    <a:pt x="0" y="0"/>
                  </a:moveTo>
                  <a:cubicBezTo>
                    <a:pt x="262" y="48"/>
                    <a:pt x="429" y="215"/>
                    <a:pt x="429" y="453"/>
                  </a:cubicBezTo>
                  <a:lnTo>
                    <a:pt x="429" y="5954"/>
                  </a:lnTo>
                  <a:lnTo>
                    <a:pt x="1095" y="5716"/>
                  </a:lnTo>
                  <a:lnTo>
                    <a:pt x="1095" y="453"/>
                  </a:lnTo>
                  <a:cubicBezTo>
                    <a:pt x="1095" y="215"/>
                    <a:pt x="881" y="0"/>
                    <a:pt x="64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95"/>
            <p:cNvSpPr/>
            <p:nvPr/>
          </p:nvSpPr>
          <p:spPr>
            <a:xfrm>
              <a:off x="6280146" y="3842756"/>
              <a:ext cx="357598" cy="38740"/>
            </a:xfrm>
            <a:custGeom>
              <a:rect b="b" l="l" r="r" t="t"/>
              <a:pathLst>
                <a:path extrusionOk="0" h="1192" w="11003">
                  <a:moveTo>
                    <a:pt x="0" y="1"/>
                  </a:moveTo>
                  <a:lnTo>
                    <a:pt x="0" y="763"/>
                  </a:lnTo>
                  <a:cubicBezTo>
                    <a:pt x="0" y="1001"/>
                    <a:pt x="191" y="1192"/>
                    <a:pt x="429" y="1192"/>
                  </a:cubicBezTo>
                  <a:lnTo>
                    <a:pt x="10550" y="1192"/>
                  </a:lnTo>
                  <a:cubicBezTo>
                    <a:pt x="10788" y="1192"/>
                    <a:pt x="11002" y="1001"/>
                    <a:pt x="11002" y="763"/>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95"/>
            <p:cNvSpPr/>
            <p:nvPr/>
          </p:nvSpPr>
          <p:spPr>
            <a:xfrm>
              <a:off x="6601343" y="3842756"/>
              <a:ext cx="35620" cy="38740"/>
            </a:xfrm>
            <a:custGeom>
              <a:rect b="b" l="l" r="r" t="t"/>
              <a:pathLst>
                <a:path extrusionOk="0" h="1192" w="1096">
                  <a:moveTo>
                    <a:pt x="429" y="1"/>
                  </a:moveTo>
                  <a:lnTo>
                    <a:pt x="429" y="763"/>
                  </a:lnTo>
                  <a:cubicBezTo>
                    <a:pt x="429" y="1001"/>
                    <a:pt x="238" y="1192"/>
                    <a:pt x="0" y="1192"/>
                  </a:cubicBezTo>
                  <a:lnTo>
                    <a:pt x="643" y="1192"/>
                  </a:lnTo>
                  <a:cubicBezTo>
                    <a:pt x="881" y="1192"/>
                    <a:pt x="1095" y="1001"/>
                    <a:pt x="1095" y="763"/>
                  </a:cubicBezTo>
                  <a:lnTo>
                    <a:pt x="1095"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95"/>
            <p:cNvSpPr/>
            <p:nvPr/>
          </p:nvSpPr>
          <p:spPr>
            <a:xfrm>
              <a:off x="6327336" y="3626046"/>
              <a:ext cx="263185" cy="182715"/>
            </a:xfrm>
            <a:custGeom>
              <a:rect b="b" l="l" r="r" t="t"/>
              <a:pathLst>
                <a:path extrusionOk="0" h="5622" w="8098">
                  <a:moveTo>
                    <a:pt x="406" y="1"/>
                  </a:moveTo>
                  <a:cubicBezTo>
                    <a:pt x="167" y="1"/>
                    <a:pt x="1" y="191"/>
                    <a:pt x="1" y="430"/>
                  </a:cubicBezTo>
                  <a:lnTo>
                    <a:pt x="1" y="5002"/>
                  </a:lnTo>
                  <a:cubicBezTo>
                    <a:pt x="1" y="5240"/>
                    <a:pt x="167" y="5431"/>
                    <a:pt x="406" y="5431"/>
                  </a:cubicBezTo>
                  <a:lnTo>
                    <a:pt x="3549" y="5431"/>
                  </a:lnTo>
                  <a:cubicBezTo>
                    <a:pt x="3692" y="5431"/>
                    <a:pt x="3811" y="5478"/>
                    <a:pt x="3906" y="5573"/>
                  </a:cubicBezTo>
                  <a:cubicBezTo>
                    <a:pt x="3930" y="5597"/>
                    <a:pt x="3978" y="5621"/>
                    <a:pt x="4025" y="5621"/>
                  </a:cubicBezTo>
                  <a:lnTo>
                    <a:pt x="4049" y="5621"/>
                  </a:lnTo>
                  <a:cubicBezTo>
                    <a:pt x="4097" y="5621"/>
                    <a:pt x="4144" y="5597"/>
                    <a:pt x="4168" y="5573"/>
                  </a:cubicBezTo>
                  <a:cubicBezTo>
                    <a:pt x="4263" y="5478"/>
                    <a:pt x="4383" y="5431"/>
                    <a:pt x="4525" y="5431"/>
                  </a:cubicBezTo>
                  <a:lnTo>
                    <a:pt x="7645" y="5431"/>
                  </a:lnTo>
                  <a:cubicBezTo>
                    <a:pt x="7883" y="5431"/>
                    <a:pt x="8074" y="5240"/>
                    <a:pt x="8074" y="5002"/>
                  </a:cubicBezTo>
                  <a:lnTo>
                    <a:pt x="8074" y="406"/>
                  </a:lnTo>
                  <a:cubicBezTo>
                    <a:pt x="8098" y="191"/>
                    <a:pt x="7883" y="1"/>
                    <a:pt x="7669" y="1"/>
                  </a:cubicBezTo>
                  <a:lnTo>
                    <a:pt x="4549" y="1"/>
                  </a:lnTo>
                  <a:cubicBezTo>
                    <a:pt x="4287" y="1"/>
                    <a:pt x="4049" y="215"/>
                    <a:pt x="4049" y="525"/>
                  </a:cubicBezTo>
                  <a:cubicBezTo>
                    <a:pt x="4049" y="239"/>
                    <a:pt x="3811" y="1"/>
                    <a:pt x="3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95"/>
            <p:cNvSpPr/>
            <p:nvPr/>
          </p:nvSpPr>
          <p:spPr>
            <a:xfrm>
              <a:off x="6555648" y="3626046"/>
              <a:ext cx="34873" cy="177288"/>
            </a:xfrm>
            <a:custGeom>
              <a:rect b="b" l="l" r="r" t="t"/>
              <a:pathLst>
                <a:path extrusionOk="0" h="5455" w="1073">
                  <a:moveTo>
                    <a:pt x="1" y="1"/>
                  </a:moveTo>
                  <a:cubicBezTo>
                    <a:pt x="239" y="1"/>
                    <a:pt x="406" y="191"/>
                    <a:pt x="406" y="430"/>
                  </a:cubicBezTo>
                  <a:lnTo>
                    <a:pt x="406" y="5050"/>
                  </a:lnTo>
                  <a:cubicBezTo>
                    <a:pt x="406" y="5288"/>
                    <a:pt x="239" y="5454"/>
                    <a:pt x="1" y="5454"/>
                  </a:cubicBezTo>
                  <a:lnTo>
                    <a:pt x="644" y="5454"/>
                  </a:lnTo>
                  <a:cubicBezTo>
                    <a:pt x="882" y="5454"/>
                    <a:pt x="1073" y="5264"/>
                    <a:pt x="1073" y="5050"/>
                  </a:cubicBezTo>
                  <a:lnTo>
                    <a:pt x="1073" y="430"/>
                  </a:lnTo>
                  <a:cubicBezTo>
                    <a:pt x="1073" y="191"/>
                    <a:pt x="858"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95"/>
            <p:cNvSpPr/>
            <p:nvPr/>
          </p:nvSpPr>
          <p:spPr>
            <a:xfrm>
              <a:off x="6421001" y="3626046"/>
              <a:ext cx="37960" cy="184243"/>
            </a:xfrm>
            <a:custGeom>
              <a:rect b="b" l="l" r="r" t="t"/>
              <a:pathLst>
                <a:path extrusionOk="0" h="5669" w="1168">
                  <a:moveTo>
                    <a:pt x="0" y="1"/>
                  </a:moveTo>
                  <a:cubicBezTo>
                    <a:pt x="262" y="1"/>
                    <a:pt x="500" y="215"/>
                    <a:pt x="500" y="525"/>
                  </a:cubicBezTo>
                  <a:lnTo>
                    <a:pt x="500" y="5454"/>
                  </a:lnTo>
                  <a:lnTo>
                    <a:pt x="691" y="5454"/>
                  </a:lnTo>
                  <a:cubicBezTo>
                    <a:pt x="834" y="5454"/>
                    <a:pt x="953" y="5526"/>
                    <a:pt x="1048" y="5597"/>
                  </a:cubicBezTo>
                  <a:cubicBezTo>
                    <a:pt x="1048" y="5645"/>
                    <a:pt x="1096" y="5669"/>
                    <a:pt x="1167" y="5669"/>
                  </a:cubicBezTo>
                  <a:lnTo>
                    <a:pt x="1167" y="525"/>
                  </a:lnTo>
                  <a:cubicBezTo>
                    <a:pt x="1167" y="239"/>
                    <a:pt x="929"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95"/>
            <p:cNvSpPr/>
            <p:nvPr/>
          </p:nvSpPr>
          <p:spPr>
            <a:xfrm>
              <a:off x="6402411" y="3607488"/>
              <a:ext cx="28665" cy="99678"/>
            </a:xfrm>
            <a:custGeom>
              <a:rect b="b" l="l" r="r" t="t"/>
              <a:pathLst>
                <a:path extrusionOk="0" h="3067" w="882">
                  <a:moveTo>
                    <a:pt x="72" y="0"/>
                  </a:moveTo>
                  <a:cubicBezTo>
                    <a:pt x="48" y="0"/>
                    <a:pt x="1" y="48"/>
                    <a:pt x="1" y="72"/>
                  </a:cubicBezTo>
                  <a:lnTo>
                    <a:pt x="1" y="2930"/>
                  </a:lnTo>
                  <a:cubicBezTo>
                    <a:pt x="1" y="2953"/>
                    <a:pt x="48" y="2953"/>
                    <a:pt x="48" y="2953"/>
                  </a:cubicBezTo>
                  <a:lnTo>
                    <a:pt x="453" y="2763"/>
                  </a:lnTo>
                  <a:lnTo>
                    <a:pt x="477" y="2763"/>
                  </a:lnTo>
                  <a:lnTo>
                    <a:pt x="787" y="2930"/>
                  </a:lnTo>
                  <a:lnTo>
                    <a:pt x="834" y="3049"/>
                  </a:lnTo>
                  <a:cubicBezTo>
                    <a:pt x="834" y="3060"/>
                    <a:pt x="846" y="3066"/>
                    <a:pt x="858" y="3066"/>
                  </a:cubicBezTo>
                  <a:cubicBezTo>
                    <a:pt x="870" y="3066"/>
                    <a:pt x="882" y="3060"/>
                    <a:pt x="882" y="3049"/>
                  </a:cubicBezTo>
                  <a:lnTo>
                    <a:pt x="882" y="72"/>
                  </a:lnTo>
                  <a:cubicBezTo>
                    <a:pt x="882" y="48"/>
                    <a:pt x="834" y="0"/>
                    <a:pt x="810"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95"/>
            <p:cNvSpPr/>
            <p:nvPr/>
          </p:nvSpPr>
          <p:spPr>
            <a:xfrm>
              <a:off x="6409398" y="3609016"/>
              <a:ext cx="22457" cy="93210"/>
            </a:xfrm>
            <a:custGeom>
              <a:rect b="b" l="l" r="r" t="t"/>
              <a:pathLst>
                <a:path extrusionOk="0" h="2868" w="691">
                  <a:moveTo>
                    <a:pt x="0" y="1"/>
                  </a:moveTo>
                  <a:cubicBezTo>
                    <a:pt x="95" y="1"/>
                    <a:pt x="191" y="96"/>
                    <a:pt x="191" y="168"/>
                  </a:cubicBezTo>
                  <a:lnTo>
                    <a:pt x="191" y="2740"/>
                  </a:lnTo>
                  <a:lnTo>
                    <a:pt x="238" y="2716"/>
                  </a:lnTo>
                  <a:lnTo>
                    <a:pt x="310" y="2716"/>
                  </a:lnTo>
                  <a:lnTo>
                    <a:pt x="572" y="2859"/>
                  </a:lnTo>
                  <a:cubicBezTo>
                    <a:pt x="578" y="2865"/>
                    <a:pt x="586" y="2868"/>
                    <a:pt x="597" y="2868"/>
                  </a:cubicBezTo>
                  <a:cubicBezTo>
                    <a:pt x="627" y="2868"/>
                    <a:pt x="667" y="2841"/>
                    <a:pt x="667" y="2787"/>
                  </a:cubicBezTo>
                  <a:lnTo>
                    <a:pt x="667" y="168"/>
                  </a:lnTo>
                  <a:cubicBezTo>
                    <a:pt x="691" y="96"/>
                    <a:pt x="595" y="1"/>
                    <a:pt x="476"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95"/>
            <p:cNvSpPr/>
            <p:nvPr/>
          </p:nvSpPr>
          <p:spPr>
            <a:xfrm>
              <a:off x="6486781" y="3649283"/>
              <a:ext cx="75888" cy="51870"/>
            </a:xfrm>
            <a:custGeom>
              <a:rect b="b" l="l" r="r" t="t"/>
              <a:pathLst>
                <a:path extrusionOk="0" h="1596" w="2335">
                  <a:moveTo>
                    <a:pt x="215" y="0"/>
                  </a:moveTo>
                  <a:cubicBezTo>
                    <a:pt x="96" y="0"/>
                    <a:pt x="0" y="96"/>
                    <a:pt x="0" y="215"/>
                  </a:cubicBezTo>
                  <a:lnTo>
                    <a:pt x="0" y="1382"/>
                  </a:lnTo>
                  <a:cubicBezTo>
                    <a:pt x="0" y="1501"/>
                    <a:pt x="96" y="1596"/>
                    <a:pt x="215" y="1596"/>
                  </a:cubicBezTo>
                  <a:lnTo>
                    <a:pt x="2120" y="1596"/>
                  </a:lnTo>
                  <a:cubicBezTo>
                    <a:pt x="2239" y="1596"/>
                    <a:pt x="2334" y="1501"/>
                    <a:pt x="2334" y="1382"/>
                  </a:cubicBezTo>
                  <a:lnTo>
                    <a:pt x="2334" y="215"/>
                  </a:lnTo>
                  <a:cubicBezTo>
                    <a:pt x="2334" y="96"/>
                    <a:pt x="2239" y="0"/>
                    <a:pt x="2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95"/>
            <p:cNvSpPr/>
            <p:nvPr/>
          </p:nvSpPr>
          <p:spPr>
            <a:xfrm>
              <a:off x="6534003" y="3650811"/>
              <a:ext cx="28665" cy="51122"/>
            </a:xfrm>
            <a:custGeom>
              <a:rect b="b" l="l" r="r" t="t"/>
              <a:pathLst>
                <a:path extrusionOk="0" h="1573" w="882">
                  <a:moveTo>
                    <a:pt x="0" y="1"/>
                  </a:moveTo>
                  <a:cubicBezTo>
                    <a:pt x="119" y="1"/>
                    <a:pt x="214" y="72"/>
                    <a:pt x="214" y="191"/>
                  </a:cubicBezTo>
                  <a:lnTo>
                    <a:pt x="214" y="1358"/>
                  </a:lnTo>
                  <a:cubicBezTo>
                    <a:pt x="214" y="1477"/>
                    <a:pt x="119" y="1573"/>
                    <a:pt x="0" y="1573"/>
                  </a:cubicBezTo>
                  <a:lnTo>
                    <a:pt x="667" y="1573"/>
                  </a:lnTo>
                  <a:cubicBezTo>
                    <a:pt x="786" y="1573"/>
                    <a:pt x="881" y="1477"/>
                    <a:pt x="881" y="1358"/>
                  </a:cubicBezTo>
                  <a:lnTo>
                    <a:pt x="881" y="191"/>
                  </a:lnTo>
                  <a:cubicBezTo>
                    <a:pt x="881" y="72"/>
                    <a:pt x="786"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95"/>
            <p:cNvSpPr/>
            <p:nvPr/>
          </p:nvSpPr>
          <p:spPr>
            <a:xfrm>
              <a:off x="6350573" y="3658578"/>
              <a:ext cx="32532" cy="9295"/>
            </a:xfrm>
            <a:custGeom>
              <a:rect b="b" l="l" r="r" t="t"/>
              <a:pathLst>
                <a:path extrusionOk="0" h="286" w="1001">
                  <a:moveTo>
                    <a:pt x="143" y="0"/>
                  </a:moveTo>
                  <a:cubicBezTo>
                    <a:pt x="48" y="0"/>
                    <a:pt x="0" y="48"/>
                    <a:pt x="0" y="143"/>
                  </a:cubicBezTo>
                  <a:cubicBezTo>
                    <a:pt x="0" y="238"/>
                    <a:pt x="48" y="286"/>
                    <a:pt x="143" y="286"/>
                  </a:cubicBezTo>
                  <a:lnTo>
                    <a:pt x="857" y="286"/>
                  </a:lnTo>
                  <a:cubicBezTo>
                    <a:pt x="929" y="286"/>
                    <a:pt x="1000" y="191"/>
                    <a:pt x="1000" y="143"/>
                  </a:cubicBezTo>
                  <a:cubicBezTo>
                    <a:pt x="1000" y="48"/>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95"/>
            <p:cNvSpPr/>
            <p:nvPr/>
          </p:nvSpPr>
          <p:spPr>
            <a:xfrm>
              <a:off x="6350573" y="3678696"/>
              <a:ext cx="32532" cy="9328"/>
            </a:xfrm>
            <a:custGeom>
              <a:rect b="b" l="l" r="r" t="t"/>
              <a:pathLst>
                <a:path extrusionOk="0" h="287" w="1001">
                  <a:moveTo>
                    <a:pt x="143" y="0"/>
                  </a:moveTo>
                  <a:cubicBezTo>
                    <a:pt x="48" y="0"/>
                    <a:pt x="0" y="48"/>
                    <a:pt x="0" y="143"/>
                  </a:cubicBezTo>
                  <a:cubicBezTo>
                    <a:pt x="0" y="238"/>
                    <a:pt x="48" y="286"/>
                    <a:pt x="143" y="286"/>
                  </a:cubicBezTo>
                  <a:lnTo>
                    <a:pt x="857" y="286"/>
                  </a:lnTo>
                  <a:cubicBezTo>
                    <a:pt x="929" y="286"/>
                    <a:pt x="1000" y="215"/>
                    <a:pt x="1000" y="143"/>
                  </a:cubicBezTo>
                  <a:cubicBezTo>
                    <a:pt x="1000" y="48"/>
                    <a:pt x="953" y="0"/>
                    <a:pt x="85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95"/>
            <p:cNvSpPr/>
            <p:nvPr/>
          </p:nvSpPr>
          <p:spPr>
            <a:xfrm>
              <a:off x="6350573" y="3698813"/>
              <a:ext cx="32532" cy="10107"/>
            </a:xfrm>
            <a:custGeom>
              <a:rect b="b" l="l" r="r" t="t"/>
              <a:pathLst>
                <a:path extrusionOk="0" h="311" w="1001">
                  <a:moveTo>
                    <a:pt x="143" y="0"/>
                  </a:moveTo>
                  <a:cubicBezTo>
                    <a:pt x="48" y="0"/>
                    <a:pt x="0" y="72"/>
                    <a:pt x="0" y="143"/>
                  </a:cubicBezTo>
                  <a:cubicBezTo>
                    <a:pt x="0" y="239"/>
                    <a:pt x="48" y="310"/>
                    <a:pt x="143" y="310"/>
                  </a:cubicBezTo>
                  <a:lnTo>
                    <a:pt x="857" y="310"/>
                  </a:lnTo>
                  <a:cubicBezTo>
                    <a:pt x="929" y="310"/>
                    <a:pt x="1000" y="215"/>
                    <a:pt x="1000" y="143"/>
                  </a:cubicBezTo>
                  <a:cubicBezTo>
                    <a:pt x="1000" y="72"/>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95"/>
            <p:cNvSpPr/>
            <p:nvPr/>
          </p:nvSpPr>
          <p:spPr>
            <a:xfrm>
              <a:off x="6350573" y="3718151"/>
              <a:ext cx="82063" cy="10107"/>
            </a:xfrm>
            <a:custGeom>
              <a:rect b="b" l="l" r="r" t="t"/>
              <a:pathLst>
                <a:path extrusionOk="0" h="311" w="2525">
                  <a:moveTo>
                    <a:pt x="143" y="1"/>
                  </a:moveTo>
                  <a:cubicBezTo>
                    <a:pt x="48" y="1"/>
                    <a:pt x="0" y="72"/>
                    <a:pt x="0" y="144"/>
                  </a:cubicBezTo>
                  <a:cubicBezTo>
                    <a:pt x="0" y="239"/>
                    <a:pt x="48" y="310"/>
                    <a:pt x="143" y="310"/>
                  </a:cubicBezTo>
                  <a:lnTo>
                    <a:pt x="2358" y="310"/>
                  </a:lnTo>
                  <a:cubicBezTo>
                    <a:pt x="2429" y="310"/>
                    <a:pt x="2524" y="239"/>
                    <a:pt x="2501" y="120"/>
                  </a:cubicBezTo>
                  <a:cubicBezTo>
                    <a:pt x="2501" y="72"/>
                    <a:pt x="2429"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95"/>
            <p:cNvSpPr/>
            <p:nvPr/>
          </p:nvSpPr>
          <p:spPr>
            <a:xfrm>
              <a:off x="6350573" y="3740608"/>
              <a:ext cx="82063" cy="9328"/>
            </a:xfrm>
            <a:custGeom>
              <a:rect b="b" l="l" r="r" t="t"/>
              <a:pathLst>
                <a:path extrusionOk="0" h="287" w="2525">
                  <a:moveTo>
                    <a:pt x="143" y="0"/>
                  </a:moveTo>
                  <a:cubicBezTo>
                    <a:pt x="48" y="0"/>
                    <a:pt x="0" y="48"/>
                    <a:pt x="0" y="143"/>
                  </a:cubicBezTo>
                  <a:cubicBezTo>
                    <a:pt x="0" y="239"/>
                    <a:pt x="48" y="286"/>
                    <a:pt x="143" y="286"/>
                  </a:cubicBezTo>
                  <a:lnTo>
                    <a:pt x="2358" y="286"/>
                  </a:lnTo>
                  <a:cubicBezTo>
                    <a:pt x="2429" y="286"/>
                    <a:pt x="2524" y="215"/>
                    <a:pt x="2501" y="119"/>
                  </a:cubicBezTo>
                  <a:cubicBezTo>
                    <a:pt x="2501" y="48"/>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95"/>
            <p:cNvSpPr/>
            <p:nvPr/>
          </p:nvSpPr>
          <p:spPr>
            <a:xfrm>
              <a:off x="6350573" y="3761506"/>
              <a:ext cx="82063" cy="10075"/>
            </a:xfrm>
            <a:custGeom>
              <a:rect b="b" l="l" r="r" t="t"/>
              <a:pathLst>
                <a:path extrusionOk="0" h="310" w="2525">
                  <a:moveTo>
                    <a:pt x="143" y="0"/>
                  </a:moveTo>
                  <a:cubicBezTo>
                    <a:pt x="48" y="0"/>
                    <a:pt x="0" y="72"/>
                    <a:pt x="0" y="167"/>
                  </a:cubicBezTo>
                  <a:cubicBezTo>
                    <a:pt x="0" y="239"/>
                    <a:pt x="48" y="310"/>
                    <a:pt x="143" y="310"/>
                  </a:cubicBezTo>
                  <a:lnTo>
                    <a:pt x="2358" y="310"/>
                  </a:lnTo>
                  <a:cubicBezTo>
                    <a:pt x="2429" y="310"/>
                    <a:pt x="2524" y="239"/>
                    <a:pt x="2501" y="119"/>
                  </a:cubicBezTo>
                  <a:cubicBezTo>
                    <a:pt x="2501" y="72"/>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95"/>
            <p:cNvSpPr/>
            <p:nvPr/>
          </p:nvSpPr>
          <p:spPr>
            <a:xfrm>
              <a:off x="6483693" y="3718151"/>
              <a:ext cx="82843" cy="10107"/>
            </a:xfrm>
            <a:custGeom>
              <a:rect b="b" l="l" r="r" t="t"/>
              <a:pathLst>
                <a:path extrusionOk="0" h="311" w="2549">
                  <a:moveTo>
                    <a:pt x="167" y="1"/>
                  </a:moveTo>
                  <a:cubicBezTo>
                    <a:pt x="72" y="1"/>
                    <a:pt x="0" y="72"/>
                    <a:pt x="0" y="144"/>
                  </a:cubicBezTo>
                  <a:cubicBezTo>
                    <a:pt x="0" y="239"/>
                    <a:pt x="72" y="310"/>
                    <a:pt x="167" y="310"/>
                  </a:cubicBezTo>
                  <a:lnTo>
                    <a:pt x="2358" y="310"/>
                  </a:lnTo>
                  <a:cubicBezTo>
                    <a:pt x="2453" y="310"/>
                    <a:pt x="2548" y="239"/>
                    <a:pt x="2501" y="120"/>
                  </a:cubicBezTo>
                  <a:cubicBezTo>
                    <a:pt x="2501" y="72"/>
                    <a:pt x="2453"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95"/>
            <p:cNvSpPr/>
            <p:nvPr/>
          </p:nvSpPr>
          <p:spPr>
            <a:xfrm>
              <a:off x="6483693" y="3740608"/>
              <a:ext cx="82843" cy="9328"/>
            </a:xfrm>
            <a:custGeom>
              <a:rect b="b" l="l" r="r" t="t"/>
              <a:pathLst>
                <a:path extrusionOk="0" h="287" w="2549">
                  <a:moveTo>
                    <a:pt x="167" y="0"/>
                  </a:moveTo>
                  <a:cubicBezTo>
                    <a:pt x="72" y="0"/>
                    <a:pt x="0" y="48"/>
                    <a:pt x="0" y="143"/>
                  </a:cubicBezTo>
                  <a:cubicBezTo>
                    <a:pt x="0" y="239"/>
                    <a:pt x="72" y="286"/>
                    <a:pt x="167" y="286"/>
                  </a:cubicBezTo>
                  <a:lnTo>
                    <a:pt x="2358" y="286"/>
                  </a:lnTo>
                  <a:cubicBezTo>
                    <a:pt x="2453" y="286"/>
                    <a:pt x="2548" y="215"/>
                    <a:pt x="2501" y="119"/>
                  </a:cubicBezTo>
                  <a:cubicBezTo>
                    <a:pt x="2501" y="48"/>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95"/>
            <p:cNvSpPr/>
            <p:nvPr/>
          </p:nvSpPr>
          <p:spPr>
            <a:xfrm>
              <a:off x="6483693" y="3761506"/>
              <a:ext cx="82843" cy="10075"/>
            </a:xfrm>
            <a:custGeom>
              <a:rect b="b" l="l" r="r" t="t"/>
              <a:pathLst>
                <a:path extrusionOk="0" h="310" w="2549">
                  <a:moveTo>
                    <a:pt x="167" y="0"/>
                  </a:moveTo>
                  <a:cubicBezTo>
                    <a:pt x="72" y="0"/>
                    <a:pt x="0" y="72"/>
                    <a:pt x="0" y="167"/>
                  </a:cubicBezTo>
                  <a:cubicBezTo>
                    <a:pt x="0" y="239"/>
                    <a:pt x="72" y="310"/>
                    <a:pt x="167" y="310"/>
                  </a:cubicBezTo>
                  <a:lnTo>
                    <a:pt x="2358" y="310"/>
                  </a:lnTo>
                  <a:cubicBezTo>
                    <a:pt x="2453" y="310"/>
                    <a:pt x="2548" y="239"/>
                    <a:pt x="2501" y="119"/>
                  </a:cubicBezTo>
                  <a:cubicBezTo>
                    <a:pt x="2501" y="72"/>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8" name="Google Shape;21138;p95"/>
          <p:cNvGrpSpPr/>
          <p:nvPr/>
        </p:nvGrpSpPr>
        <p:grpSpPr>
          <a:xfrm>
            <a:off x="7066583" y="6600868"/>
            <a:ext cx="545451" cy="414715"/>
            <a:chOff x="6279366" y="4189498"/>
            <a:chExt cx="358378" cy="272480"/>
          </a:xfrm>
        </p:grpSpPr>
        <p:sp>
          <p:nvSpPr>
            <p:cNvPr id="21139" name="Google Shape;21139;p95"/>
            <p:cNvSpPr/>
            <p:nvPr/>
          </p:nvSpPr>
          <p:spPr>
            <a:xfrm>
              <a:off x="6280146" y="4229766"/>
              <a:ext cx="357598" cy="232213"/>
            </a:xfrm>
            <a:custGeom>
              <a:rect b="b" l="l" r="r" t="t"/>
              <a:pathLst>
                <a:path extrusionOk="0" h="7145" w="11003">
                  <a:moveTo>
                    <a:pt x="5668" y="0"/>
                  </a:moveTo>
                  <a:lnTo>
                    <a:pt x="0" y="119"/>
                  </a:lnTo>
                  <a:lnTo>
                    <a:pt x="0" y="6978"/>
                  </a:lnTo>
                  <a:cubicBezTo>
                    <a:pt x="0" y="7073"/>
                    <a:pt x="71" y="7144"/>
                    <a:pt x="167" y="7144"/>
                  </a:cubicBezTo>
                  <a:lnTo>
                    <a:pt x="10836" y="7144"/>
                  </a:lnTo>
                  <a:cubicBezTo>
                    <a:pt x="10907" y="7144"/>
                    <a:pt x="11002" y="7073"/>
                    <a:pt x="11002" y="6978"/>
                  </a:cubicBezTo>
                  <a:lnTo>
                    <a:pt x="11002" y="119"/>
                  </a:lnTo>
                  <a:lnTo>
                    <a:pt x="566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95"/>
            <p:cNvSpPr/>
            <p:nvPr/>
          </p:nvSpPr>
          <p:spPr>
            <a:xfrm>
              <a:off x="6609826" y="4229766"/>
              <a:ext cx="27138" cy="232213"/>
            </a:xfrm>
            <a:custGeom>
              <a:rect b="b" l="l" r="r" t="t"/>
              <a:pathLst>
                <a:path extrusionOk="0" h="7145" w="835">
                  <a:moveTo>
                    <a:pt x="168" y="0"/>
                  </a:moveTo>
                  <a:lnTo>
                    <a:pt x="168" y="6978"/>
                  </a:lnTo>
                  <a:cubicBezTo>
                    <a:pt x="168" y="7073"/>
                    <a:pt x="96" y="7144"/>
                    <a:pt x="1" y="7144"/>
                  </a:cubicBezTo>
                  <a:lnTo>
                    <a:pt x="644" y="7144"/>
                  </a:lnTo>
                  <a:cubicBezTo>
                    <a:pt x="739" y="7144"/>
                    <a:pt x="834" y="7073"/>
                    <a:pt x="834" y="6978"/>
                  </a:cubicBezTo>
                  <a:lnTo>
                    <a:pt x="834" y="119"/>
                  </a:lnTo>
                  <a:lnTo>
                    <a:pt x="16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95"/>
            <p:cNvSpPr/>
            <p:nvPr/>
          </p:nvSpPr>
          <p:spPr>
            <a:xfrm>
              <a:off x="6279366" y="4190278"/>
              <a:ext cx="202020" cy="271700"/>
            </a:xfrm>
            <a:custGeom>
              <a:rect b="b" l="l" r="r" t="t"/>
              <a:pathLst>
                <a:path extrusionOk="0" h="8360" w="6216">
                  <a:moveTo>
                    <a:pt x="191" y="1"/>
                  </a:moveTo>
                  <a:cubicBezTo>
                    <a:pt x="95" y="1"/>
                    <a:pt x="0" y="96"/>
                    <a:pt x="0" y="191"/>
                  </a:cubicBezTo>
                  <a:lnTo>
                    <a:pt x="0" y="8193"/>
                  </a:lnTo>
                  <a:cubicBezTo>
                    <a:pt x="0" y="8288"/>
                    <a:pt x="95" y="8359"/>
                    <a:pt x="191" y="8359"/>
                  </a:cubicBezTo>
                  <a:lnTo>
                    <a:pt x="6216" y="8359"/>
                  </a:lnTo>
                  <a:lnTo>
                    <a:pt x="6216" y="1"/>
                  </a:ln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95"/>
            <p:cNvSpPr/>
            <p:nvPr/>
          </p:nvSpPr>
          <p:spPr>
            <a:xfrm>
              <a:off x="6280146" y="4189498"/>
              <a:ext cx="357598" cy="44168"/>
            </a:xfrm>
            <a:custGeom>
              <a:rect b="b" l="l" r="r" t="t"/>
              <a:pathLst>
                <a:path extrusionOk="0" h="1359" w="11003">
                  <a:moveTo>
                    <a:pt x="167" y="1"/>
                  </a:moveTo>
                  <a:cubicBezTo>
                    <a:pt x="71" y="1"/>
                    <a:pt x="0" y="96"/>
                    <a:pt x="0" y="167"/>
                  </a:cubicBezTo>
                  <a:lnTo>
                    <a:pt x="0" y="1358"/>
                  </a:lnTo>
                  <a:lnTo>
                    <a:pt x="11002" y="1358"/>
                  </a:lnTo>
                  <a:lnTo>
                    <a:pt x="11002" y="167"/>
                  </a:lnTo>
                  <a:cubicBezTo>
                    <a:pt x="11002" y="96"/>
                    <a:pt x="10907"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95"/>
            <p:cNvSpPr/>
            <p:nvPr/>
          </p:nvSpPr>
          <p:spPr>
            <a:xfrm>
              <a:off x="6610606" y="4190278"/>
              <a:ext cx="27138" cy="44915"/>
            </a:xfrm>
            <a:custGeom>
              <a:rect b="b" l="l" r="r" t="t"/>
              <a:pathLst>
                <a:path extrusionOk="0" h="1382" w="835">
                  <a:moveTo>
                    <a:pt x="1" y="1"/>
                  </a:moveTo>
                  <a:cubicBezTo>
                    <a:pt x="96" y="1"/>
                    <a:pt x="191" y="96"/>
                    <a:pt x="191" y="191"/>
                  </a:cubicBezTo>
                  <a:lnTo>
                    <a:pt x="191" y="1382"/>
                  </a:lnTo>
                  <a:lnTo>
                    <a:pt x="834" y="1382"/>
                  </a:lnTo>
                  <a:lnTo>
                    <a:pt x="834" y="191"/>
                  </a:lnTo>
                  <a:cubicBezTo>
                    <a:pt x="834" y="96"/>
                    <a:pt x="739"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95"/>
            <p:cNvSpPr/>
            <p:nvPr/>
          </p:nvSpPr>
          <p:spPr>
            <a:xfrm>
              <a:off x="6554121" y="4205748"/>
              <a:ext cx="12415" cy="11668"/>
            </a:xfrm>
            <a:custGeom>
              <a:rect b="b" l="l" r="r" t="t"/>
              <a:pathLst>
                <a:path extrusionOk="0" h="359" w="382">
                  <a:moveTo>
                    <a:pt x="191" y="1"/>
                  </a:moveTo>
                  <a:cubicBezTo>
                    <a:pt x="96" y="1"/>
                    <a:pt x="0" y="72"/>
                    <a:pt x="0" y="168"/>
                  </a:cubicBezTo>
                  <a:cubicBezTo>
                    <a:pt x="0" y="287"/>
                    <a:pt x="96" y="358"/>
                    <a:pt x="191" y="358"/>
                  </a:cubicBezTo>
                  <a:cubicBezTo>
                    <a:pt x="286" y="358"/>
                    <a:pt x="381" y="287"/>
                    <a:pt x="381" y="168"/>
                  </a:cubicBezTo>
                  <a:cubicBezTo>
                    <a:pt x="381"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95"/>
            <p:cNvSpPr/>
            <p:nvPr/>
          </p:nvSpPr>
          <p:spPr>
            <a:xfrm>
              <a:off x="6578106" y="4205748"/>
              <a:ext cx="11635" cy="11668"/>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95"/>
            <p:cNvSpPr/>
            <p:nvPr/>
          </p:nvSpPr>
          <p:spPr>
            <a:xfrm>
              <a:off x="6599783" y="4205748"/>
              <a:ext cx="11635" cy="11668"/>
            </a:xfrm>
            <a:custGeom>
              <a:rect b="b" l="l" r="r" t="t"/>
              <a:pathLst>
                <a:path extrusionOk="0" h="359" w="358">
                  <a:moveTo>
                    <a:pt x="191" y="1"/>
                  </a:moveTo>
                  <a:cubicBezTo>
                    <a:pt x="96" y="1"/>
                    <a:pt x="0" y="72"/>
                    <a:pt x="0" y="168"/>
                  </a:cubicBezTo>
                  <a:cubicBezTo>
                    <a:pt x="0"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95"/>
            <p:cNvSpPr/>
            <p:nvPr/>
          </p:nvSpPr>
          <p:spPr>
            <a:xfrm>
              <a:off x="6321161" y="4311016"/>
              <a:ext cx="21678" cy="21710"/>
            </a:xfrm>
            <a:custGeom>
              <a:rect b="b" l="l" r="r" t="t"/>
              <a:pathLst>
                <a:path extrusionOk="0" h="668" w="667">
                  <a:moveTo>
                    <a:pt x="334" y="1"/>
                  </a:moveTo>
                  <a:cubicBezTo>
                    <a:pt x="143" y="1"/>
                    <a:pt x="0" y="143"/>
                    <a:pt x="0" y="334"/>
                  </a:cubicBezTo>
                  <a:cubicBezTo>
                    <a:pt x="0" y="525"/>
                    <a:pt x="143" y="667"/>
                    <a:pt x="334" y="667"/>
                  </a:cubicBezTo>
                  <a:cubicBezTo>
                    <a:pt x="524" y="667"/>
                    <a:pt x="667" y="525"/>
                    <a:pt x="667" y="334"/>
                  </a:cubicBezTo>
                  <a:cubicBezTo>
                    <a:pt x="667" y="143"/>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95"/>
            <p:cNvSpPr/>
            <p:nvPr/>
          </p:nvSpPr>
          <p:spPr>
            <a:xfrm>
              <a:off x="637069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95"/>
            <p:cNvSpPr/>
            <p:nvPr/>
          </p:nvSpPr>
          <p:spPr>
            <a:xfrm>
              <a:off x="642100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95"/>
            <p:cNvSpPr/>
            <p:nvPr/>
          </p:nvSpPr>
          <p:spPr>
            <a:xfrm>
              <a:off x="6321161" y="4406208"/>
              <a:ext cx="21678" cy="20930"/>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95"/>
            <p:cNvSpPr/>
            <p:nvPr/>
          </p:nvSpPr>
          <p:spPr>
            <a:xfrm>
              <a:off x="637069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95"/>
            <p:cNvSpPr/>
            <p:nvPr/>
          </p:nvSpPr>
          <p:spPr>
            <a:xfrm>
              <a:off x="642100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95"/>
            <p:cNvSpPr/>
            <p:nvPr/>
          </p:nvSpPr>
          <p:spPr>
            <a:xfrm>
              <a:off x="6516193" y="4261811"/>
              <a:ext cx="89050" cy="173713"/>
            </a:xfrm>
            <a:custGeom>
              <a:rect b="b" l="l" r="r" t="t"/>
              <a:pathLst>
                <a:path extrusionOk="0" h="5345" w="2740">
                  <a:moveTo>
                    <a:pt x="2309" y="0"/>
                  </a:moveTo>
                  <a:cubicBezTo>
                    <a:pt x="2178" y="0"/>
                    <a:pt x="2046" y="84"/>
                    <a:pt x="1977" y="205"/>
                  </a:cubicBezTo>
                  <a:lnTo>
                    <a:pt x="48" y="4682"/>
                  </a:lnTo>
                  <a:cubicBezTo>
                    <a:pt x="0" y="4801"/>
                    <a:pt x="0" y="4920"/>
                    <a:pt x="24" y="5039"/>
                  </a:cubicBezTo>
                  <a:lnTo>
                    <a:pt x="72" y="5277"/>
                  </a:lnTo>
                  <a:cubicBezTo>
                    <a:pt x="72" y="5311"/>
                    <a:pt x="119" y="5345"/>
                    <a:pt x="173" y="5345"/>
                  </a:cubicBezTo>
                  <a:cubicBezTo>
                    <a:pt x="195" y="5345"/>
                    <a:pt x="218" y="5339"/>
                    <a:pt x="239" y="5325"/>
                  </a:cubicBezTo>
                  <a:lnTo>
                    <a:pt x="477" y="5206"/>
                  </a:lnTo>
                  <a:cubicBezTo>
                    <a:pt x="596" y="5158"/>
                    <a:pt x="667" y="5063"/>
                    <a:pt x="715" y="4968"/>
                  </a:cubicBezTo>
                  <a:lnTo>
                    <a:pt x="2644" y="514"/>
                  </a:lnTo>
                  <a:cubicBezTo>
                    <a:pt x="2739" y="324"/>
                    <a:pt x="2644" y="110"/>
                    <a:pt x="2453" y="38"/>
                  </a:cubicBezTo>
                  <a:cubicBezTo>
                    <a:pt x="2408" y="12"/>
                    <a:pt x="2359" y="0"/>
                    <a:pt x="230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95"/>
            <p:cNvSpPr/>
            <p:nvPr/>
          </p:nvSpPr>
          <p:spPr>
            <a:xfrm>
              <a:off x="6315733" y="4263046"/>
              <a:ext cx="11635" cy="11635"/>
            </a:xfrm>
            <a:custGeom>
              <a:rect b="b" l="l" r="r" t="t"/>
              <a:pathLst>
                <a:path extrusionOk="0" h="358" w="358">
                  <a:moveTo>
                    <a:pt x="167" y="0"/>
                  </a:moveTo>
                  <a:cubicBezTo>
                    <a:pt x="72" y="0"/>
                    <a:pt x="0" y="72"/>
                    <a:pt x="0" y="167"/>
                  </a:cubicBezTo>
                  <a:cubicBezTo>
                    <a:pt x="0" y="262"/>
                    <a:pt x="72" y="357"/>
                    <a:pt x="167" y="357"/>
                  </a:cubicBezTo>
                  <a:cubicBezTo>
                    <a:pt x="262" y="357"/>
                    <a:pt x="358" y="262"/>
                    <a:pt x="358" y="167"/>
                  </a:cubicBezTo>
                  <a:cubicBezTo>
                    <a:pt x="358"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95"/>
            <p:cNvSpPr/>
            <p:nvPr/>
          </p:nvSpPr>
          <p:spPr>
            <a:xfrm>
              <a:off x="6314173" y="4286251"/>
              <a:ext cx="76668" cy="10855"/>
            </a:xfrm>
            <a:custGeom>
              <a:rect b="b" l="l" r="r" t="t"/>
              <a:pathLst>
                <a:path extrusionOk="0" h="334" w="2359">
                  <a:moveTo>
                    <a:pt x="191" y="1"/>
                  </a:moveTo>
                  <a:cubicBezTo>
                    <a:pt x="72" y="1"/>
                    <a:pt x="1" y="96"/>
                    <a:pt x="1" y="167"/>
                  </a:cubicBezTo>
                  <a:cubicBezTo>
                    <a:pt x="48" y="262"/>
                    <a:pt x="96" y="334"/>
                    <a:pt x="191" y="334"/>
                  </a:cubicBezTo>
                  <a:lnTo>
                    <a:pt x="2192" y="334"/>
                  </a:lnTo>
                  <a:cubicBezTo>
                    <a:pt x="2311" y="334"/>
                    <a:pt x="2358" y="239"/>
                    <a:pt x="2358" y="143"/>
                  </a:cubicBezTo>
                  <a:cubicBezTo>
                    <a:pt x="2335" y="48"/>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95"/>
            <p:cNvSpPr/>
            <p:nvPr/>
          </p:nvSpPr>
          <p:spPr>
            <a:xfrm>
              <a:off x="6335071" y="4263046"/>
              <a:ext cx="113035" cy="10855"/>
            </a:xfrm>
            <a:custGeom>
              <a:rect b="b" l="l" r="r" t="t"/>
              <a:pathLst>
                <a:path extrusionOk="0" h="334" w="3478">
                  <a:moveTo>
                    <a:pt x="168" y="0"/>
                  </a:moveTo>
                  <a:cubicBezTo>
                    <a:pt x="48" y="0"/>
                    <a:pt x="1" y="95"/>
                    <a:pt x="1" y="167"/>
                  </a:cubicBezTo>
                  <a:cubicBezTo>
                    <a:pt x="25" y="262"/>
                    <a:pt x="96" y="334"/>
                    <a:pt x="168" y="334"/>
                  </a:cubicBezTo>
                  <a:lnTo>
                    <a:pt x="3311" y="334"/>
                  </a:lnTo>
                  <a:cubicBezTo>
                    <a:pt x="3382" y="334"/>
                    <a:pt x="3478" y="262"/>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95"/>
            <p:cNvSpPr/>
            <p:nvPr/>
          </p:nvSpPr>
          <p:spPr>
            <a:xfrm>
              <a:off x="6315733" y="4357458"/>
              <a:ext cx="11635" cy="11635"/>
            </a:xfrm>
            <a:custGeom>
              <a:rect b="b" l="l" r="r" t="t"/>
              <a:pathLst>
                <a:path extrusionOk="0" h="358" w="358">
                  <a:moveTo>
                    <a:pt x="167" y="0"/>
                  </a:moveTo>
                  <a:cubicBezTo>
                    <a:pt x="72" y="0"/>
                    <a:pt x="0" y="96"/>
                    <a:pt x="0" y="191"/>
                  </a:cubicBezTo>
                  <a:cubicBezTo>
                    <a:pt x="0" y="286"/>
                    <a:pt x="72" y="358"/>
                    <a:pt x="167" y="358"/>
                  </a:cubicBezTo>
                  <a:cubicBezTo>
                    <a:pt x="262" y="358"/>
                    <a:pt x="358" y="286"/>
                    <a:pt x="358" y="191"/>
                  </a:cubicBezTo>
                  <a:cubicBezTo>
                    <a:pt x="358"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95"/>
            <p:cNvSpPr/>
            <p:nvPr/>
          </p:nvSpPr>
          <p:spPr>
            <a:xfrm>
              <a:off x="6314173" y="4380663"/>
              <a:ext cx="76668" cy="10888"/>
            </a:xfrm>
            <a:custGeom>
              <a:rect b="b" l="l" r="r" t="t"/>
              <a:pathLst>
                <a:path extrusionOk="0" h="335" w="2359">
                  <a:moveTo>
                    <a:pt x="191" y="1"/>
                  </a:moveTo>
                  <a:cubicBezTo>
                    <a:pt x="72" y="1"/>
                    <a:pt x="1" y="96"/>
                    <a:pt x="1" y="191"/>
                  </a:cubicBezTo>
                  <a:cubicBezTo>
                    <a:pt x="48" y="287"/>
                    <a:pt x="96" y="334"/>
                    <a:pt x="191" y="334"/>
                  </a:cubicBezTo>
                  <a:lnTo>
                    <a:pt x="2192" y="334"/>
                  </a:lnTo>
                  <a:cubicBezTo>
                    <a:pt x="2311" y="334"/>
                    <a:pt x="2358" y="287"/>
                    <a:pt x="2358" y="144"/>
                  </a:cubicBezTo>
                  <a:cubicBezTo>
                    <a:pt x="2335" y="72"/>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95"/>
            <p:cNvSpPr/>
            <p:nvPr/>
          </p:nvSpPr>
          <p:spPr>
            <a:xfrm>
              <a:off x="6335071" y="4359018"/>
              <a:ext cx="113035" cy="10075"/>
            </a:xfrm>
            <a:custGeom>
              <a:rect b="b" l="l" r="r" t="t"/>
              <a:pathLst>
                <a:path extrusionOk="0" h="310" w="3478">
                  <a:moveTo>
                    <a:pt x="168" y="0"/>
                  </a:moveTo>
                  <a:cubicBezTo>
                    <a:pt x="48" y="0"/>
                    <a:pt x="1" y="72"/>
                    <a:pt x="1" y="167"/>
                  </a:cubicBezTo>
                  <a:cubicBezTo>
                    <a:pt x="25" y="262"/>
                    <a:pt x="96" y="310"/>
                    <a:pt x="168" y="310"/>
                  </a:cubicBezTo>
                  <a:lnTo>
                    <a:pt x="3311" y="310"/>
                  </a:lnTo>
                  <a:cubicBezTo>
                    <a:pt x="3382" y="310"/>
                    <a:pt x="3478" y="238"/>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95"/>
            <p:cNvSpPr/>
            <p:nvPr/>
          </p:nvSpPr>
          <p:spPr>
            <a:xfrm>
              <a:off x="6566503" y="4293206"/>
              <a:ext cx="25577" cy="19403"/>
            </a:xfrm>
            <a:custGeom>
              <a:rect b="b" l="l" r="r" t="t"/>
              <a:pathLst>
                <a:path extrusionOk="0" h="597" w="787">
                  <a:moveTo>
                    <a:pt x="119" y="1"/>
                  </a:moveTo>
                  <a:lnTo>
                    <a:pt x="0" y="287"/>
                  </a:lnTo>
                  <a:lnTo>
                    <a:pt x="667" y="596"/>
                  </a:lnTo>
                  <a:lnTo>
                    <a:pt x="786" y="287"/>
                  </a:ln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95"/>
            <p:cNvSpPr/>
            <p:nvPr/>
          </p:nvSpPr>
          <p:spPr>
            <a:xfrm>
              <a:off x="6555648" y="4314103"/>
              <a:ext cx="26357" cy="19403"/>
            </a:xfrm>
            <a:custGeom>
              <a:rect b="b" l="l" r="r" t="t"/>
              <a:pathLst>
                <a:path extrusionOk="0" h="597" w="811">
                  <a:moveTo>
                    <a:pt x="120" y="1"/>
                  </a:moveTo>
                  <a:lnTo>
                    <a:pt x="1" y="310"/>
                  </a:lnTo>
                  <a:lnTo>
                    <a:pt x="692" y="596"/>
                  </a:lnTo>
                  <a:lnTo>
                    <a:pt x="811" y="310"/>
                  </a:lnTo>
                  <a:lnTo>
                    <a:pt x="120"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2" name="Google Shape;21162;p95"/>
          <p:cNvGrpSpPr/>
          <p:nvPr/>
        </p:nvGrpSpPr>
        <p:grpSpPr>
          <a:xfrm>
            <a:off x="7935147" y="3190652"/>
            <a:ext cx="545451" cy="460618"/>
            <a:chOff x="7029336" y="1948883"/>
            <a:chExt cx="358377" cy="302640"/>
          </a:xfrm>
        </p:grpSpPr>
        <p:sp>
          <p:nvSpPr>
            <p:cNvPr id="21163" name="Google Shape;21163;p95"/>
            <p:cNvSpPr/>
            <p:nvPr/>
          </p:nvSpPr>
          <p:spPr>
            <a:xfrm>
              <a:off x="7030896" y="1948883"/>
              <a:ext cx="127725" cy="37960"/>
            </a:xfrm>
            <a:custGeom>
              <a:rect b="b" l="l" r="r" t="t"/>
              <a:pathLst>
                <a:path extrusionOk="0" h="1168" w="3930">
                  <a:moveTo>
                    <a:pt x="381" y="0"/>
                  </a:moveTo>
                  <a:cubicBezTo>
                    <a:pt x="167" y="0"/>
                    <a:pt x="0" y="167"/>
                    <a:pt x="0" y="381"/>
                  </a:cubicBezTo>
                  <a:lnTo>
                    <a:pt x="0" y="953"/>
                  </a:lnTo>
                  <a:lnTo>
                    <a:pt x="1953" y="1167"/>
                  </a:lnTo>
                  <a:lnTo>
                    <a:pt x="3929" y="953"/>
                  </a:lnTo>
                  <a:lnTo>
                    <a:pt x="3929" y="381"/>
                  </a:lnTo>
                  <a:cubicBezTo>
                    <a:pt x="3882" y="143"/>
                    <a:pt x="3739" y="0"/>
                    <a:pt x="352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95"/>
            <p:cNvSpPr/>
            <p:nvPr/>
          </p:nvSpPr>
          <p:spPr>
            <a:xfrm>
              <a:off x="712374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82"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95"/>
            <p:cNvSpPr/>
            <p:nvPr/>
          </p:nvSpPr>
          <p:spPr>
            <a:xfrm>
              <a:off x="702933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95"/>
            <p:cNvSpPr/>
            <p:nvPr/>
          </p:nvSpPr>
          <p:spPr>
            <a:xfrm>
              <a:off x="7360608" y="1979823"/>
              <a:ext cx="27105" cy="271700"/>
            </a:xfrm>
            <a:custGeom>
              <a:rect b="b" l="l" r="r" t="t"/>
              <a:pathLst>
                <a:path extrusionOk="0" h="8360" w="834">
                  <a:moveTo>
                    <a:pt x="0" y="1"/>
                  </a:moveTo>
                  <a:cubicBezTo>
                    <a:pt x="71" y="1"/>
                    <a:pt x="167" y="96"/>
                    <a:pt x="167" y="167"/>
                  </a:cubicBezTo>
                  <a:lnTo>
                    <a:pt x="167" y="8193"/>
                  </a:lnTo>
                  <a:cubicBezTo>
                    <a:pt x="167" y="8264"/>
                    <a:pt x="95" y="8360"/>
                    <a:pt x="0" y="8360"/>
                  </a:cubicBezTo>
                  <a:lnTo>
                    <a:pt x="643" y="8360"/>
                  </a:lnTo>
                  <a:cubicBezTo>
                    <a:pt x="738" y="8360"/>
                    <a:pt x="834" y="8264"/>
                    <a:pt x="834" y="8193"/>
                  </a:cubicBezTo>
                  <a:lnTo>
                    <a:pt x="834" y="167"/>
                  </a:lnTo>
                  <a:cubicBezTo>
                    <a:pt x="834" y="72"/>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95"/>
            <p:cNvSpPr/>
            <p:nvPr/>
          </p:nvSpPr>
          <p:spPr>
            <a:xfrm>
              <a:off x="7029336" y="1979043"/>
              <a:ext cx="358377" cy="43388"/>
            </a:xfrm>
            <a:custGeom>
              <a:rect b="b" l="l" r="r" t="t"/>
              <a:pathLst>
                <a:path extrusionOk="0" h="1335" w="11027">
                  <a:moveTo>
                    <a:pt x="0" y="1"/>
                  </a:moveTo>
                  <a:lnTo>
                    <a:pt x="0" y="1335"/>
                  </a:lnTo>
                  <a:lnTo>
                    <a:pt x="11027" y="1335"/>
                  </a:lnTo>
                  <a:lnTo>
                    <a:pt x="11027" y="168"/>
                  </a:lnTo>
                  <a:cubicBezTo>
                    <a:pt x="11027" y="72"/>
                    <a:pt x="10931"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95"/>
            <p:cNvSpPr/>
            <p:nvPr/>
          </p:nvSpPr>
          <p:spPr>
            <a:xfrm>
              <a:off x="7360608" y="1979823"/>
              <a:ext cx="27105" cy="44167"/>
            </a:xfrm>
            <a:custGeom>
              <a:rect b="b" l="l" r="r" t="t"/>
              <a:pathLst>
                <a:path extrusionOk="0" h="1359" w="834">
                  <a:moveTo>
                    <a:pt x="0" y="1"/>
                  </a:moveTo>
                  <a:cubicBezTo>
                    <a:pt x="71" y="1"/>
                    <a:pt x="167" y="96"/>
                    <a:pt x="167" y="167"/>
                  </a:cubicBezTo>
                  <a:lnTo>
                    <a:pt x="167" y="1358"/>
                  </a:lnTo>
                  <a:lnTo>
                    <a:pt x="834" y="1358"/>
                  </a:lnTo>
                  <a:lnTo>
                    <a:pt x="834" y="167"/>
                  </a:lnTo>
                  <a:cubicBezTo>
                    <a:pt x="834" y="72"/>
                    <a:pt x="738"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95"/>
            <p:cNvSpPr/>
            <p:nvPr/>
          </p:nvSpPr>
          <p:spPr>
            <a:xfrm>
              <a:off x="7304871" y="1995326"/>
              <a:ext cx="11635" cy="11635"/>
            </a:xfrm>
            <a:custGeom>
              <a:rect b="b" l="l" r="r" t="t"/>
              <a:pathLst>
                <a:path extrusionOk="0" h="358" w="358">
                  <a:moveTo>
                    <a:pt x="191" y="0"/>
                  </a:moveTo>
                  <a:cubicBezTo>
                    <a:pt x="96" y="0"/>
                    <a:pt x="0" y="71"/>
                    <a:pt x="0" y="167"/>
                  </a:cubicBezTo>
                  <a:cubicBezTo>
                    <a:pt x="0" y="262"/>
                    <a:pt x="96"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95"/>
            <p:cNvSpPr/>
            <p:nvPr/>
          </p:nvSpPr>
          <p:spPr>
            <a:xfrm>
              <a:off x="7327328" y="1995326"/>
              <a:ext cx="11635" cy="11635"/>
            </a:xfrm>
            <a:custGeom>
              <a:rect b="b" l="l" r="r" t="t"/>
              <a:pathLst>
                <a:path extrusionOk="0" h="358" w="358">
                  <a:moveTo>
                    <a:pt x="191" y="0"/>
                  </a:moveTo>
                  <a:cubicBezTo>
                    <a:pt x="95" y="0"/>
                    <a:pt x="0" y="71"/>
                    <a:pt x="0" y="167"/>
                  </a:cubicBezTo>
                  <a:cubicBezTo>
                    <a:pt x="0" y="262"/>
                    <a:pt x="95" y="357"/>
                    <a:pt x="191" y="357"/>
                  </a:cubicBezTo>
                  <a:cubicBezTo>
                    <a:pt x="286" y="357"/>
                    <a:pt x="357" y="262"/>
                    <a:pt x="357" y="167"/>
                  </a:cubicBezTo>
                  <a:cubicBezTo>
                    <a:pt x="357"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95"/>
            <p:cNvSpPr/>
            <p:nvPr/>
          </p:nvSpPr>
          <p:spPr>
            <a:xfrm>
              <a:off x="7349753" y="1995326"/>
              <a:ext cx="11635" cy="11635"/>
            </a:xfrm>
            <a:custGeom>
              <a:rect b="b" l="l" r="r" t="t"/>
              <a:pathLst>
                <a:path extrusionOk="0" h="358" w="358">
                  <a:moveTo>
                    <a:pt x="191" y="0"/>
                  </a:moveTo>
                  <a:cubicBezTo>
                    <a:pt x="72" y="0"/>
                    <a:pt x="1" y="71"/>
                    <a:pt x="1" y="167"/>
                  </a:cubicBezTo>
                  <a:cubicBezTo>
                    <a:pt x="1" y="262"/>
                    <a:pt x="72"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95"/>
            <p:cNvSpPr/>
            <p:nvPr/>
          </p:nvSpPr>
          <p:spPr>
            <a:xfrm>
              <a:off x="7118353" y="2058766"/>
              <a:ext cx="177255" cy="167213"/>
            </a:xfrm>
            <a:custGeom>
              <a:rect b="b" l="l" r="r" t="t"/>
              <a:pathLst>
                <a:path extrusionOk="0" h="5145" w="5454">
                  <a:moveTo>
                    <a:pt x="214" y="1"/>
                  </a:moveTo>
                  <a:cubicBezTo>
                    <a:pt x="95" y="1"/>
                    <a:pt x="0" y="96"/>
                    <a:pt x="0" y="215"/>
                  </a:cubicBezTo>
                  <a:lnTo>
                    <a:pt x="0" y="3883"/>
                  </a:lnTo>
                  <a:cubicBezTo>
                    <a:pt x="0" y="4002"/>
                    <a:pt x="95" y="4097"/>
                    <a:pt x="214" y="4097"/>
                  </a:cubicBezTo>
                  <a:lnTo>
                    <a:pt x="1548" y="4097"/>
                  </a:lnTo>
                  <a:cubicBezTo>
                    <a:pt x="1619" y="4097"/>
                    <a:pt x="1667" y="4121"/>
                    <a:pt x="1715" y="4145"/>
                  </a:cubicBezTo>
                  <a:lnTo>
                    <a:pt x="2453" y="5073"/>
                  </a:lnTo>
                  <a:cubicBezTo>
                    <a:pt x="2501" y="5121"/>
                    <a:pt x="2554" y="5145"/>
                    <a:pt x="2605" y="5145"/>
                  </a:cubicBezTo>
                  <a:cubicBezTo>
                    <a:pt x="2655" y="5145"/>
                    <a:pt x="2703" y="5121"/>
                    <a:pt x="2739" y="5073"/>
                  </a:cubicBezTo>
                  <a:lnTo>
                    <a:pt x="3501" y="4145"/>
                  </a:lnTo>
                  <a:cubicBezTo>
                    <a:pt x="3525" y="4121"/>
                    <a:pt x="3572" y="4097"/>
                    <a:pt x="3644" y="4097"/>
                  </a:cubicBezTo>
                  <a:lnTo>
                    <a:pt x="5215" y="4097"/>
                  </a:lnTo>
                  <a:cubicBezTo>
                    <a:pt x="5335" y="4097"/>
                    <a:pt x="5430" y="4002"/>
                    <a:pt x="5430" y="3883"/>
                  </a:cubicBezTo>
                  <a:lnTo>
                    <a:pt x="5430" y="215"/>
                  </a:lnTo>
                  <a:cubicBezTo>
                    <a:pt x="5454" y="96"/>
                    <a:pt x="5335" y="1"/>
                    <a:pt x="5239"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95"/>
            <p:cNvSpPr/>
            <p:nvPr/>
          </p:nvSpPr>
          <p:spPr>
            <a:xfrm>
              <a:off x="7266943" y="2058766"/>
              <a:ext cx="28665" cy="133153"/>
            </a:xfrm>
            <a:custGeom>
              <a:rect b="b" l="l" r="r" t="t"/>
              <a:pathLst>
                <a:path extrusionOk="0" h="4097" w="882">
                  <a:moveTo>
                    <a:pt x="0" y="1"/>
                  </a:moveTo>
                  <a:cubicBezTo>
                    <a:pt x="120" y="1"/>
                    <a:pt x="191" y="96"/>
                    <a:pt x="191" y="215"/>
                  </a:cubicBezTo>
                  <a:lnTo>
                    <a:pt x="191" y="3883"/>
                  </a:lnTo>
                  <a:cubicBezTo>
                    <a:pt x="191" y="4002"/>
                    <a:pt x="120" y="4097"/>
                    <a:pt x="0" y="4097"/>
                  </a:cubicBezTo>
                  <a:lnTo>
                    <a:pt x="643" y="4097"/>
                  </a:lnTo>
                  <a:cubicBezTo>
                    <a:pt x="763" y="4097"/>
                    <a:pt x="858" y="4002"/>
                    <a:pt x="858" y="3883"/>
                  </a:cubicBezTo>
                  <a:lnTo>
                    <a:pt x="858" y="215"/>
                  </a:lnTo>
                  <a:cubicBezTo>
                    <a:pt x="882" y="96"/>
                    <a:pt x="763" y="1"/>
                    <a:pt x="66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95"/>
            <p:cNvSpPr/>
            <p:nvPr/>
          </p:nvSpPr>
          <p:spPr>
            <a:xfrm>
              <a:off x="7267723" y="2041736"/>
              <a:ext cx="38707" cy="38740"/>
            </a:xfrm>
            <a:custGeom>
              <a:rect b="b" l="l" r="r" t="t"/>
              <a:pathLst>
                <a:path extrusionOk="0" h="1192" w="1191">
                  <a:moveTo>
                    <a:pt x="596" y="1"/>
                  </a:moveTo>
                  <a:cubicBezTo>
                    <a:pt x="262" y="1"/>
                    <a:pt x="0" y="263"/>
                    <a:pt x="0" y="596"/>
                  </a:cubicBezTo>
                  <a:cubicBezTo>
                    <a:pt x="0" y="930"/>
                    <a:pt x="262" y="1192"/>
                    <a:pt x="596" y="1192"/>
                  </a:cubicBezTo>
                  <a:cubicBezTo>
                    <a:pt x="929" y="1192"/>
                    <a:pt x="1191" y="930"/>
                    <a:pt x="1191" y="596"/>
                  </a:cubicBezTo>
                  <a:cubicBezTo>
                    <a:pt x="1191" y="263"/>
                    <a:pt x="929"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95"/>
            <p:cNvSpPr/>
            <p:nvPr/>
          </p:nvSpPr>
          <p:spPr>
            <a:xfrm>
              <a:off x="7143866" y="2080443"/>
              <a:ext cx="42607" cy="10888"/>
            </a:xfrm>
            <a:custGeom>
              <a:rect b="b" l="l" r="r" t="t"/>
              <a:pathLst>
                <a:path extrusionOk="0" h="335" w="1311">
                  <a:moveTo>
                    <a:pt x="144" y="1"/>
                  </a:moveTo>
                  <a:cubicBezTo>
                    <a:pt x="49" y="1"/>
                    <a:pt x="1" y="96"/>
                    <a:pt x="1" y="167"/>
                  </a:cubicBezTo>
                  <a:cubicBezTo>
                    <a:pt x="1" y="263"/>
                    <a:pt x="96" y="334"/>
                    <a:pt x="168" y="334"/>
                  </a:cubicBezTo>
                  <a:lnTo>
                    <a:pt x="1168" y="334"/>
                  </a:lnTo>
                  <a:cubicBezTo>
                    <a:pt x="1239" y="334"/>
                    <a:pt x="1311" y="263"/>
                    <a:pt x="1311" y="143"/>
                  </a:cubicBezTo>
                  <a:cubicBezTo>
                    <a:pt x="1311" y="48"/>
                    <a:pt x="1216" y="1"/>
                    <a:pt x="11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95"/>
            <p:cNvSpPr/>
            <p:nvPr/>
          </p:nvSpPr>
          <p:spPr>
            <a:xfrm>
              <a:off x="7144646" y="2105208"/>
              <a:ext cx="120770" cy="10888"/>
            </a:xfrm>
            <a:custGeom>
              <a:rect b="b" l="l" r="r" t="t"/>
              <a:pathLst>
                <a:path extrusionOk="0" h="335"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95"/>
            <p:cNvSpPr/>
            <p:nvPr/>
          </p:nvSpPr>
          <p:spPr>
            <a:xfrm>
              <a:off x="7144646" y="2130753"/>
              <a:ext cx="120770" cy="10855"/>
            </a:xfrm>
            <a:custGeom>
              <a:rect b="b" l="l" r="r" t="t"/>
              <a:pathLst>
                <a:path extrusionOk="0" h="334" w="3716">
                  <a:moveTo>
                    <a:pt x="144" y="1"/>
                  </a:moveTo>
                  <a:cubicBezTo>
                    <a:pt x="72" y="1"/>
                    <a:pt x="1" y="96"/>
                    <a:pt x="1" y="167"/>
                  </a:cubicBezTo>
                  <a:cubicBezTo>
                    <a:pt x="1" y="262"/>
                    <a:pt x="96" y="334"/>
                    <a:pt x="191" y="334"/>
                  </a:cubicBezTo>
                  <a:lnTo>
                    <a:pt x="3573" y="334"/>
                  </a:lnTo>
                  <a:cubicBezTo>
                    <a:pt x="3668" y="334"/>
                    <a:pt x="3716" y="262"/>
                    <a:pt x="3716" y="143"/>
                  </a:cubicBezTo>
                  <a:cubicBezTo>
                    <a:pt x="3716" y="48"/>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95"/>
            <p:cNvSpPr/>
            <p:nvPr/>
          </p:nvSpPr>
          <p:spPr>
            <a:xfrm>
              <a:off x="7144646" y="2155518"/>
              <a:ext cx="120770" cy="10855"/>
            </a:xfrm>
            <a:custGeom>
              <a:rect b="b" l="l" r="r" t="t"/>
              <a:pathLst>
                <a:path extrusionOk="0" h="334"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9" name="Google Shape;21179;p95"/>
          <p:cNvGrpSpPr/>
          <p:nvPr/>
        </p:nvGrpSpPr>
        <p:grpSpPr>
          <a:xfrm>
            <a:off x="7935147" y="4047040"/>
            <a:ext cx="546638" cy="451220"/>
            <a:chOff x="7029336" y="2511556"/>
            <a:chExt cx="359157" cy="296465"/>
          </a:xfrm>
        </p:grpSpPr>
        <p:sp>
          <p:nvSpPr>
            <p:cNvPr id="21180" name="Google Shape;21180;p95"/>
            <p:cNvSpPr/>
            <p:nvPr/>
          </p:nvSpPr>
          <p:spPr>
            <a:xfrm>
              <a:off x="7163236" y="2743736"/>
              <a:ext cx="92138" cy="59638"/>
            </a:xfrm>
            <a:custGeom>
              <a:rect b="b" l="l" r="r" t="t"/>
              <a:pathLst>
                <a:path extrusionOk="0" h="1835" w="2835">
                  <a:moveTo>
                    <a:pt x="1405" y="1"/>
                  </a:moveTo>
                  <a:lnTo>
                    <a:pt x="215" y="215"/>
                  </a:lnTo>
                  <a:lnTo>
                    <a:pt x="0" y="1834"/>
                  </a:lnTo>
                  <a:lnTo>
                    <a:pt x="2834" y="1834"/>
                  </a:lnTo>
                  <a:lnTo>
                    <a:pt x="2596" y="215"/>
                  </a:lnTo>
                  <a:lnTo>
                    <a:pt x="1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95"/>
            <p:cNvSpPr/>
            <p:nvPr/>
          </p:nvSpPr>
          <p:spPr>
            <a:xfrm>
              <a:off x="7225928" y="2743736"/>
              <a:ext cx="27885" cy="59638"/>
            </a:xfrm>
            <a:custGeom>
              <a:rect b="b" l="l" r="r" t="t"/>
              <a:pathLst>
                <a:path extrusionOk="0" h="1835" w="858">
                  <a:moveTo>
                    <a:pt x="262" y="1"/>
                  </a:moveTo>
                  <a:lnTo>
                    <a:pt x="0" y="215"/>
                  </a:lnTo>
                  <a:lnTo>
                    <a:pt x="215" y="1834"/>
                  </a:lnTo>
                  <a:lnTo>
                    <a:pt x="858" y="1834"/>
                  </a:lnTo>
                  <a:lnTo>
                    <a:pt x="667" y="215"/>
                  </a:lnTo>
                  <a:lnTo>
                    <a:pt x="262"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95"/>
            <p:cNvSpPr/>
            <p:nvPr/>
          </p:nvSpPr>
          <p:spPr>
            <a:xfrm>
              <a:off x="7029336" y="2618351"/>
              <a:ext cx="358377" cy="100653"/>
            </a:xfrm>
            <a:custGeom>
              <a:rect b="b" l="l" r="r" t="t"/>
              <a:pathLst>
                <a:path extrusionOk="0" h="3097" w="11027">
                  <a:moveTo>
                    <a:pt x="5764" y="1"/>
                  </a:moveTo>
                  <a:lnTo>
                    <a:pt x="0" y="334"/>
                  </a:lnTo>
                  <a:lnTo>
                    <a:pt x="0" y="2882"/>
                  </a:lnTo>
                  <a:lnTo>
                    <a:pt x="6025" y="3096"/>
                  </a:lnTo>
                  <a:lnTo>
                    <a:pt x="11027" y="2882"/>
                  </a:lnTo>
                  <a:lnTo>
                    <a:pt x="11027" y="334"/>
                  </a:lnTo>
                  <a:lnTo>
                    <a:pt x="576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95"/>
            <p:cNvSpPr/>
            <p:nvPr/>
          </p:nvSpPr>
          <p:spPr>
            <a:xfrm>
              <a:off x="7366003" y="2618351"/>
              <a:ext cx="21710" cy="101433"/>
            </a:xfrm>
            <a:custGeom>
              <a:rect b="b" l="l" r="r" t="t"/>
              <a:pathLst>
                <a:path extrusionOk="0" h="3121" w="668">
                  <a:moveTo>
                    <a:pt x="1" y="1"/>
                  </a:moveTo>
                  <a:lnTo>
                    <a:pt x="1" y="3120"/>
                  </a:lnTo>
                  <a:lnTo>
                    <a:pt x="668" y="2882"/>
                  </a:lnTo>
                  <a:lnTo>
                    <a:pt x="668" y="334"/>
                  </a:lnTo>
                  <a:lnTo>
                    <a:pt x="1"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95"/>
            <p:cNvSpPr/>
            <p:nvPr/>
          </p:nvSpPr>
          <p:spPr>
            <a:xfrm>
              <a:off x="7136131" y="2513083"/>
              <a:ext cx="251582" cy="116122"/>
            </a:xfrm>
            <a:custGeom>
              <a:rect b="b" l="l" r="r" t="t"/>
              <a:pathLst>
                <a:path extrusionOk="0" h="3573" w="7741">
                  <a:moveTo>
                    <a:pt x="1" y="1"/>
                  </a:moveTo>
                  <a:lnTo>
                    <a:pt x="144" y="3573"/>
                  </a:lnTo>
                  <a:lnTo>
                    <a:pt x="7741" y="3573"/>
                  </a:lnTo>
                  <a:lnTo>
                    <a:pt x="7741" y="406"/>
                  </a:lnTo>
                  <a:cubicBezTo>
                    <a:pt x="7741" y="168"/>
                    <a:pt x="7526" y="1"/>
                    <a:pt x="7288"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95"/>
            <p:cNvSpPr/>
            <p:nvPr/>
          </p:nvSpPr>
          <p:spPr>
            <a:xfrm>
              <a:off x="7352093" y="2511556"/>
              <a:ext cx="35620" cy="117650"/>
            </a:xfrm>
            <a:custGeom>
              <a:rect b="b" l="l" r="r" t="t"/>
              <a:pathLst>
                <a:path extrusionOk="0" h="3620" w="1096">
                  <a:moveTo>
                    <a:pt x="0" y="0"/>
                  </a:moveTo>
                  <a:cubicBezTo>
                    <a:pt x="214" y="0"/>
                    <a:pt x="429" y="215"/>
                    <a:pt x="429" y="453"/>
                  </a:cubicBezTo>
                  <a:lnTo>
                    <a:pt x="429" y="3620"/>
                  </a:lnTo>
                  <a:lnTo>
                    <a:pt x="1096" y="3620"/>
                  </a:lnTo>
                  <a:lnTo>
                    <a:pt x="1096" y="453"/>
                  </a:lnTo>
                  <a:cubicBezTo>
                    <a:pt x="1096" y="215"/>
                    <a:pt x="881" y="0"/>
                    <a:pt x="643"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95"/>
            <p:cNvSpPr/>
            <p:nvPr/>
          </p:nvSpPr>
          <p:spPr>
            <a:xfrm>
              <a:off x="7029336" y="2513083"/>
              <a:ext cx="111475" cy="116903"/>
            </a:xfrm>
            <a:custGeom>
              <a:rect b="b" l="l" r="r" t="t"/>
              <a:pathLst>
                <a:path extrusionOk="0" h="3597" w="3430">
                  <a:moveTo>
                    <a:pt x="453" y="1"/>
                  </a:moveTo>
                  <a:cubicBezTo>
                    <a:pt x="215" y="1"/>
                    <a:pt x="0" y="191"/>
                    <a:pt x="0" y="429"/>
                  </a:cubicBezTo>
                  <a:lnTo>
                    <a:pt x="0" y="3597"/>
                  </a:lnTo>
                  <a:lnTo>
                    <a:pt x="3430" y="3597"/>
                  </a:lnTo>
                  <a:lnTo>
                    <a:pt x="3430" y="1"/>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95"/>
            <p:cNvSpPr/>
            <p:nvPr/>
          </p:nvSpPr>
          <p:spPr>
            <a:xfrm>
              <a:off x="7030896" y="2712016"/>
              <a:ext cx="357598" cy="38708"/>
            </a:xfrm>
            <a:custGeom>
              <a:rect b="b" l="l" r="r" t="t"/>
              <a:pathLst>
                <a:path extrusionOk="0" h="1191" w="11003">
                  <a:moveTo>
                    <a:pt x="0" y="0"/>
                  </a:moveTo>
                  <a:lnTo>
                    <a:pt x="0" y="738"/>
                  </a:lnTo>
                  <a:cubicBezTo>
                    <a:pt x="0" y="977"/>
                    <a:pt x="191" y="1191"/>
                    <a:pt x="429" y="1191"/>
                  </a:cubicBezTo>
                  <a:lnTo>
                    <a:pt x="10550" y="1191"/>
                  </a:lnTo>
                  <a:cubicBezTo>
                    <a:pt x="10788" y="1191"/>
                    <a:pt x="11002" y="977"/>
                    <a:pt x="11002" y="738"/>
                  </a:cubicBezTo>
                  <a:lnTo>
                    <a:pt x="1100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95"/>
            <p:cNvSpPr/>
            <p:nvPr/>
          </p:nvSpPr>
          <p:spPr>
            <a:xfrm>
              <a:off x="7352093" y="2712016"/>
              <a:ext cx="35620" cy="38708"/>
            </a:xfrm>
            <a:custGeom>
              <a:rect b="b" l="l" r="r" t="t"/>
              <a:pathLst>
                <a:path extrusionOk="0" h="1191" w="1096">
                  <a:moveTo>
                    <a:pt x="429" y="0"/>
                  </a:moveTo>
                  <a:lnTo>
                    <a:pt x="429" y="738"/>
                  </a:lnTo>
                  <a:cubicBezTo>
                    <a:pt x="429" y="977"/>
                    <a:pt x="214" y="1191"/>
                    <a:pt x="0" y="1191"/>
                  </a:cubicBezTo>
                  <a:lnTo>
                    <a:pt x="643" y="1191"/>
                  </a:lnTo>
                  <a:cubicBezTo>
                    <a:pt x="881" y="1191"/>
                    <a:pt x="1096" y="977"/>
                    <a:pt x="1096" y="738"/>
                  </a:cubicBezTo>
                  <a:lnTo>
                    <a:pt x="1096"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95"/>
            <p:cNvSpPr/>
            <p:nvPr/>
          </p:nvSpPr>
          <p:spPr>
            <a:xfrm>
              <a:off x="7070351" y="2657838"/>
              <a:ext cx="49563" cy="25545"/>
            </a:xfrm>
            <a:custGeom>
              <a:rect b="b" l="l" r="r" t="t"/>
              <a:pathLst>
                <a:path extrusionOk="0" h="786" w="1525">
                  <a:moveTo>
                    <a:pt x="382" y="0"/>
                  </a:moveTo>
                  <a:cubicBezTo>
                    <a:pt x="167" y="0"/>
                    <a:pt x="1" y="191"/>
                    <a:pt x="1" y="381"/>
                  </a:cubicBezTo>
                  <a:cubicBezTo>
                    <a:pt x="1" y="619"/>
                    <a:pt x="167" y="786"/>
                    <a:pt x="382" y="786"/>
                  </a:cubicBezTo>
                  <a:lnTo>
                    <a:pt x="1120" y="786"/>
                  </a:lnTo>
                  <a:cubicBezTo>
                    <a:pt x="1334" y="786"/>
                    <a:pt x="1525" y="595"/>
                    <a:pt x="1525" y="381"/>
                  </a:cubicBezTo>
                  <a:cubicBezTo>
                    <a:pt x="1525" y="143"/>
                    <a:pt x="1334" y="0"/>
                    <a:pt x="1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95"/>
            <p:cNvSpPr/>
            <p:nvPr/>
          </p:nvSpPr>
          <p:spPr>
            <a:xfrm>
              <a:off x="7145426" y="2657838"/>
              <a:ext cx="49563" cy="25545"/>
            </a:xfrm>
            <a:custGeom>
              <a:rect b="b" l="l" r="r" t="t"/>
              <a:pathLst>
                <a:path extrusionOk="0" h="786" w="1525">
                  <a:moveTo>
                    <a:pt x="405" y="0"/>
                  </a:moveTo>
                  <a:cubicBezTo>
                    <a:pt x="191" y="0"/>
                    <a:pt x="1" y="191"/>
                    <a:pt x="1" y="381"/>
                  </a:cubicBezTo>
                  <a:cubicBezTo>
                    <a:pt x="1" y="619"/>
                    <a:pt x="191" y="786"/>
                    <a:pt x="405" y="786"/>
                  </a:cubicBezTo>
                  <a:lnTo>
                    <a:pt x="1144" y="786"/>
                  </a:lnTo>
                  <a:cubicBezTo>
                    <a:pt x="1382" y="786"/>
                    <a:pt x="1525" y="595"/>
                    <a:pt x="1525" y="381"/>
                  </a:cubicBezTo>
                  <a:cubicBezTo>
                    <a:pt x="1525" y="191"/>
                    <a:pt x="1358" y="0"/>
                    <a:pt x="11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95"/>
            <p:cNvSpPr/>
            <p:nvPr/>
          </p:nvSpPr>
          <p:spPr>
            <a:xfrm>
              <a:off x="7222061" y="2657838"/>
              <a:ext cx="49563" cy="25545"/>
            </a:xfrm>
            <a:custGeom>
              <a:rect b="b" l="l" r="r" t="t"/>
              <a:pathLst>
                <a:path extrusionOk="0" h="786" w="1525">
                  <a:moveTo>
                    <a:pt x="381" y="0"/>
                  </a:moveTo>
                  <a:cubicBezTo>
                    <a:pt x="191" y="0"/>
                    <a:pt x="0" y="191"/>
                    <a:pt x="0" y="381"/>
                  </a:cubicBezTo>
                  <a:cubicBezTo>
                    <a:pt x="0" y="619"/>
                    <a:pt x="191" y="786"/>
                    <a:pt x="381" y="786"/>
                  </a:cubicBezTo>
                  <a:lnTo>
                    <a:pt x="1143" y="786"/>
                  </a:lnTo>
                  <a:cubicBezTo>
                    <a:pt x="1334" y="786"/>
                    <a:pt x="1524" y="595"/>
                    <a:pt x="1524" y="381"/>
                  </a:cubicBezTo>
                  <a:cubicBezTo>
                    <a:pt x="1524" y="191"/>
                    <a:pt x="1334" y="0"/>
                    <a:pt x="11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95"/>
            <p:cNvSpPr/>
            <p:nvPr/>
          </p:nvSpPr>
          <p:spPr>
            <a:xfrm>
              <a:off x="7297916" y="2657838"/>
              <a:ext cx="48782" cy="25545"/>
            </a:xfrm>
            <a:custGeom>
              <a:rect b="b" l="l" r="r" t="t"/>
              <a:pathLst>
                <a:path extrusionOk="0" h="786" w="1501">
                  <a:moveTo>
                    <a:pt x="381" y="0"/>
                  </a:moveTo>
                  <a:cubicBezTo>
                    <a:pt x="167" y="0"/>
                    <a:pt x="0" y="191"/>
                    <a:pt x="0" y="381"/>
                  </a:cubicBezTo>
                  <a:cubicBezTo>
                    <a:pt x="0" y="619"/>
                    <a:pt x="167" y="786"/>
                    <a:pt x="381" y="786"/>
                  </a:cubicBezTo>
                  <a:lnTo>
                    <a:pt x="1119" y="786"/>
                  </a:lnTo>
                  <a:cubicBezTo>
                    <a:pt x="1334" y="786"/>
                    <a:pt x="1500" y="595"/>
                    <a:pt x="1500" y="381"/>
                  </a:cubicBezTo>
                  <a:cubicBezTo>
                    <a:pt x="1500" y="143"/>
                    <a:pt x="1334" y="0"/>
                    <a:pt x="111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95"/>
            <p:cNvSpPr/>
            <p:nvPr/>
          </p:nvSpPr>
          <p:spPr>
            <a:xfrm>
              <a:off x="7318813" y="2676396"/>
              <a:ext cx="50310" cy="50147"/>
            </a:xfrm>
            <a:custGeom>
              <a:rect b="b" l="l" r="r" t="t"/>
              <a:pathLst>
                <a:path extrusionOk="0" h="1543" w="1548">
                  <a:moveTo>
                    <a:pt x="119" y="1"/>
                  </a:moveTo>
                  <a:cubicBezTo>
                    <a:pt x="48" y="1"/>
                    <a:pt x="0" y="24"/>
                    <a:pt x="24" y="72"/>
                  </a:cubicBezTo>
                  <a:lnTo>
                    <a:pt x="214" y="1120"/>
                  </a:lnTo>
                  <a:cubicBezTo>
                    <a:pt x="229" y="1194"/>
                    <a:pt x="281" y="1232"/>
                    <a:pt x="342" y="1232"/>
                  </a:cubicBezTo>
                  <a:cubicBezTo>
                    <a:pt x="378" y="1232"/>
                    <a:pt x="417" y="1218"/>
                    <a:pt x="453" y="1191"/>
                  </a:cubicBezTo>
                  <a:lnTo>
                    <a:pt x="595" y="1072"/>
                  </a:lnTo>
                  <a:lnTo>
                    <a:pt x="1048" y="1525"/>
                  </a:lnTo>
                  <a:cubicBezTo>
                    <a:pt x="1060" y="1537"/>
                    <a:pt x="1084" y="1543"/>
                    <a:pt x="1110" y="1543"/>
                  </a:cubicBezTo>
                  <a:cubicBezTo>
                    <a:pt x="1137" y="1543"/>
                    <a:pt x="1167" y="1537"/>
                    <a:pt x="1191" y="1525"/>
                  </a:cubicBezTo>
                  <a:lnTo>
                    <a:pt x="1524" y="1191"/>
                  </a:lnTo>
                  <a:cubicBezTo>
                    <a:pt x="1548" y="1144"/>
                    <a:pt x="1548" y="1096"/>
                    <a:pt x="1524" y="1025"/>
                  </a:cubicBezTo>
                  <a:lnTo>
                    <a:pt x="1072" y="596"/>
                  </a:lnTo>
                  <a:lnTo>
                    <a:pt x="1072" y="572"/>
                  </a:lnTo>
                  <a:lnTo>
                    <a:pt x="1215" y="406"/>
                  </a:lnTo>
                  <a:cubicBezTo>
                    <a:pt x="1310" y="334"/>
                    <a:pt x="1262" y="215"/>
                    <a:pt x="1167" y="167"/>
                  </a:cubicBez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95"/>
            <p:cNvSpPr/>
            <p:nvPr/>
          </p:nvSpPr>
          <p:spPr>
            <a:xfrm>
              <a:off x="7135383" y="2797133"/>
              <a:ext cx="147063" cy="10888"/>
            </a:xfrm>
            <a:custGeom>
              <a:rect b="b" l="l" r="r" t="t"/>
              <a:pathLst>
                <a:path extrusionOk="0" h="335" w="4525">
                  <a:moveTo>
                    <a:pt x="167" y="1"/>
                  </a:moveTo>
                  <a:cubicBezTo>
                    <a:pt x="48" y="1"/>
                    <a:pt x="0" y="96"/>
                    <a:pt x="0" y="191"/>
                  </a:cubicBezTo>
                  <a:cubicBezTo>
                    <a:pt x="24" y="263"/>
                    <a:pt x="71" y="334"/>
                    <a:pt x="167" y="334"/>
                  </a:cubicBezTo>
                  <a:lnTo>
                    <a:pt x="4334" y="334"/>
                  </a:lnTo>
                  <a:cubicBezTo>
                    <a:pt x="4453" y="334"/>
                    <a:pt x="4525" y="263"/>
                    <a:pt x="4525" y="144"/>
                  </a:cubicBezTo>
                  <a:cubicBezTo>
                    <a:pt x="4477" y="48"/>
                    <a:pt x="4430" y="1"/>
                    <a:pt x="43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95"/>
            <p:cNvSpPr/>
            <p:nvPr/>
          </p:nvSpPr>
          <p:spPr>
            <a:xfrm>
              <a:off x="7062616" y="2544836"/>
              <a:ext cx="51902" cy="51870"/>
            </a:xfrm>
            <a:custGeom>
              <a:rect b="b" l="l" r="r" t="t"/>
              <a:pathLst>
                <a:path extrusionOk="0" h="1596" w="1597">
                  <a:moveTo>
                    <a:pt x="763" y="334"/>
                  </a:moveTo>
                  <a:cubicBezTo>
                    <a:pt x="1001" y="334"/>
                    <a:pt x="1215" y="524"/>
                    <a:pt x="1215" y="762"/>
                  </a:cubicBezTo>
                  <a:cubicBezTo>
                    <a:pt x="1215" y="834"/>
                    <a:pt x="1215" y="858"/>
                    <a:pt x="1191" y="929"/>
                  </a:cubicBezTo>
                  <a:lnTo>
                    <a:pt x="977" y="715"/>
                  </a:lnTo>
                  <a:cubicBezTo>
                    <a:pt x="941" y="679"/>
                    <a:pt x="893" y="661"/>
                    <a:pt x="846" y="661"/>
                  </a:cubicBezTo>
                  <a:cubicBezTo>
                    <a:pt x="798" y="661"/>
                    <a:pt x="751" y="679"/>
                    <a:pt x="715" y="715"/>
                  </a:cubicBezTo>
                  <a:cubicBezTo>
                    <a:pt x="643" y="762"/>
                    <a:pt x="643" y="881"/>
                    <a:pt x="715" y="977"/>
                  </a:cubicBezTo>
                  <a:lnTo>
                    <a:pt x="929" y="1191"/>
                  </a:lnTo>
                  <a:cubicBezTo>
                    <a:pt x="882" y="1215"/>
                    <a:pt x="834" y="1215"/>
                    <a:pt x="763" y="1215"/>
                  </a:cubicBezTo>
                  <a:cubicBezTo>
                    <a:pt x="524" y="1215"/>
                    <a:pt x="334" y="1000"/>
                    <a:pt x="334" y="762"/>
                  </a:cubicBezTo>
                  <a:cubicBezTo>
                    <a:pt x="334" y="524"/>
                    <a:pt x="524" y="334"/>
                    <a:pt x="763" y="334"/>
                  </a:cubicBezTo>
                  <a:close/>
                  <a:moveTo>
                    <a:pt x="786" y="0"/>
                  </a:moveTo>
                  <a:cubicBezTo>
                    <a:pt x="358" y="0"/>
                    <a:pt x="0" y="357"/>
                    <a:pt x="0" y="810"/>
                  </a:cubicBezTo>
                  <a:cubicBezTo>
                    <a:pt x="0" y="1239"/>
                    <a:pt x="358" y="1596"/>
                    <a:pt x="786" y="1596"/>
                  </a:cubicBezTo>
                  <a:cubicBezTo>
                    <a:pt x="953" y="1596"/>
                    <a:pt x="1096" y="1548"/>
                    <a:pt x="1215" y="1477"/>
                  </a:cubicBezTo>
                  <a:lnTo>
                    <a:pt x="1286" y="1548"/>
                  </a:lnTo>
                  <a:cubicBezTo>
                    <a:pt x="1310" y="1572"/>
                    <a:pt x="1358" y="1596"/>
                    <a:pt x="1382" y="1596"/>
                  </a:cubicBezTo>
                  <a:cubicBezTo>
                    <a:pt x="1429" y="1596"/>
                    <a:pt x="1477" y="1572"/>
                    <a:pt x="1501" y="1548"/>
                  </a:cubicBezTo>
                  <a:cubicBezTo>
                    <a:pt x="1596" y="1453"/>
                    <a:pt x="1596" y="1334"/>
                    <a:pt x="1548" y="1286"/>
                  </a:cubicBezTo>
                  <a:lnTo>
                    <a:pt x="1477" y="1215"/>
                  </a:lnTo>
                  <a:cubicBezTo>
                    <a:pt x="1548" y="1096"/>
                    <a:pt x="1596" y="953"/>
                    <a:pt x="1596" y="810"/>
                  </a:cubicBezTo>
                  <a:cubicBezTo>
                    <a:pt x="1596" y="357"/>
                    <a:pt x="1239" y="0"/>
                    <a:pt x="78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95"/>
            <p:cNvSpPr/>
            <p:nvPr/>
          </p:nvSpPr>
          <p:spPr>
            <a:xfrm>
              <a:off x="7178706" y="2541716"/>
              <a:ext cx="173420" cy="10888"/>
            </a:xfrm>
            <a:custGeom>
              <a:rect b="b" l="l" r="r" t="t"/>
              <a:pathLst>
                <a:path extrusionOk="0" h="335" w="5336">
                  <a:moveTo>
                    <a:pt x="167" y="1"/>
                  </a:moveTo>
                  <a:cubicBezTo>
                    <a:pt x="96" y="1"/>
                    <a:pt x="1" y="96"/>
                    <a:pt x="24" y="215"/>
                  </a:cubicBezTo>
                  <a:cubicBezTo>
                    <a:pt x="24" y="263"/>
                    <a:pt x="96" y="334"/>
                    <a:pt x="167" y="334"/>
                  </a:cubicBezTo>
                  <a:lnTo>
                    <a:pt x="5145" y="334"/>
                  </a:lnTo>
                  <a:cubicBezTo>
                    <a:pt x="5264" y="334"/>
                    <a:pt x="5335" y="239"/>
                    <a:pt x="5287" y="120"/>
                  </a:cubicBezTo>
                  <a:cubicBezTo>
                    <a:pt x="5287" y="72"/>
                    <a:pt x="5240" y="1"/>
                    <a:pt x="51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95"/>
            <p:cNvSpPr/>
            <p:nvPr/>
          </p:nvSpPr>
          <p:spPr>
            <a:xfrm>
              <a:off x="7178706" y="2565733"/>
              <a:ext cx="173420" cy="10855"/>
            </a:xfrm>
            <a:custGeom>
              <a:rect b="b" l="l" r="r" t="t"/>
              <a:pathLst>
                <a:path extrusionOk="0" h="334" w="5336">
                  <a:moveTo>
                    <a:pt x="167" y="0"/>
                  </a:moveTo>
                  <a:cubicBezTo>
                    <a:pt x="96" y="0"/>
                    <a:pt x="1" y="95"/>
                    <a:pt x="24" y="215"/>
                  </a:cubicBezTo>
                  <a:cubicBezTo>
                    <a:pt x="24" y="286"/>
                    <a:pt x="96" y="334"/>
                    <a:pt x="167" y="334"/>
                  </a:cubicBezTo>
                  <a:lnTo>
                    <a:pt x="5145" y="334"/>
                  </a:lnTo>
                  <a:cubicBezTo>
                    <a:pt x="5264" y="334"/>
                    <a:pt x="5335" y="238"/>
                    <a:pt x="5287" y="119"/>
                  </a:cubicBezTo>
                  <a:cubicBezTo>
                    <a:pt x="5287" y="72"/>
                    <a:pt x="5240" y="0"/>
                    <a:pt x="514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95"/>
            <p:cNvSpPr/>
            <p:nvPr/>
          </p:nvSpPr>
          <p:spPr>
            <a:xfrm>
              <a:off x="7178706" y="2588938"/>
              <a:ext cx="58857" cy="10888"/>
            </a:xfrm>
            <a:custGeom>
              <a:rect b="b" l="l" r="r" t="t"/>
              <a:pathLst>
                <a:path extrusionOk="0" h="335" w="1811">
                  <a:moveTo>
                    <a:pt x="167" y="1"/>
                  </a:moveTo>
                  <a:cubicBezTo>
                    <a:pt x="96" y="1"/>
                    <a:pt x="1" y="96"/>
                    <a:pt x="24" y="215"/>
                  </a:cubicBezTo>
                  <a:cubicBezTo>
                    <a:pt x="24" y="286"/>
                    <a:pt x="96" y="334"/>
                    <a:pt x="167" y="334"/>
                  </a:cubicBezTo>
                  <a:lnTo>
                    <a:pt x="1644" y="334"/>
                  </a:lnTo>
                  <a:cubicBezTo>
                    <a:pt x="1715" y="334"/>
                    <a:pt x="1811" y="239"/>
                    <a:pt x="1787" y="120"/>
                  </a:cubicBezTo>
                  <a:cubicBezTo>
                    <a:pt x="1787" y="72"/>
                    <a:pt x="1715" y="1"/>
                    <a:pt x="1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9" name="Google Shape;21199;p95"/>
          <p:cNvGrpSpPr/>
          <p:nvPr/>
        </p:nvGrpSpPr>
        <p:grpSpPr>
          <a:xfrm>
            <a:off x="8067070" y="4841002"/>
            <a:ext cx="282791" cy="543076"/>
            <a:chOff x="7116013" y="3033213"/>
            <a:chExt cx="185803" cy="356818"/>
          </a:xfrm>
        </p:grpSpPr>
        <p:sp>
          <p:nvSpPr>
            <p:cNvPr id="21200" name="Google Shape;21200;p95"/>
            <p:cNvSpPr/>
            <p:nvPr/>
          </p:nvSpPr>
          <p:spPr>
            <a:xfrm>
              <a:off x="7116013" y="3064153"/>
              <a:ext cx="185802" cy="294158"/>
            </a:xfrm>
            <a:custGeom>
              <a:rect b="b" l="l" r="r" t="t"/>
              <a:pathLst>
                <a:path extrusionOk="0" h="9051" w="5717">
                  <a:moveTo>
                    <a:pt x="2692" y="1"/>
                  </a:moveTo>
                  <a:lnTo>
                    <a:pt x="1" y="215"/>
                  </a:lnTo>
                  <a:lnTo>
                    <a:pt x="1" y="8883"/>
                  </a:lnTo>
                  <a:lnTo>
                    <a:pt x="2882" y="9050"/>
                  </a:lnTo>
                  <a:lnTo>
                    <a:pt x="5716" y="8883"/>
                  </a:lnTo>
                  <a:lnTo>
                    <a:pt x="5716" y="215"/>
                  </a:lnTo>
                  <a:lnTo>
                    <a:pt x="2692"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95"/>
            <p:cNvSpPr/>
            <p:nvPr/>
          </p:nvSpPr>
          <p:spPr>
            <a:xfrm>
              <a:off x="7280106" y="3063373"/>
              <a:ext cx="21710" cy="294938"/>
            </a:xfrm>
            <a:custGeom>
              <a:rect b="b" l="l" r="r" t="t"/>
              <a:pathLst>
                <a:path extrusionOk="0" h="9075" w="668">
                  <a:moveTo>
                    <a:pt x="0" y="1"/>
                  </a:moveTo>
                  <a:lnTo>
                    <a:pt x="0" y="9074"/>
                  </a:lnTo>
                  <a:lnTo>
                    <a:pt x="667" y="8907"/>
                  </a:lnTo>
                  <a:lnTo>
                    <a:pt x="667" y="215"/>
                  </a:ln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95"/>
            <p:cNvSpPr/>
            <p:nvPr/>
          </p:nvSpPr>
          <p:spPr>
            <a:xfrm>
              <a:off x="7116013" y="3033213"/>
              <a:ext cx="185802" cy="37928"/>
            </a:xfrm>
            <a:custGeom>
              <a:rect b="b" l="l" r="r" t="t"/>
              <a:pathLst>
                <a:path extrusionOk="0" h="1167" w="5717">
                  <a:moveTo>
                    <a:pt x="358" y="0"/>
                  </a:moveTo>
                  <a:cubicBezTo>
                    <a:pt x="144" y="0"/>
                    <a:pt x="1" y="143"/>
                    <a:pt x="1" y="357"/>
                  </a:cubicBezTo>
                  <a:lnTo>
                    <a:pt x="1" y="1167"/>
                  </a:lnTo>
                  <a:lnTo>
                    <a:pt x="5716" y="1167"/>
                  </a:lnTo>
                  <a:lnTo>
                    <a:pt x="5716" y="357"/>
                  </a:lnTo>
                  <a:cubicBezTo>
                    <a:pt x="5716" y="143"/>
                    <a:pt x="5549" y="0"/>
                    <a:pt x="5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95"/>
            <p:cNvSpPr/>
            <p:nvPr/>
          </p:nvSpPr>
          <p:spPr>
            <a:xfrm>
              <a:off x="7116013" y="3352851"/>
              <a:ext cx="185802" cy="37180"/>
            </a:xfrm>
            <a:custGeom>
              <a:rect b="b" l="l" r="r" t="t"/>
              <a:pathLst>
                <a:path extrusionOk="0" h="1144" w="5717">
                  <a:moveTo>
                    <a:pt x="1" y="0"/>
                  </a:moveTo>
                  <a:lnTo>
                    <a:pt x="1" y="786"/>
                  </a:lnTo>
                  <a:cubicBezTo>
                    <a:pt x="1" y="1001"/>
                    <a:pt x="144" y="1144"/>
                    <a:pt x="358" y="1144"/>
                  </a:cubicBezTo>
                  <a:lnTo>
                    <a:pt x="5359" y="1144"/>
                  </a:lnTo>
                  <a:cubicBezTo>
                    <a:pt x="5549"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95"/>
            <p:cNvSpPr/>
            <p:nvPr/>
          </p:nvSpPr>
          <p:spPr>
            <a:xfrm>
              <a:off x="7268503" y="3033213"/>
              <a:ext cx="33313" cy="37928"/>
            </a:xfrm>
            <a:custGeom>
              <a:rect b="b" l="l" r="r" t="t"/>
              <a:pathLst>
                <a:path extrusionOk="0" h="1167" w="1025">
                  <a:moveTo>
                    <a:pt x="0" y="0"/>
                  </a:moveTo>
                  <a:cubicBezTo>
                    <a:pt x="214" y="0"/>
                    <a:pt x="357" y="143"/>
                    <a:pt x="357" y="357"/>
                  </a:cubicBezTo>
                  <a:lnTo>
                    <a:pt x="357" y="1167"/>
                  </a:lnTo>
                  <a:lnTo>
                    <a:pt x="1024" y="1167"/>
                  </a:lnTo>
                  <a:lnTo>
                    <a:pt x="1024" y="357"/>
                  </a:lnTo>
                  <a:cubicBezTo>
                    <a:pt x="1024" y="143"/>
                    <a:pt x="857"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95"/>
            <p:cNvSpPr/>
            <p:nvPr/>
          </p:nvSpPr>
          <p:spPr>
            <a:xfrm>
              <a:off x="7268503" y="3352851"/>
              <a:ext cx="33313" cy="37180"/>
            </a:xfrm>
            <a:custGeom>
              <a:rect b="b" l="l" r="r" t="t"/>
              <a:pathLst>
                <a:path extrusionOk="0" h="1144" w="1025">
                  <a:moveTo>
                    <a:pt x="357" y="0"/>
                  </a:moveTo>
                  <a:lnTo>
                    <a:pt x="357" y="786"/>
                  </a:lnTo>
                  <a:cubicBezTo>
                    <a:pt x="357" y="1001"/>
                    <a:pt x="214" y="1144"/>
                    <a:pt x="0" y="1144"/>
                  </a:cubicBezTo>
                  <a:lnTo>
                    <a:pt x="667" y="1144"/>
                  </a:lnTo>
                  <a:cubicBezTo>
                    <a:pt x="857"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95"/>
            <p:cNvSpPr/>
            <p:nvPr/>
          </p:nvSpPr>
          <p:spPr>
            <a:xfrm>
              <a:off x="7147766" y="3096653"/>
              <a:ext cx="123077" cy="157170"/>
            </a:xfrm>
            <a:custGeom>
              <a:rect b="b" l="l" r="r" t="t"/>
              <a:pathLst>
                <a:path extrusionOk="0" h="4836" w="3787">
                  <a:moveTo>
                    <a:pt x="167" y="1"/>
                  </a:moveTo>
                  <a:cubicBezTo>
                    <a:pt x="71" y="1"/>
                    <a:pt x="0" y="96"/>
                    <a:pt x="0" y="191"/>
                  </a:cubicBezTo>
                  <a:lnTo>
                    <a:pt x="0" y="4668"/>
                  </a:lnTo>
                  <a:cubicBezTo>
                    <a:pt x="0" y="4740"/>
                    <a:pt x="95" y="4835"/>
                    <a:pt x="167" y="4835"/>
                  </a:cubicBezTo>
                  <a:lnTo>
                    <a:pt x="3596" y="4835"/>
                  </a:lnTo>
                  <a:cubicBezTo>
                    <a:pt x="3691" y="4835"/>
                    <a:pt x="3787" y="4740"/>
                    <a:pt x="3787" y="4668"/>
                  </a:cubicBezTo>
                  <a:lnTo>
                    <a:pt x="3787" y="191"/>
                  </a:lnTo>
                  <a:cubicBezTo>
                    <a:pt x="3787" y="96"/>
                    <a:pt x="3691" y="1"/>
                    <a:pt x="3596"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95"/>
            <p:cNvSpPr/>
            <p:nvPr/>
          </p:nvSpPr>
          <p:spPr>
            <a:xfrm>
              <a:off x="7242958" y="3096653"/>
              <a:ext cx="27885" cy="157170"/>
            </a:xfrm>
            <a:custGeom>
              <a:rect b="b" l="l" r="r" t="t"/>
              <a:pathLst>
                <a:path extrusionOk="0" h="4836" w="858">
                  <a:moveTo>
                    <a:pt x="0" y="1"/>
                  </a:moveTo>
                  <a:cubicBezTo>
                    <a:pt x="95" y="1"/>
                    <a:pt x="191" y="96"/>
                    <a:pt x="191" y="191"/>
                  </a:cubicBezTo>
                  <a:lnTo>
                    <a:pt x="191" y="4668"/>
                  </a:lnTo>
                  <a:cubicBezTo>
                    <a:pt x="191" y="4740"/>
                    <a:pt x="95" y="4835"/>
                    <a:pt x="0" y="4835"/>
                  </a:cubicBezTo>
                  <a:lnTo>
                    <a:pt x="667" y="4835"/>
                  </a:lnTo>
                  <a:cubicBezTo>
                    <a:pt x="762" y="4835"/>
                    <a:pt x="858" y="4740"/>
                    <a:pt x="858" y="4668"/>
                  </a:cubicBezTo>
                  <a:lnTo>
                    <a:pt x="858" y="191"/>
                  </a:lnTo>
                  <a:cubicBezTo>
                    <a:pt x="858" y="96"/>
                    <a:pt x="762"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95"/>
            <p:cNvSpPr/>
            <p:nvPr/>
          </p:nvSpPr>
          <p:spPr>
            <a:xfrm>
              <a:off x="7147766" y="3276996"/>
              <a:ext cx="50310" cy="50343"/>
            </a:xfrm>
            <a:custGeom>
              <a:rect b="b" l="l" r="r" t="t"/>
              <a:pathLst>
                <a:path extrusionOk="0" h="1549" w="1548">
                  <a:moveTo>
                    <a:pt x="762" y="1"/>
                  </a:moveTo>
                  <a:cubicBezTo>
                    <a:pt x="333" y="1"/>
                    <a:pt x="0" y="358"/>
                    <a:pt x="0" y="763"/>
                  </a:cubicBezTo>
                  <a:cubicBezTo>
                    <a:pt x="0" y="1191"/>
                    <a:pt x="333" y="1549"/>
                    <a:pt x="762" y="1549"/>
                  </a:cubicBezTo>
                  <a:cubicBezTo>
                    <a:pt x="1191" y="1549"/>
                    <a:pt x="1548" y="1191"/>
                    <a:pt x="1548" y="763"/>
                  </a:cubicBezTo>
                  <a:cubicBezTo>
                    <a:pt x="1548" y="358"/>
                    <a:pt x="1191" y="1"/>
                    <a:pt x="762"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95"/>
            <p:cNvSpPr/>
            <p:nvPr/>
          </p:nvSpPr>
          <p:spPr>
            <a:xfrm>
              <a:off x="7218941" y="3276996"/>
              <a:ext cx="50343" cy="50343"/>
            </a:xfrm>
            <a:custGeom>
              <a:rect b="b" l="l" r="r" t="t"/>
              <a:pathLst>
                <a:path extrusionOk="0" h="1549" w="1549">
                  <a:moveTo>
                    <a:pt x="787" y="1"/>
                  </a:moveTo>
                  <a:cubicBezTo>
                    <a:pt x="358" y="1"/>
                    <a:pt x="1" y="358"/>
                    <a:pt x="1" y="763"/>
                  </a:cubicBezTo>
                  <a:cubicBezTo>
                    <a:pt x="1" y="1191"/>
                    <a:pt x="358" y="1549"/>
                    <a:pt x="787" y="1549"/>
                  </a:cubicBezTo>
                  <a:cubicBezTo>
                    <a:pt x="1216" y="1549"/>
                    <a:pt x="1549" y="1191"/>
                    <a:pt x="1549" y="763"/>
                  </a:cubicBezTo>
                  <a:cubicBezTo>
                    <a:pt x="1549" y="358"/>
                    <a:pt x="1216" y="1"/>
                    <a:pt x="78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95"/>
            <p:cNvSpPr/>
            <p:nvPr/>
          </p:nvSpPr>
          <p:spPr>
            <a:xfrm>
              <a:off x="7171751" y="3124538"/>
              <a:ext cx="38740" cy="10075"/>
            </a:xfrm>
            <a:custGeom>
              <a:rect b="b" l="l" r="r" t="t"/>
              <a:pathLst>
                <a:path extrusionOk="0" h="310" w="1192">
                  <a:moveTo>
                    <a:pt x="191" y="0"/>
                  </a:moveTo>
                  <a:cubicBezTo>
                    <a:pt x="96" y="0"/>
                    <a:pt x="0" y="72"/>
                    <a:pt x="24" y="191"/>
                  </a:cubicBezTo>
                  <a:cubicBezTo>
                    <a:pt x="72" y="286"/>
                    <a:pt x="119" y="310"/>
                    <a:pt x="191" y="310"/>
                  </a:cubicBezTo>
                  <a:lnTo>
                    <a:pt x="977" y="310"/>
                  </a:lnTo>
                  <a:cubicBezTo>
                    <a:pt x="1096" y="310"/>
                    <a:pt x="1191" y="191"/>
                    <a:pt x="1143" y="119"/>
                  </a:cubicBezTo>
                  <a:cubicBezTo>
                    <a:pt x="1096" y="24"/>
                    <a:pt x="1048" y="0"/>
                    <a:pt x="9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95"/>
            <p:cNvSpPr/>
            <p:nvPr/>
          </p:nvSpPr>
          <p:spPr>
            <a:xfrm>
              <a:off x="7171751" y="3147743"/>
              <a:ext cx="74327" cy="10108"/>
            </a:xfrm>
            <a:custGeom>
              <a:rect b="b" l="l" r="r" t="t"/>
              <a:pathLst>
                <a:path extrusionOk="0" h="311" w="2287">
                  <a:moveTo>
                    <a:pt x="191" y="1"/>
                  </a:moveTo>
                  <a:cubicBezTo>
                    <a:pt x="96" y="1"/>
                    <a:pt x="0" y="72"/>
                    <a:pt x="24" y="191"/>
                  </a:cubicBezTo>
                  <a:cubicBezTo>
                    <a:pt x="24" y="263"/>
                    <a:pt x="96" y="310"/>
                    <a:pt x="191" y="310"/>
                  </a:cubicBezTo>
                  <a:lnTo>
                    <a:pt x="2120" y="310"/>
                  </a:lnTo>
                  <a:cubicBezTo>
                    <a:pt x="2239" y="310"/>
                    <a:pt x="2286" y="239"/>
                    <a:pt x="2263" y="120"/>
                  </a:cubicBezTo>
                  <a:cubicBezTo>
                    <a:pt x="2263" y="48"/>
                    <a:pt x="2191" y="1"/>
                    <a:pt x="212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95"/>
            <p:cNvSpPr/>
            <p:nvPr/>
          </p:nvSpPr>
          <p:spPr>
            <a:xfrm>
              <a:off x="7171751" y="3169421"/>
              <a:ext cx="74327" cy="10855"/>
            </a:xfrm>
            <a:custGeom>
              <a:rect b="b" l="l" r="r" t="t"/>
              <a:pathLst>
                <a:path extrusionOk="0" h="334" w="2287">
                  <a:moveTo>
                    <a:pt x="191" y="0"/>
                  </a:moveTo>
                  <a:cubicBezTo>
                    <a:pt x="96" y="0"/>
                    <a:pt x="0" y="96"/>
                    <a:pt x="24" y="215"/>
                  </a:cubicBezTo>
                  <a:cubicBezTo>
                    <a:pt x="24" y="286"/>
                    <a:pt x="96" y="334"/>
                    <a:pt x="191" y="334"/>
                  </a:cubicBezTo>
                  <a:lnTo>
                    <a:pt x="2120" y="334"/>
                  </a:lnTo>
                  <a:cubicBezTo>
                    <a:pt x="2239" y="334"/>
                    <a:pt x="2286" y="239"/>
                    <a:pt x="2263" y="119"/>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95"/>
            <p:cNvSpPr/>
            <p:nvPr/>
          </p:nvSpPr>
          <p:spPr>
            <a:xfrm>
              <a:off x="7171751" y="3191878"/>
              <a:ext cx="74327" cy="10855"/>
            </a:xfrm>
            <a:custGeom>
              <a:rect b="b" l="l" r="r" t="t"/>
              <a:pathLst>
                <a:path extrusionOk="0" h="334" w="2287">
                  <a:moveTo>
                    <a:pt x="191" y="0"/>
                  </a:moveTo>
                  <a:cubicBezTo>
                    <a:pt x="96" y="0"/>
                    <a:pt x="0" y="95"/>
                    <a:pt x="24" y="214"/>
                  </a:cubicBezTo>
                  <a:cubicBezTo>
                    <a:pt x="24" y="262"/>
                    <a:pt x="96" y="333"/>
                    <a:pt x="191" y="333"/>
                  </a:cubicBezTo>
                  <a:lnTo>
                    <a:pt x="2120" y="333"/>
                  </a:lnTo>
                  <a:cubicBezTo>
                    <a:pt x="2239" y="333"/>
                    <a:pt x="2286" y="238"/>
                    <a:pt x="2263" y="119"/>
                  </a:cubicBezTo>
                  <a:cubicBezTo>
                    <a:pt x="2263" y="71"/>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95"/>
            <p:cNvSpPr/>
            <p:nvPr/>
          </p:nvSpPr>
          <p:spPr>
            <a:xfrm>
              <a:off x="7171751" y="3215083"/>
              <a:ext cx="74327" cy="10855"/>
            </a:xfrm>
            <a:custGeom>
              <a:rect b="b" l="l" r="r" t="t"/>
              <a:pathLst>
                <a:path extrusionOk="0" h="334" w="2287">
                  <a:moveTo>
                    <a:pt x="191" y="0"/>
                  </a:moveTo>
                  <a:cubicBezTo>
                    <a:pt x="96" y="0"/>
                    <a:pt x="0" y="96"/>
                    <a:pt x="24" y="215"/>
                  </a:cubicBezTo>
                  <a:cubicBezTo>
                    <a:pt x="24" y="262"/>
                    <a:pt x="96" y="334"/>
                    <a:pt x="191" y="334"/>
                  </a:cubicBezTo>
                  <a:lnTo>
                    <a:pt x="2120" y="334"/>
                  </a:lnTo>
                  <a:cubicBezTo>
                    <a:pt x="2239" y="334"/>
                    <a:pt x="2286" y="239"/>
                    <a:pt x="2263" y="120"/>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95"/>
            <p:cNvSpPr/>
            <p:nvPr/>
          </p:nvSpPr>
          <p:spPr>
            <a:xfrm>
              <a:off x="7132263" y="3272348"/>
              <a:ext cx="150963" cy="59280"/>
            </a:xfrm>
            <a:custGeom>
              <a:rect b="b" l="l" r="r" t="t"/>
              <a:pathLst>
                <a:path extrusionOk="0" h="1824" w="4645">
                  <a:moveTo>
                    <a:pt x="1239" y="358"/>
                  </a:moveTo>
                  <a:cubicBezTo>
                    <a:pt x="1573" y="358"/>
                    <a:pt x="1834" y="620"/>
                    <a:pt x="1834" y="953"/>
                  </a:cubicBezTo>
                  <a:cubicBezTo>
                    <a:pt x="1882" y="1287"/>
                    <a:pt x="1596" y="1549"/>
                    <a:pt x="1239" y="1549"/>
                  </a:cubicBezTo>
                  <a:cubicBezTo>
                    <a:pt x="930" y="1549"/>
                    <a:pt x="644" y="1287"/>
                    <a:pt x="644" y="953"/>
                  </a:cubicBezTo>
                  <a:cubicBezTo>
                    <a:pt x="644" y="620"/>
                    <a:pt x="930" y="358"/>
                    <a:pt x="1239" y="358"/>
                  </a:cubicBezTo>
                  <a:close/>
                  <a:moveTo>
                    <a:pt x="3454" y="358"/>
                  </a:moveTo>
                  <a:cubicBezTo>
                    <a:pt x="3787" y="358"/>
                    <a:pt x="4049" y="620"/>
                    <a:pt x="4049" y="953"/>
                  </a:cubicBezTo>
                  <a:cubicBezTo>
                    <a:pt x="4049" y="1287"/>
                    <a:pt x="3787" y="1549"/>
                    <a:pt x="3454" y="1549"/>
                  </a:cubicBezTo>
                  <a:cubicBezTo>
                    <a:pt x="3120" y="1549"/>
                    <a:pt x="2858" y="1287"/>
                    <a:pt x="2858" y="953"/>
                  </a:cubicBezTo>
                  <a:cubicBezTo>
                    <a:pt x="2858" y="620"/>
                    <a:pt x="3120" y="358"/>
                    <a:pt x="3454" y="358"/>
                  </a:cubicBezTo>
                  <a:close/>
                  <a:moveTo>
                    <a:pt x="1215" y="1"/>
                  </a:moveTo>
                  <a:cubicBezTo>
                    <a:pt x="882" y="1"/>
                    <a:pt x="620" y="144"/>
                    <a:pt x="429" y="382"/>
                  </a:cubicBezTo>
                  <a:lnTo>
                    <a:pt x="167" y="382"/>
                  </a:lnTo>
                  <a:cubicBezTo>
                    <a:pt x="96" y="382"/>
                    <a:pt x="25" y="453"/>
                    <a:pt x="1" y="525"/>
                  </a:cubicBezTo>
                  <a:cubicBezTo>
                    <a:pt x="1" y="620"/>
                    <a:pt x="48" y="715"/>
                    <a:pt x="167" y="715"/>
                  </a:cubicBezTo>
                  <a:lnTo>
                    <a:pt x="287" y="715"/>
                  </a:lnTo>
                  <a:cubicBezTo>
                    <a:pt x="263" y="763"/>
                    <a:pt x="263" y="858"/>
                    <a:pt x="263" y="929"/>
                  </a:cubicBezTo>
                  <a:cubicBezTo>
                    <a:pt x="263" y="1406"/>
                    <a:pt x="676" y="1823"/>
                    <a:pt x="1181" y="1823"/>
                  </a:cubicBezTo>
                  <a:cubicBezTo>
                    <a:pt x="1231" y="1823"/>
                    <a:pt x="1283" y="1819"/>
                    <a:pt x="1334" y="1811"/>
                  </a:cubicBezTo>
                  <a:cubicBezTo>
                    <a:pt x="1739" y="1763"/>
                    <a:pt x="2073" y="1430"/>
                    <a:pt x="2144" y="1049"/>
                  </a:cubicBezTo>
                  <a:cubicBezTo>
                    <a:pt x="2168" y="858"/>
                    <a:pt x="2144" y="691"/>
                    <a:pt x="2049" y="525"/>
                  </a:cubicBezTo>
                  <a:cubicBezTo>
                    <a:pt x="2144" y="501"/>
                    <a:pt x="2192" y="477"/>
                    <a:pt x="2287" y="477"/>
                  </a:cubicBezTo>
                  <a:cubicBezTo>
                    <a:pt x="2382" y="477"/>
                    <a:pt x="2477" y="501"/>
                    <a:pt x="2525" y="525"/>
                  </a:cubicBezTo>
                  <a:cubicBezTo>
                    <a:pt x="2454" y="691"/>
                    <a:pt x="2430" y="858"/>
                    <a:pt x="2430" y="1049"/>
                  </a:cubicBezTo>
                  <a:cubicBezTo>
                    <a:pt x="2501" y="1453"/>
                    <a:pt x="2811" y="1787"/>
                    <a:pt x="3240" y="1811"/>
                  </a:cubicBezTo>
                  <a:cubicBezTo>
                    <a:pt x="3282" y="1816"/>
                    <a:pt x="3323" y="1818"/>
                    <a:pt x="3364" y="1818"/>
                  </a:cubicBezTo>
                  <a:cubicBezTo>
                    <a:pt x="3882" y="1818"/>
                    <a:pt x="4311" y="1415"/>
                    <a:pt x="4311" y="929"/>
                  </a:cubicBezTo>
                  <a:cubicBezTo>
                    <a:pt x="4311" y="858"/>
                    <a:pt x="4311" y="763"/>
                    <a:pt x="4287" y="715"/>
                  </a:cubicBezTo>
                  <a:lnTo>
                    <a:pt x="4383" y="715"/>
                  </a:lnTo>
                  <a:cubicBezTo>
                    <a:pt x="4454" y="715"/>
                    <a:pt x="4526" y="644"/>
                    <a:pt x="4549" y="572"/>
                  </a:cubicBezTo>
                  <a:cubicBezTo>
                    <a:pt x="4645" y="477"/>
                    <a:pt x="4573" y="382"/>
                    <a:pt x="4454" y="382"/>
                  </a:cubicBezTo>
                  <a:lnTo>
                    <a:pt x="4192" y="382"/>
                  </a:lnTo>
                  <a:cubicBezTo>
                    <a:pt x="4025" y="144"/>
                    <a:pt x="3740" y="1"/>
                    <a:pt x="3430" y="1"/>
                  </a:cubicBezTo>
                  <a:cubicBezTo>
                    <a:pt x="3144" y="1"/>
                    <a:pt x="2906" y="96"/>
                    <a:pt x="2763" y="263"/>
                  </a:cubicBezTo>
                  <a:cubicBezTo>
                    <a:pt x="2644" y="215"/>
                    <a:pt x="2501" y="144"/>
                    <a:pt x="2311" y="144"/>
                  </a:cubicBezTo>
                  <a:cubicBezTo>
                    <a:pt x="2168" y="144"/>
                    <a:pt x="2025" y="167"/>
                    <a:pt x="1882" y="263"/>
                  </a:cubicBezTo>
                  <a:cubicBezTo>
                    <a:pt x="1692" y="120"/>
                    <a:pt x="1453" y="1"/>
                    <a:pt x="1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6" name="Google Shape;21216;p95"/>
          <p:cNvGrpSpPr/>
          <p:nvPr/>
        </p:nvGrpSpPr>
        <p:grpSpPr>
          <a:xfrm>
            <a:off x="7937521" y="5706788"/>
            <a:ext cx="543076" cy="525417"/>
            <a:chOff x="7030896" y="3602061"/>
            <a:chExt cx="356818" cy="345215"/>
          </a:xfrm>
        </p:grpSpPr>
        <p:sp>
          <p:nvSpPr>
            <p:cNvPr id="21217" name="Google Shape;21217;p95"/>
            <p:cNvSpPr/>
            <p:nvPr/>
          </p:nvSpPr>
          <p:spPr>
            <a:xfrm>
              <a:off x="7030896" y="3620651"/>
              <a:ext cx="356818" cy="214403"/>
            </a:xfrm>
            <a:custGeom>
              <a:rect b="b" l="l" r="r" t="t"/>
              <a:pathLst>
                <a:path extrusionOk="0" h="6597" w="10979">
                  <a:moveTo>
                    <a:pt x="381" y="0"/>
                  </a:moveTo>
                  <a:cubicBezTo>
                    <a:pt x="167" y="0"/>
                    <a:pt x="0" y="167"/>
                    <a:pt x="0" y="381"/>
                  </a:cubicBezTo>
                  <a:lnTo>
                    <a:pt x="0" y="6216"/>
                  </a:lnTo>
                  <a:cubicBezTo>
                    <a:pt x="0" y="6430"/>
                    <a:pt x="167" y="6597"/>
                    <a:pt x="381" y="6597"/>
                  </a:cubicBezTo>
                  <a:lnTo>
                    <a:pt x="10598" y="6597"/>
                  </a:lnTo>
                  <a:cubicBezTo>
                    <a:pt x="10788" y="6597"/>
                    <a:pt x="10979" y="6430"/>
                    <a:pt x="10979" y="6192"/>
                  </a:cubicBezTo>
                  <a:lnTo>
                    <a:pt x="10979" y="381"/>
                  </a:lnTo>
                  <a:cubicBezTo>
                    <a:pt x="10979" y="167"/>
                    <a:pt x="10788" y="0"/>
                    <a:pt x="1059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95"/>
            <p:cNvSpPr/>
            <p:nvPr/>
          </p:nvSpPr>
          <p:spPr>
            <a:xfrm>
              <a:off x="7061836" y="3602061"/>
              <a:ext cx="294905" cy="205920"/>
            </a:xfrm>
            <a:custGeom>
              <a:rect b="b" l="l" r="r" t="t"/>
              <a:pathLst>
                <a:path extrusionOk="0" h="6336" w="9074">
                  <a:moveTo>
                    <a:pt x="477" y="1"/>
                  </a:moveTo>
                  <a:cubicBezTo>
                    <a:pt x="191" y="1"/>
                    <a:pt x="1" y="215"/>
                    <a:pt x="1" y="477"/>
                  </a:cubicBezTo>
                  <a:lnTo>
                    <a:pt x="1" y="5621"/>
                  </a:lnTo>
                  <a:cubicBezTo>
                    <a:pt x="1" y="5907"/>
                    <a:pt x="191" y="6097"/>
                    <a:pt x="477" y="6097"/>
                  </a:cubicBezTo>
                  <a:lnTo>
                    <a:pt x="3763" y="6097"/>
                  </a:lnTo>
                  <a:lnTo>
                    <a:pt x="3954" y="5907"/>
                  </a:lnTo>
                  <a:cubicBezTo>
                    <a:pt x="4097" y="5907"/>
                    <a:pt x="4240" y="5954"/>
                    <a:pt x="4359" y="6073"/>
                  </a:cubicBezTo>
                  <a:cubicBezTo>
                    <a:pt x="4406" y="6097"/>
                    <a:pt x="4454" y="6335"/>
                    <a:pt x="4525" y="6335"/>
                  </a:cubicBezTo>
                  <a:lnTo>
                    <a:pt x="4549" y="6335"/>
                  </a:lnTo>
                  <a:cubicBezTo>
                    <a:pt x="4597" y="6335"/>
                    <a:pt x="4644" y="6311"/>
                    <a:pt x="4692" y="6288"/>
                  </a:cubicBezTo>
                  <a:cubicBezTo>
                    <a:pt x="4787" y="6169"/>
                    <a:pt x="4930" y="6097"/>
                    <a:pt x="5121" y="6097"/>
                  </a:cubicBezTo>
                  <a:lnTo>
                    <a:pt x="8598" y="6097"/>
                  </a:lnTo>
                  <a:cubicBezTo>
                    <a:pt x="8860" y="6097"/>
                    <a:pt x="9074" y="5907"/>
                    <a:pt x="9074" y="5621"/>
                  </a:cubicBezTo>
                  <a:lnTo>
                    <a:pt x="9074" y="477"/>
                  </a:lnTo>
                  <a:cubicBezTo>
                    <a:pt x="9050" y="215"/>
                    <a:pt x="8836" y="1"/>
                    <a:pt x="8574" y="1"/>
                  </a:cubicBezTo>
                  <a:lnTo>
                    <a:pt x="5073" y="1"/>
                  </a:lnTo>
                  <a:cubicBezTo>
                    <a:pt x="4787" y="1"/>
                    <a:pt x="4525" y="239"/>
                    <a:pt x="4525" y="572"/>
                  </a:cubicBezTo>
                  <a:cubicBezTo>
                    <a:pt x="4525" y="263"/>
                    <a:pt x="4287" y="1"/>
                    <a:pt x="395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95"/>
            <p:cNvSpPr/>
            <p:nvPr/>
          </p:nvSpPr>
          <p:spPr>
            <a:xfrm>
              <a:off x="7317253" y="3602061"/>
              <a:ext cx="38740" cy="198185"/>
            </a:xfrm>
            <a:custGeom>
              <a:rect b="b" l="l" r="r" t="t"/>
              <a:pathLst>
                <a:path extrusionOk="0" h="6098" w="1192">
                  <a:moveTo>
                    <a:pt x="0" y="1"/>
                  </a:moveTo>
                  <a:cubicBezTo>
                    <a:pt x="262" y="1"/>
                    <a:pt x="429" y="215"/>
                    <a:pt x="429" y="477"/>
                  </a:cubicBezTo>
                  <a:lnTo>
                    <a:pt x="429" y="5621"/>
                  </a:lnTo>
                  <a:cubicBezTo>
                    <a:pt x="429" y="5907"/>
                    <a:pt x="239" y="6097"/>
                    <a:pt x="0" y="6097"/>
                  </a:cubicBezTo>
                  <a:lnTo>
                    <a:pt x="715" y="6097"/>
                  </a:lnTo>
                  <a:cubicBezTo>
                    <a:pt x="977" y="6097"/>
                    <a:pt x="1191" y="5907"/>
                    <a:pt x="1191" y="5621"/>
                  </a:cubicBezTo>
                  <a:lnTo>
                    <a:pt x="1191" y="477"/>
                  </a:lnTo>
                  <a:cubicBezTo>
                    <a:pt x="1191" y="215"/>
                    <a:pt x="977"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95"/>
            <p:cNvSpPr/>
            <p:nvPr/>
          </p:nvSpPr>
          <p:spPr>
            <a:xfrm>
              <a:off x="7167103" y="3602061"/>
              <a:ext cx="41827" cy="205140"/>
            </a:xfrm>
            <a:custGeom>
              <a:rect b="b" l="l" r="r" t="t"/>
              <a:pathLst>
                <a:path extrusionOk="0" h="6312" w="1287">
                  <a:moveTo>
                    <a:pt x="0" y="1"/>
                  </a:moveTo>
                  <a:cubicBezTo>
                    <a:pt x="286" y="1"/>
                    <a:pt x="524" y="239"/>
                    <a:pt x="524" y="572"/>
                  </a:cubicBezTo>
                  <a:lnTo>
                    <a:pt x="524" y="6073"/>
                  </a:lnTo>
                  <a:lnTo>
                    <a:pt x="715" y="6073"/>
                  </a:lnTo>
                  <a:cubicBezTo>
                    <a:pt x="858" y="6073"/>
                    <a:pt x="1001" y="6145"/>
                    <a:pt x="1096" y="6264"/>
                  </a:cubicBezTo>
                  <a:cubicBezTo>
                    <a:pt x="1167" y="6288"/>
                    <a:pt x="1215" y="6311"/>
                    <a:pt x="1286" y="6311"/>
                  </a:cubicBezTo>
                  <a:lnTo>
                    <a:pt x="1286" y="572"/>
                  </a:lnTo>
                  <a:cubicBezTo>
                    <a:pt x="1286" y="263"/>
                    <a:pt x="1048"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95"/>
            <p:cNvSpPr/>
            <p:nvPr/>
          </p:nvSpPr>
          <p:spPr>
            <a:xfrm>
              <a:off x="7239838" y="3629166"/>
              <a:ext cx="83623" cy="56518"/>
            </a:xfrm>
            <a:custGeom>
              <a:rect b="b" l="l" r="r" t="t"/>
              <a:pathLst>
                <a:path extrusionOk="0" h="1739" w="2573">
                  <a:moveTo>
                    <a:pt x="191" y="0"/>
                  </a:moveTo>
                  <a:cubicBezTo>
                    <a:pt x="72" y="0"/>
                    <a:pt x="1" y="95"/>
                    <a:pt x="1" y="214"/>
                  </a:cubicBezTo>
                  <a:lnTo>
                    <a:pt x="1" y="1524"/>
                  </a:lnTo>
                  <a:cubicBezTo>
                    <a:pt x="1" y="1643"/>
                    <a:pt x="72" y="1739"/>
                    <a:pt x="191" y="1739"/>
                  </a:cubicBezTo>
                  <a:lnTo>
                    <a:pt x="2382" y="1739"/>
                  </a:lnTo>
                  <a:cubicBezTo>
                    <a:pt x="2501" y="1739"/>
                    <a:pt x="2573" y="1643"/>
                    <a:pt x="2573" y="1524"/>
                  </a:cubicBezTo>
                  <a:lnTo>
                    <a:pt x="2573" y="214"/>
                  </a:lnTo>
                  <a:cubicBezTo>
                    <a:pt x="2573" y="95"/>
                    <a:pt x="2501" y="0"/>
                    <a:pt x="2382"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95"/>
            <p:cNvSpPr/>
            <p:nvPr/>
          </p:nvSpPr>
          <p:spPr>
            <a:xfrm>
              <a:off x="7295576" y="3629166"/>
              <a:ext cx="27885" cy="56518"/>
            </a:xfrm>
            <a:custGeom>
              <a:rect b="b" l="l" r="r" t="t"/>
              <a:pathLst>
                <a:path extrusionOk="0" h="1739" w="858">
                  <a:moveTo>
                    <a:pt x="1" y="0"/>
                  </a:moveTo>
                  <a:cubicBezTo>
                    <a:pt x="120" y="0"/>
                    <a:pt x="215" y="95"/>
                    <a:pt x="215" y="214"/>
                  </a:cubicBezTo>
                  <a:lnTo>
                    <a:pt x="215" y="1524"/>
                  </a:lnTo>
                  <a:cubicBezTo>
                    <a:pt x="215" y="1643"/>
                    <a:pt x="120" y="1739"/>
                    <a:pt x="1" y="1739"/>
                  </a:cubicBezTo>
                  <a:lnTo>
                    <a:pt x="667" y="1739"/>
                  </a:lnTo>
                  <a:cubicBezTo>
                    <a:pt x="786" y="1739"/>
                    <a:pt x="858" y="1643"/>
                    <a:pt x="858" y="1524"/>
                  </a:cubicBezTo>
                  <a:lnTo>
                    <a:pt x="858" y="214"/>
                  </a:lnTo>
                  <a:cubicBezTo>
                    <a:pt x="858" y="95"/>
                    <a:pt x="786" y="0"/>
                    <a:pt x="667" y="0"/>
                  </a:cubicBezTo>
                  <a:close/>
                </a:path>
              </a:pathLst>
            </a:custGeom>
            <a:solidFill>
              <a:srgbClr val="D0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95"/>
            <p:cNvSpPr/>
            <p:nvPr/>
          </p:nvSpPr>
          <p:spPr>
            <a:xfrm>
              <a:off x="7086601" y="3644636"/>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20"/>
                  </a:cubicBezTo>
                  <a:cubicBezTo>
                    <a:pt x="2596" y="72"/>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95"/>
            <p:cNvSpPr/>
            <p:nvPr/>
          </p:nvSpPr>
          <p:spPr>
            <a:xfrm>
              <a:off x="7086601" y="3664753"/>
              <a:ext cx="85182" cy="10855"/>
            </a:xfrm>
            <a:custGeom>
              <a:rect b="b" l="l" r="r" t="t"/>
              <a:pathLst>
                <a:path extrusionOk="0" h="334" w="2621">
                  <a:moveTo>
                    <a:pt x="191" y="1"/>
                  </a:moveTo>
                  <a:cubicBezTo>
                    <a:pt x="96" y="1"/>
                    <a:pt x="1" y="96"/>
                    <a:pt x="25" y="215"/>
                  </a:cubicBezTo>
                  <a:cubicBezTo>
                    <a:pt x="25" y="286"/>
                    <a:pt x="96" y="334"/>
                    <a:pt x="191" y="334"/>
                  </a:cubicBezTo>
                  <a:lnTo>
                    <a:pt x="2454" y="334"/>
                  </a:lnTo>
                  <a:cubicBezTo>
                    <a:pt x="2525" y="334"/>
                    <a:pt x="2620" y="239"/>
                    <a:pt x="2596" y="120"/>
                  </a:cubicBezTo>
                  <a:cubicBezTo>
                    <a:pt x="2596" y="72"/>
                    <a:pt x="2525" y="1"/>
                    <a:pt x="245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95"/>
            <p:cNvSpPr/>
            <p:nvPr/>
          </p:nvSpPr>
          <p:spPr>
            <a:xfrm>
              <a:off x="7086601" y="3686431"/>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19"/>
                  </a:cubicBezTo>
                  <a:cubicBezTo>
                    <a:pt x="2596" y="48"/>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95"/>
            <p:cNvSpPr/>
            <p:nvPr/>
          </p:nvSpPr>
          <p:spPr>
            <a:xfrm>
              <a:off x="7086601" y="3707328"/>
              <a:ext cx="85963" cy="10855"/>
            </a:xfrm>
            <a:custGeom>
              <a:rect b="b" l="l" r="r" t="t"/>
              <a:pathLst>
                <a:path extrusionOk="0" h="334" w="2645">
                  <a:moveTo>
                    <a:pt x="191" y="0"/>
                  </a:moveTo>
                  <a:cubicBezTo>
                    <a:pt x="96" y="0"/>
                    <a:pt x="1" y="96"/>
                    <a:pt x="25" y="215"/>
                  </a:cubicBezTo>
                  <a:cubicBezTo>
                    <a:pt x="25" y="286"/>
                    <a:pt x="96" y="334"/>
                    <a:pt x="191" y="334"/>
                  </a:cubicBezTo>
                  <a:lnTo>
                    <a:pt x="2477" y="334"/>
                  </a:lnTo>
                  <a:cubicBezTo>
                    <a:pt x="2596" y="334"/>
                    <a:pt x="2644" y="215"/>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95"/>
            <p:cNvSpPr/>
            <p:nvPr/>
          </p:nvSpPr>
          <p:spPr>
            <a:xfrm>
              <a:off x="7086601" y="3729786"/>
              <a:ext cx="85963" cy="10855"/>
            </a:xfrm>
            <a:custGeom>
              <a:rect b="b" l="l" r="r" t="t"/>
              <a:pathLst>
                <a:path extrusionOk="0" h="334" w="2645">
                  <a:moveTo>
                    <a:pt x="191" y="0"/>
                  </a:moveTo>
                  <a:cubicBezTo>
                    <a:pt x="96" y="0"/>
                    <a:pt x="1" y="95"/>
                    <a:pt x="25" y="214"/>
                  </a:cubicBezTo>
                  <a:cubicBezTo>
                    <a:pt x="25" y="262"/>
                    <a:pt x="96" y="333"/>
                    <a:pt x="191" y="333"/>
                  </a:cubicBezTo>
                  <a:lnTo>
                    <a:pt x="2477" y="333"/>
                  </a:lnTo>
                  <a:cubicBezTo>
                    <a:pt x="2596" y="333"/>
                    <a:pt x="2644" y="238"/>
                    <a:pt x="2644" y="119"/>
                  </a:cubicBezTo>
                  <a:cubicBezTo>
                    <a:pt x="2644" y="71"/>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95"/>
            <p:cNvSpPr/>
            <p:nvPr/>
          </p:nvSpPr>
          <p:spPr>
            <a:xfrm>
              <a:off x="7086601" y="3752211"/>
              <a:ext cx="85963" cy="10888"/>
            </a:xfrm>
            <a:custGeom>
              <a:rect b="b" l="l" r="r" t="t"/>
              <a:pathLst>
                <a:path extrusionOk="0" h="335" w="2645">
                  <a:moveTo>
                    <a:pt x="191" y="1"/>
                  </a:moveTo>
                  <a:cubicBezTo>
                    <a:pt x="96" y="1"/>
                    <a:pt x="1" y="96"/>
                    <a:pt x="25" y="215"/>
                  </a:cubicBezTo>
                  <a:cubicBezTo>
                    <a:pt x="25" y="263"/>
                    <a:pt x="96" y="334"/>
                    <a:pt x="191" y="334"/>
                  </a:cubicBezTo>
                  <a:lnTo>
                    <a:pt x="2477" y="334"/>
                  </a:lnTo>
                  <a:cubicBezTo>
                    <a:pt x="2596" y="334"/>
                    <a:pt x="2644"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95"/>
            <p:cNvSpPr/>
            <p:nvPr/>
          </p:nvSpPr>
          <p:spPr>
            <a:xfrm>
              <a:off x="7232103" y="3707328"/>
              <a:ext cx="85963" cy="10855"/>
            </a:xfrm>
            <a:custGeom>
              <a:rect b="b" l="l" r="r" t="t"/>
              <a:pathLst>
                <a:path extrusionOk="0" h="334" w="2645">
                  <a:moveTo>
                    <a:pt x="168" y="0"/>
                  </a:moveTo>
                  <a:cubicBezTo>
                    <a:pt x="72" y="0"/>
                    <a:pt x="1" y="96"/>
                    <a:pt x="25" y="215"/>
                  </a:cubicBezTo>
                  <a:cubicBezTo>
                    <a:pt x="25" y="286"/>
                    <a:pt x="72" y="334"/>
                    <a:pt x="168" y="334"/>
                  </a:cubicBezTo>
                  <a:lnTo>
                    <a:pt x="2454" y="334"/>
                  </a:lnTo>
                  <a:cubicBezTo>
                    <a:pt x="2573" y="334"/>
                    <a:pt x="2644" y="215"/>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95"/>
            <p:cNvSpPr/>
            <p:nvPr/>
          </p:nvSpPr>
          <p:spPr>
            <a:xfrm>
              <a:off x="7232103" y="3729786"/>
              <a:ext cx="85963" cy="10855"/>
            </a:xfrm>
            <a:custGeom>
              <a:rect b="b" l="l" r="r" t="t"/>
              <a:pathLst>
                <a:path extrusionOk="0" h="334" w="2645">
                  <a:moveTo>
                    <a:pt x="168" y="0"/>
                  </a:moveTo>
                  <a:cubicBezTo>
                    <a:pt x="72" y="0"/>
                    <a:pt x="1" y="95"/>
                    <a:pt x="25" y="214"/>
                  </a:cubicBezTo>
                  <a:cubicBezTo>
                    <a:pt x="25" y="262"/>
                    <a:pt x="72" y="333"/>
                    <a:pt x="168" y="333"/>
                  </a:cubicBezTo>
                  <a:lnTo>
                    <a:pt x="2454" y="333"/>
                  </a:lnTo>
                  <a:cubicBezTo>
                    <a:pt x="2573" y="333"/>
                    <a:pt x="2644" y="238"/>
                    <a:pt x="2644" y="119"/>
                  </a:cubicBezTo>
                  <a:cubicBezTo>
                    <a:pt x="2644" y="71"/>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95"/>
            <p:cNvSpPr/>
            <p:nvPr/>
          </p:nvSpPr>
          <p:spPr>
            <a:xfrm>
              <a:off x="7232103" y="3752211"/>
              <a:ext cx="85963" cy="10888"/>
            </a:xfrm>
            <a:custGeom>
              <a:rect b="b" l="l" r="r" t="t"/>
              <a:pathLst>
                <a:path extrusionOk="0" h="335" w="2645">
                  <a:moveTo>
                    <a:pt x="168" y="1"/>
                  </a:moveTo>
                  <a:cubicBezTo>
                    <a:pt x="72" y="1"/>
                    <a:pt x="1" y="96"/>
                    <a:pt x="25" y="215"/>
                  </a:cubicBezTo>
                  <a:cubicBezTo>
                    <a:pt x="25" y="263"/>
                    <a:pt x="72" y="334"/>
                    <a:pt x="168" y="334"/>
                  </a:cubicBezTo>
                  <a:lnTo>
                    <a:pt x="2454" y="334"/>
                  </a:lnTo>
                  <a:cubicBezTo>
                    <a:pt x="2573"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95"/>
            <p:cNvSpPr/>
            <p:nvPr/>
          </p:nvSpPr>
          <p:spPr>
            <a:xfrm>
              <a:off x="7230576" y="3815683"/>
              <a:ext cx="59605" cy="131593"/>
            </a:xfrm>
            <a:custGeom>
              <a:rect b="b" l="l" r="r" t="t"/>
              <a:pathLst>
                <a:path extrusionOk="0" h="4049" w="1834">
                  <a:moveTo>
                    <a:pt x="881" y="0"/>
                  </a:moveTo>
                  <a:cubicBezTo>
                    <a:pt x="524" y="0"/>
                    <a:pt x="215" y="215"/>
                    <a:pt x="48" y="524"/>
                  </a:cubicBezTo>
                  <a:cubicBezTo>
                    <a:pt x="0" y="548"/>
                    <a:pt x="0" y="596"/>
                    <a:pt x="0" y="620"/>
                  </a:cubicBezTo>
                  <a:lnTo>
                    <a:pt x="0" y="1310"/>
                  </a:lnTo>
                  <a:cubicBezTo>
                    <a:pt x="0" y="1358"/>
                    <a:pt x="0" y="1405"/>
                    <a:pt x="48" y="1429"/>
                  </a:cubicBezTo>
                  <a:cubicBezTo>
                    <a:pt x="191" y="1739"/>
                    <a:pt x="524" y="1929"/>
                    <a:pt x="881" y="1929"/>
                  </a:cubicBezTo>
                  <a:cubicBezTo>
                    <a:pt x="953" y="1929"/>
                    <a:pt x="1048" y="1929"/>
                    <a:pt x="1143" y="1906"/>
                  </a:cubicBezTo>
                  <a:lnTo>
                    <a:pt x="1143" y="3882"/>
                  </a:lnTo>
                  <a:cubicBezTo>
                    <a:pt x="1143" y="3954"/>
                    <a:pt x="1239" y="4049"/>
                    <a:pt x="1310" y="4049"/>
                  </a:cubicBezTo>
                  <a:lnTo>
                    <a:pt x="1620" y="4049"/>
                  </a:lnTo>
                  <a:cubicBezTo>
                    <a:pt x="1715" y="4049"/>
                    <a:pt x="1786" y="3954"/>
                    <a:pt x="1786" y="3882"/>
                  </a:cubicBezTo>
                  <a:lnTo>
                    <a:pt x="1786" y="1024"/>
                  </a:lnTo>
                  <a:cubicBezTo>
                    <a:pt x="1834" y="453"/>
                    <a:pt x="1381" y="0"/>
                    <a:pt x="8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95"/>
            <p:cNvSpPr/>
            <p:nvPr/>
          </p:nvSpPr>
          <p:spPr>
            <a:xfrm>
              <a:off x="7315693" y="3815683"/>
              <a:ext cx="59638" cy="131593"/>
            </a:xfrm>
            <a:custGeom>
              <a:rect b="b" l="l" r="r" t="t"/>
              <a:pathLst>
                <a:path extrusionOk="0" h="4049" w="1835">
                  <a:moveTo>
                    <a:pt x="953" y="0"/>
                  </a:moveTo>
                  <a:cubicBezTo>
                    <a:pt x="453" y="0"/>
                    <a:pt x="1" y="453"/>
                    <a:pt x="48" y="1024"/>
                  </a:cubicBezTo>
                  <a:lnTo>
                    <a:pt x="48" y="3882"/>
                  </a:lnTo>
                  <a:cubicBezTo>
                    <a:pt x="48" y="3954"/>
                    <a:pt x="120" y="4049"/>
                    <a:pt x="215" y="4049"/>
                  </a:cubicBezTo>
                  <a:lnTo>
                    <a:pt x="525" y="4049"/>
                  </a:lnTo>
                  <a:cubicBezTo>
                    <a:pt x="596" y="4049"/>
                    <a:pt x="691" y="3954"/>
                    <a:pt x="691" y="3882"/>
                  </a:cubicBezTo>
                  <a:lnTo>
                    <a:pt x="691" y="1906"/>
                  </a:lnTo>
                  <a:cubicBezTo>
                    <a:pt x="787" y="1929"/>
                    <a:pt x="882" y="1929"/>
                    <a:pt x="953" y="1929"/>
                  </a:cubicBezTo>
                  <a:cubicBezTo>
                    <a:pt x="1311" y="1929"/>
                    <a:pt x="1644" y="1739"/>
                    <a:pt x="1787" y="1429"/>
                  </a:cubicBezTo>
                  <a:cubicBezTo>
                    <a:pt x="1835" y="1405"/>
                    <a:pt x="1835" y="1358"/>
                    <a:pt x="1835" y="1310"/>
                  </a:cubicBezTo>
                  <a:lnTo>
                    <a:pt x="1835" y="620"/>
                  </a:lnTo>
                  <a:cubicBezTo>
                    <a:pt x="1835" y="596"/>
                    <a:pt x="1835" y="548"/>
                    <a:pt x="1787" y="524"/>
                  </a:cubicBezTo>
                  <a:cubicBezTo>
                    <a:pt x="1620" y="215"/>
                    <a:pt x="1311" y="0"/>
                    <a:pt x="95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95"/>
            <p:cNvSpPr/>
            <p:nvPr/>
          </p:nvSpPr>
          <p:spPr>
            <a:xfrm>
              <a:off x="7065703" y="3864433"/>
              <a:ext cx="161785" cy="49563"/>
            </a:xfrm>
            <a:custGeom>
              <a:rect b="b" l="l" r="r" t="t"/>
              <a:pathLst>
                <a:path extrusionOk="0" h="1525" w="4978">
                  <a:moveTo>
                    <a:pt x="1642" y="1476"/>
                  </a:moveTo>
                  <a:cubicBezTo>
                    <a:pt x="1635" y="1477"/>
                    <a:pt x="1627" y="1477"/>
                    <a:pt x="1620" y="1477"/>
                  </a:cubicBezTo>
                  <a:lnTo>
                    <a:pt x="1668" y="1477"/>
                  </a:lnTo>
                  <a:cubicBezTo>
                    <a:pt x="1659" y="1477"/>
                    <a:pt x="1650" y="1477"/>
                    <a:pt x="1642" y="1476"/>
                  </a:cubicBezTo>
                  <a:close/>
                  <a:moveTo>
                    <a:pt x="2906" y="1"/>
                  </a:moveTo>
                  <a:cubicBezTo>
                    <a:pt x="2811" y="1"/>
                    <a:pt x="2692" y="48"/>
                    <a:pt x="2668" y="144"/>
                  </a:cubicBezTo>
                  <a:lnTo>
                    <a:pt x="2501" y="596"/>
                  </a:lnTo>
                  <a:lnTo>
                    <a:pt x="2382" y="310"/>
                  </a:lnTo>
                  <a:cubicBezTo>
                    <a:pt x="2335" y="239"/>
                    <a:pt x="2215" y="167"/>
                    <a:pt x="2144" y="167"/>
                  </a:cubicBezTo>
                  <a:cubicBezTo>
                    <a:pt x="2025" y="215"/>
                    <a:pt x="1930" y="263"/>
                    <a:pt x="1906" y="358"/>
                  </a:cubicBezTo>
                  <a:lnTo>
                    <a:pt x="1668" y="977"/>
                  </a:lnTo>
                  <a:lnTo>
                    <a:pt x="1382" y="263"/>
                  </a:lnTo>
                  <a:cubicBezTo>
                    <a:pt x="1358" y="144"/>
                    <a:pt x="1263" y="96"/>
                    <a:pt x="1191" y="96"/>
                  </a:cubicBezTo>
                  <a:cubicBezTo>
                    <a:pt x="1096" y="96"/>
                    <a:pt x="1001" y="120"/>
                    <a:pt x="953" y="215"/>
                  </a:cubicBezTo>
                  <a:lnTo>
                    <a:pt x="715" y="596"/>
                  </a:lnTo>
                  <a:lnTo>
                    <a:pt x="144" y="596"/>
                  </a:lnTo>
                  <a:cubicBezTo>
                    <a:pt x="48" y="596"/>
                    <a:pt x="1" y="691"/>
                    <a:pt x="1" y="763"/>
                  </a:cubicBezTo>
                  <a:cubicBezTo>
                    <a:pt x="1" y="858"/>
                    <a:pt x="72" y="929"/>
                    <a:pt x="167" y="929"/>
                  </a:cubicBezTo>
                  <a:lnTo>
                    <a:pt x="763" y="929"/>
                  </a:lnTo>
                  <a:cubicBezTo>
                    <a:pt x="858" y="929"/>
                    <a:pt x="906" y="858"/>
                    <a:pt x="977" y="810"/>
                  </a:cubicBezTo>
                  <a:lnTo>
                    <a:pt x="1144" y="501"/>
                  </a:lnTo>
                  <a:lnTo>
                    <a:pt x="1430" y="1310"/>
                  </a:lnTo>
                  <a:cubicBezTo>
                    <a:pt x="1452" y="1421"/>
                    <a:pt x="1535" y="1470"/>
                    <a:pt x="1642" y="1476"/>
                  </a:cubicBezTo>
                  <a:lnTo>
                    <a:pt x="1642" y="1476"/>
                  </a:lnTo>
                  <a:cubicBezTo>
                    <a:pt x="1751" y="1468"/>
                    <a:pt x="1836" y="1400"/>
                    <a:pt x="1858" y="1310"/>
                  </a:cubicBezTo>
                  <a:lnTo>
                    <a:pt x="2096" y="644"/>
                  </a:lnTo>
                  <a:lnTo>
                    <a:pt x="2215" y="929"/>
                  </a:lnTo>
                  <a:cubicBezTo>
                    <a:pt x="2287" y="1001"/>
                    <a:pt x="2382" y="1072"/>
                    <a:pt x="2454" y="1072"/>
                  </a:cubicBezTo>
                  <a:cubicBezTo>
                    <a:pt x="2573" y="1072"/>
                    <a:pt x="2668" y="1001"/>
                    <a:pt x="2692" y="929"/>
                  </a:cubicBezTo>
                  <a:lnTo>
                    <a:pt x="2882" y="477"/>
                  </a:lnTo>
                  <a:lnTo>
                    <a:pt x="3168" y="1334"/>
                  </a:lnTo>
                  <a:cubicBezTo>
                    <a:pt x="3216" y="1453"/>
                    <a:pt x="3287" y="1525"/>
                    <a:pt x="3406" y="1525"/>
                  </a:cubicBezTo>
                  <a:cubicBezTo>
                    <a:pt x="3525" y="1525"/>
                    <a:pt x="3621" y="1453"/>
                    <a:pt x="3644" y="1334"/>
                  </a:cubicBezTo>
                  <a:lnTo>
                    <a:pt x="3835" y="929"/>
                  </a:lnTo>
                  <a:lnTo>
                    <a:pt x="4835" y="929"/>
                  </a:lnTo>
                  <a:cubicBezTo>
                    <a:pt x="4930" y="929"/>
                    <a:pt x="4978" y="834"/>
                    <a:pt x="4978" y="739"/>
                  </a:cubicBezTo>
                  <a:cubicBezTo>
                    <a:pt x="4978" y="644"/>
                    <a:pt x="4906" y="596"/>
                    <a:pt x="4811" y="596"/>
                  </a:cubicBezTo>
                  <a:lnTo>
                    <a:pt x="3740" y="596"/>
                  </a:lnTo>
                  <a:cubicBezTo>
                    <a:pt x="3740" y="596"/>
                    <a:pt x="3525" y="644"/>
                    <a:pt x="3501" y="739"/>
                  </a:cubicBezTo>
                  <a:lnTo>
                    <a:pt x="3406" y="1001"/>
                  </a:lnTo>
                  <a:lnTo>
                    <a:pt x="3144" y="167"/>
                  </a:lnTo>
                  <a:cubicBezTo>
                    <a:pt x="3120" y="48"/>
                    <a:pt x="3025" y="1"/>
                    <a:pt x="290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95"/>
            <p:cNvSpPr/>
            <p:nvPr/>
          </p:nvSpPr>
          <p:spPr>
            <a:xfrm>
              <a:off x="7249913" y="3838141"/>
              <a:ext cx="17843" cy="10855"/>
            </a:xfrm>
            <a:custGeom>
              <a:rect b="b" l="l" r="r" t="t"/>
              <a:pathLst>
                <a:path extrusionOk="0" h="334" w="549">
                  <a:moveTo>
                    <a:pt x="167" y="0"/>
                  </a:moveTo>
                  <a:cubicBezTo>
                    <a:pt x="72" y="0"/>
                    <a:pt x="1" y="95"/>
                    <a:pt x="1" y="191"/>
                  </a:cubicBezTo>
                  <a:cubicBezTo>
                    <a:pt x="1" y="262"/>
                    <a:pt x="96" y="333"/>
                    <a:pt x="191" y="333"/>
                  </a:cubicBezTo>
                  <a:lnTo>
                    <a:pt x="405" y="333"/>
                  </a:lnTo>
                  <a:cubicBezTo>
                    <a:pt x="477" y="333"/>
                    <a:pt x="548" y="262"/>
                    <a:pt x="548" y="143"/>
                  </a:cubicBezTo>
                  <a:cubicBezTo>
                    <a:pt x="548"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95"/>
            <p:cNvSpPr/>
            <p:nvPr/>
          </p:nvSpPr>
          <p:spPr>
            <a:xfrm>
              <a:off x="7337371" y="3838141"/>
              <a:ext cx="18623" cy="10855"/>
            </a:xfrm>
            <a:custGeom>
              <a:rect b="b" l="l" r="r" t="t"/>
              <a:pathLst>
                <a:path extrusionOk="0" h="334" w="573">
                  <a:moveTo>
                    <a:pt x="143" y="0"/>
                  </a:moveTo>
                  <a:cubicBezTo>
                    <a:pt x="48" y="0"/>
                    <a:pt x="1" y="95"/>
                    <a:pt x="1" y="191"/>
                  </a:cubicBezTo>
                  <a:cubicBezTo>
                    <a:pt x="1" y="262"/>
                    <a:pt x="96" y="333"/>
                    <a:pt x="167" y="333"/>
                  </a:cubicBezTo>
                  <a:lnTo>
                    <a:pt x="382" y="333"/>
                  </a:lnTo>
                  <a:cubicBezTo>
                    <a:pt x="477" y="333"/>
                    <a:pt x="572" y="262"/>
                    <a:pt x="525" y="143"/>
                  </a:cubicBezTo>
                  <a:cubicBezTo>
                    <a:pt x="525"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7" name="Google Shape;21237;p95"/>
          <p:cNvGrpSpPr/>
          <p:nvPr/>
        </p:nvGrpSpPr>
        <p:grpSpPr>
          <a:xfrm>
            <a:off x="7935147" y="6600868"/>
            <a:ext cx="545451" cy="417089"/>
            <a:chOff x="7029336" y="4189498"/>
            <a:chExt cx="358377" cy="274040"/>
          </a:xfrm>
        </p:grpSpPr>
        <p:sp>
          <p:nvSpPr>
            <p:cNvPr id="21238" name="Google Shape;21238;p95"/>
            <p:cNvSpPr/>
            <p:nvPr/>
          </p:nvSpPr>
          <p:spPr>
            <a:xfrm>
              <a:off x="7052541" y="4235941"/>
              <a:ext cx="312715" cy="209788"/>
            </a:xfrm>
            <a:custGeom>
              <a:rect b="b" l="l" r="r" t="t"/>
              <a:pathLst>
                <a:path extrusionOk="0" h="6455" w="9622">
                  <a:moveTo>
                    <a:pt x="549" y="1"/>
                  </a:moveTo>
                  <a:cubicBezTo>
                    <a:pt x="239" y="1"/>
                    <a:pt x="1" y="239"/>
                    <a:pt x="1" y="525"/>
                  </a:cubicBezTo>
                  <a:lnTo>
                    <a:pt x="1" y="6240"/>
                  </a:lnTo>
                  <a:lnTo>
                    <a:pt x="4811" y="6454"/>
                  </a:lnTo>
                  <a:lnTo>
                    <a:pt x="9598" y="6240"/>
                  </a:lnTo>
                  <a:lnTo>
                    <a:pt x="9598" y="525"/>
                  </a:lnTo>
                  <a:cubicBezTo>
                    <a:pt x="9622" y="239"/>
                    <a:pt x="9384" y="1"/>
                    <a:pt x="909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95"/>
            <p:cNvSpPr/>
            <p:nvPr/>
          </p:nvSpPr>
          <p:spPr>
            <a:xfrm>
              <a:off x="7330416" y="4235941"/>
              <a:ext cx="34840" cy="209788"/>
            </a:xfrm>
            <a:custGeom>
              <a:rect b="b" l="l" r="r" t="t"/>
              <a:pathLst>
                <a:path extrusionOk="0" h="6455" w="1072">
                  <a:moveTo>
                    <a:pt x="0" y="1"/>
                  </a:moveTo>
                  <a:cubicBezTo>
                    <a:pt x="238" y="1"/>
                    <a:pt x="429" y="167"/>
                    <a:pt x="429" y="405"/>
                  </a:cubicBezTo>
                  <a:lnTo>
                    <a:pt x="429" y="6240"/>
                  </a:lnTo>
                  <a:lnTo>
                    <a:pt x="786" y="6454"/>
                  </a:lnTo>
                  <a:lnTo>
                    <a:pt x="1072" y="6240"/>
                  </a:lnTo>
                  <a:lnTo>
                    <a:pt x="1072" y="525"/>
                  </a:lnTo>
                  <a:cubicBezTo>
                    <a:pt x="1072" y="239"/>
                    <a:pt x="834" y="1"/>
                    <a:pt x="54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95"/>
            <p:cNvSpPr/>
            <p:nvPr/>
          </p:nvSpPr>
          <p:spPr>
            <a:xfrm>
              <a:off x="7075778" y="4259178"/>
              <a:ext cx="265493" cy="186550"/>
            </a:xfrm>
            <a:custGeom>
              <a:rect b="b" l="l" r="r" t="t"/>
              <a:pathLst>
                <a:path extrusionOk="0" h="5740" w="8169">
                  <a:moveTo>
                    <a:pt x="191" y="0"/>
                  </a:moveTo>
                  <a:cubicBezTo>
                    <a:pt x="96" y="0"/>
                    <a:pt x="0" y="95"/>
                    <a:pt x="0" y="167"/>
                  </a:cubicBezTo>
                  <a:lnTo>
                    <a:pt x="0" y="5525"/>
                  </a:lnTo>
                  <a:lnTo>
                    <a:pt x="4096" y="5739"/>
                  </a:lnTo>
                  <a:lnTo>
                    <a:pt x="8169" y="5525"/>
                  </a:lnTo>
                  <a:lnTo>
                    <a:pt x="8169" y="167"/>
                  </a:lnTo>
                  <a:cubicBezTo>
                    <a:pt x="8169" y="95"/>
                    <a:pt x="8073" y="0"/>
                    <a:pt x="7978"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95"/>
            <p:cNvSpPr/>
            <p:nvPr/>
          </p:nvSpPr>
          <p:spPr>
            <a:xfrm>
              <a:off x="7140778" y="4382223"/>
              <a:ext cx="131625" cy="21710"/>
            </a:xfrm>
            <a:custGeom>
              <a:rect b="b" l="l" r="r" t="t"/>
              <a:pathLst>
                <a:path extrusionOk="0" h="668" w="4050">
                  <a:moveTo>
                    <a:pt x="334" y="1"/>
                  </a:moveTo>
                  <a:cubicBezTo>
                    <a:pt x="144" y="1"/>
                    <a:pt x="1" y="167"/>
                    <a:pt x="1" y="358"/>
                  </a:cubicBezTo>
                  <a:cubicBezTo>
                    <a:pt x="25" y="524"/>
                    <a:pt x="167" y="667"/>
                    <a:pt x="358" y="667"/>
                  </a:cubicBezTo>
                  <a:lnTo>
                    <a:pt x="3692" y="667"/>
                  </a:lnTo>
                  <a:cubicBezTo>
                    <a:pt x="3906" y="667"/>
                    <a:pt x="4049" y="501"/>
                    <a:pt x="4025" y="310"/>
                  </a:cubicBezTo>
                  <a:cubicBezTo>
                    <a:pt x="4002" y="143"/>
                    <a:pt x="3835" y="1"/>
                    <a:pt x="3668"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95"/>
            <p:cNvSpPr/>
            <p:nvPr/>
          </p:nvSpPr>
          <p:spPr>
            <a:xfrm>
              <a:off x="7123748" y="4189498"/>
              <a:ext cx="162565" cy="154050"/>
            </a:xfrm>
            <a:custGeom>
              <a:rect b="b" l="l" r="r" t="t"/>
              <a:pathLst>
                <a:path extrusionOk="0" h="4740" w="5002">
                  <a:moveTo>
                    <a:pt x="167" y="1"/>
                  </a:moveTo>
                  <a:cubicBezTo>
                    <a:pt x="72" y="1"/>
                    <a:pt x="1" y="96"/>
                    <a:pt x="1" y="167"/>
                  </a:cubicBezTo>
                  <a:lnTo>
                    <a:pt x="1" y="2311"/>
                  </a:lnTo>
                  <a:cubicBezTo>
                    <a:pt x="1" y="3120"/>
                    <a:pt x="644" y="3740"/>
                    <a:pt x="1406" y="3740"/>
                  </a:cubicBezTo>
                  <a:cubicBezTo>
                    <a:pt x="1477" y="3740"/>
                    <a:pt x="1501" y="3787"/>
                    <a:pt x="1573" y="3811"/>
                  </a:cubicBezTo>
                  <a:lnTo>
                    <a:pt x="2239" y="4668"/>
                  </a:lnTo>
                  <a:cubicBezTo>
                    <a:pt x="2275" y="4716"/>
                    <a:pt x="2329" y="4740"/>
                    <a:pt x="2382" y="4740"/>
                  </a:cubicBezTo>
                  <a:cubicBezTo>
                    <a:pt x="2436" y="4740"/>
                    <a:pt x="2489" y="4716"/>
                    <a:pt x="2525" y="4668"/>
                  </a:cubicBezTo>
                  <a:lnTo>
                    <a:pt x="3263" y="3740"/>
                  </a:lnTo>
                  <a:lnTo>
                    <a:pt x="4811" y="3740"/>
                  </a:lnTo>
                  <a:cubicBezTo>
                    <a:pt x="4907" y="3740"/>
                    <a:pt x="4978" y="3644"/>
                    <a:pt x="4978" y="3573"/>
                  </a:cubicBezTo>
                  <a:lnTo>
                    <a:pt x="4978" y="1525"/>
                  </a:lnTo>
                  <a:cubicBezTo>
                    <a:pt x="5002" y="691"/>
                    <a:pt x="4311" y="1"/>
                    <a:pt x="347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95"/>
            <p:cNvSpPr/>
            <p:nvPr/>
          </p:nvSpPr>
          <p:spPr>
            <a:xfrm>
              <a:off x="7232883" y="4189498"/>
              <a:ext cx="53430" cy="123110"/>
            </a:xfrm>
            <a:custGeom>
              <a:rect b="b" l="l" r="r" t="t"/>
              <a:pathLst>
                <a:path extrusionOk="0" h="3788" w="1644">
                  <a:moveTo>
                    <a:pt x="144" y="1"/>
                  </a:moveTo>
                  <a:lnTo>
                    <a:pt x="144" y="1"/>
                  </a:lnTo>
                  <a:cubicBezTo>
                    <a:pt x="620" y="263"/>
                    <a:pt x="977" y="810"/>
                    <a:pt x="977" y="1453"/>
                  </a:cubicBezTo>
                  <a:lnTo>
                    <a:pt x="977" y="2263"/>
                  </a:lnTo>
                  <a:cubicBezTo>
                    <a:pt x="977" y="2954"/>
                    <a:pt x="572" y="3549"/>
                    <a:pt x="1" y="3787"/>
                  </a:cubicBezTo>
                  <a:lnTo>
                    <a:pt x="120" y="3787"/>
                  </a:lnTo>
                  <a:cubicBezTo>
                    <a:pt x="953" y="3787"/>
                    <a:pt x="1644" y="3097"/>
                    <a:pt x="1644" y="2263"/>
                  </a:cubicBezTo>
                  <a:lnTo>
                    <a:pt x="1644" y="1525"/>
                  </a:lnTo>
                  <a:cubicBezTo>
                    <a:pt x="1644" y="691"/>
                    <a:pt x="977" y="25"/>
                    <a:pt x="14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95"/>
            <p:cNvSpPr/>
            <p:nvPr/>
          </p:nvSpPr>
          <p:spPr>
            <a:xfrm>
              <a:off x="7314913" y="4259178"/>
              <a:ext cx="27138" cy="186550"/>
            </a:xfrm>
            <a:custGeom>
              <a:rect b="b" l="l" r="r" t="t"/>
              <a:pathLst>
                <a:path extrusionOk="0" h="5740" w="835">
                  <a:moveTo>
                    <a:pt x="1" y="0"/>
                  </a:moveTo>
                  <a:cubicBezTo>
                    <a:pt x="96" y="0"/>
                    <a:pt x="191" y="95"/>
                    <a:pt x="191" y="167"/>
                  </a:cubicBezTo>
                  <a:lnTo>
                    <a:pt x="191" y="5525"/>
                  </a:lnTo>
                  <a:lnTo>
                    <a:pt x="477" y="5739"/>
                  </a:lnTo>
                  <a:lnTo>
                    <a:pt x="834" y="5525"/>
                  </a:lnTo>
                  <a:lnTo>
                    <a:pt x="834" y="167"/>
                  </a:lnTo>
                  <a:cubicBezTo>
                    <a:pt x="834" y="48"/>
                    <a:pt x="739" y="0"/>
                    <a:pt x="668"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95"/>
            <p:cNvSpPr/>
            <p:nvPr/>
          </p:nvSpPr>
          <p:spPr>
            <a:xfrm>
              <a:off x="7239838" y="4382223"/>
              <a:ext cx="32565" cy="20995"/>
            </a:xfrm>
            <a:custGeom>
              <a:rect b="b" l="l" r="r" t="t"/>
              <a:pathLst>
                <a:path extrusionOk="0" h="646" w="1002">
                  <a:moveTo>
                    <a:pt x="1" y="1"/>
                  </a:moveTo>
                  <a:cubicBezTo>
                    <a:pt x="168" y="1"/>
                    <a:pt x="311" y="143"/>
                    <a:pt x="311" y="310"/>
                  </a:cubicBezTo>
                  <a:cubicBezTo>
                    <a:pt x="311" y="501"/>
                    <a:pt x="168" y="644"/>
                    <a:pt x="1" y="644"/>
                  </a:cubicBezTo>
                  <a:lnTo>
                    <a:pt x="644" y="644"/>
                  </a:lnTo>
                  <a:cubicBezTo>
                    <a:pt x="658" y="645"/>
                    <a:pt x="671" y="646"/>
                    <a:pt x="684" y="646"/>
                  </a:cubicBezTo>
                  <a:cubicBezTo>
                    <a:pt x="876" y="646"/>
                    <a:pt x="1001" y="488"/>
                    <a:pt x="1001" y="310"/>
                  </a:cubicBezTo>
                  <a:cubicBezTo>
                    <a:pt x="1001" y="143"/>
                    <a:pt x="858"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95"/>
            <p:cNvSpPr/>
            <p:nvPr/>
          </p:nvSpPr>
          <p:spPr>
            <a:xfrm>
              <a:off x="7163236" y="4223558"/>
              <a:ext cx="82843" cy="10107"/>
            </a:xfrm>
            <a:custGeom>
              <a:rect b="b" l="l" r="r" t="t"/>
              <a:pathLst>
                <a:path extrusionOk="0" h="311" w="2549">
                  <a:moveTo>
                    <a:pt x="167" y="1"/>
                  </a:moveTo>
                  <a:cubicBezTo>
                    <a:pt x="48" y="1"/>
                    <a:pt x="0" y="72"/>
                    <a:pt x="0" y="167"/>
                  </a:cubicBezTo>
                  <a:cubicBezTo>
                    <a:pt x="24" y="263"/>
                    <a:pt x="96" y="310"/>
                    <a:pt x="167" y="310"/>
                  </a:cubicBezTo>
                  <a:lnTo>
                    <a:pt x="2382" y="310"/>
                  </a:lnTo>
                  <a:cubicBezTo>
                    <a:pt x="2501" y="310"/>
                    <a:pt x="2548" y="239"/>
                    <a:pt x="2548" y="143"/>
                  </a:cubicBezTo>
                  <a:cubicBezTo>
                    <a:pt x="2525" y="48"/>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95"/>
            <p:cNvSpPr/>
            <p:nvPr/>
          </p:nvSpPr>
          <p:spPr>
            <a:xfrm>
              <a:off x="7163236" y="4246796"/>
              <a:ext cx="82843" cy="10075"/>
            </a:xfrm>
            <a:custGeom>
              <a:rect b="b" l="l" r="r" t="t"/>
              <a:pathLst>
                <a:path extrusionOk="0" h="310" w="2549">
                  <a:moveTo>
                    <a:pt x="167" y="0"/>
                  </a:moveTo>
                  <a:cubicBezTo>
                    <a:pt x="48" y="0"/>
                    <a:pt x="0" y="71"/>
                    <a:pt x="0" y="167"/>
                  </a:cubicBezTo>
                  <a:cubicBezTo>
                    <a:pt x="24" y="262"/>
                    <a:pt x="96" y="310"/>
                    <a:pt x="167" y="310"/>
                  </a:cubicBezTo>
                  <a:lnTo>
                    <a:pt x="2382" y="310"/>
                  </a:lnTo>
                  <a:cubicBezTo>
                    <a:pt x="2501" y="310"/>
                    <a:pt x="2548" y="238"/>
                    <a:pt x="2548" y="143"/>
                  </a:cubicBezTo>
                  <a:cubicBezTo>
                    <a:pt x="2525" y="48"/>
                    <a:pt x="2453" y="0"/>
                    <a:pt x="23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95"/>
            <p:cNvSpPr/>
            <p:nvPr/>
          </p:nvSpPr>
          <p:spPr>
            <a:xfrm>
              <a:off x="7163236" y="4269221"/>
              <a:ext cx="82843" cy="10888"/>
            </a:xfrm>
            <a:custGeom>
              <a:rect b="b" l="l" r="r" t="t"/>
              <a:pathLst>
                <a:path extrusionOk="0" h="335" w="2549">
                  <a:moveTo>
                    <a:pt x="167" y="1"/>
                  </a:moveTo>
                  <a:cubicBezTo>
                    <a:pt x="48" y="1"/>
                    <a:pt x="0" y="96"/>
                    <a:pt x="0" y="191"/>
                  </a:cubicBezTo>
                  <a:cubicBezTo>
                    <a:pt x="24" y="286"/>
                    <a:pt x="96" y="334"/>
                    <a:pt x="167" y="334"/>
                  </a:cubicBezTo>
                  <a:lnTo>
                    <a:pt x="2382" y="334"/>
                  </a:lnTo>
                  <a:cubicBezTo>
                    <a:pt x="2501" y="334"/>
                    <a:pt x="2548" y="263"/>
                    <a:pt x="2548" y="167"/>
                  </a:cubicBezTo>
                  <a:cubicBezTo>
                    <a:pt x="2525" y="72"/>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95"/>
            <p:cNvSpPr/>
            <p:nvPr/>
          </p:nvSpPr>
          <p:spPr>
            <a:xfrm>
              <a:off x="7237531" y="4437181"/>
              <a:ext cx="150182" cy="24797"/>
            </a:xfrm>
            <a:custGeom>
              <a:rect b="b" l="l" r="r" t="t"/>
              <a:pathLst>
                <a:path extrusionOk="0" h="763" w="4621">
                  <a:moveTo>
                    <a:pt x="4478" y="0"/>
                  </a:moveTo>
                  <a:lnTo>
                    <a:pt x="4478" y="24"/>
                  </a:lnTo>
                  <a:lnTo>
                    <a:pt x="72" y="24"/>
                  </a:lnTo>
                  <a:lnTo>
                    <a:pt x="1" y="405"/>
                  </a:lnTo>
                  <a:lnTo>
                    <a:pt x="72" y="762"/>
                  </a:lnTo>
                  <a:lnTo>
                    <a:pt x="4478" y="762"/>
                  </a:lnTo>
                  <a:cubicBezTo>
                    <a:pt x="4549" y="762"/>
                    <a:pt x="4621" y="715"/>
                    <a:pt x="4621" y="620"/>
                  </a:cubicBezTo>
                  <a:lnTo>
                    <a:pt x="4621" y="48"/>
                  </a:lnTo>
                  <a:cubicBezTo>
                    <a:pt x="4621" y="24"/>
                    <a:pt x="4597" y="0"/>
                    <a:pt x="454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95"/>
            <p:cNvSpPr/>
            <p:nvPr/>
          </p:nvSpPr>
          <p:spPr>
            <a:xfrm>
              <a:off x="7029336" y="4437961"/>
              <a:ext cx="150963" cy="25578"/>
            </a:xfrm>
            <a:custGeom>
              <a:rect b="b" l="l" r="r" t="t"/>
              <a:pathLst>
                <a:path extrusionOk="0" h="787" w="4645">
                  <a:moveTo>
                    <a:pt x="167" y="0"/>
                  </a:moveTo>
                  <a:cubicBezTo>
                    <a:pt x="72" y="0"/>
                    <a:pt x="0" y="72"/>
                    <a:pt x="0" y="143"/>
                  </a:cubicBezTo>
                  <a:lnTo>
                    <a:pt x="0" y="453"/>
                  </a:lnTo>
                  <a:cubicBezTo>
                    <a:pt x="0" y="619"/>
                    <a:pt x="167" y="786"/>
                    <a:pt x="334" y="786"/>
                  </a:cubicBezTo>
                  <a:lnTo>
                    <a:pt x="4525" y="786"/>
                  </a:lnTo>
                  <a:lnTo>
                    <a:pt x="4644" y="381"/>
                  </a:lnTo>
                  <a:lnTo>
                    <a:pt x="4573"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95"/>
            <p:cNvSpPr/>
            <p:nvPr/>
          </p:nvSpPr>
          <p:spPr>
            <a:xfrm>
              <a:off x="7355961" y="4437961"/>
              <a:ext cx="31752" cy="25578"/>
            </a:xfrm>
            <a:custGeom>
              <a:rect b="b" l="l" r="r" t="t"/>
              <a:pathLst>
                <a:path extrusionOk="0" h="787" w="977">
                  <a:moveTo>
                    <a:pt x="167" y="0"/>
                  </a:moveTo>
                  <a:cubicBezTo>
                    <a:pt x="262" y="0"/>
                    <a:pt x="310" y="72"/>
                    <a:pt x="310" y="143"/>
                  </a:cubicBezTo>
                  <a:lnTo>
                    <a:pt x="310" y="453"/>
                  </a:lnTo>
                  <a:cubicBezTo>
                    <a:pt x="310" y="619"/>
                    <a:pt x="167" y="786"/>
                    <a:pt x="0" y="786"/>
                  </a:cubicBezTo>
                  <a:lnTo>
                    <a:pt x="643" y="786"/>
                  </a:lnTo>
                  <a:cubicBezTo>
                    <a:pt x="834" y="786"/>
                    <a:pt x="977" y="619"/>
                    <a:pt x="977" y="453"/>
                  </a:cubicBezTo>
                  <a:lnTo>
                    <a:pt x="977" y="143"/>
                  </a:lnTo>
                  <a:cubicBezTo>
                    <a:pt x="977" y="72"/>
                    <a:pt x="905"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95"/>
            <p:cNvSpPr/>
            <p:nvPr/>
          </p:nvSpPr>
          <p:spPr>
            <a:xfrm>
              <a:off x="7177926" y="4437961"/>
              <a:ext cx="62725" cy="24018"/>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95"/>
            <p:cNvSpPr/>
            <p:nvPr/>
          </p:nvSpPr>
          <p:spPr>
            <a:xfrm>
              <a:off x="7218941" y="443796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4" name="Google Shape;21254;p95"/>
          <p:cNvGrpSpPr/>
          <p:nvPr/>
        </p:nvGrpSpPr>
        <p:grpSpPr>
          <a:xfrm>
            <a:off x="8804898" y="3190652"/>
            <a:ext cx="546638" cy="460618"/>
            <a:chOff x="7779306" y="1948883"/>
            <a:chExt cx="359157" cy="302640"/>
          </a:xfrm>
        </p:grpSpPr>
        <p:sp>
          <p:nvSpPr>
            <p:cNvPr id="21255" name="Google Shape;21255;p95"/>
            <p:cNvSpPr/>
            <p:nvPr/>
          </p:nvSpPr>
          <p:spPr>
            <a:xfrm>
              <a:off x="7780086" y="1948883"/>
              <a:ext cx="127725" cy="37960"/>
            </a:xfrm>
            <a:custGeom>
              <a:rect b="b" l="l" r="r" t="t"/>
              <a:pathLst>
                <a:path extrusionOk="0" h="1168" w="3930">
                  <a:moveTo>
                    <a:pt x="405" y="0"/>
                  </a:moveTo>
                  <a:cubicBezTo>
                    <a:pt x="191" y="0"/>
                    <a:pt x="0" y="167"/>
                    <a:pt x="0" y="381"/>
                  </a:cubicBezTo>
                  <a:lnTo>
                    <a:pt x="0" y="953"/>
                  </a:lnTo>
                  <a:lnTo>
                    <a:pt x="1977" y="1167"/>
                  </a:lnTo>
                  <a:lnTo>
                    <a:pt x="3930" y="953"/>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95"/>
            <p:cNvSpPr/>
            <p:nvPr/>
          </p:nvSpPr>
          <p:spPr>
            <a:xfrm>
              <a:off x="787449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58"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95"/>
            <p:cNvSpPr/>
            <p:nvPr/>
          </p:nvSpPr>
          <p:spPr>
            <a:xfrm>
              <a:off x="778008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95"/>
            <p:cNvSpPr/>
            <p:nvPr/>
          </p:nvSpPr>
          <p:spPr>
            <a:xfrm>
              <a:off x="8110578" y="1979823"/>
              <a:ext cx="27105" cy="271700"/>
            </a:xfrm>
            <a:custGeom>
              <a:rect b="b" l="l" r="r" t="t"/>
              <a:pathLst>
                <a:path extrusionOk="0" h="8360" w="834">
                  <a:moveTo>
                    <a:pt x="0" y="1"/>
                  </a:moveTo>
                  <a:cubicBezTo>
                    <a:pt x="72" y="1"/>
                    <a:pt x="167" y="96"/>
                    <a:pt x="167" y="167"/>
                  </a:cubicBezTo>
                  <a:lnTo>
                    <a:pt x="167" y="8193"/>
                  </a:lnTo>
                  <a:cubicBezTo>
                    <a:pt x="167" y="8264"/>
                    <a:pt x="72" y="8360"/>
                    <a:pt x="0" y="8360"/>
                  </a:cubicBezTo>
                  <a:lnTo>
                    <a:pt x="643" y="8360"/>
                  </a:lnTo>
                  <a:cubicBezTo>
                    <a:pt x="739" y="8360"/>
                    <a:pt x="834" y="8264"/>
                    <a:pt x="834" y="8193"/>
                  </a:cubicBezTo>
                  <a:lnTo>
                    <a:pt x="834" y="167"/>
                  </a:lnTo>
                  <a:cubicBezTo>
                    <a:pt x="834" y="72"/>
                    <a:pt x="739"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95"/>
            <p:cNvSpPr/>
            <p:nvPr/>
          </p:nvSpPr>
          <p:spPr>
            <a:xfrm>
              <a:off x="7779306" y="1979043"/>
              <a:ext cx="358377" cy="43388"/>
            </a:xfrm>
            <a:custGeom>
              <a:rect b="b" l="l" r="r" t="t"/>
              <a:pathLst>
                <a:path extrusionOk="0" h="1335" w="11027">
                  <a:moveTo>
                    <a:pt x="1" y="1"/>
                  </a:moveTo>
                  <a:lnTo>
                    <a:pt x="1" y="1335"/>
                  </a:lnTo>
                  <a:lnTo>
                    <a:pt x="11027" y="1335"/>
                  </a:lnTo>
                  <a:lnTo>
                    <a:pt x="11027" y="168"/>
                  </a:lnTo>
                  <a:cubicBezTo>
                    <a:pt x="11027" y="72"/>
                    <a:pt x="10932"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95"/>
            <p:cNvSpPr/>
            <p:nvPr/>
          </p:nvSpPr>
          <p:spPr>
            <a:xfrm>
              <a:off x="8110578" y="1979823"/>
              <a:ext cx="27105" cy="44167"/>
            </a:xfrm>
            <a:custGeom>
              <a:rect b="b" l="l" r="r" t="t"/>
              <a:pathLst>
                <a:path extrusionOk="0" h="1359" w="834">
                  <a:moveTo>
                    <a:pt x="0" y="1"/>
                  </a:moveTo>
                  <a:cubicBezTo>
                    <a:pt x="72" y="1"/>
                    <a:pt x="167" y="96"/>
                    <a:pt x="167" y="167"/>
                  </a:cubicBezTo>
                  <a:lnTo>
                    <a:pt x="167" y="1358"/>
                  </a:lnTo>
                  <a:lnTo>
                    <a:pt x="834" y="1358"/>
                  </a:lnTo>
                  <a:lnTo>
                    <a:pt x="834" y="167"/>
                  </a:lnTo>
                  <a:cubicBezTo>
                    <a:pt x="834" y="72"/>
                    <a:pt x="739"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95"/>
            <p:cNvSpPr/>
            <p:nvPr/>
          </p:nvSpPr>
          <p:spPr>
            <a:xfrm>
              <a:off x="8054841" y="1996073"/>
              <a:ext cx="11635" cy="11667"/>
            </a:xfrm>
            <a:custGeom>
              <a:rect b="b" l="l" r="r" t="t"/>
              <a:pathLst>
                <a:path extrusionOk="0" h="359" w="358">
                  <a:moveTo>
                    <a:pt x="191" y="1"/>
                  </a:moveTo>
                  <a:cubicBezTo>
                    <a:pt x="96" y="1"/>
                    <a:pt x="1" y="72"/>
                    <a:pt x="1" y="168"/>
                  </a:cubicBezTo>
                  <a:cubicBezTo>
                    <a:pt x="1"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95"/>
            <p:cNvSpPr/>
            <p:nvPr/>
          </p:nvSpPr>
          <p:spPr>
            <a:xfrm>
              <a:off x="8077298" y="1996073"/>
              <a:ext cx="11635" cy="11667"/>
            </a:xfrm>
            <a:custGeom>
              <a:rect b="b" l="l" r="r" t="t"/>
              <a:pathLst>
                <a:path extrusionOk="0" h="359" w="358">
                  <a:moveTo>
                    <a:pt x="191" y="1"/>
                  </a:moveTo>
                  <a:cubicBezTo>
                    <a:pt x="72" y="1"/>
                    <a:pt x="0" y="72"/>
                    <a:pt x="0" y="168"/>
                  </a:cubicBezTo>
                  <a:cubicBezTo>
                    <a:pt x="0" y="287"/>
                    <a:pt x="72" y="358"/>
                    <a:pt x="191" y="358"/>
                  </a:cubicBezTo>
                  <a:cubicBezTo>
                    <a:pt x="286" y="358"/>
                    <a:pt x="357" y="287"/>
                    <a:pt x="357" y="168"/>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95"/>
            <p:cNvSpPr/>
            <p:nvPr/>
          </p:nvSpPr>
          <p:spPr>
            <a:xfrm>
              <a:off x="8099723" y="1996073"/>
              <a:ext cx="11668" cy="11667"/>
            </a:xfrm>
            <a:custGeom>
              <a:rect b="b" l="l" r="r" t="t"/>
              <a:pathLst>
                <a:path extrusionOk="0" h="359" w="359">
                  <a:moveTo>
                    <a:pt x="168" y="1"/>
                  </a:moveTo>
                  <a:cubicBezTo>
                    <a:pt x="72" y="1"/>
                    <a:pt x="1" y="72"/>
                    <a:pt x="1" y="168"/>
                  </a:cubicBezTo>
                  <a:cubicBezTo>
                    <a:pt x="1" y="287"/>
                    <a:pt x="72" y="358"/>
                    <a:pt x="168" y="358"/>
                  </a:cubicBezTo>
                  <a:cubicBezTo>
                    <a:pt x="263" y="358"/>
                    <a:pt x="358" y="287"/>
                    <a:pt x="358" y="168"/>
                  </a:cubicBezTo>
                  <a:cubicBezTo>
                    <a:pt x="358" y="72"/>
                    <a:pt x="263" y="1"/>
                    <a:pt x="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95"/>
            <p:cNvSpPr/>
            <p:nvPr/>
          </p:nvSpPr>
          <p:spPr>
            <a:xfrm>
              <a:off x="7840471" y="2051031"/>
              <a:ext cx="236080" cy="73580"/>
            </a:xfrm>
            <a:custGeom>
              <a:rect b="b" l="l" r="r" t="t"/>
              <a:pathLst>
                <a:path extrusionOk="0" h="2264" w="7264">
                  <a:moveTo>
                    <a:pt x="143" y="1"/>
                  </a:moveTo>
                  <a:cubicBezTo>
                    <a:pt x="48" y="1"/>
                    <a:pt x="0" y="72"/>
                    <a:pt x="0" y="167"/>
                  </a:cubicBezTo>
                  <a:lnTo>
                    <a:pt x="0" y="2120"/>
                  </a:lnTo>
                  <a:cubicBezTo>
                    <a:pt x="0" y="2215"/>
                    <a:pt x="48" y="2263"/>
                    <a:pt x="143" y="2263"/>
                  </a:cubicBezTo>
                  <a:lnTo>
                    <a:pt x="7121" y="2263"/>
                  </a:lnTo>
                  <a:cubicBezTo>
                    <a:pt x="7192" y="2263"/>
                    <a:pt x="7263" y="2215"/>
                    <a:pt x="7263" y="2120"/>
                  </a:cubicBezTo>
                  <a:lnTo>
                    <a:pt x="7263" y="167"/>
                  </a:lnTo>
                  <a:cubicBezTo>
                    <a:pt x="7263" y="72"/>
                    <a:pt x="7192" y="1"/>
                    <a:pt x="71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95"/>
            <p:cNvSpPr/>
            <p:nvPr/>
          </p:nvSpPr>
          <p:spPr>
            <a:xfrm>
              <a:off x="7840471" y="2051031"/>
              <a:ext cx="77415" cy="73580"/>
            </a:xfrm>
            <a:custGeom>
              <a:rect b="b" l="l" r="r" t="t"/>
              <a:pathLst>
                <a:path extrusionOk="0" h="2264" w="2382">
                  <a:moveTo>
                    <a:pt x="143" y="1"/>
                  </a:moveTo>
                  <a:cubicBezTo>
                    <a:pt x="48" y="1"/>
                    <a:pt x="0" y="72"/>
                    <a:pt x="0" y="167"/>
                  </a:cubicBezTo>
                  <a:lnTo>
                    <a:pt x="0" y="2120"/>
                  </a:lnTo>
                  <a:cubicBezTo>
                    <a:pt x="0" y="2215"/>
                    <a:pt x="48" y="2263"/>
                    <a:pt x="143" y="2263"/>
                  </a:cubicBezTo>
                  <a:lnTo>
                    <a:pt x="2381" y="2263"/>
                  </a:lnTo>
                  <a:lnTo>
                    <a:pt x="2381" y="1"/>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95"/>
            <p:cNvSpPr/>
            <p:nvPr/>
          </p:nvSpPr>
          <p:spPr>
            <a:xfrm>
              <a:off x="7840471" y="2150091"/>
              <a:ext cx="236860" cy="73580"/>
            </a:xfrm>
            <a:custGeom>
              <a:rect b="b" l="l" r="r" t="t"/>
              <a:pathLst>
                <a:path extrusionOk="0" h="2264" w="7288">
                  <a:moveTo>
                    <a:pt x="167" y="1"/>
                  </a:moveTo>
                  <a:cubicBezTo>
                    <a:pt x="95" y="1"/>
                    <a:pt x="0" y="49"/>
                    <a:pt x="24" y="144"/>
                  </a:cubicBezTo>
                  <a:lnTo>
                    <a:pt x="24" y="2120"/>
                  </a:lnTo>
                  <a:cubicBezTo>
                    <a:pt x="24" y="2192"/>
                    <a:pt x="95" y="2263"/>
                    <a:pt x="167" y="2263"/>
                  </a:cubicBezTo>
                  <a:lnTo>
                    <a:pt x="7144" y="2263"/>
                  </a:lnTo>
                  <a:cubicBezTo>
                    <a:pt x="7216" y="2263"/>
                    <a:pt x="7287" y="2192"/>
                    <a:pt x="7287" y="2120"/>
                  </a:cubicBezTo>
                  <a:lnTo>
                    <a:pt x="7287" y="144"/>
                  </a:lnTo>
                  <a:cubicBezTo>
                    <a:pt x="7287" y="49"/>
                    <a:pt x="7216" y="1"/>
                    <a:pt x="714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95"/>
            <p:cNvSpPr/>
            <p:nvPr/>
          </p:nvSpPr>
          <p:spPr>
            <a:xfrm>
              <a:off x="7998356" y="2150091"/>
              <a:ext cx="77415" cy="73580"/>
            </a:xfrm>
            <a:custGeom>
              <a:rect b="b" l="l" r="r" t="t"/>
              <a:pathLst>
                <a:path extrusionOk="0" h="2264" w="2382">
                  <a:moveTo>
                    <a:pt x="0" y="1"/>
                  </a:moveTo>
                  <a:lnTo>
                    <a:pt x="0" y="2263"/>
                  </a:lnTo>
                  <a:lnTo>
                    <a:pt x="2215" y="2263"/>
                  </a:lnTo>
                  <a:cubicBezTo>
                    <a:pt x="2310" y="2263"/>
                    <a:pt x="2382" y="2192"/>
                    <a:pt x="2382" y="2120"/>
                  </a:cubicBezTo>
                  <a:lnTo>
                    <a:pt x="2382" y="144"/>
                  </a:lnTo>
                  <a:cubicBezTo>
                    <a:pt x="2382" y="49"/>
                    <a:pt x="2310" y="1"/>
                    <a:pt x="2215"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95"/>
            <p:cNvSpPr/>
            <p:nvPr/>
          </p:nvSpPr>
          <p:spPr>
            <a:xfrm>
              <a:off x="8050193" y="2051031"/>
              <a:ext cx="26357" cy="73580"/>
            </a:xfrm>
            <a:custGeom>
              <a:rect b="b" l="l" r="r" t="t"/>
              <a:pathLst>
                <a:path extrusionOk="0" h="2264" w="811">
                  <a:moveTo>
                    <a:pt x="1" y="1"/>
                  </a:moveTo>
                  <a:cubicBezTo>
                    <a:pt x="96" y="1"/>
                    <a:pt x="144" y="72"/>
                    <a:pt x="144" y="167"/>
                  </a:cubicBezTo>
                  <a:lnTo>
                    <a:pt x="144" y="2120"/>
                  </a:lnTo>
                  <a:cubicBezTo>
                    <a:pt x="144" y="2215"/>
                    <a:pt x="96" y="2263"/>
                    <a:pt x="1" y="2263"/>
                  </a:cubicBezTo>
                  <a:lnTo>
                    <a:pt x="668" y="2263"/>
                  </a:lnTo>
                  <a:cubicBezTo>
                    <a:pt x="739" y="2263"/>
                    <a:pt x="810" y="2215"/>
                    <a:pt x="810" y="2120"/>
                  </a:cubicBezTo>
                  <a:lnTo>
                    <a:pt x="810" y="167"/>
                  </a:lnTo>
                  <a:cubicBezTo>
                    <a:pt x="810" y="72"/>
                    <a:pt x="739" y="1"/>
                    <a:pt x="668" y="1"/>
                  </a:cubicBezTo>
                  <a:close/>
                </a:path>
              </a:pathLst>
            </a:custGeom>
            <a:solidFill>
              <a:srgbClr val="E4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95"/>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95"/>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95"/>
            <p:cNvSpPr/>
            <p:nvPr/>
          </p:nvSpPr>
          <p:spPr>
            <a:xfrm>
              <a:off x="8009958" y="2163253"/>
              <a:ext cx="41048" cy="46475"/>
            </a:xfrm>
            <a:custGeom>
              <a:rect b="b" l="l" r="r" t="t"/>
              <a:pathLst>
                <a:path extrusionOk="0" h="1430" w="1263">
                  <a:moveTo>
                    <a:pt x="620" y="596"/>
                  </a:moveTo>
                  <a:lnTo>
                    <a:pt x="715" y="882"/>
                  </a:lnTo>
                  <a:lnTo>
                    <a:pt x="524" y="882"/>
                  </a:lnTo>
                  <a:lnTo>
                    <a:pt x="620" y="596"/>
                  </a:lnTo>
                  <a:close/>
                  <a:moveTo>
                    <a:pt x="620" y="1"/>
                  </a:moveTo>
                  <a:cubicBezTo>
                    <a:pt x="524" y="1"/>
                    <a:pt x="477" y="72"/>
                    <a:pt x="429" y="120"/>
                  </a:cubicBezTo>
                  <a:lnTo>
                    <a:pt x="24" y="1239"/>
                  </a:lnTo>
                  <a:cubicBezTo>
                    <a:pt x="0" y="1311"/>
                    <a:pt x="24" y="1406"/>
                    <a:pt x="119" y="1430"/>
                  </a:cubicBezTo>
                  <a:lnTo>
                    <a:pt x="167" y="1430"/>
                  </a:lnTo>
                  <a:cubicBezTo>
                    <a:pt x="239" y="1430"/>
                    <a:pt x="286" y="1406"/>
                    <a:pt x="310" y="1311"/>
                  </a:cubicBezTo>
                  <a:lnTo>
                    <a:pt x="381" y="1144"/>
                  </a:lnTo>
                  <a:lnTo>
                    <a:pt x="834" y="1144"/>
                  </a:lnTo>
                  <a:lnTo>
                    <a:pt x="882" y="1311"/>
                  </a:lnTo>
                  <a:cubicBezTo>
                    <a:pt x="905" y="1382"/>
                    <a:pt x="977" y="1430"/>
                    <a:pt x="1072" y="1430"/>
                  </a:cubicBezTo>
                  <a:cubicBezTo>
                    <a:pt x="1215" y="1430"/>
                    <a:pt x="1263" y="1311"/>
                    <a:pt x="1215" y="1239"/>
                  </a:cubicBezTo>
                  <a:lnTo>
                    <a:pt x="786" y="120"/>
                  </a:lnTo>
                  <a:cubicBezTo>
                    <a:pt x="762" y="72"/>
                    <a:pt x="715" y="1"/>
                    <a:pt x="6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95"/>
            <p:cNvSpPr/>
            <p:nvPr/>
          </p:nvSpPr>
          <p:spPr>
            <a:xfrm>
              <a:off x="7856721" y="2064193"/>
              <a:ext cx="47223" cy="46475"/>
            </a:xfrm>
            <a:custGeom>
              <a:rect b="b" l="l" r="r" t="t"/>
              <a:pathLst>
                <a:path extrusionOk="0" h="1430" w="1453">
                  <a:moveTo>
                    <a:pt x="691" y="310"/>
                  </a:moveTo>
                  <a:cubicBezTo>
                    <a:pt x="881" y="310"/>
                    <a:pt x="1072" y="501"/>
                    <a:pt x="1072" y="715"/>
                  </a:cubicBezTo>
                  <a:cubicBezTo>
                    <a:pt x="1072" y="763"/>
                    <a:pt x="1072" y="786"/>
                    <a:pt x="1048" y="834"/>
                  </a:cubicBezTo>
                  <a:lnTo>
                    <a:pt x="977" y="763"/>
                  </a:lnTo>
                  <a:cubicBezTo>
                    <a:pt x="953" y="739"/>
                    <a:pt x="911" y="727"/>
                    <a:pt x="866" y="727"/>
                  </a:cubicBezTo>
                  <a:cubicBezTo>
                    <a:pt x="822" y="727"/>
                    <a:pt x="774" y="739"/>
                    <a:pt x="738" y="763"/>
                  </a:cubicBezTo>
                  <a:cubicBezTo>
                    <a:pt x="691" y="834"/>
                    <a:pt x="691" y="953"/>
                    <a:pt x="738" y="1001"/>
                  </a:cubicBezTo>
                  <a:lnTo>
                    <a:pt x="810" y="1072"/>
                  </a:lnTo>
                  <a:cubicBezTo>
                    <a:pt x="810" y="1096"/>
                    <a:pt x="738" y="1096"/>
                    <a:pt x="691" y="1096"/>
                  </a:cubicBezTo>
                  <a:cubicBezTo>
                    <a:pt x="476" y="1096"/>
                    <a:pt x="310" y="905"/>
                    <a:pt x="310" y="715"/>
                  </a:cubicBezTo>
                  <a:cubicBezTo>
                    <a:pt x="310" y="501"/>
                    <a:pt x="476" y="310"/>
                    <a:pt x="691" y="310"/>
                  </a:cubicBezTo>
                  <a:close/>
                  <a:moveTo>
                    <a:pt x="715" y="1"/>
                  </a:moveTo>
                  <a:cubicBezTo>
                    <a:pt x="334" y="1"/>
                    <a:pt x="0" y="310"/>
                    <a:pt x="0" y="715"/>
                  </a:cubicBezTo>
                  <a:cubicBezTo>
                    <a:pt x="0" y="1096"/>
                    <a:pt x="334" y="1429"/>
                    <a:pt x="715" y="1429"/>
                  </a:cubicBezTo>
                  <a:cubicBezTo>
                    <a:pt x="857" y="1429"/>
                    <a:pt x="977" y="1382"/>
                    <a:pt x="1096" y="1310"/>
                  </a:cubicBezTo>
                  <a:lnTo>
                    <a:pt x="1167" y="1358"/>
                  </a:lnTo>
                  <a:cubicBezTo>
                    <a:pt x="1191" y="1382"/>
                    <a:pt x="1262" y="1406"/>
                    <a:pt x="1286" y="1406"/>
                  </a:cubicBezTo>
                  <a:cubicBezTo>
                    <a:pt x="1310" y="1406"/>
                    <a:pt x="1358" y="1382"/>
                    <a:pt x="1405" y="1358"/>
                  </a:cubicBezTo>
                  <a:cubicBezTo>
                    <a:pt x="1453" y="1310"/>
                    <a:pt x="1453" y="1191"/>
                    <a:pt x="1405" y="1120"/>
                  </a:cubicBezTo>
                  <a:lnTo>
                    <a:pt x="1310" y="1096"/>
                  </a:lnTo>
                  <a:cubicBezTo>
                    <a:pt x="1381" y="977"/>
                    <a:pt x="1429" y="858"/>
                    <a:pt x="1429" y="715"/>
                  </a:cubicBezTo>
                  <a:cubicBezTo>
                    <a:pt x="1429" y="310"/>
                    <a:pt x="1096" y="1"/>
                    <a:pt x="7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95"/>
            <p:cNvSpPr/>
            <p:nvPr/>
          </p:nvSpPr>
          <p:spPr>
            <a:xfrm>
              <a:off x="7938751" y="2069621"/>
              <a:ext cx="118463" cy="10855"/>
            </a:xfrm>
            <a:custGeom>
              <a:rect b="b" l="l" r="r" t="t"/>
              <a:pathLst>
                <a:path extrusionOk="0" h="334" w="3645">
                  <a:moveTo>
                    <a:pt x="191" y="0"/>
                  </a:moveTo>
                  <a:cubicBezTo>
                    <a:pt x="72" y="0"/>
                    <a:pt x="0" y="95"/>
                    <a:pt x="0" y="191"/>
                  </a:cubicBezTo>
                  <a:cubicBezTo>
                    <a:pt x="48" y="262"/>
                    <a:pt x="96" y="334"/>
                    <a:pt x="191" y="334"/>
                  </a:cubicBezTo>
                  <a:lnTo>
                    <a:pt x="3454" y="334"/>
                  </a:lnTo>
                  <a:cubicBezTo>
                    <a:pt x="3549" y="334"/>
                    <a:pt x="3644" y="238"/>
                    <a:pt x="3644" y="143"/>
                  </a:cubicBezTo>
                  <a:cubicBezTo>
                    <a:pt x="3620" y="72"/>
                    <a:pt x="3549" y="0"/>
                    <a:pt x="3454"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95"/>
            <p:cNvSpPr/>
            <p:nvPr/>
          </p:nvSpPr>
          <p:spPr>
            <a:xfrm>
              <a:off x="7940311" y="2095166"/>
              <a:ext cx="37180" cy="10075"/>
            </a:xfrm>
            <a:custGeom>
              <a:rect b="b" l="l" r="r" t="t"/>
              <a:pathLst>
                <a:path extrusionOk="0" h="310" w="1144">
                  <a:moveTo>
                    <a:pt x="143" y="0"/>
                  </a:moveTo>
                  <a:cubicBezTo>
                    <a:pt x="48" y="0"/>
                    <a:pt x="0" y="72"/>
                    <a:pt x="0" y="167"/>
                  </a:cubicBezTo>
                  <a:cubicBezTo>
                    <a:pt x="0" y="262"/>
                    <a:pt x="72" y="310"/>
                    <a:pt x="167" y="310"/>
                  </a:cubicBezTo>
                  <a:lnTo>
                    <a:pt x="1000" y="310"/>
                  </a:lnTo>
                  <a:cubicBezTo>
                    <a:pt x="1096" y="310"/>
                    <a:pt x="1143" y="238"/>
                    <a:pt x="1143" y="143"/>
                  </a:cubicBezTo>
                  <a:cubicBezTo>
                    <a:pt x="1143" y="48"/>
                    <a:pt x="1072" y="0"/>
                    <a:pt x="976"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95"/>
            <p:cNvSpPr/>
            <p:nvPr/>
          </p:nvSpPr>
          <p:spPr>
            <a:xfrm>
              <a:off x="7860588" y="2170241"/>
              <a:ext cx="118430" cy="10855"/>
            </a:xfrm>
            <a:custGeom>
              <a:rect b="b" l="l" r="r" t="t"/>
              <a:pathLst>
                <a:path extrusionOk="0" h="334" w="3644">
                  <a:moveTo>
                    <a:pt x="191" y="0"/>
                  </a:moveTo>
                  <a:cubicBezTo>
                    <a:pt x="72" y="0"/>
                    <a:pt x="0" y="95"/>
                    <a:pt x="0" y="191"/>
                  </a:cubicBezTo>
                  <a:cubicBezTo>
                    <a:pt x="24" y="262"/>
                    <a:pt x="95" y="333"/>
                    <a:pt x="191" y="333"/>
                  </a:cubicBezTo>
                  <a:lnTo>
                    <a:pt x="3453" y="333"/>
                  </a:lnTo>
                  <a:cubicBezTo>
                    <a:pt x="3572" y="333"/>
                    <a:pt x="3644" y="262"/>
                    <a:pt x="3644" y="143"/>
                  </a:cubicBezTo>
                  <a:cubicBezTo>
                    <a:pt x="3596" y="72"/>
                    <a:pt x="3549" y="0"/>
                    <a:pt x="345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95"/>
            <p:cNvSpPr/>
            <p:nvPr/>
          </p:nvSpPr>
          <p:spPr>
            <a:xfrm>
              <a:off x="7940311" y="2195753"/>
              <a:ext cx="37180" cy="10108"/>
            </a:xfrm>
            <a:custGeom>
              <a:rect b="b" l="l" r="r" t="t"/>
              <a:pathLst>
                <a:path extrusionOk="0" h="311" w="1144">
                  <a:moveTo>
                    <a:pt x="143" y="1"/>
                  </a:moveTo>
                  <a:cubicBezTo>
                    <a:pt x="48" y="1"/>
                    <a:pt x="0" y="72"/>
                    <a:pt x="0" y="168"/>
                  </a:cubicBezTo>
                  <a:cubicBezTo>
                    <a:pt x="0" y="263"/>
                    <a:pt x="72" y="311"/>
                    <a:pt x="167" y="311"/>
                  </a:cubicBezTo>
                  <a:lnTo>
                    <a:pt x="1000" y="311"/>
                  </a:lnTo>
                  <a:cubicBezTo>
                    <a:pt x="1096" y="311"/>
                    <a:pt x="1143" y="239"/>
                    <a:pt x="1143" y="144"/>
                  </a:cubicBezTo>
                  <a:cubicBezTo>
                    <a:pt x="1143" y="49"/>
                    <a:pt x="1072" y="1"/>
                    <a:pt x="97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7" name="Google Shape;21277;p95"/>
          <p:cNvGrpSpPr/>
          <p:nvPr/>
        </p:nvGrpSpPr>
        <p:grpSpPr>
          <a:xfrm>
            <a:off x="8935684" y="4002274"/>
            <a:ext cx="282742" cy="543076"/>
            <a:chOff x="7865236" y="2482143"/>
            <a:chExt cx="185770" cy="356817"/>
          </a:xfrm>
        </p:grpSpPr>
        <p:sp>
          <p:nvSpPr>
            <p:cNvPr id="21278" name="Google Shape;21278;p95"/>
            <p:cNvSpPr/>
            <p:nvPr/>
          </p:nvSpPr>
          <p:spPr>
            <a:xfrm>
              <a:off x="7865236" y="2518511"/>
              <a:ext cx="185770" cy="292597"/>
            </a:xfrm>
            <a:custGeom>
              <a:rect b="b" l="l" r="r" t="t"/>
              <a:pathLst>
                <a:path extrusionOk="0" h="9003" w="5716">
                  <a:moveTo>
                    <a:pt x="0" y="1"/>
                  </a:moveTo>
                  <a:lnTo>
                    <a:pt x="0" y="8693"/>
                  </a:lnTo>
                  <a:lnTo>
                    <a:pt x="2858" y="9002"/>
                  </a:lnTo>
                  <a:lnTo>
                    <a:pt x="5716" y="8693"/>
                  </a:lnTo>
                  <a:lnTo>
                    <a:pt x="5716" y="24"/>
                  </a:lnTo>
                  <a:lnTo>
                    <a:pt x="2858"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95"/>
            <p:cNvSpPr/>
            <p:nvPr/>
          </p:nvSpPr>
          <p:spPr>
            <a:xfrm>
              <a:off x="8030076" y="2510776"/>
              <a:ext cx="20930" cy="294125"/>
            </a:xfrm>
            <a:custGeom>
              <a:rect b="b" l="l" r="r" t="t"/>
              <a:pathLst>
                <a:path extrusionOk="0" h="9050" w="644">
                  <a:moveTo>
                    <a:pt x="1" y="0"/>
                  </a:moveTo>
                  <a:lnTo>
                    <a:pt x="1" y="9050"/>
                  </a:lnTo>
                  <a:lnTo>
                    <a:pt x="644" y="8931"/>
                  </a:lnTo>
                  <a:lnTo>
                    <a:pt x="644" y="239"/>
                  </a:lnTo>
                  <a:lnTo>
                    <a:pt x="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95"/>
            <p:cNvSpPr/>
            <p:nvPr/>
          </p:nvSpPr>
          <p:spPr>
            <a:xfrm>
              <a:off x="7865236" y="2482143"/>
              <a:ext cx="185770" cy="37180"/>
            </a:xfrm>
            <a:custGeom>
              <a:rect b="b" l="l" r="r" t="t"/>
              <a:pathLst>
                <a:path extrusionOk="0" h="1144" w="5716">
                  <a:moveTo>
                    <a:pt x="357" y="0"/>
                  </a:moveTo>
                  <a:cubicBezTo>
                    <a:pt x="167" y="0"/>
                    <a:pt x="0" y="143"/>
                    <a:pt x="0" y="357"/>
                  </a:cubicBezTo>
                  <a:lnTo>
                    <a:pt x="0" y="1143"/>
                  </a:lnTo>
                  <a:lnTo>
                    <a:pt x="5716" y="1143"/>
                  </a:lnTo>
                  <a:lnTo>
                    <a:pt x="5716" y="357"/>
                  </a:lnTo>
                  <a:cubicBezTo>
                    <a:pt x="5716" y="143"/>
                    <a:pt x="5573" y="0"/>
                    <a:pt x="53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95"/>
            <p:cNvSpPr/>
            <p:nvPr/>
          </p:nvSpPr>
          <p:spPr>
            <a:xfrm>
              <a:off x="7865236" y="2801001"/>
              <a:ext cx="185770" cy="37960"/>
            </a:xfrm>
            <a:custGeom>
              <a:rect b="b" l="l" r="r" t="t"/>
              <a:pathLst>
                <a:path extrusionOk="0" h="1168" w="5716">
                  <a:moveTo>
                    <a:pt x="0" y="1"/>
                  </a:moveTo>
                  <a:lnTo>
                    <a:pt x="0" y="810"/>
                  </a:lnTo>
                  <a:cubicBezTo>
                    <a:pt x="0" y="1001"/>
                    <a:pt x="167" y="1168"/>
                    <a:pt x="357" y="1168"/>
                  </a:cubicBezTo>
                  <a:lnTo>
                    <a:pt x="5358" y="1168"/>
                  </a:lnTo>
                  <a:cubicBezTo>
                    <a:pt x="5573" y="1168"/>
                    <a:pt x="5716" y="1001"/>
                    <a:pt x="5716" y="810"/>
                  </a:cubicBezTo>
                  <a:lnTo>
                    <a:pt x="5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95"/>
            <p:cNvSpPr/>
            <p:nvPr/>
          </p:nvSpPr>
          <p:spPr>
            <a:xfrm>
              <a:off x="8018473" y="2482143"/>
              <a:ext cx="32532" cy="37180"/>
            </a:xfrm>
            <a:custGeom>
              <a:rect b="b" l="l" r="r" t="t"/>
              <a:pathLst>
                <a:path extrusionOk="0" h="1144" w="1001">
                  <a:moveTo>
                    <a:pt x="0" y="0"/>
                  </a:moveTo>
                  <a:cubicBezTo>
                    <a:pt x="215" y="0"/>
                    <a:pt x="358" y="143"/>
                    <a:pt x="358" y="357"/>
                  </a:cubicBezTo>
                  <a:lnTo>
                    <a:pt x="358" y="1143"/>
                  </a:lnTo>
                  <a:lnTo>
                    <a:pt x="1001" y="1143"/>
                  </a:lnTo>
                  <a:lnTo>
                    <a:pt x="1001" y="357"/>
                  </a:lnTo>
                  <a:cubicBezTo>
                    <a:pt x="1001" y="143"/>
                    <a:pt x="858" y="0"/>
                    <a:pt x="6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95"/>
            <p:cNvSpPr/>
            <p:nvPr/>
          </p:nvSpPr>
          <p:spPr>
            <a:xfrm>
              <a:off x="8018473" y="2801001"/>
              <a:ext cx="32532" cy="37960"/>
            </a:xfrm>
            <a:custGeom>
              <a:rect b="b" l="l" r="r" t="t"/>
              <a:pathLst>
                <a:path extrusionOk="0" h="1168" w="1001">
                  <a:moveTo>
                    <a:pt x="358" y="1"/>
                  </a:moveTo>
                  <a:lnTo>
                    <a:pt x="358" y="810"/>
                  </a:lnTo>
                  <a:cubicBezTo>
                    <a:pt x="358" y="1001"/>
                    <a:pt x="215" y="1168"/>
                    <a:pt x="0" y="1168"/>
                  </a:cubicBezTo>
                  <a:lnTo>
                    <a:pt x="643" y="1168"/>
                  </a:lnTo>
                  <a:cubicBezTo>
                    <a:pt x="858" y="1168"/>
                    <a:pt x="1001" y="1001"/>
                    <a:pt x="1001" y="810"/>
                  </a:cubicBezTo>
                  <a:lnTo>
                    <a:pt x="100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95"/>
            <p:cNvSpPr/>
            <p:nvPr/>
          </p:nvSpPr>
          <p:spPr>
            <a:xfrm>
              <a:off x="7897736" y="2554878"/>
              <a:ext cx="122298" cy="178815"/>
            </a:xfrm>
            <a:custGeom>
              <a:rect b="b" l="l" r="r" t="t"/>
              <a:pathLst>
                <a:path extrusionOk="0" h="5502" w="3763">
                  <a:moveTo>
                    <a:pt x="167" y="1"/>
                  </a:moveTo>
                  <a:cubicBezTo>
                    <a:pt x="72" y="1"/>
                    <a:pt x="0" y="96"/>
                    <a:pt x="0" y="191"/>
                  </a:cubicBezTo>
                  <a:lnTo>
                    <a:pt x="0" y="5311"/>
                  </a:lnTo>
                  <a:cubicBezTo>
                    <a:pt x="0" y="5407"/>
                    <a:pt x="72" y="5502"/>
                    <a:pt x="167" y="5502"/>
                  </a:cubicBezTo>
                  <a:lnTo>
                    <a:pt x="3596" y="5502"/>
                  </a:lnTo>
                  <a:cubicBezTo>
                    <a:pt x="3692" y="5502"/>
                    <a:pt x="3763" y="5407"/>
                    <a:pt x="3763" y="5311"/>
                  </a:cubicBezTo>
                  <a:lnTo>
                    <a:pt x="3763" y="191"/>
                  </a:lnTo>
                  <a:cubicBezTo>
                    <a:pt x="3763" y="96"/>
                    <a:pt x="3668" y="1"/>
                    <a:pt x="35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95"/>
            <p:cNvSpPr/>
            <p:nvPr/>
          </p:nvSpPr>
          <p:spPr>
            <a:xfrm>
              <a:off x="7992148" y="2554098"/>
              <a:ext cx="27885" cy="178067"/>
            </a:xfrm>
            <a:custGeom>
              <a:rect b="b" l="l" r="r" t="t"/>
              <a:pathLst>
                <a:path extrusionOk="0" h="5479" w="858">
                  <a:moveTo>
                    <a:pt x="1" y="1"/>
                  </a:moveTo>
                  <a:cubicBezTo>
                    <a:pt x="96" y="1"/>
                    <a:pt x="191" y="96"/>
                    <a:pt x="191" y="192"/>
                  </a:cubicBezTo>
                  <a:lnTo>
                    <a:pt x="191" y="5312"/>
                  </a:lnTo>
                  <a:cubicBezTo>
                    <a:pt x="191" y="5407"/>
                    <a:pt x="96" y="5478"/>
                    <a:pt x="1" y="5478"/>
                  </a:cubicBezTo>
                  <a:lnTo>
                    <a:pt x="667" y="5478"/>
                  </a:lnTo>
                  <a:cubicBezTo>
                    <a:pt x="739" y="5478"/>
                    <a:pt x="834" y="5407"/>
                    <a:pt x="834" y="5312"/>
                  </a:cubicBezTo>
                  <a:lnTo>
                    <a:pt x="834" y="192"/>
                  </a:lnTo>
                  <a:cubicBezTo>
                    <a:pt x="858" y="96"/>
                    <a:pt x="787" y="1"/>
                    <a:pt x="6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95"/>
            <p:cNvSpPr/>
            <p:nvPr/>
          </p:nvSpPr>
          <p:spPr>
            <a:xfrm>
              <a:off x="7932543" y="2712016"/>
              <a:ext cx="54990" cy="59800"/>
            </a:xfrm>
            <a:custGeom>
              <a:rect b="b" l="l" r="r" t="t"/>
              <a:pathLst>
                <a:path extrusionOk="0" h="1840" w="1692">
                  <a:moveTo>
                    <a:pt x="430" y="0"/>
                  </a:moveTo>
                  <a:cubicBezTo>
                    <a:pt x="406" y="0"/>
                    <a:pt x="382" y="24"/>
                    <a:pt x="382" y="72"/>
                  </a:cubicBezTo>
                  <a:lnTo>
                    <a:pt x="382" y="619"/>
                  </a:lnTo>
                  <a:lnTo>
                    <a:pt x="49" y="619"/>
                  </a:lnTo>
                  <a:cubicBezTo>
                    <a:pt x="25" y="619"/>
                    <a:pt x="1" y="691"/>
                    <a:pt x="25" y="715"/>
                  </a:cubicBezTo>
                  <a:lnTo>
                    <a:pt x="763" y="1786"/>
                  </a:lnTo>
                  <a:cubicBezTo>
                    <a:pt x="775" y="1822"/>
                    <a:pt x="805" y="1840"/>
                    <a:pt x="834" y="1840"/>
                  </a:cubicBezTo>
                  <a:cubicBezTo>
                    <a:pt x="864" y="1840"/>
                    <a:pt x="894" y="1822"/>
                    <a:pt x="906" y="1786"/>
                  </a:cubicBezTo>
                  <a:lnTo>
                    <a:pt x="1668" y="715"/>
                  </a:lnTo>
                  <a:cubicBezTo>
                    <a:pt x="1692" y="691"/>
                    <a:pt x="1668" y="619"/>
                    <a:pt x="1620" y="619"/>
                  </a:cubicBezTo>
                  <a:lnTo>
                    <a:pt x="1311" y="619"/>
                  </a:lnTo>
                  <a:lnTo>
                    <a:pt x="1311" y="72"/>
                  </a:lnTo>
                  <a:cubicBezTo>
                    <a:pt x="1311" y="24"/>
                    <a:pt x="1263" y="0"/>
                    <a:pt x="12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95"/>
            <p:cNvSpPr/>
            <p:nvPr/>
          </p:nvSpPr>
          <p:spPr>
            <a:xfrm>
              <a:off x="7923281" y="2583511"/>
              <a:ext cx="34060" cy="9328"/>
            </a:xfrm>
            <a:custGeom>
              <a:rect b="b" l="l" r="r" t="t"/>
              <a:pathLst>
                <a:path extrusionOk="0" h="287" w="1048">
                  <a:moveTo>
                    <a:pt x="167" y="1"/>
                  </a:moveTo>
                  <a:cubicBezTo>
                    <a:pt x="72" y="1"/>
                    <a:pt x="0" y="49"/>
                    <a:pt x="0" y="144"/>
                  </a:cubicBezTo>
                  <a:cubicBezTo>
                    <a:pt x="0" y="239"/>
                    <a:pt x="72" y="287"/>
                    <a:pt x="167" y="287"/>
                  </a:cubicBezTo>
                  <a:lnTo>
                    <a:pt x="905" y="287"/>
                  </a:lnTo>
                  <a:cubicBezTo>
                    <a:pt x="1000" y="287"/>
                    <a:pt x="1048" y="239"/>
                    <a:pt x="1048" y="144"/>
                  </a:cubicBezTo>
                  <a:cubicBezTo>
                    <a:pt x="1048" y="49"/>
                    <a:pt x="1000"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95"/>
            <p:cNvSpPr/>
            <p:nvPr/>
          </p:nvSpPr>
          <p:spPr>
            <a:xfrm>
              <a:off x="7922501" y="260596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95"/>
            <p:cNvSpPr/>
            <p:nvPr/>
          </p:nvSpPr>
          <p:spPr>
            <a:xfrm>
              <a:off x="7922501" y="2627646"/>
              <a:ext cx="72020" cy="10075"/>
            </a:xfrm>
            <a:custGeom>
              <a:rect b="b" l="l" r="r" t="t"/>
              <a:pathLst>
                <a:path extrusionOk="0" h="310" w="2216">
                  <a:moveTo>
                    <a:pt x="143" y="0"/>
                  </a:moveTo>
                  <a:cubicBezTo>
                    <a:pt x="72" y="0"/>
                    <a:pt x="0" y="72"/>
                    <a:pt x="0" y="167"/>
                  </a:cubicBezTo>
                  <a:cubicBezTo>
                    <a:pt x="0" y="239"/>
                    <a:pt x="72" y="310"/>
                    <a:pt x="143" y="310"/>
                  </a:cubicBezTo>
                  <a:lnTo>
                    <a:pt x="2025" y="310"/>
                  </a:lnTo>
                  <a:cubicBezTo>
                    <a:pt x="2120" y="310"/>
                    <a:pt x="2215" y="215"/>
                    <a:pt x="2167" y="167"/>
                  </a:cubicBezTo>
                  <a:cubicBezTo>
                    <a:pt x="2167" y="72"/>
                    <a:pt x="2120" y="0"/>
                    <a:pt x="202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95"/>
            <p:cNvSpPr/>
            <p:nvPr/>
          </p:nvSpPr>
          <p:spPr>
            <a:xfrm>
              <a:off x="7922501" y="2650071"/>
              <a:ext cx="72020" cy="9328"/>
            </a:xfrm>
            <a:custGeom>
              <a:rect b="b" l="l" r="r" t="t"/>
              <a:pathLst>
                <a:path extrusionOk="0" h="287" w="2216">
                  <a:moveTo>
                    <a:pt x="143" y="1"/>
                  </a:moveTo>
                  <a:cubicBezTo>
                    <a:pt x="72" y="1"/>
                    <a:pt x="0" y="49"/>
                    <a:pt x="0" y="144"/>
                  </a:cubicBezTo>
                  <a:cubicBezTo>
                    <a:pt x="0" y="239"/>
                    <a:pt x="72" y="287"/>
                    <a:pt x="143" y="287"/>
                  </a:cubicBezTo>
                  <a:lnTo>
                    <a:pt x="2025" y="287"/>
                  </a:lnTo>
                  <a:cubicBezTo>
                    <a:pt x="2120" y="287"/>
                    <a:pt x="2215" y="215"/>
                    <a:pt x="2167" y="144"/>
                  </a:cubicBezTo>
                  <a:cubicBezTo>
                    <a:pt x="2167" y="49"/>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95"/>
            <p:cNvSpPr/>
            <p:nvPr/>
          </p:nvSpPr>
          <p:spPr>
            <a:xfrm>
              <a:off x="7922501" y="267252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2" name="Google Shape;21292;p95"/>
          <p:cNvGrpSpPr/>
          <p:nvPr/>
        </p:nvGrpSpPr>
        <p:grpSpPr>
          <a:xfrm>
            <a:off x="8806086" y="4937459"/>
            <a:ext cx="544263" cy="350014"/>
            <a:chOff x="7780086" y="3096588"/>
            <a:chExt cx="357598" cy="229970"/>
          </a:xfrm>
        </p:grpSpPr>
        <p:sp>
          <p:nvSpPr>
            <p:cNvPr id="21293" name="Google Shape;21293;p95"/>
            <p:cNvSpPr/>
            <p:nvPr/>
          </p:nvSpPr>
          <p:spPr>
            <a:xfrm>
              <a:off x="7810278" y="3096588"/>
              <a:ext cx="25577" cy="72085"/>
            </a:xfrm>
            <a:custGeom>
              <a:rect b="b" l="l" r="r" t="t"/>
              <a:pathLst>
                <a:path extrusionOk="0" h="2218" w="787">
                  <a:moveTo>
                    <a:pt x="374" y="1"/>
                  </a:moveTo>
                  <a:cubicBezTo>
                    <a:pt x="361" y="1"/>
                    <a:pt x="347" y="2"/>
                    <a:pt x="334" y="3"/>
                  </a:cubicBezTo>
                  <a:cubicBezTo>
                    <a:pt x="143" y="50"/>
                    <a:pt x="0" y="193"/>
                    <a:pt x="0" y="408"/>
                  </a:cubicBezTo>
                  <a:lnTo>
                    <a:pt x="0" y="2003"/>
                  </a:lnTo>
                  <a:lnTo>
                    <a:pt x="381" y="2218"/>
                  </a:lnTo>
                  <a:lnTo>
                    <a:pt x="786" y="2003"/>
                  </a:lnTo>
                  <a:lnTo>
                    <a:pt x="786" y="408"/>
                  </a:lnTo>
                  <a:cubicBezTo>
                    <a:pt x="786" y="183"/>
                    <a:pt x="595" y="1"/>
                    <a:pt x="374"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95"/>
            <p:cNvSpPr/>
            <p:nvPr/>
          </p:nvSpPr>
          <p:spPr>
            <a:xfrm>
              <a:off x="7865236" y="3096588"/>
              <a:ext cx="25545" cy="72085"/>
            </a:xfrm>
            <a:custGeom>
              <a:rect b="b" l="l" r="r" t="t"/>
              <a:pathLst>
                <a:path extrusionOk="0" h="2218" w="786">
                  <a:moveTo>
                    <a:pt x="374" y="1"/>
                  </a:moveTo>
                  <a:cubicBezTo>
                    <a:pt x="360" y="1"/>
                    <a:pt x="347" y="2"/>
                    <a:pt x="333" y="3"/>
                  </a:cubicBezTo>
                  <a:cubicBezTo>
                    <a:pt x="119" y="50"/>
                    <a:pt x="0" y="193"/>
                    <a:pt x="0" y="408"/>
                  </a:cubicBezTo>
                  <a:lnTo>
                    <a:pt x="0" y="2003"/>
                  </a:lnTo>
                  <a:lnTo>
                    <a:pt x="405" y="2218"/>
                  </a:lnTo>
                  <a:lnTo>
                    <a:pt x="786" y="2003"/>
                  </a:lnTo>
                  <a:lnTo>
                    <a:pt x="786" y="408"/>
                  </a:lnTo>
                  <a:cubicBezTo>
                    <a:pt x="786" y="183"/>
                    <a:pt x="595" y="1"/>
                    <a:pt x="374"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95"/>
            <p:cNvSpPr/>
            <p:nvPr/>
          </p:nvSpPr>
          <p:spPr>
            <a:xfrm>
              <a:off x="7799423" y="3229773"/>
              <a:ext cx="322790" cy="38740"/>
            </a:xfrm>
            <a:custGeom>
              <a:rect b="b" l="l" r="r" t="t"/>
              <a:pathLst>
                <a:path extrusionOk="0" h="1192" w="9932">
                  <a:moveTo>
                    <a:pt x="1" y="1"/>
                  </a:moveTo>
                  <a:lnTo>
                    <a:pt x="1" y="1192"/>
                  </a:lnTo>
                  <a:lnTo>
                    <a:pt x="9931" y="1192"/>
                  </a:lnTo>
                  <a:lnTo>
                    <a:pt x="993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95"/>
            <p:cNvSpPr/>
            <p:nvPr/>
          </p:nvSpPr>
          <p:spPr>
            <a:xfrm>
              <a:off x="8099723" y="3229773"/>
              <a:ext cx="20930" cy="38740"/>
            </a:xfrm>
            <a:custGeom>
              <a:rect b="b" l="l" r="r" t="t"/>
              <a:pathLst>
                <a:path extrusionOk="0" h="1192" w="644">
                  <a:moveTo>
                    <a:pt x="1" y="1"/>
                  </a:moveTo>
                  <a:lnTo>
                    <a:pt x="1" y="1192"/>
                  </a:lnTo>
                  <a:lnTo>
                    <a:pt x="644" y="1192"/>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95"/>
            <p:cNvSpPr/>
            <p:nvPr/>
          </p:nvSpPr>
          <p:spPr>
            <a:xfrm>
              <a:off x="7780086" y="3161686"/>
              <a:ext cx="357598" cy="73547"/>
            </a:xfrm>
            <a:custGeom>
              <a:rect b="b" l="l" r="r" t="t"/>
              <a:pathLst>
                <a:path extrusionOk="0" h="2263" w="11003">
                  <a:moveTo>
                    <a:pt x="239" y="0"/>
                  </a:moveTo>
                  <a:cubicBezTo>
                    <a:pt x="120" y="0"/>
                    <a:pt x="0" y="96"/>
                    <a:pt x="0" y="238"/>
                  </a:cubicBezTo>
                  <a:lnTo>
                    <a:pt x="0" y="2024"/>
                  </a:lnTo>
                  <a:cubicBezTo>
                    <a:pt x="0" y="2144"/>
                    <a:pt x="96" y="2263"/>
                    <a:pt x="239" y="2263"/>
                  </a:cubicBezTo>
                  <a:lnTo>
                    <a:pt x="10765" y="2263"/>
                  </a:lnTo>
                  <a:cubicBezTo>
                    <a:pt x="10884" y="2263"/>
                    <a:pt x="11003" y="2191"/>
                    <a:pt x="11003" y="2024"/>
                  </a:cubicBezTo>
                  <a:lnTo>
                    <a:pt x="11003" y="238"/>
                  </a:lnTo>
                  <a:cubicBezTo>
                    <a:pt x="11003" y="119"/>
                    <a:pt x="10908" y="0"/>
                    <a:pt x="10765"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95"/>
            <p:cNvSpPr/>
            <p:nvPr/>
          </p:nvSpPr>
          <p:spPr>
            <a:xfrm>
              <a:off x="7780086" y="3264613"/>
              <a:ext cx="357598" cy="61945"/>
            </a:xfrm>
            <a:custGeom>
              <a:rect b="b" l="l" r="r" t="t"/>
              <a:pathLst>
                <a:path extrusionOk="0" h="1906" w="11003">
                  <a:moveTo>
                    <a:pt x="239" y="1"/>
                  </a:moveTo>
                  <a:cubicBezTo>
                    <a:pt x="120" y="1"/>
                    <a:pt x="0" y="96"/>
                    <a:pt x="0" y="239"/>
                  </a:cubicBezTo>
                  <a:lnTo>
                    <a:pt x="0" y="1668"/>
                  </a:lnTo>
                  <a:cubicBezTo>
                    <a:pt x="0" y="1787"/>
                    <a:pt x="96" y="1906"/>
                    <a:pt x="239" y="1906"/>
                  </a:cubicBezTo>
                  <a:lnTo>
                    <a:pt x="10765" y="1906"/>
                  </a:lnTo>
                  <a:cubicBezTo>
                    <a:pt x="10884" y="1906"/>
                    <a:pt x="11003" y="1787"/>
                    <a:pt x="11003" y="1668"/>
                  </a:cubicBezTo>
                  <a:lnTo>
                    <a:pt x="11003" y="239"/>
                  </a:lnTo>
                  <a:cubicBezTo>
                    <a:pt x="11003" y="120"/>
                    <a:pt x="10908" y="1"/>
                    <a:pt x="10765"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95"/>
            <p:cNvSpPr/>
            <p:nvPr/>
          </p:nvSpPr>
          <p:spPr>
            <a:xfrm>
              <a:off x="8109018" y="3161686"/>
              <a:ext cx="28665" cy="73547"/>
            </a:xfrm>
            <a:custGeom>
              <a:rect b="b" l="l" r="r" t="t"/>
              <a:pathLst>
                <a:path extrusionOk="0" h="2263" w="882">
                  <a:moveTo>
                    <a:pt x="1" y="0"/>
                  </a:moveTo>
                  <a:cubicBezTo>
                    <a:pt x="167" y="0"/>
                    <a:pt x="239" y="119"/>
                    <a:pt x="239" y="238"/>
                  </a:cubicBezTo>
                  <a:lnTo>
                    <a:pt x="239" y="2024"/>
                  </a:lnTo>
                  <a:cubicBezTo>
                    <a:pt x="239" y="2191"/>
                    <a:pt x="120" y="2263"/>
                    <a:pt x="1" y="2263"/>
                  </a:cubicBezTo>
                  <a:lnTo>
                    <a:pt x="644" y="2263"/>
                  </a:lnTo>
                  <a:cubicBezTo>
                    <a:pt x="787" y="2263"/>
                    <a:pt x="882" y="2144"/>
                    <a:pt x="882" y="2024"/>
                  </a:cubicBezTo>
                  <a:lnTo>
                    <a:pt x="882" y="238"/>
                  </a:lnTo>
                  <a:cubicBezTo>
                    <a:pt x="882" y="96"/>
                    <a:pt x="763" y="0"/>
                    <a:pt x="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95"/>
            <p:cNvSpPr/>
            <p:nvPr/>
          </p:nvSpPr>
          <p:spPr>
            <a:xfrm>
              <a:off x="8108238" y="3263833"/>
              <a:ext cx="29445" cy="61945"/>
            </a:xfrm>
            <a:custGeom>
              <a:rect b="b" l="l" r="r" t="t"/>
              <a:pathLst>
                <a:path extrusionOk="0" h="1906" w="906">
                  <a:moveTo>
                    <a:pt x="1" y="1"/>
                  </a:moveTo>
                  <a:cubicBezTo>
                    <a:pt x="144" y="1"/>
                    <a:pt x="239" y="120"/>
                    <a:pt x="239" y="239"/>
                  </a:cubicBezTo>
                  <a:lnTo>
                    <a:pt x="239" y="1668"/>
                  </a:lnTo>
                  <a:cubicBezTo>
                    <a:pt x="239" y="1811"/>
                    <a:pt x="120" y="1906"/>
                    <a:pt x="1" y="1906"/>
                  </a:cubicBezTo>
                  <a:lnTo>
                    <a:pt x="668" y="1906"/>
                  </a:lnTo>
                  <a:cubicBezTo>
                    <a:pt x="811" y="1906"/>
                    <a:pt x="906" y="1787"/>
                    <a:pt x="906" y="1668"/>
                  </a:cubicBezTo>
                  <a:lnTo>
                    <a:pt x="906" y="239"/>
                  </a:lnTo>
                  <a:cubicBezTo>
                    <a:pt x="906" y="72"/>
                    <a:pt x="787" y="1"/>
                    <a:pt x="66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95"/>
            <p:cNvSpPr/>
            <p:nvPr/>
          </p:nvSpPr>
          <p:spPr>
            <a:xfrm>
              <a:off x="7816453" y="3194966"/>
              <a:ext cx="11635" cy="11635"/>
            </a:xfrm>
            <a:custGeom>
              <a:rect b="b" l="l" r="r" t="t"/>
              <a:pathLst>
                <a:path extrusionOk="0" h="358" w="358">
                  <a:moveTo>
                    <a:pt x="167" y="0"/>
                  </a:moveTo>
                  <a:cubicBezTo>
                    <a:pt x="72" y="0"/>
                    <a:pt x="1" y="72"/>
                    <a:pt x="1" y="167"/>
                  </a:cubicBezTo>
                  <a:cubicBezTo>
                    <a:pt x="1" y="262"/>
                    <a:pt x="72" y="358"/>
                    <a:pt x="167" y="358"/>
                  </a:cubicBezTo>
                  <a:cubicBezTo>
                    <a:pt x="263" y="358"/>
                    <a:pt x="358" y="262"/>
                    <a:pt x="358" y="167"/>
                  </a:cubicBezTo>
                  <a:cubicBezTo>
                    <a:pt x="358" y="72"/>
                    <a:pt x="263" y="0"/>
                    <a:pt x="1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95"/>
            <p:cNvSpPr/>
            <p:nvPr/>
          </p:nvSpPr>
          <p:spPr>
            <a:xfrm>
              <a:off x="7852853" y="3194966"/>
              <a:ext cx="11635" cy="11635"/>
            </a:xfrm>
            <a:custGeom>
              <a:rect b="b" l="l" r="r" t="t"/>
              <a:pathLst>
                <a:path extrusionOk="0" h="358" w="358">
                  <a:moveTo>
                    <a:pt x="191" y="0"/>
                  </a:moveTo>
                  <a:cubicBezTo>
                    <a:pt x="71" y="0"/>
                    <a:pt x="0" y="72"/>
                    <a:pt x="0" y="167"/>
                  </a:cubicBezTo>
                  <a:cubicBezTo>
                    <a:pt x="0" y="262"/>
                    <a:pt x="71" y="358"/>
                    <a:pt x="191" y="358"/>
                  </a:cubicBezTo>
                  <a:cubicBezTo>
                    <a:pt x="286" y="358"/>
                    <a:pt x="357" y="262"/>
                    <a:pt x="357" y="167"/>
                  </a:cubicBezTo>
                  <a:cubicBezTo>
                    <a:pt x="357"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95"/>
            <p:cNvSpPr/>
            <p:nvPr/>
          </p:nvSpPr>
          <p:spPr>
            <a:xfrm>
              <a:off x="7889221" y="3194966"/>
              <a:ext cx="12415" cy="11635"/>
            </a:xfrm>
            <a:custGeom>
              <a:rect b="b" l="l" r="r" t="t"/>
              <a:pathLst>
                <a:path extrusionOk="0" h="358" w="382">
                  <a:moveTo>
                    <a:pt x="191" y="0"/>
                  </a:moveTo>
                  <a:cubicBezTo>
                    <a:pt x="96" y="0"/>
                    <a:pt x="0" y="72"/>
                    <a:pt x="0" y="167"/>
                  </a:cubicBezTo>
                  <a:cubicBezTo>
                    <a:pt x="0" y="262"/>
                    <a:pt x="96" y="358"/>
                    <a:pt x="191" y="358"/>
                  </a:cubicBezTo>
                  <a:cubicBezTo>
                    <a:pt x="286" y="358"/>
                    <a:pt x="381" y="262"/>
                    <a:pt x="381" y="167"/>
                  </a:cubicBezTo>
                  <a:cubicBezTo>
                    <a:pt x="381"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95"/>
            <p:cNvSpPr/>
            <p:nvPr/>
          </p:nvSpPr>
          <p:spPr>
            <a:xfrm>
              <a:off x="7780086" y="3290938"/>
              <a:ext cx="357598" cy="10075"/>
            </a:xfrm>
            <a:custGeom>
              <a:rect b="b" l="l" r="r" t="t"/>
              <a:pathLst>
                <a:path extrusionOk="0" h="310" w="11003">
                  <a:moveTo>
                    <a:pt x="0" y="0"/>
                  </a:moveTo>
                  <a:lnTo>
                    <a:pt x="0" y="310"/>
                  </a:lnTo>
                  <a:lnTo>
                    <a:pt x="11003" y="310"/>
                  </a:lnTo>
                  <a:lnTo>
                    <a:pt x="1100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95"/>
            <p:cNvSpPr/>
            <p:nvPr/>
          </p:nvSpPr>
          <p:spPr>
            <a:xfrm>
              <a:off x="8115973" y="3290938"/>
              <a:ext cx="21710" cy="10075"/>
            </a:xfrm>
            <a:custGeom>
              <a:rect b="b" l="l" r="r" t="t"/>
              <a:pathLst>
                <a:path extrusionOk="0" h="310" w="668">
                  <a:moveTo>
                    <a:pt x="1" y="0"/>
                  </a:moveTo>
                  <a:lnTo>
                    <a:pt x="1" y="310"/>
                  </a:lnTo>
                  <a:lnTo>
                    <a:pt x="668" y="310"/>
                  </a:lnTo>
                  <a:lnTo>
                    <a:pt x="668"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95"/>
            <p:cNvSpPr/>
            <p:nvPr/>
          </p:nvSpPr>
          <p:spPr>
            <a:xfrm>
              <a:off x="7971251" y="3194966"/>
              <a:ext cx="166432" cy="10855"/>
            </a:xfrm>
            <a:custGeom>
              <a:rect b="b" l="l" r="r" t="t"/>
              <a:pathLst>
                <a:path extrusionOk="0" h="334" w="5121">
                  <a:moveTo>
                    <a:pt x="167" y="0"/>
                  </a:moveTo>
                  <a:cubicBezTo>
                    <a:pt x="72" y="0"/>
                    <a:pt x="24" y="48"/>
                    <a:pt x="1" y="143"/>
                  </a:cubicBezTo>
                  <a:cubicBezTo>
                    <a:pt x="1" y="238"/>
                    <a:pt x="48" y="334"/>
                    <a:pt x="167" y="334"/>
                  </a:cubicBezTo>
                  <a:lnTo>
                    <a:pt x="5121" y="334"/>
                  </a:lnTo>
                  <a:lnTo>
                    <a:pt x="512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95"/>
            <p:cNvSpPr/>
            <p:nvPr/>
          </p:nvSpPr>
          <p:spPr>
            <a:xfrm>
              <a:off x="8116753" y="3194966"/>
              <a:ext cx="20930" cy="10855"/>
            </a:xfrm>
            <a:custGeom>
              <a:rect b="b" l="l" r="r" t="t"/>
              <a:pathLst>
                <a:path extrusionOk="0" h="334" w="644">
                  <a:moveTo>
                    <a:pt x="1" y="0"/>
                  </a:moveTo>
                  <a:lnTo>
                    <a:pt x="1" y="334"/>
                  </a:lnTo>
                  <a:lnTo>
                    <a:pt x="644" y="334"/>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8" name="Google Shape;21308;p95"/>
          <p:cNvGrpSpPr/>
          <p:nvPr/>
        </p:nvGrpSpPr>
        <p:grpSpPr>
          <a:xfrm>
            <a:off x="8862624" y="5696203"/>
            <a:ext cx="432374" cy="544560"/>
            <a:chOff x="7817233" y="3595106"/>
            <a:chExt cx="284082" cy="357793"/>
          </a:xfrm>
        </p:grpSpPr>
        <p:sp>
          <p:nvSpPr>
            <p:cNvPr id="21309" name="Google Shape;21309;p95"/>
            <p:cNvSpPr/>
            <p:nvPr/>
          </p:nvSpPr>
          <p:spPr>
            <a:xfrm>
              <a:off x="7849733" y="3595106"/>
              <a:ext cx="185802" cy="145535"/>
            </a:xfrm>
            <a:custGeom>
              <a:rect b="b" l="l" r="r" t="t"/>
              <a:pathLst>
                <a:path extrusionOk="0" h="4478" w="5717">
                  <a:moveTo>
                    <a:pt x="334" y="0"/>
                  </a:moveTo>
                  <a:cubicBezTo>
                    <a:pt x="167" y="0"/>
                    <a:pt x="1" y="167"/>
                    <a:pt x="1" y="334"/>
                  </a:cubicBezTo>
                  <a:lnTo>
                    <a:pt x="1" y="4477"/>
                  </a:lnTo>
                  <a:lnTo>
                    <a:pt x="5716" y="4477"/>
                  </a:lnTo>
                  <a:lnTo>
                    <a:pt x="5716" y="334"/>
                  </a:lnTo>
                  <a:cubicBezTo>
                    <a:pt x="5716" y="167"/>
                    <a:pt x="5573" y="0"/>
                    <a:pt x="540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95"/>
            <p:cNvSpPr/>
            <p:nvPr/>
          </p:nvSpPr>
          <p:spPr>
            <a:xfrm>
              <a:off x="8003751" y="3595106"/>
              <a:ext cx="31785" cy="145535"/>
            </a:xfrm>
            <a:custGeom>
              <a:rect b="b" l="l" r="r" t="t"/>
              <a:pathLst>
                <a:path extrusionOk="0" h="4478" w="978">
                  <a:moveTo>
                    <a:pt x="1" y="0"/>
                  </a:moveTo>
                  <a:cubicBezTo>
                    <a:pt x="191" y="0"/>
                    <a:pt x="334" y="167"/>
                    <a:pt x="334" y="334"/>
                  </a:cubicBezTo>
                  <a:lnTo>
                    <a:pt x="334" y="4477"/>
                  </a:lnTo>
                  <a:lnTo>
                    <a:pt x="977" y="4477"/>
                  </a:lnTo>
                  <a:lnTo>
                    <a:pt x="977" y="334"/>
                  </a:lnTo>
                  <a:cubicBezTo>
                    <a:pt x="977" y="167"/>
                    <a:pt x="834"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95"/>
            <p:cNvSpPr/>
            <p:nvPr/>
          </p:nvSpPr>
          <p:spPr>
            <a:xfrm>
              <a:off x="7817233" y="3705768"/>
              <a:ext cx="116902" cy="34093"/>
            </a:xfrm>
            <a:custGeom>
              <a:rect b="b" l="l" r="r" t="t"/>
              <a:pathLst>
                <a:path extrusionOk="0" h="1049" w="3597">
                  <a:moveTo>
                    <a:pt x="453" y="1"/>
                  </a:moveTo>
                  <a:cubicBezTo>
                    <a:pt x="215" y="1"/>
                    <a:pt x="1" y="215"/>
                    <a:pt x="1" y="453"/>
                  </a:cubicBezTo>
                  <a:lnTo>
                    <a:pt x="1" y="834"/>
                  </a:lnTo>
                  <a:lnTo>
                    <a:pt x="1787" y="1049"/>
                  </a:lnTo>
                  <a:lnTo>
                    <a:pt x="3573" y="834"/>
                  </a:lnTo>
                  <a:lnTo>
                    <a:pt x="3573" y="453"/>
                  </a:lnTo>
                  <a:cubicBezTo>
                    <a:pt x="3597" y="215"/>
                    <a:pt x="3382"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95"/>
            <p:cNvSpPr/>
            <p:nvPr/>
          </p:nvSpPr>
          <p:spPr>
            <a:xfrm>
              <a:off x="7898516" y="3705768"/>
              <a:ext cx="35620" cy="34093"/>
            </a:xfrm>
            <a:custGeom>
              <a:rect b="b" l="l" r="r" t="t"/>
              <a:pathLst>
                <a:path extrusionOk="0" h="1049" w="1096">
                  <a:moveTo>
                    <a:pt x="0" y="1"/>
                  </a:moveTo>
                  <a:cubicBezTo>
                    <a:pt x="238" y="1"/>
                    <a:pt x="453" y="215"/>
                    <a:pt x="453" y="453"/>
                  </a:cubicBezTo>
                  <a:lnTo>
                    <a:pt x="453" y="834"/>
                  </a:lnTo>
                  <a:lnTo>
                    <a:pt x="810" y="1049"/>
                  </a:lnTo>
                  <a:lnTo>
                    <a:pt x="1096" y="834"/>
                  </a:lnTo>
                  <a:lnTo>
                    <a:pt x="1096" y="453"/>
                  </a:lnTo>
                  <a:cubicBezTo>
                    <a:pt x="1096" y="215"/>
                    <a:pt x="881"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95"/>
            <p:cNvSpPr/>
            <p:nvPr/>
          </p:nvSpPr>
          <p:spPr>
            <a:xfrm>
              <a:off x="7884573" y="3626046"/>
              <a:ext cx="46475" cy="10107"/>
            </a:xfrm>
            <a:custGeom>
              <a:rect b="b" l="l" r="r" t="t"/>
              <a:pathLst>
                <a:path extrusionOk="0" h="311" w="1430">
                  <a:moveTo>
                    <a:pt x="167" y="1"/>
                  </a:moveTo>
                  <a:cubicBezTo>
                    <a:pt x="72" y="1"/>
                    <a:pt x="0" y="72"/>
                    <a:pt x="0" y="168"/>
                  </a:cubicBezTo>
                  <a:cubicBezTo>
                    <a:pt x="0" y="239"/>
                    <a:pt x="72" y="310"/>
                    <a:pt x="167" y="310"/>
                  </a:cubicBezTo>
                  <a:lnTo>
                    <a:pt x="1286" y="310"/>
                  </a:lnTo>
                  <a:cubicBezTo>
                    <a:pt x="1358" y="310"/>
                    <a:pt x="1429" y="239"/>
                    <a:pt x="1429" y="168"/>
                  </a:cubicBezTo>
                  <a:cubicBezTo>
                    <a:pt x="1429" y="72"/>
                    <a:pt x="1382" y="1"/>
                    <a:pt x="12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95"/>
            <p:cNvSpPr/>
            <p:nvPr/>
          </p:nvSpPr>
          <p:spPr>
            <a:xfrm>
              <a:off x="7958088" y="3698033"/>
              <a:ext cx="46475" cy="9328"/>
            </a:xfrm>
            <a:custGeom>
              <a:rect b="b" l="l" r="r" t="t"/>
              <a:pathLst>
                <a:path extrusionOk="0" h="287" w="1430">
                  <a:moveTo>
                    <a:pt x="168" y="1"/>
                  </a:moveTo>
                  <a:cubicBezTo>
                    <a:pt x="72" y="1"/>
                    <a:pt x="1" y="48"/>
                    <a:pt x="1" y="144"/>
                  </a:cubicBezTo>
                  <a:cubicBezTo>
                    <a:pt x="1" y="239"/>
                    <a:pt x="72" y="286"/>
                    <a:pt x="168" y="286"/>
                  </a:cubicBezTo>
                  <a:lnTo>
                    <a:pt x="1287" y="286"/>
                  </a:lnTo>
                  <a:cubicBezTo>
                    <a:pt x="1358" y="286"/>
                    <a:pt x="1430" y="215"/>
                    <a:pt x="1430" y="144"/>
                  </a:cubicBezTo>
                  <a:cubicBezTo>
                    <a:pt x="1430" y="48"/>
                    <a:pt x="1382" y="1"/>
                    <a:pt x="128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95"/>
            <p:cNvSpPr/>
            <p:nvPr/>
          </p:nvSpPr>
          <p:spPr>
            <a:xfrm>
              <a:off x="7884573" y="3649283"/>
              <a:ext cx="118463" cy="10075"/>
            </a:xfrm>
            <a:custGeom>
              <a:rect b="b" l="l" r="r" t="t"/>
              <a:pathLst>
                <a:path extrusionOk="0" h="310" w="3645">
                  <a:moveTo>
                    <a:pt x="167" y="0"/>
                  </a:moveTo>
                  <a:cubicBezTo>
                    <a:pt x="72" y="0"/>
                    <a:pt x="0" y="72"/>
                    <a:pt x="0" y="167"/>
                  </a:cubicBezTo>
                  <a:cubicBezTo>
                    <a:pt x="0" y="238"/>
                    <a:pt x="72" y="310"/>
                    <a:pt x="167" y="310"/>
                  </a:cubicBezTo>
                  <a:lnTo>
                    <a:pt x="3501" y="310"/>
                  </a:lnTo>
                  <a:cubicBezTo>
                    <a:pt x="3573" y="310"/>
                    <a:pt x="3644" y="238"/>
                    <a:pt x="3644" y="167"/>
                  </a:cubicBezTo>
                  <a:cubicBezTo>
                    <a:pt x="3644" y="72"/>
                    <a:pt x="3573" y="0"/>
                    <a:pt x="3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95"/>
            <p:cNvSpPr/>
            <p:nvPr/>
          </p:nvSpPr>
          <p:spPr>
            <a:xfrm>
              <a:off x="7884573" y="3672488"/>
              <a:ext cx="118463" cy="10107"/>
            </a:xfrm>
            <a:custGeom>
              <a:rect b="b" l="l" r="r" t="t"/>
              <a:pathLst>
                <a:path extrusionOk="0" h="311" w="3645">
                  <a:moveTo>
                    <a:pt x="167" y="1"/>
                  </a:moveTo>
                  <a:cubicBezTo>
                    <a:pt x="72" y="1"/>
                    <a:pt x="0" y="72"/>
                    <a:pt x="0" y="167"/>
                  </a:cubicBezTo>
                  <a:cubicBezTo>
                    <a:pt x="0" y="239"/>
                    <a:pt x="72" y="310"/>
                    <a:pt x="167" y="310"/>
                  </a:cubicBezTo>
                  <a:lnTo>
                    <a:pt x="3501" y="310"/>
                  </a:lnTo>
                  <a:cubicBezTo>
                    <a:pt x="3573" y="310"/>
                    <a:pt x="3644" y="215"/>
                    <a:pt x="3644" y="167"/>
                  </a:cubicBezTo>
                  <a:cubicBezTo>
                    <a:pt x="3644" y="72"/>
                    <a:pt x="3573" y="1"/>
                    <a:pt x="3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95"/>
            <p:cNvSpPr/>
            <p:nvPr/>
          </p:nvSpPr>
          <p:spPr>
            <a:xfrm>
              <a:off x="7817233" y="3732873"/>
              <a:ext cx="253110" cy="169520"/>
            </a:xfrm>
            <a:custGeom>
              <a:rect b="b" l="l" r="r" t="t"/>
              <a:pathLst>
                <a:path extrusionOk="0" h="5216" w="7788">
                  <a:moveTo>
                    <a:pt x="1" y="0"/>
                  </a:moveTo>
                  <a:lnTo>
                    <a:pt x="1" y="4787"/>
                  </a:lnTo>
                  <a:cubicBezTo>
                    <a:pt x="1" y="5025"/>
                    <a:pt x="167" y="5216"/>
                    <a:pt x="405" y="5216"/>
                  </a:cubicBezTo>
                  <a:lnTo>
                    <a:pt x="7407" y="5216"/>
                  </a:lnTo>
                  <a:cubicBezTo>
                    <a:pt x="7621" y="5216"/>
                    <a:pt x="7788" y="5025"/>
                    <a:pt x="7788" y="4787"/>
                  </a:cubicBezTo>
                  <a:lnTo>
                    <a:pt x="7788" y="405"/>
                  </a:lnTo>
                  <a:cubicBezTo>
                    <a:pt x="7788" y="167"/>
                    <a:pt x="7621" y="0"/>
                    <a:pt x="738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95"/>
            <p:cNvSpPr/>
            <p:nvPr/>
          </p:nvSpPr>
          <p:spPr>
            <a:xfrm>
              <a:off x="7872191" y="3778536"/>
              <a:ext cx="61945" cy="28665"/>
            </a:xfrm>
            <a:custGeom>
              <a:rect b="b" l="l" r="r" t="t"/>
              <a:pathLst>
                <a:path extrusionOk="0" h="882" w="1906">
                  <a:moveTo>
                    <a:pt x="96" y="0"/>
                  </a:moveTo>
                  <a:cubicBezTo>
                    <a:pt x="72" y="0"/>
                    <a:pt x="0" y="24"/>
                    <a:pt x="0" y="72"/>
                  </a:cubicBezTo>
                  <a:lnTo>
                    <a:pt x="0" y="786"/>
                  </a:lnTo>
                  <a:cubicBezTo>
                    <a:pt x="0" y="834"/>
                    <a:pt x="24" y="881"/>
                    <a:pt x="96" y="881"/>
                  </a:cubicBezTo>
                  <a:lnTo>
                    <a:pt x="1810" y="881"/>
                  </a:lnTo>
                  <a:cubicBezTo>
                    <a:pt x="1882" y="881"/>
                    <a:pt x="1906" y="834"/>
                    <a:pt x="1906" y="786"/>
                  </a:cubicBezTo>
                  <a:lnTo>
                    <a:pt x="1906" y="72"/>
                  </a:lnTo>
                  <a:cubicBezTo>
                    <a:pt x="1906" y="48"/>
                    <a:pt x="1882" y="0"/>
                    <a:pt x="181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95"/>
            <p:cNvSpPr/>
            <p:nvPr/>
          </p:nvSpPr>
          <p:spPr>
            <a:xfrm>
              <a:off x="7910118" y="3776976"/>
              <a:ext cx="24798" cy="29445"/>
            </a:xfrm>
            <a:custGeom>
              <a:rect b="b" l="l" r="r" t="t"/>
              <a:pathLst>
                <a:path extrusionOk="0" h="906" w="763">
                  <a:moveTo>
                    <a:pt x="0" y="1"/>
                  </a:moveTo>
                  <a:cubicBezTo>
                    <a:pt x="48" y="1"/>
                    <a:pt x="96" y="48"/>
                    <a:pt x="96" y="96"/>
                  </a:cubicBezTo>
                  <a:lnTo>
                    <a:pt x="96" y="810"/>
                  </a:lnTo>
                  <a:cubicBezTo>
                    <a:pt x="96" y="858"/>
                    <a:pt x="24" y="906"/>
                    <a:pt x="0" y="906"/>
                  </a:cubicBezTo>
                  <a:lnTo>
                    <a:pt x="643" y="906"/>
                  </a:lnTo>
                  <a:cubicBezTo>
                    <a:pt x="715" y="906"/>
                    <a:pt x="739" y="834"/>
                    <a:pt x="739" y="810"/>
                  </a:cubicBezTo>
                  <a:lnTo>
                    <a:pt x="739" y="96"/>
                  </a:lnTo>
                  <a:cubicBezTo>
                    <a:pt x="762" y="48"/>
                    <a:pt x="715"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95"/>
            <p:cNvSpPr/>
            <p:nvPr/>
          </p:nvSpPr>
          <p:spPr>
            <a:xfrm>
              <a:off x="8035503" y="3732873"/>
              <a:ext cx="34840" cy="123078"/>
            </a:xfrm>
            <a:custGeom>
              <a:rect b="b" l="l" r="r" t="t"/>
              <a:pathLst>
                <a:path extrusionOk="0" h="3787" w="1072">
                  <a:moveTo>
                    <a:pt x="0" y="0"/>
                  </a:moveTo>
                  <a:cubicBezTo>
                    <a:pt x="238" y="0"/>
                    <a:pt x="429" y="167"/>
                    <a:pt x="429" y="405"/>
                  </a:cubicBezTo>
                  <a:lnTo>
                    <a:pt x="429" y="3787"/>
                  </a:lnTo>
                  <a:lnTo>
                    <a:pt x="1072" y="3787"/>
                  </a:lnTo>
                  <a:lnTo>
                    <a:pt x="1072" y="405"/>
                  </a:lnTo>
                  <a:cubicBezTo>
                    <a:pt x="1072" y="167"/>
                    <a:pt x="905" y="0"/>
                    <a:pt x="6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95"/>
            <p:cNvSpPr/>
            <p:nvPr/>
          </p:nvSpPr>
          <p:spPr>
            <a:xfrm>
              <a:off x="8026988" y="3848183"/>
              <a:ext cx="74327" cy="104715"/>
            </a:xfrm>
            <a:custGeom>
              <a:rect b="b" l="l" r="r" t="t"/>
              <a:pathLst>
                <a:path extrusionOk="0" h="3222" w="2287">
                  <a:moveTo>
                    <a:pt x="596" y="1"/>
                  </a:moveTo>
                  <a:cubicBezTo>
                    <a:pt x="572" y="1"/>
                    <a:pt x="500" y="24"/>
                    <a:pt x="500" y="72"/>
                  </a:cubicBezTo>
                  <a:lnTo>
                    <a:pt x="500" y="1549"/>
                  </a:lnTo>
                  <a:cubicBezTo>
                    <a:pt x="500" y="1596"/>
                    <a:pt x="453" y="1620"/>
                    <a:pt x="429" y="1620"/>
                  </a:cubicBezTo>
                  <a:lnTo>
                    <a:pt x="119" y="1620"/>
                  </a:lnTo>
                  <a:cubicBezTo>
                    <a:pt x="24" y="1620"/>
                    <a:pt x="0" y="1715"/>
                    <a:pt x="24" y="1810"/>
                  </a:cubicBezTo>
                  <a:lnTo>
                    <a:pt x="1048" y="3168"/>
                  </a:lnTo>
                  <a:cubicBezTo>
                    <a:pt x="1060" y="3204"/>
                    <a:pt x="1090" y="3222"/>
                    <a:pt x="1123" y="3222"/>
                  </a:cubicBezTo>
                  <a:cubicBezTo>
                    <a:pt x="1155" y="3222"/>
                    <a:pt x="1191" y="3204"/>
                    <a:pt x="1215" y="3168"/>
                  </a:cubicBezTo>
                  <a:lnTo>
                    <a:pt x="2239" y="1810"/>
                  </a:lnTo>
                  <a:cubicBezTo>
                    <a:pt x="2286" y="1739"/>
                    <a:pt x="2239" y="1620"/>
                    <a:pt x="2144" y="1620"/>
                  </a:cubicBezTo>
                  <a:lnTo>
                    <a:pt x="1882" y="1620"/>
                  </a:lnTo>
                  <a:cubicBezTo>
                    <a:pt x="1810" y="1620"/>
                    <a:pt x="1786" y="1572"/>
                    <a:pt x="1786" y="1549"/>
                  </a:cubicBezTo>
                  <a:lnTo>
                    <a:pt x="1786" y="72"/>
                  </a:lnTo>
                  <a:cubicBezTo>
                    <a:pt x="1786" y="48"/>
                    <a:pt x="1763" y="1"/>
                    <a:pt x="1691"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95"/>
            <p:cNvSpPr/>
            <p:nvPr/>
          </p:nvSpPr>
          <p:spPr>
            <a:xfrm>
              <a:off x="8050973" y="3848183"/>
              <a:ext cx="49563" cy="104715"/>
            </a:xfrm>
            <a:custGeom>
              <a:rect b="b" l="l" r="r" t="t"/>
              <a:pathLst>
                <a:path extrusionOk="0" h="3222" w="1525">
                  <a:moveTo>
                    <a:pt x="120" y="1"/>
                  </a:moveTo>
                  <a:cubicBezTo>
                    <a:pt x="167" y="1"/>
                    <a:pt x="215" y="24"/>
                    <a:pt x="215" y="72"/>
                  </a:cubicBezTo>
                  <a:lnTo>
                    <a:pt x="215" y="1453"/>
                  </a:lnTo>
                  <a:cubicBezTo>
                    <a:pt x="215" y="1572"/>
                    <a:pt x="310" y="1620"/>
                    <a:pt x="429" y="1620"/>
                  </a:cubicBezTo>
                  <a:cubicBezTo>
                    <a:pt x="572" y="1620"/>
                    <a:pt x="667" y="1810"/>
                    <a:pt x="572" y="1930"/>
                  </a:cubicBezTo>
                  <a:lnTo>
                    <a:pt x="1" y="2739"/>
                  </a:lnTo>
                  <a:lnTo>
                    <a:pt x="334" y="3168"/>
                  </a:lnTo>
                  <a:cubicBezTo>
                    <a:pt x="346" y="3204"/>
                    <a:pt x="376" y="3222"/>
                    <a:pt x="411" y="3222"/>
                  </a:cubicBezTo>
                  <a:cubicBezTo>
                    <a:pt x="447" y="3222"/>
                    <a:pt x="489" y="3204"/>
                    <a:pt x="524" y="3168"/>
                  </a:cubicBezTo>
                  <a:lnTo>
                    <a:pt x="1501" y="1810"/>
                  </a:lnTo>
                  <a:cubicBezTo>
                    <a:pt x="1525" y="1715"/>
                    <a:pt x="1477" y="1620"/>
                    <a:pt x="1382" y="1620"/>
                  </a:cubicBezTo>
                  <a:lnTo>
                    <a:pt x="1120" y="1620"/>
                  </a:lnTo>
                  <a:cubicBezTo>
                    <a:pt x="1048" y="1620"/>
                    <a:pt x="1025" y="1572"/>
                    <a:pt x="1025" y="1549"/>
                  </a:cubicBezTo>
                  <a:lnTo>
                    <a:pt x="1025" y="72"/>
                  </a:lnTo>
                  <a:cubicBezTo>
                    <a:pt x="1025" y="48"/>
                    <a:pt x="1001" y="1"/>
                    <a:pt x="929"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95"/>
            <p:cNvSpPr/>
            <p:nvPr/>
          </p:nvSpPr>
          <p:spPr>
            <a:xfrm>
              <a:off x="7868323" y="3827286"/>
              <a:ext cx="134713" cy="10888"/>
            </a:xfrm>
            <a:custGeom>
              <a:rect b="b" l="l" r="r" t="t"/>
              <a:pathLst>
                <a:path extrusionOk="0" h="335" w="4145">
                  <a:moveTo>
                    <a:pt x="143" y="1"/>
                  </a:moveTo>
                  <a:cubicBezTo>
                    <a:pt x="72" y="1"/>
                    <a:pt x="0" y="96"/>
                    <a:pt x="0" y="191"/>
                  </a:cubicBezTo>
                  <a:cubicBezTo>
                    <a:pt x="0" y="286"/>
                    <a:pt x="96" y="334"/>
                    <a:pt x="191" y="334"/>
                  </a:cubicBezTo>
                  <a:lnTo>
                    <a:pt x="3954" y="334"/>
                  </a:lnTo>
                  <a:cubicBezTo>
                    <a:pt x="4049" y="334"/>
                    <a:pt x="4144" y="286"/>
                    <a:pt x="4120" y="167"/>
                  </a:cubicBezTo>
                  <a:cubicBezTo>
                    <a:pt x="4120" y="72"/>
                    <a:pt x="4025" y="1"/>
                    <a:pt x="3930"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95"/>
            <p:cNvSpPr/>
            <p:nvPr/>
          </p:nvSpPr>
          <p:spPr>
            <a:xfrm>
              <a:off x="7868323" y="3852831"/>
              <a:ext cx="134713" cy="10855"/>
            </a:xfrm>
            <a:custGeom>
              <a:rect b="b" l="l" r="r" t="t"/>
              <a:pathLst>
                <a:path extrusionOk="0" h="334" w="4145">
                  <a:moveTo>
                    <a:pt x="143" y="0"/>
                  </a:moveTo>
                  <a:cubicBezTo>
                    <a:pt x="72" y="0"/>
                    <a:pt x="0" y="96"/>
                    <a:pt x="0" y="167"/>
                  </a:cubicBezTo>
                  <a:cubicBezTo>
                    <a:pt x="0" y="262"/>
                    <a:pt x="96" y="334"/>
                    <a:pt x="191" y="334"/>
                  </a:cubicBezTo>
                  <a:lnTo>
                    <a:pt x="3954" y="334"/>
                  </a:lnTo>
                  <a:cubicBezTo>
                    <a:pt x="4049" y="334"/>
                    <a:pt x="4144" y="239"/>
                    <a:pt x="4120" y="143"/>
                  </a:cubicBezTo>
                  <a:cubicBezTo>
                    <a:pt x="4120" y="48"/>
                    <a:pt x="4025" y="0"/>
                    <a:pt x="393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5" name="Google Shape;21325;p95"/>
          <p:cNvGrpSpPr/>
          <p:nvPr/>
        </p:nvGrpSpPr>
        <p:grpSpPr>
          <a:xfrm>
            <a:off x="8864998" y="6537256"/>
            <a:ext cx="426487" cy="544263"/>
            <a:chOff x="7818793" y="4147703"/>
            <a:chExt cx="280215" cy="357597"/>
          </a:xfrm>
        </p:grpSpPr>
        <p:sp>
          <p:nvSpPr>
            <p:cNvPr id="21326" name="Google Shape;21326;p95"/>
            <p:cNvSpPr/>
            <p:nvPr/>
          </p:nvSpPr>
          <p:spPr>
            <a:xfrm>
              <a:off x="7864456" y="4421711"/>
              <a:ext cx="10855" cy="56225"/>
            </a:xfrm>
            <a:custGeom>
              <a:rect b="b" l="l" r="r" t="t"/>
              <a:pathLst>
                <a:path extrusionOk="0" h="1730" w="334">
                  <a:moveTo>
                    <a:pt x="143" y="0"/>
                  </a:moveTo>
                  <a:cubicBezTo>
                    <a:pt x="72" y="24"/>
                    <a:pt x="0" y="71"/>
                    <a:pt x="0" y="167"/>
                  </a:cubicBezTo>
                  <a:lnTo>
                    <a:pt x="0" y="1596"/>
                  </a:lnTo>
                  <a:cubicBezTo>
                    <a:pt x="0" y="1670"/>
                    <a:pt x="44" y="1730"/>
                    <a:pt x="97" y="1730"/>
                  </a:cubicBezTo>
                  <a:cubicBezTo>
                    <a:pt x="112" y="1730"/>
                    <a:pt x="127" y="1725"/>
                    <a:pt x="143" y="1715"/>
                  </a:cubicBezTo>
                  <a:cubicBezTo>
                    <a:pt x="161" y="1723"/>
                    <a:pt x="178" y="1727"/>
                    <a:pt x="195" y="1727"/>
                  </a:cubicBezTo>
                  <a:cubicBezTo>
                    <a:pt x="270" y="1727"/>
                    <a:pt x="334" y="1650"/>
                    <a:pt x="334" y="1572"/>
                  </a:cubicBezTo>
                  <a:lnTo>
                    <a:pt x="334" y="143"/>
                  </a:lnTo>
                  <a:cubicBezTo>
                    <a:pt x="334" y="48"/>
                    <a:pt x="238" y="0"/>
                    <a:pt x="143"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95"/>
            <p:cNvSpPr/>
            <p:nvPr/>
          </p:nvSpPr>
          <p:spPr>
            <a:xfrm>
              <a:off x="7818793" y="4147703"/>
              <a:ext cx="278655" cy="278655"/>
            </a:xfrm>
            <a:custGeom>
              <a:rect b="b" l="l" r="r" t="t"/>
              <a:pathLst>
                <a:path extrusionOk="0" h="8574" w="8574">
                  <a:moveTo>
                    <a:pt x="4287" y="1"/>
                  </a:moveTo>
                  <a:cubicBezTo>
                    <a:pt x="1929" y="1"/>
                    <a:pt x="0" y="1930"/>
                    <a:pt x="0" y="4287"/>
                  </a:cubicBezTo>
                  <a:cubicBezTo>
                    <a:pt x="0" y="6645"/>
                    <a:pt x="1929" y="8574"/>
                    <a:pt x="4287" y="8574"/>
                  </a:cubicBezTo>
                  <a:cubicBezTo>
                    <a:pt x="6668" y="8574"/>
                    <a:pt x="8573" y="6645"/>
                    <a:pt x="8573" y="4287"/>
                  </a:cubicBezTo>
                  <a:cubicBezTo>
                    <a:pt x="8573" y="1930"/>
                    <a:pt x="6668" y="1"/>
                    <a:pt x="4287"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95"/>
            <p:cNvSpPr/>
            <p:nvPr/>
          </p:nvSpPr>
          <p:spPr>
            <a:xfrm>
              <a:off x="7948046" y="4147703"/>
              <a:ext cx="150963" cy="278655"/>
            </a:xfrm>
            <a:custGeom>
              <a:rect b="b" l="l" r="r" t="t"/>
              <a:pathLst>
                <a:path extrusionOk="0" h="8574" w="4645">
                  <a:moveTo>
                    <a:pt x="0" y="1"/>
                  </a:moveTo>
                  <a:cubicBezTo>
                    <a:pt x="2215" y="191"/>
                    <a:pt x="3953" y="2025"/>
                    <a:pt x="3953" y="4287"/>
                  </a:cubicBezTo>
                  <a:cubicBezTo>
                    <a:pt x="3953" y="6550"/>
                    <a:pt x="2191" y="8407"/>
                    <a:pt x="0" y="8574"/>
                  </a:cubicBezTo>
                  <a:lnTo>
                    <a:pt x="310" y="8574"/>
                  </a:lnTo>
                  <a:cubicBezTo>
                    <a:pt x="2691" y="8574"/>
                    <a:pt x="4596" y="6645"/>
                    <a:pt x="4596" y="4287"/>
                  </a:cubicBezTo>
                  <a:cubicBezTo>
                    <a:pt x="4644" y="1906"/>
                    <a:pt x="269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95"/>
            <p:cNvSpPr/>
            <p:nvPr/>
          </p:nvSpPr>
          <p:spPr>
            <a:xfrm>
              <a:off x="7894648" y="4147703"/>
              <a:ext cx="127725" cy="278655"/>
            </a:xfrm>
            <a:custGeom>
              <a:rect b="b" l="l" r="r" t="t"/>
              <a:pathLst>
                <a:path extrusionOk="0" h="8574" w="3930">
                  <a:moveTo>
                    <a:pt x="1953" y="1"/>
                  </a:moveTo>
                  <a:cubicBezTo>
                    <a:pt x="881" y="1"/>
                    <a:pt x="0" y="1930"/>
                    <a:pt x="0" y="4287"/>
                  </a:cubicBezTo>
                  <a:cubicBezTo>
                    <a:pt x="0" y="6645"/>
                    <a:pt x="881" y="8574"/>
                    <a:pt x="1953" y="8574"/>
                  </a:cubicBezTo>
                  <a:cubicBezTo>
                    <a:pt x="3048" y="8574"/>
                    <a:pt x="3929" y="6645"/>
                    <a:pt x="3929" y="4287"/>
                  </a:cubicBezTo>
                  <a:cubicBezTo>
                    <a:pt x="3929" y="1930"/>
                    <a:pt x="3048" y="1"/>
                    <a:pt x="1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95"/>
            <p:cNvSpPr/>
            <p:nvPr/>
          </p:nvSpPr>
          <p:spPr>
            <a:xfrm>
              <a:off x="7948046" y="4147703"/>
              <a:ext cx="74327" cy="278655"/>
            </a:xfrm>
            <a:custGeom>
              <a:rect b="b" l="l" r="r" t="t"/>
              <a:pathLst>
                <a:path extrusionOk="0" h="8574" w="2287">
                  <a:moveTo>
                    <a:pt x="310" y="1"/>
                  </a:moveTo>
                  <a:cubicBezTo>
                    <a:pt x="191" y="1"/>
                    <a:pt x="72" y="25"/>
                    <a:pt x="0" y="72"/>
                  </a:cubicBezTo>
                  <a:cubicBezTo>
                    <a:pt x="905" y="429"/>
                    <a:pt x="1620" y="2168"/>
                    <a:pt x="1620" y="4287"/>
                  </a:cubicBezTo>
                  <a:cubicBezTo>
                    <a:pt x="1620" y="6407"/>
                    <a:pt x="905" y="8193"/>
                    <a:pt x="0" y="8502"/>
                  </a:cubicBezTo>
                  <a:cubicBezTo>
                    <a:pt x="119" y="8550"/>
                    <a:pt x="191" y="8574"/>
                    <a:pt x="310" y="8574"/>
                  </a:cubicBezTo>
                  <a:cubicBezTo>
                    <a:pt x="1381" y="8574"/>
                    <a:pt x="2286" y="6645"/>
                    <a:pt x="2286" y="4287"/>
                  </a:cubicBezTo>
                  <a:cubicBezTo>
                    <a:pt x="2286" y="1930"/>
                    <a:pt x="1429" y="1"/>
                    <a:pt x="310"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95"/>
            <p:cNvSpPr/>
            <p:nvPr/>
          </p:nvSpPr>
          <p:spPr>
            <a:xfrm>
              <a:off x="7857468" y="4469681"/>
              <a:ext cx="23270" cy="23238"/>
            </a:xfrm>
            <a:custGeom>
              <a:rect b="b" l="l" r="r" t="t"/>
              <a:pathLst>
                <a:path extrusionOk="0" h="715" w="716">
                  <a:moveTo>
                    <a:pt x="358" y="1"/>
                  </a:moveTo>
                  <a:cubicBezTo>
                    <a:pt x="144" y="1"/>
                    <a:pt x="1" y="191"/>
                    <a:pt x="1" y="358"/>
                  </a:cubicBezTo>
                  <a:cubicBezTo>
                    <a:pt x="1" y="572"/>
                    <a:pt x="191" y="715"/>
                    <a:pt x="358" y="715"/>
                  </a:cubicBezTo>
                  <a:cubicBezTo>
                    <a:pt x="572" y="715"/>
                    <a:pt x="715" y="572"/>
                    <a:pt x="715" y="358"/>
                  </a:cubicBezTo>
                  <a:cubicBezTo>
                    <a:pt x="715" y="167"/>
                    <a:pt x="549" y="1"/>
                    <a:pt x="3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95"/>
            <p:cNvSpPr/>
            <p:nvPr/>
          </p:nvSpPr>
          <p:spPr>
            <a:xfrm>
              <a:off x="7896176" y="4430973"/>
              <a:ext cx="125418" cy="73580"/>
            </a:xfrm>
            <a:custGeom>
              <a:rect b="b" l="l" r="r" t="t"/>
              <a:pathLst>
                <a:path extrusionOk="0" h="2264" w="3859">
                  <a:moveTo>
                    <a:pt x="1" y="1"/>
                  </a:moveTo>
                  <a:lnTo>
                    <a:pt x="1" y="1739"/>
                  </a:lnTo>
                  <a:cubicBezTo>
                    <a:pt x="1" y="1763"/>
                    <a:pt x="48" y="1787"/>
                    <a:pt x="72" y="1835"/>
                  </a:cubicBezTo>
                  <a:lnTo>
                    <a:pt x="405" y="1977"/>
                  </a:lnTo>
                  <a:cubicBezTo>
                    <a:pt x="894" y="2168"/>
                    <a:pt x="1412" y="2263"/>
                    <a:pt x="1930" y="2263"/>
                  </a:cubicBezTo>
                  <a:cubicBezTo>
                    <a:pt x="2448" y="2263"/>
                    <a:pt x="2966" y="2168"/>
                    <a:pt x="3454" y="1977"/>
                  </a:cubicBezTo>
                  <a:lnTo>
                    <a:pt x="3787" y="1835"/>
                  </a:lnTo>
                  <a:cubicBezTo>
                    <a:pt x="3811" y="1835"/>
                    <a:pt x="3859" y="1763"/>
                    <a:pt x="3859" y="1739"/>
                  </a:cubicBezTo>
                  <a:lnTo>
                    <a:pt x="385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95"/>
            <p:cNvSpPr/>
            <p:nvPr/>
          </p:nvSpPr>
          <p:spPr>
            <a:xfrm>
              <a:off x="7948046" y="4430973"/>
              <a:ext cx="73548" cy="74328"/>
            </a:xfrm>
            <a:custGeom>
              <a:rect b="b" l="l" r="r" t="t"/>
              <a:pathLst>
                <a:path extrusionOk="0" h="2287" w="2263">
                  <a:moveTo>
                    <a:pt x="1572" y="1"/>
                  </a:moveTo>
                  <a:lnTo>
                    <a:pt x="1572" y="1382"/>
                  </a:lnTo>
                  <a:cubicBezTo>
                    <a:pt x="1572" y="1644"/>
                    <a:pt x="1429" y="1858"/>
                    <a:pt x="1191" y="1977"/>
                  </a:cubicBezTo>
                  <a:cubicBezTo>
                    <a:pt x="786" y="2120"/>
                    <a:pt x="381" y="2216"/>
                    <a:pt x="0" y="2263"/>
                  </a:cubicBezTo>
                  <a:cubicBezTo>
                    <a:pt x="133" y="2278"/>
                    <a:pt x="267" y="2286"/>
                    <a:pt x="401" y="2286"/>
                  </a:cubicBezTo>
                  <a:cubicBezTo>
                    <a:pt x="893" y="2286"/>
                    <a:pt x="1390" y="2183"/>
                    <a:pt x="1858" y="1977"/>
                  </a:cubicBezTo>
                  <a:lnTo>
                    <a:pt x="2191" y="1835"/>
                  </a:lnTo>
                  <a:cubicBezTo>
                    <a:pt x="2215" y="1787"/>
                    <a:pt x="2263" y="1763"/>
                    <a:pt x="2263" y="1739"/>
                  </a:cubicBezTo>
                  <a:lnTo>
                    <a:pt x="2263"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95"/>
            <p:cNvSpPr/>
            <p:nvPr/>
          </p:nvSpPr>
          <p:spPr>
            <a:xfrm>
              <a:off x="7855161" y="4376796"/>
              <a:ext cx="206668" cy="96395"/>
            </a:xfrm>
            <a:custGeom>
              <a:rect b="b" l="l" r="r" t="t"/>
              <a:pathLst>
                <a:path extrusionOk="0" h="2966" w="6359">
                  <a:moveTo>
                    <a:pt x="3189" y="1"/>
                  </a:moveTo>
                  <a:cubicBezTo>
                    <a:pt x="3096" y="1"/>
                    <a:pt x="3001" y="25"/>
                    <a:pt x="2906" y="72"/>
                  </a:cubicBezTo>
                  <a:lnTo>
                    <a:pt x="120" y="1311"/>
                  </a:lnTo>
                  <a:cubicBezTo>
                    <a:pt x="0" y="1382"/>
                    <a:pt x="0" y="1549"/>
                    <a:pt x="120" y="1620"/>
                  </a:cubicBezTo>
                  <a:lnTo>
                    <a:pt x="2930" y="2930"/>
                  </a:lnTo>
                  <a:cubicBezTo>
                    <a:pt x="3013" y="2954"/>
                    <a:pt x="3096" y="2966"/>
                    <a:pt x="3177" y="2966"/>
                  </a:cubicBezTo>
                  <a:cubicBezTo>
                    <a:pt x="3257" y="2966"/>
                    <a:pt x="3335" y="2954"/>
                    <a:pt x="3406" y="2930"/>
                  </a:cubicBezTo>
                  <a:lnTo>
                    <a:pt x="6240" y="1620"/>
                  </a:lnTo>
                  <a:cubicBezTo>
                    <a:pt x="6359" y="1549"/>
                    <a:pt x="6359" y="1382"/>
                    <a:pt x="6240" y="1311"/>
                  </a:cubicBezTo>
                  <a:lnTo>
                    <a:pt x="3454" y="72"/>
                  </a:lnTo>
                  <a:cubicBezTo>
                    <a:pt x="3370" y="25"/>
                    <a:pt x="3281" y="1"/>
                    <a:pt x="318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95"/>
            <p:cNvSpPr/>
            <p:nvPr/>
          </p:nvSpPr>
          <p:spPr>
            <a:xfrm>
              <a:off x="7933323" y="4413196"/>
              <a:ext cx="129285" cy="60775"/>
            </a:xfrm>
            <a:custGeom>
              <a:rect b="b" l="l" r="r" t="t"/>
              <a:pathLst>
                <a:path extrusionOk="0" h="1870" w="3978">
                  <a:moveTo>
                    <a:pt x="1" y="1572"/>
                  </a:moveTo>
                  <a:cubicBezTo>
                    <a:pt x="5" y="1574"/>
                    <a:pt x="9" y="1576"/>
                    <a:pt x="13" y="1578"/>
                  </a:cubicBezTo>
                  <a:lnTo>
                    <a:pt x="13" y="1578"/>
                  </a:lnTo>
                  <a:lnTo>
                    <a:pt x="1" y="1572"/>
                  </a:lnTo>
                  <a:close/>
                  <a:moveTo>
                    <a:pt x="3359" y="0"/>
                  </a:moveTo>
                  <a:lnTo>
                    <a:pt x="3359" y="0"/>
                  </a:lnTo>
                  <a:cubicBezTo>
                    <a:pt x="3430" y="72"/>
                    <a:pt x="3430" y="191"/>
                    <a:pt x="3287" y="262"/>
                  </a:cubicBezTo>
                  <a:lnTo>
                    <a:pt x="477" y="1572"/>
                  </a:lnTo>
                  <a:cubicBezTo>
                    <a:pt x="386" y="1598"/>
                    <a:pt x="294" y="1617"/>
                    <a:pt x="207" y="1617"/>
                  </a:cubicBezTo>
                  <a:cubicBezTo>
                    <a:pt x="139" y="1617"/>
                    <a:pt x="74" y="1606"/>
                    <a:pt x="13" y="1578"/>
                  </a:cubicBezTo>
                  <a:lnTo>
                    <a:pt x="13" y="1578"/>
                  </a:lnTo>
                  <a:lnTo>
                    <a:pt x="548" y="1834"/>
                  </a:lnTo>
                  <a:cubicBezTo>
                    <a:pt x="632" y="1858"/>
                    <a:pt x="715" y="1870"/>
                    <a:pt x="796" y="1870"/>
                  </a:cubicBezTo>
                  <a:cubicBezTo>
                    <a:pt x="876" y="1870"/>
                    <a:pt x="953" y="1858"/>
                    <a:pt x="1025" y="1834"/>
                  </a:cubicBezTo>
                  <a:lnTo>
                    <a:pt x="3859" y="524"/>
                  </a:lnTo>
                  <a:cubicBezTo>
                    <a:pt x="3954" y="476"/>
                    <a:pt x="3978" y="286"/>
                    <a:pt x="3859" y="238"/>
                  </a:cubicBezTo>
                  <a:lnTo>
                    <a:pt x="3359"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39" name="Shape 21339"/>
        <p:cNvGrpSpPr/>
        <p:nvPr/>
      </p:nvGrpSpPr>
      <p:grpSpPr>
        <a:xfrm>
          <a:off x="0" y="0"/>
          <a:ext cx="0" cy="0"/>
          <a:chOff x="0" y="0"/>
          <a:chExt cx="0" cy="0"/>
        </a:xfrm>
      </p:grpSpPr>
      <p:sp>
        <p:nvSpPr>
          <p:cNvPr id="21340" name="Google Shape;21340;p96"/>
          <p:cNvSpPr txBox="1"/>
          <p:nvPr/>
        </p:nvSpPr>
        <p:spPr>
          <a:xfrm>
            <a:off x="2544875" y="1948424"/>
            <a:ext cx="5270100" cy="6924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Premium Icons</a:t>
            </a:r>
            <a:endParaRPr sz="3600">
              <a:solidFill>
                <a:srgbClr val="FFFFFF"/>
              </a:solidFill>
            </a:endParaRPr>
          </a:p>
        </p:txBody>
      </p:sp>
      <p:sp>
        <p:nvSpPr>
          <p:cNvPr id="21341" name="Google Shape;21341;p96"/>
          <p:cNvSpPr txBox="1"/>
          <p:nvPr/>
        </p:nvSpPr>
        <p:spPr>
          <a:xfrm>
            <a:off x="1656275" y="25969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grpSp>
        <p:nvGrpSpPr>
          <p:cNvPr id="21342" name="Google Shape;21342;p96"/>
          <p:cNvGrpSpPr/>
          <p:nvPr/>
        </p:nvGrpSpPr>
        <p:grpSpPr>
          <a:xfrm>
            <a:off x="992863" y="3049103"/>
            <a:ext cx="465617" cy="536652"/>
            <a:chOff x="1030966" y="1922064"/>
            <a:chExt cx="298300" cy="343810"/>
          </a:xfrm>
        </p:grpSpPr>
        <p:sp>
          <p:nvSpPr>
            <p:cNvPr id="21343" name="Google Shape;21343;p96"/>
            <p:cNvSpPr/>
            <p:nvPr/>
          </p:nvSpPr>
          <p:spPr>
            <a:xfrm>
              <a:off x="1219998" y="2015621"/>
              <a:ext cx="109268" cy="191374"/>
            </a:xfrm>
            <a:custGeom>
              <a:rect b="b" l="l" r="r" t="t"/>
              <a:pathLst>
                <a:path extrusionOk="0" h="5883" w="3359">
                  <a:moveTo>
                    <a:pt x="1596" y="0"/>
                  </a:moveTo>
                  <a:lnTo>
                    <a:pt x="286" y="1310"/>
                  </a:lnTo>
                  <a:cubicBezTo>
                    <a:pt x="1429" y="2262"/>
                    <a:pt x="1334" y="4049"/>
                    <a:pt x="24" y="4834"/>
                  </a:cubicBezTo>
                  <a:lnTo>
                    <a:pt x="0" y="4858"/>
                  </a:lnTo>
                  <a:cubicBezTo>
                    <a:pt x="477" y="5073"/>
                    <a:pt x="858" y="5430"/>
                    <a:pt x="1096" y="5882"/>
                  </a:cubicBezTo>
                  <a:lnTo>
                    <a:pt x="1715" y="5882"/>
                  </a:lnTo>
                  <a:cubicBezTo>
                    <a:pt x="3358" y="4263"/>
                    <a:pt x="3311" y="1596"/>
                    <a:pt x="159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96"/>
            <p:cNvSpPr/>
            <p:nvPr/>
          </p:nvSpPr>
          <p:spPr>
            <a:xfrm>
              <a:off x="1055006" y="2139560"/>
              <a:ext cx="92971" cy="68215"/>
            </a:xfrm>
            <a:custGeom>
              <a:rect b="b" l="l" r="r" t="t"/>
              <a:pathLst>
                <a:path extrusionOk="0" h="2097" w="2858">
                  <a:moveTo>
                    <a:pt x="0" y="0"/>
                  </a:moveTo>
                  <a:cubicBezTo>
                    <a:pt x="191" y="810"/>
                    <a:pt x="572" y="1525"/>
                    <a:pt x="1143" y="2096"/>
                  </a:cubicBezTo>
                  <a:lnTo>
                    <a:pt x="1762" y="2096"/>
                  </a:lnTo>
                  <a:cubicBezTo>
                    <a:pt x="2000" y="1644"/>
                    <a:pt x="2381" y="1286"/>
                    <a:pt x="2858" y="1072"/>
                  </a:cubicBezTo>
                  <a:cubicBezTo>
                    <a:pt x="2453" y="810"/>
                    <a:pt x="2143" y="453"/>
                    <a:pt x="1977"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96"/>
            <p:cNvSpPr/>
            <p:nvPr/>
          </p:nvSpPr>
          <p:spPr>
            <a:xfrm>
              <a:off x="1109233" y="2163860"/>
              <a:ext cx="149540" cy="43915"/>
            </a:xfrm>
            <a:custGeom>
              <a:rect b="b" l="l" r="r" t="t"/>
              <a:pathLst>
                <a:path extrusionOk="0" h="1350" w="4597">
                  <a:moveTo>
                    <a:pt x="2280" y="1"/>
                  </a:moveTo>
                  <a:cubicBezTo>
                    <a:pt x="1345" y="1"/>
                    <a:pt x="415" y="447"/>
                    <a:pt x="0" y="1349"/>
                  </a:cubicBezTo>
                  <a:lnTo>
                    <a:pt x="4596" y="1349"/>
                  </a:lnTo>
                  <a:cubicBezTo>
                    <a:pt x="4166" y="453"/>
                    <a:pt x="3221" y="1"/>
                    <a:pt x="228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96"/>
            <p:cNvSpPr/>
            <p:nvPr/>
          </p:nvSpPr>
          <p:spPr>
            <a:xfrm>
              <a:off x="1183597" y="2164348"/>
              <a:ext cx="75177" cy="43428"/>
            </a:xfrm>
            <a:custGeom>
              <a:rect b="b" l="l" r="r" t="t"/>
              <a:pathLst>
                <a:path extrusionOk="0" h="1335" w="2311">
                  <a:moveTo>
                    <a:pt x="0" y="0"/>
                  </a:moveTo>
                  <a:lnTo>
                    <a:pt x="0" y="1334"/>
                  </a:lnTo>
                  <a:lnTo>
                    <a:pt x="2310" y="1334"/>
                  </a:lnTo>
                  <a:cubicBezTo>
                    <a:pt x="1953" y="548"/>
                    <a:pt x="10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96"/>
            <p:cNvSpPr/>
            <p:nvPr/>
          </p:nvSpPr>
          <p:spPr>
            <a:xfrm>
              <a:off x="1030966" y="2123295"/>
              <a:ext cx="108488" cy="20169"/>
            </a:xfrm>
            <a:custGeom>
              <a:rect b="b" l="l" r="r" t="t"/>
              <a:pathLst>
                <a:path extrusionOk="0" h="620" w="3335">
                  <a:moveTo>
                    <a:pt x="334" y="0"/>
                  </a:moveTo>
                  <a:cubicBezTo>
                    <a:pt x="144" y="0"/>
                    <a:pt x="1" y="143"/>
                    <a:pt x="25" y="357"/>
                  </a:cubicBezTo>
                  <a:cubicBezTo>
                    <a:pt x="48" y="500"/>
                    <a:pt x="191" y="619"/>
                    <a:pt x="358" y="619"/>
                  </a:cubicBezTo>
                  <a:lnTo>
                    <a:pt x="3001" y="619"/>
                  </a:lnTo>
                  <a:cubicBezTo>
                    <a:pt x="3192" y="619"/>
                    <a:pt x="3335" y="453"/>
                    <a:pt x="3311" y="262"/>
                  </a:cubicBezTo>
                  <a:cubicBezTo>
                    <a:pt x="3263" y="119"/>
                    <a:pt x="3120" y="0"/>
                    <a:pt x="2978"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96"/>
            <p:cNvSpPr/>
            <p:nvPr/>
          </p:nvSpPr>
          <p:spPr>
            <a:xfrm>
              <a:off x="1229301" y="1922064"/>
              <a:ext cx="70525" cy="68801"/>
            </a:xfrm>
            <a:custGeom>
              <a:rect b="b" l="l" r="r" t="t"/>
              <a:pathLst>
                <a:path extrusionOk="0" h="2115" w="2168">
                  <a:moveTo>
                    <a:pt x="965" y="1"/>
                  </a:moveTo>
                  <a:cubicBezTo>
                    <a:pt x="881" y="1"/>
                    <a:pt x="798" y="30"/>
                    <a:pt x="739" y="90"/>
                  </a:cubicBezTo>
                  <a:lnTo>
                    <a:pt x="0" y="804"/>
                  </a:lnTo>
                  <a:lnTo>
                    <a:pt x="1310" y="2114"/>
                  </a:lnTo>
                  <a:lnTo>
                    <a:pt x="2048" y="1376"/>
                  </a:lnTo>
                  <a:cubicBezTo>
                    <a:pt x="2167" y="1281"/>
                    <a:pt x="2167" y="1066"/>
                    <a:pt x="2048" y="947"/>
                  </a:cubicBezTo>
                  <a:lnTo>
                    <a:pt x="1191" y="90"/>
                  </a:lnTo>
                  <a:cubicBezTo>
                    <a:pt x="1131" y="30"/>
                    <a:pt x="1048" y="1"/>
                    <a:pt x="96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96"/>
            <p:cNvSpPr/>
            <p:nvPr/>
          </p:nvSpPr>
          <p:spPr>
            <a:xfrm>
              <a:off x="1250999" y="1938134"/>
              <a:ext cx="48828" cy="53479"/>
            </a:xfrm>
            <a:custGeom>
              <a:rect b="b" l="l" r="r" t="t"/>
              <a:pathLst>
                <a:path extrusionOk="0" h="1644" w="1501">
                  <a:moveTo>
                    <a:pt x="953" y="1"/>
                  </a:moveTo>
                  <a:lnTo>
                    <a:pt x="0" y="953"/>
                  </a:lnTo>
                  <a:lnTo>
                    <a:pt x="667" y="1644"/>
                  </a:lnTo>
                  <a:lnTo>
                    <a:pt x="1429" y="906"/>
                  </a:lnTo>
                  <a:cubicBezTo>
                    <a:pt x="1500" y="787"/>
                    <a:pt x="1500" y="572"/>
                    <a:pt x="1381" y="453"/>
                  </a:cubicBezTo>
                  <a:lnTo>
                    <a:pt x="953"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96"/>
            <p:cNvSpPr/>
            <p:nvPr/>
          </p:nvSpPr>
          <p:spPr>
            <a:xfrm>
              <a:off x="1107672" y="2042718"/>
              <a:ext cx="70525" cy="70330"/>
            </a:xfrm>
            <a:custGeom>
              <a:rect b="b" l="l" r="r" t="t"/>
              <a:pathLst>
                <a:path extrusionOk="0" h="2162" w="2168">
                  <a:moveTo>
                    <a:pt x="858" y="1"/>
                  </a:moveTo>
                  <a:lnTo>
                    <a:pt x="119" y="763"/>
                  </a:lnTo>
                  <a:cubicBezTo>
                    <a:pt x="0" y="882"/>
                    <a:pt x="0" y="1072"/>
                    <a:pt x="119" y="1191"/>
                  </a:cubicBezTo>
                  <a:lnTo>
                    <a:pt x="977" y="2072"/>
                  </a:lnTo>
                  <a:cubicBezTo>
                    <a:pt x="1036" y="2132"/>
                    <a:pt x="1120" y="2162"/>
                    <a:pt x="1203" y="2162"/>
                  </a:cubicBezTo>
                  <a:cubicBezTo>
                    <a:pt x="1286" y="2162"/>
                    <a:pt x="1370" y="2132"/>
                    <a:pt x="1429" y="2072"/>
                  </a:cubicBezTo>
                  <a:lnTo>
                    <a:pt x="2168" y="1310"/>
                  </a:lnTo>
                  <a:lnTo>
                    <a:pt x="8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96"/>
            <p:cNvSpPr/>
            <p:nvPr/>
          </p:nvSpPr>
          <p:spPr>
            <a:xfrm>
              <a:off x="1124717" y="2064416"/>
              <a:ext cx="53479" cy="48632"/>
            </a:xfrm>
            <a:custGeom>
              <a:rect b="b" l="l" r="r" t="t"/>
              <a:pathLst>
                <a:path extrusionOk="0" h="1495" w="1644">
                  <a:moveTo>
                    <a:pt x="953" y="0"/>
                  </a:moveTo>
                  <a:lnTo>
                    <a:pt x="0" y="953"/>
                  </a:lnTo>
                  <a:lnTo>
                    <a:pt x="453" y="1405"/>
                  </a:lnTo>
                  <a:cubicBezTo>
                    <a:pt x="512" y="1465"/>
                    <a:pt x="596" y="1495"/>
                    <a:pt x="679" y="1495"/>
                  </a:cubicBezTo>
                  <a:cubicBezTo>
                    <a:pt x="762" y="1495"/>
                    <a:pt x="846" y="1465"/>
                    <a:pt x="905" y="1405"/>
                  </a:cubicBezTo>
                  <a:lnTo>
                    <a:pt x="1644" y="643"/>
                  </a:lnTo>
                  <a:lnTo>
                    <a:pt x="95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96"/>
            <p:cNvSpPr/>
            <p:nvPr/>
          </p:nvSpPr>
          <p:spPr>
            <a:xfrm>
              <a:off x="1053444" y="2204620"/>
              <a:ext cx="261086" cy="61254"/>
            </a:xfrm>
            <a:custGeom>
              <a:rect b="b" l="l" r="r" t="t"/>
              <a:pathLst>
                <a:path extrusionOk="0" h="1883" w="8026">
                  <a:moveTo>
                    <a:pt x="286" y="1"/>
                  </a:moveTo>
                  <a:cubicBezTo>
                    <a:pt x="143" y="1"/>
                    <a:pt x="0" y="120"/>
                    <a:pt x="0" y="310"/>
                  </a:cubicBezTo>
                  <a:lnTo>
                    <a:pt x="0" y="1573"/>
                  </a:lnTo>
                  <a:cubicBezTo>
                    <a:pt x="0" y="1739"/>
                    <a:pt x="119" y="1882"/>
                    <a:pt x="286" y="1882"/>
                  </a:cubicBezTo>
                  <a:lnTo>
                    <a:pt x="7740" y="1882"/>
                  </a:lnTo>
                  <a:cubicBezTo>
                    <a:pt x="7883" y="1882"/>
                    <a:pt x="8026" y="1739"/>
                    <a:pt x="8026" y="1573"/>
                  </a:cubicBezTo>
                  <a:lnTo>
                    <a:pt x="8026" y="310"/>
                  </a:lnTo>
                  <a:cubicBezTo>
                    <a:pt x="8026" y="144"/>
                    <a:pt x="7907" y="1"/>
                    <a:pt x="774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96"/>
            <p:cNvSpPr/>
            <p:nvPr/>
          </p:nvSpPr>
          <p:spPr>
            <a:xfrm>
              <a:off x="1183597" y="2203839"/>
              <a:ext cx="130933" cy="62035"/>
            </a:xfrm>
            <a:custGeom>
              <a:rect b="b" l="l" r="r" t="t"/>
              <a:pathLst>
                <a:path extrusionOk="0" h="1907" w="4025">
                  <a:moveTo>
                    <a:pt x="0" y="1"/>
                  </a:moveTo>
                  <a:lnTo>
                    <a:pt x="0" y="1906"/>
                  </a:lnTo>
                  <a:lnTo>
                    <a:pt x="3739" y="1906"/>
                  </a:lnTo>
                  <a:cubicBezTo>
                    <a:pt x="3906" y="1906"/>
                    <a:pt x="4025" y="1763"/>
                    <a:pt x="4025" y="1597"/>
                  </a:cubicBezTo>
                  <a:lnTo>
                    <a:pt x="4025" y="334"/>
                  </a:lnTo>
                  <a:cubicBezTo>
                    <a:pt x="4025" y="144"/>
                    <a:pt x="3882" y="1"/>
                    <a:pt x="373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96"/>
            <p:cNvSpPr/>
            <p:nvPr/>
          </p:nvSpPr>
          <p:spPr>
            <a:xfrm>
              <a:off x="1121627" y="1935239"/>
              <a:ext cx="165025" cy="163105"/>
            </a:xfrm>
            <a:custGeom>
              <a:rect b="b" l="l" r="r" t="t"/>
              <a:pathLst>
                <a:path extrusionOk="0" h="5014" w="5073">
                  <a:moveTo>
                    <a:pt x="2965" y="0"/>
                  </a:moveTo>
                  <a:cubicBezTo>
                    <a:pt x="2882" y="0"/>
                    <a:pt x="2798" y="30"/>
                    <a:pt x="2739" y="90"/>
                  </a:cubicBezTo>
                  <a:lnTo>
                    <a:pt x="119" y="2709"/>
                  </a:lnTo>
                  <a:cubicBezTo>
                    <a:pt x="0" y="2828"/>
                    <a:pt x="0" y="3043"/>
                    <a:pt x="119" y="3162"/>
                  </a:cubicBezTo>
                  <a:lnTo>
                    <a:pt x="1881" y="4924"/>
                  </a:lnTo>
                  <a:cubicBezTo>
                    <a:pt x="1941" y="4984"/>
                    <a:pt x="2012" y="5013"/>
                    <a:pt x="2090" y="5013"/>
                  </a:cubicBezTo>
                  <a:cubicBezTo>
                    <a:pt x="2167" y="5013"/>
                    <a:pt x="2251" y="4984"/>
                    <a:pt x="2334" y="4924"/>
                  </a:cubicBezTo>
                  <a:lnTo>
                    <a:pt x="4953" y="2304"/>
                  </a:lnTo>
                  <a:cubicBezTo>
                    <a:pt x="5073" y="2185"/>
                    <a:pt x="5073" y="1971"/>
                    <a:pt x="4953" y="1852"/>
                  </a:cubicBezTo>
                  <a:lnTo>
                    <a:pt x="3191" y="90"/>
                  </a:lnTo>
                  <a:cubicBezTo>
                    <a:pt x="3132" y="30"/>
                    <a:pt x="3048" y="0"/>
                    <a:pt x="2965"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96"/>
            <p:cNvSpPr/>
            <p:nvPr/>
          </p:nvSpPr>
          <p:spPr>
            <a:xfrm>
              <a:off x="1154157" y="1966793"/>
              <a:ext cx="132495" cy="131551"/>
            </a:xfrm>
            <a:custGeom>
              <a:rect b="b" l="l" r="r" t="t"/>
              <a:pathLst>
                <a:path extrusionOk="0" h="4044" w="4073">
                  <a:moveTo>
                    <a:pt x="3049" y="1"/>
                  </a:moveTo>
                  <a:lnTo>
                    <a:pt x="0" y="3049"/>
                  </a:lnTo>
                  <a:lnTo>
                    <a:pt x="881" y="3954"/>
                  </a:lnTo>
                  <a:cubicBezTo>
                    <a:pt x="941" y="4014"/>
                    <a:pt x="1024" y="4043"/>
                    <a:pt x="1108" y="4043"/>
                  </a:cubicBezTo>
                  <a:cubicBezTo>
                    <a:pt x="1191" y="4043"/>
                    <a:pt x="1274" y="4014"/>
                    <a:pt x="1334" y="3954"/>
                  </a:cubicBezTo>
                  <a:lnTo>
                    <a:pt x="3953" y="1334"/>
                  </a:lnTo>
                  <a:cubicBezTo>
                    <a:pt x="4073" y="1215"/>
                    <a:pt x="4073" y="1001"/>
                    <a:pt x="3953" y="882"/>
                  </a:cubicBezTo>
                  <a:lnTo>
                    <a:pt x="3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6" name="Google Shape;21356;p96"/>
          <p:cNvGrpSpPr/>
          <p:nvPr/>
        </p:nvGrpSpPr>
        <p:grpSpPr>
          <a:xfrm>
            <a:off x="940869" y="3984703"/>
            <a:ext cx="552647" cy="399100"/>
            <a:chOff x="997655" y="2521462"/>
            <a:chExt cx="354057" cy="255686"/>
          </a:xfrm>
        </p:grpSpPr>
        <p:sp>
          <p:nvSpPr>
            <p:cNvPr id="21357" name="Google Shape;21357;p96"/>
            <p:cNvSpPr/>
            <p:nvPr/>
          </p:nvSpPr>
          <p:spPr>
            <a:xfrm>
              <a:off x="1214565" y="2537727"/>
              <a:ext cx="73648" cy="57383"/>
            </a:xfrm>
            <a:custGeom>
              <a:rect b="b" l="l" r="r" t="t"/>
              <a:pathLst>
                <a:path extrusionOk="0" h="1764" w="2264">
                  <a:moveTo>
                    <a:pt x="953" y="1"/>
                  </a:moveTo>
                  <a:cubicBezTo>
                    <a:pt x="477" y="1"/>
                    <a:pt x="1" y="382"/>
                    <a:pt x="48" y="1025"/>
                  </a:cubicBezTo>
                  <a:lnTo>
                    <a:pt x="1192" y="1763"/>
                  </a:lnTo>
                  <a:cubicBezTo>
                    <a:pt x="2263" y="1430"/>
                    <a:pt x="2001" y="1"/>
                    <a:pt x="953"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96"/>
            <p:cNvSpPr/>
            <p:nvPr/>
          </p:nvSpPr>
          <p:spPr>
            <a:xfrm>
              <a:off x="997655" y="2521462"/>
              <a:ext cx="354057" cy="255686"/>
            </a:xfrm>
            <a:custGeom>
              <a:rect b="b" l="l" r="r" t="t"/>
              <a:pathLst>
                <a:path extrusionOk="0" h="7860" w="10884">
                  <a:moveTo>
                    <a:pt x="7621" y="620"/>
                  </a:moveTo>
                  <a:cubicBezTo>
                    <a:pt x="8074" y="620"/>
                    <a:pt x="8455" y="977"/>
                    <a:pt x="8455" y="1430"/>
                  </a:cubicBezTo>
                  <a:cubicBezTo>
                    <a:pt x="8455" y="1787"/>
                    <a:pt x="8217" y="2073"/>
                    <a:pt x="7907" y="2168"/>
                  </a:cubicBezTo>
                  <a:lnTo>
                    <a:pt x="6835" y="1454"/>
                  </a:lnTo>
                  <a:cubicBezTo>
                    <a:pt x="6788" y="977"/>
                    <a:pt x="7169" y="620"/>
                    <a:pt x="7621" y="620"/>
                  </a:cubicBezTo>
                  <a:close/>
                  <a:moveTo>
                    <a:pt x="7621" y="1"/>
                  </a:moveTo>
                  <a:cubicBezTo>
                    <a:pt x="6978" y="1"/>
                    <a:pt x="6383" y="453"/>
                    <a:pt x="6240" y="1096"/>
                  </a:cubicBezTo>
                  <a:cubicBezTo>
                    <a:pt x="5168" y="501"/>
                    <a:pt x="4168" y="239"/>
                    <a:pt x="3311" y="239"/>
                  </a:cubicBezTo>
                  <a:cubicBezTo>
                    <a:pt x="1263" y="239"/>
                    <a:pt x="1" y="1573"/>
                    <a:pt x="120" y="3263"/>
                  </a:cubicBezTo>
                  <a:cubicBezTo>
                    <a:pt x="334" y="6597"/>
                    <a:pt x="4049" y="7860"/>
                    <a:pt x="7478" y="7860"/>
                  </a:cubicBezTo>
                  <a:cubicBezTo>
                    <a:pt x="7645" y="7860"/>
                    <a:pt x="7812" y="7693"/>
                    <a:pt x="7764" y="7502"/>
                  </a:cubicBezTo>
                  <a:cubicBezTo>
                    <a:pt x="7740" y="7360"/>
                    <a:pt x="7621" y="7240"/>
                    <a:pt x="7455" y="7240"/>
                  </a:cubicBezTo>
                  <a:cubicBezTo>
                    <a:pt x="5478" y="7240"/>
                    <a:pt x="2858" y="6764"/>
                    <a:pt x="1596" y="5288"/>
                  </a:cubicBezTo>
                  <a:lnTo>
                    <a:pt x="10193" y="5288"/>
                  </a:lnTo>
                  <a:cubicBezTo>
                    <a:pt x="10670" y="5288"/>
                    <a:pt x="10884" y="4788"/>
                    <a:pt x="10551" y="4454"/>
                  </a:cubicBezTo>
                  <a:cubicBezTo>
                    <a:pt x="10122" y="4049"/>
                    <a:pt x="9384" y="3335"/>
                    <a:pt x="8431" y="2597"/>
                  </a:cubicBezTo>
                  <a:cubicBezTo>
                    <a:pt x="8812" y="2311"/>
                    <a:pt x="9050" y="1906"/>
                    <a:pt x="9050" y="1430"/>
                  </a:cubicBezTo>
                  <a:cubicBezTo>
                    <a:pt x="9050" y="644"/>
                    <a:pt x="8407" y="1"/>
                    <a:pt x="7621"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96"/>
            <p:cNvSpPr/>
            <p:nvPr/>
          </p:nvSpPr>
          <p:spPr>
            <a:xfrm>
              <a:off x="1172732" y="2521462"/>
              <a:ext cx="178980" cy="254905"/>
            </a:xfrm>
            <a:custGeom>
              <a:rect b="b" l="l" r="r" t="t"/>
              <a:pathLst>
                <a:path extrusionOk="0" h="7836" w="5502">
                  <a:moveTo>
                    <a:pt x="2239" y="620"/>
                  </a:moveTo>
                  <a:cubicBezTo>
                    <a:pt x="2692" y="620"/>
                    <a:pt x="3073" y="977"/>
                    <a:pt x="3073" y="1430"/>
                  </a:cubicBezTo>
                  <a:cubicBezTo>
                    <a:pt x="3049" y="1739"/>
                    <a:pt x="2835" y="2049"/>
                    <a:pt x="2478" y="2168"/>
                  </a:cubicBezTo>
                  <a:lnTo>
                    <a:pt x="1406" y="1454"/>
                  </a:lnTo>
                  <a:cubicBezTo>
                    <a:pt x="1382" y="977"/>
                    <a:pt x="1763" y="620"/>
                    <a:pt x="2239" y="620"/>
                  </a:cubicBezTo>
                  <a:close/>
                  <a:moveTo>
                    <a:pt x="2263" y="1"/>
                  </a:moveTo>
                  <a:cubicBezTo>
                    <a:pt x="1620" y="1"/>
                    <a:pt x="1025" y="453"/>
                    <a:pt x="882" y="1096"/>
                  </a:cubicBezTo>
                  <a:cubicBezTo>
                    <a:pt x="596" y="953"/>
                    <a:pt x="334" y="834"/>
                    <a:pt x="72" y="715"/>
                  </a:cubicBezTo>
                  <a:lnTo>
                    <a:pt x="72" y="5311"/>
                  </a:lnTo>
                  <a:lnTo>
                    <a:pt x="4859" y="5311"/>
                  </a:lnTo>
                  <a:cubicBezTo>
                    <a:pt x="5288" y="5288"/>
                    <a:pt x="5502" y="4788"/>
                    <a:pt x="5192" y="4454"/>
                  </a:cubicBezTo>
                  <a:cubicBezTo>
                    <a:pt x="4764" y="4049"/>
                    <a:pt x="4025" y="3335"/>
                    <a:pt x="3073" y="2597"/>
                  </a:cubicBezTo>
                  <a:cubicBezTo>
                    <a:pt x="3478" y="2311"/>
                    <a:pt x="3716" y="1906"/>
                    <a:pt x="3716" y="1430"/>
                  </a:cubicBezTo>
                  <a:cubicBezTo>
                    <a:pt x="3716" y="644"/>
                    <a:pt x="3049" y="1"/>
                    <a:pt x="2263" y="1"/>
                  </a:cubicBezTo>
                  <a:close/>
                  <a:moveTo>
                    <a:pt x="1" y="7050"/>
                  </a:moveTo>
                  <a:lnTo>
                    <a:pt x="1" y="7669"/>
                  </a:lnTo>
                  <a:cubicBezTo>
                    <a:pt x="691" y="7788"/>
                    <a:pt x="1406" y="7836"/>
                    <a:pt x="2073" y="7836"/>
                  </a:cubicBezTo>
                  <a:cubicBezTo>
                    <a:pt x="2239" y="7836"/>
                    <a:pt x="2382" y="7669"/>
                    <a:pt x="2358" y="7479"/>
                  </a:cubicBezTo>
                  <a:cubicBezTo>
                    <a:pt x="2358" y="7360"/>
                    <a:pt x="2216" y="7240"/>
                    <a:pt x="2073" y="7240"/>
                  </a:cubicBezTo>
                  <a:cubicBezTo>
                    <a:pt x="1382" y="7240"/>
                    <a:pt x="668" y="7169"/>
                    <a:pt x="1" y="705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96"/>
            <p:cNvSpPr/>
            <p:nvPr/>
          </p:nvSpPr>
          <p:spPr>
            <a:xfrm>
              <a:off x="1224649" y="2631479"/>
              <a:ext cx="20949" cy="21730"/>
            </a:xfrm>
            <a:custGeom>
              <a:rect b="b" l="l" r="r" t="t"/>
              <a:pathLst>
                <a:path extrusionOk="0" h="668" w="644">
                  <a:moveTo>
                    <a:pt x="334" y="1"/>
                  </a:moveTo>
                  <a:cubicBezTo>
                    <a:pt x="143" y="1"/>
                    <a:pt x="0" y="143"/>
                    <a:pt x="0" y="334"/>
                  </a:cubicBezTo>
                  <a:cubicBezTo>
                    <a:pt x="0" y="524"/>
                    <a:pt x="143" y="667"/>
                    <a:pt x="334" y="667"/>
                  </a:cubicBezTo>
                  <a:cubicBezTo>
                    <a:pt x="500" y="643"/>
                    <a:pt x="643" y="524"/>
                    <a:pt x="643" y="334"/>
                  </a:cubicBezTo>
                  <a:cubicBezTo>
                    <a:pt x="643" y="143"/>
                    <a:pt x="500" y="1"/>
                    <a:pt x="33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96"/>
            <p:cNvSpPr/>
            <p:nvPr/>
          </p:nvSpPr>
          <p:spPr>
            <a:xfrm>
              <a:off x="1082884" y="2615409"/>
              <a:ext cx="68183" cy="78072"/>
            </a:xfrm>
            <a:custGeom>
              <a:rect b="b" l="l" r="r" t="t"/>
              <a:pathLst>
                <a:path extrusionOk="0" h="2400" w="2096">
                  <a:moveTo>
                    <a:pt x="343" y="1"/>
                  </a:moveTo>
                  <a:cubicBezTo>
                    <a:pt x="226" y="1"/>
                    <a:pt x="108" y="59"/>
                    <a:pt x="72" y="185"/>
                  </a:cubicBezTo>
                  <a:cubicBezTo>
                    <a:pt x="0" y="328"/>
                    <a:pt x="72" y="542"/>
                    <a:pt x="238" y="590"/>
                  </a:cubicBezTo>
                  <a:cubicBezTo>
                    <a:pt x="1024" y="899"/>
                    <a:pt x="1501" y="1661"/>
                    <a:pt x="1286" y="2400"/>
                  </a:cubicBezTo>
                  <a:lnTo>
                    <a:pt x="1905" y="2400"/>
                  </a:lnTo>
                  <a:cubicBezTo>
                    <a:pt x="2096" y="1399"/>
                    <a:pt x="1477" y="423"/>
                    <a:pt x="453" y="18"/>
                  </a:cubicBezTo>
                  <a:cubicBezTo>
                    <a:pt x="418" y="7"/>
                    <a:pt x="381" y="1"/>
                    <a:pt x="34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2" name="Google Shape;21362;p96"/>
          <p:cNvGrpSpPr/>
          <p:nvPr/>
        </p:nvGrpSpPr>
        <p:grpSpPr>
          <a:xfrm>
            <a:off x="944525" y="4797628"/>
            <a:ext cx="540562" cy="538734"/>
            <a:chOff x="999997" y="3042267"/>
            <a:chExt cx="346314" cy="345143"/>
          </a:xfrm>
        </p:grpSpPr>
        <p:sp>
          <p:nvSpPr>
            <p:cNvPr id="21363" name="Google Shape;21363;p96"/>
            <p:cNvSpPr/>
            <p:nvPr/>
          </p:nvSpPr>
          <p:spPr>
            <a:xfrm>
              <a:off x="1275006" y="3042267"/>
              <a:ext cx="71306" cy="71111"/>
            </a:xfrm>
            <a:custGeom>
              <a:rect b="b" l="l" r="r" t="t"/>
              <a:pathLst>
                <a:path extrusionOk="0" h="2186" w="2192">
                  <a:moveTo>
                    <a:pt x="1855" y="0"/>
                  </a:moveTo>
                  <a:cubicBezTo>
                    <a:pt x="1774" y="0"/>
                    <a:pt x="1691" y="30"/>
                    <a:pt x="1620" y="89"/>
                  </a:cubicBezTo>
                  <a:lnTo>
                    <a:pt x="0" y="1733"/>
                  </a:lnTo>
                  <a:lnTo>
                    <a:pt x="429" y="2185"/>
                  </a:lnTo>
                  <a:lnTo>
                    <a:pt x="2072" y="542"/>
                  </a:lnTo>
                  <a:cubicBezTo>
                    <a:pt x="2191" y="423"/>
                    <a:pt x="2191" y="208"/>
                    <a:pt x="2072" y="89"/>
                  </a:cubicBezTo>
                  <a:cubicBezTo>
                    <a:pt x="2013" y="30"/>
                    <a:pt x="1935" y="0"/>
                    <a:pt x="185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96"/>
            <p:cNvSpPr/>
            <p:nvPr/>
          </p:nvSpPr>
          <p:spPr>
            <a:xfrm>
              <a:off x="1282748" y="3045943"/>
              <a:ext cx="63564" cy="67435"/>
            </a:xfrm>
            <a:custGeom>
              <a:rect b="b" l="l" r="r" t="t"/>
              <a:pathLst>
                <a:path extrusionOk="0" h="2073" w="1954">
                  <a:moveTo>
                    <a:pt x="1834" y="0"/>
                  </a:moveTo>
                  <a:lnTo>
                    <a:pt x="0" y="1858"/>
                  </a:lnTo>
                  <a:lnTo>
                    <a:pt x="191" y="2072"/>
                  </a:lnTo>
                  <a:lnTo>
                    <a:pt x="1834" y="429"/>
                  </a:lnTo>
                  <a:cubicBezTo>
                    <a:pt x="1953" y="310"/>
                    <a:pt x="1953" y="95"/>
                    <a:pt x="18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96"/>
            <p:cNvSpPr/>
            <p:nvPr/>
          </p:nvSpPr>
          <p:spPr>
            <a:xfrm>
              <a:off x="1028656" y="3284551"/>
              <a:ext cx="75958" cy="75144"/>
            </a:xfrm>
            <a:custGeom>
              <a:rect b="b" l="l" r="r" t="t"/>
              <a:pathLst>
                <a:path extrusionOk="0" h="2310" w="2335">
                  <a:moveTo>
                    <a:pt x="1024" y="0"/>
                  </a:moveTo>
                  <a:lnTo>
                    <a:pt x="0" y="1000"/>
                  </a:lnTo>
                  <a:lnTo>
                    <a:pt x="1310" y="2310"/>
                  </a:lnTo>
                  <a:lnTo>
                    <a:pt x="2334" y="1310"/>
                  </a:lnTo>
                  <a:lnTo>
                    <a:pt x="102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96"/>
            <p:cNvSpPr/>
            <p:nvPr/>
          </p:nvSpPr>
          <p:spPr>
            <a:xfrm>
              <a:off x="1050354" y="3305435"/>
              <a:ext cx="54260" cy="54260"/>
            </a:xfrm>
            <a:custGeom>
              <a:rect b="b" l="l" r="r" t="t"/>
              <a:pathLst>
                <a:path extrusionOk="0" h="1668" w="1668">
                  <a:moveTo>
                    <a:pt x="1000" y="1"/>
                  </a:moveTo>
                  <a:lnTo>
                    <a:pt x="0" y="1025"/>
                  </a:lnTo>
                  <a:lnTo>
                    <a:pt x="643" y="1668"/>
                  </a:lnTo>
                  <a:lnTo>
                    <a:pt x="1667" y="668"/>
                  </a:lnTo>
                  <a:lnTo>
                    <a:pt x="100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96"/>
            <p:cNvSpPr/>
            <p:nvPr/>
          </p:nvSpPr>
          <p:spPr>
            <a:xfrm>
              <a:off x="1227740" y="3084849"/>
              <a:ext cx="75958" cy="74982"/>
            </a:xfrm>
            <a:custGeom>
              <a:rect b="b" l="l" r="r" t="t"/>
              <a:pathLst>
                <a:path extrusionOk="0" h="2305" w="2335">
                  <a:moveTo>
                    <a:pt x="1108" y="1"/>
                  </a:moveTo>
                  <a:cubicBezTo>
                    <a:pt x="1025" y="1"/>
                    <a:pt x="941" y="31"/>
                    <a:pt x="882" y="90"/>
                  </a:cubicBezTo>
                  <a:lnTo>
                    <a:pt x="1" y="995"/>
                  </a:lnTo>
                  <a:lnTo>
                    <a:pt x="1310" y="2305"/>
                  </a:lnTo>
                  <a:lnTo>
                    <a:pt x="2192" y="1400"/>
                  </a:lnTo>
                  <a:cubicBezTo>
                    <a:pt x="2334" y="1305"/>
                    <a:pt x="2334" y="1138"/>
                    <a:pt x="2215" y="995"/>
                  </a:cubicBezTo>
                  <a:lnTo>
                    <a:pt x="1334" y="90"/>
                  </a:lnTo>
                  <a:cubicBezTo>
                    <a:pt x="1275" y="31"/>
                    <a:pt x="1191" y="1"/>
                    <a:pt x="110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96"/>
            <p:cNvSpPr/>
            <p:nvPr/>
          </p:nvSpPr>
          <p:spPr>
            <a:xfrm>
              <a:off x="1249437" y="3102480"/>
              <a:ext cx="54260" cy="57350"/>
            </a:xfrm>
            <a:custGeom>
              <a:rect b="b" l="l" r="r" t="t"/>
              <a:pathLst>
                <a:path extrusionOk="0" h="1763" w="1668">
                  <a:moveTo>
                    <a:pt x="1120" y="1"/>
                  </a:moveTo>
                  <a:lnTo>
                    <a:pt x="0" y="1096"/>
                  </a:lnTo>
                  <a:cubicBezTo>
                    <a:pt x="667" y="1763"/>
                    <a:pt x="643" y="1691"/>
                    <a:pt x="667" y="1763"/>
                  </a:cubicBezTo>
                  <a:lnTo>
                    <a:pt x="1548" y="858"/>
                  </a:lnTo>
                  <a:cubicBezTo>
                    <a:pt x="1667" y="763"/>
                    <a:pt x="1667" y="596"/>
                    <a:pt x="1548" y="453"/>
                  </a:cubicBezTo>
                  <a:lnTo>
                    <a:pt x="112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96"/>
            <p:cNvSpPr/>
            <p:nvPr/>
          </p:nvSpPr>
          <p:spPr>
            <a:xfrm>
              <a:off x="999997" y="3300230"/>
              <a:ext cx="89100" cy="87180"/>
            </a:xfrm>
            <a:custGeom>
              <a:rect b="b" l="l" r="r" t="t"/>
              <a:pathLst>
                <a:path extrusionOk="0" h="2680" w="2739">
                  <a:moveTo>
                    <a:pt x="334" y="0"/>
                  </a:moveTo>
                  <a:cubicBezTo>
                    <a:pt x="256" y="0"/>
                    <a:pt x="179" y="30"/>
                    <a:pt x="119" y="90"/>
                  </a:cubicBezTo>
                  <a:cubicBezTo>
                    <a:pt x="0" y="209"/>
                    <a:pt x="0" y="399"/>
                    <a:pt x="119" y="518"/>
                  </a:cubicBezTo>
                  <a:lnTo>
                    <a:pt x="2167" y="2590"/>
                  </a:lnTo>
                  <a:cubicBezTo>
                    <a:pt x="2227" y="2650"/>
                    <a:pt x="2310" y="2679"/>
                    <a:pt x="2394" y="2679"/>
                  </a:cubicBezTo>
                  <a:cubicBezTo>
                    <a:pt x="2477" y="2679"/>
                    <a:pt x="2560" y="2650"/>
                    <a:pt x="2620" y="2590"/>
                  </a:cubicBezTo>
                  <a:cubicBezTo>
                    <a:pt x="2739" y="2471"/>
                    <a:pt x="2739" y="2257"/>
                    <a:pt x="2620" y="2138"/>
                  </a:cubicBezTo>
                  <a:lnTo>
                    <a:pt x="548" y="90"/>
                  </a:lnTo>
                  <a:cubicBezTo>
                    <a:pt x="488" y="30"/>
                    <a:pt x="411" y="0"/>
                    <a:pt x="33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96"/>
            <p:cNvSpPr/>
            <p:nvPr/>
          </p:nvSpPr>
          <p:spPr>
            <a:xfrm>
              <a:off x="1037179" y="3336436"/>
              <a:ext cx="51918" cy="50975"/>
            </a:xfrm>
            <a:custGeom>
              <a:rect b="b" l="l" r="r" t="t"/>
              <a:pathLst>
                <a:path extrusionOk="0" h="1567" w="1596">
                  <a:moveTo>
                    <a:pt x="453" y="1"/>
                  </a:moveTo>
                  <a:lnTo>
                    <a:pt x="0" y="453"/>
                  </a:lnTo>
                  <a:lnTo>
                    <a:pt x="1024" y="1477"/>
                  </a:lnTo>
                  <a:cubicBezTo>
                    <a:pt x="1084" y="1537"/>
                    <a:pt x="1167" y="1566"/>
                    <a:pt x="1251" y="1566"/>
                  </a:cubicBezTo>
                  <a:cubicBezTo>
                    <a:pt x="1334" y="1566"/>
                    <a:pt x="1417" y="1537"/>
                    <a:pt x="1477" y="1477"/>
                  </a:cubicBezTo>
                  <a:cubicBezTo>
                    <a:pt x="1596" y="1358"/>
                    <a:pt x="1596" y="1144"/>
                    <a:pt x="1477" y="1025"/>
                  </a:cubicBezTo>
                  <a:lnTo>
                    <a:pt x="45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96"/>
            <p:cNvSpPr/>
            <p:nvPr/>
          </p:nvSpPr>
          <p:spPr>
            <a:xfrm>
              <a:off x="1042579" y="3104627"/>
              <a:ext cx="245634" cy="241926"/>
            </a:xfrm>
            <a:custGeom>
              <a:rect b="b" l="l" r="r" t="t"/>
              <a:pathLst>
                <a:path extrusionOk="0" h="7437" w="7551">
                  <a:moveTo>
                    <a:pt x="4916" y="0"/>
                  </a:moveTo>
                  <a:cubicBezTo>
                    <a:pt x="4573" y="0"/>
                    <a:pt x="4228" y="137"/>
                    <a:pt x="3954" y="411"/>
                  </a:cubicBezTo>
                  <a:lnTo>
                    <a:pt x="1" y="4364"/>
                  </a:lnTo>
                  <a:lnTo>
                    <a:pt x="3073" y="7436"/>
                  </a:lnTo>
                  <a:lnTo>
                    <a:pt x="6669" y="3840"/>
                  </a:lnTo>
                  <a:lnTo>
                    <a:pt x="7122" y="3388"/>
                  </a:lnTo>
                  <a:cubicBezTo>
                    <a:pt x="7550" y="2888"/>
                    <a:pt x="7526" y="2078"/>
                    <a:pt x="7026" y="1578"/>
                  </a:cubicBezTo>
                  <a:lnTo>
                    <a:pt x="5859" y="411"/>
                  </a:lnTo>
                  <a:cubicBezTo>
                    <a:pt x="5597" y="137"/>
                    <a:pt x="5258" y="0"/>
                    <a:pt x="491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96"/>
            <p:cNvSpPr/>
            <p:nvPr/>
          </p:nvSpPr>
          <p:spPr>
            <a:xfrm>
              <a:off x="1092187" y="3136572"/>
              <a:ext cx="196026" cy="209981"/>
            </a:xfrm>
            <a:custGeom>
              <a:rect b="b" l="l" r="r" t="t"/>
              <a:pathLst>
                <a:path extrusionOk="0" h="6455" w="6026">
                  <a:moveTo>
                    <a:pt x="4906" y="0"/>
                  </a:moveTo>
                  <a:lnTo>
                    <a:pt x="0" y="4906"/>
                  </a:lnTo>
                  <a:lnTo>
                    <a:pt x="1548" y="6454"/>
                  </a:lnTo>
                  <a:lnTo>
                    <a:pt x="5144" y="2858"/>
                  </a:lnTo>
                  <a:lnTo>
                    <a:pt x="5597" y="2406"/>
                  </a:lnTo>
                  <a:cubicBezTo>
                    <a:pt x="6025" y="1906"/>
                    <a:pt x="6001" y="1096"/>
                    <a:pt x="5501" y="596"/>
                  </a:cubicBezTo>
                  <a:lnTo>
                    <a:pt x="490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96"/>
            <p:cNvSpPr/>
            <p:nvPr/>
          </p:nvSpPr>
          <p:spPr>
            <a:xfrm>
              <a:off x="1109233" y="3104627"/>
              <a:ext cx="178980" cy="175304"/>
            </a:xfrm>
            <a:custGeom>
              <a:rect b="b" l="l" r="r" t="t"/>
              <a:pathLst>
                <a:path extrusionOk="0" h="5389" w="5502">
                  <a:moveTo>
                    <a:pt x="2867" y="0"/>
                  </a:moveTo>
                  <a:cubicBezTo>
                    <a:pt x="2524" y="0"/>
                    <a:pt x="2179" y="137"/>
                    <a:pt x="1905" y="411"/>
                  </a:cubicBezTo>
                  <a:lnTo>
                    <a:pt x="0" y="2316"/>
                  </a:lnTo>
                  <a:lnTo>
                    <a:pt x="3072" y="5388"/>
                  </a:lnTo>
                  <a:lnTo>
                    <a:pt x="4977" y="3483"/>
                  </a:lnTo>
                  <a:cubicBezTo>
                    <a:pt x="5501" y="2935"/>
                    <a:pt x="5501" y="2078"/>
                    <a:pt x="4977" y="1578"/>
                  </a:cubicBezTo>
                  <a:lnTo>
                    <a:pt x="3810" y="411"/>
                  </a:lnTo>
                  <a:cubicBezTo>
                    <a:pt x="3548" y="137"/>
                    <a:pt x="3209" y="0"/>
                    <a:pt x="286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96"/>
            <p:cNvSpPr/>
            <p:nvPr/>
          </p:nvSpPr>
          <p:spPr>
            <a:xfrm>
              <a:off x="1160772" y="3137754"/>
              <a:ext cx="129404" cy="143360"/>
            </a:xfrm>
            <a:custGeom>
              <a:rect b="b" l="l" r="r" t="t"/>
              <a:pathLst>
                <a:path extrusionOk="0" h="4407" w="3978">
                  <a:moveTo>
                    <a:pt x="2858" y="1"/>
                  </a:moveTo>
                  <a:lnTo>
                    <a:pt x="0" y="2882"/>
                  </a:lnTo>
                  <a:lnTo>
                    <a:pt x="1548" y="4406"/>
                  </a:lnTo>
                  <a:lnTo>
                    <a:pt x="3453" y="2525"/>
                  </a:lnTo>
                  <a:cubicBezTo>
                    <a:pt x="3953" y="2001"/>
                    <a:pt x="3977" y="1215"/>
                    <a:pt x="3501" y="667"/>
                  </a:cubicBezTo>
                  <a:lnTo>
                    <a:pt x="2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96"/>
            <p:cNvSpPr/>
            <p:nvPr/>
          </p:nvSpPr>
          <p:spPr>
            <a:xfrm>
              <a:off x="1019353" y="3232828"/>
              <a:ext cx="136366" cy="135195"/>
            </a:xfrm>
            <a:custGeom>
              <a:rect b="b" l="l" r="r" t="t"/>
              <a:pathLst>
                <a:path extrusionOk="0" h="4156" w="4192">
                  <a:moveTo>
                    <a:pt x="346" y="0"/>
                  </a:moveTo>
                  <a:cubicBezTo>
                    <a:pt x="262" y="0"/>
                    <a:pt x="179" y="30"/>
                    <a:pt x="120" y="90"/>
                  </a:cubicBezTo>
                  <a:cubicBezTo>
                    <a:pt x="1" y="209"/>
                    <a:pt x="1" y="423"/>
                    <a:pt x="120" y="542"/>
                  </a:cubicBezTo>
                  <a:lnTo>
                    <a:pt x="3620" y="4067"/>
                  </a:lnTo>
                  <a:cubicBezTo>
                    <a:pt x="3680" y="4126"/>
                    <a:pt x="3763" y="4156"/>
                    <a:pt x="3847" y="4156"/>
                  </a:cubicBezTo>
                  <a:cubicBezTo>
                    <a:pt x="3930" y="4156"/>
                    <a:pt x="4013" y="4126"/>
                    <a:pt x="4073" y="4067"/>
                  </a:cubicBezTo>
                  <a:cubicBezTo>
                    <a:pt x="4192" y="3948"/>
                    <a:pt x="4192" y="3733"/>
                    <a:pt x="4073" y="3614"/>
                  </a:cubicBezTo>
                  <a:lnTo>
                    <a:pt x="572" y="90"/>
                  </a:lnTo>
                  <a:cubicBezTo>
                    <a:pt x="513" y="30"/>
                    <a:pt x="429" y="0"/>
                    <a:pt x="346"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96"/>
            <p:cNvSpPr/>
            <p:nvPr/>
          </p:nvSpPr>
          <p:spPr>
            <a:xfrm>
              <a:off x="1080542" y="3293041"/>
              <a:ext cx="79113" cy="75047"/>
            </a:xfrm>
            <a:custGeom>
              <a:rect b="b" l="l" r="r" t="t"/>
              <a:pathLst>
                <a:path extrusionOk="0" h="2307" w="2432">
                  <a:moveTo>
                    <a:pt x="430" y="1"/>
                  </a:moveTo>
                  <a:lnTo>
                    <a:pt x="1" y="453"/>
                  </a:lnTo>
                  <a:lnTo>
                    <a:pt x="1739" y="2216"/>
                  </a:lnTo>
                  <a:cubicBezTo>
                    <a:pt x="1809" y="2280"/>
                    <a:pt x="1885" y="2307"/>
                    <a:pt x="1959" y="2307"/>
                  </a:cubicBezTo>
                  <a:cubicBezTo>
                    <a:pt x="2214" y="2307"/>
                    <a:pt x="2432" y="1985"/>
                    <a:pt x="2192" y="1763"/>
                  </a:cubicBezTo>
                  <a:lnTo>
                    <a:pt x="43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96"/>
            <p:cNvSpPr/>
            <p:nvPr/>
          </p:nvSpPr>
          <p:spPr>
            <a:xfrm>
              <a:off x="1233172" y="3190214"/>
              <a:ext cx="39524" cy="39361"/>
            </a:xfrm>
            <a:custGeom>
              <a:rect b="b" l="l" r="r" t="t"/>
              <a:pathLst>
                <a:path extrusionOk="0" h="1210" w="1215">
                  <a:moveTo>
                    <a:pt x="346" y="1"/>
                  </a:moveTo>
                  <a:cubicBezTo>
                    <a:pt x="262" y="1"/>
                    <a:pt x="179" y="30"/>
                    <a:pt x="119" y="90"/>
                  </a:cubicBezTo>
                  <a:cubicBezTo>
                    <a:pt x="0" y="209"/>
                    <a:pt x="0" y="423"/>
                    <a:pt x="119" y="542"/>
                  </a:cubicBezTo>
                  <a:lnTo>
                    <a:pt x="786" y="1209"/>
                  </a:lnTo>
                  <a:lnTo>
                    <a:pt x="1215" y="757"/>
                  </a:lnTo>
                  <a:lnTo>
                    <a:pt x="572" y="90"/>
                  </a:lnTo>
                  <a:cubicBezTo>
                    <a:pt x="512" y="30"/>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96"/>
            <p:cNvSpPr/>
            <p:nvPr/>
          </p:nvSpPr>
          <p:spPr>
            <a:xfrm>
              <a:off x="1205294" y="3219654"/>
              <a:ext cx="39524" cy="38581"/>
            </a:xfrm>
            <a:custGeom>
              <a:rect b="b" l="l" r="r" t="t"/>
              <a:pathLst>
                <a:path extrusionOk="0" h="1186" w="1215">
                  <a:moveTo>
                    <a:pt x="345" y="1"/>
                  </a:moveTo>
                  <a:cubicBezTo>
                    <a:pt x="262" y="1"/>
                    <a:pt x="179" y="30"/>
                    <a:pt x="119" y="90"/>
                  </a:cubicBezTo>
                  <a:cubicBezTo>
                    <a:pt x="0" y="209"/>
                    <a:pt x="0" y="423"/>
                    <a:pt x="119" y="542"/>
                  </a:cubicBezTo>
                  <a:lnTo>
                    <a:pt x="762" y="1185"/>
                  </a:lnTo>
                  <a:lnTo>
                    <a:pt x="1215" y="733"/>
                  </a:lnTo>
                  <a:lnTo>
                    <a:pt x="572" y="90"/>
                  </a:lnTo>
                  <a:cubicBezTo>
                    <a:pt x="512" y="30"/>
                    <a:pt x="429" y="1"/>
                    <a:pt x="3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96"/>
            <p:cNvSpPr/>
            <p:nvPr/>
          </p:nvSpPr>
          <p:spPr>
            <a:xfrm>
              <a:off x="1177383" y="3247532"/>
              <a:ext cx="39556" cy="38581"/>
            </a:xfrm>
            <a:custGeom>
              <a:rect b="b" l="l" r="r" t="t"/>
              <a:pathLst>
                <a:path extrusionOk="0" h="1186" w="1216">
                  <a:moveTo>
                    <a:pt x="334" y="1"/>
                  </a:moveTo>
                  <a:cubicBezTo>
                    <a:pt x="257" y="1"/>
                    <a:pt x="179" y="31"/>
                    <a:pt x="120" y="90"/>
                  </a:cubicBezTo>
                  <a:cubicBezTo>
                    <a:pt x="1" y="209"/>
                    <a:pt x="1" y="424"/>
                    <a:pt x="120" y="543"/>
                  </a:cubicBezTo>
                  <a:lnTo>
                    <a:pt x="763" y="1186"/>
                  </a:lnTo>
                  <a:lnTo>
                    <a:pt x="1215" y="757"/>
                  </a:lnTo>
                  <a:lnTo>
                    <a:pt x="548" y="90"/>
                  </a:lnTo>
                  <a:cubicBezTo>
                    <a:pt x="489" y="31"/>
                    <a:pt x="411"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96"/>
            <p:cNvSpPr/>
            <p:nvPr/>
          </p:nvSpPr>
          <p:spPr>
            <a:xfrm>
              <a:off x="1147944" y="3276971"/>
              <a:ext cx="39556" cy="38581"/>
            </a:xfrm>
            <a:custGeom>
              <a:rect b="b" l="l" r="r" t="t"/>
              <a:pathLst>
                <a:path extrusionOk="0" h="1186" w="1216">
                  <a:moveTo>
                    <a:pt x="346" y="1"/>
                  </a:moveTo>
                  <a:cubicBezTo>
                    <a:pt x="263" y="1"/>
                    <a:pt x="179" y="31"/>
                    <a:pt x="120" y="90"/>
                  </a:cubicBezTo>
                  <a:cubicBezTo>
                    <a:pt x="1" y="209"/>
                    <a:pt x="1" y="400"/>
                    <a:pt x="120" y="519"/>
                  </a:cubicBezTo>
                  <a:lnTo>
                    <a:pt x="763" y="1186"/>
                  </a:lnTo>
                  <a:lnTo>
                    <a:pt x="1215" y="733"/>
                  </a:lnTo>
                  <a:lnTo>
                    <a:pt x="572" y="90"/>
                  </a:lnTo>
                  <a:cubicBezTo>
                    <a:pt x="513" y="31"/>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1" name="Google Shape;21381;p96"/>
          <p:cNvGrpSpPr/>
          <p:nvPr/>
        </p:nvGrpSpPr>
        <p:grpSpPr>
          <a:xfrm>
            <a:off x="946911" y="5686006"/>
            <a:ext cx="552698" cy="505577"/>
            <a:chOff x="1001526" y="3611412"/>
            <a:chExt cx="354089" cy="323901"/>
          </a:xfrm>
        </p:grpSpPr>
        <p:sp>
          <p:nvSpPr>
            <p:cNvPr id="21382" name="Google Shape;21382;p96"/>
            <p:cNvSpPr/>
            <p:nvPr/>
          </p:nvSpPr>
          <p:spPr>
            <a:xfrm>
              <a:off x="1045702" y="3611412"/>
              <a:ext cx="218471" cy="104649"/>
            </a:xfrm>
            <a:custGeom>
              <a:rect b="b" l="l" r="r" t="t"/>
              <a:pathLst>
                <a:path extrusionOk="0" h="3217" w="6716">
                  <a:moveTo>
                    <a:pt x="5836" y="0"/>
                  </a:moveTo>
                  <a:cubicBezTo>
                    <a:pt x="5820" y="0"/>
                    <a:pt x="5803" y="1"/>
                    <a:pt x="5787" y="2"/>
                  </a:cubicBezTo>
                  <a:cubicBezTo>
                    <a:pt x="4858" y="2"/>
                    <a:pt x="4835" y="1264"/>
                    <a:pt x="4573" y="1264"/>
                  </a:cubicBezTo>
                  <a:cubicBezTo>
                    <a:pt x="4263" y="1264"/>
                    <a:pt x="4144" y="2"/>
                    <a:pt x="3358" y="2"/>
                  </a:cubicBezTo>
                  <a:cubicBezTo>
                    <a:pt x="2548" y="2"/>
                    <a:pt x="2429" y="1264"/>
                    <a:pt x="2120" y="1264"/>
                  </a:cubicBezTo>
                  <a:cubicBezTo>
                    <a:pt x="1905" y="1264"/>
                    <a:pt x="1858" y="2"/>
                    <a:pt x="905" y="2"/>
                  </a:cubicBezTo>
                  <a:cubicBezTo>
                    <a:pt x="477" y="2"/>
                    <a:pt x="0" y="311"/>
                    <a:pt x="0" y="930"/>
                  </a:cubicBezTo>
                  <a:lnTo>
                    <a:pt x="0" y="3217"/>
                  </a:lnTo>
                  <a:lnTo>
                    <a:pt x="619" y="3217"/>
                  </a:lnTo>
                  <a:lnTo>
                    <a:pt x="619" y="930"/>
                  </a:lnTo>
                  <a:cubicBezTo>
                    <a:pt x="619" y="692"/>
                    <a:pt x="762" y="645"/>
                    <a:pt x="905" y="645"/>
                  </a:cubicBezTo>
                  <a:cubicBezTo>
                    <a:pt x="1381" y="645"/>
                    <a:pt x="1262" y="1883"/>
                    <a:pt x="2144" y="1883"/>
                  </a:cubicBezTo>
                  <a:cubicBezTo>
                    <a:pt x="2929" y="1883"/>
                    <a:pt x="3048" y="645"/>
                    <a:pt x="3358" y="645"/>
                  </a:cubicBezTo>
                  <a:cubicBezTo>
                    <a:pt x="3644" y="645"/>
                    <a:pt x="3763" y="1883"/>
                    <a:pt x="4573" y="1883"/>
                  </a:cubicBezTo>
                  <a:cubicBezTo>
                    <a:pt x="5406" y="1883"/>
                    <a:pt x="5358" y="645"/>
                    <a:pt x="5787" y="645"/>
                  </a:cubicBezTo>
                  <a:cubicBezTo>
                    <a:pt x="5906" y="645"/>
                    <a:pt x="6097" y="668"/>
                    <a:pt x="6097" y="930"/>
                  </a:cubicBezTo>
                  <a:lnTo>
                    <a:pt x="6097" y="3193"/>
                  </a:lnTo>
                  <a:lnTo>
                    <a:pt x="6716" y="3193"/>
                  </a:lnTo>
                  <a:lnTo>
                    <a:pt x="6716" y="930"/>
                  </a:lnTo>
                  <a:cubicBezTo>
                    <a:pt x="6716" y="310"/>
                    <a:pt x="6273" y="0"/>
                    <a:pt x="5836"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96"/>
            <p:cNvSpPr/>
            <p:nvPr/>
          </p:nvSpPr>
          <p:spPr>
            <a:xfrm>
              <a:off x="1154938" y="3611445"/>
              <a:ext cx="109236" cy="103836"/>
            </a:xfrm>
            <a:custGeom>
              <a:rect b="b" l="l" r="r" t="t"/>
              <a:pathLst>
                <a:path extrusionOk="0" h="3192" w="3358">
                  <a:moveTo>
                    <a:pt x="0" y="1"/>
                  </a:moveTo>
                  <a:lnTo>
                    <a:pt x="0" y="644"/>
                  </a:lnTo>
                  <a:cubicBezTo>
                    <a:pt x="286" y="644"/>
                    <a:pt x="405" y="1882"/>
                    <a:pt x="1215" y="1882"/>
                  </a:cubicBezTo>
                  <a:cubicBezTo>
                    <a:pt x="2048" y="1882"/>
                    <a:pt x="2000" y="644"/>
                    <a:pt x="2429" y="644"/>
                  </a:cubicBezTo>
                  <a:cubicBezTo>
                    <a:pt x="2548" y="644"/>
                    <a:pt x="2739" y="667"/>
                    <a:pt x="2739" y="929"/>
                  </a:cubicBezTo>
                  <a:lnTo>
                    <a:pt x="2739" y="3192"/>
                  </a:lnTo>
                  <a:lnTo>
                    <a:pt x="3358" y="3192"/>
                  </a:lnTo>
                  <a:lnTo>
                    <a:pt x="3358" y="929"/>
                  </a:lnTo>
                  <a:cubicBezTo>
                    <a:pt x="3358" y="286"/>
                    <a:pt x="2882" y="1"/>
                    <a:pt x="2429" y="1"/>
                  </a:cubicBezTo>
                  <a:cubicBezTo>
                    <a:pt x="1524" y="1"/>
                    <a:pt x="1477" y="1263"/>
                    <a:pt x="1215" y="1263"/>
                  </a:cubicBezTo>
                  <a:cubicBezTo>
                    <a:pt x="929" y="1263"/>
                    <a:pt x="810"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96"/>
            <p:cNvSpPr/>
            <p:nvPr/>
          </p:nvSpPr>
          <p:spPr>
            <a:xfrm>
              <a:off x="1152596" y="3729203"/>
              <a:ext cx="203020" cy="205329"/>
            </a:xfrm>
            <a:custGeom>
              <a:rect b="b" l="l" r="r" t="t"/>
              <a:pathLst>
                <a:path extrusionOk="0" h="6312" w="6241">
                  <a:moveTo>
                    <a:pt x="1882" y="0"/>
                  </a:moveTo>
                  <a:lnTo>
                    <a:pt x="1882" y="2144"/>
                  </a:lnTo>
                  <a:lnTo>
                    <a:pt x="453" y="4597"/>
                  </a:lnTo>
                  <a:cubicBezTo>
                    <a:pt x="1" y="5359"/>
                    <a:pt x="572" y="6311"/>
                    <a:pt x="1429" y="6311"/>
                  </a:cubicBezTo>
                  <a:lnTo>
                    <a:pt x="4764" y="6311"/>
                  </a:lnTo>
                  <a:cubicBezTo>
                    <a:pt x="5668" y="6311"/>
                    <a:pt x="6240" y="5359"/>
                    <a:pt x="5788" y="4597"/>
                  </a:cubicBezTo>
                  <a:lnTo>
                    <a:pt x="4359" y="2144"/>
                  </a:lnTo>
                  <a:lnTo>
                    <a:pt x="4359"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96"/>
            <p:cNvSpPr/>
            <p:nvPr/>
          </p:nvSpPr>
          <p:spPr>
            <a:xfrm>
              <a:off x="1254870" y="3729203"/>
              <a:ext cx="99184" cy="205329"/>
            </a:xfrm>
            <a:custGeom>
              <a:rect b="b" l="l" r="r" t="t"/>
              <a:pathLst>
                <a:path extrusionOk="0" h="6312" w="3049">
                  <a:moveTo>
                    <a:pt x="0" y="0"/>
                  </a:moveTo>
                  <a:lnTo>
                    <a:pt x="0" y="6311"/>
                  </a:lnTo>
                  <a:lnTo>
                    <a:pt x="1643" y="6311"/>
                  </a:lnTo>
                  <a:cubicBezTo>
                    <a:pt x="2524" y="6311"/>
                    <a:pt x="3048" y="5359"/>
                    <a:pt x="2644" y="4597"/>
                  </a:cubicBezTo>
                  <a:cubicBezTo>
                    <a:pt x="1739" y="3049"/>
                    <a:pt x="1215" y="2168"/>
                    <a:pt x="1215" y="2144"/>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96"/>
            <p:cNvSpPr/>
            <p:nvPr/>
          </p:nvSpPr>
          <p:spPr>
            <a:xfrm>
              <a:off x="1199081" y="3712158"/>
              <a:ext cx="109268" cy="20949"/>
            </a:xfrm>
            <a:custGeom>
              <a:rect b="b" l="l" r="r" t="t"/>
              <a:pathLst>
                <a:path extrusionOk="0" h="644" w="3359">
                  <a:moveTo>
                    <a:pt x="334" y="1"/>
                  </a:moveTo>
                  <a:cubicBezTo>
                    <a:pt x="167" y="1"/>
                    <a:pt x="0" y="167"/>
                    <a:pt x="48" y="358"/>
                  </a:cubicBezTo>
                  <a:cubicBezTo>
                    <a:pt x="72" y="524"/>
                    <a:pt x="215" y="644"/>
                    <a:pt x="358" y="644"/>
                  </a:cubicBezTo>
                  <a:lnTo>
                    <a:pt x="3025" y="644"/>
                  </a:lnTo>
                  <a:cubicBezTo>
                    <a:pt x="3215" y="644"/>
                    <a:pt x="3358" y="453"/>
                    <a:pt x="3311" y="286"/>
                  </a:cubicBezTo>
                  <a:cubicBezTo>
                    <a:pt x="3287" y="120"/>
                    <a:pt x="3144" y="1"/>
                    <a:pt x="2977"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96"/>
            <p:cNvSpPr/>
            <p:nvPr/>
          </p:nvSpPr>
          <p:spPr>
            <a:xfrm>
              <a:off x="1254870" y="3712158"/>
              <a:ext cx="53479" cy="20949"/>
            </a:xfrm>
            <a:custGeom>
              <a:rect b="b" l="l" r="r" t="t"/>
              <a:pathLst>
                <a:path extrusionOk="0" h="644" w="1644">
                  <a:moveTo>
                    <a:pt x="0" y="1"/>
                  </a:moveTo>
                  <a:lnTo>
                    <a:pt x="0" y="644"/>
                  </a:lnTo>
                  <a:lnTo>
                    <a:pt x="1310" y="644"/>
                  </a:lnTo>
                  <a:cubicBezTo>
                    <a:pt x="1453" y="644"/>
                    <a:pt x="1596" y="524"/>
                    <a:pt x="1620" y="358"/>
                  </a:cubicBezTo>
                  <a:cubicBezTo>
                    <a:pt x="1643" y="191"/>
                    <a:pt x="1500" y="1"/>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96"/>
            <p:cNvSpPr/>
            <p:nvPr/>
          </p:nvSpPr>
          <p:spPr>
            <a:xfrm>
              <a:off x="1152596" y="3843091"/>
              <a:ext cx="201458" cy="91442"/>
            </a:xfrm>
            <a:custGeom>
              <a:rect b="b" l="l" r="r" t="t"/>
              <a:pathLst>
                <a:path extrusionOk="0" h="2811" w="6193">
                  <a:moveTo>
                    <a:pt x="1072" y="0"/>
                  </a:moveTo>
                  <a:lnTo>
                    <a:pt x="453" y="1096"/>
                  </a:lnTo>
                  <a:cubicBezTo>
                    <a:pt x="1" y="1858"/>
                    <a:pt x="572" y="2810"/>
                    <a:pt x="1429" y="2810"/>
                  </a:cubicBezTo>
                  <a:lnTo>
                    <a:pt x="4764" y="2810"/>
                  </a:lnTo>
                  <a:cubicBezTo>
                    <a:pt x="5645" y="2810"/>
                    <a:pt x="6192" y="1858"/>
                    <a:pt x="5764" y="1096"/>
                  </a:cubicBezTo>
                  <a:lnTo>
                    <a:pt x="5121"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96"/>
            <p:cNvSpPr/>
            <p:nvPr/>
          </p:nvSpPr>
          <p:spPr>
            <a:xfrm>
              <a:off x="1254870" y="3843091"/>
              <a:ext cx="100745" cy="91442"/>
            </a:xfrm>
            <a:custGeom>
              <a:rect b="b" l="l" r="r" t="t"/>
              <a:pathLst>
                <a:path extrusionOk="0" h="2811" w="3097">
                  <a:moveTo>
                    <a:pt x="0" y="0"/>
                  </a:moveTo>
                  <a:lnTo>
                    <a:pt x="0" y="2810"/>
                  </a:lnTo>
                  <a:lnTo>
                    <a:pt x="1643" y="2810"/>
                  </a:lnTo>
                  <a:cubicBezTo>
                    <a:pt x="2524" y="2810"/>
                    <a:pt x="3096" y="1858"/>
                    <a:pt x="2667" y="1096"/>
                  </a:cubicBezTo>
                  <a:lnTo>
                    <a:pt x="202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96"/>
            <p:cNvSpPr/>
            <p:nvPr/>
          </p:nvSpPr>
          <p:spPr>
            <a:xfrm>
              <a:off x="1014701" y="3729203"/>
              <a:ext cx="81390" cy="206110"/>
            </a:xfrm>
            <a:custGeom>
              <a:rect b="b" l="l" r="r" t="t"/>
              <a:pathLst>
                <a:path extrusionOk="0" h="6336" w="2502">
                  <a:moveTo>
                    <a:pt x="1" y="0"/>
                  </a:moveTo>
                  <a:lnTo>
                    <a:pt x="1" y="5073"/>
                  </a:lnTo>
                  <a:cubicBezTo>
                    <a:pt x="1" y="5764"/>
                    <a:pt x="548" y="6335"/>
                    <a:pt x="1239" y="6335"/>
                  </a:cubicBezTo>
                  <a:cubicBezTo>
                    <a:pt x="1930" y="6335"/>
                    <a:pt x="2501" y="5764"/>
                    <a:pt x="2501" y="5073"/>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96"/>
            <p:cNvSpPr/>
            <p:nvPr/>
          </p:nvSpPr>
          <p:spPr>
            <a:xfrm>
              <a:off x="1055006" y="3729203"/>
              <a:ext cx="41834" cy="205329"/>
            </a:xfrm>
            <a:custGeom>
              <a:rect b="b" l="l" r="r" t="t"/>
              <a:pathLst>
                <a:path extrusionOk="0" h="6312" w="1286">
                  <a:moveTo>
                    <a:pt x="0" y="0"/>
                  </a:moveTo>
                  <a:lnTo>
                    <a:pt x="0" y="6311"/>
                  </a:lnTo>
                  <a:cubicBezTo>
                    <a:pt x="691" y="6311"/>
                    <a:pt x="1262" y="5740"/>
                    <a:pt x="1262" y="5049"/>
                  </a:cubicBezTo>
                  <a:lnTo>
                    <a:pt x="1286" y="1620"/>
                  </a:lnTo>
                  <a:lnTo>
                    <a:pt x="1262" y="72"/>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96"/>
            <p:cNvSpPr/>
            <p:nvPr/>
          </p:nvSpPr>
          <p:spPr>
            <a:xfrm>
              <a:off x="1001526" y="3713719"/>
              <a:ext cx="107739" cy="19388"/>
            </a:xfrm>
            <a:custGeom>
              <a:rect b="b" l="l" r="r" t="t"/>
              <a:pathLst>
                <a:path extrusionOk="0" h="596" w="3312">
                  <a:moveTo>
                    <a:pt x="310" y="0"/>
                  </a:moveTo>
                  <a:cubicBezTo>
                    <a:pt x="168" y="0"/>
                    <a:pt x="1" y="119"/>
                    <a:pt x="1" y="286"/>
                  </a:cubicBezTo>
                  <a:cubicBezTo>
                    <a:pt x="1" y="429"/>
                    <a:pt x="120" y="596"/>
                    <a:pt x="310" y="596"/>
                  </a:cubicBezTo>
                  <a:lnTo>
                    <a:pt x="2978" y="596"/>
                  </a:lnTo>
                  <a:cubicBezTo>
                    <a:pt x="3168" y="596"/>
                    <a:pt x="3311" y="429"/>
                    <a:pt x="3287" y="286"/>
                  </a:cubicBezTo>
                  <a:cubicBezTo>
                    <a:pt x="3287" y="143"/>
                    <a:pt x="3168" y="0"/>
                    <a:pt x="2978"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96"/>
            <p:cNvSpPr/>
            <p:nvPr/>
          </p:nvSpPr>
          <p:spPr>
            <a:xfrm>
              <a:off x="1055006" y="3711377"/>
              <a:ext cx="53479" cy="20169"/>
            </a:xfrm>
            <a:custGeom>
              <a:rect b="b" l="l" r="r" t="t"/>
              <a:pathLst>
                <a:path extrusionOk="0" h="620" w="1644">
                  <a:moveTo>
                    <a:pt x="0" y="1"/>
                  </a:moveTo>
                  <a:lnTo>
                    <a:pt x="0" y="620"/>
                  </a:lnTo>
                  <a:lnTo>
                    <a:pt x="1334" y="620"/>
                  </a:lnTo>
                  <a:cubicBezTo>
                    <a:pt x="1500" y="620"/>
                    <a:pt x="1643" y="501"/>
                    <a:pt x="1643" y="334"/>
                  </a:cubicBezTo>
                  <a:cubicBezTo>
                    <a:pt x="1643" y="144"/>
                    <a:pt x="1524" y="25"/>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96"/>
            <p:cNvSpPr/>
            <p:nvPr/>
          </p:nvSpPr>
          <p:spPr>
            <a:xfrm>
              <a:off x="1014701" y="3783431"/>
              <a:ext cx="81390" cy="151883"/>
            </a:xfrm>
            <a:custGeom>
              <a:rect b="b" l="l" r="r" t="t"/>
              <a:pathLst>
                <a:path extrusionOk="0" h="4669" w="2502">
                  <a:moveTo>
                    <a:pt x="1" y="0"/>
                  </a:moveTo>
                  <a:lnTo>
                    <a:pt x="1" y="3406"/>
                  </a:lnTo>
                  <a:cubicBezTo>
                    <a:pt x="1" y="4097"/>
                    <a:pt x="548" y="4668"/>
                    <a:pt x="1239" y="4668"/>
                  </a:cubicBezTo>
                  <a:cubicBezTo>
                    <a:pt x="1930" y="4668"/>
                    <a:pt x="2501" y="4097"/>
                    <a:pt x="2501" y="3406"/>
                  </a:cubicBezTo>
                  <a:lnTo>
                    <a:pt x="25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96"/>
            <p:cNvSpPr/>
            <p:nvPr/>
          </p:nvSpPr>
          <p:spPr>
            <a:xfrm>
              <a:off x="1055006" y="3783431"/>
              <a:ext cx="41085" cy="151883"/>
            </a:xfrm>
            <a:custGeom>
              <a:rect b="b" l="l" r="r" t="t"/>
              <a:pathLst>
                <a:path extrusionOk="0" h="4669" w="1263">
                  <a:moveTo>
                    <a:pt x="0" y="0"/>
                  </a:moveTo>
                  <a:lnTo>
                    <a:pt x="0" y="4668"/>
                  </a:lnTo>
                  <a:cubicBezTo>
                    <a:pt x="691" y="4668"/>
                    <a:pt x="1262" y="4097"/>
                    <a:pt x="1262" y="3406"/>
                  </a:cubicBezTo>
                  <a:lnTo>
                    <a:pt x="126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96"/>
            <p:cNvSpPr/>
            <p:nvPr/>
          </p:nvSpPr>
          <p:spPr>
            <a:xfrm>
              <a:off x="1244786" y="3833527"/>
              <a:ext cx="19388" cy="19648"/>
            </a:xfrm>
            <a:custGeom>
              <a:rect b="b" l="l" r="r" t="t"/>
              <a:pathLst>
                <a:path extrusionOk="0" h="604" w="596">
                  <a:moveTo>
                    <a:pt x="361" y="0"/>
                  </a:moveTo>
                  <a:cubicBezTo>
                    <a:pt x="344" y="0"/>
                    <a:pt x="327" y="3"/>
                    <a:pt x="310" y="8"/>
                  </a:cubicBezTo>
                  <a:cubicBezTo>
                    <a:pt x="143" y="8"/>
                    <a:pt x="1" y="127"/>
                    <a:pt x="1" y="294"/>
                  </a:cubicBezTo>
                  <a:cubicBezTo>
                    <a:pt x="1" y="437"/>
                    <a:pt x="120" y="604"/>
                    <a:pt x="310" y="604"/>
                  </a:cubicBezTo>
                  <a:cubicBezTo>
                    <a:pt x="453" y="604"/>
                    <a:pt x="596" y="485"/>
                    <a:pt x="596" y="294"/>
                  </a:cubicBezTo>
                  <a:cubicBezTo>
                    <a:pt x="596" y="147"/>
                    <a:pt x="485" y="0"/>
                    <a:pt x="361"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96"/>
            <p:cNvSpPr/>
            <p:nvPr/>
          </p:nvSpPr>
          <p:spPr>
            <a:xfrm>
              <a:off x="1253308" y="3832226"/>
              <a:ext cx="10865" cy="21047"/>
            </a:xfrm>
            <a:custGeom>
              <a:rect b="b" l="l" r="r" t="t"/>
              <a:pathLst>
                <a:path extrusionOk="0" h="647" w="334">
                  <a:moveTo>
                    <a:pt x="1" y="1"/>
                  </a:moveTo>
                  <a:lnTo>
                    <a:pt x="1" y="644"/>
                  </a:lnTo>
                  <a:cubicBezTo>
                    <a:pt x="14" y="645"/>
                    <a:pt x="28" y="646"/>
                    <a:pt x="42" y="646"/>
                  </a:cubicBezTo>
                  <a:cubicBezTo>
                    <a:pt x="211" y="646"/>
                    <a:pt x="334" y="511"/>
                    <a:pt x="334" y="334"/>
                  </a:cubicBezTo>
                  <a:cubicBezTo>
                    <a:pt x="334" y="167"/>
                    <a:pt x="191" y="1"/>
                    <a:pt x="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96"/>
            <p:cNvSpPr/>
            <p:nvPr/>
          </p:nvSpPr>
          <p:spPr>
            <a:xfrm>
              <a:off x="1224649" y="3873279"/>
              <a:ext cx="19388" cy="19420"/>
            </a:xfrm>
            <a:custGeom>
              <a:rect b="b" l="l" r="r" t="t"/>
              <a:pathLst>
                <a:path extrusionOk="0" h="597" w="596">
                  <a:moveTo>
                    <a:pt x="286" y="1"/>
                  </a:moveTo>
                  <a:cubicBezTo>
                    <a:pt x="143" y="1"/>
                    <a:pt x="0" y="120"/>
                    <a:pt x="0" y="287"/>
                  </a:cubicBezTo>
                  <a:cubicBezTo>
                    <a:pt x="0" y="453"/>
                    <a:pt x="119" y="596"/>
                    <a:pt x="286" y="596"/>
                  </a:cubicBezTo>
                  <a:cubicBezTo>
                    <a:pt x="453" y="596"/>
                    <a:pt x="596" y="477"/>
                    <a:pt x="596" y="287"/>
                  </a:cubicBezTo>
                  <a:cubicBezTo>
                    <a:pt x="596" y="144"/>
                    <a:pt x="477" y="1"/>
                    <a:pt x="286"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9" name="Google Shape;21399;p96"/>
          <p:cNvGrpSpPr/>
          <p:nvPr/>
        </p:nvGrpSpPr>
        <p:grpSpPr>
          <a:xfrm>
            <a:off x="933608" y="6573572"/>
            <a:ext cx="563564" cy="475620"/>
            <a:chOff x="993003" y="4180037"/>
            <a:chExt cx="361050" cy="304709"/>
          </a:xfrm>
        </p:grpSpPr>
        <p:sp>
          <p:nvSpPr>
            <p:cNvPr id="21400" name="Google Shape;21400;p96"/>
            <p:cNvSpPr/>
            <p:nvPr/>
          </p:nvSpPr>
          <p:spPr>
            <a:xfrm>
              <a:off x="1088316" y="4181891"/>
              <a:ext cx="196026" cy="103576"/>
            </a:xfrm>
            <a:custGeom>
              <a:rect b="b" l="l" r="r" t="t"/>
              <a:pathLst>
                <a:path extrusionOk="0" h="3184" w="6026">
                  <a:moveTo>
                    <a:pt x="2557" y="0"/>
                  </a:moveTo>
                  <a:cubicBezTo>
                    <a:pt x="2308" y="0"/>
                    <a:pt x="1728" y="16"/>
                    <a:pt x="286" y="16"/>
                  </a:cubicBezTo>
                  <a:cubicBezTo>
                    <a:pt x="143" y="16"/>
                    <a:pt x="0" y="135"/>
                    <a:pt x="0" y="302"/>
                  </a:cubicBezTo>
                  <a:lnTo>
                    <a:pt x="0" y="2588"/>
                  </a:lnTo>
                  <a:lnTo>
                    <a:pt x="619" y="2588"/>
                  </a:lnTo>
                  <a:lnTo>
                    <a:pt x="619" y="611"/>
                  </a:lnTo>
                  <a:lnTo>
                    <a:pt x="2548" y="611"/>
                  </a:lnTo>
                  <a:lnTo>
                    <a:pt x="5406" y="2302"/>
                  </a:lnTo>
                  <a:lnTo>
                    <a:pt x="5406" y="3183"/>
                  </a:lnTo>
                  <a:lnTo>
                    <a:pt x="6025" y="3183"/>
                  </a:lnTo>
                  <a:lnTo>
                    <a:pt x="6025" y="2159"/>
                  </a:lnTo>
                  <a:cubicBezTo>
                    <a:pt x="6025" y="2064"/>
                    <a:pt x="5977" y="1945"/>
                    <a:pt x="5882" y="1921"/>
                  </a:cubicBezTo>
                  <a:lnTo>
                    <a:pt x="2786" y="40"/>
                  </a:lnTo>
                  <a:cubicBezTo>
                    <a:pt x="2745" y="9"/>
                    <a:pt x="2744" y="0"/>
                    <a:pt x="255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96"/>
            <p:cNvSpPr/>
            <p:nvPr/>
          </p:nvSpPr>
          <p:spPr>
            <a:xfrm>
              <a:off x="1172732" y="4180037"/>
              <a:ext cx="111610" cy="105430"/>
            </a:xfrm>
            <a:custGeom>
              <a:rect b="b" l="l" r="r" t="t"/>
              <a:pathLst>
                <a:path extrusionOk="0" h="3241" w="3431">
                  <a:moveTo>
                    <a:pt x="37" y="0"/>
                  </a:moveTo>
                  <a:cubicBezTo>
                    <a:pt x="26" y="0"/>
                    <a:pt x="16" y="1"/>
                    <a:pt x="1" y="1"/>
                  </a:cubicBezTo>
                  <a:lnTo>
                    <a:pt x="1" y="692"/>
                  </a:lnTo>
                  <a:lnTo>
                    <a:pt x="2811" y="2359"/>
                  </a:lnTo>
                  <a:lnTo>
                    <a:pt x="2811" y="3240"/>
                  </a:lnTo>
                  <a:lnTo>
                    <a:pt x="3430" y="3240"/>
                  </a:lnTo>
                  <a:lnTo>
                    <a:pt x="3430" y="2216"/>
                  </a:lnTo>
                  <a:cubicBezTo>
                    <a:pt x="3430" y="2121"/>
                    <a:pt x="3382" y="2002"/>
                    <a:pt x="3287" y="1907"/>
                  </a:cubicBezTo>
                  <a:cubicBezTo>
                    <a:pt x="240" y="95"/>
                    <a:pt x="129" y="0"/>
                    <a:pt x="3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96"/>
            <p:cNvSpPr/>
            <p:nvPr/>
          </p:nvSpPr>
          <p:spPr>
            <a:xfrm>
              <a:off x="1057315" y="4262175"/>
              <a:ext cx="82138" cy="20949"/>
            </a:xfrm>
            <a:custGeom>
              <a:rect b="b" l="l" r="r" t="t"/>
              <a:pathLst>
                <a:path extrusionOk="0" h="644" w="2525">
                  <a:moveTo>
                    <a:pt x="310" y="1"/>
                  </a:moveTo>
                  <a:cubicBezTo>
                    <a:pt x="143" y="1"/>
                    <a:pt x="0" y="191"/>
                    <a:pt x="24" y="358"/>
                  </a:cubicBezTo>
                  <a:cubicBezTo>
                    <a:pt x="48" y="525"/>
                    <a:pt x="191" y="644"/>
                    <a:pt x="358" y="644"/>
                  </a:cubicBezTo>
                  <a:lnTo>
                    <a:pt x="2191" y="644"/>
                  </a:lnTo>
                  <a:cubicBezTo>
                    <a:pt x="2382" y="644"/>
                    <a:pt x="2525" y="477"/>
                    <a:pt x="2501" y="287"/>
                  </a:cubicBezTo>
                  <a:cubicBezTo>
                    <a:pt x="2453" y="120"/>
                    <a:pt x="2310" y="1"/>
                    <a:pt x="216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96"/>
            <p:cNvSpPr/>
            <p:nvPr/>
          </p:nvSpPr>
          <p:spPr>
            <a:xfrm>
              <a:off x="993003" y="4279221"/>
              <a:ext cx="208420" cy="205329"/>
            </a:xfrm>
            <a:custGeom>
              <a:rect b="b" l="l" r="r" t="t"/>
              <a:pathLst>
                <a:path extrusionOk="0" h="6312" w="6407">
                  <a:moveTo>
                    <a:pt x="2263" y="1"/>
                  </a:moveTo>
                  <a:lnTo>
                    <a:pt x="2263" y="1572"/>
                  </a:lnTo>
                  <a:lnTo>
                    <a:pt x="358" y="4906"/>
                  </a:lnTo>
                  <a:cubicBezTo>
                    <a:pt x="1" y="5526"/>
                    <a:pt x="453" y="6311"/>
                    <a:pt x="1168" y="6311"/>
                  </a:cubicBezTo>
                  <a:lnTo>
                    <a:pt x="5240" y="6311"/>
                  </a:lnTo>
                  <a:cubicBezTo>
                    <a:pt x="5954" y="6311"/>
                    <a:pt x="6407" y="5526"/>
                    <a:pt x="6050" y="4906"/>
                  </a:cubicBezTo>
                  <a:lnTo>
                    <a:pt x="4145" y="1572"/>
                  </a:lnTo>
                  <a:lnTo>
                    <a:pt x="4145"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96"/>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96"/>
            <p:cNvSpPr/>
            <p:nvPr/>
          </p:nvSpPr>
          <p:spPr>
            <a:xfrm>
              <a:off x="993784" y="4398801"/>
              <a:ext cx="208420" cy="85749"/>
            </a:xfrm>
            <a:custGeom>
              <a:rect b="b" l="l" r="r" t="t"/>
              <a:pathLst>
                <a:path extrusionOk="0" h="2636" w="6407">
                  <a:moveTo>
                    <a:pt x="4919" y="0"/>
                  </a:moveTo>
                  <a:cubicBezTo>
                    <a:pt x="3656" y="0"/>
                    <a:pt x="3534" y="492"/>
                    <a:pt x="2192" y="492"/>
                  </a:cubicBezTo>
                  <a:cubicBezTo>
                    <a:pt x="1549" y="492"/>
                    <a:pt x="1239" y="397"/>
                    <a:pt x="906" y="278"/>
                  </a:cubicBezTo>
                  <a:lnTo>
                    <a:pt x="358" y="1230"/>
                  </a:lnTo>
                  <a:cubicBezTo>
                    <a:pt x="1" y="1850"/>
                    <a:pt x="453" y="2635"/>
                    <a:pt x="1168" y="2635"/>
                  </a:cubicBezTo>
                  <a:lnTo>
                    <a:pt x="5240" y="2635"/>
                  </a:lnTo>
                  <a:cubicBezTo>
                    <a:pt x="5954" y="2635"/>
                    <a:pt x="6407" y="1850"/>
                    <a:pt x="6050" y="1230"/>
                  </a:cubicBezTo>
                  <a:lnTo>
                    <a:pt x="5335" y="16"/>
                  </a:lnTo>
                  <a:cubicBezTo>
                    <a:pt x="5184" y="5"/>
                    <a:pt x="5046" y="0"/>
                    <a:pt x="491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96"/>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96"/>
            <p:cNvSpPr/>
            <p:nvPr/>
          </p:nvSpPr>
          <p:spPr>
            <a:xfrm>
              <a:off x="1204513" y="4300137"/>
              <a:ext cx="149540" cy="184608"/>
            </a:xfrm>
            <a:custGeom>
              <a:rect b="b" l="l" r="r" t="t"/>
              <a:pathLst>
                <a:path extrusionOk="0" h="5675" w="4597">
                  <a:moveTo>
                    <a:pt x="1215" y="1"/>
                  </a:moveTo>
                  <a:lnTo>
                    <a:pt x="1215" y="1549"/>
                  </a:lnTo>
                  <a:cubicBezTo>
                    <a:pt x="476" y="1906"/>
                    <a:pt x="0" y="2692"/>
                    <a:pt x="0" y="3525"/>
                  </a:cubicBezTo>
                  <a:cubicBezTo>
                    <a:pt x="0" y="4715"/>
                    <a:pt x="972" y="5675"/>
                    <a:pt x="2170" y="5675"/>
                  </a:cubicBezTo>
                  <a:cubicBezTo>
                    <a:pt x="2362" y="5675"/>
                    <a:pt x="2561" y="5650"/>
                    <a:pt x="2763" y="5597"/>
                  </a:cubicBezTo>
                  <a:cubicBezTo>
                    <a:pt x="3453" y="5430"/>
                    <a:pt x="3977" y="4906"/>
                    <a:pt x="4215" y="4263"/>
                  </a:cubicBezTo>
                  <a:cubicBezTo>
                    <a:pt x="4596" y="3097"/>
                    <a:pt x="4072" y="1977"/>
                    <a:pt x="3096" y="1525"/>
                  </a:cubicBezTo>
                  <a:lnTo>
                    <a:pt x="3096"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96"/>
            <p:cNvSpPr/>
            <p:nvPr/>
          </p:nvSpPr>
          <p:spPr>
            <a:xfrm>
              <a:off x="1233172" y="4283092"/>
              <a:ext cx="82138" cy="20169"/>
            </a:xfrm>
            <a:custGeom>
              <a:rect b="b" l="l" r="r" t="t"/>
              <a:pathLst>
                <a:path extrusionOk="0" h="620" w="2525">
                  <a:moveTo>
                    <a:pt x="334" y="1"/>
                  </a:moveTo>
                  <a:cubicBezTo>
                    <a:pt x="143" y="1"/>
                    <a:pt x="0" y="167"/>
                    <a:pt x="24" y="358"/>
                  </a:cubicBezTo>
                  <a:cubicBezTo>
                    <a:pt x="72" y="501"/>
                    <a:pt x="215" y="620"/>
                    <a:pt x="358" y="620"/>
                  </a:cubicBezTo>
                  <a:lnTo>
                    <a:pt x="2215" y="620"/>
                  </a:lnTo>
                  <a:cubicBezTo>
                    <a:pt x="2382" y="620"/>
                    <a:pt x="2525" y="477"/>
                    <a:pt x="2501" y="263"/>
                  </a:cubicBezTo>
                  <a:cubicBezTo>
                    <a:pt x="2477" y="120"/>
                    <a:pt x="2334" y="1"/>
                    <a:pt x="216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96"/>
            <p:cNvSpPr/>
            <p:nvPr/>
          </p:nvSpPr>
          <p:spPr>
            <a:xfrm>
              <a:off x="1208384" y="4434161"/>
              <a:ext cx="135585" cy="50389"/>
            </a:xfrm>
            <a:custGeom>
              <a:rect b="b" l="l" r="r" t="t"/>
              <a:pathLst>
                <a:path extrusionOk="0" h="1549" w="4168">
                  <a:moveTo>
                    <a:pt x="0" y="1"/>
                  </a:moveTo>
                  <a:cubicBezTo>
                    <a:pt x="262" y="882"/>
                    <a:pt x="1096" y="1548"/>
                    <a:pt x="2072" y="1548"/>
                  </a:cubicBezTo>
                  <a:cubicBezTo>
                    <a:pt x="3049" y="1548"/>
                    <a:pt x="3882" y="882"/>
                    <a:pt x="416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0" name="Google Shape;21410;p96"/>
          <p:cNvGrpSpPr/>
          <p:nvPr/>
        </p:nvGrpSpPr>
        <p:grpSpPr>
          <a:xfrm>
            <a:off x="1934057" y="3047580"/>
            <a:ext cx="302372" cy="539343"/>
            <a:chOff x="1833546" y="1921088"/>
            <a:chExt cx="193716" cy="345534"/>
          </a:xfrm>
        </p:grpSpPr>
        <p:sp>
          <p:nvSpPr>
            <p:cNvPr id="21411" name="Google Shape;21411;p96"/>
            <p:cNvSpPr/>
            <p:nvPr/>
          </p:nvSpPr>
          <p:spPr>
            <a:xfrm>
              <a:off x="1833546" y="1921088"/>
              <a:ext cx="162715" cy="344785"/>
            </a:xfrm>
            <a:custGeom>
              <a:rect b="b" l="l" r="r" t="t"/>
              <a:pathLst>
                <a:path extrusionOk="0" h="10599" w="5002">
                  <a:moveTo>
                    <a:pt x="2501" y="1"/>
                  </a:moveTo>
                  <a:cubicBezTo>
                    <a:pt x="1644" y="1"/>
                    <a:pt x="953" y="691"/>
                    <a:pt x="953" y="1549"/>
                  </a:cubicBezTo>
                  <a:lnTo>
                    <a:pt x="953" y="6169"/>
                  </a:lnTo>
                  <a:cubicBezTo>
                    <a:pt x="358" y="6669"/>
                    <a:pt x="1" y="7407"/>
                    <a:pt x="24" y="8193"/>
                  </a:cubicBezTo>
                  <a:cubicBezTo>
                    <a:pt x="72" y="9526"/>
                    <a:pt x="1167" y="10574"/>
                    <a:pt x="2477" y="10598"/>
                  </a:cubicBezTo>
                  <a:cubicBezTo>
                    <a:pt x="2492" y="10598"/>
                    <a:pt x="2507" y="10599"/>
                    <a:pt x="2522" y="10599"/>
                  </a:cubicBezTo>
                  <a:cubicBezTo>
                    <a:pt x="3906" y="10599"/>
                    <a:pt x="5001" y="9511"/>
                    <a:pt x="4978" y="8098"/>
                  </a:cubicBezTo>
                  <a:cubicBezTo>
                    <a:pt x="4978" y="7359"/>
                    <a:pt x="4644" y="6645"/>
                    <a:pt x="4049" y="6169"/>
                  </a:cubicBezTo>
                  <a:lnTo>
                    <a:pt x="4049" y="1549"/>
                  </a:lnTo>
                  <a:cubicBezTo>
                    <a:pt x="4049" y="691"/>
                    <a:pt x="3358"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96"/>
            <p:cNvSpPr/>
            <p:nvPr/>
          </p:nvSpPr>
          <p:spPr>
            <a:xfrm>
              <a:off x="1915652" y="1921869"/>
              <a:ext cx="80609" cy="344753"/>
            </a:xfrm>
            <a:custGeom>
              <a:rect b="b" l="l" r="r" t="t"/>
              <a:pathLst>
                <a:path extrusionOk="0" h="10598" w="2478">
                  <a:moveTo>
                    <a:pt x="1" y="1"/>
                  </a:moveTo>
                  <a:lnTo>
                    <a:pt x="1" y="10598"/>
                  </a:lnTo>
                  <a:cubicBezTo>
                    <a:pt x="1382" y="10598"/>
                    <a:pt x="2478" y="9502"/>
                    <a:pt x="2478" y="8121"/>
                  </a:cubicBezTo>
                  <a:cubicBezTo>
                    <a:pt x="2478" y="7359"/>
                    <a:pt x="2120" y="6645"/>
                    <a:pt x="1549" y="6168"/>
                  </a:cubicBezTo>
                  <a:lnTo>
                    <a:pt x="1549" y="1548"/>
                  </a:lnTo>
                  <a:cubicBezTo>
                    <a:pt x="1549" y="691"/>
                    <a:pt x="88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96"/>
            <p:cNvSpPr/>
            <p:nvPr/>
          </p:nvSpPr>
          <p:spPr>
            <a:xfrm>
              <a:off x="1879251" y="1961393"/>
              <a:ext cx="73615" cy="261086"/>
            </a:xfrm>
            <a:custGeom>
              <a:rect b="b" l="l" r="r" t="t"/>
              <a:pathLst>
                <a:path extrusionOk="0" h="8026" w="2263">
                  <a:moveTo>
                    <a:pt x="1120" y="0"/>
                  </a:moveTo>
                  <a:cubicBezTo>
                    <a:pt x="977" y="0"/>
                    <a:pt x="834" y="167"/>
                    <a:pt x="834" y="310"/>
                  </a:cubicBezTo>
                  <a:lnTo>
                    <a:pt x="834" y="5787"/>
                  </a:lnTo>
                  <a:cubicBezTo>
                    <a:pt x="358" y="5930"/>
                    <a:pt x="1" y="6359"/>
                    <a:pt x="1" y="6882"/>
                  </a:cubicBezTo>
                  <a:cubicBezTo>
                    <a:pt x="1" y="7502"/>
                    <a:pt x="501" y="8026"/>
                    <a:pt x="1120" y="8026"/>
                  </a:cubicBezTo>
                  <a:cubicBezTo>
                    <a:pt x="1763" y="8026"/>
                    <a:pt x="2263" y="7502"/>
                    <a:pt x="2263" y="6882"/>
                  </a:cubicBezTo>
                  <a:cubicBezTo>
                    <a:pt x="2263" y="6382"/>
                    <a:pt x="1906" y="5930"/>
                    <a:pt x="1429" y="5787"/>
                  </a:cubicBezTo>
                  <a:lnTo>
                    <a:pt x="1429" y="310"/>
                  </a:lnTo>
                  <a:cubicBezTo>
                    <a:pt x="1429" y="119"/>
                    <a:pt x="1287" y="0"/>
                    <a:pt x="112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96"/>
            <p:cNvSpPr/>
            <p:nvPr/>
          </p:nvSpPr>
          <p:spPr>
            <a:xfrm>
              <a:off x="1915652" y="1961393"/>
              <a:ext cx="37214" cy="261086"/>
            </a:xfrm>
            <a:custGeom>
              <a:rect b="b" l="l" r="r" t="t"/>
              <a:pathLst>
                <a:path extrusionOk="0" h="8026" w="1144">
                  <a:moveTo>
                    <a:pt x="1" y="0"/>
                  </a:moveTo>
                  <a:lnTo>
                    <a:pt x="1" y="8026"/>
                  </a:lnTo>
                  <a:cubicBezTo>
                    <a:pt x="644" y="8026"/>
                    <a:pt x="1144" y="7502"/>
                    <a:pt x="1144" y="6882"/>
                  </a:cubicBezTo>
                  <a:cubicBezTo>
                    <a:pt x="1144" y="6382"/>
                    <a:pt x="787" y="5930"/>
                    <a:pt x="310" y="5787"/>
                  </a:cubicBezTo>
                  <a:lnTo>
                    <a:pt x="310" y="310"/>
                  </a:lnTo>
                  <a:cubicBezTo>
                    <a:pt x="310" y="167"/>
                    <a:pt x="19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96"/>
            <p:cNvSpPr/>
            <p:nvPr/>
          </p:nvSpPr>
          <p:spPr>
            <a:xfrm>
              <a:off x="1984615" y="1983839"/>
              <a:ext cx="42647" cy="20169"/>
            </a:xfrm>
            <a:custGeom>
              <a:rect b="b" l="l" r="r" t="t"/>
              <a:pathLst>
                <a:path extrusionOk="0" h="620" w="1311">
                  <a:moveTo>
                    <a:pt x="334" y="1"/>
                  </a:moveTo>
                  <a:cubicBezTo>
                    <a:pt x="143" y="1"/>
                    <a:pt x="0" y="191"/>
                    <a:pt x="24" y="358"/>
                  </a:cubicBezTo>
                  <a:cubicBezTo>
                    <a:pt x="72" y="501"/>
                    <a:pt x="215" y="620"/>
                    <a:pt x="358" y="620"/>
                  </a:cubicBezTo>
                  <a:lnTo>
                    <a:pt x="977" y="620"/>
                  </a:lnTo>
                  <a:cubicBezTo>
                    <a:pt x="1167" y="620"/>
                    <a:pt x="1310" y="453"/>
                    <a:pt x="1286" y="263"/>
                  </a:cubicBezTo>
                  <a:cubicBezTo>
                    <a:pt x="1263" y="120"/>
                    <a:pt x="1096"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96"/>
            <p:cNvSpPr/>
            <p:nvPr/>
          </p:nvSpPr>
          <p:spPr>
            <a:xfrm>
              <a:off x="1984615" y="2023363"/>
              <a:ext cx="42647" cy="20949"/>
            </a:xfrm>
            <a:custGeom>
              <a:rect b="b" l="l" r="r" t="t"/>
              <a:pathLst>
                <a:path extrusionOk="0" h="644" w="1311">
                  <a:moveTo>
                    <a:pt x="334" y="0"/>
                  </a:moveTo>
                  <a:cubicBezTo>
                    <a:pt x="143" y="0"/>
                    <a:pt x="0" y="191"/>
                    <a:pt x="24" y="357"/>
                  </a:cubicBezTo>
                  <a:cubicBezTo>
                    <a:pt x="72" y="524"/>
                    <a:pt x="215" y="643"/>
                    <a:pt x="358" y="643"/>
                  </a:cubicBezTo>
                  <a:lnTo>
                    <a:pt x="977" y="643"/>
                  </a:lnTo>
                  <a:cubicBezTo>
                    <a:pt x="1167" y="643"/>
                    <a:pt x="1310" y="477"/>
                    <a:pt x="1286" y="286"/>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96"/>
            <p:cNvSpPr/>
            <p:nvPr/>
          </p:nvSpPr>
          <p:spPr>
            <a:xfrm>
              <a:off x="1984615" y="2064416"/>
              <a:ext cx="42647" cy="20169"/>
            </a:xfrm>
            <a:custGeom>
              <a:rect b="b" l="l" r="r" t="t"/>
              <a:pathLst>
                <a:path extrusionOk="0" h="620" w="1311">
                  <a:moveTo>
                    <a:pt x="334" y="0"/>
                  </a:moveTo>
                  <a:cubicBezTo>
                    <a:pt x="143" y="0"/>
                    <a:pt x="0" y="167"/>
                    <a:pt x="24" y="358"/>
                  </a:cubicBezTo>
                  <a:cubicBezTo>
                    <a:pt x="72" y="500"/>
                    <a:pt x="215" y="620"/>
                    <a:pt x="358" y="620"/>
                  </a:cubicBezTo>
                  <a:lnTo>
                    <a:pt x="977" y="620"/>
                  </a:lnTo>
                  <a:cubicBezTo>
                    <a:pt x="1167" y="620"/>
                    <a:pt x="1310" y="477"/>
                    <a:pt x="1286" y="262"/>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8" name="Google Shape;21418;p96"/>
          <p:cNvGrpSpPr/>
          <p:nvPr/>
        </p:nvGrpSpPr>
        <p:grpSpPr>
          <a:xfrm>
            <a:off x="1862717" y="3914886"/>
            <a:ext cx="453481" cy="537871"/>
            <a:chOff x="1787841" y="2476733"/>
            <a:chExt cx="290525" cy="344590"/>
          </a:xfrm>
        </p:grpSpPr>
        <p:grpSp>
          <p:nvGrpSpPr>
            <p:cNvPr id="21419" name="Google Shape;21419;p96"/>
            <p:cNvGrpSpPr/>
            <p:nvPr/>
          </p:nvGrpSpPr>
          <p:grpSpPr>
            <a:xfrm>
              <a:off x="1811068" y="2476733"/>
              <a:ext cx="267299" cy="261671"/>
              <a:chOff x="1811068" y="2476733"/>
              <a:chExt cx="267299" cy="261671"/>
            </a:xfrm>
          </p:grpSpPr>
          <p:sp>
            <p:nvSpPr>
              <p:cNvPr id="21420" name="Google Shape;21420;p96"/>
              <p:cNvSpPr/>
              <p:nvPr/>
            </p:nvSpPr>
            <p:spPr>
              <a:xfrm>
                <a:off x="1811068" y="2568728"/>
                <a:ext cx="170490" cy="169481"/>
              </a:xfrm>
              <a:custGeom>
                <a:rect b="b" l="l" r="r" t="t"/>
                <a:pathLst>
                  <a:path extrusionOk="0" h="5210" w="5241">
                    <a:moveTo>
                      <a:pt x="3049" y="1"/>
                    </a:moveTo>
                    <a:cubicBezTo>
                      <a:pt x="644" y="2406"/>
                      <a:pt x="787" y="2263"/>
                      <a:pt x="763" y="2334"/>
                    </a:cubicBezTo>
                    <a:lnTo>
                      <a:pt x="72" y="3858"/>
                    </a:lnTo>
                    <a:cubicBezTo>
                      <a:pt x="1" y="3978"/>
                      <a:pt x="49" y="4120"/>
                      <a:pt x="120" y="4216"/>
                    </a:cubicBezTo>
                    <a:lnTo>
                      <a:pt x="1025" y="5121"/>
                    </a:lnTo>
                    <a:cubicBezTo>
                      <a:pt x="1083" y="5178"/>
                      <a:pt x="1158" y="5210"/>
                      <a:pt x="1235" y="5210"/>
                    </a:cubicBezTo>
                    <a:cubicBezTo>
                      <a:pt x="1285" y="5210"/>
                      <a:pt x="1335" y="5196"/>
                      <a:pt x="1382" y="5168"/>
                    </a:cubicBezTo>
                    <a:cubicBezTo>
                      <a:pt x="3073" y="4430"/>
                      <a:pt x="2954" y="4501"/>
                      <a:pt x="3025" y="4430"/>
                    </a:cubicBezTo>
                    <a:lnTo>
                      <a:pt x="5240" y="2191"/>
                    </a:lnTo>
                    <a:lnTo>
                      <a:pt x="304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96"/>
              <p:cNvSpPr/>
              <p:nvPr/>
            </p:nvSpPr>
            <p:spPr>
              <a:xfrm>
                <a:off x="1829675" y="2604381"/>
                <a:ext cx="151883" cy="134024"/>
              </a:xfrm>
              <a:custGeom>
                <a:rect b="b" l="l" r="r" t="t"/>
                <a:pathLst>
                  <a:path extrusionOk="0" h="4120" w="4669">
                    <a:moveTo>
                      <a:pt x="3573" y="0"/>
                    </a:moveTo>
                    <a:lnTo>
                      <a:pt x="0" y="3572"/>
                    </a:lnTo>
                    <a:lnTo>
                      <a:pt x="453" y="4025"/>
                    </a:lnTo>
                    <a:cubicBezTo>
                      <a:pt x="516" y="4088"/>
                      <a:pt x="601" y="4120"/>
                      <a:pt x="686" y="4120"/>
                    </a:cubicBezTo>
                    <a:cubicBezTo>
                      <a:pt x="728" y="4120"/>
                      <a:pt x="770" y="4112"/>
                      <a:pt x="810" y="4096"/>
                    </a:cubicBezTo>
                    <a:cubicBezTo>
                      <a:pt x="2501" y="3334"/>
                      <a:pt x="2382" y="3405"/>
                      <a:pt x="2453" y="3334"/>
                    </a:cubicBezTo>
                    <a:lnTo>
                      <a:pt x="4668" y="1119"/>
                    </a:lnTo>
                    <a:lnTo>
                      <a:pt x="3573"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96"/>
              <p:cNvSpPr/>
              <p:nvPr/>
            </p:nvSpPr>
            <p:spPr>
              <a:xfrm>
                <a:off x="1896296" y="2661894"/>
                <a:ext cx="40305" cy="38548"/>
              </a:xfrm>
              <a:custGeom>
                <a:rect b="b" l="l" r="r" t="t"/>
                <a:pathLst>
                  <a:path extrusionOk="0" h="1185" w="1239">
                    <a:moveTo>
                      <a:pt x="346" y="0"/>
                    </a:moveTo>
                    <a:cubicBezTo>
                      <a:pt x="262" y="0"/>
                      <a:pt x="179" y="30"/>
                      <a:pt x="120" y="90"/>
                    </a:cubicBezTo>
                    <a:cubicBezTo>
                      <a:pt x="1" y="209"/>
                      <a:pt x="1" y="375"/>
                      <a:pt x="120" y="542"/>
                    </a:cubicBezTo>
                    <a:lnTo>
                      <a:pt x="786" y="1185"/>
                    </a:lnTo>
                    <a:lnTo>
                      <a:pt x="1239" y="733"/>
                    </a:lnTo>
                    <a:lnTo>
                      <a:pt x="572" y="90"/>
                    </a:lnTo>
                    <a:cubicBezTo>
                      <a:pt x="513"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96"/>
              <p:cNvSpPr/>
              <p:nvPr/>
            </p:nvSpPr>
            <p:spPr>
              <a:xfrm>
                <a:off x="1925736" y="2632455"/>
                <a:ext cx="39556" cy="39329"/>
              </a:xfrm>
              <a:custGeom>
                <a:rect b="b" l="l" r="r" t="t"/>
                <a:pathLst>
                  <a:path extrusionOk="0" h="1209" w="1216">
                    <a:moveTo>
                      <a:pt x="346" y="0"/>
                    </a:moveTo>
                    <a:cubicBezTo>
                      <a:pt x="262" y="0"/>
                      <a:pt x="179" y="30"/>
                      <a:pt x="120" y="90"/>
                    </a:cubicBezTo>
                    <a:cubicBezTo>
                      <a:pt x="0" y="209"/>
                      <a:pt x="0" y="423"/>
                      <a:pt x="120" y="542"/>
                    </a:cubicBezTo>
                    <a:lnTo>
                      <a:pt x="763" y="1209"/>
                    </a:lnTo>
                    <a:lnTo>
                      <a:pt x="1215" y="756"/>
                    </a:lnTo>
                    <a:lnTo>
                      <a:pt x="572" y="90"/>
                    </a:lnTo>
                    <a:cubicBezTo>
                      <a:pt x="512"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96"/>
              <p:cNvSpPr/>
              <p:nvPr/>
            </p:nvSpPr>
            <p:spPr>
              <a:xfrm>
                <a:off x="1948214" y="2476733"/>
                <a:ext cx="130153" cy="124557"/>
              </a:xfrm>
              <a:custGeom>
                <a:rect b="b" l="l" r="r" t="t"/>
                <a:pathLst>
                  <a:path extrusionOk="0" h="3829" w="4001">
                    <a:moveTo>
                      <a:pt x="2295" y="1"/>
                    </a:moveTo>
                    <a:cubicBezTo>
                      <a:pt x="1899" y="1"/>
                      <a:pt x="1500" y="149"/>
                      <a:pt x="1191" y="447"/>
                    </a:cubicBezTo>
                    <a:lnTo>
                      <a:pt x="0" y="1638"/>
                    </a:lnTo>
                    <a:lnTo>
                      <a:pt x="2191" y="3829"/>
                    </a:lnTo>
                    <a:lnTo>
                      <a:pt x="3382" y="2638"/>
                    </a:lnTo>
                    <a:cubicBezTo>
                      <a:pt x="4001" y="2066"/>
                      <a:pt x="4001" y="1066"/>
                      <a:pt x="3382" y="447"/>
                    </a:cubicBezTo>
                    <a:cubicBezTo>
                      <a:pt x="3084" y="149"/>
                      <a:pt x="2691" y="1"/>
                      <a:pt x="2295"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96"/>
              <p:cNvSpPr/>
              <p:nvPr/>
            </p:nvSpPr>
            <p:spPr>
              <a:xfrm>
                <a:off x="1983835" y="2491274"/>
                <a:ext cx="94532" cy="110016"/>
              </a:xfrm>
              <a:custGeom>
                <a:rect b="b" l="l" r="r" t="t"/>
                <a:pathLst>
                  <a:path extrusionOk="0" h="3382" w="2906">
                    <a:moveTo>
                      <a:pt x="2287" y="0"/>
                    </a:moveTo>
                    <a:lnTo>
                      <a:pt x="1" y="2286"/>
                    </a:lnTo>
                    <a:lnTo>
                      <a:pt x="1096" y="3382"/>
                    </a:lnTo>
                    <a:lnTo>
                      <a:pt x="2287" y="2191"/>
                    </a:lnTo>
                    <a:cubicBezTo>
                      <a:pt x="2906" y="1619"/>
                      <a:pt x="2906" y="619"/>
                      <a:pt x="228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96"/>
              <p:cNvSpPr/>
              <p:nvPr/>
            </p:nvSpPr>
            <p:spPr>
              <a:xfrm>
                <a:off x="1897077" y="2517786"/>
                <a:ext cx="136366" cy="135227"/>
              </a:xfrm>
              <a:custGeom>
                <a:rect b="b" l="l" r="r" t="t"/>
                <a:pathLst>
                  <a:path extrusionOk="0" h="4157" w="4192">
                    <a:moveTo>
                      <a:pt x="1218" y="1"/>
                    </a:moveTo>
                    <a:cubicBezTo>
                      <a:pt x="1137" y="1"/>
                      <a:pt x="1060" y="31"/>
                      <a:pt x="1001" y="90"/>
                    </a:cubicBezTo>
                    <a:lnTo>
                      <a:pt x="119" y="971"/>
                    </a:lnTo>
                    <a:cubicBezTo>
                      <a:pt x="0" y="1090"/>
                      <a:pt x="0" y="1305"/>
                      <a:pt x="119" y="1424"/>
                    </a:cubicBezTo>
                    <a:lnTo>
                      <a:pt x="2763" y="4067"/>
                    </a:lnTo>
                    <a:cubicBezTo>
                      <a:pt x="2822" y="4127"/>
                      <a:pt x="2894" y="4156"/>
                      <a:pt x="2968" y="4156"/>
                    </a:cubicBezTo>
                    <a:cubicBezTo>
                      <a:pt x="3043" y="4156"/>
                      <a:pt x="3120" y="4127"/>
                      <a:pt x="3191" y="4067"/>
                    </a:cubicBezTo>
                    <a:lnTo>
                      <a:pt x="4073" y="3186"/>
                    </a:lnTo>
                    <a:cubicBezTo>
                      <a:pt x="4192" y="3067"/>
                      <a:pt x="4192" y="2853"/>
                      <a:pt x="4073" y="2733"/>
                    </a:cubicBezTo>
                    <a:lnTo>
                      <a:pt x="1453" y="90"/>
                    </a:lnTo>
                    <a:cubicBezTo>
                      <a:pt x="1382" y="31"/>
                      <a:pt x="1298" y="1"/>
                      <a:pt x="121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96"/>
              <p:cNvSpPr/>
              <p:nvPr/>
            </p:nvSpPr>
            <p:spPr>
              <a:xfrm>
                <a:off x="1944343" y="2564076"/>
                <a:ext cx="89100" cy="88156"/>
              </a:xfrm>
              <a:custGeom>
                <a:rect b="b" l="l" r="r" t="t"/>
                <a:pathLst>
                  <a:path extrusionOk="0" h="2710" w="2739">
                    <a:moveTo>
                      <a:pt x="1310" y="1"/>
                    </a:moveTo>
                    <a:lnTo>
                      <a:pt x="0" y="1310"/>
                    </a:lnTo>
                    <a:lnTo>
                      <a:pt x="1310" y="2620"/>
                    </a:lnTo>
                    <a:cubicBezTo>
                      <a:pt x="1369" y="2680"/>
                      <a:pt x="1447" y="2710"/>
                      <a:pt x="1524" y="2710"/>
                    </a:cubicBezTo>
                    <a:cubicBezTo>
                      <a:pt x="1602" y="2710"/>
                      <a:pt x="1679" y="2680"/>
                      <a:pt x="1738" y="2620"/>
                    </a:cubicBezTo>
                    <a:lnTo>
                      <a:pt x="2643" y="1715"/>
                    </a:lnTo>
                    <a:cubicBezTo>
                      <a:pt x="2739" y="1620"/>
                      <a:pt x="2739" y="1430"/>
                      <a:pt x="2620" y="1310"/>
                    </a:cubicBezTo>
                    <a:lnTo>
                      <a:pt x="131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28" name="Google Shape;21428;p96"/>
            <p:cNvSpPr/>
            <p:nvPr/>
          </p:nvSpPr>
          <p:spPr>
            <a:xfrm>
              <a:off x="1787841" y="2742243"/>
              <a:ext cx="60473" cy="79080"/>
            </a:xfrm>
            <a:custGeom>
              <a:rect b="b" l="l" r="r" t="t"/>
              <a:pathLst>
                <a:path extrusionOk="0" h="2431" w="1859">
                  <a:moveTo>
                    <a:pt x="929" y="1"/>
                  </a:moveTo>
                  <a:cubicBezTo>
                    <a:pt x="852" y="1"/>
                    <a:pt x="774" y="25"/>
                    <a:pt x="715" y="72"/>
                  </a:cubicBezTo>
                  <a:cubicBezTo>
                    <a:pt x="667" y="144"/>
                    <a:pt x="1" y="763"/>
                    <a:pt x="1" y="1501"/>
                  </a:cubicBezTo>
                  <a:cubicBezTo>
                    <a:pt x="1" y="2025"/>
                    <a:pt x="429" y="2430"/>
                    <a:pt x="929" y="2430"/>
                  </a:cubicBezTo>
                  <a:cubicBezTo>
                    <a:pt x="1429" y="2430"/>
                    <a:pt x="1858" y="2025"/>
                    <a:pt x="1858" y="1501"/>
                  </a:cubicBezTo>
                  <a:cubicBezTo>
                    <a:pt x="1858" y="763"/>
                    <a:pt x="1191" y="144"/>
                    <a:pt x="1144" y="72"/>
                  </a:cubicBezTo>
                  <a:cubicBezTo>
                    <a:pt x="1084" y="25"/>
                    <a:pt x="1007"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96"/>
            <p:cNvSpPr/>
            <p:nvPr/>
          </p:nvSpPr>
          <p:spPr>
            <a:xfrm>
              <a:off x="1818062" y="2742243"/>
              <a:ext cx="30253" cy="79080"/>
            </a:xfrm>
            <a:custGeom>
              <a:rect b="b" l="l" r="r" t="t"/>
              <a:pathLst>
                <a:path extrusionOk="0" h="2431" w="930">
                  <a:moveTo>
                    <a:pt x="0" y="1"/>
                  </a:moveTo>
                  <a:lnTo>
                    <a:pt x="0" y="2430"/>
                  </a:lnTo>
                  <a:cubicBezTo>
                    <a:pt x="500" y="2430"/>
                    <a:pt x="929" y="2025"/>
                    <a:pt x="929" y="1501"/>
                  </a:cubicBezTo>
                  <a:cubicBezTo>
                    <a:pt x="929" y="763"/>
                    <a:pt x="310" y="144"/>
                    <a:pt x="215" y="96"/>
                  </a:cubicBezTo>
                  <a:cubicBezTo>
                    <a:pt x="143" y="25"/>
                    <a:pt x="72"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0" name="Google Shape;21430;p96"/>
          <p:cNvGrpSpPr/>
          <p:nvPr/>
        </p:nvGrpSpPr>
        <p:grpSpPr>
          <a:xfrm>
            <a:off x="1814327" y="4803315"/>
            <a:ext cx="542999" cy="527056"/>
            <a:chOff x="1756840" y="3045911"/>
            <a:chExt cx="347876" cy="337661"/>
          </a:xfrm>
        </p:grpSpPr>
        <p:sp>
          <p:nvSpPr>
            <p:cNvPr id="21431" name="Google Shape;21431;p96"/>
            <p:cNvSpPr/>
            <p:nvPr/>
          </p:nvSpPr>
          <p:spPr>
            <a:xfrm>
              <a:off x="1774667" y="3196980"/>
              <a:ext cx="88351" cy="86823"/>
            </a:xfrm>
            <a:custGeom>
              <a:rect b="b" l="l" r="r" t="t"/>
              <a:pathLst>
                <a:path extrusionOk="0" h="2669" w="2716">
                  <a:moveTo>
                    <a:pt x="1811" y="1"/>
                  </a:moveTo>
                  <a:lnTo>
                    <a:pt x="1" y="1025"/>
                  </a:lnTo>
                  <a:lnTo>
                    <a:pt x="882" y="2668"/>
                  </a:lnTo>
                  <a:lnTo>
                    <a:pt x="2716" y="1644"/>
                  </a:lnTo>
                  <a:lnTo>
                    <a:pt x="181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96"/>
            <p:cNvSpPr/>
            <p:nvPr/>
          </p:nvSpPr>
          <p:spPr>
            <a:xfrm>
              <a:off x="1789403" y="3224110"/>
              <a:ext cx="73615" cy="59693"/>
            </a:xfrm>
            <a:custGeom>
              <a:rect b="b" l="l" r="r" t="t"/>
              <a:pathLst>
                <a:path extrusionOk="0" h="1835" w="2263">
                  <a:moveTo>
                    <a:pt x="1810" y="0"/>
                  </a:moveTo>
                  <a:cubicBezTo>
                    <a:pt x="1596" y="120"/>
                    <a:pt x="167" y="905"/>
                    <a:pt x="0" y="1025"/>
                  </a:cubicBezTo>
                  <a:lnTo>
                    <a:pt x="429" y="1834"/>
                  </a:lnTo>
                  <a:cubicBezTo>
                    <a:pt x="643" y="1715"/>
                    <a:pt x="2024" y="953"/>
                    <a:pt x="2263" y="810"/>
                  </a:cubicBezTo>
                  <a:lnTo>
                    <a:pt x="18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96"/>
            <p:cNvSpPr/>
            <p:nvPr/>
          </p:nvSpPr>
          <p:spPr>
            <a:xfrm>
              <a:off x="1856024" y="3247337"/>
              <a:ext cx="92971" cy="136236"/>
            </a:xfrm>
            <a:custGeom>
              <a:rect b="b" l="l" r="r" t="t"/>
              <a:pathLst>
                <a:path extrusionOk="0" h="4188" w="2858">
                  <a:moveTo>
                    <a:pt x="2310" y="1"/>
                  </a:moveTo>
                  <a:lnTo>
                    <a:pt x="95" y="3740"/>
                  </a:lnTo>
                  <a:cubicBezTo>
                    <a:pt x="0" y="3883"/>
                    <a:pt x="48" y="4049"/>
                    <a:pt x="215" y="4145"/>
                  </a:cubicBezTo>
                  <a:cubicBezTo>
                    <a:pt x="259" y="4175"/>
                    <a:pt x="307" y="4188"/>
                    <a:pt x="353" y="4188"/>
                  </a:cubicBezTo>
                  <a:cubicBezTo>
                    <a:pt x="455" y="4188"/>
                    <a:pt x="554" y="4124"/>
                    <a:pt x="619" y="4026"/>
                  </a:cubicBezTo>
                  <a:lnTo>
                    <a:pt x="2858" y="311"/>
                  </a:lnTo>
                  <a:cubicBezTo>
                    <a:pt x="2644" y="239"/>
                    <a:pt x="2477" y="120"/>
                    <a:pt x="2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96"/>
            <p:cNvSpPr/>
            <p:nvPr/>
          </p:nvSpPr>
          <p:spPr>
            <a:xfrm>
              <a:off x="1968350" y="3246588"/>
              <a:ext cx="92223" cy="136984"/>
            </a:xfrm>
            <a:custGeom>
              <a:rect b="b" l="l" r="r" t="t"/>
              <a:pathLst>
                <a:path extrusionOk="0" h="4211" w="2835">
                  <a:moveTo>
                    <a:pt x="524" y="0"/>
                  </a:moveTo>
                  <a:cubicBezTo>
                    <a:pt x="381" y="143"/>
                    <a:pt x="191" y="262"/>
                    <a:pt x="0" y="334"/>
                  </a:cubicBezTo>
                  <a:lnTo>
                    <a:pt x="2191" y="4049"/>
                  </a:lnTo>
                  <a:cubicBezTo>
                    <a:pt x="2257" y="4147"/>
                    <a:pt x="2367" y="4211"/>
                    <a:pt x="2476" y="4211"/>
                  </a:cubicBezTo>
                  <a:cubicBezTo>
                    <a:pt x="2525" y="4211"/>
                    <a:pt x="2575" y="4198"/>
                    <a:pt x="2620" y="4168"/>
                  </a:cubicBezTo>
                  <a:cubicBezTo>
                    <a:pt x="2763" y="4072"/>
                    <a:pt x="2834" y="3882"/>
                    <a:pt x="2739" y="3715"/>
                  </a:cubicBezTo>
                  <a:lnTo>
                    <a:pt x="524"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96"/>
            <p:cNvSpPr/>
            <p:nvPr/>
          </p:nvSpPr>
          <p:spPr>
            <a:xfrm>
              <a:off x="1822713" y="3062208"/>
              <a:ext cx="262647" cy="203280"/>
            </a:xfrm>
            <a:custGeom>
              <a:rect b="b" l="l" r="r" t="t"/>
              <a:pathLst>
                <a:path extrusionOk="0" h="6249" w="8074">
                  <a:moveTo>
                    <a:pt x="6597" y="0"/>
                  </a:moveTo>
                  <a:lnTo>
                    <a:pt x="214" y="3501"/>
                  </a:lnTo>
                  <a:cubicBezTo>
                    <a:pt x="72" y="3596"/>
                    <a:pt x="0" y="3763"/>
                    <a:pt x="95" y="3906"/>
                  </a:cubicBezTo>
                  <a:lnTo>
                    <a:pt x="1286" y="6097"/>
                  </a:lnTo>
                  <a:cubicBezTo>
                    <a:pt x="1352" y="6195"/>
                    <a:pt x="1452" y="6249"/>
                    <a:pt x="1562" y="6249"/>
                  </a:cubicBezTo>
                  <a:cubicBezTo>
                    <a:pt x="1612" y="6249"/>
                    <a:pt x="1663" y="6238"/>
                    <a:pt x="1715" y="6216"/>
                  </a:cubicBezTo>
                  <a:lnTo>
                    <a:pt x="8073" y="2691"/>
                  </a:lnTo>
                  <a:lnTo>
                    <a:pt x="659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96"/>
            <p:cNvSpPr/>
            <p:nvPr/>
          </p:nvSpPr>
          <p:spPr>
            <a:xfrm>
              <a:off x="1845159" y="3107132"/>
              <a:ext cx="240202" cy="160243"/>
            </a:xfrm>
            <a:custGeom>
              <a:rect b="b" l="l" r="r" t="t"/>
              <a:pathLst>
                <a:path extrusionOk="0" h="4926" w="7384">
                  <a:moveTo>
                    <a:pt x="6645" y="1"/>
                  </a:moveTo>
                  <a:cubicBezTo>
                    <a:pt x="6502" y="96"/>
                    <a:pt x="120" y="3596"/>
                    <a:pt x="1" y="3668"/>
                  </a:cubicBezTo>
                  <a:cubicBezTo>
                    <a:pt x="549" y="4621"/>
                    <a:pt x="429" y="4406"/>
                    <a:pt x="596" y="4763"/>
                  </a:cubicBezTo>
                  <a:cubicBezTo>
                    <a:pt x="662" y="4861"/>
                    <a:pt x="760" y="4926"/>
                    <a:pt x="870" y="4926"/>
                  </a:cubicBezTo>
                  <a:cubicBezTo>
                    <a:pt x="920" y="4926"/>
                    <a:pt x="972" y="4912"/>
                    <a:pt x="1025" y="4882"/>
                  </a:cubicBezTo>
                  <a:cubicBezTo>
                    <a:pt x="1096" y="4835"/>
                    <a:pt x="7169" y="1501"/>
                    <a:pt x="7383" y="1382"/>
                  </a:cubicBezTo>
                  <a:lnTo>
                    <a:pt x="6645"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96"/>
            <p:cNvSpPr/>
            <p:nvPr/>
          </p:nvSpPr>
          <p:spPr>
            <a:xfrm>
              <a:off x="1756840" y="3223037"/>
              <a:ext cx="52731" cy="73453"/>
            </a:xfrm>
            <a:custGeom>
              <a:rect b="b" l="l" r="r" t="t"/>
              <a:pathLst>
                <a:path extrusionOk="0" h="2258" w="1621">
                  <a:moveTo>
                    <a:pt x="357" y="1"/>
                  </a:moveTo>
                  <a:cubicBezTo>
                    <a:pt x="308" y="1"/>
                    <a:pt x="259" y="11"/>
                    <a:pt x="215" y="33"/>
                  </a:cubicBezTo>
                  <a:cubicBezTo>
                    <a:pt x="72" y="129"/>
                    <a:pt x="1" y="319"/>
                    <a:pt x="96" y="462"/>
                  </a:cubicBezTo>
                  <a:lnTo>
                    <a:pt x="1001" y="2105"/>
                  </a:lnTo>
                  <a:cubicBezTo>
                    <a:pt x="1050" y="2204"/>
                    <a:pt x="1157" y="2257"/>
                    <a:pt x="1265" y="2257"/>
                  </a:cubicBezTo>
                  <a:cubicBezTo>
                    <a:pt x="1313" y="2257"/>
                    <a:pt x="1362" y="2247"/>
                    <a:pt x="1406" y="2224"/>
                  </a:cubicBezTo>
                  <a:cubicBezTo>
                    <a:pt x="1549" y="2129"/>
                    <a:pt x="1620" y="1939"/>
                    <a:pt x="1525" y="1796"/>
                  </a:cubicBezTo>
                  <a:lnTo>
                    <a:pt x="644" y="153"/>
                  </a:lnTo>
                  <a:cubicBezTo>
                    <a:pt x="578" y="54"/>
                    <a:pt x="467" y="1"/>
                    <a:pt x="357"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96"/>
            <p:cNvSpPr/>
            <p:nvPr/>
          </p:nvSpPr>
          <p:spPr>
            <a:xfrm>
              <a:off x="1774667" y="3255111"/>
              <a:ext cx="34905" cy="41378"/>
            </a:xfrm>
            <a:custGeom>
              <a:rect b="b" l="l" r="r" t="t"/>
              <a:pathLst>
                <a:path extrusionOk="0" h="1272" w="1073">
                  <a:moveTo>
                    <a:pt x="525" y="0"/>
                  </a:moveTo>
                  <a:cubicBezTo>
                    <a:pt x="406" y="72"/>
                    <a:pt x="525" y="0"/>
                    <a:pt x="1" y="310"/>
                  </a:cubicBezTo>
                  <a:lnTo>
                    <a:pt x="453" y="1119"/>
                  </a:lnTo>
                  <a:cubicBezTo>
                    <a:pt x="502" y="1218"/>
                    <a:pt x="609" y="1271"/>
                    <a:pt x="717" y="1271"/>
                  </a:cubicBezTo>
                  <a:cubicBezTo>
                    <a:pt x="765" y="1271"/>
                    <a:pt x="814" y="1261"/>
                    <a:pt x="858" y="1238"/>
                  </a:cubicBezTo>
                  <a:cubicBezTo>
                    <a:pt x="1001" y="1143"/>
                    <a:pt x="1072" y="953"/>
                    <a:pt x="977" y="810"/>
                  </a:cubicBezTo>
                  <a:lnTo>
                    <a:pt x="5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96"/>
            <p:cNvSpPr/>
            <p:nvPr/>
          </p:nvSpPr>
          <p:spPr>
            <a:xfrm>
              <a:off x="2029539" y="3045911"/>
              <a:ext cx="75177" cy="114994"/>
            </a:xfrm>
            <a:custGeom>
              <a:rect b="b" l="l" r="r" t="t"/>
              <a:pathLst>
                <a:path extrusionOk="0" h="3535" w="2311">
                  <a:moveTo>
                    <a:pt x="360" y="0"/>
                  </a:moveTo>
                  <a:cubicBezTo>
                    <a:pt x="306" y="0"/>
                    <a:pt x="248" y="16"/>
                    <a:pt x="191" y="49"/>
                  </a:cubicBezTo>
                  <a:cubicBezTo>
                    <a:pt x="48" y="120"/>
                    <a:pt x="1" y="311"/>
                    <a:pt x="72" y="454"/>
                  </a:cubicBezTo>
                  <a:lnTo>
                    <a:pt x="1691" y="3383"/>
                  </a:lnTo>
                  <a:cubicBezTo>
                    <a:pt x="1724" y="3481"/>
                    <a:pt x="1837" y="3535"/>
                    <a:pt x="1950" y="3535"/>
                  </a:cubicBezTo>
                  <a:cubicBezTo>
                    <a:pt x="2001" y="3535"/>
                    <a:pt x="2052" y="3524"/>
                    <a:pt x="2096" y="3502"/>
                  </a:cubicBezTo>
                  <a:cubicBezTo>
                    <a:pt x="2263" y="3407"/>
                    <a:pt x="2311" y="3216"/>
                    <a:pt x="2215" y="3073"/>
                  </a:cubicBezTo>
                  <a:lnTo>
                    <a:pt x="620" y="168"/>
                  </a:lnTo>
                  <a:cubicBezTo>
                    <a:pt x="557" y="58"/>
                    <a:pt x="464" y="0"/>
                    <a:pt x="36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96"/>
            <p:cNvSpPr/>
            <p:nvPr/>
          </p:nvSpPr>
          <p:spPr>
            <a:xfrm>
              <a:off x="2058198" y="3098609"/>
              <a:ext cx="46518" cy="62295"/>
            </a:xfrm>
            <a:custGeom>
              <a:rect b="b" l="l" r="r" t="t"/>
              <a:pathLst>
                <a:path extrusionOk="0" h="1915" w="1430">
                  <a:moveTo>
                    <a:pt x="548" y="1"/>
                  </a:moveTo>
                  <a:cubicBezTo>
                    <a:pt x="25" y="286"/>
                    <a:pt x="120" y="239"/>
                    <a:pt x="1" y="286"/>
                  </a:cubicBezTo>
                  <a:cubicBezTo>
                    <a:pt x="96" y="453"/>
                    <a:pt x="715" y="1596"/>
                    <a:pt x="810" y="1763"/>
                  </a:cubicBezTo>
                  <a:cubicBezTo>
                    <a:pt x="876" y="1861"/>
                    <a:pt x="976" y="1915"/>
                    <a:pt x="1079" y="1915"/>
                  </a:cubicBezTo>
                  <a:cubicBezTo>
                    <a:pt x="1125" y="1915"/>
                    <a:pt x="1171" y="1904"/>
                    <a:pt x="1215" y="1882"/>
                  </a:cubicBezTo>
                  <a:cubicBezTo>
                    <a:pt x="1382" y="1787"/>
                    <a:pt x="1430" y="1596"/>
                    <a:pt x="1334" y="1453"/>
                  </a:cubicBezTo>
                  <a:lnTo>
                    <a:pt x="54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96"/>
            <p:cNvSpPr/>
            <p:nvPr/>
          </p:nvSpPr>
          <p:spPr>
            <a:xfrm>
              <a:off x="1917994" y="3180715"/>
              <a:ext cx="81358" cy="81390"/>
            </a:xfrm>
            <a:custGeom>
              <a:rect b="b" l="l" r="r" t="t"/>
              <a:pathLst>
                <a:path extrusionOk="0" h="2502" w="2501">
                  <a:moveTo>
                    <a:pt x="1239" y="1"/>
                  </a:moveTo>
                  <a:cubicBezTo>
                    <a:pt x="572" y="1"/>
                    <a:pt x="0" y="572"/>
                    <a:pt x="0" y="1263"/>
                  </a:cubicBezTo>
                  <a:cubicBezTo>
                    <a:pt x="0" y="1930"/>
                    <a:pt x="572" y="2501"/>
                    <a:pt x="1239" y="2501"/>
                  </a:cubicBezTo>
                  <a:cubicBezTo>
                    <a:pt x="1929" y="2501"/>
                    <a:pt x="2501" y="1930"/>
                    <a:pt x="2501" y="1263"/>
                  </a:cubicBezTo>
                  <a:cubicBezTo>
                    <a:pt x="2501" y="572"/>
                    <a:pt x="1929"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96"/>
            <p:cNvSpPr/>
            <p:nvPr/>
          </p:nvSpPr>
          <p:spPr>
            <a:xfrm>
              <a:off x="1957485" y="3180715"/>
              <a:ext cx="41118" cy="81390"/>
            </a:xfrm>
            <a:custGeom>
              <a:rect b="b" l="l" r="r" t="t"/>
              <a:pathLst>
                <a:path extrusionOk="0" h="2502" w="1264">
                  <a:moveTo>
                    <a:pt x="1" y="1"/>
                  </a:moveTo>
                  <a:lnTo>
                    <a:pt x="1" y="2501"/>
                  </a:lnTo>
                  <a:cubicBezTo>
                    <a:pt x="692" y="2501"/>
                    <a:pt x="1239" y="1930"/>
                    <a:pt x="1239" y="1263"/>
                  </a:cubicBezTo>
                  <a:cubicBezTo>
                    <a:pt x="1263" y="572"/>
                    <a:pt x="715"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96"/>
            <p:cNvSpPr/>
            <p:nvPr/>
          </p:nvSpPr>
          <p:spPr>
            <a:xfrm>
              <a:off x="1938130" y="3200884"/>
              <a:ext cx="41085" cy="41085"/>
            </a:xfrm>
            <a:custGeom>
              <a:rect b="b" l="l" r="r" t="t"/>
              <a:pathLst>
                <a:path extrusionOk="0" h="1263" w="1263">
                  <a:moveTo>
                    <a:pt x="620" y="0"/>
                  </a:moveTo>
                  <a:cubicBezTo>
                    <a:pt x="262" y="0"/>
                    <a:pt x="1" y="262"/>
                    <a:pt x="1" y="619"/>
                  </a:cubicBezTo>
                  <a:cubicBezTo>
                    <a:pt x="1" y="1000"/>
                    <a:pt x="262" y="1262"/>
                    <a:pt x="620" y="1262"/>
                  </a:cubicBezTo>
                  <a:cubicBezTo>
                    <a:pt x="953" y="1262"/>
                    <a:pt x="1263" y="953"/>
                    <a:pt x="1263" y="619"/>
                  </a:cubicBezTo>
                  <a:cubicBezTo>
                    <a:pt x="1263" y="262"/>
                    <a:pt x="977" y="0"/>
                    <a:pt x="620"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96"/>
            <p:cNvSpPr/>
            <p:nvPr/>
          </p:nvSpPr>
          <p:spPr>
            <a:xfrm>
              <a:off x="1957485" y="3200884"/>
              <a:ext cx="20201" cy="41085"/>
            </a:xfrm>
            <a:custGeom>
              <a:rect b="b" l="l" r="r" t="t"/>
              <a:pathLst>
                <a:path extrusionOk="0" h="1263" w="621">
                  <a:moveTo>
                    <a:pt x="1" y="0"/>
                  </a:moveTo>
                  <a:lnTo>
                    <a:pt x="1" y="1262"/>
                  </a:lnTo>
                  <a:cubicBezTo>
                    <a:pt x="358" y="1262"/>
                    <a:pt x="620" y="1000"/>
                    <a:pt x="620" y="643"/>
                  </a:cubicBezTo>
                  <a:cubicBezTo>
                    <a:pt x="620" y="286"/>
                    <a:pt x="358"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5" name="Google Shape;21445;p96"/>
          <p:cNvGrpSpPr/>
          <p:nvPr/>
        </p:nvGrpSpPr>
        <p:grpSpPr>
          <a:xfrm>
            <a:off x="1880844" y="5669910"/>
            <a:ext cx="409966" cy="538734"/>
            <a:chOff x="1799455" y="3601100"/>
            <a:chExt cx="262647" cy="345143"/>
          </a:xfrm>
        </p:grpSpPr>
        <p:sp>
          <p:nvSpPr>
            <p:cNvPr id="21446" name="Google Shape;21446;p96"/>
            <p:cNvSpPr/>
            <p:nvPr/>
          </p:nvSpPr>
          <p:spPr>
            <a:xfrm>
              <a:off x="1799455" y="3905061"/>
              <a:ext cx="262647" cy="40142"/>
            </a:xfrm>
            <a:custGeom>
              <a:rect b="b" l="l" r="r" t="t"/>
              <a:pathLst>
                <a:path extrusionOk="0" h="1234" w="8074">
                  <a:moveTo>
                    <a:pt x="310" y="0"/>
                  </a:moveTo>
                  <a:cubicBezTo>
                    <a:pt x="167" y="0"/>
                    <a:pt x="1" y="119"/>
                    <a:pt x="1" y="310"/>
                  </a:cubicBezTo>
                  <a:lnTo>
                    <a:pt x="1" y="929"/>
                  </a:lnTo>
                  <a:cubicBezTo>
                    <a:pt x="1" y="1105"/>
                    <a:pt x="146" y="1233"/>
                    <a:pt x="317" y="1233"/>
                  </a:cubicBezTo>
                  <a:cubicBezTo>
                    <a:pt x="353" y="1233"/>
                    <a:pt x="391" y="1228"/>
                    <a:pt x="429" y="1215"/>
                  </a:cubicBezTo>
                  <a:cubicBezTo>
                    <a:pt x="548" y="1191"/>
                    <a:pt x="644" y="1048"/>
                    <a:pt x="644" y="929"/>
                  </a:cubicBezTo>
                  <a:lnTo>
                    <a:pt x="644" y="619"/>
                  </a:lnTo>
                  <a:lnTo>
                    <a:pt x="7455" y="619"/>
                  </a:lnTo>
                  <a:lnTo>
                    <a:pt x="7455" y="929"/>
                  </a:lnTo>
                  <a:cubicBezTo>
                    <a:pt x="7455" y="1076"/>
                    <a:pt x="7584" y="1223"/>
                    <a:pt x="7746" y="1223"/>
                  </a:cubicBezTo>
                  <a:cubicBezTo>
                    <a:pt x="7767" y="1223"/>
                    <a:pt x="7789" y="1220"/>
                    <a:pt x="7812" y="1215"/>
                  </a:cubicBezTo>
                  <a:cubicBezTo>
                    <a:pt x="7955" y="1215"/>
                    <a:pt x="8074" y="1072"/>
                    <a:pt x="8074" y="929"/>
                  </a:cubicBezTo>
                  <a:lnTo>
                    <a:pt x="8074" y="310"/>
                  </a:lnTo>
                  <a:cubicBezTo>
                    <a:pt x="8074" y="143"/>
                    <a:pt x="7955" y="0"/>
                    <a:pt x="778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96"/>
            <p:cNvSpPr/>
            <p:nvPr/>
          </p:nvSpPr>
          <p:spPr>
            <a:xfrm>
              <a:off x="1980744" y="3905744"/>
              <a:ext cx="81358" cy="40500"/>
            </a:xfrm>
            <a:custGeom>
              <a:rect b="b" l="l" r="r" t="t"/>
              <a:pathLst>
                <a:path extrusionOk="0" h="1245" w="2501">
                  <a:moveTo>
                    <a:pt x="2215" y="0"/>
                  </a:moveTo>
                  <a:cubicBezTo>
                    <a:pt x="2200" y="0"/>
                    <a:pt x="2184" y="1"/>
                    <a:pt x="2167" y="3"/>
                  </a:cubicBezTo>
                  <a:lnTo>
                    <a:pt x="0" y="3"/>
                  </a:lnTo>
                  <a:lnTo>
                    <a:pt x="0" y="646"/>
                  </a:lnTo>
                  <a:lnTo>
                    <a:pt x="1882" y="646"/>
                  </a:lnTo>
                  <a:lnTo>
                    <a:pt x="1882" y="932"/>
                  </a:lnTo>
                  <a:cubicBezTo>
                    <a:pt x="1882" y="1108"/>
                    <a:pt x="2025" y="1244"/>
                    <a:pt x="2197" y="1244"/>
                  </a:cubicBezTo>
                  <a:cubicBezTo>
                    <a:pt x="2211" y="1244"/>
                    <a:pt x="2225" y="1243"/>
                    <a:pt x="2239" y="1241"/>
                  </a:cubicBezTo>
                  <a:cubicBezTo>
                    <a:pt x="2382" y="1194"/>
                    <a:pt x="2501" y="1051"/>
                    <a:pt x="2501" y="908"/>
                  </a:cubicBezTo>
                  <a:lnTo>
                    <a:pt x="2501" y="289"/>
                  </a:lnTo>
                  <a:cubicBezTo>
                    <a:pt x="2501" y="115"/>
                    <a:pt x="2381" y="0"/>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96"/>
            <p:cNvSpPr/>
            <p:nvPr/>
          </p:nvSpPr>
          <p:spPr>
            <a:xfrm>
              <a:off x="1897858" y="3681157"/>
              <a:ext cx="27130" cy="20949"/>
            </a:xfrm>
            <a:custGeom>
              <a:rect b="b" l="l" r="r" t="t"/>
              <a:pathLst>
                <a:path extrusionOk="0" h="644" w="834">
                  <a:moveTo>
                    <a:pt x="0" y="1"/>
                  </a:moveTo>
                  <a:lnTo>
                    <a:pt x="0" y="644"/>
                  </a:lnTo>
                  <a:lnTo>
                    <a:pt x="834" y="644"/>
                  </a:lnTo>
                  <a:lnTo>
                    <a:pt x="83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96"/>
            <p:cNvSpPr/>
            <p:nvPr/>
          </p:nvSpPr>
          <p:spPr>
            <a:xfrm>
              <a:off x="1818062" y="3681157"/>
              <a:ext cx="25601" cy="20949"/>
            </a:xfrm>
            <a:custGeom>
              <a:rect b="b" l="l" r="r" t="t"/>
              <a:pathLst>
                <a:path extrusionOk="0" h="644" w="787">
                  <a:moveTo>
                    <a:pt x="334" y="1"/>
                  </a:moveTo>
                  <a:cubicBezTo>
                    <a:pt x="143" y="1"/>
                    <a:pt x="0" y="191"/>
                    <a:pt x="24" y="358"/>
                  </a:cubicBezTo>
                  <a:cubicBezTo>
                    <a:pt x="72" y="525"/>
                    <a:pt x="215" y="644"/>
                    <a:pt x="357" y="644"/>
                  </a:cubicBezTo>
                  <a:lnTo>
                    <a:pt x="786" y="644"/>
                  </a:lnTo>
                  <a:lnTo>
                    <a:pt x="786"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96"/>
            <p:cNvSpPr/>
            <p:nvPr/>
          </p:nvSpPr>
          <p:spPr>
            <a:xfrm>
              <a:off x="1859895" y="3601100"/>
              <a:ext cx="20169" cy="63076"/>
            </a:xfrm>
            <a:custGeom>
              <a:rect b="b" l="l" r="r" t="t"/>
              <a:pathLst>
                <a:path extrusionOk="0" h="1939" w="620">
                  <a:moveTo>
                    <a:pt x="285" y="1"/>
                  </a:moveTo>
                  <a:cubicBezTo>
                    <a:pt x="111" y="1"/>
                    <a:pt x="0" y="148"/>
                    <a:pt x="0" y="295"/>
                  </a:cubicBezTo>
                  <a:lnTo>
                    <a:pt x="0" y="1938"/>
                  </a:lnTo>
                  <a:lnTo>
                    <a:pt x="619" y="1938"/>
                  </a:lnTo>
                  <a:lnTo>
                    <a:pt x="619" y="295"/>
                  </a:lnTo>
                  <a:cubicBezTo>
                    <a:pt x="619" y="152"/>
                    <a:pt x="500" y="9"/>
                    <a:pt x="357" y="9"/>
                  </a:cubicBezTo>
                  <a:cubicBezTo>
                    <a:pt x="332" y="3"/>
                    <a:pt x="308" y="1"/>
                    <a:pt x="28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96"/>
            <p:cNvSpPr/>
            <p:nvPr/>
          </p:nvSpPr>
          <p:spPr>
            <a:xfrm>
              <a:off x="1859895" y="3718371"/>
              <a:ext cx="20169" cy="189813"/>
            </a:xfrm>
            <a:custGeom>
              <a:rect b="b" l="l" r="r" t="t"/>
              <a:pathLst>
                <a:path extrusionOk="0" h="5835" w="620">
                  <a:moveTo>
                    <a:pt x="0" y="0"/>
                  </a:moveTo>
                  <a:lnTo>
                    <a:pt x="0" y="5835"/>
                  </a:lnTo>
                  <a:lnTo>
                    <a:pt x="619" y="5835"/>
                  </a:lnTo>
                  <a:lnTo>
                    <a:pt x="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96"/>
            <p:cNvSpPr/>
            <p:nvPr/>
          </p:nvSpPr>
          <p:spPr>
            <a:xfrm>
              <a:off x="1941220" y="3717590"/>
              <a:ext cx="80609" cy="165220"/>
            </a:xfrm>
            <a:custGeom>
              <a:rect b="b" l="l" r="r" t="t"/>
              <a:pathLst>
                <a:path extrusionOk="0" h="5079" w="2478">
                  <a:moveTo>
                    <a:pt x="1" y="0"/>
                  </a:moveTo>
                  <a:lnTo>
                    <a:pt x="1" y="24"/>
                  </a:lnTo>
                  <a:lnTo>
                    <a:pt x="1" y="3834"/>
                  </a:lnTo>
                  <a:cubicBezTo>
                    <a:pt x="1" y="4488"/>
                    <a:pt x="513" y="5078"/>
                    <a:pt x="1195" y="5078"/>
                  </a:cubicBezTo>
                  <a:cubicBezTo>
                    <a:pt x="1233" y="5078"/>
                    <a:pt x="1271" y="5076"/>
                    <a:pt x="1311" y="5073"/>
                  </a:cubicBezTo>
                  <a:cubicBezTo>
                    <a:pt x="1954" y="5049"/>
                    <a:pt x="2477" y="4477"/>
                    <a:pt x="2477" y="3834"/>
                  </a:cubicBez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96"/>
            <p:cNvSpPr/>
            <p:nvPr/>
          </p:nvSpPr>
          <p:spPr>
            <a:xfrm>
              <a:off x="1980744" y="3717590"/>
              <a:ext cx="41085" cy="165025"/>
            </a:xfrm>
            <a:custGeom>
              <a:rect b="b" l="l" r="r" t="t"/>
              <a:pathLst>
                <a:path extrusionOk="0" h="5073" w="1263">
                  <a:moveTo>
                    <a:pt x="0" y="0"/>
                  </a:moveTo>
                  <a:lnTo>
                    <a:pt x="0" y="24"/>
                  </a:lnTo>
                  <a:lnTo>
                    <a:pt x="0" y="5073"/>
                  </a:lnTo>
                  <a:cubicBezTo>
                    <a:pt x="691" y="5073"/>
                    <a:pt x="1262" y="4525"/>
                    <a:pt x="1262" y="3834"/>
                  </a:cubicBez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96"/>
            <p:cNvSpPr/>
            <p:nvPr/>
          </p:nvSpPr>
          <p:spPr>
            <a:xfrm>
              <a:off x="1931169" y="3601393"/>
              <a:ext cx="99965" cy="19388"/>
            </a:xfrm>
            <a:custGeom>
              <a:rect b="b" l="l" r="r" t="t"/>
              <a:pathLst>
                <a:path extrusionOk="0" h="596" w="3073">
                  <a:moveTo>
                    <a:pt x="310" y="0"/>
                  </a:moveTo>
                  <a:cubicBezTo>
                    <a:pt x="167" y="0"/>
                    <a:pt x="0" y="143"/>
                    <a:pt x="0" y="286"/>
                  </a:cubicBezTo>
                  <a:cubicBezTo>
                    <a:pt x="0" y="429"/>
                    <a:pt x="119" y="595"/>
                    <a:pt x="310" y="595"/>
                  </a:cubicBezTo>
                  <a:lnTo>
                    <a:pt x="2786" y="595"/>
                  </a:lnTo>
                  <a:cubicBezTo>
                    <a:pt x="2953" y="595"/>
                    <a:pt x="3072" y="429"/>
                    <a:pt x="3072" y="286"/>
                  </a:cubicBezTo>
                  <a:cubicBezTo>
                    <a:pt x="3072" y="143"/>
                    <a:pt x="2953" y="0"/>
                    <a:pt x="27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96"/>
            <p:cNvSpPr/>
            <p:nvPr/>
          </p:nvSpPr>
          <p:spPr>
            <a:xfrm>
              <a:off x="1981525" y="3601393"/>
              <a:ext cx="51918" cy="19388"/>
            </a:xfrm>
            <a:custGeom>
              <a:rect b="b" l="l" r="r" t="t"/>
              <a:pathLst>
                <a:path extrusionOk="0" h="596" w="1596">
                  <a:moveTo>
                    <a:pt x="0" y="0"/>
                  </a:moveTo>
                  <a:lnTo>
                    <a:pt x="0" y="595"/>
                  </a:lnTo>
                  <a:lnTo>
                    <a:pt x="1238" y="595"/>
                  </a:lnTo>
                  <a:cubicBezTo>
                    <a:pt x="1381" y="595"/>
                    <a:pt x="1524" y="476"/>
                    <a:pt x="1548" y="357"/>
                  </a:cubicBezTo>
                  <a:cubicBezTo>
                    <a:pt x="1596" y="143"/>
                    <a:pt x="1429" y="0"/>
                    <a:pt x="126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96"/>
            <p:cNvSpPr/>
            <p:nvPr/>
          </p:nvSpPr>
          <p:spPr>
            <a:xfrm>
              <a:off x="1941220" y="3617658"/>
              <a:ext cx="80609" cy="47266"/>
            </a:xfrm>
            <a:custGeom>
              <a:rect b="b" l="l" r="r" t="t"/>
              <a:pathLst>
                <a:path extrusionOk="0" h="1453" w="2478">
                  <a:moveTo>
                    <a:pt x="1" y="0"/>
                  </a:moveTo>
                  <a:lnTo>
                    <a:pt x="1" y="1453"/>
                  </a:lnTo>
                  <a:lnTo>
                    <a:pt x="2477" y="1453"/>
                  </a:ln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96"/>
            <p:cNvSpPr/>
            <p:nvPr/>
          </p:nvSpPr>
          <p:spPr>
            <a:xfrm>
              <a:off x="1980744" y="3617658"/>
              <a:ext cx="41085" cy="47266"/>
            </a:xfrm>
            <a:custGeom>
              <a:rect b="b" l="l" r="r" t="t"/>
              <a:pathLst>
                <a:path extrusionOk="0" h="1453" w="1263">
                  <a:moveTo>
                    <a:pt x="0" y="0"/>
                  </a:moveTo>
                  <a:lnTo>
                    <a:pt x="0" y="1453"/>
                  </a:lnTo>
                  <a:lnTo>
                    <a:pt x="1262" y="1453"/>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96"/>
            <p:cNvSpPr/>
            <p:nvPr/>
          </p:nvSpPr>
          <p:spPr>
            <a:xfrm>
              <a:off x="1941220" y="3792735"/>
              <a:ext cx="80609" cy="90076"/>
            </a:xfrm>
            <a:custGeom>
              <a:rect b="b" l="l" r="r" t="t"/>
              <a:pathLst>
                <a:path extrusionOk="0" h="2769" w="2478">
                  <a:moveTo>
                    <a:pt x="1" y="0"/>
                  </a:moveTo>
                  <a:lnTo>
                    <a:pt x="1" y="1524"/>
                  </a:lnTo>
                  <a:cubicBezTo>
                    <a:pt x="1" y="2200"/>
                    <a:pt x="533" y="2769"/>
                    <a:pt x="1194" y="2769"/>
                  </a:cubicBezTo>
                  <a:cubicBezTo>
                    <a:pt x="1233" y="2769"/>
                    <a:pt x="1271" y="2767"/>
                    <a:pt x="1311" y="2763"/>
                  </a:cubicBezTo>
                  <a:cubicBezTo>
                    <a:pt x="1954" y="2739"/>
                    <a:pt x="2477" y="2167"/>
                    <a:pt x="2477" y="1524"/>
                  </a:cubicBezTo>
                  <a:lnTo>
                    <a:pt x="247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96"/>
            <p:cNvSpPr/>
            <p:nvPr/>
          </p:nvSpPr>
          <p:spPr>
            <a:xfrm>
              <a:off x="1980744" y="3792735"/>
              <a:ext cx="41085" cy="89880"/>
            </a:xfrm>
            <a:custGeom>
              <a:rect b="b" l="l" r="r" t="t"/>
              <a:pathLst>
                <a:path extrusionOk="0" h="2763" w="1263">
                  <a:moveTo>
                    <a:pt x="0" y="0"/>
                  </a:moveTo>
                  <a:lnTo>
                    <a:pt x="0" y="2763"/>
                  </a:lnTo>
                  <a:cubicBezTo>
                    <a:pt x="691" y="2763"/>
                    <a:pt x="1262" y="2215"/>
                    <a:pt x="1262" y="1524"/>
                  </a:cubicBezTo>
                  <a:lnTo>
                    <a:pt x="126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96"/>
            <p:cNvSpPr/>
            <p:nvPr/>
          </p:nvSpPr>
          <p:spPr>
            <a:xfrm>
              <a:off x="1840507" y="3661801"/>
              <a:ext cx="59693" cy="60473"/>
            </a:xfrm>
            <a:custGeom>
              <a:rect b="b" l="l" r="r" t="t"/>
              <a:pathLst>
                <a:path extrusionOk="0" h="1859" w="1835">
                  <a:moveTo>
                    <a:pt x="287" y="1"/>
                  </a:moveTo>
                  <a:cubicBezTo>
                    <a:pt x="144" y="1"/>
                    <a:pt x="1" y="120"/>
                    <a:pt x="1" y="310"/>
                  </a:cubicBezTo>
                  <a:lnTo>
                    <a:pt x="1" y="1549"/>
                  </a:lnTo>
                  <a:cubicBezTo>
                    <a:pt x="1" y="1715"/>
                    <a:pt x="120" y="1858"/>
                    <a:pt x="287" y="1858"/>
                  </a:cubicBezTo>
                  <a:lnTo>
                    <a:pt x="1549" y="1858"/>
                  </a:lnTo>
                  <a:cubicBezTo>
                    <a:pt x="1692" y="1858"/>
                    <a:pt x="1835" y="1715"/>
                    <a:pt x="1835" y="1549"/>
                  </a:cubicBezTo>
                  <a:lnTo>
                    <a:pt x="1835" y="310"/>
                  </a:lnTo>
                  <a:cubicBezTo>
                    <a:pt x="1835" y="167"/>
                    <a:pt x="1716" y="1"/>
                    <a:pt x="15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96"/>
            <p:cNvSpPr/>
            <p:nvPr/>
          </p:nvSpPr>
          <p:spPr>
            <a:xfrm>
              <a:off x="1921865" y="3661801"/>
              <a:ext cx="120101" cy="60473"/>
            </a:xfrm>
            <a:custGeom>
              <a:rect b="b" l="l" r="r" t="t"/>
              <a:pathLst>
                <a:path extrusionOk="0" h="1859" w="3692">
                  <a:moveTo>
                    <a:pt x="286" y="1"/>
                  </a:moveTo>
                  <a:cubicBezTo>
                    <a:pt x="143" y="1"/>
                    <a:pt x="0" y="120"/>
                    <a:pt x="0" y="310"/>
                  </a:cubicBezTo>
                  <a:lnTo>
                    <a:pt x="0" y="1549"/>
                  </a:lnTo>
                  <a:cubicBezTo>
                    <a:pt x="0" y="1715"/>
                    <a:pt x="119" y="1858"/>
                    <a:pt x="286" y="1858"/>
                  </a:cubicBezTo>
                  <a:lnTo>
                    <a:pt x="3382" y="1858"/>
                  </a:lnTo>
                  <a:cubicBezTo>
                    <a:pt x="3549" y="1858"/>
                    <a:pt x="3692" y="1715"/>
                    <a:pt x="3692" y="1549"/>
                  </a:cubicBezTo>
                  <a:lnTo>
                    <a:pt x="3692" y="310"/>
                  </a:lnTo>
                  <a:cubicBezTo>
                    <a:pt x="3692" y="167"/>
                    <a:pt x="3573" y="1"/>
                    <a:pt x="338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96"/>
            <p:cNvSpPr/>
            <p:nvPr/>
          </p:nvSpPr>
          <p:spPr>
            <a:xfrm>
              <a:off x="1981525" y="3661021"/>
              <a:ext cx="60441" cy="61254"/>
            </a:xfrm>
            <a:custGeom>
              <a:rect b="b" l="l" r="r" t="t"/>
              <a:pathLst>
                <a:path extrusionOk="0" h="1883" w="1858">
                  <a:moveTo>
                    <a:pt x="0" y="1"/>
                  </a:moveTo>
                  <a:lnTo>
                    <a:pt x="0" y="1882"/>
                  </a:lnTo>
                  <a:lnTo>
                    <a:pt x="1548" y="1882"/>
                  </a:lnTo>
                  <a:cubicBezTo>
                    <a:pt x="1739" y="1882"/>
                    <a:pt x="1858" y="1739"/>
                    <a:pt x="1858" y="1573"/>
                  </a:cubicBezTo>
                  <a:lnTo>
                    <a:pt x="1858" y="334"/>
                  </a:lnTo>
                  <a:cubicBezTo>
                    <a:pt x="1858" y="144"/>
                    <a:pt x="1715" y="1"/>
                    <a:pt x="154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3" name="Google Shape;21463;p96"/>
          <p:cNvGrpSpPr/>
          <p:nvPr/>
        </p:nvGrpSpPr>
        <p:grpSpPr>
          <a:xfrm>
            <a:off x="1836110" y="6542193"/>
            <a:ext cx="501871" cy="539343"/>
            <a:chOff x="1770796" y="4159933"/>
            <a:chExt cx="321527" cy="345534"/>
          </a:xfrm>
        </p:grpSpPr>
        <p:sp>
          <p:nvSpPr>
            <p:cNvPr id="21464" name="Google Shape;21464;p96"/>
            <p:cNvSpPr/>
            <p:nvPr/>
          </p:nvSpPr>
          <p:spPr>
            <a:xfrm>
              <a:off x="1869199" y="4159933"/>
              <a:ext cx="123191" cy="20169"/>
            </a:xfrm>
            <a:custGeom>
              <a:rect b="b" l="l" r="r" t="t"/>
              <a:pathLst>
                <a:path extrusionOk="0" h="620" w="3787">
                  <a:moveTo>
                    <a:pt x="333" y="0"/>
                  </a:moveTo>
                  <a:cubicBezTo>
                    <a:pt x="167" y="0"/>
                    <a:pt x="0" y="167"/>
                    <a:pt x="48" y="357"/>
                  </a:cubicBezTo>
                  <a:cubicBezTo>
                    <a:pt x="71" y="500"/>
                    <a:pt x="214" y="619"/>
                    <a:pt x="357" y="619"/>
                  </a:cubicBezTo>
                  <a:lnTo>
                    <a:pt x="3453" y="619"/>
                  </a:lnTo>
                  <a:cubicBezTo>
                    <a:pt x="3644" y="619"/>
                    <a:pt x="3787" y="477"/>
                    <a:pt x="3763" y="262"/>
                  </a:cubicBezTo>
                  <a:cubicBezTo>
                    <a:pt x="3739" y="119"/>
                    <a:pt x="3572" y="0"/>
                    <a:pt x="342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96"/>
            <p:cNvSpPr/>
            <p:nvPr/>
          </p:nvSpPr>
          <p:spPr>
            <a:xfrm>
              <a:off x="1930388" y="4159933"/>
              <a:ext cx="61221" cy="20169"/>
            </a:xfrm>
            <a:custGeom>
              <a:rect b="b" l="l" r="r" t="t"/>
              <a:pathLst>
                <a:path extrusionOk="0" h="620" w="1882">
                  <a:moveTo>
                    <a:pt x="0" y="0"/>
                  </a:moveTo>
                  <a:lnTo>
                    <a:pt x="0" y="619"/>
                  </a:lnTo>
                  <a:lnTo>
                    <a:pt x="1548" y="619"/>
                  </a:lnTo>
                  <a:cubicBezTo>
                    <a:pt x="1691" y="619"/>
                    <a:pt x="1858" y="524"/>
                    <a:pt x="1858" y="357"/>
                  </a:cubicBezTo>
                  <a:cubicBezTo>
                    <a:pt x="1882" y="143"/>
                    <a:pt x="1739"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96"/>
            <p:cNvSpPr/>
            <p:nvPr/>
          </p:nvSpPr>
          <p:spPr>
            <a:xfrm>
              <a:off x="1771576" y="4176979"/>
              <a:ext cx="319965" cy="328488"/>
            </a:xfrm>
            <a:custGeom>
              <a:rect b="b" l="l" r="r" t="t"/>
              <a:pathLst>
                <a:path extrusionOk="0" h="10098" w="9836">
                  <a:moveTo>
                    <a:pt x="3358" y="0"/>
                  </a:moveTo>
                  <a:lnTo>
                    <a:pt x="3358" y="3501"/>
                  </a:lnTo>
                  <a:lnTo>
                    <a:pt x="453" y="8383"/>
                  </a:lnTo>
                  <a:cubicBezTo>
                    <a:pt x="0" y="9145"/>
                    <a:pt x="548" y="10097"/>
                    <a:pt x="1429" y="10097"/>
                  </a:cubicBezTo>
                  <a:lnTo>
                    <a:pt x="8455" y="10097"/>
                  </a:lnTo>
                  <a:cubicBezTo>
                    <a:pt x="9288" y="10097"/>
                    <a:pt x="9836" y="9121"/>
                    <a:pt x="9383" y="8383"/>
                  </a:cubicBezTo>
                  <a:lnTo>
                    <a:pt x="6454" y="3501"/>
                  </a:lnTo>
                  <a:lnTo>
                    <a:pt x="645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96"/>
            <p:cNvSpPr/>
            <p:nvPr/>
          </p:nvSpPr>
          <p:spPr>
            <a:xfrm>
              <a:off x="1931169" y="4176979"/>
              <a:ext cx="160373" cy="328488"/>
            </a:xfrm>
            <a:custGeom>
              <a:rect b="b" l="l" r="r" t="t"/>
              <a:pathLst>
                <a:path extrusionOk="0" h="10098" w="4930">
                  <a:moveTo>
                    <a:pt x="0" y="0"/>
                  </a:moveTo>
                  <a:lnTo>
                    <a:pt x="0" y="10097"/>
                  </a:lnTo>
                  <a:lnTo>
                    <a:pt x="3525" y="10097"/>
                  </a:lnTo>
                  <a:cubicBezTo>
                    <a:pt x="4382" y="10097"/>
                    <a:pt x="4930" y="9121"/>
                    <a:pt x="4477" y="8383"/>
                  </a:cubicBezTo>
                  <a:cubicBezTo>
                    <a:pt x="2382" y="4882"/>
                    <a:pt x="3025" y="5954"/>
                    <a:pt x="1548" y="3501"/>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96"/>
            <p:cNvSpPr/>
            <p:nvPr/>
          </p:nvSpPr>
          <p:spPr>
            <a:xfrm>
              <a:off x="1770796" y="4353584"/>
              <a:ext cx="321527" cy="151883"/>
            </a:xfrm>
            <a:custGeom>
              <a:rect b="b" l="l" r="r" t="t"/>
              <a:pathLst>
                <a:path extrusionOk="0" h="4669" w="9884">
                  <a:moveTo>
                    <a:pt x="2192" y="1"/>
                  </a:moveTo>
                  <a:lnTo>
                    <a:pt x="429" y="2954"/>
                  </a:lnTo>
                  <a:cubicBezTo>
                    <a:pt x="1" y="3692"/>
                    <a:pt x="525" y="4668"/>
                    <a:pt x="1429" y="4668"/>
                  </a:cubicBezTo>
                  <a:lnTo>
                    <a:pt x="8455" y="4668"/>
                  </a:lnTo>
                  <a:cubicBezTo>
                    <a:pt x="9336" y="4668"/>
                    <a:pt x="9884" y="3716"/>
                    <a:pt x="9431" y="2954"/>
                  </a:cubicBezTo>
                  <a:lnTo>
                    <a:pt x="7645"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96"/>
            <p:cNvSpPr/>
            <p:nvPr/>
          </p:nvSpPr>
          <p:spPr>
            <a:xfrm>
              <a:off x="1930388" y="4354365"/>
              <a:ext cx="161154" cy="151102"/>
            </a:xfrm>
            <a:custGeom>
              <a:rect b="b" l="l" r="r" t="t"/>
              <a:pathLst>
                <a:path extrusionOk="0" h="4645" w="4954">
                  <a:moveTo>
                    <a:pt x="0" y="1"/>
                  </a:moveTo>
                  <a:lnTo>
                    <a:pt x="0" y="4644"/>
                  </a:lnTo>
                  <a:lnTo>
                    <a:pt x="3525" y="4644"/>
                  </a:lnTo>
                  <a:cubicBezTo>
                    <a:pt x="4406" y="4644"/>
                    <a:pt x="4954" y="3668"/>
                    <a:pt x="4454" y="2954"/>
                  </a:cubicBezTo>
                  <a:lnTo>
                    <a:pt x="2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96"/>
            <p:cNvSpPr/>
            <p:nvPr/>
          </p:nvSpPr>
          <p:spPr>
            <a:xfrm>
              <a:off x="1942001" y="4444245"/>
              <a:ext cx="19388" cy="19388"/>
            </a:xfrm>
            <a:custGeom>
              <a:rect b="b" l="l" r="r" t="t"/>
              <a:pathLst>
                <a:path extrusionOk="0" h="596" w="596">
                  <a:moveTo>
                    <a:pt x="310" y="0"/>
                  </a:moveTo>
                  <a:cubicBezTo>
                    <a:pt x="143" y="0"/>
                    <a:pt x="1" y="167"/>
                    <a:pt x="1" y="310"/>
                  </a:cubicBezTo>
                  <a:cubicBezTo>
                    <a:pt x="1" y="453"/>
                    <a:pt x="143" y="595"/>
                    <a:pt x="310" y="595"/>
                  </a:cubicBezTo>
                  <a:cubicBezTo>
                    <a:pt x="453" y="595"/>
                    <a:pt x="596" y="476"/>
                    <a:pt x="596" y="310"/>
                  </a:cubicBezTo>
                  <a:cubicBezTo>
                    <a:pt x="596" y="167"/>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96"/>
            <p:cNvSpPr/>
            <p:nvPr/>
          </p:nvSpPr>
          <p:spPr>
            <a:xfrm>
              <a:off x="1962137" y="4384585"/>
              <a:ext cx="19420" cy="19388"/>
            </a:xfrm>
            <a:custGeom>
              <a:rect b="b" l="l" r="r" t="t"/>
              <a:pathLst>
                <a:path extrusionOk="0" h="596" w="597">
                  <a:moveTo>
                    <a:pt x="310" y="0"/>
                  </a:moveTo>
                  <a:cubicBezTo>
                    <a:pt x="167" y="0"/>
                    <a:pt x="1" y="119"/>
                    <a:pt x="1" y="286"/>
                  </a:cubicBezTo>
                  <a:cubicBezTo>
                    <a:pt x="1" y="453"/>
                    <a:pt x="167" y="596"/>
                    <a:pt x="310" y="596"/>
                  </a:cubicBezTo>
                  <a:cubicBezTo>
                    <a:pt x="453" y="596"/>
                    <a:pt x="596" y="477"/>
                    <a:pt x="596" y="286"/>
                  </a:cubicBezTo>
                  <a:cubicBezTo>
                    <a:pt x="596" y="119"/>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96"/>
            <p:cNvSpPr/>
            <p:nvPr/>
          </p:nvSpPr>
          <p:spPr>
            <a:xfrm>
              <a:off x="1869199" y="4384585"/>
              <a:ext cx="60441" cy="59693"/>
            </a:xfrm>
            <a:custGeom>
              <a:rect b="b" l="l" r="r" t="t"/>
              <a:pathLst>
                <a:path extrusionOk="0" h="1835" w="1858">
                  <a:moveTo>
                    <a:pt x="929" y="0"/>
                  </a:moveTo>
                  <a:cubicBezTo>
                    <a:pt x="429" y="0"/>
                    <a:pt x="0" y="405"/>
                    <a:pt x="0" y="929"/>
                  </a:cubicBezTo>
                  <a:cubicBezTo>
                    <a:pt x="0" y="1429"/>
                    <a:pt x="429" y="1834"/>
                    <a:pt x="929" y="1834"/>
                  </a:cubicBezTo>
                  <a:cubicBezTo>
                    <a:pt x="1477" y="1834"/>
                    <a:pt x="1858" y="1429"/>
                    <a:pt x="1858" y="929"/>
                  </a:cubicBezTo>
                  <a:cubicBezTo>
                    <a:pt x="1858" y="405"/>
                    <a:pt x="1429" y="0"/>
                    <a:pt x="929"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3" name="Google Shape;21473;p96"/>
          <p:cNvGrpSpPr/>
          <p:nvPr/>
        </p:nvGrpSpPr>
        <p:grpSpPr>
          <a:xfrm>
            <a:off x="2760293" y="3047580"/>
            <a:ext cx="412403" cy="538176"/>
            <a:chOff x="2551678" y="1921088"/>
            <a:chExt cx="264209" cy="344785"/>
          </a:xfrm>
        </p:grpSpPr>
        <p:sp>
          <p:nvSpPr>
            <p:cNvPr id="21474" name="Google Shape;21474;p96"/>
            <p:cNvSpPr/>
            <p:nvPr/>
          </p:nvSpPr>
          <p:spPr>
            <a:xfrm>
              <a:off x="2609777" y="2226317"/>
              <a:ext cx="146450" cy="20169"/>
            </a:xfrm>
            <a:custGeom>
              <a:rect b="b" l="l" r="r" t="t"/>
              <a:pathLst>
                <a:path extrusionOk="0" h="620" w="4502">
                  <a:moveTo>
                    <a:pt x="215" y="1"/>
                  </a:moveTo>
                  <a:cubicBezTo>
                    <a:pt x="96" y="191"/>
                    <a:pt x="48" y="405"/>
                    <a:pt x="1" y="620"/>
                  </a:cubicBezTo>
                  <a:lnTo>
                    <a:pt x="4502" y="620"/>
                  </a:lnTo>
                  <a:cubicBezTo>
                    <a:pt x="4478" y="405"/>
                    <a:pt x="4406" y="191"/>
                    <a:pt x="43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96"/>
            <p:cNvSpPr/>
            <p:nvPr/>
          </p:nvSpPr>
          <p:spPr>
            <a:xfrm>
              <a:off x="2684921" y="2226317"/>
              <a:ext cx="72867" cy="20169"/>
            </a:xfrm>
            <a:custGeom>
              <a:rect b="b" l="l" r="r" t="t"/>
              <a:pathLst>
                <a:path extrusionOk="0" h="620" w="2240">
                  <a:moveTo>
                    <a:pt x="1" y="1"/>
                  </a:moveTo>
                  <a:lnTo>
                    <a:pt x="1" y="620"/>
                  </a:lnTo>
                  <a:lnTo>
                    <a:pt x="2239" y="620"/>
                  </a:lnTo>
                  <a:lnTo>
                    <a:pt x="2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96"/>
            <p:cNvSpPr/>
            <p:nvPr/>
          </p:nvSpPr>
          <p:spPr>
            <a:xfrm>
              <a:off x="2634565" y="2174432"/>
              <a:ext cx="98436" cy="20949"/>
            </a:xfrm>
            <a:custGeom>
              <a:rect b="b" l="l" r="r" t="t"/>
              <a:pathLst>
                <a:path extrusionOk="0" h="644" w="3026">
                  <a:moveTo>
                    <a:pt x="453" y="0"/>
                  </a:moveTo>
                  <a:lnTo>
                    <a:pt x="1" y="643"/>
                  </a:lnTo>
                  <a:lnTo>
                    <a:pt x="3025" y="643"/>
                  </a:lnTo>
                  <a:cubicBezTo>
                    <a:pt x="2882" y="453"/>
                    <a:pt x="2739" y="238"/>
                    <a:pt x="254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96"/>
            <p:cNvSpPr/>
            <p:nvPr/>
          </p:nvSpPr>
          <p:spPr>
            <a:xfrm>
              <a:off x="2684140" y="2174432"/>
              <a:ext cx="48860" cy="20949"/>
            </a:xfrm>
            <a:custGeom>
              <a:rect b="b" l="l" r="r" t="t"/>
              <a:pathLst>
                <a:path extrusionOk="0" h="644" w="1502">
                  <a:moveTo>
                    <a:pt x="1" y="0"/>
                  </a:moveTo>
                  <a:lnTo>
                    <a:pt x="1" y="643"/>
                  </a:lnTo>
                  <a:lnTo>
                    <a:pt x="1501" y="643"/>
                  </a:lnTo>
                  <a:cubicBezTo>
                    <a:pt x="1382" y="453"/>
                    <a:pt x="1215" y="238"/>
                    <a:pt x="10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96"/>
            <p:cNvSpPr/>
            <p:nvPr/>
          </p:nvSpPr>
          <p:spPr>
            <a:xfrm>
              <a:off x="2610558" y="1942005"/>
              <a:ext cx="145669" cy="20949"/>
            </a:xfrm>
            <a:custGeom>
              <a:rect b="b" l="l" r="r" t="t"/>
              <a:pathLst>
                <a:path extrusionOk="0" h="644" w="4478">
                  <a:moveTo>
                    <a:pt x="0" y="1"/>
                  </a:moveTo>
                  <a:cubicBezTo>
                    <a:pt x="48" y="215"/>
                    <a:pt x="120" y="429"/>
                    <a:pt x="191" y="644"/>
                  </a:cubicBezTo>
                  <a:lnTo>
                    <a:pt x="4287" y="644"/>
                  </a:lnTo>
                  <a:cubicBezTo>
                    <a:pt x="4382" y="429"/>
                    <a:pt x="4454" y="215"/>
                    <a:pt x="4478"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96"/>
            <p:cNvSpPr/>
            <p:nvPr/>
          </p:nvSpPr>
          <p:spPr>
            <a:xfrm>
              <a:off x="2684140" y="1942005"/>
              <a:ext cx="73648" cy="20949"/>
            </a:xfrm>
            <a:custGeom>
              <a:rect b="b" l="l" r="r" t="t"/>
              <a:pathLst>
                <a:path extrusionOk="0" h="644" w="2264">
                  <a:moveTo>
                    <a:pt x="1" y="1"/>
                  </a:moveTo>
                  <a:lnTo>
                    <a:pt x="1" y="644"/>
                  </a:lnTo>
                  <a:lnTo>
                    <a:pt x="2049" y="644"/>
                  </a:lnTo>
                  <a:cubicBezTo>
                    <a:pt x="2168" y="429"/>
                    <a:pt x="2216" y="215"/>
                    <a:pt x="2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96"/>
            <p:cNvSpPr/>
            <p:nvPr/>
          </p:nvSpPr>
          <p:spPr>
            <a:xfrm>
              <a:off x="2635345" y="1992362"/>
              <a:ext cx="97655" cy="20949"/>
            </a:xfrm>
            <a:custGeom>
              <a:rect b="b" l="l" r="r" t="t"/>
              <a:pathLst>
                <a:path extrusionOk="0" h="644" w="3002">
                  <a:moveTo>
                    <a:pt x="1" y="1"/>
                  </a:moveTo>
                  <a:cubicBezTo>
                    <a:pt x="120" y="215"/>
                    <a:pt x="310" y="429"/>
                    <a:pt x="453" y="644"/>
                  </a:cubicBezTo>
                  <a:lnTo>
                    <a:pt x="2573" y="644"/>
                  </a:lnTo>
                  <a:lnTo>
                    <a:pt x="3001"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96"/>
            <p:cNvSpPr/>
            <p:nvPr/>
          </p:nvSpPr>
          <p:spPr>
            <a:xfrm>
              <a:off x="2684140" y="1992362"/>
              <a:ext cx="48860" cy="20949"/>
            </a:xfrm>
            <a:custGeom>
              <a:rect b="b" l="l" r="r" t="t"/>
              <a:pathLst>
                <a:path extrusionOk="0" h="644" w="1502">
                  <a:moveTo>
                    <a:pt x="1" y="1"/>
                  </a:moveTo>
                  <a:lnTo>
                    <a:pt x="1" y="644"/>
                  </a:lnTo>
                  <a:lnTo>
                    <a:pt x="1073" y="644"/>
                  </a:lnTo>
                  <a:lnTo>
                    <a:pt x="1501"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96"/>
            <p:cNvSpPr/>
            <p:nvPr/>
          </p:nvSpPr>
          <p:spPr>
            <a:xfrm>
              <a:off x="2551678" y="1921869"/>
              <a:ext cx="264209" cy="344005"/>
            </a:xfrm>
            <a:custGeom>
              <a:rect b="b" l="l" r="r" t="t"/>
              <a:pathLst>
                <a:path extrusionOk="0" h="10575" w="8122">
                  <a:moveTo>
                    <a:pt x="310" y="1"/>
                  </a:moveTo>
                  <a:cubicBezTo>
                    <a:pt x="167" y="1"/>
                    <a:pt x="1" y="120"/>
                    <a:pt x="1" y="310"/>
                  </a:cubicBezTo>
                  <a:cubicBezTo>
                    <a:pt x="1" y="2358"/>
                    <a:pt x="1930" y="4311"/>
                    <a:pt x="3811" y="6430"/>
                  </a:cubicBezTo>
                  <a:cubicBezTo>
                    <a:pt x="4978" y="7740"/>
                    <a:pt x="6240" y="9193"/>
                    <a:pt x="6240" y="10265"/>
                  </a:cubicBezTo>
                  <a:cubicBezTo>
                    <a:pt x="6240" y="10431"/>
                    <a:pt x="6359" y="10574"/>
                    <a:pt x="6526" y="10574"/>
                  </a:cubicBezTo>
                  <a:lnTo>
                    <a:pt x="7788" y="10574"/>
                  </a:lnTo>
                  <a:cubicBezTo>
                    <a:pt x="7955" y="10574"/>
                    <a:pt x="8121" y="10455"/>
                    <a:pt x="8050" y="10265"/>
                  </a:cubicBezTo>
                  <a:cubicBezTo>
                    <a:pt x="8050" y="9360"/>
                    <a:pt x="7693" y="8407"/>
                    <a:pt x="6907" y="7288"/>
                  </a:cubicBezTo>
                  <a:cubicBezTo>
                    <a:pt x="5216" y="4859"/>
                    <a:pt x="1858" y="2144"/>
                    <a:pt x="1858" y="310"/>
                  </a:cubicBezTo>
                  <a:cubicBezTo>
                    <a:pt x="1858" y="143"/>
                    <a:pt x="1739" y="1"/>
                    <a:pt x="154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96"/>
            <p:cNvSpPr/>
            <p:nvPr/>
          </p:nvSpPr>
          <p:spPr>
            <a:xfrm>
              <a:off x="2684140" y="2048931"/>
              <a:ext cx="131747" cy="216943"/>
            </a:xfrm>
            <a:custGeom>
              <a:rect b="b" l="l" r="r" t="t"/>
              <a:pathLst>
                <a:path extrusionOk="0" h="6669" w="4050">
                  <a:moveTo>
                    <a:pt x="1" y="0"/>
                  </a:moveTo>
                  <a:lnTo>
                    <a:pt x="1" y="2786"/>
                  </a:lnTo>
                  <a:cubicBezTo>
                    <a:pt x="1096" y="4025"/>
                    <a:pt x="2168" y="5382"/>
                    <a:pt x="2168" y="6359"/>
                  </a:cubicBezTo>
                  <a:cubicBezTo>
                    <a:pt x="2168" y="6549"/>
                    <a:pt x="2311" y="6668"/>
                    <a:pt x="2454" y="6668"/>
                  </a:cubicBezTo>
                  <a:lnTo>
                    <a:pt x="3716" y="6668"/>
                  </a:lnTo>
                  <a:cubicBezTo>
                    <a:pt x="3883" y="6668"/>
                    <a:pt x="4002" y="6525"/>
                    <a:pt x="4002" y="6359"/>
                  </a:cubicBezTo>
                  <a:cubicBezTo>
                    <a:pt x="4049" y="4191"/>
                    <a:pt x="1906" y="2143"/>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96"/>
            <p:cNvSpPr/>
            <p:nvPr/>
          </p:nvSpPr>
          <p:spPr>
            <a:xfrm>
              <a:off x="2553240" y="1921088"/>
              <a:ext cx="261086" cy="344785"/>
            </a:xfrm>
            <a:custGeom>
              <a:rect b="b" l="l" r="r" t="t"/>
              <a:pathLst>
                <a:path extrusionOk="0" h="10599" w="8026">
                  <a:moveTo>
                    <a:pt x="6478" y="1"/>
                  </a:moveTo>
                  <a:cubicBezTo>
                    <a:pt x="6335" y="1"/>
                    <a:pt x="6192" y="144"/>
                    <a:pt x="6192" y="334"/>
                  </a:cubicBezTo>
                  <a:cubicBezTo>
                    <a:pt x="6216" y="2144"/>
                    <a:pt x="2834" y="4883"/>
                    <a:pt x="1120" y="7312"/>
                  </a:cubicBezTo>
                  <a:cubicBezTo>
                    <a:pt x="357" y="8455"/>
                    <a:pt x="0" y="9407"/>
                    <a:pt x="0" y="10289"/>
                  </a:cubicBezTo>
                  <a:cubicBezTo>
                    <a:pt x="0" y="10455"/>
                    <a:pt x="119" y="10598"/>
                    <a:pt x="286" y="10598"/>
                  </a:cubicBezTo>
                  <a:lnTo>
                    <a:pt x="286" y="10574"/>
                  </a:lnTo>
                  <a:lnTo>
                    <a:pt x="1501" y="10574"/>
                  </a:lnTo>
                  <a:cubicBezTo>
                    <a:pt x="1691" y="10574"/>
                    <a:pt x="1834" y="10455"/>
                    <a:pt x="1834" y="10265"/>
                  </a:cubicBezTo>
                  <a:cubicBezTo>
                    <a:pt x="1834" y="8431"/>
                    <a:pt x="5216" y="5716"/>
                    <a:pt x="6906" y="3263"/>
                  </a:cubicBezTo>
                  <a:cubicBezTo>
                    <a:pt x="7668" y="2168"/>
                    <a:pt x="8026" y="1215"/>
                    <a:pt x="8026" y="287"/>
                  </a:cubicBezTo>
                  <a:cubicBezTo>
                    <a:pt x="8026" y="144"/>
                    <a:pt x="7907" y="1"/>
                    <a:pt x="774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96"/>
            <p:cNvSpPr/>
            <p:nvPr/>
          </p:nvSpPr>
          <p:spPr>
            <a:xfrm>
              <a:off x="2684140" y="1921088"/>
              <a:ext cx="131747" cy="218504"/>
            </a:xfrm>
            <a:custGeom>
              <a:rect b="b" l="l" r="r" t="t"/>
              <a:pathLst>
                <a:path extrusionOk="0" h="6717" w="4050">
                  <a:moveTo>
                    <a:pt x="2454" y="1"/>
                  </a:moveTo>
                  <a:cubicBezTo>
                    <a:pt x="2287" y="1"/>
                    <a:pt x="2120" y="144"/>
                    <a:pt x="2168" y="334"/>
                  </a:cubicBezTo>
                  <a:cubicBezTo>
                    <a:pt x="2168" y="453"/>
                    <a:pt x="2168" y="525"/>
                    <a:pt x="2120" y="644"/>
                  </a:cubicBezTo>
                  <a:cubicBezTo>
                    <a:pt x="1930" y="1715"/>
                    <a:pt x="739" y="3097"/>
                    <a:pt x="1" y="3930"/>
                  </a:cubicBezTo>
                  <a:lnTo>
                    <a:pt x="1" y="6716"/>
                  </a:lnTo>
                  <a:cubicBezTo>
                    <a:pt x="1930" y="4549"/>
                    <a:pt x="4049" y="2501"/>
                    <a:pt x="4049" y="334"/>
                  </a:cubicBezTo>
                  <a:cubicBezTo>
                    <a:pt x="4049" y="144"/>
                    <a:pt x="3883" y="1"/>
                    <a:pt x="3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6" name="Google Shape;21486;p96"/>
          <p:cNvGrpSpPr/>
          <p:nvPr/>
        </p:nvGrpSpPr>
        <p:grpSpPr>
          <a:xfrm>
            <a:off x="2692558" y="3917019"/>
            <a:ext cx="542999" cy="535434"/>
            <a:chOff x="2508283" y="2478100"/>
            <a:chExt cx="347876" cy="343029"/>
          </a:xfrm>
        </p:grpSpPr>
        <p:sp>
          <p:nvSpPr>
            <p:cNvPr id="21487" name="Google Shape;21487;p96"/>
            <p:cNvSpPr/>
            <p:nvPr/>
          </p:nvSpPr>
          <p:spPr>
            <a:xfrm>
              <a:off x="2508283" y="2666351"/>
              <a:ext cx="158096" cy="154778"/>
            </a:xfrm>
            <a:custGeom>
              <a:rect b="b" l="l" r="r" t="t"/>
              <a:pathLst>
                <a:path extrusionOk="0" h="4758" w="4860">
                  <a:moveTo>
                    <a:pt x="3097" y="0"/>
                  </a:moveTo>
                  <a:lnTo>
                    <a:pt x="477" y="2620"/>
                  </a:lnTo>
                  <a:cubicBezTo>
                    <a:pt x="1" y="3096"/>
                    <a:pt x="1" y="3906"/>
                    <a:pt x="477" y="4382"/>
                  </a:cubicBezTo>
                  <a:cubicBezTo>
                    <a:pt x="715" y="4632"/>
                    <a:pt x="1037" y="4757"/>
                    <a:pt x="1358" y="4757"/>
                  </a:cubicBezTo>
                  <a:cubicBezTo>
                    <a:pt x="1680" y="4757"/>
                    <a:pt x="2001" y="4632"/>
                    <a:pt x="2240" y="4382"/>
                  </a:cubicBezTo>
                  <a:lnTo>
                    <a:pt x="4859" y="1762"/>
                  </a:lnTo>
                  <a:cubicBezTo>
                    <a:pt x="4097" y="1381"/>
                    <a:pt x="3502" y="762"/>
                    <a:pt x="309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96"/>
            <p:cNvSpPr/>
            <p:nvPr/>
          </p:nvSpPr>
          <p:spPr>
            <a:xfrm>
              <a:off x="2523800" y="2699661"/>
              <a:ext cx="142579" cy="121467"/>
            </a:xfrm>
            <a:custGeom>
              <a:rect b="b" l="l" r="r" t="t"/>
              <a:pathLst>
                <a:path extrusionOk="0" h="3734" w="4383">
                  <a:moveTo>
                    <a:pt x="3382" y="0"/>
                  </a:moveTo>
                  <a:lnTo>
                    <a:pt x="0" y="3358"/>
                  </a:lnTo>
                  <a:cubicBezTo>
                    <a:pt x="238" y="3608"/>
                    <a:pt x="560" y="3733"/>
                    <a:pt x="881" y="3733"/>
                  </a:cubicBezTo>
                  <a:cubicBezTo>
                    <a:pt x="1203" y="3733"/>
                    <a:pt x="1524" y="3608"/>
                    <a:pt x="1763" y="3358"/>
                  </a:cubicBezTo>
                  <a:lnTo>
                    <a:pt x="4382" y="738"/>
                  </a:lnTo>
                  <a:cubicBezTo>
                    <a:pt x="4001" y="548"/>
                    <a:pt x="3668" y="286"/>
                    <a:pt x="3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96"/>
            <p:cNvSpPr/>
            <p:nvPr/>
          </p:nvSpPr>
          <p:spPr>
            <a:xfrm>
              <a:off x="2562511" y="2698881"/>
              <a:ext cx="72086" cy="71306"/>
            </a:xfrm>
            <a:custGeom>
              <a:rect b="b" l="l" r="r" t="t"/>
              <a:pathLst>
                <a:path extrusionOk="0" h="2192" w="2216">
                  <a:moveTo>
                    <a:pt x="453" y="0"/>
                  </a:moveTo>
                  <a:lnTo>
                    <a:pt x="1" y="429"/>
                  </a:lnTo>
                  <a:lnTo>
                    <a:pt x="1763" y="2191"/>
                  </a:lnTo>
                  <a:lnTo>
                    <a:pt x="2216" y="1739"/>
                  </a:lnTo>
                  <a:lnTo>
                    <a:pt x="45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96"/>
            <p:cNvSpPr/>
            <p:nvPr/>
          </p:nvSpPr>
          <p:spPr>
            <a:xfrm>
              <a:off x="2591202" y="2727540"/>
              <a:ext cx="43395" cy="43428"/>
            </a:xfrm>
            <a:custGeom>
              <a:rect b="b" l="l" r="r" t="t"/>
              <a:pathLst>
                <a:path extrusionOk="0" h="1335" w="1334">
                  <a:moveTo>
                    <a:pt x="429" y="0"/>
                  </a:moveTo>
                  <a:lnTo>
                    <a:pt x="0" y="453"/>
                  </a:lnTo>
                  <a:lnTo>
                    <a:pt x="881" y="1334"/>
                  </a:lnTo>
                  <a:lnTo>
                    <a:pt x="1334" y="905"/>
                  </a:lnTo>
                  <a:lnTo>
                    <a:pt x="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96"/>
            <p:cNvSpPr/>
            <p:nvPr/>
          </p:nvSpPr>
          <p:spPr>
            <a:xfrm>
              <a:off x="2591950" y="2478100"/>
              <a:ext cx="264209" cy="263428"/>
            </a:xfrm>
            <a:custGeom>
              <a:rect b="b" l="l" r="r" t="t"/>
              <a:pathLst>
                <a:path extrusionOk="0" h="8098" w="8122">
                  <a:moveTo>
                    <a:pt x="4049" y="0"/>
                  </a:moveTo>
                  <a:cubicBezTo>
                    <a:pt x="1811" y="0"/>
                    <a:pt x="1" y="1810"/>
                    <a:pt x="1" y="4049"/>
                  </a:cubicBezTo>
                  <a:cubicBezTo>
                    <a:pt x="1" y="6263"/>
                    <a:pt x="1835" y="8097"/>
                    <a:pt x="4073" y="8097"/>
                  </a:cubicBezTo>
                  <a:cubicBezTo>
                    <a:pt x="6312" y="8097"/>
                    <a:pt x="8122" y="6311"/>
                    <a:pt x="8122" y="4049"/>
                  </a:cubicBezTo>
                  <a:cubicBezTo>
                    <a:pt x="8122" y="1786"/>
                    <a:pt x="6288" y="0"/>
                    <a:pt x="4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96"/>
            <p:cNvSpPr/>
            <p:nvPr/>
          </p:nvSpPr>
          <p:spPr>
            <a:xfrm>
              <a:off x="2630694" y="2516810"/>
              <a:ext cx="225465" cy="225465"/>
            </a:xfrm>
            <a:custGeom>
              <a:rect b="b" l="l" r="r" t="t"/>
              <a:pathLst>
                <a:path extrusionOk="0" h="6931" w="6931">
                  <a:moveTo>
                    <a:pt x="5740" y="1"/>
                  </a:moveTo>
                  <a:lnTo>
                    <a:pt x="1" y="5740"/>
                  </a:lnTo>
                  <a:cubicBezTo>
                    <a:pt x="739" y="6478"/>
                    <a:pt x="1739" y="6931"/>
                    <a:pt x="2858" y="6931"/>
                  </a:cubicBezTo>
                  <a:cubicBezTo>
                    <a:pt x="5121" y="6907"/>
                    <a:pt x="6931" y="5073"/>
                    <a:pt x="6931" y="2859"/>
                  </a:cubicBezTo>
                  <a:cubicBezTo>
                    <a:pt x="6931" y="1716"/>
                    <a:pt x="6478" y="715"/>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96"/>
            <p:cNvSpPr/>
            <p:nvPr/>
          </p:nvSpPr>
          <p:spPr>
            <a:xfrm>
              <a:off x="2632255" y="2518372"/>
              <a:ext cx="182070" cy="182070"/>
            </a:xfrm>
            <a:custGeom>
              <a:rect b="b" l="l" r="r" t="t"/>
              <a:pathLst>
                <a:path extrusionOk="0" h="5597" w="5597">
                  <a:moveTo>
                    <a:pt x="2810" y="1"/>
                  </a:moveTo>
                  <a:cubicBezTo>
                    <a:pt x="1262" y="1"/>
                    <a:pt x="0" y="1263"/>
                    <a:pt x="0" y="2811"/>
                  </a:cubicBezTo>
                  <a:cubicBezTo>
                    <a:pt x="0" y="4359"/>
                    <a:pt x="1262" y="5597"/>
                    <a:pt x="2810" y="5597"/>
                  </a:cubicBezTo>
                  <a:cubicBezTo>
                    <a:pt x="4358" y="5597"/>
                    <a:pt x="5597" y="4359"/>
                    <a:pt x="5597" y="2811"/>
                  </a:cubicBezTo>
                  <a:cubicBezTo>
                    <a:pt x="5597" y="1263"/>
                    <a:pt x="4358" y="1"/>
                    <a:pt x="281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96"/>
            <p:cNvSpPr/>
            <p:nvPr/>
          </p:nvSpPr>
          <p:spPr>
            <a:xfrm>
              <a:off x="2659353" y="2544721"/>
              <a:ext cx="156534" cy="155721"/>
            </a:xfrm>
            <a:custGeom>
              <a:rect b="b" l="l" r="r" t="t"/>
              <a:pathLst>
                <a:path extrusionOk="0" h="4787" w="4812">
                  <a:moveTo>
                    <a:pt x="3978" y="0"/>
                  </a:moveTo>
                  <a:lnTo>
                    <a:pt x="1" y="3953"/>
                  </a:lnTo>
                  <a:cubicBezTo>
                    <a:pt x="501" y="4454"/>
                    <a:pt x="1239" y="4787"/>
                    <a:pt x="2001" y="4787"/>
                  </a:cubicBezTo>
                  <a:cubicBezTo>
                    <a:pt x="3549" y="4787"/>
                    <a:pt x="4811" y="3549"/>
                    <a:pt x="4811" y="2001"/>
                  </a:cubicBezTo>
                  <a:cubicBezTo>
                    <a:pt x="4811" y="1215"/>
                    <a:pt x="4478" y="500"/>
                    <a:pt x="397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5" name="Google Shape;21495;p96"/>
          <p:cNvGrpSpPr/>
          <p:nvPr/>
        </p:nvGrpSpPr>
        <p:grpSpPr>
          <a:xfrm>
            <a:off x="2696214" y="4799405"/>
            <a:ext cx="549042" cy="535281"/>
            <a:chOff x="2510625" y="3043406"/>
            <a:chExt cx="351747" cy="342931"/>
          </a:xfrm>
        </p:grpSpPr>
        <p:sp>
          <p:nvSpPr>
            <p:cNvPr id="21496" name="Google Shape;21496;p96"/>
            <p:cNvSpPr/>
            <p:nvPr/>
          </p:nvSpPr>
          <p:spPr>
            <a:xfrm>
              <a:off x="2510625" y="3229543"/>
              <a:ext cx="169676" cy="156795"/>
            </a:xfrm>
            <a:custGeom>
              <a:rect b="b" l="l" r="r" t="t"/>
              <a:pathLst>
                <a:path extrusionOk="0" h="4820" w="5216">
                  <a:moveTo>
                    <a:pt x="3358" y="0"/>
                  </a:moveTo>
                  <a:lnTo>
                    <a:pt x="119" y="3691"/>
                  </a:lnTo>
                  <a:cubicBezTo>
                    <a:pt x="0" y="3810"/>
                    <a:pt x="24" y="4001"/>
                    <a:pt x="143" y="4120"/>
                  </a:cubicBezTo>
                  <a:cubicBezTo>
                    <a:pt x="668" y="4590"/>
                    <a:pt x="1313" y="4819"/>
                    <a:pt x="1956" y="4819"/>
                  </a:cubicBezTo>
                  <a:cubicBezTo>
                    <a:pt x="2715" y="4819"/>
                    <a:pt x="3471" y="4500"/>
                    <a:pt x="4025" y="3882"/>
                  </a:cubicBezTo>
                  <a:lnTo>
                    <a:pt x="4882" y="2906"/>
                  </a:lnTo>
                  <a:cubicBezTo>
                    <a:pt x="4930" y="2858"/>
                    <a:pt x="4978" y="2763"/>
                    <a:pt x="4978" y="2667"/>
                  </a:cubicBezTo>
                  <a:lnTo>
                    <a:pt x="4906" y="1929"/>
                  </a:lnTo>
                  <a:lnTo>
                    <a:pt x="5216" y="1596"/>
                  </a:lnTo>
                  <a:lnTo>
                    <a:pt x="3358"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96"/>
            <p:cNvSpPr/>
            <p:nvPr/>
          </p:nvSpPr>
          <p:spPr>
            <a:xfrm>
              <a:off x="2550898" y="3262073"/>
              <a:ext cx="129404" cy="124265"/>
            </a:xfrm>
            <a:custGeom>
              <a:rect b="b" l="l" r="r" t="t"/>
              <a:pathLst>
                <a:path extrusionOk="0" h="3820" w="3978">
                  <a:moveTo>
                    <a:pt x="3287" y="0"/>
                  </a:moveTo>
                  <a:cubicBezTo>
                    <a:pt x="3240" y="72"/>
                    <a:pt x="48" y="3668"/>
                    <a:pt x="1" y="3715"/>
                  </a:cubicBezTo>
                  <a:cubicBezTo>
                    <a:pt x="246" y="3785"/>
                    <a:pt x="493" y="3820"/>
                    <a:pt x="739" y="3820"/>
                  </a:cubicBezTo>
                  <a:cubicBezTo>
                    <a:pt x="1495" y="3820"/>
                    <a:pt x="2230" y="3493"/>
                    <a:pt x="2787" y="2882"/>
                  </a:cubicBezTo>
                  <a:lnTo>
                    <a:pt x="3644" y="1906"/>
                  </a:lnTo>
                  <a:cubicBezTo>
                    <a:pt x="3692" y="1858"/>
                    <a:pt x="3740" y="1763"/>
                    <a:pt x="3740" y="1667"/>
                  </a:cubicBezTo>
                  <a:lnTo>
                    <a:pt x="3668" y="929"/>
                  </a:lnTo>
                  <a:cubicBezTo>
                    <a:pt x="3978" y="596"/>
                    <a:pt x="3930" y="620"/>
                    <a:pt x="3978" y="596"/>
                  </a:cubicBezTo>
                  <a:lnTo>
                    <a:pt x="328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96"/>
            <p:cNvSpPr/>
            <p:nvPr/>
          </p:nvSpPr>
          <p:spPr>
            <a:xfrm>
              <a:off x="2619080" y="3043406"/>
              <a:ext cx="243292" cy="248367"/>
            </a:xfrm>
            <a:custGeom>
              <a:rect b="b" l="l" r="r" t="t"/>
              <a:pathLst>
                <a:path extrusionOk="0" h="7635" w="7479">
                  <a:moveTo>
                    <a:pt x="5743" y="1238"/>
                  </a:moveTo>
                  <a:cubicBezTo>
                    <a:pt x="5816" y="1238"/>
                    <a:pt x="5890" y="1263"/>
                    <a:pt x="5954" y="1317"/>
                  </a:cubicBezTo>
                  <a:cubicBezTo>
                    <a:pt x="6073" y="1436"/>
                    <a:pt x="6097" y="1626"/>
                    <a:pt x="5978" y="1745"/>
                  </a:cubicBezTo>
                  <a:lnTo>
                    <a:pt x="4763" y="3150"/>
                  </a:lnTo>
                  <a:cubicBezTo>
                    <a:pt x="4698" y="3216"/>
                    <a:pt x="4611" y="3252"/>
                    <a:pt x="4522" y="3252"/>
                  </a:cubicBezTo>
                  <a:cubicBezTo>
                    <a:pt x="4449" y="3252"/>
                    <a:pt x="4375" y="3228"/>
                    <a:pt x="4311" y="3174"/>
                  </a:cubicBezTo>
                  <a:cubicBezTo>
                    <a:pt x="4192" y="3055"/>
                    <a:pt x="4168" y="2888"/>
                    <a:pt x="4287" y="2745"/>
                  </a:cubicBezTo>
                  <a:lnTo>
                    <a:pt x="5502" y="1340"/>
                  </a:lnTo>
                  <a:cubicBezTo>
                    <a:pt x="5567" y="1275"/>
                    <a:pt x="5654" y="1238"/>
                    <a:pt x="5743" y="1238"/>
                  </a:cubicBezTo>
                  <a:close/>
                  <a:moveTo>
                    <a:pt x="5782" y="0"/>
                  </a:moveTo>
                  <a:cubicBezTo>
                    <a:pt x="5350" y="0"/>
                    <a:pt x="4918" y="181"/>
                    <a:pt x="4620" y="531"/>
                  </a:cubicBezTo>
                  <a:lnTo>
                    <a:pt x="0" y="5770"/>
                  </a:lnTo>
                  <a:lnTo>
                    <a:pt x="2048" y="7556"/>
                  </a:lnTo>
                  <a:cubicBezTo>
                    <a:pt x="2102" y="7610"/>
                    <a:pt x="2175" y="7634"/>
                    <a:pt x="2250" y="7634"/>
                  </a:cubicBezTo>
                  <a:cubicBezTo>
                    <a:pt x="2341" y="7634"/>
                    <a:pt x="2436" y="7598"/>
                    <a:pt x="2501" y="7532"/>
                  </a:cubicBezTo>
                  <a:lnTo>
                    <a:pt x="6907" y="2531"/>
                  </a:lnTo>
                  <a:cubicBezTo>
                    <a:pt x="7478" y="1912"/>
                    <a:pt x="7407" y="959"/>
                    <a:pt x="6788" y="388"/>
                  </a:cubicBezTo>
                  <a:cubicBezTo>
                    <a:pt x="6505" y="127"/>
                    <a:pt x="6144" y="0"/>
                    <a:pt x="578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96"/>
            <p:cNvSpPr/>
            <p:nvPr/>
          </p:nvSpPr>
          <p:spPr>
            <a:xfrm>
              <a:off x="2656262" y="3055995"/>
              <a:ext cx="206110" cy="236526"/>
            </a:xfrm>
            <a:custGeom>
              <a:rect b="b" l="l" r="r" t="t"/>
              <a:pathLst>
                <a:path extrusionOk="0" h="7271" w="6336">
                  <a:moveTo>
                    <a:pt x="5645" y="1"/>
                  </a:moveTo>
                  <a:lnTo>
                    <a:pt x="4811" y="953"/>
                  </a:lnTo>
                  <a:cubicBezTo>
                    <a:pt x="4930" y="1072"/>
                    <a:pt x="4954" y="1239"/>
                    <a:pt x="4835" y="1382"/>
                  </a:cubicBezTo>
                  <a:lnTo>
                    <a:pt x="3620" y="2787"/>
                  </a:lnTo>
                  <a:cubicBezTo>
                    <a:pt x="3549" y="2858"/>
                    <a:pt x="3453" y="2904"/>
                    <a:pt x="3356" y="2904"/>
                  </a:cubicBezTo>
                  <a:cubicBezTo>
                    <a:pt x="3291" y="2904"/>
                    <a:pt x="3226" y="2883"/>
                    <a:pt x="3168" y="2835"/>
                  </a:cubicBezTo>
                  <a:cubicBezTo>
                    <a:pt x="3144" y="2858"/>
                    <a:pt x="72" y="6335"/>
                    <a:pt x="1" y="6407"/>
                  </a:cubicBezTo>
                  <a:cubicBezTo>
                    <a:pt x="763" y="7050"/>
                    <a:pt x="596" y="6931"/>
                    <a:pt x="929" y="7193"/>
                  </a:cubicBezTo>
                  <a:cubicBezTo>
                    <a:pt x="983" y="7246"/>
                    <a:pt x="1056" y="7271"/>
                    <a:pt x="1131" y="7271"/>
                  </a:cubicBezTo>
                  <a:cubicBezTo>
                    <a:pt x="1222" y="7271"/>
                    <a:pt x="1316" y="7234"/>
                    <a:pt x="1382" y="7169"/>
                  </a:cubicBezTo>
                  <a:lnTo>
                    <a:pt x="5787" y="2168"/>
                  </a:lnTo>
                  <a:cubicBezTo>
                    <a:pt x="6335" y="1525"/>
                    <a:pt x="6264" y="572"/>
                    <a:pt x="564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0" name="Google Shape;21500;p96"/>
          <p:cNvGrpSpPr/>
          <p:nvPr/>
        </p:nvGrpSpPr>
        <p:grpSpPr>
          <a:xfrm>
            <a:off x="2672044" y="5668539"/>
            <a:ext cx="644552" cy="538125"/>
            <a:chOff x="2495141" y="3600222"/>
            <a:chExt cx="412936" cy="344753"/>
          </a:xfrm>
        </p:grpSpPr>
        <p:sp>
          <p:nvSpPr>
            <p:cNvPr id="21501" name="Google Shape;21501;p96"/>
            <p:cNvSpPr/>
            <p:nvPr/>
          </p:nvSpPr>
          <p:spPr>
            <a:xfrm>
              <a:off x="2495141" y="3600255"/>
              <a:ext cx="380406" cy="344493"/>
            </a:xfrm>
            <a:custGeom>
              <a:rect b="b" l="l" r="r" t="t"/>
              <a:pathLst>
                <a:path extrusionOk="0" h="10590" w="11694">
                  <a:moveTo>
                    <a:pt x="5787" y="1"/>
                  </a:moveTo>
                  <a:cubicBezTo>
                    <a:pt x="4435" y="1"/>
                    <a:pt x="3083" y="513"/>
                    <a:pt x="2048" y="1535"/>
                  </a:cubicBezTo>
                  <a:cubicBezTo>
                    <a:pt x="48" y="3536"/>
                    <a:pt x="0" y="6727"/>
                    <a:pt x="1834" y="8799"/>
                  </a:cubicBezTo>
                  <a:cubicBezTo>
                    <a:pt x="2881" y="9994"/>
                    <a:pt x="4336" y="10590"/>
                    <a:pt x="5794" y="10590"/>
                  </a:cubicBezTo>
                  <a:cubicBezTo>
                    <a:pt x="7154" y="10590"/>
                    <a:pt x="8515" y="10071"/>
                    <a:pt x="9550" y="9037"/>
                  </a:cubicBezTo>
                  <a:cubicBezTo>
                    <a:pt x="11693" y="6894"/>
                    <a:pt x="11598" y="3393"/>
                    <a:pt x="9312" y="1345"/>
                  </a:cubicBezTo>
                  <a:cubicBezTo>
                    <a:pt x="8311" y="448"/>
                    <a:pt x="7049" y="1"/>
                    <a:pt x="57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96"/>
            <p:cNvSpPr/>
            <p:nvPr/>
          </p:nvSpPr>
          <p:spPr>
            <a:xfrm>
              <a:off x="2561763" y="3600255"/>
              <a:ext cx="313784" cy="293974"/>
            </a:xfrm>
            <a:custGeom>
              <a:rect b="b" l="l" r="r" t="t"/>
              <a:pathLst>
                <a:path extrusionOk="0" h="9037" w="9646">
                  <a:moveTo>
                    <a:pt x="3739" y="1"/>
                  </a:moveTo>
                  <a:cubicBezTo>
                    <a:pt x="2387" y="1"/>
                    <a:pt x="1035" y="513"/>
                    <a:pt x="0" y="1535"/>
                  </a:cubicBezTo>
                  <a:lnTo>
                    <a:pt x="7502" y="9037"/>
                  </a:lnTo>
                  <a:cubicBezTo>
                    <a:pt x="9645" y="6894"/>
                    <a:pt x="9550" y="3393"/>
                    <a:pt x="7264" y="1345"/>
                  </a:cubicBezTo>
                  <a:cubicBezTo>
                    <a:pt x="6263" y="448"/>
                    <a:pt x="5001" y="1"/>
                    <a:pt x="37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96"/>
            <p:cNvSpPr/>
            <p:nvPr/>
          </p:nvSpPr>
          <p:spPr>
            <a:xfrm>
              <a:off x="2543155" y="3605264"/>
              <a:ext cx="202239" cy="281222"/>
            </a:xfrm>
            <a:custGeom>
              <a:rect b="b" l="l" r="r" t="t"/>
              <a:pathLst>
                <a:path extrusionOk="0" h="8645" w="6217">
                  <a:moveTo>
                    <a:pt x="5549" y="0"/>
                  </a:moveTo>
                  <a:lnTo>
                    <a:pt x="3239" y="2286"/>
                  </a:lnTo>
                  <a:cubicBezTo>
                    <a:pt x="2049" y="3501"/>
                    <a:pt x="3335" y="4834"/>
                    <a:pt x="2382" y="5787"/>
                  </a:cubicBezTo>
                  <a:lnTo>
                    <a:pt x="1" y="8168"/>
                  </a:lnTo>
                  <a:cubicBezTo>
                    <a:pt x="120" y="8335"/>
                    <a:pt x="239" y="8502"/>
                    <a:pt x="405" y="8645"/>
                  </a:cubicBezTo>
                  <a:lnTo>
                    <a:pt x="2811" y="6240"/>
                  </a:lnTo>
                  <a:cubicBezTo>
                    <a:pt x="4001" y="5025"/>
                    <a:pt x="2715" y="3691"/>
                    <a:pt x="3668" y="2739"/>
                  </a:cubicBezTo>
                  <a:lnTo>
                    <a:pt x="6216" y="191"/>
                  </a:lnTo>
                  <a:cubicBezTo>
                    <a:pt x="5978" y="119"/>
                    <a:pt x="5788" y="48"/>
                    <a:pt x="5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96"/>
            <p:cNvSpPr/>
            <p:nvPr/>
          </p:nvSpPr>
          <p:spPr>
            <a:xfrm>
              <a:off x="2630694" y="3606012"/>
              <a:ext cx="114701" cy="133308"/>
            </a:xfrm>
            <a:custGeom>
              <a:rect b="b" l="l" r="r" t="t"/>
              <a:pathLst>
                <a:path extrusionOk="0" h="4098" w="3526">
                  <a:moveTo>
                    <a:pt x="2858" y="1"/>
                  </a:moveTo>
                  <a:lnTo>
                    <a:pt x="548" y="2287"/>
                  </a:lnTo>
                  <a:cubicBezTo>
                    <a:pt x="144" y="2668"/>
                    <a:pt x="24" y="3097"/>
                    <a:pt x="1" y="3478"/>
                  </a:cubicBezTo>
                  <a:lnTo>
                    <a:pt x="620" y="4097"/>
                  </a:lnTo>
                  <a:cubicBezTo>
                    <a:pt x="572" y="3597"/>
                    <a:pt x="572" y="3121"/>
                    <a:pt x="977" y="2716"/>
                  </a:cubicBezTo>
                  <a:lnTo>
                    <a:pt x="3525" y="215"/>
                  </a:lnTo>
                  <a:cubicBezTo>
                    <a:pt x="3287" y="120"/>
                    <a:pt x="3097" y="49"/>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96"/>
            <p:cNvSpPr/>
            <p:nvPr/>
          </p:nvSpPr>
          <p:spPr>
            <a:xfrm>
              <a:off x="2512187" y="3600222"/>
              <a:ext cx="185941" cy="211900"/>
            </a:xfrm>
            <a:custGeom>
              <a:rect b="b" l="l" r="r" t="t"/>
              <a:pathLst>
                <a:path extrusionOk="0" h="6514" w="5716">
                  <a:moveTo>
                    <a:pt x="5287" y="0"/>
                  </a:moveTo>
                  <a:cubicBezTo>
                    <a:pt x="5138" y="0"/>
                    <a:pt x="4989" y="12"/>
                    <a:pt x="4858" y="36"/>
                  </a:cubicBezTo>
                  <a:lnTo>
                    <a:pt x="2858" y="2013"/>
                  </a:lnTo>
                  <a:cubicBezTo>
                    <a:pt x="2215" y="2679"/>
                    <a:pt x="2096" y="3680"/>
                    <a:pt x="1548" y="4227"/>
                  </a:cubicBezTo>
                  <a:lnTo>
                    <a:pt x="0" y="5775"/>
                  </a:lnTo>
                  <a:cubicBezTo>
                    <a:pt x="24" y="6013"/>
                    <a:pt x="71" y="6275"/>
                    <a:pt x="119" y="6514"/>
                  </a:cubicBezTo>
                  <a:lnTo>
                    <a:pt x="2000" y="4632"/>
                  </a:lnTo>
                  <a:cubicBezTo>
                    <a:pt x="2643" y="3989"/>
                    <a:pt x="2763" y="2965"/>
                    <a:pt x="3310" y="2441"/>
                  </a:cubicBezTo>
                  <a:lnTo>
                    <a:pt x="5716" y="36"/>
                  </a:lnTo>
                  <a:cubicBezTo>
                    <a:pt x="5585" y="12"/>
                    <a:pt x="5436" y="0"/>
                    <a:pt x="5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96"/>
            <p:cNvSpPr/>
            <p:nvPr/>
          </p:nvSpPr>
          <p:spPr>
            <a:xfrm>
              <a:off x="2592731" y="3600222"/>
              <a:ext cx="105397" cy="96484"/>
            </a:xfrm>
            <a:custGeom>
              <a:rect b="b" l="l" r="r" t="t"/>
              <a:pathLst>
                <a:path extrusionOk="0" h="2966" w="3240">
                  <a:moveTo>
                    <a:pt x="2811" y="0"/>
                  </a:moveTo>
                  <a:cubicBezTo>
                    <a:pt x="2662" y="0"/>
                    <a:pt x="2513" y="12"/>
                    <a:pt x="2382" y="36"/>
                  </a:cubicBezTo>
                  <a:cubicBezTo>
                    <a:pt x="215" y="2203"/>
                    <a:pt x="239" y="2132"/>
                    <a:pt x="1" y="2537"/>
                  </a:cubicBezTo>
                  <a:lnTo>
                    <a:pt x="453" y="2965"/>
                  </a:lnTo>
                  <a:cubicBezTo>
                    <a:pt x="691" y="2537"/>
                    <a:pt x="572" y="2703"/>
                    <a:pt x="3240" y="36"/>
                  </a:cubicBezTo>
                  <a:cubicBezTo>
                    <a:pt x="3109" y="12"/>
                    <a:pt x="2960"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96"/>
            <p:cNvSpPr/>
            <p:nvPr/>
          </p:nvSpPr>
          <p:spPr>
            <a:xfrm>
              <a:off x="2645430" y="3758643"/>
              <a:ext cx="210729" cy="185941"/>
            </a:xfrm>
            <a:custGeom>
              <a:rect b="b" l="l" r="r" t="t"/>
              <a:pathLst>
                <a:path extrusionOk="0" h="5716" w="6478">
                  <a:moveTo>
                    <a:pt x="6478" y="0"/>
                  </a:moveTo>
                  <a:lnTo>
                    <a:pt x="4930" y="1548"/>
                  </a:lnTo>
                  <a:cubicBezTo>
                    <a:pt x="4358" y="2096"/>
                    <a:pt x="3382" y="2215"/>
                    <a:pt x="2715" y="2858"/>
                  </a:cubicBezTo>
                  <a:lnTo>
                    <a:pt x="0" y="5597"/>
                  </a:lnTo>
                  <a:cubicBezTo>
                    <a:pt x="238" y="5668"/>
                    <a:pt x="476" y="5692"/>
                    <a:pt x="738" y="5716"/>
                  </a:cubicBezTo>
                  <a:lnTo>
                    <a:pt x="3144" y="3311"/>
                  </a:lnTo>
                  <a:cubicBezTo>
                    <a:pt x="3715" y="2787"/>
                    <a:pt x="4692" y="2668"/>
                    <a:pt x="5358" y="2001"/>
                  </a:cubicBezTo>
                  <a:lnTo>
                    <a:pt x="6478" y="882"/>
                  </a:lnTo>
                  <a:lnTo>
                    <a:pt x="64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96"/>
            <p:cNvSpPr/>
            <p:nvPr/>
          </p:nvSpPr>
          <p:spPr>
            <a:xfrm>
              <a:off x="2750762" y="3760205"/>
              <a:ext cx="105397" cy="94532"/>
            </a:xfrm>
            <a:custGeom>
              <a:rect b="b" l="l" r="r" t="t"/>
              <a:pathLst>
                <a:path extrusionOk="0" h="2906" w="3240">
                  <a:moveTo>
                    <a:pt x="3240" y="0"/>
                  </a:moveTo>
                  <a:lnTo>
                    <a:pt x="1692" y="1548"/>
                  </a:lnTo>
                  <a:cubicBezTo>
                    <a:pt x="1263" y="1953"/>
                    <a:pt x="596" y="2096"/>
                    <a:pt x="1" y="2453"/>
                  </a:cubicBezTo>
                  <a:lnTo>
                    <a:pt x="430" y="2905"/>
                  </a:lnTo>
                  <a:cubicBezTo>
                    <a:pt x="977" y="2620"/>
                    <a:pt x="1620" y="2429"/>
                    <a:pt x="2120" y="1953"/>
                  </a:cubicBezTo>
                  <a:lnTo>
                    <a:pt x="3240" y="834"/>
                  </a:lnTo>
                  <a:lnTo>
                    <a:pt x="3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96"/>
            <p:cNvSpPr/>
            <p:nvPr/>
          </p:nvSpPr>
          <p:spPr>
            <a:xfrm>
              <a:off x="2716703" y="3632362"/>
              <a:ext cx="81358" cy="78072"/>
            </a:xfrm>
            <a:custGeom>
              <a:rect b="b" l="l" r="r" t="t"/>
              <a:pathLst>
                <a:path extrusionOk="0" h="2400" w="2501">
                  <a:moveTo>
                    <a:pt x="2000" y="1"/>
                  </a:moveTo>
                  <a:lnTo>
                    <a:pt x="119" y="1858"/>
                  </a:lnTo>
                  <a:cubicBezTo>
                    <a:pt x="0" y="1977"/>
                    <a:pt x="0" y="2192"/>
                    <a:pt x="119" y="2311"/>
                  </a:cubicBezTo>
                  <a:cubicBezTo>
                    <a:pt x="179" y="2370"/>
                    <a:pt x="262" y="2400"/>
                    <a:pt x="345" y="2400"/>
                  </a:cubicBezTo>
                  <a:cubicBezTo>
                    <a:pt x="429" y="2400"/>
                    <a:pt x="512" y="2370"/>
                    <a:pt x="572" y="2311"/>
                  </a:cubicBezTo>
                  <a:lnTo>
                    <a:pt x="2501" y="382"/>
                  </a:lnTo>
                  <a:cubicBezTo>
                    <a:pt x="2358" y="239"/>
                    <a:pt x="2215" y="72"/>
                    <a:pt x="2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96"/>
            <p:cNvSpPr/>
            <p:nvPr/>
          </p:nvSpPr>
          <p:spPr>
            <a:xfrm>
              <a:off x="2674089" y="3725332"/>
              <a:ext cx="58131" cy="58131"/>
            </a:xfrm>
            <a:custGeom>
              <a:rect b="b" l="l" r="r" t="t"/>
              <a:pathLst>
                <a:path extrusionOk="0" h="1787" w="1787">
                  <a:moveTo>
                    <a:pt x="905" y="620"/>
                  </a:moveTo>
                  <a:cubicBezTo>
                    <a:pt x="1048" y="620"/>
                    <a:pt x="1167" y="739"/>
                    <a:pt x="1167" y="882"/>
                  </a:cubicBezTo>
                  <a:cubicBezTo>
                    <a:pt x="1167" y="1024"/>
                    <a:pt x="1048" y="1143"/>
                    <a:pt x="905" y="1143"/>
                  </a:cubicBezTo>
                  <a:cubicBezTo>
                    <a:pt x="739" y="1143"/>
                    <a:pt x="619" y="1024"/>
                    <a:pt x="619" y="882"/>
                  </a:cubicBezTo>
                  <a:cubicBezTo>
                    <a:pt x="619" y="739"/>
                    <a:pt x="739" y="620"/>
                    <a:pt x="905" y="620"/>
                  </a:cubicBezTo>
                  <a:close/>
                  <a:moveTo>
                    <a:pt x="905" y="0"/>
                  </a:moveTo>
                  <a:cubicBezTo>
                    <a:pt x="405" y="0"/>
                    <a:pt x="0" y="381"/>
                    <a:pt x="0" y="882"/>
                  </a:cubicBezTo>
                  <a:cubicBezTo>
                    <a:pt x="0" y="1358"/>
                    <a:pt x="381" y="1786"/>
                    <a:pt x="905" y="1786"/>
                  </a:cubicBezTo>
                  <a:cubicBezTo>
                    <a:pt x="1382" y="1786"/>
                    <a:pt x="1786" y="1382"/>
                    <a:pt x="1786" y="882"/>
                  </a:cubicBezTo>
                  <a:cubicBezTo>
                    <a:pt x="1763" y="405"/>
                    <a:pt x="1382" y="0"/>
                    <a:pt x="9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96"/>
            <p:cNvSpPr/>
            <p:nvPr/>
          </p:nvSpPr>
          <p:spPr>
            <a:xfrm>
              <a:off x="2667875" y="3725332"/>
              <a:ext cx="63564" cy="57188"/>
            </a:xfrm>
            <a:custGeom>
              <a:rect b="b" l="l" r="r" t="t"/>
              <a:pathLst>
                <a:path extrusionOk="0" h="1758" w="1954">
                  <a:moveTo>
                    <a:pt x="1096" y="620"/>
                  </a:moveTo>
                  <a:cubicBezTo>
                    <a:pt x="1239" y="620"/>
                    <a:pt x="1358" y="739"/>
                    <a:pt x="1358" y="882"/>
                  </a:cubicBezTo>
                  <a:cubicBezTo>
                    <a:pt x="1358" y="1024"/>
                    <a:pt x="1239" y="1143"/>
                    <a:pt x="1096" y="1143"/>
                  </a:cubicBezTo>
                  <a:cubicBezTo>
                    <a:pt x="930" y="1143"/>
                    <a:pt x="810" y="1024"/>
                    <a:pt x="810" y="882"/>
                  </a:cubicBezTo>
                  <a:cubicBezTo>
                    <a:pt x="810" y="739"/>
                    <a:pt x="930" y="620"/>
                    <a:pt x="1096" y="620"/>
                  </a:cubicBezTo>
                  <a:close/>
                  <a:moveTo>
                    <a:pt x="1096" y="0"/>
                  </a:moveTo>
                  <a:cubicBezTo>
                    <a:pt x="453" y="0"/>
                    <a:pt x="1" y="643"/>
                    <a:pt x="239" y="1215"/>
                  </a:cubicBezTo>
                  <a:lnTo>
                    <a:pt x="739" y="1691"/>
                  </a:lnTo>
                  <a:cubicBezTo>
                    <a:pt x="853" y="1737"/>
                    <a:pt x="967" y="1758"/>
                    <a:pt x="1078" y="1758"/>
                  </a:cubicBezTo>
                  <a:cubicBezTo>
                    <a:pt x="1548" y="1758"/>
                    <a:pt x="1954" y="1378"/>
                    <a:pt x="1954" y="858"/>
                  </a:cubicBezTo>
                  <a:cubicBezTo>
                    <a:pt x="1954" y="405"/>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96"/>
            <p:cNvSpPr/>
            <p:nvPr/>
          </p:nvSpPr>
          <p:spPr>
            <a:xfrm>
              <a:off x="2500541" y="3601003"/>
              <a:ext cx="407536" cy="343972"/>
            </a:xfrm>
            <a:custGeom>
              <a:rect b="b" l="l" r="r" t="t"/>
              <a:pathLst>
                <a:path extrusionOk="0" h="10574" w="12528">
                  <a:moveTo>
                    <a:pt x="9889" y="1"/>
                  </a:moveTo>
                  <a:cubicBezTo>
                    <a:pt x="9289" y="1"/>
                    <a:pt x="8569" y="320"/>
                    <a:pt x="8074" y="607"/>
                  </a:cubicBezTo>
                  <a:cubicBezTo>
                    <a:pt x="8312" y="727"/>
                    <a:pt x="8550" y="869"/>
                    <a:pt x="8693" y="988"/>
                  </a:cubicBezTo>
                  <a:cubicBezTo>
                    <a:pt x="9232" y="742"/>
                    <a:pt x="9651" y="635"/>
                    <a:pt x="9919" y="635"/>
                  </a:cubicBezTo>
                  <a:cubicBezTo>
                    <a:pt x="10065" y="635"/>
                    <a:pt x="10167" y="667"/>
                    <a:pt x="10217" y="727"/>
                  </a:cubicBezTo>
                  <a:cubicBezTo>
                    <a:pt x="10646" y="1131"/>
                    <a:pt x="9646" y="3489"/>
                    <a:pt x="6740" y="6394"/>
                  </a:cubicBezTo>
                  <a:cubicBezTo>
                    <a:pt x="4264" y="8891"/>
                    <a:pt x="2157" y="9981"/>
                    <a:pt x="1341" y="9981"/>
                  </a:cubicBezTo>
                  <a:cubicBezTo>
                    <a:pt x="1208" y="9981"/>
                    <a:pt x="1109" y="9952"/>
                    <a:pt x="1049" y="9895"/>
                  </a:cubicBezTo>
                  <a:cubicBezTo>
                    <a:pt x="882" y="9705"/>
                    <a:pt x="930" y="9204"/>
                    <a:pt x="1311" y="8371"/>
                  </a:cubicBezTo>
                  <a:cubicBezTo>
                    <a:pt x="1192" y="8180"/>
                    <a:pt x="1049" y="7990"/>
                    <a:pt x="930" y="7752"/>
                  </a:cubicBezTo>
                  <a:cubicBezTo>
                    <a:pt x="549" y="8490"/>
                    <a:pt x="1" y="9705"/>
                    <a:pt x="596" y="10300"/>
                  </a:cubicBezTo>
                  <a:cubicBezTo>
                    <a:pt x="786" y="10488"/>
                    <a:pt x="1043" y="10574"/>
                    <a:pt x="1351" y="10574"/>
                  </a:cubicBezTo>
                  <a:cubicBezTo>
                    <a:pt x="4408" y="10574"/>
                    <a:pt x="12528" y="2113"/>
                    <a:pt x="10646" y="274"/>
                  </a:cubicBezTo>
                  <a:cubicBezTo>
                    <a:pt x="10450" y="78"/>
                    <a:pt x="10184" y="1"/>
                    <a:pt x="988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96"/>
            <p:cNvSpPr/>
            <p:nvPr/>
          </p:nvSpPr>
          <p:spPr>
            <a:xfrm>
              <a:off x="2720574" y="3600970"/>
              <a:ext cx="159592" cy="221985"/>
            </a:xfrm>
            <a:custGeom>
              <a:rect b="b" l="l" r="r" t="t"/>
              <a:pathLst>
                <a:path extrusionOk="0" h="6824" w="4906">
                  <a:moveTo>
                    <a:pt x="3143" y="1"/>
                  </a:moveTo>
                  <a:cubicBezTo>
                    <a:pt x="2544" y="1"/>
                    <a:pt x="1827" y="314"/>
                    <a:pt x="1334" y="585"/>
                  </a:cubicBezTo>
                  <a:cubicBezTo>
                    <a:pt x="1572" y="728"/>
                    <a:pt x="1810" y="870"/>
                    <a:pt x="1953" y="989"/>
                  </a:cubicBezTo>
                  <a:cubicBezTo>
                    <a:pt x="2491" y="743"/>
                    <a:pt x="2910" y="636"/>
                    <a:pt x="3178" y="636"/>
                  </a:cubicBezTo>
                  <a:cubicBezTo>
                    <a:pt x="3325" y="636"/>
                    <a:pt x="3426" y="668"/>
                    <a:pt x="3477" y="728"/>
                  </a:cubicBezTo>
                  <a:cubicBezTo>
                    <a:pt x="3906" y="1132"/>
                    <a:pt x="2929" y="3490"/>
                    <a:pt x="0" y="6395"/>
                  </a:cubicBezTo>
                  <a:lnTo>
                    <a:pt x="405" y="6824"/>
                  </a:lnTo>
                  <a:cubicBezTo>
                    <a:pt x="2929" y="4323"/>
                    <a:pt x="4906" y="1275"/>
                    <a:pt x="3906" y="275"/>
                  </a:cubicBezTo>
                  <a:cubicBezTo>
                    <a:pt x="3708" y="78"/>
                    <a:pt x="3440" y="1"/>
                    <a:pt x="3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4" name="Google Shape;21514;p96"/>
          <p:cNvGrpSpPr/>
          <p:nvPr/>
        </p:nvGrpSpPr>
        <p:grpSpPr>
          <a:xfrm>
            <a:off x="2726426" y="6542193"/>
            <a:ext cx="483744" cy="539343"/>
            <a:chOff x="2529981" y="4159933"/>
            <a:chExt cx="309913" cy="345534"/>
          </a:xfrm>
        </p:grpSpPr>
        <p:sp>
          <p:nvSpPr>
            <p:cNvPr id="21515" name="Google Shape;21515;p96"/>
            <p:cNvSpPr/>
            <p:nvPr/>
          </p:nvSpPr>
          <p:spPr>
            <a:xfrm>
              <a:off x="2529981" y="4159933"/>
              <a:ext cx="306042" cy="101494"/>
            </a:xfrm>
            <a:custGeom>
              <a:rect b="b" l="l" r="r" t="t"/>
              <a:pathLst>
                <a:path extrusionOk="0" h="3120" w="9408">
                  <a:moveTo>
                    <a:pt x="310" y="0"/>
                  </a:moveTo>
                  <a:cubicBezTo>
                    <a:pt x="144" y="0"/>
                    <a:pt x="1" y="167"/>
                    <a:pt x="25" y="357"/>
                  </a:cubicBezTo>
                  <a:cubicBezTo>
                    <a:pt x="48" y="500"/>
                    <a:pt x="215" y="619"/>
                    <a:pt x="358" y="619"/>
                  </a:cubicBezTo>
                  <a:lnTo>
                    <a:pt x="763" y="619"/>
                  </a:lnTo>
                  <a:lnTo>
                    <a:pt x="763" y="2501"/>
                  </a:lnTo>
                  <a:lnTo>
                    <a:pt x="358" y="2501"/>
                  </a:lnTo>
                  <a:cubicBezTo>
                    <a:pt x="167" y="2501"/>
                    <a:pt x="25" y="2667"/>
                    <a:pt x="48" y="2858"/>
                  </a:cubicBezTo>
                  <a:cubicBezTo>
                    <a:pt x="96" y="3001"/>
                    <a:pt x="239" y="3120"/>
                    <a:pt x="382" y="3120"/>
                  </a:cubicBezTo>
                  <a:lnTo>
                    <a:pt x="7836" y="3120"/>
                  </a:lnTo>
                  <a:cubicBezTo>
                    <a:pt x="8693" y="3120"/>
                    <a:pt x="9408" y="2382"/>
                    <a:pt x="9336" y="1477"/>
                  </a:cubicBezTo>
                  <a:cubicBezTo>
                    <a:pt x="9312" y="643"/>
                    <a:pt x="8598" y="0"/>
                    <a:pt x="776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96"/>
            <p:cNvSpPr/>
            <p:nvPr/>
          </p:nvSpPr>
          <p:spPr>
            <a:xfrm>
              <a:off x="2684140" y="4160714"/>
              <a:ext cx="151883" cy="100713"/>
            </a:xfrm>
            <a:custGeom>
              <a:rect b="b" l="l" r="r" t="t"/>
              <a:pathLst>
                <a:path extrusionOk="0" h="3096" w="4669">
                  <a:moveTo>
                    <a:pt x="1" y="0"/>
                  </a:moveTo>
                  <a:lnTo>
                    <a:pt x="1" y="3096"/>
                  </a:lnTo>
                  <a:lnTo>
                    <a:pt x="3073" y="3096"/>
                  </a:lnTo>
                  <a:cubicBezTo>
                    <a:pt x="3954" y="3096"/>
                    <a:pt x="4669" y="2381"/>
                    <a:pt x="4621" y="1500"/>
                  </a:cubicBezTo>
                  <a:cubicBezTo>
                    <a:pt x="4597" y="667"/>
                    <a:pt x="3883" y="0"/>
                    <a:pt x="304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96"/>
            <p:cNvSpPr/>
            <p:nvPr/>
          </p:nvSpPr>
          <p:spPr>
            <a:xfrm>
              <a:off x="2529981" y="4403941"/>
              <a:ext cx="309913" cy="101526"/>
            </a:xfrm>
            <a:custGeom>
              <a:rect b="b" l="l" r="r" t="t"/>
              <a:pathLst>
                <a:path extrusionOk="0" h="3121" w="9527">
                  <a:moveTo>
                    <a:pt x="310" y="1"/>
                  </a:moveTo>
                  <a:cubicBezTo>
                    <a:pt x="144" y="1"/>
                    <a:pt x="1" y="144"/>
                    <a:pt x="25" y="358"/>
                  </a:cubicBezTo>
                  <a:cubicBezTo>
                    <a:pt x="48" y="501"/>
                    <a:pt x="191" y="620"/>
                    <a:pt x="358" y="620"/>
                  </a:cubicBezTo>
                  <a:lnTo>
                    <a:pt x="763" y="620"/>
                  </a:lnTo>
                  <a:lnTo>
                    <a:pt x="763" y="2501"/>
                  </a:lnTo>
                  <a:lnTo>
                    <a:pt x="358" y="2501"/>
                  </a:lnTo>
                  <a:cubicBezTo>
                    <a:pt x="167" y="2501"/>
                    <a:pt x="25" y="2668"/>
                    <a:pt x="48" y="2858"/>
                  </a:cubicBezTo>
                  <a:cubicBezTo>
                    <a:pt x="72" y="3001"/>
                    <a:pt x="239" y="3120"/>
                    <a:pt x="382" y="3120"/>
                  </a:cubicBezTo>
                  <a:lnTo>
                    <a:pt x="7860" y="3120"/>
                  </a:lnTo>
                  <a:cubicBezTo>
                    <a:pt x="8788" y="3120"/>
                    <a:pt x="9527" y="2311"/>
                    <a:pt x="9336" y="1358"/>
                  </a:cubicBezTo>
                  <a:cubicBezTo>
                    <a:pt x="9241" y="596"/>
                    <a:pt x="8598" y="1"/>
                    <a:pt x="778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96"/>
            <p:cNvSpPr/>
            <p:nvPr/>
          </p:nvSpPr>
          <p:spPr>
            <a:xfrm>
              <a:off x="2684140" y="4403941"/>
              <a:ext cx="151883" cy="100745"/>
            </a:xfrm>
            <a:custGeom>
              <a:rect b="b" l="l" r="r" t="t"/>
              <a:pathLst>
                <a:path extrusionOk="0" h="3097" w="4669">
                  <a:moveTo>
                    <a:pt x="1" y="1"/>
                  </a:moveTo>
                  <a:lnTo>
                    <a:pt x="1" y="3097"/>
                  </a:lnTo>
                  <a:lnTo>
                    <a:pt x="3097" y="3097"/>
                  </a:lnTo>
                  <a:cubicBezTo>
                    <a:pt x="3954" y="3097"/>
                    <a:pt x="4669" y="2382"/>
                    <a:pt x="4645" y="1477"/>
                  </a:cubicBezTo>
                  <a:cubicBezTo>
                    <a:pt x="4597" y="644"/>
                    <a:pt x="3906"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96"/>
            <p:cNvSpPr/>
            <p:nvPr/>
          </p:nvSpPr>
          <p:spPr>
            <a:xfrm>
              <a:off x="2553240" y="4424077"/>
              <a:ext cx="263428" cy="61254"/>
            </a:xfrm>
            <a:custGeom>
              <a:rect b="b" l="l" r="r" t="t"/>
              <a:pathLst>
                <a:path extrusionOk="0" h="1883" w="8098">
                  <a:moveTo>
                    <a:pt x="0" y="1"/>
                  </a:moveTo>
                  <a:lnTo>
                    <a:pt x="0" y="1882"/>
                  </a:lnTo>
                  <a:lnTo>
                    <a:pt x="7097" y="1882"/>
                  </a:lnTo>
                  <a:cubicBezTo>
                    <a:pt x="7597" y="1882"/>
                    <a:pt x="8026" y="1501"/>
                    <a:pt x="8050" y="977"/>
                  </a:cubicBezTo>
                  <a:cubicBezTo>
                    <a:pt x="8097" y="453"/>
                    <a:pt x="7668" y="1"/>
                    <a:pt x="714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96"/>
            <p:cNvSpPr/>
            <p:nvPr/>
          </p:nvSpPr>
          <p:spPr>
            <a:xfrm>
              <a:off x="2684140" y="4424077"/>
              <a:ext cx="131747" cy="61254"/>
            </a:xfrm>
            <a:custGeom>
              <a:rect b="b" l="l" r="r" t="t"/>
              <a:pathLst>
                <a:path extrusionOk="0" h="1883" w="4050">
                  <a:moveTo>
                    <a:pt x="1" y="1"/>
                  </a:moveTo>
                  <a:lnTo>
                    <a:pt x="1" y="1882"/>
                  </a:lnTo>
                  <a:lnTo>
                    <a:pt x="3097" y="1882"/>
                  </a:lnTo>
                  <a:cubicBezTo>
                    <a:pt x="3573" y="1882"/>
                    <a:pt x="4002" y="1454"/>
                    <a:pt x="4002" y="977"/>
                  </a:cubicBezTo>
                  <a:cubicBezTo>
                    <a:pt x="4049" y="453"/>
                    <a:pt x="3621" y="1"/>
                    <a:pt x="309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96"/>
            <p:cNvSpPr/>
            <p:nvPr/>
          </p:nvSpPr>
          <p:spPr>
            <a:xfrm>
              <a:off x="2530761" y="4283092"/>
              <a:ext cx="305262" cy="100745"/>
            </a:xfrm>
            <a:custGeom>
              <a:rect b="b" l="l" r="r" t="t"/>
              <a:pathLst>
                <a:path extrusionOk="0" h="3097" w="9384">
                  <a:moveTo>
                    <a:pt x="1572" y="1"/>
                  </a:moveTo>
                  <a:cubicBezTo>
                    <a:pt x="715" y="1"/>
                    <a:pt x="1" y="715"/>
                    <a:pt x="24" y="1596"/>
                  </a:cubicBezTo>
                  <a:cubicBezTo>
                    <a:pt x="72" y="2430"/>
                    <a:pt x="786" y="3097"/>
                    <a:pt x="1620" y="3097"/>
                  </a:cubicBezTo>
                  <a:lnTo>
                    <a:pt x="9050" y="3097"/>
                  </a:lnTo>
                  <a:cubicBezTo>
                    <a:pt x="9217" y="3097"/>
                    <a:pt x="9384" y="2906"/>
                    <a:pt x="9384" y="2763"/>
                  </a:cubicBezTo>
                  <a:cubicBezTo>
                    <a:pt x="9360" y="2620"/>
                    <a:pt x="9193" y="2501"/>
                    <a:pt x="9050" y="2501"/>
                  </a:cubicBezTo>
                  <a:lnTo>
                    <a:pt x="8645" y="2501"/>
                  </a:lnTo>
                  <a:lnTo>
                    <a:pt x="8645" y="620"/>
                  </a:lnTo>
                  <a:lnTo>
                    <a:pt x="9050" y="620"/>
                  </a:lnTo>
                  <a:cubicBezTo>
                    <a:pt x="9241" y="620"/>
                    <a:pt x="9384" y="429"/>
                    <a:pt x="9360" y="263"/>
                  </a:cubicBezTo>
                  <a:cubicBezTo>
                    <a:pt x="9312" y="120"/>
                    <a:pt x="9169" y="1"/>
                    <a:pt x="9026"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96"/>
            <p:cNvSpPr/>
            <p:nvPr/>
          </p:nvSpPr>
          <p:spPr>
            <a:xfrm>
              <a:off x="2684921" y="4281563"/>
              <a:ext cx="151883" cy="100713"/>
            </a:xfrm>
            <a:custGeom>
              <a:rect b="b" l="l" r="r" t="t"/>
              <a:pathLst>
                <a:path extrusionOk="0" h="3096" w="4669">
                  <a:moveTo>
                    <a:pt x="1" y="0"/>
                  </a:moveTo>
                  <a:lnTo>
                    <a:pt x="1" y="3096"/>
                  </a:lnTo>
                  <a:lnTo>
                    <a:pt x="4335" y="3096"/>
                  </a:lnTo>
                  <a:cubicBezTo>
                    <a:pt x="4502" y="3096"/>
                    <a:pt x="4645" y="2977"/>
                    <a:pt x="4668" y="2834"/>
                  </a:cubicBezTo>
                  <a:cubicBezTo>
                    <a:pt x="4645" y="2667"/>
                    <a:pt x="4478" y="2501"/>
                    <a:pt x="4311" y="2501"/>
                  </a:cubicBezTo>
                  <a:lnTo>
                    <a:pt x="3906" y="2501"/>
                  </a:lnTo>
                  <a:lnTo>
                    <a:pt x="3906" y="643"/>
                  </a:lnTo>
                  <a:lnTo>
                    <a:pt x="4311" y="643"/>
                  </a:lnTo>
                  <a:cubicBezTo>
                    <a:pt x="4454" y="643"/>
                    <a:pt x="4621" y="524"/>
                    <a:pt x="4645" y="357"/>
                  </a:cubicBezTo>
                  <a:cubicBezTo>
                    <a:pt x="4668" y="191"/>
                    <a:pt x="4525" y="0"/>
                    <a:pt x="433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96"/>
            <p:cNvSpPr/>
            <p:nvPr/>
          </p:nvSpPr>
          <p:spPr>
            <a:xfrm>
              <a:off x="2552459" y="4302480"/>
              <a:ext cx="262647" cy="60441"/>
            </a:xfrm>
            <a:custGeom>
              <a:rect b="b" l="l" r="r" t="t"/>
              <a:pathLst>
                <a:path extrusionOk="0" h="1858" w="8074">
                  <a:moveTo>
                    <a:pt x="953" y="0"/>
                  </a:moveTo>
                  <a:cubicBezTo>
                    <a:pt x="405" y="0"/>
                    <a:pt x="0" y="429"/>
                    <a:pt x="24" y="976"/>
                  </a:cubicBezTo>
                  <a:cubicBezTo>
                    <a:pt x="48" y="1453"/>
                    <a:pt x="477" y="1858"/>
                    <a:pt x="977" y="1858"/>
                  </a:cubicBezTo>
                  <a:lnTo>
                    <a:pt x="8074" y="1858"/>
                  </a:lnTo>
                  <a:lnTo>
                    <a:pt x="807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96"/>
            <p:cNvSpPr/>
            <p:nvPr/>
          </p:nvSpPr>
          <p:spPr>
            <a:xfrm>
              <a:off x="2684140" y="4302480"/>
              <a:ext cx="131747" cy="60441"/>
            </a:xfrm>
            <a:custGeom>
              <a:rect b="b" l="l" r="r" t="t"/>
              <a:pathLst>
                <a:path extrusionOk="0" h="1858" w="4050">
                  <a:moveTo>
                    <a:pt x="1" y="0"/>
                  </a:moveTo>
                  <a:lnTo>
                    <a:pt x="1" y="1858"/>
                  </a:lnTo>
                  <a:lnTo>
                    <a:pt x="4049" y="1858"/>
                  </a:lnTo>
                  <a:lnTo>
                    <a:pt x="40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96"/>
            <p:cNvSpPr/>
            <p:nvPr/>
          </p:nvSpPr>
          <p:spPr>
            <a:xfrm>
              <a:off x="2592731" y="4342752"/>
              <a:ext cx="81260" cy="101266"/>
            </a:xfrm>
            <a:custGeom>
              <a:rect b="b" l="l" r="r" t="t"/>
              <a:pathLst>
                <a:path extrusionOk="0" h="3113" w="2498">
                  <a:moveTo>
                    <a:pt x="310" y="0"/>
                  </a:moveTo>
                  <a:cubicBezTo>
                    <a:pt x="144" y="0"/>
                    <a:pt x="1" y="119"/>
                    <a:pt x="1" y="310"/>
                  </a:cubicBezTo>
                  <a:lnTo>
                    <a:pt x="1" y="2763"/>
                  </a:lnTo>
                  <a:cubicBezTo>
                    <a:pt x="1" y="2949"/>
                    <a:pt x="163" y="3082"/>
                    <a:pt x="346" y="3082"/>
                  </a:cubicBezTo>
                  <a:cubicBezTo>
                    <a:pt x="374" y="3082"/>
                    <a:pt x="401" y="3079"/>
                    <a:pt x="429" y="3072"/>
                  </a:cubicBezTo>
                  <a:lnTo>
                    <a:pt x="1263" y="2811"/>
                  </a:lnTo>
                  <a:lnTo>
                    <a:pt x="2096" y="3096"/>
                  </a:lnTo>
                  <a:cubicBezTo>
                    <a:pt x="2127" y="3108"/>
                    <a:pt x="2158" y="3113"/>
                    <a:pt x="2188" y="3113"/>
                  </a:cubicBezTo>
                  <a:cubicBezTo>
                    <a:pt x="2349" y="3113"/>
                    <a:pt x="2497" y="2963"/>
                    <a:pt x="2477" y="2763"/>
                  </a:cubicBezTo>
                  <a:lnTo>
                    <a:pt x="2477" y="310"/>
                  </a:lnTo>
                  <a:cubicBezTo>
                    <a:pt x="2477" y="143"/>
                    <a:pt x="2358" y="0"/>
                    <a:pt x="21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96"/>
            <p:cNvSpPr/>
            <p:nvPr/>
          </p:nvSpPr>
          <p:spPr>
            <a:xfrm>
              <a:off x="2551678" y="4180069"/>
              <a:ext cx="264209" cy="61221"/>
            </a:xfrm>
            <a:custGeom>
              <a:rect b="b" l="l" r="r" t="t"/>
              <a:pathLst>
                <a:path extrusionOk="0" h="1882" w="8122">
                  <a:moveTo>
                    <a:pt x="1" y="0"/>
                  </a:moveTo>
                  <a:lnTo>
                    <a:pt x="1" y="1882"/>
                  </a:lnTo>
                  <a:lnTo>
                    <a:pt x="7121" y="1882"/>
                  </a:lnTo>
                  <a:cubicBezTo>
                    <a:pt x="7597" y="1882"/>
                    <a:pt x="8050" y="1501"/>
                    <a:pt x="8074" y="977"/>
                  </a:cubicBezTo>
                  <a:cubicBezTo>
                    <a:pt x="8121" y="453"/>
                    <a:pt x="7693" y="0"/>
                    <a:pt x="7145"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96"/>
            <p:cNvSpPr/>
            <p:nvPr/>
          </p:nvSpPr>
          <p:spPr>
            <a:xfrm>
              <a:off x="2684140" y="4180069"/>
              <a:ext cx="130966" cy="61221"/>
            </a:xfrm>
            <a:custGeom>
              <a:rect b="b" l="l" r="r" t="t"/>
              <a:pathLst>
                <a:path extrusionOk="0" h="1882" w="4026">
                  <a:moveTo>
                    <a:pt x="1" y="0"/>
                  </a:moveTo>
                  <a:lnTo>
                    <a:pt x="1" y="1882"/>
                  </a:lnTo>
                  <a:lnTo>
                    <a:pt x="3049" y="1882"/>
                  </a:lnTo>
                  <a:cubicBezTo>
                    <a:pt x="3525" y="1882"/>
                    <a:pt x="3978" y="1501"/>
                    <a:pt x="4002" y="977"/>
                  </a:cubicBezTo>
                  <a:cubicBezTo>
                    <a:pt x="4026" y="453"/>
                    <a:pt x="3621" y="0"/>
                    <a:pt x="3073"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96"/>
            <p:cNvSpPr/>
            <p:nvPr/>
          </p:nvSpPr>
          <p:spPr>
            <a:xfrm>
              <a:off x="2693444" y="4221903"/>
              <a:ext cx="81292" cy="100257"/>
            </a:xfrm>
            <a:custGeom>
              <a:rect b="b" l="l" r="r" t="t"/>
              <a:pathLst>
                <a:path extrusionOk="0" h="3082" w="2499">
                  <a:moveTo>
                    <a:pt x="310" y="0"/>
                  </a:moveTo>
                  <a:cubicBezTo>
                    <a:pt x="144" y="0"/>
                    <a:pt x="1" y="119"/>
                    <a:pt x="1" y="286"/>
                  </a:cubicBezTo>
                  <a:lnTo>
                    <a:pt x="1" y="2763"/>
                  </a:lnTo>
                  <a:cubicBezTo>
                    <a:pt x="1" y="2949"/>
                    <a:pt x="163" y="3082"/>
                    <a:pt x="330" y="3082"/>
                  </a:cubicBezTo>
                  <a:cubicBezTo>
                    <a:pt x="355" y="3082"/>
                    <a:pt x="381" y="3079"/>
                    <a:pt x="405" y="3072"/>
                  </a:cubicBezTo>
                  <a:lnTo>
                    <a:pt x="1239" y="2787"/>
                  </a:lnTo>
                  <a:lnTo>
                    <a:pt x="2096" y="3072"/>
                  </a:lnTo>
                  <a:cubicBezTo>
                    <a:pt x="2121" y="3079"/>
                    <a:pt x="2146" y="3082"/>
                    <a:pt x="2171" y="3082"/>
                  </a:cubicBezTo>
                  <a:cubicBezTo>
                    <a:pt x="2339" y="3082"/>
                    <a:pt x="2498" y="2949"/>
                    <a:pt x="2477" y="2763"/>
                  </a:cubicBezTo>
                  <a:lnTo>
                    <a:pt x="2477" y="286"/>
                  </a:lnTo>
                  <a:cubicBezTo>
                    <a:pt x="2477" y="143"/>
                    <a:pt x="2358"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9" name="Google Shape;21529;p96"/>
          <p:cNvGrpSpPr/>
          <p:nvPr/>
        </p:nvGrpSpPr>
        <p:grpSpPr>
          <a:xfrm>
            <a:off x="3679653" y="3047580"/>
            <a:ext cx="440229" cy="539343"/>
            <a:chOff x="3293818" y="1921088"/>
            <a:chExt cx="282035" cy="345534"/>
          </a:xfrm>
        </p:grpSpPr>
        <p:sp>
          <p:nvSpPr>
            <p:cNvPr id="21530" name="Google Shape;21530;p96"/>
            <p:cNvSpPr/>
            <p:nvPr/>
          </p:nvSpPr>
          <p:spPr>
            <a:xfrm>
              <a:off x="3293818" y="1938134"/>
              <a:ext cx="282035" cy="328488"/>
            </a:xfrm>
            <a:custGeom>
              <a:rect b="b" l="l" r="r" t="t"/>
              <a:pathLst>
                <a:path extrusionOk="0" h="10098" w="8670">
                  <a:moveTo>
                    <a:pt x="2763" y="1"/>
                  </a:moveTo>
                  <a:lnTo>
                    <a:pt x="2763" y="4121"/>
                  </a:lnTo>
                  <a:lnTo>
                    <a:pt x="430" y="8407"/>
                  </a:lnTo>
                  <a:cubicBezTo>
                    <a:pt x="1" y="9145"/>
                    <a:pt x="549" y="10098"/>
                    <a:pt x="1430" y="10098"/>
                  </a:cubicBezTo>
                  <a:lnTo>
                    <a:pt x="7264" y="10098"/>
                  </a:lnTo>
                  <a:cubicBezTo>
                    <a:pt x="8122" y="10074"/>
                    <a:pt x="8669" y="9145"/>
                    <a:pt x="8241" y="8407"/>
                  </a:cubicBezTo>
                  <a:lnTo>
                    <a:pt x="5859" y="4121"/>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96"/>
            <p:cNvSpPr/>
            <p:nvPr/>
          </p:nvSpPr>
          <p:spPr>
            <a:xfrm>
              <a:off x="3434055" y="1938134"/>
              <a:ext cx="141798" cy="328488"/>
            </a:xfrm>
            <a:custGeom>
              <a:rect b="b" l="l" r="r" t="t"/>
              <a:pathLst>
                <a:path extrusionOk="0" h="10098" w="4359">
                  <a:moveTo>
                    <a:pt x="0" y="1"/>
                  </a:moveTo>
                  <a:lnTo>
                    <a:pt x="0" y="10098"/>
                  </a:lnTo>
                  <a:lnTo>
                    <a:pt x="2929" y="10098"/>
                  </a:lnTo>
                  <a:cubicBezTo>
                    <a:pt x="3787" y="10074"/>
                    <a:pt x="4358" y="9145"/>
                    <a:pt x="3906" y="8407"/>
                  </a:cubicBezTo>
                  <a:lnTo>
                    <a:pt x="1524" y="4121"/>
                  </a:lnTo>
                  <a:lnTo>
                    <a:pt x="152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96"/>
            <p:cNvSpPr/>
            <p:nvPr/>
          </p:nvSpPr>
          <p:spPr>
            <a:xfrm>
              <a:off x="3442577" y="2044280"/>
              <a:ext cx="41866" cy="20169"/>
            </a:xfrm>
            <a:custGeom>
              <a:rect b="b" l="l" r="r" t="t"/>
              <a:pathLst>
                <a:path extrusionOk="0" h="620" w="1287">
                  <a:moveTo>
                    <a:pt x="334" y="0"/>
                  </a:moveTo>
                  <a:cubicBezTo>
                    <a:pt x="167" y="0"/>
                    <a:pt x="0" y="167"/>
                    <a:pt x="48" y="334"/>
                  </a:cubicBezTo>
                  <a:cubicBezTo>
                    <a:pt x="72" y="500"/>
                    <a:pt x="215" y="619"/>
                    <a:pt x="357" y="619"/>
                  </a:cubicBezTo>
                  <a:lnTo>
                    <a:pt x="1286" y="619"/>
                  </a:lnTo>
                  <a:lnTo>
                    <a:pt x="1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96"/>
            <p:cNvSpPr/>
            <p:nvPr/>
          </p:nvSpPr>
          <p:spPr>
            <a:xfrm>
              <a:off x="3422441" y="2003227"/>
              <a:ext cx="62002" cy="20169"/>
            </a:xfrm>
            <a:custGeom>
              <a:rect b="b" l="l" r="r" t="t"/>
              <a:pathLst>
                <a:path extrusionOk="0" h="620" w="1906">
                  <a:moveTo>
                    <a:pt x="333" y="0"/>
                  </a:moveTo>
                  <a:cubicBezTo>
                    <a:pt x="143" y="0"/>
                    <a:pt x="0" y="191"/>
                    <a:pt x="48" y="357"/>
                  </a:cubicBezTo>
                  <a:cubicBezTo>
                    <a:pt x="72" y="500"/>
                    <a:pt x="214" y="619"/>
                    <a:pt x="357" y="619"/>
                  </a:cubicBezTo>
                  <a:lnTo>
                    <a:pt x="1905" y="619"/>
                  </a:lnTo>
                  <a:lnTo>
                    <a:pt x="1905"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96"/>
            <p:cNvSpPr/>
            <p:nvPr/>
          </p:nvSpPr>
          <p:spPr>
            <a:xfrm>
              <a:off x="3434055" y="2003227"/>
              <a:ext cx="49608" cy="20169"/>
            </a:xfrm>
            <a:custGeom>
              <a:rect b="b" l="l" r="r" t="t"/>
              <a:pathLst>
                <a:path extrusionOk="0" h="620" w="1525">
                  <a:moveTo>
                    <a:pt x="0" y="0"/>
                  </a:moveTo>
                  <a:lnTo>
                    <a:pt x="0" y="619"/>
                  </a:lnTo>
                  <a:lnTo>
                    <a:pt x="1524" y="619"/>
                  </a:lnTo>
                  <a:lnTo>
                    <a:pt x="152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96"/>
            <p:cNvSpPr/>
            <p:nvPr/>
          </p:nvSpPr>
          <p:spPr>
            <a:xfrm>
              <a:off x="3442577" y="1963703"/>
              <a:ext cx="41866" cy="20169"/>
            </a:xfrm>
            <a:custGeom>
              <a:rect b="b" l="l" r="r" t="t"/>
              <a:pathLst>
                <a:path extrusionOk="0" h="620" w="1287">
                  <a:moveTo>
                    <a:pt x="334" y="1"/>
                  </a:moveTo>
                  <a:cubicBezTo>
                    <a:pt x="167" y="1"/>
                    <a:pt x="0" y="167"/>
                    <a:pt x="48" y="358"/>
                  </a:cubicBezTo>
                  <a:cubicBezTo>
                    <a:pt x="72" y="501"/>
                    <a:pt x="215" y="620"/>
                    <a:pt x="357" y="620"/>
                  </a:cubicBezTo>
                  <a:lnTo>
                    <a:pt x="1286" y="620"/>
                  </a:lnTo>
                  <a:lnTo>
                    <a:pt x="128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96"/>
            <p:cNvSpPr/>
            <p:nvPr/>
          </p:nvSpPr>
          <p:spPr>
            <a:xfrm>
              <a:off x="3361220" y="1921088"/>
              <a:ext cx="144140" cy="20169"/>
            </a:xfrm>
            <a:custGeom>
              <a:rect b="b" l="l" r="r" t="t"/>
              <a:pathLst>
                <a:path extrusionOk="0" h="620" w="4431">
                  <a:moveTo>
                    <a:pt x="334" y="1"/>
                  </a:moveTo>
                  <a:cubicBezTo>
                    <a:pt x="167" y="1"/>
                    <a:pt x="1" y="167"/>
                    <a:pt x="48" y="358"/>
                  </a:cubicBezTo>
                  <a:cubicBezTo>
                    <a:pt x="72" y="501"/>
                    <a:pt x="215" y="620"/>
                    <a:pt x="382" y="620"/>
                  </a:cubicBezTo>
                  <a:lnTo>
                    <a:pt x="4097" y="620"/>
                  </a:lnTo>
                  <a:cubicBezTo>
                    <a:pt x="4311" y="620"/>
                    <a:pt x="4430" y="477"/>
                    <a:pt x="4383" y="263"/>
                  </a:cubicBezTo>
                  <a:cubicBezTo>
                    <a:pt x="4359" y="120"/>
                    <a:pt x="4216" y="1"/>
                    <a:pt x="40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96"/>
            <p:cNvSpPr/>
            <p:nvPr/>
          </p:nvSpPr>
          <p:spPr>
            <a:xfrm>
              <a:off x="3434055" y="1921088"/>
              <a:ext cx="71306" cy="20169"/>
            </a:xfrm>
            <a:custGeom>
              <a:rect b="b" l="l" r="r" t="t"/>
              <a:pathLst>
                <a:path extrusionOk="0" h="620" w="2192">
                  <a:moveTo>
                    <a:pt x="0" y="1"/>
                  </a:moveTo>
                  <a:lnTo>
                    <a:pt x="0" y="620"/>
                  </a:lnTo>
                  <a:lnTo>
                    <a:pt x="1858" y="620"/>
                  </a:lnTo>
                  <a:cubicBezTo>
                    <a:pt x="2001" y="620"/>
                    <a:pt x="2144" y="501"/>
                    <a:pt x="2144" y="358"/>
                  </a:cubicBezTo>
                  <a:cubicBezTo>
                    <a:pt x="2191" y="144"/>
                    <a:pt x="2025" y="1"/>
                    <a:pt x="18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8" name="Google Shape;21538;p96"/>
          <p:cNvGrpSpPr/>
          <p:nvPr/>
        </p:nvGrpSpPr>
        <p:grpSpPr>
          <a:xfrm>
            <a:off x="3631314" y="4041572"/>
            <a:ext cx="538125" cy="282975"/>
            <a:chOff x="3262849" y="2557896"/>
            <a:chExt cx="344753" cy="181290"/>
          </a:xfrm>
        </p:grpSpPr>
        <p:sp>
          <p:nvSpPr>
            <p:cNvPr id="21539" name="Google Shape;21539;p96"/>
            <p:cNvSpPr/>
            <p:nvPr/>
          </p:nvSpPr>
          <p:spPr>
            <a:xfrm>
              <a:off x="3313206" y="2567948"/>
              <a:ext cx="243259" cy="161934"/>
            </a:xfrm>
            <a:custGeom>
              <a:rect b="b" l="l" r="r" t="t"/>
              <a:pathLst>
                <a:path extrusionOk="0" h="4978" w="7478">
                  <a:moveTo>
                    <a:pt x="1239" y="1"/>
                  </a:moveTo>
                  <a:cubicBezTo>
                    <a:pt x="572" y="1"/>
                    <a:pt x="0" y="572"/>
                    <a:pt x="0" y="1239"/>
                  </a:cubicBezTo>
                  <a:lnTo>
                    <a:pt x="0" y="3716"/>
                  </a:lnTo>
                  <a:cubicBezTo>
                    <a:pt x="0" y="4406"/>
                    <a:pt x="572" y="4978"/>
                    <a:pt x="1239" y="4978"/>
                  </a:cubicBezTo>
                  <a:lnTo>
                    <a:pt x="2310" y="4978"/>
                  </a:lnTo>
                  <a:cubicBezTo>
                    <a:pt x="2691" y="4978"/>
                    <a:pt x="2977" y="4740"/>
                    <a:pt x="3096" y="4406"/>
                  </a:cubicBezTo>
                  <a:lnTo>
                    <a:pt x="3334" y="3716"/>
                  </a:lnTo>
                  <a:cubicBezTo>
                    <a:pt x="3406" y="3525"/>
                    <a:pt x="3584" y="3430"/>
                    <a:pt x="3760" y="3430"/>
                  </a:cubicBezTo>
                  <a:cubicBezTo>
                    <a:pt x="3936" y="3430"/>
                    <a:pt x="4108" y="3525"/>
                    <a:pt x="4168" y="3716"/>
                  </a:cubicBezTo>
                  <a:lnTo>
                    <a:pt x="4406" y="4406"/>
                  </a:lnTo>
                  <a:cubicBezTo>
                    <a:pt x="4501" y="4740"/>
                    <a:pt x="4835" y="4978"/>
                    <a:pt x="5192" y="4978"/>
                  </a:cubicBezTo>
                  <a:lnTo>
                    <a:pt x="6216" y="4978"/>
                  </a:lnTo>
                  <a:cubicBezTo>
                    <a:pt x="6906" y="4978"/>
                    <a:pt x="7478" y="4406"/>
                    <a:pt x="7478" y="3716"/>
                  </a:cubicBezTo>
                  <a:lnTo>
                    <a:pt x="7478" y="1239"/>
                  </a:lnTo>
                  <a:cubicBezTo>
                    <a:pt x="7478" y="572"/>
                    <a:pt x="6906" y="1"/>
                    <a:pt x="621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96"/>
            <p:cNvSpPr/>
            <p:nvPr/>
          </p:nvSpPr>
          <p:spPr>
            <a:xfrm>
              <a:off x="3434055" y="2567948"/>
              <a:ext cx="122410" cy="161934"/>
            </a:xfrm>
            <a:custGeom>
              <a:rect b="b" l="l" r="r" t="t"/>
              <a:pathLst>
                <a:path extrusionOk="0" h="4978" w="3763">
                  <a:moveTo>
                    <a:pt x="0" y="1"/>
                  </a:moveTo>
                  <a:lnTo>
                    <a:pt x="0" y="3430"/>
                  </a:lnTo>
                  <a:cubicBezTo>
                    <a:pt x="191" y="3430"/>
                    <a:pt x="358" y="3501"/>
                    <a:pt x="429" y="3716"/>
                  </a:cubicBezTo>
                  <a:lnTo>
                    <a:pt x="667" y="4406"/>
                  </a:lnTo>
                  <a:cubicBezTo>
                    <a:pt x="762" y="4740"/>
                    <a:pt x="1072" y="4978"/>
                    <a:pt x="1429" y="4978"/>
                  </a:cubicBezTo>
                  <a:lnTo>
                    <a:pt x="2501" y="4978"/>
                  </a:lnTo>
                  <a:cubicBezTo>
                    <a:pt x="3191" y="4978"/>
                    <a:pt x="3763" y="4406"/>
                    <a:pt x="3763" y="3716"/>
                  </a:cubicBezTo>
                  <a:lnTo>
                    <a:pt x="3763" y="1239"/>
                  </a:lnTo>
                  <a:cubicBezTo>
                    <a:pt x="3763" y="572"/>
                    <a:pt x="3191" y="25"/>
                    <a:pt x="247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96"/>
            <p:cNvSpPr/>
            <p:nvPr/>
          </p:nvSpPr>
          <p:spPr>
            <a:xfrm>
              <a:off x="3561084" y="2598949"/>
              <a:ext cx="46518" cy="100745"/>
            </a:xfrm>
            <a:custGeom>
              <a:rect b="b" l="l" r="r" t="t"/>
              <a:pathLst>
                <a:path extrusionOk="0" h="3097" w="1430">
                  <a:moveTo>
                    <a:pt x="1" y="0"/>
                  </a:moveTo>
                  <a:cubicBezTo>
                    <a:pt x="72" y="215"/>
                    <a:pt x="25" y="48"/>
                    <a:pt x="25" y="2787"/>
                  </a:cubicBezTo>
                  <a:cubicBezTo>
                    <a:pt x="25" y="2906"/>
                    <a:pt x="25" y="3001"/>
                    <a:pt x="1" y="3096"/>
                  </a:cubicBezTo>
                  <a:lnTo>
                    <a:pt x="1096" y="3096"/>
                  </a:lnTo>
                  <a:cubicBezTo>
                    <a:pt x="1287" y="3096"/>
                    <a:pt x="1406" y="2929"/>
                    <a:pt x="1406" y="2787"/>
                  </a:cubicBezTo>
                  <a:lnTo>
                    <a:pt x="1406" y="310"/>
                  </a:lnTo>
                  <a:cubicBezTo>
                    <a:pt x="1430" y="119"/>
                    <a:pt x="1287" y="0"/>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96"/>
            <p:cNvSpPr/>
            <p:nvPr/>
          </p:nvSpPr>
          <p:spPr>
            <a:xfrm>
              <a:off x="3262849" y="2598949"/>
              <a:ext cx="45737" cy="99965"/>
            </a:xfrm>
            <a:custGeom>
              <a:rect b="b" l="l" r="r" t="t"/>
              <a:pathLst>
                <a:path extrusionOk="0" h="3073" w="1406">
                  <a:moveTo>
                    <a:pt x="310" y="0"/>
                  </a:moveTo>
                  <a:cubicBezTo>
                    <a:pt x="119" y="0"/>
                    <a:pt x="0" y="143"/>
                    <a:pt x="0" y="286"/>
                  </a:cubicBezTo>
                  <a:lnTo>
                    <a:pt x="0" y="2763"/>
                  </a:lnTo>
                  <a:cubicBezTo>
                    <a:pt x="0" y="2953"/>
                    <a:pt x="143" y="3072"/>
                    <a:pt x="310" y="3072"/>
                  </a:cubicBezTo>
                  <a:lnTo>
                    <a:pt x="1405" y="3072"/>
                  </a:lnTo>
                  <a:cubicBezTo>
                    <a:pt x="1334" y="2882"/>
                    <a:pt x="1382" y="3025"/>
                    <a:pt x="1382" y="286"/>
                  </a:cubicBezTo>
                  <a:cubicBezTo>
                    <a:pt x="1382" y="167"/>
                    <a:pt x="1382" y="96"/>
                    <a:pt x="140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96"/>
            <p:cNvSpPr/>
            <p:nvPr/>
          </p:nvSpPr>
          <p:spPr>
            <a:xfrm>
              <a:off x="3303902" y="2557896"/>
              <a:ext cx="263428" cy="181290"/>
            </a:xfrm>
            <a:custGeom>
              <a:rect b="b" l="l" r="r" t="t"/>
              <a:pathLst>
                <a:path extrusionOk="0" h="5573" w="8098">
                  <a:moveTo>
                    <a:pt x="6502" y="667"/>
                  </a:moveTo>
                  <a:cubicBezTo>
                    <a:pt x="7002" y="667"/>
                    <a:pt x="7431" y="1072"/>
                    <a:pt x="7431" y="1572"/>
                  </a:cubicBezTo>
                  <a:lnTo>
                    <a:pt x="7431" y="4049"/>
                  </a:lnTo>
                  <a:cubicBezTo>
                    <a:pt x="7431" y="4549"/>
                    <a:pt x="7026" y="4977"/>
                    <a:pt x="6502" y="4977"/>
                  </a:cubicBezTo>
                  <a:lnTo>
                    <a:pt x="5430" y="4977"/>
                  </a:lnTo>
                  <a:cubicBezTo>
                    <a:pt x="5216" y="4977"/>
                    <a:pt x="5025" y="4834"/>
                    <a:pt x="4954" y="4620"/>
                  </a:cubicBezTo>
                  <a:lnTo>
                    <a:pt x="4716" y="3930"/>
                  </a:lnTo>
                  <a:cubicBezTo>
                    <a:pt x="4597" y="3596"/>
                    <a:pt x="4299" y="3429"/>
                    <a:pt x="4004" y="3429"/>
                  </a:cubicBezTo>
                  <a:cubicBezTo>
                    <a:pt x="3710" y="3429"/>
                    <a:pt x="3418" y="3596"/>
                    <a:pt x="3311" y="3930"/>
                  </a:cubicBezTo>
                  <a:lnTo>
                    <a:pt x="3073" y="4620"/>
                  </a:lnTo>
                  <a:cubicBezTo>
                    <a:pt x="3025" y="4834"/>
                    <a:pt x="2811" y="4977"/>
                    <a:pt x="2596" y="4977"/>
                  </a:cubicBezTo>
                  <a:lnTo>
                    <a:pt x="1525" y="4977"/>
                  </a:lnTo>
                  <a:cubicBezTo>
                    <a:pt x="1024" y="4977"/>
                    <a:pt x="620" y="4572"/>
                    <a:pt x="620" y="4049"/>
                  </a:cubicBezTo>
                  <a:lnTo>
                    <a:pt x="620" y="1572"/>
                  </a:lnTo>
                  <a:cubicBezTo>
                    <a:pt x="620" y="1072"/>
                    <a:pt x="1024" y="667"/>
                    <a:pt x="1525" y="667"/>
                  </a:cubicBezTo>
                  <a:close/>
                  <a:moveTo>
                    <a:pt x="1548" y="0"/>
                  </a:moveTo>
                  <a:cubicBezTo>
                    <a:pt x="667" y="0"/>
                    <a:pt x="0" y="691"/>
                    <a:pt x="0" y="1548"/>
                  </a:cubicBezTo>
                  <a:lnTo>
                    <a:pt x="0" y="4025"/>
                  </a:lnTo>
                  <a:cubicBezTo>
                    <a:pt x="0" y="4882"/>
                    <a:pt x="667" y="5573"/>
                    <a:pt x="1548" y="5573"/>
                  </a:cubicBezTo>
                  <a:lnTo>
                    <a:pt x="2620" y="5573"/>
                  </a:lnTo>
                  <a:cubicBezTo>
                    <a:pt x="3096" y="5573"/>
                    <a:pt x="3525" y="5287"/>
                    <a:pt x="3692" y="4787"/>
                  </a:cubicBezTo>
                  <a:lnTo>
                    <a:pt x="3930" y="4120"/>
                  </a:lnTo>
                  <a:cubicBezTo>
                    <a:pt x="3942" y="4060"/>
                    <a:pt x="3989" y="4031"/>
                    <a:pt x="4040" y="4031"/>
                  </a:cubicBezTo>
                  <a:cubicBezTo>
                    <a:pt x="4091" y="4031"/>
                    <a:pt x="4144" y="4060"/>
                    <a:pt x="4168" y="4120"/>
                  </a:cubicBezTo>
                  <a:lnTo>
                    <a:pt x="4406" y="4787"/>
                  </a:lnTo>
                  <a:cubicBezTo>
                    <a:pt x="4549" y="5287"/>
                    <a:pt x="5001" y="5573"/>
                    <a:pt x="5478" y="5573"/>
                  </a:cubicBezTo>
                  <a:lnTo>
                    <a:pt x="6549" y="5573"/>
                  </a:lnTo>
                  <a:cubicBezTo>
                    <a:pt x="7407" y="5573"/>
                    <a:pt x="8097" y="4882"/>
                    <a:pt x="8097" y="4025"/>
                  </a:cubicBezTo>
                  <a:lnTo>
                    <a:pt x="8097" y="1548"/>
                  </a:lnTo>
                  <a:cubicBezTo>
                    <a:pt x="8050" y="691"/>
                    <a:pt x="7383" y="0"/>
                    <a:pt x="6502"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96"/>
            <p:cNvSpPr/>
            <p:nvPr/>
          </p:nvSpPr>
          <p:spPr>
            <a:xfrm>
              <a:off x="3434055" y="2557896"/>
              <a:ext cx="131714" cy="181290"/>
            </a:xfrm>
            <a:custGeom>
              <a:rect b="b" l="l" r="r" t="t"/>
              <a:pathLst>
                <a:path extrusionOk="0" h="5573" w="4049">
                  <a:moveTo>
                    <a:pt x="48" y="0"/>
                  </a:moveTo>
                  <a:lnTo>
                    <a:pt x="48" y="643"/>
                  </a:lnTo>
                  <a:lnTo>
                    <a:pt x="2501" y="643"/>
                  </a:lnTo>
                  <a:cubicBezTo>
                    <a:pt x="3025" y="643"/>
                    <a:pt x="3430" y="1048"/>
                    <a:pt x="3430" y="1548"/>
                  </a:cubicBezTo>
                  <a:lnTo>
                    <a:pt x="3430" y="4025"/>
                  </a:lnTo>
                  <a:cubicBezTo>
                    <a:pt x="3430" y="4525"/>
                    <a:pt x="3025" y="4954"/>
                    <a:pt x="2501" y="4954"/>
                  </a:cubicBezTo>
                  <a:lnTo>
                    <a:pt x="1429" y="4954"/>
                  </a:lnTo>
                  <a:cubicBezTo>
                    <a:pt x="1239" y="4954"/>
                    <a:pt x="1024" y="4811"/>
                    <a:pt x="953" y="4596"/>
                  </a:cubicBezTo>
                  <a:lnTo>
                    <a:pt x="715" y="3906"/>
                  </a:lnTo>
                  <a:cubicBezTo>
                    <a:pt x="596" y="3572"/>
                    <a:pt x="310" y="3406"/>
                    <a:pt x="0" y="3406"/>
                  </a:cubicBezTo>
                  <a:lnTo>
                    <a:pt x="0" y="4025"/>
                  </a:lnTo>
                  <a:cubicBezTo>
                    <a:pt x="72" y="4025"/>
                    <a:pt x="96" y="4049"/>
                    <a:pt x="119" y="4120"/>
                  </a:cubicBezTo>
                  <a:lnTo>
                    <a:pt x="358" y="4811"/>
                  </a:lnTo>
                  <a:cubicBezTo>
                    <a:pt x="524" y="5287"/>
                    <a:pt x="953" y="5573"/>
                    <a:pt x="1429" y="5573"/>
                  </a:cubicBezTo>
                  <a:lnTo>
                    <a:pt x="2501" y="5573"/>
                  </a:lnTo>
                  <a:cubicBezTo>
                    <a:pt x="3382" y="5573"/>
                    <a:pt x="4049" y="4882"/>
                    <a:pt x="4049" y="4025"/>
                  </a:cubicBezTo>
                  <a:lnTo>
                    <a:pt x="4049" y="1548"/>
                  </a:lnTo>
                  <a:cubicBezTo>
                    <a:pt x="4049" y="691"/>
                    <a:pt x="3382" y="0"/>
                    <a:pt x="2501"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5" name="Google Shape;21545;p96"/>
          <p:cNvGrpSpPr/>
          <p:nvPr/>
        </p:nvGrpSpPr>
        <p:grpSpPr>
          <a:xfrm>
            <a:off x="3665182" y="4798085"/>
            <a:ext cx="472827" cy="537363"/>
            <a:chOff x="3284547" y="3042560"/>
            <a:chExt cx="302919" cy="344265"/>
          </a:xfrm>
        </p:grpSpPr>
        <p:sp>
          <p:nvSpPr>
            <p:cNvPr id="21546" name="Google Shape;21546;p96"/>
            <p:cNvSpPr/>
            <p:nvPr/>
          </p:nvSpPr>
          <p:spPr>
            <a:xfrm>
              <a:off x="3393750" y="3042560"/>
              <a:ext cx="182884" cy="145962"/>
            </a:xfrm>
            <a:custGeom>
              <a:rect b="b" l="l" r="r" t="t"/>
              <a:pathLst>
                <a:path extrusionOk="0" h="4487" w="5622">
                  <a:moveTo>
                    <a:pt x="3758" y="1"/>
                  </a:moveTo>
                  <a:cubicBezTo>
                    <a:pt x="2912" y="1"/>
                    <a:pt x="2137" y="709"/>
                    <a:pt x="2192" y="1652"/>
                  </a:cubicBezTo>
                  <a:lnTo>
                    <a:pt x="1" y="4486"/>
                  </a:lnTo>
                  <a:lnTo>
                    <a:pt x="3668" y="4486"/>
                  </a:lnTo>
                  <a:lnTo>
                    <a:pt x="4383" y="2962"/>
                  </a:lnTo>
                  <a:cubicBezTo>
                    <a:pt x="5502" y="2462"/>
                    <a:pt x="5621" y="890"/>
                    <a:pt x="4550" y="223"/>
                  </a:cubicBezTo>
                  <a:cubicBezTo>
                    <a:pt x="4294" y="70"/>
                    <a:pt x="4022" y="1"/>
                    <a:pt x="37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96"/>
            <p:cNvSpPr/>
            <p:nvPr/>
          </p:nvSpPr>
          <p:spPr>
            <a:xfrm>
              <a:off x="3455752" y="3049814"/>
              <a:ext cx="120881" cy="138708"/>
            </a:xfrm>
            <a:custGeom>
              <a:rect b="b" l="l" r="r" t="t"/>
              <a:pathLst>
                <a:path extrusionOk="0" h="4264" w="3716">
                  <a:moveTo>
                    <a:pt x="2644" y="0"/>
                  </a:moveTo>
                  <a:lnTo>
                    <a:pt x="0" y="4263"/>
                  </a:lnTo>
                  <a:lnTo>
                    <a:pt x="1715" y="4263"/>
                  </a:lnTo>
                  <a:lnTo>
                    <a:pt x="2429" y="2739"/>
                  </a:lnTo>
                  <a:cubicBezTo>
                    <a:pt x="3596" y="2239"/>
                    <a:pt x="3715" y="667"/>
                    <a:pt x="2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96"/>
            <p:cNvSpPr/>
            <p:nvPr/>
          </p:nvSpPr>
          <p:spPr>
            <a:xfrm>
              <a:off x="3284547" y="3184586"/>
              <a:ext cx="302919" cy="144140"/>
            </a:xfrm>
            <a:custGeom>
              <a:rect b="b" l="l" r="r" t="t"/>
              <a:pathLst>
                <a:path extrusionOk="0" h="4431" w="9312">
                  <a:moveTo>
                    <a:pt x="286" y="1"/>
                  </a:moveTo>
                  <a:cubicBezTo>
                    <a:pt x="119" y="1"/>
                    <a:pt x="0" y="144"/>
                    <a:pt x="0" y="311"/>
                  </a:cubicBezTo>
                  <a:lnTo>
                    <a:pt x="0" y="1763"/>
                  </a:lnTo>
                  <a:cubicBezTo>
                    <a:pt x="0" y="2882"/>
                    <a:pt x="595" y="3883"/>
                    <a:pt x="1453" y="4430"/>
                  </a:cubicBezTo>
                  <a:lnTo>
                    <a:pt x="7859" y="4430"/>
                  </a:lnTo>
                  <a:cubicBezTo>
                    <a:pt x="8740" y="3883"/>
                    <a:pt x="9312" y="2859"/>
                    <a:pt x="9312" y="1763"/>
                  </a:cubicBezTo>
                  <a:lnTo>
                    <a:pt x="9312" y="311"/>
                  </a:lnTo>
                  <a:cubicBezTo>
                    <a:pt x="9288" y="144"/>
                    <a:pt x="9121" y="1"/>
                    <a:pt x="897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96"/>
            <p:cNvSpPr/>
            <p:nvPr/>
          </p:nvSpPr>
          <p:spPr>
            <a:xfrm>
              <a:off x="3434835" y="3184586"/>
              <a:ext cx="151850" cy="145702"/>
            </a:xfrm>
            <a:custGeom>
              <a:rect b="b" l="l" r="r" t="t"/>
              <a:pathLst>
                <a:path extrusionOk="0" h="4479" w="4668">
                  <a:moveTo>
                    <a:pt x="0" y="1"/>
                  </a:moveTo>
                  <a:lnTo>
                    <a:pt x="0" y="4478"/>
                  </a:lnTo>
                  <a:lnTo>
                    <a:pt x="3191" y="4478"/>
                  </a:lnTo>
                  <a:cubicBezTo>
                    <a:pt x="4096" y="3907"/>
                    <a:pt x="4644" y="2882"/>
                    <a:pt x="4644" y="1787"/>
                  </a:cubicBezTo>
                  <a:lnTo>
                    <a:pt x="4644" y="334"/>
                  </a:lnTo>
                  <a:cubicBezTo>
                    <a:pt x="4668" y="144"/>
                    <a:pt x="4501" y="1"/>
                    <a:pt x="43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96"/>
            <p:cNvSpPr/>
            <p:nvPr/>
          </p:nvSpPr>
          <p:spPr>
            <a:xfrm>
              <a:off x="3304683" y="3327133"/>
              <a:ext cx="261086" cy="59693"/>
            </a:xfrm>
            <a:custGeom>
              <a:rect b="b" l="l" r="r" t="t"/>
              <a:pathLst>
                <a:path extrusionOk="0" h="1835" w="8026">
                  <a:moveTo>
                    <a:pt x="286" y="1"/>
                  </a:moveTo>
                  <a:cubicBezTo>
                    <a:pt x="143" y="1"/>
                    <a:pt x="0" y="120"/>
                    <a:pt x="0" y="287"/>
                  </a:cubicBezTo>
                  <a:lnTo>
                    <a:pt x="0" y="1549"/>
                  </a:lnTo>
                  <a:cubicBezTo>
                    <a:pt x="0" y="1692"/>
                    <a:pt x="119" y="1835"/>
                    <a:pt x="286" y="1835"/>
                  </a:cubicBezTo>
                  <a:lnTo>
                    <a:pt x="7740" y="1835"/>
                  </a:lnTo>
                  <a:cubicBezTo>
                    <a:pt x="7907" y="1835"/>
                    <a:pt x="8026" y="1692"/>
                    <a:pt x="8026" y="1549"/>
                  </a:cubicBezTo>
                  <a:lnTo>
                    <a:pt x="8026" y="287"/>
                  </a:lnTo>
                  <a:cubicBezTo>
                    <a:pt x="8026" y="144"/>
                    <a:pt x="7907" y="1"/>
                    <a:pt x="774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96"/>
            <p:cNvSpPr/>
            <p:nvPr/>
          </p:nvSpPr>
          <p:spPr>
            <a:xfrm>
              <a:off x="3435583" y="3326352"/>
              <a:ext cx="130185" cy="60473"/>
            </a:xfrm>
            <a:custGeom>
              <a:rect b="b" l="l" r="r" t="t"/>
              <a:pathLst>
                <a:path extrusionOk="0" h="1859" w="4002">
                  <a:moveTo>
                    <a:pt x="1" y="1"/>
                  </a:moveTo>
                  <a:lnTo>
                    <a:pt x="1" y="1859"/>
                  </a:lnTo>
                  <a:lnTo>
                    <a:pt x="3716" y="1859"/>
                  </a:lnTo>
                  <a:cubicBezTo>
                    <a:pt x="3883" y="1859"/>
                    <a:pt x="4002" y="1716"/>
                    <a:pt x="4002" y="1573"/>
                  </a:cubicBezTo>
                  <a:lnTo>
                    <a:pt x="4002" y="311"/>
                  </a:lnTo>
                  <a:cubicBezTo>
                    <a:pt x="4002" y="144"/>
                    <a:pt x="3883" y="1"/>
                    <a:pt x="37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2" name="Google Shape;21552;p96"/>
          <p:cNvGrpSpPr/>
          <p:nvPr/>
        </p:nvGrpSpPr>
        <p:grpSpPr>
          <a:xfrm>
            <a:off x="3653046" y="5670367"/>
            <a:ext cx="493442" cy="538125"/>
            <a:chOff x="3276772" y="3601393"/>
            <a:chExt cx="316127" cy="344753"/>
          </a:xfrm>
        </p:grpSpPr>
        <p:sp>
          <p:nvSpPr>
            <p:cNvPr id="21553" name="Google Shape;21553;p96"/>
            <p:cNvSpPr/>
            <p:nvPr/>
          </p:nvSpPr>
          <p:spPr>
            <a:xfrm>
              <a:off x="3518502" y="3657930"/>
              <a:ext cx="74396" cy="230117"/>
            </a:xfrm>
            <a:custGeom>
              <a:rect b="b" l="l" r="r" t="t"/>
              <a:pathLst>
                <a:path extrusionOk="0" h="7074" w="2287">
                  <a:moveTo>
                    <a:pt x="834" y="1"/>
                  </a:moveTo>
                  <a:lnTo>
                    <a:pt x="834" y="2668"/>
                  </a:lnTo>
                  <a:cubicBezTo>
                    <a:pt x="0" y="2954"/>
                    <a:pt x="0" y="4120"/>
                    <a:pt x="834" y="4406"/>
                  </a:cubicBezTo>
                  <a:lnTo>
                    <a:pt x="834" y="7073"/>
                  </a:lnTo>
                  <a:lnTo>
                    <a:pt x="1453" y="7073"/>
                  </a:lnTo>
                  <a:lnTo>
                    <a:pt x="1453" y="4406"/>
                  </a:lnTo>
                  <a:cubicBezTo>
                    <a:pt x="2286" y="4120"/>
                    <a:pt x="2286" y="2954"/>
                    <a:pt x="1453" y="2668"/>
                  </a:cubicBez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96"/>
            <p:cNvSpPr/>
            <p:nvPr/>
          </p:nvSpPr>
          <p:spPr>
            <a:xfrm>
              <a:off x="3546381" y="3762514"/>
              <a:ext cx="19388" cy="19388"/>
            </a:xfrm>
            <a:custGeom>
              <a:rect b="b" l="l" r="r" t="t"/>
              <a:pathLst>
                <a:path extrusionOk="0" h="596" w="596">
                  <a:moveTo>
                    <a:pt x="310" y="0"/>
                  </a:moveTo>
                  <a:cubicBezTo>
                    <a:pt x="119" y="0"/>
                    <a:pt x="0" y="167"/>
                    <a:pt x="0" y="310"/>
                  </a:cubicBezTo>
                  <a:cubicBezTo>
                    <a:pt x="0" y="477"/>
                    <a:pt x="167" y="596"/>
                    <a:pt x="310" y="596"/>
                  </a:cubicBezTo>
                  <a:cubicBezTo>
                    <a:pt x="453" y="596"/>
                    <a:pt x="596" y="453"/>
                    <a:pt x="596" y="310"/>
                  </a:cubicBezTo>
                  <a:cubicBezTo>
                    <a:pt x="596" y="167"/>
                    <a:pt x="477" y="0"/>
                    <a:pt x="310"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96"/>
            <p:cNvSpPr/>
            <p:nvPr/>
          </p:nvSpPr>
          <p:spPr>
            <a:xfrm>
              <a:off x="3276772" y="3657930"/>
              <a:ext cx="74429" cy="230117"/>
            </a:xfrm>
            <a:custGeom>
              <a:rect b="b" l="l" r="r" t="t"/>
              <a:pathLst>
                <a:path extrusionOk="0" h="7074" w="2288">
                  <a:moveTo>
                    <a:pt x="834" y="1"/>
                  </a:moveTo>
                  <a:lnTo>
                    <a:pt x="834" y="2668"/>
                  </a:lnTo>
                  <a:cubicBezTo>
                    <a:pt x="1" y="2954"/>
                    <a:pt x="1" y="4120"/>
                    <a:pt x="834" y="4406"/>
                  </a:cubicBezTo>
                  <a:lnTo>
                    <a:pt x="834" y="7073"/>
                  </a:lnTo>
                  <a:lnTo>
                    <a:pt x="1454" y="7073"/>
                  </a:lnTo>
                  <a:lnTo>
                    <a:pt x="1454" y="4406"/>
                  </a:lnTo>
                  <a:cubicBezTo>
                    <a:pt x="2287" y="4120"/>
                    <a:pt x="2287" y="2954"/>
                    <a:pt x="1454" y="2668"/>
                  </a:cubicBezTo>
                  <a:lnTo>
                    <a:pt x="14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96"/>
            <p:cNvSpPr/>
            <p:nvPr/>
          </p:nvSpPr>
          <p:spPr>
            <a:xfrm>
              <a:off x="3304683" y="3762514"/>
              <a:ext cx="19388" cy="19388"/>
            </a:xfrm>
            <a:custGeom>
              <a:rect b="b" l="l" r="r" t="t"/>
              <a:pathLst>
                <a:path extrusionOk="0" h="596" w="596">
                  <a:moveTo>
                    <a:pt x="286" y="0"/>
                  </a:moveTo>
                  <a:cubicBezTo>
                    <a:pt x="119" y="0"/>
                    <a:pt x="0" y="167"/>
                    <a:pt x="0" y="310"/>
                  </a:cubicBezTo>
                  <a:cubicBezTo>
                    <a:pt x="0" y="477"/>
                    <a:pt x="143" y="596"/>
                    <a:pt x="286" y="596"/>
                  </a:cubicBezTo>
                  <a:cubicBezTo>
                    <a:pt x="453" y="596"/>
                    <a:pt x="596" y="453"/>
                    <a:pt x="596" y="310"/>
                  </a:cubicBezTo>
                  <a:cubicBezTo>
                    <a:pt x="596" y="167"/>
                    <a:pt x="453"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96"/>
            <p:cNvSpPr/>
            <p:nvPr/>
          </p:nvSpPr>
          <p:spPr>
            <a:xfrm>
              <a:off x="3344174" y="3657930"/>
              <a:ext cx="182103" cy="228556"/>
            </a:xfrm>
            <a:custGeom>
              <a:rect b="b" l="l" r="r" t="t"/>
              <a:pathLst>
                <a:path extrusionOk="0" h="7026" w="5598">
                  <a:moveTo>
                    <a:pt x="1" y="1"/>
                  </a:moveTo>
                  <a:lnTo>
                    <a:pt x="1" y="1048"/>
                  </a:lnTo>
                  <a:cubicBezTo>
                    <a:pt x="1" y="2120"/>
                    <a:pt x="596" y="3073"/>
                    <a:pt x="1501" y="3525"/>
                  </a:cubicBezTo>
                  <a:cubicBezTo>
                    <a:pt x="596" y="4001"/>
                    <a:pt x="1" y="4954"/>
                    <a:pt x="1" y="6002"/>
                  </a:cubicBezTo>
                  <a:lnTo>
                    <a:pt x="1" y="7026"/>
                  </a:lnTo>
                  <a:lnTo>
                    <a:pt x="5597" y="7026"/>
                  </a:lnTo>
                  <a:lnTo>
                    <a:pt x="5597" y="6002"/>
                  </a:lnTo>
                  <a:cubicBezTo>
                    <a:pt x="5597" y="4930"/>
                    <a:pt x="5002" y="4001"/>
                    <a:pt x="4121" y="3525"/>
                  </a:cubicBezTo>
                  <a:cubicBezTo>
                    <a:pt x="4978" y="3073"/>
                    <a:pt x="5597" y="2120"/>
                    <a:pt x="5597" y="1048"/>
                  </a:cubicBezTo>
                  <a:lnTo>
                    <a:pt x="5597"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96"/>
            <p:cNvSpPr/>
            <p:nvPr/>
          </p:nvSpPr>
          <p:spPr>
            <a:xfrm>
              <a:off x="3435583" y="3657150"/>
              <a:ext cx="90694" cy="230898"/>
            </a:xfrm>
            <a:custGeom>
              <a:rect b="b" l="l" r="r" t="t"/>
              <a:pathLst>
                <a:path extrusionOk="0" h="7098" w="2788">
                  <a:moveTo>
                    <a:pt x="1" y="1"/>
                  </a:moveTo>
                  <a:lnTo>
                    <a:pt x="1" y="7097"/>
                  </a:lnTo>
                  <a:lnTo>
                    <a:pt x="2787" y="7097"/>
                  </a:lnTo>
                  <a:lnTo>
                    <a:pt x="2787" y="6050"/>
                  </a:lnTo>
                  <a:cubicBezTo>
                    <a:pt x="2787" y="5002"/>
                    <a:pt x="2192" y="4049"/>
                    <a:pt x="1311" y="3573"/>
                  </a:cubicBezTo>
                  <a:cubicBezTo>
                    <a:pt x="2168" y="3097"/>
                    <a:pt x="2787" y="2144"/>
                    <a:pt x="2787" y="1049"/>
                  </a:cubicBezTo>
                  <a:lnTo>
                    <a:pt x="2787"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96"/>
            <p:cNvSpPr/>
            <p:nvPr/>
          </p:nvSpPr>
          <p:spPr>
            <a:xfrm>
              <a:off x="3344174" y="3692022"/>
              <a:ext cx="182103" cy="196026"/>
            </a:xfrm>
            <a:custGeom>
              <a:rect b="b" l="l" r="r" t="t"/>
              <a:pathLst>
                <a:path extrusionOk="0" h="6026" w="5598">
                  <a:moveTo>
                    <a:pt x="1" y="0"/>
                  </a:moveTo>
                  <a:cubicBezTo>
                    <a:pt x="1" y="1453"/>
                    <a:pt x="1072" y="2644"/>
                    <a:pt x="2478" y="2810"/>
                  </a:cubicBezTo>
                  <a:lnTo>
                    <a:pt x="2478" y="4239"/>
                  </a:lnTo>
                  <a:lnTo>
                    <a:pt x="977" y="6025"/>
                  </a:lnTo>
                  <a:lnTo>
                    <a:pt x="4597" y="6025"/>
                  </a:lnTo>
                  <a:lnTo>
                    <a:pt x="3097" y="4239"/>
                  </a:lnTo>
                  <a:lnTo>
                    <a:pt x="3097" y="2810"/>
                  </a:lnTo>
                  <a:cubicBezTo>
                    <a:pt x="4502" y="2644"/>
                    <a:pt x="5597" y="1453"/>
                    <a:pt x="55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96"/>
            <p:cNvSpPr/>
            <p:nvPr/>
          </p:nvSpPr>
          <p:spPr>
            <a:xfrm>
              <a:off x="3434055" y="3692022"/>
              <a:ext cx="92223" cy="196026"/>
            </a:xfrm>
            <a:custGeom>
              <a:rect b="b" l="l" r="r" t="t"/>
              <a:pathLst>
                <a:path extrusionOk="0" h="6026" w="2835">
                  <a:moveTo>
                    <a:pt x="0" y="0"/>
                  </a:moveTo>
                  <a:lnTo>
                    <a:pt x="0" y="6025"/>
                  </a:lnTo>
                  <a:lnTo>
                    <a:pt x="1834" y="6025"/>
                  </a:lnTo>
                  <a:cubicBezTo>
                    <a:pt x="1667" y="5835"/>
                    <a:pt x="477" y="4430"/>
                    <a:pt x="334" y="4239"/>
                  </a:cubicBezTo>
                  <a:lnTo>
                    <a:pt x="334" y="2810"/>
                  </a:lnTo>
                  <a:cubicBezTo>
                    <a:pt x="1739" y="2644"/>
                    <a:pt x="2834" y="1453"/>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96"/>
            <p:cNvSpPr/>
            <p:nvPr/>
          </p:nvSpPr>
          <p:spPr>
            <a:xfrm>
              <a:off x="3284547" y="3885673"/>
              <a:ext cx="302139" cy="60473"/>
            </a:xfrm>
            <a:custGeom>
              <a:rect b="b" l="l" r="r" t="t"/>
              <a:pathLst>
                <a:path extrusionOk="0" h="1859" w="9288">
                  <a:moveTo>
                    <a:pt x="286" y="1"/>
                  </a:moveTo>
                  <a:cubicBezTo>
                    <a:pt x="143" y="1"/>
                    <a:pt x="0" y="120"/>
                    <a:pt x="0" y="311"/>
                  </a:cubicBezTo>
                  <a:lnTo>
                    <a:pt x="0" y="1549"/>
                  </a:lnTo>
                  <a:cubicBezTo>
                    <a:pt x="0" y="1692"/>
                    <a:pt x="119" y="1858"/>
                    <a:pt x="286" y="1858"/>
                  </a:cubicBezTo>
                  <a:lnTo>
                    <a:pt x="8978" y="1858"/>
                  </a:lnTo>
                  <a:cubicBezTo>
                    <a:pt x="9121" y="1858"/>
                    <a:pt x="9288" y="1692"/>
                    <a:pt x="9288" y="1549"/>
                  </a:cubicBezTo>
                  <a:lnTo>
                    <a:pt x="9288" y="311"/>
                  </a:lnTo>
                  <a:cubicBezTo>
                    <a:pt x="9288" y="144"/>
                    <a:pt x="9169" y="1"/>
                    <a:pt x="897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96"/>
            <p:cNvSpPr/>
            <p:nvPr/>
          </p:nvSpPr>
          <p:spPr>
            <a:xfrm>
              <a:off x="3434835" y="3884925"/>
              <a:ext cx="151850" cy="61221"/>
            </a:xfrm>
            <a:custGeom>
              <a:rect b="b" l="l" r="r" t="t"/>
              <a:pathLst>
                <a:path extrusionOk="0" h="1882" w="4668">
                  <a:moveTo>
                    <a:pt x="0" y="0"/>
                  </a:moveTo>
                  <a:lnTo>
                    <a:pt x="0" y="1881"/>
                  </a:lnTo>
                  <a:lnTo>
                    <a:pt x="4358" y="1881"/>
                  </a:lnTo>
                  <a:cubicBezTo>
                    <a:pt x="4549" y="1881"/>
                    <a:pt x="4668" y="1715"/>
                    <a:pt x="4668" y="1572"/>
                  </a:cubicBezTo>
                  <a:lnTo>
                    <a:pt x="4668" y="334"/>
                  </a:lnTo>
                  <a:cubicBezTo>
                    <a:pt x="4668" y="143"/>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96"/>
            <p:cNvSpPr/>
            <p:nvPr/>
          </p:nvSpPr>
          <p:spPr>
            <a:xfrm>
              <a:off x="3284547" y="3601393"/>
              <a:ext cx="302139" cy="59660"/>
            </a:xfrm>
            <a:custGeom>
              <a:rect b="b" l="l" r="r" t="t"/>
              <a:pathLst>
                <a:path extrusionOk="0" h="1834" w="9288">
                  <a:moveTo>
                    <a:pt x="286" y="0"/>
                  </a:moveTo>
                  <a:cubicBezTo>
                    <a:pt x="143" y="0"/>
                    <a:pt x="0" y="119"/>
                    <a:pt x="0" y="286"/>
                  </a:cubicBezTo>
                  <a:lnTo>
                    <a:pt x="0" y="1548"/>
                  </a:lnTo>
                  <a:cubicBezTo>
                    <a:pt x="0" y="1691"/>
                    <a:pt x="119" y="1834"/>
                    <a:pt x="286" y="1834"/>
                  </a:cubicBezTo>
                  <a:lnTo>
                    <a:pt x="8978" y="1834"/>
                  </a:lnTo>
                  <a:cubicBezTo>
                    <a:pt x="9121" y="1834"/>
                    <a:pt x="9288" y="1691"/>
                    <a:pt x="9288" y="1548"/>
                  </a:cubicBezTo>
                  <a:lnTo>
                    <a:pt x="9288" y="286"/>
                  </a:lnTo>
                  <a:cubicBezTo>
                    <a:pt x="9288" y="143"/>
                    <a:pt x="9169" y="0"/>
                    <a:pt x="897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96"/>
            <p:cNvSpPr/>
            <p:nvPr/>
          </p:nvSpPr>
          <p:spPr>
            <a:xfrm>
              <a:off x="3434835" y="3601393"/>
              <a:ext cx="151850" cy="60441"/>
            </a:xfrm>
            <a:custGeom>
              <a:rect b="b" l="l" r="r" t="t"/>
              <a:pathLst>
                <a:path extrusionOk="0" h="1858" w="4668">
                  <a:moveTo>
                    <a:pt x="0" y="0"/>
                  </a:moveTo>
                  <a:lnTo>
                    <a:pt x="0" y="1858"/>
                  </a:lnTo>
                  <a:lnTo>
                    <a:pt x="4358" y="1858"/>
                  </a:lnTo>
                  <a:cubicBezTo>
                    <a:pt x="4549" y="1858"/>
                    <a:pt x="4668" y="1715"/>
                    <a:pt x="4668" y="1572"/>
                  </a:cubicBezTo>
                  <a:lnTo>
                    <a:pt x="4668" y="286"/>
                  </a:lnTo>
                  <a:cubicBezTo>
                    <a:pt x="4668" y="119"/>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5" name="Google Shape;21565;p96"/>
          <p:cNvGrpSpPr/>
          <p:nvPr/>
        </p:nvGrpSpPr>
        <p:grpSpPr>
          <a:xfrm>
            <a:off x="3631314" y="6543411"/>
            <a:ext cx="538125" cy="538125"/>
            <a:chOff x="3262849" y="4160714"/>
            <a:chExt cx="344753" cy="344753"/>
          </a:xfrm>
        </p:grpSpPr>
        <p:sp>
          <p:nvSpPr>
            <p:cNvPr id="21566" name="Google Shape;21566;p96"/>
            <p:cNvSpPr/>
            <p:nvPr/>
          </p:nvSpPr>
          <p:spPr>
            <a:xfrm>
              <a:off x="3262849" y="4160714"/>
              <a:ext cx="344753" cy="344753"/>
            </a:xfrm>
            <a:custGeom>
              <a:rect b="b" l="l" r="r" t="t"/>
              <a:pathLst>
                <a:path extrusionOk="0" h="10598" w="10598">
                  <a:moveTo>
                    <a:pt x="5311" y="0"/>
                  </a:moveTo>
                  <a:cubicBezTo>
                    <a:pt x="2382" y="0"/>
                    <a:pt x="0" y="2381"/>
                    <a:pt x="0" y="5311"/>
                  </a:cubicBezTo>
                  <a:cubicBezTo>
                    <a:pt x="0" y="8216"/>
                    <a:pt x="2382" y="10597"/>
                    <a:pt x="5311" y="10597"/>
                  </a:cubicBezTo>
                  <a:cubicBezTo>
                    <a:pt x="8216" y="10597"/>
                    <a:pt x="10598" y="8216"/>
                    <a:pt x="10598" y="5311"/>
                  </a:cubicBezTo>
                  <a:cubicBezTo>
                    <a:pt x="10598" y="2358"/>
                    <a:pt x="8216" y="0"/>
                    <a:pt x="531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96"/>
            <p:cNvSpPr/>
            <p:nvPr/>
          </p:nvSpPr>
          <p:spPr>
            <a:xfrm>
              <a:off x="3435583" y="4160714"/>
              <a:ext cx="172019" cy="344753"/>
            </a:xfrm>
            <a:custGeom>
              <a:rect b="b" l="l" r="r" t="t"/>
              <a:pathLst>
                <a:path extrusionOk="0" h="10598" w="5288">
                  <a:moveTo>
                    <a:pt x="1" y="0"/>
                  </a:moveTo>
                  <a:lnTo>
                    <a:pt x="1" y="10597"/>
                  </a:lnTo>
                  <a:cubicBezTo>
                    <a:pt x="2906" y="10597"/>
                    <a:pt x="5288" y="8216"/>
                    <a:pt x="5288" y="5311"/>
                  </a:cubicBezTo>
                  <a:cubicBezTo>
                    <a:pt x="5288" y="2358"/>
                    <a:pt x="290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96"/>
            <p:cNvSpPr/>
            <p:nvPr/>
          </p:nvSpPr>
          <p:spPr>
            <a:xfrm>
              <a:off x="3282985" y="4180850"/>
              <a:ext cx="304481" cy="304481"/>
            </a:xfrm>
            <a:custGeom>
              <a:rect b="b" l="l" r="r" t="t"/>
              <a:pathLst>
                <a:path extrusionOk="0" h="9360" w="9360">
                  <a:moveTo>
                    <a:pt x="4692" y="0"/>
                  </a:moveTo>
                  <a:cubicBezTo>
                    <a:pt x="2096" y="0"/>
                    <a:pt x="0" y="2096"/>
                    <a:pt x="0" y="4692"/>
                  </a:cubicBezTo>
                  <a:cubicBezTo>
                    <a:pt x="0" y="7264"/>
                    <a:pt x="2096" y="9359"/>
                    <a:pt x="4692" y="9359"/>
                  </a:cubicBezTo>
                  <a:cubicBezTo>
                    <a:pt x="7264" y="9359"/>
                    <a:pt x="9360" y="7264"/>
                    <a:pt x="9360" y="4692"/>
                  </a:cubicBezTo>
                  <a:cubicBezTo>
                    <a:pt x="9360" y="2096"/>
                    <a:pt x="7264" y="0"/>
                    <a:pt x="469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96"/>
            <p:cNvSpPr/>
            <p:nvPr/>
          </p:nvSpPr>
          <p:spPr>
            <a:xfrm>
              <a:off x="3435583" y="4180850"/>
              <a:ext cx="151883" cy="304481"/>
            </a:xfrm>
            <a:custGeom>
              <a:rect b="b" l="l" r="r" t="t"/>
              <a:pathLst>
                <a:path extrusionOk="0" h="9360" w="4669">
                  <a:moveTo>
                    <a:pt x="44" y="0"/>
                  </a:moveTo>
                  <a:cubicBezTo>
                    <a:pt x="30" y="0"/>
                    <a:pt x="15" y="0"/>
                    <a:pt x="1" y="0"/>
                  </a:cubicBezTo>
                  <a:lnTo>
                    <a:pt x="1" y="9359"/>
                  </a:lnTo>
                  <a:cubicBezTo>
                    <a:pt x="2573" y="9359"/>
                    <a:pt x="4669" y="7264"/>
                    <a:pt x="4669" y="4692"/>
                  </a:cubicBezTo>
                  <a:cubicBezTo>
                    <a:pt x="4669" y="2110"/>
                    <a:pt x="2596" y="0"/>
                    <a:pt x="4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96"/>
            <p:cNvSpPr/>
            <p:nvPr/>
          </p:nvSpPr>
          <p:spPr>
            <a:xfrm>
              <a:off x="3355039" y="4363669"/>
              <a:ext cx="59660" cy="60441"/>
            </a:xfrm>
            <a:custGeom>
              <a:rect b="b" l="l" r="r" t="t"/>
              <a:pathLst>
                <a:path extrusionOk="0" h="1858" w="1834">
                  <a:moveTo>
                    <a:pt x="929" y="0"/>
                  </a:moveTo>
                  <a:cubicBezTo>
                    <a:pt x="405" y="0"/>
                    <a:pt x="0" y="429"/>
                    <a:pt x="0" y="929"/>
                  </a:cubicBezTo>
                  <a:cubicBezTo>
                    <a:pt x="0" y="1453"/>
                    <a:pt x="405" y="1858"/>
                    <a:pt x="929" y="1858"/>
                  </a:cubicBezTo>
                  <a:cubicBezTo>
                    <a:pt x="1429" y="1858"/>
                    <a:pt x="1834" y="1453"/>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96"/>
            <p:cNvSpPr/>
            <p:nvPr/>
          </p:nvSpPr>
          <p:spPr>
            <a:xfrm>
              <a:off x="3375175" y="4384585"/>
              <a:ext cx="19388" cy="19388"/>
            </a:xfrm>
            <a:custGeom>
              <a:rect b="b" l="l" r="r" t="t"/>
              <a:pathLst>
                <a:path extrusionOk="0" h="596" w="596">
                  <a:moveTo>
                    <a:pt x="310" y="0"/>
                  </a:moveTo>
                  <a:cubicBezTo>
                    <a:pt x="119" y="0"/>
                    <a:pt x="0" y="143"/>
                    <a:pt x="0" y="286"/>
                  </a:cubicBezTo>
                  <a:cubicBezTo>
                    <a:pt x="0" y="477"/>
                    <a:pt x="143" y="596"/>
                    <a:pt x="310" y="596"/>
                  </a:cubicBezTo>
                  <a:cubicBezTo>
                    <a:pt x="477" y="596"/>
                    <a:pt x="596" y="453"/>
                    <a:pt x="596" y="286"/>
                  </a:cubicBezTo>
                  <a:cubicBezTo>
                    <a:pt x="596" y="119"/>
                    <a:pt x="453"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96"/>
            <p:cNvSpPr/>
            <p:nvPr/>
          </p:nvSpPr>
          <p:spPr>
            <a:xfrm>
              <a:off x="3472017" y="4355048"/>
              <a:ext cx="58131" cy="68378"/>
            </a:xfrm>
            <a:custGeom>
              <a:rect b="b" l="l" r="r" t="t"/>
              <a:pathLst>
                <a:path extrusionOk="0" h="2102" w="1787">
                  <a:moveTo>
                    <a:pt x="381" y="0"/>
                  </a:moveTo>
                  <a:cubicBezTo>
                    <a:pt x="215" y="0"/>
                    <a:pt x="93" y="113"/>
                    <a:pt x="72" y="265"/>
                  </a:cubicBezTo>
                  <a:cubicBezTo>
                    <a:pt x="24" y="456"/>
                    <a:pt x="0" y="718"/>
                    <a:pt x="215" y="1027"/>
                  </a:cubicBezTo>
                  <a:cubicBezTo>
                    <a:pt x="429" y="1289"/>
                    <a:pt x="667" y="1313"/>
                    <a:pt x="834" y="1337"/>
                  </a:cubicBezTo>
                  <a:cubicBezTo>
                    <a:pt x="953" y="1385"/>
                    <a:pt x="977" y="1385"/>
                    <a:pt x="1048" y="1432"/>
                  </a:cubicBezTo>
                  <a:cubicBezTo>
                    <a:pt x="1096" y="1528"/>
                    <a:pt x="1096" y="1575"/>
                    <a:pt x="1072" y="1766"/>
                  </a:cubicBezTo>
                  <a:cubicBezTo>
                    <a:pt x="1048" y="1909"/>
                    <a:pt x="1167" y="2051"/>
                    <a:pt x="1334" y="2099"/>
                  </a:cubicBezTo>
                  <a:cubicBezTo>
                    <a:pt x="1346" y="2101"/>
                    <a:pt x="1358" y="2102"/>
                    <a:pt x="1371" y="2102"/>
                  </a:cubicBezTo>
                  <a:cubicBezTo>
                    <a:pt x="1524" y="2102"/>
                    <a:pt x="1669" y="1968"/>
                    <a:pt x="1691" y="1813"/>
                  </a:cubicBezTo>
                  <a:cubicBezTo>
                    <a:pt x="1691" y="1670"/>
                    <a:pt x="1786" y="1385"/>
                    <a:pt x="1548" y="1075"/>
                  </a:cubicBezTo>
                  <a:cubicBezTo>
                    <a:pt x="1334" y="813"/>
                    <a:pt x="1096" y="789"/>
                    <a:pt x="929" y="742"/>
                  </a:cubicBezTo>
                  <a:cubicBezTo>
                    <a:pt x="810" y="718"/>
                    <a:pt x="786" y="718"/>
                    <a:pt x="715" y="670"/>
                  </a:cubicBezTo>
                  <a:cubicBezTo>
                    <a:pt x="643" y="575"/>
                    <a:pt x="643" y="551"/>
                    <a:pt x="691" y="361"/>
                  </a:cubicBezTo>
                  <a:cubicBezTo>
                    <a:pt x="715" y="194"/>
                    <a:pt x="596" y="27"/>
                    <a:pt x="429" y="3"/>
                  </a:cubicBezTo>
                  <a:cubicBezTo>
                    <a:pt x="413" y="1"/>
                    <a:pt x="397" y="0"/>
                    <a:pt x="38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96"/>
            <p:cNvSpPr/>
            <p:nvPr/>
          </p:nvSpPr>
          <p:spPr>
            <a:xfrm>
              <a:off x="3313206" y="4302089"/>
              <a:ext cx="62002" cy="35750"/>
            </a:xfrm>
            <a:custGeom>
              <a:rect b="b" l="l" r="r" t="t"/>
              <a:pathLst>
                <a:path extrusionOk="0" h="1099" w="1906">
                  <a:moveTo>
                    <a:pt x="1314" y="0"/>
                  </a:moveTo>
                  <a:cubicBezTo>
                    <a:pt x="1250" y="0"/>
                    <a:pt x="1178" y="11"/>
                    <a:pt x="1096" y="36"/>
                  </a:cubicBezTo>
                  <a:cubicBezTo>
                    <a:pt x="834" y="84"/>
                    <a:pt x="738" y="274"/>
                    <a:pt x="691" y="393"/>
                  </a:cubicBezTo>
                  <a:cubicBezTo>
                    <a:pt x="653" y="456"/>
                    <a:pt x="635" y="486"/>
                    <a:pt x="606" y="486"/>
                  </a:cubicBezTo>
                  <a:cubicBezTo>
                    <a:pt x="580" y="486"/>
                    <a:pt x="544" y="462"/>
                    <a:pt x="477" y="417"/>
                  </a:cubicBezTo>
                  <a:cubicBezTo>
                    <a:pt x="441" y="405"/>
                    <a:pt x="402" y="399"/>
                    <a:pt x="363" y="399"/>
                  </a:cubicBezTo>
                  <a:cubicBezTo>
                    <a:pt x="246" y="399"/>
                    <a:pt x="125" y="453"/>
                    <a:pt x="72" y="560"/>
                  </a:cubicBezTo>
                  <a:cubicBezTo>
                    <a:pt x="0" y="727"/>
                    <a:pt x="72" y="893"/>
                    <a:pt x="215" y="988"/>
                  </a:cubicBezTo>
                  <a:cubicBezTo>
                    <a:pt x="304" y="1048"/>
                    <a:pt x="412" y="1098"/>
                    <a:pt x="545" y="1098"/>
                  </a:cubicBezTo>
                  <a:cubicBezTo>
                    <a:pt x="624" y="1098"/>
                    <a:pt x="712" y="1081"/>
                    <a:pt x="810" y="1036"/>
                  </a:cubicBezTo>
                  <a:cubicBezTo>
                    <a:pt x="1072" y="988"/>
                    <a:pt x="1167" y="798"/>
                    <a:pt x="1215" y="679"/>
                  </a:cubicBezTo>
                  <a:cubicBezTo>
                    <a:pt x="1248" y="623"/>
                    <a:pt x="1266" y="604"/>
                    <a:pt x="1287" y="604"/>
                  </a:cubicBezTo>
                  <a:cubicBezTo>
                    <a:pt x="1312" y="604"/>
                    <a:pt x="1342" y="630"/>
                    <a:pt x="1405" y="655"/>
                  </a:cubicBezTo>
                  <a:cubicBezTo>
                    <a:pt x="1450" y="685"/>
                    <a:pt x="1497" y="698"/>
                    <a:pt x="1544" y="698"/>
                  </a:cubicBezTo>
                  <a:cubicBezTo>
                    <a:pt x="1646" y="698"/>
                    <a:pt x="1745" y="634"/>
                    <a:pt x="1810" y="536"/>
                  </a:cubicBezTo>
                  <a:cubicBezTo>
                    <a:pt x="1905" y="393"/>
                    <a:pt x="1834" y="203"/>
                    <a:pt x="1691" y="131"/>
                  </a:cubicBezTo>
                  <a:cubicBezTo>
                    <a:pt x="1604" y="79"/>
                    <a:pt x="1490" y="0"/>
                    <a:pt x="13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96"/>
            <p:cNvSpPr/>
            <p:nvPr/>
          </p:nvSpPr>
          <p:spPr>
            <a:xfrm>
              <a:off x="3355039" y="4252806"/>
              <a:ext cx="19388" cy="19485"/>
            </a:xfrm>
            <a:custGeom>
              <a:rect b="b" l="l" r="r" t="t"/>
              <a:pathLst>
                <a:path extrusionOk="0" h="599" w="596">
                  <a:moveTo>
                    <a:pt x="322" y="0"/>
                  </a:moveTo>
                  <a:cubicBezTo>
                    <a:pt x="310" y="0"/>
                    <a:pt x="298" y="1"/>
                    <a:pt x="286" y="3"/>
                  </a:cubicBezTo>
                  <a:cubicBezTo>
                    <a:pt x="143" y="3"/>
                    <a:pt x="0" y="146"/>
                    <a:pt x="0" y="289"/>
                  </a:cubicBezTo>
                  <a:cubicBezTo>
                    <a:pt x="0" y="455"/>
                    <a:pt x="119" y="598"/>
                    <a:pt x="286" y="598"/>
                  </a:cubicBezTo>
                  <a:cubicBezTo>
                    <a:pt x="453" y="598"/>
                    <a:pt x="596" y="479"/>
                    <a:pt x="596" y="289"/>
                  </a:cubicBezTo>
                  <a:cubicBezTo>
                    <a:pt x="596" y="134"/>
                    <a:pt x="473" y="0"/>
                    <a:pt x="32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96"/>
            <p:cNvSpPr/>
            <p:nvPr/>
          </p:nvSpPr>
          <p:spPr>
            <a:xfrm>
              <a:off x="3414667" y="4333448"/>
              <a:ext cx="19420" cy="19388"/>
            </a:xfrm>
            <a:custGeom>
              <a:rect b="b" l="l" r="r" t="t"/>
              <a:pathLst>
                <a:path extrusionOk="0" h="596" w="597">
                  <a:moveTo>
                    <a:pt x="311" y="1"/>
                  </a:moveTo>
                  <a:cubicBezTo>
                    <a:pt x="168" y="1"/>
                    <a:pt x="1" y="144"/>
                    <a:pt x="1" y="286"/>
                  </a:cubicBezTo>
                  <a:cubicBezTo>
                    <a:pt x="1" y="429"/>
                    <a:pt x="120" y="596"/>
                    <a:pt x="311" y="596"/>
                  </a:cubicBezTo>
                  <a:cubicBezTo>
                    <a:pt x="453" y="596"/>
                    <a:pt x="596" y="477"/>
                    <a:pt x="596" y="286"/>
                  </a:cubicBezTo>
                  <a:cubicBezTo>
                    <a:pt x="596" y="120"/>
                    <a:pt x="453" y="1"/>
                    <a:pt x="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96"/>
            <p:cNvSpPr/>
            <p:nvPr/>
          </p:nvSpPr>
          <p:spPr>
            <a:xfrm>
              <a:off x="3526245" y="4312531"/>
              <a:ext cx="19388" cy="19420"/>
            </a:xfrm>
            <a:custGeom>
              <a:rect b="b" l="l" r="r" t="t"/>
              <a:pathLst>
                <a:path extrusionOk="0" h="597" w="596">
                  <a:moveTo>
                    <a:pt x="310" y="1"/>
                  </a:moveTo>
                  <a:cubicBezTo>
                    <a:pt x="143" y="1"/>
                    <a:pt x="0" y="167"/>
                    <a:pt x="0" y="310"/>
                  </a:cubicBezTo>
                  <a:cubicBezTo>
                    <a:pt x="0" y="453"/>
                    <a:pt x="143" y="596"/>
                    <a:pt x="310" y="596"/>
                  </a:cubicBezTo>
                  <a:cubicBezTo>
                    <a:pt x="453" y="596"/>
                    <a:pt x="596" y="477"/>
                    <a:pt x="596" y="310"/>
                  </a:cubicBezTo>
                  <a:cubicBezTo>
                    <a:pt x="596" y="120"/>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96"/>
            <p:cNvSpPr/>
            <p:nvPr/>
          </p:nvSpPr>
          <p:spPr>
            <a:xfrm>
              <a:off x="3437145" y="4434161"/>
              <a:ext cx="19388" cy="19388"/>
            </a:xfrm>
            <a:custGeom>
              <a:rect b="b" l="l" r="r" t="t"/>
              <a:pathLst>
                <a:path extrusionOk="0" h="596" w="596">
                  <a:moveTo>
                    <a:pt x="310" y="1"/>
                  </a:moveTo>
                  <a:cubicBezTo>
                    <a:pt x="143" y="1"/>
                    <a:pt x="1" y="143"/>
                    <a:pt x="1" y="286"/>
                  </a:cubicBezTo>
                  <a:cubicBezTo>
                    <a:pt x="1" y="429"/>
                    <a:pt x="143" y="596"/>
                    <a:pt x="310" y="596"/>
                  </a:cubicBezTo>
                  <a:cubicBezTo>
                    <a:pt x="453" y="596"/>
                    <a:pt x="596" y="477"/>
                    <a:pt x="596" y="286"/>
                  </a:cubicBezTo>
                  <a:cubicBezTo>
                    <a:pt x="596" y="143"/>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96"/>
            <p:cNvSpPr/>
            <p:nvPr/>
          </p:nvSpPr>
          <p:spPr>
            <a:xfrm>
              <a:off x="3444887" y="4242039"/>
              <a:ext cx="41085" cy="41085"/>
            </a:xfrm>
            <a:custGeom>
              <a:rect b="b" l="l" r="r" t="t"/>
              <a:pathLst>
                <a:path extrusionOk="0" h="1263" w="1263">
                  <a:moveTo>
                    <a:pt x="620" y="1"/>
                  </a:moveTo>
                  <a:cubicBezTo>
                    <a:pt x="263" y="1"/>
                    <a:pt x="1" y="263"/>
                    <a:pt x="1" y="620"/>
                  </a:cubicBezTo>
                  <a:cubicBezTo>
                    <a:pt x="1" y="977"/>
                    <a:pt x="263" y="1263"/>
                    <a:pt x="620" y="1263"/>
                  </a:cubicBezTo>
                  <a:cubicBezTo>
                    <a:pt x="977" y="1263"/>
                    <a:pt x="1263" y="977"/>
                    <a:pt x="1263" y="620"/>
                  </a:cubicBezTo>
                  <a:cubicBezTo>
                    <a:pt x="1263" y="263"/>
                    <a:pt x="953" y="1"/>
                    <a:pt x="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96"/>
            <p:cNvSpPr/>
            <p:nvPr/>
          </p:nvSpPr>
          <p:spPr>
            <a:xfrm>
              <a:off x="3413918" y="4210290"/>
              <a:ext cx="103055" cy="102274"/>
            </a:xfrm>
            <a:custGeom>
              <a:rect b="b" l="l" r="r" t="t"/>
              <a:pathLst>
                <a:path extrusionOk="0" h="3144" w="3168">
                  <a:moveTo>
                    <a:pt x="1572" y="953"/>
                  </a:moveTo>
                  <a:cubicBezTo>
                    <a:pt x="1929" y="953"/>
                    <a:pt x="2215" y="1215"/>
                    <a:pt x="2215" y="1572"/>
                  </a:cubicBezTo>
                  <a:cubicBezTo>
                    <a:pt x="2215" y="1929"/>
                    <a:pt x="1905" y="2191"/>
                    <a:pt x="1572" y="2191"/>
                  </a:cubicBezTo>
                  <a:cubicBezTo>
                    <a:pt x="1215" y="2191"/>
                    <a:pt x="953" y="1929"/>
                    <a:pt x="953" y="1572"/>
                  </a:cubicBezTo>
                  <a:cubicBezTo>
                    <a:pt x="953" y="1215"/>
                    <a:pt x="1215" y="953"/>
                    <a:pt x="1572" y="953"/>
                  </a:cubicBezTo>
                  <a:close/>
                  <a:moveTo>
                    <a:pt x="1572" y="0"/>
                  </a:moveTo>
                  <a:cubicBezTo>
                    <a:pt x="1405" y="0"/>
                    <a:pt x="1286" y="143"/>
                    <a:pt x="1286" y="286"/>
                  </a:cubicBezTo>
                  <a:lnTo>
                    <a:pt x="1286" y="381"/>
                  </a:lnTo>
                  <a:cubicBezTo>
                    <a:pt x="1167" y="405"/>
                    <a:pt x="1072" y="476"/>
                    <a:pt x="953" y="500"/>
                  </a:cubicBezTo>
                  <a:lnTo>
                    <a:pt x="905" y="453"/>
                  </a:lnTo>
                  <a:cubicBezTo>
                    <a:pt x="846" y="393"/>
                    <a:pt x="762" y="363"/>
                    <a:pt x="679" y="363"/>
                  </a:cubicBezTo>
                  <a:cubicBezTo>
                    <a:pt x="595" y="363"/>
                    <a:pt x="512" y="393"/>
                    <a:pt x="453" y="453"/>
                  </a:cubicBezTo>
                  <a:cubicBezTo>
                    <a:pt x="334" y="548"/>
                    <a:pt x="334" y="762"/>
                    <a:pt x="453" y="881"/>
                  </a:cubicBezTo>
                  <a:lnTo>
                    <a:pt x="500" y="953"/>
                  </a:lnTo>
                  <a:cubicBezTo>
                    <a:pt x="453" y="1048"/>
                    <a:pt x="405" y="1143"/>
                    <a:pt x="381" y="1286"/>
                  </a:cubicBezTo>
                  <a:lnTo>
                    <a:pt x="310" y="1286"/>
                  </a:lnTo>
                  <a:cubicBezTo>
                    <a:pt x="119" y="1286"/>
                    <a:pt x="0" y="1429"/>
                    <a:pt x="0" y="1572"/>
                  </a:cubicBezTo>
                  <a:cubicBezTo>
                    <a:pt x="0" y="1715"/>
                    <a:pt x="143" y="1882"/>
                    <a:pt x="310" y="1882"/>
                  </a:cubicBezTo>
                  <a:lnTo>
                    <a:pt x="381" y="1882"/>
                  </a:lnTo>
                  <a:cubicBezTo>
                    <a:pt x="429" y="2001"/>
                    <a:pt x="476" y="2072"/>
                    <a:pt x="500" y="2191"/>
                  </a:cubicBezTo>
                  <a:lnTo>
                    <a:pt x="453" y="2263"/>
                  </a:lnTo>
                  <a:cubicBezTo>
                    <a:pt x="334" y="2382"/>
                    <a:pt x="334" y="2596"/>
                    <a:pt x="453" y="2715"/>
                  </a:cubicBezTo>
                  <a:cubicBezTo>
                    <a:pt x="512" y="2775"/>
                    <a:pt x="595" y="2804"/>
                    <a:pt x="679" y="2804"/>
                  </a:cubicBezTo>
                  <a:cubicBezTo>
                    <a:pt x="762" y="2804"/>
                    <a:pt x="846" y="2775"/>
                    <a:pt x="905" y="2715"/>
                  </a:cubicBezTo>
                  <a:lnTo>
                    <a:pt x="953" y="2644"/>
                  </a:lnTo>
                  <a:cubicBezTo>
                    <a:pt x="1048" y="2715"/>
                    <a:pt x="1167" y="2739"/>
                    <a:pt x="1286" y="2763"/>
                  </a:cubicBezTo>
                  <a:lnTo>
                    <a:pt x="1286" y="2858"/>
                  </a:lnTo>
                  <a:cubicBezTo>
                    <a:pt x="1286" y="3025"/>
                    <a:pt x="1429" y="3144"/>
                    <a:pt x="1572" y="3144"/>
                  </a:cubicBezTo>
                  <a:cubicBezTo>
                    <a:pt x="1762" y="3144"/>
                    <a:pt x="1881" y="3001"/>
                    <a:pt x="1881" y="2858"/>
                  </a:cubicBezTo>
                  <a:lnTo>
                    <a:pt x="1881" y="2763"/>
                  </a:lnTo>
                  <a:cubicBezTo>
                    <a:pt x="2001" y="2739"/>
                    <a:pt x="2096" y="2667"/>
                    <a:pt x="2215" y="2644"/>
                  </a:cubicBezTo>
                  <a:lnTo>
                    <a:pt x="2262" y="2715"/>
                  </a:lnTo>
                  <a:cubicBezTo>
                    <a:pt x="2322" y="2775"/>
                    <a:pt x="2405" y="2804"/>
                    <a:pt x="2489" y="2804"/>
                  </a:cubicBezTo>
                  <a:cubicBezTo>
                    <a:pt x="2572" y="2804"/>
                    <a:pt x="2655" y="2775"/>
                    <a:pt x="2715" y="2715"/>
                  </a:cubicBezTo>
                  <a:cubicBezTo>
                    <a:pt x="2834" y="2596"/>
                    <a:pt x="2834" y="2382"/>
                    <a:pt x="2715" y="2263"/>
                  </a:cubicBezTo>
                  <a:lnTo>
                    <a:pt x="2644" y="2191"/>
                  </a:lnTo>
                  <a:cubicBezTo>
                    <a:pt x="2715" y="2120"/>
                    <a:pt x="2739" y="2001"/>
                    <a:pt x="2763" y="1882"/>
                  </a:cubicBezTo>
                  <a:lnTo>
                    <a:pt x="2858" y="1882"/>
                  </a:lnTo>
                  <a:cubicBezTo>
                    <a:pt x="3048" y="1882"/>
                    <a:pt x="3167" y="1715"/>
                    <a:pt x="3167" y="1572"/>
                  </a:cubicBezTo>
                  <a:cubicBezTo>
                    <a:pt x="3167" y="1429"/>
                    <a:pt x="3048" y="1286"/>
                    <a:pt x="2858" y="1286"/>
                  </a:cubicBezTo>
                  <a:lnTo>
                    <a:pt x="2763" y="1286"/>
                  </a:lnTo>
                  <a:cubicBezTo>
                    <a:pt x="2739" y="1167"/>
                    <a:pt x="2691" y="1072"/>
                    <a:pt x="2644" y="953"/>
                  </a:cubicBezTo>
                  <a:lnTo>
                    <a:pt x="2715" y="881"/>
                  </a:lnTo>
                  <a:cubicBezTo>
                    <a:pt x="2834" y="762"/>
                    <a:pt x="2834" y="548"/>
                    <a:pt x="2715" y="453"/>
                  </a:cubicBezTo>
                  <a:cubicBezTo>
                    <a:pt x="2655" y="393"/>
                    <a:pt x="2572" y="363"/>
                    <a:pt x="2489" y="363"/>
                  </a:cubicBezTo>
                  <a:cubicBezTo>
                    <a:pt x="2405" y="363"/>
                    <a:pt x="2322" y="393"/>
                    <a:pt x="2262" y="453"/>
                  </a:cubicBezTo>
                  <a:lnTo>
                    <a:pt x="2215" y="500"/>
                  </a:lnTo>
                  <a:cubicBezTo>
                    <a:pt x="2120" y="453"/>
                    <a:pt x="2001" y="405"/>
                    <a:pt x="1881" y="381"/>
                  </a:cubicBezTo>
                  <a:lnTo>
                    <a:pt x="1881" y="286"/>
                  </a:lnTo>
                  <a:cubicBezTo>
                    <a:pt x="1881" y="119"/>
                    <a:pt x="1739" y="0"/>
                    <a:pt x="157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96"/>
            <p:cNvSpPr/>
            <p:nvPr/>
          </p:nvSpPr>
          <p:spPr>
            <a:xfrm>
              <a:off x="3433274" y="4209151"/>
              <a:ext cx="88351" cy="104551"/>
            </a:xfrm>
            <a:custGeom>
              <a:rect b="b" l="l" r="r" t="t"/>
              <a:pathLst>
                <a:path extrusionOk="0" h="3214" w="2716">
                  <a:moveTo>
                    <a:pt x="977" y="988"/>
                  </a:moveTo>
                  <a:cubicBezTo>
                    <a:pt x="1334" y="988"/>
                    <a:pt x="1620" y="1250"/>
                    <a:pt x="1620" y="1607"/>
                  </a:cubicBezTo>
                  <a:cubicBezTo>
                    <a:pt x="1620" y="1964"/>
                    <a:pt x="1310" y="2226"/>
                    <a:pt x="977" y="2226"/>
                  </a:cubicBezTo>
                  <a:cubicBezTo>
                    <a:pt x="643" y="2226"/>
                    <a:pt x="358" y="1964"/>
                    <a:pt x="358" y="1607"/>
                  </a:cubicBezTo>
                  <a:cubicBezTo>
                    <a:pt x="358" y="1250"/>
                    <a:pt x="620" y="988"/>
                    <a:pt x="977" y="988"/>
                  </a:cubicBezTo>
                  <a:close/>
                  <a:moveTo>
                    <a:pt x="958" y="1"/>
                  </a:moveTo>
                  <a:cubicBezTo>
                    <a:pt x="784" y="1"/>
                    <a:pt x="643" y="137"/>
                    <a:pt x="643" y="321"/>
                  </a:cubicBezTo>
                  <a:lnTo>
                    <a:pt x="643" y="416"/>
                  </a:lnTo>
                  <a:cubicBezTo>
                    <a:pt x="548" y="440"/>
                    <a:pt x="453" y="488"/>
                    <a:pt x="334" y="535"/>
                  </a:cubicBezTo>
                  <a:cubicBezTo>
                    <a:pt x="272" y="494"/>
                    <a:pt x="193" y="383"/>
                    <a:pt x="66" y="383"/>
                  </a:cubicBezTo>
                  <a:cubicBezTo>
                    <a:pt x="46" y="383"/>
                    <a:pt x="24" y="386"/>
                    <a:pt x="0" y="392"/>
                  </a:cubicBezTo>
                  <a:lnTo>
                    <a:pt x="0" y="2821"/>
                  </a:lnTo>
                  <a:cubicBezTo>
                    <a:pt x="24" y="2828"/>
                    <a:pt x="46" y="2831"/>
                    <a:pt x="66" y="2831"/>
                  </a:cubicBezTo>
                  <a:cubicBezTo>
                    <a:pt x="193" y="2831"/>
                    <a:pt x="272" y="2720"/>
                    <a:pt x="334" y="2679"/>
                  </a:cubicBezTo>
                  <a:cubicBezTo>
                    <a:pt x="405" y="2726"/>
                    <a:pt x="524" y="2774"/>
                    <a:pt x="643" y="2798"/>
                  </a:cubicBezTo>
                  <a:lnTo>
                    <a:pt x="643" y="2941"/>
                  </a:lnTo>
                  <a:cubicBezTo>
                    <a:pt x="643" y="3012"/>
                    <a:pt x="691" y="3060"/>
                    <a:pt x="739" y="3131"/>
                  </a:cubicBezTo>
                  <a:cubicBezTo>
                    <a:pt x="817" y="3188"/>
                    <a:pt x="898" y="3213"/>
                    <a:pt x="972" y="3213"/>
                  </a:cubicBezTo>
                  <a:cubicBezTo>
                    <a:pt x="1146" y="3213"/>
                    <a:pt x="1286" y="3076"/>
                    <a:pt x="1286" y="2893"/>
                  </a:cubicBezTo>
                  <a:lnTo>
                    <a:pt x="1286" y="2798"/>
                  </a:lnTo>
                  <a:cubicBezTo>
                    <a:pt x="1406" y="2774"/>
                    <a:pt x="1501" y="2702"/>
                    <a:pt x="1620" y="2679"/>
                  </a:cubicBezTo>
                  <a:lnTo>
                    <a:pt x="1667" y="2726"/>
                  </a:lnTo>
                  <a:cubicBezTo>
                    <a:pt x="1727" y="2786"/>
                    <a:pt x="1810" y="2815"/>
                    <a:pt x="1894" y="2815"/>
                  </a:cubicBezTo>
                  <a:cubicBezTo>
                    <a:pt x="1977" y="2815"/>
                    <a:pt x="2060" y="2786"/>
                    <a:pt x="2120" y="2726"/>
                  </a:cubicBezTo>
                  <a:cubicBezTo>
                    <a:pt x="2239" y="2631"/>
                    <a:pt x="2239" y="2417"/>
                    <a:pt x="2120" y="2298"/>
                  </a:cubicBezTo>
                  <a:lnTo>
                    <a:pt x="2049" y="2226"/>
                  </a:lnTo>
                  <a:cubicBezTo>
                    <a:pt x="2120" y="2131"/>
                    <a:pt x="2144" y="2036"/>
                    <a:pt x="2168" y="1893"/>
                  </a:cubicBezTo>
                  <a:lnTo>
                    <a:pt x="2334" y="1893"/>
                  </a:lnTo>
                  <a:cubicBezTo>
                    <a:pt x="2382" y="1893"/>
                    <a:pt x="2430" y="1869"/>
                    <a:pt x="2501" y="1821"/>
                  </a:cubicBezTo>
                  <a:cubicBezTo>
                    <a:pt x="2715" y="1607"/>
                    <a:pt x="2525" y="1321"/>
                    <a:pt x="2263" y="1321"/>
                  </a:cubicBezTo>
                  <a:lnTo>
                    <a:pt x="2168" y="1321"/>
                  </a:lnTo>
                  <a:cubicBezTo>
                    <a:pt x="2144" y="1202"/>
                    <a:pt x="2096" y="1107"/>
                    <a:pt x="2049" y="988"/>
                  </a:cubicBezTo>
                  <a:lnTo>
                    <a:pt x="2120" y="916"/>
                  </a:lnTo>
                  <a:cubicBezTo>
                    <a:pt x="2239" y="797"/>
                    <a:pt x="2239" y="583"/>
                    <a:pt x="2120" y="488"/>
                  </a:cubicBezTo>
                  <a:cubicBezTo>
                    <a:pt x="2060" y="428"/>
                    <a:pt x="1977" y="398"/>
                    <a:pt x="1894" y="398"/>
                  </a:cubicBezTo>
                  <a:cubicBezTo>
                    <a:pt x="1810" y="398"/>
                    <a:pt x="1727" y="428"/>
                    <a:pt x="1667" y="488"/>
                  </a:cubicBezTo>
                  <a:lnTo>
                    <a:pt x="1620" y="535"/>
                  </a:lnTo>
                  <a:cubicBezTo>
                    <a:pt x="1525" y="488"/>
                    <a:pt x="1406" y="440"/>
                    <a:pt x="1286" y="416"/>
                  </a:cubicBezTo>
                  <a:lnTo>
                    <a:pt x="1286" y="273"/>
                  </a:lnTo>
                  <a:cubicBezTo>
                    <a:pt x="1286" y="202"/>
                    <a:pt x="1239" y="154"/>
                    <a:pt x="1191" y="83"/>
                  </a:cubicBezTo>
                  <a:cubicBezTo>
                    <a:pt x="1113" y="26"/>
                    <a:pt x="1032" y="1"/>
                    <a:pt x="9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1" name="Google Shape;21581;p96"/>
          <p:cNvGrpSpPr/>
          <p:nvPr/>
        </p:nvGrpSpPr>
        <p:grpSpPr>
          <a:xfrm>
            <a:off x="4520411" y="3049103"/>
            <a:ext cx="494610" cy="537820"/>
            <a:chOff x="4025125" y="1922064"/>
            <a:chExt cx="316875" cy="344558"/>
          </a:xfrm>
        </p:grpSpPr>
        <p:sp>
          <p:nvSpPr>
            <p:cNvPr id="21582" name="Google Shape;21582;p96"/>
            <p:cNvSpPr/>
            <p:nvPr/>
          </p:nvSpPr>
          <p:spPr>
            <a:xfrm>
              <a:off x="4025125" y="2081461"/>
              <a:ext cx="199149" cy="184413"/>
            </a:xfrm>
            <a:custGeom>
              <a:rect b="b" l="l" r="r" t="t"/>
              <a:pathLst>
                <a:path extrusionOk="0" h="5669" w="6122">
                  <a:moveTo>
                    <a:pt x="1525" y="0"/>
                  </a:moveTo>
                  <a:lnTo>
                    <a:pt x="1525" y="1882"/>
                  </a:lnTo>
                  <a:lnTo>
                    <a:pt x="453" y="3858"/>
                  </a:lnTo>
                  <a:cubicBezTo>
                    <a:pt x="1" y="4692"/>
                    <a:pt x="596" y="5668"/>
                    <a:pt x="1549" y="5668"/>
                  </a:cubicBezTo>
                  <a:lnTo>
                    <a:pt x="4621" y="5668"/>
                  </a:lnTo>
                  <a:cubicBezTo>
                    <a:pt x="5526" y="5668"/>
                    <a:pt x="6121" y="4644"/>
                    <a:pt x="5692" y="3858"/>
                  </a:cubicBezTo>
                  <a:lnTo>
                    <a:pt x="4621" y="1882"/>
                  </a:lnTo>
                  <a:lnTo>
                    <a:pt x="462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96"/>
            <p:cNvSpPr/>
            <p:nvPr/>
          </p:nvSpPr>
          <p:spPr>
            <a:xfrm>
              <a:off x="4125057" y="2081461"/>
              <a:ext cx="99217" cy="185161"/>
            </a:xfrm>
            <a:custGeom>
              <a:rect b="b" l="l" r="r" t="t"/>
              <a:pathLst>
                <a:path extrusionOk="0" h="5692" w="3050">
                  <a:moveTo>
                    <a:pt x="1" y="0"/>
                  </a:moveTo>
                  <a:lnTo>
                    <a:pt x="1" y="5692"/>
                  </a:lnTo>
                  <a:lnTo>
                    <a:pt x="1549" y="5692"/>
                  </a:lnTo>
                  <a:cubicBezTo>
                    <a:pt x="2454" y="5668"/>
                    <a:pt x="3049" y="4644"/>
                    <a:pt x="2620" y="3858"/>
                  </a:cubicBezTo>
                  <a:cubicBezTo>
                    <a:pt x="1954" y="2668"/>
                    <a:pt x="2144" y="2953"/>
                    <a:pt x="1549" y="1882"/>
                  </a:cubicBezTo>
                  <a:lnTo>
                    <a:pt x="15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96"/>
            <p:cNvSpPr/>
            <p:nvPr/>
          </p:nvSpPr>
          <p:spPr>
            <a:xfrm>
              <a:off x="4059997" y="2064416"/>
              <a:ext cx="129404" cy="20169"/>
            </a:xfrm>
            <a:custGeom>
              <a:rect b="b" l="l" r="r" t="t"/>
              <a:pathLst>
                <a:path extrusionOk="0" h="620" w="3978">
                  <a:moveTo>
                    <a:pt x="334" y="0"/>
                  </a:moveTo>
                  <a:cubicBezTo>
                    <a:pt x="143" y="0"/>
                    <a:pt x="0" y="143"/>
                    <a:pt x="24" y="358"/>
                  </a:cubicBezTo>
                  <a:cubicBezTo>
                    <a:pt x="48" y="500"/>
                    <a:pt x="215" y="620"/>
                    <a:pt x="358" y="620"/>
                  </a:cubicBezTo>
                  <a:lnTo>
                    <a:pt x="3668" y="620"/>
                  </a:lnTo>
                  <a:cubicBezTo>
                    <a:pt x="3835" y="620"/>
                    <a:pt x="3977" y="453"/>
                    <a:pt x="3954" y="262"/>
                  </a:cubicBezTo>
                  <a:cubicBezTo>
                    <a:pt x="3930" y="119"/>
                    <a:pt x="3787" y="0"/>
                    <a:pt x="362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96"/>
            <p:cNvSpPr/>
            <p:nvPr/>
          </p:nvSpPr>
          <p:spPr>
            <a:xfrm>
              <a:off x="4125057" y="2064416"/>
              <a:ext cx="64344" cy="20169"/>
            </a:xfrm>
            <a:custGeom>
              <a:rect b="b" l="l" r="r" t="t"/>
              <a:pathLst>
                <a:path extrusionOk="0" h="620" w="1978">
                  <a:moveTo>
                    <a:pt x="1" y="0"/>
                  </a:moveTo>
                  <a:lnTo>
                    <a:pt x="1" y="620"/>
                  </a:lnTo>
                  <a:lnTo>
                    <a:pt x="1620" y="620"/>
                  </a:lnTo>
                  <a:cubicBezTo>
                    <a:pt x="1811" y="620"/>
                    <a:pt x="1930" y="524"/>
                    <a:pt x="1954" y="358"/>
                  </a:cubicBezTo>
                  <a:cubicBezTo>
                    <a:pt x="1977" y="167"/>
                    <a:pt x="1835" y="0"/>
                    <a:pt x="166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96"/>
            <p:cNvSpPr/>
            <p:nvPr/>
          </p:nvSpPr>
          <p:spPr>
            <a:xfrm>
              <a:off x="4156058" y="1936605"/>
              <a:ext cx="185941" cy="181095"/>
            </a:xfrm>
            <a:custGeom>
              <a:rect b="b" l="l" r="r" t="t"/>
              <a:pathLst>
                <a:path extrusionOk="0" h="5567" w="5716">
                  <a:moveTo>
                    <a:pt x="2191" y="0"/>
                  </a:moveTo>
                  <a:lnTo>
                    <a:pt x="0" y="2191"/>
                  </a:lnTo>
                  <a:lnTo>
                    <a:pt x="2906" y="5120"/>
                  </a:lnTo>
                  <a:cubicBezTo>
                    <a:pt x="3203" y="5418"/>
                    <a:pt x="3596" y="5567"/>
                    <a:pt x="3995" y="5567"/>
                  </a:cubicBezTo>
                  <a:cubicBezTo>
                    <a:pt x="4394" y="5567"/>
                    <a:pt x="4799" y="5418"/>
                    <a:pt x="5121" y="5120"/>
                  </a:cubicBezTo>
                  <a:cubicBezTo>
                    <a:pt x="5716" y="4501"/>
                    <a:pt x="5716" y="3501"/>
                    <a:pt x="5121" y="2905"/>
                  </a:cubicBezTo>
                  <a:lnTo>
                    <a:pt x="219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96"/>
            <p:cNvSpPr/>
            <p:nvPr/>
          </p:nvSpPr>
          <p:spPr>
            <a:xfrm>
              <a:off x="4191678" y="1936605"/>
              <a:ext cx="150321" cy="166586"/>
            </a:xfrm>
            <a:custGeom>
              <a:rect b="b" l="l" r="r" t="t"/>
              <a:pathLst>
                <a:path extrusionOk="0" h="5121" w="4621">
                  <a:moveTo>
                    <a:pt x="1096" y="0"/>
                  </a:moveTo>
                  <a:lnTo>
                    <a:pt x="1" y="1095"/>
                  </a:lnTo>
                  <a:lnTo>
                    <a:pt x="4026" y="5120"/>
                  </a:lnTo>
                  <a:cubicBezTo>
                    <a:pt x="4621" y="4501"/>
                    <a:pt x="4621" y="3501"/>
                    <a:pt x="4026" y="2905"/>
                  </a:cubicBezTo>
                  <a:lnTo>
                    <a:pt x="109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96"/>
            <p:cNvSpPr/>
            <p:nvPr/>
          </p:nvSpPr>
          <p:spPr>
            <a:xfrm>
              <a:off x="4140574" y="1922064"/>
              <a:ext cx="92971" cy="91051"/>
            </a:xfrm>
            <a:custGeom>
              <a:rect b="b" l="l" r="r" t="t"/>
              <a:pathLst>
                <a:path extrusionOk="0" h="2799" w="2858">
                  <a:moveTo>
                    <a:pt x="2513" y="1"/>
                  </a:moveTo>
                  <a:cubicBezTo>
                    <a:pt x="2429" y="1"/>
                    <a:pt x="2346" y="30"/>
                    <a:pt x="2286" y="90"/>
                  </a:cubicBezTo>
                  <a:lnTo>
                    <a:pt x="119" y="2257"/>
                  </a:lnTo>
                  <a:cubicBezTo>
                    <a:pt x="0" y="2376"/>
                    <a:pt x="0" y="2590"/>
                    <a:pt x="119" y="2709"/>
                  </a:cubicBezTo>
                  <a:cubicBezTo>
                    <a:pt x="179" y="2769"/>
                    <a:pt x="256" y="2799"/>
                    <a:pt x="334" y="2799"/>
                  </a:cubicBezTo>
                  <a:cubicBezTo>
                    <a:pt x="411" y="2799"/>
                    <a:pt x="488" y="2769"/>
                    <a:pt x="548" y="2709"/>
                  </a:cubicBezTo>
                  <a:lnTo>
                    <a:pt x="2739" y="518"/>
                  </a:lnTo>
                  <a:cubicBezTo>
                    <a:pt x="2858" y="399"/>
                    <a:pt x="2858" y="209"/>
                    <a:pt x="2739" y="90"/>
                  </a:cubicBezTo>
                  <a:cubicBezTo>
                    <a:pt x="2679" y="30"/>
                    <a:pt x="2596" y="1"/>
                    <a:pt x="251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96"/>
            <p:cNvSpPr/>
            <p:nvPr/>
          </p:nvSpPr>
          <p:spPr>
            <a:xfrm>
              <a:off x="4180065" y="1922064"/>
              <a:ext cx="53479" cy="52503"/>
            </a:xfrm>
            <a:custGeom>
              <a:rect b="b" l="l" r="r" t="t"/>
              <a:pathLst>
                <a:path extrusionOk="0" h="1614" w="1644">
                  <a:moveTo>
                    <a:pt x="1299" y="1"/>
                  </a:moveTo>
                  <a:cubicBezTo>
                    <a:pt x="1215" y="1"/>
                    <a:pt x="1132" y="30"/>
                    <a:pt x="1072" y="90"/>
                  </a:cubicBezTo>
                  <a:lnTo>
                    <a:pt x="1" y="1161"/>
                  </a:lnTo>
                  <a:lnTo>
                    <a:pt x="453" y="1614"/>
                  </a:lnTo>
                  <a:lnTo>
                    <a:pt x="1525" y="542"/>
                  </a:lnTo>
                  <a:cubicBezTo>
                    <a:pt x="1644" y="423"/>
                    <a:pt x="1644" y="209"/>
                    <a:pt x="1525" y="90"/>
                  </a:cubicBezTo>
                  <a:cubicBezTo>
                    <a:pt x="1465" y="30"/>
                    <a:pt x="1382" y="1"/>
                    <a:pt x="129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96"/>
            <p:cNvSpPr/>
            <p:nvPr/>
          </p:nvSpPr>
          <p:spPr>
            <a:xfrm>
              <a:off x="4025125" y="2174432"/>
              <a:ext cx="200678" cy="91442"/>
            </a:xfrm>
            <a:custGeom>
              <a:rect b="b" l="l" r="r" t="t"/>
              <a:pathLst>
                <a:path extrusionOk="0" h="2811" w="6169">
                  <a:moveTo>
                    <a:pt x="977" y="0"/>
                  </a:moveTo>
                  <a:lnTo>
                    <a:pt x="453" y="953"/>
                  </a:lnTo>
                  <a:cubicBezTo>
                    <a:pt x="1" y="1786"/>
                    <a:pt x="596" y="2810"/>
                    <a:pt x="1549" y="2810"/>
                  </a:cubicBezTo>
                  <a:lnTo>
                    <a:pt x="4621" y="2810"/>
                  </a:lnTo>
                  <a:cubicBezTo>
                    <a:pt x="5573" y="2810"/>
                    <a:pt x="6169" y="1786"/>
                    <a:pt x="5716" y="953"/>
                  </a:cubicBezTo>
                  <a:lnTo>
                    <a:pt x="5168"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96"/>
            <p:cNvSpPr/>
            <p:nvPr/>
          </p:nvSpPr>
          <p:spPr>
            <a:xfrm>
              <a:off x="4125057" y="2174432"/>
              <a:ext cx="99217" cy="91442"/>
            </a:xfrm>
            <a:custGeom>
              <a:rect b="b" l="l" r="r" t="t"/>
              <a:pathLst>
                <a:path extrusionOk="0" h="2811" w="3050">
                  <a:moveTo>
                    <a:pt x="1" y="0"/>
                  </a:moveTo>
                  <a:lnTo>
                    <a:pt x="1" y="2810"/>
                  </a:lnTo>
                  <a:lnTo>
                    <a:pt x="1549" y="2810"/>
                  </a:lnTo>
                  <a:cubicBezTo>
                    <a:pt x="2454" y="2810"/>
                    <a:pt x="3049" y="1786"/>
                    <a:pt x="2644" y="953"/>
                  </a:cubicBezTo>
                  <a:lnTo>
                    <a:pt x="20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96"/>
            <p:cNvSpPr/>
            <p:nvPr/>
          </p:nvSpPr>
          <p:spPr>
            <a:xfrm>
              <a:off x="4161490" y="2013278"/>
              <a:ext cx="180509" cy="103641"/>
            </a:xfrm>
            <a:custGeom>
              <a:rect b="b" l="l" r="r" t="t"/>
              <a:pathLst>
                <a:path extrusionOk="0" h="3186" w="5549">
                  <a:moveTo>
                    <a:pt x="0" y="1"/>
                  </a:moveTo>
                  <a:lnTo>
                    <a:pt x="2739" y="2739"/>
                  </a:lnTo>
                  <a:cubicBezTo>
                    <a:pt x="3036" y="3037"/>
                    <a:pt x="3429" y="3186"/>
                    <a:pt x="3828" y="3186"/>
                  </a:cubicBezTo>
                  <a:cubicBezTo>
                    <a:pt x="4227" y="3186"/>
                    <a:pt x="4632" y="3037"/>
                    <a:pt x="4954" y="2739"/>
                  </a:cubicBezTo>
                  <a:cubicBezTo>
                    <a:pt x="5549" y="2144"/>
                    <a:pt x="5549" y="1144"/>
                    <a:pt x="4954" y="548"/>
                  </a:cubicBezTo>
                  <a:lnTo>
                    <a:pt x="438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96"/>
            <p:cNvSpPr/>
            <p:nvPr/>
          </p:nvSpPr>
          <p:spPr>
            <a:xfrm>
              <a:off x="4233512" y="2014059"/>
              <a:ext cx="108488" cy="89132"/>
            </a:xfrm>
            <a:custGeom>
              <a:rect b="b" l="l" r="r" t="t"/>
              <a:pathLst>
                <a:path extrusionOk="0" h="2740" w="3335">
                  <a:moveTo>
                    <a:pt x="1" y="0"/>
                  </a:moveTo>
                  <a:lnTo>
                    <a:pt x="2740" y="2739"/>
                  </a:lnTo>
                  <a:cubicBezTo>
                    <a:pt x="3335" y="2120"/>
                    <a:pt x="3335" y="1120"/>
                    <a:pt x="2763" y="572"/>
                  </a:cubicBezTo>
                  <a:lnTo>
                    <a:pt x="219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96"/>
            <p:cNvSpPr/>
            <p:nvPr/>
          </p:nvSpPr>
          <p:spPr>
            <a:xfrm>
              <a:off x="4115786" y="2024631"/>
              <a:ext cx="19388" cy="19681"/>
            </a:xfrm>
            <a:custGeom>
              <a:rect b="b" l="l" r="r" t="t"/>
              <a:pathLst>
                <a:path extrusionOk="0" h="605" w="596">
                  <a:moveTo>
                    <a:pt x="360" y="1"/>
                  </a:moveTo>
                  <a:cubicBezTo>
                    <a:pt x="343" y="1"/>
                    <a:pt x="326" y="3"/>
                    <a:pt x="310" y="9"/>
                  </a:cubicBezTo>
                  <a:cubicBezTo>
                    <a:pt x="167" y="9"/>
                    <a:pt x="0" y="152"/>
                    <a:pt x="0" y="295"/>
                  </a:cubicBezTo>
                  <a:cubicBezTo>
                    <a:pt x="0" y="438"/>
                    <a:pt x="119" y="604"/>
                    <a:pt x="310" y="604"/>
                  </a:cubicBezTo>
                  <a:cubicBezTo>
                    <a:pt x="453" y="604"/>
                    <a:pt x="595" y="485"/>
                    <a:pt x="595" y="295"/>
                  </a:cubicBezTo>
                  <a:cubicBezTo>
                    <a:pt x="595" y="148"/>
                    <a:pt x="484" y="1"/>
                    <a:pt x="36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96"/>
            <p:cNvSpPr/>
            <p:nvPr/>
          </p:nvSpPr>
          <p:spPr>
            <a:xfrm>
              <a:off x="4125057" y="2023363"/>
              <a:ext cx="10117" cy="21014"/>
            </a:xfrm>
            <a:custGeom>
              <a:rect b="b" l="l" r="r" t="t"/>
              <a:pathLst>
                <a:path extrusionOk="0" h="646" w="311">
                  <a:moveTo>
                    <a:pt x="1" y="0"/>
                  </a:moveTo>
                  <a:lnTo>
                    <a:pt x="1" y="643"/>
                  </a:lnTo>
                  <a:cubicBezTo>
                    <a:pt x="13" y="645"/>
                    <a:pt x="25" y="646"/>
                    <a:pt x="37" y="646"/>
                  </a:cubicBezTo>
                  <a:cubicBezTo>
                    <a:pt x="188" y="646"/>
                    <a:pt x="310" y="510"/>
                    <a:pt x="310" y="334"/>
                  </a:cubicBezTo>
                  <a:cubicBezTo>
                    <a:pt x="310" y="167"/>
                    <a:pt x="144"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96"/>
            <p:cNvSpPr/>
            <p:nvPr/>
          </p:nvSpPr>
          <p:spPr>
            <a:xfrm>
              <a:off x="4095617" y="1983839"/>
              <a:ext cx="19420" cy="19420"/>
            </a:xfrm>
            <a:custGeom>
              <a:rect b="b" l="l" r="r" t="t"/>
              <a:pathLst>
                <a:path extrusionOk="0" h="597" w="597">
                  <a:moveTo>
                    <a:pt x="310" y="1"/>
                  </a:moveTo>
                  <a:cubicBezTo>
                    <a:pt x="144" y="1"/>
                    <a:pt x="1" y="120"/>
                    <a:pt x="1" y="310"/>
                  </a:cubicBezTo>
                  <a:cubicBezTo>
                    <a:pt x="1" y="453"/>
                    <a:pt x="120" y="596"/>
                    <a:pt x="310" y="596"/>
                  </a:cubicBezTo>
                  <a:cubicBezTo>
                    <a:pt x="453" y="596"/>
                    <a:pt x="596" y="477"/>
                    <a:pt x="596" y="310"/>
                  </a:cubicBezTo>
                  <a:cubicBezTo>
                    <a:pt x="596" y="120"/>
                    <a:pt x="453" y="1"/>
                    <a:pt x="31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96"/>
            <p:cNvSpPr/>
            <p:nvPr/>
          </p:nvSpPr>
          <p:spPr>
            <a:xfrm>
              <a:off x="4104140" y="1983774"/>
              <a:ext cx="10898" cy="19551"/>
            </a:xfrm>
            <a:custGeom>
              <a:rect b="b" l="l" r="r" t="t"/>
              <a:pathLst>
                <a:path extrusionOk="0" h="601" w="335">
                  <a:moveTo>
                    <a:pt x="42" y="0"/>
                  </a:moveTo>
                  <a:cubicBezTo>
                    <a:pt x="29" y="0"/>
                    <a:pt x="15" y="1"/>
                    <a:pt x="1" y="3"/>
                  </a:cubicBezTo>
                  <a:lnTo>
                    <a:pt x="1" y="598"/>
                  </a:lnTo>
                  <a:cubicBezTo>
                    <a:pt x="15" y="600"/>
                    <a:pt x="29" y="601"/>
                    <a:pt x="42" y="601"/>
                  </a:cubicBezTo>
                  <a:cubicBezTo>
                    <a:pt x="212" y="601"/>
                    <a:pt x="334" y="467"/>
                    <a:pt x="334" y="312"/>
                  </a:cubicBezTo>
                  <a:cubicBezTo>
                    <a:pt x="334" y="136"/>
                    <a:pt x="212" y="0"/>
                    <a:pt x="4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8" name="Google Shape;21598;p96"/>
          <p:cNvGrpSpPr/>
          <p:nvPr/>
        </p:nvGrpSpPr>
        <p:grpSpPr>
          <a:xfrm>
            <a:off x="4502284" y="3931541"/>
            <a:ext cx="544218" cy="504257"/>
            <a:chOff x="4013511" y="2487403"/>
            <a:chExt cx="348657" cy="323055"/>
          </a:xfrm>
        </p:grpSpPr>
        <p:sp>
          <p:nvSpPr>
            <p:cNvPr id="21599" name="Google Shape;21599;p96"/>
            <p:cNvSpPr/>
            <p:nvPr/>
          </p:nvSpPr>
          <p:spPr>
            <a:xfrm>
              <a:off x="4134360" y="2545502"/>
              <a:ext cx="100745" cy="27130"/>
            </a:xfrm>
            <a:custGeom>
              <a:rect b="b" l="l" r="r" t="t"/>
              <a:pathLst>
                <a:path extrusionOk="0" h="834" w="3097">
                  <a:moveTo>
                    <a:pt x="1" y="0"/>
                  </a:moveTo>
                  <a:lnTo>
                    <a:pt x="1" y="834"/>
                  </a:lnTo>
                  <a:lnTo>
                    <a:pt x="3096" y="834"/>
                  </a:lnTo>
                  <a:lnTo>
                    <a:pt x="3096"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96"/>
            <p:cNvSpPr/>
            <p:nvPr/>
          </p:nvSpPr>
          <p:spPr>
            <a:xfrm>
              <a:off x="4184717" y="2545502"/>
              <a:ext cx="50389" cy="27130"/>
            </a:xfrm>
            <a:custGeom>
              <a:rect b="b" l="l" r="r" t="t"/>
              <a:pathLst>
                <a:path extrusionOk="0" h="834" w="1549">
                  <a:moveTo>
                    <a:pt x="1" y="0"/>
                  </a:moveTo>
                  <a:lnTo>
                    <a:pt x="1" y="834"/>
                  </a:lnTo>
                  <a:lnTo>
                    <a:pt x="1548" y="834"/>
                  </a:lnTo>
                  <a:lnTo>
                    <a:pt x="1548"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96"/>
            <p:cNvSpPr/>
            <p:nvPr/>
          </p:nvSpPr>
          <p:spPr>
            <a:xfrm>
              <a:off x="4013511" y="2567948"/>
              <a:ext cx="348657" cy="241730"/>
            </a:xfrm>
            <a:custGeom>
              <a:rect b="b" l="l" r="r" t="t"/>
              <a:pathLst>
                <a:path extrusionOk="0" h="7431" w="10718">
                  <a:moveTo>
                    <a:pt x="2239" y="1"/>
                  </a:moveTo>
                  <a:cubicBezTo>
                    <a:pt x="2120" y="1"/>
                    <a:pt x="2025" y="48"/>
                    <a:pt x="1953" y="144"/>
                  </a:cubicBezTo>
                  <a:lnTo>
                    <a:pt x="96" y="2954"/>
                  </a:lnTo>
                  <a:cubicBezTo>
                    <a:pt x="1" y="3073"/>
                    <a:pt x="24" y="2763"/>
                    <a:pt x="24" y="7145"/>
                  </a:cubicBezTo>
                  <a:cubicBezTo>
                    <a:pt x="24" y="7288"/>
                    <a:pt x="143" y="7431"/>
                    <a:pt x="334" y="7431"/>
                  </a:cubicBezTo>
                  <a:lnTo>
                    <a:pt x="10265" y="7431"/>
                  </a:lnTo>
                  <a:cubicBezTo>
                    <a:pt x="10455" y="7431"/>
                    <a:pt x="10574" y="7312"/>
                    <a:pt x="10598" y="7121"/>
                  </a:cubicBezTo>
                  <a:lnTo>
                    <a:pt x="10598" y="3144"/>
                  </a:lnTo>
                  <a:cubicBezTo>
                    <a:pt x="10598" y="3025"/>
                    <a:pt x="10717" y="3239"/>
                    <a:pt x="8669" y="144"/>
                  </a:cubicBezTo>
                  <a:cubicBezTo>
                    <a:pt x="8598" y="48"/>
                    <a:pt x="8502" y="1"/>
                    <a:pt x="83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96"/>
            <p:cNvSpPr/>
            <p:nvPr/>
          </p:nvSpPr>
          <p:spPr>
            <a:xfrm>
              <a:off x="4184717" y="2568728"/>
              <a:ext cx="175109" cy="241730"/>
            </a:xfrm>
            <a:custGeom>
              <a:rect b="b" l="l" r="r" t="t"/>
              <a:pathLst>
                <a:path extrusionOk="0" h="7431" w="5383">
                  <a:moveTo>
                    <a:pt x="1" y="1"/>
                  </a:moveTo>
                  <a:lnTo>
                    <a:pt x="1" y="7431"/>
                  </a:lnTo>
                  <a:lnTo>
                    <a:pt x="4978" y="7431"/>
                  </a:lnTo>
                  <a:cubicBezTo>
                    <a:pt x="5144" y="7431"/>
                    <a:pt x="5264" y="7288"/>
                    <a:pt x="5264" y="7145"/>
                  </a:cubicBezTo>
                  <a:lnTo>
                    <a:pt x="5264" y="3168"/>
                  </a:lnTo>
                  <a:cubicBezTo>
                    <a:pt x="5311" y="3001"/>
                    <a:pt x="5383" y="3215"/>
                    <a:pt x="3358" y="143"/>
                  </a:cubicBezTo>
                  <a:cubicBezTo>
                    <a:pt x="3311" y="48"/>
                    <a:pt x="3215" y="1"/>
                    <a:pt x="30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96"/>
            <p:cNvSpPr/>
            <p:nvPr/>
          </p:nvSpPr>
          <p:spPr>
            <a:xfrm>
              <a:off x="4034428" y="2488151"/>
              <a:ext cx="302171" cy="60473"/>
            </a:xfrm>
            <a:custGeom>
              <a:rect b="b" l="l" r="r" t="t"/>
              <a:pathLst>
                <a:path extrusionOk="0" h="1859" w="9289">
                  <a:moveTo>
                    <a:pt x="310" y="1"/>
                  </a:moveTo>
                  <a:cubicBezTo>
                    <a:pt x="167" y="1"/>
                    <a:pt x="1" y="120"/>
                    <a:pt x="1" y="310"/>
                  </a:cubicBezTo>
                  <a:lnTo>
                    <a:pt x="1" y="1549"/>
                  </a:lnTo>
                  <a:cubicBezTo>
                    <a:pt x="1" y="1715"/>
                    <a:pt x="120" y="1858"/>
                    <a:pt x="310" y="1858"/>
                  </a:cubicBezTo>
                  <a:lnTo>
                    <a:pt x="8979" y="1858"/>
                  </a:lnTo>
                  <a:cubicBezTo>
                    <a:pt x="9145" y="1858"/>
                    <a:pt x="9288" y="1715"/>
                    <a:pt x="9264" y="1549"/>
                  </a:cubicBezTo>
                  <a:lnTo>
                    <a:pt x="9264" y="310"/>
                  </a:lnTo>
                  <a:cubicBezTo>
                    <a:pt x="9264" y="168"/>
                    <a:pt x="9145" y="1"/>
                    <a:pt x="897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96"/>
            <p:cNvSpPr/>
            <p:nvPr/>
          </p:nvSpPr>
          <p:spPr>
            <a:xfrm>
              <a:off x="4184717" y="2487403"/>
              <a:ext cx="151883" cy="61221"/>
            </a:xfrm>
            <a:custGeom>
              <a:rect b="b" l="l" r="r" t="t"/>
              <a:pathLst>
                <a:path extrusionOk="0" h="1882" w="4669">
                  <a:moveTo>
                    <a:pt x="1" y="0"/>
                  </a:moveTo>
                  <a:lnTo>
                    <a:pt x="1" y="1881"/>
                  </a:lnTo>
                  <a:lnTo>
                    <a:pt x="4359" y="1881"/>
                  </a:lnTo>
                  <a:cubicBezTo>
                    <a:pt x="4525" y="1881"/>
                    <a:pt x="4644" y="1738"/>
                    <a:pt x="4644" y="1572"/>
                  </a:cubicBezTo>
                  <a:lnTo>
                    <a:pt x="4644" y="333"/>
                  </a:lnTo>
                  <a:cubicBezTo>
                    <a:pt x="4668" y="143"/>
                    <a:pt x="4525" y="0"/>
                    <a:pt x="43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96"/>
            <p:cNvSpPr/>
            <p:nvPr/>
          </p:nvSpPr>
          <p:spPr>
            <a:xfrm>
              <a:off x="4105701" y="2609000"/>
              <a:ext cx="160405" cy="161186"/>
            </a:xfrm>
            <a:custGeom>
              <a:rect b="b" l="l" r="r" t="t"/>
              <a:pathLst>
                <a:path extrusionOk="0" h="4955" w="4931">
                  <a:moveTo>
                    <a:pt x="2453" y="1"/>
                  </a:moveTo>
                  <a:cubicBezTo>
                    <a:pt x="1096" y="1"/>
                    <a:pt x="0" y="1120"/>
                    <a:pt x="0" y="2478"/>
                  </a:cubicBezTo>
                  <a:cubicBezTo>
                    <a:pt x="0" y="3859"/>
                    <a:pt x="1096" y="4954"/>
                    <a:pt x="2453" y="4954"/>
                  </a:cubicBezTo>
                  <a:cubicBezTo>
                    <a:pt x="3811" y="4954"/>
                    <a:pt x="4930" y="3859"/>
                    <a:pt x="4930" y="2478"/>
                  </a:cubicBezTo>
                  <a:cubicBezTo>
                    <a:pt x="4930" y="1120"/>
                    <a:pt x="3835" y="1"/>
                    <a:pt x="24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96"/>
            <p:cNvSpPr/>
            <p:nvPr/>
          </p:nvSpPr>
          <p:spPr>
            <a:xfrm>
              <a:off x="4184717" y="2608252"/>
              <a:ext cx="80609" cy="161934"/>
            </a:xfrm>
            <a:custGeom>
              <a:rect b="b" l="l" r="r" t="t"/>
              <a:pathLst>
                <a:path extrusionOk="0" h="4978" w="2478">
                  <a:moveTo>
                    <a:pt x="1" y="0"/>
                  </a:moveTo>
                  <a:lnTo>
                    <a:pt x="1" y="4977"/>
                  </a:lnTo>
                  <a:cubicBezTo>
                    <a:pt x="1382" y="4977"/>
                    <a:pt x="2477" y="3882"/>
                    <a:pt x="2477" y="2501"/>
                  </a:cubicBezTo>
                  <a:cubicBezTo>
                    <a:pt x="2477" y="1143"/>
                    <a:pt x="13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96"/>
            <p:cNvSpPr/>
            <p:nvPr/>
          </p:nvSpPr>
          <p:spPr>
            <a:xfrm>
              <a:off x="4125838" y="2629917"/>
              <a:ext cx="120101" cy="120133"/>
            </a:xfrm>
            <a:custGeom>
              <a:rect b="b" l="l" r="r" t="t"/>
              <a:pathLst>
                <a:path extrusionOk="0" h="3693" w="3692">
                  <a:moveTo>
                    <a:pt x="1834" y="1"/>
                  </a:moveTo>
                  <a:cubicBezTo>
                    <a:pt x="834" y="1"/>
                    <a:pt x="1" y="834"/>
                    <a:pt x="1" y="1835"/>
                  </a:cubicBezTo>
                  <a:cubicBezTo>
                    <a:pt x="1" y="2859"/>
                    <a:pt x="834" y="3692"/>
                    <a:pt x="1834" y="3692"/>
                  </a:cubicBezTo>
                  <a:cubicBezTo>
                    <a:pt x="2858" y="3692"/>
                    <a:pt x="3692" y="2859"/>
                    <a:pt x="3692" y="1835"/>
                  </a:cubicBezTo>
                  <a:cubicBezTo>
                    <a:pt x="3692" y="834"/>
                    <a:pt x="2858" y="1"/>
                    <a:pt x="18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96"/>
            <p:cNvSpPr/>
            <p:nvPr/>
          </p:nvSpPr>
          <p:spPr>
            <a:xfrm>
              <a:off x="4185498" y="2628388"/>
              <a:ext cx="60441" cy="121662"/>
            </a:xfrm>
            <a:custGeom>
              <a:rect b="b" l="l" r="r" t="t"/>
              <a:pathLst>
                <a:path extrusionOk="0" h="3740" w="1858">
                  <a:moveTo>
                    <a:pt x="0" y="0"/>
                  </a:moveTo>
                  <a:lnTo>
                    <a:pt x="0" y="3739"/>
                  </a:lnTo>
                  <a:cubicBezTo>
                    <a:pt x="1024" y="3739"/>
                    <a:pt x="1858" y="2906"/>
                    <a:pt x="1858" y="1882"/>
                  </a:cubicBezTo>
                  <a:cubicBezTo>
                    <a:pt x="1858" y="834"/>
                    <a:pt x="1024" y="24"/>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96"/>
            <p:cNvSpPr/>
            <p:nvPr/>
          </p:nvSpPr>
          <p:spPr>
            <a:xfrm>
              <a:off x="4173884" y="2658023"/>
              <a:ext cx="44176" cy="41476"/>
            </a:xfrm>
            <a:custGeom>
              <a:rect b="b" l="l" r="r" t="t"/>
              <a:pathLst>
                <a:path extrusionOk="0" h="1275" w="1358">
                  <a:moveTo>
                    <a:pt x="1012" y="0"/>
                  </a:moveTo>
                  <a:cubicBezTo>
                    <a:pt x="929" y="0"/>
                    <a:pt x="846" y="30"/>
                    <a:pt x="786" y="89"/>
                  </a:cubicBezTo>
                  <a:lnTo>
                    <a:pt x="119" y="732"/>
                  </a:lnTo>
                  <a:cubicBezTo>
                    <a:pt x="0" y="852"/>
                    <a:pt x="0" y="1066"/>
                    <a:pt x="119" y="1185"/>
                  </a:cubicBezTo>
                  <a:cubicBezTo>
                    <a:pt x="179" y="1244"/>
                    <a:pt x="262" y="1274"/>
                    <a:pt x="345" y="1274"/>
                  </a:cubicBezTo>
                  <a:cubicBezTo>
                    <a:pt x="429" y="1274"/>
                    <a:pt x="512" y="1244"/>
                    <a:pt x="572" y="1185"/>
                  </a:cubicBezTo>
                  <a:lnTo>
                    <a:pt x="1238" y="542"/>
                  </a:lnTo>
                  <a:cubicBezTo>
                    <a:pt x="1358" y="423"/>
                    <a:pt x="1358" y="209"/>
                    <a:pt x="1238" y="89"/>
                  </a:cubicBezTo>
                  <a:cubicBezTo>
                    <a:pt x="1179" y="30"/>
                    <a:pt x="1096" y="0"/>
                    <a:pt x="101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96"/>
            <p:cNvSpPr/>
            <p:nvPr/>
          </p:nvSpPr>
          <p:spPr>
            <a:xfrm>
              <a:off x="4185498" y="2658023"/>
              <a:ext cx="32563" cy="41671"/>
            </a:xfrm>
            <a:custGeom>
              <a:rect b="b" l="l" r="r" t="t"/>
              <a:pathLst>
                <a:path extrusionOk="0" h="1281" w="1001">
                  <a:moveTo>
                    <a:pt x="679" y="0"/>
                  </a:moveTo>
                  <a:cubicBezTo>
                    <a:pt x="596" y="0"/>
                    <a:pt x="512" y="30"/>
                    <a:pt x="453" y="89"/>
                  </a:cubicBezTo>
                  <a:lnTo>
                    <a:pt x="0" y="518"/>
                  </a:lnTo>
                  <a:lnTo>
                    <a:pt x="0" y="1280"/>
                  </a:lnTo>
                  <a:cubicBezTo>
                    <a:pt x="72" y="1280"/>
                    <a:pt x="167" y="1233"/>
                    <a:pt x="215" y="1185"/>
                  </a:cubicBezTo>
                  <a:lnTo>
                    <a:pt x="881" y="518"/>
                  </a:lnTo>
                  <a:cubicBezTo>
                    <a:pt x="1001" y="423"/>
                    <a:pt x="1001" y="209"/>
                    <a:pt x="905" y="89"/>
                  </a:cubicBezTo>
                  <a:cubicBezTo>
                    <a:pt x="846" y="30"/>
                    <a:pt x="76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1" name="Google Shape;21611;p96"/>
          <p:cNvGrpSpPr/>
          <p:nvPr/>
        </p:nvGrpSpPr>
        <p:grpSpPr>
          <a:xfrm>
            <a:off x="4543413" y="4797476"/>
            <a:ext cx="472827" cy="540410"/>
            <a:chOff x="4039861" y="3042170"/>
            <a:chExt cx="302919" cy="346217"/>
          </a:xfrm>
        </p:grpSpPr>
        <p:sp>
          <p:nvSpPr>
            <p:cNvPr id="21612" name="Google Shape;21612;p96"/>
            <p:cNvSpPr/>
            <p:nvPr/>
          </p:nvSpPr>
          <p:spPr>
            <a:xfrm>
              <a:off x="4039861" y="3212497"/>
              <a:ext cx="302919" cy="174328"/>
            </a:xfrm>
            <a:custGeom>
              <a:rect b="b" l="l" r="r" t="t"/>
              <a:pathLst>
                <a:path extrusionOk="0" h="5359" w="9312">
                  <a:moveTo>
                    <a:pt x="191" y="0"/>
                  </a:moveTo>
                  <a:lnTo>
                    <a:pt x="0" y="96"/>
                  </a:lnTo>
                  <a:lnTo>
                    <a:pt x="0" y="715"/>
                  </a:lnTo>
                  <a:cubicBezTo>
                    <a:pt x="0" y="3287"/>
                    <a:pt x="2072" y="5359"/>
                    <a:pt x="4668" y="5359"/>
                  </a:cubicBezTo>
                  <a:cubicBezTo>
                    <a:pt x="7216" y="5359"/>
                    <a:pt x="9312" y="3287"/>
                    <a:pt x="9312" y="715"/>
                  </a:cubicBezTo>
                  <a:lnTo>
                    <a:pt x="9312" y="96"/>
                  </a:lnTo>
                  <a:lnTo>
                    <a:pt x="9240" y="0"/>
                  </a:lnTo>
                  <a:lnTo>
                    <a:pt x="6906" y="0"/>
                  </a:lnTo>
                  <a:lnTo>
                    <a:pt x="6811" y="96"/>
                  </a:lnTo>
                  <a:lnTo>
                    <a:pt x="6811" y="715"/>
                  </a:lnTo>
                  <a:cubicBezTo>
                    <a:pt x="6811" y="1905"/>
                    <a:pt x="5835" y="2906"/>
                    <a:pt x="4644" y="2906"/>
                  </a:cubicBezTo>
                  <a:cubicBezTo>
                    <a:pt x="3453" y="2906"/>
                    <a:pt x="2453" y="1905"/>
                    <a:pt x="2453" y="715"/>
                  </a:cubicBezTo>
                  <a:lnTo>
                    <a:pt x="2453" y="96"/>
                  </a:lnTo>
                  <a:lnTo>
                    <a:pt x="226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96"/>
            <p:cNvSpPr/>
            <p:nvPr/>
          </p:nvSpPr>
          <p:spPr>
            <a:xfrm>
              <a:off x="4127399" y="3042658"/>
              <a:ext cx="127062" cy="161674"/>
            </a:xfrm>
            <a:custGeom>
              <a:rect b="b" l="l" r="r" t="t"/>
              <a:pathLst>
                <a:path extrusionOk="0" h="4970" w="3906">
                  <a:moveTo>
                    <a:pt x="2894" y="0"/>
                  </a:moveTo>
                  <a:cubicBezTo>
                    <a:pt x="2824" y="0"/>
                    <a:pt x="2752" y="24"/>
                    <a:pt x="2691" y="77"/>
                  </a:cubicBezTo>
                  <a:lnTo>
                    <a:pt x="215" y="2268"/>
                  </a:lnTo>
                  <a:cubicBezTo>
                    <a:pt x="0" y="2459"/>
                    <a:pt x="119" y="2816"/>
                    <a:pt x="429" y="2816"/>
                  </a:cubicBezTo>
                  <a:lnTo>
                    <a:pt x="1000" y="2816"/>
                  </a:lnTo>
                  <a:lnTo>
                    <a:pt x="715" y="4626"/>
                  </a:lnTo>
                  <a:cubicBezTo>
                    <a:pt x="681" y="4827"/>
                    <a:pt x="848" y="4969"/>
                    <a:pt x="1025" y="4969"/>
                  </a:cubicBezTo>
                  <a:cubicBezTo>
                    <a:pt x="1099" y="4969"/>
                    <a:pt x="1175" y="4944"/>
                    <a:pt x="1239" y="4888"/>
                  </a:cubicBezTo>
                  <a:lnTo>
                    <a:pt x="3692" y="2721"/>
                  </a:lnTo>
                  <a:cubicBezTo>
                    <a:pt x="3906" y="2554"/>
                    <a:pt x="3787" y="2197"/>
                    <a:pt x="3501" y="2197"/>
                  </a:cubicBezTo>
                  <a:lnTo>
                    <a:pt x="2929" y="2197"/>
                  </a:lnTo>
                  <a:lnTo>
                    <a:pt x="3191" y="339"/>
                  </a:lnTo>
                  <a:cubicBezTo>
                    <a:pt x="3243" y="151"/>
                    <a:pt x="3073" y="0"/>
                    <a:pt x="28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96"/>
            <p:cNvSpPr/>
            <p:nvPr/>
          </p:nvSpPr>
          <p:spPr>
            <a:xfrm>
              <a:off x="4039861" y="3145095"/>
              <a:ext cx="79829" cy="70525"/>
            </a:xfrm>
            <a:custGeom>
              <a:rect b="b" l="l" r="r" t="t"/>
              <a:pathLst>
                <a:path extrusionOk="0" h="2168" w="2454">
                  <a:moveTo>
                    <a:pt x="286" y="0"/>
                  </a:moveTo>
                  <a:cubicBezTo>
                    <a:pt x="119" y="0"/>
                    <a:pt x="0" y="143"/>
                    <a:pt x="0" y="286"/>
                  </a:cubicBezTo>
                  <a:lnTo>
                    <a:pt x="0" y="2168"/>
                  </a:lnTo>
                  <a:lnTo>
                    <a:pt x="2453" y="2168"/>
                  </a:lnTo>
                  <a:lnTo>
                    <a:pt x="2453" y="286"/>
                  </a:lnTo>
                  <a:cubicBezTo>
                    <a:pt x="2453" y="119"/>
                    <a:pt x="2310" y="0"/>
                    <a:pt x="216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96"/>
            <p:cNvSpPr/>
            <p:nvPr/>
          </p:nvSpPr>
          <p:spPr>
            <a:xfrm>
              <a:off x="4190930" y="3213278"/>
              <a:ext cx="151069" cy="175109"/>
            </a:xfrm>
            <a:custGeom>
              <a:rect b="b" l="l" r="r" t="t"/>
              <a:pathLst>
                <a:path extrusionOk="0" h="5383" w="4644">
                  <a:moveTo>
                    <a:pt x="2215" y="0"/>
                  </a:moveTo>
                  <a:lnTo>
                    <a:pt x="2167" y="72"/>
                  </a:lnTo>
                  <a:lnTo>
                    <a:pt x="2167" y="691"/>
                  </a:lnTo>
                  <a:cubicBezTo>
                    <a:pt x="2167" y="1881"/>
                    <a:pt x="1191" y="2882"/>
                    <a:pt x="0" y="2882"/>
                  </a:cubicBezTo>
                  <a:lnTo>
                    <a:pt x="0" y="5382"/>
                  </a:lnTo>
                  <a:cubicBezTo>
                    <a:pt x="2548" y="5382"/>
                    <a:pt x="4644" y="3286"/>
                    <a:pt x="4644" y="738"/>
                  </a:cubicBezTo>
                  <a:lnTo>
                    <a:pt x="4644" y="95"/>
                  </a:lnTo>
                  <a:lnTo>
                    <a:pt x="45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96"/>
            <p:cNvSpPr/>
            <p:nvPr/>
          </p:nvSpPr>
          <p:spPr>
            <a:xfrm>
              <a:off x="4191678" y="3042170"/>
              <a:ext cx="62783" cy="139359"/>
            </a:xfrm>
            <a:custGeom>
              <a:rect b="b" l="l" r="r" t="t"/>
              <a:pathLst>
                <a:path extrusionOk="0" h="4284" w="1930">
                  <a:moveTo>
                    <a:pt x="922" y="0"/>
                  </a:moveTo>
                  <a:cubicBezTo>
                    <a:pt x="852" y="0"/>
                    <a:pt x="779" y="28"/>
                    <a:pt x="715" y="92"/>
                  </a:cubicBezTo>
                  <a:lnTo>
                    <a:pt x="1" y="759"/>
                  </a:lnTo>
                  <a:lnTo>
                    <a:pt x="1" y="4284"/>
                  </a:lnTo>
                  <a:lnTo>
                    <a:pt x="1763" y="2736"/>
                  </a:lnTo>
                  <a:cubicBezTo>
                    <a:pt x="1930" y="2569"/>
                    <a:pt x="1811" y="2212"/>
                    <a:pt x="1525" y="2212"/>
                  </a:cubicBezTo>
                  <a:lnTo>
                    <a:pt x="953" y="2212"/>
                  </a:lnTo>
                  <a:lnTo>
                    <a:pt x="1215" y="354"/>
                  </a:lnTo>
                  <a:cubicBezTo>
                    <a:pt x="1232" y="154"/>
                    <a:pt x="1085" y="0"/>
                    <a:pt x="92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96"/>
            <p:cNvSpPr/>
            <p:nvPr/>
          </p:nvSpPr>
          <p:spPr>
            <a:xfrm>
              <a:off x="4261423" y="3145095"/>
              <a:ext cx="80577" cy="70525"/>
            </a:xfrm>
            <a:custGeom>
              <a:rect b="b" l="l" r="r" t="t"/>
              <a:pathLst>
                <a:path extrusionOk="0" h="2168" w="2477">
                  <a:moveTo>
                    <a:pt x="286" y="0"/>
                  </a:moveTo>
                  <a:cubicBezTo>
                    <a:pt x="119" y="0"/>
                    <a:pt x="0" y="143"/>
                    <a:pt x="0" y="286"/>
                  </a:cubicBezTo>
                  <a:lnTo>
                    <a:pt x="0" y="2168"/>
                  </a:lnTo>
                  <a:lnTo>
                    <a:pt x="2477" y="2168"/>
                  </a:lnTo>
                  <a:lnTo>
                    <a:pt x="2477" y="286"/>
                  </a:lnTo>
                  <a:cubicBezTo>
                    <a:pt x="2477" y="119"/>
                    <a:pt x="2358" y="0"/>
                    <a:pt x="21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8" name="Google Shape;21618;p96"/>
          <p:cNvGrpSpPr/>
          <p:nvPr/>
        </p:nvGrpSpPr>
        <p:grpSpPr>
          <a:xfrm>
            <a:off x="4598386" y="5670367"/>
            <a:ext cx="357380" cy="538125"/>
            <a:chOff x="4075079" y="3601393"/>
            <a:chExt cx="228958" cy="344753"/>
          </a:xfrm>
        </p:grpSpPr>
        <p:sp>
          <p:nvSpPr>
            <p:cNvPr id="21619" name="Google Shape;21619;p96"/>
            <p:cNvSpPr/>
            <p:nvPr/>
          </p:nvSpPr>
          <p:spPr>
            <a:xfrm>
              <a:off x="4200982" y="3602141"/>
              <a:ext cx="100745" cy="99965"/>
            </a:xfrm>
            <a:custGeom>
              <a:rect b="b" l="l" r="r" t="t"/>
              <a:pathLst>
                <a:path extrusionOk="0" h="3073" w="3097">
                  <a:moveTo>
                    <a:pt x="1430" y="1"/>
                  </a:moveTo>
                  <a:cubicBezTo>
                    <a:pt x="667" y="1"/>
                    <a:pt x="1" y="620"/>
                    <a:pt x="1" y="1430"/>
                  </a:cubicBezTo>
                  <a:lnTo>
                    <a:pt x="1" y="2763"/>
                  </a:lnTo>
                  <a:cubicBezTo>
                    <a:pt x="1" y="2906"/>
                    <a:pt x="120" y="3073"/>
                    <a:pt x="310" y="3073"/>
                  </a:cubicBezTo>
                  <a:lnTo>
                    <a:pt x="1644" y="3073"/>
                  </a:lnTo>
                  <a:cubicBezTo>
                    <a:pt x="2454" y="3073"/>
                    <a:pt x="3097" y="2406"/>
                    <a:pt x="3073" y="1644"/>
                  </a:cubicBezTo>
                  <a:lnTo>
                    <a:pt x="3073" y="287"/>
                  </a:lnTo>
                  <a:cubicBezTo>
                    <a:pt x="3073" y="144"/>
                    <a:pt x="2954" y="1"/>
                    <a:pt x="278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96"/>
            <p:cNvSpPr/>
            <p:nvPr/>
          </p:nvSpPr>
          <p:spPr>
            <a:xfrm>
              <a:off x="4080133" y="3601393"/>
              <a:ext cx="100745" cy="100713"/>
            </a:xfrm>
            <a:custGeom>
              <a:rect b="b" l="l" r="r" t="t"/>
              <a:pathLst>
                <a:path extrusionOk="0" h="3096" w="3097">
                  <a:moveTo>
                    <a:pt x="310" y="0"/>
                  </a:moveTo>
                  <a:cubicBezTo>
                    <a:pt x="143" y="0"/>
                    <a:pt x="1" y="119"/>
                    <a:pt x="1" y="286"/>
                  </a:cubicBezTo>
                  <a:lnTo>
                    <a:pt x="1" y="1667"/>
                  </a:lnTo>
                  <a:cubicBezTo>
                    <a:pt x="1" y="2429"/>
                    <a:pt x="620" y="3096"/>
                    <a:pt x="1429" y="3096"/>
                  </a:cubicBezTo>
                  <a:lnTo>
                    <a:pt x="2763" y="3096"/>
                  </a:lnTo>
                  <a:cubicBezTo>
                    <a:pt x="2954" y="3096"/>
                    <a:pt x="3096" y="2929"/>
                    <a:pt x="3073" y="2763"/>
                  </a:cubicBezTo>
                  <a:lnTo>
                    <a:pt x="3073" y="1429"/>
                  </a:lnTo>
                  <a:cubicBezTo>
                    <a:pt x="3073" y="643"/>
                    <a:pt x="2453" y="0"/>
                    <a:pt x="164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96"/>
            <p:cNvSpPr/>
            <p:nvPr/>
          </p:nvSpPr>
          <p:spPr>
            <a:xfrm>
              <a:off x="4118876" y="3641080"/>
              <a:ext cx="143327" cy="105202"/>
            </a:xfrm>
            <a:custGeom>
              <a:rect b="b" l="l" r="r" t="t"/>
              <a:pathLst>
                <a:path extrusionOk="0" h="3234" w="4406">
                  <a:moveTo>
                    <a:pt x="346" y="1"/>
                  </a:moveTo>
                  <a:cubicBezTo>
                    <a:pt x="262" y="1"/>
                    <a:pt x="179" y="30"/>
                    <a:pt x="119" y="90"/>
                  </a:cubicBezTo>
                  <a:cubicBezTo>
                    <a:pt x="0" y="185"/>
                    <a:pt x="0" y="399"/>
                    <a:pt x="119" y="519"/>
                  </a:cubicBezTo>
                  <a:lnTo>
                    <a:pt x="1905" y="2305"/>
                  </a:lnTo>
                  <a:lnTo>
                    <a:pt x="1905" y="3138"/>
                  </a:lnTo>
                  <a:lnTo>
                    <a:pt x="1977" y="3233"/>
                  </a:lnTo>
                  <a:lnTo>
                    <a:pt x="2453" y="3233"/>
                  </a:lnTo>
                  <a:lnTo>
                    <a:pt x="2501" y="3138"/>
                  </a:lnTo>
                  <a:lnTo>
                    <a:pt x="2501" y="2305"/>
                  </a:lnTo>
                  <a:lnTo>
                    <a:pt x="4287" y="519"/>
                  </a:lnTo>
                  <a:cubicBezTo>
                    <a:pt x="4406" y="399"/>
                    <a:pt x="4406" y="209"/>
                    <a:pt x="4287" y="90"/>
                  </a:cubicBezTo>
                  <a:cubicBezTo>
                    <a:pt x="4227" y="30"/>
                    <a:pt x="4144" y="1"/>
                    <a:pt x="4061" y="1"/>
                  </a:cubicBezTo>
                  <a:cubicBezTo>
                    <a:pt x="3977" y="1"/>
                    <a:pt x="3894" y="30"/>
                    <a:pt x="3834" y="90"/>
                  </a:cubicBezTo>
                  <a:lnTo>
                    <a:pt x="2215" y="1709"/>
                  </a:lnTo>
                  <a:lnTo>
                    <a:pt x="572" y="90"/>
                  </a:lnTo>
                  <a:cubicBezTo>
                    <a:pt x="512" y="30"/>
                    <a:pt x="429" y="1"/>
                    <a:pt x="34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96"/>
            <p:cNvSpPr/>
            <p:nvPr/>
          </p:nvSpPr>
          <p:spPr>
            <a:xfrm>
              <a:off x="4190930" y="3641860"/>
              <a:ext cx="71273" cy="104421"/>
            </a:xfrm>
            <a:custGeom>
              <a:rect b="b" l="l" r="r" t="t"/>
              <a:pathLst>
                <a:path extrusionOk="0" h="3210" w="2191">
                  <a:moveTo>
                    <a:pt x="1846" y="0"/>
                  </a:moveTo>
                  <a:cubicBezTo>
                    <a:pt x="1762" y="0"/>
                    <a:pt x="1679" y="30"/>
                    <a:pt x="1619" y="90"/>
                  </a:cubicBezTo>
                  <a:lnTo>
                    <a:pt x="0" y="1733"/>
                  </a:lnTo>
                  <a:lnTo>
                    <a:pt x="0" y="3209"/>
                  </a:lnTo>
                  <a:lnTo>
                    <a:pt x="238" y="3209"/>
                  </a:lnTo>
                  <a:lnTo>
                    <a:pt x="286" y="3114"/>
                  </a:lnTo>
                  <a:lnTo>
                    <a:pt x="286" y="2281"/>
                  </a:lnTo>
                  <a:lnTo>
                    <a:pt x="2072" y="495"/>
                  </a:lnTo>
                  <a:cubicBezTo>
                    <a:pt x="2191" y="375"/>
                    <a:pt x="2191" y="185"/>
                    <a:pt x="2072" y="90"/>
                  </a:cubicBezTo>
                  <a:cubicBezTo>
                    <a:pt x="2012" y="30"/>
                    <a:pt x="1929"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96"/>
            <p:cNvSpPr/>
            <p:nvPr/>
          </p:nvSpPr>
          <p:spPr>
            <a:xfrm>
              <a:off x="4076262" y="3760205"/>
              <a:ext cx="227775" cy="185941"/>
            </a:xfrm>
            <a:custGeom>
              <a:rect b="b" l="l" r="r" t="t"/>
              <a:pathLst>
                <a:path extrusionOk="0" h="5716" w="7002">
                  <a:moveTo>
                    <a:pt x="1977" y="0"/>
                  </a:moveTo>
                  <a:lnTo>
                    <a:pt x="1977" y="1810"/>
                  </a:lnTo>
                  <a:lnTo>
                    <a:pt x="310" y="4596"/>
                  </a:lnTo>
                  <a:cubicBezTo>
                    <a:pt x="1" y="5072"/>
                    <a:pt x="358" y="5715"/>
                    <a:pt x="929" y="5715"/>
                  </a:cubicBezTo>
                  <a:lnTo>
                    <a:pt x="6097" y="5715"/>
                  </a:lnTo>
                  <a:cubicBezTo>
                    <a:pt x="6669" y="5715"/>
                    <a:pt x="7002" y="5072"/>
                    <a:pt x="6740" y="4596"/>
                  </a:cubicBezTo>
                  <a:lnTo>
                    <a:pt x="5073" y="1810"/>
                  </a:lnTo>
                  <a:lnTo>
                    <a:pt x="507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96"/>
            <p:cNvSpPr/>
            <p:nvPr/>
          </p:nvSpPr>
          <p:spPr>
            <a:xfrm>
              <a:off x="4190930" y="3760205"/>
              <a:ext cx="113107" cy="185941"/>
            </a:xfrm>
            <a:custGeom>
              <a:rect b="b" l="l" r="r" t="t"/>
              <a:pathLst>
                <a:path extrusionOk="0" h="5716" w="3477">
                  <a:moveTo>
                    <a:pt x="0" y="0"/>
                  </a:moveTo>
                  <a:lnTo>
                    <a:pt x="0" y="5715"/>
                  </a:lnTo>
                  <a:lnTo>
                    <a:pt x="2572" y="5715"/>
                  </a:lnTo>
                  <a:cubicBezTo>
                    <a:pt x="3144" y="5715"/>
                    <a:pt x="3477" y="5072"/>
                    <a:pt x="3215" y="4596"/>
                  </a:cubicBezTo>
                  <a:cubicBezTo>
                    <a:pt x="3144" y="4525"/>
                    <a:pt x="2429" y="3334"/>
                    <a:pt x="1548" y="1810"/>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96"/>
            <p:cNvSpPr/>
            <p:nvPr/>
          </p:nvSpPr>
          <p:spPr>
            <a:xfrm>
              <a:off x="4128928" y="3742378"/>
              <a:ext cx="122443" cy="20169"/>
            </a:xfrm>
            <a:custGeom>
              <a:rect b="b" l="l" r="r" t="t"/>
              <a:pathLst>
                <a:path extrusionOk="0" h="620" w="3764">
                  <a:moveTo>
                    <a:pt x="310" y="0"/>
                  </a:moveTo>
                  <a:cubicBezTo>
                    <a:pt x="144" y="0"/>
                    <a:pt x="1" y="191"/>
                    <a:pt x="25" y="358"/>
                  </a:cubicBezTo>
                  <a:cubicBezTo>
                    <a:pt x="49" y="500"/>
                    <a:pt x="191" y="619"/>
                    <a:pt x="358" y="619"/>
                  </a:cubicBezTo>
                  <a:lnTo>
                    <a:pt x="3454" y="619"/>
                  </a:lnTo>
                  <a:cubicBezTo>
                    <a:pt x="3645" y="619"/>
                    <a:pt x="3764" y="477"/>
                    <a:pt x="3764" y="262"/>
                  </a:cubicBezTo>
                  <a:cubicBezTo>
                    <a:pt x="3740" y="119"/>
                    <a:pt x="3597" y="0"/>
                    <a:pt x="345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96"/>
            <p:cNvSpPr/>
            <p:nvPr/>
          </p:nvSpPr>
          <p:spPr>
            <a:xfrm>
              <a:off x="4190930" y="3742378"/>
              <a:ext cx="60441" cy="20169"/>
            </a:xfrm>
            <a:custGeom>
              <a:rect b="b" l="l" r="r" t="t"/>
              <a:pathLst>
                <a:path extrusionOk="0" h="620" w="1858">
                  <a:moveTo>
                    <a:pt x="0" y="0"/>
                  </a:moveTo>
                  <a:lnTo>
                    <a:pt x="0" y="619"/>
                  </a:lnTo>
                  <a:lnTo>
                    <a:pt x="1548" y="619"/>
                  </a:lnTo>
                  <a:cubicBezTo>
                    <a:pt x="1691" y="619"/>
                    <a:pt x="1834" y="500"/>
                    <a:pt x="1834" y="358"/>
                  </a:cubicBezTo>
                  <a:cubicBezTo>
                    <a:pt x="1858" y="143"/>
                    <a:pt x="1715"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96"/>
            <p:cNvSpPr/>
            <p:nvPr/>
          </p:nvSpPr>
          <p:spPr>
            <a:xfrm>
              <a:off x="4180846" y="3742378"/>
              <a:ext cx="20169" cy="114668"/>
            </a:xfrm>
            <a:custGeom>
              <a:rect b="b" l="l" r="r" t="t"/>
              <a:pathLst>
                <a:path extrusionOk="0" h="3525" w="620">
                  <a:moveTo>
                    <a:pt x="0" y="0"/>
                  </a:moveTo>
                  <a:lnTo>
                    <a:pt x="0" y="3525"/>
                  </a:lnTo>
                  <a:lnTo>
                    <a:pt x="620" y="3525"/>
                  </a:lnTo>
                  <a:lnTo>
                    <a:pt x="620"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96"/>
            <p:cNvSpPr/>
            <p:nvPr/>
          </p:nvSpPr>
          <p:spPr>
            <a:xfrm>
              <a:off x="4190930" y="3742378"/>
              <a:ext cx="9304" cy="114668"/>
            </a:xfrm>
            <a:custGeom>
              <a:rect b="b" l="l" r="r" t="t"/>
              <a:pathLst>
                <a:path extrusionOk="0" h="3525" w="286">
                  <a:moveTo>
                    <a:pt x="0" y="0"/>
                  </a:moveTo>
                  <a:lnTo>
                    <a:pt x="0" y="3525"/>
                  </a:lnTo>
                  <a:lnTo>
                    <a:pt x="286" y="3525"/>
                  </a:lnTo>
                  <a:lnTo>
                    <a:pt x="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96"/>
            <p:cNvSpPr/>
            <p:nvPr/>
          </p:nvSpPr>
          <p:spPr>
            <a:xfrm>
              <a:off x="4075079" y="3853923"/>
              <a:ext cx="228556" cy="92223"/>
            </a:xfrm>
            <a:custGeom>
              <a:rect b="b" l="l" r="r" t="t"/>
              <a:pathLst>
                <a:path extrusionOk="0" h="2835" w="7026">
                  <a:moveTo>
                    <a:pt x="1310" y="1"/>
                  </a:moveTo>
                  <a:lnTo>
                    <a:pt x="310" y="1715"/>
                  </a:lnTo>
                  <a:cubicBezTo>
                    <a:pt x="0" y="2191"/>
                    <a:pt x="358" y="2834"/>
                    <a:pt x="929" y="2834"/>
                  </a:cubicBezTo>
                  <a:lnTo>
                    <a:pt x="6121" y="2834"/>
                  </a:lnTo>
                  <a:cubicBezTo>
                    <a:pt x="6668" y="2834"/>
                    <a:pt x="7026" y="2239"/>
                    <a:pt x="6740" y="1715"/>
                  </a:cubicBezTo>
                  <a:lnTo>
                    <a:pt x="5692"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96"/>
            <p:cNvSpPr/>
            <p:nvPr/>
          </p:nvSpPr>
          <p:spPr>
            <a:xfrm>
              <a:off x="4190930" y="3853923"/>
              <a:ext cx="113107" cy="92223"/>
            </a:xfrm>
            <a:custGeom>
              <a:rect b="b" l="l" r="r" t="t"/>
              <a:pathLst>
                <a:path extrusionOk="0" h="2835" w="3477">
                  <a:moveTo>
                    <a:pt x="0" y="1"/>
                  </a:moveTo>
                  <a:lnTo>
                    <a:pt x="0" y="2834"/>
                  </a:lnTo>
                  <a:lnTo>
                    <a:pt x="2572" y="2834"/>
                  </a:lnTo>
                  <a:cubicBezTo>
                    <a:pt x="3144" y="2834"/>
                    <a:pt x="3477" y="2191"/>
                    <a:pt x="3215" y="1715"/>
                  </a:cubicBezTo>
                  <a:lnTo>
                    <a:pt x="21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1" name="Google Shape;21631;p96"/>
          <p:cNvGrpSpPr/>
          <p:nvPr/>
        </p:nvGrpSpPr>
        <p:grpSpPr>
          <a:xfrm>
            <a:off x="4484157" y="6543411"/>
            <a:ext cx="556252" cy="538125"/>
            <a:chOff x="4001898" y="4160714"/>
            <a:chExt cx="356366" cy="344753"/>
          </a:xfrm>
        </p:grpSpPr>
        <p:sp>
          <p:nvSpPr>
            <p:cNvPr id="21632" name="Google Shape;21632;p96"/>
            <p:cNvSpPr/>
            <p:nvPr/>
          </p:nvSpPr>
          <p:spPr>
            <a:xfrm>
              <a:off x="4001898" y="4164292"/>
              <a:ext cx="354057" cy="336686"/>
            </a:xfrm>
            <a:custGeom>
              <a:rect b="b" l="l" r="r" t="t"/>
              <a:pathLst>
                <a:path extrusionOk="0" h="10350" w="10884">
                  <a:moveTo>
                    <a:pt x="5642" y="0"/>
                  </a:moveTo>
                  <a:cubicBezTo>
                    <a:pt x="5540" y="0"/>
                    <a:pt x="5438" y="3"/>
                    <a:pt x="5335" y="9"/>
                  </a:cubicBezTo>
                  <a:cubicBezTo>
                    <a:pt x="3977" y="104"/>
                    <a:pt x="2715" y="700"/>
                    <a:pt x="1786" y="1748"/>
                  </a:cubicBezTo>
                  <a:cubicBezTo>
                    <a:pt x="0" y="3772"/>
                    <a:pt x="48" y="6868"/>
                    <a:pt x="2001" y="8820"/>
                  </a:cubicBezTo>
                  <a:cubicBezTo>
                    <a:pt x="3011" y="9843"/>
                    <a:pt x="4327" y="10349"/>
                    <a:pt x="5642" y="10349"/>
                  </a:cubicBezTo>
                  <a:cubicBezTo>
                    <a:pt x="6870" y="10349"/>
                    <a:pt x="8097" y="9908"/>
                    <a:pt x="9074" y="9035"/>
                  </a:cubicBezTo>
                  <a:cubicBezTo>
                    <a:pt x="10264" y="7987"/>
                    <a:pt x="10884" y="6463"/>
                    <a:pt x="10812" y="4867"/>
                  </a:cubicBezTo>
                  <a:cubicBezTo>
                    <a:pt x="10628" y="2157"/>
                    <a:pt x="8406" y="0"/>
                    <a:pt x="564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96"/>
            <p:cNvSpPr/>
            <p:nvPr/>
          </p:nvSpPr>
          <p:spPr>
            <a:xfrm>
              <a:off x="4066958" y="4214161"/>
              <a:ext cx="287435" cy="287435"/>
            </a:xfrm>
            <a:custGeom>
              <a:rect b="b" l="l" r="r" t="t"/>
              <a:pathLst>
                <a:path extrusionOk="0" h="8836" w="8836">
                  <a:moveTo>
                    <a:pt x="7312" y="0"/>
                  </a:moveTo>
                  <a:lnTo>
                    <a:pt x="1" y="7311"/>
                  </a:lnTo>
                  <a:cubicBezTo>
                    <a:pt x="906" y="8240"/>
                    <a:pt x="2215" y="8835"/>
                    <a:pt x="3644" y="8835"/>
                  </a:cubicBezTo>
                  <a:cubicBezTo>
                    <a:pt x="6502" y="8835"/>
                    <a:pt x="8836" y="6525"/>
                    <a:pt x="8836" y="3668"/>
                  </a:cubicBezTo>
                  <a:cubicBezTo>
                    <a:pt x="8836" y="2239"/>
                    <a:pt x="8241" y="929"/>
                    <a:pt x="731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96"/>
            <p:cNvSpPr/>
            <p:nvPr/>
          </p:nvSpPr>
          <p:spPr>
            <a:xfrm>
              <a:off x="4176194" y="4164585"/>
              <a:ext cx="20169" cy="57415"/>
            </a:xfrm>
            <a:custGeom>
              <a:rect b="b" l="l" r="r" t="t"/>
              <a:pathLst>
                <a:path extrusionOk="0" h="1765" w="620">
                  <a:moveTo>
                    <a:pt x="620" y="0"/>
                  </a:moveTo>
                  <a:cubicBezTo>
                    <a:pt x="405" y="0"/>
                    <a:pt x="215" y="0"/>
                    <a:pt x="1" y="24"/>
                  </a:cubicBezTo>
                  <a:lnTo>
                    <a:pt x="1" y="1453"/>
                  </a:lnTo>
                  <a:cubicBezTo>
                    <a:pt x="1" y="1629"/>
                    <a:pt x="144" y="1765"/>
                    <a:pt x="316" y="1765"/>
                  </a:cubicBezTo>
                  <a:cubicBezTo>
                    <a:pt x="330" y="1765"/>
                    <a:pt x="344" y="1764"/>
                    <a:pt x="358" y="1762"/>
                  </a:cubicBezTo>
                  <a:cubicBezTo>
                    <a:pt x="501" y="1739"/>
                    <a:pt x="620" y="1572"/>
                    <a:pt x="620" y="1429"/>
                  </a:cubicBezTo>
                  <a:lnTo>
                    <a:pt x="62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96"/>
            <p:cNvSpPr/>
            <p:nvPr/>
          </p:nvSpPr>
          <p:spPr>
            <a:xfrm>
              <a:off x="4018163" y="4322616"/>
              <a:ext cx="57350" cy="20169"/>
            </a:xfrm>
            <a:custGeom>
              <a:rect b="b" l="l" r="r" t="t"/>
              <a:pathLst>
                <a:path extrusionOk="0" h="620" w="1763">
                  <a:moveTo>
                    <a:pt x="0" y="0"/>
                  </a:moveTo>
                  <a:lnTo>
                    <a:pt x="0" y="619"/>
                  </a:lnTo>
                  <a:lnTo>
                    <a:pt x="1429" y="619"/>
                  </a:lnTo>
                  <a:cubicBezTo>
                    <a:pt x="1572" y="619"/>
                    <a:pt x="1739" y="500"/>
                    <a:pt x="1739" y="357"/>
                  </a:cubicBezTo>
                  <a:cubicBezTo>
                    <a:pt x="1763" y="143"/>
                    <a:pt x="1620" y="0"/>
                    <a:pt x="1429"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96"/>
            <p:cNvSpPr/>
            <p:nvPr/>
          </p:nvSpPr>
          <p:spPr>
            <a:xfrm>
              <a:off x="4176194" y="4444148"/>
              <a:ext cx="20169" cy="56667"/>
            </a:xfrm>
            <a:custGeom>
              <a:rect b="b" l="l" r="r" t="t"/>
              <a:pathLst>
                <a:path extrusionOk="0" h="1742" w="620">
                  <a:moveTo>
                    <a:pt x="312" y="1"/>
                  </a:moveTo>
                  <a:cubicBezTo>
                    <a:pt x="123" y="1"/>
                    <a:pt x="1" y="136"/>
                    <a:pt x="1" y="313"/>
                  </a:cubicBezTo>
                  <a:lnTo>
                    <a:pt x="1" y="1742"/>
                  </a:lnTo>
                  <a:lnTo>
                    <a:pt x="620" y="1742"/>
                  </a:lnTo>
                  <a:lnTo>
                    <a:pt x="620" y="313"/>
                  </a:lnTo>
                  <a:cubicBezTo>
                    <a:pt x="620" y="170"/>
                    <a:pt x="501" y="3"/>
                    <a:pt x="358" y="3"/>
                  </a:cubicBezTo>
                  <a:cubicBezTo>
                    <a:pt x="342" y="1"/>
                    <a:pt x="327" y="1"/>
                    <a:pt x="31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96"/>
            <p:cNvSpPr/>
            <p:nvPr/>
          </p:nvSpPr>
          <p:spPr>
            <a:xfrm>
              <a:off x="4295481" y="4322616"/>
              <a:ext cx="58912" cy="20169"/>
            </a:xfrm>
            <a:custGeom>
              <a:rect b="b" l="l" r="r" t="t"/>
              <a:pathLst>
                <a:path extrusionOk="0" h="620" w="1811">
                  <a:moveTo>
                    <a:pt x="311" y="0"/>
                  </a:moveTo>
                  <a:cubicBezTo>
                    <a:pt x="144" y="0"/>
                    <a:pt x="1" y="167"/>
                    <a:pt x="25" y="357"/>
                  </a:cubicBezTo>
                  <a:cubicBezTo>
                    <a:pt x="49" y="500"/>
                    <a:pt x="192" y="619"/>
                    <a:pt x="358" y="619"/>
                  </a:cubicBezTo>
                  <a:lnTo>
                    <a:pt x="1787" y="619"/>
                  </a:lnTo>
                  <a:cubicBezTo>
                    <a:pt x="1811" y="405"/>
                    <a:pt x="1811" y="215"/>
                    <a:pt x="1739"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96"/>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96"/>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96"/>
            <p:cNvSpPr/>
            <p:nvPr/>
          </p:nvSpPr>
          <p:spPr>
            <a:xfrm>
              <a:off x="4278468" y="4213380"/>
              <a:ext cx="33343" cy="28496"/>
            </a:xfrm>
            <a:custGeom>
              <a:rect b="b" l="l" r="r" t="t"/>
              <a:pathLst>
                <a:path extrusionOk="0" h="876" w="1025">
                  <a:moveTo>
                    <a:pt x="810" y="0"/>
                  </a:moveTo>
                  <a:lnTo>
                    <a:pt x="0" y="786"/>
                  </a:lnTo>
                  <a:cubicBezTo>
                    <a:pt x="60" y="846"/>
                    <a:pt x="143" y="876"/>
                    <a:pt x="226" y="876"/>
                  </a:cubicBezTo>
                  <a:cubicBezTo>
                    <a:pt x="310" y="876"/>
                    <a:pt x="393" y="846"/>
                    <a:pt x="453" y="786"/>
                  </a:cubicBezTo>
                  <a:lnTo>
                    <a:pt x="1024" y="239"/>
                  </a:lnTo>
                  <a:cubicBezTo>
                    <a:pt x="953" y="167"/>
                    <a:pt x="881" y="72"/>
                    <a:pt x="81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96"/>
            <p:cNvSpPr/>
            <p:nvPr/>
          </p:nvSpPr>
          <p:spPr>
            <a:xfrm>
              <a:off x="4059997" y="4207167"/>
              <a:ext cx="39524" cy="35685"/>
            </a:xfrm>
            <a:custGeom>
              <a:rect b="b" l="l" r="r" t="t"/>
              <a:pathLst>
                <a:path extrusionOk="0" h="1097" w="1215">
                  <a:moveTo>
                    <a:pt x="453" y="1"/>
                  </a:moveTo>
                  <a:cubicBezTo>
                    <a:pt x="262" y="144"/>
                    <a:pt x="119" y="311"/>
                    <a:pt x="0" y="453"/>
                  </a:cubicBezTo>
                  <a:cubicBezTo>
                    <a:pt x="620" y="1049"/>
                    <a:pt x="620" y="1096"/>
                    <a:pt x="810" y="1096"/>
                  </a:cubicBezTo>
                  <a:cubicBezTo>
                    <a:pt x="1072" y="1096"/>
                    <a:pt x="1215" y="787"/>
                    <a:pt x="1001" y="572"/>
                  </a:cubicBezTo>
                  <a:lnTo>
                    <a:pt x="45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96"/>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96"/>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96"/>
            <p:cNvSpPr/>
            <p:nvPr/>
          </p:nvSpPr>
          <p:spPr>
            <a:xfrm>
              <a:off x="4066958" y="4424858"/>
              <a:ext cx="29472" cy="33343"/>
            </a:xfrm>
            <a:custGeom>
              <a:rect b="b" l="l" r="r" t="t"/>
              <a:pathLst>
                <a:path extrusionOk="0" h="1025" w="906">
                  <a:moveTo>
                    <a:pt x="787" y="1"/>
                  </a:moveTo>
                  <a:lnTo>
                    <a:pt x="1" y="810"/>
                  </a:lnTo>
                  <a:cubicBezTo>
                    <a:pt x="72" y="882"/>
                    <a:pt x="144" y="953"/>
                    <a:pt x="239" y="1025"/>
                  </a:cubicBezTo>
                  <a:lnTo>
                    <a:pt x="787" y="453"/>
                  </a:lnTo>
                  <a:cubicBezTo>
                    <a:pt x="906" y="334"/>
                    <a:pt x="906" y="167"/>
                    <a:pt x="787"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96"/>
            <p:cNvSpPr/>
            <p:nvPr/>
          </p:nvSpPr>
          <p:spPr>
            <a:xfrm>
              <a:off x="4274597" y="4423524"/>
              <a:ext cx="37214" cy="35458"/>
            </a:xfrm>
            <a:custGeom>
              <a:rect b="b" l="l" r="r" t="t"/>
              <a:pathLst>
                <a:path extrusionOk="0" h="1090" w="1144">
                  <a:moveTo>
                    <a:pt x="345" y="0"/>
                  </a:moveTo>
                  <a:cubicBezTo>
                    <a:pt x="262" y="0"/>
                    <a:pt x="179" y="30"/>
                    <a:pt x="119" y="89"/>
                  </a:cubicBezTo>
                  <a:cubicBezTo>
                    <a:pt x="0" y="208"/>
                    <a:pt x="0" y="399"/>
                    <a:pt x="119" y="518"/>
                  </a:cubicBezTo>
                  <a:lnTo>
                    <a:pt x="691" y="1090"/>
                  </a:lnTo>
                  <a:lnTo>
                    <a:pt x="1143" y="637"/>
                  </a:lnTo>
                  <a:lnTo>
                    <a:pt x="572" y="89"/>
                  </a:lnTo>
                  <a:cubicBezTo>
                    <a:pt x="512" y="30"/>
                    <a:pt x="429" y="0"/>
                    <a:pt x="34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96"/>
            <p:cNvSpPr/>
            <p:nvPr/>
          </p:nvSpPr>
          <p:spPr>
            <a:xfrm>
              <a:off x="4013511" y="4160714"/>
              <a:ext cx="344753" cy="344753"/>
            </a:xfrm>
            <a:custGeom>
              <a:rect b="b" l="l" r="r" t="t"/>
              <a:pathLst>
                <a:path extrusionOk="0" h="10598" w="10598">
                  <a:moveTo>
                    <a:pt x="5287" y="619"/>
                  </a:moveTo>
                  <a:cubicBezTo>
                    <a:pt x="7883" y="619"/>
                    <a:pt x="9979" y="2715"/>
                    <a:pt x="9979" y="5311"/>
                  </a:cubicBezTo>
                  <a:cubicBezTo>
                    <a:pt x="9979" y="7859"/>
                    <a:pt x="7883" y="9978"/>
                    <a:pt x="5287" y="9978"/>
                  </a:cubicBezTo>
                  <a:cubicBezTo>
                    <a:pt x="2715" y="9978"/>
                    <a:pt x="620" y="7859"/>
                    <a:pt x="620" y="5311"/>
                  </a:cubicBezTo>
                  <a:cubicBezTo>
                    <a:pt x="620" y="2715"/>
                    <a:pt x="2715" y="619"/>
                    <a:pt x="5287" y="619"/>
                  </a:cubicBezTo>
                  <a:close/>
                  <a:moveTo>
                    <a:pt x="5287" y="0"/>
                  </a:moveTo>
                  <a:cubicBezTo>
                    <a:pt x="2382" y="0"/>
                    <a:pt x="1" y="2358"/>
                    <a:pt x="1" y="5311"/>
                  </a:cubicBezTo>
                  <a:cubicBezTo>
                    <a:pt x="1" y="8216"/>
                    <a:pt x="2358" y="10597"/>
                    <a:pt x="5287" y="10597"/>
                  </a:cubicBezTo>
                  <a:cubicBezTo>
                    <a:pt x="8193" y="10597"/>
                    <a:pt x="10598" y="8240"/>
                    <a:pt x="10598" y="5311"/>
                  </a:cubicBezTo>
                  <a:cubicBezTo>
                    <a:pt x="10598" y="2381"/>
                    <a:pt x="8240" y="0"/>
                    <a:pt x="5287"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96"/>
            <p:cNvSpPr/>
            <p:nvPr/>
          </p:nvSpPr>
          <p:spPr>
            <a:xfrm>
              <a:off x="4103034" y="4252188"/>
              <a:ext cx="165675" cy="161739"/>
            </a:xfrm>
            <a:custGeom>
              <a:rect b="b" l="l" r="r" t="t"/>
              <a:pathLst>
                <a:path extrusionOk="0" h="4972" w="5093">
                  <a:moveTo>
                    <a:pt x="4717" y="1"/>
                  </a:moveTo>
                  <a:cubicBezTo>
                    <a:pt x="4681" y="1"/>
                    <a:pt x="4644" y="7"/>
                    <a:pt x="4607" y="22"/>
                  </a:cubicBezTo>
                  <a:lnTo>
                    <a:pt x="1511" y="1260"/>
                  </a:lnTo>
                  <a:cubicBezTo>
                    <a:pt x="1416" y="1308"/>
                    <a:pt x="1345" y="1356"/>
                    <a:pt x="1321" y="1451"/>
                  </a:cubicBezTo>
                  <a:lnTo>
                    <a:pt x="82" y="4547"/>
                  </a:lnTo>
                  <a:cubicBezTo>
                    <a:pt x="1" y="4750"/>
                    <a:pt x="163" y="4972"/>
                    <a:pt x="376" y="4972"/>
                  </a:cubicBezTo>
                  <a:cubicBezTo>
                    <a:pt x="412" y="4972"/>
                    <a:pt x="449" y="4965"/>
                    <a:pt x="487" y="4952"/>
                  </a:cubicBezTo>
                  <a:lnTo>
                    <a:pt x="3583" y="3713"/>
                  </a:lnTo>
                  <a:cubicBezTo>
                    <a:pt x="3678" y="3689"/>
                    <a:pt x="3726" y="3618"/>
                    <a:pt x="3774" y="3523"/>
                  </a:cubicBezTo>
                  <a:lnTo>
                    <a:pt x="5012" y="427"/>
                  </a:lnTo>
                  <a:cubicBezTo>
                    <a:pt x="5093" y="205"/>
                    <a:pt x="4917" y="1"/>
                    <a:pt x="471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96"/>
            <p:cNvSpPr/>
            <p:nvPr/>
          </p:nvSpPr>
          <p:spPr>
            <a:xfrm>
              <a:off x="4107263" y="4254433"/>
              <a:ext cx="159592" cy="159234"/>
            </a:xfrm>
            <a:custGeom>
              <a:rect b="b" l="l" r="r" t="t"/>
              <a:pathLst>
                <a:path extrusionOk="0" h="4895" w="4906">
                  <a:moveTo>
                    <a:pt x="1215" y="1310"/>
                  </a:moveTo>
                  <a:lnTo>
                    <a:pt x="1215" y="1310"/>
                  </a:lnTo>
                  <a:cubicBezTo>
                    <a:pt x="1191" y="1358"/>
                    <a:pt x="1191" y="1358"/>
                    <a:pt x="1143" y="1501"/>
                  </a:cubicBezTo>
                  <a:cubicBezTo>
                    <a:pt x="1191" y="1382"/>
                    <a:pt x="1191" y="1358"/>
                    <a:pt x="1215" y="1310"/>
                  </a:cubicBezTo>
                  <a:close/>
                  <a:moveTo>
                    <a:pt x="4787" y="1"/>
                  </a:moveTo>
                  <a:lnTo>
                    <a:pt x="0" y="4811"/>
                  </a:lnTo>
                  <a:cubicBezTo>
                    <a:pt x="62" y="4858"/>
                    <a:pt x="134" y="4894"/>
                    <a:pt x="210" y="4894"/>
                  </a:cubicBezTo>
                  <a:cubicBezTo>
                    <a:pt x="250" y="4894"/>
                    <a:pt x="292" y="4884"/>
                    <a:pt x="333" y="4859"/>
                  </a:cubicBezTo>
                  <a:cubicBezTo>
                    <a:pt x="3644" y="3549"/>
                    <a:pt x="3453" y="3620"/>
                    <a:pt x="3477" y="3573"/>
                  </a:cubicBezTo>
                  <a:cubicBezTo>
                    <a:pt x="3596" y="3501"/>
                    <a:pt x="3477" y="3692"/>
                    <a:pt x="4858" y="334"/>
                  </a:cubicBezTo>
                  <a:cubicBezTo>
                    <a:pt x="4906" y="215"/>
                    <a:pt x="4882" y="96"/>
                    <a:pt x="47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96"/>
            <p:cNvSpPr/>
            <p:nvPr/>
          </p:nvSpPr>
          <p:spPr>
            <a:xfrm>
              <a:off x="4103034" y="4290834"/>
              <a:ext cx="124330" cy="123094"/>
            </a:xfrm>
            <a:custGeom>
              <a:rect b="b" l="l" r="r" t="t"/>
              <a:pathLst>
                <a:path extrusionOk="0" h="3784" w="3822">
                  <a:moveTo>
                    <a:pt x="1416" y="168"/>
                  </a:moveTo>
                  <a:cubicBezTo>
                    <a:pt x="1321" y="191"/>
                    <a:pt x="1416" y="1"/>
                    <a:pt x="82" y="3359"/>
                  </a:cubicBezTo>
                  <a:cubicBezTo>
                    <a:pt x="1" y="3562"/>
                    <a:pt x="163" y="3784"/>
                    <a:pt x="376" y="3784"/>
                  </a:cubicBezTo>
                  <a:cubicBezTo>
                    <a:pt x="412" y="3784"/>
                    <a:pt x="449" y="3777"/>
                    <a:pt x="487" y="3764"/>
                  </a:cubicBezTo>
                  <a:cubicBezTo>
                    <a:pt x="3821" y="2430"/>
                    <a:pt x="3655" y="2525"/>
                    <a:pt x="3702" y="2454"/>
                  </a:cubicBezTo>
                  <a:lnTo>
                    <a:pt x="1416" y="168"/>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96"/>
            <p:cNvSpPr/>
            <p:nvPr/>
          </p:nvSpPr>
          <p:spPr>
            <a:xfrm>
              <a:off x="4146754" y="4295486"/>
              <a:ext cx="1594" cy="1594"/>
            </a:xfrm>
            <a:custGeom>
              <a:rect b="b" l="l" r="r" t="t"/>
              <a:pathLst>
                <a:path extrusionOk="0" h="49" w="49">
                  <a:moveTo>
                    <a:pt x="48" y="1"/>
                  </a:moveTo>
                  <a:lnTo>
                    <a:pt x="48" y="1"/>
                  </a:lnTo>
                  <a:cubicBezTo>
                    <a:pt x="48" y="1"/>
                    <a:pt x="1" y="25"/>
                    <a:pt x="1" y="48"/>
                  </a:cubicBezTo>
                  <a:lnTo>
                    <a:pt x="4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96"/>
            <p:cNvSpPr/>
            <p:nvPr/>
          </p:nvSpPr>
          <p:spPr>
            <a:xfrm>
              <a:off x="4108011" y="4333448"/>
              <a:ext cx="120133" cy="79861"/>
            </a:xfrm>
            <a:custGeom>
              <a:rect b="b" l="l" r="r" t="t"/>
              <a:pathLst>
                <a:path extrusionOk="0" h="2455" w="3693">
                  <a:moveTo>
                    <a:pt x="2382" y="1"/>
                  </a:moveTo>
                  <a:lnTo>
                    <a:pt x="1" y="2382"/>
                  </a:lnTo>
                  <a:cubicBezTo>
                    <a:pt x="62" y="2428"/>
                    <a:pt x="134" y="2454"/>
                    <a:pt x="209" y="2454"/>
                  </a:cubicBezTo>
                  <a:cubicBezTo>
                    <a:pt x="250" y="2454"/>
                    <a:pt x="292" y="2447"/>
                    <a:pt x="334" y="2430"/>
                  </a:cubicBezTo>
                  <a:cubicBezTo>
                    <a:pt x="3692" y="1096"/>
                    <a:pt x="3502" y="1191"/>
                    <a:pt x="3549" y="1120"/>
                  </a:cubicBezTo>
                  <a:lnTo>
                    <a:pt x="23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96"/>
            <p:cNvSpPr/>
            <p:nvPr/>
          </p:nvSpPr>
          <p:spPr>
            <a:xfrm>
              <a:off x="4063868" y="4211038"/>
              <a:ext cx="294396" cy="294429"/>
            </a:xfrm>
            <a:custGeom>
              <a:rect b="b" l="l" r="r" t="t"/>
              <a:pathLst>
                <a:path extrusionOk="0" h="9051" w="9050">
                  <a:moveTo>
                    <a:pt x="7502" y="1"/>
                  </a:moveTo>
                  <a:lnTo>
                    <a:pt x="7050" y="453"/>
                  </a:lnTo>
                  <a:cubicBezTo>
                    <a:pt x="7883" y="1287"/>
                    <a:pt x="8431" y="2478"/>
                    <a:pt x="8431" y="3764"/>
                  </a:cubicBezTo>
                  <a:cubicBezTo>
                    <a:pt x="8431" y="6336"/>
                    <a:pt x="6335" y="8431"/>
                    <a:pt x="3739" y="8431"/>
                  </a:cubicBezTo>
                  <a:cubicBezTo>
                    <a:pt x="2477" y="8431"/>
                    <a:pt x="1286" y="7884"/>
                    <a:pt x="453" y="7050"/>
                  </a:cubicBezTo>
                  <a:lnTo>
                    <a:pt x="0" y="7503"/>
                  </a:lnTo>
                  <a:cubicBezTo>
                    <a:pt x="953" y="8455"/>
                    <a:pt x="2287" y="9050"/>
                    <a:pt x="3739" y="9050"/>
                  </a:cubicBezTo>
                  <a:cubicBezTo>
                    <a:pt x="6645" y="9050"/>
                    <a:pt x="9050" y="6693"/>
                    <a:pt x="9050" y="3764"/>
                  </a:cubicBezTo>
                  <a:cubicBezTo>
                    <a:pt x="9050" y="2287"/>
                    <a:pt x="8455" y="954"/>
                    <a:pt x="750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3" name="Google Shape;21653;p96"/>
          <p:cNvGrpSpPr/>
          <p:nvPr/>
        </p:nvGrpSpPr>
        <p:grpSpPr>
          <a:xfrm>
            <a:off x="5361220" y="3112878"/>
            <a:ext cx="555711" cy="411812"/>
            <a:chOff x="4755249" y="1962922"/>
            <a:chExt cx="356020" cy="263830"/>
          </a:xfrm>
        </p:grpSpPr>
        <p:sp>
          <p:nvSpPr>
            <p:cNvPr id="21654" name="Google Shape;21654;p96"/>
            <p:cNvSpPr/>
            <p:nvPr/>
          </p:nvSpPr>
          <p:spPr>
            <a:xfrm>
              <a:off x="4959419" y="1963703"/>
              <a:ext cx="120101" cy="19388"/>
            </a:xfrm>
            <a:custGeom>
              <a:rect b="b" l="l" r="r" t="t"/>
              <a:pathLst>
                <a:path extrusionOk="0" h="596" w="3692">
                  <a:moveTo>
                    <a:pt x="310" y="1"/>
                  </a:moveTo>
                  <a:cubicBezTo>
                    <a:pt x="143" y="1"/>
                    <a:pt x="0" y="143"/>
                    <a:pt x="0" y="286"/>
                  </a:cubicBezTo>
                  <a:cubicBezTo>
                    <a:pt x="0" y="453"/>
                    <a:pt x="119" y="596"/>
                    <a:pt x="310" y="596"/>
                  </a:cubicBezTo>
                  <a:lnTo>
                    <a:pt x="3405" y="596"/>
                  </a:lnTo>
                  <a:cubicBezTo>
                    <a:pt x="3572" y="596"/>
                    <a:pt x="3691" y="453"/>
                    <a:pt x="3691" y="286"/>
                  </a:cubicBezTo>
                  <a:cubicBezTo>
                    <a:pt x="3691" y="143"/>
                    <a:pt x="3572" y="1"/>
                    <a:pt x="340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96"/>
            <p:cNvSpPr/>
            <p:nvPr/>
          </p:nvSpPr>
          <p:spPr>
            <a:xfrm>
              <a:off x="5019827" y="1962922"/>
              <a:ext cx="60473" cy="20169"/>
            </a:xfrm>
            <a:custGeom>
              <a:rect b="b" l="l" r="r" t="t"/>
              <a:pathLst>
                <a:path extrusionOk="0" h="620" w="1859">
                  <a:moveTo>
                    <a:pt x="1" y="1"/>
                  </a:moveTo>
                  <a:lnTo>
                    <a:pt x="1" y="620"/>
                  </a:lnTo>
                  <a:lnTo>
                    <a:pt x="1548" y="620"/>
                  </a:lnTo>
                  <a:cubicBezTo>
                    <a:pt x="1691" y="620"/>
                    <a:pt x="1834" y="501"/>
                    <a:pt x="1834" y="358"/>
                  </a:cubicBezTo>
                  <a:cubicBezTo>
                    <a:pt x="1858" y="144"/>
                    <a:pt x="1715" y="1"/>
                    <a:pt x="154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96"/>
            <p:cNvSpPr/>
            <p:nvPr/>
          </p:nvSpPr>
          <p:spPr>
            <a:xfrm>
              <a:off x="4936160" y="1979187"/>
              <a:ext cx="175109" cy="245829"/>
            </a:xfrm>
            <a:custGeom>
              <a:rect b="b" l="l" r="r" t="t"/>
              <a:pathLst>
                <a:path extrusionOk="0" h="7557" w="5383">
                  <a:moveTo>
                    <a:pt x="1025" y="1"/>
                  </a:moveTo>
                  <a:lnTo>
                    <a:pt x="1025" y="2430"/>
                  </a:lnTo>
                  <a:cubicBezTo>
                    <a:pt x="572" y="2739"/>
                    <a:pt x="215" y="3144"/>
                    <a:pt x="1" y="3692"/>
                  </a:cubicBezTo>
                  <a:lnTo>
                    <a:pt x="1334" y="5883"/>
                  </a:lnTo>
                  <a:cubicBezTo>
                    <a:pt x="1620" y="6312"/>
                    <a:pt x="1525" y="6836"/>
                    <a:pt x="1167" y="7169"/>
                  </a:cubicBezTo>
                  <a:cubicBezTo>
                    <a:pt x="1631" y="7436"/>
                    <a:pt x="2119" y="7557"/>
                    <a:pt x="2592" y="7557"/>
                  </a:cubicBezTo>
                  <a:cubicBezTo>
                    <a:pt x="4060" y="7557"/>
                    <a:pt x="5383" y="6385"/>
                    <a:pt x="5383" y="4764"/>
                  </a:cubicBezTo>
                  <a:cubicBezTo>
                    <a:pt x="5359" y="3835"/>
                    <a:pt x="4883" y="2954"/>
                    <a:pt x="4120" y="2430"/>
                  </a:cubicBezTo>
                  <a:lnTo>
                    <a:pt x="4120"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96"/>
            <p:cNvSpPr/>
            <p:nvPr/>
          </p:nvSpPr>
          <p:spPr>
            <a:xfrm>
              <a:off x="5019827" y="1979187"/>
              <a:ext cx="90661" cy="245601"/>
            </a:xfrm>
            <a:custGeom>
              <a:rect b="b" l="l" r="r" t="t"/>
              <a:pathLst>
                <a:path extrusionOk="0" h="7550" w="2787">
                  <a:moveTo>
                    <a:pt x="1" y="1"/>
                  </a:moveTo>
                  <a:lnTo>
                    <a:pt x="1" y="7550"/>
                  </a:lnTo>
                  <a:cubicBezTo>
                    <a:pt x="1453" y="7550"/>
                    <a:pt x="2787" y="6359"/>
                    <a:pt x="2787" y="4764"/>
                  </a:cubicBezTo>
                  <a:cubicBezTo>
                    <a:pt x="2787" y="3835"/>
                    <a:pt x="2311" y="2954"/>
                    <a:pt x="1548" y="2430"/>
                  </a:cubicBezTo>
                  <a:lnTo>
                    <a:pt x="15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96"/>
            <p:cNvSpPr/>
            <p:nvPr/>
          </p:nvSpPr>
          <p:spPr>
            <a:xfrm>
              <a:off x="4969471" y="2154264"/>
              <a:ext cx="137927" cy="70850"/>
            </a:xfrm>
            <a:custGeom>
              <a:rect b="b" l="l" r="r" t="t"/>
              <a:pathLst>
                <a:path extrusionOk="0" h="2178" w="4240">
                  <a:moveTo>
                    <a:pt x="1" y="1"/>
                  </a:moveTo>
                  <a:lnTo>
                    <a:pt x="286" y="501"/>
                  </a:lnTo>
                  <a:cubicBezTo>
                    <a:pt x="548" y="953"/>
                    <a:pt x="429" y="1454"/>
                    <a:pt x="120" y="1787"/>
                  </a:cubicBezTo>
                  <a:cubicBezTo>
                    <a:pt x="576" y="2054"/>
                    <a:pt x="1062" y="2177"/>
                    <a:pt x="1534" y="2177"/>
                  </a:cubicBezTo>
                  <a:cubicBezTo>
                    <a:pt x="2785" y="2177"/>
                    <a:pt x="3946" y="1315"/>
                    <a:pt x="424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96"/>
            <p:cNvSpPr/>
            <p:nvPr/>
          </p:nvSpPr>
          <p:spPr>
            <a:xfrm>
              <a:off x="5018266" y="2154263"/>
              <a:ext cx="89132" cy="70525"/>
            </a:xfrm>
            <a:custGeom>
              <a:rect b="b" l="l" r="r" t="t"/>
              <a:pathLst>
                <a:path extrusionOk="0" h="2168" w="2740">
                  <a:moveTo>
                    <a:pt x="1" y="1"/>
                  </a:moveTo>
                  <a:lnTo>
                    <a:pt x="1" y="2168"/>
                  </a:lnTo>
                  <a:cubicBezTo>
                    <a:pt x="1287" y="2168"/>
                    <a:pt x="2454" y="1311"/>
                    <a:pt x="274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96"/>
            <p:cNvSpPr/>
            <p:nvPr/>
          </p:nvSpPr>
          <p:spPr>
            <a:xfrm>
              <a:off x="4756432" y="1979968"/>
              <a:ext cx="240202" cy="244821"/>
            </a:xfrm>
            <a:custGeom>
              <a:rect b="b" l="l" r="r" t="t"/>
              <a:pathLst>
                <a:path extrusionOk="0" h="7526" w="7384">
                  <a:moveTo>
                    <a:pt x="2144" y="1"/>
                  </a:moveTo>
                  <a:lnTo>
                    <a:pt x="2144" y="3001"/>
                  </a:lnTo>
                  <a:lnTo>
                    <a:pt x="429" y="5811"/>
                  </a:lnTo>
                  <a:cubicBezTo>
                    <a:pt x="1" y="6550"/>
                    <a:pt x="525" y="7526"/>
                    <a:pt x="1429" y="7526"/>
                  </a:cubicBezTo>
                  <a:lnTo>
                    <a:pt x="5954" y="7526"/>
                  </a:lnTo>
                  <a:cubicBezTo>
                    <a:pt x="6812" y="7526"/>
                    <a:pt x="7383" y="6573"/>
                    <a:pt x="6931" y="5811"/>
                  </a:cubicBezTo>
                  <a:lnTo>
                    <a:pt x="5216" y="3001"/>
                  </a:lnTo>
                  <a:lnTo>
                    <a:pt x="5216"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96"/>
            <p:cNvSpPr/>
            <p:nvPr/>
          </p:nvSpPr>
          <p:spPr>
            <a:xfrm>
              <a:off x="4876500" y="1979968"/>
              <a:ext cx="118572" cy="246382"/>
            </a:xfrm>
            <a:custGeom>
              <a:rect b="b" l="l" r="r" t="t"/>
              <a:pathLst>
                <a:path extrusionOk="0" h="7574" w="3645">
                  <a:moveTo>
                    <a:pt x="1" y="1"/>
                  </a:moveTo>
                  <a:lnTo>
                    <a:pt x="1" y="7574"/>
                  </a:lnTo>
                  <a:lnTo>
                    <a:pt x="2239" y="7574"/>
                  </a:lnTo>
                  <a:cubicBezTo>
                    <a:pt x="3121" y="7526"/>
                    <a:pt x="3644" y="6573"/>
                    <a:pt x="3216" y="5811"/>
                  </a:cubicBezTo>
                  <a:lnTo>
                    <a:pt x="1525" y="3001"/>
                  </a:lnTo>
                  <a:lnTo>
                    <a:pt x="152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96"/>
            <p:cNvSpPr/>
            <p:nvPr/>
          </p:nvSpPr>
          <p:spPr>
            <a:xfrm>
              <a:off x="4816092" y="1963703"/>
              <a:ext cx="120101" cy="19388"/>
            </a:xfrm>
            <a:custGeom>
              <a:rect b="b" l="l" r="r" t="t"/>
              <a:pathLst>
                <a:path extrusionOk="0" h="596" w="3692">
                  <a:moveTo>
                    <a:pt x="310" y="1"/>
                  </a:moveTo>
                  <a:cubicBezTo>
                    <a:pt x="143" y="1"/>
                    <a:pt x="0" y="143"/>
                    <a:pt x="0" y="286"/>
                  </a:cubicBezTo>
                  <a:cubicBezTo>
                    <a:pt x="0" y="453"/>
                    <a:pt x="119" y="596"/>
                    <a:pt x="310" y="596"/>
                  </a:cubicBezTo>
                  <a:lnTo>
                    <a:pt x="3382" y="596"/>
                  </a:lnTo>
                  <a:cubicBezTo>
                    <a:pt x="3573" y="596"/>
                    <a:pt x="3692" y="453"/>
                    <a:pt x="3692" y="286"/>
                  </a:cubicBezTo>
                  <a:cubicBezTo>
                    <a:pt x="3692" y="143"/>
                    <a:pt x="3573" y="1"/>
                    <a:pt x="338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96"/>
            <p:cNvSpPr/>
            <p:nvPr/>
          </p:nvSpPr>
          <p:spPr>
            <a:xfrm>
              <a:off x="4876500" y="1962922"/>
              <a:ext cx="60473" cy="20169"/>
            </a:xfrm>
            <a:custGeom>
              <a:rect b="b" l="l" r="r" t="t"/>
              <a:pathLst>
                <a:path extrusionOk="0" h="620" w="1859">
                  <a:moveTo>
                    <a:pt x="1" y="1"/>
                  </a:moveTo>
                  <a:lnTo>
                    <a:pt x="1" y="620"/>
                  </a:lnTo>
                  <a:lnTo>
                    <a:pt x="1525" y="620"/>
                  </a:lnTo>
                  <a:cubicBezTo>
                    <a:pt x="1692" y="620"/>
                    <a:pt x="1835" y="501"/>
                    <a:pt x="1835" y="358"/>
                  </a:cubicBezTo>
                  <a:cubicBezTo>
                    <a:pt x="1858" y="144"/>
                    <a:pt x="1716" y="1"/>
                    <a:pt x="15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96"/>
            <p:cNvSpPr/>
            <p:nvPr/>
          </p:nvSpPr>
          <p:spPr>
            <a:xfrm>
              <a:off x="4755249" y="2115955"/>
              <a:ext cx="239421" cy="110797"/>
            </a:xfrm>
            <a:custGeom>
              <a:rect b="b" l="l" r="r" t="t"/>
              <a:pathLst>
                <a:path extrusionOk="0" h="3406" w="7360">
                  <a:moveTo>
                    <a:pt x="1453" y="1"/>
                  </a:moveTo>
                  <a:lnTo>
                    <a:pt x="453" y="1691"/>
                  </a:lnTo>
                  <a:cubicBezTo>
                    <a:pt x="0" y="2430"/>
                    <a:pt x="524" y="3406"/>
                    <a:pt x="1429" y="3406"/>
                  </a:cubicBezTo>
                  <a:lnTo>
                    <a:pt x="5954" y="3406"/>
                  </a:lnTo>
                  <a:cubicBezTo>
                    <a:pt x="6811" y="3406"/>
                    <a:pt x="7359" y="2453"/>
                    <a:pt x="6907" y="1691"/>
                  </a:cubicBezTo>
                  <a:lnTo>
                    <a:pt x="5883"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96"/>
            <p:cNvSpPr/>
            <p:nvPr/>
          </p:nvSpPr>
          <p:spPr>
            <a:xfrm>
              <a:off x="4874537" y="2115955"/>
              <a:ext cx="120133" cy="110797"/>
            </a:xfrm>
            <a:custGeom>
              <a:rect b="b" l="l" r="r" t="t"/>
              <a:pathLst>
                <a:path extrusionOk="0" h="3406" w="3693">
                  <a:moveTo>
                    <a:pt x="1" y="1"/>
                  </a:moveTo>
                  <a:lnTo>
                    <a:pt x="1" y="3406"/>
                  </a:lnTo>
                  <a:lnTo>
                    <a:pt x="2263" y="3406"/>
                  </a:lnTo>
                  <a:cubicBezTo>
                    <a:pt x="3144" y="3406"/>
                    <a:pt x="3692" y="2453"/>
                    <a:pt x="3240" y="1691"/>
                  </a:cubicBezTo>
                  <a:lnTo>
                    <a:pt x="221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96"/>
            <p:cNvSpPr/>
            <p:nvPr/>
          </p:nvSpPr>
          <p:spPr>
            <a:xfrm>
              <a:off x="4847060" y="2145741"/>
              <a:ext cx="19420" cy="19420"/>
            </a:xfrm>
            <a:custGeom>
              <a:rect b="b" l="l" r="r" t="t"/>
              <a:pathLst>
                <a:path extrusionOk="0" h="597" w="597">
                  <a:moveTo>
                    <a:pt x="311" y="1"/>
                  </a:moveTo>
                  <a:cubicBezTo>
                    <a:pt x="144" y="1"/>
                    <a:pt x="1" y="144"/>
                    <a:pt x="1" y="287"/>
                  </a:cubicBezTo>
                  <a:cubicBezTo>
                    <a:pt x="1" y="453"/>
                    <a:pt x="144" y="596"/>
                    <a:pt x="311" y="596"/>
                  </a:cubicBezTo>
                  <a:cubicBezTo>
                    <a:pt x="453" y="596"/>
                    <a:pt x="596" y="477"/>
                    <a:pt x="596" y="287"/>
                  </a:cubicBezTo>
                  <a:cubicBezTo>
                    <a:pt x="596" y="120"/>
                    <a:pt x="453" y="1"/>
                    <a:pt x="311"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96"/>
            <p:cNvSpPr/>
            <p:nvPr/>
          </p:nvSpPr>
          <p:spPr>
            <a:xfrm>
              <a:off x="4886584" y="2165812"/>
              <a:ext cx="19388" cy="19485"/>
            </a:xfrm>
            <a:custGeom>
              <a:rect b="b" l="l" r="r" t="t"/>
              <a:pathLst>
                <a:path extrusionOk="0" h="599" w="596">
                  <a:moveTo>
                    <a:pt x="346" y="0"/>
                  </a:moveTo>
                  <a:cubicBezTo>
                    <a:pt x="334" y="0"/>
                    <a:pt x="322" y="1"/>
                    <a:pt x="310" y="3"/>
                  </a:cubicBezTo>
                  <a:cubicBezTo>
                    <a:pt x="167" y="3"/>
                    <a:pt x="0" y="146"/>
                    <a:pt x="0" y="313"/>
                  </a:cubicBezTo>
                  <a:cubicBezTo>
                    <a:pt x="0" y="456"/>
                    <a:pt x="120" y="598"/>
                    <a:pt x="310" y="598"/>
                  </a:cubicBezTo>
                  <a:cubicBezTo>
                    <a:pt x="453" y="598"/>
                    <a:pt x="596" y="479"/>
                    <a:pt x="596" y="313"/>
                  </a:cubicBezTo>
                  <a:cubicBezTo>
                    <a:pt x="596" y="136"/>
                    <a:pt x="494" y="0"/>
                    <a:pt x="346"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96"/>
            <p:cNvSpPr/>
            <p:nvPr/>
          </p:nvSpPr>
          <p:spPr>
            <a:xfrm>
              <a:off x="4989607" y="2103907"/>
              <a:ext cx="19420" cy="19420"/>
            </a:xfrm>
            <a:custGeom>
              <a:rect b="b" l="l" r="r" t="t"/>
              <a:pathLst>
                <a:path extrusionOk="0" h="597" w="597">
                  <a:moveTo>
                    <a:pt x="287" y="1"/>
                  </a:moveTo>
                  <a:cubicBezTo>
                    <a:pt x="144" y="1"/>
                    <a:pt x="1" y="120"/>
                    <a:pt x="1" y="311"/>
                  </a:cubicBezTo>
                  <a:cubicBezTo>
                    <a:pt x="1" y="453"/>
                    <a:pt x="120" y="596"/>
                    <a:pt x="287" y="596"/>
                  </a:cubicBezTo>
                  <a:cubicBezTo>
                    <a:pt x="429" y="596"/>
                    <a:pt x="596" y="477"/>
                    <a:pt x="596" y="311"/>
                  </a:cubicBezTo>
                  <a:cubicBezTo>
                    <a:pt x="596" y="144"/>
                    <a:pt x="477" y="1"/>
                    <a:pt x="2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96"/>
            <p:cNvSpPr/>
            <p:nvPr/>
          </p:nvSpPr>
          <p:spPr>
            <a:xfrm>
              <a:off x="5029911" y="2089204"/>
              <a:ext cx="19388" cy="19388"/>
            </a:xfrm>
            <a:custGeom>
              <a:rect b="b" l="l" r="r" t="t"/>
              <a:pathLst>
                <a:path extrusionOk="0" h="596" w="596">
                  <a:moveTo>
                    <a:pt x="310" y="0"/>
                  </a:moveTo>
                  <a:cubicBezTo>
                    <a:pt x="167" y="0"/>
                    <a:pt x="0" y="167"/>
                    <a:pt x="0" y="310"/>
                  </a:cubicBezTo>
                  <a:cubicBezTo>
                    <a:pt x="0" y="453"/>
                    <a:pt x="119" y="596"/>
                    <a:pt x="310" y="596"/>
                  </a:cubicBezTo>
                  <a:cubicBezTo>
                    <a:pt x="453" y="596"/>
                    <a:pt x="595" y="477"/>
                    <a:pt x="595" y="310"/>
                  </a:cubicBezTo>
                  <a:cubicBezTo>
                    <a:pt x="595" y="120"/>
                    <a:pt x="453" y="0"/>
                    <a:pt x="31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0" name="Google Shape;21670;p96"/>
          <p:cNvGrpSpPr/>
          <p:nvPr/>
        </p:nvGrpSpPr>
        <p:grpSpPr>
          <a:xfrm>
            <a:off x="5377588" y="3914581"/>
            <a:ext cx="538125" cy="538176"/>
            <a:chOff x="4765735" y="2476538"/>
            <a:chExt cx="344753" cy="344785"/>
          </a:xfrm>
        </p:grpSpPr>
        <p:sp>
          <p:nvSpPr>
            <p:cNvPr id="21671" name="Google Shape;21671;p96"/>
            <p:cNvSpPr/>
            <p:nvPr/>
          </p:nvSpPr>
          <p:spPr>
            <a:xfrm>
              <a:off x="4765735" y="2476538"/>
              <a:ext cx="344753" cy="344785"/>
            </a:xfrm>
            <a:custGeom>
              <a:rect b="b" l="l" r="r" t="t"/>
              <a:pathLst>
                <a:path extrusionOk="0" h="10599" w="10598">
                  <a:moveTo>
                    <a:pt x="5311" y="1"/>
                  </a:moveTo>
                  <a:cubicBezTo>
                    <a:pt x="2382" y="1"/>
                    <a:pt x="0" y="2382"/>
                    <a:pt x="0" y="5311"/>
                  </a:cubicBezTo>
                  <a:cubicBezTo>
                    <a:pt x="0" y="8217"/>
                    <a:pt x="2382" y="10598"/>
                    <a:pt x="5311" y="10598"/>
                  </a:cubicBezTo>
                  <a:cubicBezTo>
                    <a:pt x="8216" y="10598"/>
                    <a:pt x="10598" y="8217"/>
                    <a:pt x="10598" y="5311"/>
                  </a:cubicBezTo>
                  <a:cubicBezTo>
                    <a:pt x="10598" y="2382"/>
                    <a:pt x="8216" y="1"/>
                    <a:pt x="5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96"/>
            <p:cNvSpPr/>
            <p:nvPr/>
          </p:nvSpPr>
          <p:spPr>
            <a:xfrm>
              <a:off x="4936941" y="2476538"/>
              <a:ext cx="172799" cy="344785"/>
            </a:xfrm>
            <a:custGeom>
              <a:rect b="b" l="l" r="r" t="t"/>
              <a:pathLst>
                <a:path extrusionOk="0" h="10599" w="5312">
                  <a:moveTo>
                    <a:pt x="0" y="1"/>
                  </a:moveTo>
                  <a:lnTo>
                    <a:pt x="0" y="10598"/>
                  </a:lnTo>
                  <a:cubicBezTo>
                    <a:pt x="2930" y="10598"/>
                    <a:pt x="5311" y="8217"/>
                    <a:pt x="5311" y="5311"/>
                  </a:cubicBezTo>
                  <a:cubicBezTo>
                    <a:pt x="5311" y="2382"/>
                    <a:pt x="2953"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96"/>
            <p:cNvSpPr/>
            <p:nvPr/>
          </p:nvSpPr>
          <p:spPr>
            <a:xfrm>
              <a:off x="4785871" y="2497455"/>
              <a:ext cx="304481" cy="303700"/>
            </a:xfrm>
            <a:custGeom>
              <a:rect b="b" l="l" r="r" t="t"/>
              <a:pathLst>
                <a:path extrusionOk="0" h="9336" w="9360">
                  <a:moveTo>
                    <a:pt x="4692" y="1"/>
                  </a:moveTo>
                  <a:cubicBezTo>
                    <a:pt x="2096" y="1"/>
                    <a:pt x="1" y="2072"/>
                    <a:pt x="1" y="4668"/>
                  </a:cubicBezTo>
                  <a:cubicBezTo>
                    <a:pt x="1" y="7240"/>
                    <a:pt x="2096" y="9336"/>
                    <a:pt x="4692" y="9336"/>
                  </a:cubicBezTo>
                  <a:cubicBezTo>
                    <a:pt x="7240" y="9336"/>
                    <a:pt x="9360" y="7240"/>
                    <a:pt x="9360" y="4668"/>
                  </a:cubicBezTo>
                  <a:cubicBezTo>
                    <a:pt x="9360" y="2072"/>
                    <a:pt x="7264" y="1"/>
                    <a:pt x="4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96"/>
            <p:cNvSpPr/>
            <p:nvPr/>
          </p:nvSpPr>
          <p:spPr>
            <a:xfrm>
              <a:off x="4936941" y="2497455"/>
              <a:ext cx="152631" cy="303700"/>
            </a:xfrm>
            <a:custGeom>
              <a:rect b="b" l="l" r="r" t="t"/>
              <a:pathLst>
                <a:path extrusionOk="0" h="9336" w="4692">
                  <a:moveTo>
                    <a:pt x="0" y="1"/>
                  </a:moveTo>
                  <a:lnTo>
                    <a:pt x="0" y="9336"/>
                  </a:lnTo>
                  <a:cubicBezTo>
                    <a:pt x="2596" y="9336"/>
                    <a:pt x="4692" y="7240"/>
                    <a:pt x="4692" y="4668"/>
                  </a:cubicBezTo>
                  <a:cubicBezTo>
                    <a:pt x="4692" y="2072"/>
                    <a:pt x="2596" y="1"/>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96"/>
            <p:cNvSpPr/>
            <p:nvPr/>
          </p:nvSpPr>
          <p:spPr>
            <a:xfrm>
              <a:off x="4915243" y="2626046"/>
              <a:ext cx="46518" cy="46518"/>
            </a:xfrm>
            <a:custGeom>
              <a:rect b="b" l="l" r="r" t="t"/>
              <a:pathLst>
                <a:path extrusionOk="0" h="1430" w="1430">
                  <a:moveTo>
                    <a:pt x="715" y="1"/>
                  </a:moveTo>
                  <a:cubicBezTo>
                    <a:pt x="310" y="1"/>
                    <a:pt x="1" y="334"/>
                    <a:pt x="1" y="715"/>
                  </a:cubicBezTo>
                  <a:cubicBezTo>
                    <a:pt x="1" y="1096"/>
                    <a:pt x="310" y="1430"/>
                    <a:pt x="715" y="1430"/>
                  </a:cubicBezTo>
                  <a:cubicBezTo>
                    <a:pt x="1096" y="1430"/>
                    <a:pt x="1429" y="1096"/>
                    <a:pt x="1429" y="715"/>
                  </a:cubicBezTo>
                  <a:cubicBezTo>
                    <a:pt x="1429" y="334"/>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96"/>
            <p:cNvSpPr/>
            <p:nvPr/>
          </p:nvSpPr>
          <p:spPr>
            <a:xfrm>
              <a:off x="4936941" y="2626046"/>
              <a:ext cx="23259" cy="46518"/>
            </a:xfrm>
            <a:custGeom>
              <a:rect b="b" l="l" r="r" t="t"/>
              <a:pathLst>
                <a:path extrusionOk="0" h="1430" w="715">
                  <a:moveTo>
                    <a:pt x="0" y="1"/>
                  </a:moveTo>
                  <a:lnTo>
                    <a:pt x="0" y="1430"/>
                  </a:lnTo>
                  <a:cubicBezTo>
                    <a:pt x="381" y="1430"/>
                    <a:pt x="715" y="1096"/>
                    <a:pt x="715" y="715"/>
                  </a:cubicBezTo>
                  <a:cubicBezTo>
                    <a:pt x="715" y="310"/>
                    <a:pt x="40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96"/>
            <p:cNvSpPr/>
            <p:nvPr/>
          </p:nvSpPr>
          <p:spPr>
            <a:xfrm>
              <a:off x="4806788" y="2639221"/>
              <a:ext cx="119320" cy="124622"/>
            </a:xfrm>
            <a:custGeom>
              <a:rect b="b" l="l" r="r" t="t"/>
              <a:pathLst>
                <a:path extrusionOk="0" h="3831" w="3668">
                  <a:moveTo>
                    <a:pt x="286" y="1"/>
                  </a:moveTo>
                  <a:cubicBezTo>
                    <a:pt x="96" y="1"/>
                    <a:pt x="1" y="167"/>
                    <a:pt x="1" y="310"/>
                  </a:cubicBezTo>
                  <a:cubicBezTo>
                    <a:pt x="1" y="1787"/>
                    <a:pt x="786" y="3097"/>
                    <a:pt x="2025" y="3787"/>
                  </a:cubicBezTo>
                  <a:cubicBezTo>
                    <a:pt x="2070" y="3817"/>
                    <a:pt x="2117" y="3831"/>
                    <a:pt x="2163" y="3831"/>
                  </a:cubicBezTo>
                  <a:cubicBezTo>
                    <a:pt x="2265" y="3831"/>
                    <a:pt x="2364" y="3766"/>
                    <a:pt x="2430" y="3668"/>
                  </a:cubicBezTo>
                  <a:lnTo>
                    <a:pt x="3668" y="1501"/>
                  </a:lnTo>
                  <a:cubicBezTo>
                    <a:pt x="3049" y="1310"/>
                    <a:pt x="2644" y="667"/>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96"/>
            <p:cNvSpPr/>
            <p:nvPr/>
          </p:nvSpPr>
          <p:spPr>
            <a:xfrm>
              <a:off x="4864887" y="2518762"/>
              <a:ext cx="144889" cy="101136"/>
            </a:xfrm>
            <a:custGeom>
              <a:rect b="b" l="l" r="r" t="t"/>
              <a:pathLst>
                <a:path extrusionOk="0" h="3109" w="4454">
                  <a:moveTo>
                    <a:pt x="2224" y="1"/>
                  </a:moveTo>
                  <a:cubicBezTo>
                    <a:pt x="1525" y="1"/>
                    <a:pt x="822" y="179"/>
                    <a:pt x="191" y="536"/>
                  </a:cubicBezTo>
                  <a:cubicBezTo>
                    <a:pt x="48" y="608"/>
                    <a:pt x="1" y="798"/>
                    <a:pt x="72" y="941"/>
                  </a:cubicBezTo>
                  <a:lnTo>
                    <a:pt x="1334" y="3108"/>
                  </a:lnTo>
                  <a:cubicBezTo>
                    <a:pt x="1572" y="2870"/>
                    <a:pt x="1882" y="2751"/>
                    <a:pt x="2192" y="2751"/>
                  </a:cubicBezTo>
                  <a:cubicBezTo>
                    <a:pt x="2501" y="2751"/>
                    <a:pt x="2811" y="2870"/>
                    <a:pt x="3049" y="3108"/>
                  </a:cubicBezTo>
                  <a:lnTo>
                    <a:pt x="4311" y="941"/>
                  </a:lnTo>
                  <a:cubicBezTo>
                    <a:pt x="4454" y="798"/>
                    <a:pt x="4406" y="584"/>
                    <a:pt x="4240" y="536"/>
                  </a:cubicBezTo>
                  <a:cubicBezTo>
                    <a:pt x="3620" y="179"/>
                    <a:pt x="2924" y="1"/>
                    <a:pt x="222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96"/>
            <p:cNvSpPr/>
            <p:nvPr/>
          </p:nvSpPr>
          <p:spPr>
            <a:xfrm>
              <a:off x="4936941" y="2518372"/>
              <a:ext cx="72835" cy="102307"/>
            </a:xfrm>
            <a:custGeom>
              <a:rect b="b" l="l" r="r" t="t"/>
              <a:pathLst>
                <a:path extrusionOk="0" h="3145" w="2239">
                  <a:moveTo>
                    <a:pt x="0" y="1"/>
                  </a:moveTo>
                  <a:lnTo>
                    <a:pt x="0" y="2787"/>
                  </a:lnTo>
                  <a:cubicBezTo>
                    <a:pt x="334" y="2787"/>
                    <a:pt x="643" y="2906"/>
                    <a:pt x="882" y="3144"/>
                  </a:cubicBezTo>
                  <a:lnTo>
                    <a:pt x="2120" y="977"/>
                  </a:lnTo>
                  <a:cubicBezTo>
                    <a:pt x="2239" y="810"/>
                    <a:pt x="2191" y="596"/>
                    <a:pt x="2025" y="548"/>
                  </a:cubicBezTo>
                  <a:cubicBezTo>
                    <a:pt x="1405" y="191"/>
                    <a:pt x="71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96"/>
            <p:cNvSpPr/>
            <p:nvPr/>
          </p:nvSpPr>
          <p:spPr>
            <a:xfrm>
              <a:off x="4948554" y="2639221"/>
              <a:ext cx="120101" cy="125566"/>
            </a:xfrm>
            <a:custGeom>
              <a:rect b="b" l="l" r="r" t="t"/>
              <a:pathLst>
                <a:path extrusionOk="0" h="3860" w="3692">
                  <a:moveTo>
                    <a:pt x="882" y="1"/>
                  </a:moveTo>
                  <a:cubicBezTo>
                    <a:pt x="1048" y="667"/>
                    <a:pt x="644" y="1358"/>
                    <a:pt x="1" y="1525"/>
                  </a:cubicBezTo>
                  <a:lnTo>
                    <a:pt x="1263" y="3692"/>
                  </a:lnTo>
                  <a:cubicBezTo>
                    <a:pt x="1325" y="3801"/>
                    <a:pt x="1419" y="3859"/>
                    <a:pt x="1516" y="3859"/>
                  </a:cubicBezTo>
                  <a:cubicBezTo>
                    <a:pt x="1567" y="3859"/>
                    <a:pt x="1619" y="3844"/>
                    <a:pt x="1668" y="3811"/>
                  </a:cubicBezTo>
                  <a:cubicBezTo>
                    <a:pt x="2930" y="3097"/>
                    <a:pt x="3692" y="1763"/>
                    <a:pt x="3692" y="334"/>
                  </a:cubicBezTo>
                  <a:cubicBezTo>
                    <a:pt x="3692" y="120"/>
                    <a:pt x="3549" y="1"/>
                    <a:pt x="3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1" name="Google Shape;21681;p96"/>
          <p:cNvGrpSpPr/>
          <p:nvPr/>
        </p:nvGrpSpPr>
        <p:grpSpPr>
          <a:xfrm>
            <a:off x="5465837" y="4797323"/>
            <a:ext cx="362846" cy="538125"/>
            <a:chOff x="4822272" y="3042072"/>
            <a:chExt cx="232459" cy="344753"/>
          </a:xfrm>
        </p:grpSpPr>
        <p:sp>
          <p:nvSpPr>
            <p:cNvPr id="21682" name="Google Shape;21682;p96"/>
            <p:cNvSpPr/>
            <p:nvPr/>
          </p:nvSpPr>
          <p:spPr>
            <a:xfrm>
              <a:off x="4822272" y="3042072"/>
              <a:ext cx="232459" cy="232427"/>
            </a:xfrm>
            <a:custGeom>
              <a:rect b="b" l="l" r="r" t="t"/>
              <a:pathLst>
                <a:path extrusionOk="0" h="7145" w="7146">
                  <a:moveTo>
                    <a:pt x="3573" y="0"/>
                  </a:moveTo>
                  <a:cubicBezTo>
                    <a:pt x="1596" y="0"/>
                    <a:pt x="1" y="1619"/>
                    <a:pt x="1" y="3572"/>
                  </a:cubicBezTo>
                  <a:cubicBezTo>
                    <a:pt x="1" y="5430"/>
                    <a:pt x="1454" y="7144"/>
                    <a:pt x="3597" y="7144"/>
                  </a:cubicBezTo>
                  <a:cubicBezTo>
                    <a:pt x="5526" y="7144"/>
                    <a:pt x="7145" y="5549"/>
                    <a:pt x="7145" y="3572"/>
                  </a:cubicBezTo>
                  <a:cubicBezTo>
                    <a:pt x="7145" y="1619"/>
                    <a:pt x="5526" y="0"/>
                    <a:pt x="35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96"/>
            <p:cNvSpPr/>
            <p:nvPr/>
          </p:nvSpPr>
          <p:spPr>
            <a:xfrm>
              <a:off x="4936941" y="3042072"/>
              <a:ext cx="117791" cy="232459"/>
            </a:xfrm>
            <a:custGeom>
              <a:rect b="b" l="l" r="r" t="t"/>
              <a:pathLst>
                <a:path extrusionOk="0" h="7146" w="3621">
                  <a:moveTo>
                    <a:pt x="0" y="0"/>
                  </a:moveTo>
                  <a:lnTo>
                    <a:pt x="0" y="7144"/>
                  </a:lnTo>
                  <a:cubicBezTo>
                    <a:pt x="28" y="7145"/>
                    <a:pt x="55" y="7145"/>
                    <a:pt x="83" y="7145"/>
                  </a:cubicBezTo>
                  <a:cubicBezTo>
                    <a:pt x="1931" y="7145"/>
                    <a:pt x="3573" y="5567"/>
                    <a:pt x="3573" y="3572"/>
                  </a:cubicBezTo>
                  <a:cubicBezTo>
                    <a:pt x="3620" y="1619"/>
                    <a:pt x="2001"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96"/>
            <p:cNvSpPr/>
            <p:nvPr/>
          </p:nvSpPr>
          <p:spPr>
            <a:xfrm>
              <a:off x="4885023" y="3140671"/>
              <a:ext cx="105397" cy="108260"/>
            </a:xfrm>
            <a:custGeom>
              <a:rect b="b" l="l" r="r" t="t"/>
              <a:pathLst>
                <a:path extrusionOk="0" h="3328" w="3240">
                  <a:moveTo>
                    <a:pt x="374" y="0"/>
                  </a:moveTo>
                  <a:cubicBezTo>
                    <a:pt x="199" y="0"/>
                    <a:pt x="48" y="143"/>
                    <a:pt x="48" y="303"/>
                  </a:cubicBezTo>
                  <a:cubicBezTo>
                    <a:pt x="48" y="494"/>
                    <a:pt x="1" y="136"/>
                    <a:pt x="620" y="3328"/>
                  </a:cubicBezTo>
                  <a:lnTo>
                    <a:pt x="1239" y="3328"/>
                  </a:lnTo>
                  <a:lnTo>
                    <a:pt x="739" y="756"/>
                  </a:lnTo>
                  <a:lnTo>
                    <a:pt x="739" y="756"/>
                  </a:lnTo>
                  <a:cubicBezTo>
                    <a:pt x="867" y="805"/>
                    <a:pt x="922" y="834"/>
                    <a:pt x="989" y="834"/>
                  </a:cubicBezTo>
                  <a:cubicBezTo>
                    <a:pt x="1085" y="834"/>
                    <a:pt x="1206" y="776"/>
                    <a:pt x="1596" y="637"/>
                  </a:cubicBezTo>
                  <a:cubicBezTo>
                    <a:pt x="2025" y="765"/>
                    <a:pt x="2154" y="817"/>
                    <a:pt x="2250" y="817"/>
                  </a:cubicBezTo>
                  <a:cubicBezTo>
                    <a:pt x="2314" y="817"/>
                    <a:pt x="2363" y="794"/>
                    <a:pt x="2478" y="756"/>
                  </a:cubicBezTo>
                  <a:lnTo>
                    <a:pt x="2478" y="756"/>
                  </a:lnTo>
                  <a:lnTo>
                    <a:pt x="1954" y="3328"/>
                  </a:lnTo>
                  <a:lnTo>
                    <a:pt x="2597" y="3328"/>
                  </a:lnTo>
                  <a:cubicBezTo>
                    <a:pt x="3240" y="113"/>
                    <a:pt x="3192" y="494"/>
                    <a:pt x="3216" y="303"/>
                  </a:cubicBezTo>
                  <a:cubicBezTo>
                    <a:pt x="3216" y="143"/>
                    <a:pt x="3065" y="0"/>
                    <a:pt x="2890" y="0"/>
                  </a:cubicBezTo>
                  <a:cubicBezTo>
                    <a:pt x="2856" y="0"/>
                    <a:pt x="2822" y="6"/>
                    <a:pt x="2787" y="17"/>
                  </a:cubicBezTo>
                  <a:lnTo>
                    <a:pt x="2263" y="184"/>
                  </a:lnTo>
                  <a:lnTo>
                    <a:pt x="1715" y="17"/>
                  </a:lnTo>
                  <a:cubicBezTo>
                    <a:pt x="1691" y="12"/>
                    <a:pt x="1670" y="10"/>
                    <a:pt x="1648" y="10"/>
                  </a:cubicBezTo>
                  <a:cubicBezTo>
                    <a:pt x="1563" y="10"/>
                    <a:pt x="1454" y="52"/>
                    <a:pt x="1001" y="184"/>
                  </a:cubicBezTo>
                  <a:lnTo>
                    <a:pt x="477" y="17"/>
                  </a:lnTo>
                  <a:cubicBezTo>
                    <a:pt x="442" y="6"/>
                    <a:pt x="408" y="0"/>
                    <a:pt x="37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96"/>
            <p:cNvSpPr/>
            <p:nvPr/>
          </p:nvSpPr>
          <p:spPr>
            <a:xfrm>
              <a:off x="4936941" y="3140671"/>
              <a:ext cx="53479" cy="108260"/>
            </a:xfrm>
            <a:custGeom>
              <a:rect b="b" l="l" r="r" t="t"/>
              <a:pathLst>
                <a:path extrusionOk="0" h="3328" w="1644">
                  <a:moveTo>
                    <a:pt x="1270" y="0"/>
                  </a:moveTo>
                  <a:cubicBezTo>
                    <a:pt x="1237" y="0"/>
                    <a:pt x="1202" y="6"/>
                    <a:pt x="1167" y="17"/>
                  </a:cubicBezTo>
                  <a:lnTo>
                    <a:pt x="643" y="184"/>
                  </a:lnTo>
                  <a:cubicBezTo>
                    <a:pt x="72" y="17"/>
                    <a:pt x="72" y="17"/>
                    <a:pt x="0" y="17"/>
                  </a:cubicBezTo>
                  <a:lnTo>
                    <a:pt x="0" y="637"/>
                  </a:lnTo>
                  <a:cubicBezTo>
                    <a:pt x="429" y="765"/>
                    <a:pt x="558" y="817"/>
                    <a:pt x="654" y="817"/>
                  </a:cubicBezTo>
                  <a:cubicBezTo>
                    <a:pt x="718" y="817"/>
                    <a:pt x="767" y="794"/>
                    <a:pt x="882" y="756"/>
                  </a:cubicBezTo>
                  <a:lnTo>
                    <a:pt x="882" y="756"/>
                  </a:lnTo>
                  <a:lnTo>
                    <a:pt x="358" y="3328"/>
                  </a:lnTo>
                  <a:lnTo>
                    <a:pt x="1001" y="3328"/>
                  </a:lnTo>
                  <a:cubicBezTo>
                    <a:pt x="1644" y="113"/>
                    <a:pt x="1548" y="494"/>
                    <a:pt x="1596" y="303"/>
                  </a:cubicBezTo>
                  <a:cubicBezTo>
                    <a:pt x="1596" y="143"/>
                    <a:pt x="1445" y="0"/>
                    <a:pt x="1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96"/>
            <p:cNvSpPr/>
            <p:nvPr/>
          </p:nvSpPr>
          <p:spPr>
            <a:xfrm>
              <a:off x="4867229" y="3245808"/>
              <a:ext cx="141018" cy="141018"/>
            </a:xfrm>
            <a:custGeom>
              <a:rect b="b" l="l" r="r" t="t"/>
              <a:pathLst>
                <a:path extrusionOk="0" h="4335" w="4335">
                  <a:moveTo>
                    <a:pt x="310" y="0"/>
                  </a:moveTo>
                  <a:cubicBezTo>
                    <a:pt x="167" y="0"/>
                    <a:pt x="0" y="119"/>
                    <a:pt x="0" y="286"/>
                  </a:cubicBezTo>
                  <a:lnTo>
                    <a:pt x="0" y="3406"/>
                  </a:lnTo>
                  <a:cubicBezTo>
                    <a:pt x="0" y="3477"/>
                    <a:pt x="48" y="3572"/>
                    <a:pt x="95" y="3620"/>
                  </a:cubicBezTo>
                  <a:lnTo>
                    <a:pt x="715" y="4263"/>
                  </a:lnTo>
                  <a:cubicBezTo>
                    <a:pt x="786" y="4311"/>
                    <a:pt x="834" y="4335"/>
                    <a:pt x="929" y="4335"/>
                  </a:cubicBezTo>
                  <a:lnTo>
                    <a:pt x="3406" y="4335"/>
                  </a:lnTo>
                  <a:cubicBezTo>
                    <a:pt x="3501" y="4335"/>
                    <a:pt x="3548" y="4311"/>
                    <a:pt x="3620" y="4263"/>
                  </a:cubicBezTo>
                  <a:lnTo>
                    <a:pt x="4239" y="3620"/>
                  </a:lnTo>
                  <a:cubicBezTo>
                    <a:pt x="4287" y="3572"/>
                    <a:pt x="4334" y="3501"/>
                    <a:pt x="4334" y="3406"/>
                  </a:cubicBezTo>
                  <a:lnTo>
                    <a:pt x="4334" y="286"/>
                  </a:lnTo>
                  <a:cubicBezTo>
                    <a:pt x="4334" y="143"/>
                    <a:pt x="4215" y="0"/>
                    <a:pt x="402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96"/>
            <p:cNvSpPr/>
            <p:nvPr/>
          </p:nvSpPr>
          <p:spPr>
            <a:xfrm>
              <a:off x="4936941" y="3245027"/>
              <a:ext cx="71306" cy="141798"/>
            </a:xfrm>
            <a:custGeom>
              <a:rect b="b" l="l" r="r" t="t"/>
              <a:pathLst>
                <a:path extrusionOk="0" h="4359" w="2192">
                  <a:moveTo>
                    <a:pt x="0" y="0"/>
                  </a:moveTo>
                  <a:lnTo>
                    <a:pt x="0" y="4359"/>
                  </a:lnTo>
                  <a:lnTo>
                    <a:pt x="1263" y="4359"/>
                  </a:lnTo>
                  <a:cubicBezTo>
                    <a:pt x="1358" y="4359"/>
                    <a:pt x="1405" y="4335"/>
                    <a:pt x="1477" y="4287"/>
                  </a:cubicBezTo>
                  <a:lnTo>
                    <a:pt x="2096" y="3644"/>
                  </a:lnTo>
                  <a:cubicBezTo>
                    <a:pt x="2144" y="3596"/>
                    <a:pt x="2191" y="3501"/>
                    <a:pt x="2191" y="3430"/>
                  </a:cubicBezTo>
                  <a:lnTo>
                    <a:pt x="2191" y="310"/>
                  </a:lnTo>
                  <a:cubicBezTo>
                    <a:pt x="2191" y="143"/>
                    <a:pt x="2048" y="0"/>
                    <a:pt x="1882"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96"/>
            <p:cNvSpPr/>
            <p:nvPr/>
          </p:nvSpPr>
          <p:spPr>
            <a:xfrm>
              <a:off x="4855583" y="3285299"/>
              <a:ext cx="164276" cy="20169"/>
            </a:xfrm>
            <a:custGeom>
              <a:rect b="b" l="l" r="r" t="t"/>
              <a:pathLst>
                <a:path extrusionOk="0" h="620" w="5050">
                  <a:moveTo>
                    <a:pt x="334" y="1"/>
                  </a:moveTo>
                  <a:cubicBezTo>
                    <a:pt x="144" y="1"/>
                    <a:pt x="1" y="191"/>
                    <a:pt x="25" y="358"/>
                  </a:cubicBezTo>
                  <a:cubicBezTo>
                    <a:pt x="72" y="501"/>
                    <a:pt x="215" y="620"/>
                    <a:pt x="358" y="620"/>
                  </a:cubicBezTo>
                  <a:lnTo>
                    <a:pt x="4716" y="620"/>
                  </a:lnTo>
                  <a:cubicBezTo>
                    <a:pt x="4883" y="620"/>
                    <a:pt x="5050" y="453"/>
                    <a:pt x="5002" y="263"/>
                  </a:cubicBezTo>
                  <a:cubicBezTo>
                    <a:pt x="4978" y="120"/>
                    <a:pt x="4835" y="1"/>
                    <a:pt x="466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96"/>
            <p:cNvSpPr/>
            <p:nvPr/>
          </p:nvSpPr>
          <p:spPr>
            <a:xfrm>
              <a:off x="4938502" y="3285299"/>
              <a:ext cx="81358" cy="20169"/>
            </a:xfrm>
            <a:custGeom>
              <a:rect b="b" l="l" r="r" t="t"/>
              <a:pathLst>
                <a:path extrusionOk="0" h="620" w="2501">
                  <a:moveTo>
                    <a:pt x="0" y="1"/>
                  </a:moveTo>
                  <a:lnTo>
                    <a:pt x="0" y="620"/>
                  </a:lnTo>
                  <a:lnTo>
                    <a:pt x="2167" y="620"/>
                  </a:lnTo>
                  <a:cubicBezTo>
                    <a:pt x="2334" y="620"/>
                    <a:pt x="2501" y="453"/>
                    <a:pt x="2453" y="263"/>
                  </a:cubicBezTo>
                  <a:cubicBezTo>
                    <a:pt x="2429" y="120"/>
                    <a:pt x="2286" y="1"/>
                    <a:pt x="2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96"/>
            <p:cNvSpPr/>
            <p:nvPr/>
          </p:nvSpPr>
          <p:spPr>
            <a:xfrm>
              <a:off x="4855583" y="3324823"/>
              <a:ext cx="164276" cy="20949"/>
            </a:xfrm>
            <a:custGeom>
              <a:rect b="b" l="l" r="r" t="t"/>
              <a:pathLst>
                <a:path extrusionOk="0" h="644" w="5050">
                  <a:moveTo>
                    <a:pt x="334" y="0"/>
                  </a:moveTo>
                  <a:cubicBezTo>
                    <a:pt x="144" y="0"/>
                    <a:pt x="1" y="191"/>
                    <a:pt x="25" y="358"/>
                  </a:cubicBezTo>
                  <a:cubicBezTo>
                    <a:pt x="72" y="524"/>
                    <a:pt x="215" y="643"/>
                    <a:pt x="358" y="643"/>
                  </a:cubicBezTo>
                  <a:lnTo>
                    <a:pt x="4716" y="643"/>
                  </a:lnTo>
                  <a:cubicBezTo>
                    <a:pt x="4883" y="643"/>
                    <a:pt x="5050" y="477"/>
                    <a:pt x="5002" y="286"/>
                  </a:cubicBezTo>
                  <a:cubicBezTo>
                    <a:pt x="4978" y="119"/>
                    <a:pt x="4835" y="0"/>
                    <a:pt x="466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96"/>
            <p:cNvSpPr/>
            <p:nvPr/>
          </p:nvSpPr>
          <p:spPr>
            <a:xfrm>
              <a:off x="4936941" y="3324823"/>
              <a:ext cx="81358" cy="20949"/>
            </a:xfrm>
            <a:custGeom>
              <a:rect b="b" l="l" r="r" t="t"/>
              <a:pathLst>
                <a:path extrusionOk="0" h="644" w="2501">
                  <a:moveTo>
                    <a:pt x="0" y="0"/>
                  </a:moveTo>
                  <a:lnTo>
                    <a:pt x="0" y="643"/>
                  </a:lnTo>
                  <a:lnTo>
                    <a:pt x="2191" y="643"/>
                  </a:lnTo>
                  <a:cubicBezTo>
                    <a:pt x="2334" y="643"/>
                    <a:pt x="2477" y="548"/>
                    <a:pt x="2477" y="358"/>
                  </a:cubicBezTo>
                  <a:cubicBezTo>
                    <a:pt x="2501" y="167"/>
                    <a:pt x="2358" y="0"/>
                    <a:pt x="219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2" name="Google Shape;21692;p96"/>
          <p:cNvGrpSpPr/>
          <p:nvPr/>
        </p:nvGrpSpPr>
        <p:grpSpPr>
          <a:xfrm>
            <a:off x="5415061" y="5671332"/>
            <a:ext cx="460742" cy="537160"/>
            <a:chOff x="4789742" y="3602011"/>
            <a:chExt cx="295177" cy="344135"/>
          </a:xfrm>
        </p:grpSpPr>
        <p:sp>
          <p:nvSpPr>
            <p:cNvPr id="21693" name="Google Shape;21693;p96"/>
            <p:cNvSpPr/>
            <p:nvPr/>
          </p:nvSpPr>
          <p:spPr>
            <a:xfrm>
              <a:off x="4821524" y="3661801"/>
              <a:ext cx="123972" cy="84480"/>
            </a:xfrm>
            <a:custGeom>
              <a:rect b="b" l="l" r="r" t="t"/>
              <a:pathLst>
                <a:path extrusionOk="0" h="2597" w="3811">
                  <a:moveTo>
                    <a:pt x="2810" y="1"/>
                  </a:moveTo>
                  <a:cubicBezTo>
                    <a:pt x="1310" y="1"/>
                    <a:pt x="119" y="1144"/>
                    <a:pt x="0" y="2596"/>
                  </a:cubicBezTo>
                  <a:lnTo>
                    <a:pt x="595" y="2596"/>
                  </a:lnTo>
                  <a:cubicBezTo>
                    <a:pt x="738" y="1501"/>
                    <a:pt x="1643" y="644"/>
                    <a:pt x="2786" y="644"/>
                  </a:cubicBezTo>
                  <a:lnTo>
                    <a:pt x="3810" y="644"/>
                  </a:lnTo>
                  <a:lnTo>
                    <a:pt x="381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96"/>
            <p:cNvSpPr/>
            <p:nvPr/>
          </p:nvSpPr>
          <p:spPr>
            <a:xfrm>
              <a:off x="4943121" y="3602011"/>
              <a:ext cx="141798" cy="104747"/>
            </a:xfrm>
            <a:custGeom>
              <a:rect b="b" l="l" r="r" t="t"/>
              <a:pathLst>
                <a:path extrusionOk="0" h="3220" w="4359">
                  <a:moveTo>
                    <a:pt x="4009" y="0"/>
                  </a:moveTo>
                  <a:cubicBezTo>
                    <a:pt x="3990" y="0"/>
                    <a:pt x="3972" y="2"/>
                    <a:pt x="3954" y="5"/>
                  </a:cubicBezTo>
                  <a:lnTo>
                    <a:pt x="239" y="767"/>
                  </a:lnTo>
                  <a:cubicBezTo>
                    <a:pt x="72" y="815"/>
                    <a:pt x="1" y="934"/>
                    <a:pt x="1" y="1077"/>
                  </a:cubicBezTo>
                  <a:lnTo>
                    <a:pt x="1" y="3220"/>
                  </a:lnTo>
                  <a:lnTo>
                    <a:pt x="1858" y="3220"/>
                  </a:lnTo>
                  <a:lnTo>
                    <a:pt x="1858" y="2505"/>
                  </a:lnTo>
                  <a:lnTo>
                    <a:pt x="4049" y="2505"/>
                  </a:lnTo>
                  <a:cubicBezTo>
                    <a:pt x="4192" y="2505"/>
                    <a:pt x="4335" y="2386"/>
                    <a:pt x="4359" y="2243"/>
                  </a:cubicBezTo>
                  <a:cubicBezTo>
                    <a:pt x="4335" y="2005"/>
                    <a:pt x="4192" y="1839"/>
                    <a:pt x="4026" y="1839"/>
                  </a:cubicBezTo>
                  <a:lnTo>
                    <a:pt x="1835" y="1839"/>
                  </a:lnTo>
                  <a:lnTo>
                    <a:pt x="1835" y="1053"/>
                  </a:lnTo>
                  <a:lnTo>
                    <a:pt x="4073" y="600"/>
                  </a:lnTo>
                  <a:cubicBezTo>
                    <a:pt x="4264" y="576"/>
                    <a:pt x="4335" y="386"/>
                    <a:pt x="4311" y="243"/>
                  </a:cubicBezTo>
                  <a:cubicBezTo>
                    <a:pt x="4290" y="76"/>
                    <a:pt x="4141" y="0"/>
                    <a:pt x="400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96"/>
            <p:cNvSpPr/>
            <p:nvPr/>
          </p:nvSpPr>
          <p:spPr>
            <a:xfrm>
              <a:off x="4972561" y="3602011"/>
              <a:ext cx="111610" cy="104747"/>
            </a:xfrm>
            <a:custGeom>
              <a:rect b="b" l="l" r="r" t="t"/>
              <a:pathLst>
                <a:path extrusionOk="0" h="3220" w="3431">
                  <a:moveTo>
                    <a:pt x="3104" y="0"/>
                  </a:moveTo>
                  <a:cubicBezTo>
                    <a:pt x="3085" y="0"/>
                    <a:pt x="3067" y="2"/>
                    <a:pt x="3049" y="5"/>
                  </a:cubicBezTo>
                  <a:lnTo>
                    <a:pt x="1" y="624"/>
                  </a:lnTo>
                  <a:lnTo>
                    <a:pt x="1" y="3220"/>
                  </a:lnTo>
                  <a:lnTo>
                    <a:pt x="930" y="3220"/>
                  </a:lnTo>
                  <a:lnTo>
                    <a:pt x="930" y="2505"/>
                  </a:lnTo>
                  <a:lnTo>
                    <a:pt x="3097" y="2505"/>
                  </a:lnTo>
                  <a:cubicBezTo>
                    <a:pt x="3263" y="2505"/>
                    <a:pt x="3406" y="2386"/>
                    <a:pt x="3430" y="2243"/>
                  </a:cubicBezTo>
                  <a:cubicBezTo>
                    <a:pt x="3430" y="2005"/>
                    <a:pt x="3287" y="1839"/>
                    <a:pt x="3121" y="1839"/>
                  </a:cubicBezTo>
                  <a:lnTo>
                    <a:pt x="930" y="1839"/>
                  </a:lnTo>
                  <a:lnTo>
                    <a:pt x="930" y="1053"/>
                  </a:lnTo>
                  <a:lnTo>
                    <a:pt x="3168" y="600"/>
                  </a:lnTo>
                  <a:cubicBezTo>
                    <a:pt x="3359" y="576"/>
                    <a:pt x="3430" y="386"/>
                    <a:pt x="3406" y="243"/>
                  </a:cubicBezTo>
                  <a:cubicBezTo>
                    <a:pt x="3385" y="76"/>
                    <a:pt x="3236" y="0"/>
                    <a:pt x="310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96"/>
            <p:cNvSpPr/>
            <p:nvPr/>
          </p:nvSpPr>
          <p:spPr>
            <a:xfrm>
              <a:off x="4902068" y="3702854"/>
              <a:ext cx="141798" cy="243292"/>
            </a:xfrm>
            <a:custGeom>
              <a:rect b="b" l="l" r="r" t="t"/>
              <a:pathLst>
                <a:path extrusionOk="0" h="7479" w="4359">
                  <a:moveTo>
                    <a:pt x="1144" y="1"/>
                  </a:moveTo>
                  <a:cubicBezTo>
                    <a:pt x="525" y="1"/>
                    <a:pt x="1" y="501"/>
                    <a:pt x="1" y="1120"/>
                  </a:cubicBezTo>
                  <a:lnTo>
                    <a:pt x="1" y="6335"/>
                  </a:lnTo>
                  <a:cubicBezTo>
                    <a:pt x="1" y="6955"/>
                    <a:pt x="525" y="7478"/>
                    <a:pt x="1144" y="7478"/>
                  </a:cubicBezTo>
                  <a:lnTo>
                    <a:pt x="3216" y="7478"/>
                  </a:lnTo>
                  <a:cubicBezTo>
                    <a:pt x="3859" y="7478"/>
                    <a:pt x="4359" y="6931"/>
                    <a:pt x="4359" y="6335"/>
                  </a:cubicBezTo>
                  <a:lnTo>
                    <a:pt x="4359" y="1120"/>
                  </a:lnTo>
                  <a:cubicBezTo>
                    <a:pt x="4359" y="501"/>
                    <a:pt x="3859" y="1"/>
                    <a:pt x="321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96"/>
            <p:cNvSpPr/>
            <p:nvPr/>
          </p:nvSpPr>
          <p:spPr>
            <a:xfrm>
              <a:off x="4973342" y="3702854"/>
              <a:ext cx="70525" cy="243292"/>
            </a:xfrm>
            <a:custGeom>
              <a:rect b="b" l="l" r="r" t="t"/>
              <a:pathLst>
                <a:path extrusionOk="0" h="7479" w="2168">
                  <a:moveTo>
                    <a:pt x="1" y="1"/>
                  </a:moveTo>
                  <a:lnTo>
                    <a:pt x="1" y="7478"/>
                  </a:lnTo>
                  <a:lnTo>
                    <a:pt x="1025" y="7478"/>
                  </a:lnTo>
                  <a:cubicBezTo>
                    <a:pt x="1668" y="7478"/>
                    <a:pt x="2168" y="6955"/>
                    <a:pt x="2168" y="6335"/>
                  </a:cubicBezTo>
                  <a:lnTo>
                    <a:pt x="2168" y="1120"/>
                  </a:lnTo>
                  <a:cubicBezTo>
                    <a:pt x="2168" y="501"/>
                    <a:pt x="1668" y="1"/>
                    <a:pt x="1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96"/>
            <p:cNvSpPr/>
            <p:nvPr/>
          </p:nvSpPr>
          <p:spPr>
            <a:xfrm>
              <a:off x="4902068" y="3773347"/>
              <a:ext cx="141798" cy="100745"/>
            </a:xfrm>
            <a:custGeom>
              <a:rect b="b" l="l" r="r" t="t"/>
              <a:pathLst>
                <a:path extrusionOk="0" h="3097" w="4359">
                  <a:moveTo>
                    <a:pt x="1" y="1"/>
                  </a:moveTo>
                  <a:lnTo>
                    <a:pt x="1" y="3097"/>
                  </a:lnTo>
                  <a:lnTo>
                    <a:pt x="4359" y="3097"/>
                  </a:lnTo>
                  <a:lnTo>
                    <a:pt x="435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96"/>
            <p:cNvSpPr/>
            <p:nvPr/>
          </p:nvSpPr>
          <p:spPr>
            <a:xfrm>
              <a:off x="4973342" y="3773347"/>
              <a:ext cx="70525" cy="100745"/>
            </a:xfrm>
            <a:custGeom>
              <a:rect b="b" l="l" r="r" t="t"/>
              <a:pathLst>
                <a:path extrusionOk="0" h="3097" w="2168">
                  <a:moveTo>
                    <a:pt x="1" y="1"/>
                  </a:moveTo>
                  <a:lnTo>
                    <a:pt x="1" y="3097"/>
                  </a:lnTo>
                  <a:lnTo>
                    <a:pt x="2168" y="3097"/>
                  </a:lnTo>
                  <a:lnTo>
                    <a:pt x="216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96"/>
            <p:cNvSpPr/>
            <p:nvPr/>
          </p:nvSpPr>
          <p:spPr>
            <a:xfrm>
              <a:off x="4789742" y="3742378"/>
              <a:ext cx="82919" cy="141798"/>
            </a:xfrm>
            <a:custGeom>
              <a:rect b="b" l="l" r="r" t="t"/>
              <a:pathLst>
                <a:path extrusionOk="0" h="4359" w="2549">
                  <a:moveTo>
                    <a:pt x="644" y="0"/>
                  </a:moveTo>
                  <a:cubicBezTo>
                    <a:pt x="477" y="0"/>
                    <a:pt x="334" y="143"/>
                    <a:pt x="334" y="310"/>
                  </a:cubicBezTo>
                  <a:lnTo>
                    <a:pt x="48" y="4025"/>
                  </a:lnTo>
                  <a:cubicBezTo>
                    <a:pt x="1" y="4192"/>
                    <a:pt x="167" y="4358"/>
                    <a:pt x="334" y="4358"/>
                  </a:cubicBezTo>
                  <a:lnTo>
                    <a:pt x="2215" y="4358"/>
                  </a:lnTo>
                  <a:cubicBezTo>
                    <a:pt x="2382" y="4358"/>
                    <a:pt x="2549" y="4192"/>
                    <a:pt x="2477" y="4025"/>
                  </a:cubicBezTo>
                  <a:lnTo>
                    <a:pt x="2192" y="310"/>
                  </a:lnTo>
                  <a:cubicBezTo>
                    <a:pt x="2192" y="119"/>
                    <a:pt x="2025" y="0"/>
                    <a:pt x="1882"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1" name="Google Shape;21701;p96"/>
          <p:cNvGrpSpPr/>
          <p:nvPr/>
        </p:nvGrpSpPr>
        <p:grpSpPr>
          <a:xfrm>
            <a:off x="5377588" y="6543411"/>
            <a:ext cx="538125" cy="538125"/>
            <a:chOff x="4765735" y="4160714"/>
            <a:chExt cx="344753" cy="344753"/>
          </a:xfrm>
        </p:grpSpPr>
        <p:sp>
          <p:nvSpPr>
            <p:cNvPr id="21702" name="Google Shape;21702;p96"/>
            <p:cNvSpPr/>
            <p:nvPr/>
          </p:nvSpPr>
          <p:spPr>
            <a:xfrm>
              <a:off x="4766516" y="4200661"/>
              <a:ext cx="87571" cy="137472"/>
            </a:xfrm>
            <a:custGeom>
              <a:rect b="b" l="l" r="r" t="t"/>
              <a:pathLst>
                <a:path extrusionOk="0" h="4226" w="2692">
                  <a:moveTo>
                    <a:pt x="2112" y="0"/>
                  </a:moveTo>
                  <a:cubicBezTo>
                    <a:pt x="992" y="0"/>
                    <a:pt x="0" y="905"/>
                    <a:pt x="0" y="2106"/>
                  </a:cubicBezTo>
                  <a:cubicBezTo>
                    <a:pt x="0" y="3273"/>
                    <a:pt x="929" y="4202"/>
                    <a:pt x="2072" y="4226"/>
                  </a:cubicBezTo>
                  <a:cubicBezTo>
                    <a:pt x="1905" y="3749"/>
                    <a:pt x="1953" y="3511"/>
                    <a:pt x="1953" y="2178"/>
                  </a:cubicBezTo>
                  <a:cubicBezTo>
                    <a:pt x="1953" y="1392"/>
                    <a:pt x="2215" y="653"/>
                    <a:pt x="2691" y="82"/>
                  </a:cubicBezTo>
                  <a:cubicBezTo>
                    <a:pt x="2497" y="26"/>
                    <a:pt x="2303" y="0"/>
                    <a:pt x="211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96"/>
            <p:cNvSpPr/>
            <p:nvPr/>
          </p:nvSpPr>
          <p:spPr>
            <a:xfrm>
              <a:off x="5018266" y="4195586"/>
              <a:ext cx="92223" cy="137895"/>
            </a:xfrm>
            <a:custGeom>
              <a:rect b="b" l="l" r="r" t="t"/>
              <a:pathLst>
                <a:path extrusionOk="0" h="4239" w="2835">
                  <a:moveTo>
                    <a:pt x="681" y="1"/>
                  </a:moveTo>
                  <a:cubicBezTo>
                    <a:pt x="456" y="1"/>
                    <a:pt x="226" y="38"/>
                    <a:pt x="1" y="119"/>
                  </a:cubicBezTo>
                  <a:cubicBezTo>
                    <a:pt x="549" y="714"/>
                    <a:pt x="858" y="1500"/>
                    <a:pt x="858" y="2357"/>
                  </a:cubicBezTo>
                  <a:cubicBezTo>
                    <a:pt x="858" y="3667"/>
                    <a:pt x="906" y="3810"/>
                    <a:pt x="811" y="4239"/>
                  </a:cubicBezTo>
                  <a:cubicBezTo>
                    <a:pt x="1906" y="4167"/>
                    <a:pt x="2835" y="3286"/>
                    <a:pt x="2835" y="2119"/>
                  </a:cubicBezTo>
                  <a:cubicBezTo>
                    <a:pt x="2815" y="912"/>
                    <a:pt x="1792" y="1"/>
                    <a:pt x="681"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96"/>
            <p:cNvSpPr/>
            <p:nvPr/>
          </p:nvSpPr>
          <p:spPr>
            <a:xfrm>
              <a:off x="4765735" y="4383805"/>
              <a:ext cx="344753" cy="121662"/>
            </a:xfrm>
            <a:custGeom>
              <a:rect b="b" l="l" r="r" t="t"/>
              <a:pathLst>
                <a:path extrusionOk="0" h="3740" w="10598">
                  <a:moveTo>
                    <a:pt x="2811" y="1"/>
                  </a:moveTo>
                  <a:cubicBezTo>
                    <a:pt x="1263" y="1"/>
                    <a:pt x="0" y="1239"/>
                    <a:pt x="0" y="2787"/>
                  </a:cubicBezTo>
                  <a:lnTo>
                    <a:pt x="0" y="3454"/>
                  </a:lnTo>
                  <a:cubicBezTo>
                    <a:pt x="0" y="3597"/>
                    <a:pt x="119" y="3739"/>
                    <a:pt x="310" y="3739"/>
                  </a:cubicBezTo>
                  <a:lnTo>
                    <a:pt x="10264" y="3739"/>
                  </a:lnTo>
                  <a:cubicBezTo>
                    <a:pt x="10455" y="3739"/>
                    <a:pt x="10598" y="3597"/>
                    <a:pt x="10598" y="3454"/>
                  </a:cubicBezTo>
                  <a:lnTo>
                    <a:pt x="10598" y="2787"/>
                  </a:lnTo>
                  <a:cubicBezTo>
                    <a:pt x="10598" y="1239"/>
                    <a:pt x="9359" y="1"/>
                    <a:pt x="781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96"/>
            <p:cNvSpPr/>
            <p:nvPr/>
          </p:nvSpPr>
          <p:spPr>
            <a:xfrm>
              <a:off x="4938502" y="4383805"/>
              <a:ext cx="171986" cy="121662"/>
            </a:xfrm>
            <a:custGeom>
              <a:rect b="b" l="l" r="r" t="t"/>
              <a:pathLst>
                <a:path extrusionOk="0" h="3740" w="5287">
                  <a:moveTo>
                    <a:pt x="0" y="1"/>
                  </a:moveTo>
                  <a:lnTo>
                    <a:pt x="0" y="3739"/>
                  </a:lnTo>
                  <a:lnTo>
                    <a:pt x="4977" y="3739"/>
                  </a:lnTo>
                  <a:cubicBezTo>
                    <a:pt x="5168" y="3739"/>
                    <a:pt x="5287" y="3597"/>
                    <a:pt x="5287" y="3454"/>
                  </a:cubicBezTo>
                  <a:lnTo>
                    <a:pt x="5287" y="2787"/>
                  </a:lnTo>
                  <a:cubicBezTo>
                    <a:pt x="5287" y="1263"/>
                    <a:pt x="4096" y="48"/>
                    <a:pt x="259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96"/>
            <p:cNvSpPr/>
            <p:nvPr/>
          </p:nvSpPr>
          <p:spPr>
            <a:xfrm>
              <a:off x="4857925" y="4383805"/>
              <a:ext cx="158844" cy="120881"/>
            </a:xfrm>
            <a:custGeom>
              <a:rect b="b" l="l" r="r" t="t"/>
              <a:pathLst>
                <a:path extrusionOk="0" h="3716" w="4883">
                  <a:moveTo>
                    <a:pt x="0" y="1"/>
                  </a:moveTo>
                  <a:lnTo>
                    <a:pt x="2191" y="3573"/>
                  </a:lnTo>
                  <a:cubicBezTo>
                    <a:pt x="2251" y="3668"/>
                    <a:pt x="2358" y="3716"/>
                    <a:pt x="2465" y="3716"/>
                  </a:cubicBezTo>
                  <a:cubicBezTo>
                    <a:pt x="2572" y="3716"/>
                    <a:pt x="2679" y="3668"/>
                    <a:pt x="2739" y="3573"/>
                  </a:cubicBezTo>
                  <a:lnTo>
                    <a:pt x="488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96"/>
            <p:cNvSpPr/>
            <p:nvPr/>
          </p:nvSpPr>
          <p:spPr>
            <a:xfrm>
              <a:off x="4938502" y="4383805"/>
              <a:ext cx="72054" cy="120881"/>
            </a:xfrm>
            <a:custGeom>
              <a:rect b="b" l="l" r="r" t="t"/>
              <a:pathLst>
                <a:path extrusionOk="0" h="3716" w="2215">
                  <a:moveTo>
                    <a:pt x="0" y="1"/>
                  </a:moveTo>
                  <a:lnTo>
                    <a:pt x="0" y="3716"/>
                  </a:lnTo>
                  <a:cubicBezTo>
                    <a:pt x="119" y="3716"/>
                    <a:pt x="191" y="3644"/>
                    <a:pt x="262" y="3573"/>
                  </a:cubicBezTo>
                  <a:cubicBezTo>
                    <a:pt x="310" y="3477"/>
                    <a:pt x="2048" y="525"/>
                    <a:pt x="2096" y="429"/>
                  </a:cubicBezTo>
                  <a:cubicBezTo>
                    <a:pt x="2215" y="263"/>
                    <a:pt x="2072" y="1"/>
                    <a:pt x="18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96"/>
            <p:cNvSpPr/>
            <p:nvPr/>
          </p:nvSpPr>
          <p:spPr>
            <a:xfrm>
              <a:off x="4826143" y="4160714"/>
              <a:ext cx="222375" cy="263395"/>
            </a:xfrm>
            <a:custGeom>
              <a:rect b="b" l="l" r="r" t="t"/>
              <a:pathLst>
                <a:path extrusionOk="0" h="8097" w="6836">
                  <a:moveTo>
                    <a:pt x="3454" y="0"/>
                  </a:moveTo>
                  <a:cubicBezTo>
                    <a:pt x="1477" y="0"/>
                    <a:pt x="1" y="1572"/>
                    <a:pt x="1" y="3429"/>
                  </a:cubicBezTo>
                  <a:lnTo>
                    <a:pt x="1" y="4668"/>
                  </a:lnTo>
                  <a:cubicBezTo>
                    <a:pt x="1" y="6573"/>
                    <a:pt x="1501" y="8097"/>
                    <a:pt x="3406" y="8097"/>
                  </a:cubicBezTo>
                  <a:cubicBezTo>
                    <a:pt x="5288" y="8097"/>
                    <a:pt x="6812" y="6549"/>
                    <a:pt x="6836" y="4668"/>
                  </a:cubicBezTo>
                  <a:lnTo>
                    <a:pt x="6836" y="3453"/>
                  </a:lnTo>
                  <a:cubicBezTo>
                    <a:pt x="6836" y="1572"/>
                    <a:pt x="5312" y="0"/>
                    <a:pt x="345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96"/>
            <p:cNvSpPr/>
            <p:nvPr/>
          </p:nvSpPr>
          <p:spPr>
            <a:xfrm>
              <a:off x="4938502" y="4160714"/>
              <a:ext cx="110797" cy="262647"/>
            </a:xfrm>
            <a:custGeom>
              <a:rect b="b" l="l" r="r" t="t"/>
              <a:pathLst>
                <a:path extrusionOk="0" h="8074" w="3406">
                  <a:moveTo>
                    <a:pt x="0" y="0"/>
                  </a:moveTo>
                  <a:lnTo>
                    <a:pt x="0" y="8073"/>
                  </a:lnTo>
                  <a:cubicBezTo>
                    <a:pt x="1858" y="8073"/>
                    <a:pt x="3382" y="6525"/>
                    <a:pt x="3405" y="4644"/>
                  </a:cubicBezTo>
                  <a:lnTo>
                    <a:pt x="3405" y="3406"/>
                  </a:lnTo>
                  <a:cubicBezTo>
                    <a:pt x="3405" y="1524"/>
                    <a:pt x="1858" y="0"/>
                    <a:pt x="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96"/>
            <p:cNvSpPr/>
            <p:nvPr/>
          </p:nvSpPr>
          <p:spPr>
            <a:xfrm>
              <a:off x="4812221" y="4283092"/>
              <a:ext cx="251034" cy="20169"/>
            </a:xfrm>
            <a:custGeom>
              <a:rect b="b" l="l" r="r" t="t"/>
              <a:pathLst>
                <a:path extrusionOk="0" h="620" w="7717">
                  <a:moveTo>
                    <a:pt x="286" y="1"/>
                  </a:moveTo>
                  <a:cubicBezTo>
                    <a:pt x="119" y="1"/>
                    <a:pt x="0" y="144"/>
                    <a:pt x="0" y="310"/>
                  </a:cubicBezTo>
                  <a:cubicBezTo>
                    <a:pt x="24" y="501"/>
                    <a:pt x="143" y="620"/>
                    <a:pt x="334" y="620"/>
                  </a:cubicBezTo>
                  <a:lnTo>
                    <a:pt x="7383" y="620"/>
                  </a:lnTo>
                  <a:cubicBezTo>
                    <a:pt x="7573" y="620"/>
                    <a:pt x="7669" y="501"/>
                    <a:pt x="7716" y="358"/>
                  </a:cubicBezTo>
                  <a:cubicBezTo>
                    <a:pt x="7716" y="144"/>
                    <a:pt x="7573" y="1"/>
                    <a:pt x="735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96"/>
            <p:cNvSpPr/>
            <p:nvPr/>
          </p:nvSpPr>
          <p:spPr>
            <a:xfrm>
              <a:off x="4938502" y="4283092"/>
              <a:ext cx="124753" cy="20169"/>
            </a:xfrm>
            <a:custGeom>
              <a:rect b="b" l="l" r="r" t="t"/>
              <a:pathLst>
                <a:path extrusionOk="0" h="620" w="3835">
                  <a:moveTo>
                    <a:pt x="0" y="1"/>
                  </a:moveTo>
                  <a:lnTo>
                    <a:pt x="0" y="620"/>
                  </a:lnTo>
                  <a:lnTo>
                    <a:pt x="3501" y="620"/>
                  </a:lnTo>
                  <a:cubicBezTo>
                    <a:pt x="3644" y="620"/>
                    <a:pt x="3787" y="501"/>
                    <a:pt x="3787" y="358"/>
                  </a:cubicBezTo>
                  <a:cubicBezTo>
                    <a:pt x="3834" y="144"/>
                    <a:pt x="3691" y="1"/>
                    <a:pt x="350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96"/>
            <p:cNvSpPr/>
            <p:nvPr/>
          </p:nvSpPr>
          <p:spPr>
            <a:xfrm>
              <a:off x="4905939" y="4342752"/>
              <a:ext cx="62002" cy="20169"/>
            </a:xfrm>
            <a:custGeom>
              <a:rect b="b" l="l" r="r" t="t"/>
              <a:pathLst>
                <a:path extrusionOk="0" h="620" w="1906">
                  <a:moveTo>
                    <a:pt x="334" y="0"/>
                  </a:moveTo>
                  <a:cubicBezTo>
                    <a:pt x="144" y="0"/>
                    <a:pt x="1" y="191"/>
                    <a:pt x="25" y="358"/>
                  </a:cubicBezTo>
                  <a:cubicBezTo>
                    <a:pt x="72" y="501"/>
                    <a:pt x="215" y="620"/>
                    <a:pt x="358" y="620"/>
                  </a:cubicBezTo>
                  <a:lnTo>
                    <a:pt x="1596" y="620"/>
                  </a:lnTo>
                  <a:cubicBezTo>
                    <a:pt x="1787" y="620"/>
                    <a:pt x="1906" y="477"/>
                    <a:pt x="1882" y="262"/>
                  </a:cubicBez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96"/>
            <p:cNvSpPr/>
            <p:nvPr/>
          </p:nvSpPr>
          <p:spPr>
            <a:xfrm>
              <a:off x="4938502" y="4342752"/>
              <a:ext cx="31001" cy="20169"/>
            </a:xfrm>
            <a:custGeom>
              <a:rect b="b" l="l" r="r" t="t"/>
              <a:pathLst>
                <a:path extrusionOk="0" h="620" w="953">
                  <a:moveTo>
                    <a:pt x="0" y="0"/>
                  </a:moveTo>
                  <a:lnTo>
                    <a:pt x="0" y="620"/>
                  </a:lnTo>
                  <a:lnTo>
                    <a:pt x="595" y="620"/>
                  </a:lnTo>
                  <a:cubicBezTo>
                    <a:pt x="738" y="620"/>
                    <a:pt x="881" y="501"/>
                    <a:pt x="905" y="358"/>
                  </a:cubicBezTo>
                  <a:cubicBezTo>
                    <a:pt x="953" y="143"/>
                    <a:pt x="786"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96"/>
            <p:cNvSpPr/>
            <p:nvPr/>
          </p:nvSpPr>
          <p:spPr>
            <a:xfrm>
              <a:off x="4866448" y="4261394"/>
              <a:ext cx="62002" cy="62035"/>
            </a:xfrm>
            <a:custGeom>
              <a:rect b="b" l="l" r="r" t="t"/>
              <a:pathLst>
                <a:path extrusionOk="0" h="1907" w="1906">
                  <a:moveTo>
                    <a:pt x="953" y="1"/>
                  </a:moveTo>
                  <a:cubicBezTo>
                    <a:pt x="405" y="1"/>
                    <a:pt x="0" y="430"/>
                    <a:pt x="0" y="953"/>
                  </a:cubicBezTo>
                  <a:cubicBezTo>
                    <a:pt x="0" y="1501"/>
                    <a:pt x="405" y="1906"/>
                    <a:pt x="953" y="1906"/>
                  </a:cubicBezTo>
                  <a:cubicBezTo>
                    <a:pt x="1501" y="1906"/>
                    <a:pt x="1905" y="1501"/>
                    <a:pt x="1905" y="953"/>
                  </a:cubicBezTo>
                  <a:cubicBezTo>
                    <a:pt x="1905" y="430"/>
                    <a:pt x="1477" y="1"/>
                    <a:pt x="95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96"/>
            <p:cNvSpPr/>
            <p:nvPr/>
          </p:nvSpPr>
          <p:spPr>
            <a:xfrm>
              <a:off x="4946992" y="4261394"/>
              <a:ext cx="62035" cy="62035"/>
            </a:xfrm>
            <a:custGeom>
              <a:rect b="b" l="l" r="r" t="t"/>
              <a:pathLst>
                <a:path extrusionOk="0" h="1907" w="1907">
                  <a:moveTo>
                    <a:pt x="954" y="1"/>
                  </a:moveTo>
                  <a:cubicBezTo>
                    <a:pt x="406" y="1"/>
                    <a:pt x="1" y="430"/>
                    <a:pt x="1" y="953"/>
                  </a:cubicBezTo>
                  <a:cubicBezTo>
                    <a:pt x="1" y="1501"/>
                    <a:pt x="406" y="1906"/>
                    <a:pt x="954" y="1906"/>
                  </a:cubicBezTo>
                  <a:cubicBezTo>
                    <a:pt x="1477" y="1906"/>
                    <a:pt x="1906" y="1501"/>
                    <a:pt x="1906" y="953"/>
                  </a:cubicBezTo>
                  <a:cubicBezTo>
                    <a:pt x="1906" y="430"/>
                    <a:pt x="1477" y="1"/>
                    <a:pt x="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96"/>
            <p:cNvSpPr/>
            <p:nvPr/>
          </p:nvSpPr>
          <p:spPr>
            <a:xfrm>
              <a:off x="4886584" y="4281563"/>
              <a:ext cx="22511" cy="21698"/>
            </a:xfrm>
            <a:custGeom>
              <a:rect b="b" l="l" r="r" t="t"/>
              <a:pathLst>
                <a:path extrusionOk="0" h="667" w="692">
                  <a:moveTo>
                    <a:pt x="334" y="0"/>
                  </a:moveTo>
                  <a:cubicBezTo>
                    <a:pt x="143" y="0"/>
                    <a:pt x="0" y="167"/>
                    <a:pt x="0" y="333"/>
                  </a:cubicBezTo>
                  <a:cubicBezTo>
                    <a:pt x="0" y="524"/>
                    <a:pt x="143" y="667"/>
                    <a:pt x="334" y="667"/>
                  </a:cubicBezTo>
                  <a:cubicBezTo>
                    <a:pt x="524" y="667"/>
                    <a:pt x="667" y="524"/>
                    <a:pt x="667" y="333"/>
                  </a:cubicBezTo>
                  <a:cubicBezTo>
                    <a:pt x="691" y="167"/>
                    <a:pt x="548"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96"/>
            <p:cNvSpPr/>
            <p:nvPr/>
          </p:nvSpPr>
          <p:spPr>
            <a:xfrm>
              <a:off x="4967161" y="4281563"/>
              <a:ext cx="21698" cy="21698"/>
            </a:xfrm>
            <a:custGeom>
              <a:rect b="b" l="l" r="r" t="t"/>
              <a:pathLst>
                <a:path extrusionOk="0" h="667" w="667">
                  <a:moveTo>
                    <a:pt x="334" y="0"/>
                  </a:moveTo>
                  <a:cubicBezTo>
                    <a:pt x="143" y="0"/>
                    <a:pt x="0" y="167"/>
                    <a:pt x="0" y="333"/>
                  </a:cubicBezTo>
                  <a:cubicBezTo>
                    <a:pt x="0" y="524"/>
                    <a:pt x="143" y="667"/>
                    <a:pt x="334" y="667"/>
                  </a:cubicBezTo>
                  <a:cubicBezTo>
                    <a:pt x="500" y="667"/>
                    <a:pt x="667" y="524"/>
                    <a:pt x="667" y="333"/>
                  </a:cubicBezTo>
                  <a:cubicBezTo>
                    <a:pt x="667" y="167"/>
                    <a:pt x="500"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8" name="Google Shape;21718;p96"/>
          <p:cNvGrpSpPr/>
          <p:nvPr/>
        </p:nvGrpSpPr>
        <p:grpSpPr>
          <a:xfrm>
            <a:off x="6358590" y="3047580"/>
            <a:ext cx="283026" cy="539343"/>
            <a:chOff x="5598503" y="1921088"/>
            <a:chExt cx="181322" cy="345534"/>
          </a:xfrm>
        </p:grpSpPr>
        <p:sp>
          <p:nvSpPr>
            <p:cNvPr id="21719" name="Google Shape;21719;p96"/>
            <p:cNvSpPr/>
            <p:nvPr/>
          </p:nvSpPr>
          <p:spPr>
            <a:xfrm>
              <a:off x="5618672" y="1938134"/>
              <a:ext cx="141798" cy="328488"/>
            </a:xfrm>
            <a:custGeom>
              <a:rect b="b" l="l" r="r" t="t"/>
              <a:pathLst>
                <a:path extrusionOk="0" h="10098" w="4359">
                  <a:moveTo>
                    <a:pt x="0" y="1"/>
                  </a:moveTo>
                  <a:lnTo>
                    <a:pt x="0" y="7931"/>
                  </a:lnTo>
                  <a:cubicBezTo>
                    <a:pt x="0" y="9122"/>
                    <a:pt x="977" y="10098"/>
                    <a:pt x="2167" y="10098"/>
                  </a:cubicBezTo>
                  <a:cubicBezTo>
                    <a:pt x="3358" y="10098"/>
                    <a:pt x="4358" y="9122"/>
                    <a:pt x="4358" y="7931"/>
                  </a:cubicBezTo>
                  <a:lnTo>
                    <a:pt x="43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96"/>
            <p:cNvSpPr/>
            <p:nvPr/>
          </p:nvSpPr>
          <p:spPr>
            <a:xfrm>
              <a:off x="5689945" y="1938134"/>
              <a:ext cx="70525" cy="328488"/>
            </a:xfrm>
            <a:custGeom>
              <a:rect b="b" l="l" r="r" t="t"/>
              <a:pathLst>
                <a:path extrusionOk="0" h="10098" w="2168">
                  <a:moveTo>
                    <a:pt x="0" y="1"/>
                  </a:moveTo>
                  <a:lnTo>
                    <a:pt x="0" y="10098"/>
                  </a:lnTo>
                  <a:cubicBezTo>
                    <a:pt x="1191" y="10098"/>
                    <a:pt x="2167" y="9122"/>
                    <a:pt x="2167" y="7931"/>
                  </a:cubicBezTo>
                  <a:lnTo>
                    <a:pt x="2167"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96"/>
            <p:cNvSpPr/>
            <p:nvPr/>
          </p:nvSpPr>
          <p:spPr>
            <a:xfrm>
              <a:off x="5598503" y="1921869"/>
              <a:ext cx="181322" cy="19388"/>
            </a:xfrm>
            <a:custGeom>
              <a:rect b="b" l="l" r="r" t="t"/>
              <a:pathLst>
                <a:path extrusionOk="0" h="596" w="5574">
                  <a:moveTo>
                    <a:pt x="287" y="1"/>
                  </a:moveTo>
                  <a:cubicBezTo>
                    <a:pt x="144" y="1"/>
                    <a:pt x="1" y="120"/>
                    <a:pt x="1" y="310"/>
                  </a:cubicBezTo>
                  <a:cubicBezTo>
                    <a:pt x="1" y="453"/>
                    <a:pt x="120" y="596"/>
                    <a:pt x="287" y="596"/>
                  </a:cubicBezTo>
                  <a:lnTo>
                    <a:pt x="5264" y="596"/>
                  </a:lnTo>
                  <a:cubicBezTo>
                    <a:pt x="5454" y="596"/>
                    <a:pt x="5574" y="477"/>
                    <a:pt x="5574" y="310"/>
                  </a:cubicBezTo>
                  <a:cubicBezTo>
                    <a:pt x="5574" y="143"/>
                    <a:pt x="5454" y="1"/>
                    <a:pt x="526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96"/>
            <p:cNvSpPr/>
            <p:nvPr/>
          </p:nvSpPr>
          <p:spPr>
            <a:xfrm>
              <a:off x="5689945" y="1921088"/>
              <a:ext cx="89880" cy="20169"/>
            </a:xfrm>
            <a:custGeom>
              <a:rect b="b" l="l" r="r" t="t"/>
              <a:pathLst>
                <a:path extrusionOk="0" h="620" w="2763">
                  <a:moveTo>
                    <a:pt x="0" y="1"/>
                  </a:moveTo>
                  <a:lnTo>
                    <a:pt x="0" y="620"/>
                  </a:lnTo>
                  <a:lnTo>
                    <a:pt x="2453" y="620"/>
                  </a:lnTo>
                  <a:cubicBezTo>
                    <a:pt x="2620" y="620"/>
                    <a:pt x="2763" y="501"/>
                    <a:pt x="2763" y="334"/>
                  </a:cubicBezTo>
                  <a:cubicBezTo>
                    <a:pt x="2763" y="144"/>
                    <a:pt x="2643" y="1"/>
                    <a:pt x="24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96"/>
            <p:cNvSpPr/>
            <p:nvPr/>
          </p:nvSpPr>
          <p:spPr>
            <a:xfrm>
              <a:off x="5706958" y="1983058"/>
              <a:ext cx="53512" cy="19420"/>
            </a:xfrm>
            <a:custGeom>
              <a:rect b="b" l="l" r="r" t="t"/>
              <a:pathLst>
                <a:path extrusionOk="0" h="597" w="1645">
                  <a:moveTo>
                    <a:pt x="311" y="1"/>
                  </a:moveTo>
                  <a:cubicBezTo>
                    <a:pt x="144" y="1"/>
                    <a:pt x="1" y="120"/>
                    <a:pt x="1" y="287"/>
                  </a:cubicBezTo>
                  <a:cubicBezTo>
                    <a:pt x="1" y="453"/>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96"/>
            <p:cNvSpPr/>
            <p:nvPr/>
          </p:nvSpPr>
          <p:spPr>
            <a:xfrm>
              <a:off x="5720133" y="2023363"/>
              <a:ext cx="40337" cy="19388"/>
            </a:xfrm>
            <a:custGeom>
              <a:rect b="b" l="l" r="r" t="t"/>
              <a:pathLst>
                <a:path extrusionOk="0" h="596" w="1240">
                  <a:moveTo>
                    <a:pt x="310" y="0"/>
                  </a:moveTo>
                  <a:cubicBezTo>
                    <a:pt x="168" y="0"/>
                    <a:pt x="1" y="119"/>
                    <a:pt x="1" y="310"/>
                  </a:cubicBezTo>
                  <a:cubicBezTo>
                    <a:pt x="1" y="453"/>
                    <a:pt x="120" y="596"/>
                    <a:pt x="310" y="596"/>
                  </a:cubicBezTo>
                  <a:lnTo>
                    <a:pt x="1239" y="596"/>
                  </a:lnTo>
                  <a:lnTo>
                    <a:pt x="1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96"/>
            <p:cNvSpPr/>
            <p:nvPr/>
          </p:nvSpPr>
          <p:spPr>
            <a:xfrm>
              <a:off x="5706958" y="2063635"/>
              <a:ext cx="53512" cy="19388"/>
            </a:xfrm>
            <a:custGeom>
              <a:rect b="b" l="l" r="r" t="t"/>
              <a:pathLst>
                <a:path extrusionOk="0" h="596" w="1645">
                  <a:moveTo>
                    <a:pt x="311" y="1"/>
                  </a:moveTo>
                  <a:cubicBezTo>
                    <a:pt x="144" y="1"/>
                    <a:pt x="1" y="120"/>
                    <a:pt x="1" y="286"/>
                  </a:cubicBezTo>
                  <a:cubicBezTo>
                    <a:pt x="1" y="429"/>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96"/>
            <p:cNvSpPr/>
            <p:nvPr/>
          </p:nvSpPr>
          <p:spPr>
            <a:xfrm>
              <a:off x="5720133" y="2103907"/>
              <a:ext cx="40337" cy="19420"/>
            </a:xfrm>
            <a:custGeom>
              <a:rect b="b" l="l" r="r" t="t"/>
              <a:pathLst>
                <a:path extrusionOk="0" h="597" w="1240">
                  <a:moveTo>
                    <a:pt x="310" y="1"/>
                  </a:moveTo>
                  <a:cubicBezTo>
                    <a:pt x="168" y="1"/>
                    <a:pt x="1" y="120"/>
                    <a:pt x="1" y="311"/>
                  </a:cubicBezTo>
                  <a:cubicBezTo>
                    <a:pt x="1" y="453"/>
                    <a:pt x="120" y="596"/>
                    <a:pt x="310" y="596"/>
                  </a:cubicBezTo>
                  <a:lnTo>
                    <a:pt x="1239" y="596"/>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96"/>
            <p:cNvSpPr/>
            <p:nvPr/>
          </p:nvSpPr>
          <p:spPr>
            <a:xfrm>
              <a:off x="5706958" y="2144992"/>
              <a:ext cx="53512" cy="19388"/>
            </a:xfrm>
            <a:custGeom>
              <a:rect b="b" l="l" r="r" t="t"/>
              <a:pathLst>
                <a:path extrusionOk="0" h="596" w="1645">
                  <a:moveTo>
                    <a:pt x="311" y="0"/>
                  </a:moveTo>
                  <a:cubicBezTo>
                    <a:pt x="144" y="0"/>
                    <a:pt x="1" y="119"/>
                    <a:pt x="1" y="286"/>
                  </a:cubicBezTo>
                  <a:cubicBezTo>
                    <a:pt x="1" y="429"/>
                    <a:pt x="120" y="595"/>
                    <a:pt x="311" y="595"/>
                  </a:cubicBezTo>
                  <a:lnTo>
                    <a:pt x="1644" y="595"/>
                  </a:lnTo>
                  <a:lnTo>
                    <a:pt x="1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8" name="Google Shape;21728;p96"/>
          <p:cNvGrpSpPr/>
          <p:nvPr/>
        </p:nvGrpSpPr>
        <p:grpSpPr>
          <a:xfrm>
            <a:off x="6231650" y="3913363"/>
            <a:ext cx="536957" cy="539394"/>
            <a:chOff x="5517178" y="2475757"/>
            <a:chExt cx="344005" cy="345566"/>
          </a:xfrm>
        </p:grpSpPr>
        <p:sp>
          <p:nvSpPr>
            <p:cNvPr id="21729" name="Google Shape;21729;p96"/>
            <p:cNvSpPr/>
            <p:nvPr/>
          </p:nvSpPr>
          <p:spPr>
            <a:xfrm>
              <a:off x="5744921" y="2674093"/>
              <a:ext cx="49641" cy="63564"/>
            </a:xfrm>
            <a:custGeom>
              <a:rect b="b" l="l" r="r" t="t"/>
              <a:pathLst>
                <a:path extrusionOk="0" h="1954" w="1526">
                  <a:moveTo>
                    <a:pt x="477" y="0"/>
                  </a:moveTo>
                  <a:cubicBezTo>
                    <a:pt x="334" y="167"/>
                    <a:pt x="168" y="286"/>
                    <a:pt x="1" y="405"/>
                  </a:cubicBezTo>
                  <a:lnTo>
                    <a:pt x="1001" y="1953"/>
                  </a:lnTo>
                  <a:cubicBezTo>
                    <a:pt x="1120" y="1786"/>
                    <a:pt x="1311" y="1667"/>
                    <a:pt x="1525" y="1620"/>
                  </a:cubicBezTo>
                  <a:lnTo>
                    <a:pt x="47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96"/>
            <p:cNvSpPr/>
            <p:nvPr/>
          </p:nvSpPr>
          <p:spPr>
            <a:xfrm>
              <a:off x="5610149" y="2589645"/>
              <a:ext cx="39524" cy="27163"/>
            </a:xfrm>
            <a:custGeom>
              <a:rect b="b" l="l" r="r" t="t"/>
              <a:pathLst>
                <a:path extrusionOk="0" h="835" w="1215">
                  <a:moveTo>
                    <a:pt x="143" y="1"/>
                  </a:moveTo>
                  <a:cubicBezTo>
                    <a:pt x="143" y="215"/>
                    <a:pt x="95" y="429"/>
                    <a:pt x="0" y="596"/>
                  </a:cubicBezTo>
                  <a:lnTo>
                    <a:pt x="1000" y="834"/>
                  </a:lnTo>
                  <a:cubicBezTo>
                    <a:pt x="1048" y="644"/>
                    <a:pt x="1143" y="429"/>
                    <a:pt x="1215" y="239"/>
                  </a:cubicBezTo>
                  <a:lnTo>
                    <a:pt x="143"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96"/>
            <p:cNvSpPr/>
            <p:nvPr/>
          </p:nvSpPr>
          <p:spPr>
            <a:xfrm>
              <a:off x="5630285" y="2677964"/>
              <a:ext cx="49608" cy="58912"/>
            </a:xfrm>
            <a:custGeom>
              <a:rect b="b" l="l" r="r" t="t"/>
              <a:pathLst>
                <a:path extrusionOk="0" h="1811" w="1525">
                  <a:moveTo>
                    <a:pt x="1024" y="0"/>
                  </a:moveTo>
                  <a:lnTo>
                    <a:pt x="0" y="1453"/>
                  </a:lnTo>
                  <a:cubicBezTo>
                    <a:pt x="215" y="1524"/>
                    <a:pt x="405" y="1667"/>
                    <a:pt x="524" y="1810"/>
                  </a:cubicBezTo>
                  <a:lnTo>
                    <a:pt x="1524" y="358"/>
                  </a:lnTo>
                  <a:cubicBezTo>
                    <a:pt x="1358" y="286"/>
                    <a:pt x="1167" y="167"/>
                    <a:pt x="1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96"/>
            <p:cNvSpPr/>
            <p:nvPr/>
          </p:nvSpPr>
          <p:spPr>
            <a:xfrm>
              <a:off x="5746482" y="2537727"/>
              <a:ext cx="48079" cy="49641"/>
            </a:xfrm>
            <a:custGeom>
              <a:rect b="b" l="l" r="r" t="t"/>
              <a:pathLst>
                <a:path extrusionOk="0" h="1526" w="1478">
                  <a:moveTo>
                    <a:pt x="1025" y="1"/>
                  </a:moveTo>
                  <a:lnTo>
                    <a:pt x="1" y="1096"/>
                  </a:lnTo>
                  <a:cubicBezTo>
                    <a:pt x="167" y="1215"/>
                    <a:pt x="334" y="1382"/>
                    <a:pt x="453" y="1525"/>
                  </a:cubicBezTo>
                  <a:lnTo>
                    <a:pt x="1477" y="382"/>
                  </a:lnTo>
                  <a:cubicBezTo>
                    <a:pt x="1287" y="311"/>
                    <a:pt x="1120" y="144"/>
                    <a:pt x="10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96"/>
            <p:cNvSpPr/>
            <p:nvPr/>
          </p:nvSpPr>
          <p:spPr>
            <a:xfrm>
              <a:off x="5638027" y="2558644"/>
              <a:ext cx="141798" cy="141798"/>
            </a:xfrm>
            <a:custGeom>
              <a:rect b="b" l="l" r="r" t="t"/>
              <a:pathLst>
                <a:path extrusionOk="0" h="4359" w="4359">
                  <a:moveTo>
                    <a:pt x="2191" y="1"/>
                  </a:moveTo>
                  <a:cubicBezTo>
                    <a:pt x="1001" y="1"/>
                    <a:pt x="1" y="1001"/>
                    <a:pt x="1" y="2192"/>
                  </a:cubicBezTo>
                  <a:cubicBezTo>
                    <a:pt x="1" y="3383"/>
                    <a:pt x="1001" y="4359"/>
                    <a:pt x="2191" y="4359"/>
                  </a:cubicBezTo>
                  <a:cubicBezTo>
                    <a:pt x="3406" y="4359"/>
                    <a:pt x="4359" y="3383"/>
                    <a:pt x="4359" y="2192"/>
                  </a:cubicBezTo>
                  <a:cubicBezTo>
                    <a:pt x="4359" y="1001"/>
                    <a:pt x="3382" y="1"/>
                    <a:pt x="219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96"/>
            <p:cNvSpPr/>
            <p:nvPr/>
          </p:nvSpPr>
          <p:spPr>
            <a:xfrm>
              <a:off x="5709300" y="2558644"/>
              <a:ext cx="70525" cy="141798"/>
            </a:xfrm>
            <a:custGeom>
              <a:rect b="b" l="l" r="r" t="t"/>
              <a:pathLst>
                <a:path extrusionOk="0" h="4359" w="2168">
                  <a:moveTo>
                    <a:pt x="0" y="1"/>
                  </a:moveTo>
                  <a:lnTo>
                    <a:pt x="0" y="4359"/>
                  </a:lnTo>
                  <a:cubicBezTo>
                    <a:pt x="1191" y="4359"/>
                    <a:pt x="2168" y="3383"/>
                    <a:pt x="2168" y="2192"/>
                  </a:cubicBezTo>
                  <a:cubicBezTo>
                    <a:pt x="2168" y="1001"/>
                    <a:pt x="1215"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96"/>
            <p:cNvSpPr/>
            <p:nvPr/>
          </p:nvSpPr>
          <p:spPr>
            <a:xfrm>
              <a:off x="5769709" y="2475757"/>
              <a:ext cx="81390" cy="81390"/>
            </a:xfrm>
            <a:custGeom>
              <a:rect b="b" l="l" r="r" t="t"/>
              <a:pathLst>
                <a:path extrusionOk="0" h="2502" w="2502">
                  <a:moveTo>
                    <a:pt x="1263" y="1"/>
                  </a:moveTo>
                  <a:cubicBezTo>
                    <a:pt x="573" y="1"/>
                    <a:pt x="1" y="572"/>
                    <a:pt x="1" y="1263"/>
                  </a:cubicBezTo>
                  <a:cubicBezTo>
                    <a:pt x="1" y="1930"/>
                    <a:pt x="573" y="2501"/>
                    <a:pt x="1263" y="2501"/>
                  </a:cubicBezTo>
                  <a:cubicBezTo>
                    <a:pt x="1954" y="2501"/>
                    <a:pt x="2478" y="1954"/>
                    <a:pt x="2501" y="1263"/>
                  </a:cubicBezTo>
                  <a:cubicBezTo>
                    <a:pt x="2501" y="572"/>
                    <a:pt x="1954" y="1"/>
                    <a:pt x="1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96"/>
            <p:cNvSpPr/>
            <p:nvPr/>
          </p:nvSpPr>
          <p:spPr>
            <a:xfrm>
              <a:off x="5517178" y="2538508"/>
              <a:ext cx="100745" cy="100745"/>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96"/>
            <p:cNvSpPr/>
            <p:nvPr/>
          </p:nvSpPr>
          <p:spPr>
            <a:xfrm>
              <a:off x="5578367" y="2720578"/>
              <a:ext cx="81390" cy="81358"/>
            </a:xfrm>
            <a:custGeom>
              <a:rect b="b" l="l" r="r" t="t"/>
              <a:pathLst>
                <a:path extrusionOk="0" h="2501" w="2502">
                  <a:moveTo>
                    <a:pt x="1239" y="0"/>
                  </a:moveTo>
                  <a:cubicBezTo>
                    <a:pt x="549" y="0"/>
                    <a:pt x="1" y="572"/>
                    <a:pt x="1" y="1262"/>
                  </a:cubicBezTo>
                  <a:cubicBezTo>
                    <a:pt x="1" y="1953"/>
                    <a:pt x="572" y="2501"/>
                    <a:pt x="1239" y="2501"/>
                  </a:cubicBezTo>
                  <a:cubicBezTo>
                    <a:pt x="1930" y="2501"/>
                    <a:pt x="2501" y="1953"/>
                    <a:pt x="2501" y="1262"/>
                  </a:cubicBezTo>
                  <a:cubicBezTo>
                    <a:pt x="2501" y="572"/>
                    <a:pt x="1930" y="0"/>
                    <a:pt x="1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96"/>
            <p:cNvSpPr/>
            <p:nvPr/>
          </p:nvSpPr>
          <p:spPr>
            <a:xfrm>
              <a:off x="5760437" y="2720578"/>
              <a:ext cx="100745" cy="100745"/>
            </a:xfrm>
            <a:custGeom>
              <a:rect b="b" l="l" r="r" t="t"/>
              <a:pathLst>
                <a:path extrusionOk="0" h="3097" w="3097">
                  <a:moveTo>
                    <a:pt x="1548" y="0"/>
                  </a:moveTo>
                  <a:cubicBezTo>
                    <a:pt x="667" y="0"/>
                    <a:pt x="0" y="691"/>
                    <a:pt x="0" y="1548"/>
                  </a:cubicBezTo>
                  <a:cubicBezTo>
                    <a:pt x="0" y="2429"/>
                    <a:pt x="691" y="3096"/>
                    <a:pt x="1548" y="3096"/>
                  </a:cubicBezTo>
                  <a:cubicBezTo>
                    <a:pt x="2382" y="3096"/>
                    <a:pt x="3096" y="2429"/>
                    <a:pt x="3096" y="1548"/>
                  </a:cubicBezTo>
                  <a:cubicBezTo>
                    <a:pt x="3096" y="691"/>
                    <a:pt x="2405" y="0"/>
                    <a:pt x="154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9" name="Google Shape;21739;p96"/>
          <p:cNvGrpSpPr/>
          <p:nvPr/>
        </p:nvGrpSpPr>
        <p:grpSpPr>
          <a:xfrm>
            <a:off x="6311470" y="4797323"/>
            <a:ext cx="377317" cy="538125"/>
            <a:chOff x="5568315" y="3042072"/>
            <a:chExt cx="241730" cy="344753"/>
          </a:xfrm>
        </p:grpSpPr>
        <p:sp>
          <p:nvSpPr>
            <p:cNvPr id="21740" name="Google Shape;21740;p96"/>
            <p:cNvSpPr/>
            <p:nvPr/>
          </p:nvSpPr>
          <p:spPr>
            <a:xfrm>
              <a:off x="5620981" y="3042983"/>
              <a:ext cx="123224" cy="143978"/>
            </a:xfrm>
            <a:custGeom>
              <a:rect b="b" l="l" r="r" t="t"/>
              <a:pathLst>
                <a:path extrusionOk="0" h="4426" w="3788">
                  <a:moveTo>
                    <a:pt x="1796" y="1"/>
                  </a:moveTo>
                  <a:cubicBezTo>
                    <a:pt x="1744" y="1"/>
                    <a:pt x="1691" y="14"/>
                    <a:pt x="1644" y="44"/>
                  </a:cubicBezTo>
                  <a:cubicBezTo>
                    <a:pt x="1572" y="67"/>
                    <a:pt x="1" y="1020"/>
                    <a:pt x="1" y="2639"/>
                  </a:cubicBezTo>
                  <a:cubicBezTo>
                    <a:pt x="1" y="3616"/>
                    <a:pt x="810" y="4425"/>
                    <a:pt x="1787" y="4425"/>
                  </a:cubicBezTo>
                  <a:cubicBezTo>
                    <a:pt x="2906" y="4378"/>
                    <a:pt x="3787" y="3354"/>
                    <a:pt x="3549" y="2211"/>
                  </a:cubicBezTo>
                  <a:cubicBezTo>
                    <a:pt x="3454" y="1711"/>
                    <a:pt x="3216" y="1210"/>
                    <a:pt x="2787" y="758"/>
                  </a:cubicBezTo>
                  <a:cubicBezTo>
                    <a:pt x="2743" y="685"/>
                    <a:pt x="2664" y="657"/>
                    <a:pt x="2576" y="657"/>
                  </a:cubicBezTo>
                  <a:cubicBezTo>
                    <a:pt x="2520" y="657"/>
                    <a:pt x="2461" y="668"/>
                    <a:pt x="2406" y="687"/>
                  </a:cubicBezTo>
                  <a:lnTo>
                    <a:pt x="2120" y="853"/>
                  </a:lnTo>
                  <a:lnTo>
                    <a:pt x="2120" y="306"/>
                  </a:lnTo>
                  <a:cubicBezTo>
                    <a:pt x="2120" y="126"/>
                    <a:pt x="1958" y="1"/>
                    <a:pt x="179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96"/>
            <p:cNvSpPr/>
            <p:nvPr/>
          </p:nvSpPr>
          <p:spPr>
            <a:xfrm>
              <a:off x="5679080" y="3042072"/>
              <a:ext cx="63564" cy="143327"/>
            </a:xfrm>
            <a:custGeom>
              <a:rect b="b" l="l" r="r" t="t"/>
              <a:pathLst>
                <a:path extrusionOk="0" h="4406" w="1954">
                  <a:moveTo>
                    <a:pt x="1" y="0"/>
                  </a:moveTo>
                  <a:lnTo>
                    <a:pt x="1" y="4406"/>
                  </a:lnTo>
                  <a:cubicBezTo>
                    <a:pt x="1120" y="4406"/>
                    <a:pt x="1953" y="3382"/>
                    <a:pt x="1691" y="2239"/>
                  </a:cubicBezTo>
                  <a:cubicBezTo>
                    <a:pt x="1596" y="1739"/>
                    <a:pt x="1358" y="1238"/>
                    <a:pt x="953" y="786"/>
                  </a:cubicBezTo>
                  <a:cubicBezTo>
                    <a:pt x="890" y="722"/>
                    <a:pt x="805" y="691"/>
                    <a:pt x="720" y="691"/>
                  </a:cubicBezTo>
                  <a:cubicBezTo>
                    <a:pt x="678" y="691"/>
                    <a:pt x="636" y="699"/>
                    <a:pt x="596" y="715"/>
                  </a:cubicBezTo>
                  <a:lnTo>
                    <a:pt x="286" y="881"/>
                  </a:lnTo>
                  <a:lnTo>
                    <a:pt x="286" y="334"/>
                  </a:lnTo>
                  <a:cubicBezTo>
                    <a:pt x="286" y="119"/>
                    <a:pt x="144"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96"/>
            <p:cNvSpPr/>
            <p:nvPr/>
          </p:nvSpPr>
          <p:spPr>
            <a:xfrm>
              <a:off x="5669028" y="3144314"/>
              <a:ext cx="20949" cy="63564"/>
            </a:xfrm>
            <a:custGeom>
              <a:rect b="b" l="l" r="r" t="t"/>
              <a:pathLst>
                <a:path extrusionOk="0" h="1954" w="644">
                  <a:moveTo>
                    <a:pt x="310" y="1"/>
                  </a:moveTo>
                  <a:cubicBezTo>
                    <a:pt x="167" y="1"/>
                    <a:pt x="0" y="120"/>
                    <a:pt x="0" y="286"/>
                  </a:cubicBezTo>
                  <a:lnTo>
                    <a:pt x="0" y="1953"/>
                  </a:lnTo>
                  <a:lnTo>
                    <a:pt x="643" y="1953"/>
                  </a:lnTo>
                  <a:lnTo>
                    <a:pt x="643" y="286"/>
                  </a:lnTo>
                  <a:cubicBezTo>
                    <a:pt x="643" y="143"/>
                    <a:pt x="453" y="1"/>
                    <a:pt x="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96"/>
            <p:cNvSpPr/>
            <p:nvPr/>
          </p:nvSpPr>
          <p:spPr>
            <a:xfrm>
              <a:off x="5679861" y="3142753"/>
              <a:ext cx="10117" cy="65125"/>
            </a:xfrm>
            <a:custGeom>
              <a:rect b="b" l="l" r="r" t="t"/>
              <a:pathLst>
                <a:path extrusionOk="0" h="2002" w="311">
                  <a:moveTo>
                    <a:pt x="0" y="1"/>
                  </a:moveTo>
                  <a:lnTo>
                    <a:pt x="0" y="2001"/>
                  </a:lnTo>
                  <a:lnTo>
                    <a:pt x="310" y="2001"/>
                  </a:lnTo>
                  <a:lnTo>
                    <a:pt x="310" y="334"/>
                  </a:lnTo>
                  <a:cubicBezTo>
                    <a:pt x="310" y="191"/>
                    <a:pt x="143" y="49"/>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96"/>
            <p:cNvSpPr/>
            <p:nvPr/>
          </p:nvSpPr>
          <p:spPr>
            <a:xfrm>
              <a:off x="5765837" y="3266106"/>
              <a:ext cx="44208" cy="60603"/>
            </a:xfrm>
            <a:custGeom>
              <a:rect b="b" l="l" r="r" t="t"/>
              <a:pathLst>
                <a:path extrusionOk="0" h="1863" w="1359">
                  <a:moveTo>
                    <a:pt x="1051" y="1"/>
                  </a:moveTo>
                  <a:cubicBezTo>
                    <a:pt x="1013" y="1"/>
                    <a:pt x="972" y="7"/>
                    <a:pt x="930" y="19"/>
                  </a:cubicBezTo>
                  <a:cubicBezTo>
                    <a:pt x="811" y="67"/>
                    <a:pt x="715" y="210"/>
                    <a:pt x="715" y="329"/>
                  </a:cubicBezTo>
                  <a:lnTo>
                    <a:pt x="715" y="615"/>
                  </a:lnTo>
                  <a:lnTo>
                    <a:pt x="1" y="615"/>
                  </a:lnTo>
                  <a:lnTo>
                    <a:pt x="1" y="1258"/>
                  </a:lnTo>
                  <a:lnTo>
                    <a:pt x="715" y="1258"/>
                  </a:lnTo>
                  <a:lnTo>
                    <a:pt x="715" y="1543"/>
                  </a:lnTo>
                  <a:cubicBezTo>
                    <a:pt x="715" y="1730"/>
                    <a:pt x="877" y="1862"/>
                    <a:pt x="1061" y="1862"/>
                  </a:cubicBezTo>
                  <a:cubicBezTo>
                    <a:pt x="1088" y="1862"/>
                    <a:pt x="1116" y="1859"/>
                    <a:pt x="1144" y="1853"/>
                  </a:cubicBezTo>
                  <a:cubicBezTo>
                    <a:pt x="1263" y="1805"/>
                    <a:pt x="1358" y="1662"/>
                    <a:pt x="1358" y="1543"/>
                  </a:cubicBezTo>
                  <a:lnTo>
                    <a:pt x="1358" y="305"/>
                  </a:lnTo>
                  <a:cubicBezTo>
                    <a:pt x="1358" y="129"/>
                    <a:pt x="1229" y="1"/>
                    <a:pt x="105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96"/>
            <p:cNvSpPr/>
            <p:nvPr/>
          </p:nvSpPr>
          <p:spPr>
            <a:xfrm>
              <a:off x="5649640" y="3204755"/>
              <a:ext cx="61254" cy="44176"/>
            </a:xfrm>
            <a:custGeom>
              <a:rect b="b" l="l" r="r" t="t"/>
              <a:pathLst>
                <a:path extrusionOk="0" h="1358" w="1883">
                  <a:moveTo>
                    <a:pt x="310" y="0"/>
                  </a:moveTo>
                  <a:cubicBezTo>
                    <a:pt x="120" y="0"/>
                    <a:pt x="1" y="167"/>
                    <a:pt x="1" y="310"/>
                  </a:cubicBezTo>
                  <a:lnTo>
                    <a:pt x="1" y="1358"/>
                  </a:lnTo>
                  <a:lnTo>
                    <a:pt x="1882" y="1358"/>
                  </a:lnTo>
                  <a:lnTo>
                    <a:pt x="1858" y="310"/>
                  </a:ln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96"/>
            <p:cNvSpPr/>
            <p:nvPr/>
          </p:nvSpPr>
          <p:spPr>
            <a:xfrm>
              <a:off x="5679080" y="3204755"/>
              <a:ext cx="31034" cy="44176"/>
            </a:xfrm>
            <a:custGeom>
              <a:rect b="b" l="l" r="r" t="t"/>
              <a:pathLst>
                <a:path extrusionOk="0" h="1358" w="954">
                  <a:moveTo>
                    <a:pt x="1" y="0"/>
                  </a:moveTo>
                  <a:lnTo>
                    <a:pt x="1" y="1358"/>
                  </a:lnTo>
                  <a:lnTo>
                    <a:pt x="929" y="1358"/>
                  </a:lnTo>
                  <a:lnTo>
                    <a:pt x="929" y="310"/>
                  </a:lnTo>
                  <a:cubicBezTo>
                    <a:pt x="953" y="167"/>
                    <a:pt x="810"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96"/>
            <p:cNvSpPr/>
            <p:nvPr/>
          </p:nvSpPr>
          <p:spPr>
            <a:xfrm>
              <a:off x="5588451" y="3245808"/>
              <a:ext cx="181290" cy="84480"/>
            </a:xfrm>
            <a:custGeom>
              <a:rect b="b" l="l" r="r" t="t"/>
              <a:pathLst>
                <a:path extrusionOk="0" h="2597" w="5573">
                  <a:moveTo>
                    <a:pt x="1358" y="0"/>
                  </a:moveTo>
                  <a:cubicBezTo>
                    <a:pt x="596" y="0"/>
                    <a:pt x="0" y="596"/>
                    <a:pt x="0" y="1334"/>
                  </a:cubicBezTo>
                  <a:lnTo>
                    <a:pt x="0" y="2596"/>
                  </a:lnTo>
                  <a:lnTo>
                    <a:pt x="5573" y="2596"/>
                  </a:lnTo>
                  <a:lnTo>
                    <a:pt x="5573" y="1334"/>
                  </a:lnTo>
                  <a:cubicBezTo>
                    <a:pt x="5573" y="596"/>
                    <a:pt x="4954" y="0"/>
                    <a:pt x="4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96"/>
            <p:cNvSpPr/>
            <p:nvPr/>
          </p:nvSpPr>
          <p:spPr>
            <a:xfrm>
              <a:off x="5679080" y="3245808"/>
              <a:ext cx="90661" cy="84480"/>
            </a:xfrm>
            <a:custGeom>
              <a:rect b="b" l="l" r="r" t="t"/>
              <a:pathLst>
                <a:path extrusionOk="0" h="2597" w="2787">
                  <a:moveTo>
                    <a:pt x="1" y="0"/>
                  </a:moveTo>
                  <a:lnTo>
                    <a:pt x="1" y="2596"/>
                  </a:lnTo>
                  <a:lnTo>
                    <a:pt x="2787" y="2596"/>
                  </a:lnTo>
                  <a:lnTo>
                    <a:pt x="2787" y="1334"/>
                  </a:lnTo>
                  <a:cubicBezTo>
                    <a:pt x="2787" y="596"/>
                    <a:pt x="2192" y="0"/>
                    <a:pt x="14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96"/>
            <p:cNvSpPr/>
            <p:nvPr/>
          </p:nvSpPr>
          <p:spPr>
            <a:xfrm>
              <a:off x="5568315" y="3327133"/>
              <a:ext cx="220814" cy="59693"/>
            </a:xfrm>
            <a:custGeom>
              <a:rect b="b" l="l" r="r" t="t"/>
              <a:pathLst>
                <a:path extrusionOk="0" h="1835" w="6788">
                  <a:moveTo>
                    <a:pt x="310" y="1"/>
                  </a:moveTo>
                  <a:cubicBezTo>
                    <a:pt x="167" y="1"/>
                    <a:pt x="0" y="120"/>
                    <a:pt x="0" y="287"/>
                  </a:cubicBezTo>
                  <a:lnTo>
                    <a:pt x="0" y="1549"/>
                  </a:lnTo>
                  <a:cubicBezTo>
                    <a:pt x="0" y="1692"/>
                    <a:pt x="119" y="1835"/>
                    <a:pt x="310" y="1835"/>
                  </a:cubicBezTo>
                  <a:lnTo>
                    <a:pt x="6502" y="1835"/>
                  </a:lnTo>
                  <a:cubicBezTo>
                    <a:pt x="6668" y="1835"/>
                    <a:pt x="6787" y="1692"/>
                    <a:pt x="6787" y="1549"/>
                  </a:cubicBezTo>
                  <a:lnTo>
                    <a:pt x="6787" y="287"/>
                  </a:lnTo>
                  <a:cubicBezTo>
                    <a:pt x="6787" y="144"/>
                    <a:pt x="6668" y="1"/>
                    <a:pt x="650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96"/>
            <p:cNvSpPr/>
            <p:nvPr/>
          </p:nvSpPr>
          <p:spPr>
            <a:xfrm>
              <a:off x="5679861" y="3326352"/>
              <a:ext cx="110797" cy="60473"/>
            </a:xfrm>
            <a:custGeom>
              <a:rect b="b" l="l" r="r" t="t"/>
              <a:pathLst>
                <a:path extrusionOk="0" h="1859" w="3406">
                  <a:moveTo>
                    <a:pt x="0" y="1"/>
                  </a:moveTo>
                  <a:lnTo>
                    <a:pt x="0" y="1859"/>
                  </a:lnTo>
                  <a:lnTo>
                    <a:pt x="3096" y="1859"/>
                  </a:lnTo>
                  <a:cubicBezTo>
                    <a:pt x="3287" y="1859"/>
                    <a:pt x="3406" y="1716"/>
                    <a:pt x="3406" y="1573"/>
                  </a:cubicBezTo>
                  <a:lnTo>
                    <a:pt x="3406" y="311"/>
                  </a:lnTo>
                  <a:cubicBezTo>
                    <a:pt x="3406" y="144"/>
                    <a:pt x="3287"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1" name="Google Shape;21751;p96"/>
          <p:cNvGrpSpPr/>
          <p:nvPr/>
        </p:nvGrpSpPr>
        <p:grpSpPr>
          <a:xfrm>
            <a:off x="6231650" y="5670367"/>
            <a:ext cx="541781" cy="538125"/>
            <a:chOff x="5517178" y="3601393"/>
            <a:chExt cx="347095" cy="344753"/>
          </a:xfrm>
        </p:grpSpPr>
        <p:sp>
          <p:nvSpPr>
            <p:cNvPr id="21752" name="Google Shape;21752;p96"/>
            <p:cNvSpPr/>
            <p:nvPr/>
          </p:nvSpPr>
          <p:spPr>
            <a:xfrm>
              <a:off x="5517178" y="3601393"/>
              <a:ext cx="263428" cy="321527"/>
            </a:xfrm>
            <a:custGeom>
              <a:rect b="b" l="l" r="r" t="t"/>
              <a:pathLst>
                <a:path extrusionOk="0" h="9884" w="8098">
                  <a:moveTo>
                    <a:pt x="929" y="0"/>
                  </a:moveTo>
                  <a:cubicBezTo>
                    <a:pt x="405" y="0"/>
                    <a:pt x="0" y="405"/>
                    <a:pt x="0" y="905"/>
                  </a:cubicBezTo>
                  <a:lnTo>
                    <a:pt x="0" y="8954"/>
                  </a:lnTo>
                  <a:cubicBezTo>
                    <a:pt x="0" y="9454"/>
                    <a:pt x="405" y="9883"/>
                    <a:pt x="929" y="9883"/>
                  </a:cubicBezTo>
                  <a:lnTo>
                    <a:pt x="7169" y="9883"/>
                  </a:lnTo>
                  <a:cubicBezTo>
                    <a:pt x="7693" y="9883"/>
                    <a:pt x="8097" y="9454"/>
                    <a:pt x="8097" y="8954"/>
                  </a:cubicBezTo>
                  <a:lnTo>
                    <a:pt x="8097" y="2453"/>
                  </a:lnTo>
                  <a:lnTo>
                    <a:pt x="559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96"/>
            <p:cNvSpPr/>
            <p:nvPr/>
          </p:nvSpPr>
          <p:spPr>
            <a:xfrm>
              <a:off x="5648860" y="3601393"/>
              <a:ext cx="131746" cy="321527"/>
            </a:xfrm>
            <a:custGeom>
              <a:rect b="b" l="l" r="r" t="t"/>
              <a:pathLst>
                <a:path extrusionOk="0" h="9884" w="4050">
                  <a:moveTo>
                    <a:pt x="1" y="0"/>
                  </a:moveTo>
                  <a:lnTo>
                    <a:pt x="1" y="9883"/>
                  </a:lnTo>
                  <a:lnTo>
                    <a:pt x="3121" y="9883"/>
                  </a:lnTo>
                  <a:cubicBezTo>
                    <a:pt x="3645" y="9883"/>
                    <a:pt x="4049" y="9454"/>
                    <a:pt x="4049" y="8954"/>
                  </a:cubicBezTo>
                  <a:lnTo>
                    <a:pt x="4049" y="2453"/>
                  </a:lnTo>
                  <a:lnTo>
                    <a:pt x="1549"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96"/>
            <p:cNvSpPr/>
            <p:nvPr/>
          </p:nvSpPr>
          <p:spPr>
            <a:xfrm>
              <a:off x="5699216" y="3601393"/>
              <a:ext cx="81390" cy="79796"/>
            </a:xfrm>
            <a:custGeom>
              <a:rect b="b" l="l" r="r" t="t"/>
              <a:pathLst>
                <a:path extrusionOk="0" h="2453" w="2502">
                  <a:moveTo>
                    <a:pt x="1" y="0"/>
                  </a:moveTo>
                  <a:lnTo>
                    <a:pt x="1" y="2167"/>
                  </a:lnTo>
                  <a:cubicBezTo>
                    <a:pt x="1" y="2310"/>
                    <a:pt x="120" y="2453"/>
                    <a:pt x="310" y="2453"/>
                  </a:cubicBezTo>
                  <a:lnTo>
                    <a:pt x="2501" y="2453"/>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96"/>
            <p:cNvSpPr/>
            <p:nvPr/>
          </p:nvSpPr>
          <p:spPr>
            <a:xfrm>
              <a:off x="5577586" y="3754967"/>
              <a:ext cx="62783" cy="46518"/>
            </a:xfrm>
            <a:custGeom>
              <a:rect b="b" l="l" r="r" t="t"/>
              <a:pathLst>
                <a:path extrusionOk="0" h="1430" w="1930">
                  <a:moveTo>
                    <a:pt x="1585" y="0"/>
                  </a:moveTo>
                  <a:cubicBezTo>
                    <a:pt x="1501" y="0"/>
                    <a:pt x="1418" y="30"/>
                    <a:pt x="1358" y="90"/>
                  </a:cubicBezTo>
                  <a:lnTo>
                    <a:pt x="787" y="661"/>
                  </a:lnTo>
                  <a:lnTo>
                    <a:pt x="549" y="423"/>
                  </a:lnTo>
                  <a:cubicBezTo>
                    <a:pt x="489" y="363"/>
                    <a:pt x="406" y="334"/>
                    <a:pt x="325" y="334"/>
                  </a:cubicBezTo>
                  <a:cubicBezTo>
                    <a:pt x="245" y="334"/>
                    <a:pt x="168" y="363"/>
                    <a:pt x="120" y="423"/>
                  </a:cubicBezTo>
                  <a:cubicBezTo>
                    <a:pt x="1" y="542"/>
                    <a:pt x="1" y="756"/>
                    <a:pt x="120" y="875"/>
                  </a:cubicBezTo>
                  <a:lnTo>
                    <a:pt x="549" y="1304"/>
                  </a:lnTo>
                  <a:cubicBezTo>
                    <a:pt x="608" y="1387"/>
                    <a:pt x="692" y="1429"/>
                    <a:pt x="778" y="1429"/>
                  </a:cubicBezTo>
                  <a:cubicBezTo>
                    <a:pt x="864" y="1429"/>
                    <a:pt x="954" y="1387"/>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96"/>
            <p:cNvSpPr/>
            <p:nvPr/>
          </p:nvSpPr>
          <p:spPr>
            <a:xfrm>
              <a:off x="5577586" y="3816937"/>
              <a:ext cx="62783" cy="45575"/>
            </a:xfrm>
            <a:custGeom>
              <a:rect b="b" l="l" r="r" t="t"/>
              <a:pathLst>
                <a:path extrusionOk="0" h="1401"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57"/>
                    <a:pt x="120" y="876"/>
                  </a:cubicBezTo>
                  <a:lnTo>
                    <a:pt x="549" y="1304"/>
                  </a:lnTo>
                  <a:cubicBezTo>
                    <a:pt x="616" y="1371"/>
                    <a:pt x="713" y="1401"/>
                    <a:pt x="807" y="1401"/>
                  </a:cubicBezTo>
                  <a:cubicBezTo>
                    <a:pt x="879" y="1401"/>
                    <a:pt x="949" y="1383"/>
                    <a:pt x="1001" y="1352"/>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96"/>
            <p:cNvSpPr/>
            <p:nvPr/>
          </p:nvSpPr>
          <p:spPr>
            <a:xfrm>
              <a:off x="5657382" y="3700545"/>
              <a:ext cx="62035" cy="20949"/>
            </a:xfrm>
            <a:custGeom>
              <a:rect b="b" l="l" r="r" t="t"/>
              <a:pathLst>
                <a:path extrusionOk="0" h="644" w="1907">
                  <a:moveTo>
                    <a:pt x="334" y="0"/>
                  </a:moveTo>
                  <a:cubicBezTo>
                    <a:pt x="144" y="0"/>
                    <a:pt x="1" y="191"/>
                    <a:pt x="48" y="358"/>
                  </a:cubicBezTo>
                  <a:cubicBezTo>
                    <a:pt x="72" y="524"/>
                    <a:pt x="215" y="643"/>
                    <a:pt x="358" y="643"/>
                  </a:cubicBezTo>
                  <a:lnTo>
                    <a:pt x="1596" y="643"/>
                  </a:lnTo>
                  <a:cubicBezTo>
                    <a:pt x="1787" y="643"/>
                    <a:pt x="1906" y="477"/>
                    <a:pt x="1882" y="286"/>
                  </a:cubicBezTo>
                  <a:cubicBezTo>
                    <a:pt x="1858" y="119"/>
                    <a:pt x="1716"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96"/>
            <p:cNvSpPr/>
            <p:nvPr/>
          </p:nvSpPr>
          <p:spPr>
            <a:xfrm>
              <a:off x="5657382" y="3761733"/>
              <a:ext cx="42647" cy="20169"/>
            </a:xfrm>
            <a:custGeom>
              <a:rect b="b" l="l" r="r" t="t"/>
              <a:pathLst>
                <a:path extrusionOk="0" h="620" w="1311">
                  <a:moveTo>
                    <a:pt x="334" y="1"/>
                  </a:moveTo>
                  <a:cubicBezTo>
                    <a:pt x="144" y="1"/>
                    <a:pt x="1" y="191"/>
                    <a:pt x="48" y="358"/>
                  </a:cubicBezTo>
                  <a:cubicBezTo>
                    <a:pt x="72" y="501"/>
                    <a:pt x="215" y="620"/>
                    <a:pt x="358" y="620"/>
                  </a:cubicBezTo>
                  <a:lnTo>
                    <a:pt x="1001" y="620"/>
                  </a:lnTo>
                  <a:cubicBezTo>
                    <a:pt x="1168" y="620"/>
                    <a:pt x="1311" y="453"/>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96"/>
            <p:cNvSpPr/>
            <p:nvPr/>
          </p:nvSpPr>
          <p:spPr>
            <a:xfrm>
              <a:off x="5657382" y="3822922"/>
              <a:ext cx="42647" cy="20201"/>
            </a:xfrm>
            <a:custGeom>
              <a:rect b="b" l="l" r="r" t="t"/>
              <a:pathLst>
                <a:path extrusionOk="0" h="621" w="1311">
                  <a:moveTo>
                    <a:pt x="334" y="1"/>
                  </a:moveTo>
                  <a:cubicBezTo>
                    <a:pt x="144" y="1"/>
                    <a:pt x="1" y="168"/>
                    <a:pt x="48" y="358"/>
                  </a:cubicBezTo>
                  <a:cubicBezTo>
                    <a:pt x="72" y="501"/>
                    <a:pt x="215" y="620"/>
                    <a:pt x="358" y="620"/>
                  </a:cubicBezTo>
                  <a:lnTo>
                    <a:pt x="1001" y="620"/>
                  </a:lnTo>
                  <a:cubicBezTo>
                    <a:pt x="1168" y="620"/>
                    <a:pt x="1311" y="477"/>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96"/>
            <p:cNvSpPr/>
            <p:nvPr/>
          </p:nvSpPr>
          <p:spPr>
            <a:xfrm>
              <a:off x="5577586" y="3696088"/>
              <a:ext cx="62783" cy="45347"/>
            </a:xfrm>
            <a:custGeom>
              <a:rect b="b" l="l" r="r" t="t"/>
              <a:pathLst>
                <a:path extrusionOk="0" h="1394"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33"/>
                    <a:pt x="120" y="852"/>
                  </a:cubicBezTo>
                  <a:lnTo>
                    <a:pt x="549" y="1304"/>
                  </a:lnTo>
                  <a:cubicBezTo>
                    <a:pt x="608" y="1364"/>
                    <a:pt x="692" y="1394"/>
                    <a:pt x="778" y="1394"/>
                  </a:cubicBezTo>
                  <a:cubicBezTo>
                    <a:pt x="864" y="1394"/>
                    <a:pt x="954" y="1364"/>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96"/>
            <p:cNvSpPr/>
            <p:nvPr/>
          </p:nvSpPr>
          <p:spPr>
            <a:xfrm>
              <a:off x="5676770" y="3780341"/>
              <a:ext cx="187503" cy="165805"/>
            </a:xfrm>
            <a:custGeom>
              <a:rect b="b" l="l" r="r" t="t"/>
              <a:pathLst>
                <a:path extrusionOk="0" h="5097" w="5764">
                  <a:moveTo>
                    <a:pt x="1643" y="0"/>
                  </a:moveTo>
                  <a:lnTo>
                    <a:pt x="1643" y="2143"/>
                  </a:lnTo>
                  <a:lnTo>
                    <a:pt x="119" y="4620"/>
                  </a:lnTo>
                  <a:cubicBezTo>
                    <a:pt x="0" y="4811"/>
                    <a:pt x="167" y="5096"/>
                    <a:pt x="405" y="5096"/>
                  </a:cubicBezTo>
                  <a:lnTo>
                    <a:pt x="5406" y="5096"/>
                  </a:lnTo>
                  <a:cubicBezTo>
                    <a:pt x="5597" y="5096"/>
                    <a:pt x="5763" y="4811"/>
                    <a:pt x="5644" y="4620"/>
                  </a:cubicBezTo>
                  <a:lnTo>
                    <a:pt x="4120" y="2143"/>
                  </a:lnTo>
                  <a:lnTo>
                    <a:pt x="412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96"/>
            <p:cNvSpPr/>
            <p:nvPr/>
          </p:nvSpPr>
          <p:spPr>
            <a:xfrm>
              <a:off x="5771270" y="3780341"/>
              <a:ext cx="93003" cy="165805"/>
            </a:xfrm>
            <a:custGeom>
              <a:rect b="b" l="l" r="r" t="t"/>
              <a:pathLst>
                <a:path extrusionOk="0" h="5097" w="2859">
                  <a:moveTo>
                    <a:pt x="1" y="0"/>
                  </a:moveTo>
                  <a:lnTo>
                    <a:pt x="1" y="5096"/>
                  </a:lnTo>
                  <a:lnTo>
                    <a:pt x="2453" y="5096"/>
                  </a:lnTo>
                  <a:cubicBezTo>
                    <a:pt x="2692" y="5096"/>
                    <a:pt x="2858" y="4811"/>
                    <a:pt x="2739" y="4620"/>
                  </a:cubicBezTo>
                  <a:cubicBezTo>
                    <a:pt x="2644" y="4501"/>
                    <a:pt x="1310" y="2286"/>
                    <a:pt x="1215" y="2143"/>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96"/>
            <p:cNvSpPr/>
            <p:nvPr/>
          </p:nvSpPr>
          <p:spPr>
            <a:xfrm>
              <a:off x="5719385" y="3761733"/>
              <a:ext cx="102274" cy="20169"/>
            </a:xfrm>
            <a:custGeom>
              <a:rect b="b" l="l" r="r" t="t"/>
              <a:pathLst>
                <a:path extrusionOk="0" h="620" w="3144">
                  <a:moveTo>
                    <a:pt x="333" y="1"/>
                  </a:moveTo>
                  <a:cubicBezTo>
                    <a:pt x="143" y="1"/>
                    <a:pt x="0" y="191"/>
                    <a:pt x="24" y="358"/>
                  </a:cubicBezTo>
                  <a:cubicBezTo>
                    <a:pt x="71" y="501"/>
                    <a:pt x="214" y="620"/>
                    <a:pt x="357" y="620"/>
                  </a:cubicBezTo>
                  <a:lnTo>
                    <a:pt x="2810" y="620"/>
                  </a:lnTo>
                  <a:cubicBezTo>
                    <a:pt x="2977" y="620"/>
                    <a:pt x="3144" y="453"/>
                    <a:pt x="3096" y="263"/>
                  </a:cubicBezTo>
                  <a:cubicBezTo>
                    <a:pt x="3072" y="120"/>
                    <a:pt x="2929" y="1"/>
                    <a:pt x="278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96"/>
            <p:cNvSpPr/>
            <p:nvPr/>
          </p:nvSpPr>
          <p:spPr>
            <a:xfrm>
              <a:off x="5769709" y="3761733"/>
              <a:ext cx="50389" cy="20169"/>
            </a:xfrm>
            <a:custGeom>
              <a:rect b="b" l="l" r="r" t="t"/>
              <a:pathLst>
                <a:path extrusionOk="0" h="620" w="1549">
                  <a:moveTo>
                    <a:pt x="1" y="1"/>
                  </a:moveTo>
                  <a:lnTo>
                    <a:pt x="1" y="620"/>
                  </a:lnTo>
                  <a:lnTo>
                    <a:pt x="1239" y="620"/>
                  </a:lnTo>
                  <a:cubicBezTo>
                    <a:pt x="1382" y="620"/>
                    <a:pt x="1525" y="501"/>
                    <a:pt x="1525" y="358"/>
                  </a:cubicBezTo>
                  <a:cubicBezTo>
                    <a:pt x="1549" y="144"/>
                    <a:pt x="1406" y="1"/>
                    <a:pt x="123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96"/>
            <p:cNvSpPr/>
            <p:nvPr/>
          </p:nvSpPr>
          <p:spPr>
            <a:xfrm>
              <a:off x="5675990" y="3874060"/>
              <a:ext cx="188284" cy="72086"/>
            </a:xfrm>
            <a:custGeom>
              <a:rect b="b" l="l" r="r" t="t"/>
              <a:pathLst>
                <a:path extrusionOk="0" h="2216" w="5788">
                  <a:moveTo>
                    <a:pt x="1191" y="1"/>
                  </a:moveTo>
                  <a:lnTo>
                    <a:pt x="119" y="1739"/>
                  </a:lnTo>
                  <a:cubicBezTo>
                    <a:pt x="0" y="1930"/>
                    <a:pt x="143" y="2215"/>
                    <a:pt x="381" y="2215"/>
                  </a:cubicBezTo>
                  <a:lnTo>
                    <a:pt x="5382" y="2215"/>
                  </a:lnTo>
                  <a:cubicBezTo>
                    <a:pt x="5621" y="2215"/>
                    <a:pt x="5787" y="1930"/>
                    <a:pt x="5668" y="1739"/>
                  </a:cubicBezTo>
                  <a:lnTo>
                    <a:pt x="4597"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96"/>
            <p:cNvSpPr/>
            <p:nvPr/>
          </p:nvSpPr>
          <p:spPr>
            <a:xfrm>
              <a:off x="5769709" y="3874060"/>
              <a:ext cx="94565" cy="72086"/>
            </a:xfrm>
            <a:custGeom>
              <a:rect b="b" l="l" r="r" t="t"/>
              <a:pathLst>
                <a:path extrusionOk="0" h="2216" w="2907">
                  <a:moveTo>
                    <a:pt x="1" y="1"/>
                  </a:moveTo>
                  <a:lnTo>
                    <a:pt x="1" y="2215"/>
                  </a:lnTo>
                  <a:lnTo>
                    <a:pt x="2501" y="2215"/>
                  </a:lnTo>
                  <a:cubicBezTo>
                    <a:pt x="2740" y="2215"/>
                    <a:pt x="2906" y="1930"/>
                    <a:pt x="2787" y="1739"/>
                  </a:cubicBezTo>
                  <a:lnTo>
                    <a:pt x="17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7" name="Google Shape;21767;p96"/>
          <p:cNvGrpSpPr/>
          <p:nvPr/>
        </p:nvGrpSpPr>
        <p:grpSpPr>
          <a:xfrm>
            <a:off x="6231650" y="6542193"/>
            <a:ext cx="536957" cy="538125"/>
            <a:chOff x="5517178" y="4159933"/>
            <a:chExt cx="344005" cy="344753"/>
          </a:xfrm>
        </p:grpSpPr>
        <p:sp>
          <p:nvSpPr>
            <p:cNvPr id="21768" name="Google Shape;21768;p96"/>
            <p:cNvSpPr/>
            <p:nvPr/>
          </p:nvSpPr>
          <p:spPr>
            <a:xfrm>
              <a:off x="5679080" y="4419458"/>
              <a:ext cx="20169" cy="30220"/>
            </a:xfrm>
            <a:custGeom>
              <a:rect b="b" l="l" r="r" t="t"/>
              <a:pathLst>
                <a:path extrusionOk="0" h="929" w="620">
                  <a:moveTo>
                    <a:pt x="1" y="0"/>
                  </a:moveTo>
                  <a:lnTo>
                    <a:pt x="1" y="929"/>
                  </a:lnTo>
                  <a:cubicBezTo>
                    <a:pt x="108" y="881"/>
                    <a:pt x="209" y="857"/>
                    <a:pt x="310" y="857"/>
                  </a:cubicBezTo>
                  <a:cubicBezTo>
                    <a:pt x="411" y="857"/>
                    <a:pt x="513" y="881"/>
                    <a:pt x="620" y="929"/>
                  </a:cubicBezTo>
                  <a:lnTo>
                    <a:pt x="620" y="0"/>
                  </a:lnTo>
                  <a:cubicBezTo>
                    <a:pt x="513" y="12"/>
                    <a:pt x="411" y="18"/>
                    <a:pt x="310" y="18"/>
                  </a:cubicBezTo>
                  <a:cubicBezTo>
                    <a:pt x="209" y="18"/>
                    <a:pt x="108" y="12"/>
                    <a:pt x="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96"/>
            <p:cNvSpPr/>
            <p:nvPr/>
          </p:nvSpPr>
          <p:spPr>
            <a:xfrm>
              <a:off x="5689945" y="4419458"/>
              <a:ext cx="9304" cy="30220"/>
            </a:xfrm>
            <a:custGeom>
              <a:rect b="b" l="l" r="r" t="t"/>
              <a:pathLst>
                <a:path extrusionOk="0" h="929" w="286">
                  <a:moveTo>
                    <a:pt x="0" y="0"/>
                  </a:moveTo>
                  <a:lnTo>
                    <a:pt x="0" y="857"/>
                  </a:lnTo>
                  <a:cubicBezTo>
                    <a:pt x="72" y="857"/>
                    <a:pt x="191" y="881"/>
                    <a:pt x="286" y="929"/>
                  </a:cubicBezTo>
                  <a:lnTo>
                    <a:pt x="286" y="0"/>
                  </a:lnTo>
                  <a:cubicBezTo>
                    <a:pt x="238" y="12"/>
                    <a:pt x="185" y="18"/>
                    <a:pt x="134" y="18"/>
                  </a:cubicBezTo>
                  <a:cubicBezTo>
                    <a:pt x="83" y="18"/>
                    <a:pt x="36" y="12"/>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96"/>
            <p:cNvSpPr/>
            <p:nvPr/>
          </p:nvSpPr>
          <p:spPr>
            <a:xfrm>
              <a:off x="5742611" y="4386147"/>
              <a:ext cx="35653" cy="36434"/>
            </a:xfrm>
            <a:custGeom>
              <a:rect b="b" l="l" r="r" t="t"/>
              <a:pathLst>
                <a:path extrusionOk="0" h="1120" w="1096">
                  <a:moveTo>
                    <a:pt x="453" y="0"/>
                  </a:moveTo>
                  <a:cubicBezTo>
                    <a:pt x="310" y="191"/>
                    <a:pt x="143" y="333"/>
                    <a:pt x="0" y="453"/>
                  </a:cubicBezTo>
                  <a:lnTo>
                    <a:pt x="667" y="1119"/>
                  </a:lnTo>
                  <a:cubicBezTo>
                    <a:pt x="739" y="905"/>
                    <a:pt x="905" y="762"/>
                    <a:pt x="1096" y="667"/>
                  </a:cubicBezTo>
                  <a:lnTo>
                    <a:pt x="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96"/>
            <p:cNvSpPr/>
            <p:nvPr/>
          </p:nvSpPr>
          <p:spPr>
            <a:xfrm>
              <a:off x="5775922" y="4322616"/>
              <a:ext cx="30253" cy="20169"/>
            </a:xfrm>
            <a:custGeom>
              <a:rect b="b" l="l" r="r" t="t"/>
              <a:pathLst>
                <a:path extrusionOk="0" h="620" w="930">
                  <a:moveTo>
                    <a:pt x="0" y="0"/>
                  </a:moveTo>
                  <a:cubicBezTo>
                    <a:pt x="24" y="215"/>
                    <a:pt x="24" y="405"/>
                    <a:pt x="0" y="619"/>
                  </a:cubicBezTo>
                  <a:lnTo>
                    <a:pt x="929" y="619"/>
                  </a:lnTo>
                  <a:cubicBezTo>
                    <a:pt x="858" y="405"/>
                    <a:pt x="858" y="215"/>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96"/>
            <p:cNvSpPr/>
            <p:nvPr/>
          </p:nvSpPr>
          <p:spPr>
            <a:xfrm>
              <a:off x="5742611" y="4242820"/>
              <a:ext cx="35653" cy="36434"/>
            </a:xfrm>
            <a:custGeom>
              <a:rect b="b" l="l" r="r" t="t"/>
              <a:pathLst>
                <a:path extrusionOk="0" h="1120" w="1096">
                  <a:moveTo>
                    <a:pt x="667" y="0"/>
                  </a:moveTo>
                  <a:lnTo>
                    <a:pt x="0" y="667"/>
                  </a:lnTo>
                  <a:cubicBezTo>
                    <a:pt x="191" y="810"/>
                    <a:pt x="334" y="953"/>
                    <a:pt x="453" y="1120"/>
                  </a:cubicBezTo>
                  <a:lnTo>
                    <a:pt x="1096" y="453"/>
                  </a:lnTo>
                  <a:cubicBezTo>
                    <a:pt x="905" y="358"/>
                    <a:pt x="763" y="215"/>
                    <a:pt x="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96"/>
            <p:cNvSpPr/>
            <p:nvPr/>
          </p:nvSpPr>
          <p:spPr>
            <a:xfrm>
              <a:off x="5679080" y="4215690"/>
              <a:ext cx="20169" cy="30253"/>
            </a:xfrm>
            <a:custGeom>
              <a:rect b="b" l="l" r="r" t="t"/>
              <a:pathLst>
                <a:path extrusionOk="0" h="930" w="620">
                  <a:moveTo>
                    <a:pt x="1" y="1"/>
                  </a:moveTo>
                  <a:lnTo>
                    <a:pt x="1" y="930"/>
                  </a:lnTo>
                  <a:cubicBezTo>
                    <a:pt x="108" y="918"/>
                    <a:pt x="209" y="912"/>
                    <a:pt x="310" y="912"/>
                  </a:cubicBezTo>
                  <a:cubicBezTo>
                    <a:pt x="411" y="912"/>
                    <a:pt x="513" y="918"/>
                    <a:pt x="620" y="930"/>
                  </a:cubicBezTo>
                  <a:lnTo>
                    <a:pt x="620" y="1"/>
                  </a:lnTo>
                  <a:cubicBezTo>
                    <a:pt x="513" y="37"/>
                    <a:pt x="411" y="54"/>
                    <a:pt x="310" y="54"/>
                  </a:cubicBezTo>
                  <a:cubicBezTo>
                    <a:pt x="209" y="54"/>
                    <a:pt x="108" y="37"/>
                    <a:pt x="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96"/>
            <p:cNvSpPr/>
            <p:nvPr/>
          </p:nvSpPr>
          <p:spPr>
            <a:xfrm>
              <a:off x="5689945" y="4215690"/>
              <a:ext cx="9304" cy="30253"/>
            </a:xfrm>
            <a:custGeom>
              <a:rect b="b" l="l" r="r" t="t"/>
              <a:pathLst>
                <a:path extrusionOk="0" h="930" w="286">
                  <a:moveTo>
                    <a:pt x="286" y="1"/>
                  </a:moveTo>
                  <a:cubicBezTo>
                    <a:pt x="216" y="36"/>
                    <a:pt x="134" y="58"/>
                    <a:pt x="66" y="58"/>
                  </a:cubicBezTo>
                  <a:cubicBezTo>
                    <a:pt x="42" y="58"/>
                    <a:pt x="19" y="55"/>
                    <a:pt x="0" y="49"/>
                  </a:cubicBezTo>
                  <a:lnTo>
                    <a:pt x="0" y="906"/>
                  </a:lnTo>
                  <a:cubicBezTo>
                    <a:pt x="72" y="906"/>
                    <a:pt x="191" y="930"/>
                    <a:pt x="286" y="930"/>
                  </a:cubicBezTo>
                  <a:lnTo>
                    <a:pt x="28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96"/>
            <p:cNvSpPr/>
            <p:nvPr/>
          </p:nvSpPr>
          <p:spPr>
            <a:xfrm>
              <a:off x="5598503" y="4242820"/>
              <a:ext cx="35685" cy="36434"/>
            </a:xfrm>
            <a:custGeom>
              <a:rect b="b" l="l" r="r" t="t"/>
              <a:pathLst>
                <a:path extrusionOk="0" h="1120" w="1097">
                  <a:moveTo>
                    <a:pt x="453" y="0"/>
                  </a:moveTo>
                  <a:cubicBezTo>
                    <a:pt x="358" y="215"/>
                    <a:pt x="215" y="358"/>
                    <a:pt x="1" y="453"/>
                  </a:cubicBezTo>
                  <a:lnTo>
                    <a:pt x="668" y="1120"/>
                  </a:lnTo>
                  <a:cubicBezTo>
                    <a:pt x="811" y="929"/>
                    <a:pt x="954" y="786"/>
                    <a:pt x="1096" y="667"/>
                  </a:cubicBezTo>
                  <a:lnTo>
                    <a:pt x="45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96"/>
            <p:cNvSpPr/>
            <p:nvPr/>
          </p:nvSpPr>
          <p:spPr>
            <a:xfrm>
              <a:off x="5572186" y="4322616"/>
              <a:ext cx="30253" cy="20169"/>
            </a:xfrm>
            <a:custGeom>
              <a:rect b="b" l="l" r="r" t="t"/>
              <a:pathLst>
                <a:path extrusionOk="0" h="620" w="930">
                  <a:moveTo>
                    <a:pt x="0" y="0"/>
                  </a:moveTo>
                  <a:cubicBezTo>
                    <a:pt x="96" y="215"/>
                    <a:pt x="96" y="405"/>
                    <a:pt x="0" y="619"/>
                  </a:cubicBezTo>
                  <a:lnTo>
                    <a:pt x="929" y="619"/>
                  </a:lnTo>
                  <a:cubicBezTo>
                    <a:pt x="905" y="405"/>
                    <a:pt x="905" y="215"/>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96"/>
            <p:cNvSpPr/>
            <p:nvPr/>
          </p:nvSpPr>
          <p:spPr>
            <a:xfrm>
              <a:off x="5598503" y="4386147"/>
              <a:ext cx="35685" cy="36434"/>
            </a:xfrm>
            <a:custGeom>
              <a:rect b="b" l="l" r="r" t="t"/>
              <a:pathLst>
                <a:path extrusionOk="0" h="1120" w="1097">
                  <a:moveTo>
                    <a:pt x="668" y="0"/>
                  </a:moveTo>
                  <a:lnTo>
                    <a:pt x="1" y="667"/>
                  </a:lnTo>
                  <a:cubicBezTo>
                    <a:pt x="215" y="762"/>
                    <a:pt x="358" y="929"/>
                    <a:pt x="453" y="1119"/>
                  </a:cubicBezTo>
                  <a:lnTo>
                    <a:pt x="1096" y="453"/>
                  </a:lnTo>
                  <a:cubicBezTo>
                    <a:pt x="954" y="333"/>
                    <a:pt x="811" y="191"/>
                    <a:pt x="6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96"/>
            <p:cNvSpPr/>
            <p:nvPr/>
          </p:nvSpPr>
          <p:spPr>
            <a:xfrm>
              <a:off x="5598503" y="4241258"/>
              <a:ext cx="182103" cy="182103"/>
            </a:xfrm>
            <a:custGeom>
              <a:rect b="b" l="l" r="r" t="t"/>
              <a:pathLst>
                <a:path extrusionOk="0" h="5598" w="5598">
                  <a:moveTo>
                    <a:pt x="2811" y="1"/>
                  </a:moveTo>
                  <a:cubicBezTo>
                    <a:pt x="1263" y="1"/>
                    <a:pt x="1" y="1239"/>
                    <a:pt x="1" y="2787"/>
                  </a:cubicBezTo>
                  <a:cubicBezTo>
                    <a:pt x="1" y="4335"/>
                    <a:pt x="1263" y="5597"/>
                    <a:pt x="2811" y="5597"/>
                  </a:cubicBezTo>
                  <a:cubicBezTo>
                    <a:pt x="4311" y="5597"/>
                    <a:pt x="5574" y="4335"/>
                    <a:pt x="5597" y="2787"/>
                  </a:cubicBezTo>
                  <a:cubicBezTo>
                    <a:pt x="5597" y="1239"/>
                    <a:pt x="4335" y="1"/>
                    <a:pt x="281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96"/>
            <p:cNvSpPr/>
            <p:nvPr/>
          </p:nvSpPr>
          <p:spPr>
            <a:xfrm>
              <a:off x="5689945" y="4242039"/>
              <a:ext cx="89880" cy="182070"/>
            </a:xfrm>
            <a:custGeom>
              <a:rect b="b" l="l" r="r" t="t"/>
              <a:pathLst>
                <a:path extrusionOk="0" h="5597" w="2763">
                  <a:moveTo>
                    <a:pt x="0" y="1"/>
                  </a:moveTo>
                  <a:lnTo>
                    <a:pt x="0" y="5597"/>
                  </a:lnTo>
                  <a:cubicBezTo>
                    <a:pt x="72" y="5597"/>
                    <a:pt x="191" y="5573"/>
                    <a:pt x="286" y="5573"/>
                  </a:cubicBezTo>
                  <a:cubicBezTo>
                    <a:pt x="1643" y="5430"/>
                    <a:pt x="2763" y="4240"/>
                    <a:pt x="2763" y="2811"/>
                  </a:cubicBezTo>
                  <a:cubicBezTo>
                    <a:pt x="2763" y="1334"/>
                    <a:pt x="1691" y="191"/>
                    <a:pt x="286" y="24"/>
                  </a:cubicBezTo>
                  <a:cubicBezTo>
                    <a:pt x="191" y="1"/>
                    <a:pt x="119"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96"/>
            <p:cNvSpPr/>
            <p:nvPr/>
          </p:nvSpPr>
          <p:spPr>
            <a:xfrm>
              <a:off x="5618672" y="4262175"/>
              <a:ext cx="141798" cy="141798"/>
            </a:xfrm>
            <a:custGeom>
              <a:rect b="b" l="l" r="r" t="t"/>
              <a:pathLst>
                <a:path extrusionOk="0" h="4359" w="4359">
                  <a:moveTo>
                    <a:pt x="2191" y="1"/>
                  </a:moveTo>
                  <a:cubicBezTo>
                    <a:pt x="1000" y="1"/>
                    <a:pt x="0" y="1001"/>
                    <a:pt x="0" y="2192"/>
                  </a:cubicBezTo>
                  <a:cubicBezTo>
                    <a:pt x="0" y="3382"/>
                    <a:pt x="1000" y="4359"/>
                    <a:pt x="2191" y="4359"/>
                  </a:cubicBezTo>
                  <a:cubicBezTo>
                    <a:pt x="3382" y="4359"/>
                    <a:pt x="4358" y="3382"/>
                    <a:pt x="4358" y="2192"/>
                  </a:cubicBezTo>
                  <a:cubicBezTo>
                    <a:pt x="4358" y="953"/>
                    <a:pt x="3382" y="1"/>
                    <a:pt x="219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96"/>
            <p:cNvSpPr/>
            <p:nvPr/>
          </p:nvSpPr>
          <p:spPr>
            <a:xfrm>
              <a:off x="5689945" y="4262175"/>
              <a:ext cx="70525" cy="141798"/>
            </a:xfrm>
            <a:custGeom>
              <a:rect b="b" l="l" r="r" t="t"/>
              <a:pathLst>
                <a:path extrusionOk="0" h="4359" w="2168">
                  <a:moveTo>
                    <a:pt x="0" y="1"/>
                  </a:moveTo>
                  <a:lnTo>
                    <a:pt x="0" y="4359"/>
                  </a:lnTo>
                  <a:cubicBezTo>
                    <a:pt x="1191" y="4359"/>
                    <a:pt x="2167" y="3382"/>
                    <a:pt x="2167" y="2192"/>
                  </a:cubicBezTo>
                  <a:cubicBezTo>
                    <a:pt x="2167" y="953"/>
                    <a:pt x="1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96"/>
            <p:cNvSpPr/>
            <p:nvPr/>
          </p:nvSpPr>
          <p:spPr>
            <a:xfrm>
              <a:off x="5671338" y="4282116"/>
              <a:ext cx="36434" cy="101168"/>
            </a:xfrm>
            <a:custGeom>
              <a:rect b="b" l="l" r="r" t="t"/>
              <a:pathLst>
                <a:path extrusionOk="0" h="3110" w="1120">
                  <a:moveTo>
                    <a:pt x="766" y="0"/>
                  </a:moveTo>
                  <a:cubicBezTo>
                    <a:pt x="677" y="0"/>
                    <a:pt x="590" y="37"/>
                    <a:pt x="524" y="102"/>
                  </a:cubicBezTo>
                  <a:lnTo>
                    <a:pt x="120" y="626"/>
                  </a:lnTo>
                  <a:cubicBezTo>
                    <a:pt x="24" y="745"/>
                    <a:pt x="24" y="888"/>
                    <a:pt x="120" y="1007"/>
                  </a:cubicBezTo>
                  <a:lnTo>
                    <a:pt x="358" y="1293"/>
                  </a:lnTo>
                  <a:lnTo>
                    <a:pt x="120" y="1602"/>
                  </a:lnTo>
                  <a:cubicBezTo>
                    <a:pt x="24" y="1722"/>
                    <a:pt x="24" y="1864"/>
                    <a:pt x="120" y="1983"/>
                  </a:cubicBezTo>
                  <a:lnTo>
                    <a:pt x="358" y="2293"/>
                  </a:lnTo>
                  <a:lnTo>
                    <a:pt x="120" y="2579"/>
                  </a:lnTo>
                  <a:cubicBezTo>
                    <a:pt x="1" y="2722"/>
                    <a:pt x="24" y="2912"/>
                    <a:pt x="143" y="3031"/>
                  </a:cubicBezTo>
                  <a:cubicBezTo>
                    <a:pt x="197" y="3085"/>
                    <a:pt x="270" y="3110"/>
                    <a:pt x="345" y="3110"/>
                  </a:cubicBezTo>
                  <a:cubicBezTo>
                    <a:pt x="436" y="3110"/>
                    <a:pt x="530" y="3073"/>
                    <a:pt x="596" y="3008"/>
                  </a:cubicBezTo>
                  <a:lnTo>
                    <a:pt x="1001" y="2484"/>
                  </a:lnTo>
                  <a:cubicBezTo>
                    <a:pt x="1096" y="2365"/>
                    <a:pt x="1096" y="2222"/>
                    <a:pt x="1001" y="2103"/>
                  </a:cubicBezTo>
                  <a:lnTo>
                    <a:pt x="763" y="1817"/>
                  </a:lnTo>
                  <a:lnTo>
                    <a:pt x="1001" y="1507"/>
                  </a:lnTo>
                  <a:cubicBezTo>
                    <a:pt x="1096" y="1388"/>
                    <a:pt x="1096" y="1245"/>
                    <a:pt x="1001" y="1126"/>
                  </a:cubicBezTo>
                  <a:lnTo>
                    <a:pt x="763" y="817"/>
                  </a:lnTo>
                  <a:lnTo>
                    <a:pt x="1001" y="531"/>
                  </a:lnTo>
                  <a:cubicBezTo>
                    <a:pt x="1120" y="388"/>
                    <a:pt x="1096" y="197"/>
                    <a:pt x="977" y="78"/>
                  </a:cubicBezTo>
                  <a:cubicBezTo>
                    <a:pt x="913" y="25"/>
                    <a:pt x="839" y="0"/>
                    <a:pt x="766"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96"/>
            <p:cNvSpPr/>
            <p:nvPr/>
          </p:nvSpPr>
          <p:spPr>
            <a:xfrm>
              <a:off x="5688384" y="4282018"/>
              <a:ext cx="18607" cy="98729"/>
            </a:xfrm>
            <a:custGeom>
              <a:rect b="b" l="l" r="r" t="t"/>
              <a:pathLst>
                <a:path extrusionOk="0" h="3035" w="572">
                  <a:moveTo>
                    <a:pt x="228" y="1"/>
                  </a:moveTo>
                  <a:cubicBezTo>
                    <a:pt x="146" y="1"/>
                    <a:pt x="63" y="31"/>
                    <a:pt x="0" y="81"/>
                  </a:cubicBezTo>
                  <a:lnTo>
                    <a:pt x="0" y="3034"/>
                  </a:lnTo>
                  <a:lnTo>
                    <a:pt x="48" y="3011"/>
                  </a:lnTo>
                  <a:lnTo>
                    <a:pt x="453" y="2487"/>
                  </a:lnTo>
                  <a:cubicBezTo>
                    <a:pt x="548" y="2368"/>
                    <a:pt x="548" y="2225"/>
                    <a:pt x="453" y="2106"/>
                  </a:cubicBezTo>
                  <a:lnTo>
                    <a:pt x="215" y="1820"/>
                  </a:lnTo>
                  <a:lnTo>
                    <a:pt x="453" y="1510"/>
                  </a:lnTo>
                  <a:cubicBezTo>
                    <a:pt x="572" y="1391"/>
                    <a:pt x="572" y="1224"/>
                    <a:pt x="453" y="1129"/>
                  </a:cubicBezTo>
                  <a:lnTo>
                    <a:pt x="215" y="820"/>
                  </a:lnTo>
                  <a:lnTo>
                    <a:pt x="453" y="534"/>
                  </a:lnTo>
                  <a:cubicBezTo>
                    <a:pt x="572" y="391"/>
                    <a:pt x="548" y="200"/>
                    <a:pt x="429" y="81"/>
                  </a:cubicBezTo>
                  <a:cubicBezTo>
                    <a:pt x="373" y="25"/>
                    <a:pt x="301" y="1"/>
                    <a:pt x="2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96"/>
            <p:cNvSpPr/>
            <p:nvPr/>
          </p:nvSpPr>
          <p:spPr>
            <a:xfrm>
              <a:off x="5659725" y="4160714"/>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96"/>
            <p:cNvSpPr/>
            <p:nvPr/>
          </p:nvSpPr>
          <p:spPr>
            <a:xfrm>
              <a:off x="5689945" y="4159933"/>
              <a:ext cx="29472" cy="60441"/>
            </a:xfrm>
            <a:custGeom>
              <a:rect b="b" l="l" r="r" t="t"/>
              <a:pathLst>
                <a:path extrusionOk="0" h="1858" w="906">
                  <a:moveTo>
                    <a:pt x="0" y="0"/>
                  </a:moveTo>
                  <a:lnTo>
                    <a:pt x="0" y="1858"/>
                  </a:lnTo>
                  <a:cubicBezTo>
                    <a:pt x="72" y="1858"/>
                    <a:pt x="191" y="1834"/>
                    <a:pt x="286" y="1810"/>
                  </a:cubicBezTo>
                  <a:cubicBezTo>
                    <a:pt x="643" y="1691"/>
                    <a:pt x="905" y="1358"/>
                    <a:pt x="905" y="953"/>
                  </a:cubicBezTo>
                  <a:cubicBezTo>
                    <a:pt x="905" y="453"/>
                    <a:pt x="500" y="24"/>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96"/>
            <p:cNvSpPr/>
            <p:nvPr/>
          </p:nvSpPr>
          <p:spPr>
            <a:xfrm>
              <a:off x="5679861" y="4180850"/>
              <a:ext cx="19388" cy="19388"/>
            </a:xfrm>
            <a:custGeom>
              <a:rect b="b" l="l" r="r" t="t"/>
              <a:pathLst>
                <a:path extrusionOk="0" h="596" w="596">
                  <a:moveTo>
                    <a:pt x="310" y="0"/>
                  </a:moveTo>
                  <a:cubicBezTo>
                    <a:pt x="143" y="0"/>
                    <a:pt x="0" y="119"/>
                    <a:pt x="0" y="310"/>
                  </a:cubicBezTo>
                  <a:cubicBezTo>
                    <a:pt x="0" y="453"/>
                    <a:pt x="120" y="596"/>
                    <a:pt x="310" y="596"/>
                  </a:cubicBezTo>
                  <a:cubicBezTo>
                    <a:pt x="453" y="596"/>
                    <a:pt x="596" y="477"/>
                    <a:pt x="596" y="310"/>
                  </a:cubicBezTo>
                  <a:cubicBezTo>
                    <a:pt x="596" y="167"/>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96"/>
            <p:cNvSpPr/>
            <p:nvPr/>
          </p:nvSpPr>
          <p:spPr>
            <a:xfrm>
              <a:off x="5689945" y="4180069"/>
              <a:ext cx="9304" cy="20169"/>
            </a:xfrm>
            <a:custGeom>
              <a:rect b="b" l="l" r="r" t="t"/>
              <a:pathLst>
                <a:path extrusionOk="0" h="620" w="286">
                  <a:moveTo>
                    <a:pt x="0" y="0"/>
                  </a:moveTo>
                  <a:lnTo>
                    <a:pt x="0" y="620"/>
                  </a:lnTo>
                  <a:cubicBezTo>
                    <a:pt x="143" y="620"/>
                    <a:pt x="286" y="501"/>
                    <a:pt x="286" y="334"/>
                  </a:cubicBezTo>
                  <a:cubicBezTo>
                    <a:pt x="286" y="143"/>
                    <a:pt x="143"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96"/>
            <p:cNvSpPr/>
            <p:nvPr/>
          </p:nvSpPr>
          <p:spPr>
            <a:xfrm>
              <a:off x="5548179" y="4202352"/>
              <a:ext cx="80935" cy="59920"/>
            </a:xfrm>
            <a:custGeom>
              <a:rect b="b" l="l" r="r" t="t"/>
              <a:pathLst>
                <a:path extrusionOk="0" h="1842" w="2488">
                  <a:moveTo>
                    <a:pt x="1250" y="0"/>
                  </a:moveTo>
                  <a:cubicBezTo>
                    <a:pt x="1012" y="0"/>
                    <a:pt x="774" y="89"/>
                    <a:pt x="595" y="268"/>
                  </a:cubicBezTo>
                  <a:cubicBezTo>
                    <a:pt x="0" y="863"/>
                    <a:pt x="429" y="1840"/>
                    <a:pt x="1262" y="1840"/>
                  </a:cubicBezTo>
                  <a:cubicBezTo>
                    <a:pt x="1281" y="1841"/>
                    <a:pt x="1300" y="1841"/>
                    <a:pt x="1318" y="1841"/>
                  </a:cubicBezTo>
                  <a:cubicBezTo>
                    <a:pt x="2113" y="1841"/>
                    <a:pt x="2487" y="850"/>
                    <a:pt x="1905" y="268"/>
                  </a:cubicBezTo>
                  <a:cubicBezTo>
                    <a:pt x="1727" y="89"/>
                    <a:pt x="1488" y="0"/>
                    <a:pt x="125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96"/>
            <p:cNvSpPr/>
            <p:nvPr/>
          </p:nvSpPr>
          <p:spPr>
            <a:xfrm>
              <a:off x="5579148" y="4223367"/>
              <a:ext cx="23291" cy="19485"/>
            </a:xfrm>
            <a:custGeom>
              <a:rect b="b" l="l" r="r" t="t"/>
              <a:pathLst>
                <a:path extrusionOk="0" h="599" w="716">
                  <a:moveTo>
                    <a:pt x="321" y="0"/>
                  </a:moveTo>
                  <a:cubicBezTo>
                    <a:pt x="155" y="0"/>
                    <a:pt x="1" y="134"/>
                    <a:pt x="1" y="313"/>
                  </a:cubicBezTo>
                  <a:cubicBezTo>
                    <a:pt x="1" y="455"/>
                    <a:pt x="120" y="598"/>
                    <a:pt x="310" y="598"/>
                  </a:cubicBezTo>
                  <a:cubicBezTo>
                    <a:pt x="596" y="598"/>
                    <a:pt x="715" y="289"/>
                    <a:pt x="548" y="98"/>
                  </a:cubicBezTo>
                  <a:cubicBezTo>
                    <a:pt x="480" y="30"/>
                    <a:pt x="399" y="0"/>
                    <a:pt x="32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96"/>
            <p:cNvSpPr/>
            <p:nvPr/>
          </p:nvSpPr>
          <p:spPr>
            <a:xfrm>
              <a:off x="5517178" y="4303228"/>
              <a:ext cx="60441" cy="59693"/>
            </a:xfrm>
            <a:custGeom>
              <a:rect b="b" l="l" r="r" t="t"/>
              <a:pathLst>
                <a:path extrusionOk="0" h="1835" w="1858">
                  <a:moveTo>
                    <a:pt x="929" y="1"/>
                  </a:moveTo>
                  <a:cubicBezTo>
                    <a:pt x="405" y="1"/>
                    <a:pt x="0" y="406"/>
                    <a:pt x="0" y="930"/>
                  </a:cubicBezTo>
                  <a:cubicBezTo>
                    <a:pt x="0" y="1430"/>
                    <a:pt x="405" y="1835"/>
                    <a:pt x="929" y="1835"/>
                  </a:cubicBezTo>
                  <a:cubicBezTo>
                    <a:pt x="1429" y="1835"/>
                    <a:pt x="1858" y="1430"/>
                    <a:pt x="1858" y="930"/>
                  </a:cubicBezTo>
                  <a:cubicBezTo>
                    <a:pt x="1858" y="406"/>
                    <a:pt x="1429" y="1"/>
                    <a:pt x="929"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96"/>
            <p:cNvSpPr/>
            <p:nvPr/>
          </p:nvSpPr>
          <p:spPr>
            <a:xfrm>
              <a:off x="5537314" y="4323396"/>
              <a:ext cx="19388" cy="19388"/>
            </a:xfrm>
            <a:custGeom>
              <a:rect b="b" l="l" r="r" t="t"/>
              <a:pathLst>
                <a:path extrusionOk="0" h="596" w="596">
                  <a:moveTo>
                    <a:pt x="310" y="0"/>
                  </a:moveTo>
                  <a:cubicBezTo>
                    <a:pt x="167" y="0"/>
                    <a:pt x="1" y="119"/>
                    <a:pt x="1" y="310"/>
                  </a:cubicBezTo>
                  <a:cubicBezTo>
                    <a:pt x="1" y="453"/>
                    <a:pt x="120" y="595"/>
                    <a:pt x="310" y="595"/>
                  </a:cubicBezTo>
                  <a:cubicBezTo>
                    <a:pt x="477" y="595"/>
                    <a:pt x="596" y="453"/>
                    <a:pt x="596" y="310"/>
                  </a:cubicBezTo>
                  <a:cubicBezTo>
                    <a:pt x="596" y="143"/>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96"/>
            <p:cNvSpPr/>
            <p:nvPr/>
          </p:nvSpPr>
          <p:spPr>
            <a:xfrm>
              <a:off x="5555921"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96"/>
            <p:cNvSpPr/>
            <p:nvPr/>
          </p:nvSpPr>
          <p:spPr>
            <a:xfrm>
              <a:off x="5578367" y="4421962"/>
              <a:ext cx="22511" cy="20559"/>
            </a:xfrm>
            <a:custGeom>
              <a:rect b="b" l="l" r="r" t="t"/>
              <a:pathLst>
                <a:path extrusionOk="0" h="632" w="692">
                  <a:moveTo>
                    <a:pt x="346" y="0"/>
                  </a:moveTo>
                  <a:cubicBezTo>
                    <a:pt x="263" y="0"/>
                    <a:pt x="179" y="30"/>
                    <a:pt x="120" y="90"/>
                  </a:cubicBezTo>
                  <a:cubicBezTo>
                    <a:pt x="1" y="209"/>
                    <a:pt x="1" y="423"/>
                    <a:pt x="120" y="542"/>
                  </a:cubicBezTo>
                  <a:cubicBezTo>
                    <a:pt x="179" y="602"/>
                    <a:pt x="263" y="632"/>
                    <a:pt x="346" y="632"/>
                  </a:cubicBezTo>
                  <a:cubicBezTo>
                    <a:pt x="429" y="632"/>
                    <a:pt x="513" y="602"/>
                    <a:pt x="572" y="542"/>
                  </a:cubicBezTo>
                  <a:cubicBezTo>
                    <a:pt x="691" y="423"/>
                    <a:pt x="691" y="256"/>
                    <a:pt x="572" y="90"/>
                  </a:cubicBezTo>
                  <a:cubicBezTo>
                    <a:pt x="513" y="30"/>
                    <a:pt x="429" y="0"/>
                    <a:pt x="3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96"/>
            <p:cNvSpPr/>
            <p:nvPr/>
          </p:nvSpPr>
          <p:spPr>
            <a:xfrm>
              <a:off x="5659725" y="4444245"/>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96"/>
            <p:cNvSpPr/>
            <p:nvPr/>
          </p:nvSpPr>
          <p:spPr>
            <a:xfrm>
              <a:off x="5689945" y="4443465"/>
              <a:ext cx="29472" cy="61221"/>
            </a:xfrm>
            <a:custGeom>
              <a:rect b="b" l="l" r="r" t="t"/>
              <a:pathLst>
                <a:path extrusionOk="0" h="1882" w="906">
                  <a:moveTo>
                    <a:pt x="0" y="0"/>
                  </a:moveTo>
                  <a:lnTo>
                    <a:pt x="0" y="1882"/>
                  </a:lnTo>
                  <a:cubicBezTo>
                    <a:pt x="500" y="1882"/>
                    <a:pt x="905" y="1453"/>
                    <a:pt x="905" y="953"/>
                  </a:cubicBezTo>
                  <a:cubicBezTo>
                    <a:pt x="905" y="572"/>
                    <a:pt x="643" y="215"/>
                    <a:pt x="286" y="72"/>
                  </a:cubicBezTo>
                  <a:cubicBezTo>
                    <a:pt x="191" y="24"/>
                    <a:pt x="119"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96"/>
            <p:cNvSpPr/>
            <p:nvPr/>
          </p:nvSpPr>
          <p:spPr>
            <a:xfrm>
              <a:off x="5679861" y="4465910"/>
              <a:ext cx="19388" cy="19420"/>
            </a:xfrm>
            <a:custGeom>
              <a:rect b="b" l="l" r="r" t="t"/>
              <a:pathLst>
                <a:path extrusionOk="0" h="597" w="596">
                  <a:moveTo>
                    <a:pt x="310" y="1"/>
                  </a:moveTo>
                  <a:cubicBezTo>
                    <a:pt x="143" y="1"/>
                    <a:pt x="0" y="120"/>
                    <a:pt x="0" y="287"/>
                  </a:cubicBezTo>
                  <a:cubicBezTo>
                    <a:pt x="0" y="453"/>
                    <a:pt x="120" y="596"/>
                    <a:pt x="310" y="596"/>
                  </a:cubicBezTo>
                  <a:cubicBezTo>
                    <a:pt x="453" y="596"/>
                    <a:pt x="596" y="453"/>
                    <a:pt x="596" y="287"/>
                  </a:cubicBezTo>
                  <a:cubicBezTo>
                    <a:pt x="596" y="144"/>
                    <a:pt x="477"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96"/>
            <p:cNvSpPr/>
            <p:nvPr/>
          </p:nvSpPr>
          <p:spPr>
            <a:xfrm>
              <a:off x="5689945" y="4463601"/>
              <a:ext cx="9304" cy="20949"/>
            </a:xfrm>
            <a:custGeom>
              <a:rect b="b" l="l" r="r" t="t"/>
              <a:pathLst>
                <a:path extrusionOk="0" h="644" w="286">
                  <a:moveTo>
                    <a:pt x="0" y="0"/>
                  </a:moveTo>
                  <a:lnTo>
                    <a:pt x="0" y="643"/>
                  </a:lnTo>
                  <a:cubicBezTo>
                    <a:pt x="143" y="643"/>
                    <a:pt x="286" y="524"/>
                    <a:pt x="286" y="334"/>
                  </a:cubicBezTo>
                  <a:cubicBezTo>
                    <a:pt x="286" y="191"/>
                    <a:pt x="143" y="48"/>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96"/>
            <p:cNvSpPr/>
            <p:nvPr/>
          </p:nvSpPr>
          <p:spPr>
            <a:xfrm>
              <a:off x="5756566"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96"/>
            <p:cNvSpPr/>
            <p:nvPr/>
          </p:nvSpPr>
          <p:spPr>
            <a:xfrm>
              <a:off x="5777483" y="4421962"/>
              <a:ext cx="22478" cy="20559"/>
            </a:xfrm>
            <a:custGeom>
              <a:rect b="b" l="l" r="r" t="t"/>
              <a:pathLst>
                <a:path extrusionOk="0" h="632" w="691">
                  <a:moveTo>
                    <a:pt x="345" y="0"/>
                  </a:moveTo>
                  <a:cubicBezTo>
                    <a:pt x="262" y="0"/>
                    <a:pt x="179" y="30"/>
                    <a:pt x="119" y="90"/>
                  </a:cubicBezTo>
                  <a:cubicBezTo>
                    <a:pt x="0" y="209"/>
                    <a:pt x="0" y="423"/>
                    <a:pt x="119" y="542"/>
                  </a:cubicBezTo>
                  <a:cubicBezTo>
                    <a:pt x="179" y="602"/>
                    <a:pt x="262" y="632"/>
                    <a:pt x="345" y="632"/>
                  </a:cubicBezTo>
                  <a:cubicBezTo>
                    <a:pt x="429" y="632"/>
                    <a:pt x="512" y="602"/>
                    <a:pt x="572" y="542"/>
                  </a:cubicBezTo>
                  <a:cubicBezTo>
                    <a:pt x="691" y="423"/>
                    <a:pt x="691" y="256"/>
                    <a:pt x="572" y="90"/>
                  </a:cubicBezTo>
                  <a:cubicBezTo>
                    <a:pt x="512" y="30"/>
                    <a:pt x="429" y="0"/>
                    <a:pt x="34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96"/>
            <p:cNvSpPr/>
            <p:nvPr/>
          </p:nvSpPr>
          <p:spPr>
            <a:xfrm>
              <a:off x="5800710" y="4302480"/>
              <a:ext cx="60473" cy="59660"/>
            </a:xfrm>
            <a:custGeom>
              <a:rect b="b" l="l" r="r" t="t"/>
              <a:pathLst>
                <a:path extrusionOk="0" h="1834" w="1859">
                  <a:moveTo>
                    <a:pt x="929" y="0"/>
                  </a:moveTo>
                  <a:cubicBezTo>
                    <a:pt x="429" y="0"/>
                    <a:pt x="1" y="405"/>
                    <a:pt x="1" y="905"/>
                  </a:cubicBezTo>
                  <a:cubicBezTo>
                    <a:pt x="1" y="1429"/>
                    <a:pt x="429" y="1834"/>
                    <a:pt x="929" y="1834"/>
                  </a:cubicBezTo>
                  <a:cubicBezTo>
                    <a:pt x="1429" y="1834"/>
                    <a:pt x="1858" y="1429"/>
                    <a:pt x="1858" y="905"/>
                  </a:cubicBezTo>
                  <a:cubicBezTo>
                    <a:pt x="1858" y="405"/>
                    <a:pt x="1429"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96"/>
            <p:cNvSpPr/>
            <p:nvPr/>
          </p:nvSpPr>
          <p:spPr>
            <a:xfrm>
              <a:off x="5821626" y="4323396"/>
              <a:ext cx="20169" cy="19388"/>
            </a:xfrm>
            <a:custGeom>
              <a:rect b="b" l="l" r="r" t="t"/>
              <a:pathLst>
                <a:path extrusionOk="0" h="596" w="620">
                  <a:moveTo>
                    <a:pt x="286" y="0"/>
                  </a:moveTo>
                  <a:cubicBezTo>
                    <a:pt x="143" y="0"/>
                    <a:pt x="1" y="119"/>
                    <a:pt x="1" y="310"/>
                  </a:cubicBezTo>
                  <a:cubicBezTo>
                    <a:pt x="1" y="453"/>
                    <a:pt x="120" y="595"/>
                    <a:pt x="286" y="595"/>
                  </a:cubicBezTo>
                  <a:cubicBezTo>
                    <a:pt x="453" y="595"/>
                    <a:pt x="620" y="453"/>
                    <a:pt x="596" y="310"/>
                  </a:cubicBezTo>
                  <a:cubicBezTo>
                    <a:pt x="596" y="143"/>
                    <a:pt x="429" y="0"/>
                    <a:pt x="2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96"/>
            <p:cNvSpPr/>
            <p:nvPr/>
          </p:nvSpPr>
          <p:spPr>
            <a:xfrm>
              <a:off x="5756566" y="4202352"/>
              <a:ext cx="65873" cy="60636"/>
            </a:xfrm>
            <a:custGeom>
              <a:rect b="b" l="l" r="r" t="t"/>
              <a:pathLst>
                <a:path extrusionOk="0" h="1864" w="2025">
                  <a:moveTo>
                    <a:pt x="1012" y="0"/>
                  </a:moveTo>
                  <a:cubicBezTo>
                    <a:pt x="774" y="0"/>
                    <a:pt x="536" y="89"/>
                    <a:pt x="357" y="268"/>
                  </a:cubicBezTo>
                  <a:cubicBezTo>
                    <a:pt x="0" y="625"/>
                    <a:pt x="0" y="1221"/>
                    <a:pt x="357" y="1578"/>
                  </a:cubicBezTo>
                  <a:cubicBezTo>
                    <a:pt x="536" y="1768"/>
                    <a:pt x="774" y="1864"/>
                    <a:pt x="1012" y="1864"/>
                  </a:cubicBezTo>
                  <a:cubicBezTo>
                    <a:pt x="1250" y="1864"/>
                    <a:pt x="1489" y="1768"/>
                    <a:pt x="1667" y="1578"/>
                  </a:cubicBezTo>
                  <a:cubicBezTo>
                    <a:pt x="2024" y="1221"/>
                    <a:pt x="2024" y="625"/>
                    <a:pt x="1667" y="268"/>
                  </a:cubicBezTo>
                  <a:cubicBezTo>
                    <a:pt x="1489" y="89"/>
                    <a:pt x="1250" y="0"/>
                    <a:pt x="10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96"/>
            <p:cNvSpPr/>
            <p:nvPr/>
          </p:nvSpPr>
          <p:spPr>
            <a:xfrm>
              <a:off x="5775922" y="4222684"/>
              <a:ext cx="23259" cy="19681"/>
            </a:xfrm>
            <a:custGeom>
              <a:rect b="b" l="l" r="r" t="t"/>
              <a:pathLst>
                <a:path extrusionOk="0" h="605" w="715">
                  <a:moveTo>
                    <a:pt x="405" y="0"/>
                  </a:moveTo>
                  <a:cubicBezTo>
                    <a:pt x="143" y="0"/>
                    <a:pt x="0" y="334"/>
                    <a:pt x="167" y="500"/>
                  </a:cubicBezTo>
                  <a:cubicBezTo>
                    <a:pt x="240" y="573"/>
                    <a:pt x="326" y="604"/>
                    <a:pt x="408" y="604"/>
                  </a:cubicBezTo>
                  <a:cubicBezTo>
                    <a:pt x="569" y="604"/>
                    <a:pt x="715" y="483"/>
                    <a:pt x="715" y="310"/>
                  </a:cubicBezTo>
                  <a:cubicBezTo>
                    <a:pt x="715" y="143"/>
                    <a:pt x="596" y="0"/>
                    <a:pt x="4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4" name="Google Shape;21804;p96"/>
          <p:cNvGrpSpPr/>
          <p:nvPr/>
        </p:nvGrpSpPr>
        <p:grpSpPr>
          <a:xfrm>
            <a:off x="7088149" y="3048798"/>
            <a:ext cx="568427" cy="536957"/>
            <a:chOff x="6263163" y="1921869"/>
            <a:chExt cx="364166" cy="344005"/>
          </a:xfrm>
        </p:grpSpPr>
        <p:sp>
          <p:nvSpPr>
            <p:cNvPr id="21805" name="Google Shape;21805;p96"/>
            <p:cNvSpPr/>
            <p:nvPr/>
          </p:nvSpPr>
          <p:spPr>
            <a:xfrm>
              <a:off x="6263969" y="1938134"/>
              <a:ext cx="282035" cy="327740"/>
            </a:xfrm>
            <a:custGeom>
              <a:rect b="b" l="l" r="r" t="t"/>
              <a:pathLst>
                <a:path extrusionOk="0" h="10075" w="8670">
                  <a:moveTo>
                    <a:pt x="2763" y="1"/>
                  </a:moveTo>
                  <a:lnTo>
                    <a:pt x="2763" y="4097"/>
                  </a:lnTo>
                  <a:lnTo>
                    <a:pt x="715" y="7383"/>
                  </a:lnTo>
                  <a:cubicBezTo>
                    <a:pt x="1" y="8550"/>
                    <a:pt x="834" y="10074"/>
                    <a:pt x="2192" y="10074"/>
                  </a:cubicBezTo>
                  <a:lnTo>
                    <a:pt x="6407" y="10074"/>
                  </a:lnTo>
                  <a:cubicBezTo>
                    <a:pt x="7788" y="10074"/>
                    <a:pt x="8669" y="8550"/>
                    <a:pt x="7907" y="7383"/>
                  </a:cubicBezTo>
                  <a:lnTo>
                    <a:pt x="5859" y="4097"/>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96"/>
            <p:cNvSpPr/>
            <p:nvPr/>
          </p:nvSpPr>
          <p:spPr>
            <a:xfrm>
              <a:off x="6406516" y="1938134"/>
              <a:ext cx="137927" cy="327740"/>
            </a:xfrm>
            <a:custGeom>
              <a:rect b="b" l="l" r="r" t="t"/>
              <a:pathLst>
                <a:path extrusionOk="0" h="10075" w="4240">
                  <a:moveTo>
                    <a:pt x="0" y="1"/>
                  </a:moveTo>
                  <a:lnTo>
                    <a:pt x="0" y="10074"/>
                  </a:lnTo>
                  <a:lnTo>
                    <a:pt x="2072" y="10074"/>
                  </a:lnTo>
                  <a:cubicBezTo>
                    <a:pt x="3406" y="10074"/>
                    <a:pt x="4239" y="8550"/>
                    <a:pt x="3525" y="7383"/>
                  </a:cubicBezTo>
                  <a:lnTo>
                    <a:pt x="1501" y="4097"/>
                  </a:lnTo>
                  <a:lnTo>
                    <a:pt x="1501"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96"/>
            <p:cNvSpPr/>
            <p:nvPr/>
          </p:nvSpPr>
          <p:spPr>
            <a:xfrm>
              <a:off x="6341456" y="1921869"/>
              <a:ext cx="128624" cy="20169"/>
            </a:xfrm>
            <a:custGeom>
              <a:rect b="b" l="l" r="r" t="t"/>
              <a:pathLst>
                <a:path extrusionOk="0" h="620" w="3954">
                  <a:moveTo>
                    <a:pt x="333" y="1"/>
                  </a:moveTo>
                  <a:cubicBezTo>
                    <a:pt x="143" y="1"/>
                    <a:pt x="0" y="143"/>
                    <a:pt x="24" y="358"/>
                  </a:cubicBezTo>
                  <a:cubicBezTo>
                    <a:pt x="24" y="501"/>
                    <a:pt x="167" y="620"/>
                    <a:pt x="333" y="620"/>
                  </a:cubicBezTo>
                  <a:lnTo>
                    <a:pt x="3596" y="620"/>
                  </a:lnTo>
                  <a:cubicBezTo>
                    <a:pt x="3810" y="620"/>
                    <a:pt x="3953" y="453"/>
                    <a:pt x="3929" y="263"/>
                  </a:cubicBezTo>
                  <a:cubicBezTo>
                    <a:pt x="3906" y="120"/>
                    <a:pt x="3739" y="1"/>
                    <a:pt x="359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96"/>
            <p:cNvSpPr/>
            <p:nvPr/>
          </p:nvSpPr>
          <p:spPr>
            <a:xfrm>
              <a:off x="6404954" y="1921869"/>
              <a:ext cx="64344" cy="20169"/>
            </a:xfrm>
            <a:custGeom>
              <a:rect b="b" l="l" r="r" t="t"/>
              <a:pathLst>
                <a:path extrusionOk="0" h="620" w="1978">
                  <a:moveTo>
                    <a:pt x="1" y="1"/>
                  </a:moveTo>
                  <a:lnTo>
                    <a:pt x="1" y="620"/>
                  </a:lnTo>
                  <a:lnTo>
                    <a:pt x="1644" y="620"/>
                  </a:lnTo>
                  <a:cubicBezTo>
                    <a:pt x="1835" y="620"/>
                    <a:pt x="1977" y="477"/>
                    <a:pt x="1954" y="263"/>
                  </a:cubicBezTo>
                  <a:cubicBezTo>
                    <a:pt x="1954" y="120"/>
                    <a:pt x="1787" y="1"/>
                    <a:pt x="164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96"/>
            <p:cNvSpPr/>
            <p:nvPr/>
          </p:nvSpPr>
          <p:spPr>
            <a:xfrm>
              <a:off x="6263163" y="2134125"/>
              <a:ext cx="282032" cy="131747"/>
            </a:xfrm>
            <a:custGeom>
              <a:rect b="b" l="l" r="r" t="t"/>
              <a:pathLst>
                <a:path extrusionOk="0" h="4050" w="8575">
                  <a:moveTo>
                    <a:pt x="1549" y="1"/>
                  </a:moveTo>
                  <a:lnTo>
                    <a:pt x="715" y="1358"/>
                  </a:lnTo>
                  <a:cubicBezTo>
                    <a:pt x="1" y="2525"/>
                    <a:pt x="834" y="4049"/>
                    <a:pt x="2192" y="4049"/>
                  </a:cubicBezTo>
                  <a:lnTo>
                    <a:pt x="6383" y="4049"/>
                  </a:lnTo>
                  <a:cubicBezTo>
                    <a:pt x="7741" y="4049"/>
                    <a:pt x="8574" y="2525"/>
                    <a:pt x="7860" y="1358"/>
                  </a:cubicBezTo>
                  <a:lnTo>
                    <a:pt x="7026"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96"/>
            <p:cNvSpPr/>
            <p:nvPr/>
          </p:nvSpPr>
          <p:spPr>
            <a:xfrm>
              <a:off x="6402582" y="2134125"/>
              <a:ext cx="142611" cy="131747"/>
            </a:xfrm>
            <a:custGeom>
              <a:rect b="b" l="l" r="r" t="t"/>
              <a:pathLst>
                <a:path extrusionOk="0" h="4050" w="4336">
                  <a:moveTo>
                    <a:pt x="1" y="1"/>
                  </a:moveTo>
                  <a:lnTo>
                    <a:pt x="1" y="4049"/>
                  </a:lnTo>
                  <a:lnTo>
                    <a:pt x="2097" y="4049"/>
                  </a:lnTo>
                  <a:cubicBezTo>
                    <a:pt x="3502" y="4049"/>
                    <a:pt x="4335" y="2525"/>
                    <a:pt x="3573" y="1358"/>
                  </a:cubicBezTo>
                  <a:lnTo>
                    <a:pt x="2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96"/>
            <p:cNvSpPr/>
            <p:nvPr/>
          </p:nvSpPr>
          <p:spPr>
            <a:xfrm>
              <a:off x="6432084" y="2165031"/>
              <a:ext cx="19388" cy="19485"/>
            </a:xfrm>
            <a:custGeom>
              <a:rect b="b" l="l" r="r" t="t"/>
              <a:pathLst>
                <a:path extrusionOk="0" h="599" w="596">
                  <a:moveTo>
                    <a:pt x="341" y="1"/>
                  </a:moveTo>
                  <a:cubicBezTo>
                    <a:pt x="331" y="1"/>
                    <a:pt x="320" y="2"/>
                    <a:pt x="310" y="3"/>
                  </a:cubicBezTo>
                  <a:cubicBezTo>
                    <a:pt x="167" y="3"/>
                    <a:pt x="0" y="122"/>
                    <a:pt x="0" y="289"/>
                  </a:cubicBezTo>
                  <a:cubicBezTo>
                    <a:pt x="0" y="456"/>
                    <a:pt x="119" y="599"/>
                    <a:pt x="310" y="599"/>
                  </a:cubicBezTo>
                  <a:cubicBezTo>
                    <a:pt x="453" y="599"/>
                    <a:pt x="596" y="480"/>
                    <a:pt x="596" y="289"/>
                  </a:cubicBezTo>
                  <a:cubicBezTo>
                    <a:pt x="596" y="135"/>
                    <a:pt x="473" y="1"/>
                    <a:pt x="34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96"/>
            <p:cNvSpPr/>
            <p:nvPr/>
          </p:nvSpPr>
          <p:spPr>
            <a:xfrm>
              <a:off x="6350727" y="2165129"/>
              <a:ext cx="60473" cy="59660"/>
            </a:xfrm>
            <a:custGeom>
              <a:rect b="b" l="l" r="r" t="t"/>
              <a:pathLst>
                <a:path extrusionOk="0" h="1834" w="1859">
                  <a:moveTo>
                    <a:pt x="930" y="0"/>
                  </a:moveTo>
                  <a:cubicBezTo>
                    <a:pt x="429" y="0"/>
                    <a:pt x="1" y="405"/>
                    <a:pt x="1" y="929"/>
                  </a:cubicBezTo>
                  <a:cubicBezTo>
                    <a:pt x="1" y="1429"/>
                    <a:pt x="429" y="1834"/>
                    <a:pt x="930" y="1834"/>
                  </a:cubicBezTo>
                  <a:cubicBezTo>
                    <a:pt x="1430" y="1834"/>
                    <a:pt x="1858" y="1429"/>
                    <a:pt x="1858" y="929"/>
                  </a:cubicBezTo>
                  <a:cubicBezTo>
                    <a:pt x="1858" y="405"/>
                    <a:pt x="1430" y="0"/>
                    <a:pt x="930"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96"/>
            <p:cNvSpPr/>
            <p:nvPr/>
          </p:nvSpPr>
          <p:spPr>
            <a:xfrm>
              <a:off x="6404954" y="2176742"/>
              <a:ext cx="7775" cy="35653"/>
            </a:xfrm>
            <a:custGeom>
              <a:rect b="b" l="l" r="r" t="t"/>
              <a:pathLst>
                <a:path extrusionOk="0" h="1096" w="239">
                  <a:moveTo>
                    <a:pt x="1" y="0"/>
                  </a:moveTo>
                  <a:lnTo>
                    <a:pt x="1" y="1096"/>
                  </a:lnTo>
                  <a:cubicBezTo>
                    <a:pt x="239" y="763"/>
                    <a:pt x="239" y="334"/>
                    <a:pt x="1"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96"/>
            <p:cNvSpPr/>
            <p:nvPr/>
          </p:nvSpPr>
          <p:spPr>
            <a:xfrm>
              <a:off x="6499487" y="2060545"/>
              <a:ext cx="127843" cy="124948"/>
            </a:xfrm>
            <a:custGeom>
              <a:rect b="b" l="l" r="r" t="t"/>
              <a:pathLst>
                <a:path extrusionOk="0" h="3841" w="3930">
                  <a:moveTo>
                    <a:pt x="1310" y="0"/>
                  </a:moveTo>
                  <a:cubicBezTo>
                    <a:pt x="1096" y="619"/>
                    <a:pt x="596" y="1096"/>
                    <a:pt x="0" y="1310"/>
                  </a:cubicBezTo>
                  <a:lnTo>
                    <a:pt x="2263" y="3572"/>
                  </a:lnTo>
                  <a:cubicBezTo>
                    <a:pt x="2441" y="3751"/>
                    <a:pt x="2679" y="3840"/>
                    <a:pt x="2917" y="3840"/>
                  </a:cubicBezTo>
                  <a:cubicBezTo>
                    <a:pt x="3156" y="3840"/>
                    <a:pt x="3394" y="3751"/>
                    <a:pt x="3572" y="3572"/>
                  </a:cubicBezTo>
                  <a:cubicBezTo>
                    <a:pt x="3930" y="3215"/>
                    <a:pt x="3930" y="2620"/>
                    <a:pt x="3572" y="2263"/>
                  </a:cubicBezTo>
                  <a:lnTo>
                    <a:pt x="13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96"/>
            <p:cNvSpPr/>
            <p:nvPr/>
          </p:nvSpPr>
          <p:spPr>
            <a:xfrm>
              <a:off x="6525055" y="2060545"/>
              <a:ext cx="102274" cy="116230"/>
            </a:xfrm>
            <a:custGeom>
              <a:rect b="b" l="l" r="r" t="t"/>
              <a:pathLst>
                <a:path extrusionOk="0" h="3573" w="3144">
                  <a:moveTo>
                    <a:pt x="524" y="0"/>
                  </a:moveTo>
                  <a:cubicBezTo>
                    <a:pt x="405" y="286"/>
                    <a:pt x="238" y="572"/>
                    <a:pt x="0" y="810"/>
                  </a:cubicBezTo>
                  <a:lnTo>
                    <a:pt x="2786" y="3572"/>
                  </a:lnTo>
                  <a:cubicBezTo>
                    <a:pt x="3144" y="3215"/>
                    <a:pt x="3144" y="2620"/>
                    <a:pt x="2786" y="2263"/>
                  </a:cubicBezTo>
                  <a:lnTo>
                    <a:pt x="52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96"/>
            <p:cNvSpPr/>
            <p:nvPr/>
          </p:nvSpPr>
          <p:spPr>
            <a:xfrm>
              <a:off x="6419690" y="1982310"/>
              <a:ext cx="111578" cy="110016"/>
            </a:xfrm>
            <a:custGeom>
              <a:rect b="b" l="l" r="r" t="t"/>
              <a:pathLst>
                <a:path extrusionOk="0" h="3382" w="3430">
                  <a:moveTo>
                    <a:pt x="1691" y="0"/>
                  </a:moveTo>
                  <a:cubicBezTo>
                    <a:pt x="786" y="0"/>
                    <a:pt x="0" y="738"/>
                    <a:pt x="0" y="1691"/>
                  </a:cubicBezTo>
                  <a:cubicBezTo>
                    <a:pt x="0" y="2620"/>
                    <a:pt x="739" y="3382"/>
                    <a:pt x="1691" y="3382"/>
                  </a:cubicBezTo>
                  <a:cubicBezTo>
                    <a:pt x="2644" y="3382"/>
                    <a:pt x="3430" y="2620"/>
                    <a:pt x="3406" y="1691"/>
                  </a:cubicBezTo>
                  <a:cubicBezTo>
                    <a:pt x="3406" y="762"/>
                    <a:pt x="2644" y="0"/>
                    <a:pt x="169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96"/>
            <p:cNvSpPr/>
            <p:nvPr/>
          </p:nvSpPr>
          <p:spPr>
            <a:xfrm>
              <a:off x="6435955" y="1981497"/>
              <a:ext cx="95313" cy="94565"/>
            </a:xfrm>
            <a:custGeom>
              <a:rect b="b" l="l" r="r" t="t"/>
              <a:pathLst>
                <a:path extrusionOk="0" h="2907" w="2930">
                  <a:moveTo>
                    <a:pt x="1194" y="1"/>
                  </a:moveTo>
                  <a:cubicBezTo>
                    <a:pt x="774" y="1"/>
                    <a:pt x="346" y="156"/>
                    <a:pt x="0" y="501"/>
                  </a:cubicBezTo>
                  <a:lnTo>
                    <a:pt x="2429" y="2907"/>
                  </a:lnTo>
                  <a:cubicBezTo>
                    <a:pt x="2715" y="2597"/>
                    <a:pt x="2930" y="2168"/>
                    <a:pt x="2930" y="1716"/>
                  </a:cubicBezTo>
                  <a:cubicBezTo>
                    <a:pt x="2930" y="683"/>
                    <a:pt x="2077" y="1"/>
                    <a:pt x="11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96"/>
            <p:cNvSpPr/>
            <p:nvPr/>
          </p:nvSpPr>
          <p:spPr>
            <a:xfrm>
              <a:off x="6401083" y="1962922"/>
              <a:ext cx="148792" cy="147231"/>
            </a:xfrm>
            <a:custGeom>
              <a:rect b="b" l="l" r="r" t="t"/>
              <a:pathLst>
                <a:path extrusionOk="0" h="4526" w="4574">
                  <a:moveTo>
                    <a:pt x="2263" y="644"/>
                  </a:moveTo>
                  <a:cubicBezTo>
                    <a:pt x="3168" y="644"/>
                    <a:pt x="3906" y="1382"/>
                    <a:pt x="3906" y="2287"/>
                  </a:cubicBezTo>
                  <a:cubicBezTo>
                    <a:pt x="3906" y="3168"/>
                    <a:pt x="3192" y="3930"/>
                    <a:pt x="2263" y="3930"/>
                  </a:cubicBezTo>
                  <a:cubicBezTo>
                    <a:pt x="1358" y="3930"/>
                    <a:pt x="644" y="3168"/>
                    <a:pt x="644" y="2287"/>
                  </a:cubicBezTo>
                  <a:cubicBezTo>
                    <a:pt x="644" y="1382"/>
                    <a:pt x="1382" y="644"/>
                    <a:pt x="2263" y="644"/>
                  </a:cubicBezTo>
                  <a:close/>
                  <a:moveTo>
                    <a:pt x="2263" y="1"/>
                  </a:moveTo>
                  <a:cubicBezTo>
                    <a:pt x="1025" y="1"/>
                    <a:pt x="1" y="1001"/>
                    <a:pt x="1" y="2263"/>
                  </a:cubicBezTo>
                  <a:cubicBezTo>
                    <a:pt x="1" y="3501"/>
                    <a:pt x="1025" y="4525"/>
                    <a:pt x="2263" y="4525"/>
                  </a:cubicBezTo>
                  <a:cubicBezTo>
                    <a:pt x="3525" y="4525"/>
                    <a:pt x="4526" y="3501"/>
                    <a:pt x="4526" y="2263"/>
                  </a:cubicBezTo>
                  <a:cubicBezTo>
                    <a:pt x="4573" y="1001"/>
                    <a:pt x="3525" y="1"/>
                    <a:pt x="226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96"/>
            <p:cNvSpPr/>
            <p:nvPr/>
          </p:nvSpPr>
          <p:spPr>
            <a:xfrm>
              <a:off x="6422781" y="1962922"/>
              <a:ext cx="127095" cy="125533"/>
            </a:xfrm>
            <a:custGeom>
              <a:rect b="b" l="l" r="r" t="t"/>
              <a:pathLst>
                <a:path extrusionOk="0" h="3859" w="3907">
                  <a:moveTo>
                    <a:pt x="1596" y="1"/>
                  </a:moveTo>
                  <a:cubicBezTo>
                    <a:pt x="977" y="1"/>
                    <a:pt x="405" y="239"/>
                    <a:pt x="1" y="644"/>
                  </a:cubicBezTo>
                  <a:lnTo>
                    <a:pt x="453" y="1096"/>
                  </a:lnTo>
                  <a:cubicBezTo>
                    <a:pt x="785" y="764"/>
                    <a:pt x="1194" y="615"/>
                    <a:pt x="1596" y="615"/>
                  </a:cubicBezTo>
                  <a:cubicBezTo>
                    <a:pt x="2434" y="615"/>
                    <a:pt x="3239" y="1265"/>
                    <a:pt x="3239" y="2263"/>
                  </a:cubicBezTo>
                  <a:cubicBezTo>
                    <a:pt x="3239" y="2692"/>
                    <a:pt x="3073" y="3120"/>
                    <a:pt x="2763" y="3406"/>
                  </a:cubicBezTo>
                  <a:lnTo>
                    <a:pt x="3216" y="3859"/>
                  </a:lnTo>
                  <a:cubicBezTo>
                    <a:pt x="3620" y="3454"/>
                    <a:pt x="3859" y="2882"/>
                    <a:pt x="3859" y="2263"/>
                  </a:cubicBezTo>
                  <a:cubicBezTo>
                    <a:pt x="3906" y="1001"/>
                    <a:pt x="2858" y="1"/>
                    <a:pt x="15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0" name="Google Shape;21820;p96"/>
          <p:cNvGrpSpPr/>
          <p:nvPr/>
        </p:nvGrpSpPr>
        <p:grpSpPr>
          <a:xfrm>
            <a:off x="7109971" y="3914581"/>
            <a:ext cx="546604" cy="538430"/>
            <a:chOff x="6277144" y="2476538"/>
            <a:chExt cx="350185" cy="344948"/>
          </a:xfrm>
        </p:grpSpPr>
        <p:sp>
          <p:nvSpPr>
            <p:cNvPr id="21821" name="Google Shape;21821;p96"/>
            <p:cNvSpPr/>
            <p:nvPr/>
          </p:nvSpPr>
          <p:spPr>
            <a:xfrm>
              <a:off x="6277144" y="2476538"/>
              <a:ext cx="350185" cy="344590"/>
            </a:xfrm>
            <a:custGeom>
              <a:rect b="b" l="l" r="r" t="t"/>
              <a:pathLst>
                <a:path extrusionOk="0" h="10593" w="10765">
                  <a:moveTo>
                    <a:pt x="429" y="1"/>
                  </a:moveTo>
                  <a:cubicBezTo>
                    <a:pt x="167" y="1"/>
                    <a:pt x="0" y="310"/>
                    <a:pt x="191" y="525"/>
                  </a:cubicBezTo>
                  <a:lnTo>
                    <a:pt x="4144" y="5406"/>
                  </a:lnTo>
                  <a:lnTo>
                    <a:pt x="4144" y="10265"/>
                  </a:lnTo>
                  <a:cubicBezTo>
                    <a:pt x="4144" y="10463"/>
                    <a:pt x="4280" y="10593"/>
                    <a:pt x="4429" y="10593"/>
                  </a:cubicBezTo>
                  <a:cubicBezTo>
                    <a:pt x="4477" y="10593"/>
                    <a:pt x="4526" y="10579"/>
                    <a:pt x="4573" y="10550"/>
                  </a:cubicBezTo>
                  <a:lnTo>
                    <a:pt x="6430" y="9622"/>
                  </a:lnTo>
                  <a:cubicBezTo>
                    <a:pt x="6549" y="9598"/>
                    <a:pt x="6621" y="9479"/>
                    <a:pt x="6621" y="9360"/>
                  </a:cubicBezTo>
                  <a:lnTo>
                    <a:pt x="6621" y="5406"/>
                  </a:lnTo>
                  <a:lnTo>
                    <a:pt x="10574" y="525"/>
                  </a:lnTo>
                  <a:cubicBezTo>
                    <a:pt x="10765" y="310"/>
                    <a:pt x="10598" y="1"/>
                    <a:pt x="1033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96"/>
            <p:cNvSpPr/>
            <p:nvPr/>
          </p:nvSpPr>
          <p:spPr>
            <a:xfrm>
              <a:off x="6411948" y="2652395"/>
              <a:ext cx="81358" cy="169091"/>
            </a:xfrm>
            <a:custGeom>
              <a:rect b="b" l="l" r="r" t="t"/>
              <a:pathLst>
                <a:path extrusionOk="0" h="5198" w="2501">
                  <a:moveTo>
                    <a:pt x="24" y="0"/>
                  </a:moveTo>
                  <a:lnTo>
                    <a:pt x="0" y="4859"/>
                  </a:lnTo>
                  <a:cubicBezTo>
                    <a:pt x="0" y="5065"/>
                    <a:pt x="148" y="5198"/>
                    <a:pt x="316" y="5198"/>
                  </a:cubicBezTo>
                  <a:cubicBezTo>
                    <a:pt x="361" y="5198"/>
                    <a:pt x="407" y="5188"/>
                    <a:pt x="453" y="5168"/>
                  </a:cubicBezTo>
                  <a:lnTo>
                    <a:pt x="2334" y="4216"/>
                  </a:lnTo>
                  <a:cubicBezTo>
                    <a:pt x="2453" y="4168"/>
                    <a:pt x="2501" y="4073"/>
                    <a:pt x="2501" y="3930"/>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23" name="Google Shape;21823;p96"/>
            <p:cNvGrpSpPr/>
            <p:nvPr/>
          </p:nvGrpSpPr>
          <p:grpSpPr>
            <a:xfrm>
              <a:off x="6451440" y="2476538"/>
              <a:ext cx="175890" cy="331611"/>
              <a:chOff x="6451440" y="2476538"/>
              <a:chExt cx="175890" cy="331611"/>
            </a:xfrm>
          </p:grpSpPr>
          <p:sp>
            <p:nvSpPr>
              <p:cNvPr id="21824" name="Google Shape;21824;p96"/>
              <p:cNvSpPr/>
              <p:nvPr/>
            </p:nvSpPr>
            <p:spPr>
              <a:xfrm>
                <a:off x="6451440" y="2476538"/>
                <a:ext cx="175890" cy="330830"/>
              </a:xfrm>
              <a:custGeom>
                <a:rect b="b" l="l" r="r" t="t"/>
                <a:pathLst>
                  <a:path extrusionOk="0" h="10170" w="5407">
                    <a:moveTo>
                      <a:pt x="1" y="1"/>
                    </a:moveTo>
                    <a:lnTo>
                      <a:pt x="1" y="10169"/>
                    </a:lnTo>
                    <a:lnTo>
                      <a:pt x="1072" y="9622"/>
                    </a:lnTo>
                    <a:cubicBezTo>
                      <a:pt x="1191" y="9574"/>
                      <a:pt x="1263" y="9479"/>
                      <a:pt x="1263" y="9360"/>
                    </a:cubicBezTo>
                    <a:lnTo>
                      <a:pt x="1263" y="5406"/>
                    </a:lnTo>
                    <a:lnTo>
                      <a:pt x="5216" y="525"/>
                    </a:lnTo>
                    <a:cubicBezTo>
                      <a:pt x="5407" y="310"/>
                      <a:pt x="5240" y="1"/>
                      <a:pt x="497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96"/>
              <p:cNvSpPr/>
              <p:nvPr/>
            </p:nvSpPr>
            <p:spPr>
              <a:xfrm>
                <a:off x="6451440" y="2652395"/>
                <a:ext cx="41085" cy="155754"/>
              </a:xfrm>
              <a:custGeom>
                <a:rect b="b" l="l" r="r" t="t"/>
                <a:pathLst>
                  <a:path extrusionOk="0" h="4788" w="1263">
                    <a:moveTo>
                      <a:pt x="1" y="0"/>
                    </a:moveTo>
                    <a:lnTo>
                      <a:pt x="1" y="4787"/>
                    </a:lnTo>
                    <a:lnTo>
                      <a:pt x="1072" y="4239"/>
                    </a:lnTo>
                    <a:cubicBezTo>
                      <a:pt x="1191" y="4192"/>
                      <a:pt x="1263" y="4073"/>
                      <a:pt x="1263" y="3954"/>
                    </a:cubicBezTo>
                    <a:lnTo>
                      <a:pt x="126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826" name="Google Shape;21826;p96"/>
          <p:cNvGrpSpPr/>
          <p:nvPr/>
        </p:nvGrpSpPr>
        <p:grpSpPr>
          <a:xfrm>
            <a:off x="7143839" y="4797120"/>
            <a:ext cx="488567" cy="538328"/>
            <a:chOff x="6298842" y="3041942"/>
            <a:chExt cx="313004" cy="344883"/>
          </a:xfrm>
        </p:grpSpPr>
        <p:sp>
          <p:nvSpPr>
            <p:cNvPr id="21827" name="Google Shape;21827;p96"/>
            <p:cNvSpPr/>
            <p:nvPr/>
          </p:nvSpPr>
          <p:spPr>
            <a:xfrm>
              <a:off x="6300370" y="3073008"/>
              <a:ext cx="261899" cy="229532"/>
            </a:xfrm>
            <a:custGeom>
              <a:rect b="b" l="l" r="r" t="t"/>
              <a:pathLst>
                <a:path extrusionOk="0" h="7056" w="8051">
                  <a:moveTo>
                    <a:pt x="4024" y="0"/>
                  </a:moveTo>
                  <a:cubicBezTo>
                    <a:pt x="2674" y="0"/>
                    <a:pt x="1391" y="795"/>
                    <a:pt x="811" y="2097"/>
                  </a:cubicBezTo>
                  <a:cubicBezTo>
                    <a:pt x="1" y="3883"/>
                    <a:pt x="811" y="5931"/>
                    <a:pt x="2597" y="6741"/>
                  </a:cubicBezTo>
                  <a:cubicBezTo>
                    <a:pt x="3068" y="6955"/>
                    <a:pt x="3561" y="7056"/>
                    <a:pt x="4045" y="7056"/>
                  </a:cubicBezTo>
                  <a:cubicBezTo>
                    <a:pt x="5396" y="7056"/>
                    <a:pt x="6679" y="6270"/>
                    <a:pt x="7240" y="4955"/>
                  </a:cubicBezTo>
                  <a:cubicBezTo>
                    <a:pt x="8050" y="3169"/>
                    <a:pt x="7240" y="1121"/>
                    <a:pt x="5454" y="311"/>
                  </a:cubicBezTo>
                  <a:cubicBezTo>
                    <a:pt x="4988" y="100"/>
                    <a:pt x="4502" y="0"/>
                    <a:pt x="4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96"/>
            <p:cNvSpPr/>
            <p:nvPr/>
          </p:nvSpPr>
          <p:spPr>
            <a:xfrm>
              <a:off x="6384818" y="3083906"/>
              <a:ext cx="177451" cy="218959"/>
            </a:xfrm>
            <a:custGeom>
              <a:rect b="b" l="l" r="r" t="t"/>
              <a:pathLst>
                <a:path extrusionOk="0" h="6731" w="5455">
                  <a:moveTo>
                    <a:pt x="2858" y="0"/>
                  </a:moveTo>
                  <a:cubicBezTo>
                    <a:pt x="2716" y="333"/>
                    <a:pt x="120" y="6168"/>
                    <a:pt x="1" y="6430"/>
                  </a:cubicBezTo>
                  <a:cubicBezTo>
                    <a:pt x="465" y="6634"/>
                    <a:pt x="947" y="6731"/>
                    <a:pt x="1420" y="6731"/>
                  </a:cubicBezTo>
                  <a:cubicBezTo>
                    <a:pt x="2768" y="6731"/>
                    <a:pt x="4045" y="5948"/>
                    <a:pt x="4644" y="4644"/>
                  </a:cubicBezTo>
                  <a:cubicBezTo>
                    <a:pt x="5454" y="2858"/>
                    <a:pt x="4644" y="786"/>
                    <a:pt x="285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96"/>
            <p:cNvSpPr/>
            <p:nvPr/>
          </p:nvSpPr>
          <p:spPr>
            <a:xfrm>
              <a:off x="6298842" y="3070178"/>
              <a:ext cx="271951" cy="236070"/>
            </a:xfrm>
            <a:custGeom>
              <a:rect b="b" l="l" r="r" t="t"/>
              <a:pathLst>
                <a:path extrusionOk="0" h="7257" w="8360">
                  <a:moveTo>
                    <a:pt x="3988" y="616"/>
                  </a:moveTo>
                  <a:cubicBezTo>
                    <a:pt x="4095" y="616"/>
                    <a:pt x="4202" y="623"/>
                    <a:pt x="4311" y="636"/>
                  </a:cubicBezTo>
                  <a:cubicBezTo>
                    <a:pt x="4073" y="851"/>
                    <a:pt x="3834" y="1089"/>
                    <a:pt x="3596" y="1375"/>
                  </a:cubicBezTo>
                  <a:lnTo>
                    <a:pt x="2667" y="970"/>
                  </a:lnTo>
                  <a:cubicBezTo>
                    <a:pt x="3092" y="738"/>
                    <a:pt x="3532" y="616"/>
                    <a:pt x="3988" y="616"/>
                  </a:cubicBezTo>
                  <a:close/>
                  <a:moveTo>
                    <a:pt x="5168" y="851"/>
                  </a:moveTo>
                  <a:lnTo>
                    <a:pt x="5406" y="922"/>
                  </a:lnTo>
                  <a:cubicBezTo>
                    <a:pt x="5525" y="1232"/>
                    <a:pt x="5573" y="1684"/>
                    <a:pt x="5478" y="2208"/>
                  </a:cubicBezTo>
                  <a:lnTo>
                    <a:pt x="4192" y="1637"/>
                  </a:lnTo>
                  <a:cubicBezTo>
                    <a:pt x="4525" y="1232"/>
                    <a:pt x="4882" y="922"/>
                    <a:pt x="5168" y="851"/>
                  </a:cubicBezTo>
                  <a:close/>
                  <a:moveTo>
                    <a:pt x="2072" y="1375"/>
                  </a:moveTo>
                  <a:lnTo>
                    <a:pt x="3239" y="1875"/>
                  </a:lnTo>
                  <a:cubicBezTo>
                    <a:pt x="3072" y="2161"/>
                    <a:pt x="2906" y="2422"/>
                    <a:pt x="2787" y="2684"/>
                  </a:cubicBezTo>
                  <a:lnTo>
                    <a:pt x="1477" y="2089"/>
                  </a:lnTo>
                  <a:cubicBezTo>
                    <a:pt x="1643" y="1851"/>
                    <a:pt x="1834" y="1589"/>
                    <a:pt x="2072" y="1375"/>
                  </a:cubicBezTo>
                  <a:close/>
                  <a:moveTo>
                    <a:pt x="6168" y="1398"/>
                  </a:moveTo>
                  <a:cubicBezTo>
                    <a:pt x="6549" y="1827"/>
                    <a:pt x="6835" y="2327"/>
                    <a:pt x="7002" y="2875"/>
                  </a:cubicBezTo>
                  <a:lnTo>
                    <a:pt x="6073" y="2446"/>
                  </a:lnTo>
                  <a:cubicBezTo>
                    <a:pt x="6121" y="2089"/>
                    <a:pt x="6168" y="1732"/>
                    <a:pt x="6168" y="1398"/>
                  </a:cubicBezTo>
                  <a:close/>
                  <a:moveTo>
                    <a:pt x="3811" y="2161"/>
                  </a:moveTo>
                  <a:lnTo>
                    <a:pt x="5335" y="2827"/>
                  </a:lnTo>
                  <a:cubicBezTo>
                    <a:pt x="5239" y="3137"/>
                    <a:pt x="5144" y="3423"/>
                    <a:pt x="5025" y="3732"/>
                  </a:cubicBezTo>
                  <a:lnTo>
                    <a:pt x="3358" y="2946"/>
                  </a:lnTo>
                  <a:cubicBezTo>
                    <a:pt x="3501" y="2661"/>
                    <a:pt x="3668" y="2399"/>
                    <a:pt x="3811" y="2161"/>
                  </a:cubicBezTo>
                  <a:close/>
                  <a:moveTo>
                    <a:pt x="1215" y="2684"/>
                  </a:moveTo>
                  <a:lnTo>
                    <a:pt x="2525" y="3280"/>
                  </a:lnTo>
                  <a:cubicBezTo>
                    <a:pt x="2406" y="3542"/>
                    <a:pt x="2310" y="3875"/>
                    <a:pt x="2239" y="4185"/>
                  </a:cubicBezTo>
                  <a:lnTo>
                    <a:pt x="1072" y="3661"/>
                  </a:lnTo>
                  <a:cubicBezTo>
                    <a:pt x="1072" y="3304"/>
                    <a:pt x="1120" y="3018"/>
                    <a:pt x="1215" y="2684"/>
                  </a:cubicBezTo>
                  <a:close/>
                  <a:moveTo>
                    <a:pt x="5930" y="3065"/>
                  </a:moveTo>
                  <a:lnTo>
                    <a:pt x="7073" y="3589"/>
                  </a:lnTo>
                  <a:cubicBezTo>
                    <a:pt x="7073" y="3899"/>
                    <a:pt x="7026" y="4232"/>
                    <a:pt x="6930" y="4542"/>
                  </a:cubicBezTo>
                  <a:lnTo>
                    <a:pt x="5620" y="3970"/>
                  </a:lnTo>
                  <a:cubicBezTo>
                    <a:pt x="5740" y="3708"/>
                    <a:pt x="5835" y="3375"/>
                    <a:pt x="5930" y="3065"/>
                  </a:cubicBezTo>
                  <a:close/>
                  <a:moveTo>
                    <a:pt x="3120" y="3518"/>
                  </a:moveTo>
                  <a:lnTo>
                    <a:pt x="4787" y="4256"/>
                  </a:lnTo>
                  <a:cubicBezTo>
                    <a:pt x="4644" y="4566"/>
                    <a:pt x="4501" y="4828"/>
                    <a:pt x="4334" y="5066"/>
                  </a:cubicBezTo>
                  <a:lnTo>
                    <a:pt x="2834" y="4423"/>
                  </a:lnTo>
                  <a:cubicBezTo>
                    <a:pt x="2906" y="4113"/>
                    <a:pt x="3001" y="3828"/>
                    <a:pt x="3120" y="3518"/>
                  </a:cubicBezTo>
                  <a:close/>
                  <a:moveTo>
                    <a:pt x="1191" y="4351"/>
                  </a:moveTo>
                  <a:lnTo>
                    <a:pt x="2120" y="4780"/>
                  </a:lnTo>
                  <a:cubicBezTo>
                    <a:pt x="2048" y="5137"/>
                    <a:pt x="2024" y="5495"/>
                    <a:pt x="2024" y="5804"/>
                  </a:cubicBezTo>
                  <a:cubicBezTo>
                    <a:pt x="1596" y="5423"/>
                    <a:pt x="1334" y="4923"/>
                    <a:pt x="1191" y="4351"/>
                  </a:cubicBezTo>
                  <a:close/>
                  <a:moveTo>
                    <a:pt x="5359" y="4566"/>
                  </a:moveTo>
                  <a:lnTo>
                    <a:pt x="6668" y="5161"/>
                  </a:lnTo>
                  <a:cubicBezTo>
                    <a:pt x="6525" y="5399"/>
                    <a:pt x="6311" y="5661"/>
                    <a:pt x="6073" y="5876"/>
                  </a:cubicBezTo>
                  <a:lnTo>
                    <a:pt x="4906" y="5375"/>
                  </a:lnTo>
                  <a:cubicBezTo>
                    <a:pt x="5097" y="5090"/>
                    <a:pt x="5239" y="4828"/>
                    <a:pt x="5359" y="4566"/>
                  </a:cubicBezTo>
                  <a:close/>
                  <a:moveTo>
                    <a:pt x="2667" y="5042"/>
                  </a:moveTo>
                  <a:lnTo>
                    <a:pt x="3953" y="5590"/>
                  </a:lnTo>
                  <a:cubicBezTo>
                    <a:pt x="3620" y="6018"/>
                    <a:pt x="3310" y="6328"/>
                    <a:pt x="2977" y="6399"/>
                  </a:cubicBezTo>
                  <a:lnTo>
                    <a:pt x="2739" y="6328"/>
                  </a:lnTo>
                  <a:cubicBezTo>
                    <a:pt x="2620" y="6018"/>
                    <a:pt x="2596" y="5566"/>
                    <a:pt x="2667" y="5042"/>
                  </a:cubicBezTo>
                  <a:close/>
                  <a:moveTo>
                    <a:pt x="4549" y="5876"/>
                  </a:moveTo>
                  <a:lnTo>
                    <a:pt x="5478" y="6280"/>
                  </a:lnTo>
                  <a:cubicBezTo>
                    <a:pt x="5041" y="6499"/>
                    <a:pt x="4505" y="6617"/>
                    <a:pt x="3979" y="6617"/>
                  </a:cubicBezTo>
                  <a:cubicBezTo>
                    <a:pt x="3930" y="6617"/>
                    <a:pt x="3882" y="6616"/>
                    <a:pt x="3834" y="6614"/>
                  </a:cubicBezTo>
                  <a:cubicBezTo>
                    <a:pt x="4073" y="6399"/>
                    <a:pt x="4311" y="6161"/>
                    <a:pt x="4549" y="5876"/>
                  </a:cubicBezTo>
                  <a:close/>
                  <a:moveTo>
                    <a:pt x="4072" y="0"/>
                  </a:moveTo>
                  <a:cubicBezTo>
                    <a:pt x="2674" y="0"/>
                    <a:pt x="1356" y="821"/>
                    <a:pt x="762" y="2161"/>
                  </a:cubicBezTo>
                  <a:cubicBezTo>
                    <a:pt x="0" y="3899"/>
                    <a:pt x="739" y="5923"/>
                    <a:pt x="2382" y="6828"/>
                  </a:cubicBezTo>
                  <a:cubicBezTo>
                    <a:pt x="2922" y="7118"/>
                    <a:pt x="3500" y="7257"/>
                    <a:pt x="4073" y="7257"/>
                  </a:cubicBezTo>
                  <a:cubicBezTo>
                    <a:pt x="4865" y="7257"/>
                    <a:pt x="5648" y="6992"/>
                    <a:pt x="6311" y="6495"/>
                  </a:cubicBezTo>
                  <a:lnTo>
                    <a:pt x="6335" y="6471"/>
                  </a:lnTo>
                  <a:cubicBezTo>
                    <a:pt x="8359" y="4852"/>
                    <a:pt x="8121" y="1684"/>
                    <a:pt x="5763" y="422"/>
                  </a:cubicBezTo>
                  <a:cubicBezTo>
                    <a:pt x="5215" y="134"/>
                    <a:pt x="4637" y="0"/>
                    <a:pt x="4072"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96"/>
            <p:cNvSpPr/>
            <p:nvPr/>
          </p:nvSpPr>
          <p:spPr>
            <a:xfrm>
              <a:off x="6384818" y="3080035"/>
              <a:ext cx="189064" cy="224782"/>
            </a:xfrm>
            <a:custGeom>
              <a:rect b="b" l="l" r="r" t="t"/>
              <a:pathLst>
                <a:path extrusionOk="0" h="6910" w="5812">
                  <a:moveTo>
                    <a:pt x="3478" y="1143"/>
                  </a:moveTo>
                  <a:lnTo>
                    <a:pt x="3478" y="1143"/>
                  </a:lnTo>
                  <a:cubicBezTo>
                    <a:pt x="3906" y="1524"/>
                    <a:pt x="4192" y="2024"/>
                    <a:pt x="4359" y="2572"/>
                  </a:cubicBezTo>
                  <a:lnTo>
                    <a:pt x="3430" y="2143"/>
                  </a:lnTo>
                  <a:cubicBezTo>
                    <a:pt x="3478" y="1810"/>
                    <a:pt x="3525" y="1453"/>
                    <a:pt x="3478" y="1143"/>
                  </a:cubicBezTo>
                  <a:close/>
                  <a:moveTo>
                    <a:pt x="3287" y="2762"/>
                  </a:moveTo>
                  <a:lnTo>
                    <a:pt x="4430" y="3286"/>
                  </a:lnTo>
                  <a:cubicBezTo>
                    <a:pt x="4430" y="3596"/>
                    <a:pt x="4406" y="3929"/>
                    <a:pt x="4287" y="4263"/>
                  </a:cubicBezTo>
                  <a:lnTo>
                    <a:pt x="2977" y="3667"/>
                  </a:lnTo>
                  <a:cubicBezTo>
                    <a:pt x="3097" y="3358"/>
                    <a:pt x="3192" y="3072"/>
                    <a:pt x="3287" y="2762"/>
                  </a:cubicBezTo>
                  <a:close/>
                  <a:moveTo>
                    <a:pt x="2716" y="4239"/>
                  </a:moveTo>
                  <a:lnTo>
                    <a:pt x="4025" y="4834"/>
                  </a:lnTo>
                  <a:cubicBezTo>
                    <a:pt x="3835" y="5120"/>
                    <a:pt x="3668" y="5358"/>
                    <a:pt x="3430" y="5573"/>
                  </a:cubicBezTo>
                  <a:lnTo>
                    <a:pt x="2263" y="5072"/>
                  </a:lnTo>
                  <a:cubicBezTo>
                    <a:pt x="2454" y="4763"/>
                    <a:pt x="2596" y="4501"/>
                    <a:pt x="2716" y="4239"/>
                  </a:cubicBezTo>
                  <a:close/>
                  <a:moveTo>
                    <a:pt x="1906" y="5573"/>
                  </a:moveTo>
                  <a:lnTo>
                    <a:pt x="2835" y="5977"/>
                  </a:lnTo>
                  <a:cubicBezTo>
                    <a:pt x="2421" y="6194"/>
                    <a:pt x="1959" y="6329"/>
                    <a:pt x="1488" y="6329"/>
                  </a:cubicBezTo>
                  <a:cubicBezTo>
                    <a:pt x="1390" y="6329"/>
                    <a:pt x="1290" y="6323"/>
                    <a:pt x="1191" y="6311"/>
                  </a:cubicBezTo>
                  <a:cubicBezTo>
                    <a:pt x="1453" y="6096"/>
                    <a:pt x="1691" y="5835"/>
                    <a:pt x="1906" y="5573"/>
                  </a:cubicBezTo>
                  <a:close/>
                  <a:moveTo>
                    <a:pt x="2930" y="0"/>
                  </a:moveTo>
                  <a:cubicBezTo>
                    <a:pt x="2858" y="119"/>
                    <a:pt x="2930" y="24"/>
                    <a:pt x="2644" y="572"/>
                  </a:cubicBezTo>
                  <a:lnTo>
                    <a:pt x="2763" y="619"/>
                  </a:lnTo>
                  <a:cubicBezTo>
                    <a:pt x="2882" y="929"/>
                    <a:pt x="2930" y="1357"/>
                    <a:pt x="2835" y="1905"/>
                  </a:cubicBezTo>
                  <a:lnTo>
                    <a:pt x="2215" y="1643"/>
                  </a:lnTo>
                  <a:lnTo>
                    <a:pt x="1977" y="2215"/>
                  </a:lnTo>
                  <a:lnTo>
                    <a:pt x="2716" y="2524"/>
                  </a:lnTo>
                  <a:cubicBezTo>
                    <a:pt x="2620" y="2834"/>
                    <a:pt x="2525" y="3120"/>
                    <a:pt x="2406" y="3429"/>
                  </a:cubicBezTo>
                  <a:lnTo>
                    <a:pt x="1572" y="3072"/>
                  </a:lnTo>
                  <a:lnTo>
                    <a:pt x="1334" y="3644"/>
                  </a:lnTo>
                  <a:lnTo>
                    <a:pt x="2168" y="4001"/>
                  </a:lnTo>
                  <a:cubicBezTo>
                    <a:pt x="2025" y="4287"/>
                    <a:pt x="1882" y="4549"/>
                    <a:pt x="1739" y="4787"/>
                  </a:cubicBezTo>
                  <a:lnTo>
                    <a:pt x="977" y="4453"/>
                  </a:lnTo>
                  <a:lnTo>
                    <a:pt x="739" y="5025"/>
                  </a:lnTo>
                  <a:lnTo>
                    <a:pt x="1382" y="5287"/>
                  </a:lnTo>
                  <a:cubicBezTo>
                    <a:pt x="1049" y="5715"/>
                    <a:pt x="691" y="6001"/>
                    <a:pt x="382" y="6096"/>
                  </a:cubicBezTo>
                  <a:lnTo>
                    <a:pt x="263" y="6049"/>
                  </a:lnTo>
                  <a:cubicBezTo>
                    <a:pt x="24" y="6597"/>
                    <a:pt x="72" y="6478"/>
                    <a:pt x="1" y="6597"/>
                  </a:cubicBezTo>
                  <a:cubicBezTo>
                    <a:pt x="469" y="6808"/>
                    <a:pt x="969" y="6909"/>
                    <a:pt x="1466" y="6909"/>
                  </a:cubicBezTo>
                  <a:cubicBezTo>
                    <a:pt x="2260" y="6909"/>
                    <a:pt x="3048" y="6651"/>
                    <a:pt x="3692" y="6168"/>
                  </a:cubicBezTo>
                  <a:lnTo>
                    <a:pt x="3716" y="6120"/>
                  </a:lnTo>
                  <a:cubicBezTo>
                    <a:pt x="5811" y="4477"/>
                    <a:pt x="5430" y="1143"/>
                    <a:pt x="293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96"/>
            <p:cNvSpPr/>
            <p:nvPr/>
          </p:nvSpPr>
          <p:spPr>
            <a:xfrm>
              <a:off x="6360811" y="3042267"/>
              <a:ext cx="251034" cy="344558"/>
            </a:xfrm>
            <a:custGeom>
              <a:rect b="b" l="l" r="r" t="t"/>
              <a:pathLst>
                <a:path extrusionOk="0" h="10592" w="7717">
                  <a:moveTo>
                    <a:pt x="4058" y="0"/>
                  </a:moveTo>
                  <a:cubicBezTo>
                    <a:pt x="3938" y="0"/>
                    <a:pt x="3811" y="58"/>
                    <a:pt x="3739" y="185"/>
                  </a:cubicBezTo>
                  <a:cubicBezTo>
                    <a:pt x="3692" y="328"/>
                    <a:pt x="3739" y="518"/>
                    <a:pt x="3906" y="589"/>
                  </a:cubicBezTo>
                  <a:cubicBezTo>
                    <a:pt x="6049" y="1542"/>
                    <a:pt x="7002" y="4043"/>
                    <a:pt x="6049" y="6186"/>
                  </a:cubicBezTo>
                  <a:cubicBezTo>
                    <a:pt x="5347" y="7766"/>
                    <a:pt x="3804" y="8698"/>
                    <a:pt x="2183" y="8698"/>
                  </a:cubicBezTo>
                  <a:cubicBezTo>
                    <a:pt x="1605" y="8698"/>
                    <a:pt x="1017" y="8580"/>
                    <a:pt x="453" y="8329"/>
                  </a:cubicBezTo>
                  <a:cubicBezTo>
                    <a:pt x="411" y="8308"/>
                    <a:pt x="367" y="8299"/>
                    <a:pt x="325" y="8299"/>
                  </a:cubicBezTo>
                  <a:cubicBezTo>
                    <a:pt x="177" y="8299"/>
                    <a:pt x="43" y="8414"/>
                    <a:pt x="24" y="8543"/>
                  </a:cubicBezTo>
                  <a:cubicBezTo>
                    <a:pt x="0" y="8686"/>
                    <a:pt x="96" y="8829"/>
                    <a:pt x="215" y="8901"/>
                  </a:cubicBezTo>
                  <a:cubicBezTo>
                    <a:pt x="739" y="9139"/>
                    <a:pt x="1286" y="9258"/>
                    <a:pt x="1834" y="9306"/>
                  </a:cubicBezTo>
                  <a:lnTo>
                    <a:pt x="1834" y="9972"/>
                  </a:lnTo>
                  <a:lnTo>
                    <a:pt x="620" y="9972"/>
                  </a:lnTo>
                  <a:cubicBezTo>
                    <a:pt x="477" y="9972"/>
                    <a:pt x="334" y="10091"/>
                    <a:pt x="286" y="10234"/>
                  </a:cubicBezTo>
                  <a:cubicBezTo>
                    <a:pt x="262" y="10449"/>
                    <a:pt x="405" y="10592"/>
                    <a:pt x="596" y="10592"/>
                  </a:cubicBezTo>
                  <a:lnTo>
                    <a:pt x="3692" y="10592"/>
                  </a:lnTo>
                  <a:cubicBezTo>
                    <a:pt x="3835" y="10592"/>
                    <a:pt x="3977" y="10472"/>
                    <a:pt x="4025" y="10330"/>
                  </a:cubicBezTo>
                  <a:cubicBezTo>
                    <a:pt x="4049" y="10115"/>
                    <a:pt x="3906" y="9972"/>
                    <a:pt x="3715" y="9972"/>
                  </a:cubicBezTo>
                  <a:lnTo>
                    <a:pt x="2477" y="9972"/>
                  </a:lnTo>
                  <a:lnTo>
                    <a:pt x="2477" y="9306"/>
                  </a:lnTo>
                  <a:cubicBezTo>
                    <a:pt x="4192" y="9186"/>
                    <a:pt x="5835" y="8186"/>
                    <a:pt x="6597" y="6424"/>
                  </a:cubicBezTo>
                  <a:cubicBezTo>
                    <a:pt x="7716" y="3995"/>
                    <a:pt x="6597" y="1137"/>
                    <a:pt x="4168" y="18"/>
                  </a:cubicBezTo>
                  <a:cubicBezTo>
                    <a:pt x="4133" y="6"/>
                    <a:pt x="4096" y="0"/>
                    <a:pt x="40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96"/>
            <p:cNvSpPr/>
            <p:nvPr/>
          </p:nvSpPr>
          <p:spPr>
            <a:xfrm>
              <a:off x="6431304" y="3041942"/>
              <a:ext cx="180542" cy="344883"/>
            </a:xfrm>
            <a:custGeom>
              <a:rect b="b" l="l" r="r" t="t"/>
              <a:pathLst>
                <a:path extrusionOk="0" h="10602" w="5550">
                  <a:moveTo>
                    <a:pt x="1858" y="0"/>
                  </a:moveTo>
                  <a:cubicBezTo>
                    <a:pt x="1730" y="0"/>
                    <a:pt x="1625" y="72"/>
                    <a:pt x="1572" y="195"/>
                  </a:cubicBezTo>
                  <a:cubicBezTo>
                    <a:pt x="1501" y="361"/>
                    <a:pt x="1572" y="552"/>
                    <a:pt x="1739" y="599"/>
                  </a:cubicBezTo>
                  <a:cubicBezTo>
                    <a:pt x="3882" y="1552"/>
                    <a:pt x="4835" y="4053"/>
                    <a:pt x="3882" y="6196"/>
                  </a:cubicBezTo>
                  <a:cubicBezTo>
                    <a:pt x="3192" y="7791"/>
                    <a:pt x="1644" y="8744"/>
                    <a:pt x="1" y="8744"/>
                  </a:cubicBezTo>
                  <a:lnTo>
                    <a:pt x="1" y="10602"/>
                  </a:lnTo>
                  <a:lnTo>
                    <a:pt x="1548" y="10602"/>
                  </a:lnTo>
                  <a:cubicBezTo>
                    <a:pt x="1691" y="10602"/>
                    <a:pt x="1858" y="10459"/>
                    <a:pt x="1858" y="10316"/>
                  </a:cubicBezTo>
                  <a:cubicBezTo>
                    <a:pt x="1858" y="10173"/>
                    <a:pt x="1739" y="10006"/>
                    <a:pt x="1548" y="10006"/>
                  </a:cubicBezTo>
                  <a:lnTo>
                    <a:pt x="310" y="10006"/>
                  </a:lnTo>
                  <a:lnTo>
                    <a:pt x="310" y="9363"/>
                  </a:lnTo>
                  <a:cubicBezTo>
                    <a:pt x="2025" y="9244"/>
                    <a:pt x="3668" y="8196"/>
                    <a:pt x="4430" y="6482"/>
                  </a:cubicBezTo>
                  <a:cubicBezTo>
                    <a:pt x="5549" y="4005"/>
                    <a:pt x="4430" y="1147"/>
                    <a:pt x="2001" y="28"/>
                  </a:cubicBezTo>
                  <a:cubicBezTo>
                    <a:pt x="1951" y="9"/>
                    <a:pt x="190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3" name="Google Shape;21833;p96"/>
          <p:cNvGrpSpPr/>
          <p:nvPr/>
        </p:nvGrpSpPr>
        <p:grpSpPr>
          <a:xfrm>
            <a:off x="7114795" y="5678695"/>
            <a:ext cx="545437" cy="520099"/>
            <a:chOff x="6280234" y="3606728"/>
            <a:chExt cx="349437" cy="333205"/>
          </a:xfrm>
        </p:grpSpPr>
        <p:sp>
          <p:nvSpPr>
            <p:cNvPr id="21834" name="Google Shape;21834;p96"/>
            <p:cNvSpPr/>
            <p:nvPr/>
          </p:nvSpPr>
          <p:spPr>
            <a:xfrm>
              <a:off x="6393341" y="3651750"/>
              <a:ext cx="236330" cy="216715"/>
            </a:xfrm>
            <a:custGeom>
              <a:rect b="b" l="l" r="r" t="t"/>
              <a:pathLst>
                <a:path extrusionOk="0" h="6662" w="7265">
                  <a:moveTo>
                    <a:pt x="2072" y="0"/>
                  </a:moveTo>
                  <a:lnTo>
                    <a:pt x="1" y="2310"/>
                  </a:lnTo>
                  <a:lnTo>
                    <a:pt x="4502" y="6263"/>
                  </a:lnTo>
                  <a:cubicBezTo>
                    <a:pt x="4790" y="6529"/>
                    <a:pt x="5161" y="6661"/>
                    <a:pt x="5530" y="6661"/>
                  </a:cubicBezTo>
                  <a:cubicBezTo>
                    <a:pt x="5954" y="6661"/>
                    <a:pt x="6376" y="6488"/>
                    <a:pt x="6669" y="6144"/>
                  </a:cubicBezTo>
                  <a:cubicBezTo>
                    <a:pt x="7264" y="5501"/>
                    <a:pt x="7216" y="4525"/>
                    <a:pt x="6550" y="3953"/>
                  </a:cubicBezTo>
                  <a:lnTo>
                    <a:pt x="207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96"/>
            <p:cNvSpPr/>
            <p:nvPr/>
          </p:nvSpPr>
          <p:spPr>
            <a:xfrm>
              <a:off x="6426652" y="3651750"/>
              <a:ext cx="202239" cy="200645"/>
            </a:xfrm>
            <a:custGeom>
              <a:rect b="b" l="l" r="r" t="t"/>
              <a:pathLst>
                <a:path extrusionOk="0" h="6168" w="6217">
                  <a:moveTo>
                    <a:pt x="1048" y="0"/>
                  </a:moveTo>
                  <a:lnTo>
                    <a:pt x="1" y="1143"/>
                  </a:lnTo>
                  <a:cubicBezTo>
                    <a:pt x="239" y="1357"/>
                    <a:pt x="5383" y="5954"/>
                    <a:pt x="5621" y="6168"/>
                  </a:cubicBezTo>
                  <a:cubicBezTo>
                    <a:pt x="6216" y="5596"/>
                    <a:pt x="6216" y="4572"/>
                    <a:pt x="5526" y="3953"/>
                  </a:cubicBezTo>
                  <a:lnTo>
                    <a:pt x="10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96"/>
            <p:cNvSpPr/>
            <p:nvPr/>
          </p:nvSpPr>
          <p:spPr>
            <a:xfrm>
              <a:off x="6377857" y="3636330"/>
              <a:ext cx="90661" cy="96224"/>
            </a:xfrm>
            <a:custGeom>
              <a:rect b="b" l="l" r="r" t="t"/>
              <a:pathLst>
                <a:path extrusionOk="0" h="2958" w="2787">
                  <a:moveTo>
                    <a:pt x="2440" y="0"/>
                  </a:moveTo>
                  <a:cubicBezTo>
                    <a:pt x="2350" y="0"/>
                    <a:pt x="2262" y="46"/>
                    <a:pt x="2191" y="117"/>
                  </a:cubicBezTo>
                  <a:lnTo>
                    <a:pt x="119" y="2427"/>
                  </a:lnTo>
                  <a:cubicBezTo>
                    <a:pt x="0" y="2570"/>
                    <a:pt x="48" y="2760"/>
                    <a:pt x="167" y="2879"/>
                  </a:cubicBezTo>
                  <a:cubicBezTo>
                    <a:pt x="221" y="2933"/>
                    <a:pt x="284" y="2958"/>
                    <a:pt x="350" y="2958"/>
                  </a:cubicBezTo>
                  <a:cubicBezTo>
                    <a:pt x="431" y="2958"/>
                    <a:pt x="517" y="2921"/>
                    <a:pt x="596" y="2855"/>
                  </a:cubicBezTo>
                  <a:lnTo>
                    <a:pt x="2668" y="522"/>
                  </a:lnTo>
                  <a:cubicBezTo>
                    <a:pt x="2787" y="379"/>
                    <a:pt x="2787" y="188"/>
                    <a:pt x="2620" y="69"/>
                  </a:cubicBezTo>
                  <a:cubicBezTo>
                    <a:pt x="2562" y="21"/>
                    <a:pt x="2501" y="0"/>
                    <a:pt x="244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96"/>
            <p:cNvSpPr/>
            <p:nvPr/>
          </p:nvSpPr>
          <p:spPr>
            <a:xfrm>
              <a:off x="6414258" y="3636330"/>
              <a:ext cx="52699" cy="54943"/>
            </a:xfrm>
            <a:custGeom>
              <a:rect b="b" l="l" r="r" t="t"/>
              <a:pathLst>
                <a:path extrusionOk="0" h="1689" w="1620">
                  <a:moveTo>
                    <a:pt x="1265" y="0"/>
                  </a:moveTo>
                  <a:cubicBezTo>
                    <a:pt x="1168" y="0"/>
                    <a:pt x="1072" y="46"/>
                    <a:pt x="1001" y="117"/>
                  </a:cubicBezTo>
                  <a:lnTo>
                    <a:pt x="1" y="1260"/>
                  </a:lnTo>
                  <a:lnTo>
                    <a:pt x="477" y="1689"/>
                  </a:lnTo>
                  <a:lnTo>
                    <a:pt x="1501" y="522"/>
                  </a:lnTo>
                  <a:cubicBezTo>
                    <a:pt x="1620" y="403"/>
                    <a:pt x="1620" y="188"/>
                    <a:pt x="1453" y="69"/>
                  </a:cubicBezTo>
                  <a:cubicBezTo>
                    <a:pt x="1396" y="21"/>
                    <a:pt x="1330" y="0"/>
                    <a:pt x="1265"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96"/>
            <p:cNvSpPr/>
            <p:nvPr/>
          </p:nvSpPr>
          <p:spPr>
            <a:xfrm>
              <a:off x="6360811" y="3774127"/>
              <a:ext cx="61221" cy="80609"/>
            </a:xfrm>
            <a:custGeom>
              <a:rect b="b" l="l" r="r" t="t"/>
              <a:pathLst>
                <a:path extrusionOk="0" h="2478" w="1882">
                  <a:moveTo>
                    <a:pt x="926" y="1"/>
                  </a:moveTo>
                  <a:cubicBezTo>
                    <a:pt x="864" y="1"/>
                    <a:pt x="798" y="25"/>
                    <a:pt x="739" y="72"/>
                  </a:cubicBezTo>
                  <a:cubicBezTo>
                    <a:pt x="715" y="72"/>
                    <a:pt x="0" y="644"/>
                    <a:pt x="0" y="1477"/>
                  </a:cubicBezTo>
                  <a:cubicBezTo>
                    <a:pt x="0" y="2025"/>
                    <a:pt x="405" y="2477"/>
                    <a:pt x="929" y="2477"/>
                  </a:cubicBezTo>
                  <a:cubicBezTo>
                    <a:pt x="1429" y="2477"/>
                    <a:pt x="1882" y="2025"/>
                    <a:pt x="1834" y="1477"/>
                  </a:cubicBezTo>
                  <a:cubicBezTo>
                    <a:pt x="1834" y="644"/>
                    <a:pt x="1120" y="96"/>
                    <a:pt x="1096" y="72"/>
                  </a:cubicBezTo>
                  <a:cubicBezTo>
                    <a:pt x="1048" y="25"/>
                    <a:pt x="989" y="1"/>
                    <a:pt x="92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96"/>
            <p:cNvSpPr/>
            <p:nvPr/>
          </p:nvSpPr>
          <p:spPr>
            <a:xfrm>
              <a:off x="6391780" y="3774127"/>
              <a:ext cx="30253" cy="80609"/>
            </a:xfrm>
            <a:custGeom>
              <a:rect b="b" l="l" r="r" t="t"/>
              <a:pathLst>
                <a:path extrusionOk="0" h="2478" w="930">
                  <a:moveTo>
                    <a:pt x="1" y="1"/>
                  </a:moveTo>
                  <a:lnTo>
                    <a:pt x="1" y="2477"/>
                  </a:lnTo>
                  <a:cubicBezTo>
                    <a:pt x="525" y="2477"/>
                    <a:pt x="930" y="2025"/>
                    <a:pt x="930" y="1477"/>
                  </a:cubicBezTo>
                  <a:cubicBezTo>
                    <a:pt x="930" y="644"/>
                    <a:pt x="215" y="72"/>
                    <a:pt x="168" y="72"/>
                  </a:cubicBezTo>
                  <a:cubicBezTo>
                    <a:pt x="120" y="48"/>
                    <a:pt x="4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96"/>
            <p:cNvSpPr/>
            <p:nvPr/>
          </p:nvSpPr>
          <p:spPr>
            <a:xfrm>
              <a:off x="6280234" y="3859356"/>
              <a:ext cx="220814" cy="80577"/>
            </a:xfrm>
            <a:custGeom>
              <a:rect b="b" l="l" r="r" t="t"/>
              <a:pathLst>
                <a:path extrusionOk="0" h="2477" w="6788">
                  <a:moveTo>
                    <a:pt x="310" y="0"/>
                  </a:moveTo>
                  <a:cubicBezTo>
                    <a:pt x="144" y="0"/>
                    <a:pt x="1" y="119"/>
                    <a:pt x="1" y="310"/>
                  </a:cubicBezTo>
                  <a:lnTo>
                    <a:pt x="1" y="2191"/>
                  </a:lnTo>
                  <a:cubicBezTo>
                    <a:pt x="1" y="2334"/>
                    <a:pt x="120" y="2477"/>
                    <a:pt x="310" y="2477"/>
                  </a:cubicBezTo>
                  <a:lnTo>
                    <a:pt x="6502" y="2477"/>
                  </a:lnTo>
                  <a:cubicBezTo>
                    <a:pt x="6669" y="2477"/>
                    <a:pt x="6788" y="2334"/>
                    <a:pt x="6740" y="2191"/>
                  </a:cubicBezTo>
                  <a:lnTo>
                    <a:pt x="6740" y="310"/>
                  </a:lnTo>
                  <a:cubicBezTo>
                    <a:pt x="6740" y="167"/>
                    <a:pt x="6621" y="0"/>
                    <a:pt x="6431" y="0"/>
                  </a:cubicBezTo>
                  <a:lnTo>
                    <a:pt x="4597" y="0"/>
                  </a:lnTo>
                  <a:cubicBezTo>
                    <a:pt x="4478" y="0"/>
                    <a:pt x="4383" y="72"/>
                    <a:pt x="4311" y="191"/>
                  </a:cubicBezTo>
                  <a:cubicBezTo>
                    <a:pt x="4311" y="191"/>
                    <a:pt x="4073" y="643"/>
                    <a:pt x="3359" y="643"/>
                  </a:cubicBezTo>
                  <a:cubicBezTo>
                    <a:pt x="2692" y="643"/>
                    <a:pt x="2454" y="215"/>
                    <a:pt x="2406" y="191"/>
                  </a:cubicBezTo>
                  <a:cubicBezTo>
                    <a:pt x="2382" y="72"/>
                    <a:pt x="2263" y="0"/>
                    <a:pt x="214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96"/>
            <p:cNvSpPr/>
            <p:nvPr/>
          </p:nvSpPr>
          <p:spPr>
            <a:xfrm>
              <a:off x="6391780" y="3859356"/>
              <a:ext cx="110049" cy="80577"/>
            </a:xfrm>
            <a:custGeom>
              <a:rect b="b" l="l" r="r" t="t"/>
              <a:pathLst>
                <a:path extrusionOk="0" h="2477" w="3383">
                  <a:moveTo>
                    <a:pt x="1216" y="0"/>
                  </a:moveTo>
                  <a:cubicBezTo>
                    <a:pt x="1096" y="0"/>
                    <a:pt x="977" y="72"/>
                    <a:pt x="954" y="191"/>
                  </a:cubicBezTo>
                  <a:cubicBezTo>
                    <a:pt x="882" y="310"/>
                    <a:pt x="596" y="643"/>
                    <a:pt x="1" y="643"/>
                  </a:cubicBezTo>
                  <a:lnTo>
                    <a:pt x="1" y="2477"/>
                  </a:lnTo>
                  <a:lnTo>
                    <a:pt x="3097" y="2477"/>
                  </a:lnTo>
                  <a:cubicBezTo>
                    <a:pt x="3264" y="2477"/>
                    <a:pt x="3383" y="2334"/>
                    <a:pt x="3383" y="2191"/>
                  </a:cubicBezTo>
                  <a:lnTo>
                    <a:pt x="3383" y="310"/>
                  </a:lnTo>
                  <a:cubicBezTo>
                    <a:pt x="3383" y="119"/>
                    <a:pt x="3240" y="0"/>
                    <a:pt x="30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96"/>
            <p:cNvSpPr/>
            <p:nvPr/>
          </p:nvSpPr>
          <p:spPr>
            <a:xfrm>
              <a:off x="6418129" y="3748559"/>
              <a:ext cx="211543" cy="119906"/>
            </a:xfrm>
            <a:custGeom>
              <a:rect b="b" l="l" r="r" t="t"/>
              <a:pathLst>
                <a:path extrusionOk="0" h="3686" w="6503">
                  <a:moveTo>
                    <a:pt x="1" y="1"/>
                  </a:moveTo>
                  <a:lnTo>
                    <a:pt x="3740" y="3287"/>
                  </a:lnTo>
                  <a:cubicBezTo>
                    <a:pt x="4050" y="3553"/>
                    <a:pt x="4423" y="3685"/>
                    <a:pt x="4787" y="3685"/>
                  </a:cubicBezTo>
                  <a:cubicBezTo>
                    <a:pt x="5206" y="3685"/>
                    <a:pt x="5614" y="3512"/>
                    <a:pt x="5907" y="3168"/>
                  </a:cubicBezTo>
                  <a:cubicBezTo>
                    <a:pt x="6502" y="2525"/>
                    <a:pt x="6454" y="1549"/>
                    <a:pt x="5788" y="977"/>
                  </a:cubicBezTo>
                  <a:lnTo>
                    <a:pt x="466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96"/>
            <p:cNvSpPr/>
            <p:nvPr/>
          </p:nvSpPr>
          <p:spPr>
            <a:xfrm>
              <a:off x="6494054" y="3749340"/>
              <a:ext cx="135618" cy="103836"/>
            </a:xfrm>
            <a:custGeom>
              <a:rect b="b" l="l" r="r" t="t"/>
              <a:pathLst>
                <a:path extrusionOk="0" h="3192" w="4169">
                  <a:moveTo>
                    <a:pt x="1" y="1"/>
                  </a:moveTo>
                  <a:cubicBezTo>
                    <a:pt x="358" y="334"/>
                    <a:pt x="1620" y="1429"/>
                    <a:pt x="3573" y="3192"/>
                  </a:cubicBezTo>
                  <a:cubicBezTo>
                    <a:pt x="4168" y="2549"/>
                    <a:pt x="4120" y="1549"/>
                    <a:pt x="3501" y="977"/>
                  </a:cubicBezTo>
                  <a:lnTo>
                    <a:pt x="235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96"/>
            <p:cNvSpPr/>
            <p:nvPr/>
          </p:nvSpPr>
          <p:spPr>
            <a:xfrm>
              <a:off x="6523494" y="3772598"/>
              <a:ext cx="19388" cy="19388"/>
            </a:xfrm>
            <a:custGeom>
              <a:rect b="b" l="l" r="r" t="t"/>
              <a:pathLst>
                <a:path extrusionOk="0" h="596" w="596">
                  <a:moveTo>
                    <a:pt x="286" y="0"/>
                  </a:moveTo>
                  <a:cubicBezTo>
                    <a:pt x="143" y="0"/>
                    <a:pt x="0" y="143"/>
                    <a:pt x="0" y="286"/>
                  </a:cubicBezTo>
                  <a:cubicBezTo>
                    <a:pt x="0" y="453"/>
                    <a:pt x="143" y="595"/>
                    <a:pt x="286" y="595"/>
                  </a:cubicBezTo>
                  <a:cubicBezTo>
                    <a:pt x="453" y="595"/>
                    <a:pt x="596" y="476"/>
                    <a:pt x="596" y="286"/>
                  </a:cubicBezTo>
                  <a:cubicBezTo>
                    <a:pt x="596" y="119"/>
                    <a:pt x="453" y="0"/>
                    <a:pt x="286"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96"/>
            <p:cNvSpPr/>
            <p:nvPr/>
          </p:nvSpPr>
          <p:spPr>
            <a:xfrm>
              <a:off x="6524274" y="3772111"/>
              <a:ext cx="18607" cy="16785"/>
            </a:xfrm>
            <a:custGeom>
              <a:rect b="b" l="l" r="r" t="t"/>
              <a:pathLst>
                <a:path extrusionOk="0" h="516" w="572">
                  <a:moveTo>
                    <a:pt x="258" y="1"/>
                  </a:moveTo>
                  <a:cubicBezTo>
                    <a:pt x="169" y="1"/>
                    <a:pt x="76" y="35"/>
                    <a:pt x="0" y="110"/>
                  </a:cubicBezTo>
                  <a:lnTo>
                    <a:pt x="477" y="515"/>
                  </a:lnTo>
                  <a:cubicBezTo>
                    <a:pt x="548" y="468"/>
                    <a:pt x="572" y="396"/>
                    <a:pt x="572" y="301"/>
                  </a:cubicBezTo>
                  <a:cubicBezTo>
                    <a:pt x="572" y="116"/>
                    <a:pt x="422" y="1"/>
                    <a:pt x="258"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96"/>
            <p:cNvSpPr/>
            <p:nvPr/>
          </p:nvSpPr>
          <p:spPr>
            <a:xfrm>
              <a:off x="6365463" y="3647846"/>
              <a:ext cx="19388" cy="19420"/>
            </a:xfrm>
            <a:custGeom>
              <a:rect b="b" l="l" r="r" t="t"/>
              <a:pathLst>
                <a:path extrusionOk="0" h="597" w="596">
                  <a:moveTo>
                    <a:pt x="310" y="1"/>
                  </a:moveTo>
                  <a:cubicBezTo>
                    <a:pt x="143" y="1"/>
                    <a:pt x="0" y="144"/>
                    <a:pt x="0" y="287"/>
                  </a:cubicBezTo>
                  <a:cubicBezTo>
                    <a:pt x="0" y="430"/>
                    <a:pt x="119" y="596"/>
                    <a:pt x="310" y="596"/>
                  </a:cubicBezTo>
                  <a:cubicBezTo>
                    <a:pt x="453" y="596"/>
                    <a:pt x="596" y="477"/>
                    <a:pt x="596" y="287"/>
                  </a:cubicBezTo>
                  <a:cubicBezTo>
                    <a:pt x="596" y="120"/>
                    <a:pt x="453" y="1"/>
                    <a:pt x="31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96"/>
            <p:cNvSpPr/>
            <p:nvPr/>
          </p:nvSpPr>
          <p:spPr>
            <a:xfrm>
              <a:off x="6375515" y="3606728"/>
              <a:ext cx="19420" cy="19485"/>
            </a:xfrm>
            <a:custGeom>
              <a:rect b="b" l="l" r="r" t="t"/>
              <a:pathLst>
                <a:path extrusionOk="0" h="599" w="597">
                  <a:moveTo>
                    <a:pt x="318" y="0"/>
                  </a:moveTo>
                  <a:cubicBezTo>
                    <a:pt x="308" y="0"/>
                    <a:pt x="297" y="1"/>
                    <a:pt x="287" y="3"/>
                  </a:cubicBezTo>
                  <a:cubicBezTo>
                    <a:pt x="144" y="3"/>
                    <a:pt x="1" y="146"/>
                    <a:pt x="1" y="312"/>
                  </a:cubicBezTo>
                  <a:cubicBezTo>
                    <a:pt x="1" y="455"/>
                    <a:pt x="120" y="598"/>
                    <a:pt x="287" y="598"/>
                  </a:cubicBezTo>
                  <a:cubicBezTo>
                    <a:pt x="430" y="598"/>
                    <a:pt x="596" y="479"/>
                    <a:pt x="596" y="312"/>
                  </a:cubicBezTo>
                  <a:cubicBezTo>
                    <a:pt x="596" y="136"/>
                    <a:pt x="453" y="0"/>
                    <a:pt x="31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96"/>
            <p:cNvSpPr/>
            <p:nvPr/>
          </p:nvSpPr>
          <p:spPr>
            <a:xfrm>
              <a:off x="6391032" y="3607574"/>
              <a:ext cx="4684" cy="15517"/>
            </a:xfrm>
            <a:custGeom>
              <a:rect b="b" l="l" r="r" t="t"/>
              <a:pathLst>
                <a:path extrusionOk="0" h="477" w="144">
                  <a:moveTo>
                    <a:pt x="0" y="1"/>
                  </a:moveTo>
                  <a:lnTo>
                    <a:pt x="0" y="477"/>
                  </a:lnTo>
                  <a:cubicBezTo>
                    <a:pt x="143" y="358"/>
                    <a:pt x="143" y="167"/>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9" name="Google Shape;21849;p96"/>
          <p:cNvGrpSpPr/>
          <p:nvPr/>
        </p:nvGrpSpPr>
        <p:grpSpPr>
          <a:xfrm>
            <a:off x="7113576" y="6542193"/>
            <a:ext cx="539394" cy="538582"/>
            <a:chOff x="6279454" y="4159933"/>
            <a:chExt cx="345566" cy="345046"/>
          </a:xfrm>
        </p:grpSpPr>
        <p:sp>
          <p:nvSpPr>
            <p:cNvPr id="21850" name="Google Shape;21850;p96"/>
            <p:cNvSpPr/>
            <p:nvPr/>
          </p:nvSpPr>
          <p:spPr>
            <a:xfrm>
              <a:off x="6401083" y="4159933"/>
              <a:ext cx="100745" cy="20169"/>
            </a:xfrm>
            <a:custGeom>
              <a:rect b="b" l="l" r="r" t="t"/>
              <a:pathLst>
                <a:path extrusionOk="0" h="620" w="3097">
                  <a:moveTo>
                    <a:pt x="334" y="0"/>
                  </a:moveTo>
                  <a:cubicBezTo>
                    <a:pt x="144" y="0"/>
                    <a:pt x="1" y="167"/>
                    <a:pt x="48" y="357"/>
                  </a:cubicBezTo>
                  <a:cubicBezTo>
                    <a:pt x="72" y="500"/>
                    <a:pt x="215" y="619"/>
                    <a:pt x="358" y="619"/>
                  </a:cubicBezTo>
                  <a:lnTo>
                    <a:pt x="2787" y="619"/>
                  </a:lnTo>
                  <a:cubicBezTo>
                    <a:pt x="2954" y="619"/>
                    <a:pt x="3097" y="477"/>
                    <a:pt x="3073" y="262"/>
                  </a:cubicBezTo>
                  <a:cubicBezTo>
                    <a:pt x="3049" y="119"/>
                    <a:pt x="2906" y="0"/>
                    <a:pt x="273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96"/>
            <p:cNvSpPr/>
            <p:nvPr/>
          </p:nvSpPr>
          <p:spPr>
            <a:xfrm>
              <a:off x="6451440" y="4159933"/>
              <a:ext cx="49608" cy="20169"/>
            </a:xfrm>
            <a:custGeom>
              <a:rect b="b" l="l" r="r" t="t"/>
              <a:pathLst>
                <a:path extrusionOk="0" h="620" w="1525">
                  <a:moveTo>
                    <a:pt x="1" y="0"/>
                  </a:moveTo>
                  <a:lnTo>
                    <a:pt x="1" y="619"/>
                  </a:lnTo>
                  <a:lnTo>
                    <a:pt x="1239" y="619"/>
                  </a:lnTo>
                  <a:cubicBezTo>
                    <a:pt x="1382" y="619"/>
                    <a:pt x="1525" y="500"/>
                    <a:pt x="1525" y="334"/>
                  </a:cubicBezTo>
                  <a:cubicBezTo>
                    <a:pt x="1525" y="143"/>
                    <a:pt x="1406" y="24"/>
                    <a:pt x="123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96"/>
            <p:cNvSpPr/>
            <p:nvPr/>
          </p:nvSpPr>
          <p:spPr>
            <a:xfrm>
              <a:off x="6336804" y="4176979"/>
              <a:ext cx="229337" cy="210729"/>
            </a:xfrm>
            <a:custGeom>
              <a:rect b="b" l="l" r="r" t="t"/>
              <a:pathLst>
                <a:path extrusionOk="0" h="6478" w="7050">
                  <a:moveTo>
                    <a:pt x="2286" y="0"/>
                  </a:moveTo>
                  <a:lnTo>
                    <a:pt x="2286" y="1548"/>
                  </a:lnTo>
                  <a:lnTo>
                    <a:pt x="238" y="5215"/>
                  </a:lnTo>
                  <a:cubicBezTo>
                    <a:pt x="0" y="5644"/>
                    <a:pt x="48" y="6120"/>
                    <a:pt x="286" y="6478"/>
                  </a:cubicBezTo>
                  <a:lnTo>
                    <a:pt x="6716" y="6478"/>
                  </a:lnTo>
                  <a:cubicBezTo>
                    <a:pt x="6978" y="6120"/>
                    <a:pt x="7049" y="5644"/>
                    <a:pt x="6811" y="5215"/>
                  </a:cubicBezTo>
                  <a:lnTo>
                    <a:pt x="4763" y="1548"/>
                  </a:lnTo>
                  <a:lnTo>
                    <a:pt x="476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96"/>
            <p:cNvSpPr/>
            <p:nvPr/>
          </p:nvSpPr>
          <p:spPr>
            <a:xfrm>
              <a:off x="6451440" y="4178508"/>
              <a:ext cx="112359" cy="209981"/>
            </a:xfrm>
            <a:custGeom>
              <a:rect b="b" l="l" r="r" t="t"/>
              <a:pathLst>
                <a:path extrusionOk="0" h="6455" w="3454">
                  <a:moveTo>
                    <a:pt x="1" y="1"/>
                  </a:moveTo>
                  <a:lnTo>
                    <a:pt x="1" y="6454"/>
                  </a:lnTo>
                  <a:lnTo>
                    <a:pt x="3216" y="6454"/>
                  </a:lnTo>
                  <a:cubicBezTo>
                    <a:pt x="3406" y="6193"/>
                    <a:pt x="3454" y="5883"/>
                    <a:pt x="3430" y="5621"/>
                  </a:cubicBezTo>
                  <a:cubicBezTo>
                    <a:pt x="3430" y="5621"/>
                    <a:pt x="3406" y="5407"/>
                    <a:pt x="3287" y="5192"/>
                  </a:cubicBezTo>
                  <a:cubicBezTo>
                    <a:pt x="3216" y="5073"/>
                    <a:pt x="1311" y="1668"/>
                    <a:pt x="1239" y="1549"/>
                  </a:cubicBezTo>
                  <a:lnTo>
                    <a:pt x="1239"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96"/>
            <p:cNvSpPr/>
            <p:nvPr/>
          </p:nvSpPr>
          <p:spPr>
            <a:xfrm>
              <a:off x="6338333" y="4272259"/>
              <a:ext cx="227808" cy="115449"/>
            </a:xfrm>
            <a:custGeom>
              <a:rect b="b" l="l" r="r" t="t"/>
              <a:pathLst>
                <a:path extrusionOk="0" h="3549" w="7003">
                  <a:moveTo>
                    <a:pt x="1477" y="0"/>
                  </a:moveTo>
                  <a:lnTo>
                    <a:pt x="215" y="2286"/>
                  </a:lnTo>
                  <a:cubicBezTo>
                    <a:pt x="1" y="2715"/>
                    <a:pt x="25" y="3144"/>
                    <a:pt x="263" y="3549"/>
                  </a:cubicBezTo>
                  <a:lnTo>
                    <a:pt x="6693" y="3549"/>
                  </a:lnTo>
                  <a:cubicBezTo>
                    <a:pt x="6978" y="3191"/>
                    <a:pt x="7002" y="2715"/>
                    <a:pt x="6764" y="2286"/>
                  </a:cubicBezTo>
                  <a:lnTo>
                    <a:pt x="5478"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96"/>
            <p:cNvSpPr/>
            <p:nvPr/>
          </p:nvSpPr>
          <p:spPr>
            <a:xfrm>
              <a:off x="6451440" y="4272259"/>
              <a:ext cx="112359" cy="115449"/>
            </a:xfrm>
            <a:custGeom>
              <a:rect b="b" l="l" r="r" t="t"/>
              <a:pathLst>
                <a:path extrusionOk="0" h="3549" w="3454">
                  <a:moveTo>
                    <a:pt x="1" y="0"/>
                  </a:moveTo>
                  <a:lnTo>
                    <a:pt x="1" y="3549"/>
                  </a:lnTo>
                  <a:lnTo>
                    <a:pt x="3216" y="3549"/>
                  </a:lnTo>
                  <a:cubicBezTo>
                    <a:pt x="3406" y="3311"/>
                    <a:pt x="3454" y="3001"/>
                    <a:pt x="3430" y="2715"/>
                  </a:cubicBezTo>
                  <a:cubicBezTo>
                    <a:pt x="3430" y="2715"/>
                    <a:pt x="3406" y="2525"/>
                    <a:pt x="3287" y="2286"/>
                  </a:cubicBezTo>
                  <a:lnTo>
                    <a:pt x="200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96"/>
            <p:cNvSpPr/>
            <p:nvPr/>
          </p:nvSpPr>
          <p:spPr>
            <a:xfrm>
              <a:off x="6422781" y="4303943"/>
              <a:ext cx="19388" cy="19485"/>
            </a:xfrm>
            <a:custGeom>
              <a:rect b="b" l="l" r="r" t="t"/>
              <a:pathLst>
                <a:path extrusionOk="0" h="599" w="596">
                  <a:moveTo>
                    <a:pt x="323" y="0"/>
                  </a:moveTo>
                  <a:cubicBezTo>
                    <a:pt x="311" y="0"/>
                    <a:pt x="299" y="1"/>
                    <a:pt x="286" y="3"/>
                  </a:cubicBezTo>
                  <a:cubicBezTo>
                    <a:pt x="143" y="3"/>
                    <a:pt x="1" y="146"/>
                    <a:pt x="1" y="312"/>
                  </a:cubicBezTo>
                  <a:cubicBezTo>
                    <a:pt x="1" y="455"/>
                    <a:pt x="120" y="598"/>
                    <a:pt x="286" y="598"/>
                  </a:cubicBezTo>
                  <a:cubicBezTo>
                    <a:pt x="453" y="598"/>
                    <a:pt x="596" y="479"/>
                    <a:pt x="596" y="312"/>
                  </a:cubicBezTo>
                  <a:cubicBezTo>
                    <a:pt x="596" y="136"/>
                    <a:pt x="473" y="0"/>
                    <a:pt x="32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96"/>
            <p:cNvSpPr/>
            <p:nvPr/>
          </p:nvSpPr>
          <p:spPr>
            <a:xfrm>
              <a:off x="6279454" y="4384585"/>
              <a:ext cx="345566" cy="100745"/>
            </a:xfrm>
            <a:custGeom>
              <a:rect b="b" l="l" r="r" t="t"/>
              <a:pathLst>
                <a:path extrusionOk="0" h="3097" w="10623">
                  <a:moveTo>
                    <a:pt x="1573" y="0"/>
                  </a:moveTo>
                  <a:cubicBezTo>
                    <a:pt x="715" y="0"/>
                    <a:pt x="1" y="715"/>
                    <a:pt x="25" y="1596"/>
                  </a:cubicBezTo>
                  <a:cubicBezTo>
                    <a:pt x="49" y="2429"/>
                    <a:pt x="763" y="3096"/>
                    <a:pt x="1596" y="3096"/>
                  </a:cubicBezTo>
                  <a:lnTo>
                    <a:pt x="10265" y="3096"/>
                  </a:lnTo>
                  <a:cubicBezTo>
                    <a:pt x="10455" y="3096"/>
                    <a:pt x="10598" y="2906"/>
                    <a:pt x="10598" y="2763"/>
                  </a:cubicBezTo>
                  <a:cubicBezTo>
                    <a:pt x="10575" y="2620"/>
                    <a:pt x="10408" y="2501"/>
                    <a:pt x="10265" y="2501"/>
                  </a:cubicBezTo>
                  <a:lnTo>
                    <a:pt x="9908" y="2501"/>
                  </a:lnTo>
                  <a:lnTo>
                    <a:pt x="9908" y="620"/>
                  </a:lnTo>
                  <a:lnTo>
                    <a:pt x="10289" y="620"/>
                  </a:lnTo>
                  <a:cubicBezTo>
                    <a:pt x="10479" y="620"/>
                    <a:pt x="10622" y="453"/>
                    <a:pt x="10598" y="262"/>
                  </a:cubicBezTo>
                  <a:cubicBezTo>
                    <a:pt x="10575" y="119"/>
                    <a:pt x="10408" y="0"/>
                    <a:pt x="1026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96"/>
            <p:cNvSpPr/>
            <p:nvPr/>
          </p:nvSpPr>
          <p:spPr>
            <a:xfrm>
              <a:off x="6451440" y="4384585"/>
              <a:ext cx="173580" cy="100745"/>
            </a:xfrm>
            <a:custGeom>
              <a:rect b="b" l="l" r="r" t="t"/>
              <a:pathLst>
                <a:path extrusionOk="0" h="3097" w="5336">
                  <a:moveTo>
                    <a:pt x="1" y="0"/>
                  </a:moveTo>
                  <a:lnTo>
                    <a:pt x="1" y="3096"/>
                  </a:lnTo>
                  <a:lnTo>
                    <a:pt x="4978" y="3096"/>
                  </a:lnTo>
                  <a:cubicBezTo>
                    <a:pt x="5168" y="3096"/>
                    <a:pt x="5311" y="2906"/>
                    <a:pt x="5288" y="2739"/>
                  </a:cubicBezTo>
                  <a:cubicBezTo>
                    <a:pt x="5288" y="2609"/>
                    <a:pt x="5148" y="2498"/>
                    <a:pt x="5015" y="2498"/>
                  </a:cubicBezTo>
                  <a:cubicBezTo>
                    <a:pt x="5003" y="2498"/>
                    <a:pt x="4990" y="2499"/>
                    <a:pt x="4978" y="2501"/>
                  </a:cubicBezTo>
                  <a:lnTo>
                    <a:pt x="4621" y="2501"/>
                  </a:lnTo>
                  <a:lnTo>
                    <a:pt x="4621" y="620"/>
                  </a:lnTo>
                  <a:lnTo>
                    <a:pt x="5002" y="620"/>
                  </a:lnTo>
                  <a:cubicBezTo>
                    <a:pt x="5192" y="620"/>
                    <a:pt x="5335" y="453"/>
                    <a:pt x="5311" y="262"/>
                  </a:cubicBezTo>
                  <a:cubicBezTo>
                    <a:pt x="5288" y="119"/>
                    <a:pt x="5121" y="0"/>
                    <a:pt x="4978"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96"/>
            <p:cNvSpPr/>
            <p:nvPr/>
          </p:nvSpPr>
          <p:spPr>
            <a:xfrm>
              <a:off x="6299622" y="4403941"/>
              <a:ext cx="304481" cy="61254"/>
            </a:xfrm>
            <a:custGeom>
              <a:rect b="b" l="l" r="r" t="t"/>
              <a:pathLst>
                <a:path extrusionOk="0" h="1883" w="9360">
                  <a:moveTo>
                    <a:pt x="953" y="1"/>
                  </a:moveTo>
                  <a:cubicBezTo>
                    <a:pt x="429" y="1"/>
                    <a:pt x="0" y="453"/>
                    <a:pt x="24" y="977"/>
                  </a:cubicBezTo>
                  <a:cubicBezTo>
                    <a:pt x="72" y="1453"/>
                    <a:pt x="476" y="1882"/>
                    <a:pt x="976" y="1882"/>
                  </a:cubicBezTo>
                  <a:lnTo>
                    <a:pt x="9359" y="1882"/>
                  </a:lnTo>
                  <a:lnTo>
                    <a:pt x="93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96"/>
            <p:cNvSpPr/>
            <p:nvPr/>
          </p:nvSpPr>
          <p:spPr>
            <a:xfrm>
              <a:off x="6453001" y="4403941"/>
              <a:ext cx="151102" cy="61254"/>
            </a:xfrm>
            <a:custGeom>
              <a:rect b="b" l="l" r="r" t="t"/>
              <a:pathLst>
                <a:path extrusionOk="0" h="1883" w="4645">
                  <a:moveTo>
                    <a:pt x="0" y="1"/>
                  </a:moveTo>
                  <a:lnTo>
                    <a:pt x="0" y="1882"/>
                  </a:lnTo>
                  <a:lnTo>
                    <a:pt x="4644" y="1882"/>
                  </a:lnTo>
                  <a:lnTo>
                    <a:pt x="4644"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96"/>
            <p:cNvSpPr/>
            <p:nvPr/>
          </p:nvSpPr>
          <p:spPr>
            <a:xfrm>
              <a:off x="6463053" y="4323396"/>
              <a:ext cx="19420" cy="19388"/>
            </a:xfrm>
            <a:custGeom>
              <a:rect b="b" l="l" r="r" t="t"/>
              <a:pathLst>
                <a:path extrusionOk="0" h="596" w="597">
                  <a:moveTo>
                    <a:pt x="311" y="0"/>
                  </a:moveTo>
                  <a:cubicBezTo>
                    <a:pt x="168" y="0"/>
                    <a:pt x="1" y="143"/>
                    <a:pt x="1" y="310"/>
                  </a:cubicBezTo>
                  <a:cubicBezTo>
                    <a:pt x="1" y="453"/>
                    <a:pt x="120" y="595"/>
                    <a:pt x="311" y="595"/>
                  </a:cubicBezTo>
                  <a:cubicBezTo>
                    <a:pt x="453" y="595"/>
                    <a:pt x="596" y="476"/>
                    <a:pt x="596" y="310"/>
                  </a:cubicBezTo>
                  <a:cubicBezTo>
                    <a:pt x="596" y="143"/>
                    <a:pt x="453"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96"/>
            <p:cNvSpPr/>
            <p:nvPr/>
          </p:nvSpPr>
          <p:spPr>
            <a:xfrm>
              <a:off x="6340675" y="4424077"/>
              <a:ext cx="81162" cy="80902"/>
            </a:xfrm>
            <a:custGeom>
              <a:rect b="b" l="l" r="r" t="t"/>
              <a:pathLst>
                <a:path extrusionOk="0" h="2487" w="2495">
                  <a:moveTo>
                    <a:pt x="286" y="1"/>
                  </a:moveTo>
                  <a:cubicBezTo>
                    <a:pt x="143" y="1"/>
                    <a:pt x="0" y="120"/>
                    <a:pt x="0" y="311"/>
                  </a:cubicBezTo>
                  <a:lnTo>
                    <a:pt x="0" y="2168"/>
                  </a:lnTo>
                  <a:cubicBezTo>
                    <a:pt x="0" y="2354"/>
                    <a:pt x="144" y="2487"/>
                    <a:pt x="323" y="2487"/>
                  </a:cubicBezTo>
                  <a:cubicBezTo>
                    <a:pt x="350" y="2487"/>
                    <a:pt x="377" y="2484"/>
                    <a:pt x="405" y="2478"/>
                  </a:cubicBezTo>
                  <a:lnTo>
                    <a:pt x="1239" y="2216"/>
                  </a:lnTo>
                  <a:lnTo>
                    <a:pt x="2072" y="2478"/>
                  </a:lnTo>
                  <a:cubicBezTo>
                    <a:pt x="2100" y="2484"/>
                    <a:pt x="2128" y="2487"/>
                    <a:pt x="2155" y="2487"/>
                  </a:cubicBezTo>
                  <a:cubicBezTo>
                    <a:pt x="2338" y="2487"/>
                    <a:pt x="2495" y="2354"/>
                    <a:pt x="2453" y="2168"/>
                  </a:cubicBezTo>
                  <a:lnTo>
                    <a:pt x="2453" y="311"/>
                  </a:lnTo>
                  <a:cubicBezTo>
                    <a:pt x="2453" y="144"/>
                    <a:pt x="2334" y="1"/>
                    <a:pt x="2167"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3" name="Google Shape;21863;p96"/>
          <p:cNvGrpSpPr/>
          <p:nvPr/>
        </p:nvGrpSpPr>
        <p:grpSpPr>
          <a:xfrm>
            <a:off x="7985816" y="3050017"/>
            <a:ext cx="455918" cy="538125"/>
            <a:chOff x="7061898" y="1922650"/>
            <a:chExt cx="292087" cy="344753"/>
          </a:xfrm>
        </p:grpSpPr>
        <p:sp>
          <p:nvSpPr>
            <p:cNvPr id="21864" name="Google Shape;21864;p96"/>
            <p:cNvSpPr/>
            <p:nvPr/>
          </p:nvSpPr>
          <p:spPr>
            <a:xfrm>
              <a:off x="7093647" y="1955961"/>
              <a:ext cx="174361" cy="256434"/>
            </a:xfrm>
            <a:custGeom>
              <a:rect b="b" l="l" r="r" t="t"/>
              <a:pathLst>
                <a:path extrusionOk="0" h="7883" w="5360">
                  <a:moveTo>
                    <a:pt x="2692" y="0"/>
                  </a:moveTo>
                  <a:cubicBezTo>
                    <a:pt x="1215" y="0"/>
                    <a:pt x="1" y="1191"/>
                    <a:pt x="1" y="2668"/>
                  </a:cubicBezTo>
                  <a:lnTo>
                    <a:pt x="1" y="5216"/>
                  </a:lnTo>
                  <a:cubicBezTo>
                    <a:pt x="1" y="6668"/>
                    <a:pt x="1192" y="7883"/>
                    <a:pt x="2692" y="7883"/>
                  </a:cubicBezTo>
                  <a:cubicBezTo>
                    <a:pt x="4168" y="7883"/>
                    <a:pt x="5359" y="6668"/>
                    <a:pt x="5359" y="5216"/>
                  </a:cubicBezTo>
                  <a:lnTo>
                    <a:pt x="5359" y="2668"/>
                  </a:lnTo>
                  <a:cubicBezTo>
                    <a:pt x="5359" y="1215"/>
                    <a:pt x="4168" y="0"/>
                    <a:pt x="269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96"/>
            <p:cNvSpPr/>
            <p:nvPr/>
          </p:nvSpPr>
          <p:spPr>
            <a:xfrm>
              <a:off x="7181185" y="1955180"/>
              <a:ext cx="86823" cy="257215"/>
            </a:xfrm>
            <a:custGeom>
              <a:rect b="b" l="l" r="r" t="t"/>
              <a:pathLst>
                <a:path extrusionOk="0" h="7907" w="2669">
                  <a:moveTo>
                    <a:pt x="1" y="1"/>
                  </a:moveTo>
                  <a:lnTo>
                    <a:pt x="1" y="7907"/>
                  </a:lnTo>
                  <a:cubicBezTo>
                    <a:pt x="1454" y="7907"/>
                    <a:pt x="2668" y="6692"/>
                    <a:pt x="2668" y="5192"/>
                  </a:cubicBezTo>
                  <a:lnTo>
                    <a:pt x="2668" y="2668"/>
                  </a:lnTo>
                  <a:cubicBezTo>
                    <a:pt x="2668" y="1215"/>
                    <a:pt x="1477"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96"/>
            <p:cNvSpPr/>
            <p:nvPr/>
          </p:nvSpPr>
          <p:spPr>
            <a:xfrm>
              <a:off x="7212967" y="2064416"/>
              <a:ext cx="19388" cy="19388"/>
            </a:xfrm>
            <a:custGeom>
              <a:rect b="b" l="l" r="r" t="t"/>
              <a:pathLst>
                <a:path extrusionOk="0" h="596" w="596">
                  <a:moveTo>
                    <a:pt x="286" y="0"/>
                  </a:moveTo>
                  <a:cubicBezTo>
                    <a:pt x="143" y="0"/>
                    <a:pt x="0" y="143"/>
                    <a:pt x="0" y="286"/>
                  </a:cubicBezTo>
                  <a:cubicBezTo>
                    <a:pt x="0" y="453"/>
                    <a:pt x="119" y="596"/>
                    <a:pt x="286" y="596"/>
                  </a:cubicBezTo>
                  <a:cubicBezTo>
                    <a:pt x="453" y="596"/>
                    <a:pt x="596" y="477"/>
                    <a:pt x="596" y="286"/>
                  </a:cubicBezTo>
                  <a:cubicBezTo>
                    <a:pt x="596" y="143"/>
                    <a:pt x="453"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96"/>
            <p:cNvSpPr/>
            <p:nvPr/>
          </p:nvSpPr>
          <p:spPr>
            <a:xfrm>
              <a:off x="7131610" y="2084552"/>
              <a:ext cx="19420" cy="19388"/>
            </a:xfrm>
            <a:custGeom>
              <a:rect b="b" l="l" r="r" t="t"/>
              <a:pathLst>
                <a:path extrusionOk="0" h="596" w="597">
                  <a:moveTo>
                    <a:pt x="287" y="1"/>
                  </a:moveTo>
                  <a:cubicBezTo>
                    <a:pt x="144" y="1"/>
                    <a:pt x="1" y="143"/>
                    <a:pt x="1" y="310"/>
                  </a:cubicBezTo>
                  <a:cubicBezTo>
                    <a:pt x="1" y="453"/>
                    <a:pt x="120" y="596"/>
                    <a:pt x="287" y="596"/>
                  </a:cubicBezTo>
                  <a:cubicBezTo>
                    <a:pt x="453" y="596"/>
                    <a:pt x="596" y="477"/>
                    <a:pt x="596" y="310"/>
                  </a:cubicBezTo>
                  <a:cubicBezTo>
                    <a:pt x="596" y="120"/>
                    <a:pt x="477" y="1"/>
                    <a:pt x="2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96"/>
            <p:cNvSpPr/>
            <p:nvPr/>
          </p:nvSpPr>
          <p:spPr>
            <a:xfrm>
              <a:off x="7061898" y="1924179"/>
              <a:ext cx="292087" cy="342443"/>
            </a:xfrm>
            <a:custGeom>
              <a:rect b="b" l="l" r="r" t="t"/>
              <a:pathLst>
                <a:path extrusionOk="0" h="10527" w="8979">
                  <a:moveTo>
                    <a:pt x="3668" y="1454"/>
                  </a:moveTo>
                  <a:cubicBezTo>
                    <a:pt x="4859" y="1454"/>
                    <a:pt x="5835" y="2430"/>
                    <a:pt x="5835" y="3621"/>
                  </a:cubicBezTo>
                  <a:lnTo>
                    <a:pt x="5835" y="6145"/>
                  </a:lnTo>
                  <a:cubicBezTo>
                    <a:pt x="5835" y="7383"/>
                    <a:pt x="4859" y="8336"/>
                    <a:pt x="3668" y="8336"/>
                  </a:cubicBezTo>
                  <a:cubicBezTo>
                    <a:pt x="2477" y="8336"/>
                    <a:pt x="1477" y="7336"/>
                    <a:pt x="1477" y="6145"/>
                  </a:cubicBezTo>
                  <a:lnTo>
                    <a:pt x="1477" y="3621"/>
                  </a:lnTo>
                  <a:cubicBezTo>
                    <a:pt x="1477" y="2430"/>
                    <a:pt x="2477" y="1454"/>
                    <a:pt x="3668" y="1454"/>
                  </a:cubicBezTo>
                  <a:close/>
                  <a:moveTo>
                    <a:pt x="3692" y="1"/>
                  </a:moveTo>
                  <a:cubicBezTo>
                    <a:pt x="3501" y="1"/>
                    <a:pt x="3382" y="144"/>
                    <a:pt x="3382" y="287"/>
                  </a:cubicBezTo>
                  <a:lnTo>
                    <a:pt x="3382" y="906"/>
                  </a:lnTo>
                  <a:cubicBezTo>
                    <a:pt x="3073" y="930"/>
                    <a:pt x="2763" y="1025"/>
                    <a:pt x="2501" y="1192"/>
                  </a:cubicBezTo>
                  <a:lnTo>
                    <a:pt x="2168" y="644"/>
                  </a:lnTo>
                  <a:cubicBezTo>
                    <a:pt x="2102" y="546"/>
                    <a:pt x="2003" y="482"/>
                    <a:pt x="1901" y="482"/>
                  </a:cubicBezTo>
                  <a:cubicBezTo>
                    <a:pt x="1855" y="482"/>
                    <a:pt x="1808" y="495"/>
                    <a:pt x="1763" y="525"/>
                  </a:cubicBezTo>
                  <a:cubicBezTo>
                    <a:pt x="1596" y="620"/>
                    <a:pt x="1548" y="787"/>
                    <a:pt x="1644" y="930"/>
                  </a:cubicBezTo>
                  <a:lnTo>
                    <a:pt x="1953" y="1501"/>
                  </a:lnTo>
                  <a:cubicBezTo>
                    <a:pt x="1715" y="1716"/>
                    <a:pt x="1525" y="1954"/>
                    <a:pt x="1334" y="2216"/>
                  </a:cubicBezTo>
                  <a:lnTo>
                    <a:pt x="810" y="1930"/>
                  </a:lnTo>
                  <a:cubicBezTo>
                    <a:pt x="758" y="1900"/>
                    <a:pt x="706" y="1887"/>
                    <a:pt x="655" y="1887"/>
                  </a:cubicBezTo>
                  <a:cubicBezTo>
                    <a:pt x="546" y="1887"/>
                    <a:pt x="447" y="1951"/>
                    <a:pt x="382" y="2049"/>
                  </a:cubicBezTo>
                  <a:cubicBezTo>
                    <a:pt x="286" y="2192"/>
                    <a:pt x="358" y="2382"/>
                    <a:pt x="501" y="2454"/>
                  </a:cubicBezTo>
                  <a:lnTo>
                    <a:pt x="1072" y="2787"/>
                  </a:lnTo>
                  <a:cubicBezTo>
                    <a:pt x="977" y="3097"/>
                    <a:pt x="929" y="3383"/>
                    <a:pt x="929" y="3716"/>
                  </a:cubicBezTo>
                  <a:lnTo>
                    <a:pt x="286" y="3716"/>
                  </a:lnTo>
                  <a:cubicBezTo>
                    <a:pt x="120" y="3716"/>
                    <a:pt x="1" y="3859"/>
                    <a:pt x="1" y="4002"/>
                  </a:cubicBezTo>
                  <a:cubicBezTo>
                    <a:pt x="1" y="4192"/>
                    <a:pt x="143" y="4311"/>
                    <a:pt x="286" y="4311"/>
                  </a:cubicBezTo>
                  <a:lnTo>
                    <a:pt x="929" y="4311"/>
                  </a:lnTo>
                  <a:lnTo>
                    <a:pt x="929" y="5597"/>
                  </a:lnTo>
                  <a:lnTo>
                    <a:pt x="286" y="5597"/>
                  </a:lnTo>
                  <a:cubicBezTo>
                    <a:pt x="120" y="5597"/>
                    <a:pt x="1" y="5740"/>
                    <a:pt x="1" y="5883"/>
                  </a:cubicBezTo>
                  <a:cubicBezTo>
                    <a:pt x="1" y="6026"/>
                    <a:pt x="143" y="6193"/>
                    <a:pt x="286" y="6193"/>
                  </a:cubicBezTo>
                  <a:lnTo>
                    <a:pt x="929" y="6193"/>
                  </a:lnTo>
                  <a:cubicBezTo>
                    <a:pt x="929" y="6502"/>
                    <a:pt x="977" y="6812"/>
                    <a:pt x="1072" y="7098"/>
                  </a:cubicBezTo>
                  <a:lnTo>
                    <a:pt x="501" y="7431"/>
                  </a:lnTo>
                  <a:cubicBezTo>
                    <a:pt x="358" y="7526"/>
                    <a:pt x="286" y="7693"/>
                    <a:pt x="382" y="7860"/>
                  </a:cubicBezTo>
                  <a:cubicBezTo>
                    <a:pt x="447" y="7958"/>
                    <a:pt x="547" y="8012"/>
                    <a:pt x="658" y="8012"/>
                  </a:cubicBezTo>
                  <a:cubicBezTo>
                    <a:pt x="707" y="8012"/>
                    <a:pt x="759" y="8001"/>
                    <a:pt x="810" y="7979"/>
                  </a:cubicBezTo>
                  <a:lnTo>
                    <a:pt x="1334" y="7669"/>
                  </a:lnTo>
                  <a:cubicBezTo>
                    <a:pt x="1525" y="7931"/>
                    <a:pt x="1715" y="8169"/>
                    <a:pt x="1953" y="8384"/>
                  </a:cubicBezTo>
                  <a:lnTo>
                    <a:pt x="1691" y="8836"/>
                  </a:lnTo>
                  <a:cubicBezTo>
                    <a:pt x="1596" y="8979"/>
                    <a:pt x="1668" y="9170"/>
                    <a:pt x="1810" y="9241"/>
                  </a:cubicBezTo>
                  <a:cubicBezTo>
                    <a:pt x="1859" y="9274"/>
                    <a:pt x="1914" y="9290"/>
                    <a:pt x="1969" y="9290"/>
                  </a:cubicBezTo>
                  <a:cubicBezTo>
                    <a:pt x="2073" y="9290"/>
                    <a:pt x="2177" y="9231"/>
                    <a:pt x="2239" y="9122"/>
                  </a:cubicBezTo>
                  <a:lnTo>
                    <a:pt x="2501" y="8693"/>
                  </a:lnTo>
                  <a:cubicBezTo>
                    <a:pt x="2787" y="8836"/>
                    <a:pt x="3096" y="8931"/>
                    <a:pt x="3430" y="8955"/>
                  </a:cubicBezTo>
                  <a:cubicBezTo>
                    <a:pt x="3573" y="9836"/>
                    <a:pt x="4335" y="10527"/>
                    <a:pt x="5264" y="10527"/>
                  </a:cubicBezTo>
                  <a:lnTo>
                    <a:pt x="6407" y="10527"/>
                  </a:lnTo>
                  <a:cubicBezTo>
                    <a:pt x="7835" y="10527"/>
                    <a:pt x="8979" y="9360"/>
                    <a:pt x="8979" y="7931"/>
                  </a:cubicBezTo>
                  <a:lnTo>
                    <a:pt x="8979" y="5859"/>
                  </a:lnTo>
                  <a:cubicBezTo>
                    <a:pt x="8931" y="5669"/>
                    <a:pt x="8812" y="5550"/>
                    <a:pt x="8621" y="5550"/>
                  </a:cubicBezTo>
                  <a:cubicBezTo>
                    <a:pt x="8455" y="5550"/>
                    <a:pt x="8336" y="5716"/>
                    <a:pt x="8336" y="5859"/>
                  </a:cubicBezTo>
                  <a:lnTo>
                    <a:pt x="8336" y="7931"/>
                  </a:lnTo>
                  <a:cubicBezTo>
                    <a:pt x="8336" y="9003"/>
                    <a:pt x="7431" y="9908"/>
                    <a:pt x="6359" y="9908"/>
                  </a:cubicBezTo>
                  <a:lnTo>
                    <a:pt x="5240" y="9908"/>
                  </a:lnTo>
                  <a:cubicBezTo>
                    <a:pt x="4644" y="9908"/>
                    <a:pt x="4168" y="9479"/>
                    <a:pt x="4025" y="8955"/>
                  </a:cubicBezTo>
                  <a:cubicBezTo>
                    <a:pt x="4311" y="8931"/>
                    <a:pt x="4621" y="8836"/>
                    <a:pt x="4882" y="8693"/>
                  </a:cubicBezTo>
                  <a:lnTo>
                    <a:pt x="5144" y="9122"/>
                  </a:lnTo>
                  <a:cubicBezTo>
                    <a:pt x="5207" y="9231"/>
                    <a:pt x="5300" y="9290"/>
                    <a:pt x="5398" y="9290"/>
                  </a:cubicBezTo>
                  <a:cubicBezTo>
                    <a:pt x="5448" y="9290"/>
                    <a:pt x="5500" y="9274"/>
                    <a:pt x="5549" y="9241"/>
                  </a:cubicBezTo>
                  <a:cubicBezTo>
                    <a:pt x="5716" y="9170"/>
                    <a:pt x="5764" y="8979"/>
                    <a:pt x="5668" y="8836"/>
                  </a:cubicBezTo>
                  <a:lnTo>
                    <a:pt x="5406" y="8384"/>
                  </a:lnTo>
                  <a:cubicBezTo>
                    <a:pt x="5645" y="8169"/>
                    <a:pt x="5859" y="7931"/>
                    <a:pt x="6026" y="7669"/>
                  </a:cubicBezTo>
                  <a:cubicBezTo>
                    <a:pt x="6621" y="8003"/>
                    <a:pt x="6621" y="8026"/>
                    <a:pt x="6716" y="8026"/>
                  </a:cubicBezTo>
                  <a:cubicBezTo>
                    <a:pt x="7050" y="8026"/>
                    <a:pt x="7145" y="7598"/>
                    <a:pt x="6859" y="7431"/>
                  </a:cubicBezTo>
                  <a:lnTo>
                    <a:pt x="6311" y="7098"/>
                  </a:lnTo>
                  <a:cubicBezTo>
                    <a:pt x="6383" y="6812"/>
                    <a:pt x="6454" y="6502"/>
                    <a:pt x="6454" y="6193"/>
                  </a:cubicBezTo>
                  <a:lnTo>
                    <a:pt x="7073" y="6193"/>
                  </a:lnTo>
                  <a:cubicBezTo>
                    <a:pt x="7264" y="6193"/>
                    <a:pt x="7383" y="6026"/>
                    <a:pt x="7383" y="5883"/>
                  </a:cubicBezTo>
                  <a:cubicBezTo>
                    <a:pt x="7383" y="5716"/>
                    <a:pt x="7216" y="5597"/>
                    <a:pt x="7073" y="5597"/>
                  </a:cubicBezTo>
                  <a:lnTo>
                    <a:pt x="6454" y="5597"/>
                  </a:lnTo>
                  <a:lnTo>
                    <a:pt x="6454" y="4311"/>
                  </a:lnTo>
                  <a:lnTo>
                    <a:pt x="7073" y="4311"/>
                  </a:lnTo>
                  <a:cubicBezTo>
                    <a:pt x="7264" y="4311"/>
                    <a:pt x="7383" y="4169"/>
                    <a:pt x="7383" y="4002"/>
                  </a:cubicBezTo>
                  <a:cubicBezTo>
                    <a:pt x="7383" y="3835"/>
                    <a:pt x="7240" y="3716"/>
                    <a:pt x="7073" y="3716"/>
                  </a:cubicBezTo>
                  <a:lnTo>
                    <a:pt x="6454" y="3716"/>
                  </a:lnTo>
                  <a:cubicBezTo>
                    <a:pt x="6454" y="3383"/>
                    <a:pt x="6407" y="3097"/>
                    <a:pt x="6311" y="2787"/>
                  </a:cubicBezTo>
                  <a:lnTo>
                    <a:pt x="6883" y="2454"/>
                  </a:lnTo>
                  <a:cubicBezTo>
                    <a:pt x="7026" y="2382"/>
                    <a:pt x="7073" y="2192"/>
                    <a:pt x="7002" y="2049"/>
                  </a:cubicBezTo>
                  <a:cubicBezTo>
                    <a:pt x="6937" y="1951"/>
                    <a:pt x="6826" y="1887"/>
                    <a:pt x="6718" y="1887"/>
                  </a:cubicBezTo>
                  <a:cubicBezTo>
                    <a:pt x="6668" y="1887"/>
                    <a:pt x="6618" y="1900"/>
                    <a:pt x="6573" y="1930"/>
                  </a:cubicBezTo>
                  <a:lnTo>
                    <a:pt x="6049" y="2216"/>
                  </a:lnTo>
                  <a:cubicBezTo>
                    <a:pt x="5859" y="1954"/>
                    <a:pt x="5645" y="1716"/>
                    <a:pt x="5406" y="1501"/>
                  </a:cubicBezTo>
                  <a:lnTo>
                    <a:pt x="5740" y="930"/>
                  </a:lnTo>
                  <a:cubicBezTo>
                    <a:pt x="5835" y="787"/>
                    <a:pt x="5764" y="620"/>
                    <a:pt x="5621" y="525"/>
                  </a:cubicBezTo>
                  <a:cubicBezTo>
                    <a:pt x="5576" y="495"/>
                    <a:pt x="5526" y="482"/>
                    <a:pt x="5477" y="482"/>
                  </a:cubicBezTo>
                  <a:cubicBezTo>
                    <a:pt x="5370" y="482"/>
                    <a:pt x="5265" y="546"/>
                    <a:pt x="5216" y="644"/>
                  </a:cubicBezTo>
                  <a:lnTo>
                    <a:pt x="4882" y="1192"/>
                  </a:lnTo>
                  <a:cubicBezTo>
                    <a:pt x="4621" y="1025"/>
                    <a:pt x="4287" y="930"/>
                    <a:pt x="3978" y="906"/>
                  </a:cubicBezTo>
                  <a:lnTo>
                    <a:pt x="3978" y="287"/>
                  </a:lnTo>
                  <a:cubicBezTo>
                    <a:pt x="3978" y="120"/>
                    <a:pt x="3835" y="1"/>
                    <a:pt x="3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96"/>
            <p:cNvSpPr/>
            <p:nvPr/>
          </p:nvSpPr>
          <p:spPr>
            <a:xfrm>
              <a:off x="7181966" y="1922650"/>
              <a:ext cx="171238" cy="344753"/>
            </a:xfrm>
            <a:custGeom>
              <a:rect b="b" l="l" r="r" t="t"/>
              <a:pathLst>
                <a:path extrusionOk="0" h="10598" w="5264">
                  <a:moveTo>
                    <a:pt x="1" y="0"/>
                  </a:moveTo>
                  <a:lnTo>
                    <a:pt x="1" y="1548"/>
                  </a:lnTo>
                  <a:cubicBezTo>
                    <a:pt x="1191" y="1548"/>
                    <a:pt x="2168" y="2549"/>
                    <a:pt x="2168" y="3739"/>
                  </a:cubicBezTo>
                  <a:lnTo>
                    <a:pt x="2168" y="6264"/>
                  </a:lnTo>
                  <a:cubicBezTo>
                    <a:pt x="2168" y="7454"/>
                    <a:pt x="1191" y="8431"/>
                    <a:pt x="1" y="8431"/>
                  </a:cubicBezTo>
                  <a:lnTo>
                    <a:pt x="1" y="9764"/>
                  </a:lnTo>
                  <a:cubicBezTo>
                    <a:pt x="334" y="10288"/>
                    <a:pt x="882" y="10598"/>
                    <a:pt x="1549" y="10598"/>
                  </a:cubicBezTo>
                  <a:lnTo>
                    <a:pt x="4930" y="10598"/>
                  </a:lnTo>
                  <a:cubicBezTo>
                    <a:pt x="5121" y="10598"/>
                    <a:pt x="5264" y="10455"/>
                    <a:pt x="5264" y="10288"/>
                  </a:cubicBezTo>
                  <a:lnTo>
                    <a:pt x="5240" y="5763"/>
                  </a:lnTo>
                  <a:cubicBezTo>
                    <a:pt x="5144" y="5650"/>
                    <a:pt x="5035" y="5603"/>
                    <a:pt x="4935" y="5603"/>
                  </a:cubicBezTo>
                  <a:cubicBezTo>
                    <a:pt x="4764" y="5603"/>
                    <a:pt x="4621" y="5741"/>
                    <a:pt x="4621" y="5906"/>
                  </a:cubicBezTo>
                  <a:lnTo>
                    <a:pt x="4621" y="7978"/>
                  </a:lnTo>
                  <a:cubicBezTo>
                    <a:pt x="4621" y="9050"/>
                    <a:pt x="3716" y="9955"/>
                    <a:pt x="2644" y="9955"/>
                  </a:cubicBezTo>
                  <a:lnTo>
                    <a:pt x="1525" y="9955"/>
                  </a:lnTo>
                  <a:cubicBezTo>
                    <a:pt x="930" y="9955"/>
                    <a:pt x="453" y="9526"/>
                    <a:pt x="287" y="9002"/>
                  </a:cubicBezTo>
                  <a:cubicBezTo>
                    <a:pt x="596" y="8978"/>
                    <a:pt x="882" y="8883"/>
                    <a:pt x="1144" y="8740"/>
                  </a:cubicBezTo>
                  <a:lnTo>
                    <a:pt x="1430" y="9169"/>
                  </a:lnTo>
                  <a:cubicBezTo>
                    <a:pt x="1477" y="9278"/>
                    <a:pt x="1575" y="9337"/>
                    <a:pt x="1677" y="9337"/>
                  </a:cubicBezTo>
                  <a:cubicBezTo>
                    <a:pt x="1731" y="9337"/>
                    <a:pt x="1785" y="9321"/>
                    <a:pt x="1834" y="9288"/>
                  </a:cubicBezTo>
                  <a:cubicBezTo>
                    <a:pt x="1977" y="9217"/>
                    <a:pt x="2049" y="9026"/>
                    <a:pt x="1954" y="8883"/>
                  </a:cubicBezTo>
                  <a:lnTo>
                    <a:pt x="1692" y="8431"/>
                  </a:lnTo>
                  <a:cubicBezTo>
                    <a:pt x="1930" y="8216"/>
                    <a:pt x="2144" y="7978"/>
                    <a:pt x="2311" y="7716"/>
                  </a:cubicBezTo>
                  <a:cubicBezTo>
                    <a:pt x="2906" y="8050"/>
                    <a:pt x="2906" y="8073"/>
                    <a:pt x="3001" y="8073"/>
                  </a:cubicBezTo>
                  <a:cubicBezTo>
                    <a:pt x="3335" y="8073"/>
                    <a:pt x="3406" y="7645"/>
                    <a:pt x="3144" y="7478"/>
                  </a:cubicBezTo>
                  <a:lnTo>
                    <a:pt x="2573" y="7145"/>
                  </a:lnTo>
                  <a:cubicBezTo>
                    <a:pt x="2668" y="6859"/>
                    <a:pt x="2739" y="6549"/>
                    <a:pt x="2739" y="6240"/>
                  </a:cubicBezTo>
                  <a:lnTo>
                    <a:pt x="3359" y="6240"/>
                  </a:lnTo>
                  <a:cubicBezTo>
                    <a:pt x="3501" y="6240"/>
                    <a:pt x="3644" y="6121"/>
                    <a:pt x="3692" y="5954"/>
                  </a:cubicBezTo>
                  <a:cubicBezTo>
                    <a:pt x="3716" y="5787"/>
                    <a:pt x="3573" y="5597"/>
                    <a:pt x="3382" y="5597"/>
                  </a:cubicBezTo>
                  <a:lnTo>
                    <a:pt x="2763" y="5597"/>
                  </a:lnTo>
                  <a:lnTo>
                    <a:pt x="2763" y="4335"/>
                  </a:lnTo>
                  <a:lnTo>
                    <a:pt x="3382" y="4335"/>
                  </a:lnTo>
                  <a:cubicBezTo>
                    <a:pt x="3573" y="4335"/>
                    <a:pt x="3692" y="4168"/>
                    <a:pt x="3692" y="4025"/>
                  </a:cubicBezTo>
                  <a:cubicBezTo>
                    <a:pt x="3692" y="3858"/>
                    <a:pt x="3549" y="3739"/>
                    <a:pt x="3382" y="3739"/>
                  </a:cubicBezTo>
                  <a:lnTo>
                    <a:pt x="2763" y="3739"/>
                  </a:lnTo>
                  <a:cubicBezTo>
                    <a:pt x="2763" y="3406"/>
                    <a:pt x="2716" y="3096"/>
                    <a:pt x="2620" y="2810"/>
                  </a:cubicBezTo>
                  <a:lnTo>
                    <a:pt x="3192" y="2477"/>
                  </a:lnTo>
                  <a:cubicBezTo>
                    <a:pt x="3335" y="2382"/>
                    <a:pt x="3382" y="2215"/>
                    <a:pt x="3311" y="2072"/>
                  </a:cubicBezTo>
                  <a:cubicBezTo>
                    <a:pt x="3248" y="1963"/>
                    <a:pt x="3145" y="1905"/>
                    <a:pt x="3040" y="1905"/>
                  </a:cubicBezTo>
                  <a:cubicBezTo>
                    <a:pt x="2986" y="1905"/>
                    <a:pt x="2931" y="1920"/>
                    <a:pt x="2882" y="1953"/>
                  </a:cubicBezTo>
                  <a:lnTo>
                    <a:pt x="2358" y="2239"/>
                  </a:lnTo>
                  <a:cubicBezTo>
                    <a:pt x="2168" y="1977"/>
                    <a:pt x="1954" y="1739"/>
                    <a:pt x="1715" y="1524"/>
                  </a:cubicBezTo>
                  <a:lnTo>
                    <a:pt x="2049" y="953"/>
                  </a:lnTo>
                  <a:cubicBezTo>
                    <a:pt x="2144" y="810"/>
                    <a:pt x="2073" y="643"/>
                    <a:pt x="1930" y="548"/>
                  </a:cubicBezTo>
                  <a:cubicBezTo>
                    <a:pt x="1881" y="515"/>
                    <a:pt x="1826" y="500"/>
                    <a:pt x="1773" y="500"/>
                  </a:cubicBezTo>
                  <a:cubicBezTo>
                    <a:pt x="1670" y="500"/>
                    <a:pt x="1572" y="558"/>
                    <a:pt x="1525" y="667"/>
                  </a:cubicBezTo>
                  <a:lnTo>
                    <a:pt x="1191" y="1191"/>
                  </a:lnTo>
                  <a:cubicBezTo>
                    <a:pt x="930" y="1048"/>
                    <a:pt x="596" y="953"/>
                    <a:pt x="287" y="929"/>
                  </a:cubicBezTo>
                  <a:lnTo>
                    <a:pt x="287" y="310"/>
                  </a:lnTo>
                  <a:cubicBezTo>
                    <a:pt x="287" y="119"/>
                    <a:pt x="1"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96"/>
            <p:cNvSpPr/>
            <p:nvPr/>
          </p:nvSpPr>
          <p:spPr>
            <a:xfrm>
              <a:off x="7168043" y="2104688"/>
              <a:ext cx="60441" cy="60473"/>
            </a:xfrm>
            <a:custGeom>
              <a:rect b="b" l="l" r="r" t="t"/>
              <a:pathLst>
                <a:path extrusionOk="0" h="1859" w="1858">
                  <a:moveTo>
                    <a:pt x="929" y="1"/>
                  </a:moveTo>
                  <a:cubicBezTo>
                    <a:pt x="429" y="1"/>
                    <a:pt x="0" y="429"/>
                    <a:pt x="0" y="929"/>
                  </a:cubicBezTo>
                  <a:cubicBezTo>
                    <a:pt x="0" y="1430"/>
                    <a:pt x="429" y="1858"/>
                    <a:pt x="929" y="1858"/>
                  </a:cubicBezTo>
                  <a:cubicBezTo>
                    <a:pt x="1429" y="1858"/>
                    <a:pt x="1858" y="1430"/>
                    <a:pt x="1858" y="929"/>
                  </a:cubicBezTo>
                  <a:cubicBezTo>
                    <a:pt x="1858" y="429"/>
                    <a:pt x="1429"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96"/>
            <p:cNvSpPr/>
            <p:nvPr/>
          </p:nvSpPr>
          <p:spPr>
            <a:xfrm>
              <a:off x="7181966" y="2104720"/>
              <a:ext cx="47299" cy="60734"/>
            </a:xfrm>
            <a:custGeom>
              <a:rect b="b" l="l" r="r" t="t"/>
              <a:pathLst>
                <a:path extrusionOk="0" h="1867" w="1454">
                  <a:moveTo>
                    <a:pt x="513" y="0"/>
                  </a:moveTo>
                  <a:cubicBezTo>
                    <a:pt x="338" y="0"/>
                    <a:pt x="160" y="52"/>
                    <a:pt x="1" y="166"/>
                  </a:cubicBezTo>
                  <a:lnTo>
                    <a:pt x="1" y="1714"/>
                  </a:lnTo>
                  <a:cubicBezTo>
                    <a:pt x="161" y="1819"/>
                    <a:pt x="335" y="1866"/>
                    <a:pt x="506" y="1866"/>
                  </a:cubicBezTo>
                  <a:cubicBezTo>
                    <a:pt x="995" y="1866"/>
                    <a:pt x="1453" y="1476"/>
                    <a:pt x="1453" y="928"/>
                  </a:cubicBezTo>
                  <a:cubicBezTo>
                    <a:pt x="1453" y="388"/>
                    <a:pt x="993"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96"/>
            <p:cNvSpPr/>
            <p:nvPr/>
          </p:nvSpPr>
          <p:spPr>
            <a:xfrm>
              <a:off x="7136261" y="1998575"/>
              <a:ext cx="61254" cy="59660"/>
            </a:xfrm>
            <a:custGeom>
              <a:rect b="b" l="l" r="r" t="t"/>
              <a:pathLst>
                <a:path extrusionOk="0" h="1834" w="1883">
                  <a:moveTo>
                    <a:pt x="929" y="619"/>
                  </a:moveTo>
                  <a:cubicBezTo>
                    <a:pt x="1096" y="619"/>
                    <a:pt x="1215" y="762"/>
                    <a:pt x="1215" y="929"/>
                  </a:cubicBezTo>
                  <a:cubicBezTo>
                    <a:pt x="1263" y="1096"/>
                    <a:pt x="1096" y="1215"/>
                    <a:pt x="929" y="1215"/>
                  </a:cubicBezTo>
                  <a:cubicBezTo>
                    <a:pt x="739" y="1215"/>
                    <a:pt x="620" y="1072"/>
                    <a:pt x="620" y="929"/>
                  </a:cubicBezTo>
                  <a:cubicBezTo>
                    <a:pt x="620" y="738"/>
                    <a:pt x="787" y="619"/>
                    <a:pt x="929" y="619"/>
                  </a:cubicBezTo>
                  <a:close/>
                  <a:moveTo>
                    <a:pt x="929" y="0"/>
                  </a:moveTo>
                  <a:cubicBezTo>
                    <a:pt x="429" y="0"/>
                    <a:pt x="1" y="405"/>
                    <a:pt x="1" y="929"/>
                  </a:cubicBezTo>
                  <a:cubicBezTo>
                    <a:pt x="1" y="1429"/>
                    <a:pt x="429" y="1834"/>
                    <a:pt x="929" y="1834"/>
                  </a:cubicBezTo>
                  <a:cubicBezTo>
                    <a:pt x="1430" y="1834"/>
                    <a:pt x="1858" y="1429"/>
                    <a:pt x="1858" y="929"/>
                  </a:cubicBezTo>
                  <a:cubicBezTo>
                    <a:pt x="1882" y="405"/>
                    <a:pt x="1453" y="0"/>
                    <a:pt x="92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96"/>
            <p:cNvSpPr/>
            <p:nvPr/>
          </p:nvSpPr>
          <p:spPr>
            <a:xfrm>
              <a:off x="7181966" y="2002446"/>
              <a:ext cx="20949" cy="53479"/>
            </a:xfrm>
            <a:custGeom>
              <a:rect b="b" l="l" r="r" t="t"/>
              <a:pathLst>
                <a:path extrusionOk="0" h="1644" w="644">
                  <a:moveTo>
                    <a:pt x="1" y="0"/>
                  </a:moveTo>
                  <a:lnTo>
                    <a:pt x="1" y="1643"/>
                  </a:lnTo>
                  <a:cubicBezTo>
                    <a:pt x="644" y="1286"/>
                    <a:pt x="644" y="33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4" name="Google Shape;21874;p96"/>
          <p:cNvGrpSpPr/>
          <p:nvPr/>
        </p:nvGrpSpPr>
        <p:grpSpPr>
          <a:xfrm>
            <a:off x="8005162" y="3914581"/>
            <a:ext cx="411185" cy="538176"/>
            <a:chOff x="7074292" y="2476538"/>
            <a:chExt cx="263428" cy="344785"/>
          </a:xfrm>
        </p:grpSpPr>
        <p:sp>
          <p:nvSpPr>
            <p:cNvPr id="21875" name="Google Shape;21875;p96"/>
            <p:cNvSpPr/>
            <p:nvPr/>
          </p:nvSpPr>
          <p:spPr>
            <a:xfrm>
              <a:off x="7074292" y="2476538"/>
              <a:ext cx="263428" cy="344785"/>
            </a:xfrm>
            <a:custGeom>
              <a:rect b="b" l="l" r="r" t="t"/>
              <a:pathLst>
                <a:path extrusionOk="0" h="10599" w="8098">
                  <a:moveTo>
                    <a:pt x="929" y="1"/>
                  </a:moveTo>
                  <a:cubicBezTo>
                    <a:pt x="429" y="1"/>
                    <a:pt x="1" y="429"/>
                    <a:pt x="1" y="929"/>
                  </a:cubicBezTo>
                  <a:lnTo>
                    <a:pt x="1" y="9669"/>
                  </a:lnTo>
                  <a:cubicBezTo>
                    <a:pt x="1" y="10193"/>
                    <a:pt x="429" y="10598"/>
                    <a:pt x="929" y="10598"/>
                  </a:cubicBezTo>
                  <a:lnTo>
                    <a:pt x="7145" y="10598"/>
                  </a:lnTo>
                  <a:cubicBezTo>
                    <a:pt x="7693" y="10598"/>
                    <a:pt x="8097" y="10193"/>
                    <a:pt x="8074" y="9645"/>
                  </a:cubicBezTo>
                  <a:lnTo>
                    <a:pt x="8074" y="929"/>
                  </a:lnTo>
                  <a:cubicBezTo>
                    <a:pt x="8074" y="429"/>
                    <a:pt x="7645" y="1"/>
                    <a:pt x="714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96"/>
            <p:cNvSpPr/>
            <p:nvPr/>
          </p:nvSpPr>
          <p:spPr>
            <a:xfrm>
              <a:off x="7206006" y="2476538"/>
              <a:ext cx="131714" cy="344785"/>
            </a:xfrm>
            <a:custGeom>
              <a:rect b="b" l="l" r="r" t="t"/>
              <a:pathLst>
                <a:path extrusionOk="0" h="10599" w="4049">
                  <a:moveTo>
                    <a:pt x="0" y="1"/>
                  </a:moveTo>
                  <a:lnTo>
                    <a:pt x="0" y="10598"/>
                  </a:lnTo>
                  <a:lnTo>
                    <a:pt x="3096" y="10598"/>
                  </a:lnTo>
                  <a:cubicBezTo>
                    <a:pt x="3596" y="10598"/>
                    <a:pt x="4025" y="10193"/>
                    <a:pt x="4025" y="9669"/>
                  </a:cubicBezTo>
                  <a:lnTo>
                    <a:pt x="4025" y="929"/>
                  </a:lnTo>
                  <a:cubicBezTo>
                    <a:pt x="4048" y="429"/>
                    <a:pt x="3644"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96"/>
            <p:cNvSpPr/>
            <p:nvPr/>
          </p:nvSpPr>
          <p:spPr>
            <a:xfrm>
              <a:off x="7155649" y="2639221"/>
              <a:ext cx="41085" cy="41085"/>
            </a:xfrm>
            <a:custGeom>
              <a:rect b="b" l="l" r="r" t="t"/>
              <a:pathLst>
                <a:path extrusionOk="0" h="1263" w="1263">
                  <a:moveTo>
                    <a:pt x="0" y="1"/>
                  </a:moveTo>
                  <a:lnTo>
                    <a:pt x="0" y="1263"/>
                  </a:lnTo>
                  <a:lnTo>
                    <a:pt x="1262" y="1263"/>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96"/>
            <p:cNvSpPr/>
            <p:nvPr/>
          </p:nvSpPr>
          <p:spPr>
            <a:xfrm>
              <a:off x="7094428" y="2639221"/>
              <a:ext cx="41085" cy="41085"/>
            </a:xfrm>
            <a:custGeom>
              <a:rect b="b" l="l" r="r" t="t"/>
              <a:pathLst>
                <a:path extrusionOk="0" h="1263" w="1263">
                  <a:moveTo>
                    <a:pt x="1" y="1"/>
                  </a:moveTo>
                  <a:lnTo>
                    <a:pt x="1" y="1263"/>
                  </a:lnTo>
                  <a:lnTo>
                    <a:pt x="1263" y="1263"/>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96"/>
            <p:cNvSpPr/>
            <p:nvPr/>
          </p:nvSpPr>
          <p:spPr>
            <a:xfrm>
              <a:off x="7094428" y="2699661"/>
              <a:ext cx="41085" cy="40305"/>
            </a:xfrm>
            <a:custGeom>
              <a:rect b="b" l="l" r="r" t="t"/>
              <a:pathLst>
                <a:path extrusionOk="0" h="1239" w="1263">
                  <a:moveTo>
                    <a:pt x="1" y="0"/>
                  </a:moveTo>
                  <a:lnTo>
                    <a:pt x="1" y="1239"/>
                  </a:lnTo>
                  <a:lnTo>
                    <a:pt x="1263" y="1239"/>
                  </a:lnTo>
                  <a:lnTo>
                    <a:pt x="1263"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96"/>
            <p:cNvSpPr/>
            <p:nvPr/>
          </p:nvSpPr>
          <p:spPr>
            <a:xfrm>
              <a:off x="7094428" y="2497455"/>
              <a:ext cx="223156" cy="120881"/>
            </a:xfrm>
            <a:custGeom>
              <a:rect b="b" l="l" r="r" t="t"/>
              <a:pathLst>
                <a:path extrusionOk="0" h="3716" w="6860">
                  <a:moveTo>
                    <a:pt x="334" y="1"/>
                  </a:moveTo>
                  <a:cubicBezTo>
                    <a:pt x="167" y="1"/>
                    <a:pt x="1" y="96"/>
                    <a:pt x="48" y="286"/>
                  </a:cubicBezTo>
                  <a:lnTo>
                    <a:pt x="48" y="3716"/>
                  </a:lnTo>
                  <a:lnTo>
                    <a:pt x="6859" y="3716"/>
                  </a:lnTo>
                  <a:lnTo>
                    <a:pt x="6859" y="286"/>
                  </a:lnTo>
                  <a:cubicBezTo>
                    <a:pt x="6859" y="144"/>
                    <a:pt x="6740" y="1"/>
                    <a:pt x="655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96"/>
            <p:cNvSpPr/>
            <p:nvPr/>
          </p:nvSpPr>
          <p:spPr>
            <a:xfrm>
              <a:off x="7206006" y="2497455"/>
              <a:ext cx="111578" cy="120881"/>
            </a:xfrm>
            <a:custGeom>
              <a:rect b="b" l="l" r="r" t="t"/>
              <a:pathLst>
                <a:path extrusionOk="0" h="3716" w="3430">
                  <a:moveTo>
                    <a:pt x="0" y="1"/>
                  </a:moveTo>
                  <a:lnTo>
                    <a:pt x="0" y="3716"/>
                  </a:lnTo>
                  <a:lnTo>
                    <a:pt x="3429" y="3716"/>
                  </a:lnTo>
                  <a:lnTo>
                    <a:pt x="3429" y="286"/>
                  </a:lnTo>
                  <a:cubicBezTo>
                    <a:pt x="3429" y="96"/>
                    <a:pt x="3286" y="1"/>
                    <a:pt x="309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96"/>
            <p:cNvSpPr/>
            <p:nvPr/>
          </p:nvSpPr>
          <p:spPr>
            <a:xfrm>
              <a:off x="7155649" y="2699661"/>
              <a:ext cx="41085" cy="40305"/>
            </a:xfrm>
            <a:custGeom>
              <a:rect b="b" l="l" r="r" t="t"/>
              <a:pathLst>
                <a:path extrusionOk="0" h="1239" w="1263">
                  <a:moveTo>
                    <a:pt x="0" y="0"/>
                  </a:moveTo>
                  <a:lnTo>
                    <a:pt x="0" y="1239"/>
                  </a:lnTo>
                  <a:lnTo>
                    <a:pt x="1262" y="1239"/>
                  </a:lnTo>
                  <a:lnTo>
                    <a:pt x="1262"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96"/>
            <p:cNvSpPr/>
            <p:nvPr/>
          </p:nvSpPr>
          <p:spPr>
            <a:xfrm>
              <a:off x="7155649" y="2760850"/>
              <a:ext cx="41085" cy="40305"/>
            </a:xfrm>
            <a:custGeom>
              <a:rect b="b" l="l" r="r" t="t"/>
              <a:pathLst>
                <a:path extrusionOk="0" h="1239" w="1263">
                  <a:moveTo>
                    <a:pt x="0" y="1"/>
                  </a:moveTo>
                  <a:lnTo>
                    <a:pt x="0" y="1239"/>
                  </a:lnTo>
                  <a:lnTo>
                    <a:pt x="1262" y="1239"/>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96"/>
            <p:cNvSpPr/>
            <p:nvPr/>
          </p:nvSpPr>
          <p:spPr>
            <a:xfrm>
              <a:off x="7216838" y="2760850"/>
              <a:ext cx="40305" cy="40305"/>
            </a:xfrm>
            <a:custGeom>
              <a:rect b="b" l="l" r="r" t="t"/>
              <a:pathLst>
                <a:path extrusionOk="0" h="1239" w="1239">
                  <a:moveTo>
                    <a:pt x="0" y="1"/>
                  </a:moveTo>
                  <a:lnTo>
                    <a:pt x="0" y="1239"/>
                  </a:lnTo>
                  <a:lnTo>
                    <a:pt x="1239" y="1239"/>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96"/>
            <p:cNvSpPr/>
            <p:nvPr/>
          </p:nvSpPr>
          <p:spPr>
            <a:xfrm>
              <a:off x="7216838" y="2699661"/>
              <a:ext cx="40305" cy="40305"/>
            </a:xfrm>
            <a:custGeom>
              <a:rect b="b" l="l" r="r" t="t"/>
              <a:pathLst>
                <a:path extrusionOk="0" h="1239" w="1239">
                  <a:moveTo>
                    <a:pt x="0" y="0"/>
                  </a:moveTo>
                  <a:lnTo>
                    <a:pt x="0" y="1239"/>
                  </a:lnTo>
                  <a:lnTo>
                    <a:pt x="1239" y="1239"/>
                  </a:lnTo>
                  <a:lnTo>
                    <a:pt x="1239"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96"/>
            <p:cNvSpPr/>
            <p:nvPr/>
          </p:nvSpPr>
          <p:spPr>
            <a:xfrm>
              <a:off x="7216838" y="2639221"/>
              <a:ext cx="40305" cy="41085"/>
            </a:xfrm>
            <a:custGeom>
              <a:rect b="b" l="l" r="r" t="t"/>
              <a:pathLst>
                <a:path extrusionOk="0" h="1263" w="1239">
                  <a:moveTo>
                    <a:pt x="0" y="1"/>
                  </a:moveTo>
                  <a:lnTo>
                    <a:pt x="0" y="1263"/>
                  </a:lnTo>
                  <a:lnTo>
                    <a:pt x="1239" y="1263"/>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96"/>
            <p:cNvSpPr/>
            <p:nvPr/>
          </p:nvSpPr>
          <p:spPr>
            <a:xfrm>
              <a:off x="7276498" y="2639221"/>
              <a:ext cx="41085" cy="41085"/>
            </a:xfrm>
            <a:custGeom>
              <a:rect b="b" l="l" r="r" t="t"/>
              <a:pathLst>
                <a:path extrusionOk="0" h="1263" w="1263">
                  <a:moveTo>
                    <a:pt x="0" y="1"/>
                  </a:moveTo>
                  <a:lnTo>
                    <a:pt x="0" y="1263"/>
                  </a:lnTo>
                  <a:lnTo>
                    <a:pt x="1262" y="1263"/>
                  </a:lnTo>
                  <a:lnTo>
                    <a:pt x="1262"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96"/>
            <p:cNvSpPr/>
            <p:nvPr/>
          </p:nvSpPr>
          <p:spPr>
            <a:xfrm>
              <a:off x="7094428" y="2760850"/>
              <a:ext cx="41085" cy="40305"/>
            </a:xfrm>
            <a:custGeom>
              <a:rect b="b" l="l" r="r" t="t"/>
              <a:pathLst>
                <a:path extrusionOk="0" h="1239" w="1263">
                  <a:moveTo>
                    <a:pt x="1" y="1"/>
                  </a:moveTo>
                  <a:lnTo>
                    <a:pt x="1" y="929"/>
                  </a:lnTo>
                  <a:cubicBezTo>
                    <a:pt x="1" y="1096"/>
                    <a:pt x="167" y="1239"/>
                    <a:pt x="334" y="1239"/>
                  </a:cubicBezTo>
                  <a:lnTo>
                    <a:pt x="1263" y="1239"/>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96"/>
            <p:cNvSpPr/>
            <p:nvPr/>
          </p:nvSpPr>
          <p:spPr>
            <a:xfrm>
              <a:off x="7276498" y="2699661"/>
              <a:ext cx="41085" cy="101494"/>
            </a:xfrm>
            <a:custGeom>
              <a:rect b="b" l="l" r="r" t="t"/>
              <a:pathLst>
                <a:path extrusionOk="0" h="3120" w="1263">
                  <a:moveTo>
                    <a:pt x="0" y="0"/>
                  </a:moveTo>
                  <a:lnTo>
                    <a:pt x="0" y="3120"/>
                  </a:lnTo>
                  <a:lnTo>
                    <a:pt x="929" y="3120"/>
                  </a:lnTo>
                  <a:cubicBezTo>
                    <a:pt x="1119" y="3120"/>
                    <a:pt x="1262" y="2977"/>
                    <a:pt x="1262" y="2810"/>
                  </a:cubicBez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96"/>
            <p:cNvSpPr/>
            <p:nvPr/>
          </p:nvSpPr>
          <p:spPr>
            <a:xfrm>
              <a:off x="7236974" y="2517591"/>
              <a:ext cx="61221" cy="79829"/>
            </a:xfrm>
            <a:custGeom>
              <a:rect b="b" l="l" r="r" t="t"/>
              <a:pathLst>
                <a:path extrusionOk="0" h="2454" w="1882">
                  <a:moveTo>
                    <a:pt x="1048" y="596"/>
                  </a:moveTo>
                  <a:cubicBezTo>
                    <a:pt x="1168" y="596"/>
                    <a:pt x="1263" y="691"/>
                    <a:pt x="1263" y="810"/>
                  </a:cubicBezTo>
                  <a:lnTo>
                    <a:pt x="1263" y="1668"/>
                  </a:lnTo>
                  <a:cubicBezTo>
                    <a:pt x="1263" y="1787"/>
                    <a:pt x="1168" y="1858"/>
                    <a:pt x="1048" y="1858"/>
                  </a:cubicBezTo>
                  <a:lnTo>
                    <a:pt x="810" y="1858"/>
                  </a:lnTo>
                  <a:cubicBezTo>
                    <a:pt x="691" y="1858"/>
                    <a:pt x="596" y="1787"/>
                    <a:pt x="596" y="1668"/>
                  </a:cubicBezTo>
                  <a:lnTo>
                    <a:pt x="596" y="810"/>
                  </a:lnTo>
                  <a:cubicBezTo>
                    <a:pt x="596" y="691"/>
                    <a:pt x="691" y="596"/>
                    <a:pt x="810" y="596"/>
                  </a:cubicBezTo>
                  <a:close/>
                  <a:moveTo>
                    <a:pt x="810" y="1"/>
                  </a:moveTo>
                  <a:cubicBezTo>
                    <a:pt x="358" y="1"/>
                    <a:pt x="1" y="358"/>
                    <a:pt x="1" y="810"/>
                  </a:cubicBezTo>
                  <a:lnTo>
                    <a:pt x="1" y="1668"/>
                  </a:lnTo>
                  <a:cubicBezTo>
                    <a:pt x="1" y="2120"/>
                    <a:pt x="358" y="2454"/>
                    <a:pt x="810" y="2454"/>
                  </a:cubicBezTo>
                  <a:lnTo>
                    <a:pt x="1048" y="2454"/>
                  </a:lnTo>
                  <a:cubicBezTo>
                    <a:pt x="1501" y="2454"/>
                    <a:pt x="1858" y="2120"/>
                    <a:pt x="1858" y="1668"/>
                  </a:cubicBezTo>
                  <a:lnTo>
                    <a:pt x="1858" y="810"/>
                  </a:lnTo>
                  <a:cubicBezTo>
                    <a:pt x="1882" y="382"/>
                    <a:pt x="1501" y="1"/>
                    <a:pt x="104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1" name="Google Shape;21891;p96"/>
          <p:cNvGrpSpPr/>
          <p:nvPr/>
        </p:nvGrpSpPr>
        <p:grpSpPr>
          <a:xfrm>
            <a:off x="8039029" y="4796105"/>
            <a:ext cx="345887" cy="539343"/>
            <a:chOff x="7095989" y="3041292"/>
            <a:chExt cx="221594" cy="345534"/>
          </a:xfrm>
        </p:grpSpPr>
        <p:sp>
          <p:nvSpPr>
            <p:cNvPr id="21892" name="Google Shape;21892;p96"/>
            <p:cNvSpPr/>
            <p:nvPr/>
          </p:nvSpPr>
          <p:spPr>
            <a:xfrm>
              <a:off x="7095989" y="3084654"/>
              <a:ext cx="221594" cy="302171"/>
            </a:xfrm>
            <a:custGeom>
              <a:rect b="b" l="l" r="r" t="t"/>
              <a:pathLst>
                <a:path extrusionOk="0" h="9289" w="6812">
                  <a:moveTo>
                    <a:pt x="1120" y="1"/>
                  </a:moveTo>
                  <a:cubicBezTo>
                    <a:pt x="500" y="1"/>
                    <a:pt x="0" y="501"/>
                    <a:pt x="0" y="1144"/>
                  </a:cubicBezTo>
                  <a:lnTo>
                    <a:pt x="0" y="8169"/>
                  </a:lnTo>
                  <a:cubicBezTo>
                    <a:pt x="0" y="8788"/>
                    <a:pt x="500" y="9289"/>
                    <a:pt x="1120" y="9289"/>
                  </a:cubicBezTo>
                  <a:lnTo>
                    <a:pt x="5668" y="9289"/>
                  </a:lnTo>
                  <a:cubicBezTo>
                    <a:pt x="6311" y="9289"/>
                    <a:pt x="6811" y="8788"/>
                    <a:pt x="6811" y="8169"/>
                  </a:cubicBezTo>
                  <a:lnTo>
                    <a:pt x="6811" y="1144"/>
                  </a:lnTo>
                  <a:cubicBezTo>
                    <a:pt x="6811" y="501"/>
                    <a:pt x="6311" y="1"/>
                    <a:pt x="566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96"/>
            <p:cNvSpPr/>
            <p:nvPr/>
          </p:nvSpPr>
          <p:spPr>
            <a:xfrm>
              <a:off x="7206754" y="3083906"/>
              <a:ext cx="110830" cy="302919"/>
            </a:xfrm>
            <a:custGeom>
              <a:rect b="b" l="l" r="r" t="t"/>
              <a:pathLst>
                <a:path extrusionOk="0" h="9312" w="3407">
                  <a:moveTo>
                    <a:pt x="1" y="0"/>
                  </a:moveTo>
                  <a:lnTo>
                    <a:pt x="1" y="9312"/>
                  </a:lnTo>
                  <a:lnTo>
                    <a:pt x="2263" y="9312"/>
                  </a:lnTo>
                  <a:cubicBezTo>
                    <a:pt x="2906" y="9312"/>
                    <a:pt x="3406" y="8811"/>
                    <a:pt x="3406" y="8192"/>
                  </a:cubicBezTo>
                  <a:lnTo>
                    <a:pt x="3406" y="1167"/>
                  </a:lnTo>
                  <a:cubicBezTo>
                    <a:pt x="3406" y="500"/>
                    <a:pt x="2906" y="0"/>
                    <a:pt x="226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96"/>
            <p:cNvSpPr/>
            <p:nvPr/>
          </p:nvSpPr>
          <p:spPr>
            <a:xfrm>
              <a:off x="7171914" y="3244441"/>
              <a:ext cx="68964" cy="101916"/>
            </a:xfrm>
            <a:custGeom>
              <a:rect b="b" l="l" r="r" t="t"/>
              <a:pathLst>
                <a:path extrusionOk="0" h="3133" w="2120">
                  <a:moveTo>
                    <a:pt x="1679" y="1"/>
                  </a:moveTo>
                  <a:cubicBezTo>
                    <a:pt x="1596" y="1"/>
                    <a:pt x="1512" y="30"/>
                    <a:pt x="1453" y="90"/>
                  </a:cubicBezTo>
                  <a:lnTo>
                    <a:pt x="215" y="1352"/>
                  </a:lnTo>
                  <a:cubicBezTo>
                    <a:pt x="0" y="1566"/>
                    <a:pt x="167" y="1876"/>
                    <a:pt x="429" y="1876"/>
                  </a:cubicBezTo>
                  <a:lnTo>
                    <a:pt x="929" y="1876"/>
                  </a:lnTo>
                  <a:lnTo>
                    <a:pt x="215" y="2590"/>
                  </a:lnTo>
                  <a:cubicBezTo>
                    <a:pt x="95" y="2710"/>
                    <a:pt x="95" y="2924"/>
                    <a:pt x="215" y="3043"/>
                  </a:cubicBezTo>
                  <a:cubicBezTo>
                    <a:pt x="274" y="3102"/>
                    <a:pt x="357" y="3132"/>
                    <a:pt x="441" y="3132"/>
                  </a:cubicBezTo>
                  <a:cubicBezTo>
                    <a:pt x="524" y="3132"/>
                    <a:pt x="607" y="3102"/>
                    <a:pt x="667" y="3043"/>
                  </a:cubicBezTo>
                  <a:lnTo>
                    <a:pt x="1905" y="1805"/>
                  </a:lnTo>
                  <a:cubicBezTo>
                    <a:pt x="2120" y="1590"/>
                    <a:pt x="1977" y="1257"/>
                    <a:pt x="1715" y="1257"/>
                  </a:cubicBezTo>
                  <a:lnTo>
                    <a:pt x="1191" y="1257"/>
                  </a:lnTo>
                  <a:lnTo>
                    <a:pt x="1905" y="542"/>
                  </a:lnTo>
                  <a:cubicBezTo>
                    <a:pt x="2024" y="423"/>
                    <a:pt x="2024" y="209"/>
                    <a:pt x="1905" y="90"/>
                  </a:cubicBezTo>
                  <a:cubicBezTo>
                    <a:pt x="1846" y="30"/>
                    <a:pt x="1762" y="1"/>
                    <a:pt x="167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96"/>
            <p:cNvSpPr/>
            <p:nvPr/>
          </p:nvSpPr>
          <p:spPr>
            <a:xfrm>
              <a:off x="7206006" y="3246784"/>
              <a:ext cx="33636" cy="83505"/>
            </a:xfrm>
            <a:custGeom>
              <a:rect b="b" l="l" r="r" t="t"/>
              <a:pathLst>
                <a:path extrusionOk="0" h="2567" w="1034">
                  <a:moveTo>
                    <a:pt x="607" y="0"/>
                  </a:moveTo>
                  <a:cubicBezTo>
                    <a:pt x="524" y="0"/>
                    <a:pt x="441" y="30"/>
                    <a:pt x="381" y="89"/>
                  </a:cubicBezTo>
                  <a:lnTo>
                    <a:pt x="0" y="470"/>
                  </a:lnTo>
                  <a:lnTo>
                    <a:pt x="0" y="2566"/>
                  </a:lnTo>
                  <a:lnTo>
                    <a:pt x="834" y="1733"/>
                  </a:lnTo>
                  <a:cubicBezTo>
                    <a:pt x="1034" y="1555"/>
                    <a:pt x="922" y="1252"/>
                    <a:pt x="673" y="1252"/>
                  </a:cubicBezTo>
                  <a:cubicBezTo>
                    <a:pt x="656" y="1252"/>
                    <a:pt x="638" y="1253"/>
                    <a:pt x="619" y="1256"/>
                  </a:cubicBezTo>
                  <a:lnTo>
                    <a:pt x="119" y="1256"/>
                  </a:lnTo>
                  <a:lnTo>
                    <a:pt x="834" y="542"/>
                  </a:lnTo>
                  <a:cubicBezTo>
                    <a:pt x="953" y="423"/>
                    <a:pt x="953" y="208"/>
                    <a:pt x="834" y="89"/>
                  </a:cubicBezTo>
                  <a:cubicBezTo>
                    <a:pt x="774" y="30"/>
                    <a:pt x="691" y="0"/>
                    <a:pt x="60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96"/>
            <p:cNvSpPr/>
            <p:nvPr/>
          </p:nvSpPr>
          <p:spPr>
            <a:xfrm>
              <a:off x="7155649" y="3042072"/>
              <a:ext cx="100713" cy="44956"/>
            </a:xfrm>
            <a:custGeom>
              <a:rect b="b" l="l" r="r" t="t"/>
              <a:pathLst>
                <a:path extrusionOk="0" h="1382" w="3096">
                  <a:moveTo>
                    <a:pt x="500" y="0"/>
                  </a:moveTo>
                  <a:cubicBezTo>
                    <a:pt x="238" y="0"/>
                    <a:pt x="0" y="214"/>
                    <a:pt x="0" y="524"/>
                  </a:cubicBezTo>
                  <a:lnTo>
                    <a:pt x="0" y="1381"/>
                  </a:lnTo>
                  <a:lnTo>
                    <a:pt x="3096" y="1381"/>
                  </a:lnTo>
                  <a:lnTo>
                    <a:pt x="3096" y="524"/>
                  </a:lnTo>
                  <a:cubicBezTo>
                    <a:pt x="3096" y="238"/>
                    <a:pt x="2858" y="0"/>
                    <a:pt x="259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96"/>
            <p:cNvSpPr/>
            <p:nvPr/>
          </p:nvSpPr>
          <p:spPr>
            <a:xfrm>
              <a:off x="7206006" y="3041292"/>
              <a:ext cx="50356" cy="45737"/>
            </a:xfrm>
            <a:custGeom>
              <a:rect b="b" l="l" r="r" t="t"/>
              <a:pathLst>
                <a:path extrusionOk="0" h="1406" w="1548">
                  <a:moveTo>
                    <a:pt x="0" y="0"/>
                  </a:moveTo>
                  <a:lnTo>
                    <a:pt x="0" y="1405"/>
                  </a:lnTo>
                  <a:lnTo>
                    <a:pt x="1548" y="1405"/>
                  </a:lnTo>
                  <a:lnTo>
                    <a:pt x="1548" y="548"/>
                  </a:lnTo>
                  <a:cubicBezTo>
                    <a:pt x="1548" y="262"/>
                    <a:pt x="1310" y="24"/>
                    <a:pt x="10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96"/>
            <p:cNvSpPr/>
            <p:nvPr/>
          </p:nvSpPr>
          <p:spPr>
            <a:xfrm>
              <a:off x="7095989" y="3083906"/>
              <a:ext cx="221594" cy="130933"/>
            </a:xfrm>
            <a:custGeom>
              <a:rect b="b" l="l" r="r" t="t"/>
              <a:pathLst>
                <a:path extrusionOk="0" h="4025" w="6812">
                  <a:moveTo>
                    <a:pt x="1120" y="0"/>
                  </a:moveTo>
                  <a:cubicBezTo>
                    <a:pt x="500" y="0"/>
                    <a:pt x="0" y="500"/>
                    <a:pt x="0" y="1143"/>
                  </a:cubicBezTo>
                  <a:lnTo>
                    <a:pt x="0" y="4025"/>
                  </a:lnTo>
                  <a:lnTo>
                    <a:pt x="6811" y="4025"/>
                  </a:lnTo>
                  <a:lnTo>
                    <a:pt x="6811" y="1143"/>
                  </a:lnTo>
                  <a:cubicBezTo>
                    <a:pt x="6811" y="500"/>
                    <a:pt x="6311" y="0"/>
                    <a:pt x="566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96"/>
            <p:cNvSpPr/>
            <p:nvPr/>
          </p:nvSpPr>
          <p:spPr>
            <a:xfrm>
              <a:off x="7206006" y="3083125"/>
              <a:ext cx="111578" cy="131714"/>
            </a:xfrm>
            <a:custGeom>
              <a:rect b="b" l="l" r="r" t="t"/>
              <a:pathLst>
                <a:path extrusionOk="0" h="4049" w="3430">
                  <a:moveTo>
                    <a:pt x="0" y="0"/>
                  </a:moveTo>
                  <a:lnTo>
                    <a:pt x="0" y="4049"/>
                  </a:lnTo>
                  <a:lnTo>
                    <a:pt x="3429" y="4049"/>
                  </a:lnTo>
                  <a:lnTo>
                    <a:pt x="3429" y="1143"/>
                  </a:lnTo>
                  <a:cubicBezTo>
                    <a:pt x="3429" y="524"/>
                    <a:pt x="2929" y="24"/>
                    <a:pt x="22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96"/>
            <p:cNvSpPr/>
            <p:nvPr/>
          </p:nvSpPr>
          <p:spPr>
            <a:xfrm>
              <a:off x="7175005" y="3124080"/>
              <a:ext cx="61221" cy="60636"/>
            </a:xfrm>
            <a:custGeom>
              <a:rect b="b" l="l" r="r" t="t"/>
              <a:pathLst>
                <a:path extrusionOk="0" h="1864" w="1882">
                  <a:moveTo>
                    <a:pt x="983" y="1"/>
                  </a:moveTo>
                  <a:cubicBezTo>
                    <a:pt x="810" y="1"/>
                    <a:pt x="667" y="136"/>
                    <a:pt x="667" y="313"/>
                  </a:cubicBezTo>
                  <a:lnTo>
                    <a:pt x="667" y="599"/>
                  </a:lnTo>
                  <a:lnTo>
                    <a:pt x="358" y="599"/>
                  </a:lnTo>
                  <a:cubicBezTo>
                    <a:pt x="215" y="599"/>
                    <a:pt x="72" y="718"/>
                    <a:pt x="24" y="885"/>
                  </a:cubicBezTo>
                  <a:cubicBezTo>
                    <a:pt x="0" y="1051"/>
                    <a:pt x="143" y="1242"/>
                    <a:pt x="334" y="1242"/>
                  </a:cubicBezTo>
                  <a:lnTo>
                    <a:pt x="620" y="1242"/>
                  </a:lnTo>
                  <a:lnTo>
                    <a:pt x="620" y="1528"/>
                  </a:lnTo>
                  <a:cubicBezTo>
                    <a:pt x="620" y="1670"/>
                    <a:pt x="739" y="1837"/>
                    <a:pt x="882" y="1861"/>
                  </a:cubicBezTo>
                  <a:cubicBezTo>
                    <a:pt x="896" y="1863"/>
                    <a:pt x="910" y="1864"/>
                    <a:pt x="923" y="1864"/>
                  </a:cubicBezTo>
                  <a:cubicBezTo>
                    <a:pt x="1099" y="1864"/>
                    <a:pt x="1263" y="1728"/>
                    <a:pt x="1263" y="1551"/>
                  </a:cubicBezTo>
                  <a:lnTo>
                    <a:pt x="1263" y="1266"/>
                  </a:lnTo>
                  <a:lnTo>
                    <a:pt x="1548" y="1266"/>
                  </a:lnTo>
                  <a:cubicBezTo>
                    <a:pt x="1739" y="1266"/>
                    <a:pt x="1882" y="1123"/>
                    <a:pt x="1858" y="908"/>
                  </a:cubicBezTo>
                  <a:cubicBezTo>
                    <a:pt x="1882" y="765"/>
                    <a:pt x="1739" y="646"/>
                    <a:pt x="1572" y="646"/>
                  </a:cubicBezTo>
                  <a:lnTo>
                    <a:pt x="1286" y="646"/>
                  </a:lnTo>
                  <a:lnTo>
                    <a:pt x="1286" y="337"/>
                  </a:lnTo>
                  <a:cubicBezTo>
                    <a:pt x="1286" y="194"/>
                    <a:pt x="1167" y="51"/>
                    <a:pt x="1024" y="3"/>
                  </a:cubicBezTo>
                  <a:cubicBezTo>
                    <a:pt x="1010" y="2"/>
                    <a:pt x="997" y="1"/>
                    <a:pt x="9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96"/>
            <p:cNvSpPr/>
            <p:nvPr/>
          </p:nvSpPr>
          <p:spPr>
            <a:xfrm>
              <a:off x="7206754" y="3123397"/>
              <a:ext cx="30253" cy="61221"/>
            </a:xfrm>
            <a:custGeom>
              <a:rect b="b" l="l" r="r" t="t"/>
              <a:pathLst>
                <a:path extrusionOk="0" h="1882" w="930">
                  <a:moveTo>
                    <a:pt x="1" y="1"/>
                  </a:moveTo>
                  <a:lnTo>
                    <a:pt x="1" y="1882"/>
                  </a:lnTo>
                  <a:cubicBezTo>
                    <a:pt x="168" y="1882"/>
                    <a:pt x="310" y="1763"/>
                    <a:pt x="310" y="1596"/>
                  </a:cubicBezTo>
                  <a:lnTo>
                    <a:pt x="310" y="1287"/>
                  </a:lnTo>
                  <a:lnTo>
                    <a:pt x="596" y="1287"/>
                  </a:lnTo>
                  <a:cubicBezTo>
                    <a:pt x="763" y="1287"/>
                    <a:pt x="906" y="1168"/>
                    <a:pt x="906" y="953"/>
                  </a:cubicBezTo>
                  <a:cubicBezTo>
                    <a:pt x="930" y="763"/>
                    <a:pt x="787" y="596"/>
                    <a:pt x="596" y="596"/>
                  </a:cubicBezTo>
                  <a:lnTo>
                    <a:pt x="310" y="596"/>
                  </a:lnTo>
                  <a:lnTo>
                    <a:pt x="310" y="310"/>
                  </a:lnTo>
                  <a:cubicBezTo>
                    <a:pt x="310" y="167"/>
                    <a:pt x="191"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2" name="Google Shape;21902;p96"/>
          <p:cNvGrpSpPr/>
          <p:nvPr/>
        </p:nvGrpSpPr>
        <p:grpSpPr>
          <a:xfrm>
            <a:off x="7974950" y="5670367"/>
            <a:ext cx="476483" cy="538125"/>
            <a:chOff x="7054936" y="3601393"/>
            <a:chExt cx="305262" cy="344753"/>
          </a:xfrm>
        </p:grpSpPr>
        <p:sp>
          <p:nvSpPr>
            <p:cNvPr id="21903" name="Google Shape;21903;p96"/>
            <p:cNvSpPr/>
            <p:nvPr/>
          </p:nvSpPr>
          <p:spPr>
            <a:xfrm>
              <a:off x="7054936" y="3601393"/>
              <a:ext cx="305262" cy="344753"/>
            </a:xfrm>
            <a:custGeom>
              <a:rect b="b" l="l" r="r" t="t"/>
              <a:pathLst>
                <a:path extrusionOk="0" h="10598" w="9384">
                  <a:moveTo>
                    <a:pt x="286" y="0"/>
                  </a:moveTo>
                  <a:cubicBezTo>
                    <a:pt x="119" y="0"/>
                    <a:pt x="0" y="143"/>
                    <a:pt x="0" y="286"/>
                  </a:cubicBezTo>
                  <a:lnTo>
                    <a:pt x="0" y="8621"/>
                  </a:lnTo>
                  <a:cubicBezTo>
                    <a:pt x="0" y="9693"/>
                    <a:pt x="881" y="10597"/>
                    <a:pt x="1977" y="10597"/>
                  </a:cubicBezTo>
                  <a:lnTo>
                    <a:pt x="6097" y="10597"/>
                  </a:lnTo>
                  <a:cubicBezTo>
                    <a:pt x="7168" y="10597"/>
                    <a:pt x="8073" y="9693"/>
                    <a:pt x="8073" y="8621"/>
                  </a:cubicBezTo>
                  <a:lnTo>
                    <a:pt x="8073" y="2262"/>
                  </a:lnTo>
                  <a:lnTo>
                    <a:pt x="9264" y="476"/>
                  </a:lnTo>
                  <a:cubicBezTo>
                    <a:pt x="9383" y="262"/>
                    <a:pt x="9240" y="0"/>
                    <a:pt x="900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96"/>
            <p:cNvSpPr/>
            <p:nvPr/>
          </p:nvSpPr>
          <p:spPr>
            <a:xfrm>
              <a:off x="7185837" y="3601393"/>
              <a:ext cx="174361" cy="344753"/>
            </a:xfrm>
            <a:custGeom>
              <a:rect b="b" l="l" r="r" t="t"/>
              <a:pathLst>
                <a:path extrusionOk="0" h="10598" w="5360">
                  <a:moveTo>
                    <a:pt x="1" y="0"/>
                  </a:moveTo>
                  <a:lnTo>
                    <a:pt x="1" y="10597"/>
                  </a:lnTo>
                  <a:lnTo>
                    <a:pt x="2073" y="10597"/>
                  </a:lnTo>
                  <a:cubicBezTo>
                    <a:pt x="3144" y="10597"/>
                    <a:pt x="4049" y="9693"/>
                    <a:pt x="4049" y="8621"/>
                  </a:cubicBezTo>
                  <a:lnTo>
                    <a:pt x="4049" y="2262"/>
                  </a:lnTo>
                  <a:lnTo>
                    <a:pt x="5240" y="476"/>
                  </a:lnTo>
                  <a:cubicBezTo>
                    <a:pt x="5359" y="262"/>
                    <a:pt x="5216" y="0"/>
                    <a:pt x="497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96"/>
            <p:cNvSpPr/>
            <p:nvPr/>
          </p:nvSpPr>
          <p:spPr>
            <a:xfrm>
              <a:off x="7249368" y="3681157"/>
              <a:ext cx="68215" cy="20949"/>
            </a:xfrm>
            <a:custGeom>
              <a:rect b="b" l="l" r="r" t="t"/>
              <a:pathLst>
                <a:path extrusionOk="0" h="644" w="2097">
                  <a:moveTo>
                    <a:pt x="334" y="1"/>
                  </a:moveTo>
                  <a:cubicBezTo>
                    <a:pt x="167" y="1"/>
                    <a:pt x="1" y="144"/>
                    <a:pt x="48" y="358"/>
                  </a:cubicBezTo>
                  <a:cubicBezTo>
                    <a:pt x="48" y="525"/>
                    <a:pt x="191" y="644"/>
                    <a:pt x="334" y="644"/>
                  </a:cubicBezTo>
                  <a:lnTo>
                    <a:pt x="2096" y="644"/>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96"/>
            <p:cNvSpPr/>
            <p:nvPr/>
          </p:nvSpPr>
          <p:spPr>
            <a:xfrm>
              <a:off x="7270285" y="3722242"/>
              <a:ext cx="47299" cy="20169"/>
            </a:xfrm>
            <a:custGeom>
              <a:rect b="b" l="l" r="r" t="t"/>
              <a:pathLst>
                <a:path extrusionOk="0" h="620" w="1454">
                  <a:moveTo>
                    <a:pt x="310" y="0"/>
                  </a:moveTo>
                  <a:cubicBezTo>
                    <a:pt x="144" y="0"/>
                    <a:pt x="1" y="143"/>
                    <a:pt x="24" y="357"/>
                  </a:cubicBezTo>
                  <a:cubicBezTo>
                    <a:pt x="24" y="500"/>
                    <a:pt x="167" y="619"/>
                    <a:pt x="310" y="619"/>
                  </a:cubicBezTo>
                  <a:lnTo>
                    <a:pt x="1453" y="619"/>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96"/>
            <p:cNvSpPr/>
            <p:nvPr/>
          </p:nvSpPr>
          <p:spPr>
            <a:xfrm>
              <a:off x="7249368" y="3761733"/>
              <a:ext cx="68215" cy="20169"/>
            </a:xfrm>
            <a:custGeom>
              <a:rect b="b" l="l" r="r" t="t"/>
              <a:pathLst>
                <a:path extrusionOk="0" h="620" w="2097">
                  <a:moveTo>
                    <a:pt x="334" y="1"/>
                  </a:moveTo>
                  <a:cubicBezTo>
                    <a:pt x="167" y="1"/>
                    <a:pt x="1" y="144"/>
                    <a:pt x="48" y="358"/>
                  </a:cubicBezTo>
                  <a:cubicBezTo>
                    <a:pt x="48" y="501"/>
                    <a:pt x="191" y="620"/>
                    <a:pt x="334" y="620"/>
                  </a:cubicBezTo>
                  <a:lnTo>
                    <a:pt x="2096" y="620"/>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96"/>
            <p:cNvSpPr/>
            <p:nvPr/>
          </p:nvSpPr>
          <p:spPr>
            <a:xfrm>
              <a:off x="7270285" y="3802038"/>
              <a:ext cx="47299" cy="20917"/>
            </a:xfrm>
            <a:custGeom>
              <a:rect b="b" l="l" r="r" t="t"/>
              <a:pathLst>
                <a:path extrusionOk="0" h="643" w="1454">
                  <a:moveTo>
                    <a:pt x="310" y="0"/>
                  </a:moveTo>
                  <a:cubicBezTo>
                    <a:pt x="144" y="0"/>
                    <a:pt x="1" y="167"/>
                    <a:pt x="24" y="357"/>
                  </a:cubicBezTo>
                  <a:cubicBezTo>
                    <a:pt x="24" y="524"/>
                    <a:pt x="167" y="643"/>
                    <a:pt x="310" y="643"/>
                  </a:cubicBezTo>
                  <a:lnTo>
                    <a:pt x="1453" y="643"/>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96"/>
            <p:cNvSpPr/>
            <p:nvPr/>
          </p:nvSpPr>
          <p:spPr>
            <a:xfrm>
              <a:off x="7249368" y="3843091"/>
              <a:ext cx="68215" cy="20169"/>
            </a:xfrm>
            <a:custGeom>
              <a:rect b="b" l="l" r="r" t="t"/>
              <a:pathLst>
                <a:path extrusionOk="0" h="620" w="2097">
                  <a:moveTo>
                    <a:pt x="334" y="0"/>
                  </a:moveTo>
                  <a:cubicBezTo>
                    <a:pt x="167" y="0"/>
                    <a:pt x="1" y="143"/>
                    <a:pt x="48" y="357"/>
                  </a:cubicBezTo>
                  <a:cubicBezTo>
                    <a:pt x="48" y="500"/>
                    <a:pt x="191" y="619"/>
                    <a:pt x="334" y="619"/>
                  </a:cubicBezTo>
                  <a:lnTo>
                    <a:pt x="2096" y="619"/>
                  </a:lnTo>
                  <a:lnTo>
                    <a:pt x="20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0" name="Google Shape;21910;p96"/>
          <p:cNvGrpSpPr/>
          <p:nvPr/>
        </p:nvGrpSpPr>
        <p:grpSpPr>
          <a:xfrm>
            <a:off x="8008767" y="6543411"/>
            <a:ext cx="408798" cy="538125"/>
            <a:chOff x="7076601" y="4160714"/>
            <a:chExt cx="261899" cy="344753"/>
          </a:xfrm>
        </p:grpSpPr>
        <p:sp>
          <p:nvSpPr>
            <p:cNvPr id="21911" name="Google Shape;21911;p96"/>
            <p:cNvSpPr/>
            <p:nvPr/>
          </p:nvSpPr>
          <p:spPr>
            <a:xfrm>
              <a:off x="7076601" y="4238949"/>
              <a:ext cx="261899" cy="265738"/>
            </a:xfrm>
            <a:custGeom>
              <a:rect b="b" l="l" r="r" t="t"/>
              <a:pathLst>
                <a:path extrusionOk="0" h="8169" w="8051">
                  <a:moveTo>
                    <a:pt x="1216" y="0"/>
                  </a:moveTo>
                  <a:lnTo>
                    <a:pt x="1216" y="1310"/>
                  </a:lnTo>
                  <a:cubicBezTo>
                    <a:pt x="1216" y="1477"/>
                    <a:pt x="1144" y="1596"/>
                    <a:pt x="1073" y="1667"/>
                  </a:cubicBezTo>
                  <a:lnTo>
                    <a:pt x="311" y="2429"/>
                  </a:lnTo>
                  <a:cubicBezTo>
                    <a:pt x="120" y="2620"/>
                    <a:pt x="1" y="2929"/>
                    <a:pt x="1" y="3215"/>
                  </a:cubicBezTo>
                  <a:lnTo>
                    <a:pt x="1" y="7026"/>
                  </a:lnTo>
                  <a:cubicBezTo>
                    <a:pt x="1" y="7669"/>
                    <a:pt x="501" y="8169"/>
                    <a:pt x="1120" y="8169"/>
                  </a:cubicBezTo>
                  <a:lnTo>
                    <a:pt x="6931" y="8169"/>
                  </a:lnTo>
                  <a:cubicBezTo>
                    <a:pt x="7550" y="8169"/>
                    <a:pt x="8050" y="7669"/>
                    <a:pt x="8050" y="7026"/>
                  </a:cubicBezTo>
                  <a:lnTo>
                    <a:pt x="8050" y="3215"/>
                  </a:lnTo>
                  <a:cubicBezTo>
                    <a:pt x="8026" y="2929"/>
                    <a:pt x="7907" y="2620"/>
                    <a:pt x="7693" y="2429"/>
                  </a:cubicBezTo>
                  <a:lnTo>
                    <a:pt x="6955" y="1667"/>
                  </a:lnTo>
                  <a:cubicBezTo>
                    <a:pt x="6860" y="1596"/>
                    <a:pt x="6812" y="1429"/>
                    <a:pt x="6812" y="1310"/>
                  </a:cubicBezTo>
                  <a:lnTo>
                    <a:pt x="681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96"/>
            <p:cNvSpPr/>
            <p:nvPr/>
          </p:nvSpPr>
          <p:spPr>
            <a:xfrm>
              <a:off x="7206754" y="4238949"/>
              <a:ext cx="130966" cy="266518"/>
            </a:xfrm>
            <a:custGeom>
              <a:rect b="b" l="l" r="r" t="t"/>
              <a:pathLst>
                <a:path extrusionOk="0" h="8193" w="4026">
                  <a:moveTo>
                    <a:pt x="1" y="0"/>
                  </a:moveTo>
                  <a:lnTo>
                    <a:pt x="1" y="8192"/>
                  </a:lnTo>
                  <a:lnTo>
                    <a:pt x="2906" y="8192"/>
                  </a:lnTo>
                  <a:cubicBezTo>
                    <a:pt x="3525" y="8192"/>
                    <a:pt x="4025" y="7692"/>
                    <a:pt x="4025" y="7073"/>
                  </a:cubicBezTo>
                  <a:lnTo>
                    <a:pt x="4025" y="3263"/>
                  </a:lnTo>
                  <a:cubicBezTo>
                    <a:pt x="4025" y="2929"/>
                    <a:pt x="3906" y="2620"/>
                    <a:pt x="3692" y="2429"/>
                  </a:cubicBezTo>
                  <a:lnTo>
                    <a:pt x="2954" y="1667"/>
                  </a:lnTo>
                  <a:cubicBezTo>
                    <a:pt x="2859" y="1596"/>
                    <a:pt x="2811" y="1429"/>
                    <a:pt x="2811" y="1310"/>
                  </a:cubicBezTo>
                  <a:lnTo>
                    <a:pt x="281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96"/>
            <p:cNvSpPr/>
            <p:nvPr/>
          </p:nvSpPr>
          <p:spPr>
            <a:xfrm>
              <a:off x="7136261" y="4324145"/>
              <a:ext cx="139489" cy="139489"/>
            </a:xfrm>
            <a:custGeom>
              <a:rect b="b" l="l" r="r" t="t"/>
              <a:pathLst>
                <a:path extrusionOk="0" h="4288" w="4288">
                  <a:moveTo>
                    <a:pt x="1525" y="1"/>
                  </a:moveTo>
                  <a:cubicBezTo>
                    <a:pt x="1382" y="1"/>
                    <a:pt x="1215" y="120"/>
                    <a:pt x="1215" y="310"/>
                  </a:cubicBezTo>
                  <a:lnTo>
                    <a:pt x="1215" y="1239"/>
                  </a:lnTo>
                  <a:lnTo>
                    <a:pt x="310" y="1239"/>
                  </a:lnTo>
                  <a:cubicBezTo>
                    <a:pt x="144" y="1239"/>
                    <a:pt x="1" y="1358"/>
                    <a:pt x="1" y="1525"/>
                  </a:cubicBezTo>
                  <a:lnTo>
                    <a:pt x="1" y="2787"/>
                  </a:lnTo>
                  <a:cubicBezTo>
                    <a:pt x="1" y="2930"/>
                    <a:pt x="120" y="3073"/>
                    <a:pt x="310" y="3073"/>
                  </a:cubicBezTo>
                  <a:lnTo>
                    <a:pt x="1215" y="3073"/>
                  </a:lnTo>
                  <a:lnTo>
                    <a:pt x="1215" y="4002"/>
                  </a:lnTo>
                  <a:cubicBezTo>
                    <a:pt x="1215" y="4145"/>
                    <a:pt x="1334" y="4287"/>
                    <a:pt x="1525" y="4287"/>
                  </a:cubicBezTo>
                  <a:lnTo>
                    <a:pt x="2763" y="4287"/>
                  </a:lnTo>
                  <a:cubicBezTo>
                    <a:pt x="2954" y="4287"/>
                    <a:pt x="3073" y="4168"/>
                    <a:pt x="3073" y="4002"/>
                  </a:cubicBezTo>
                  <a:lnTo>
                    <a:pt x="3073" y="3073"/>
                  </a:lnTo>
                  <a:lnTo>
                    <a:pt x="4002" y="3073"/>
                  </a:lnTo>
                  <a:cubicBezTo>
                    <a:pt x="4144" y="3073"/>
                    <a:pt x="4287" y="2954"/>
                    <a:pt x="4287" y="2787"/>
                  </a:cubicBezTo>
                  <a:lnTo>
                    <a:pt x="4287" y="1525"/>
                  </a:lnTo>
                  <a:cubicBezTo>
                    <a:pt x="4287" y="1382"/>
                    <a:pt x="4168" y="1239"/>
                    <a:pt x="4002" y="1239"/>
                  </a:cubicBezTo>
                  <a:lnTo>
                    <a:pt x="3073" y="1239"/>
                  </a:lnTo>
                  <a:lnTo>
                    <a:pt x="3073" y="310"/>
                  </a:lnTo>
                  <a:cubicBezTo>
                    <a:pt x="3073" y="168"/>
                    <a:pt x="2954" y="1"/>
                    <a:pt x="2763"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96"/>
            <p:cNvSpPr/>
            <p:nvPr/>
          </p:nvSpPr>
          <p:spPr>
            <a:xfrm>
              <a:off x="7094428" y="4161462"/>
              <a:ext cx="223156" cy="80609"/>
            </a:xfrm>
            <a:custGeom>
              <a:rect b="b" l="l" r="r" t="t"/>
              <a:pathLst>
                <a:path extrusionOk="0" h="2478" w="6860">
                  <a:moveTo>
                    <a:pt x="715" y="1"/>
                  </a:moveTo>
                  <a:cubicBezTo>
                    <a:pt x="334" y="1"/>
                    <a:pt x="1" y="334"/>
                    <a:pt x="1" y="715"/>
                  </a:cubicBezTo>
                  <a:lnTo>
                    <a:pt x="1" y="2192"/>
                  </a:lnTo>
                  <a:cubicBezTo>
                    <a:pt x="1" y="2335"/>
                    <a:pt x="120" y="2478"/>
                    <a:pt x="310" y="2478"/>
                  </a:cubicBezTo>
                  <a:lnTo>
                    <a:pt x="6526" y="2478"/>
                  </a:lnTo>
                  <a:cubicBezTo>
                    <a:pt x="6716" y="2478"/>
                    <a:pt x="6859" y="2335"/>
                    <a:pt x="6835" y="2192"/>
                  </a:cubicBezTo>
                  <a:lnTo>
                    <a:pt x="6835" y="715"/>
                  </a:lnTo>
                  <a:cubicBezTo>
                    <a:pt x="6835" y="334"/>
                    <a:pt x="6502" y="1"/>
                    <a:pt x="612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96"/>
            <p:cNvSpPr/>
            <p:nvPr/>
          </p:nvSpPr>
          <p:spPr>
            <a:xfrm>
              <a:off x="7206754" y="4323396"/>
              <a:ext cx="69777" cy="141798"/>
            </a:xfrm>
            <a:custGeom>
              <a:rect b="b" l="l" r="r" t="t"/>
              <a:pathLst>
                <a:path extrusionOk="0" h="4359" w="2145">
                  <a:moveTo>
                    <a:pt x="1" y="0"/>
                  </a:moveTo>
                  <a:lnTo>
                    <a:pt x="1" y="4358"/>
                  </a:lnTo>
                  <a:lnTo>
                    <a:pt x="644" y="4358"/>
                  </a:lnTo>
                  <a:cubicBezTo>
                    <a:pt x="811" y="4358"/>
                    <a:pt x="930" y="4191"/>
                    <a:pt x="930" y="4049"/>
                  </a:cubicBezTo>
                  <a:lnTo>
                    <a:pt x="930" y="3120"/>
                  </a:lnTo>
                  <a:lnTo>
                    <a:pt x="1858" y="3120"/>
                  </a:lnTo>
                  <a:cubicBezTo>
                    <a:pt x="2025" y="3120"/>
                    <a:pt x="2144" y="2977"/>
                    <a:pt x="2144" y="2834"/>
                  </a:cubicBezTo>
                  <a:lnTo>
                    <a:pt x="2144" y="1572"/>
                  </a:lnTo>
                  <a:cubicBezTo>
                    <a:pt x="2144" y="1381"/>
                    <a:pt x="2001" y="1215"/>
                    <a:pt x="1858" y="1215"/>
                  </a:cubicBezTo>
                  <a:lnTo>
                    <a:pt x="930" y="1215"/>
                  </a:lnTo>
                  <a:lnTo>
                    <a:pt x="930" y="310"/>
                  </a:lnTo>
                  <a:cubicBezTo>
                    <a:pt x="930" y="119"/>
                    <a:pt x="787" y="0"/>
                    <a:pt x="64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96"/>
            <p:cNvSpPr/>
            <p:nvPr/>
          </p:nvSpPr>
          <p:spPr>
            <a:xfrm>
              <a:off x="7206754" y="4160714"/>
              <a:ext cx="110830" cy="81358"/>
            </a:xfrm>
            <a:custGeom>
              <a:rect b="b" l="l" r="r" t="t"/>
              <a:pathLst>
                <a:path extrusionOk="0" h="2501" w="3407">
                  <a:moveTo>
                    <a:pt x="1" y="0"/>
                  </a:moveTo>
                  <a:lnTo>
                    <a:pt x="1" y="2501"/>
                  </a:lnTo>
                  <a:lnTo>
                    <a:pt x="3097" y="2501"/>
                  </a:lnTo>
                  <a:cubicBezTo>
                    <a:pt x="3287" y="2501"/>
                    <a:pt x="3406" y="2358"/>
                    <a:pt x="3406" y="2215"/>
                  </a:cubicBezTo>
                  <a:lnTo>
                    <a:pt x="3406" y="738"/>
                  </a:lnTo>
                  <a:cubicBezTo>
                    <a:pt x="3406" y="333"/>
                    <a:pt x="3073" y="0"/>
                    <a:pt x="269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7" name="Google Shape;21917;p96"/>
          <p:cNvGrpSpPr/>
          <p:nvPr/>
        </p:nvGrpSpPr>
        <p:grpSpPr>
          <a:xfrm>
            <a:off x="8766151" y="3047580"/>
            <a:ext cx="597177" cy="538176"/>
            <a:chOff x="7768417" y="1921088"/>
            <a:chExt cx="382585" cy="344785"/>
          </a:xfrm>
        </p:grpSpPr>
        <p:sp>
          <p:nvSpPr>
            <p:cNvPr id="21918" name="Google Shape;21918;p96"/>
            <p:cNvSpPr/>
            <p:nvPr/>
          </p:nvSpPr>
          <p:spPr>
            <a:xfrm>
              <a:off x="7909402" y="2044280"/>
              <a:ext cx="100745" cy="100745"/>
            </a:xfrm>
            <a:custGeom>
              <a:rect b="b" l="l" r="r" t="t"/>
              <a:pathLst>
                <a:path extrusionOk="0" h="3097" w="3097">
                  <a:moveTo>
                    <a:pt x="1549" y="0"/>
                  </a:moveTo>
                  <a:cubicBezTo>
                    <a:pt x="667" y="0"/>
                    <a:pt x="1" y="667"/>
                    <a:pt x="1" y="1548"/>
                  </a:cubicBezTo>
                  <a:cubicBezTo>
                    <a:pt x="1" y="2405"/>
                    <a:pt x="667" y="3096"/>
                    <a:pt x="1549" y="3096"/>
                  </a:cubicBezTo>
                  <a:cubicBezTo>
                    <a:pt x="2382" y="3096"/>
                    <a:pt x="3096" y="2405"/>
                    <a:pt x="3096" y="1548"/>
                  </a:cubicBezTo>
                  <a:cubicBezTo>
                    <a:pt x="3096" y="667"/>
                    <a:pt x="2406" y="0"/>
                    <a:pt x="154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96"/>
            <p:cNvSpPr/>
            <p:nvPr/>
          </p:nvSpPr>
          <p:spPr>
            <a:xfrm>
              <a:off x="7959758" y="2042718"/>
              <a:ext cx="50389" cy="100745"/>
            </a:xfrm>
            <a:custGeom>
              <a:rect b="b" l="l" r="r" t="t"/>
              <a:pathLst>
                <a:path extrusionOk="0" h="3097" w="1549">
                  <a:moveTo>
                    <a:pt x="1" y="1"/>
                  </a:moveTo>
                  <a:lnTo>
                    <a:pt x="1" y="3096"/>
                  </a:lnTo>
                  <a:cubicBezTo>
                    <a:pt x="858" y="3096"/>
                    <a:pt x="1548" y="2430"/>
                    <a:pt x="1548" y="1549"/>
                  </a:cubicBezTo>
                  <a:cubicBezTo>
                    <a:pt x="1548" y="691"/>
                    <a:pt x="858"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96"/>
            <p:cNvSpPr/>
            <p:nvPr/>
          </p:nvSpPr>
          <p:spPr>
            <a:xfrm>
              <a:off x="7768417" y="1976162"/>
              <a:ext cx="367101" cy="234346"/>
            </a:xfrm>
            <a:custGeom>
              <a:rect b="b" l="l" r="r" t="t"/>
              <a:pathLst>
                <a:path extrusionOk="0" h="7204" w="11285">
                  <a:moveTo>
                    <a:pt x="3391" y="636"/>
                  </a:moveTo>
                  <a:cubicBezTo>
                    <a:pt x="4370" y="636"/>
                    <a:pt x="5650" y="995"/>
                    <a:pt x="6930" y="1737"/>
                  </a:cubicBezTo>
                  <a:cubicBezTo>
                    <a:pt x="10133" y="3580"/>
                    <a:pt x="11284" y="6582"/>
                    <a:pt x="8360" y="6582"/>
                  </a:cubicBezTo>
                  <a:cubicBezTo>
                    <a:pt x="8261" y="6582"/>
                    <a:pt x="8158" y="6578"/>
                    <a:pt x="8050" y="6571"/>
                  </a:cubicBezTo>
                  <a:cubicBezTo>
                    <a:pt x="5954" y="6452"/>
                    <a:pt x="3311" y="4904"/>
                    <a:pt x="2167" y="3190"/>
                  </a:cubicBezTo>
                  <a:cubicBezTo>
                    <a:pt x="1063" y="1518"/>
                    <a:pt x="1857" y="636"/>
                    <a:pt x="3391" y="636"/>
                  </a:cubicBezTo>
                  <a:close/>
                  <a:moveTo>
                    <a:pt x="3404" y="1"/>
                  </a:moveTo>
                  <a:cubicBezTo>
                    <a:pt x="2435" y="1"/>
                    <a:pt x="1659" y="304"/>
                    <a:pt x="1286" y="951"/>
                  </a:cubicBezTo>
                  <a:cubicBezTo>
                    <a:pt x="0" y="3166"/>
                    <a:pt x="4382" y="6952"/>
                    <a:pt x="8050" y="7190"/>
                  </a:cubicBezTo>
                  <a:cubicBezTo>
                    <a:pt x="8159" y="7199"/>
                    <a:pt x="8270" y="7203"/>
                    <a:pt x="8381" y="7203"/>
                  </a:cubicBezTo>
                  <a:cubicBezTo>
                    <a:pt x="9213" y="7203"/>
                    <a:pt x="10059" y="6955"/>
                    <a:pt x="10479" y="6262"/>
                  </a:cubicBezTo>
                  <a:cubicBezTo>
                    <a:pt x="11265" y="4857"/>
                    <a:pt x="9740" y="2618"/>
                    <a:pt x="7264" y="1189"/>
                  </a:cubicBezTo>
                  <a:cubicBezTo>
                    <a:pt x="5940" y="418"/>
                    <a:pt x="4540" y="1"/>
                    <a:pt x="340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96"/>
            <p:cNvSpPr/>
            <p:nvPr/>
          </p:nvSpPr>
          <p:spPr>
            <a:xfrm>
              <a:off x="7959758" y="1993923"/>
              <a:ext cx="187731" cy="216617"/>
            </a:xfrm>
            <a:custGeom>
              <a:rect b="b" l="l" r="r" t="t"/>
              <a:pathLst>
                <a:path extrusionOk="0" h="6659" w="5771">
                  <a:moveTo>
                    <a:pt x="1" y="0"/>
                  </a:moveTo>
                  <a:lnTo>
                    <a:pt x="1" y="643"/>
                  </a:lnTo>
                  <a:cubicBezTo>
                    <a:pt x="3884" y="2285"/>
                    <a:pt x="5771" y="6036"/>
                    <a:pt x="2501" y="6036"/>
                  </a:cubicBezTo>
                  <a:cubicBezTo>
                    <a:pt x="2402" y="6036"/>
                    <a:pt x="2299" y="6032"/>
                    <a:pt x="2191" y="6025"/>
                  </a:cubicBezTo>
                  <a:cubicBezTo>
                    <a:pt x="1501" y="6002"/>
                    <a:pt x="739" y="5787"/>
                    <a:pt x="1" y="5454"/>
                  </a:cubicBezTo>
                  <a:lnTo>
                    <a:pt x="1" y="6144"/>
                  </a:lnTo>
                  <a:cubicBezTo>
                    <a:pt x="821" y="6462"/>
                    <a:pt x="1701" y="6658"/>
                    <a:pt x="2483" y="6658"/>
                  </a:cubicBezTo>
                  <a:cubicBezTo>
                    <a:pt x="3403" y="6658"/>
                    <a:pt x="4187" y="6385"/>
                    <a:pt x="4573" y="5716"/>
                  </a:cubicBezTo>
                  <a:cubicBezTo>
                    <a:pt x="5549" y="4001"/>
                    <a:pt x="3096" y="1191"/>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96"/>
            <p:cNvSpPr/>
            <p:nvPr/>
          </p:nvSpPr>
          <p:spPr>
            <a:xfrm>
              <a:off x="7783120" y="1976162"/>
              <a:ext cx="367882" cy="234704"/>
            </a:xfrm>
            <a:custGeom>
              <a:rect b="b" l="l" r="r" t="t"/>
              <a:pathLst>
                <a:path extrusionOk="0" h="7215" w="11309">
                  <a:moveTo>
                    <a:pt x="7871" y="640"/>
                  </a:moveTo>
                  <a:cubicBezTo>
                    <a:pt x="8642" y="640"/>
                    <a:pt x="9229" y="858"/>
                    <a:pt x="9479" y="1285"/>
                  </a:cubicBezTo>
                  <a:cubicBezTo>
                    <a:pt x="10003" y="2237"/>
                    <a:pt x="8812" y="4166"/>
                    <a:pt x="6502" y="5500"/>
                  </a:cubicBezTo>
                  <a:cubicBezTo>
                    <a:pt x="5217" y="6255"/>
                    <a:pt x="3939" y="6612"/>
                    <a:pt x="2959" y="6612"/>
                  </a:cubicBezTo>
                  <a:cubicBezTo>
                    <a:pt x="2179" y="6612"/>
                    <a:pt x="1588" y="6385"/>
                    <a:pt x="1334" y="5952"/>
                  </a:cubicBezTo>
                  <a:cubicBezTo>
                    <a:pt x="787" y="5000"/>
                    <a:pt x="2001" y="3071"/>
                    <a:pt x="4311" y="1737"/>
                  </a:cubicBezTo>
                  <a:cubicBezTo>
                    <a:pt x="5584" y="1000"/>
                    <a:pt x="6880" y="640"/>
                    <a:pt x="7871" y="640"/>
                  </a:cubicBezTo>
                  <a:close/>
                  <a:moveTo>
                    <a:pt x="7893" y="1"/>
                  </a:moveTo>
                  <a:cubicBezTo>
                    <a:pt x="6761" y="1"/>
                    <a:pt x="5362" y="418"/>
                    <a:pt x="4025" y="1189"/>
                  </a:cubicBezTo>
                  <a:cubicBezTo>
                    <a:pt x="1549" y="2618"/>
                    <a:pt x="1" y="4857"/>
                    <a:pt x="834" y="6262"/>
                  </a:cubicBezTo>
                  <a:cubicBezTo>
                    <a:pt x="1192" y="6881"/>
                    <a:pt x="1930" y="7214"/>
                    <a:pt x="2954" y="7214"/>
                  </a:cubicBezTo>
                  <a:cubicBezTo>
                    <a:pt x="2965" y="7214"/>
                    <a:pt x="2975" y="7214"/>
                    <a:pt x="2986" y="7214"/>
                  </a:cubicBezTo>
                  <a:cubicBezTo>
                    <a:pt x="6602" y="7214"/>
                    <a:pt x="11309" y="3231"/>
                    <a:pt x="10003" y="951"/>
                  </a:cubicBezTo>
                  <a:cubicBezTo>
                    <a:pt x="9630" y="304"/>
                    <a:pt x="8859" y="1"/>
                    <a:pt x="78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96"/>
            <p:cNvSpPr/>
            <p:nvPr/>
          </p:nvSpPr>
          <p:spPr>
            <a:xfrm>
              <a:off x="7959758" y="1976292"/>
              <a:ext cx="182851" cy="217528"/>
            </a:xfrm>
            <a:custGeom>
              <a:rect b="b" l="l" r="r" t="t"/>
              <a:pathLst>
                <a:path extrusionOk="0" h="6687" w="5621">
                  <a:moveTo>
                    <a:pt x="2438" y="0"/>
                  </a:moveTo>
                  <a:cubicBezTo>
                    <a:pt x="1706" y="0"/>
                    <a:pt x="864" y="169"/>
                    <a:pt x="1" y="495"/>
                  </a:cubicBezTo>
                  <a:lnTo>
                    <a:pt x="1" y="1161"/>
                  </a:lnTo>
                  <a:cubicBezTo>
                    <a:pt x="888" y="786"/>
                    <a:pt x="1744" y="601"/>
                    <a:pt x="2446" y="601"/>
                  </a:cubicBezTo>
                  <a:cubicBezTo>
                    <a:pt x="3214" y="601"/>
                    <a:pt x="3800" y="822"/>
                    <a:pt x="4049" y="1257"/>
                  </a:cubicBezTo>
                  <a:cubicBezTo>
                    <a:pt x="4692" y="2400"/>
                    <a:pt x="2858" y="4829"/>
                    <a:pt x="1" y="6020"/>
                  </a:cubicBezTo>
                  <a:lnTo>
                    <a:pt x="1" y="6686"/>
                  </a:lnTo>
                  <a:cubicBezTo>
                    <a:pt x="2930" y="5567"/>
                    <a:pt x="5621" y="2757"/>
                    <a:pt x="4573" y="947"/>
                  </a:cubicBezTo>
                  <a:cubicBezTo>
                    <a:pt x="4204" y="305"/>
                    <a:pt x="3421"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96"/>
            <p:cNvSpPr/>
            <p:nvPr/>
          </p:nvSpPr>
          <p:spPr>
            <a:xfrm>
              <a:off x="7868349" y="1921088"/>
              <a:ext cx="182070" cy="344785"/>
            </a:xfrm>
            <a:custGeom>
              <a:rect b="b" l="l" r="r" t="t"/>
              <a:pathLst>
                <a:path extrusionOk="0" h="10599" w="5597">
                  <a:moveTo>
                    <a:pt x="2811" y="644"/>
                  </a:moveTo>
                  <a:cubicBezTo>
                    <a:pt x="3906" y="644"/>
                    <a:pt x="4978" y="2644"/>
                    <a:pt x="4978" y="5335"/>
                  </a:cubicBezTo>
                  <a:cubicBezTo>
                    <a:pt x="4978" y="7979"/>
                    <a:pt x="3906" y="10003"/>
                    <a:pt x="2811" y="10003"/>
                  </a:cubicBezTo>
                  <a:cubicBezTo>
                    <a:pt x="1691" y="10003"/>
                    <a:pt x="620" y="8002"/>
                    <a:pt x="620" y="5335"/>
                  </a:cubicBezTo>
                  <a:cubicBezTo>
                    <a:pt x="620" y="2668"/>
                    <a:pt x="1667" y="644"/>
                    <a:pt x="2811" y="644"/>
                  </a:cubicBezTo>
                  <a:close/>
                  <a:moveTo>
                    <a:pt x="2811" y="1"/>
                  </a:moveTo>
                  <a:cubicBezTo>
                    <a:pt x="1215" y="1"/>
                    <a:pt x="0" y="2311"/>
                    <a:pt x="0" y="5288"/>
                  </a:cubicBezTo>
                  <a:cubicBezTo>
                    <a:pt x="0" y="8264"/>
                    <a:pt x="1215" y="10598"/>
                    <a:pt x="2811" y="10598"/>
                  </a:cubicBezTo>
                  <a:cubicBezTo>
                    <a:pt x="4382" y="10598"/>
                    <a:pt x="5597" y="8264"/>
                    <a:pt x="5597" y="5288"/>
                  </a:cubicBezTo>
                  <a:cubicBezTo>
                    <a:pt x="5597" y="2311"/>
                    <a:pt x="4358" y="1"/>
                    <a:pt x="28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96"/>
            <p:cNvSpPr/>
            <p:nvPr/>
          </p:nvSpPr>
          <p:spPr>
            <a:xfrm>
              <a:off x="7959758" y="1921088"/>
              <a:ext cx="90661" cy="344785"/>
            </a:xfrm>
            <a:custGeom>
              <a:rect b="b" l="l" r="r" t="t"/>
              <a:pathLst>
                <a:path extrusionOk="0" h="10599" w="2787">
                  <a:moveTo>
                    <a:pt x="1" y="1"/>
                  </a:moveTo>
                  <a:lnTo>
                    <a:pt x="1" y="620"/>
                  </a:lnTo>
                  <a:cubicBezTo>
                    <a:pt x="1096" y="620"/>
                    <a:pt x="2168" y="2620"/>
                    <a:pt x="2168" y="5288"/>
                  </a:cubicBezTo>
                  <a:cubicBezTo>
                    <a:pt x="2168" y="7955"/>
                    <a:pt x="1120" y="9955"/>
                    <a:pt x="1" y="9955"/>
                  </a:cubicBezTo>
                  <a:lnTo>
                    <a:pt x="1" y="10598"/>
                  </a:lnTo>
                  <a:cubicBezTo>
                    <a:pt x="1572" y="10598"/>
                    <a:pt x="2787" y="8264"/>
                    <a:pt x="2787" y="5288"/>
                  </a:cubicBezTo>
                  <a:cubicBezTo>
                    <a:pt x="2787" y="2311"/>
                    <a:pt x="1572" y="1"/>
                    <a:pt x="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6" name="Google Shape;21926;p96"/>
          <p:cNvGrpSpPr/>
          <p:nvPr/>
        </p:nvGrpSpPr>
        <p:grpSpPr>
          <a:xfrm>
            <a:off x="8860442" y="3914581"/>
            <a:ext cx="409966" cy="538176"/>
            <a:chOff x="7828825" y="2476538"/>
            <a:chExt cx="262647" cy="344785"/>
          </a:xfrm>
        </p:grpSpPr>
        <p:sp>
          <p:nvSpPr>
            <p:cNvPr id="21927" name="Google Shape;21927;p96"/>
            <p:cNvSpPr/>
            <p:nvPr/>
          </p:nvSpPr>
          <p:spPr>
            <a:xfrm>
              <a:off x="7828825" y="2554025"/>
              <a:ext cx="262647" cy="266518"/>
            </a:xfrm>
            <a:custGeom>
              <a:rect b="b" l="l" r="r" t="t"/>
              <a:pathLst>
                <a:path extrusionOk="0" h="8193" w="8074">
                  <a:moveTo>
                    <a:pt x="1215" y="0"/>
                  </a:moveTo>
                  <a:lnTo>
                    <a:pt x="1215" y="714"/>
                  </a:lnTo>
                  <a:lnTo>
                    <a:pt x="1120" y="714"/>
                  </a:lnTo>
                  <a:cubicBezTo>
                    <a:pt x="501" y="714"/>
                    <a:pt x="1" y="1238"/>
                    <a:pt x="1" y="1858"/>
                  </a:cubicBezTo>
                  <a:lnTo>
                    <a:pt x="1" y="7073"/>
                  </a:lnTo>
                  <a:cubicBezTo>
                    <a:pt x="1" y="7692"/>
                    <a:pt x="501" y="8192"/>
                    <a:pt x="1120" y="8192"/>
                  </a:cubicBezTo>
                  <a:lnTo>
                    <a:pt x="6931" y="8192"/>
                  </a:lnTo>
                  <a:cubicBezTo>
                    <a:pt x="7550" y="8192"/>
                    <a:pt x="8074" y="7692"/>
                    <a:pt x="8074" y="7073"/>
                  </a:cubicBezTo>
                  <a:lnTo>
                    <a:pt x="8074" y="1858"/>
                  </a:lnTo>
                  <a:cubicBezTo>
                    <a:pt x="8026" y="1238"/>
                    <a:pt x="7526" y="714"/>
                    <a:pt x="6907" y="714"/>
                  </a:cubicBezTo>
                  <a:lnTo>
                    <a:pt x="6812" y="714"/>
                  </a:lnTo>
                  <a:lnTo>
                    <a:pt x="6812"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96"/>
            <p:cNvSpPr/>
            <p:nvPr/>
          </p:nvSpPr>
          <p:spPr>
            <a:xfrm>
              <a:off x="7958197" y="2554025"/>
              <a:ext cx="131746" cy="267299"/>
            </a:xfrm>
            <a:custGeom>
              <a:rect b="b" l="l" r="r" t="t"/>
              <a:pathLst>
                <a:path extrusionOk="0" h="8217" w="4050">
                  <a:moveTo>
                    <a:pt x="1" y="0"/>
                  </a:moveTo>
                  <a:lnTo>
                    <a:pt x="1" y="8216"/>
                  </a:lnTo>
                  <a:lnTo>
                    <a:pt x="2930" y="8216"/>
                  </a:lnTo>
                  <a:cubicBezTo>
                    <a:pt x="3549" y="8216"/>
                    <a:pt x="4049" y="7716"/>
                    <a:pt x="4049" y="7097"/>
                  </a:cubicBezTo>
                  <a:lnTo>
                    <a:pt x="4049" y="1881"/>
                  </a:lnTo>
                  <a:cubicBezTo>
                    <a:pt x="4049" y="1238"/>
                    <a:pt x="3549" y="714"/>
                    <a:pt x="2930" y="714"/>
                  </a:cubicBezTo>
                  <a:lnTo>
                    <a:pt x="2835" y="714"/>
                  </a:lnTo>
                  <a:lnTo>
                    <a:pt x="283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96"/>
            <p:cNvSpPr/>
            <p:nvPr/>
          </p:nvSpPr>
          <p:spPr>
            <a:xfrm>
              <a:off x="7848213" y="2476538"/>
              <a:ext cx="222343" cy="80609"/>
            </a:xfrm>
            <a:custGeom>
              <a:rect b="b" l="l" r="r" t="t"/>
              <a:pathLst>
                <a:path extrusionOk="0" h="2478" w="6835">
                  <a:moveTo>
                    <a:pt x="286" y="1"/>
                  </a:moveTo>
                  <a:cubicBezTo>
                    <a:pt x="143" y="1"/>
                    <a:pt x="0" y="120"/>
                    <a:pt x="0" y="310"/>
                  </a:cubicBezTo>
                  <a:lnTo>
                    <a:pt x="0" y="2192"/>
                  </a:lnTo>
                  <a:cubicBezTo>
                    <a:pt x="0" y="2334"/>
                    <a:pt x="119" y="2477"/>
                    <a:pt x="286" y="2477"/>
                  </a:cubicBezTo>
                  <a:lnTo>
                    <a:pt x="6525" y="2477"/>
                  </a:lnTo>
                  <a:cubicBezTo>
                    <a:pt x="6692" y="2477"/>
                    <a:pt x="6835" y="2358"/>
                    <a:pt x="6811" y="2192"/>
                  </a:cubicBezTo>
                  <a:lnTo>
                    <a:pt x="6811" y="310"/>
                  </a:lnTo>
                  <a:cubicBezTo>
                    <a:pt x="6811" y="144"/>
                    <a:pt x="6692" y="1"/>
                    <a:pt x="652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96"/>
            <p:cNvSpPr/>
            <p:nvPr/>
          </p:nvSpPr>
          <p:spPr>
            <a:xfrm>
              <a:off x="7958197" y="2476538"/>
              <a:ext cx="112359" cy="80609"/>
            </a:xfrm>
            <a:custGeom>
              <a:rect b="b" l="l" r="r" t="t"/>
              <a:pathLst>
                <a:path extrusionOk="0" h="2478" w="3454">
                  <a:moveTo>
                    <a:pt x="1" y="1"/>
                  </a:moveTo>
                  <a:lnTo>
                    <a:pt x="1" y="2477"/>
                  </a:lnTo>
                  <a:lnTo>
                    <a:pt x="3144" y="2477"/>
                  </a:lnTo>
                  <a:cubicBezTo>
                    <a:pt x="3311" y="2477"/>
                    <a:pt x="3430" y="2334"/>
                    <a:pt x="3430" y="2192"/>
                  </a:cubicBezTo>
                  <a:lnTo>
                    <a:pt x="3430" y="310"/>
                  </a:lnTo>
                  <a:cubicBezTo>
                    <a:pt x="3454" y="144"/>
                    <a:pt x="3311"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96"/>
            <p:cNvSpPr/>
            <p:nvPr/>
          </p:nvSpPr>
          <p:spPr>
            <a:xfrm>
              <a:off x="7888485" y="2618304"/>
              <a:ext cx="141798" cy="161934"/>
            </a:xfrm>
            <a:custGeom>
              <a:rect b="b" l="l" r="r" t="t"/>
              <a:pathLst>
                <a:path extrusionOk="0" h="4978" w="4359">
                  <a:moveTo>
                    <a:pt x="1549" y="1882"/>
                  </a:moveTo>
                  <a:cubicBezTo>
                    <a:pt x="1739" y="1882"/>
                    <a:pt x="1858" y="2025"/>
                    <a:pt x="1858" y="2168"/>
                  </a:cubicBezTo>
                  <a:cubicBezTo>
                    <a:pt x="1858" y="2311"/>
                    <a:pt x="1739" y="2477"/>
                    <a:pt x="1549" y="2477"/>
                  </a:cubicBezTo>
                  <a:cubicBezTo>
                    <a:pt x="1382" y="2477"/>
                    <a:pt x="1263" y="2311"/>
                    <a:pt x="1263" y="2168"/>
                  </a:cubicBezTo>
                  <a:cubicBezTo>
                    <a:pt x="1263" y="2025"/>
                    <a:pt x="1406" y="1882"/>
                    <a:pt x="1549" y="1882"/>
                  </a:cubicBezTo>
                  <a:close/>
                  <a:moveTo>
                    <a:pt x="2811" y="1882"/>
                  </a:moveTo>
                  <a:cubicBezTo>
                    <a:pt x="2977" y="1882"/>
                    <a:pt x="3096" y="2025"/>
                    <a:pt x="3096" y="2168"/>
                  </a:cubicBezTo>
                  <a:cubicBezTo>
                    <a:pt x="3096" y="2311"/>
                    <a:pt x="2977" y="2477"/>
                    <a:pt x="2811" y="2477"/>
                  </a:cubicBezTo>
                  <a:cubicBezTo>
                    <a:pt x="2620" y="2477"/>
                    <a:pt x="2501" y="2311"/>
                    <a:pt x="2501" y="2168"/>
                  </a:cubicBezTo>
                  <a:cubicBezTo>
                    <a:pt x="2501" y="2025"/>
                    <a:pt x="2668" y="1882"/>
                    <a:pt x="2811" y="1882"/>
                  </a:cubicBezTo>
                  <a:close/>
                  <a:moveTo>
                    <a:pt x="2192" y="3120"/>
                  </a:moveTo>
                  <a:cubicBezTo>
                    <a:pt x="2358" y="3120"/>
                    <a:pt x="2477" y="3263"/>
                    <a:pt x="2477" y="3430"/>
                  </a:cubicBezTo>
                  <a:cubicBezTo>
                    <a:pt x="2477" y="3573"/>
                    <a:pt x="2358" y="3716"/>
                    <a:pt x="2192" y="3716"/>
                  </a:cubicBezTo>
                  <a:cubicBezTo>
                    <a:pt x="2001" y="3716"/>
                    <a:pt x="1882" y="3573"/>
                    <a:pt x="1882" y="3430"/>
                  </a:cubicBezTo>
                  <a:cubicBezTo>
                    <a:pt x="1882" y="3263"/>
                    <a:pt x="2025" y="3120"/>
                    <a:pt x="2192" y="3120"/>
                  </a:cubicBezTo>
                  <a:close/>
                  <a:moveTo>
                    <a:pt x="2144" y="1"/>
                  </a:moveTo>
                  <a:cubicBezTo>
                    <a:pt x="953" y="1"/>
                    <a:pt x="1" y="977"/>
                    <a:pt x="1" y="2192"/>
                  </a:cubicBezTo>
                  <a:lnTo>
                    <a:pt x="1" y="2787"/>
                  </a:lnTo>
                  <a:cubicBezTo>
                    <a:pt x="1" y="3216"/>
                    <a:pt x="263" y="3525"/>
                    <a:pt x="644" y="3692"/>
                  </a:cubicBezTo>
                  <a:lnTo>
                    <a:pt x="644" y="4049"/>
                  </a:lnTo>
                  <a:cubicBezTo>
                    <a:pt x="644" y="4549"/>
                    <a:pt x="1048" y="4978"/>
                    <a:pt x="1549" y="4978"/>
                  </a:cubicBezTo>
                  <a:lnTo>
                    <a:pt x="2811" y="4978"/>
                  </a:lnTo>
                  <a:cubicBezTo>
                    <a:pt x="3311" y="4978"/>
                    <a:pt x="3739" y="4549"/>
                    <a:pt x="3739" y="4049"/>
                  </a:cubicBezTo>
                  <a:lnTo>
                    <a:pt x="3739" y="3692"/>
                  </a:lnTo>
                  <a:cubicBezTo>
                    <a:pt x="4097" y="3573"/>
                    <a:pt x="4359" y="3216"/>
                    <a:pt x="4359" y="2787"/>
                  </a:cubicBezTo>
                  <a:lnTo>
                    <a:pt x="4359" y="2168"/>
                  </a:lnTo>
                  <a:cubicBezTo>
                    <a:pt x="4359" y="953"/>
                    <a:pt x="3382" y="1"/>
                    <a:pt x="2144"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96"/>
            <p:cNvSpPr/>
            <p:nvPr/>
          </p:nvSpPr>
          <p:spPr>
            <a:xfrm>
              <a:off x="7958197" y="2618304"/>
              <a:ext cx="72086" cy="160405"/>
            </a:xfrm>
            <a:custGeom>
              <a:rect b="b" l="l" r="r" t="t"/>
              <a:pathLst>
                <a:path extrusionOk="0" h="4931" w="2216">
                  <a:moveTo>
                    <a:pt x="668" y="1882"/>
                  </a:moveTo>
                  <a:cubicBezTo>
                    <a:pt x="811" y="1882"/>
                    <a:pt x="953" y="2025"/>
                    <a:pt x="953" y="2168"/>
                  </a:cubicBezTo>
                  <a:cubicBezTo>
                    <a:pt x="953" y="2334"/>
                    <a:pt x="811" y="2477"/>
                    <a:pt x="668" y="2477"/>
                  </a:cubicBezTo>
                  <a:cubicBezTo>
                    <a:pt x="477" y="2477"/>
                    <a:pt x="358" y="2311"/>
                    <a:pt x="358" y="2168"/>
                  </a:cubicBezTo>
                  <a:cubicBezTo>
                    <a:pt x="358" y="2001"/>
                    <a:pt x="525" y="1882"/>
                    <a:pt x="668" y="1882"/>
                  </a:cubicBezTo>
                  <a:close/>
                  <a:moveTo>
                    <a:pt x="1" y="1"/>
                  </a:moveTo>
                  <a:lnTo>
                    <a:pt x="1" y="3097"/>
                  </a:lnTo>
                  <a:cubicBezTo>
                    <a:pt x="191" y="3097"/>
                    <a:pt x="334" y="3239"/>
                    <a:pt x="334" y="3382"/>
                  </a:cubicBezTo>
                  <a:cubicBezTo>
                    <a:pt x="334" y="3559"/>
                    <a:pt x="212" y="3694"/>
                    <a:pt x="42" y="3694"/>
                  </a:cubicBezTo>
                  <a:cubicBezTo>
                    <a:pt x="29" y="3694"/>
                    <a:pt x="15" y="3694"/>
                    <a:pt x="1" y="3692"/>
                  </a:cubicBezTo>
                  <a:lnTo>
                    <a:pt x="1" y="4930"/>
                  </a:lnTo>
                  <a:lnTo>
                    <a:pt x="668" y="4930"/>
                  </a:lnTo>
                  <a:cubicBezTo>
                    <a:pt x="1168" y="4930"/>
                    <a:pt x="1596" y="4525"/>
                    <a:pt x="1596" y="4001"/>
                  </a:cubicBezTo>
                  <a:lnTo>
                    <a:pt x="1596" y="3644"/>
                  </a:lnTo>
                  <a:cubicBezTo>
                    <a:pt x="1954" y="3525"/>
                    <a:pt x="2216" y="3168"/>
                    <a:pt x="2216" y="2763"/>
                  </a:cubicBezTo>
                  <a:lnTo>
                    <a:pt x="2216" y="2144"/>
                  </a:lnTo>
                  <a:cubicBezTo>
                    <a:pt x="2216" y="953"/>
                    <a:pt x="123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3" name="Google Shape;21933;p96"/>
          <p:cNvGrpSpPr/>
          <p:nvPr/>
        </p:nvGrpSpPr>
        <p:grpSpPr>
          <a:xfrm>
            <a:off x="8795144" y="4828754"/>
            <a:ext cx="538176" cy="474045"/>
            <a:chOff x="7786991" y="3062208"/>
            <a:chExt cx="344785" cy="303700"/>
          </a:xfrm>
        </p:grpSpPr>
        <p:sp>
          <p:nvSpPr>
            <p:cNvPr id="21934" name="Google Shape;21934;p96"/>
            <p:cNvSpPr/>
            <p:nvPr/>
          </p:nvSpPr>
          <p:spPr>
            <a:xfrm>
              <a:off x="7817993" y="3063737"/>
              <a:ext cx="81358" cy="261216"/>
            </a:xfrm>
            <a:custGeom>
              <a:rect b="b" l="l" r="r" t="t"/>
              <a:pathLst>
                <a:path extrusionOk="0" h="8030" w="2501">
                  <a:moveTo>
                    <a:pt x="310" y="1"/>
                  </a:moveTo>
                  <a:cubicBezTo>
                    <a:pt x="120" y="1"/>
                    <a:pt x="0" y="144"/>
                    <a:pt x="0" y="287"/>
                  </a:cubicBezTo>
                  <a:cubicBezTo>
                    <a:pt x="0" y="453"/>
                    <a:pt x="120" y="596"/>
                    <a:pt x="334" y="596"/>
                  </a:cubicBezTo>
                  <a:lnTo>
                    <a:pt x="334" y="7121"/>
                  </a:lnTo>
                  <a:cubicBezTo>
                    <a:pt x="334" y="7598"/>
                    <a:pt x="715" y="8026"/>
                    <a:pt x="1191" y="8026"/>
                  </a:cubicBezTo>
                  <a:cubicBezTo>
                    <a:pt x="1219" y="8029"/>
                    <a:pt x="1247" y="8030"/>
                    <a:pt x="1274" y="8030"/>
                  </a:cubicBezTo>
                  <a:cubicBezTo>
                    <a:pt x="1782" y="8030"/>
                    <a:pt x="2168" y="7619"/>
                    <a:pt x="2168" y="7121"/>
                  </a:cubicBezTo>
                  <a:lnTo>
                    <a:pt x="2168" y="596"/>
                  </a:lnTo>
                  <a:cubicBezTo>
                    <a:pt x="2358" y="596"/>
                    <a:pt x="2501" y="453"/>
                    <a:pt x="2477" y="263"/>
                  </a:cubicBezTo>
                  <a:cubicBezTo>
                    <a:pt x="2453" y="120"/>
                    <a:pt x="2334" y="1"/>
                    <a:pt x="214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96"/>
            <p:cNvSpPr/>
            <p:nvPr/>
          </p:nvSpPr>
          <p:spPr>
            <a:xfrm>
              <a:off x="7859045" y="3063737"/>
              <a:ext cx="40305" cy="262647"/>
            </a:xfrm>
            <a:custGeom>
              <a:rect b="b" l="l" r="r" t="t"/>
              <a:pathLst>
                <a:path extrusionOk="0" h="8074" w="1239">
                  <a:moveTo>
                    <a:pt x="1" y="1"/>
                  </a:moveTo>
                  <a:lnTo>
                    <a:pt x="1" y="8074"/>
                  </a:lnTo>
                  <a:cubicBezTo>
                    <a:pt x="525" y="8074"/>
                    <a:pt x="906" y="7645"/>
                    <a:pt x="906" y="7145"/>
                  </a:cubicBezTo>
                  <a:lnTo>
                    <a:pt x="906" y="620"/>
                  </a:lnTo>
                  <a:cubicBezTo>
                    <a:pt x="1096" y="620"/>
                    <a:pt x="1239" y="453"/>
                    <a:pt x="1215" y="263"/>
                  </a:cubicBezTo>
                  <a:cubicBezTo>
                    <a:pt x="1215" y="96"/>
                    <a:pt x="1072" y="1"/>
                    <a:pt x="90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96"/>
            <p:cNvSpPr/>
            <p:nvPr/>
          </p:nvSpPr>
          <p:spPr>
            <a:xfrm>
              <a:off x="7919486" y="3063737"/>
              <a:ext cx="80577" cy="261216"/>
            </a:xfrm>
            <a:custGeom>
              <a:rect b="b" l="l" r="r" t="t"/>
              <a:pathLst>
                <a:path extrusionOk="0" h="8030" w="2477">
                  <a:moveTo>
                    <a:pt x="310" y="1"/>
                  </a:moveTo>
                  <a:cubicBezTo>
                    <a:pt x="119" y="1"/>
                    <a:pt x="0" y="144"/>
                    <a:pt x="0" y="287"/>
                  </a:cubicBezTo>
                  <a:cubicBezTo>
                    <a:pt x="0" y="453"/>
                    <a:pt x="119" y="596"/>
                    <a:pt x="334" y="596"/>
                  </a:cubicBezTo>
                  <a:lnTo>
                    <a:pt x="334" y="7121"/>
                  </a:lnTo>
                  <a:cubicBezTo>
                    <a:pt x="334" y="7598"/>
                    <a:pt x="715" y="8026"/>
                    <a:pt x="1191" y="8026"/>
                  </a:cubicBezTo>
                  <a:cubicBezTo>
                    <a:pt x="1219" y="8029"/>
                    <a:pt x="1247" y="8030"/>
                    <a:pt x="1274" y="8030"/>
                  </a:cubicBezTo>
                  <a:cubicBezTo>
                    <a:pt x="1784" y="8030"/>
                    <a:pt x="2191" y="7619"/>
                    <a:pt x="2191" y="7121"/>
                  </a:cubicBezTo>
                  <a:lnTo>
                    <a:pt x="2191" y="596"/>
                  </a:lnTo>
                  <a:cubicBezTo>
                    <a:pt x="2334" y="596"/>
                    <a:pt x="2477"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96"/>
            <p:cNvSpPr/>
            <p:nvPr/>
          </p:nvSpPr>
          <p:spPr>
            <a:xfrm>
              <a:off x="7960539"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96"/>
            <p:cNvSpPr/>
            <p:nvPr/>
          </p:nvSpPr>
          <p:spPr>
            <a:xfrm>
              <a:off x="8020199" y="3063737"/>
              <a:ext cx="81358" cy="261216"/>
            </a:xfrm>
            <a:custGeom>
              <a:rect b="b" l="l" r="r" t="t"/>
              <a:pathLst>
                <a:path extrusionOk="0" h="8030" w="2501">
                  <a:moveTo>
                    <a:pt x="310" y="1"/>
                  </a:moveTo>
                  <a:cubicBezTo>
                    <a:pt x="119" y="1"/>
                    <a:pt x="0" y="144"/>
                    <a:pt x="0" y="287"/>
                  </a:cubicBezTo>
                  <a:cubicBezTo>
                    <a:pt x="0" y="453"/>
                    <a:pt x="119" y="596"/>
                    <a:pt x="333" y="596"/>
                  </a:cubicBezTo>
                  <a:lnTo>
                    <a:pt x="333" y="7121"/>
                  </a:lnTo>
                  <a:cubicBezTo>
                    <a:pt x="333" y="7598"/>
                    <a:pt x="714" y="8026"/>
                    <a:pt x="1191" y="8026"/>
                  </a:cubicBezTo>
                  <a:cubicBezTo>
                    <a:pt x="1219" y="8029"/>
                    <a:pt x="1246" y="8030"/>
                    <a:pt x="1274" y="8030"/>
                  </a:cubicBezTo>
                  <a:cubicBezTo>
                    <a:pt x="1781" y="8030"/>
                    <a:pt x="2167" y="7619"/>
                    <a:pt x="2167" y="7121"/>
                  </a:cubicBezTo>
                  <a:lnTo>
                    <a:pt x="2167" y="596"/>
                  </a:lnTo>
                  <a:cubicBezTo>
                    <a:pt x="2358" y="596"/>
                    <a:pt x="2501"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96"/>
            <p:cNvSpPr/>
            <p:nvPr/>
          </p:nvSpPr>
          <p:spPr>
            <a:xfrm>
              <a:off x="8061252"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96"/>
            <p:cNvSpPr/>
            <p:nvPr/>
          </p:nvSpPr>
          <p:spPr>
            <a:xfrm>
              <a:off x="7828825" y="3255111"/>
              <a:ext cx="59693" cy="71306"/>
            </a:xfrm>
            <a:custGeom>
              <a:rect b="b" l="l" r="r" t="t"/>
              <a:pathLst>
                <a:path extrusionOk="0" h="2192" w="1835">
                  <a:moveTo>
                    <a:pt x="1" y="0"/>
                  </a:moveTo>
                  <a:lnTo>
                    <a:pt x="1" y="1262"/>
                  </a:lnTo>
                  <a:cubicBezTo>
                    <a:pt x="1" y="1772"/>
                    <a:pt x="430" y="2192"/>
                    <a:pt x="936" y="2192"/>
                  </a:cubicBezTo>
                  <a:cubicBezTo>
                    <a:pt x="949" y="2192"/>
                    <a:pt x="963" y="2192"/>
                    <a:pt x="977" y="2191"/>
                  </a:cubicBezTo>
                  <a:cubicBezTo>
                    <a:pt x="1454" y="2191"/>
                    <a:pt x="1835" y="1739"/>
                    <a:pt x="1835" y="1262"/>
                  </a:cubicBezTo>
                  <a:lnTo>
                    <a:pt x="1835"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96"/>
            <p:cNvSpPr/>
            <p:nvPr/>
          </p:nvSpPr>
          <p:spPr>
            <a:xfrm>
              <a:off x="7859045" y="3255111"/>
              <a:ext cx="29472" cy="71273"/>
            </a:xfrm>
            <a:custGeom>
              <a:rect b="b" l="l" r="r" t="t"/>
              <a:pathLst>
                <a:path extrusionOk="0" h="2191" w="906">
                  <a:moveTo>
                    <a:pt x="1" y="0"/>
                  </a:moveTo>
                  <a:lnTo>
                    <a:pt x="1" y="2191"/>
                  </a:lnTo>
                  <a:cubicBezTo>
                    <a:pt x="525" y="2191"/>
                    <a:pt x="906" y="1762"/>
                    <a:pt x="906" y="1262"/>
                  </a:cubicBezTo>
                  <a:lnTo>
                    <a:pt x="9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96"/>
            <p:cNvSpPr/>
            <p:nvPr/>
          </p:nvSpPr>
          <p:spPr>
            <a:xfrm>
              <a:off x="7929538" y="3255111"/>
              <a:ext cx="59693" cy="71306"/>
            </a:xfrm>
            <a:custGeom>
              <a:rect b="b" l="l" r="r" t="t"/>
              <a:pathLst>
                <a:path extrusionOk="0" h="2192" w="1835">
                  <a:moveTo>
                    <a:pt x="1" y="0"/>
                  </a:moveTo>
                  <a:lnTo>
                    <a:pt x="1" y="1262"/>
                  </a:lnTo>
                  <a:cubicBezTo>
                    <a:pt x="1" y="1772"/>
                    <a:pt x="429" y="2192"/>
                    <a:pt x="935" y="2192"/>
                  </a:cubicBezTo>
                  <a:cubicBezTo>
                    <a:pt x="949" y="2192"/>
                    <a:pt x="963" y="2192"/>
                    <a:pt x="977" y="2191"/>
                  </a:cubicBezTo>
                  <a:cubicBezTo>
                    <a:pt x="1453" y="2191"/>
                    <a:pt x="1834" y="1739"/>
                    <a:pt x="1834" y="1262"/>
                  </a:cubicBezTo>
                  <a:lnTo>
                    <a:pt x="183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96"/>
            <p:cNvSpPr/>
            <p:nvPr/>
          </p:nvSpPr>
          <p:spPr>
            <a:xfrm>
              <a:off x="7959758" y="3255111"/>
              <a:ext cx="29472" cy="71273"/>
            </a:xfrm>
            <a:custGeom>
              <a:rect b="b" l="l" r="r" t="t"/>
              <a:pathLst>
                <a:path extrusionOk="0" h="2191" w="906">
                  <a:moveTo>
                    <a:pt x="1" y="0"/>
                  </a:moveTo>
                  <a:lnTo>
                    <a:pt x="1" y="2191"/>
                  </a:lnTo>
                  <a:cubicBezTo>
                    <a:pt x="501" y="2191"/>
                    <a:pt x="905" y="1762"/>
                    <a:pt x="905" y="1262"/>
                  </a:cubicBezTo>
                  <a:lnTo>
                    <a:pt x="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96"/>
            <p:cNvSpPr/>
            <p:nvPr/>
          </p:nvSpPr>
          <p:spPr>
            <a:xfrm>
              <a:off x="8030251" y="3253550"/>
              <a:ext cx="59693" cy="72867"/>
            </a:xfrm>
            <a:custGeom>
              <a:rect b="b" l="l" r="r" t="t"/>
              <a:pathLst>
                <a:path extrusionOk="0" h="2240" w="1835">
                  <a:moveTo>
                    <a:pt x="1" y="0"/>
                  </a:moveTo>
                  <a:lnTo>
                    <a:pt x="1" y="1310"/>
                  </a:lnTo>
                  <a:cubicBezTo>
                    <a:pt x="1" y="1820"/>
                    <a:pt x="429" y="2240"/>
                    <a:pt x="935" y="2240"/>
                  </a:cubicBezTo>
                  <a:cubicBezTo>
                    <a:pt x="949" y="2240"/>
                    <a:pt x="963" y="2240"/>
                    <a:pt x="977" y="2239"/>
                  </a:cubicBezTo>
                  <a:cubicBezTo>
                    <a:pt x="1453" y="2239"/>
                    <a:pt x="1834" y="1787"/>
                    <a:pt x="1834" y="1310"/>
                  </a:cubicBezTo>
                  <a:lnTo>
                    <a:pt x="183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96"/>
            <p:cNvSpPr/>
            <p:nvPr/>
          </p:nvSpPr>
          <p:spPr>
            <a:xfrm>
              <a:off x="8060471" y="3253550"/>
              <a:ext cx="29472" cy="72835"/>
            </a:xfrm>
            <a:custGeom>
              <a:rect b="b" l="l" r="r" t="t"/>
              <a:pathLst>
                <a:path extrusionOk="0" h="2239" w="906">
                  <a:moveTo>
                    <a:pt x="0" y="0"/>
                  </a:moveTo>
                  <a:lnTo>
                    <a:pt x="0" y="2239"/>
                  </a:lnTo>
                  <a:cubicBezTo>
                    <a:pt x="500" y="2239"/>
                    <a:pt x="905" y="1810"/>
                    <a:pt x="905" y="1310"/>
                  </a:cubicBezTo>
                  <a:lnTo>
                    <a:pt x="90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96"/>
            <p:cNvSpPr/>
            <p:nvPr/>
          </p:nvSpPr>
          <p:spPr>
            <a:xfrm>
              <a:off x="7786991" y="3144314"/>
              <a:ext cx="344785" cy="221594"/>
            </a:xfrm>
            <a:custGeom>
              <a:rect b="b" l="l" r="r" t="t"/>
              <a:pathLst>
                <a:path extrusionOk="0" h="6812" w="10599">
                  <a:moveTo>
                    <a:pt x="10003" y="2501"/>
                  </a:moveTo>
                  <a:lnTo>
                    <a:pt x="10003" y="5907"/>
                  </a:lnTo>
                  <a:cubicBezTo>
                    <a:pt x="9979" y="6073"/>
                    <a:pt x="9836" y="6216"/>
                    <a:pt x="9670" y="6216"/>
                  </a:cubicBezTo>
                  <a:lnTo>
                    <a:pt x="953" y="6216"/>
                  </a:lnTo>
                  <a:cubicBezTo>
                    <a:pt x="787" y="6216"/>
                    <a:pt x="668" y="6073"/>
                    <a:pt x="668" y="5907"/>
                  </a:cubicBezTo>
                  <a:lnTo>
                    <a:pt x="668" y="2501"/>
                  </a:lnTo>
                  <a:close/>
                  <a:moveTo>
                    <a:pt x="310" y="1"/>
                  </a:moveTo>
                  <a:cubicBezTo>
                    <a:pt x="120" y="1"/>
                    <a:pt x="1" y="143"/>
                    <a:pt x="1" y="286"/>
                  </a:cubicBezTo>
                  <a:lnTo>
                    <a:pt x="1" y="5883"/>
                  </a:lnTo>
                  <a:cubicBezTo>
                    <a:pt x="1" y="6383"/>
                    <a:pt x="430" y="6812"/>
                    <a:pt x="930" y="6812"/>
                  </a:cubicBezTo>
                  <a:lnTo>
                    <a:pt x="9646" y="6812"/>
                  </a:lnTo>
                  <a:cubicBezTo>
                    <a:pt x="10146" y="6812"/>
                    <a:pt x="10575" y="6383"/>
                    <a:pt x="10575" y="5883"/>
                  </a:cubicBezTo>
                  <a:lnTo>
                    <a:pt x="10575" y="286"/>
                  </a:lnTo>
                  <a:cubicBezTo>
                    <a:pt x="10598" y="143"/>
                    <a:pt x="10455" y="1"/>
                    <a:pt x="1026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96"/>
            <p:cNvSpPr/>
            <p:nvPr/>
          </p:nvSpPr>
          <p:spPr>
            <a:xfrm>
              <a:off x="7959758" y="3144314"/>
              <a:ext cx="172019" cy="221594"/>
            </a:xfrm>
            <a:custGeom>
              <a:rect b="b" l="l" r="r" t="t"/>
              <a:pathLst>
                <a:path extrusionOk="0" h="6812" w="5288">
                  <a:moveTo>
                    <a:pt x="1" y="1"/>
                  </a:moveTo>
                  <a:lnTo>
                    <a:pt x="1" y="2453"/>
                  </a:lnTo>
                  <a:lnTo>
                    <a:pt x="4668" y="2453"/>
                  </a:lnTo>
                  <a:lnTo>
                    <a:pt x="4668" y="5883"/>
                  </a:lnTo>
                  <a:cubicBezTo>
                    <a:pt x="4668" y="6073"/>
                    <a:pt x="4525" y="6192"/>
                    <a:pt x="4359" y="6192"/>
                  </a:cubicBezTo>
                  <a:lnTo>
                    <a:pt x="1" y="6192"/>
                  </a:lnTo>
                  <a:lnTo>
                    <a:pt x="1" y="6812"/>
                  </a:lnTo>
                  <a:lnTo>
                    <a:pt x="4359" y="6812"/>
                  </a:lnTo>
                  <a:cubicBezTo>
                    <a:pt x="4882" y="6812"/>
                    <a:pt x="5287" y="6383"/>
                    <a:pt x="5287" y="5883"/>
                  </a:cubicBezTo>
                  <a:lnTo>
                    <a:pt x="5287" y="286"/>
                  </a:lnTo>
                  <a:cubicBezTo>
                    <a:pt x="5287" y="143"/>
                    <a:pt x="5144" y="1"/>
                    <a:pt x="4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8" name="Google Shape;21948;p96"/>
          <p:cNvGrpSpPr/>
          <p:nvPr/>
        </p:nvGrpSpPr>
        <p:grpSpPr>
          <a:xfrm>
            <a:off x="8795144" y="5701290"/>
            <a:ext cx="538176" cy="473842"/>
            <a:chOff x="7786991" y="3621204"/>
            <a:chExt cx="344785" cy="303570"/>
          </a:xfrm>
        </p:grpSpPr>
        <p:sp>
          <p:nvSpPr>
            <p:cNvPr id="21949" name="Google Shape;21949;p96"/>
            <p:cNvSpPr/>
            <p:nvPr/>
          </p:nvSpPr>
          <p:spPr>
            <a:xfrm>
              <a:off x="7888485" y="3682718"/>
              <a:ext cx="242511" cy="241730"/>
            </a:xfrm>
            <a:custGeom>
              <a:rect b="b" l="l" r="r" t="t"/>
              <a:pathLst>
                <a:path extrusionOk="0" h="7431" w="7455">
                  <a:moveTo>
                    <a:pt x="3739" y="1"/>
                  </a:moveTo>
                  <a:cubicBezTo>
                    <a:pt x="1501" y="1"/>
                    <a:pt x="48" y="1810"/>
                    <a:pt x="48" y="3716"/>
                  </a:cubicBezTo>
                  <a:cubicBezTo>
                    <a:pt x="1" y="5835"/>
                    <a:pt x="1739" y="7431"/>
                    <a:pt x="3739" y="7431"/>
                  </a:cubicBezTo>
                  <a:cubicBezTo>
                    <a:pt x="5764" y="7431"/>
                    <a:pt x="7455" y="5787"/>
                    <a:pt x="7455" y="3716"/>
                  </a:cubicBezTo>
                  <a:cubicBezTo>
                    <a:pt x="7455" y="1668"/>
                    <a:pt x="5787" y="1"/>
                    <a:pt x="373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96"/>
            <p:cNvSpPr/>
            <p:nvPr/>
          </p:nvSpPr>
          <p:spPr>
            <a:xfrm>
              <a:off x="8010115" y="3682718"/>
              <a:ext cx="121662" cy="241730"/>
            </a:xfrm>
            <a:custGeom>
              <a:rect b="b" l="l" r="r" t="t"/>
              <a:pathLst>
                <a:path extrusionOk="0" h="7431" w="3740">
                  <a:moveTo>
                    <a:pt x="0" y="1"/>
                  </a:moveTo>
                  <a:lnTo>
                    <a:pt x="0" y="7431"/>
                  </a:lnTo>
                  <a:cubicBezTo>
                    <a:pt x="2048" y="7431"/>
                    <a:pt x="3739" y="5740"/>
                    <a:pt x="3716" y="3668"/>
                  </a:cubicBezTo>
                  <a:cubicBezTo>
                    <a:pt x="3692" y="1501"/>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96"/>
            <p:cNvSpPr/>
            <p:nvPr/>
          </p:nvSpPr>
          <p:spPr>
            <a:xfrm>
              <a:off x="7888485" y="3792735"/>
              <a:ext cx="243292" cy="20169"/>
            </a:xfrm>
            <a:custGeom>
              <a:rect b="b" l="l" r="r" t="t"/>
              <a:pathLst>
                <a:path extrusionOk="0" h="620" w="7479">
                  <a:moveTo>
                    <a:pt x="48" y="0"/>
                  </a:moveTo>
                  <a:cubicBezTo>
                    <a:pt x="1" y="215"/>
                    <a:pt x="1" y="429"/>
                    <a:pt x="48" y="619"/>
                  </a:cubicBezTo>
                  <a:lnTo>
                    <a:pt x="7455" y="619"/>
                  </a:lnTo>
                  <a:cubicBezTo>
                    <a:pt x="7478" y="429"/>
                    <a:pt x="7478" y="215"/>
                    <a:pt x="743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96"/>
            <p:cNvSpPr/>
            <p:nvPr/>
          </p:nvSpPr>
          <p:spPr>
            <a:xfrm>
              <a:off x="8010115" y="3792735"/>
              <a:ext cx="121662" cy="20169"/>
            </a:xfrm>
            <a:custGeom>
              <a:rect b="b" l="l" r="r" t="t"/>
              <a:pathLst>
                <a:path extrusionOk="0" h="620" w="3740">
                  <a:moveTo>
                    <a:pt x="0" y="0"/>
                  </a:moveTo>
                  <a:lnTo>
                    <a:pt x="0" y="619"/>
                  </a:lnTo>
                  <a:lnTo>
                    <a:pt x="3716" y="619"/>
                  </a:lnTo>
                  <a:cubicBezTo>
                    <a:pt x="3739" y="381"/>
                    <a:pt x="3739" y="215"/>
                    <a:pt x="37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96"/>
            <p:cNvSpPr/>
            <p:nvPr/>
          </p:nvSpPr>
          <p:spPr>
            <a:xfrm>
              <a:off x="7786991" y="3621204"/>
              <a:ext cx="141798" cy="303570"/>
            </a:xfrm>
            <a:custGeom>
              <a:rect b="b" l="l" r="r" t="t"/>
              <a:pathLst>
                <a:path extrusionOk="0" h="9332" w="4359">
                  <a:moveTo>
                    <a:pt x="2189" y="1"/>
                  </a:moveTo>
                  <a:cubicBezTo>
                    <a:pt x="2119" y="1"/>
                    <a:pt x="2049" y="4"/>
                    <a:pt x="1977" y="10"/>
                  </a:cubicBezTo>
                  <a:cubicBezTo>
                    <a:pt x="834" y="106"/>
                    <a:pt x="1" y="1058"/>
                    <a:pt x="1" y="2177"/>
                  </a:cubicBezTo>
                  <a:lnTo>
                    <a:pt x="1" y="7131"/>
                  </a:lnTo>
                  <a:cubicBezTo>
                    <a:pt x="1" y="8250"/>
                    <a:pt x="834" y="9203"/>
                    <a:pt x="1977" y="9322"/>
                  </a:cubicBezTo>
                  <a:cubicBezTo>
                    <a:pt x="2046" y="9328"/>
                    <a:pt x="2114" y="9331"/>
                    <a:pt x="2182" y="9331"/>
                  </a:cubicBezTo>
                  <a:cubicBezTo>
                    <a:pt x="3358" y="9331"/>
                    <a:pt x="4359" y="8371"/>
                    <a:pt x="4359" y="7155"/>
                  </a:cubicBezTo>
                  <a:lnTo>
                    <a:pt x="4359" y="2177"/>
                  </a:lnTo>
                  <a:cubicBezTo>
                    <a:pt x="4359" y="961"/>
                    <a:pt x="3400" y="1"/>
                    <a:pt x="218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96"/>
            <p:cNvSpPr/>
            <p:nvPr/>
          </p:nvSpPr>
          <p:spPr>
            <a:xfrm>
              <a:off x="7857484" y="3621529"/>
              <a:ext cx="71306" cy="302919"/>
            </a:xfrm>
            <a:custGeom>
              <a:rect b="b" l="l" r="r" t="t"/>
              <a:pathLst>
                <a:path extrusionOk="0" h="9312" w="2192">
                  <a:moveTo>
                    <a:pt x="1" y="0"/>
                  </a:moveTo>
                  <a:lnTo>
                    <a:pt x="1" y="9312"/>
                  </a:lnTo>
                  <a:cubicBezTo>
                    <a:pt x="1192" y="9312"/>
                    <a:pt x="2192" y="8335"/>
                    <a:pt x="2192" y="7145"/>
                  </a:cubicBezTo>
                  <a:lnTo>
                    <a:pt x="2192" y="2167"/>
                  </a:lnTo>
                  <a:cubicBezTo>
                    <a:pt x="2192" y="977"/>
                    <a:pt x="119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96"/>
            <p:cNvSpPr/>
            <p:nvPr/>
          </p:nvSpPr>
          <p:spPr>
            <a:xfrm>
              <a:off x="7786991" y="3621985"/>
              <a:ext cx="141798" cy="151395"/>
            </a:xfrm>
            <a:custGeom>
              <a:rect b="b" l="l" r="r" t="t"/>
              <a:pathLst>
                <a:path extrusionOk="0" h="4654" w="4359">
                  <a:moveTo>
                    <a:pt x="2178" y="1"/>
                  </a:moveTo>
                  <a:cubicBezTo>
                    <a:pt x="2111" y="1"/>
                    <a:pt x="2045" y="4"/>
                    <a:pt x="1977" y="10"/>
                  </a:cubicBezTo>
                  <a:cubicBezTo>
                    <a:pt x="858" y="129"/>
                    <a:pt x="1" y="1082"/>
                    <a:pt x="1" y="2177"/>
                  </a:cubicBezTo>
                  <a:lnTo>
                    <a:pt x="1" y="4654"/>
                  </a:lnTo>
                  <a:lnTo>
                    <a:pt x="4359" y="4654"/>
                  </a:lnTo>
                  <a:lnTo>
                    <a:pt x="4359" y="2177"/>
                  </a:lnTo>
                  <a:cubicBezTo>
                    <a:pt x="4359" y="982"/>
                    <a:pt x="3356" y="1"/>
                    <a:pt x="21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96"/>
            <p:cNvSpPr/>
            <p:nvPr/>
          </p:nvSpPr>
          <p:spPr>
            <a:xfrm>
              <a:off x="7857484" y="3622310"/>
              <a:ext cx="71306" cy="151069"/>
            </a:xfrm>
            <a:custGeom>
              <a:rect b="b" l="l" r="r" t="t"/>
              <a:pathLst>
                <a:path extrusionOk="0" h="4644" w="2192">
                  <a:moveTo>
                    <a:pt x="1" y="0"/>
                  </a:moveTo>
                  <a:lnTo>
                    <a:pt x="1" y="4644"/>
                  </a:lnTo>
                  <a:lnTo>
                    <a:pt x="2192" y="4644"/>
                  </a:lnTo>
                  <a:lnTo>
                    <a:pt x="2192" y="2167"/>
                  </a:lnTo>
                  <a:cubicBezTo>
                    <a:pt x="2192" y="953"/>
                    <a:pt x="1192"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7" name="Google Shape;21957;p96"/>
          <p:cNvGrpSpPr/>
          <p:nvPr/>
        </p:nvGrpSpPr>
        <p:grpSpPr>
          <a:xfrm>
            <a:off x="8795144" y="6574842"/>
            <a:ext cx="538176" cy="474045"/>
            <a:chOff x="7786991" y="4180850"/>
            <a:chExt cx="344785" cy="303700"/>
          </a:xfrm>
        </p:grpSpPr>
        <p:sp>
          <p:nvSpPr>
            <p:cNvPr id="21958" name="Google Shape;21958;p96"/>
            <p:cNvSpPr/>
            <p:nvPr/>
          </p:nvSpPr>
          <p:spPr>
            <a:xfrm>
              <a:off x="7960539" y="4229645"/>
              <a:ext cx="57350" cy="85261"/>
            </a:xfrm>
            <a:custGeom>
              <a:rect b="b" l="l" r="r" t="t"/>
              <a:pathLst>
                <a:path extrusionOk="0" h="2621" w="1763">
                  <a:moveTo>
                    <a:pt x="1191" y="1"/>
                  </a:moveTo>
                  <a:lnTo>
                    <a:pt x="0" y="2358"/>
                  </a:lnTo>
                  <a:cubicBezTo>
                    <a:pt x="238" y="2358"/>
                    <a:pt x="405" y="2477"/>
                    <a:pt x="572" y="2620"/>
                  </a:cubicBezTo>
                  <a:lnTo>
                    <a:pt x="1763" y="262"/>
                  </a:lnTo>
                  <a:cubicBezTo>
                    <a:pt x="1548" y="239"/>
                    <a:pt x="1334" y="143"/>
                    <a:pt x="11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96"/>
            <p:cNvSpPr/>
            <p:nvPr/>
          </p:nvSpPr>
          <p:spPr>
            <a:xfrm>
              <a:off x="7821864" y="4226555"/>
              <a:ext cx="70525" cy="91442"/>
            </a:xfrm>
            <a:custGeom>
              <a:rect b="b" l="l" r="r" t="t"/>
              <a:pathLst>
                <a:path extrusionOk="0" h="2811" w="2168">
                  <a:moveTo>
                    <a:pt x="1644" y="0"/>
                  </a:moveTo>
                  <a:lnTo>
                    <a:pt x="1" y="2477"/>
                  </a:lnTo>
                  <a:cubicBezTo>
                    <a:pt x="239" y="2501"/>
                    <a:pt x="429" y="2620"/>
                    <a:pt x="548" y="2810"/>
                  </a:cubicBezTo>
                  <a:lnTo>
                    <a:pt x="2168" y="334"/>
                  </a:lnTo>
                  <a:cubicBezTo>
                    <a:pt x="1977" y="310"/>
                    <a:pt x="1787" y="191"/>
                    <a:pt x="164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96"/>
            <p:cNvSpPr/>
            <p:nvPr/>
          </p:nvSpPr>
          <p:spPr>
            <a:xfrm>
              <a:off x="7822644" y="4348932"/>
              <a:ext cx="69744" cy="90694"/>
            </a:xfrm>
            <a:custGeom>
              <a:rect b="b" l="l" r="r" t="t"/>
              <a:pathLst>
                <a:path extrusionOk="0" h="2788" w="2144">
                  <a:moveTo>
                    <a:pt x="524" y="1"/>
                  </a:moveTo>
                  <a:cubicBezTo>
                    <a:pt x="405" y="168"/>
                    <a:pt x="215" y="287"/>
                    <a:pt x="0" y="358"/>
                  </a:cubicBezTo>
                  <a:lnTo>
                    <a:pt x="1644" y="2787"/>
                  </a:lnTo>
                  <a:cubicBezTo>
                    <a:pt x="1763" y="2621"/>
                    <a:pt x="1953" y="2454"/>
                    <a:pt x="2144" y="2430"/>
                  </a:cubicBezTo>
                  <a:lnTo>
                    <a:pt x="52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96"/>
            <p:cNvSpPr/>
            <p:nvPr/>
          </p:nvSpPr>
          <p:spPr>
            <a:xfrm>
              <a:off x="8025599" y="4346623"/>
              <a:ext cx="69777" cy="92223"/>
            </a:xfrm>
            <a:custGeom>
              <a:rect b="b" l="l" r="r" t="t"/>
              <a:pathLst>
                <a:path extrusionOk="0" h="2835" w="2145">
                  <a:moveTo>
                    <a:pt x="1620" y="0"/>
                  </a:moveTo>
                  <a:lnTo>
                    <a:pt x="1" y="2477"/>
                  </a:lnTo>
                  <a:cubicBezTo>
                    <a:pt x="191" y="2525"/>
                    <a:pt x="382" y="2644"/>
                    <a:pt x="501" y="2834"/>
                  </a:cubicBezTo>
                  <a:lnTo>
                    <a:pt x="2144" y="358"/>
                  </a:lnTo>
                  <a:cubicBezTo>
                    <a:pt x="1930" y="334"/>
                    <a:pt x="1739" y="191"/>
                    <a:pt x="16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96"/>
            <p:cNvSpPr/>
            <p:nvPr/>
          </p:nvSpPr>
          <p:spPr>
            <a:xfrm>
              <a:off x="8025599" y="4225774"/>
              <a:ext cx="69777" cy="92223"/>
            </a:xfrm>
            <a:custGeom>
              <a:rect b="b" l="l" r="r" t="t"/>
              <a:pathLst>
                <a:path extrusionOk="0" h="2835" w="2145">
                  <a:moveTo>
                    <a:pt x="501" y="0"/>
                  </a:moveTo>
                  <a:cubicBezTo>
                    <a:pt x="382" y="167"/>
                    <a:pt x="191" y="334"/>
                    <a:pt x="1" y="358"/>
                  </a:cubicBezTo>
                  <a:lnTo>
                    <a:pt x="1620" y="2834"/>
                  </a:lnTo>
                  <a:cubicBezTo>
                    <a:pt x="1739" y="2644"/>
                    <a:pt x="1930" y="2525"/>
                    <a:pt x="2144" y="2477"/>
                  </a:cubicBezTo>
                  <a:lnTo>
                    <a:pt x="50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96"/>
            <p:cNvSpPr/>
            <p:nvPr/>
          </p:nvSpPr>
          <p:spPr>
            <a:xfrm>
              <a:off x="7923357" y="4201767"/>
              <a:ext cx="72054" cy="20169"/>
            </a:xfrm>
            <a:custGeom>
              <a:rect b="b" l="l" r="r" t="t"/>
              <a:pathLst>
                <a:path extrusionOk="0" h="620" w="2215">
                  <a:moveTo>
                    <a:pt x="0" y="0"/>
                  </a:moveTo>
                  <a:cubicBezTo>
                    <a:pt x="95" y="191"/>
                    <a:pt x="95" y="405"/>
                    <a:pt x="0" y="619"/>
                  </a:cubicBezTo>
                  <a:lnTo>
                    <a:pt x="2215" y="619"/>
                  </a:lnTo>
                  <a:cubicBezTo>
                    <a:pt x="2120" y="405"/>
                    <a:pt x="2120" y="167"/>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96"/>
            <p:cNvSpPr/>
            <p:nvPr/>
          </p:nvSpPr>
          <p:spPr>
            <a:xfrm>
              <a:off x="7959758" y="4201767"/>
              <a:ext cx="35653" cy="20169"/>
            </a:xfrm>
            <a:custGeom>
              <a:rect b="b" l="l" r="r" t="t"/>
              <a:pathLst>
                <a:path extrusionOk="0" h="620" w="1096">
                  <a:moveTo>
                    <a:pt x="1" y="0"/>
                  </a:moveTo>
                  <a:lnTo>
                    <a:pt x="1" y="619"/>
                  </a:lnTo>
                  <a:lnTo>
                    <a:pt x="1096" y="619"/>
                  </a:lnTo>
                  <a:cubicBezTo>
                    <a:pt x="1001" y="405"/>
                    <a:pt x="1001" y="167"/>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96"/>
            <p:cNvSpPr/>
            <p:nvPr/>
          </p:nvSpPr>
          <p:spPr>
            <a:xfrm>
              <a:off x="7923357" y="4444245"/>
              <a:ext cx="72054" cy="20949"/>
            </a:xfrm>
            <a:custGeom>
              <a:rect b="b" l="l" r="r" t="t"/>
              <a:pathLst>
                <a:path extrusionOk="0" h="644" w="2215">
                  <a:moveTo>
                    <a:pt x="0" y="0"/>
                  </a:moveTo>
                  <a:cubicBezTo>
                    <a:pt x="95" y="214"/>
                    <a:pt x="95" y="429"/>
                    <a:pt x="0" y="643"/>
                  </a:cubicBezTo>
                  <a:lnTo>
                    <a:pt x="2215" y="643"/>
                  </a:lnTo>
                  <a:cubicBezTo>
                    <a:pt x="2120" y="429"/>
                    <a:pt x="2120" y="191"/>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96"/>
            <p:cNvSpPr/>
            <p:nvPr/>
          </p:nvSpPr>
          <p:spPr>
            <a:xfrm>
              <a:off x="7959758" y="4444245"/>
              <a:ext cx="35653" cy="20949"/>
            </a:xfrm>
            <a:custGeom>
              <a:rect b="b" l="l" r="r" t="t"/>
              <a:pathLst>
                <a:path extrusionOk="0" h="644" w="1096">
                  <a:moveTo>
                    <a:pt x="1" y="0"/>
                  </a:moveTo>
                  <a:lnTo>
                    <a:pt x="1" y="643"/>
                  </a:lnTo>
                  <a:lnTo>
                    <a:pt x="1096" y="643"/>
                  </a:lnTo>
                  <a:cubicBezTo>
                    <a:pt x="1001" y="429"/>
                    <a:pt x="1001" y="191"/>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96"/>
            <p:cNvSpPr/>
            <p:nvPr/>
          </p:nvSpPr>
          <p:spPr>
            <a:xfrm>
              <a:off x="7842000" y="4322616"/>
              <a:ext cx="92223" cy="20169"/>
            </a:xfrm>
            <a:custGeom>
              <a:rect b="b" l="l" r="r" t="t"/>
              <a:pathLst>
                <a:path extrusionOk="0" h="620" w="2835">
                  <a:moveTo>
                    <a:pt x="1" y="0"/>
                  </a:moveTo>
                  <a:cubicBezTo>
                    <a:pt x="96" y="215"/>
                    <a:pt x="96" y="405"/>
                    <a:pt x="1" y="619"/>
                  </a:cubicBezTo>
                  <a:lnTo>
                    <a:pt x="2811" y="619"/>
                  </a:lnTo>
                  <a:cubicBezTo>
                    <a:pt x="2739" y="405"/>
                    <a:pt x="2739" y="215"/>
                    <a:pt x="283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96"/>
            <p:cNvSpPr/>
            <p:nvPr/>
          </p:nvSpPr>
          <p:spPr>
            <a:xfrm>
              <a:off x="7983765" y="4322616"/>
              <a:ext cx="93003" cy="20169"/>
            </a:xfrm>
            <a:custGeom>
              <a:rect b="b" l="l" r="r" t="t"/>
              <a:pathLst>
                <a:path extrusionOk="0" h="620" w="2859">
                  <a:moveTo>
                    <a:pt x="1" y="0"/>
                  </a:moveTo>
                  <a:cubicBezTo>
                    <a:pt x="96" y="215"/>
                    <a:pt x="96" y="405"/>
                    <a:pt x="1" y="619"/>
                  </a:cubicBezTo>
                  <a:lnTo>
                    <a:pt x="2858" y="619"/>
                  </a:lnTo>
                  <a:cubicBezTo>
                    <a:pt x="2763" y="405"/>
                    <a:pt x="2763" y="167"/>
                    <a:pt x="28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96"/>
            <p:cNvSpPr/>
            <p:nvPr/>
          </p:nvSpPr>
          <p:spPr>
            <a:xfrm>
              <a:off x="7899318" y="4229645"/>
              <a:ext cx="57383" cy="85261"/>
            </a:xfrm>
            <a:custGeom>
              <a:rect b="b" l="l" r="r" t="t"/>
              <a:pathLst>
                <a:path extrusionOk="0" h="2621" w="1764">
                  <a:moveTo>
                    <a:pt x="573" y="1"/>
                  </a:moveTo>
                  <a:cubicBezTo>
                    <a:pt x="430" y="143"/>
                    <a:pt x="215" y="239"/>
                    <a:pt x="1" y="262"/>
                  </a:cubicBezTo>
                  <a:lnTo>
                    <a:pt x="1192" y="2620"/>
                  </a:lnTo>
                  <a:cubicBezTo>
                    <a:pt x="1335" y="2477"/>
                    <a:pt x="1549" y="2382"/>
                    <a:pt x="1763" y="2358"/>
                  </a:cubicBezTo>
                  <a:lnTo>
                    <a:pt x="573"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96"/>
            <p:cNvSpPr/>
            <p:nvPr/>
          </p:nvSpPr>
          <p:spPr>
            <a:xfrm>
              <a:off x="7899318" y="4350494"/>
              <a:ext cx="57383" cy="85261"/>
            </a:xfrm>
            <a:custGeom>
              <a:rect b="b" l="l" r="r" t="t"/>
              <a:pathLst>
                <a:path extrusionOk="0" h="2621" w="1764">
                  <a:moveTo>
                    <a:pt x="1192" y="1"/>
                  </a:moveTo>
                  <a:lnTo>
                    <a:pt x="1" y="2358"/>
                  </a:lnTo>
                  <a:cubicBezTo>
                    <a:pt x="239" y="2358"/>
                    <a:pt x="430" y="2477"/>
                    <a:pt x="573" y="2620"/>
                  </a:cubicBezTo>
                  <a:lnTo>
                    <a:pt x="1763" y="263"/>
                  </a:lnTo>
                  <a:cubicBezTo>
                    <a:pt x="1549" y="263"/>
                    <a:pt x="1335" y="143"/>
                    <a:pt x="11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96"/>
            <p:cNvSpPr/>
            <p:nvPr/>
          </p:nvSpPr>
          <p:spPr>
            <a:xfrm>
              <a:off x="7960539" y="4350494"/>
              <a:ext cx="57350" cy="85261"/>
            </a:xfrm>
            <a:custGeom>
              <a:rect b="b" l="l" r="r" t="t"/>
              <a:pathLst>
                <a:path extrusionOk="0" h="2621" w="1763">
                  <a:moveTo>
                    <a:pt x="572" y="1"/>
                  </a:moveTo>
                  <a:cubicBezTo>
                    <a:pt x="405" y="143"/>
                    <a:pt x="215" y="239"/>
                    <a:pt x="0" y="263"/>
                  </a:cubicBezTo>
                  <a:lnTo>
                    <a:pt x="1191" y="2620"/>
                  </a:lnTo>
                  <a:cubicBezTo>
                    <a:pt x="1334" y="2477"/>
                    <a:pt x="1548" y="2382"/>
                    <a:pt x="1763" y="2358"/>
                  </a:cubicBezTo>
                  <a:lnTo>
                    <a:pt x="572"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96"/>
            <p:cNvSpPr/>
            <p:nvPr/>
          </p:nvSpPr>
          <p:spPr>
            <a:xfrm>
              <a:off x="7786991" y="4303228"/>
              <a:ext cx="60473" cy="59693"/>
            </a:xfrm>
            <a:custGeom>
              <a:rect b="b" l="l" r="r" t="t"/>
              <a:pathLst>
                <a:path extrusionOk="0" h="1835" w="1859">
                  <a:moveTo>
                    <a:pt x="930" y="1"/>
                  </a:moveTo>
                  <a:cubicBezTo>
                    <a:pt x="406" y="1"/>
                    <a:pt x="1" y="406"/>
                    <a:pt x="1" y="930"/>
                  </a:cubicBezTo>
                  <a:cubicBezTo>
                    <a:pt x="1" y="1430"/>
                    <a:pt x="406" y="1835"/>
                    <a:pt x="930" y="1835"/>
                  </a:cubicBezTo>
                  <a:cubicBezTo>
                    <a:pt x="1430" y="1835"/>
                    <a:pt x="1858" y="1430"/>
                    <a:pt x="1858" y="930"/>
                  </a:cubicBezTo>
                  <a:cubicBezTo>
                    <a:pt x="1858" y="406"/>
                    <a:pt x="1430" y="1"/>
                    <a:pt x="93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96"/>
            <p:cNvSpPr/>
            <p:nvPr/>
          </p:nvSpPr>
          <p:spPr>
            <a:xfrm>
              <a:off x="7868349" y="4180850"/>
              <a:ext cx="60441" cy="60441"/>
            </a:xfrm>
            <a:custGeom>
              <a:rect b="b" l="l" r="r" t="t"/>
              <a:pathLst>
                <a:path extrusionOk="0" h="1858" w="1858">
                  <a:moveTo>
                    <a:pt x="929" y="0"/>
                  </a:moveTo>
                  <a:cubicBezTo>
                    <a:pt x="429" y="0"/>
                    <a:pt x="0" y="429"/>
                    <a:pt x="0" y="929"/>
                  </a:cubicBezTo>
                  <a:cubicBezTo>
                    <a:pt x="0" y="1429"/>
                    <a:pt x="429" y="1858"/>
                    <a:pt x="929" y="1858"/>
                  </a:cubicBezTo>
                  <a:cubicBezTo>
                    <a:pt x="1429" y="1858"/>
                    <a:pt x="1858" y="1429"/>
                    <a:pt x="1858" y="929"/>
                  </a:cubicBezTo>
                  <a:cubicBezTo>
                    <a:pt x="1858" y="429"/>
                    <a:pt x="1429"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96"/>
            <p:cNvSpPr/>
            <p:nvPr/>
          </p:nvSpPr>
          <p:spPr>
            <a:xfrm>
              <a:off x="7868349"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29" y="1"/>
                    <a:pt x="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96"/>
            <p:cNvSpPr/>
            <p:nvPr/>
          </p:nvSpPr>
          <p:spPr>
            <a:xfrm>
              <a:off x="8072084" y="4302480"/>
              <a:ext cx="59693" cy="59660"/>
            </a:xfrm>
            <a:custGeom>
              <a:rect b="b" l="l" r="r" t="t"/>
              <a:pathLst>
                <a:path extrusionOk="0" h="1834" w="1835">
                  <a:moveTo>
                    <a:pt x="906" y="0"/>
                  </a:moveTo>
                  <a:cubicBezTo>
                    <a:pt x="405" y="0"/>
                    <a:pt x="1" y="405"/>
                    <a:pt x="1" y="905"/>
                  </a:cubicBezTo>
                  <a:cubicBezTo>
                    <a:pt x="1" y="1429"/>
                    <a:pt x="405" y="1834"/>
                    <a:pt x="906" y="1834"/>
                  </a:cubicBezTo>
                  <a:cubicBezTo>
                    <a:pt x="1429" y="1834"/>
                    <a:pt x="1834" y="1429"/>
                    <a:pt x="1834" y="905"/>
                  </a:cubicBezTo>
                  <a:cubicBezTo>
                    <a:pt x="1834" y="405"/>
                    <a:pt x="1429" y="0"/>
                    <a:pt x="9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96"/>
            <p:cNvSpPr/>
            <p:nvPr/>
          </p:nvSpPr>
          <p:spPr>
            <a:xfrm>
              <a:off x="7989198"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77"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96"/>
            <p:cNvSpPr/>
            <p:nvPr/>
          </p:nvSpPr>
          <p:spPr>
            <a:xfrm>
              <a:off x="7989198" y="4180850"/>
              <a:ext cx="61221" cy="60441"/>
            </a:xfrm>
            <a:custGeom>
              <a:rect b="b" l="l" r="r" t="t"/>
              <a:pathLst>
                <a:path extrusionOk="0" h="1858" w="1882">
                  <a:moveTo>
                    <a:pt x="929" y="0"/>
                  </a:moveTo>
                  <a:cubicBezTo>
                    <a:pt x="429" y="0"/>
                    <a:pt x="0" y="429"/>
                    <a:pt x="0" y="929"/>
                  </a:cubicBezTo>
                  <a:cubicBezTo>
                    <a:pt x="0" y="1429"/>
                    <a:pt x="429" y="1858"/>
                    <a:pt x="929" y="1858"/>
                  </a:cubicBezTo>
                  <a:cubicBezTo>
                    <a:pt x="1429" y="1858"/>
                    <a:pt x="1858" y="1429"/>
                    <a:pt x="1858" y="929"/>
                  </a:cubicBezTo>
                  <a:cubicBezTo>
                    <a:pt x="1882" y="429"/>
                    <a:pt x="1477"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96"/>
            <p:cNvSpPr/>
            <p:nvPr/>
          </p:nvSpPr>
          <p:spPr>
            <a:xfrm>
              <a:off x="7928757" y="4303228"/>
              <a:ext cx="59693" cy="59693"/>
            </a:xfrm>
            <a:custGeom>
              <a:rect b="b" l="l" r="r" t="t"/>
              <a:pathLst>
                <a:path extrusionOk="0" h="1835" w="1835">
                  <a:moveTo>
                    <a:pt x="906" y="1"/>
                  </a:moveTo>
                  <a:cubicBezTo>
                    <a:pt x="406" y="1"/>
                    <a:pt x="1" y="406"/>
                    <a:pt x="1" y="930"/>
                  </a:cubicBezTo>
                  <a:cubicBezTo>
                    <a:pt x="1" y="1430"/>
                    <a:pt x="406" y="1835"/>
                    <a:pt x="906" y="1835"/>
                  </a:cubicBezTo>
                  <a:cubicBezTo>
                    <a:pt x="1430" y="1835"/>
                    <a:pt x="1835" y="1430"/>
                    <a:pt x="1835" y="930"/>
                  </a:cubicBezTo>
                  <a:cubicBezTo>
                    <a:pt x="1835" y="406"/>
                    <a:pt x="1430" y="1"/>
                    <a:pt x="90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96"/>
            <p:cNvSpPr/>
            <p:nvPr/>
          </p:nvSpPr>
          <p:spPr>
            <a:xfrm>
              <a:off x="7958197" y="4302480"/>
              <a:ext cx="30253" cy="60441"/>
            </a:xfrm>
            <a:custGeom>
              <a:rect b="b" l="l" r="r" t="t"/>
              <a:pathLst>
                <a:path extrusionOk="0" h="1858" w="930">
                  <a:moveTo>
                    <a:pt x="1" y="0"/>
                  </a:moveTo>
                  <a:lnTo>
                    <a:pt x="1" y="1858"/>
                  </a:lnTo>
                  <a:cubicBezTo>
                    <a:pt x="525" y="1858"/>
                    <a:pt x="930" y="1453"/>
                    <a:pt x="930" y="953"/>
                  </a:cubicBezTo>
                  <a:cubicBezTo>
                    <a:pt x="930" y="405"/>
                    <a:pt x="525"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96"/>
            <p:cNvSpPr/>
            <p:nvPr/>
          </p:nvSpPr>
          <p:spPr>
            <a:xfrm>
              <a:off x="7948926" y="4323396"/>
              <a:ext cx="19388" cy="19388"/>
            </a:xfrm>
            <a:custGeom>
              <a:rect b="b" l="l" r="r" t="t"/>
              <a:pathLst>
                <a:path extrusionOk="0" h="596" w="596">
                  <a:moveTo>
                    <a:pt x="286" y="0"/>
                  </a:moveTo>
                  <a:cubicBezTo>
                    <a:pt x="143" y="0"/>
                    <a:pt x="0" y="119"/>
                    <a:pt x="0" y="310"/>
                  </a:cubicBezTo>
                  <a:cubicBezTo>
                    <a:pt x="0" y="453"/>
                    <a:pt x="119" y="595"/>
                    <a:pt x="286" y="595"/>
                  </a:cubicBezTo>
                  <a:cubicBezTo>
                    <a:pt x="453" y="595"/>
                    <a:pt x="595" y="476"/>
                    <a:pt x="595" y="310"/>
                  </a:cubicBezTo>
                  <a:cubicBezTo>
                    <a:pt x="595" y="143"/>
                    <a:pt x="476"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96"/>
            <p:cNvSpPr/>
            <p:nvPr/>
          </p:nvSpPr>
          <p:spPr>
            <a:xfrm>
              <a:off x="7959758" y="4322616"/>
              <a:ext cx="9336" cy="20169"/>
            </a:xfrm>
            <a:custGeom>
              <a:rect b="b" l="l" r="r" t="t"/>
              <a:pathLst>
                <a:path extrusionOk="0" h="620" w="287">
                  <a:moveTo>
                    <a:pt x="1" y="0"/>
                  </a:moveTo>
                  <a:lnTo>
                    <a:pt x="1" y="619"/>
                  </a:lnTo>
                  <a:cubicBezTo>
                    <a:pt x="143" y="619"/>
                    <a:pt x="286" y="500"/>
                    <a:pt x="286" y="334"/>
                  </a:cubicBezTo>
                  <a:cubicBezTo>
                    <a:pt x="286" y="143"/>
                    <a:pt x="143" y="0"/>
                    <a:pt x="1"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96"/>
            <p:cNvSpPr/>
            <p:nvPr/>
          </p:nvSpPr>
          <p:spPr>
            <a:xfrm>
              <a:off x="8010115" y="4201767"/>
              <a:ext cx="19388" cy="19388"/>
            </a:xfrm>
            <a:custGeom>
              <a:rect b="b" l="l" r="r" t="t"/>
              <a:pathLst>
                <a:path extrusionOk="0" h="596" w="596">
                  <a:moveTo>
                    <a:pt x="286" y="0"/>
                  </a:moveTo>
                  <a:cubicBezTo>
                    <a:pt x="143" y="0"/>
                    <a:pt x="0" y="119"/>
                    <a:pt x="0" y="286"/>
                  </a:cubicBezTo>
                  <a:cubicBezTo>
                    <a:pt x="0" y="429"/>
                    <a:pt x="120" y="596"/>
                    <a:pt x="286" y="596"/>
                  </a:cubicBezTo>
                  <a:cubicBezTo>
                    <a:pt x="429" y="596"/>
                    <a:pt x="596" y="477"/>
                    <a:pt x="596" y="286"/>
                  </a:cubicBezTo>
                  <a:cubicBezTo>
                    <a:pt x="596" y="143"/>
                    <a:pt x="477" y="0"/>
                    <a:pt x="28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96"/>
            <p:cNvSpPr/>
            <p:nvPr/>
          </p:nvSpPr>
          <p:spPr>
            <a:xfrm>
              <a:off x="7887704" y="4201767"/>
              <a:ext cx="20169" cy="19388"/>
            </a:xfrm>
            <a:custGeom>
              <a:rect b="b" l="l" r="r" t="t"/>
              <a:pathLst>
                <a:path extrusionOk="0" h="596" w="620">
                  <a:moveTo>
                    <a:pt x="334" y="0"/>
                  </a:moveTo>
                  <a:cubicBezTo>
                    <a:pt x="144" y="0"/>
                    <a:pt x="1" y="119"/>
                    <a:pt x="25" y="286"/>
                  </a:cubicBezTo>
                  <a:cubicBezTo>
                    <a:pt x="25" y="429"/>
                    <a:pt x="191" y="596"/>
                    <a:pt x="334" y="596"/>
                  </a:cubicBezTo>
                  <a:cubicBezTo>
                    <a:pt x="477" y="596"/>
                    <a:pt x="620" y="477"/>
                    <a:pt x="620" y="286"/>
                  </a:cubicBezTo>
                  <a:cubicBezTo>
                    <a:pt x="620" y="143"/>
                    <a:pt x="501" y="0"/>
                    <a:pt x="33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96"/>
            <p:cNvSpPr/>
            <p:nvPr/>
          </p:nvSpPr>
          <p:spPr>
            <a:xfrm>
              <a:off x="7807160" y="4323396"/>
              <a:ext cx="19388" cy="19388"/>
            </a:xfrm>
            <a:custGeom>
              <a:rect b="b" l="l" r="r" t="t"/>
              <a:pathLst>
                <a:path extrusionOk="0" h="596" w="596">
                  <a:moveTo>
                    <a:pt x="310" y="0"/>
                  </a:moveTo>
                  <a:cubicBezTo>
                    <a:pt x="167" y="0"/>
                    <a:pt x="0" y="119"/>
                    <a:pt x="0" y="310"/>
                  </a:cubicBezTo>
                  <a:cubicBezTo>
                    <a:pt x="0" y="476"/>
                    <a:pt x="167" y="595"/>
                    <a:pt x="310" y="595"/>
                  </a:cubicBezTo>
                  <a:cubicBezTo>
                    <a:pt x="453" y="595"/>
                    <a:pt x="595" y="476"/>
                    <a:pt x="595" y="310"/>
                  </a:cubicBezTo>
                  <a:cubicBezTo>
                    <a:pt x="595" y="143"/>
                    <a:pt x="453" y="0"/>
                    <a:pt x="31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96"/>
            <p:cNvSpPr/>
            <p:nvPr/>
          </p:nvSpPr>
          <p:spPr>
            <a:xfrm>
              <a:off x="7888485" y="4445774"/>
              <a:ext cx="19388" cy="19420"/>
            </a:xfrm>
            <a:custGeom>
              <a:rect b="b" l="l" r="r" t="t"/>
              <a:pathLst>
                <a:path extrusionOk="0" h="597" w="596">
                  <a:moveTo>
                    <a:pt x="310" y="1"/>
                  </a:moveTo>
                  <a:cubicBezTo>
                    <a:pt x="167" y="1"/>
                    <a:pt x="1" y="120"/>
                    <a:pt x="1" y="287"/>
                  </a:cubicBezTo>
                  <a:cubicBezTo>
                    <a:pt x="1" y="429"/>
                    <a:pt x="120" y="596"/>
                    <a:pt x="310" y="596"/>
                  </a:cubicBezTo>
                  <a:cubicBezTo>
                    <a:pt x="453" y="596"/>
                    <a:pt x="596" y="429"/>
                    <a:pt x="596" y="287"/>
                  </a:cubicBezTo>
                  <a:cubicBezTo>
                    <a:pt x="596" y="144"/>
                    <a:pt x="453" y="1"/>
                    <a:pt x="310"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96"/>
            <p:cNvSpPr/>
            <p:nvPr/>
          </p:nvSpPr>
          <p:spPr>
            <a:xfrm>
              <a:off x="8010115" y="4445774"/>
              <a:ext cx="20169" cy="19420"/>
            </a:xfrm>
            <a:custGeom>
              <a:rect b="b" l="l" r="r" t="t"/>
              <a:pathLst>
                <a:path extrusionOk="0" h="597" w="620">
                  <a:moveTo>
                    <a:pt x="286" y="1"/>
                  </a:moveTo>
                  <a:cubicBezTo>
                    <a:pt x="143" y="1"/>
                    <a:pt x="0" y="120"/>
                    <a:pt x="0" y="287"/>
                  </a:cubicBezTo>
                  <a:cubicBezTo>
                    <a:pt x="0" y="429"/>
                    <a:pt x="120" y="596"/>
                    <a:pt x="286" y="596"/>
                  </a:cubicBezTo>
                  <a:cubicBezTo>
                    <a:pt x="477" y="596"/>
                    <a:pt x="620" y="429"/>
                    <a:pt x="596" y="287"/>
                  </a:cubicBezTo>
                  <a:cubicBezTo>
                    <a:pt x="596" y="144"/>
                    <a:pt x="477" y="1"/>
                    <a:pt x="28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96"/>
            <p:cNvSpPr/>
            <p:nvPr/>
          </p:nvSpPr>
          <p:spPr>
            <a:xfrm>
              <a:off x="8092220" y="4323396"/>
              <a:ext cx="19420" cy="19388"/>
            </a:xfrm>
            <a:custGeom>
              <a:rect b="b" l="l" r="r" t="t"/>
              <a:pathLst>
                <a:path extrusionOk="0" h="596" w="597">
                  <a:moveTo>
                    <a:pt x="287" y="0"/>
                  </a:moveTo>
                  <a:cubicBezTo>
                    <a:pt x="144" y="0"/>
                    <a:pt x="1" y="119"/>
                    <a:pt x="1" y="310"/>
                  </a:cubicBezTo>
                  <a:cubicBezTo>
                    <a:pt x="1" y="453"/>
                    <a:pt x="120" y="595"/>
                    <a:pt x="287" y="595"/>
                  </a:cubicBezTo>
                  <a:cubicBezTo>
                    <a:pt x="453" y="595"/>
                    <a:pt x="596" y="453"/>
                    <a:pt x="596" y="310"/>
                  </a:cubicBezTo>
                  <a:cubicBezTo>
                    <a:pt x="596" y="143"/>
                    <a:pt x="453" y="0"/>
                    <a:pt x="287"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91" name="Shape 21991"/>
        <p:cNvGrpSpPr/>
        <p:nvPr/>
      </p:nvGrpSpPr>
      <p:grpSpPr>
        <a:xfrm>
          <a:off x="0" y="0"/>
          <a:ext cx="0" cy="0"/>
          <a:chOff x="0" y="0"/>
          <a:chExt cx="0" cy="0"/>
        </a:xfrm>
      </p:grpSpPr>
      <p:sp>
        <p:nvSpPr>
          <p:cNvPr id="21992" name="Google Shape;21992;p97"/>
          <p:cNvSpPr txBox="1"/>
          <p:nvPr/>
        </p:nvSpPr>
        <p:spPr>
          <a:xfrm>
            <a:off x="2544875" y="1948424"/>
            <a:ext cx="5270100" cy="6924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Premium Icons</a:t>
            </a:r>
            <a:endParaRPr sz="3600">
              <a:solidFill>
                <a:srgbClr val="FFFFFF"/>
              </a:solidFill>
            </a:endParaRPr>
          </a:p>
        </p:txBody>
      </p:sp>
      <p:sp>
        <p:nvSpPr>
          <p:cNvPr id="21993" name="Google Shape;21993;p97"/>
          <p:cNvSpPr txBox="1"/>
          <p:nvPr/>
        </p:nvSpPr>
        <p:spPr>
          <a:xfrm>
            <a:off x="1619850" y="25969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and Results</a:t>
            </a:r>
            <a:endParaRPr sz="1600">
              <a:solidFill>
                <a:srgbClr val="FFFFFF"/>
              </a:solidFill>
            </a:endParaRPr>
          </a:p>
        </p:txBody>
      </p:sp>
      <p:grpSp>
        <p:nvGrpSpPr>
          <p:cNvPr id="21994" name="Google Shape;21994;p97"/>
          <p:cNvGrpSpPr/>
          <p:nvPr/>
        </p:nvGrpSpPr>
        <p:grpSpPr>
          <a:xfrm>
            <a:off x="938465" y="3047467"/>
            <a:ext cx="541240" cy="542444"/>
            <a:chOff x="1031157" y="1921076"/>
            <a:chExt cx="346749" cy="347520"/>
          </a:xfrm>
        </p:grpSpPr>
        <p:sp>
          <p:nvSpPr>
            <p:cNvPr id="21995" name="Google Shape;21995;p97"/>
            <p:cNvSpPr/>
            <p:nvPr/>
          </p:nvSpPr>
          <p:spPr>
            <a:xfrm>
              <a:off x="1072765" y="1970384"/>
              <a:ext cx="107904" cy="50118"/>
            </a:xfrm>
            <a:custGeom>
              <a:rect b="b" l="l" r="r" t="t"/>
              <a:pathLst>
                <a:path extrusionOk="0" h="1549" w="3335">
                  <a:moveTo>
                    <a:pt x="881" y="1"/>
                  </a:moveTo>
                  <a:cubicBezTo>
                    <a:pt x="738" y="48"/>
                    <a:pt x="596" y="167"/>
                    <a:pt x="477" y="286"/>
                  </a:cubicBezTo>
                  <a:cubicBezTo>
                    <a:pt x="143" y="644"/>
                    <a:pt x="0" y="1096"/>
                    <a:pt x="0" y="1549"/>
                  </a:cubicBezTo>
                  <a:lnTo>
                    <a:pt x="3287" y="1549"/>
                  </a:lnTo>
                  <a:cubicBezTo>
                    <a:pt x="3334" y="1096"/>
                    <a:pt x="3144" y="620"/>
                    <a:pt x="2810" y="286"/>
                  </a:cubicBezTo>
                  <a:cubicBezTo>
                    <a:pt x="2691" y="167"/>
                    <a:pt x="2548" y="72"/>
                    <a:pt x="2405"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97"/>
            <p:cNvSpPr/>
            <p:nvPr/>
          </p:nvSpPr>
          <p:spPr>
            <a:xfrm>
              <a:off x="1127476" y="1970384"/>
              <a:ext cx="53968" cy="50118"/>
            </a:xfrm>
            <a:custGeom>
              <a:rect b="b" l="l" r="r" t="t"/>
              <a:pathLst>
                <a:path extrusionOk="0" h="1549" w="1668">
                  <a:moveTo>
                    <a:pt x="0" y="1"/>
                  </a:moveTo>
                  <a:lnTo>
                    <a:pt x="0" y="1549"/>
                  </a:lnTo>
                  <a:lnTo>
                    <a:pt x="1667" y="1549"/>
                  </a:lnTo>
                  <a:cubicBezTo>
                    <a:pt x="1667" y="1096"/>
                    <a:pt x="1524" y="644"/>
                    <a:pt x="1191" y="286"/>
                  </a:cubicBezTo>
                  <a:cubicBezTo>
                    <a:pt x="1048" y="167"/>
                    <a:pt x="881" y="72"/>
                    <a:pt x="73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97"/>
            <p:cNvSpPr/>
            <p:nvPr/>
          </p:nvSpPr>
          <p:spPr>
            <a:xfrm>
              <a:off x="1226870" y="2169169"/>
              <a:ext cx="107127" cy="50118"/>
            </a:xfrm>
            <a:custGeom>
              <a:rect b="b" l="l" r="r" t="t"/>
              <a:pathLst>
                <a:path extrusionOk="0" h="1549" w="3311">
                  <a:moveTo>
                    <a:pt x="0" y="1"/>
                  </a:moveTo>
                  <a:cubicBezTo>
                    <a:pt x="0" y="453"/>
                    <a:pt x="143" y="906"/>
                    <a:pt x="476" y="1263"/>
                  </a:cubicBezTo>
                  <a:cubicBezTo>
                    <a:pt x="595" y="1382"/>
                    <a:pt x="738" y="1501"/>
                    <a:pt x="881" y="1549"/>
                  </a:cubicBezTo>
                  <a:lnTo>
                    <a:pt x="2405" y="1549"/>
                  </a:lnTo>
                  <a:cubicBezTo>
                    <a:pt x="2548" y="1453"/>
                    <a:pt x="2691" y="1382"/>
                    <a:pt x="2810" y="1263"/>
                  </a:cubicBezTo>
                  <a:cubicBezTo>
                    <a:pt x="3144" y="929"/>
                    <a:pt x="3310" y="453"/>
                    <a:pt x="328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97"/>
            <p:cNvSpPr/>
            <p:nvPr/>
          </p:nvSpPr>
          <p:spPr>
            <a:xfrm>
              <a:off x="1281549" y="2169169"/>
              <a:ext cx="53968" cy="50118"/>
            </a:xfrm>
            <a:custGeom>
              <a:rect b="b" l="l" r="r" t="t"/>
              <a:pathLst>
                <a:path extrusionOk="0" h="1549" w="1668">
                  <a:moveTo>
                    <a:pt x="1" y="1"/>
                  </a:moveTo>
                  <a:lnTo>
                    <a:pt x="1" y="1549"/>
                  </a:lnTo>
                  <a:lnTo>
                    <a:pt x="739" y="1549"/>
                  </a:lnTo>
                  <a:cubicBezTo>
                    <a:pt x="882" y="1477"/>
                    <a:pt x="1025" y="1382"/>
                    <a:pt x="1192" y="1263"/>
                  </a:cubicBezTo>
                  <a:cubicBezTo>
                    <a:pt x="1501" y="906"/>
                    <a:pt x="1668" y="453"/>
                    <a:pt x="16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97"/>
            <p:cNvSpPr/>
            <p:nvPr/>
          </p:nvSpPr>
          <p:spPr>
            <a:xfrm>
              <a:off x="1072765" y="2169169"/>
              <a:ext cx="107904" cy="50118"/>
            </a:xfrm>
            <a:custGeom>
              <a:rect b="b" l="l" r="r" t="t"/>
              <a:pathLst>
                <a:path extrusionOk="0" h="1549" w="3335">
                  <a:moveTo>
                    <a:pt x="0" y="1"/>
                  </a:moveTo>
                  <a:cubicBezTo>
                    <a:pt x="0" y="453"/>
                    <a:pt x="143" y="906"/>
                    <a:pt x="477" y="1263"/>
                  </a:cubicBezTo>
                  <a:cubicBezTo>
                    <a:pt x="596" y="1382"/>
                    <a:pt x="738" y="1501"/>
                    <a:pt x="881" y="1549"/>
                  </a:cubicBezTo>
                  <a:lnTo>
                    <a:pt x="2405" y="1549"/>
                  </a:lnTo>
                  <a:cubicBezTo>
                    <a:pt x="2548" y="1453"/>
                    <a:pt x="2691" y="1382"/>
                    <a:pt x="2810" y="1263"/>
                  </a:cubicBezTo>
                  <a:cubicBezTo>
                    <a:pt x="3144" y="929"/>
                    <a:pt x="3334" y="453"/>
                    <a:pt x="3287"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97"/>
            <p:cNvSpPr/>
            <p:nvPr/>
          </p:nvSpPr>
          <p:spPr>
            <a:xfrm>
              <a:off x="1127476" y="2169169"/>
              <a:ext cx="53968" cy="50118"/>
            </a:xfrm>
            <a:custGeom>
              <a:rect b="b" l="l" r="r" t="t"/>
              <a:pathLst>
                <a:path extrusionOk="0" h="1549" w="1668">
                  <a:moveTo>
                    <a:pt x="0" y="1"/>
                  </a:moveTo>
                  <a:lnTo>
                    <a:pt x="0" y="1549"/>
                  </a:lnTo>
                  <a:lnTo>
                    <a:pt x="738" y="1549"/>
                  </a:lnTo>
                  <a:cubicBezTo>
                    <a:pt x="881" y="1477"/>
                    <a:pt x="1048" y="1382"/>
                    <a:pt x="1191" y="1263"/>
                  </a:cubicBezTo>
                  <a:cubicBezTo>
                    <a:pt x="1524" y="906"/>
                    <a:pt x="1667" y="453"/>
                    <a:pt x="1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97"/>
            <p:cNvSpPr/>
            <p:nvPr/>
          </p:nvSpPr>
          <p:spPr>
            <a:xfrm>
              <a:off x="1226870" y="1970384"/>
              <a:ext cx="107127" cy="50118"/>
            </a:xfrm>
            <a:custGeom>
              <a:rect b="b" l="l" r="r" t="t"/>
              <a:pathLst>
                <a:path extrusionOk="0" h="1549" w="3311">
                  <a:moveTo>
                    <a:pt x="881" y="1"/>
                  </a:moveTo>
                  <a:cubicBezTo>
                    <a:pt x="738" y="48"/>
                    <a:pt x="595" y="167"/>
                    <a:pt x="476" y="286"/>
                  </a:cubicBezTo>
                  <a:cubicBezTo>
                    <a:pt x="143" y="644"/>
                    <a:pt x="0" y="1096"/>
                    <a:pt x="0" y="1549"/>
                  </a:cubicBezTo>
                  <a:lnTo>
                    <a:pt x="3287" y="1549"/>
                  </a:lnTo>
                  <a:cubicBezTo>
                    <a:pt x="3310" y="1096"/>
                    <a:pt x="3144" y="620"/>
                    <a:pt x="2810" y="286"/>
                  </a:cubicBezTo>
                  <a:cubicBezTo>
                    <a:pt x="2691" y="167"/>
                    <a:pt x="2548" y="72"/>
                    <a:pt x="24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97"/>
            <p:cNvSpPr/>
            <p:nvPr/>
          </p:nvSpPr>
          <p:spPr>
            <a:xfrm>
              <a:off x="1281549" y="1970384"/>
              <a:ext cx="53968" cy="50118"/>
            </a:xfrm>
            <a:custGeom>
              <a:rect b="b" l="l" r="r" t="t"/>
              <a:pathLst>
                <a:path extrusionOk="0" h="1549" w="1668">
                  <a:moveTo>
                    <a:pt x="1" y="1"/>
                  </a:moveTo>
                  <a:lnTo>
                    <a:pt x="1" y="1549"/>
                  </a:lnTo>
                  <a:lnTo>
                    <a:pt x="1668" y="1549"/>
                  </a:lnTo>
                  <a:cubicBezTo>
                    <a:pt x="1668" y="1096"/>
                    <a:pt x="1501" y="644"/>
                    <a:pt x="1192" y="286"/>
                  </a:cubicBezTo>
                  <a:cubicBezTo>
                    <a:pt x="1025" y="167"/>
                    <a:pt x="882" y="72"/>
                    <a:pt x="739"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97"/>
            <p:cNvSpPr/>
            <p:nvPr/>
          </p:nvSpPr>
          <p:spPr>
            <a:xfrm>
              <a:off x="1031157" y="2009695"/>
              <a:ext cx="346749" cy="169540"/>
            </a:xfrm>
            <a:custGeom>
              <a:rect b="b" l="l" r="r" t="t"/>
              <a:pathLst>
                <a:path extrusionOk="0" h="5240" w="10717">
                  <a:moveTo>
                    <a:pt x="334" y="0"/>
                  </a:moveTo>
                  <a:cubicBezTo>
                    <a:pt x="143" y="0"/>
                    <a:pt x="0" y="143"/>
                    <a:pt x="0" y="334"/>
                  </a:cubicBezTo>
                  <a:lnTo>
                    <a:pt x="0" y="4906"/>
                  </a:lnTo>
                  <a:cubicBezTo>
                    <a:pt x="0" y="5096"/>
                    <a:pt x="143" y="5239"/>
                    <a:pt x="334" y="5239"/>
                  </a:cubicBezTo>
                  <a:lnTo>
                    <a:pt x="10383" y="5239"/>
                  </a:lnTo>
                  <a:cubicBezTo>
                    <a:pt x="10550" y="5239"/>
                    <a:pt x="10693" y="5120"/>
                    <a:pt x="10717" y="4906"/>
                  </a:cubicBezTo>
                  <a:lnTo>
                    <a:pt x="10717" y="334"/>
                  </a:lnTo>
                  <a:cubicBezTo>
                    <a:pt x="10717" y="143"/>
                    <a:pt x="10550" y="0"/>
                    <a:pt x="10383"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97"/>
            <p:cNvSpPr/>
            <p:nvPr/>
          </p:nvSpPr>
          <p:spPr>
            <a:xfrm>
              <a:off x="1204513" y="2010439"/>
              <a:ext cx="173390" cy="169573"/>
            </a:xfrm>
            <a:custGeom>
              <a:rect b="b" l="l" r="r" t="t"/>
              <a:pathLst>
                <a:path extrusionOk="0" h="5241" w="5359">
                  <a:moveTo>
                    <a:pt x="1" y="1"/>
                  </a:moveTo>
                  <a:lnTo>
                    <a:pt x="1" y="5240"/>
                  </a:lnTo>
                  <a:lnTo>
                    <a:pt x="5025" y="5240"/>
                  </a:lnTo>
                  <a:cubicBezTo>
                    <a:pt x="5192" y="5240"/>
                    <a:pt x="5359" y="5097"/>
                    <a:pt x="5359" y="4907"/>
                  </a:cubicBezTo>
                  <a:lnTo>
                    <a:pt x="5359" y="334"/>
                  </a:lnTo>
                  <a:cubicBezTo>
                    <a:pt x="5335" y="120"/>
                    <a:pt x="5192" y="1"/>
                    <a:pt x="5025"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97"/>
            <p:cNvSpPr/>
            <p:nvPr/>
          </p:nvSpPr>
          <p:spPr>
            <a:xfrm>
              <a:off x="1092792" y="2053599"/>
              <a:ext cx="68593" cy="82473"/>
            </a:xfrm>
            <a:custGeom>
              <a:rect b="b" l="l" r="r" t="t"/>
              <a:pathLst>
                <a:path extrusionOk="0" h="2549" w="2120">
                  <a:moveTo>
                    <a:pt x="310" y="1"/>
                  </a:moveTo>
                  <a:cubicBezTo>
                    <a:pt x="143" y="1"/>
                    <a:pt x="0" y="167"/>
                    <a:pt x="0" y="334"/>
                  </a:cubicBezTo>
                  <a:lnTo>
                    <a:pt x="0" y="2215"/>
                  </a:lnTo>
                  <a:cubicBezTo>
                    <a:pt x="0" y="2382"/>
                    <a:pt x="143" y="2549"/>
                    <a:pt x="310" y="2549"/>
                  </a:cubicBezTo>
                  <a:lnTo>
                    <a:pt x="1786" y="2549"/>
                  </a:lnTo>
                  <a:cubicBezTo>
                    <a:pt x="1953" y="2549"/>
                    <a:pt x="2120" y="2382"/>
                    <a:pt x="2096" y="2215"/>
                  </a:cubicBezTo>
                  <a:lnTo>
                    <a:pt x="2096" y="334"/>
                  </a:lnTo>
                  <a:cubicBezTo>
                    <a:pt x="2096" y="167"/>
                    <a:pt x="1953" y="1"/>
                    <a:pt x="178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97"/>
            <p:cNvSpPr/>
            <p:nvPr/>
          </p:nvSpPr>
          <p:spPr>
            <a:xfrm>
              <a:off x="1246897" y="2053599"/>
              <a:ext cx="67816" cy="82473"/>
            </a:xfrm>
            <a:custGeom>
              <a:rect b="b" l="l" r="r" t="t"/>
              <a:pathLst>
                <a:path extrusionOk="0" h="2549" w="2096">
                  <a:moveTo>
                    <a:pt x="310" y="1"/>
                  </a:moveTo>
                  <a:cubicBezTo>
                    <a:pt x="143" y="1"/>
                    <a:pt x="0" y="167"/>
                    <a:pt x="0" y="334"/>
                  </a:cubicBezTo>
                  <a:lnTo>
                    <a:pt x="0" y="2215"/>
                  </a:lnTo>
                  <a:cubicBezTo>
                    <a:pt x="0" y="2382"/>
                    <a:pt x="143" y="2549"/>
                    <a:pt x="310" y="2549"/>
                  </a:cubicBezTo>
                  <a:lnTo>
                    <a:pt x="1786" y="2549"/>
                  </a:lnTo>
                  <a:cubicBezTo>
                    <a:pt x="1953" y="2549"/>
                    <a:pt x="2096" y="2382"/>
                    <a:pt x="2096" y="2215"/>
                  </a:cubicBezTo>
                  <a:lnTo>
                    <a:pt x="2096" y="334"/>
                  </a:lnTo>
                  <a:cubicBezTo>
                    <a:pt x="2096" y="167"/>
                    <a:pt x="1953" y="1"/>
                    <a:pt x="178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97"/>
            <p:cNvSpPr/>
            <p:nvPr/>
          </p:nvSpPr>
          <p:spPr>
            <a:xfrm>
              <a:off x="1136697" y="2159172"/>
              <a:ext cx="53968" cy="73996"/>
            </a:xfrm>
            <a:custGeom>
              <a:rect b="b" l="l" r="r" t="t"/>
              <a:pathLst>
                <a:path extrusionOk="0" h="2287" w="1668">
                  <a:moveTo>
                    <a:pt x="1358" y="0"/>
                  </a:moveTo>
                  <a:cubicBezTo>
                    <a:pt x="1168" y="0"/>
                    <a:pt x="1049" y="143"/>
                    <a:pt x="1049" y="310"/>
                  </a:cubicBezTo>
                  <a:cubicBezTo>
                    <a:pt x="1049" y="715"/>
                    <a:pt x="906" y="1096"/>
                    <a:pt x="596" y="1358"/>
                  </a:cubicBezTo>
                  <a:cubicBezTo>
                    <a:pt x="525" y="1453"/>
                    <a:pt x="406" y="1500"/>
                    <a:pt x="287" y="1572"/>
                  </a:cubicBezTo>
                  <a:lnTo>
                    <a:pt x="1" y="1715"/>
                  </a:lnTo>
                  <a:lnTo>
                    <a:pt x="310" y="2286"/>
                  </a:lnTo>
                  <a:lnTo>
                    <a:pt x="572" y="2143"/>
                  </a:lnTo>
                  <a:cubicBezTo>
                    <a:pt x="763" y="2048"/>
                    <a:pt x="930" y="1929"/>
                    <a:pt x="1072" y="1786"/>
                  </a:cubicBezTo>
                  <a:cubicBezTo>
                    <a:pt x="1477" y="1381"/>
                    <a:pt x="1668" y="857"/>
                    <a:pt x="1644" y="310"/>
                  </a:cubicBezTo>
                  <a:cubicBezTo>
                    <a:pt x="1668" y="143"/>
                    <a:pt x="1525" y="0"/>
                    <a:pt x="1358"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97"/>
            <p:cNvSpPr/>
            <p:nvPr/>
          </p:nvSpPr>
          <p:spPr>
            <a:xfrm>
              <a:off x="1061958" y="2159172"/>
              <a:ext cx="53968" cy="73219"/>
            </a:xfrm>
            <a:custGeom>
              <a:rect b="b" l="l" r="r" t="t"/>
              <a:pathLst>
                <a:path extrusionOk="0" h="2263" w="1668">
                  <a:moveTo>
                    <a:pt x="358" y="0"/>
                  </a:moveTo>
                  <a:cubicBezTo>
                    <a:pt x="168" y="0"/>
                    <a:pt x="25" y="119"/>
                    <a:pt x="25" y="286"/>
                  </a:cubicBezTo>
                  <a:cubicBezTo>
                    <a:pt x="1" y="834"/>
                    <a:pt x="239" y="1358"/>
                    <a:pt x="596" y="1739"/>
                  </a:cubicBezTo>
                  <a:cubicBezTo>
                    <a:pt x="739" y="1905"/>
                    <a:pt x="930" y="2024"/>
                    <a:pt x="1096" y="2096"/>
                  </a:cubicBezTo>
                  <a:lnTo>
                    <a:pt x="1358" y="2262"/>
                  </a:lnTo>
                  <a:lnTo>
                    <a:pt x="1668" y="1691"/>
                  </a:lnTo>
                  <a:lnTo>
                    <a:pt x="1406" y="1548"/>
                  </a:lnTo>
                  <a:cubicBezTo>
                    <a:pt x="1287" y="1477"/>
                    <a:pt x="1192" y="1405"/>
                    <a:pt x="1072" y="1334"/>
                  </a:cubicBezTo>
                  <a:cubicBezTo>
                    <a:pt x="763" y="1072"/>
                    <a:pt x="620" y="667"/>
                    <a:pt x="620" y="286"/>
                  </a:cubicBezTo>
                  <a:cubicBezTo>
                    <a:pt x="644" y="167"/>
                    <a:pt x="501" y="24"/>
                    <a:pt x="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97"/>
            <p:cNvSpPr/>
            <p:nvPr/>
          </p:nvSpPr>
          <p:spPr>
            <a:xfrm>
              <a:off x="1088942"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97"/>
            <p:cNvSpPr/>
            <p:nvPr/>
          </p:nvSpPr>
          <p:spPr>
            <a:xfrm>
              <a:off x="1126700"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97"/>
            <p:cNvSpPr/>
            <p:nvPr/>
          </p:nvSpPr>
          <p:spPr>
            <a:xfrm>
              <a:off x="1290802" y="2159172"/>
              <a:ext cx="53968" cy="73996"/>
            </a:xfrm>
            <a:custGeom>
              <a:rect b="b" l="l" r="r" t="t"/>
              <a:pathLst>
                <a:path extrusionOk="0" h="2287" w="1668">
                  <a:moveTo>
                    <a:pt x="1334" y="0"/>
                  </a:moveTo>
                  <a:cubicBezTo>
                    <a:pt x="1168" y="0"/>
                    <a:pt x="1049" y="143"/>
                    <a:pt x="1049" y="310"/>
                  </a:cubicBezTo>
                  <a:cubicBezTo>
                    <a:pt x="1049" y="715"/>
                    <a:pt x="906" y="1096"/>
                    <a:pt x="596" y="1358"/>
                  </a:cubicBezTo>
                  <a:cubicBezTo>
                    <a:pt x="501" y="1453"/>
                    <a:pt x="406" y="1500"/>
                    <a:pt x="287" y="1572"/>
                  </a:cubicBezTo>
                  <a:lnTo>
                    <a:pt x="1" y="1715"/>
                  </a:lnTo>
                  <a:lnTo>
                    <a:pt x="310" y="2286"/>
                  </a:lnTo>
                  <a:lnTo>
                    <a:pt x="572" y="2143"/>
                  </a:lnTo>
                  <a:cubicBezTo>
                    <a:pt x="739" y="2048"/>
                    <a:pt x="929" y="1929"/>
                    <a:pt x="1072" y="1786"/>
                  </a:cubicBezTo>
                  <a:cubicBezTo>
                    <a:pt x="1477" y="1381"/>
                    <a:pt x="1668" y="857"/>
                    <a:pt x="1644" y="310"/>
                  </a:cubicBezTo>
                  <a:cubicBezTo>
                    <a:pt x="1668" y="143"/>
                    <a:pt x="1525" y="0"/>
                    <a:pt x="133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97"/>
            <p:cNvSpPr/>
            <p:nvPr/>
          </p:nvSpPr>
          <p:spPr>
            <a:xfrm>
              <a:off x="1216063" y="2159172"/>
              <a:ext cx="53968" cy="73219"/>
            </a:xfrm>
            <a:custGeom>
              <a:rect b="b" l="l" r="r" t="t"/>
              <a:pathLst>
                <a:path extrusionOk="0" h="2263" w="1668">
                  <a:moveTo>
                    <a:pt x="358" y="0"/>
                  </a:moveTo>
                  <a:cubicBezTo>
                    <a:pt x="167" y="0"/>
                    <a:pt x="25" y="119"/>
                    <a:pt x="25" y="286"/>
                  </a:cubicBezTo>
                  <a:cubicBezTo>
                    <a:pt x="1" y="834"/>
                    <a:pt x="239" y="1358"/>
                    <a:pt x="596" y="1739"/>
                  </a:cubicBezTo>
                  <a:cubicBezTo>
                    <a:pt x="739" y="1905"/>
                    <a:pt x="929" y="2024"/>
                    <a:pt x="1096" y="2096"/>
                  </a:cubicBezTo>
                  <a:lnTo>
                    <a:pt x="1358" y="2262"/>
                  </a:lnTo>
                  <a:lnTo>
                    <a:pt x="1668" y="1691"/>
                  </a:lnTo>
                  <a:lnTo>
                    <a:pt x="1406" y="1548"/>
                  </a:lnTo>
                  <a:cubicBezTo>
                    <a:pt x="1263" y="1477"/>
                    <a:pt x="1191" y="1405"/>
                    <a:pt x="1072" y="1334"/>
                  </a:cubicBezTo>
                  <a:cubicBezTo>
                    <a:pt x="763" y="1072"/>
                    <a:pt x="620" y="667"/>
                    <a:pt x="620" y="286"/>
                  </a:cubicBezTo>
                  <a:cubicBezTo>
                    <a:pt x="644" y="167"/>
                    <a:pt x="501" y="24"/>
                    <a:pt x="358"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97"/>
            <p:cNvSpPr/>
            <p:nvPr/>
          </p:nvSpPr>
          <p:spPr>
            <a:xfrm>
              <a:off x="1243047"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97"/>
            <p:cNvSpPr/>
            <p:nvPr/>
          </p:nvSpPr>
          <p:spPr>
            <a:xfrm>
              <a:off x="1280805"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97"/>
            <p:cNvSpPr/>
            <p:nvPr/>
          </p:nvSpPr>
          <p:spPr>
            <a:xfrm>
              <a:off x="1290802" y="1956504"/>
              <a:ext cx="53968" cy="74028"/>
            </a:xfrm>
            <a:custGeom>
              <a:rect b="b" l="l" r="r" t="t"/>
              <a:pathLst>
                <a:path extrusionOk="0" h="2288" w="1668">
                  <a:moveTo>
                    <a:pt x="310" y="1"/>
                  </a:moveTo>
                  <a:lnTo>
                    <a:pt x="1" y="572"/>
                  </a:lnTo>
                  <a:lnTo>
                    <a:pt x="287" y="715"/>
                  </a:lnTo>
                  <a:cubicBezTo>
                    <a:pt x="406" y="787"/>
                    <a:pt x="501" y="834"/>
                    <a:pt x="596" y="930"/>
                  </a:cubicBezTo>
                  <a:cubicBezTo>
                    <a:pt x="906" y="1192"/>
                    <a:pt x="1049" y="1573"/>
                    <a:pt x="1049" y="1978"/>
                  </a:cubicBezTo>
                  <a:cubicBezTo>
                    <a:pt x="1049" y="2144"/>
                    <a:pt x="1168" y="2287"/>
                    <a:pt x="1334" y="2287"/>
                  </a:cubicBezTo>
                  <a:cubicBezTo>
                    <a:pt x="1525" y="2287"/>
                    <a:pt x="1668" y="2168"/>
                    <a:pt x="1644" y="1978"/>
                  </a:cubicBezTo>
                  <a:cubicBezTo>
                    <a:pt x="1668" y="1430"/>
                    <a:pt x="1477" y="906"/>
                    <a:pt x="1072" y="501"/>
                  </a:cubicBezTo>
                  <a:cubicBezTo>
                    <a:pt x="929" y="358"/>
                    <a:pt x="739" y="239"/>
                    <a:pt x="572" y="144"/>
                  </a:cubicBezTo>
                  <a:lnTo>
                    <a:pt x="310"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97"/>
            <p:cNvSpPr/>
            <p:nvPr/>
          </p:nvSpPr>
          <p:spPr>
            <a:xfrm>
              <a:off x="1216063" y="1957280"/>
              <a:ext cx="53968" cy="73252"/>
            </a:xfrm>
            <a:custGeom>
              <a:rect b="b" l="l" r="r" t="t"/>
              <a:pathLst>
                <a:path extrusionOk="0" h="2264" w="1668">
                  <a:moveTo>
                    <a:pt x="1358" y="1"/>
                  </a:moveTo>
                  <a:lnTo>
                    <a:pt x="1096" y="167"/>
                  </a:lnTo>
                  <a:cubicBezTo>
                    <a:pt x="929" y="239"/>
                    <a:pt x="739" y="358"/>
                    <a:pt x="596" y="525"/>
                  </a:cubicBezTo>
                  <a:cubicBezTo>
                    <a:pt x="239" y="906"/>
                    <a:pt x="1" y="1430"/>
                    <a:pt x="25" y="1977"/>
                  </a:cubicBezTo>
                  <a:cubicBezTo>
                    <a:pt x="25" y="2144"/>
                    <a:pt x="167" y="2263"/>
                    <a:pt x="358" y="2263"/>
                  </a:cubicBezTo>
                  <a:cubicBezTo>
                    <a:pt x="501" y="2263"/>
                    <a:pt x="644" y="2120"/>
                    <a:pt x="620" y="1977"/>
                  </a:cubicBezTo>
                  <a:cubicBezTo>
                    <a:pt x="620" y="1596"/>
                    <a:pt x="763" y="1191"/>
                    <a:pt x="1072" y="929"/>
                  </a:cubicBezTo>
                  <a:cubicBezTo>
                    <a:pt x="1191" y="834"/>
                    <a:pt x="1263" y="787"/>
                    <a:pt x="1406" y="715"/>
                  </a:cubicBezTo>
                  <a:lnTo>
                    <a:pt x="1668" y="572"/>
                  </a:lnTo>
                  <a:lnTo>
                    <a:pt x="1358"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97"/>
            <p:cNvSpPr/>
            <p:nvPr/>
          </p:nvSpPr>
          <p:spPr>
            <a:xfrm>
              <a:off x="1243047"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97"/>
            <p:cNvSpPr/>
            <p:nvPr/>
          </p:nvSpPr>
          <p:spPr>
            <a:xfrm>
              <a:off x="1280805"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97"/>
            <p:cNvSpPr/>
            <p:nvPr/>
          </p:nvSpPr>
          <p:spPr>
            <a:xfrm>
              <a:off x="1136697" y="1956504"/>
              <a:ext cx="53968" cy="74028"/>
            </a:xfrm>
            <a:custGeom>
              <a:rect b="b" l="l" r="r" t="t"/>
              <a:pathLst>
                <a:path extrusionOk="0" h="2288" w="1668">
                  <a:moveTo>
                    <a:pt x="310" y="1"/>
                  </a:moveTo>
                  <a:lnTo>
                    <a:pt x="1" y="572"/>
                  </a:lnTo>
                  <a:lnTo>
                    <a:pt x="287" y="715"/>
                  </a:lnTo>
                  <a:cubicBezTo>
                    <a:pt x="406" y="787"/>
                    <a:pt x="525" y="834"/>
                    <a:pt x="596" y="930"/>
                  </a:cubicBezTo>
                  <a:cubicBezTo>
                    <a:pt x="906" y="1192"/>
                    <a:pt x="1049" y="1573"/>
                    <a:pt x="1049" y="1978"/>
                  </a:cubicBezTo>
                  <a:cubicBezTo>
                    <a:pt x="1049" y="2144"/>
                    <a:pt x="1168" y="2287"/>
                    <a:pt x="1358" y="2287"/>
                  </a:cubicBezTo>
                  <a:cubicBezTo>
                    <a:pt x="1525" y="2287"/>
                    <a:pt x="1668" y="2168"/>
                    <a:pt x="1644" y="1978"/>
                  </a:cubicBezTo>
                  <a:cubicBezTo>
                    <a:pt x="1668" y="1430"/>
                    <a:pt x="1477" y="906"/>
                    <a:pt x="1072" y="501"/>
                  </a:cubicBezTo>
                  <a:cubicBezTo>
                    <a:pt x="930" y="358"/>
                    <a:pt x="763" y="239"/>
                    <a:pt x="572" y="144"/>
                  </a:cubicBezTo>
                  <a:lnTo>
                    <a:pt x="31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97"/>
            <p:cNvSpPr/>
            <p:nvPr/>
          </p:nvSpPr>
          <p:spPr>
            <a:xfrm>
              <a:off x="1061958" y="1957280"/>
              <a:ext cx="53968" cy="73252"/>
            </a:xfrm>
            <a:custGeom>
              <a:rect b="b" l="l" r="r" t="t"/>
              <a:pathLst>
                <a:path extrusionOk="0" h="2264" w="1668">
                  <a:moveTo>
                    <a:pt x="1358" y="1"/>
                  </a:moveTo>
                  <a:lnTo>
                    <a:pt x="1096" y="167"/>
                  </a:lnTo>
                  <a:cubicBezTo>
                    <a:pt x="930" y="239"/>
                    <a:pt x="739" y="358"/>
                    <a:pt x="596" y="525"/>
                  </a:cubicBezTo>
                  <a:cubicBezTo>
                    <a:pt x="239" y="906"/>
                    <a:pt x="1" y="1430"/>
                    <a:pt x="25" y="1977"/>
                  </a:cubicBezTo>
                  <a:cubicBezTo>
                    <a:pt x="25" y="2144"/>
                    <a:pt x="168" y="2263"/>
                    <a:pt x="358" y="2263"/>
                  </a:cubicBezTo>
                  <a:cubicBezTo>
                    <a:pt x="501" y="2263"/>
                    <a:pt x="644" y="2120"/>
                    <a:pt x="620" y="1977"/>
                  </a:cubicBezTo>
                  <a:cubicBezTo>
                    <a:pt x="620" y="1596"/>
                    <a:pt x="763" y="1191"/>
                    <a:pt x="1072" y="929"/>
                  </a:cubicBezTo>
                  <a:cubicBezTo>
                    <a:pt x="1192" y="834"/>
                    <a:pt x="1287" y="787"/>
                    <a:pt x="1406" y="715"/>
                  </a:cubicBezTo>
                  <a:lnTo>
                    <a:pt x="1668" y="572"/>
                  </a:lnTo>
                  <a:lnTo>
                    <a:pt x="135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97"/>
            <p:cNvSpPr/>
            <p:nvPr/>
          </p:nvSpPr>
          <p:spPr>
            <a:xfrm>
              <a:off x="1088942"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97"/>
            <p:cNvSpPr/>
            <p:nvPr/>
          </p:nvSpPr>
          <p:spPr>
            <a:xfrm>
              <a:off x="1126700"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3" name="Google Shape;22023;p97"/>
          <p:cNvGrpSpPr/>
          <p:nvPr/>
        </p:nvGrpSpPr>
        <p:grpSpPr>
          <a:xfrm>
            <a:off x="934829" y="3942261"/>
            <a:ext cx="544873" cy="541240"/>
            <a:chOff x="1028827" y="2494331"/>
            <a:chExt cx="349076" cy="346749"/>
          </a:xfrm>
        </p:grpSpPr>
        <p:sp>
          <p:nvSpPr>
            <p:cNvPr id="22024" name="Google Shape;22024;p97"/>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97"/>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97"/>
            <p:cNvSpPr/>
            <p:nvPr/>
          </p:nvSpPr>
          <p:spPr>
            <a:xfrm>
              <a:off x="1127476" y="2545645"/>
              <a:ext cx="33908" cy="37338"/>
            </a:xfrm>
            <a:custGeom>
              <a:rect b="b" l="l" r="r" t="t"/>
              <a:pathLst>
                <a:path extrusionOk="0" h="1154" w="1048">
                  <a:moveTo>
                    <a:pt x="351" y="1"/>
                  </a:moveTo>
                  <a:cubicBezTo>
                    <a:pt x="305" y="1"/>
                    <a:pt x="259" y="12"/>
                    <a:pt x="214" y="34"/>
                  </a:cubicBezTo>
                  <a:cubicBezTo>
                    <a:pt x="48" y="129"/>
                    <a:pt x="0" y="319"/>
                    <a:pt x="95" y="462"/>
                  </a:cubicBezTo>
                  <a:lnTo>
                    <a:pt x="405" y="986"/>
                  </a:lnTo>
                  <a:cubicBezTo>
                    <a:pt x="467" y="1096"/>
                    <a:pt x="571" y="1154"/>
                    <a:pt x="675" y="1154"/>
                  </a:cubicBezTo>
                  <a:cubicBezTo>
                    <a:pt x="730" y="1154"/>
                    <a:pt x="785" y="1138"/>
                    <a:pt x="834" y="1105"/>
                  </a:cubicBezTo>
                  <a:cubicBezTo>
                    <a:pt x="976" y="1034"/>
                    <a:pt x="1048" y="820"/>
                    <a:pt x="953" y="701"/>
                  </a:cubicBezTo>
                  <a:lnTo>
                    <a:pt x="619" y="153"/>
                  </a:lnTo>
                  <a:cubicBezTo>
                    <a:pt x="553" y="54"/>
                    <a:pt x="454" y="1"/>
                    <a:pt x="35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97"/>
            <p:cNvSpPr/>
            <p:nvPr/>
          </p:nvSpPr>
          <p:spPr>
            <a:xfrm>
              <a:off x="1081242" y="2591556"/>
              <a:ext cx="40088" cy="30770"/>
            </a:xfrm>
            <a:custGeom>
              <a:rect b="b" l="l" r="r" t="t"/>
              <a:pathLst>
                <a:path extrusionOk="0" h="951" w="1239">
                  <a:moveTo>
                    <a:pt x="356" y="0"/>
                  </a:moveTo>
                  <a:cubicBezTo>
                    <a:pt x="247" y="0"/>
                    <a:pt x="137" y="65"/>
                    <a:pt x="72" y="163"/>
                  </a:cubicBezTo>
                  <a:cubicBezTo>
                    <a:pt x="0" y="306"/>
                    <a:pt x="48" y="496"/>
                    <a:pt x="215" y="591"/>
                  </a:cubicBezTo>
                  <a:lnTo>
                    <a:pt x="738" y="901"/>
                  </a:lnTo>
                  <a:cubicBezTo>
                    <a:pt x="789" y="935"/>
                    <a:pt x="846" y="950"/>
                    <a:pt x="902" y="950"/>
                  </a:cubicBezTo>
                  <a:cubicBezTo>
                    <a:pt x="1004" y="950"/>
                    <a:pt x="1106" y="898"/>
                    <a:pt x="1167" y="806"/>
                  </a:cubicBezTo>
                  <a:cubicBezTo>
                    <a:pt x="1239" y="639"/>
                    <a:pt x="1191" y="472"/>
                    <a:pt x="1048" y="377"/>
                  </a:cubicBezTo>
                  <a:lnTo>
                    <a:pt x="500" y="44"/>
                  </a:lnTo>
                  <a:cubicBezTo>
                    <a:pt x="455" y="14"/>
                    <a:pt x="406"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97"/>
            <p:cNvSpPr/>
            <p:nvPr/>
          </p:nvSpPr>
          <p:spPr>
            <a:xfrm>
              <a:off x="1063511" y="2656912"/>
              <a:ext cx="41641" cy="20837"/>
            </a:xfrm>
            <a:custGeom>
              <a:rect b="b" l="l" r="r" t="t"/>
              <a:pathLst>
                <a:path extrusionOk="0" h="644" w="1287">
                  <a:moveTo>
                    <a:pt x="334" y="0"/>
                  </a:moveTo>
                  <a:cubicBezTo>
                    <a:pt x="167" y="0"/>
                    <a:pt x="0" y="143"/>
                    <a:pt x="0" y="310"/>
                  </a:cubicBezTo>
                  <a:cubicBezTo>
                    <a:pt x="0" y="500"/>
                    <a:pt x="167" y="643"/>
                    <a:pt x="334" y="643"/>
                  </a:cubicBezTo>
                  <a:lnTo>
                    <a:pt x="953" y="643"/>
                  </a:lnTo>
                  <a:cubicBezTo>
                    <a:pt x="1144" y="643"/>
                    <a:pt x="1286" y="500"/>
                    <a:pt x="1286" y="310"/>
                  </a:cubicBezTo>
                  <a:cubicBezTo>
                    <a:pt x="1286" y="143"/>
                    <a:pt x="1144"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97"/>
            <p:cNvSpPr/>
            <p:nvPr/>
          </p:nvSpPr>
          <p:spPr>
            <a:xfrm>
              <a:off x="1081242" y="2711300"/>
              <a:ext cx="40088" cy="30673"/>
            </a:xfrm>
            <a:custGeom>
              <a:rect b="b" l="l" r="r" t="t"/>
              <a:pathLst>
                <a:path extrusionOk="0" h="948" w="1239">
                  <a:moveTo>
                    <a:pt x="870" y="1"/>
                  </a:moveTo>
                  <a:cubicBezTo>
                    <a:pt x="821" y="1"/>
                    <a:pt x="775" y="12"/>
                    <a:pt x="738" y="34"/>
                  </a:cubicBezTo>
                  <a:lnTo>
                    <a:pt x="215" y="367"/>
                  </a:lnTo>
                  <a:cubicBezTo>
                    <a:pt x="48" y="462"/>
                    <a:pt x="0" y="629"/>
                    <a:pt x="72" y="796"/>
                  </a:cubicBezTo>
                  <a:cubicBezTo>
                    <a:pt x="137" y="895"/>
                    <a:pt x="249" y="948"/>
                    <a:pt x="358" y="948"/>
                  </a:cubicBezTo>
                  <a:cubicBezTo>
                    <a:pt x="407" y="948"/>
                    <a:pt x="456" y="937"/>
                    <a:pt x="500" y="915"/>
                  </a:cubicBezTo>
                  <a:lnTo>
                    <a:pt x="1048" y="582"/>
                  </a:lnTo>
                  <a:cubicBezTo>
                    <a:pt x="1191" y="486"/>
                    <a:pt x="1239" y="320"/>
                    <a:pt x="1167" y="153"/>
                  </a:cubicBezTo>
                  <a:cubicBezTo>
                    <a:pt x="1101" y="54"/>
                    <a:pt x="979" y="1"/>
                    <a:pt x="8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97"/>
            <p:cNvSpPr/>
            <p:nvPr/>
          </p:nvSpPr>
          <p:spPr>
            <a:xfrm>
              <a:off x="1127476" y="2750837"/>
              <a:ext cx="33908" cy="37111"/>
            </a:xfrm>
            <a:custGeom>
              <a:rect b="b" l="l" r="r" t="t"/>
              <a:pathLst>
                <a:path extrusionOk="0" h="1147" w="1048">
                  <a:moveTo>
                    <a:pt x="670" y="1"/>
                  </a:moveTo>
                  <a:cubicBezTo>
                    <a:pt x="568" y="1"/>
                    <a:pt x="466" y="53"/>
                    <a:pt x="405" y="145"/>
                  </a:cubicBezTo>
                  <a:lnTo>
                    <a:pt x="95" y="693"/>
                  </a:lnTo>
                  <a:cubicBezTo>
                    <a:pt x="0" y="836"/>
                    <a:pt x="48" y="1027"/>
                    <a:pt x="214" y="1098"/>
                  </a:cubicBezTo>
                  <a:cubicBezTo>
                    <a:pt x="263" y="1131"/>
                    <a:pt x="315" y="1147"/>
                    <a:pt x="366" y="1147"/>
                  </a:cubicBezTo>
                  <a:cubicBezTo>
                    <a:pt x="463" y="1147"/>
                    <a:pt x="557" y="1088"/>
                    <a:pt x="619" y="979"/>
                  </a:cubicBezTo>
                  <a:lnTo>
                    <a:pt x="953" y="455"/>
                  </a:lnTo>
                  <a:cubicBezTo>
                    <a:pt x="1048" y="312"/>
                    <a:pt x="976" y="122"/>
                    <a:pt x="834" y="50"/>
                  </a:cubicBezTo>
                  <a:cubicBezTo>
                    <a:pt x="783" y="16"/>
                    <a:pt x="726" y="1"/>
                    <a:pt x="6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97"/>
            <p:cNvSpPr/>
            <p:nvPr/>
          </p:nvSpPr>
          <p:spPr>
            <a:xfrm>
              <a:off x="1193739" y="2767499"/>
              <a:ext cx="20060" cy="39764"/>
            </a:xfrm>
            <a:custGeom>
              <a:rect b="b" l="l" r="r" t="t"/>
              <a:pathLst>
                <a:path extrusionOk="0" h="1229" w="620">
                  <a:moveTo>
                    <a:pt x="419" y="1"/>
                  </a:moveTo>
                  <a:cubicBezTo>
                    <a:pt x="399" y="1"/>
                    <a:pt x="379" y="4"/>
                    <a:pt x="357" y="11"/>
                  </a:cubicBezTo>
                  <a:cubicBezTo>
                    <a:pt x="332" y="6"/>
                    <a:pt x="308" y="3"/>
                    <a:pt x="285" y="3"/>
                  </a:cubicBezTo>
                  <a:cubicBezTo>
                    <a:pt x="111" y="3"/>
                    <a:pt x="0" y="150"/>
                    <a:pt x="0" y="297"/>
                  </a:cubicBezTo>
                  <a:lnTo>
                    <a:pt x="0" y="916"/>
                  </a:lnTo>
                  <a:cubicBezTo>
                    <a:pt x="0" y="1093"/>
                    <a:pt x="143" y="1229"/>
                    <a:pt x="316" y="1229"/>
                  </a:cubicBezTo>
                  <a:cubicBezTo>
                    <a:pt x="330" y="1229"/>
                    <a:pt x="343" y="1228"/>
                    <a:pt x="357" y="1226"/>
                  </a:cubicBezTo>
                  <a:cubicBezTo>
                    <a:pt x="500" y="1202"/>
                    <a:pt x="619" y="1035"/>
                    <a:pt x="619" y="893"/>
                  </a:cubicBezTo>
                  <a:lnTo>
                    <a:pt x="619" y="273"/>
                  </a:lnTo>
                  <a:cubicBezTo>
                    <a:pt x="619" y="111"/>
                    <a:pt x="533" y="1"/>
                    <a:pt x="41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97"/>
            <p:cNvSpPr/>
            <p:nvPr/>
          </p:nvSpPr>
          <p:spPr>
            <a:xfrm>
              <a:off x="1246897" y="2750837"/>
              <a:ext cx="33940" cy="37111"/>
            </a:xfrm>
            <a:custGeom>
              <a:rect b="b" l="l" r="r" t="t"/>
              <a:pathLst>
                <a:path extrusionOk="0" h="1147" w="1049">
                  <a:moveTo>
                    <a:pt x="371" y="1"/>
                  </a:moveTo>
                  <a:cubicBezTo>
                    <a:pt x="319" y="1"/>
                    <a:pt x="265" y="16"/>
                    <a:pt x="215" y="50"/>
                  </a:cubicBezTo>
                  <a:cubicBezTo>
                    <a:pt x="48" y="122"/>
                    <a:pt x="0" y="336"/>
                    <a:pt x="96" y="455"/>
                  </a:cubicBezTo>
                  <a:lnTo>
                    <a:pt x="405" y="979"/>
                  </a:lnTo>
                  <a:cubicBezTo>
                    <a:pt x="468" y="1088"/>
                    <a:pt x="571" y="1147"/>
                    <a:pt x="676" y="1147"/>
                  </a:cubicBezTo>
                  <a:cubicBezTo>
                    <a:pt x="730" y="1147"/>
                    <a:pt x="785" y="1131"/>
                    <a:pt x="834" y="1098"/>
                  </a:cubicBezTo>
                  <a:cubicBezTo>
                    <a:pt x="977" y="1027"/>
                    <a:pt x="1048" y="836"/>
                    <a:pt x="953" y="693"/>
                  </a:cubicBezTo>
                  <a:lnTo>
                    <a:pt x="619" y="145"/>
                  </a:lnTo>
                  <a:cubicBezTo>
                    <a:pt x="558" y="53"/>
                    <a:pt x="467" y="1"/>
                    <a:pt x="37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97"/>
            <p:cNvSpPr/>
            <p:nvPr/>
          </p:nvSpPr>
          <p:spPr>
            <a:xfrm>
              <a:off x="1286176" y="2711300"/>
              <a:ext cx="40897" cy="30673"/>
            </a:xfrm>
            <a:custGeom>
              <a:rect b="b" l="l" r="r" t="t"/>
              <a:pathLst>
                <a:path extrusionOk="0" h="948" w="1264">
                  <a:moveTo>
                    <a:pt x="364" y="1"/>
                  </a:moveTo>
                  <a:cubicBezTo>
                    <a:pt x="262" y="1"/>
                    <a:pt x="162" y="54"/>
                    <a:pt x="96" y="153"/>
                  </a:cubicBezTo>
                  <a:cubicBezTo>
                    <a:pt x="1" y="320"/>
                    <a:pt x="72" y="486"/>
                    <a:pt x="215" y="582"/>
                  </a:cubicBezTo>
                  <a:lnTo>
                    <a:pt x="739" y="915"/>
                  </a:lnTo>
                  <a:cubicBezTo>
                    <a:pt x="791" y="937"/>
                    <a:pt x="842" y="948"/>
                    <a:pt x="892" y="948"/>
                  </a:cubicBezTo>
                  <a:cubicBezTo>
                    <a:pt x="1002" y="948"/>
                    <a:pt x="1102" y="895"/>
                    <a:pt x="1168" y="796"/>
                  </a:cubicBezTo>
                  <a:cubicBezTo>
                    <a:pt x="1263" y="629"/>
                    <a:pt x="1192" y="462"/>
                    <a:pt x="1049" y="367"/>
                  </a:cubicBezTo>
                  <a:lnTo>
                    <a:pt x="501" y="34"/>
                  </a:lnTo>
                  <a:cubicBezTo>
                    <a:pt x="457" y="12"/>
                    <a:pt x="410" y="1"/>
                    <a:pt x="36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97"/>
            <p:cNvSpPr/>
            <p:nvPr/>
          </p:nvSpPr>
          <p:spPr>
            <a:xfrm>
              <a:off x="1302353" y="2656912"/>
              <a:ext cx="30867" cy="20837"/>
            </a:xfrm>
            <a:custGeom>
              <a:rect b="b" l="l" r="r" t="t"/>
              <a:pathLst>
                <a:path extrusionOk="0" h="644" w="954">
                  <a:moveTo>
                    <a:pt x="334" y="0"/>
                  </a:moveTo>
                  <a:cubicBezTo>
                    <a:pt x="168" y="0"/>
                    <a:pt x="1" y="143"/>
                    <a:pt x="1" y="334"/>
                  </a:cubicBezTo>
                  <a:cubicBezTo>
                    <a:pt x="1" y="500"/>
                    <a:pt x="168" y="643"/>
                    <a:pt x="334" y="643"/>
                  </a:cubicBezTo>
                  <a:lnTo>
                    <a:pt x="954" y="643"/>
                  </a:lnTo>
                  <a:lnTo>
                    <a:pt x="811" y="24"/>
                  </a:lnTo>
                  <a:lnTo>
                    <a:pt x="334" y="2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97"/>
            <p:cNvSpPr/>
            <p:nvPr/>
          </p:nvSpPr>
          <p:spPr>
            <a:xfrm>
              <a:off x="1203736" y="2526685"/>
              <a:ext cx="10062" cy="40411"/>
            </a:xfrm>
            <a:custGeom>
              <a:rect b="b" l="l" r="r" t="t"/>
              <a:pathLst>
                <a:path extrusionOk="0" h="1249" w="311">
                  <a:moveTo>
                    <a:pt x="1" y="1"/>
                  </a:moveTo>
                  <a:lnTo>
                    <a:pt x="1" y="1239"/>
                  </a:lnTo>
                  <a:cubicBezTo>
                    <a:pt x="26" y="1245"/>
                    <a:pt x="50" y="1248"/>
                    <a:pt x="72" y="1248"/>
                  </a:cubicBezTo>
                  <a:cubicBezTo>
                    <a:pt x="220" y="1248"/>
                    <a:pt x="310" y="1119"/>
                    <a:pt x="310" y="953"/>
                  </a:cubicBezTo>
                  <a:lnTo>
                    <a:pt x="310" y="334"/>
                  </a:lnTo>
                  <a:cubicBezTo>
                    <a:pt x="310" y="143"/>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97"/>
            <p:cNvSpPr/>
            <p:nvPr/>
          </p:nvSpPr>
          <p:spPr>
            <a:xfrm>
              <a:off x="1203736" y="2765526"/>
              <a:ext cx="10062" cy="40185"/>
            </a:xfrm>
            <a:custGeom>
              <a:rect b="b" l="l" r="r" t="t"/>
              <a:pathLst>
                <a:path extrusionOk="0" h="1242" w="311">
                  <a:moveTo>
                    <a:pt x="1" y="1"/>
                  </a:moveTo>
                  <a:lnTo>
                    <a:pt x="1" y="1239"/>
                  </a:lnTo>
                  <a:cubicBezTo>
                    <a:pt x="13" y="1241"/>
                    <a:pt x="25" y="1242"/>
                    <a:pt x="37" y="1242"/>
                  </a:cubicBezTo>
                  <a:cubicBezTo>
                    <a:pt x="206" y="1242"/>
                    <a:pt x="310" y="1087"/>
                    <a:pt x="310" y="954"/>
                  </a:cubicBezTo>
                  <a:lnTo>
                    <a:pt x="310" y="334"/>
                  </a:lnTo>
                  <a:cubicBezTo>
                    <a:pt x="310" y="144"/>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97"/>
            <p:cNvSpPr/>
            <p:nvPr/>
          </p:nvSpPr>
          <p:spPr>
            <a:xfrm>
              <a:off x="1209139" y="2666877"/>
              <a:ext cx="64742" cy="44003"/>
            </a:xfrm>
            <a:custGeom>
              <a:rect b="b" l="l" r="r" t="t"/>
              <a:pathLst>
                <a:path extrusionOk="0" h="1360" w="2001">
                  <a:moveTo>
                    <a:pt x="343" y="1"/>
                  </a:moveTo>
                  <a:cubicBezTo>
                    <a:pt x="241" y="1"/>
                    <a:pt x="143" y="59"/>
                    <a:pt x="96" y="168"/>
                  </a:cubicBezTo>
                  <a:cubicBezTo>
                    <a:pt x="0" y="311"/>
                    <a:pt x="48" y="478"/>
                    <a:pt x="215" y="573"/>
                  </a:cubicBezTo>
                  <a:lnTo>
                    <a:pt x="1477" y="1312"/>
                  </a:lnTo>
                  <a:cubicBezTo>
                    <a:pt x="1525" y="1359"/>
                    <a:pt x="1572" y="1359"/>
                    <a:pt x="1644" y="1359"/>
                  </a:cubicBezTo>
                  <a:cubicBezTo>
                    <a:pt x="1763" y="1359"/>
                    <a:pt x="1882" y="1288"/>
                    <a:pt x="1906" y="1192"/>
                  </a:cubicBezTo>
                  <a:cubicBezTo>
                    <a:pt x="2001" y="1050"/>
                    <a:pt x="1929" y="883"/>
                    <a:pt x="1786" y="788"/>
                  </a:cubicBezTo>
                  <a:lnTo>
                    <a:pt x="500" y="49"/>
                  </a:lnTo>
                  <a:cubicBezTo>
                    <a:pt x="451" y="17"/>
                    <a:pt x="397" y="1"/>
                    <a:pt x="343"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97"/>
            <p:cNvSpPr/>
            <p:nvPr/>
          </p:nvSpPr>
          <p:spPr>
            <a:xfrm>
              <a:off x="1155204" y="2592915"/>
              <a:ext cx="50118" cy="67104"/>
            </a:xfrm>
            <a:custGeom>
              <a:rect b="b" l="l" r="r" t="t"/>
              <a:pathLst>
                <a:path extrusionOk="0" h="2074" w="1549">
                  <a:moveTo>
                    <a:pt x="372" y="1"/>
                  </a:moveTo>
                  <a:cubicBezTo>
                    <a:pt x="318" y="1"/>
                    <a:pt x="264" y="17"/>
                    <a:pt x="215" y="49"/>
                  </a:cubicBezTo>
                  <a:cubicBezTo>
                    <a:pt x="72" y="121"/>
                    <a:pt x="0" y="311"/>
                    <a:pt x="96" y="454"/>
                  </a:cubicBezTo>
                  <a:lnTo>
                    <a:pt x="929" y="1907"/>
                  </a:lnTo>
                  <a:cubicBezTo>
                    <a:pt x="977" y="2002"/>
                    <a:pt x="1072" y="2073"/>
                    <a:pt x="1191" y="2073"/>
                  </a:cubicBezTo>
                  <a:cubicBezTo>
                    <a:pt x="1263" y="2073"/>
                    <a:pt x="1310" y="2026"/>
                    <a:pt x="1334" y="2026"/>
                  </a:cubicBezTo>
                  <a:cubicBezTo>
                    <a:pt x="1501" y="1954"/>
                    <a:pt x="1548" y="1764"/>
                    <a:pt x="1453" y="1621"/>
                  </a:cubicBezTo>
                  <a:lnTo>
                    <a:pt x="620" y="168"/>
                  </a:lnTo>
                  <a:cubicBezTo>
                    <a:pt x="573" y="59"/>
                    <a:pt x="474" y="1"/>
                    <a:pt x="37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97"/>
            <p:cNvSpPr/>
            <p:nvPr/>
          </p:nvSpPr>
          <p:spPr>
            <a:xfrm>
              <a:off x="1179082" y="2642255"/>
              <a:ext cx="50118" cy="50118"/>
            </a:xfrm>
            <a:custGeom>
              <a:rect b="b" l="l" r="r" t="t"/>
              <a:pathLst>
                <a:path extrusionOk="0" h="1549" w="1549">
                  <a:moveTo>
                    <a:pt x="787" y="1"/>
                  </a:moveTo>
                  <a:cubicBezTo>
                    <a:pt x="358" y="1"/>
                    <a:pt x="1" y="334"/>
                    <a:pt x="1" y="763"/>
                  </a:cubicBezTo>
                  <a:cubicBezTo>
                    <a:pt x="1" y="1191"/>
                    <a:pt x="334" y="1549"/>
                    <a:pt x="787" y="1549"/>
                  </a:cubicBezTo>
                  <a:cubicBezTo>
                    <a:pt x="1191" y="1549"/>
                    <a:pt x="1549" y="1191"/>
                    <a:pt x="1549" y="763"/>
                  </a:cubicBezTo>
                  <a:cubicBezTo>
                    <a:pt x="1549" y="358"/>
                    <a:pt x="1215"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97"/>
            <p:cNvSpPr/>
            <p:nvPr/>
          </p:nvSpPr>
          <p:spPr>
            <a:xfrm>
              <a:off x="1204513" y="2642255"/>
              <a:ext cx="24687" cy="50894"/>
            </a:xfrm>
            <a:custGeom>
              <a:rect b="b" l="l" r="r" t="t"/>
              <a:pathLst>
                <a:path extrusionOk="0" h="1573" w="763">
                  <a:moveTo>
                    <a:pt x="1" y="1"/>
                  </a:moveTo>
                  <a:lnTo>
                    <a:pt x="1" y="1572"/>
                  </a:lnTo>
                  <a:cubicBezTo>
                    <a:pt x="405" y="1549"/>
                    <a:pt x="763" y="1191"/>
                    <a:pt x="763" y="763"/>
                  </a:cubicBezTo>
                  <a:cubicBezTo>
                    <a:pt x="763" y="334"/>
                    <a:pt x="40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97"/>
            <p:cNvSpPr/>
            <p:nvPr/>
          </p:nvSpPr>
          <p:spPr>
            <a:xfrm>
              <a:off x="1028827" y="2494331"/>
              <a:ext cx="346781" cy="346749"/>
            </a:xfrm>
            <a:custGeom>
              <a:rect b="b" l="l" r="r" t="t"/>
              <a:pathLst>
                <a:path extrusionOk="0" h="10717" w="10718">
                  <a:moveTo>
                    <a:pt x="5359" y="0"/>
                  </a:moveTo>
                  <a:cubicBezTo>
                    <a:pt x="3930" y="0"/>
                    <a:pt x="2597" y="548"/>
                    <a:pt x="1596" y="1572"/>
                  </a:cubicBezTo>
                  <a:cubicBezTo>
                    <a:pt x="572" y="2572"/>
                    <a:pt x="1" y="3930"/>
                    <a:pt x="1" y="5359"/>
                  </a:cubicBezTo>
                  <a:cubicBezTo>
                    <a:pt x="1" y="6787"/>
                    <a:pt x="572" y="8121"/>
                    <a:pt x="1596" y="9121"/>
                  </a:cubicBezTo>
                  <a:cubicBezTo>
                    <a:pt x="2597" y="10145"/>
                    <a:pt x="3930" y="10717"/>
                    <a:pt x="5359" y="10717"/>
                  </a:cubicBezTo>
                  <a:cubicBezTo>
                    <a:pt x="6788" y="10717"/>
                    <a:pt x="8145" y="10145"/>
                    <a:pt x="9146" y="9121"/>
                  </a:cubicBezTo>
                  <a:cubicBezTo>
                    <a:pt x="10170" y="8121"/>
                    <a:pt x="10717" y="6787"/>
                    <a:pt x="10717" y="5359"/>
                  </a:cubicBezTo>
                  <a:cubicBezTo>
                    <a:pt x="10717" y="5168"/>
                    <a:pt x="10574" y="5049"/>
                    <a:pt x="10408" y="5049"/>
                  </a:cubicBezTo>
                  <a:lnTo>
                    <a:pt x="9217" y="5049"/>
                  </a:lnTo>
                  <a:lnTo>
                    <a:pt x="9217" y="5335"/>
                  </a:lnTo>
                  <a:lnTo>
                    <a:pt x="9241" y="5335"/>
                  </a:lnTo>
                  <a:cubicBezTo>
                    <a:pt x="9241" y="7454"/>
                    <a:pt x="7502" y="9193"/>
                    <a:pt x="5407" y="9193"/>
                  </a:cubicBezTo>
                  <a:cubicBezTo>
                    <a:pt x="3287" y="9193"/>
                    <a:pt x="1596" y="7454"/>
                    <a:pt x="1549" y="5335"/>
                  </a:cubicBezTo>
                  <a:cubicBezTo>
                    <a:pt x="1549" y="3239"/>
                    <a:pt x="3287" y="1501"/>
                    <a:pt x="5407" y="1501"/>
                  </a:cubicBezTo>
                  <a:cubicBezTo>
                    <a:pt x="6073" y="1501"/>
                    <a:pt x="6740" y="1691"/>
                    <a:pt x="7312" y="2025"/>
                  </a:cubicBezTo>
                  <a:lnTo>
                    <a:pt x="7121" y="2191"/>
                  </a:lnTo>
                  <a:cubicBezTo>
                    <a:pt x="7074" y="2263"/>
                    <a:pt x="7026" y="2334"/>
                    <a:pt x="7026" y="2429"/>
                  </a:cubicBezTo>
                  <a:cubicBezTo>
                    <a:pt x="7026" y="2572"/>
                    <a:pt x="7145" y="2691"/>
                    <a:pt x="7312" y="2739"/>
                  </a:cubicBezTo>
                  <a:lnTo>
                    <a:pt x="9026" y="2906"/>
                  </a:lnTo>
                  <a:cubicBezTo>
                    <a:pt x="9122" y="2906"/>
                    <a:pt x="9217" y="2882"/>
                    <a:pt x="9288" y="2810"/>
                  </a:cubicBezTo>
                  <a:cubicBezTo>
                    <a:pt x="9360" y="2763"/>
                    <a:pt x="9384" y="2668"/>
                    <a:pt x="9384" y="2548"/>
                  </a:cubicBezTo>
                  <a:lnTo>
                    <a:pt x="9217" y="834"/>
                  </a:lnTo>
                  <a:cubicBezTo>
                    <a:pt x="9217" y="715"/>
                    <a:pt x="9122" y="620"/>
                    <a:pt x="9003" y="548"/>
                  </a:cubicBezTo>
                  <a:cubicBezTo>
                    <a:pt x="8973" y="542"/>
                    <a:pt x="8943" y="539"/>
                    <a:pt x="8914" y="539"/>
                  </a:cubicBezTo>
                  <a:cubicBezTo>
                    <a:pt x="8826" y="539"/>
                    <a:pt x="8741" y="566"/>
                    <a:pt x="8669" y="620"/>
                  </a:cubicBezTo>
                  <a:lnTo>
                    <a:pt x="8384" y="905"/>
                  </a:lnTo>
                  <a:cubicBezTo>
                    <a:pt x="7479" y="310"/>
                    <a:pt x="6431" y="0"/>
                    <a:pt x="535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97"/>
            <p:cNvSpPr/>
            <p:nvPr/>
          </p:nvSpPr>
          <p:spPr>
            <a:xfrm>
              <a:off x="1203736" y="2494331"/>
              <a:ext cx="129485" cy="94024"/>
            </a:xfrm>
            <a:custGeom>
              <a:rect b="b" l="l" r="r" t="t"/>
              <a:pathLst>
                <a:path extrusionOk="0" h="2906" w="4002">
                  <a:moveTo>
                    <a:pt x="1" y="0"/>
                  </a:moveTo>
                  <a:lnTo>
                    <a:pt x="1" y="1501"/>
                  </a:lnTo>
                  <a:cubicBezTo>
                    <a:pt x="715" y="1501"/>
                    <a:pt x="1358" y="1691"/>
                    <a:pt x="1930" y="2025"/>
                  </a:cubicBezTo>
                  <a:lnTo>
                    <a:pt x="1739" y="2191"/>
                  </a:lnTo>
                  <a:cubicBezTo>
                    <a:pt x="1692" y="2263"/>
                    <a:pt x="1644" y="2334"/>
                    <a:pt x="1644" y="2429"/>
                  </a:cubicBezTo>
                  <a:cubicBezTo>
                    <a:pt x="1644" y="2572"/>
                    <a:pt x="1787" y="2691"/>
                    <a:pt x="1930" y="2739"/>
                  </a:cubicBezTo>
                  <a:lnTo>
                    <a:pt x="3644" y="2906"/>
                  </a:lnTo>
                  <a:cubicBezTo>
                    <a:pt x="3740" y="2906"/>
                    <a:pt x="3835" y="2882"/>
                    <a:pt x="3930" y="2810"/>
                  </a:cubicBezTo>
                  <a:cubicBezTo>
                    <a:pt x="3978" y="2763"/>
                    <a:pt x="4002" y="2668"/>
                    <a:pt x="4002" y="2548"/>
                  </a:cubicBezTo>
                  <a:lnTo>
                    <a:pt x="3835" y="834"/>
                  </a:lnTo>
                  <a:cubicBezTo>
                    <a:pt x="3835" y="715"/>
                    <a:pt x="3740" y="620"/>
                    <a:pt x="3620" y="548"/>
                  </a:cubicBezTo>
                  <a:cubicBezTo>
                    <a:pt x="3591" y="542"/>
                    <a:pt x="3561" y="539"/>
                    <a:pt x="3532" y="539"/>
                  </a:cubicBezTo>
                  <a:cubicBezTo>
                    <a:pt x="3443" y="539"/>
                    <a:pt x="3359" y="566"/>
                    <a:pt x="3287" y="620"/>
                  </a:cubicBezTo>
                  <a:lnTo>
                    <a:pt x="3001" y="905"/>
                  </a:lnTo>
                  <a:cubicBezTo>
                    <a:pt x="2096" y="310"/>
                    <a:pt x="1072"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97"/>
            <p:cNvSpPr/>
            <p:nvPr/>
          </p:nvSpPr>
          <p:spPr>
            <a:xfrm>
              <a:off x="1204513" y="2656912"/>
              <a:ext cx="173390" cy="184165"/>
            </a:xfrm>
            <a:custGeom>
              <a:rect b="b" l="l" r="r" t="t"/>
              <a:pathLst>
                <a:path extrusionOk="0" h="5692" w="5359">
                  <a:moveTo>
                    <a:pt x="3835" y="0"/>
                  </a:moveTo>
                  <a:lnTo>
                    <a:pt x="3835" y="334"/>
                  </a:lnTo>
                  <a:cubicBezTo>
                    <a:pt x="3835" y="2429"/>
                    <a:pt x="2096" y="4168"/>
                    <a:pt x="1" y="4168"/>
                  </a:cubicBezTo>
                  <a:lnTo>
                    <a:pt x="1" y="5692"/>
                  </a:lnTo>
                  <a:cubicBezTo>
                    <a:pt x="1429" y="5692"/>
                    <a:pt x="2763" y="5120"/>
                    <a:pt x="3763" y="4096"/>
                  </a:cubicBezTo>
                  <a:cubicBezTo>
                    <a:pt x="4787" y="3096"/>
                    <a:pt x="5359" y="1762"/>
                    <a:pt x="5359" y="334"/>
                  </a:cubicBezTo>
                  <a:cubicBezTo>
                    <a:pt x="5335" y="143"/>
                    <a:pt x="5192" y="0"/>
                    <a:pt x="502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4" name="Google Shape;22044;p97"/>
          <p:cNvGrpSpPr/>
          <p:nvPr/>
        </p:nvGrpSpPr>
        <p:grpSpPr>
          <a:xfrm>
            <a:off x="937222" y="4826170"/>
            <a:ext cx="541226" cy="542438"/>
            <a:chOff x="1054614" y="3128406"/>
            <a:chExt cx="319420" cy="320136"/>
          </a:xfrm>
        </p:grpSpPr>
        <p:sp>
          <p:nvSpPr>
            <p:cNvPr id="22045" name="Google Shape;22045;p97"/>
            <p:cNvSpPr/>
            <p:nvPr/>
          </p:nvSpPr>
          <p:spPr>
            <a:xfrm>
              <a:off x="1169602" y="3176690"/>
              <a:ext cx="18479" cy="38359"/>
            </a:xfrm>
            <a:custGeom>
              <a:rect b="b" l="l" r="r" t="t"/>
              <a:pathLst>
                <a:path extrusionOk="0" h="1287" w="620">
                  <a:moveTo>
                    <a:pt x="0" y="0"/>
                  </a:moveTo>
                  <a:lnTo>
                    <a:pt x="0" y="1286"/>
                  </a:lnTo>
                  <a:lnTo>
                    <a:pt x="620" y="1286"/>
                  </a:lnTo>
                  <a:lnTo>
                    <a:pt x="62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97"/>
            <p:cNvSpPr/>
            <p:nvPr/>
          </p:nvSpPr>
          <p:spPr>
            <a:xfrm>
              <a:off x="1179527" y="3176690"/>
              <a:ext cx="9985" cy="38359"/>
            </a:xfrm>
            <a:custGeom>
              <a:rect b="b" l="l" r="r" t="t"/>
              <a:pathLst>
                <a:path extrusionOk="0" h="1287" w="335">
                  <a:moveTo>
                    <a:pt x="1" y="0"/>
                  </a:moveTo>
                  <a:lnTo>
                    <a:pt x="1" y="1286"/>
                  </a:lnTo>
                  <a:lnTo>
                    <a:pt x="334" y="1286"/>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97"/>
            <p:cNvSpPr/>
            <p:nvPr/>
          </p:nvSpPr>
          <p:spPr>
            <a:xfrm>
              <a:off x="1251923" y="3214304"/>
              <a:ext cx="40505" cy="40475"/>
            </a:xfrm>
            <a:custGeom>
              <a:rect b="b" l="l" r="r" t="t"/>
              <a:pathLst>
                <a:path extrusionOk="0" h="1358" w="1359">
                  <a:moveTo>
                    <a:pt x="906" y="0"/>
                  </a:moveTo>
                  <a:lnTo>
                    <a:pt x="1" y="905"/>
                  </a:lnTo>
                  <a:lnTo>
                    <a:pt x="453" y="1358"/>
                  </a:lnTo>
                  <a:lnTo>
                    <a:pt x="1358" y="453"/>
                  </a:lnTo>
                  <a:lnTo>
                    <a:pt x="90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97"/>
            <p:cNvSpPr/>
            <p:nvPr/>
          </p:nvSpPr>
          <p:spPr>
            <a:xfrm>
              <a:off x="1066685" y="3214304"/>
              <a:ext cx="39760" cy="40475"/>
            </a:xfrm>
            <a:custGeom>
              <a:rect b="b" l="l" r="r" t="t"/>
              <a:pathLst>
                <a:path extrusionOk="0" h="1358" w="1334">
                  <a:moveTo>
                    <a:pt x="453" y="0"/>
                  </a:moveTo>
                  <a:lnTo>
                    <a:pt x="0" y="453"/>
                  </a:lnTo>
                  <a:lnTo>
                    <a:pt x="905" y="1358"/>
                  </a:lnTo>
                  <a:lnTo>
                    <a:pt x="1334" y="905"/>
                  </a:lnTo>
                  <a:lnTo>
                    <a:pt x="45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97"/>
            <p:cNvSpPr/>
            <p:nvPr/>
          </p:nvSpPr>
          <p:spPr>
            <a:xfrm>
              <a:off x="1067400" y="3215019"/>
              <a:ext cx="223597" cy="223597"/>
            </a:xfrm>
            <a:custGeom>
              <a:rect b="b" l="l" r="r" t="t"/>
              <a:pathLst>
                <a:path extrusionOk="0" h="7502" w="7502">
                  <a:moveTo>
                    <a:pt x="3763" y="0"/>
                  </a:moveTo>
                  <a:cubicBezTo>
                    <a:pt x="1691" y="0"/>
                    <a:pt x="0" y="1691"/>
                    <a:pt x="0" y="3763"/>
                  </a:cubicBezTo>
                  <a:cubicBezTo>
                    <a:pt x="0" y="5835"/>
                    <a:pt x="1691" y="7502"/>
                    <a:pt x="3763" y="7502"/>
                  </a:cubicBezTo>
                  <a:cubicBezTo>
                    <a:pt x="5835" y="7502"/>
                    <a:pt x="7502" y="5835"/>
                    <a:pt x="7502" y="3763"/>
                  </a:cubicBezTo>
                  <a:cubicBezTo>
                    <a:pt x="7502" y="1691"/>
                    <a:pt x="5835" y="0"/>
                    <a:pt x="3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97"/>
            <p:cNvSpPr/>
            <p:nvPr/>
          </p:nvSpPr>
          <p:spPr>
            <a:xfrm>
              <a:off x="1179527" y="3214304"/>
              <a:ext cx="111471" cy="225028"/>
            </a:xfrm>
            <a:custGeom>
              <a:rect b="b" l="l" r="r" t="t"/>
              <a:pathLst>
                <a:path extrusionOk="0" h="7550" w="3740">
                  <a:moveTo>
                    <a:pt x="1" y="0"/>
                  </a:moveTo>
                  <a:lnTo>
                    <a:pt x="1" y="7549"/>
                  </a:lnTo>
                  <a:cubicBezTo>
                    <a:pt x="2073" y="7549"/>
                    <a:pt x="3740" y="5835"/>
                    <a:pt x="3740" y="3787"/>
                  </a:cubicBezTo>
                  <a:cubicBezTo>
                    <a:pt x="3740" y="1715"/>
                    <a:pt x="2049" y="48"/>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97"/>
            <p:cNvSpPr/>
            <p:nvPr/>
          </p:nvSpPr>
          <p:spPr>
            <a:xfrm>
              <a:off x="1066685" y="3317220"/>
              <a:ext cx="29119" cy="19194"/>
            </a:xfrm>
            <a:custGeom>
              <a:rect b="b" l="l" r="r" t="t"/>
              <a:pathLst>
                <a:path extrusionOk="0" h="644" w="977">
                  <a:moveTo>
                    <a:pt x="0" y="0"/>
                  </a:moveTo>
                  <a:lnTo>
                    <a:pt x="0" y="643"/>
                  </a:lnTo>
                  <a:lnTo>
                    <a:pt x="643" y="643"/>
                  </a:lnTo>
                  <a:cubicBezTo>
                    <a:pt x="834" y="643"/>
                    <a:pt x="977" y="453"/>
                    <a:pt x="953" y="286"/>
                  </a:cubicBezTo>
                  <a:cubicBezTo>
                    <a:pt x="929" y="119"/>
                    <a:pt x="786" y="0"/>
                    <a:pt x="619"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97"/>
            <p:cNvSpPr/>
            <p:nvPr/>
          </p:nvSpPr>
          <p:spPr>
            <a:xfrm>
              <a:off x="1250522" y="3263273"/>
              <a:ext cx="30550" cy="27003"/>
            </a:xfrm>
            <a:custGeom>
              <a:rect b="b" l="l" r="r" t="t"/>
              <a:pathLst>
                <a:path extrusionOk="0" h="906" w="1025">
                  <a:moveTo>
                    <a:pt x="738" y="0"/>
                  </a:moveTo>
                  <a:lnTo>
                    <a:pt x="191" y="334"/>
                  </a:lnTo>
                  <a:cubicBezTo>
                    <a:pt x="48" y="429"/>
                    <a:pt x="0" y="596"/>
                    <a:pt x="72" y="739"/>
                  </a:cubicBezTo>
                  <a:cubicBezTo>
                    <a:pt x="143" y="834"/>
                    <a:pt x="238" y="905"/>
                    <a:pt x="357" y="905"/>
                  </a:cubicBezTo>
                  <a:cubicBezTo>
                    <a:pt x="405" y="905"/>
                    <a:pt x="429" y="905"/>
                    <a:pt x="500" y="858"/>
                  </a:cubicBezTo>
                  <a:lnTo>
                    <a:pt x="1024" y="548"/>
                  </a:lnTo>
                  <a:lnTo>
                    <a:pt x="73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97"/>
            <p:cNvSpPr/>
            <p:nvPr/>
          </p:nvSpPr>
          <p:spPr>
            <a:xfrm>
              <a:off x="1077325" y="3364193"/>
              <a:ext cx="31265" cy="26854"/>
            </a:xfrm>
            <a:custGeom>
              <a:rect b="b" l="l" r="r" t="t"/>
              <a:pathLst>
                <a:path extrusionOk="0" h="901" w="1049">
                  <a:moveTo>
                    <a:pt x="687" y="0"/>
                  </a:moveTo>
                  <a:cubicBezTo>
                    <a:pt x="640" y="0"/>
                    <a:pt x="593" y="14"/>
                    <a:pt x="548" y="44"/>
                  </a:cubicBezTo>
                  <a:lnTo>
                    <a:pt x="0" y="377"/>
                  </a:lnTo>
                  <a:lnTo>
                    <a:pt x="310" y="901"/>
                  </a:lnTo>
                  <a:lnTo>
                    <a:pt x="834" y="568"/>
                  </a:lnTo>
                  <a:cubicBezTo>
                    <a:pt x="977" y="496"/>
                    <a:pt x="1048" y="306"/>
                    <a:pt x="953" y="163"/>
                  </a:cubicBezTo>
                  <a:cubicBezTo>
                    <a:pt x="888" y="65"/>
                    <a:pt x="789" y="0"/>
                    <a:pt x="6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97"/>
            <p:cNvSpPr/>
            <p:nvPr/>
          </p:nvSpPr>
          <p:spPr>
            <a:xfrm>
              <a:off x="1215024" y="3226375"/>
              <a:ext cx="28434" cy="29119"/>
            </a:xfrm>
            <a:custGeom>
              <a:rect b="b" l="l" r="r" t="t"/>
              <a:pathLst>
                <a:path extrusionOk="0" h="977" w="954">
                  <a:moveTo>
                    <a:pt x="405" y="0"/>
                  </a:moveTo>
                  <a:lnTo>
                    <a:pt x="96" y="524"/>
                  </a:lnTo>
                  <a:cubicBezTo>
                    <a:pt x="1" y="667"/>
                    <a:pt x="48" y="857"/>
                    <a:pt x="215" y="953"/>
                  </a:cubicBezTo>
                  <a:cubicBezTo>
                    <a:pt x="239" y="976"/>
                    <a:pt x="286" y="976"/>
                    <a:pt x="358" y="976"/>
                  </a:cubicBezTo>
                  <a:cubicBezTo>
                    <a:pt x="477" y="976"/>
                    <a:pt x="572" y="905"/>
                    <a:pt x="620" y="834"/>
                  </a:cubicBezTo>
                  <a:lnTo>
                    <a:pt x="953" y="286"/>
                  </a:lnTo>
                  <a:lnTo>
                    <a:pt x="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97"/>
            <p:cNvSpPr/>
            <p:nvPr/>
          </p:nvSpPr>
          <p:spPr>
            <a:xfrm>
              <a:off x="1115655" y="3398827"/>
              <a:ext cx="28434" cy="29865"/>
            </a:xfrm>
            <a:custGeom>
              <a:rect b="b" l="l" r="r" t="t"/>
              <a:pathLst>
                <a:path extrusionOk="0" h="1002" w="954">
                  <a:moveTo>
                    <a:pt x="582" y="0"/>
                  </a:moveTo>
                  <a:cubicBezTo>
                    <a:pt x="479" y="0"/>
                    <a:pt x="381" y="58"/>
                    <a:pt x="334" y="168"/>
                  </a:cubicBezTo>
                  <a:lnTo>
                    <a:pt x="0" y="692"/>
                  </a:lnTo>
                  <a:lnTo>
                    <a:pt x="524" y="1001"/>
                  </a:lnTo>
                  <a:lnTo>
                    <a:pt x="858" y="453"/>
                  </a:lnTo>
                  <a:cubicBezTo>
                    <a:pt x="953" y="311"/>
                    <a:pt x="882" y="120"/>
                    <a:pt x="739" y="49"/>
                  </a:cubicBezTo>
                  <a:cubicBezTo>
                    <a:pt x="690" y="16"/>
                    <a:pt x="635" y="0"/>
                    <a:pt x="58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97"/>
            <p:cNvSpPr/>
            <p:nvPr/>
          </p:nvSpPr>
          <p:spPr>
            <a:xfrm>
              <a:off x="1169602" y="3215705"/>
              <a:ext cx="18479" cy="27272"/>
            </a:xfrm>
            <a:custGeom>
              <a:rect b="b" l="l" r="r" t="t"/>
              <a:pathLst>
                <a:path extrusionOk="0" h="915" w="620">
                  <a:moveTo>
                    <a:pt x="0" y="1"/>
                  </a:moveTo>
                  <a:lnTo>
                    <a:pt x="0" y="620"/>
                  </a:lnTo>
                  <a:cubicBezTo>
                    <a:pt x="0" y="767"/>
                    <a:pt x="149" y="914"/>
                    <a:pt x="298" y="914"/>
                  </a:cubicBezTo>
                  <a:cubicBezTo>
                    <a:pt x="318" y="914"/>
                    <a:pt x="338" y="911"/>
                    <a:pt x="358" y="906"/>
                  </a:cubicBezTo>
                  <a:cubicBezTo>
                    <a:pt x="500" y="882"/>
                    <a:pt x="620" y="739"/>
                    <a:pt x="620" y="596"/>
                  </a:cubicBezTo>
                  <a:lnTo>
                    <a:pt x="62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97"/>
            <p:cNvSpPr/>
            <p:nvPr/>
          </p:nvSpPr>
          <p:spPr>
            <a:xfrm>
              <a:off x="1169602" y="3410123"/>
              <a:ext cx="18479" cy="27778"/>
            </a:xfrm>
            <a:custGeom>
              <a:rect b="b" l="l" r="r" t="t"/>
              <a:pathLst>
                <a:path extrusionOk="0" h="932" w="620">
                  <a:moveTo>
                    <a:pt x="304" y="0"/>
                  </a:moveTo>
                  <a:cubicBezTo>
                    <a:pt x="290" y="0"/>
                    <a:pt x="276" y="1"/>
                    <a:pt x="262" y="3"/>
                  </a:cubicBezTo>
                  <a:cubicBezTo>
                    <a:pt x="119" y="51"/>
                    <a:pt x="0" y="193"/>
                    <a:pt x="0" y="336"/>
                  </a:cubicBezTo>
                  <a:lnTo>
                    <a:pt x="0" y="932"/>
                  </a:lnTo>
                  <a:lnTo>
                    <a:pt x="620" y="932"/>
                  </a:lnTo>
                  <a:lnTo>
                    <a:pt x="620" y="313"/>
                  </a:lnTo>
                  <a:cubicBezTo>
                    <a:pt x="620" y="136"/>
                    <a:pt x="476" y="0"/>
                    <a:pt x="30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97"/>
            <p:cNvSpPr/>
            <p:nvPr/>
          </p:nvSpPr>
          <p:spPr>
            <a:xfrm>
              <a:off x="1115655" y="3224944"/>
              <a:ext cx="28434" cy="29835"/>
            </a:xfrm>
            <a:custGeom>
              <a:rect b="b" l="l" r="r" t="t"/>
              <a:pathLst>
                <a:path extrusionOk="0" h="1001" w="954">
                  <a:moveTo>
                    <a:pt x="524" y="0"/>
                  </a:moveTo>
                  <a:lnTo>
                    <a:pt x="0" y="310"/>
                  </a:lnTo>
                  <a:lnTo>
                    <a:pt x="310" y="834"/>
                  </a:lnTo>
                  <a:cubicBezTo>
                    <a:pt x="382" y="929"/>
                    <a:pt x="477" y="1001"/>
                    <a:pt x="596" y="1001"/>
                  </a:cubicBezTo>
                  <a:cubicBezTo>
                    <a:pt x="643" y="1001"/>
                    <a:pt x="667" y="1001"/>
                    <a:pt x="739" y="953"/>
                  </a:cubicBezTo>
                  <a:cubicBezTo>
                    <a:pt x="882" y="882"/>
                    <a:pt x="953" y="691"/>
                    <a:pt x="858" y="548"/>
                  </a:cubicBezTo>
                  <a:lnTo>
                    <a:pt x="52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97"/>
            <p:cNvSpPr/>
            <p:nvPr/>
          </p:nvSpPr>
          <p:spPr>
            <a:xfrm>
              <a:off x="1215024" y="3398827"/>
              <a:ext cx="28434" cy="29865"/>
            </a:xfrm>
            <a:custGeom>
              <a:rect b="b" l="l" r="r" t="t"/>
              <a:pathLst>
                <a:path extrusionOk="0" h="1002" w="954">
                  <a:moveTo>
                    <a:pt x="366" y="0"/>
                  </a:moveTo>
                  <a:cubicBezTo>
                    <a:pt x="316" y="0"/>
                    <a:pt x="264" y="16"/>
                    <a:pt x="215" y="49"/>
                  </a:cubicBezTo>
                  <a:cubicBezTo>
                    <a:pt x="48" y="120"/>
                    <a:pt x="1" y="311"/>
                    <a:pt x="96" y="453"/>
                  </a:cubicBezTo>
                  <a:lnTo>
                    <a:pt x="405" y="1001"/>
                  </a:lnTo>
                  <a:lnTo>
                    <a:pt x="953" y="692"/>
                  </a:lnTo>
                  <a:lnTo>
                    <a:pt x="620" y="168"/>
                  </a:lnTo>
                  <a:cubicBezTo>
                    <a:pt x="557" y="58"/>
                    <a:pt x="464" y="0"/>
                    <a:pt x="36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97"/>
            <p:cNvSpPr/>
            <p:nvPr/>
          </p:nvSpPr>
          <p:spPr>
            <a:xfrm>
              <a:off x="1078041" y="3262558"/>
              <a:ext cx="31265" cy="26288"/>
            </a:xfrm>
            <a:custGeom>
              <a:rect b="b" l="l" r="r" t="t"/>
              <a:pathLst>
                <a:path extrusionOk="0" h="882" w="1049">
                  <a:moveTo>
                    <a:pt x="310" y="1"/>
                  </a:moveTo>
                  <a:lnTo>
                    <a:pt x="0" y="525"/>
                  </a:lnTo>
                  <a:lnTo>
                    <a:pt x="548" y="858"/>
                  </a:lnTo>
                  <a:cubicBezTo>
                    <a:pt x="572" y="882"/>
                    <a:pt x="643" y="882"/>
                    <a:pt x="691" y="882"/>
                  </a:cubicBezTo>
                  <a:cubicBezTo>
                    <a:pt x="810" y="882"/>
                    <a:pt x="905" y="834"/>
                    <a:pt x="953" y="739"/>
                  </a:cubicBezTo>
                  <a:cubicBezTo>
                    <a:pt x="1048" y="596"/>
                    <a:pt x="1001" y="405"/>
                    <a:pt x="834" y="334"/>
                  </a:cubicBezTo>
                  <a:lnTo>
                    <a:pt x="31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97"/>
            <p:cNvSpPr/>
            <p:nvPr/>
          </p:nvSpPr>
          <p:spPr>
            <a:xfrm>
              <a:off x="1140482" y="3333971"/>
              <a:ext cx="39790" cy="50698"/>
            </a:xfrm>
            <a:custGeom>
              <a:rect b="b" l="l" r="r" t="t"/>
              <a:pathLst>
                <a:path extrusionOk="0" h="1701" w="1335">
                  <a:moveTo>
                    <a:pt x="979" y="1"/>
                  </a:moveTo>
                  <a:cubicBezTo>
                    <a:pt x="871" y="1"/>
                    <a:pt x="765" y="54"/>
                    <a:pt x="715" y="153"/>
                  </a:cubicBezTo>
                  <a:lnTo>
                    <a:pt x="96" y="1272"/>
                  </a:lnTo>
                  <a:cubicBezTo>
                    <a:pt x="1" y="1415"/>
                    <a:pt x="49" y="1582"/>
                    <a:pt x="215" y="1677"/>
                  </a:cubicBezTo>
                  <a:cubicBezTo>
                    <a:pt x="239" y="1701"/>
                    <a:pt x="287" y="1701"/>
                    <a:pt x="358" y="1701"/>
                  </a:cubicBezTo>
                  <a:cubicBezTo>
                    <a:pt x="477" y="1701"/>
                    <a:pt x="596" y="1653"/>
                    <a:pt x="620" y="1558"/>
                  </a:cubicBezTo>
                  <a:lnTo>
                    <a:pt x="1239" y="462"/>
                  </a:lnTo>
                  <a:cubicBezTo>
                    <a:pt x="1335" y="319"/>
                    <a:pt x="1287" y="129"/>
                    <a:pt x="1120" y="34"/>
                  </a:cubicBezTo>
                  <a:cubicBezTo>
                    <a:pt x="1076" y="12"/>
                    <a:pt x="1027" y="1"/>
                    <a:pt x="97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97"/>
            <p:cNvSpPr/>
            <p:nvPr/>
          </p:nvSpPr>
          <p:spPr>
            <a:xfrm>
              <a:off x="1136935" y="3263959"/>
              <a:ext cx="43336" cy="56123"/>
            </a:xfrm>
            <a:custGeom>
              <a:rect b="b" l="l" r="r" t="t"/>
              <a:pathLst>
                <a:path extrusionOk="0" h="1883" w="1454">
                  <a:moveTo>
                    <a:pt x="367" y="0"/>
                  </a:moveTo>
                  <a:cubicBezTo>
                    <a:pt x="316" y="0"/>
                    <a:pt x="264" y="16"/>
                    <a:pt x="215" y="49"/>
                  </a:cubicBezTo>
                  <a:cubicBezTo>
                    <a:pt x="49" y="120"/>
                    <a:pt x="1" y="311"/>
                    <a:pt x="72" y="454"/>
                  </a:cubicBezTo>
                  <a:lnTo>
                    <a:pt x="834" y="1740"/>
                  </a:lnTo>
                  <a:cubicBezTo>
                    <a:pt x="882" y="1835"/>
                    <a:pt x="977" y="1883"/>
                    <a:pt x="1096" y="1883"/>
                  </a:cubicBezTo>
                  <a:cubicBezTo>
                    <a:pt x="1168" y="1883"/>
                    <a:pt x="1215" y="1883"/>
                    <a:pt x="1239" y="1859"/>
                  </a:cubicBezTo>
                  <a:cubicBezTo>
                    <a:pt x="1406" y="1763"/>
                    <a:pt x="1454" y="1597"/>
                    <a:pt x="1358" y="1430"/>
                  </a:cubicBezTo>
                  <a:lnTo>
                    <a:pt x="620" y="168"/>
                  </a:lnTo>
                  <a:cubicBezTo>
                    <a:pt x="558" y="58"/>
                    <a:pt x="464" y="0"/>
                    <a:pt x="36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97"/>
            <p:cNvSpPr/>
            <p:nvPr/>
          </p:nvSpPr>
          <p:spPr>
            <a:xfrm>
              <a:off x="1156100" y="3303719"/>
              <a:ext cx="46168" cy="46883"/>
            </a:xfrm>
            <a:custGeom>
              <a:rect b="b" l="l" r="r" t="t"/>
              <a:pathLst>
                <a:path extrusionOk="0" h="1573" w="1549">
                  <a:moveTo>
                    <a:pt x="787" y="1"/>
                  </a:moveTo>
                  <a:cubicBezTo>
                    <a:pt x="358" y="1"/>
                    <a:pt x="1" y="334"/>
                    <a:pt x="1" y="787"/>
                  </a:cubicBezTo>
                  <a:cubicBezTo>
                    <a:pt x="1" y="1215"/>
                    <a:pt x="334" y="1573"/>
                    <a:pt x="787" y="1573"/>
                  </a:cubicBezTo>
                  <a:cubicBezTo>
                    <a:pt x="1192" y="1573"/>
                    <a:pt x="1549" y="1215"/>
                    <a:pt x="1549" y="787"/>
                  </a:cubicBezTo>
                  <a:cubicBezTo>
                    <a:pt x="1549" y="358"/>
                    <a:pt x="1239"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97"/>
            <p:cNvSpPr/>
            <p:nvPr/>
          </p:nvSpPr>
          <p:spPr>
            <a:xfrm>
              <a:off x="1266140" y="3203127"/>
              <a:ext cx="39045" cy="37465"/>
            </a:xfrm>
            <a:custGeom>
              <a:rect b="b" l="l" r="r" t="t"/>
              <a:pathLst>
                <a:path extrusionOk="0" h="1257" w="1310">
                  <a:moveTo>
                    <a:pt x="345" y="0"/>
                  </a:moveTo>
                  <a:cubicBezTo>
                    <a:pt x="262" y="0"/>
                    <a:pt x="179" y="30"/>
                    <a:pt x="119" y="89"/>
                  </a:cubicBezTo>
                  <a:cubicBezTo>
                    <a:pt x="0" y="209"/>
                    <a:pt x="0" y="423"/>
                    <a:pt x="119" y="542"/>
                  </a:cubicBezTo>
                  <a:lnTo>
                    <a:pt x="762" y="1161"/>
                  </a:lnTo>
                  <a:cubicBezTo>
                    <a:pt x="810" y="1209"/>
                    <a:pt x="857" y="1256"/>
                    <a:pt x="953" y="1256"/>
                  </a:cubicBezTo>
                  <a:cubicBezTo>
                    <a:pt x="1024" y="1256"/>
                    <a:pt x="1096" y="1209"/>
                    <a:pt x="1191" y="1161"/>
                  </a:cubicBezTo>
                  <a:cubicBezTo>
                    <a:pt x="1310" y="1042"/>
                    <a:pt x="1310" y="828"/>
                    <a:pt x="1191" y="709"/>
                  </a:cubicBezTo>
                  <a:lnTo>
                    <a:pt x="572" y="89"/>
                  </a:lnTo>
                  <a:cubicBezTo>
                    <a:pt x="512" y="30"/>
                    <a:pt x="429" y="0"/>
                    <a:pt x="34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97"/>
            <p:cNvSpPr/>
            <p:nvPr/>
          </p:nvSpPr>
          <p:spPr>
            <a:xfrm>
              <a:off x="1054614" y="3203127"/>
              <a:ext cx="39074" cy="37465"/>
            </a:xfrm>
            <a:custGeom>
              <a:rect b="b" l="l" r="r" t="t"/>
              <a:pathLst>
                <a:path extrusionOk="0" h="1257" w="1311">
                  <a:moveTo>
                    <a:pt x="956" y="0"/>
                  </a:moveTo>
                  <a:cubicBezTo>
                    <a:pt x="876" y="0"/>
                    <a:pt x="798" y="30"/>
                    <a:pt x="739" y="89"/>
                  </a:cubicBezTo>
                  <a:lnTo>
                    <a:pt x="120" y="709"/>
                  </a:lnTo>
                  <a:cubicBezTo>
                    <a:pt x="0" y="828"/>
                    <a:pt x="0" y="1042"/>
                    <a:pt x="120" y="1161"/>
                  </a:cubicBezTo>
                  <a:cubicBezTo>
                    <a:pt x="167" y="1209"/>
                    <a:pt x="239" y="1256"/>
                    <a:pt x="310" y="1256"/>
                  </a:cubicBezTo>
                  <a:cubicBezTo>
                    <a:pt x="405" y="1256"/>
                    <a:pt x="501" y="1209"/>
                    <a:pt x="548" y="1161"/>
                  </a:cubicBezTo>
                  <a:lnTo>
                    <a:pt x="1191" y="542"/>
                  </a:lnTo>
                  <a:cubicBezTo>
                    <a:pt x="1310" y="423"/>
                    <a:pt x="1310" y="209"/>
                    <a:pt x="1191" y="89"/>
                  </a:cubicBezTo>
                  <a:cubicBezTo>
                    <a:pt x="1120" y="30"/>
                    <a:pt x="1036" y="0"/>
                    <a:pt x="95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97"/>
            <p:cNvSpPr/>
            <p:nvPr/>
          </p:nvSpPr>
          <p:spPr>
            <a:xfrm>
              <a:off x="1179527" y="3214304"/>
              <a:ext cx="9985" cy="28404"/>
            </a:xfrm>
            <a:custGeom>
              <a:rect b="b" l="l" r="r" t="t"/>
              <a:pathLst>
                <a:path extrusionOk="0" h="953" w="335">
                  <a:moveTo>
                    <a:pt x="1" y="0"/>
                  </a:moveTo>
                  <a:lnTo>
                    <a:pt x="1" y="953"/>
                  </a:lnTo>
                  <a:cubicBezTo>
                    <a:pt x="167" y="953"/>
                    <a:pt x="334" y="810"/>
                    <a:pt x="334" y="619"/>
                  </a:cubicBez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97"/>
            <p:cNvSpPr/>
            <p:nvPr/>
          </p:nvSpPr>
          <p:spPr>
            <a:xfrm>
              <a:off x="1179527" y="3411613"/>
              <a:ext cx="9985" cy="28434"/>
            </a:xfrm>
            <a:custGeom>
              <a:rect b="b" l="l" r="r" t="t"/>
              <a:pathLst>
                <a:path extrusionOk="0" h="954" w="335">
                  <a:moveTo>
                    <a:pt x="1" y="1"/>
                  </a:moveTo>
                  <a:lnTo>
                    <a:pt x="1" y="953"/>
                  </a:lnTo>
                  <a:lnTo>
                    <a:pt x="334" y="953"/>
                  </a:lnTo>
                  <a:lnTo>
                    <a:pt x="334" y="310"/>
                  </a:lnTo>
                  <a:cubicBezTo>
                    <a:pt x="287" y="120"/>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97"/>
            <p:cNvSpPr/>
            <p:nvPr/>
          </p:nvSpPr>
          <p:spPr>
            <a:xfrm>
              <a:off x="1179527" y="3303033"/>
              <a:ext cx="22741" cy="47569"/>
            </a:xfrm>
            <a:custGeom>
              <a:rect b="b" l="l" r="r" t="t"/>
              <a:pathLst>
                <a:path extrusionOk="0" h="1596" w="763">
                  <a:moveTo>
                    <a:pt x="1" y="0"/>
                  </a:moveTo>
                  <a:lnTo>
                    <a:pt x="1" y="1596"/>
                  </a:lnTo>
                  <a:cubicBezTo>
                    <a:pt x="453" y="1596"/>
                    <a:pt x="763" y="1238"/>
                    <a:pt x="763" y="810"/>
                  </a:cubicBezTo>
                  <a:cubicBezTo>
                    <a:pt x="763" y="357"/>
                    <a:pt x="406"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97"/>
            <p:cNvSpPr/>
            <p:nvPr/>
          </p:nvSpPr>
          <p:spPr>
            <a:xfrm>
              <a:off x="1058161" y="3205780"/>
              <a:ext cx="242792" cy="242762"/>
            </a:xfrm>
            <a:custGeom>
              <a:rect b="b" l="l" r="r" t="t"/>
              <a:pathLst>
                <a:path extrusionOk="0" h="8145" w="8146">
                  <a:moveTo>
                    <a:pt x="4073" y="620"/>
                  </a:moveTo>
                  <a:cubicBezTo>
                    <a:pt x="5978" y="620"/>
                    <a:pt x="7478" y="2168"/>
                    <a:pt x="7526" y="4073"/>
                  </a:cubicBezTo>
                  <a:cubicBezTo>
                    <a:pt x="7526" y="5978"/>
                    <a:pt x="5978" y="7526"/>
                    <a:pt x="4073" y="7526"/>
                  </a:cubicBezTo>
                  <a:cubicBezTo>
                    <a:pt x="2168" y="7526"/>
                    <a:pt x="620" y="5978"/>
                    <a:pt x="620" y="4073"/>
                  </a:cubicBezTo>
                  <a:cubicBezTo>
                    <a:pt x="620" y="2168"/>
                    <a:pt x="2168" y="620"/>
                    <a:pt x="4073" y="620"/>
                  </a:cubicBezTo>
                  <a:close/>
                  <a:moveTo>
                    <a:pt x="4073" y="0"/>
                  </a:moveTo>
                  <a:cubicBezTo>
                    <a:pt x="1810" y="0"/>
                    <a:pt x="1" y="1834"/>
                    <a:pt x="1" y="4073"/>
                  </a:cubicBezTo>
                  <a:cubicBezTo>
                    <a:pt x="1" y="6335"/>
                    <a:pt x="1834" y="8145"/>
                    <a:pt x="4073" y="8145"/>
                  </a:cubicBezTo>
                  <a:cubicBezTo>
                    <a:pt x="6288" y="8145"/>
                    <a:pt x="8145" y="6311"/>
                    <a:pt x="8145" y="4073"/>
                  </a:cubicBezTo>
                  <a:cubicBezTo>
                    <a:pt x="8145" y="1810"/>
                    <a:pt x="6288" y="0"/>
                    <a:pt x="4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97"/>
            <p:cNvSpPr/>
            <p:nvPr/>
          </p:nvSpPr>
          <p:spPr>
            <a:xfrm>
              <a:off x="1179527" y="3205780"/>
              <a:ext cx="121426" cy="242762"/>
            </a:xfrm>
            <a:custGeom>
              <a:rect b="b" l="l" r="r" t="t"/>
              <a:pathLst>
                <a:path extrusionOk="0" h="8145" w="4074">
                  <a:moveTo>
                    <a:pt x="1" y="0"/>
                  </a:moveTo>
                  <a:lnTo>
                    <a:pt x="1" y="620"/>
                  </a:lnTo>
                  <a:cubicBezTo>
                    <a:pt x="1906" y="620"/>
                    <a:pt x="3454" y="2168"/>
                    <a:pt x="3454" y="4073"/>
                  </a:cubicBezTo>
                  <a:cubicBezTo>
                    <a:pt x="3454" y="5978"/>
                    <a:pt x="1906" y="7526"/>
                    <a:pt x="1" y="7526"/>
                  </a:cubicBezTo>
                  <a:lnTo>
                    <a:pt x="1" y="8145"/>
                  </a:lnTo>
                  <a:cubicBezTo>
                    <a:pt x="2239" y="8145"/>
                    <a:pt x="4073" y="6311"/>
                    <a:pt x="4073" y="4073"/>
                  </a:cubicBezTo>
                  <a:cubicBezTo>
                    <a:pt x="4049" y="1810"/>
                    <a:pt x="2216"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97"/>
            <p:cNvSpPr/>
            <p:nvPr/>
          </p:nvSpPr>
          <p:spPr>
            <a:xfrm>
              <a:off x="1151152" y="3128406"/>
              <a:ext cx="56808" cy="56808"/>
            </a:xfrm>
            <a:custGeom>
              <a:rect b="b" l="l" r="r" t="t"/>
              <a:pathLst>
                <a:path extrusionOk="0" h="1906" w="1906">
                  <a:moveTo>
                    <a:pt x="953" y="667"/>
                  </a:moveTo>
                  <a:cubicBezTo>
                    <a:pt x="1119" y="667"/>
                    <a:pt x="1239" y="810"/>
                    <a:pt x="1286" y="977"/>
                  </a:cubicBezTo>
                  <a:cubicBezTo>
                    <a:pt x="1286" y="1168"/>
                    <a:pt x="1119" y="1310"/>
                    <a:pt x="953" y="1310"/>
                  </a:cubicBezTo>
                  <a:cubicBezTo>
                    <a:pt x="762" y="1310"/>
                    <a:pt x="619" y="1168"/>
                    <a:pt x="619" y="977"/>
                  </a:cubicBezTo>
                  <a:cubicBezTo>
                    <a:pt x="619" y="810"/>
                    <a:pt x="762" y="667"/>
                    <a:pt x="953" y="667"/>
                  </a:cubicBezTo>
                  <a:close/>
                  <a:moveTo>
                    <a:pt x="953" y="1"/>
                  </a:moveTo>
                  <a:cubicBezTo>
                    <a:pt x="405" y="1"/>
                    <a:pt x="0" y="453"/>
                    <a:pt x="0" y="953"/>
                  </a:cubicBezTo>
                  <a:cubicBezTo>
                    <a:pt x="0" y="1501"/>
                    <a:pt x="453" y="1906"/>
                    <a:pt x="953" y="1906"/>
                  </a:cubicBezTo>
                  <a:cubicBezTo>
                    <a:pt x="1453" y="1906"/>
                    <a:pt x="1905" y="1501"/>
                    <a:pt x="1905" y="953"/>
                  </a:cubicBezTo>
                  <a:cubicBezTo>
                    <a:pt x="1905" y="429"/>
                    <a:pt x="1453"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97"/>
            <p:cNvSpPr/>
            <p:nvPr/>
          </p:nvSpPr>
          <p:spPr>
            <a:xfrm>
              <a:off x="1179527" y="3129121"/>
              <a:ext cx="28434" cy="56808"/>
            </a:xfrm>
            <a:custGeom>
              <a:rect b="b" l="l" r="r" t="t"/>
              <a:pathLst>
                <a:path extrusionOk="0" h="1906" w="954">
                  <a:moveTo>
                    <a:pt x="1" y="0"/>
                  </a:moveTo>
                  <a:lnTo>
                    <a:pt x="1" y="643"/>
                  </a:lnTo>
                  <a:cubicBezTo>
                    <a:pt x="167" y="643"/>
                    <a:pt x="334" y="786"/>
                    <a:pt x="334" y="953"/>
                  </a:cubicBezTo>
                  <a:cubicBezTo>
                    <a:pt x="334" y="1144"/>
                    <a:pt x="167" y="1286"/>
                    <a:pt x="1" y="1286"/>
                  </a:cubicBezTo>
                  <a:lnTo>
                    <a:pt x="1" y="1906"/>
                  </a:lnTo>
                  <a:cubicBezTo>
                    <a:pt x="501" y="1906"/>
                    <a:pt x="953" y="1501"/>
                    <a:pt x="953" y="953"/>
                  </a:cubicBezTo>
                  <a:cubicBezTo>
                    <a:pt x="930" y="429"/>
                    <a:pt x="50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97"/>
            <p:cNvSpPr/>
            <p:nvPr/>
          </p:nvSpPr>
          <p:spPr>
            <a:xfrm>
              <a:off x="1229927" y="3305149"/>
              <a:ext cx="144107" cy="143392"/>
            </a:xfrm>
            <a:custGeom>
              <a:rect b="b" l="l" r="r" t="t"/>
              <a:pathLst>
                <a:path extrusionOk="0" h="4811" w="4835">
                  <a:moveTo>
                    <a:pt x="2406" y="0"/>
                  </a:moveTo>
                  <a:cubicBezTo>
                    <a:pt x="1072" y="0"/>
                    <a:pt x="1" y="1072"/>
                    <a:pt x="1" y="2406"/>
                  </a:cubicBezTo>
                  <a:cubicBezTo>
                    <a:pt x="1" y="3739"/>
                    <a:pt x="1072" y="4811"/>
                    <a:pt x="2406" y="4811"/>
                  </a:cubicBezTo>
                  <a:cubicBezTo>
                    <a:pt x="3739" y="4811"/>
                    <a:pt x="4835" y="3739"/>
                    <a:pt x="4835" y="2406"/>
                  </a:cubicBezTo>
                  <a:cubicBezTo>
                    <a:pt x="4835" y="1072"/>
                    <a:pt x="3739"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97"/>
            <p:cNvSpPr/>
            <p:nvPr/>
          </p:nvSpPr>
          <p:spPr>
            <a:xfrm>
              <a:off x="1301608" y="3305149"/>
              <a:ext cx="72426" cy="142706"/>
            </a:xfrm>
            <a:custGeom>
              <a:rect b="b" l="l" r="r" t="t"/>
              <a:pathLst>
                <a:path extrusionOk="0" h="4788" w="2430">
                  <a:moveTo>
                    <a:pt x="1" y="0"/>
                  </a:moveTo>
                  <a:lnTo>
                    <a:pt x="1" y="4787"/>
                  </a:lnTo>
                  <a:cubicBezTo>
                    <a:pt x="15" y="4787"/>
                    <a:pt x="30" y="4788"/>
                    <a:pt x="44" y="4788"/>
                  </a:cubicBezTo>
                  <a:cubicBezTo>
                    <a:pt x="1381" y="4788"/>
                    <a:pt x="2430" y="3701"/>
                    <a:pt x="2430" y="2406"/>
                  </a:cubicBezTo>
                  <a:cubicBezTo>
                    <a:pt x="2430" y="1072"/>
                    <a:pt x="1358"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97"/>
            <p:cNvSpPr/>
            <p:nvPr/>
          </p:nvSpPr>
          <p:spPr>
            <a:xfrm>
              <a:off x="1248376" y="3323599"/>
              <a:ext cx="106493" cy="106493"/>
            </a:xfrm>
            <a:custGeom>
              <a:rect b="b" l="l" r="r" t="t"/>
              <a:pathLst>
                <a:path extrusionOk="0" h="3573" w="3573">
                  <a:moveTo>
                    <a:pt x="1787" y="1"/>
                  </a:moveTo>
                  <a:cubicBezTo>
                    <a:pt x="810" y="1"/>
                    <a:pt x="1" y="810"/>
                    <a:pt x="1" y="1787"/>
                  </a:cubicBezTo>
                  <a:cubicBezTo>
                    <a:pt x="1" y="2763"/>
                    <a:pt x="810" y="3573"/>
                    <a:pt x="1787" y="3573"/>
                  </a:cubicBezTo>
                  <a:cubicBezTo>
                    <a:pt x="2787" y="3573"/>
                    <a:pt x="3573" y="2763"/>
                    <a:pt x="3573" y="1787"/>
                  </a:cubicBezTo>
                  <a:cubicBezTo>
                    <a:pt x="3573" y="810"/>
                    <a:pt x="2787" y="1"/>
                    <a:pt x="1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97"/>
            <p:cNvSpPr/>
            <p:nvPr/>
          </p:nvSpPr>
          <p:spPr>
            <a:xfrm>
              <a:off x="1301608" y="3323599"/>
              <a:ext cx="53262" cy="106493"/>
            </a:xfrm>
            <a:custGeom>
              <a:rect b="b" l="l" r="r" t="t"/>
              <a:pathLst>
                <a:path extrusionOk="0" h="3573" w="1787">
                  <a:moveTo>
                    <a:pt x="1" y="1"/>
                  </a:moveTo>
                  <a:lnTo>
                    <a:pt x="1" y="3573"/>
                  </a:lnTo>
                  <a:cubicBezTo>
                    <a:pt x="1025" y="3573"/>
                    <a:pt x="1787" y="2763"/>
                    <a:pt x="1787" y="1787"/>
                  </a:cubicBez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97"/>
            <p:cNvSpPr/>
            <p:nvPr/>
          </p:nvSpPr>
          <p:spPr>
            <a:xfrm>
              <a:off x="1284589" y="3335640"/>
              <a:ext cx="40475" cy="83096"/>
            </a:xfrm>
            <a:custGeom>
              <a:rect b="b" l="l" r="r" t="t"/>
              <a:pathLst>
                <a:path extrusionOk="0" h="2788" w="1358">
                  <a:moveTo>
                    <a:pt x="429" y="573"/>
                  </a:moveTo>
                  <a:lnTo>
                    <a:pt x="429" y="1025"/>
                  </a:lnTo>
                  <a:cubicBezTo>
                    <a:pt x="405" y="1025"/>
                    <a:pt x="381" y="1002"/>
                    <a:pt x="334" y="1002"/>
                  </a:cubicBezTo>
                  <a:cubicBezTo>
                    <a:pt x="286" y="978"/>
                    <a:pt x="286" y="883"/>
                    <a:pt x="286" y="787"/>
                  </a:cubicBezTo>
                  <a:cubicBezTo>
                    <a:pt x="286" y="740"/>
                    <a:pt x="334" y="644"/>
                    <a:pt x="429" y="573"/>
                  </a:cubicBezTo>
                  <a:close/>
                  <a:moveTo>
                    <a:pt x="762" y="1502"/>
                  </a:moveTo>
                  <a:cubicBezTo>
                    <a:pt x="1001" y="1597"/>
                    <a:pt x="977" y="1811"/>
                    <a:pt x="977" y="1859"/>
                  </a:cubicBezTo>
                  <a:cubicBezTo>
                    <a:pt x="929" y="1978"/>
                    <a:pt x="881" y="2097"/>
                    <a:pt x="762" y="2169"/>
                  </a:cubicBezTo>
                  <a:lnTo>
                    <a:pt x="762" y="1502"/>
                  </a:lnTo>
                  <a:close/>
                  <a:moveTo>
                    <a:pt x="607" y="1"/>
                  </a:moveTo>
                  <a:cubicBezTo>
                    <a:pt x="522" y="1"/>
                    <a:pt x="453" y="78"/>
                    <a:pt x="453" y="168"/>
                  </a:cubicBezTo>
                  <a:lnTo>
                    <a:pt x="453" y="311"/>
                  </a:lnTo>
                  <a:lnTo>
                    <a:pt x="429" y="311"/>
                  </a:lnTo>
                  <a:cubicBezTo>
                    <a:pt x="215" y="383"/>
                    <a:pt x="72" y="549"/>
                    <a:pt x="48" y="764"/>
                  </a:cubicBezTo>
                  <a:cubicBezTo>
                    <a:pt x="0" y="978"/>
                    <a:pt x="72" y="1145"/>
                    <a:pt x="215" y="1264"/>
                  </a:cubicBezTo>
                  <a:cubicBezTo>
                    <a:pt x="286" y="1311"/>
                    <a:pt x="524" y="1407"/>
                    <a:pt x="524" y="1407"/>
                  </a:cubicBezTo>
                  <a:lnTo>
                    <a:pt x="524" y="2216"/>
                  </a:lnTo>
                  <a:cubicBezTo>
                    <a:pt x="429" y="2216"/>
                    <a:pt x="358" y="2192"/>
                    <a:pt x="286" y="2121"/>
                  </a:cubicBezTo>
                  <a:cubicBezTo>
                    <a:pt x="260" y="2112"/>
                    <a:pt x="231" y="2107"/>
                    <a:pt x="202" y="2107"/>
                  </a:cubicBezTo>
                  <a:cubicBezTo>
                    <a:pt x="151" y="2107"/>
                    <a:pt x="102" y="2123"/>
                    <a:pt x="72" y="2169"/>
                  </a:cubicBezTo>
                  <a:cubicBezTo>
                    <a:pt x="0" y="2216"/>
                    <a:pt x="48" y="2311"/>
                    <a:pt x="96" y="2359"/>
                  </a:cubicBezTo>
                  <a:cubicBezTo>
                    <a:pt x="238" y="2478"/>
                    <a:pt x="358" y="2502"/>
                    <a:pt x="524" y="2502"/>
                  </a:cubicBezTo>
                  <a:lnTo>
                    <a:pt x="524" y="2621"/>
                  </a:lnTo>
                  <a:cubicBezTo>
                    <a:pt x="524" y="2716"/>
                    <a:pt x="572" y="2788"/>
                    <a:pt x="667" y="2788"/>
                  </a:cubicBezTo>
                  <a:cubicBezTo>
                    <a:pt x="762" y="2788"/>
                    <a:pt x="810" y="2716"/>
                    <a:pt x="810" y="2621"/>
                  </a:cubicBezTo>
                  <a:lnTo>
                    <a:pt x="810" y="2502"/>
                  </a:lnTo>
                  <a:cubicBezTo>
                    <a:pt x="810" y="2502"/>
                    <a:pt x="1310" y="2192"/>
                    <a:pt x="1358" y="1954"/>
                  </a:cubicBezTo>
                  <a:cubicBezTo>
                    <a:pt x="1334" y="1621"/>
                    <a:pt x="1143" y="1335"/>
                    <a:pt x="858" y="1240"/>
                  </a:cubicBezTo>
                  <a:cubicBezTo>
                    <a:pt x="810" y="1240"/>
                    <a:pt x="762" y="1216"/>
                    <a:pt x="762" y="1216"/>
                  </a:cubicBezTo>
                  <a:lnTo>
                    <a:pt x="762" y="621"/>
                  </a:lnTo>
                  <a:cubicBezTo>
                    <a:pt x="858" y="644"/>
                    <a:pt x="881" y="668"/>
                    <a:pt x="905" y="668"/>
                  </a:cubicBezTo>
                  <a:cubicBezTo>
                    <a:pt x="935" y="698"/>
                    <a:pt x="994" y="729"/>
                    <a:pt x="1051" y="729"/>
                  </a:cubicBezTo>
                  <a:cubicBezTo>
                    <a:pt x="1084" y="729"/>
                    <a:pt x="1117" y="718"/>
                    <a:pt x="1143" y="692"/>
                  </a:cubicBezTo>
                  <a:cubicBezTo>
                    <a:pt x="1215" y="644"/>
                    <a:pt x="1239" y="525"/>
                    <a:pt x="1167" y="454"/>
                  </a:cubicBezTo>
                  <a:cubicBezTo>
                    <a:pt x="1120" y="406"/>
                    <a:pt x="977" y="287"/>
                    <a:pt x="786" y="287"/>
                  </a:cubicBezTo>
                  <a:lnTo>
                    <a:pt x="786" y="168"/>
                  </a:lnTo>
                  <a:cubicBezTo>
                    <a:pt x="786" y="97"/>
                    <a:pt x="762" y="49"/>
                    <a:pt x="691" y="25"/>
                  </a:cubicBezTo>
                  <a:cubicBezTo>
                    <a:pt x="663" y="8"/>
                    <a:pt x="634" y="1"/>
                    <a:pt x="60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97"/>
            <p:cNvSpPr/>
            <p:nvPr/>
          </p:nvSpPr>
          <p:spPr>
            <a:xfrm>
              <a:off x="1303039" y="3334239"/>
              <a:ext cx="22026" cy="85212"/>
            </a:xfrm>
            <a:custGeom>
              <a:rect b="b" l="l" r="r" t="t"/>
              <a:pathLst>
                <a:path extrusionOk="0" h="2859" w="739">
                  <a:moveTo>
                    <a:pt x="143" y="1549"/>
                  </a:moveTo>
                  <a:cubicBezTo>
                    <a:pt x="382" y="1644"/>
                    <a:pt x="358" y="1858"/>
                    <a:pt x="358" y="1906"/>
                  </a:cubicBezTo>
                  <a:cubicBezTo>
                    <a:pt x="310" y="2025"/>
                    <a:pt x="262" y="2144"/>
                    <a:pt x="143" y="2216"/>
                  </a:cubicBezTo>
                  <a:lnTo>
                    <a:pt x="143" y="1549"/>
                  </a:lnTo>
                  <a:close/>
                  <a:moveTo>
                    <a:pt x="1" y="1"/>
                  </a:moveTo>
                  <a:lnTo>
                    <a:pt x="1" y="2859"/>
                  </a:lnTo>
                  <a:cubicBezTo>
                    <a:pt x="72" y="2859"/>
                    <a:pt x="143" y="2763"/>
                    <a:pt x="143" y="2716"/>
                  </a:cubicBezTo>
                  <a:lnTo>
                    <a:pt x="143" y="2549"/>
                  </a:lnTo>
                  <a:cubicBezTo>
                    <a:pt x="429" y="2501"/>
                    <a:pt x="643" y="2239"/>
                    <a:pt x="667" y="2001"/>
                  </a:cubicBezTo>
                  <a:cubicBezTo>
                    <a:pt x="739" y="1668"/>
                    <a:pt x="548" y="1382"/>
                    <a:pt x="239" y="1287"/>
                  </a:cubicBezTo>
                  <a:cubicBezTo>
                    <a:pt x="191" y="1287"/>
                    <a:pt x="167" y="1263"/>
                    <a:pt x="120" y="1263"/>
                  </a:cubicBezTo>
                  <a:lnTo>
                    <a:pt x="120" y="620"/>
                  </a:lnTo>
                  <a:cubicBezTo>
                    <a:pt x="191" y="668"/>
                    <a:pt x="239" y="691"/>
                    <a:pt x="239" y="691"/>
                  </a:cubicBezTo>
                  <a:cubicBezTo>
                    <a:pt x="262" y="715"/>
                    <a:pt x="298" y="727"/>
                    <a:pt x="340" y="727"/>
                  </a:cubicBezTo>
                  <a:cubicBezTo>
                    <a:pt x="382" y="727"/>
                    <a:pt x="429" y="715"/>
                    <a:pt x="477" y="691"/>
                  </a:cubicBezTo>
                  <a:cubicBezTo>
                    <a:pt x="524" y="620"/>
                    <a:pt x="524" y="525"/>
                    <a:pt x="501" y="453"/>
                  </a:cubicBezTo>
                  <a:cubicBezTo>
                    <a:pt x="429" y="382"/>
                    <a:pt x="310" y="287"/>
                    <a:pt x="143" y="263"/>
                  </a:cubicBezTo>
                  <a:lnTo>
                    <a:pt x="143" y="144"/>
                  </a:lnTo>
                  <a:cubicBezTo>
                    <a:pt x="143" y="48"/>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9" name="Google Shape;22079;p97"/>
          <p:cNvGrpSpPr/>
          <p:nvPr/>
        </p:nvGrpSpPr>
        <p:grpSpPr>
          <a:xfrm>
            <a:off x="933586" y="5670900"/>
            <a:ext cx="546074" cy="541226"/>
            <a:chOff x="1052468" y="3799167"/>
            <a:chExt cx="322281" cy="319420"/>
          </a:xfrm>
        </p:grpSpPr>
        <p:sp>
          <p:nvSpPr>
            <p:cNvPr id="22080" name="Google Shape;22080;p97"/>
            <p:cNvSpPr/>
            <p:nvPr/>
          </p:nvSpPr>
          <p:spPr>
            <a:xfrm>
              <a:off x="1290968" y="4020618"/>
              <a:ext cx="83782" cy="97969"/>
            </a:xfrm>
            <a:custGeom>
              <a:rect b="b" l="l" r="r" t="t"/>
              <a:pathLst>
                <a:path extrusionOk="0" h="3287" w="2811">
                  <a:moveTo>
                    <a:pt x="334" y="0"/>
                  </a:moveTo>
                  <a:cubicBezTo>
                    <a:pt x="167" y="0"/>
                    <a:pt x="1" y="167"/>
                    <a:pt x="1" y="334"/>
                  </a:cubicBezTo>
                  <a:lnTo>
                    <a:pt x="1" y="1310"/>
                  </a:lnTo>
                  <a:cubicBezTo>
                    <a:pt x="1" y="1382"/>
                    <a:pt x="48" y="1453"/>
                    <a:pt x="72" y="1501"/>
                  </a:cubicBezTo>
                  <a:lnTo>
                    <a:pt x="1168" y="3144"/>
                  </a:lnTo>
                  <a:cubicBezTo>
                    <a:pt x="1239" y="3239"/>
                    <a:pt x="1310" y="3287"/>
                    <a:pt x="1430" y="3287"/>
                  </a:cubicBezTo>
                  <a:lnTo>
                    <a:pt x="2477" y="3287"/>
                  </a:lnTo>
                  <a:cubicBezTo>
                    <a:pt x="2525" y="3287"/>
                    <a:pt x="2596" y="3263"/>
                    <a:pt x="2644" y="3239"/>
                  </a:cubicBezTo>
                  <a:cubicBezTo>
                    <a:pt x="2787" y="3168"/>
                    <a:pt x="2811" y="3025"/>
                    <a:pt x="2739" y="2834"/>
                  </a:cubicBezTo>
                  <a:lnTo>
                    <a:pt x="1882" y="215"/>
                  </a:lnTo>
                  <a:cubicBezTo>
                    <a:pt x="1858" y="96"/>
                    <a:pt x="1739"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97"/>
            <p:cNvSpPr/>
            <p:nvPr/>
          </p:nvSpPr>
          <p:spPr>
            <a:xfrm>
              <a:off x="1129842" y="4022019"/>
              <a:ext cx="83096" cy="96568"/>
            </a:xfrm>
            <a:custGeom>
              <a:rect b="b" l="l" r="r" t="t"/>
              <a:pathLst>
                <a:path extrusionOk="0" h="3240" w="2788">
                  <a:moveTo>
                    <a:pt x="1215" y="1"/>
                  </a:moveTo>
                  <a:cubicBezTo>
                    <a:pt x="1072" y="1"/>
                    <a:pt x="953" y="96"/>
                    <a:pt x="930" y="215"/>
                  </a:cubicBezTo>
                  <a:lnTo>
                    <a:pt x="48" y="2835"/>
                  </a:lnTo>
                  <a:cubicBezTo>
                    <a:pt x="1" y="2954"/>
                    <a:pt x="48" y="3097"/>
                    <a:pt x="167" y="3192"/>
                  </a:cubicBezTo>
                  <a:cubicBezTo>
                    <a:pt x="239" y="3216"/>
                    <a:pt x="287" y="3240"/>
                    <a:pt x="358" y="3240"/>
                  </a:cubicBezTo>
                  <a:lnTo>
                    <a:pt x="1406" y="3240"/>
                  </a:lnTo>
                  <a:cubicBezTo>
                    <a:pt x="1525" y="3240"/>
                    <a:pt x="1596" y="3192"/>
                    <a:pt x="1644" y="3121"/>
                  </a:cubicBezTo>
                  <a:lnTo>
                    <a:pt x="2739" y="1477"/>
                  </a:lnTo>
                  <a:cubicBezTo>
                    <a:pt x="2763" y="1430"/>
                    <a:pt x="2787" y="1358"/>
                    <a:pt x="2787" y="1311"/>
                  </a:cubicBezTo>
                  <a:lnTo>
                    <a:pt x="2787" y="334"/>
                  </a:lnTo>
                  <a:cubicBezTo>
                    <a:pt x="2787" y="144"/>
                    <a:pt x="2644" y="1"/>
                    <a:pt x="247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97"/>
            <p:cNvSpPr/>
            <p:nvPr/>
          </p:nvSpPr>
          <p:spPr>
            <a:xfrm>
              <a:off x="1223549" y="3799167"/>
              <a:ext cx="56808" cy="75258"/>
            </a:xfrm>
            <a:custGeom>
              <a:rect b="b" l="l" r="r" t="t"/>
              <a:pathLst>
                <a:path extrusionOk="0" h="2525" w="1906">
                  <a:moveTo>
                    <a:pt x="334" y="0"/>
                  </a:moveTo>
                  <a:cubicBezTo>
                    <a:pt x="167" y="0"/>
                    <a:pt x="0" y="143"/>
                    <a:pt x="0" y="334"/>
                  </a:cubicBezTo>
                  <a:lnTo>
                    <a:pt x="0" y="2215"/>
                  </a:lnTo>
                  <a:cubicBezTo>
                    <a:pt x="0" y="2382"/>
                    <a:pt x="167" y="2525"/>
                    <a:pt x="334" y="2525"/>
                  </a:cubicBezTo>
                  <a:lnTo>
                    <a:pt x="1596" y="2525"/>
                  </a:lnTo>
                  <a:cubicBezTo>
                    <a:pt x="1763" y="2525"/>
                    <a:pt x="1905" y="2382"/>
                    <a:pt x="1905" y="2215"/>
                  </a:cubicBezTo>
                  <a:lnTo>
                    <a:pt x="1905" y="334"/>
                  </a:lnTo>
                  <a:cubicBezTo>
                    <a:pt x="1905"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97"/>
            <p:cNvSpPr/>
            <p:nvPr/>
          </p:nvSpPr>
          <p:spPr>
            <a:xfrm>
              <a:off x="1251923" y="3799883"/>
              <a:ext cx="28434" cy="74542"/>
            </a:xfrm>
            <a:custGeom>
              <a:rect b="b" l="l" r="r" t="t"/>
              <a:pathLst>
                <a:path extrusionOk="0" h="2501" w="954">
                  <a:moveTo>
                    <a:pt x="1" y="0"/>
                  </a:moveTo>
                  <a:lnTo>
                    <a:pt x="1" y="2501"/>
                  </a:lnTo>
                  <a:lnTo>
                    <a:pt x="644" y="2501"/>
                  </a:lnTo>
                  <a:cubicBezTo>
                    <a:pt x="811" y="2501"/>
                    <a:pt x="953" y="2358"/>
                    <a:pt x="953" y="2167"/>
                  </a:cubicBezTo>
                  <a:lnTo>
                    <a:pt x="953" y="310"/>
                  </a:lnTo>
                  <a:cubicBezTo>
                    <a:pt x="953" y="119"/>
                    <a:pt x="811" y="0"/>
                    <a:pt x="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97"/>
            <p:cNvSpPr/>
            <p:nvPr/>
          </p:nvSpPr>
          <p:spPr>
            <a:xfrm>
              <a:off x="1130557" y="3838212"/>
              <a:ext cx="243477" cy="243477"/>
            </a:xfrm>
            <a:custGeom>
              <a:rect b="b" l="l" r="r" t="t"/>
              <a:pathLst>
                <a:path extrusionOk="0" h="8169" w="8169">
                  <a:moveTo>
                    <a:pt x="4073" y="0"/>
                  </a:moveTo>
                  <a:cubicBezTo>
                    <a:pt x="1810" y="0"/>
                    <a:pt x="1" y="1810"/>
                    <a:pt x="1" y="4072"/>
                  </a:cubicBezTo>
                  <a:cubicBezTo>
                    <a:pt x="1" y="6335"/>
                    <a:pt x="1858" y="8168"/>
                    <a:pt x="4073" y="8168"/>
                  </a:cubicBezTo>
                  <a:cubicBezTo>
                    <a:pt x="6335" y="8168"/>
                    <a:pt x="8169" y="6335"/>
                    <a:pt x="8169" y="4072"/>
                  </a:cubicBezTo>
                  <a:cubicBezTo>
                    <a:pt x="8169" y="1810"/>
                    <a:pt x="6311" y="0"/>
                    <a:pt x="407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97"/>
            <p:cNvSpPr/>
            <p:nvPr/>
          </p:nvSpPr>
          <p:spPr>
            <a:xfrm>
              <a:off x="1251923" y="3838212"/>
              <a:ext cx="122111" cy="243477"/>
            </a:xfrm>
            <a:custGeom>
              <a:rect b="b" l="l" r="r" t="t"/>
              <a:pathLst>
                <a:path extrusionOk="0" h="8169" w="4097">
                  <a:moveTo>
                    <a:pt x="1" y="0"/>
                  </a:moveTo>
                  <a:lnTo>
                    <a:pt x="1" y="8168"/>
                  </a:lnTo>
                  <a:cubicBezTo>
                    <a:pt x="2263" y="8168"/>
                    <a:pt x="4097" y="6311"/>
                    <a:pt x="4097" y="4072"/>
                  </a:cubicBezTo>
                  <a:cubicBezTo>
                    <a:pt x="4097" y="1858"/>
                    <a:pt x="2263"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97"/>
            <p:cNvSpPr/>
            <p:nvPr/>
          </p:nvSpPr>
          <p:spPr>
            <a:xfrm>
              <a:off x="1168171" y="3875826"/>
              <a:ext cx="168249" cy="168249"/>
            </a:xfrm>
            <a:custGeom>
              <a:rect b="b" l="l" r="r" t="t"/>
              <a:pathLst>
                <a:path extrusionOk="0" h="5645" w="5645">
                  <a:moveTo>
                    <a:pt x="2811" y="0"/>
                  </a:moveTo>
                  <a:cubicBezTo>
                    <a:pt x="1263" y="0"/>
                    <a:pt x="1" y="1262"/>
                    <a:pt x="1" y="2810"/>
                  </a:cubicBezTo>
                  <a:cubicBezTo>
                    <a:pt x="1" y="4358"/>
                    <a:pt x="1263" y="5644"/>
                    <a:pt x="2811" y="5644"/>
                  </a:cubicBezTo>
                  <a:cubicBezTo>
                    <a:pt x="4383" y="5644"/>
                    <a:pt x="5645" y="4358"/>
                    <a:pt x="5645" y="2810"/>
                  </a:cubicBezTo>
                  <a:cubicBezTo>
                    <a:pt x="5645" y="1262"/>
                    <a:pt x="4359" y="0"/>
                    <a:pt x="281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97"/>
            <p:cNvSpPr/>
            <p:nvPr/>
          </p:nvSpPr>
          <p:spPr>
            <a:xfrm>
              <a:off x="1251923" y="3875826"/>
              <a:ext cx="84497" cy="168249"/>
            </a:xfrm>
            <a:custGeom>
              <a:rect b="b" l="l" r="r" t="t"/>
              <a:pathLst>
                <a:path extrusionOk="0" h="5645" w="2835">
                  <a:moveTo>
                    <a:pt x="1" y="0"/>
                  </a:moveTo>
                  <a:lnTo>
                    <a:pt x="1" y="5644"/>
                  </a:lnTo>
                  <a:cubicBezTo>
                    <a:pt x="1573" y="5644"/>
                    <a:pt x="2835" y="4358"/>
                    <a:pt x="2835" y="2810"/>
                  </a:cubicBezTo>
                  <a:cubicBezTo>
                    <a:pt x="2835" y="1262"/>
                    <a:pt x="1549"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97"/>
            <p:cNvSpPr/>
            <p:nvPr/>
          </p:nvSpPr>
          <p:spPr>
            <a:xfrm>
              <a:off x="1205099" y="3912724"/>
              <a:ext cx="94422" cy="94422"/>
            </a:xfrm>
            <a:custGeom>
              <a:rect b="b" l="l" r="r" t="t"/>
              <a:pathLst>
                <a:path extrusionOk="0" h="3168" w="3168">
                  <a:moveTo>
                    <a:pt x="1572" y="1"/>
                  </a:moveTo>
                  <a:cubicBezTo>
                    <a:pt x="715" y="1"/>
                    <a:pt x="0" y="715"/>
                    <a:pt x="0" y="1572"/>
                  </a:cubicBezTo>
                  <a:cubicBezTo>
                    <a:pt x="0" y="2453"/>
                    <a:pt x="715" y="3168"/>
                    <a:pt x="1572" y="3168"/>
                  </a:cubicBezTo>
                  <a:cubicBezTo>
                    <a:pt x="2453" y="3168"/>
                    <a:pt x="3167" y="2453"/>
                    <a:pt x="3167" y="1572"/>
                  </a:cubicBezTo>
                  <a:cubicBezTo>
                    <a:pt x="3167" y="715"/>
                    <a:pt x="2453" y="1"/>
                    <a:pt x="1572"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97"/>
            <p:cNvSpPr/>
            <p:nvPr/>
          </p:nvSpPr>
          <p:spPr>
            <a:xfrm>
              <a:off x="1251923" y="3912724"/>
              <a:ext cx="46883" cy="94422"/>
            </a:xfrm>
            <a:custGeom>
              <a:rect b="b" l="l" r="r" t="t"/>
              <a:pathLst>
                <a:path extrusionOk="0" h="3168" w="1573">
                  <a:moveTo>
                    <a:pt x="1" y="1"/>
                  </a:moveTo>
                  <a:lnTo>
                    <a:pt x="1" y="3168"/>
                  </a:lnTo>
                  <a:cubicBezTo>
                    <a:pt x="882" y="3168"/>
                    <a:pt x="1573" y="2453"/>
                    <a:pt x="1573" y="1572"/>
                  </a:cubicBezTo>
                  <a:cubicBezTo>
                    <a:pt x="1573" y="715"/>
                    <a:pt x="858"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97"/>
            <p:cNvSpPr/>
            <p:nvPr/>
          </p:nvSpPr>
          <p:spPr>
            <a:xfrm>
              <a:off x="1052468" y="3925600"/>
              <a:ext cx="208724" cy="68790"/>
            </a:xfrm>
            <a:custGeom>
              <a:rect b="b" l="l" r="r" t="t"/>
              <a:pathLst>
                <a:path extrusionOk="0" h="2308" w="7003">
                  <a:moveTo>
                    <a:pt x="363" y="1"/>
                  </a:moveTo>
                  <a:cubicBezTo>
                    <a:pt x="313" y="1"/>
                    <a:pt x="261" y="14"/>
                    <a:pt x="215" y="45"/>
                  </a:cubicBezTo>
                  <a:cubicBezTo>
                    <a:pt x="25" y="140"/>
                    <a:pt x="1" y="354"/>
                    <a:pt x="120" y="497"/>
                  </a:cubicBezTo>
                  <a:lnTo>
                    <a:pt x="358" y="831"/>
                  </a:lnTo>
                  <a:cubicBezTo>
                    <a:pt x="192" y="831"/>
                    <a:pt x="25" y="974"/>
                    <a:pt x="25" y="1140"/>
                  </a:cubicBezTo>
                  <a:cubicBezTo>
                    <a:pt x="25" y="1331"/>
                    <a:pt x="192" y="1474"/>
                    <a:pt x="358" y="1474"/>
                  </a:cubicBezTo>
                  <a:lnTo>
                    <a:pt x="120" y="1807"/>
                  </a:lnTo>
                  <a:cubicBezTo>
                    <a:pt x="25" y="1950"/>
                    <a:pt x="25" y="2140"/>
                    <a:pt x="192" y="2260"/>
                  </a:cubicBezTo>
                  <a:cubicBezTo>
                    <a:pt x="239" y="2283"/>
                    <a:pt x="311" y="2307"/>
                    <a:pt x="358" y="2307"/>
                  </a:cubicBezTo>
                  <a:cubicBezTo>
                    <a:pt x="453" y="2307"/>
                    <a:pt x="549" y="2283"/>
                    <a:pt x="596" y="2188"/>
                  </a:cubicBezTo>
                  <a:lnTo>
                    <a:pt x="1144" y="1474"/>
                  </a:lnTo>
                  <a:lnTo>
                    <a:pt x="1620" y="1474"/>
                  </a:lnTo>
                  <a:lnTo>
                    <a:pt x="1382" y="1807"/>
                  </a:lnTo>
                  <a:cubicBezTo>
                    <a:pt x="1287" y="1950"/>
                    <a:pt x="1287" y="2140"/>
                    <a:pt x="1430" y="2260"/>
                  </a:cubicBezTo>
                  <a:cubicBezTo>
                    <a:pt x="1501" y="2283"/>
                    <a:pt x="1549" y="2307"/>
                    <a:pt x="1620" y="2307"/>
                  </a:cubicBezTo>
                  <a:cubicBezTo>
                    <a:pt x="1692" y="2307"/>
                    <a:pt x="1787" y="2283"/>
                    <a:pt x="1859" y="2188"/>
                  </a:cubicBezTo>
                  <a:lnTo>
                    <a:pt x="2382" y="1474"/>
                  </a:lnTo>
                  <a:lnTo>
                    <a:pt x="6669" y="1474"/>
                  </a:lnTo>
                  <a:cubicBezTo>
                    <a:pt x="6836" y="1474"/>
                    <a:pt x="7002" y="1331"/>
                    <a:pt x="6955" y="1116"/>
                  </a:cubicBezTo>
                  <a:cubicBezTo>
                    <a:pt x="7002" y="974"/>
                    <a:pt x="6883" y="855"/>
                    <a:pt x="6693" y="855"/>
                  </a:cubicBezTo>
                  <a:lnTo>
                    <a:pt x="2454" y="855"/>
                  </a:lnTo>
                  <a:lnTo>
                    <a:pt x="1906" y="140"/>
                  </a:lnTo>
                  <a:cubicBezTo>
                    <a:pt x="1848" y="53"/>
                    <a:pt x="1754" y="1"/>
                    <a:pt x="1652" y="1"/>
                  </a:cubicBezTo>
                  <a:cubicBezTo>
                    <a:pt x="1587" y="1"/>
                    <a:pt x="1519" y="22"/>
                    <a:pt x="1454" y="69"/>
                  </a:cubicBezTo>
                  <a:cubicBezTo>
                    <a:pt x="1311" y="164"/>
                    <a:pt x="1287" y="378"/>
                    <a:pt x="1406" y="521"/>
                  </a:cubicBezTo>
                  <a:lnTo>
                    <a:pt x="1644" y="855"/>
                  </a:lnTo>
                  <a:lnTo>
                    <a:pt x="1168" y="855"/>
                  </a:lnTo>
                  <a:lnTo>
                    <a:pt x="620" y="140"/>
                  </a:lnTo>
                  <a:cubicBezTo>
                    <a:pt x="572" y="59"/>
                    <a:pt x="469" y="1"/>
                    <a:pt x="36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97"/>
            <p:cNvSpPr/>
            <p:nvPr/>
          </p:nvSpPr>
          <p:spPr>
            <a:xfrm>
              <a:off x="1251923" y="3951054"/>
              <a:ext cx="11386" cy="18479"/>
            </a:xfrm>
            <a:custGeom>
              <a:rect b="b" l="l" r="r" t="t"/>
              <a:pathLst>
                <a:path extrusionOk="0" h="620" w="382">
                  <a:moveTo>
                    <a:pt x="1" y="1"/>
                  </a:moveTo>
                  <a:lnTo>
                    <a:pt x="1" y="620"/>
                  </a:lnTo>
                  <a:cubicBezTo>
                    <a:pt x="168" y="620"/>
                    <a:pt x="287" y="524"/>
                    <a:pt x="310" y="405"/>
                  </a:cubicBezTo>
                  <a:cubicBezTo>
                    <a:pt x="382" y="167"/>
                    <a:pt x="21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92" name="Google Shape;22092;p97"/>
          <p:cNvGrpSpPr/>
          <p:nvPr/>
        </p:nvGrpSpPr>
        <p:grpSpPr>
          <a:xfrm>
            <a:off x="988936" y="6514394"/>
            <a:ext cx="436637" cy="542438"/>
            <a:chOff x="1085134" y="4185291"/>
            <a:chExt cx="257694" cy="320136"/>
          </a:xfrm>
        </p:grpSpPr>
        <p:sp>
          <p:nvSpPr>
            <p:cNvPr id="22093" name="Google Shape;22093;p97"/>
            <p:cNvSpPr/>
            <p:nvPr/>
          </p:nvSpPr>
          <p:spPr>
            <a:xfrm>
              <a:off x="1190882" y="4186006"/>
              <a:ext cx="151946" cy="205148"/>
            </a:xfrm>
            <a:custGeom>
              <a:rect b="b" l="l" r="r" t="t"/>
              <a:pathLst>
                <a:path extrusionOk="0" h="6883" w="5098">
                  <a:moveTo>
                    <a:pt x="953" y="0"/>
                  </a:moveTo>
                  <a:cubicBezTo>
                    <a:pt x="739" y="0"/>
                    <a:pt x="501" y="24"/>
                    <a:pt x="263" y="72"/>
                  </a:cubicBezTo>
                  <a:cubicBezTo>
                    <a:pt x="120" y="72"/>
                    <a:pt x="1" y="214"/>
                    <a:pt x="1" y="357"/>
                  </a:cubicBezTo>
                  <a:lnTo>
                    <a:pt x="1" y="1643"/>
                  </a:lnTo>
                  <a:cubicBezTo>
                    <a:pt x="1" y="1691"/>
                    <a:pt x="25" y="1762"/>
                    <a:pt x="72" y="1810"/>
                  </a:cubicBezTo>
                  <a:lnTo>
                    <a:pt x="3240" y="6740"/>
                  </a:lnTo>
                  <a:cubicBezTo>
                    <a:pt x="3311" y="6811"/>
                    <a:pt x="3406" y="6882"/>
                    <a:pt x="3525" y="6882"/>
                  </a:cubicBezTo>
                  <a:cubicBezTo>
                    <a:pt x="4383" y="6882"/>
                    <a:pt x="5097" y="6192"/>
                    <a:pt x="5073" y="5311"/>
                  </a:cubicBezTo>
                  <a:lnTo>
                    <a:pt x="5073" y="4120"/>
                  </a:lnTo>
                  <a:cubicBezTo>
                    <a:pt x="5073" y="1858"/>
                    <a:pt x="3216"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97"/>
            <p:cNvSpPr/>
            <p:nvPr/>
          </p:nvSpPr>
          <p:spPr>
            <a:xfrm>
              <a:off x="1215024" y="4186006"/>
              <a:ext cx="127804" cy="205863"/>
            </a:xfrm>
            <a:custGeom>
              <a:rect b="b" l="l" r="r" t="t"/>
              <a:pathLst>
                <a:path extrusionOk="0" h="6907" w="4288">
                  <a:moveTo>
                    <a:pt x="1" y="0"/>
                  </a:moveTo>
                  <a:lnTo>
                    <a:pt x="1" y="2953"/>
                  </a:lnTo>
                  <a:lnTo>
                    <a:pt x="2430" y="6763"/>
                  </a:lnTo>
                  <a:cubicBezTo>
                    <a:pt x="2501" y="6859"/>
                    <a:pt x="2572" y="6906"/>
                    <a:pt x="2692" y="6906"/>
                  </a:cubicBezTo>
                  <a:cubicBezTo>
                    <a:pt x="3573" y="6906"/>
                    <a:pt x="4287" y="6192"/>
                    <a:pt x="4287" y="5334"/>
                  </a:cubicBezTo>
                  <a:lnTo>
                    <a:pt x="4287" y="4144"/>
                  </a:lnTo>
                  <a:cubicBezTo>
                    <a:pt x="4287" y="1858"/>
                    <a:pt x="2406" y="0"/>
                    <a:pt x="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97"/>
            <p:cNvSpPr/>
            <p:nvPr/>
          </p:nvSpPr>
          <p:spPr>
            <a:xfrm>
              <a:off x="1085134" y="4185291"/>
              <a:ext cx="220050" cy="281091"/>
            </a:xfrm>
            <a:custGeom>
              <a:rect b="b" l="l" r="r" t="t"/>
              <a:pathLst>
                <a:path extrusionOk="0" h="9431" w="7383">
                  <a:moveTo>
                    <a:pt x="3168" y="0"/>
                  </a:moveTo>
                  <a:cubicBezTo>
                    <a:pt x="3025" y="0"/>
                    <a:pt x="2858" y="143"/>
                    <a:pt x="2858" y="334"/>
                  </a:cubicBezTo>
                  <a:lnTo>
                    <a:pt x="2858" y="1786"/>
                  </a:lnTo>
                  <a:cubicBezTo>
                    <a:pt x="2668" y="1929"/>
                    <a:pt x="2453" y="2072"/>
                    <a:pt x="2310" y="2286"/>
                  </a:cubicBezTo>
                  <a:lnTo>
                    <a:pt x="310" y="4692"/>
                  </a:lnTo>
                  <a:cubicBezTo>
                    <a:pt x="0" y="5097"/>
                    <a:pt x="0" y="5620"/>
                    <a:pt x="358" y="5978"/>
                  </a:cubicBezTo>
                  <a:lnTo>
                    <a:pt x="667" y="6287"/>
                  </a:lnTo>
                  <a:cubicBezTo>
                    <a:pt x="840" y="6460"/>
                    <a:pt x="1083" y="6555"/>
                    <a:pt x="1327" y="6555"/>
                  </a:cubicBezTo>
                  <a:cubicBezTo>
                    <a:pt x="1486" y="6555"/>
                    <a:pt x="1646" y="6515"/>
                    <a:pt x="1787" y="6430"/>
                  </a:cubicBezTo>
                  <a:lnTo>
                    <a:pt x="2787" y="5859"/>
                  </a:lnTo>
                  <a:lnTo>
                    <a:pt x="3025" y="5859"/>
                  </a:lnTo>
                  <a:lnTo>
                    <a:pt x="3025" y="6049"/>
                  </a:lnTo>
                  <a:lnTo>
                    <a:pt x="2549" y="6454"/>
                  </a:lnTo>
                  <a:cubicBezTo>
                    <a:pt x="1763" y="7121"/>
                    <a:pt x="1310" y="8097"/>
                    <a:pt x="1310" y="9097"/>
                  </a:cubicBezTo>
                  <a:cubicBezTo>
                    <a:pt x="1310" y="9288"/>
                    <a:pt x="1477" y="9431"/>
                    <a:pt x="1644" y="9431"/>
                  </a:cubicBezTo>
                  <a:lnTo>
                    <a:pt x="7097" y="9431"/>
                  </a:lnTo>
                  <a:cubicBezTo>
                    <a:pt x="7240" y="9431"/>
                    <a:pt x="7383" y="9288"/>
                    <a:pt x="7383" y="9097"/>
                  </a:cubicBezTo>
                  <a:lnTo>
                    <a:pt x="7383" y="4120"/>
                  </a:lnTo>
                  <a:cubicBezTo>
                    <a:pt x="7383" y="2644"/>
                    <a:pt x="6240" y="1381"/>
                    <a:pt x="4740" y="1262"/>
                  </a:cubicBezTo>
                  <a:lnTo>
                    <a:pt x="4740" y="1143"/>
                  </a:lnTo>
                  <a:cubicBezTo>
                    <a:pt x="4740" y="500"/>
                    <a:pt x="4216" y="0"/>
                    <a:pt x="35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97"/>
            <p:cNvSpPr/>
            <p:nvPr/>
          </p:nvSpPr>
          <p:spPr>
            <a:xfrm>
              <a:off x="1215024" y="4193815"/>
              <a:ext cx="90160" cy="271851"/>
            </a:xfrm>
            <a:custGeom>
              <a:rect b="b" l="l" r="r" t="t"/>
              <a:pathLst>
                <a:path extrusionOk="0" h="9121" w="3025">
                  <a:moveTo>
                    <a:pt x="1" y="0"/>
                  </a:moveTo>
                  <a:lnTo>
                    <a:pt x="1" y="9121"/>
                  </a:lnTo>
                  <a:lnTo>
                    <a:pt x="2692" y="9121"/>
                  </a:lnTo>
                  <a:cubicBezTo>
                    <a:pt x="2882" y="9121"/>
                    <a:pt x="3025" y="8978"/>
                    <a:pt x="3025" y="8788"/>
                  </a:cubicBezTo>
                  <a:lnTo>
                    <a:pt x="3025" y="3810"/>
                  </a:lnTo>
                  <a:cubicBezTo>
                    <a:pt x="3025" y="2358"/>
                    <a:pt x="1882" y="1119"/>
                    <a:pt x="382" y="1000"/>
                  </a:cubicBezTo>
                  <a:lnTo>
                    <a:pt x="382" y="881"/>
                  </a:lnTo>
                  <a:cubicBezTo>
                    <a:pt x="382" y="548"/>
                    <a:pt x="239" y="214"/>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97"/>
            <p:cNvSpPr/>
            <p:nvPr/>
          </p:nvSpPr>
          <p:spPr>
            <a:xfrm>
              <a:off x="1248376" y="4372407"/>
              <a:ext cx="19194" cy="55020"/>
            </a:xfrm>
            <a:custGeom>
              <a:rect b="b" l="l" r="r" t="t"/>
              <a:pathLst>
                <a:path extrusionOk="0" h="1846" w="644">
                  <a:moveTo>
                    <a:pt x="346" y="1"/>
                  </a:moveTo>
                  <a:cubicBezTo>
                    <a:pt x="326" y="1"/>
                    <a:pt x="306" y="4"/>
                    <a:pt x="287" y="9"/>
                  </a:cubicBezTo>
                  <a:cubicBezTo>
                    <a:pt x="120" y="33"/>
                    <a:pt x="1" y="176"/>
                    <a:pt x="1" y="319"/>
                  </a:cubicBezTo>
                  <a:lnTo>
                    <a:pt x="1" y="1581"/>
                  </a:lnTo>
                  <a:cubicBezTo>
                    <a:pt x="1" y="1713"/>
                    <a:pt x="103" y="1846"/>
                    <a:pt x="250" y="1846"/>
                  </a:cubicBezTo>
                  <a:cubicBezTo>
                    <a:pt x="262" y="1846"/>
                    <a:pt x="274" y="1845"/>
                    <a:pt x="287" y="1843"/>
                  </a:cubicBezTo>
                  <a:cubicBezTo>
                    <a:pt x="301" y="1845"/>
                    <a:pt x="315" y="1846"/>
                    <a:pt x="328" y="1846"/>
                  </a:cubicBezTo>
                  <a:cubicBezTo>
                    <a:pt x="501" y="1846"/>
                    <a:pt x="644" y="1712"/>
                    <a:pt x="644" y="1557"/>
                  </a:cubicBezTo>
                  <a:lnTo>
                    <a:pt x="644" y="295"/>
                  </a:lnTo>
                  <a:cubicBezTo>
                    <a:pt x="644" y="148"/>
                    <a:pt x="496" y="1"/>
                    <a:pt x="34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97"/>
            <p:cNvSpPr/>
            <p:nvPr/>
          </p:nvSpPr>
          <p:spPr>
            <a:xfrm>
              <a:off x="1176695" y="4275421"/>
              <a:ext cx="19910" cy="19910"/>
            </a:xfrm>
            <a:custGeom>
              <a:rect b="b" l="l" r="r" t="t"/>
              <a:pathLst>
                <a:path extrusionOk="0" h="668" w="668">
                  <a:moveTo>
                    <a:pt x="334" y="1"/>
                  </a:moveTo>
                  <a:cubicBezTo>
                    <a:pt x="143" y="1"/>
                    <a:pt x="1" y="144"/>
                    <a:pt x="1" y="334"/>
                  </a:cubicBezTo>
                  <a:cubicBezTo>
                    <a:pt x="1" y="525"/>
                    <a:pt x="143" y="667"/>
                    <a:pt x="334" y="667"/>
                  </a:cubicBezTo>
                  <a:cubicBezTo>
                    <a:pt x="501" y="667"/>
                    <a:pt x="667" y="525"/>
                    <a:pt x="667" y="334"/>
                  </a:cubicBezTo>
                  <a:cubicBezTo>
                    <a:pt x="667" y="144"/>
                    <a:pt x="501"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97"/>
            <p:cNvSpPr/>
            <p:nvPr/>
          </p:nvSpPr>
          <p:spPr>
            <a:xfrm>
              <a:off x="1086565" y="4447188"/>
              <a:ext cx="256263" cy="57524"/>
            </a:xfrm>
            <a:custGeom>
              <a:rect b="b" l="l" r="r" t="t"/>
              <a:pathLst>
                <a:path extrusionOk="0" h="1930" w="8598">
                  <a:moveTo>
                    <a:pt x="1143" y="1"/>
                  </a:moveTo>
                  <a:cubicBezTo>
                    <a:pt x="500" y="1"/>
                    <a:pt x="0" y="525"/>
                    <a:pt x="0" y="1144"/>
                  </a:cubicBezTo>
                  <a:lnTo>
                    <a:pt x="0" y="1596"/>
                  </a:lnTo>
                  <a:cubicBezTo>
                    <a:pt x="0" y="1787"/>
                    <a:pt x="143" y="1930"/>
                    <a:pt x="310" y="1930"/>
                  </a:cubicBezTo>
                  <a:lnTo>
                    <a:pt x="8264" y="1930"/>
                  </a:lnTo>
                  <a:cubicBezTo>
                    <a:pt x="8454" y="1930"/>
                    <a:pt x="8597" y="1811"/>
                    <a:pt x="8597" y="1596"/>
                  </a:cubicBezTo>
                  <a:lnTo>
                    <a:pt x="8597" y="1144"/>
                  </a:lnTo>
                  <a:cubicBezTo>
                    <a:pt x="8597" y="501"/>
                    <a:pt x="8049" y="1"/>
                    <a:pt x="743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97"/>
            <p:cNvSpPr/>
            <p:nvPr/>
          </p:nvSpPr>
          <p:spPr>
            <a:xfrm>
              <a:off x="1215024" y="4447903"/>
              <a:ext cx="127804" cy="57524"/>
            </a:xfrm>
            <a:custGeom>
              <a:rect b="b" l="l" r="r" t="t"/>
              <a:pathLst>
                <a:path extrusionOk="0" h="1930" w="4288">
                  <a:moveTo>
                    <a:pt x="1" y="1"/>
                  </a:moveTo>
                  <a:lnTo>
                    <a:pt x="1" y="1930"/>
                  </a:lnTo>
                  <a:lnTo>
                    <a:pt x="3954" y="1930"/>
                  </a:lnTo>
                  <a:cubicBezTo>
                    <a:pt x="4144" y="1930"/>
                    <a:pt x="4287" y="1787"/>
                    <a:pt x="4287" y="1596"/>
                  </a:cubicBezTo>
                  <a:lnTo>
                    <a:pt x="4287" y="1167"/>
                  </a:lnTo>
                  <a:cubicBezTo>
                    <a:pt x="4287" y="501"/>
                    <a:pt x="3739" y="1"/>
                    <a:pt x="312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1" name="Google Shape;22101;p97"/>
          <p:cNvGrpSpPr/>
          <p:nvPr/>
        </p:nvGrpSpPr>
        <p:grpSpPr>
          <a:xfrm>
            <a:off x="1811639" y="3063123"/>
            <a:ext cx="541240" cy="541240"/>
            <a:chOff x="1774698" y="1931106"/>
            <a:chExt cx="346749" cy="346749"/>
          </a:xfrm>
        </p:grpSpPr>
        <p:sp>
          <p:nvSpPr>
            <p:cNvPr id="22102" name="Google Shape;22102;p97"/>
            <p:cNvSpPr/>
            <p:nvPr/>
          </p:nvSpPr>
          <p:spPr>
            <a:xfrm>
              <a:off x="1884089" y="2115235"/>
              <a:ext cx="129485" cy="71699"/>
            </a:xfrm>
            <a:custGeom>
              <a:rect b="b" l="l" r="r" t="t"/>
              <a:pathLst>
                <a:path extrusionOk="0" h="2216" w="4002">
                  <a:moveTo>
                    <a:pt x="2001" y="1"/>
                  </a:moveTo>
                  <a:cubicBezTo>
                    <a:pt x="906" y="1"/>
                    <a:pt x="1" y="906"/>
                    <a:pt x="1" y="2001"/>
                  </a:cubicBezTo>
                  <a:lnTo>
                    <a:pt x="1" y="2215"/>
                  </a:lnTo>
                  <a:lnTo>
                    <a:pt x="4002" y="2215"/>
                  </a:ln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97"/>
            <p:cNvSpPr/>
            <p:nvPr/>
          </p:nvSpPr>
          <p:spPr>
            <a:xfrm>
              <a:off x="1948054" y="2115235"/>
              <a:ext cx="64742" cy="71699"/>
            </a:xfrm>
            <a:custGeom>
              <a:rect b="b" l="l" r="r" t="t"/>
              <a:pathLst>
                <a:path extrusionOk="0" h="2216" w="2001">
                  <a:moveTo>
                    <a:pt x="0" y="1"/>
                  </a:moveTo>
                  <a:lnTo>
                    <a:pt x="0" y="2215"/>
                  </a:lnTo>
                  <a:lnTo>
                    <a:pt x="2001" y="2215"/>
                  </a:lnTo>
                  <a:lnTo>
                    <a:pt x="2001" y="2001"/>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97"/>
            <p:cNvSpPr/>
            <p:nvPr/>
          </p:nvSpPr>
          <p:spPr>
            <a:xfrm>
              <a:off x="1907222" y="2055152"/>
              <a:ext cx="80920" cy="80920"/>
            </a:xfrm>
            <a:custGeom>
              <a:rect b="b" l="l" r="r" t="t"/>
              <a:pathLst>
                <a:path extrusionOk="0" h="2501" w="2501">
                  <a:moveTo>
                    <a:pt x="1262" y="0"/>
                  </a:moveTo>
                  <a:cubicBezTo>
                    <a:pt x="572" y="0"/>
                    <a:pt x="0" y="548"/>
                    <a:pt x="0" y="1238"/>
                  </a:cubicBezTo>
                  <a:cubicBezTo>
                    <a:pt x="0" y="1929"/>
                    <a:pt x="572" y="2501"/>
                    <a:pt x="1262" y="2501"/>
                  </a:cubicBezTo>
                  <a:cubicBezTo>
                    <a:pt x="1977" y="2501"/>
                    <a:pt x="2501" y="1929"/>
                    <a:pt x="2501" y="1238"/>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97"/>
            <p:cNvSpPr/>
            <p:nvPr/>
          </p:nvSpPr>
          <p:spPr>
            <a:xfrm>
              <a:off x="1948830" y="2055152"/>
              <a:ext cx="40864" cy="80920"/>
            </a:xfrm>
            <a:custGeom>
              <a:rect b="b" l="l" r="r" t="t"/>
              <a:pathLst>
                <a:path extrusionOk="0" h="2501" w="1263">
                  <a:moveTo>
                    <a:pt x="0" y="0"/>
                  </a:moveTo>
                  <a:lnTo>
                    <a:pt x="0" y="2501"/>
                  </a:lnTo>
                  <a:cubicBezTo>
                    <a:pt x="691" y="2501"/>
                    <a:pt x="1262" y="1929"/>
                    <a:pt x="1262" y="1238"/>
                  </a:cubicBezTo>
                  <a:cubicBezTo>
                    <a:pt x="1262"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97"/>
            <p:cNvSpPr/>
            <p:nvPr/>
          </p:nvSpPr>
          <p:spPr>
            <a:xfrm>
              <a:off x="1774698" y="1931106"/>
              <a:ext cx="346749" cy="346749"/>
            </a:xfrm>
            <a:custGeom>
              <a:rect b="b" l="l" r="r" t="t"/>
              <a:pathLst>
                <a:path extrusionOk="0" h="10717" w="10717">
                  <a:moveTo>
                    <a:pt x="10098" y="5263"/>
                  </a:moveTo>
                  <a:lnTo>
                    <a:pt x="10098" y="10097"/>
                  </a:lnTo>
                  <a:lnTo>
                    <a:pt x="7549" y="10097"/>
                  </a:lnTo>
                  <a:lnTo>
                    <a:pt x="7549" y="9478"/>
                  </a:lnTo>
                  <a:lnTo>
                    <a:pt x="9145" y="9478"/>
                  </a:lnTo>
                  <a:cubicBezTo>
                    <a:pt x="9312" y="9478"/>
                    <a:pt x="9455" y="9335"/>
                    <a:pt x="9455" y="9145"/>
                  </a:cubicBezTo>
                  <a:lnTo>
                    <a:pt x="9455" y="5263"/>
                  </a:lnTo>
                  <a:close/>
                  <a:moveTo>
                    <a:pt x="334" y="0"/>
                  </a:moveTo>
                  <a:cubicBezTo>
                    <a:pt x="143" y="0"/>
                    <a:pt x="0" y="167"/>
                    <a:pt x="0" y="333"/>
                  </a:cubicBezTo>
                  <a:lnTo>
                    <a:pt x="0" y="10407"/>
                  </a:lnTo>
                  <a:cubicBezTo>
                    <a:pt x="0" y="10574"/>
                    <a:pt x="143" y="10716"/>
                    <a:pt x="334" y="10716"/>
                  </a:cubicBezTo>
                  <a:lnTo>
                    <a:pt x="10383" y="10716"/>
                  </a:lnTo>
                  <a:cubicBezTo>
                    <a:pt x="10574" y="10716"/>
                    <a:pt x="10717" y="10574"/>
                    <a:pt x="10717" y="10407"/>
                  </a:cubicBezTo>
                  <a:lnTo>
                    <a:pt x="10717" y="333"/>
                  </a:lnTo>
                  <a:cubicBezTo>
                    <a:pt x="10717" y="167"/>
                    <a:pt x="10574" y="24"/>
                    <a:pt x="10407" y="24"/>
                  </a:cubicBezTo>
                  <a:lnTo>
                    <a:pt x="6001" y="24"/>
                  </a:lnTo>
                  <a:cubicBezTo>
                    <a:pt x="5835" y="24"/>
                    <a:pt x="5692" y="167"/>
                    <a:pt x="5692" y="333"/>
                  </a:cubicBezTo>
                  <a:cubicBezTo>
                    <a:pt x="5692" y="524"/>
                    <a:pt x="5835" y="667"/>
                    <a:pt x="6001" y="667"/>
                  </a:cubicBezTo>
                  <a:lnTo>
                    <a:pt x="10121" y="667"/>
                  </a:lnTo>
                  <a:lnTo>
                    <a:pt x="10121" y="4668"/>
                  </a:lnTo>
                  <a:lnTo>
                    <a:pt x="9502" y="4668"/>
                  </a:lnTo>
                  <a:lnTo>
                    <a:pt x="9502" y="4120"/>
                  </a:lnTo>
                  <a:cubicBezTo>
                    <a:pt x="9502" y="3953"/>
                    <a:pt x="9336" y="3787"/>
                    <a:pt x="9169" y="3787"/>
                  </a:cubicBezTo>
                  <a:cubicBezTo>
                    <a:pt x="8978" y="3787"/>
                    <a:pt x="8835" y="3953"/>
                    <a:pt x="8835" y="4120"/>
                  </a:cubicBezTo>
                  <a:lnTo>
                    <a:pt x="8835" y="6525"/>
                  </a:lnTo>
                  <a:lnTo>
                    <a:pt x="8216" y="6525"/>
                  </a:lnTo>
                  <a:lnTo>
                    <a:pt x="8216" y="6001"/>
                  </a:lnTo>
                  <a:cubicBezTo>
                    <a:pt x="8216" y="5811"/>
                    <a:pt x="8073" y="5668"/>
                    <a:pt x="7883" y="5668"/>
                  </a:cubicBezTo>
                  <a:cubicBezTo>
                    <a:pt x="7716" y="5668"/>
                    <a:pt x="7549" y="5811"/>
                    <a:pt x="7549" y="6001"/>
                  </a:cubicBezTo>
                  <a:lnTo>
                    <a:pt x="7549" y="7573"/>
                  </a:lnTo>
                  <a:lnTo>
                    <a:pt x="3120" y="7573"/>
                  </a:lnTo>
                  <a:lnTo>
                    <a:pt x="3120" y="4953"/>
                  </a:lnTo>
                  <a:cubicBezTo>
                    <a:pt x="3120" y="4763"/>
                    <a:pt x="2977" y="4620"/>
                    <a:pt x="2787" y="4620"/>
                  </a:cubicBezTo>
                  <a:cubicBezTo>
                    <a:pt x="2620" y="4620"/>
                    <a:pt x="2477" y="4763"/>
                    <a:pt x="2477" y="4953"/>
                  </a:cubicBezTo>
                  <a:lnTo>
                    <a:pt x="2477" y="7906"/>
                  </a:lnTo>
                  <a:cubicBezTo>
                    <a:pt x="2477" y="8073"/>
                    <a:pt x="2620" y="8216"/>
                    <a:pt x="2787" y="8216"/>
                  </a:cubicBezTo>
                  <a:lnTo>
                    <a:pt x="7859" y="8216"/>
                  </a:lnTo>
                  <a:cubicBezTo>
                    <a:pt x="8026" y="8216"/>
                    <a:pt x="8192" y="8073"/>
                    <a:pt x="8192" y="7906"/>
                  </a:cubicBezTo>
                  <a:lnTo>
                    <a:pt x="8192" y="7168"/>
                  </a:lnTo>
                  <a:lnTo>
                    <a:pt x="8812" y="7168"/>
                  </a:lnTo>
                  <a:lnTo>
                    <a:pt x="8812" y="8859"/>
                  </a:lnTo>
                  <a:lnTo>
                    <a:pt x="4073" y="8859"/>
                  </a:lnTo>
                  <a:cubicBezTo>
                    <a:pt x="3906" y="8859"/>
                    <a:pt x="3739" y="9002"/>
                    <a:pt x="3739" y="9192"/>
                  </a:cubicBezTo>
                  <a:cubicBezTo>
                    <a:pt x="3739" y="9359"/>
                    <a:pt x="3906" y="9502"/>
                    <a:pt x="4073" y="9502"/>
                  </a:cubicBezTo>
                  <a:lnTo>
                    <a:pt x="6906" y="9502"/>
                  </a:lnTo>
                  <a:lnTo>
                    <a:pt x="6906" y="10121"/>
                  </a:lnTo>
                  <a:lnTo>
                    <a:pt x="619" y="10121"/>
                  </a:lnTo>
                  <a:lnTo>
                    <a:pt x="619" y="3239"/>
                  </a:lnTo>
                  <a:lnTo>
                    <a:pt x="1239" y="3239"/>
                  </a:lnTo>
                  <a:lnTo>
                    <a:pt x="1239" y="9216"/>
                  </a:lnTo>
                  <a:cubicBezTo>
                    <a:pt x="1239" y="9383"/>
                    <a:pt x="1405" y="9526"/>
                    <a:pt x="1572" y="9526"/>
                  </a:cubicBezTo>
                  <a:lnTo>
                    <a:pt x="2858" y="9526"/>
                  </a:lnTo>
                  <a:cubicBezTo>
                    <a:pt x="3025" y="9526"/>
                    <a:pt x="3191" y="9383"/>
                    <a:pt x="3191" y="9216"/>
                  </a:cubicBezTo>
                  <a:cubicBezTo>
                    <a:pt x="3191" y="9026"/>
                    <a:pt x="3025" y="8883"/>
                    <a:pt x="2858" y="8883"/>
                  </a:cubicBezTo>
                  <a:lnTo>
                    <a:pt x="1905" y="8883"/>
                  </a:lnTo>
                  <a:lnTo>
                    <a:pt x="1905" y="1953"/>
                  </a:lnTo>
                  <a:lnTo>
                    <a:pt x="5049" y="1953"/>
                  </a:lnTo>
                  <a:lnTo>
                    <a:pt x="5049" y="2572"/>
                  </a:lnTo>
                  <a:lnTo>
                    <a:pt x="2858" y="2572"/>
                  </a:lnTo>
                  <a:cubicBezTo>
                    <a:pt x="2667" y="2572"/>
                    <a:pt x="2525" y="2715"/>
                    <a:pt x="2525" y="2905"/>
                  </a:cubicBezTo>
                  <a:lnTo>
                    <a:pt x="2525" y="3763"/>
                  </a:lnTo>
                  <a:cubicBezTo>
                    <a:pt x="2525" y="3929"/>
                    <a:pt x="2667" y="4096"/>
                    <a:pt x="2858" y="4096"/>
                  </a:cubicBezTo>
                  <a:cubicBezTo>
                    <a:pt x="3025" y="4096"/>
                    <a:pt x="3191" y="3929"/>
                    <a:pt x="3191" y="3763"/>
                  </a:cubicBezTo>
                  <a:lnTo>
                    <a:pt x="3191" y="3215"/>
                  </a:lnTo>
                  <a:lnTo>
                    <a:pt x="7621" y="3215"/>
                  </a:lnTo>
                  <a:lnTo>
                    <a:pt x="7621" y="4811"/>
                  </a:lnTo>
                  <a:cubicBezTo>
                    <a:pt x="7621" y="4977"/>
                    <a:pt x="7764" y="5120"/>
                    <a:pt x="7954" y="5120"/>
                  </a:cubicBezTo>
                  <a:cubicBezTo>
                    <a:pt x="8121" y="5120"/>
                    <a:pt x="8264" y="4977"/>
                    <a:pt x="8264" y="4811"/>
                  </a:cubicBezTo>
                  <a:lnTo>
                    <a:pt x="8264" y="2905"/>
                  </a:lnTo>
                  <a:cubicBezTo>
                    <a:pt x="8264" y="2715"/>
                    <a:pt x="8121" y="2572"/>
                    <a:pt x="7954" y="2572"/>
                  </a:cubicBezTo>
                  <a:lnTo>
                    <a:pt x="5692" y="2572"/>
                  </a:lnTo>
                  <a:lnTo>
                    <a:pt x="5692" y="1953"/>
                  </a:lnTo>
                  <a:lnTo>
                    <a:pt x="8835" y="1953"/>
                  </a:lnTo>
                  <a:lnTo>
                    <a:pt x="8835" y="2905"/>
                  </a:lnTo>
                  <a:cubicBezTo>
                    <a:pt x="8835" y="3072"/>
                    <a:pt x="8978" y="3215"/>
                    <a:pt x="9169" y="3215"/>
                  </a:cubicBezTo>
                  <a:cubicBezTo>
                    <a:pt x="9336" y="3215"/>
                    <a:pt x="9502" y="3072"/>
                    <a:pt x="9502" y="2905"/>
                  </a:cubicBezTo>
                  <a:lnTo>
                    <a:pt x="9502" y="1619"/>
                  </a:lnTo>
                  <a:cubicBezTo>
                    <a:pt x="9502" y="1429"/>
                    <a:pt x="9336" y="1286"/>
                    <a:pt x="9169" y="1286"/>
                  </a:cubicBezTo>
                  <a:lnTo>
                    <a:pt x="1596" y="1286"/>
                  </a:lnTo>
                  <a:cubicBezTo>
                    <a:pt x="1429" y="1286"/>
                    <a:pt x="1286" y="1429"/>
                    <a:pt x="1286" y="1619"/>
                  </a:cubicBezTo>
                  <a:lnTo>
                    <a:pt x="1286" y="2572"/>
                  </a:lnTo>
                  <a:lnTo>
                    <a:pt x="643" y="2572"/>
                  </a:lnTo>
                  <a:lnTo>
                    <a:pt x="643" y="667"/>
                  </a:lnTo>
                  <a:lnTo>
                    <a:pt x="4763" y="667"/>
                  </a:lnTo>
                  <a:cubicBezTo>
                    <a:pt x="4930" y="667"/>
                    <a:pt x="5097" y="524"/>
                    <a:pt x="5097" y="333"/>
                  </a:cubicBezTo>
                  <a:cubicBezTo>
                    <a:pt x="5097" y="167"/>
                    <a:pt x="4930" y="0"/>
                    <a:pt x="4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97"/>
            <p:cNvSpPr/>
            <p:nvPr/>
          </p:nvSpPr>
          <p:spPr>
            <a:xfrm>
              <a:off x="1948830" y="1971160"/>
              <a:ext cx="133335" cy="122528"/>
            </a:xfrm>
            <a:custGeom>
              <a:rect b="b" l="l" r="r" t="t"/>
              <a:pathLst>
                <a:path extrusionOk="0" h="3787" w="4121">
                  <a:moveTo>
                    <a:pt x="0" y="0"/>
                  </a:moveTo>
                  <a:lnTo>
                    <a:pt x="0" y="1882"/>
                  </a:lnTo>
                  <a:lnTo>
                    <a:pt x="2215" y="1882"/>
                  </a:lnTo>
                  <a:lnTo>
                    <a:pt x="2215" y="3453"/>
                  </a:lnTo>
                  <a:cubicBezTo>
                    <a:pt x="2215" y="3620"/>
                    <a:pt x="2358" y="3787"/>
                    <a:pt x="2525" y="3787"/>
                  </a:cubicBezTo>
                  <a:cubicBezTo>
                    <a:pt x="2715" y="3787"/>
                    <a:pt x="2858" y="3620"/>
                    <a:pt x="2858" y="3453"/>
                  </a:cubicBezTo>
                  <a:lnTo>
                    <a:pt x="2858" y="1548"/>
                  </a:lnTo>
                  <a:cubicBezTo>
                    <a:pt x="2858" y="1358"/>
                    <a:pt x="2715" y="1215"/>
                    <a:pt x="2525" y="1215"/>
                  </a:cubicBezTo>
                  <a:lnTo>
                    <a:pt x="310" y="1215"/>
                  </a:lnTo>
                  <a:lnTo>
                    <a:pt x="310" y="596"/>
                  </a:lnTo>
                  <a:lnTo>
                    <a:pt x="3453" y="596"/>
                  </a:lnTo>
                  <a:lnTo>
                    <a:pt x="3453" y="1548"/>
                  </a:lnTo>
                  <a:cubicBezTo>
                    <a:pt x="3453" y="1810"/>
                    <a:pt x="3596" y="1929"/>
                    <a:pt x="3787" y="1929"/>
                  </a:cubicBezTo>
                  <a:cubicBezTo>
                    <a:pt x="3954" y="1929"/>
                    <a:pt x="4120" y="1786"/>
                    <a:pt x="4120" y="1596"/>
                  </a:cubicBezTo>
                  <a:lnTo>
                    <a:pt x="4120" y="334"/>
                  </a:lnTo>
                  <a:cubicBezTo>
                    <a:pt x="4120" y="143"/>
                    <a:pt x="3954" y="0"/>
                    <a:pt x="37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97"/>
            <p:cNvSpPr/>
            <p:nvPr/>
          </p:nvSpPr>
          <p:spPr>
            <a:xfrm>
              <a:off x="1948054" y="1931850"/>
              <a:ext cx="173390" cy="346004"/>
            </a:xfrm>
            <a:custGeom>
              <a:rect b="b" l="l" r="r" t="t"/>
              <a:pathLst>
                <a:path extrusionOk="0" h="10694" w="5359">
                  <a:moveTo>
                    <a:pt x="4740" y="5240"/>
                  </a:moveTo>
                  <a:lnTo>
                    <a:pt x="4740" y="10074"/>
                  </a:lnTo>
                  <a:lnTo>
                    <a:pt x="2191" y="10074"/>
                  </a:lnTo>
                  <a:lnTo>
                    <a:pt x="2191" y="9455"/>
                  </a:lnTo>
                  <a:lnTo>
                    <a:pt x="3787" y="9455"/>
                  </a:lnTo>
                  <a:cubicBezTo>
                    <a:pt x="3954" y="9455"/>
                    <a:pt x="4097" y="9312"/>
                    <a:pt x="4097" y="9122"/>
                  </a:cubicBezTo>
                  <a:lnTo>
                    <a:pt x="4097" y="5240"/>
                  </a:lnTo>
                  <a:close/>
                  <a:moveTo>
                    <a:pt x="643" y="1"/>
                  </a:moveTo>
                  <a:cubicBezTo>
                    <a:pt x="477" y="1"/>
                    <a:pt x="334" y="144"/>
                    <a:pt x="334" y="310"/>
                  </a:cubicBezTo>
                  <a:cubicBezTo>
                    <a:pt x="334" y="501"/>
                    <a:pt x="477" y="644"/>
                    <a:pt x="643" y="644"/>
                  </a:cubicBezTo>
                  <a:lnTo>
                    <a:pt x="4763" y="644"/>
                  </a:lnTo>
                  <a:lnTo>
                    <a:pt x="4763" y="4645"/>
                  </a:lnTo>
                  <a:lnTo>
                    <a:pt x="4144" y="4645"/>
                  </a:lnTo>
                  <a:lnTo>
                    <a:pt x="4144" y="4097"/>
                  </a:lnTo>
                  <a:cubicBezTo>
                    <a:pt x="4144" y="3930"/>
                    <a:pt x="3978" y="3764"/>
                    <a:pt x="3811" y="3764"/>
                  </a:cubicBezTo>
                  <a:cubicBezTo>
                    <a:pt x="3620" y="3764"/>
                    <a:pt x="3477" y="3930"/>
                    <a:pt x="3477" y="4097"/>
                  </a:cubicBezTo>
                  <a:lnTo>
                    <a:pt x="3477" y="6502"/>
                  </a:lnTo>
                  <a:lnTo>
                    <a:pt x="2858" y="6502"/>
                  </a:lnTo>
                  <a:lnTo>
                    <a:pt x="2858" y="5978"/>
                  </a:lnTo>
                  <a:cubicBezTo>
                    <a:pt x="2858" y="5788"/>
                    <a:pt x="2715" y="5645"/>
                    <a:pt x="2525" y="5645"/>
                  </a:cubicBezTo>
                  <a:cubicBezTo>
                    <a:pt x="2358" y="5645"/>
                    <a:pt x="2191" y="5788"/>
                    <a:pt x="2191" y="5978"/>
                  </a:cubicBezTo>
                  <a:lnTo>
                    <a:pt x="2191" y="7550"/>
                  </a:lnTo>
                  <a:lnTo>
                    <a:pt x="0" y="7550"/>
                  </a:lnTo>
                  <a:lnTo>
                    <a:pt x="0" y="8169"/>
                  </a:lnTo>
                  <a:lnTo>
                    <a:pt x="2525" y="8169"/>
                  </a:lnTo>
                  <a:cubicBezTo>
                    <a:pt x="2715" y="8169"/>
                    <a:pt x="2858" y="8026"/>
                    <a:pt x="2858" y="7836"/>
                  </a:cubicBezTo>
                  <a:lnTo>
                    <a:pt x="2858" y="7145"/>
                  </a:lnTo>
                  <a:lnTo>
                    <a:pt x="3477" y="7145"/>
                  </a:lnTo>
                  <a:lnTo>
                    <a:pt x="3477" y="8836"/>
                  </a:lnTo>
                  <a:lnTo>
                    <a:pt x="0" y="8836"/>
                  </a:lnTo>
                  <a:lnTo>
                    <a:pt x="0" y="9455"/>
                  </a:lnTo>
                  <a:lnTo>
                    <a:pt x="1572" y="9455"/>
                  </a:lnTo>
                  <a:lnTo>
                    <a:pt x="1572" y="10074"/>
                  </a:lnTo>
                  <a:lnTo>
                    <a:pt x="0" y="10074"/>
                  </a:lnTo>
                  <a:lnTo>
                    <a:pt x="0" y="10693"/>
                  </a:lnTo>
                  <a:lnTo>
                    <a:pt x="5025" y="10693"/>
                  </a:lnTo>
                  <a:cubicBezTo>
                    <a:pt x="5216" y="10693"/>
                    <a:pt x="5359" y="10551"/>
                    <a:pt x="5359" y="10384"/>
                  </a:cubicBezTo>
                  <a:lnTo>
                    <a:pt x="5359" y="310"/>
                  </a:lnTo>
                  <a:cubicBezTo>
                    <a:pt x="5359" y="144"/>
                    <a:pt x="5216" y="1"/>
                    <a:pt x="504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9" name="Google Shape;22109;p97"/>
          <p:cNvGrpSpPr/>
          <p:nvPr/>
        </p:nvGrpSpPr>
        <p:grpSpPr>
          <a:xfrm>
            <a:off x="1806791" y="3937464"/>
            <a:ext cx="546086" cy="541234"/>
            <a:chOff x="1771592" y="2491257"/>
            <a:chExt cx="349853" cy="346745"/>
          </a:xfrm>
        </p:grpSpPr>
        <p:sp>
          <p:nvSpPr>
            <p:cNvPr id="22110" name="Google Shape;22110;p97"/>
            <p:cNvSpPr/>
            <p:nvPr/>
          </p:nvSpPr>
          <p:spPr>
            <a:xfrm>
              <a:off x="1855584" y="2648435"/>
              <a:ext cx="109457" cy="109425"/>
            </a:xfrm>
            <a:custGeom>
              <a:rect b="b" l="l" r="r" t="t"/>
              <a:pathLst>
                <a:path extrusionOk="0" h="3382" w="3383">
                  <a:moveTo>
                    <a:pt x="2358" y="0"/>
                  </a:moveTo>
                  <a:lnTo>
                    <a:pt x="1" y="2334"/>
                  </a:lnTo>
                  <a:lnTo>
                    <a:pt x="1049" y="3382"/>
                  </a:lnTo>
                  <a:lnTo>
                    <a:pt x="3382" y="1024"/>
                  </a:lnTo>
                  <a:lnTo>
                    <a:pt x="23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97"/>
            <p:cNvSpPr/>
            <p:nvPr/>
          </p:nvSpPr>
          <p:spPr>
            <a:xfrm>
              <a:off x="1871762" y="2664612"/>
              <a:ext cx="93279" cy="92503"/>
            </a:xfrm>
            <a:custGeom>
              <a:rect b="b" l="l" r="r" t="t"/>
              <a:pathLst>
                <a:path extrusionOk="0" h="2859" w="2883">
                  <a:moveTo>
                    <a:pt x="2382" y="0"/>
                  </a:moveTo>
                  <a:lnTo>
                    <a:pt x="1" y="2358"/>
                  </a:lnTo>
                  <a:cubicBezTo>
                    <a:pt x="263" y="2620"/>
                    <a:pt x="549" y="2858"/>
                    <a:pt x="549" y="2858"/>
                  </a:cubicBezTo>
                  <a:lnTo>
                    <a:pt x="2882" y="500"/>
                  </a:lnTo>
                  <a:lnTo>
                    <a:pt x="2382"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97"/>
            <p:cNvSpPr/>
            <p:nvPr/>
          </p:nvSpPr>
          <p:spPr>
            <a:xfrm>
              <a:off x="1897969" y="2491257"/>
              <a:ext cx="223476" cy="223476"/>
            </a:xfrm>
            <a:custGeom>
              <a:rect b="b" l="l" r="r" t="t"/>
              <a:pathLst>
                <a:path extrusionOk="0" h="6907" w="6907">
                  <a:moveTo>
                    <a:pt x="3454" y="0"/>
                  </a:moveTo>
                  <a:cubicBezTo>
                    <a:pt x="1548" y="0"/>
                    <a:pt x="1" y="1548"/>
                    <a:pt x="1" y="3453"/>
                  </a:cubicBezTo>
                  <a:cubicBezTo>
                    <a:pt x="1" y="5358"/>
                    <a:pt x="1548" y="6906"/>
                    <a:pt x="3454" y="6906"/>
                  </a:cubicBezTo>
                  <a:cubicBezTo>
                    <a:pt x="5359" y="6906"/>
                    <a:pt x="6907" y="5358"/>
                    <a:pt x="6907" y="3453"/>
                  </a:cubicBezTo>
                  <a:cubicBezTo>
                    <a:pt x="6907" y="1548"/>
                    <a:pt x="5359" y="0"/>
                    <a:pt x="345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97"/>
            <p:cNvSpPr/>
            <p:nvPr/>
          </p:nvSpPr>
          <p:spPr>
            <a:xfrm>
              <a:off x="1930324" y="2523612"/>
              <a:ext cx="191121" cy="191121"/>
            </a:xfrm>
            <a:custGeom>
              <a:rect b="b" l="l" r="r" t="t"/>
              <a:pathLst>
                <a:path extrusionOk="0" h="5907" w="5907">
                  <a:moveTo>
                    <a:pt x="4883" y="0"/>
                  </a:moveTo>
                  <a:lnTo>
                    <a:pt x="1" y="4882"/>
                  </a:lnTo>
                  <a:cubicBezTo>
                    <a:pt x="644" y="5525"/>
                    <a:pt x="1501" y="5906"/>
                    <a:pt x="2454" y="5906"/>
                  </a:cubicBezTo>
                  <a:cubicBezTo>
                    <a:pt x="4359" y="5906"/>
                    <a:pt x="5907" y="4358"/>
                    <a:pt x="5907" y="2453"/>
                  </a:cubicBezTo>
                  <a:cubicBezTo>
                    <a:pt x="5907" y="1501"/>
                    <a:pt x="5526" y="619"/>
                    <a:pt x="488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97"/>
            <p:cNvSpPr/>
            <p:nvPr/>
          </p:nvSpPr>
          <p:spPr>
            <a:xfrm>
              <a:off x="1917996" y="2511285"/>
              <a:ext cx="183420" cy="183420"/>
            </a:xfrm>
            <a:custGeom>
              <a:rect b="b" l="l" r="r" t="t"/>
              <a:pathLst>
                <a:path extrusionOk="0" h="5669" w="5669">
                  <a:moveTo>
                    <a:pt x="2835" y="0"/>
                  </a:moveTo>
                  <a:cubicBezTo>
                    <a:pt x="1263" y="0"/>
                    <a:pt x="1" y="1262"/>
                    <a:pt x="1" y="2834"/>
                  </a:cubicBezTo>
                  <a:cubicBezTo>
                    <a:pt x="1" y="4382"/>
                    <a:pt x="1263" y="5668"/>
                    <a:pt x="2835" y="5668"/>
                  </a:cubicBezTo>
                  <a:cubicBezTo>
                    <a:pt x="4383" y="5668"/>
                    <a:pt x="5669" y="4382"/>
                    <a:pt x="5669" y="2834"/>
                  </a:cubicBezTo>
                  <a:cubicBezTo>
                    <a:pt x="5669" y="1262"/>
                    <a:pt x="4383" y="0"/>
                    <a:pt x="2835"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97"/>
            <p:cNvSpPr/>
            <p:nvPr/>
          </p:nvSpPr>
          <p:spPr>
            <a:xfrm>
              <a:off x="1944980" y="2538236"/>
              <a:ext cx="156436" cy="156469"/>
            </a:xfrm>
            <a:custGeom>
              <a:rect b="b" l="l" r="r" t="t"/>
              <a:pathLst>
                <a:path extrusionOk="0" h="4836" w="4835">
                  <a:moveTo>
                    <a:pt x="4001" y="1"/>
                  </a:moveTo>
                  <a:lnTo>
                    <a:pt x="0" y="3978"/>
                  </a:lnTo>
                  <a:cubicBezTo>
                    <a:pt x="548" y="4502"/>
                    <a:pt x="1215" y="4835"/>
                    <a:pt x="2001" y="4835"/>
                  </a:cubicBezTo>
                  <a:cubicBezTo>
                    <a:pt x="3549" y="4835"/>
                    <a:pt x="4835" y="3549"/>
                    <a:pt x="4835" y="2001"/>
                  </a:cubicBezTo>
                  <a:cubicBezTo>
                    <a:pt x="4835" y="1215"/>
                    <a:pt x="4501" y="501"/>
                    <a:pt x="40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97"/>
            <p:cNvSpPr/>
            <p:nvPr/>
          </p:nvSpPr>
          <p:spPr>
            <a:xfrm>
              <a:off x="1771592" y="2705638"/>
              <a:ext cx="137185" cy="132364"/>
            </a:xfrm>
            <a:custGeom>
              <a:rect b="b" l="l" r="r" t="t"/>
              <a:pathLst>
                <a:path extrusionOk="0" h="4091" w="4240">
                  <a:moveTo>
                    <a:pt x="2760" y="0"/>
                  </a:moveTo>
                  <a:cubicBezTo>
                    <a:pt x="2627" y="0"/>
                    <a:pt x="2490" y="54"/>
                    <a:pt x="2382" y="161"/>
                  </a:cubicBezTo>
                  <a:lnTo>
                    <a:pt x="453" y="2090"/>
                  </a:lnTo>
                  <a:cubicBezTo>
                    <a:pt x="1" y="2543"/>
                    <a:pt x="1" y="3281"/>
                    <a:pt x="453" y="3733"/>
                  </a:cubicBezTo>
                  <a:cubicBezTo>
                    <a:pt x="680" y="3971"/>
                    <a:pt x="977" y="4091"/>
                    <a:pt x="1275" y="4091"/>
                  </a:cubicBezTo>
                  <a:cubicBezTo>
                    <a:pt x="1573" y="4091"/>
                    <a:pt x="1870" y="3971"/>
                    <a:pt x="2097" y="3733"/>
                  </a:cubicBezTo>
                  <a:lnTo>
                    <a:pt x="4026" y="1781"/>
                  </a:lnTo>
                  <a:cubicBezTo>
                    <a:pt x="4240" y="1590"/>
                    <a:pt x="4240" y="1257"/>
                    <a:pt x="4026" y="1042"/>
                  </a:cubicBezTo>
                  <a:lnTo>
                    <a:pt x="3121" y="161"/>
                  </a:lnTo>
                  <a:cubicBezTo>
                    <a:pt x="3025" y="54"/>
                    <a:pt x="2894" y="0"/>
                    <a:pt x="276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97"/>
            <p:cNvSpPr/>
            <p:nvPr/>
          </p:nvSpPr>
          <p:spPr>
            <a:xfrm>
              <a:off x="1786248" y="2724694"/>
              <a:ext cx="122528" cy="112142"/>
            </a:xfrm>
            <a:custGeom>
              <a:rect b="b" l="l" r="r" t="t"/>
              <a:pathLst>
                <a:path extrusionOk="0" h="3466" w="3787">
                  <a:moveTo>
                    <a:pt x="3120" y="1"/>
                  </a:moveTo>
                  <a:lnTo>
                    <a:pt x="0" y="3144"/>
                  </a:lnTo>
                  <a:cubicBezTo>
                    <a:pt x="227" y="3359"/>
                    <a:pt x="524" y="3466"/>
                    <a:pt x="822" y="3466"/>
                  </a:cubicBezTo>
                  <a:cubicBezTo>
                    <a:pt x="1120" y="3466"/>
                    <a:pt x="1417" y="3359"/>
                    <a:pt x="1644" y="3144"/>
                  </a:cubicBezTo>
                  <a:lnTo>
                    <a:pt x="3573" y="1192"/>
                  </a:lnTo>
                  <a:cubicBezTo>
                    <a:pt x="3787" y="1001"/>
                    <a:pt x="3787" y="668"/>
                    <a:pt x="3573" y="453"/>
                  </a:cubicBezTo>
                  <a:lnTo>
                    <a:pt x="31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97"/>
            <p:cNvSpPr/>
            <p:nvPr/>
          </p:nvSpPr>
          <p:spPr>
            <a:xfrm>
              <a:off x="1971932" y="2566190"/>
              <a:ext cx="76325" cy="74578"/>
            </a:xfrm>
            <a:custGeom>
              <a:rect b="b" l="l" r="r" t="t"/>
              <a:pathLst>
                <a:path extrusionOk="0" h="2305" w="2359">
                  <a:moveTo>
                    <a:pt x="2013" y="0"/>
                  </a:moveTo>
                  <a:cubicBezTo>
                    <a:pt x="1930" y="0"/>
                    <a:pt x="1846" y="30"/>
                    <a:pt x="1787" y="89"/>
                  </a:cubicBezTo>
                  <a:lnTo>
                    <a:pt x="120" y="1756"/>
                  </a:lnTo>
                  <a:cubicBezTo>
                    <a:pt x="1" y="1875"/>
                    <a:pt x="1" y="2090"/>
                    <a:pt x="120" y="2209"/>
                  </a:cubicBezTo>
                  <a:cubicBezTo>
                    <a:pt x="191" y="2256"/>
                    <a:pt x="239" y="2304"/>
                    <a:pt x="334" y="2304"/>
                  </a:cubicBezTo>
                  <a:cubicBezTo>
                    <a:pt x="429" y="2304"/>
                    <a:pt x="501" y="2256"/>
                    <a:pt x="572" y="2209"/>
                  </a:cubicBezTo>
                  <a:lnTo>
                    <a:pt x="2239" y="542"/>
                  </a:lnTo>
                  <a:cubicBezTo>
                    <a:pt x="2358" y="423"/>
                    <a:pt x="2358" y="208"/>
                    <a:pt x="2239" y="89"/>
                  </a:cubicBezTo>
                  <a:cubicBezTo>
                    <a:pt x="2180" y="30"/>
                    <a:pt x="2096" y="0"/>
                    <a:pt x="201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97"/>
            <p:cNvSpPr/>
            <p:nvPr/>
          </p:nvSpPr>
          <p:spPr>
            <a:xfrm>
              <a:off x="2022793" y="2616081"/>
              <a:ext cx="21613" cy="21581"/>
            </a:xfrm>
            <a:custGeom>
              <a:rect b="b" l="l" r="r" t="t"/>
              <a:pathLst>
                <a:path extrusionOk="0" h="667" w="668">
                  <a:moveTo>
                    <a:pt x="334" y="0"/>
                  </a:moveTo>
                  <a:cubicBezTo>
                    <a:pt x="143" y="0"/>
                    <a:pt x="0" y="143"/>
                    <a:pt x="0" y="333"/>
                  </a:cubicBezTo>
                  <a:cubicBezTo>
                    <a:pt x="0" y="524"/>
                    <a:pt x="143" y="667"/>
                    <a:pt x="334" y="667"/>
                  </a:cubicBezTo>
                  <a:cubicBezTo>
                    <a:pt x="524" y="667"/>
                    <a:pt x="667" y="524"/>
                    <a:pt x="667" y="333"/>
                  </a:cubicBezTo>
                  <a:cubicBezTo>
                    <a:pt x="667" y="143"/>
                    <a:pt x="524" y="0"/>
                    <a:pt x="33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97"/>
            <p:cNvSpPr/>
            <p:nvPr/>
          </p:nvSpPr>
          <p:spPr>
            <a:xfrm>
              <a:off x="1975782" y="2569070"/>
              <a:ext cx="20837" cy="20837"/>
            </a:xfrm>
            <a:custGeom>
              <a:rect b="b" l="l" r="r" t="t"/>
              <a:pathLst>
                <a:path extrusionOk="0" h="644" w="644">
                  <a:moveTo>
                    <a:pt x="334" y="0"/>
                  </a:moveTo>
                  <a:cubicBezTo>
                    <a:pt x="144" y="0"/>
                    <a:pt x="1" y="143"/>
                    <a:pt x="1" y="334"/>
                  </a:cubicBezTo>
                  <a:cubicBezTo>
                    <a:pt x="1" y="500"/>
                    <a:pt x="144" y="643"/>
                    <a:pt x="334" y="643"/>
                  </a:cubicBezTo>
                  <a:cubicBezTo>
                    <a:pt x="501" y="643"/>
                    <a:pt x="644" y="500"/>
                    <a:pt x="644" y="334"/>
                  </a:cubicBezTo>
                  <a:cubicBezTo>
                    <a:pt x="644" y="143"/>
                    <a:pt x="50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97"/>
            <p:cNvSpPr/>
            <p:nvPr/>
          </p:nvSpPr>
          <p:spPr>
            <a:xfrm>
              <a:off x="1975005" y="2569070"/>
              <a:ext cx="72475" cy="71699"/>
            </a:xfrm>
            <a:custGeom>
              <a:rect b="b" l="l" r="r" t="t"/>
              <a:pathLst>
                <a:path extrusionOk="0" h="2216" w="2240">
                  <a:moveTo>
                    <a:pt x="2120" y="0"/>
                  </a:moveTo>
                  <a:lnTo>
                    <a:pt x="1" y="2120"/>
                  </a:lnTo>
                  <a:cubicBezTo>
                    <a:pt x="96" y="2167"/>
                    <a:pt x="168" y="2215"/>
                    <a:pt x="239" y="2215"/>
                  </a:cubicBezTo>
                  <a:cubicBezTo>
                    <a:pt x="334" y="2215"/>
                    <a:pt x="382" y="2167"/>
                    <a:pt x="453" y="2120"/>
                  </a:cubicBezTo>
                  <a:lnTo>
                    <a:pt x="2120" y="453"/>
                  </a:lnTo>
                  <a:cubicBezTo>
                    <a:pt x="2240" y="334"/>
                    <a:pt x="2240" y="119"/>
                    <a:pt x="212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2" name="Google Shape;22122;p97"/>
          <p:cNvGrpSpPr/>
          <p:nvPr/>
        </p:nvGrpSpPr>
        <p:grpSpPr>
          <a:xfrm>
            <a:off x="1811639" y="4798421"/>
            <a:ext cx="541234" cy="542599"/>
            <a:chOff x="1774698" y="3042835"/>
            <a:chExt cx="346745" cy="347619"/>
          </a:xfrm>
        </p:grpSpPr>
        <p:sp>
          <p:nvSpPr>
            <p:cNvPr id="22123" name="Google Shape;22123;p97"/>
            <p:cNvSpPr/>
            <p:nvPr/>
          </p:nvSpPr>
          <p:spPr>
            <a:xfrm>
              <a:off x="1863285" y="3254821"/>
              <a:ext cx="61701" cy="47012"/>
            </a:xfrm>
            <a:custGeom>
              <a:rect b="b" l="l" r="r" t="t"/>
              <a:pathLst>
                <a:path extrusionOk="0" h="1453" w="1907">
                  <a:moveTo>
                    <a:pt x="1" y="0"/>
                  </a:moveTo>
                  <a:lnTo>
                    <a:pt x="1" y="1453"/>
                  </a:lnTo>
                  <a:lnTo>
                    <a:pt x="1358" y="1453"/>
                  </a:lnTo>
                  <a:cubicBezTo>
                    <a:pt x="1644" y="1453"/>
                    <a:pt x="1882" y="1215"/>
                    <a:pt x="1906" y="953"/>
                  </a:cubicBezTo>
                  <a:lnTo>
                    <a:pt x="1906" y="548"/>
                  </a:lnTo>
                  <a:cubicBezTo>
                    <a:pt x="1906" y="238"/>
                    <a:pt x="1668" y="0"/>
                    <a:pt x="1358"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97"/>
            <p:cNvSpPr/>
            <p:nvPr/>
          </p:nvSpPr>
          <p:spPr>
            <a:xfrm>
              <a:off x="1822453" y="3207810"/>
              <a:ext cx="60924" cy="182644"/>
            </a:xfrm>
            <a:custGeom>
              <a:rect b="b" l="l" r="r" t="t"/>
              <a:pathLst>
                <a:path extrusionOk="0" h="5645" w="1883">
                  <a:moveTo>
                    <a:pt x="1" y="0"/>
                  </a:moveTo>
                  <a:lnTo>
                    <a:pt x="1" y="4668"/>
                  </a:lnTo>
                  <a:cubicBezTo>
                    <a:pt x="1" y="5168"/>
                    <a:pt x="406" y="5597"/>
                    <a:pt x="906" y="5644"/>
                  </a:cubicBezTo>
                  <a:cubicBezTo>
                    <a:pt x="1430" y="5644"/>
                    <a:pt x="1882" y="5240"/>
                    <a:pt x="1882" y="4692"/>
                  </a:cubicBezTo>
                  <a:lnTo>
                    <a:pt x="1882"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97"/>
            <p:cNvSpPr/>
            <p:nvPr/>
          </p:nvSpPr>
          <p:spPr>
            <a:xfrm>
              <a:off x="1774698" y="3112268"/>
              <a:ext cx="130229" cy="114828"/>
            </a:xfrm>
            <a:custGeom>
              <a:rect b="b" l="l" r="r" t="t"/>
              <a:pathLst>
                <a:path extrusionOk="0" h="3549" w="4025">
                  <a:moveTo>
                    <a:pt x="1810" y="0"/>
                  </a:moveTo>
                  <a:cubicBezTo>
                    <a:pt x="810" y="0"/>
                    <a:pt x="0" y="834"/>
                    <a:pt x="24" y="1858"/>
                  </a:cubicBezTo>
                  <a:cubicBezTo>
                    <a:pt x="48" y="2811"/>
                    <a:pt x="858" y="3549"/>
                    <a:pt x="1810" y="3549"/>
                  </a:cubicBezTo>
                  <a:lnTo>
                    <a:pt x="3691" y="3549"/>
                  </a:lnTo>
                  <a:cubicBezTo>
                    <a:pt x="3834" y="3549"/>
                    <a:pt x="3977" y="3430"/>
                    <a:pt x="4025" y="3239"/>
                  </a:cubicBezTo>
                  <a:lnTo>
                    <a:pt x="4025" y="334"/>
                  </a:lnTo>
                  <a:cubicBezTo>
                    <a:pt x="4025" y="143"/>
                    <a:pt x="3858" y="0"/>
                    <a:pt x="369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97"/>
            <p:cNvSpPr/>
            <p:nvPr/>
          </p:nvSpPr>
          <p:spPr>
            <a:xfrm>
              <a:off x="1775474" y="3169276"/>
              <a:ext cx="127932" cy="57818"/>
            </a:xfrm>
            <a:custGeom>
              <a:rect b="b" l="l" r="r" t="t"/>
              <a:pathLst>
                <a:path extrusionOk="0" h="1787" w="3954">
                  <a:moveTo>
                    <a:pt x="0" y="1"/>
                  </a:moveTo>
                  <a:cubicBezTo>
                    <a:pt x="0" y="1001"/>
                    <a:pt x="786" y="1787"/>
                    <a:pt x="1762" y="1787"/>
                  </a:cubicBezTo>
                  <a:lnTo>
                    <a:pt x="3644" y="1787"/>
                  </a:lnTo>
                  <a:cubicBezTo>
                    <a:pt x="3810" y="1787"/>
                    <a:pt x="3953" y="1644"/>
                    <a:pt x="3953" y="1453"/>
                  </a:cubicBezTo>
                  <a:lnTo>
                    <a:pt x="3953"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97"/>
            <p:cNvSpPr/>
            <p:nvPr/>
          </p:nvSpPr>
          <p:spPr>
            <a:xfrm>
              <a:off x="1894119" y="3061407"/>
              <a:ext cx="169540" cy="218849"/>
            </a:xfrm>
            <a:custGeom>
              <a:rect b="b" l="l" r="r" t="t"/>
              <a:pathLst>
                <a:path extrusionOk="0" h="6764" w="5240">
                  <a:moveTo>
                    <a:pt x="5240" y="1"/>
                  </a:moveTo>
                  <a:cubicBezTo>
                    <a:pt x="3811" y="1049"/>
                    <a:pt x="2072" y="1596"/>
                    <a:pt x="286" y="1596"/>
                  </a:cubicBezTo>
                  <a:lnTo>
                    <a:pt x="0" y="1596"/>
                  </a:lnTo>
                  <a:lnTo>
                    <a:pt x="0" y="5145"/>
                  </a:lnTo>
                  <a:lnTo>
                    <a:pt x="286" y="5145"/>
                  </a:lnTo>
                  <a:cubicBezTo>
                    <a:pt x="2072" y="5145"/>
                    <a:pt x="3787" y="5716"/>
                    <a:pt x="5240" y="6764"/>
                  </a:cubicBezTo>
                  <a:lnTo>
                    <a:pt x="52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97"/>
            <p:cNvSpPr/>
            <p:nvPr/>
          </p:nvSpPr>
          <p:spPr>
            <a:xfrm>
              <a:off x="1894119" y="3170053"/>
              <a:ext cx="169540" cy="110201"/>
            </a:xfrm>
            <a:custGeom>
              <a:rect b="b" l="l" r="r" t="t"/>
              <a:pathLst>
                <a:path extrusionOk="0" h="3406" w="5240">
                  <a:moveTo>
                    <a:pt x="0" y="1"/>
                  </a:moveTo>
                  <a:lnTo>
                    <a:pt x="0" y="1787"/>
                  </a:lnTo>
                  <a:lnTo>
                    <a:pt x="286" y="1787"/>
                  </a:lnTo>
                  <a:cubicBezTo>
                    <a:pt x="2072" y="1787"/>
                    <a:pt x="3811" y="2358"/>
                    <a:pt x="5240" y="3406"/>
                  </a:cubicBezTo>
                  <a:lnTo>
                    <a:pt x="524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97"/>
            <p:cNvSpPr/>
            <p:nvPr/>
          </p:nvSpPr>
          <p:spPr>
            <a:xfrm>
              <a:off x="2074431" y="3113044"/>
              <a:ext cx="47012" cy="111754"/>
            </a:xfrm>
            <a:custGeom>
              <a:rect b="b" l="l" r="r" t="t"/>
              <a:pathLst>
                <a:path extrusionOk="0" h="3454" w="1453">
                  <a:moveTo>
                    <a:pt x="0" y="0"/>
                  </a:moveTo>
                  <a:lnTo>
                    <a:pt x="0" y="3453"/>
                  </a:lnTo>
                  <a:lnTo>
                    <a:pt x="1262" y="2834"/>
                  </a:lnTo>
                  <a:cubicBezTo>
                    <a:pt x="1381" y="2810"/>
                    <a:pt x="1453" y="2691"/>
                    <a:pt x="1453" y="2572"/>
                  </a:cubicBezTo>
                  <a:lnTo>
                    <a:pt x="1453" y="905"/>
                  </a:lnTo>
                  <a:cubicBezTo>
                    <a:pt x="1453" y="786"/>
                    <a:pt x="1381" y="691"/>
                    <a:pt x="1262" y="643"/>
                  </a:cubicBezTo>
                  <a:lnTo>
                    <a:pt x="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97"/>
            <p:cNvSpPr/>
            <p:nvPr/>
          </p:nvSpPr>
          <p:spPr>
            <a:xfrm>
              <a:off x="2074431" y="3170829"/>
              <a:ext cx="47012" cy="56265"/>
            </a:xfrm>
            <a:custGeom>
              <a:rect b="b" l="l" r="r" t="t"/>
              <a:pathLst>
                <a:path extrusionOk="0" h="1739" w="1453">
                  <a:moveTo>
                    <a:pt x="0" y="0"/>
                  </a:moveTo>
                  <a:lnTo>
                    <a:pt x="0" y="1739"/>
                  </a:lnTo>
                  <a:lnTo>
                    <a:pt x="1262" y="1120"/>
                  </a:lnTo>
                  <a:cubicBezTo>
                    <a:pt x="1381" y="1048"/>
                    <a:pt x="1453" y="953"/>
                    <a:pt x="1453" y="834"/>
                  </a:cubicBezTo>
                  <a:lnTo>
                    <a:pt x="1453"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97"/>
            <p:cNvSpPr/>
            <p:nvPr/>
          </p:nvSpPr>
          <p:spPr>
            <a:xfrm>
              <a:off x="2059774" y="3042835"/>
              <a:ext cx="20060" cy="252919"/>
            </a:xfrm>
            <a:custGeom>
              <a:rect b="b" l="l" r="r" t="t"/>
              <a:pathLst>
                <a:path extrusionOk="0" h="7817" w="620">
                  <a:moveTo>
                    <a:pt x="304" y="1"/>
                  </a:moveTo>
                  <a:cubicBezTo>
                    <a:pt x="291" y="1"/>
                    <a:pt x="277" y="1"/>
                    <a:pt x="263" y="3"/>
                  </a:cubicBezTo>
                  <a:cubicBezTo>
                    <a:pt x="120" y="27"/>
                    <a:pt x="1" y="194"/>
                    <a:pt x="1" y="337"/>
                  </a:cubicBezTo>
                  <a:lnTo>
                    <a:pt x="1" y="7505"/>
                  </a:lnTo>
                  <a:cubicBezTo>
                    <a:pt x="1" y="7695"/>
                    <a:pt x="120" y="7814"/>
                    <a:pt x="263" y="7814"/>
                  </a:cubicBezTo>
                  <a:cubicBezTo>
                    <a:pt x="278" y="7816"/>
                    <a:pt x="294" y="7817"/>
                    <a:pt x="309" y="7817"/>
                  </a:cubicBezTo>
                  <a:cubicBezTo>
                    <a:pt x="497" y="7817"/>
                    <a:pt x="620" y="7681"/>
                    <a:pt x="620" y="7505"/>
                  </a:cubicBezTo>
                  <a:lnTo>
                    <a:pt x="620" y="289"/>
                  </a:lnTo>
                  <a:cubicBezTo>
                    <a:pt x="620" y="135"/>
                    <a:pt x="477" y="1"/>
                    <a:pt x="30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97"/>
            <p:cNvSpPr/>
            <p:nvPr/>
          </p:nvSpPr>
          <p:spPr>
            <a:xfrm>
              <a:off x="2059774" y="3170053"/>
              <a:ext cx="20060" cy="126476"/>
            </a:xfrm>
            <a:custGeom>
              <a:rect b="b" l="l" r="r" t="t"/>
              <a:pathLst>
                <a:path extrusionOk="0" h="3909" w="620">
                  <a:moveTo>
                    <a:pt x="1" y="1"/>
                  </a:moveTo>
                  <a:lnTo>
                    <a:pt x="1" y="3573"/>
                  </a:lnTo>
                  <a:cubicBezTo>
                    <a:pt x="1" y="3716"/>
                    <a:pt x="120" y="3882"/>
                    <a:pt x="263" y="3906"/>
                  </a:cubicBezTo>
                  <a:cubicBezTo>
                    <a:pt x="277" y="3908"/>
                    <a:pt x="290" y="3909"/>
                    <a:pt x="304" y="3909"/>
                  </a:cubicBezTo>
                  <a:cubicBezTo>
                    <a:pt x="477" y="3909"/>
                    <a:pt x="620" y="3773"/>
                    <a:pt x="620" y="3596"/>
                  </a:cubicBezTo>
                  <a:lnTo>
                    <a:pt x="6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3" name="Google Shape;22133;p97"/>
          <p:cNvGrpSpPr/>
          <p:nvPr/>
        </p:nvGrpSpPr>
        <p:grpSpPr>
          <a:xfrm>
            <a:off x="1811639" y="5663268"/>
            <a:ext cx="541236" cy="541290"/>
            <a:chOff x="1774698" y="3596904"/>
            <a:chExt cx="346746" cy="346781"/>
          </a:xfrm>
        </p:grpSpPr>
        <p:sp>
          <p:nvSpPr>
            <p:cNvPr id="22134" name="Google Shape;22134;p97"/>
            <p:cNvSpPr/>
            <p:nvPr/>
          </p:nvSpPr>
          <p:spPr>
            <a:xfrm>
              <a:off x="1837110" y="3596904"/>
              <a:ext cx="223476" cy="346781"/>
            </a:xfrm>
            <a:custGeom>
              <a:rect b="b" l="l" r="r" t="t"/>
              <a:pathLst>
                <a:path extrusionOk="0" h="10718" w="6907">
                  <a:moveTo>
                    <a:pt x="1167" y="1"/>
                  </a:moveTo>
                  <a:cubicBezTo>
                    <a:pt x="548" y="1"/>
                    <a:pt x="0" y="501"/>
                    <a:pt x="0" y="1144"/>
                  </a:cubicBezTo>
                  <a:lnTo>
                    <a:pt x="0" y="9550"/>
                  </a:lnTo>
                  <a:cubicBezTo>
                    <a:pt x="0" y="10169"/>
                    <a:pt x="500" y="10717"/>
                    <a:pt x="1167" y="10717"/>
                  </a:cubicBezTo>
                  <a:lnTo>
                    <a:pt x="5739" y="10717"/>
                  </a:lnTo>
                  <a:cubicBezTo>
                    <a:pt x="6382" y="10717"/>
                    <a:pt x="6906" y="10193"/>
                    <a:pt x="6906" y="9550"/>
                  </a:cubicBezTo>
                  <a:lnTo>
                    <a:pt x="6906" y="1144"/>
                  </a:lnTo>
                  <a:cubicBezTo>
                    <a:pt x="6883" y="501"/>
                    <a:pt x="6382" y="1"/>
                    <a:pt x="573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97"/>
            <p:cNvSpPr/>
            <p:nvPr/>
          </p:nvSpPr>
          <p:spPr>
            <a:xfrm>
              <a:off x="1948830" y="3596904"/>
              <a:ext cx="111754" cy="345228"/>
            </a:xfrm>
            <a:custGeom>
              <a:rect b="b" l="l" r="r" t="t"/>
              <a:pathLst>
                <a:path extrusionOk="0" h="10670" w="3454">
                  <a:moveTo>
                    <a:pt x="0" y="1"/>
                  </a:moveTo>
                  <a:lnTo>
                    <a:pt x="0" y="10670"/>
                  </a:lnTo>
                  <a:lnTo>
                    <a:pt x="2286" y="10670"/>
                  </a:lnTo>
                  <a:cubicBezTo>
                    <a:pt x="2929" y="10670"/>
                    <a:pt x="3453" y="10169"/>
                    <a:pt x="3453" y="9526"/>
                  </a:cubicBezTo>
                  <a:lnTo>
                    <a:pt x="3453" y="1120"/>
                  </a:lnTo>
                  <a:cubicBezTo>
                    <a:pt x="3430" y="501"/>
                    <a:pt x="2929" y="1"/>
                    <a:pt x="228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97"/>
            <p:cNvSpPr/>
            <p:nvPr/>
          </p:nvSpPr>
          <p:spPr>
            <a:xfrm>
              <a:off x="1857137" y="3616187"/>
              <a:ext cx="183420" cy="238877"/>
            </a:xfrm>
            <a:custGeom>
              <a:rect b="b" l="l" r="r" t="t"/>
              <a:pathLst>
                <a:path extrusionOk="0" h="7383" w="5669">
                  <a:moveTo>
                    <a:pt x="548" y="0"/>
                  </a:moveTo>
                  <a:cubicBezTo>
                    <a:pt x="239" y="0"/>
                    <a:pt x="0" y="238"/>
                    <a:pt x="0" y="524"/>
                  </a:cubicBezTo>
                  <a:lnTo>
                    <a:pt x="0" y="7382"/>
                  </a:lnTo>
                  <a:lnTo>
                    <a:pt x="5668" y="7382"/>
                  </a:lnTo>
                  <a:lnTo>
                    <a:pt x="5668" y="524"/>
                  </a:lnTo>
                  <a:cubicBezTo>
                    <a:pt x="5668" y="238"/>
                    <a:pt x="5430" y="0"/>
                    <a:pt x="5120"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97"/>
            <p:cNvSpPr/>
            <p:nvPr/>
          </p:nvSpPr>
          <p:spPr>
            <a:xfrm>
              <a:off x="1948830" y="3616932"/>
              <a:ext cx="91726" cy="238133"/>
            </a:xfrm>
            <a:custGeom>
              <a:rect b="b" l="l" r="r" t="t"/>
              <a:pathLst>
                <a:path extrusionOk="0" h="7360" w="2835">
                  <a:moveTo>
                    <a:pt x="0" y="1"/>
                  </a:moveTo>
                  <a:lnTo>
                    <a:pt x="0" y="7359"/>
                  </a:lnTo>
                  <a:lnTo>
                    <a:pt x="2834" y="7359"/>
                  </a:lnTo>
                  <a:lnTo>
                    <a:pt x="2834" y="501"/>
                  </a:lnTo>
                  <a:cubicBezTo>
                    <a:pt x="2810" y="215"/>
                    <a:pt x="2572" y="1"/>
                    <a:pt x="2286"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97"/>
            <p:cNvSpPr/>
            <p:nvPr/>
          </p:nvSpPr>
          <p:spPr>
            <a:xfrm>
              <a:off x="1774698" y="3722504"/>
              <a:ext cx="155660" cy="110201"/>
            </a:xfrm>
            <a:custGeom>
              <a:rect b="b" l="l" r="r" t="t"/>
              <a:pathLst>
                <a:path extrusionOk="0" h="3406" w="4811">
                  <a:moveTo>
                    <a:pt x="334" y="0"/>
                  </a:moveTo>
                  <a:cubicBezTo>
                    <a:pt x="143" y="0"/>
                    <a:pt x="0" y="167"/>
                    <a:pt x="0" y="334"/>
                  </a:cubicBezTo>
                  <a:lnTo>
                    <a:pt x="0" y="2429"/>
                  </a:lnTo>
                  <a:cubicBezTo>
                    <a:pt x="0" y="2596"/>
                    <a:pt x="143" y="2763"/>
                    <a:pt x="334" y="2763"/>
                  </a:cubicBezTo>
                  <a:lnTo>
                    <a:pt x="3382" y="2763"/>
                  </a:lnTo>
                  <a:lnTo>
                    <a:pt x="4382" y="3358"/>
                  </a:lnTo>
                  <a:cubicBezTo>
                    <a:pt x="4406" y="3382"/>
                    <a:pt x="4454" y="3406"/>
                    <a:pt x="4525" y="3406"/>
                  </a:cubicBezTo>
                  <a:cubicBezTo>
                    <a:pt x="4620" y="3406"/>
                    <a:pt x="4668" y="3382"/>
                    <a:pt x="4739" y="3263"/>
                  </a:cubicBezTo>
                  <a:cubicBezTo>
                    <a:pt x="4787" y="3192"/>
                    <a:pt x="4811" y="3144"/>
                    <a:pt x="4811" y="3049"/>
                  </a:cubicBezTo>
                  <a:lnTo>
                    <a:pt x="4811" y="334"/>
                  </a:lnTo>
                  <a:cubicBezTo>
                    <a:pt x="4811" y="167"/>
                    <a:pt x="4668" y="0"/>
                    <a:pt x="45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97"/>
            <p:cNvSpPr/>
            <p:nvPr/>
          </p:nvSpPr>
          <p:spPr>
            <a:xfrm>
              <a:off x="1922623" y="3888935"/>
              <a:ext cx="49341" cy="20060"/>
            </a:xfrm>
            <a:custGeom>
              <a:rect b="b" l="l" r="r" t="t"/>
              <a:pathLst>
                <a:path extrusionOk="0" h="620" w="1525">
                  <a:moveTo>
                    <a:pt x="334" y="0"/>
                  </a:moveTo>
                  <a:cubicBezTo>
                    <a:pt x="167" y="0"/>
                    <a:pt x="1" y="167"/>
                    <a:pt x="48" y="358"/>
                  </a:cubicBezTo>
                  <a:cubicBezTo>
                    <a:pt x="72" y="500"/>
                    <a:pt x="215" y="619"/>
                    <a:pt x="358" y="619"/>
                  </a:cubicBezTo>
                  <a:lnTo>
                    <a:pt x="1191" y="619"/>
                  </a:lnTo>
                  <a:cubicBezTo>
                    <a:pt x="1382" y="619"/>
                    <a:pt x="1525" y="477"/>
                    <a:pt x="1501" y="262"/>
                  </a:cubicBezTo>
                  <a:cubicBezTo>
                    <a:pt x="1477" y="119"/>
                    <a:pt x="1310" y="0"/>
                    <a:pt x="11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97"/>
            <p:cNvSpPr/>
            <p:nvPr/>
          </p:nvSpPr>
          <p:spPr>
            <a:xfrm>
              <a:off x="1948054" y="3888935"/>
              <a:ext cx="23910" cy="20060"/>
            </a:xfrm>
            <a:custGeom>
              <a:rect b="b" l="l" r="r" t="t"/>
              <a:pathLst>
                <a:path extrusionOk="0" h="620" w="739">
                  <a:moveTo>
                    <a:pt x="0" y="0"/>
                  </a:moveTo>
                  <a:lnTo>
                    <a:pt x="0" y="619"/>
                  </a:lnTo>
                  <a:lnTo>
                    <a:pt x="405" y="619"/>
                  </a:lnTo>
                  <a:cubicBezTo>
                    <a:pt x="596" y="619"/>
                    <a:pt x="739" y="477"/>
                    <a:pt x="715" y="262"/>
                  </a:cubicBezTo>
                  <a:cubicBezTo>
                    <a:pt x="715" y="119"/>
                    <a:pt x="596" y="0"/>
                    <a:pt x="405"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97"/>
            <p:cNvSpPr/>
            <p:nvPr/>
          </p:nvSpPr>
          <p:spPr>
            <a:xfrm>
              <a:off x="1990438" y="3888935"/>
              <a:ext cx="35461" cy="20060"/>
            </a:xfrm>
            <a:custGeom>
              <a:rect b="b" l="l" r="r" t="t"/>
              <a:pathLst>
                <a:path extrusionOk="0" h="620" w="1096">
                  <a:moveTo>
                    <a:pt x="334" y="0"/>
                  </a:moveTo>
                  <a:cubicBezTo>
                    <a:pt x="143" y="0"/>
                    <a:pt x="0" y="167"/>
                    <a:pt x="24" y="358"/>
                  </a:cubicBezTo>
                  <a:cubicBezTo>
                    <a:pt x="48" y="500"/>
                    <a:pt x="215" y="619"/>
                    <a:pt x="358" y="619"/>
                  </a:cubicBezTo>
                  <a:lnTo>
                    <a:pt x="762" y="619"/>
                  </a:lnTo>
                  <a:cubicBezTo>
                    <a:pt x="977" y="619"/>
                    <a:pt x="1096" y="477"/>
                    <a:pt x="1072" y="262"/>
                  </a:cubicBezTo>
                  <a:cubicBezTo>
                    <a:pt x="1048" y="119"/>
                    <a:pt x="881" y="0"/>
                    <a:pt x="7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97"/>
            <p:cNvSpPr/>
            <p:nvPr/>
          </p:nvSpPr>
          <p:spPr>
            <a:xfrm>
              <a:off x="1868688" y="3888935"/>
              <a:ext cx="36238" cy="20060"/>
            </a:xfrm>
            <a:custGeom>
              <a:rect b="b" l="l" r="r" t="t"/>
              <a:pathLst>
                <a:path extrusionOk="0" h="620" w="1120">
                  <a:moveTo>
                    <a:pt x="334" y="0"/>
                  </a:moveTo>
                  <a:cubicBezTo>
                    <a:pt x="167" y="0"/>
                    <a:pt x="1" y="167"/>
                    <a:pt x="48" y="358"/>
                  </a:cubicBezTo>
                  <a:cubicBezTo>
                    <a:pt x="72" y="500"/>
                    <a:pt x="215" y="619"/>
                    <a:pt x="358" y="619"/>
                  </a:cubicBezTo>
                  <a:lnTo>
                    <a:pt x="786" y="619"/>
                  </a:lnTo>
                  <a:cubicBezTo>
                    <a:pt x="953" y="619"/>
                    <a:pt x="1120" y="477"/>
                    <a:pt x="1072" y="262"/>
                  </a:cubicBezTo>
                  <a:cubicBezTo>
                    <a:pt x="1048" y="119"/>
                    <a:pt x="906" y="0"/>
                    <a:pt x="76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97"/>
            <p:cNvSpPr/>
            <p:nvPr/>
          </p:nvSpPr>
          <p:spPr>
            <a:xfrm>
              <a:off x="1965008" y="3636991"/>
              <a:ext cx="156436" cy="107904"/>
            </a:xfrm>
            <a:custGeom>
              <a:rect b="b" l="l" r="r" t="t"/>
              <a:pathLst>
                <a:path extrusionOk="0" h="3335" w="4835">
                  <a:moveTo>
                    <a:pt x="334" y="0"/>
                  </a:moveTo>
                  <a:cubicBezTo>
                    <a:pt x="167" y="0"/>
                    <a:pt x="0" y="167"/>
                    <a:pt x="0" y="333"/>
                  </a:cubicBezTo>
                  <a:lnTo>
                    <a:pt x="0" y="3048"/>
                  </a:lnTo>
                  <a:cubicBezTo>
                    <a:pt x="0" y="3096"/>
                    <a:pt x="48" y="3191"/>
                    <a:pt x="96" y="3263"/>
                  </a:cubicBezTo>
                  <a:cubicBezTo>
                    <a:pt x="167" y="3310"/>
                    <a:pt x="239" y="3334"/>
                    <a:pt x="334" y="3334"/>
                  </a:cubicBezTo>
                  <a:lnTo>
                    <a:pt x="477" y="3334"/>
                  </a:lnTo>
                  <a:lnTo>
                    <a:pt x="1477" y="2739"/>
                  </a:lnTo>
                  <a:lnTo>
                    <a:pt x="4501" y="2739"/>
                  </a:lnTo>
                  <a:cubicBezTo>
                    <a:pt x="4668" y="2739"/>
                    <a:pt x="4835" y="2596"/>
                    <a:pt x="4835" y="2429"/>
                  </a:cubicBezTo>
                  <a:lnTo>
                    <a:pt x="4835" y="333"/>
                  </a:lnTo>
                  <a:cubicBezTo>
                    <a:pt x="4835" y="167"/>
                    <a:pt x="4668" y="0"/>
                    <a:pt x="450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97"/>
            <p:cNvSpPr/>
            <p:nvPr/>
          </p:nvSpPr>
          <p:spPr>
            <a:xfrm>
              <a:off x="2005063" y="3670866"/>
              <a:ext cx="75549" cy="20092"/>
            </a:xfrm>
            <a:custGeom>
              <a:rect b="b" l="l" r="r" t="t"/>
              <a:pathLst>
                <a:path extrusionOk="0" h="621" w="2335">
                  <a:moveTo>
                    <a:pt x="310" y="1"/>
                  </a:moveTo>
                  <a:cubicBezTo>
                    <a:pt x="144" y="1"/>
                    <a:pt x="1" y="191"/>
                    <a:pt x="25" y="358"/>
                  </a:cubicBezTo>
                  <a:cubicBezTo>
                    <a:pt x="48" y="501"/>
                    <a:pt x="191" y="620"/>
                    <a:pt x="358" y="620"/>
                  </a:cubicBezTo>
                  <a:lnTo>
                    <a:pt x="2025" y="620"/>
                  </a:lnTo>
                  <a:cubicBezTo>
                    <a:pt x="2192" y="620"/>
                    <a:pt x="2335" y="453"/>
                    <a:pt x="2311" y="263"/>
                  </a:cubicBezTo>
                  <a:cubicBezTo>
                    <a:pt x="2287" y="120"/>
                    <a:pt x="2144" y="1"/>
                    <a:pt x="197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97"/>
            <p:cNvSpPr/>
            <p:nvPr/>
          </p:nvSpPr>
          <p:spPr>
            <a:xfrm>
              <a:off x="1813976" y="3758708"/>
              <a:ext cx="76325" cy="20060"/>
            </a:xfrm>
            <a:custGeom>
              <a:rect b="b" l="l" r="r" t="t"/>
              <a:pathLst>
                <a:path extrusionOk="0" h="620" w="2359">
                  <a:moveTo>
                    <a:pt x="334" y="1"/>
                  </a:moveTo>
                  <a:cubicBezTo>
                    <a:pt x="144" y="1"/>
                    <a:pt x="1" y="167"/>
                    <a:pt x="25" y="358"/>
                  </a:cubicBezTo>
                  <a:cubicBezTo>
                    <a:pt x="72" y="501"/>
                    <a:pt x="215" y="620"/>
                    <a:pt x="358" y="620"/>
                  </a:cubicBezTo>
                  <a:lnTo>
                    <a:pt x="2025" y="620"/>
                  </a:lnTo>
                  <a:cubicBezTo>
                    <a:pt x="2216" y="620"/>
                    <a:pt x="2358" y="477"/>
                    <a:pt x="2335" y="263"/>
                  </a:cubicBezTo>
                  <a:cubicBezTo>
                    <a:pt x="2287" y="120"/>
                    <a:pt x="2144" y="1"/>
                    <a:pt x="20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6" name="Google Shape;22146;p97"/>
          <p:cNvGrpSpPr/>
          <p:nvPr/>
        </p:nvGrpSpPr>
        <p:grpSpPr>
          <a:xfrm>
            <a:off x="1810427" y="6537609"/>
            <a:ext cx="542452" cy="543655"/>
            <a:chOff x="1773921" y="4157056"/>
            <a:chExt cx="347525" cy="348296"/>
          </a:xfrm>
        </p:grpSpPr>
        <p:sp>
          <p:nvSpPr>
            <p:cNvPr id="22147" name="Google Shape;22147;p97"/>
            <p:cNvSpPr/>
            <p:nvPr/>
          </p:nvSpPr>
          <p:spPr>
            <a:xfrm>
              <a:off x="2045150" y="4453713"/>
              <a:ext cx="50118" cy="50118"/>
            </a:xfrm>
            <a:custGeom>
              <a:rect b="b" l="l" r="r" t="t"/>
              <a:pathLst>
                <a:path extrusionOk="0" h="1549" w="1549">
                  <a:moveTo>
                    <a:pt x="786" y="0"/>
                  </a:moveTo>
                  <a:cubicBezTo>
                    <a:pt x="357" y="0"/>
                    <a:pt x="0" y="334"/>
                    <a:pt x="0" y="786"/>
                  </a:cubicBezTo>
                  <a:cubicBezTo>
                    <a:pt x="0" y="1191"/>
                    <a:pt x="334" y="1548"/>
                    <a:pt x="786" y="1548"/>
                  </a:cubicBezTo>
                  <a:cubicBezTo>
                    <a:pt x="1215" y="1548"/>
                    <a:pt x="1548" y="1239"/>
                    <a:pt x="1548" y="786"/>
                  </a:cubicBezTo>
                  <a:cubicBezTo>
                    <a:pt x="1548" y="357"/>
                    <a:pt x="1215" y="0"/>
                    <a:pt x="78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97"/>
            <p:cNvSpPr/>
            <p:nvPr/>
          </p:nvSpPr>
          <p:spPr>
            <a:xfrm>
              <a:off x="1828633" y="4453713"/>
              <a:ext cx="50862" cy="50118"/>
            </a:xfrm>
            <a:custGeom>
              <a:rect b="b" l="l" r="r" t="t"/>
              <a:pathLst>
                <a:path extrusionOk="0" h="1549" w="1572">
                  <a:moveTo>
                    <a:pt x="762" y="0"/>
                  </a:moveTo>
                  <a:cubicBezTo>
                    <a:pt x="357" y="0"/>
                    <a:pt x="0" y="334"/>
                    <a:pt x="0" y="786"/>
                  </a:cubicBezTo>
                  <a:cubicBezTo>
                    <a:pt x="0" y="1191"/>
                    <a:pt x="334" y="1548"/>
                    <a:pt x="762" y="1548"/>
                  </a:cubicBezTo>
                  <a:cubicBezTo>
                    <a:pt x="1215" y="1548"/>
                    <a:pt x="1572" y="1239"/>
                    <a:pt x="1548" y="786"/>
                  </a:cubicBezTo>
                  <a:cubicBezTo>
                    <a:pt x="1548" y="357"/>
                    <a:pt x="1215" y="0"/>
                    <a:pt x="76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97"/>
            <p:cNvSpPr/>
            <p:nvPr/>
          </p:nvSpPr>
          <p:spPr>
            <a:xfrm>
              <a:off x="1937280" y="4453713"/>
              <a:ext cx="50118" cy="50118"/>
            </a:xfrm>
            <a:custGeom>
              <a:rect b="b" l="l" r="r" t="t"/>
              <a:pathLst>
                <a:path extrusionOk="0" h="1549" w="1549">
                  <a:moveTo>
                    <a:pt x="786" y="0"/>
                  </a:moveTo>
                  <a:cubicBezTo>
                    <a:pt x="357" y="0"/>
                    <a:pt x="0" y="334"/>
                    <a:pt x="0" y="786"/>
                  </a:cubicBezTo>
                  <a:cubicBezTo>
                    <a:pt x="0" y="1191"/>
                    <a:pt x="333" y="1548"/>
                    <a:pt x="786" y="1548"/>
                  </a:cubicBezTo>
                  <a:cubicBezTo>
                    <a:pt x="1191" y="1548"/>
                    <a:pt x="1548" y="1239"/>
                    <a:pt x="1548" y="786"/>
                  </a:cubicBezTo>
                  <a:cubicBezTo>
                    <a:pt x="1548" y="357"/>
                    <a:pt x="1215" y="0"/>
                    <a:pt x="78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97"/>
            <p:cNvSpPr/>
            <p:nvPr/>
          </p:nvSpPr>
          <p:spPr>
            <a:xfrm>
              <a:off x="1962678" y="4453713"/>
              <a:ext cx="24719" cy="51639"/>
            </a:xfrm>
            <a:custGeom>
              <a:rect b="b" l="l" r="r" t="t"/>
              <a:pathLst>
                <a:path extrusionOk="0" h="1596" w="764">
                  <a:moveTo>
                    <a:pt x="1" y="0"/>
                  </a:moveTo>
                  <a:lnTo>
                    <a:pt x="1" y="1596"/>
                  </a:lnTo>
                  <a:cubicBezTo>
                    <a:pt x="430" y="1548"/>
                    <a:pt x="763" y="1239"/>
                    <a:pt x="763" y="786"/>
                  </a:cubicBezTo>
                  <a:cubicBezTo>
                    <a:pt x="763" y="334"/>
                    <a:pt x="406"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97"/>
            <p:cNvSpPr/>
            <p:nvPr/>
          </p:nvSpPr>
          <p:spPr>
            <a:xfrm>
              <a:off x="1773921" y="4157056"/>
              <a:ext cx="347525" cy="298216"/>
            </a:xfrm>
            <a:custGeom>
              <a:rect b="b" l="l" r="r" t="t"/>
              <a:pathLst>
                <a:path extrusionOk="0" h="9217" w="10741">
                  <a:moveTo>
                    <a:pt x="2144" y="1"/>
                  </a:moveTo>
                  <a:cubicBezTo>
                    <a:pt x="1953" y="1"/>
                    <a:pt x="1810" y="167"/>
                    <a:pt x="1810" y="334"/>
                  </a:cubicBezTo>
                  <a:lnTo>
                    <a:pt x="1810" y="1430"/>
                  </a:lnTo>
                  <a:lnTo>
                    <a:pt x="1620" y="1620"/>
                  </a:lnTo>
                  <a:lnTo>
                    <a:pt x="239" y="3287"/>
                  </a:lnTo>
                  <a:cubicBezTo>
                    <a:pt x="24" y="3525"/>
                    <a:pt x="0" y="3882"/>
                    <a:pt x="167" y="4144"/>
                  </a:cubicBezTo>
                  <a:lnTo>
                    <a:pt x="477" y="4597"/>
                  </a:lnTo>
                  <a:cubicBezTo>
                    <a:pt x="628" y="4809"/>
                    <a:pt x="857" y="4915"/>
                    <a:pt x="1089" y="4915"/>
                  </a:cubicBezTo>
                  <a:cubicBezTo>
                    <a:pt x="1222" y="4915"/>
                    <a:pt x="1356" y="4881"/>
                    <a:pt x="1477" y="4811"/>
                  </a:cubicBezTo>
                  <a:lnTo>
                    <a:pt x="1953" y="4502"/>
                  </a:lnTo>
                  <a:lnTo>
                    <a:pt x="1953" y="9217"/>
                  </a:lnTo>
                  <a:lnTo>
                    <a:pt x="3620" y="9217"/>
                  </a:lnTo>
                  <a:lnTo>
                    <a:pt x="4168" y="6859"/>
                  </a:lnTo>
                  <a:cubicBezTo>
                    <a:pt x="4668" y="7074"/>
                    <a:pt x="5192" y="7145"/>
                    <a:pt x="5764" y="7145"/>
                  </a:cubicBezTo>
                  <a:cubicBezTo>
                    <a:pt x="6311" y="7145"/>
                    <a:pt x="6859" y="7026"/>
                    <a:pt x="7502" y="6835"/>
                  </a:cubicBezTo>
                  <a:lnTo>
                    <a:pt x="8026" y="9217"/>
                  </a:lnTo>
                  <a:lnTo>
                    <a:pt x="9693" y="9217"/>
                  </a:lnTo>
                  <a:lnTo>
                    <a:pt x="9693" y="5430"/>
                  </a:lnTo>
                  <a:cubicBezTo>
                    <a:pt x="9693" y="5073"/>
                    <a:pt x="9598" y="4740"/>
                    <a:pt x="9431" y="4454"/>
                  </a:cubicBezTo>
                  <a:lnTo>
                    <a:pt x="9431" y="4454"/>
                  </a:lnTo>
                  <a:cubicBezTo>
                    <a:pt x="10122" y="4859"/>
                    <a:pt x="10122" y="5549"/>
                    <a:pt x="10122" y="5835"/>
                  </a:cubicBezTo>
                  <a:cubicBezTo>
                    <a:pt x="10122" y="6012"/>
                    <a:pt x="10244" y="6147"/>
                    <a:pt x="10433" y="6147"/>
                  </a:cubicBezTo>
                  <a:cubicBezTo>
                    <a:pt x="10448" y="6147"/>
                    <a:pt x="10463" y="6147"/>
                    <a:pt x="10479" y="6145"/>
                  </a:cubicBezTo>
                  <a:cubicBezTo>
                    <a:pt x="10622" y="6121"/>
                    <a:pt x="10741" y="6002"/>
                    <a:pt x="10741" y="5811"/>
                  </a:cubicBezTo>
                  <a:cubicBezTo>
                    <a:pt x="10741" y="5002"/>
                    <a:pt x="10431" y="4383"/>
                    <a:pt x="9883" y="3978"/>
                  </a:cubicBezTo>
                  <a:cubicBezTo>
                    <a:pt x="9360" y="3621"/>
                    <a:pt x="8621" y="3406"/>
                    <a:pt x="7692" y="3406"/>
                  </a:cubicBezTo>
                  <a:lnTo>
                    <a:pt x="5144" y="3406"/>
                  </a:lnTo>
                  <a:lnTo>
                    <a:pt x="5144" y="3144"/>
                  </a:lnTo>
                  <a:cubicBezTo>
                    <a:pt x="5144" y="2620"/>
                    <a:pt x="5001" y="2144"/>
                    <a:pt x="4668" y="1739"/>
                  </a:cubicBezTo>
                  <a:cubicBezTo>
                    <a:pt x="4406" y="1382"/>
                    <a:pt x="4049" y="1120"/>
                    <a:pt x="3644" y="953"/>
                  </a:cubicBezTo>
                  <a:cubicBezTo>
                    <a:pt x="3525" y="429"/>
                    <a:pt x="3049"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97"/>
            <p:cNvSpPr/>
            <p:nvPr/>
          </p:nvSpPr>
          <p:spPr>
            <a:xfrm>
              <a:off x="1961934" y="4267999"/>
              <a:ext cx="159510" cy="188047"/>
            </a:xfrm>
            <a:custGeom>
              <a:rect b="b" l="l" r="r" t="t"/>
              <a:pathLst>
                <a:path extrusionOk="0" h="5812" w="4930">
                  <a:moveTo>
                    <a:pt x="0" y="1"/>
                  </a:moveTo>
                  <a:lnTo>
                    <a:pt x="0" y="3764"/>
                  </a:lnTo>
                  <a:cubicBezTo>
                    <a:pt x="524" y="3716"/>
                    <a:pt x="1072" y="3645"/>
                    <a:pt x="1667" y="3430"/>
                  </a:cubicBezTo>
                  <a:lnTo>
                    <a:pt x="2215" y="5812"/>
                  </a:lnTo>
                  <a:lnTo>
                    <a:pt x="3882" y="5812"/>
                  </a:lnTo>
                  <a:lnTo>
                    <a:pt x="3882" y="1978"/>
                  </a:lnTo>
                  <a:cubicBezTo>
                    <a:pt x="3882" y="1620"/>
                    <a:pt x="3787" y="1287"/>
                    <a:pt x="3620" y="977"/>
                  </a:cubicBezTo>
                  <a:lnTo>
                    <a:pt x="3620" y="977"/>
                  </a:lnTo>
                  <a:cubicBezTo>
                    <a:pt x="4311" y="1406"/>
                    <a:pt x="4311" y="2097"/>
                    <a:pt x="4311" y="2382"/>
                  </a:cubicBezTo>
                  <a:cubicBezTo>
                    <a:pt x="4311" y="2559"/>
                    <a:pt x="4433" y="2695"/>
                    <a:pt x="4603" y="2695"/>
                  </a:cubicBezTo>
                  <a:cubicBezTo>
                    <a:pt x="4616" y="2695"/>
                    <a:pt x="4630" y="2694"/>
                    <a:pt x="4644" y="2692"/>
                  </a:cubicBezTo>
                  <a:cubicBezTo>
                    <a:pt x="4811" y="2644"/>
                    <a:pt x="4930" y="2525"/>
                    <a:pt x="4930" y="2359"/>
                  </a:cubicBezTo>
                  <a:cubicBezTo>
                    <a:pt x="4930" y="1573"/>
                    <a:pt x="4620" y="954"/>
                    <a:pt x="4072" y="573"/>
                  </a:cubicBezTo>
                  <a:cubicBezTo>
                    <a:pt x="3549" y="215"/>
                    <a:pt x="2810" y="1"/>
                    <a:pt x="188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97"/>
            <p:cNvSpPr/>
            <p:nvPr/>
          </p:nvSpPr>
          <p:spPr>
            <a:xfrm>
              <a:off x="1847884" y="4230274"/>
              <a:ext cx="20837" cy="21581"/>
            </a:xfrm>
            <a:custGeom>
              <a:rect b="b" l="l" r="r" t="t"/>
              <a:pathLst>
                <a:path extrusionOk="0" h="667" w="644">
                  <a:moveTo>
                    <a:pt x="334" y="0"/>
                  </a:moveTo>
                  <a:cubicBezTo>
                    <a:pt x="143" y="0"/>
                    <a:pt x="1" y="143"/>
                    <a:pt x="1" y="333"/>
                  </a:cubicBezTo>
                  <a:cubicBezTo>
                    <a:pt x="1" y="524"/>
                    <a:pt x="143" y="667"/>
                    <a:pt x="334" y="667"/>
                  </a:cubicBezTo>
                  <a:cubicBezTo>
                    <a:pt x="501" y="667"/>
                    <a:pt x="644" y="524"/>
                    <a:pt x="644" y="333"/>
                  </a:cubicBezTo>
                  <a:cubicBezTo>
                    <a:pt x="644" y="143"/>
                    <a:pt x="501"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97"/>
            <p:cNvSpPr/>
            <p:nvPr/>
          </p:nvSpPr>
          <p:spPr>
            <a:xfrm>
              <a:off x="1801649" y="4443683"/>
              <a:ext cx="319797" cy="20060"/>
            </a:xfrm>
            <a:custGeom>
              <a:rect b="b" l="l" r="r" t="t"/>
              <a:pathLst>
                <a:path extrusionOk="0" h="620" w="9884">
                  <a:moveTo>
                    <a:pt x="334" y="1"/>
                  </a:moveTo>
                  <a:cubicBezTo>
                    <a:pt x="144" y="1"/>
                    <a:pt x="1" y="167"/>
                    <a:pt x="25" y="358"/>
                  </a:cubicBezTo>
                  <a:cubicBezTo>
                    <a:pt x="48" y="501"/>
                    <a:pt x="215" y="620"/>
                    <a:pt x="358" y="620"/>
                  </a:cubicBezTo>
                  <a:lnTo>
                    <a:pt x="9550" y="620"/>
                  </a:lnTo>
                  <a:cubicBezTo>
                    <a:pt x="9741" y="620"/>
                    <a:pt x="9884" y="477"/>
                    <a:pt x="9860" y="263"/>
                  </a:cubicBezTo>
                  <a:cubicBezTo>
                    <a:pt x="9812" y="120"/>
                    <a:pt x="9669" y="1"/>
                    <a:pt x="9527"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97"/>
            <p:cNvSpPr/>
            <p:nvPr/>
          </p:nvSpPr>
          <p:spPr>
            <a:xfrm>
              <a:off x="1962678" y="4443683"/>
              <a:ext cx="158766" cy="20060"/>
            </a:xfrm>
            <a:custGeom>
              <a:rect b="b" l="l" r="r" t="t"/>
              <a:pathLst>
                <a:path extrusionOk="0" h="620" w="4907">
                  <a:moveTo>
                    <a:pt x="1" y="1"/>
                  </a:moveTo>
                  <a:lnTo>
                    <a:pt x="1" y="620"/>
                  </a:lnTo>
                  <a:lnTo>
                    <a:pt x="4573" y="620"/>
                  </a:lnTo>
                  <a:cubicBezTo>
                    <a:pt x="4764" y="620"/>
                    <a:pt x="4907" y="477"/>
                    <a:pt x="4883" y="263"/>
                  </a:cubicBezTo>
                  <a:cubicBezTo>
                    <a:pt x="4883" y="120"/>
                    <a:pt x="4764" y="1"/>
                    <a:pt x="45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6" name="Google Shape;22156;p97"/>
          <p:cNvGrpSpPr/>
          <p:nvPr/>
        </p:nvGrpSpPr>
        <p:grpSpPr>
          <a:xfrm>
            <a:off x="2679965" y="3064285"/>
            <a:ext cx="541234" cy="541282"/>
            <a:chOff x="2529790" y="1931850"/>
            <a:chExt cx="346745" cy="346776"/>
          </a:xfrm>
        </p:grpSpPr>
        <p:sp>
          <p:nvSpPr>
            <p:cNvPr id="22157" name="Google Shape;22157;p97"/>
            <p:cNvSpPr/>
            <p:nvPr/>
          </p:nvSpPr>
          <p:spPr>
            <a:xfrm>
              <a:off x="2587575" y="2114652"/>
              <a:ext cx="107904" cy="106189"/>
            </a:xfrm>
            <a:custGeom>
              <a:rect b="b" l="l" r="r" t="t"/>
              <a:pathLst>
                <a:path extrusionOk="0" h="3282" w="3335">
                  <a:moveTo>
                    <a:pt x="2989" y="1"/>
                  </a:moveTo>
                  <a:cubicBezTo>
                    <a:pt x="2906" y="1"/>
                    <a:pt x="2823" y="31"/>
                    <a:pt x="2763" y="90"/>
                  </a:cubicBezTo>
                  <a:lnTo>
                    <a:pt x="120" y="2734"/>
                  </a:lnTo>
                  <a:cubicBezTo>
                    <a:pt x="1" y="2853"/>
                    <a:pt x="1" y="3067"/>
                    <a:pt x="120" y="3186"/>
                  </a:cubicBezTo>
                  <a:cubicBezTo>
                    <a:pt x="167" y="3234"/>
                    <a:pt x="239" y="3281"/>
                    <a:pt x="310" y="3281"/>
                  </a:cubicBezTo>
                  <a:cubicBezTo>
                    <a:pt x="382" y="3281"/>
                    <a:pt x="477" y="3234"/>
                    <a:pt x="572" y="3186"/>
                  </a:cubicBezTo>
                  <a:lnTo>
                    <a:pt x="3215" y="543"/>
                  </a:lnTo>
                  <a:cubicBezTo>
                    <a:pt x="3335" y="400"/>
                    <a:pt x="3335" y="209"/>
                    <a:pt x="3215"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97"/>
            <p:cNvSpPr/>
            <p:nvPr/>
          </p:nvSpPr>
          <p:spPr>
            <a:xfrm>
              <a:off x="2589872" y="2117564"/>
              <a:ext cx="104054" cy="103277"/>
            </a:xfrm>
            <a:custGeom>
              <a:rect b="b" l="l" r="r" t="t"/>
              <a:pathLst>
                <a:path extrusionOk="0" h="3192" w="3216">
                  <a:moveTo>
                    <a:pt x="3097" y="0"/>
                  </a:moveTo>
                  <a:lnTo>
                    <a:pt x="1" y="3096"/>
                  </a:lnTo>
                  <a:cubicBezTo>
                    <a:pt x="72" y="3144"/>
                    <a:pt x="168" y="3191"/>
                    <a:pt x="239" y="3191"/>
                  </a:cubicBezTo>
                  <a:cubicBezTo>
                    <a:pt x="334" y="3191"/>
                    <a:pt x="406" y="3144"/>
                    <a:pt x="453" y="3096"/>
                  </a:cubicBezTo>
                  <a:lnTo>
                    <a:pt x="3097" y="453"/>
                  </a:lnTo>
                  <a:cubicBezTo>
                    <a:pt x="3216" y="310"/>
                    <a:pt x="3216" y="119"/>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97"/>
            <p:cNvSpPr/>
            <p:nvPr/>
          </p:nvSpPr>
          <p:spPr>
            <a:xfrm>
              <a:off x="2772482" y="2160595"/>
              <a:ext cx="64775" cy="30964"/>
            </a:xfrm>
            <a:custGeom>
              <a:rect b="b" l="l" r="r" t="t"/>
              <a:pathLst>
                <a:path extrusionOk="0" h="957" w="2002">
                  <a:moveTo>
                    <a:pt x="354" y="0"/>
                  </a:moveTo>
                  <a:cubicBezTo>
                    <a:pt x="202" y="0"/>
                    <a:pt x="46" y="92"/>
                    <a:pt x="25" y="242"/>
                  </a:cubicBezTo>
                  <a:cubicBezTo>
                    <a:pt x="1" y="432"/>
                    <a:pt x="96" y="599"/>
                    <a:pt x="263" y="623"/>
                  </a:cubicBezTo>
                  <a:lnTo>
                    <a:pt x="1573" y="956"/>
                  </a:lnTo>
                  <a:lnTo>
                    <a:pt x="1668" y="956"/>
                  </a:lnTo>
                  <a:cubicBezTo>
                    <a:pt x="1787" y="956"/>
                    <a:pt x="1930" y="861"/>
                    <a:pt x="1954" y="718"/>
                  </a:cubicBezTo>
                  <a:cubicBezTo>
                    <a:pt x="2001" y="528"/>
                    <a:pt x="1906" y="361"/>
                    <a:pt x="1716" y="337"/>
                  </a:cubicBezTo>
                  <a:lnTo>
                    <a:pt x="406" y="4"/>
                  </a:lnTo>
                  <a:cubicBezTo>
                    <a:pt x="389" y="1"/>
                    <a:pt x="372" y="0"/>
                    <a:pt x="35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97"/>
            <p:cNvSpPr/>
            <p:nvPr/>
          </p:nvSpPr>
          <p:spPr>
            <a:xfrm>
              <a:off x="2758634" y="2175187"/>
              <a:ext cx="33164" cy="62607"/>
            </a:xfrm>
            <a:custGeom>
              <a:rect b="b" l="l" r="r" t="t"/>
              <a:pathLst>
                <a:path extrusionOk="0" h="1935" w="1025">
                  <a:moveTo>
                    <a:pt x="346" y="1"/>
                  </a:moveTo>
                  <a:cubicBezTo>
                    <a:pt x="327" y="1"/>
                    <a:pt x="307" y="2"/>
                    <a:pt x="286" y="5"/>
                  </a:cubicBezTo>
                  <a:cubicBezTo>
                    <a:pt x="96" y="53"/>
                    <a:pt x="0" y="220"/>
                    <a:pt x="48" y="386"/>
                  </a:cubicBezTo>
                  <a:lnTo>
                    <a:pt x="358" y="1696"/>
                  </a:lnTo>
                  <a:cubicBezTo>
                    <a:pt x="405" y="1839"/>
                    <a:pt x="524" y="1934"/>
                    <a:pt x="667" y="1934"/>
                  </a:cubicBezTo>
                  <a:lnTo>
                    <a:pt x="762" y="1934"/>
                  </a:lnTo>
                  <a:cubicBezTo>
                    <a:pt x="929" y="1887"/>
                    <a:pt x="1024" y="1720"/>
                    <a:pt x="1001" y="1553"/>
                  </a:cubicBezTo>
                  <a:lnTo>
                    <a:pt x="667" y="243"/>
                  </a:lnTo>
                  <a:cubicBezTo>
                    <a:pt x="604" y="76"/>
                    <a:pt x="487"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97"/>
            <p:cNvSpPr/>
            <p:nvPr/>
          </p:nvSpPr>
          <p:spPr>
            <a:xfrm>
              <a:off x="2615303" y="1970772"/>
              <a:ext cx="33164" cy="62833"/>
            </a:xfrm>
            <a:custGeom>
              <a:rect b="b" l="l" r="r" t="t"/>
              <a:pathLst>
                <a:path extrusionOk="0" h="1942" w="1025">
                  <a:moveTo>
                    <a:pt x="356" y="0"/>
                  </a:moveTo>
                  <a:cubicBezTo>
                    <a:pt x="327" y="0"/>
                    <a:pt x="295" y="4"/>
                    <a:pt x="263" y="12"/>
                  </a:cubicBezTo>
                  <a:cubicBezTo>
                    <a:pt x="96" y="60"/>
                    <a:pt x="1" y="227"/>
                    <a:pt x="25" y="393"/>
                  </a:cubicBezTo>
                  <a:lnTo>
                    <a:pt x="358" y="1703"/>
                  </a:lnTo>
                  <a:cubicBezTo>
                    <a:pt x="382" y="1846"/>
                    <a:pt x="501" y="1941"/>
                    <a:pt x="644" y="1941"/>
                  </a:cubicBezTo>
                  <a:lnTo>
                    <a:pt x="739" y="1941"/>
                  </a:lnTo>
                  <a:cubicBezTo>
                    <a:pt x="930" y="1870"/>
                    <a:pt x="1025" y="1727"/>
                    <a:pt x="977" y="1560"/>
                  </a:cubicBezTo>
                  <a:lnTo>
                    <a:pt x="644" y="251"/>
                  </a:lnTo>
                  <a:cubicBezTo>
                    <a:pt x="604" y="93"/>
                    <a:pt x="500"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97"/>
            <p:cNvSpPr/>
            <p:nvPr/>
          </p:nvSpPr>
          <p:spPr>
            <a:xfrm>
              <a:off x="2568324" y="2018042"/>
              <a:ext cx="63966" cy="30964"/>
            </a:xfrm>
            <a:custGeom>
              <a:rect b="b" l="l" r="r" t="t"/>
              <a:pathLst>
                <a:path extrusionOk="0" h="957" w="1977">
                  <a:moveTo>
                    <a:pt x="353" y="0"/>
                  </a:moveTo>
                  <a:cubicBezTo>
                    <a:pt x="201" y="0"/>
                    <a:pt x="45" y="93"/>
                    <a:pt x="24" y="242"/>
                  </a:cubicBezTo>
                  <a:cubicBezTo>
                    <a:pt x="0" y="433"/>
                    <a:pt x="72" y="599"/>
                    <a:pt x="262" y="623"/>
                  </a:cubicBezTo>
                  <a:lnTo>
                    <a:pt x="1572" y="957"/>
                  </a:lnTo>
                  <a:lnTo>
                    <a:pt x="1667" y="957"/>
                  </a:lnTo>
                  <a:cubicBezTo>
                    <a:pt x="1786" y="957"/>
                    <a:pt x="1929" y="838"/>
                    <a:pt x="1953" y="718"/>
                  </a:cubicBezTo>
                  <a:cubicBezTo>
                    <a:pt x="1977" y="528"/>
                    <a:pt x="1905" y="361"/>
                    <a:pt x="1715" y="337"/>
                  </a:cubicBezTo>
                  <a:lnTo>
                    <a:pt x="405" y="4"/>
                  </a:lnTo>
                  <a:cubicBezTo>
                    <a:pt x="388" y="2"/>
                    <a:pt x="371" y="0"/>
                    <a:pt x="3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97"/>
            <p:cNvSpPr/>
            <p:nvPr/>
          </p:nvSpPr>
          <p:spPr>
            <a:xfrm>
              <a:off x="2717802" y="2062918"/>
              <a:ext cx="114051" cy="44650"/>
            </a:xfrm>
            <a:custGeom>
              <a:rect b="b" l="l" r="r" t="t"/>
              <a:pathLst>
                <a:path extrusionOk="0" h="1380" w="3525">
                  <a:moveTo>
                    <a:pt x="3196" y="1"/>
                  </a:moveTo>
                  <a:cubicBezTo>
                    <a:pt x="3164" y="1"/>
                    <a:pt x="3130" y="7"/>
                    <a:pt x="3096" y="22"/>
                  </a:cubicBezTo>
                  <a:lnTo>
                    <a:pt x="262" y="760"/>
                  </a:lnTo>
                  <a:cubicBezTo>
                    <a:pt x="119" y="832"/>
                    <a:pt x="0" y="975"/>
                    <a:pt x="48" y="1141"/>
                  </a:cubicBezTo>
                  <a:cubicBezTo>
                    <a:pt x="72" y="1308"/>
                    <a:pt x="191" y="1380"/>
                    <a:pt x="357" y="1380"/>
                  </a:cubicBezTo>
                  <a:cubicBezTo>
                    <a:pt x="381" y="1380"/>
                    <a:pt x="405" y="1380"/>
                    <a:pt x="429" y="1356"/>
                  </a:cubicBezTo>
                  <a:lnTo>
                    <a:pt x="3263" y="617"/>
                  </a:lnTo>
                  <a:cubicBezTo>
                    <a:pt x="3406" y="546"/>
                    <a:pt x="3525" y="403"/>
                    <a:pt x="3477" y="213"/>
                  </a:cubicBezTo>
                  <a:cubicBezTo>
                    <a:pt x="3420" y="99"/>
                    <a:pt x="3319" y="1"/>
                    <a:pt x="319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97"/>
            <p:cNvSpPr/>
            <p:nvPr/>
          </p:nvSpPr>
          <p:spPr>
            <a:xfrm>
              <a:off x="2573695" y="2101452"/>
              <a:ext cx="114860" cy="44650"/>
            </a:xfrm>
            <a:custGeom>
              <a:rect b="b" l="l" r="r" t="t"/>
              <a:pathLst>
                <a:path extrusionOk="0" h="1380" w="3550">
                  <a:moveTo>
                    <a:pt x="3208" y="0"/>
                  </a:moveTo>
                  <a:cubicBezTo>
                    <a:pt x="3173" y="0"/>
                    <a:pt x="3136" y="7"/>
                    <a:pt x="3097" y="22"/>
                  </a:cubicBezTo>
                  <a:lnTo>
                    <a:pt x="287" y="760"/>
                  </a:lnTo>
                  <a:cubicBezTo>
                    <a:pt x="120" y="832"/>
                    <a:pt x="1" y="974"/>
                    <a:pt x="72" y="1141"/>
                  </a:cubicBezTo>
                  <a:cubicBezTo>
                    <a:pt x="96" y="1308"/>
                    <a:pt x="215" y="1379"/>
                    <a:pt x="358" y="1379"/>
                  </a:cubicBezTo>
                  <a:cubicBezTo>
                    <a:pt x="406" y="1379"/>
                    <a:pt x="430" y="1379"/>
                    <a:pt x="453" y="1355"/>
                  </a:cubicBezTo>
                  <a:lnTo>
                    <a:pt x="3287" y="617"/>
                  </a:lnTo>
                  <a:cubicBezTo>
                    <a:pt x="3430" y="546"/>
                    <a:pt x="3549" y="403"/>
                    <a:pt x="3502" y="212"/>
                  </a:cubicBezTo>
                  <a:cubicBezTo>
                    <a:pt x="3445" y="99"/>
                    <a:pt x="3343" y="0"/>
                    <a:pt x="3208"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97"/>
            <p:cNvSpPr/>
            <p:nvPr/>
          </p:nvSpPr>
          <p:spPr>
            <a:xfrm>
              <a:off x="2698519" y="1978084"/>
              <a:ext cx="47044" cy="111754"/>
            </a:xfrm>
            <a:custGeom>
              <a:rect b="b" l="l" r="r" t="t"/>
              <a:pathLst>
                <a:path extrusionOk="0" h="3454" w="1454">
                  <a:moveTo>
                    <a:pt x="1070" y="1"/>
                  </a:moveTo>
                  <a:cubicBezTo>
                    <a:pt x="940" y="1"/>
                    <a:pt x="842" y="91"/>
                    <a:pt x="787" y="239"/>
                  </a:cubicBezTo>
                  <a:lnTo>
                    <a:pt x="48" y="3049"/>
                  </a:lnTo>
                  <a:cubicBezTo>
                    <a:pt x="1" y="3239"/>
                    <a:pt x="72" y="3382"/>
                    <a:pt x="263" y="3454"/>
                  </a:cubicBezTo>
                  <a:lnTo>
                    <a:pt x="358" y="3454"/>
                  </a:lnTo>
                  <a:cubicBezTo>
                    <a:pt x="501" y="3454"/>
                    <a:pt x="620" y="3335"/>
                    <a:pt x="644" y="3239"/>
                  </a:cubicBezTo>
                  <a:lnTo>
                    <a:pt x="1382" y="406"/>
                  </a:lnTo>
                  <a:cubicBezTo>
                    <a:pt x="1453" y="239"/>
                    <a:pt x="1358" y="72"/>
                    <a:pt x="1192" y="25"/>
                  </a:cubicBezTo>
                  <a:cubicBezTo>
                    <a:pt x="1149" y="8"/>
                    <a:pt x="1108" y="1"/>
                    <a:pt x="10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97"/>
            <p:cNvSpPr/>
            <p:nvPr/>
          </p:nvSpPr>
          <p:spPr>
            <a:xfrm>
              <a:off x="2660017" y="2121705"/>
              <a:ext cx="47012" cy="111463"/>
            </a:xfrm>
            <a:custGeom>
              <a:rect b="b" l="l" r="r" t="t"/>
              <a:pathLst>
                <a:path extrusionOk="0" h="3445" w="1453">
                  <a:moveTo>
                    <a:pt x="1082" y="1"/>
                  </a:moveTo>
                  <a:cubicBezTo>
                    <a:pt x="946" y="1"/>
                    <a:pt x="843" y="77"/>
                    <a:pt x="786" y="229"/>
                  </a:cubicBezTo>
                  <a:lnTo>
                    <a:pt x="48" y="3063"/>
                  </a:lnTo>
                  <a:cubicBezTo>
                    <a:pt x="0" y="3230"/>
                    <a:pt x="72" y="3373"/>
                    <a:pt x="262" y="3444"/>
                  </a:cubicBezTo>
                  <a:lnTo>
                    <a:pt x="357" y="3444"/>
                  </a:lnTo>
                  <a:cubicBezTo>
                    <a:pt x="500" y="3444"/>
                    <a:pt x="619" y="3349"/>
                    <a:pt x="643" y="3230"/>
                  </a:cubicBezTo>
                  <a:lnTo>
                    <a:pt x="1381" y="396"/>
                  </a:lnTo>
                  <a:cubicBezTo>
                    <a:pt x="1453" y="229"/>
                    <a:pt x="1357" y="86"/>
                    <a:pt x="1191" y="15"/>
                  </a:cubicBezTo>
                  <a:cubicBezTo>
                    <a:pt x="1153" y="5"/>
                    <a:pt x="1116" y="1"/>
                    <a:pt x="108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97"/>
            <p:cNvSpPr/>
            <p:nvPr/>
          </p:nvSpPr>
          <p:spPr>
            <a:xfrm>
              <a:off x="2711623" y="2114652"/>
              <a:ext cx="50118" cy="48403"/>
            </a:xfrm>
            <a:custGeom>
              <a:rect b="b" l="l" r="r" t="t"/>
              <a:pathLst>
                <a:path extrusionOk="0" h="1496" w="1549">
                  <a:moveTo>
                    <a:pt x="346" y="1"/>
                  </a:moveTo>
                  <a:cubicBezTo>
                    <a:pt x="263" y="1"/>
                    <a:pt x="179" y="31"/>
                    <a:pt x="120" y="90"/>
                  </a:cubicBezTo>
                  <a:cubicBezTo>
                    <a:pt x="1" y="209"/>
                    <a:pt x="1" y="400"/>
                    <a:pt x="120" y="543"/>
                  </a:cubicBezTo>
                  <a:lnTo>
                    <a:pt x="977" y="1400"/>
                  </a:lnTo>
                  <a:cubicBezTo>
                    <a:pt x="1048" y="1448"/>
                    <a:pt x="1096" y="1495"/>
                    <a:pt x="1191" y="1495"/>
                  </a:cubicBezTo>
                  <a:cubicBezTo>
                    <a:pt x="1239" y="1495"/>
                    <a:pt x="1334" y="1448"/>
                    <a:pt x="1430" y="1400"/>
                  </a:cubicBezTo>
                  <a:cubicBezTo>
                    <a:pt x="1549" y="1281"/>
                    <a:pt x="1549" y="1066"/>
                    <a:pt x="1430" y="947"/>
                  </a:cubicBezTo>
                  <a:lnTo>
                    <a:pt x="572" y="90"/>
                  </a:lnTo>
                  <a:cubicBezTo>
                    <a:pt x="513" y="31"/>
                    <a:pt x="429"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97"/>
            <p:cNvSpPr/>
            <p:nvPr/>
          </p:nvSpPr>
          <p:spPr>
            <a:xfrm>
              <a:off x="2645360" y="2047614"/>
              <a:ext cx="50118" cy="48403"/>
            </a:xfrm>
            <a:custGeom>
              <a:rect b="b" l="l" r="r" t="t"/>
              <a:pathLst>
                <a:path extrusionOk="0" h="1496" w="1549">
                  <a:moveTo>
                    <a:pt x="346" y="1"/>
                  </a:moveTo>
                  <a:cubicBezTo>
                    <a:pt x="263" y="1"/>
                    <a:pt x="179" y="31"/>
                    <a:pt x="120" y="90"/>
                  </a:cubicBezTo>
                  <a:cubicBezTo>
                    <a:pt x="1" y="233"/>
                    <a:pt x="1" y="424"/>
                    <a:pt x="120" y="543"/>
                  </a:cubicBezTo>
                  <a:lnTo>
                    <a:pt x="977" y="1424"/>
                  </a:lnTo>
                  <a:cubicBezTo>
                    <a:pt x="1048" y="1471"/>
                    <a:pt x="1096" y="1495"/>
                    <a:pt x="1191" y="1495"/>
                  </a:cubicBezTo>
                  <a:cubicBezTo>
                    <a:pt x="1287" y="1495"/>
                    <a:pt x="1334" y="1471"/>
                    <a:pt x="1429" y="1424"/>
                  </a:cubicBezTo>
                  <a:cubicBezTo>
                    <a:pt x="1549" y="1281"/>
                    <a:pt x="1549" y="1090"/>
                    <a:pt x="1429" y="971"/>
                  </a:cubicBezTo>
                  <a:lnTo>
                    <a:pt x="572" y="90"/>
                  </a:lnTo>
                  <a:cubicBezTo>
                    <a:pt x="513"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97"/>
            <p:cNvSpPr/>
            <p:nvPr/>
          </p:nvSpPr>
          <p:spPr>
            <a:xfrm>
              <a:off x="2711623" y="1989829"/>
              <a:ext cx="107904" cy="106189"/>
            </a:xfrm>
            <a:custGeom>
              <a:rect b="b" l="l" r="r" t="t"/>
              <a:pathLst>
                <a:path extrusionOk="0" h="3282" w="3335">
                  <a:moveTo>
                    <a:pt x="2989" y="1"/>
                  </a:moveTo>
                  <a:cubicBezTo>
                    <a:pt x="2906" y="1"/>
                    <a:pt x="2823" y="31"/>
                    <a:pt x="2763" y="90"/>
                  </a:cubicBezTo>
                  <a:lnTo>
                    <a:pt x="120" y="2757"/>
                  </a:lnTo>
                  <a:cubicBezTo>
                    <a:pt x="1" y="2876"/>
                    <a:pt x="1" y="3067"/>
                    <a:pt x="120" y="3210"/>
                  </a:cubicBezTo>
                  <a:cubicBezTo>
                    <a:pt x="191" y="3257"/>
                    <a:pt x="239" y="3281"/>
                    <a:pt x="334" y="3281"/>
                  </a:cubicBezTo>
                  <a:cubicBezTo>
                    <a:pt x="382" y="3281"/>
                    <a:pt x="477" y="3257"/>
                    <a:pt x="572" y="3210"/>
                  </a:cubicBezTo>
                  <a:lnTo>
                    <a:pt x="3216" y="543"/>
                  </a:lnTo>
                  <a:cubicBezTo>
                    <a:pt x="3335" y="424"/>
                    <a:pt x="3335" y="233"/>
                    <a:pt x="3216"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97"/>
            <p:cNvSpPr/>
            <p:nvPr/>
          </p:nvSpPr>
          <p:spPr>
            <a:xfrm>
              <a:off x="2714696" y="1992741"/>
              <a:ext cx="104054" cy="103277"/>
            </a:xfrm>
            <a:custGeom>
              <a:rect b="b" l="l" r="r" t="t"/>
              <a:pathLst>
                <a:path extrusionOk="0" h="3192" w="3216">
                  <a:moveTo>
                    <a:pt x="3097" y="0"/>
                  </a:moveTo>
                  <a:lnTo>
                    <a:pt x="1" y="3120"/>
                  </a:lnTo>
                  <a:cubicBezTo>
                    <a:pt x="49" y="3167"/>
                    <a:pt x="144" y="3191"/>
                    <a:pt x="239" y="3191"/>
                  </a:cubicBezTo>
                  <a:cubicBezTo>
                    <a:pt x="334" y="3191"/>
                    <a:pt x="382" y="3167"/>
                    <a:pt x="453" y="3120"/>
                  </a:cubicBezTo>
                  <a:lnTo>
                    <a:pt x="3097" y="453"/>
                  </a:lnTo>
                  <a:cubicBezTo>
                    <a:pt x="3216" y="334"/>
                    <a:pt x="3216" y="143"/>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97"/>
            <p:cNvSpPr/>
            <p:nvPr/>
          </p:nvSpPr>
          <p:spPr>
            <a:xfrm>
              <a:off x="2530566" y="2111643"/>
              <a:ext cx="65519" cy="60633"/>
            </a:xfrm>
            <a:custGeom>
              <a:rect b="b" l="l" r="r" t="t"/>
              <a:pathLst>
                <a:path extrusionOk="0" h="1874" w="2025">
                  <a:moveTo>
                    <a:pt x="1084" y="0"/>
                  </a:moveTo>
                  <a:cubicBezTo>
                    <a:pt x="992" y="0"/>
                    <a:pt x="899" y="13"/>
                    <a:pt x="810" y="40"/>
                  </a:cubicBezTo>
                  <a:cubicBezTo>
                    <a:pt x="334" y="183"/>
                    <a:pt x="0" y="683"/>
                    <a:pt x="143" y="1183"/>
                  </a:cubicBezTo>
                  <a:cubicBezTo>
                    <a:pt x="215" y="1421"/>
                    <a:pt x="381" y="1636"/>
                    <a:pt x="596" y="1755"/>
                  </a:cubicBezTo>
                  <a:cubicBezTo>
                    <a:pt x="738" y="1850"/>
                    <a:pt x="929" y="1874"/>
                    <a:pt x="1072" y="1874"/>
                  </a:cubicBezTo>
                  <a:cubicBezTo>
                    <a:pt x="1167" y="1874"/>
                    <a:pt x="1262" y="1874"/>
                    <a:pt x="1310" y="1850"/>
                  </a:cubicBezTo>
                  <a:cubicBezTo>
                    <a:pt x="1548" y="1779"/>
                    <a:pt x="1763" y="1612"/>
                    <a:pt x="1882" y="1398"/>
                  </a:cubicBezTo>
                  <a:cubicBezTo>
                    <a:pt x="2001" y="1183"/>
                    <a:pt x="2024" y="921"/>
                    <a:pt x="1953" y="683"/>
                  </a:cubicBezTo>
                  <a:cubicBezTo>
                    <a:pt x="1905" y="445"/>
                    <a:pt x="1715" y="231"/>
                    <a:pt x="1524" y="112"/>
                  </a:cubicBezTo>
                  <a:cubicBezTo>
                    <a:pt x="1390" y="37"/>
                    <a:pt x="1238" y="0"/>
                    <a:pt x="108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97"/>
            <p:cNvSpPr/>
            <p:nvPr/>
          </p:nvSpPr>
          <p:spPr>
            <a:xfrm>
              <a:off x="2665388" y="2067480"/>
              <a:ext cx="75549" cy="74772"/>
            </a:xfrm>
            <a:custGeom>
              <a:rect b="b" l="l" r="r" t="t"/>
              <a:pathLst>
                <a:path extrusionOk="0" h="2311" w="2335">
                  <a:moveTo>
                    <a:pt x="1168" y="0"/>
                  </a:moveTo>
                  <a:cubicBezTo>
                    <a:pt x="501" y="0"/>
                    <a:pt x="1" y="500"/>
                    <a:pt x="1" y="1167"/>
                  </a:cubicBezTo>
                  <a:cubicBezTo>
                    <a:pt x="1" y="1810"/>
                    <a:pt x="549" y="2310"/>
                    <a:pt x="1168" y="2310"/>
                  </a:cubicBezTo>
                  <a:cubicBezTo>
                    <a:pt x="1787" y="2310"/>
                    <a:pt x="2335" y="1810"/>
                    <a:pt x="2335" y="1167"/>
                  </a:cubicBezTo>
                  <a:cubicBezTo>
                    <a:pt x="2335" y="500"/>
                    <a:pt x="1787" y="0"/>
                    <a:pt x="116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97"/>
            <p:cNvSpPr/>
            <p:nvPr/>
          </p:nvSpPr>
          <p:spPr>
            <a:xfrm>
              <a:off x="2676938" y="2079030"/>
              <a:ext cx="63998" cy="63222"/>
            </a:xfrm>
            <a:custGeom>
              <a:rect b="b" l="l" r="r" t="t"/>
              <a:pathLst>
                <a:path extrusionOk="0" h="1954" w="1978">
                  <a:moveTo>
                    <a:pt x="1644" y="0"/>
                  </a:moveTo>
                  <a:lnTo>
                    <a:pt x="1" y="1644"/>
                  </a:lnTo>
                  <a:cubicBezTo>
                    <a:pt x="192" y="1810"/>
                    <a:pt x="477" y="1953"/>
                    <a:pt x="811" y="1953"/>
                  </a:cubicBezTo>
                  <a:cubicBezTo>
                    <a:pt x="1430" y="1953"/>
                    <a:pt x="1978" y="1453"/>
                    <a:pt x="1978" y="810"/>
                  </a:cubicBezTo>
                  <a:cubicBezTo>
                    <a:pt x="1978" y="477"/>
                    <a:pt x="1859" y="215"/>
                    <a:pt x="164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97"/>
            <p:cNvSpPr/>
            <p:nvPr/>
          </p:nvSpPr>
          <p:spPr>
            <a:xfrm>
              <a:off x="2733980" y="2136038"/>
              <a:ext cx="61669" cy="61669"/>
            </a:xfrm>
            <a:custGeom>
              <a:rect b="b" l="l" r="r" t="t"/>
              <a:pathLst>
                <a:path extrusionOk="0" h="1906" w="1906">
                  <a:moveTo>
                    <a:pt x="953" y="1"/>
                  </a:moveTo>
                  <a:cubicBezTo>
                    <a:pt x="405" y="1"/>
                    <a:pt x="0" y="405"/>
                    <a:pt x="0" y="953"/>
                  </a:cubicBezTo>
                  <a:cubicBezTo>
                    <a:pt x="0" y="1477"/>
                    <a:pt x="453" y="1906"/>
                    <a:pt x="953" y="1906"/>
                  </a:cubicBezTo>
                  <a:cubicBezTo>
                    <a:pt x="1453" y="1906"/>
                    <a:pt x="1905" y="1477"/>
                    <a:pt x="1905" y="953"/>
                  </a:cubicBezTo>
                  <a:cubicBezTo>
                    <a:pt x="1905" y="405"/>
                    <a:pt x="1453"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97"/>
            <p:cNvSpPr/>
            <p:nvPr/>
          </p:nvSpPr>
          <p:spPr>
            <a:xfrm>
              <a:off x="2553667" y="2195376"/>
              <a:ext cx="59371" cy="60116"/>
            </a:xfrm>
            <a:custGeom>
              <a:rect b="b" l="l" r="r" t="t"/>
              <a:pathLst>
                <a:path extrusionOk="0" h="1858" w="1835">
                  <a:moveTo>
                    <a:pt x="929" y="0"/>
                  </a:moveTo>
                  <a:cubicBezTo>
                    <a:pt x="691" y="0"/>
                    <a:pt x="453" y="96"/>
                    <a:pt x="263" y="262"/>
                  </a:cubicBezTo>
                  <a:cubicBezTo>
                    <a:pt x="96" y="453"/>
                    <a:pt x="1" y="691"/>
                    <a:pt x="1" y="929"/>
                  </a:cubicBezTo>
                  <a:cubicBezTo>
                    <a:pt x="1" y="1167"/>
                    <a:pt x="96" y="1405"/>
                    <a:pt x="263" y="1572"/>
                  </a:cubicBezTo>
                  <a:cubicBezTo>
                    <a:pt x="453" y="1763"/>
                    <a:pt x="691" y="1858"/>
                    <a:pt x="929" y="1858"/>
                  </a:cubicBezTo>
                  <a:cubicBezTo>
                    <a:pt x="1168" y="1858"/>
                    <a:pt x="1406" y="1763"/>
                    <a:pt x="1572" y="1572"/>
                  </a:cubicBezTo>
                  <a:cubicBezTo>
                    <a:pt x="1763" y="1405"/>
                    <a:pt x="1834" y="1167"/>
                    <a:pt x="1834" y="929"/>
                  </a:cubicBezTo>
                  <a:cubicBezTo>
                    <a:pt x="1834" y="691"/>
                    <a:pt x="1763" y="453"/>
                    <a:pt x="1572" y="262"/>
                  </a:cubicBezTo>
                  <a:cubicBezTo>
                    <a:pt x="1406" y="96"/>
                    <a:pt x="1168" y="0"/>
                    <a:pt x="929"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97"/>
            <p:cNvSpPr/>
            <p:nvPr/>
          </p:nvSpPr>
          <p:spPr>
            <a:xfrm>
              <a:off x="2561368" y="2203853"/>
              <a:ext cx="51671" cy="51639"/>
            </a:xfrm>
            <a:custGeom>
              <a:rect b="b" l="l" r="r" t="t"/>
              <a:pathLst>
                <a:path extrusionOk="0" h="1596" w="1597">
                  <a:moveTo>
                    <a:pt x="1334" y="0"/>
                  </a:moveTo>
                  <a:lnTo>
                    <a:pt x="1" y="1358"/>
                  </a:lnTo>
                  <a:cubicBezTo>
                    <a:pt x="191" y="1501"/>
                    <a:pt x="429" y="1596"/>
                    <a:pt x="691" y="1596"/>
                  </a:cubicBezTo>
                  <a:cubicBezTo>
                    <a:pt x="930" y="1596"/>
                    <a:pt x="1168" y="1501"/>
                    <a:pt x="1334" y="1310"/>
                  </a:cubicBezTo>
                  <a:cubicBezTo>
                    <a:pt x="1525" y="1143"/>
                    <a:pt x="1596" y="905"/>
                    <a:pt x="1596" y="667"/>
                  </a:cubicBezTo>
                  <a:cubicBezTo>
                    <a:pt x="1596" y="429"/>
                    <a:pt x="1525" y="191"/>
                    <a:pt x="133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97"/>
            <p:cNvSpPr/>
            <p:nvPr/>
          </p:nvSpPr>
          <p:spPr>
            <a:xfrm>
              <a:off x="2635363" y="2211780"/>
              <a:ext cx="62413" cy="60666"/>
            </a:xfrm>
            <a:custGeom>
              <a:rect b="b" l="l" r="r" t="t"/>
              <a:pathLst>
                <a:path extrusionOk="0" h="1875" w="1929">
                  <a:moveTo>
                    <a:pt x="952" y="1"/>
                  </a:moveTo>
                  <a:cubicBezTo>
                    <a:pt x="799" y="1"/>
                    <a:pt x="643" y="38"/>
                    <a:pt x="524" y="113"/>
                  </a:cubicBezTo>
                  <a:cubicBezTo>
                    <a:pt x="286" y="232"/>
                    <a:pt x="119" y="446"/>
                    <a:pt x="71" y="684"/>
                  </a:cubicBezTo>
                  <a:cubicBezTo>
                    <a:pt x="0" y="922"/>
                    <a:pt x="48" y="1184"/>
                    <a:pt x="167" y="1399"/>
                  </a:cubicBezTo>
                  <a:cubicBezTo>
                    <a:pt x="286" y="1637"/>
                    <a:pt x="476" y="1780"/>
                    <a:pt x="714" y="1851"/>
                  </a:cubicBezTo>
                  <a:cubicBezTo>
                    <a:pt x="810" y="1875"/>
                    <a:pt x="881" y="1875"/>
                    <a:pt x="953" y="1875"/>
                  </a:cubicBezTo>
                  <a:cubicBezTo>
                    <a:pt x="1381" y="1875"/>
                    <a:pt x="1738" y="1613"/>
                    <a:pt x="1881" y="1184"/>
                  </a:cubicBezTo>
                  <a:cubicBezTo>
                    <a:pt x="1929" y="946"/>
                    <a:pt x="1905" y="684"/>
                    <a:pt x="1786" y="470"/>
                  </a:cubicBezTo>
                  <a:cubicBezTo>
                    <a:pt x="1667" y="232"/>
                    <a:pt x="1477" y="89"/>
                    <a:pt x="1215" y="41"/>
                  </a:cubicBezTo>
                  <a:cubicBezTo>
                    <a:pt x="1134" y="14"/>
                    <a:pt x="1044" y="1"/>
                    <a:pt x="95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97"/>
            <p:cNvSpPr/>
            <p:nvPr/>
          </p:nvSpPr>
          <p:spPr>
            <a:xfrm>
              <a:off x="2754007" y="2216957"/>
              <a:ext cx="61669" cy="61669"/>
            </a:xfrm>
            <a:custGeom>
              <a:rect b="b" l="l" r="r" t="t"/>
              <a:pathLst>
                <a:path extrusionOk="0" h="1906" w="1906">
                  <a:moveTo>
                    <a:pt x="953" y="0"/>
                  </a:moveTo>
                  <a:cubicBezTo>
                    <a:pt x="429" y="0"/>
                    <a:pt x="0" y="405"/>
                    <a:pt x="0" y="953"/>
                  </a:cubicBezTo>
                  <a:cubicBezTo>
                    <a:pt x="0" y="1477"/>
                    <a:pt x="453" y="1905"/>
                    <a:pt x="953" y="1905"/>
                  </a:cubicBezTo>
                  <a:cubicBezTo>
                    <a:pt x="1453" y="1905"/>
                    <a:pt x="1906" y="1477"/>
                    <a:pt x="1906" y="953"/>
                  </a:cubicBezTo>
                  <a:cubicBezTo>
                    <a:pt x="1906" y="405"/>
                    <a:pt x="1453" y="0"/>
                    <a:pt x="95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97"/>
            <p:cNvSpPr/>
            <p:nvPr/>
          </p:nvSpPr>
          <p:spPr>
            <a:xfrm>
              <a:off x="2814866" y="2156066"/>
              <a:ext cx="61669" cy="61669"/>
            </a:xfrm>
            <a:custGeom>
              <a:rect b="b" l="l" r="r" t="t"/>
              <a:pathLst>
                <a:path extrusionOk="0" h="1906" w="1906">
                  <a:moveTo>
                    <a:pt x="953" y="1"/>
                  </a:moveTo>
                  <a:cubicBezTo>
                    <a:pt x="406" y="1"/>
                    <a:pt x="1" y="406"/>
                    <a:pt x="1" y="953"/>
                  </a:cubicBezTo>
                  <a:cubicBezTo>
                    <a:pt x="1" y="1477"/>
                    <a:pt x="453" y="1906"/>
                    <a:pt x="953" y="1906"/>
                  </a:cubicBezTo>
                  <a:cubicBezTo>
                    <a:pt x="1453" y="1906"/>
                    <a:pt x="1906" y="1477"/>
                    <a:pt x="1906" y="953"/>
                  </a:cubicBezTo>
                  <a:cubicBezTo>
                    <a:pt x="1906" y="406"/>
                    <a:pt x="1477"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97"/>
            <p:cNvSpPr/>
            <p:nvPr/>
          </p:nvSpPr>
          <p:spPr>
            <a:xfrm>
              <a:off x="2807942" y="2038425"/>
              <a:ext cx="65519" cy="60666"/>
            </a:xfrm>
            <a:custGeom>
              <a:rect b="b" l="l" r="r" t="t"/>
              <a:pathLst>
                <a:path extrusionOk="0" h="1875" w="2025">
                  <a:moveTo>
                    <a:pt x="989" y="1"/>
                  </a:moveTo>
                  <a:cubicBezTo>
                    <a:pt x="897" y="1"/>
                    <a:pt x="804" y="14"/>
                    <a:pt x="715" y="41"/>
                  </a:cubicBezTo>
                  <a:cubicBezTo>
                    <a:pt x="477" y="88"/>
                    <a:pt x="262" y="279"/>
                    <a:pt x="143" y="470"/>
                  </a:cubicBezTo>
                  <a:cubicBezTo>
                    <a:pt x="24" y="684"/>
                    <a:pt x="0" y="946"/>
                    <a:pt x="48" y="1184"/>
                  </a:cubicBezTo>
                  <a:cubicBezTo>
                    <a:pt x="191" y="1613"/>
                    <a:pt x="572" y="1875"/>
                    <a:pt x="977" y="1875"/>
                  </a:cubicBezTo>
                  <a:cubicBezTo>
                    <a:pt x="1072" y="1875"/>
                    <a:pt x="1167" y="1851"/>
                    <a:pt x="1215" y="1851"/>
                  </a:cubicBezTo>
                  <a:cubicBezTo>
                    <a:pt x="1691" y="1708"/>
                    <a:pt x="2025" y="1184"/>
                    <a:pt x="1882" y="684"/>
                  </a:cubicBezTo>
                  <a:cubicBezTo>
                    <a:pt x="1810" y="446"/>
                    <a:pt x="1644" y="231"/>
                    <a:pt x="1429" y="112"/>
                  </a:cubicBezTo>
                  <a:cubicBezTo>
                    <a:pt x="1295" y="38"/>
                    <a:pt x="1143" y="1"/>
                    <a:pt x="98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97"/>
            <p:cNvSpPr/>
            <p:nvPr/>
          </p:nvSpPr>
          <p:spPr>
            <a:xfrm>
              <a:off x="2792541" y="1956310"/>
              <a:ext cx="60892" cy="60342"/>
            </a:xfrm>
            <a:custGeom>
              <a:rect b="b" l="l" r="r" t="t"/>
              <a:pathLst>
                <a:path extrusionOk="0" h="1865" w="1882">
                  <a:moveTo>
                    <a:pt x="923" y="1"/>
                  </a:moveTo>
                  <a:cubicBezTo>
                    <a:pt x="679" y="1"/>
                    <a:pt x="441" y="90"/>
                    <a:pt x="262" y="269"/>
                  </a:cubicBezTo>
                  <a:cubicBezTo>
                    <a:pt x="95" y="459"/>
                    <a:pt x="0" y="698"/>
                    <a:pt x="0" y="936"/>
                  </a:cubicBezTo>
                  <a:cubicBezTo>
                    <a:pt x="0" y="1174"/>
                    <a:pt x="95" y="1412"/>
                    <a:pt x="262" y="1579"/>
                  </a:cubicBezTo>
                  <a:cubicBezTo>
                    <a:pt x="453" y="1769"/>
                    <a:pt x="691" y="1864"/>
                    <a:pt x="929" y="1864"/>
                  </a:cubicBezTo>
                  <a:cubicBezTo>
                    <a:pt x="1167" y="1864"/>
                    <a:pt x="1405" y="1745"/>
                    <a:pt x="1620" y="1579"/>
                  </a:cubicBezTo>
                  <a:cubicBezTo>
                    <a:pt x="1786" y="1412"/>
                    <a:pt x="1882" y="1174"/>
                    <a:pt x="1882" y="936"/>
                  </a:cubicBezTo>
                  <a:cubicBezTo>
                    <a:pt x="1882" y="698"/>
                    <a:pt x="1786" y="459"/>
                    <a:pt x="1620" y="269"/>
                  </a:cubicBezTo>
                  <a:cubicBezTo>
                    <a:pt x="1417" y="90"/>
                    <a:pt x="1167" y="1"/>
                    <a:pt x="923"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97"/>
            <p:cNvSpPr/>
            <p:nvPr/>
          </p:nvSpPr>
          <p:spPr>
            <a:xfrm>
              <a:off x="2800242" y="1964981"/>
              <a:ext cx="51639" cy="51671"/>
            </a:xfrm>
            <a:custGeom>
              <a:rect b="b" l="l" r="r" t="t"/>
              <a:pathLst>
                <a:path extrusionOk="0" h="1597" w="1596">
                  <a:moveTo>
                    <a:pt x="1334" y="1"/>
                  </a:moveTo>
                  <a:lnTo>
                    <a:pt x="0" y="1358"/>
                  </a:lnTo>
                  <a:cubicBezTo>
                    <a:pt x="215" y="1477"/>
                    <a:pt x="453" y="1596"/>
                    <a:pt x="691" y="1596"/>
                  </a:cubicBezTo>
                  <a:cubicBezTo>
                    <a:pt x="929" y="1596"/>
                    <a:pt x="1167" y="1501"/>
                    <a:pt x="1334" y="1311"/>
                  </a:cubicBezTo>
                  <a:cubicBezTo>
                    <a:pt x="1524" y="1144"/>
                    <a:pt x="1596" y="906"/>
                    <a:pt x="1596" y="668"/>
                  </a:cubicBezTo>
                  <a:cubicBezTo>
                    <a:pt x="1596" y="430"/>
                    <a:pt x="1524" y="191"/>
                    <a:pt x="1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97"/>
            <p:cNvSpPr/>
            <p:nvPr/>
          </p:nvSpPr>
          <p:spPr>
            <a:xfrm>
              <a:off x="2708549" y="1937285"/>
              <a:ext cx="62445" cy="60860"/>
            </a:xfrm>
            <a:custGeom>
              <a:rect b="b" l="l" r="r" t="t"/>
              <a:pathLst>
                <a:path extrusionOk="0" h="1881" w="1930">
                  <a:moveTo>
                    <a:pt x="1003" y="0"/>
                  </a:moveTo>
                  <a:cubicBezTo>
                    <a:pt x="829" y="0"/>
                    <a:pt x="654" y="37"/>
                    <a:pt x="524" y="119"/>
                  </a:cubicBezTo>
                  <a:cubicBezTo>
                    <a:pt x="286" y="238"/>
                    <a:pt x="119" y="452"/>
                    <a:pt x="72" y="690"/>
                  </a:cubicBezTo>
                  <a:cubicBezTo>
                    <a:pt x="0" y="928"/>
                    <a:pt x="48" y="1190"/>
                    <a:pt x="167" y="1405"/>
                  </a:cubicBezTo>
                  <a:cubicBezTo>
                    <a:pt x="286" y="1643"/>
                    <a:pt x="477" y="1786"/>
                    <a:pt x="715" y="1857"/>
                  </a:cubicBezTo>
                  <a:cubicBezTo>
                    <a:pt x="786" y="1881"/>
                    <a:pt x="882" y="1881"/>
                    <a:pt x="953" y="1881"/>
                  </a:cubicBezTo>
                  <a:cubicBezTo>
                    <a:pt x="1120" y="1881"/>
                    <a:pt x="1286" y="1857"/>
                    <a:pt x="1429" y="1762"/>
                  </a:cubicBezTo>
                  <a:cubicBezTo>
                    <a:pt x="1667" y="1643"/>
                    <a:pt x="1834" y="1428"/>
                    <a:pt x="1882" y="1190"/>
                  </a:cubicBezTo>
                  <a:cubicBezTo>
                    <a:pt x="1929" y="952"/>
                    <a:pt x="1906" y="690"/>
                    <a:pt x="1786" y="476"/>
                  </a:cubicBezTo>
                  <a:cubicBezTo>
                    <a:pt x="1667" y="238"/>
                    <a:pt x="1477" y="95"/>
                    <a:pt x="1239" y="23"/>
                  </a:cubicBezTo>
                  <a:cubicBezTo>
                    <a:pt x="1163" y="8"/>
                    <a:pt x="1083" y="0"/>
                    <a:pt x="10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97"/>
            <p:cNvSpPr/>
            <p:nvPr/>
          </p:nvSpPr>
          <p:spPr>
            <a:xfrm>
              <a:off x="2590649" y="1931850"/>
              <a:ext cx="61669" cy="61669"/>
            </a:xfrm>
            <a:custGeom>
              <a:rect b="b" l="l" r="r" t="t"/>
              <a:pathLst>
                <a:path extrusionOk="0" h="1906" w="1906">
                  <a:moveTo>
                    <a:pt x="953" y="1"/>
                  </a:moveTo>
                  <a:cubicBezTo>
                    <a:pt x="406" y="1"/>
                    <a:pt x="1" y="406"/>
                    <a:pt x="1" y="953"/>
                  </a:cubicBezTo>
                  <a:cubicBezTo>
                    <a:pt x="1" y="1477"/>
                    <a:pt x="429" y="1906"/>
                    <a:pt x="953" y="1906"/>
                  </a:cubicBezTo>
                  <a:cubicBezTo>
                    <a:pt x="1453" y="1906"/>
                    <a:pt x="1906" y="1477"/>
                    <a:pt x="1906" y="953"/>
                  </a:cubicBezTo>
                  <a:cubicBezTo>
                    <a:pt x="1906" y="406"/>
                    <a:pt x="1477"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97"/>
            <p:cNvSpPr/>
            <p:nvPr/>
          </p:nvSpPr>
          <p:spPr>
            <a:xfrm>
              <a:off x="2610676" y="2012768"/>
              <a:ext cx="61701" cy="61669"/>
            </a:xfrm>
            <a:custGeom>
              <a:rect b="b" l="l" r="r" t="t"/>
              <a:pathLst>
                <a:path extrusionOk="0" h="1906" w="1907">
                  <a:moveTo>
                    <a:pt x="954" y="0"/>
                  </a:moveTo>
                  <a:cubicBezTo>
                    <a:pt x="406" y="0"/>
                    <a:pt x="1" y="429"/>
                    <a:pt x="1" y="953"/>
                  </a:cubicBezTo>
                  <a:cubicBezTo>
                    <a:pt x="1" y="1477"/>
                    <a:pt x="453" y="1906"/>
                    <a:pt x="954" y="1906"/>
                  </a:cubicBezTo>
                  <a:cubicBezTo>
                    <a:pt x="1454" y="1906"/>
                    <a:pt x="1882" y="1477"/>
                    <a:pt x="1906" y="953"/>
                  </a:cubicBezTo>
                  <a:cubicBezTo>
                    <a:pt x="1906" y="405"/>
                    <a:pt x="1477" y="0"/>
                    <a:pt x="954"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97"/>
            <p:cNvSpPr/>
            <p:nvPr/>
          </p:nvSpPr>
          <p:spPr>
            <a:xfrm>
              <a:off x="2529790" y="1991964"/>
              <a:ext cx="61669" cy="61669"/>
            </a:xfrm>
            <a:custGeom>
              <a:rect b="b" l="l" r="r" t="t"/>
              <a:pathLst>
                <a:path extrusionOk="0" h="1906" w="1906">
                  <a:moveTo>
                    <a:pt x="953" y="0"/>
                  </a:moveTo>
                  <a:cubicBezTo>
                    <a:pt x="405" y="0"/>
                    <a:pt x="0" y="453"/>
                    <a:pt x="0" y="953"/>
                  </a:cubicBezTo>
                  <a:cubicBezTo>
                    <a:pt x="0" y="1501"/>
                    <a:pt x="453" y="1906"/>
                    <a:pt x="953" y="1906"/>
                  </a:cubicBezTo>
                  <a:cubicBezTo>
                    <a:pt x="1453" y="1906"/>
                    <a:pt x="1882" y="1501"/>
                    <a:pt x="1906" y="953"/>
                  </a:cubicBezTo>
                  <a:cubicBezTo>
                    <a:pt x="1906" y="429"/>
                    <a:pt x="1453" y="0"/>
                    <a:pt x="953"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7" name="Google Shape;22187;p97"/>
          <p:cNvGrpSpPr/>
          <p:nvPr/>
        </p:nvGrpSpPr>
        <p:grpSpPr>
          <a:xfrm>
            <a:off x="2681177" y="3941049"/>
            <a:ext cx="538863" cy="540078"/>
            <a:chOff x="2530566" y="2493555"/>
            <a:chExt cx="345226" cy="346004"/>
          </a:xfrm>
        </p:grpSpPr>
        <p:sp>
          <p:nvSpPr>
            <p:cNvPr id="22188" name="Google Shape;22188;p97"/>
            <p:cNvSpPr/>
            <p:nvPr/>
          </p:nvSpPr>
          <p:spPr>
            <a:xfrm>
              <a:off x="2530566" y="2493555"/>
              <a:ext cx="344451" cy="344451"/>
            </a:xfrm>
            <a:custGeom>
              <a:rect b="b" l="l" r="r" t="t"/>
              <a:pathLst>
                <a:path extrusionOk="0" h="10646" w="10646">
                  <a:moveTo>
                    <a:pt x="5335" y="1"/>
                  </a:moveTo>
                  <a:cubicBezTo>
                    <a:pt x="5239" y="1"/>
                    <a:pt x="5144" y="48"/>
                    <a:pt x="5097" y="120"/>
                  </a:cubicBezTo>
                  <a:lnTo>
                    <a:pt x="3834" y="1787"/>
                  </a:lnTo>
                  <a:cubicBezTo>
                    <a:pt x="3739" y="1929"/>
                    <a:pt x="3739" y="2072"/>
                    <a:pt x="3834" y="2191"/>
                  </a:cubicBezTo>
                  <a:cubicBezTo>
                    <a:pt x="3906" y="2263"/>
                    <a:pt x="3977" y="2311"/>
                    <a:pt x="4073" y="2311"/>
                  </a:cubicBezTo>
                  <a:lnTo>
                    <a:pt x="4382" y="2311"/>
                  </a:lnTo>
                  <a:lnTo>
                    <a:pt x="4382" y="3049"/>
                  </a:lnTo>
                  <a:cubicBezTo>
                    <a:pt x="3739" y="2596"/>
                    <a:pt x="3025" y="2358"/>
                    <a:pt x="2286" y="2311"/>
                  </a:cubicBezTo>
                  <a:lnTo>
                    <a:pt x="2286" y="1953"/>
                  </a:lnTo>
                  <a:cubicBezTo>
                    <a:pt x="2286" y="1929"/>
                    <a:pt x="2286" y="1858"/>
                    <a:pt x="2263" y="1834"/>
                  </a:cubicBezTo>
                  <a:cubicBezTo>
                    <a:pt x="2192" y="1721"/>
                    <a:pt x="2087" y="1666"/>
                    <a:pt x="1983" y="1666"/>
                  </a:cubicBezTo>
                  <a:cubicBezTo>
                    <a:pt x="1913" y="1666"/>
                    <a:pt x="1844" y="1691"/>
                    <a:pt x="1786" y="1739"/>
                  </a:cubicBezTo>
                  <a:lnTo>
                    <a:pt x="119" y="2977"/>
                  </a:lnTo>
                  <a:cubicBezTo>
                    <a:pt x="48" y="3049"/>
                    <a:pt x="0" y="3144"/>
                    <a:pt x="0" y="3239"/>
                  </a:cubicBezTo>
                  <a:cubicBezTo>
                    <a:pt x="0" y="3311"/>
                    <a:pt x="24" y="3406"/>
                    <a:pt x="119" y="3477"/>
                  </a:cubicBezTo>
                  <a:lnTo>
                    <a:pt x="1786" y="4716"/>
                  </a:lnTo>
                  <a:cubicBezTo>
                    <a:pt x="1840" y="4751"/>
                    <a:pt x="1903" y="4770"/>
                    <a:pt x="1967" y="4770"/>
                  </a:cubicBezTo>
                  <a:cubicBezTo>
                    <a:pt x="2076" y="4770"/>
                    <a:pt x="2188" y="4716"/>
                    <a:pt x="2263" y="4597"/>
                  </a:cubicBezTo>
                  <a:cubicBezTo>
                    <a:pt x="2286" y="4573"/>
                    <a:pt x="2286" y="4501"/>
                    <a:pt x="2286" y="4478"/>
                  </a:cubicBezTo>
                  <a:lnTo>
                    <a:pt x="2286" y="4144"/>
                  </a:lnTo>
                  <a:cubicBezTo>
                    <a:pt x="3453" y="4311"/>
                    <a:pt x="4382" y="5311"/>
                    <a:pt x="4382" y="6526"/>
                  </a:cubicBezTo>
                  <a:lnTo>
                    <a:pt x="4382" y="10407"/>
                  </a:lnTo>
                  <a:cubicBezTo>
                    <a:pt x="4382" y="10526"/>
                    <a:pt x="4501" y="10646"/>
                    <a:pt x="4620" y="10646"/>
                  </a:cubicBezTo>
                  <a:lnTo>
                    <a:pt x="5954" y="10646"/>
                  </a:lnTo>
                  <a:cubicBezTo>
                    <a:pt x="6144" y="10646"/>
                    <a:pt x="6240" y="10503"/>
                    <a:pt x="6287" y="10384"/>
                  </a:cubicBezTo>
                  <a:lnTo>
                    <a:pt x="6287" y="8645"/>
                  </a:lnTo>
                  <a:cubicBezTo>
                    <a:pt x="6287" y="7431"/>
                    <a:pt x="7168" y="6407"/>
                    <a:pt x="8359" y="6264"/>
                  </a:cubicBezTo>
                  <a:lnTo>
                    <a:pt x="8359" y="6549"/>
                  </a:lnTo>
                  <a:cubicBezTo>
                    <a:pt x="8359" y="6669"/>
                    <a:pt x="8431" y="6764"/>
                    <a:pt x="8550" y="6835"/>
                  </a:cubicBezTo>
                  <a:cubicBezTo>
                    <a:pt x="8592" y="6852"/>
                    <a:pt x="8634" y="6860"/>
                    <a:pt x="8674" y="6860"/>
                  </a:cubicBezTo>
                  <a:cubicBezTo>
                    <a:pt x="8747" y="6860"/>
                    <a:pt x="8813" y="6834"/>
                    <a:pt x="8859" y="6788"/>
                  </a:cubicBezTo>
                  <a:lnTo>
                    <a:pt x="10526" y="5549"/>
                  </a:lnTo>
                  <a:cubicBezTo>
                    <a:pt x="10598" y="5478"/>
                    <a:pt x="10645" y="5406"/>
                    <a:pt x="10645" y="5311"/>
                  </a:cubicBezTo>
                  <a:cubicBezTo>
                    <a:pt x="10645" y="5216"/>
                    <a:pt x="10621" y="5121"/>
                    <a:pt x="10526" y="5073"/>
                  </a:cubicBezTo>
                  <a:lnTo>
                    <a:pt x="8859" y="3811"/>
                  </a:lnTo>
                  <a:cubicBezTo>
                    <a:pt x="8800" y="3775"/>
                    <a:pt x="8734" y="3757"/>
                    <a:pt x="8669" y="3757"/>
                  </a:cubicBezTo>
                  <a:cubicBezTo>
                    <a:pt x="8603" y="3757"/>
                    <a:pt x="8538" y="3775"/>
                    <a:pt x="8478" y="3811"/>
                  </a:cubicBezTo>
                  <a:cubicBezTo>
                    <a:pt x="8383" y="3882"/>
                    <a:pt x="8359" y="3978"/>
                    <a:pt x="8359" y="4049"/>
                  </a:cubicBezTo>
                  <a:lnTo>
                    <a:pt x="8359" y="4382"/>
                  </a:lnTo>
                  <a:cubicBezTo>
                    <a:pt x="7621" y="4454"/>
                    <a:pt x="6906" y="4716"/>
                    <a:pt x="6287" y="5121"/>
                  </a:cubicBezTo>
                  <a:lnTo>
                    <a:pt x="6287" y="2311"/>
                  </a:lnTo>
                  <a:lnTo>
                    <a:pt x="6573" y="2311"/>
                  </a:lnTo>
                  <a:cubicBezTo>
                    <a:pt x="6668" y="2311"/>
                    <a:pt x="6764" y="2239"/>
                    <a:pt x="6811" y="2191"/>
                  </a:cubicBezTo>
                  <a:cubicBezTo>
                    <a:pt x="6906" y="2072"/>
                    <a:pt x="6906" y="1906"/>
                    <a:pt x="6811" y="1787"/>
                  </a:cubicBezTo>
                  <a:lnTo>
                    <a:pt x="5573" y="120"/>
                  </a:lnTo>
                  <a:cubicBezTo>
                    <a:pt x="5501" y="72"/>
                    <a:pt x="5406" y="1"/>
                    <a:pt x="533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97"/>
            <p:cNvSpPr/>
            <p:nvPr/>
          </p:nvSpPr>
          <p:spPr>
            <a:xfrm>
              <a:off x="2703146" y="2493555"/>
              <a:ext cx="172646" cy="346004"/>
            </a:xfrm>
            <a:custGeom>
              <a:rect b="b" l="l" r="r" t="t"/>
              <a:pathLst>
                <a:path extrusionOk="0" h="10694" w="5336">
                  <a:moveTo>
                    <a:pt x="1" y="1"/>
                  </a:moveTo>
                  <a:lnTo>
                    <a:pt x="1" y="10693"/>
                  </a:lnTo>
                  <a:lnTo>
                    <a:pt x="620" y="10693"/>
                  </a:lnTo>
                  <a:lnTo>
                    <a:pt x="620" y="10646"/>
                  </a:lnTo>
                  <a:cubicBezTo>
                    <a:pt x="810" y="10646"/>
                    <a:pt x="953" y="10503"/>
                    <a:pt x="953" y="10312"/>
                  </a:cubicBezTo>
                  <a:lnTo>
                    <a:pt x="953" y="8621"/>
                  </a:lnTo>
                  <a:cubicBezTo>
                    <a:pt x="953" y="7407"/>
                    <a:pt x="1882" y="6383"/>
                    <a:pt x="3025" y="6240"/>
                  </a:cubicBezTo>
                  <a:lnTo>
                    <a:pt x="3025" y="6573"/>
                  </a:lnTo>
                  <a:cubicBezTo>
                    <a:pt x="3025" y="6621"/>
                    <a:pt x="3025" y="6645"/>
                    <a:pt x="3073" y="6692"/>
                  </a:cubicBezTo>
                  <a:cubicBezTo>
                    <a:pt x="3142" y="6790"/>
                    <a:pt x="3236" y="6838"/>
                    <a:pt x="3335" y="6838"/>
                  </a:cubicBezTo>
                  <a:cubicBezTo>
                    <a:pt x="3406" y="6838"/>
                    <a:pt x="3480" y="6813"/>
                    <a:pt x="3549" y="6764"/>
                  </a:cubicBezTo>
                  <a:lnTo>
                    <a:pt x="5216" y="5525"/>
                  </a:lnTo>
                  <a:cubicBezTo>
                    <a:pt x="5287" y="5454"/>
                    <a:pt x="5335" y="5383"/>
                    <a:pt x="5335" y="5287"/>
                  </a:cubicBezTo>
                  <a:cubicBezTo>
                    <a:pt x="5335" y="5192"/>
                    <a:pt x="5264" y="5097"/>
                    <a:pt x="5216" y="5049"/>
                  </a:cubicBezTo>
                  <a:lnTo>
                    <a:pt x="3549" y="3787"/>
                  </a:lnTo>
                  <a:cubicBezTo>
                    <a:pt x="3488" y="3743"/>
                    <a:pt x="3424" y="3722"/>
                    <a:pt x="3361" y="3722"/>
                  </a:cubicBezTo>
                  <a:cubicBezTo>
                    <a:pt x="3252" y="3722"/>
                    <a:pt x="3148" y="3785"/>
                    <a:pt x="3073" y="3906"/>
                  </a:cubicBezTo>
                  <a:cubicBezTo>
                    <a:pt x="3025" y="3954"/>
                    <a:pt x="3025" y="4001"/>
                    <a:pt x="3025" y="4025"/>
                  </a:cubicBezTo>
                  <a:lnTo>
                    <a:pt x="3025" y="4382"/>
                  </a:lnTo>
                  <a:cubicBezTo>
                    <a:pt x="2287" y="4454"/>
                    <a:pt x="1572" y="4692"/>
                    <a:pt x="953" y="5121"/>
                  </a:cubicBezTo>
                  <a:lnTo>
                    <a:pt x="953" y="2311"/>
                  </a:lnTo>
                  <a:lnTo>
                    <a:pt x="1239" y="2311"/>
                  </a:lnTo>
                  <a:cubicBezTo>
                    <a:pt x="1334" y="2311"/>
                    <a:pt x="1430" y="2263"/>
                    <a:pt x="1477" y="2191"/>
                  </a:cubicBezTo>
                  <a:cubicBezTo>
                    <a:pt x="1572" y="2072"/>
                    <a:pt x="1572" y="1929"/>
                    <a:pt x="1477" y="1787"/>
                  </a:cubicBezTo>
                  <a:lnTo>
                    <a:pt x="239" y="120"/>
                  </a:lnTo>
                  <a:cubicBezTo>
                    <a:pt x="167" y="48"/>
                    <a:pt x="96"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97"/>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97"/>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97"/>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97"/>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97"/>
            <p:cNvSpPr/>
            <p:nvPr/>
          </p:nvSpPr>
          <p:spPr>
            <a:xfrm>
              <a:off x="2576024" y="2685416"/>
              <a:ext cx="76293" cy="20060"/>
            </a:xfrm>
            <a:custGeom>
              <a:rect b="b" l="l" r="r" t="t"/>
              <a:pathLst>
                <a:path extrusionOk="0" h="620" w="2358">
                  <a:moveTo>
                    <a:pt x="310" y="0"/>
                  </a:moveTo>
                  <a:cubicBezTo>
                    <a:pt x="143" y="0"/>
                    <a:pt x="0" y="191"/>
                    <a:pt x="24" y="358"/>
                  </a:cubicBezTo>
                  <a:cubicBezTo>
                    <a:pt x="48" y="524"/>
                    <a:pt x="191" y="619"/>
                    <a:pt x="358" y="619"/>
                  </a:cubicBezTo>
                  <a:lnTo>
                    <a:pt x="2025" y="619"/>
                  </a:lnTo>
                  <a:cubicBezTo>
                    <a:pt x="2191" y="619"/>
                    <a:pt x="2358" y="453"/>
                    <a:pt x="2310" y="286"/>
                  </a:cubicBezTo>
                  <a:cubicBezTo>
                    <a:pt x="2286" y="119"/>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97"/>
            <p:cNvSpPr/>
            <p:nvPr/>
          </p:nvSpPr>
          <p:spPr>
            <a:xfrm>
              <a:off x="2539043" y="2685416"/>
              <a:ext cx="21581" cy="21613"/>
            </a:xfrm>
            <a:custGeom>
              <a:rect b="b" l="l" r="r" t="t"/>
              <a:pathLst>
                <a:path extrusionOk="0" h="668" w="667">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97"/>
            <p:cNvSpPr/>
            <p:nvPr/>
          </p:nvSpPr>
          <p:spPr>
            <a:xfrm>
              <a:off x="2576024" y="2766302"/>
              <a:ext cx="76293" cy="20837"/>
            </a:xfrm>
            <a:custGeom>
              <a:rect b="b" l="l" r="r" t="t"/>
              <a:pathLst>
                <a:path extrusionOk="0" h="644" w="2358">
                  <a:moveTo>
                    <a:pt x="310" y="1"/>
                  </a:moveTo>
                  <a:cubicBezTo>
                    <a:pt x="143" y="1"/>
                    <a:pt x="0" y="191"/>
                    <a:pt x="24" y="358"/>
                  </a:cubicBezTo>
                  <a:cubicBezTo>
                    <a:pt x="48" y="525"/>
                    <a:pt x="191" y="644"/>
                    <a:pt x="358" y="644"/>
                  </a:cubicBezTo>
                  <a:lnTo>
                    <a:pt x="2025" y="644"/>
                  </a:lnTo>
                  <a:cubicBezTo>
                    <a:pt x="2191" y="644"/>
                    <a:pt x="2358" y="477"/>
                    <a:pt x="2310" y="287"/>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97"/>
            <p:cNvSpPr/>
            <p:nvPr/>
          </p:nvSpPr>
          <p:spPr>
            <a:xfrm>
              <a:off x="2539043" y="2766302"/>
              <a:ext cx="21581" cy="21613"/>
            </a:xfrm>
            <a:custGeom>
              <a:rect b="b" l="l" r="r" t="t"/>
              <a:pathLst>
                <a:path extrusionOk="0" h="668" w="667">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97"/>
            <p:cNvSpPr/>
            <p:nvPr/>
          </p:nvSpPr>
          <p:spPr>
            <a:xfrm>
              <a:off x="2576024" y="2807133"/>
              <a:ext cx="76293" cy="20092"/>
            </a:xfrm>
            <a:custGeom>
              <a:rect b="b" l="l" r="r" t="t"/>
              <a:pathLst>
                <a:path extrusionOk="0" h="621" w="2358">
                  <a:moveTo>
                    <a:pt x="310" y="1"/>
                  </a:moveTo>
                  <a:cubicBezTo>
                    <a:pt x="143" y="1"/>
                    <a:pt x="0" y="168"/>
                    <a:pt x="24" y="358"/>
                  </a:cubicBezTo>
                  <a:cubicBezTo>
                    <a:pt x="48" y="501"/>
                    <a:pt x="191" y="620"/>
                    <a:pt x="358" y="620"/>
                  </a:cubicBezTo>
                  <a:lnTo>
                    <a:pt x="2025" y="620"/>
                  </a:lnTo>
                  <a:cubicBezTo>
                    <a:pt x="2191" y="620"/>
                    <a:pt x="2358" y="477"/>
                    <a:pt x="2310" y="263"/>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97"/>
            <p:cNvSpPr/>
            <p:nvPr/>
          </p:nvSpPr>
          <p:spPr>
            <a:xfrm>
              <a:off x="2539043" y="2807133"/>
              <a:ext cx="21581" cy="20837"/>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0" name="Google Shape;22200;p97"/>
          <p:cNvGrpSpPr/>
          <p:nvPr/>
        </p:nvGrpSpPr>
        <p:grpSpPr>
          <a:xfrm>
            <a:off x="2700418" y="4799735"/>
            <a:ext cx="497956" cy="540073"/>
            <a:chOff x="2542893" y="3043676"/>
            <a:chExt cx="319018" cy="346001"/>
          </a:xfrm>
        </p:grpSpPr>
        <p:sp>
          <p:nvSpPr>
            <p:cNvPr id="22201" name="Google Shape;22201;p97"/>
            <p:cNvSpPr/>
            <p:nvPr/>
          </p:nvSpPr>
          <p:spPr>
            <a:xfrm>
              <a:off x="2564474" y="3045974"/>
              <a:ext cx="168764" cy="141909"/>
            </a:xfrm>
            <a:custGeom>
              <a:rect b="b" l="l" r="r" t="t"/>
              <a:pathLst>
                <a:path extrusionOk="0" h="4386" w="5216">
                  <a:moveTo>
                    <a:pt x="2613" y="0"/>
                  </a:moveTo>
                  <a:cubicBezTo>
                    <a:pt x="2584" y="0"/>
                    <a:pt x="2554" y="0"/>
                    <a:pt x="2524" y="1"/>
                  </a:cubicBezTo>
                  <a:cubicBezTo>
                    <a:pt x="1119" y="49"/>
                    <a:pt x="0" y="1216"/>
                    <a:pt x="0" y="2645"/>
                  </a:cubicBezTo>
                  <a:lnTo>
                    <a:pt x="0" y="4074"/>
                  </a:lnTo>
                  <a:cubicBezTo>
                    <a:pt x="0" y="4250"/>
                    <a:pt x="143" y="4386"/>
                    <a:pt x="316" y="4386"/>
                  </a:cubicBezTo>
                  <a:cubicBezTo>
                    <a:pt x="329" y="4386"/>
                    <a:pt x="343" y="4385"/>
                    <a:pt x="357" y="4383"/>
                  </a:cubicBezTo>
                  <a:cubicBezTo>
                    <a:pt x="500" y="4336"/>
                    <a:pt x="619" y="4193"/>
                    <a:pt x="619" y="4050"/>
                  </a:cubicBezTo>
                  <a:lnTo>
                    <a:pt x="619" y="2573"/>
                  </a:lnTo>
                  <a:cubicBezTo>
                    <a:pt x="619" y="1482"/>
                    <a:pt x="1502" y="595"/>
                    <a:pt x="2583" y="595"/>
                  </a:cubicBezTo>
                  <a:cubicBezTo>
                    <a:pt x="2611" y="595"/>
                    <a:pt x="2639" y="596"/>
                    <a:pt x="2667" y="597"/>
                  </a:cubicBezTo>
                  <a:cubicBezTo>
                    <a:pt x="3739" y="621"/>
                    <a:pt x="4572" y="1502"/>
                    <a:pt x="4572" y="2573"/>
                  </a:cubicBezTo>
                  <a:lnTo>
                    <a:pt x="4572" y="4026"/>
                  </a:lnTo>
                  <a:cubicBezTo>
                    <a:pt x="4572" y="4180"/>
                    <a:pt x="4736" y="4314"/>
                    <a:pt x="4892" y="4314"/>
                  </a:cubicBezTo>
                  <a:cubicBezTo>
                    <a:pt x="4905" y="4314"/>
                    <a:pt x="4917" y="4314"/>
                    <a:pt x="4930" y="4312"/>
                  </a:cubicBezTo>
                  <a:cubicBezTo>
                    <a:pt x="5096" y="4288"/>
                    <a:pt x="5192" y="4145"/>
                    <a:pt x="5215" y="4074"/>
                  </a:cubicBezTo>
                  <a:lnTo>
                    <a:pt x="5215" y="2621"/>
                  </a:lnTo>
                  <a:cubicBezTo>
                    <a:pt x="5215" y="1150"/>
                    <a:pt x="4071" y="0"/>
                    <a:pt x="261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97"/>
            <p:cNvSpPr/>
            <p:nvPr/>
          </p:nvSpPr>
          <p:spPr>
            <a:xfrm>
              <a:off x="2647690" y="3043676"/>
              <a:ext cx="84770" cy="141909"/>
            </a:xfrm>
            <a:custGeom>
              <a:rect b="b" l="l" r="r" t="t"/>
              <a:pathLst>
                <a:path extrusionOk="0" h="4386" w="2620">
                  <a:moveTo>
                    <a:pt x="0" y="1"/>
                  </a:moveTo>
                  <a:lnTo>
                    <a:pt x="0" y="644"/>
                  </a:lnTo>
                  <a:cubicBezTo>
                    <a:pt x="28" y="643"/>
                    <a:pt x="56" y="642"/>
                    <a:pt x="84" y="642"/>
                  </a:cubicBezTo>
                  <a:cubicBezTo>
                    <a:pt x="1163" y="642"/>
                    <a:pt x="2000" y="1529"/>
                    <a:pt x="2000" y="2597"/>
                  </a:cubicBezTo>
                  <a:lnTo>
                    <a:pt x="2000" y="4049"/>
                  </a:lnTo>
                  <a:cubicBezTo>
                    <a:pt x="2000" y="4216"/>
                    <a:pt x="2120" y="4359"/>
                    <a:pt x="2286" y="4383"/>
                  </a:cubicBezTo>
                  <a:cubicBezTo>
                    <a:pt x="2299" y="4385"/>
                    <a:pt x="2311" y="4385"/>
                    <a:pt x="2323" y="4385"/>
                  </a:cubicBezTo>
                  <a:cubicBezTo>
                    <a:pt x="2477" y="4385"/>
                    <a:pt x="2620" y="4251"/>
                    <a:pt x="2620" y="4097"/>
                  </a:cubicBezTo>
                  <a:lnTo>
                    <a:pt x="2620" y="2621"/>
                  </a:lnTo>
                  <a:cubicBezTo>
                    <a:pt x="2620" y="1192"/>
                    <a:pt x="1477"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97"/>
            <p:cNvSpPr/>
            <p:nvPr/>
          </p:nvSpPr>
          <p:spPr>
            <a:xfrm>
              <a:off x="2542893" y="3164649"/>
              <a:ext cx="211149" cy="183420"/>
            </a:xfrm>
            <a:custGeom>
              <a:rect b="b" l="l" r="r" t="t"/>
              <a:pathLst>
                <a:path extrusionOk="0" h="5669" w="6526">
                  <a:moveTo>
                    <a:pt x="334" y="1"/>
                  </a:moveTo>
                  <a:cubicBezTo>
                    <a:pt x="167" y="1"/>
                    <a:pt x="0" y="144"/>
                    <a:pt x="0" y="310"/>
                  </a:cubicBezTo>
                  <a:lnTo>
                    <a:pt x="0" y="5359"/>
                  </a:lnTo>
                  <a:cubicBezTo>
                    <a:pt x="0" y="5526"/>
                    <a:pt x="167" y="5669"/>
                    <a:pt x="334" y="5669"/>
                  </a:cubicBezTo>
                  <a:lnTo>
                    <a:pt x="6192" y="5669"/>
                  </a:lnTo>
                  <a:cubicBezTo>
                    <a:pt x="6383" y="5669"/>
                    <a:pt x="6502" y="5526"/>
                    <a:pt x="6525" y="5359"/>
                  </a:cubicBezTo>
                  <a:lnTo>
                    <a:pt x="6525" y="310"/>
                  </a:lnTo>
                  <a:cubicBezTo>
                    <a:pt x="6525" y="144"/>
                    <a:pt x="6383" y="1"/>
                    <a:pt x="619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97"/>
            <p:cNvSpPr/>
            <p:nvPr/>
          </p:nvSpPr>
          <p:spPr>
            <a:xfrm>
              <a:off x="2649211" y="3165426"/>
              <a:ext cx="104830" cy="182644"/>
            </a:xfrm>
            <a:custGeom>
              <a:rect b="b" l="l" r="r" t="t"/>
              <a:pathLst>
                <a:path extrusionOk="0" h="5645" w="3240">
                  <a:moveTo>
                    <a:pt x="1" y="1"/>
                  </a:moveTo>
                  <a:lnTo>
                    <a:pt x="1" y="5645"/>
                  </a:lnTo>
                  <a:lnTo>
                    <a:pt x="2906" y="5645"/>
                  </a:lnTo>
                  <a:cubicBezTo>
                    <a:pt x="3097" y="5645"/>
                    <a:pt x="3239" y="5502"/>
                    <a:pt x="3239" y="5335"/>
                  </a:cubicBezTo>
                  <a:lnTo>
                    <a:pt x="3239" y="286"/>
                  </a:lnTo>
                  <a:cubicBezTo>
                    <a:pt x="3216" y="144"/>
                    <a:pt x="3097" y="1"/>
                    <a:pt x="2906"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97"/>
            <p:cNvSpPr/>
            <p:nvPr/>
          </p:nvSpPr>
          <p:spPr>
            <a:xfrm>
              <a:off x="2616856" y="3211660"/>
              <a:ext cx="62445" cy="95674"/>
            </a:xfrm>
            <a:custGeom>
              <a:rect b="b" l="l" r="r" t="t"/>
              <a:pathLst>
                <a:path extrusionOk="0" h="2957" w="1930">
                  <a:moveTo>
                    <a:pt x="929" y="1"/>
                  </a:moveTo>
                  <a:cubicBezTo>
                    <a:pt x="453" y="24"/>
                    <a:pt x="72" y="405"/>
                    <a:pt x="48" y="882"/>
                  </a:cubicBezTo>
                  <a:cubicBezTo>
                    <a:pt x="0" y="1334"/>
                    <a:pt x="286" y="1691"/>
                    <a:pt x="667" y="1834"/>
                  </a:cubicBezTo>
                  <a:lnTo>
                    <a:pt x="667" y="2620"/>
                  </a:lnTo>
                  <a:cubicBezTo>
                    <a:pt x="667" y="2763"/>
                    <a:pt x="786" y="2906"/>
                    <a:pt x="929" y="2953"/>
                  </a:cubicBezTo>
                  <a:cubicBezTo>
                    <a:pt x="943" y="2955"/>
                    <a:pt x="957" y="2956"/>
                    <a:pt x="971" y="2956"/>
                  </a:cubicBezTo>
                  <a:cubicBezTo>
                    <a:pt x="1143" y="2956"/>
                    <a:pt x="1286" y="2820"/>
                    <a:pt x="1286" y="2644"/>
                  </a:cubicBezTo>
                  <a:lnTo>
                    <a:pt x="1286" y="1882"/>
                  </a:lnTo>
                  <a:cubicBezTo>
                    <a:pt x="1644" y="1715"/>
                    <a:pt x="1929" y="1358"/>
                    <a:pt x="1929" y="953"/>
                  </a:cubicBezTo>
                  <a:cubicBezTo>
                    <a:pt x="1929" y="405"/>
                    <a:pt x="1477" y="1"/>
                    <a:pt x="9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97"/>
            <p:cNvSpPr/>
            <p:nvPr/>
          </p:nvSpPr>
          <p:spPr>
            <a:xfrm>
              <a:off x="2649211" y="3211660"/>
              <a:ext cx="30867" cy="95577"/>
            </a:xfrm>
            <a:custGeom>
              <a:rect b="b" l="l" r="r" t="t"/>
              <a:pathLst>
                <a:path extrusionOk="0" h="2954" w="954">
                  <a:moveTo>
                    <a:pt x="1" y="1"/>
                  </a:moveTo>
                  <a:lnTo>
                    <a:pt x="1" y="2953"/>
                  </a:lnTo>
                  <a:cubicBezTo>
                    <a:pt x="167" y="2953"/>
                    <a:pt x="334" y="2787"/>
                    <a:pt x="334" y="2620"/>
                  </a:cubicBezTo>
                  <a:lnTo>
                    <a:pt x="334" y="1834"/>
                  </a:lnTo>
                  <a:cubicBezTo>
                    <a:pt x="691" y="1715"/>
                    <a:pt x="953" y="1358"/>
                    <a:pt x="953" y="953"/>
                  </a:cubicBezTo>
                  <a:cubicBezTo>
                    <a:pt x="953" y="453"/>
                    <a:pt x="52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97"/>
            <p:cNvSpPr/>
            <p:nvPr/>
          </p:nvSpPr>
          <p:spPr>
            <a:xfrm>
              <a:off x="2706219" y="3233241"/>
              <a:ext cx="155692" cy="156436"/>
            </a:xfrm>
            <a:custGeom>
              <a:rect b="b" l="l" r="r" t="t"/>
              <a:pathLst>
                <a:path extrusionOk="0" h="4835" w="4812">
                  <a:moveTo>
                    <a:pt x="2406" y="0"/>
                  </a:moveTo>
                  <a:cubicBezTo>
                    <a:pt x="1073" y="0"/>
                    <a:pt x="1" y="1096"/>
                    <a:pt x="1" y="2429"/>
                  </a:cubicBezTo>
                  <a:cubicBezTo>
                    <a:pt x="1" y="3763"/>
                    <a:pt x="1073" y="4835"/>
                    <a:pt x="2406" y="4835"/>
                  </a:cubicBezTo>
                  <a:cubicBezTo>
                    <a:pt x="3740" y="4835"/>
                    <a:pt x="4811" y="3763"/>
                    <a:pt x="4811" y="2429"/>
                  </a:cubicBezTo>
                  <a:cubicBezTo>
                    <a:pt x="4811" y="1096"/>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97"/>
            <p:cNvSpPr/>
            <p:nvPr/>
          </p:nvSpPr>
          <p:spPr>
            <a:xfrm>
              <a:off x="2784065" y="3234017"/>
              <a:ext cx="77846" cy="154916"/>
            </a:xfrm>
            <a:custGeom>
              <a:rect b="b" l="l" r="r" t="t"/>
              <a:pathLst>
                <a:path extrusionOk="0" h="4788" w="2406">
                  <a:moveTo>
                    <a:pt x="0" y="0"/>
                  </a:moveTo>
                  <a:lnTo>
                    <a:pt x="0" y="4787"/>
                  </a:lnTo>
                  <a:cubicBezTo>
                    <a:pt x="15" y="4787"/>
                    <a:pt x="29" y="4787"/>
                    <a:pt x="44" y="4787"/>
                  </a:cubicBezTo>
                  <a:cubicBezTo>
                    <a:pt x="1357" y="4787"/>
                    <a:pt x="2405" y="3724"/>
                    <a:pt x="2405" y="2405"/>
                  </a:cubicBezTo>
                  <a:cubicBezTo>
                    <a:pt x="2405"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97"/>
            <p:cNvSpPr/>
            <p:nvPr/>
          </p:nvSpPr>
          <p:spPr>
            <a:xfrm>
              <a:off x="2726279" y="3254045"/>
              <a:ext cx="115604" cy="115604"/>
            </a:xfrm>
            <a:custGeom>
              <a:rect b="b" l="l" r="r" t="t"/>
              <a:pathLst>
                <a:path extrusionOk="0" h="3573" w="3573">
                  <a:moveTo>
                    <a:pt x="1786" y="0"/>
                  </a:moveTo>
                  <a:cubicBezTo>
                    <a:pt x="786" y="0"/>
                    <a:pt x="0" y="786"/>
                    <a:pt x="0" y="1786"/>
                  </a:cubicBezTo>
                  <a:cubicBezTo>
                    <a:pt x="0" y="2763"/>
                    <a:pt x="786" y="3572"/>
                    <a:pt x="1786" y="3572"/>
                  </a:cubicBezTo>
                  <a:cubicBezTo>
                    <a:pt x="2763" y="3572"/>
                    <a:pt x="3572" y="2763"/>
                    <a:pt x="3572" y="1786"/>
                  </a:cubicBezTo>
                  <a:cubicBezTo>
                    <a:pt x="3572" y="786"/>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97"/>
            <p:cNvSpPr/>
            <p:nvPr/>
          </p:nvSpPr>
          <p:spPr>
            <a:xfrm>
              <a:off x="2784065" y="3254045"/>
              <a:ext cx="57818" cy="114860"/>
            </a:xfrm>
            <a:custGeom>
              <a:rect b="b" l="l" r="r" t="t"/>
              <a:pathLst>
                <a:path extrusionOk="0" h="3550" w="1787">
                  <a:moveTo>
                    <a:pt x="0" y="0"/>
                  </a:moveTo>
                  <a:lnTo>
                    <a:pt x="0" y="3549"/>
                  </a:lnTo>
                  <a:cubicBezTo>
                    <a:pt x="14" y="3549"/>
                    <a:pt x="28" y="3549"/>
                    <a:pt x="42" y="3549"/>
                  </a:cubicBezTo>
                  <a:cubicBezTo>
                    <a:pt x="1000" y="3549"/>
                    <a:pt x="1786" y="2749"/>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97"/>
            <p:cNvSpPr/>
            <p:nvPr/>
          </p:nvSpPr>
          <p:spPr>
            <a:xfrm>
              <a:off x="2760931" y="3266372"/>
              <a:ext cx="47044" cy="88620"/>
            </a:xfrm>
            <a:custGeom>
              <a:rect b="b" l="l" r="r" t="t"/>
              <a:pathLst>
                <a:path extrusionOk="0" h="2739" w="1454">
                  <a:moveTo>
                    <a:pt x="572" y="596"/>
                  </a:moveTo>
                  <a:lnTo>
                    <a:pt x="572" y="1048"/>
                  </a:lnTo>
                  <a:cubicBezTo>
                    <a:pt x="501" y="1048"/>
                    <a:pt x="477" y="1024"/>
                    <a:pt x="477" y="1024"/>
                  </a:cubicBezTo>
                  <a:cubicBezTo>
                    <a:pt x="406" y="977"/>
                    <a:pt x="406" y="905"/>
                    <a:pt x="406" y="810"/>
                  </a:cubicBezTo>
                  <a:cubicBezTo>
                    <a:pt x="406" y="739"/>
                    <a:pt x="477" y="667"/>
                    <a:pt x="572" y="596"/>
                  </a:cubicBezTo>
                  <a:close/>
                  <a:moveTo>
                    <a:pt x="858" y="1548"/>
                  </a:moveTo>
                  <a:cubicBezTo>
                    <a:pt x="1096" y="1644"/>
                    <a:pt x="1096" y="1858"/>
                    <a:pt x="1072" y="1905"/>
                  </a:cubicBezTo>
                  <a:cubicBezTo>
                    <a:pt x="1025" y="2025"/>
                    <a:pt x="977" y="2144"/>
                    <a:pt x="858" y="2215"/>
                  </a:cubicBezTo>
                  <a:lnTo>
                    <a:pt x="858" y="1548"/>
                  </a:lnTo>
                  <a:close/>
                  <a:moveTo>
                    <a:pt x="715" y="0"/>
                  </a:moveTo>
                  <a:cubicBezTo>
                    <a:pt x="620" y="0"/>
                    <a:pt x="525" y="48"/>
                    <a:pt x="525" y="143"/>
                  </a:cubicBezTo>
                  <a:lnTo>
                    <a:pt x="525" y="262"/>
                  </a:lnTo>
                  <a:lnTo>
                    <a:pt x="477" y="262"/>
                  </a:lnTo>
                  <a:cubicBezTo>
                    <a:pt x="263" y="334"/>
                    <a:pt x="120" y="500"/>
                    <a:pt x="96" y="715"/>
                  </a:cubicBezTo>
                  <a:cubicBezTo>
                    <a:pt x="48" y="929"/>
                    <a:pt x="120" y="1096"/>
                    <a:pt x="263" y="1215"/>
                  </a:cubicBezTo>
                  <a:cubicBezTo>
                    <a:pt x="334" y="1286"/>
                    <a:pt x="406" y="1334"/>
                    <a:pt x="525" y="1358"/>
                  </a:cubicBezTo>
                  <a:lnTo>
                    <a:pt x="525" y="2167"/>
                  </a:lnTo>
                  <a:cubicBezTo>
                    <a:pt x="453" y="2167"/>
                    <a:pt x="382" y="2144"/>
                    <a:pt x="263" y="2048"/>
                  </a:cubicBezTo>
                  <a:cubicBezTo>
                    <a:pt x="245" y="2040"/>
                    <a:pt x="221" y="2034"/>
                    <a:pt x="195" y="2034"/>
                  </a:cubicBezTo>
                  <a:cubicBezTo>
                    <a:pt x="149" y="2034"/>
                    <a:pt x="94" y="2051"/>
                    <a:pt x="48" y="2096"/>
                  </a:cubicBezTo>
                  <a:cubicBezTo>
                    <a:pt x="1" y="2144"/>
                    <a:pt x="1" y="2263"/>
                    <a:pt x="96" y="2334"/>
                  </a:cubicBezTo>
                  <a:cubicBezTo>
                    <a:pt x="263" y="2429"/>
                    <a:pt x="382" y="2477"/>
                    <a:pt x="525" y="2477"/>
                  </a:cubicBezTo>
                  <a:lnTo>
                    <a:pt x="525" y="2596"/>
                  </a:lnTo>
                  <a:cubicBezTo>
                    <a:pt x="525" y="2691"/>
                    <a:pt x="596" y="2739"/>
                    <a:pt x="691" y="2739"/>
                  </a:cubicBezTo>
                  <a:cubicBezTo>
                    <a:pt x="763" y="2739"/>
                    <a:pt x="858" y="2691"/>
                    <a:pt x="858" y="2596"/>
                  </a:cubicBezTo>
                  <a:lnTo>
                    <a:pt x="858" y="2501"/>
                  </a:lnTo>
                  <a:cubicBezTo>
                    <a:pt x="1168" y="2453"/>
                    <a:pt x="1334" y="2167"/>
                    <a:pt x="1406" y="1929"/>
                  </a:cubicBezTo>
                  <a:cubicBezTo>
                    <a:pt x="1453" y="1644"/>
                    <a:pt x="1287" y="1334"/>
                    <a:pt x="977" y="1262"/>
                  </a:cubicBezTo>
                  <a:cubicBezTo>
                    <a:pt x="953" y="1262"/>
                    <a:pt x="930" y="1215"/>
                    <a:pt x="858" y="1215"/>
                  </a:cubicBezTo>
                  <a:lnTo>
                    <a:pt x="858" y="596"/>
                  </a:lnTo>
                  <a:cubicBezTo>
                    <a:pt x="953" y="619"/>
                    <a:pt x="977" y="643"/>
                    <a:pt x="977" y="643"/>
                  </a:cubicBezTo>
                  <a:cubicBezTo>
                    <a:pt x="1013" y="679"/>
                    <a:pt x="1049" y="697"/>
                    <a:pt x="1084" y="697"/>
                  </a:cubicBezTo>
                  <a:cubicBezTo>
                    <a:pt x="1120" y="697"/>
                    <a:pt x="1156" y="679"/>
                    <a:pt x="1191" y="643"/>
                  </a:cubicBezTo>
                  <a:cubicBezTo>
                    <a:pt x="1239" y="596"/>
                    <a:pt x="1239" y="500"/>
                    <a:pt x="1215" y="453"/>
                  </a:cubicBezTo>
                  <a:cubicBezTo>
                    <a:pt x="1168" y="381"/>
                    <a:pt x="1049" y="310"/>
                    <a:pt x="858" y="262"/>
                  </a:cubicBezTo>
                  <a:lnTo>
                    <a:pt x="858" y="143"/>
                  </a:lnTo>
                  <a:cubicBezTo>
                    <a:pt x="858"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97"/>
            <p:cNvSpPr/>
            <p:nvPr/>
          </p:nvSpPr>
          <p:spPr>
            <a:xfrm>
              <a:off x="2784841" y="3265595"/>
              <a:ext cx="23134" cy="92503"/>
            </a:xfrm>
            <a:custGeom>
              <a:rect b="b" l="l" r="r" t="t"/>
              <a:pathLst>
                <a:path extrusionOk="0" h="2859" w="715">
                  <a:moveTo>
                    <a:pt x="119" y="1572"/>
                  </a:moveTo>
                  <a:cubicBezTo>
                    <a:pt x="357" y="1668"/>
                    <a:pt x="357" y="1882"/>
                    <a:pt x="333" y="1929"/>
                  </a:cubicBezTo>
                  <a:cubicBezTo>
                    <a:pt x="286" y="2049"/>
                    <a:pt x="238" y="2168"/>
                    <a:pt x="119" y="2239"/>
                  </a:cubicBezTo>
                  <a:lnTo>
                    <a:pt x="119" y="1572"/>
                  </a:lnTo>
                  <a:close/>
                  <a:moveTo>
                    <a:pt x="0" y="1"/>
                  </a:moveTo>
                  <a:lnTo>
                    <a:pt x="0" y="2858"/>
                  </a:lnTo>
                  <a:cubicBezTo>
                    <a:pt x="95" y="2858"/>
                    <a:pt x="143" y="2763"/>
                    <a:pt x="143" y="2715"/>
                  </a:cubicBezTo>
                  <a:lnTo>
                    <a:pt x="143" y="2549"/>
                  </a:lnTo>
                  <a:cubicBezTo>
                    <a:pt x="452" y="2501"/>
                    <a:pt x="667" y="2239"/>
                    <a:pt x="691" y="2001"/>
                  </a:cubicBezTo>
                  <a:cubicBezTo>
                    <a:pt x="714" y="1668"/>
                    <a:pt x="548" y="1358"/>
                    <a:pt x="238" y="1286"/>
                  </a:cubicBezTo>
                  <a:cubicBezTo>
                    <a:pt x="214" y="1286"/>
                    <a:pt x="191" y="1239"/>
                    <a:pt x="119" y="1239"/>
                  </a:cubicBezTo>
                  <a:lnTo>
                    <a:pt x="119" y="620"/>
                  </a:lnTo>
                  <a:cubicBezTo>
                    <a:pt x="214" y="643"/>
                    <a:pt x="238" y="667"/>
                    <a:pt x="238" y="667"/>
                  </a:cubicBezTo>
                  <a:cubicBezTo>
                    <a:pt x="274" y="703"/>
                    <a:pt x="310" y="721"/>
                    <a:pt x="348" y="721"/>
                  </a:cubicBezTo>
                  <a:cubicBezTo>
                    <a:pt x="387" y="721"/>
                    <a:pt x="429" y="703"/>
                    <a:pt x="476" y="667"/>
                  </a:cubicBezTo>
                  <a:cubicBezTo>
                    <a:pt x="548" y="620"/>
                    <a:pt x="548" y="524"/>
                    <a:pt x="500" y="429"/>
                  </a:cubicBezTo>
                  <a:cubicBezTo>
                    <a:pt x="452" y="382"/>
                    <a:pt x="333" y="286"/>
                    <a:pt x="143" y="262"/>
                  </a:cubicBezTo>
                  <a:lnTo>
                    <a:pt x="143" y="143"/>
                  </a:lnTo>
                  <a:cubicBezTo>
                    <a:pt x="143" y="48"/>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13" name="Google Shape;22213;p97"/>
          <p:cNvGrpSpPr/>
          <p:nvPr/>
        </p:nvGrpSpPr>
        <p:grpSpPr>
          <a:xfrm>
            <a:off x="2679965" y="5663571"/>
            <a:ext cx="546084" cy="539769"/>
            <a:chOff x="2529790" y="3597098"/>
            <a:chExt cx="349852" cy="345806"/>
          </a:xfrm>
        </p:grpSpPr>
        <p:sp>
          <p:nvSpPr>
            <p:cNvPr id="22214" name="Google Shape;22214;p97"/>
            <p:cNvSpPr/>
            <p:nvPr/>
          </p:nvSpPr>
          <p:spPr>
            <a:xfrm>
              <a:off x="2529790" y="3798375"/>
              <a:ext cx="144109" cy="144530"/>
            </a:xfrm>
            <a:custGeom>
              <a:rect b="b" l="l" r="r" t="t"/>
              <a:pathLst>
                <a:path extrusionOk="0" h="4467" w="4454">
                  <a:moveTo>
                    <a:pt x="2256" y="0"/>
                  </a:moveTo>
                  <a:cubicBezTo>
                    <a:pt x="2190" y="0"/>
                    <a:pt x="2124" y="19"/>
                    <a:pt x="2072" y="61"/>
                  </a:cubicBezTo>
                  <a:cubicBezTo>
                    <a:pt x="1453" y="466"/>
                    <a:pt x="905" y="1037"/>
                    <a:pt x="572" y="1680"/>
                  </a:cubicBezTo>
                  <a:cubicBezTo>
                    <a:pt x="167" y="2347"/>
                    <a:pt x="0" y="3109"/>
                    <a:pt x="0" y="3871"/>
                  </a:cubicBezTo>
                  <a:lnTo>
                    <a:pt x="0" y="4133"/>
                  </a:lnTo>
                  <a:cubicBezTo>
                    <a:pt x="0" y="4300"/>
                    <a:pt x="143" y="4466"/>
                    <a:pt x="334" y="4466"/>
                  </a:cubicBezTo>
                  <a:lnTo>
                    <a:pt x="596" y="4466"/>
                  </a:lnTo>
                  <a:cubicBezTo>
                    <a:pt x="1358" y="4466"/>
                    <a:pt x="2096" y="4276"/>
                    <a:pt x="2739" y="3871"/>
                  </a:cubicBezTo>
                  <a:cubicBezTo>
                    <a:pt x="3430" y="3514"/>
                    <a:pt x="3954" y="2966"/>
                    <a:pt x="4382" y="2347"/>
                  </a:cubicBezTo>
                  <a:cubicBezTo>
                    <a:pt x="4454" y="2228"/>
                    <a:pt x="4454" y="2085"/>
                    <a:pt x="4335" y="1966"/>
                  </a:cubicBezTo>
                  <a:lnTo>
                    <a:pt x="2477" y="84"/>
                  </a:lnTo>
                  <a:cubicBezTo>
                    <a:pt x="2424" y="31"/>
                    <a:pt x="2340" y="0"/>
                    <a:pt x="225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97"/>
            <p:cNvSpPr/>
            <p:nvPr/>
          </p:nvSpPr>
          <p:spPr>
            <a:xfrm>
              <a:off x="2532087" y="3832671"/>
              <a:ext cx="141812" cy="110233"/>
            </a:xfrm>
            <a:custGeom>
              <a:rect b="b" l="l" r="r" t="t"/>
              <a:pathLst>
                <a:path extrusionOk="0" h="3407" w="4383">
                  <a:moveTo>
                    <a:pt x="3335" y="1"/>
                  </a:moveTo>
                  <a:lnTo>
                    <a:pt x="1" y="3335"/>
                  </a:lnTo>
                  <a:cubicBezTo>
                    <a:pt x="72" y="3359"/>
                    <a:pt x="144" y="3406"/>
                    <a:pt x="215" y="3406"/>
                  </a:cubicBezTo>
                  <a:lnTo>
                    <a:pt x="501" y="3406"/>
                  </a:lnTo>
                  <a:cubicBezTo>
                    <a:pt x="1239" y="3406"/>
                    <a:pt x="2001" y="3216"/>
                    <a:pt x="2668" y="2835"/>
                  </a:cubicBezTo>
                  <a:cubicBezTo>
                    <a:pt x="3311" y="2478"/>
                    <a:pt x="3883" y="1930"/>
                    <a:pt x="4311" y="1311"/>
                  </a:cubicBezTo>
                  <a:cubicBezTo>
                    <a:pt x="4383" y="1192"/>
                    <a:pt x="4359" y="1025"/>
                    <a:pt x="4264" y="930"/>
                  </a:cubicBezTo>
                  <a:lnTo>
                    <a:pt x="3335"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97"/>
            <p:cNvSpPr/>
            <p:nvPr/>
          </p:nvSpPr>
          <p:spPr>
            <a:xfrm>
              <a:off x="2705475" y="3780645"/>
              <a:ext cx="113275" cy="145306"/>
            </a:xfrm>
            <a:custGeom>
              <a:rect b="b" l="l" r="r" t="t"/>
              <a:pathLst>
                <a:path extrusionOk="0" h="4491" w="3501">
                  <a:moveTo>
                    <a:pt x="3086" y="1"/>
                  </a:moveTo>
                  <a:cubicBezTo>
                    <a:pt x="3015" y="1"/>
                    <a:pt x="2951" y="31"/>
                    <a:pt x="2905" y="61"/>
                  </a:cubicBezTo>
                  <a:lnTo>
                    <a:pt x="167" y="2085"/>
                  </a:lnTo>
                  <a:cubicBezTo>
                    <a:pt x="48" y="2180"/>
                    <a:pt x="0" y="2323"/>
                    <a:pt x="72" y="2466"/>
                  </a:cubicBezTo>
                  <a:lnTo>
                    <a:pt x="1000" y="4324"/>
                  </a:lnTo>
                  <a:cubicBezTo>
                    <a:pt x="1048" y="4419"/>
                    <a:pt x="1143" y="4467"/>
                    <a:pt x="1238" y="4490"/>
                  </a:cubicBezTo>
                  <a:lnTo>
                    <a:pt x="1286" y="4490"/>
                  </a:lnTo>
                  <a:cubicBezTo>
                    <a:pt x="1381" y="4490"/>
                    <a:pt x="1477" y="4467"/>
                    <a:pt x="1500" y="4395"/>
                  </a:cubicBezTo>
                  <a:lnTo>
                    <a:pt x="2096" y="3800"/>
                  </a:lnTo>
                  <a:cubicBezTo>
                    <a:pt x="3025" y="2895"/>
                    <a:pt x="3501" y="1609"/>
                    <a:pt x="3406" y="299"/>
                  </a:cubicBezTo>
                  <a:cubicBezTo>
                    <a:pt x="3406" y="180"/>
                    <a:pt x="3310" y="85"/>
                    <a:pt x="3215" y="37"/>
                  </a:cubicBezTo>
                  <a:cubicBezTo>
                    <a:pt x="3171" y="11"/>
                    <a:pt x="3128" y="1"/>
                    <a:pt x="308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97"/>
            <p:cNvSpPr/>
            <p:nvPr/>
          </p:nvSpPr>
          <p:spPr>
            <a:xfrm>
              <a:off x="2545190" y="3655077"/>
              <a:ext cx="147215" cy="109069"/>
            </a:xfrm>
            <a:custGeom>
              <a:rect b="b" l="l" r="r" t="t"/>
              <a:pathLst>
                <a:path extrusionOk="0" h="3371" w="4550">
                  <a:moveTo>
                    <a:pt x="3887" y="1"/>
                  </a:moveTo>
                  <a:cubicBezTo>
                    <a:pt x="2696" y="1"/>
                    <a:pt x="1566" y="472"/>
                    <a:pt x="715" y="1322"/>
                  </a:cubicBezTo>
                  <a:lnTo>
                    <a:pt x="120" y="1918"/>
                  </a:lnTo>
                  <a:cubicBezTo>
                    <a:pt x="48" y="1989"/>
                    <a:pt x="1" y="2084"/>
                    <a:pt x="25" y="2180"/>
                  </a:cubicBezTo>
                  <a:cubicBezTo>
                    <a:pt x="48" y="2299"/>
                    <a:pt x="120" y="2370"/>
                    <a:pt x="215" y="2418"/>
                  </a:cubicBezTo>
                  <a:lnTo>
                    <a:pt x="2049" y="3347"/>
                  </a:lnTo>
                  <a:cubicBezTo>
                    <a:pt x="2120" y="3370"/>
                    <a:pt x="2144" y="3370"/>
                    <a:pt x="2192" y="3370"/>
                  </a:cubicBezTo>
                  <a:cubicBezTo>
                    <a:pt x="2287" y="3370"/>
                    <a:pt x="2382" y="3347"/>
                    <a:pt x="2430" y="3251"/>
                  </a:cubicBezTo>
                  <a:lnTo>
                    <a:pt x="4454" y="513"/>
                  </a:lnTo>
                  <a:cubicBezTo>
                    <a:pt x="4525" y="441"/>
                    <a:pt x="4549" y="275"/>
                    <a:pt x="4502" y="203"/>
                  </a:cubicBezTo>
                  <a:cubicBezTo>
                    <a:pt x="4430" y="108"/>
                    <a:pt x="4335" y="13"/>
                    <a:pt x="4216" y="13"/>
                  </a:cubicBezTo>
                  <a:cubicBezTo>
                    <a:pt x="4106" y="5"/>
                    <a:pt x="3996" y="1"/>
                    <a:pt x="388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97"/>
            <p:cNvSpPr/>
            <p:nvPr/>
          </p:nvSpPr>
          <p:spPr>
            <a:xfrm>
              <a:off x="2583725" y="3604605"/>
              <a:ext cx="282039" cy="282039"/>
            </a:xfrm>
            <a:custGeom>
              <a:rect b="b" l="l" r="r" t="t"/>
              <a:pathLst>
                <a:path extrusionOk="0" h="8717" w="8717">
                  <a:moveTo>
                    <a:pt x="5549" y="1"/>
                  </a:moveTo>
                  <a:cubicBezTo>
                    <a:pt x="4525" y="287"/>
                    <a:pt x="3573" y="858"/>
                    <a:pt x="2787" y="1668"/>
                  </a:cubicBezTo>
                  <a:lnTo>
                    <a:pt x="2763" y="1692"/>
                  </a:lnTo>
                  <a:cubicBezTo>
                    <a:pt x="1548" y="2906"/>
                    <a:pt x="620" y="4335"/>
                    <a:pt x="24" y="5954"/>
                  </a:cubicBezTo>
                  <a:cubicBezTo>
                    <a:pt x="0" y="6073"/>
                    <a:pt x="0" y="6193"/>
                    <a:pt x="72" y="6288"/>
                  </a:cubicBezTo>
                  <a:lnTo>
                    <a:pt x="2430" y="8622"/>
                  </a:lnTo>
                  <a:cubicBezTo>
                    <a:pt x="2501" y="8693"/>
                    <a:pt x="2572" y="8717"/>
                    <a:pt x="2644" y="8717"/>
                  </a:cubicBezTo>
                  <a:cubicBezTo>
                    <a:pt x="2668" y="8717"/>
                    <a:pt x="2691" y="8717"/>
                    <a:pt x="2763" y="8693"/>
                  </a:cubicBezTo>
                  <a:cubicBezTo>
                    <a:pt x="4358" y="8098"/>
                    <a:pt x="5787" y="7169"/>
                    <a:pt x="7026" y="5954"/>
                  </a:cubicBezTo>
                  <a:lnTo>
                    <a:pt x="7050" y="5931"/>
                  </a:lnTo>
                  <a:cubicBezTo>
                    <a:pt x="7812" y="5145"/>
                    <a:pt x="8383" y="4168"/>
                    <a:pt x="8717" y="3144"/>
                  </a:cubicBezTo>
                  <a:lnTo>
                    <a:pt x="8717" y="3144"/>
                  </a:lnTo>
                  <a:lnTo>
                    <a:pt x="8621" y="3192"/>
                  </a:lnTo>
                  <a:cubicBezTo>
                    <a:pt x="7835" y="3144"/>
                    <a:pt x="7073" y="2787"/>
                    <a:pt x="6502" y="2239"/>
                  </a:cubicBezTo>
                  <a:cubicBezTo>
                    <a:pt x="5954" y="1668"/>
                    <a:pt x="5621" y="930"/>
                    <a:pt x="5549" y="120"/>
                  </a:cubicBezTo>
                  <a:lnTo>
                    <a:pt x="554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97"/>
            <p:cNvSpPr/>
            <p:nvPr/>
          </p:nvSpPr>
          <p:spPr>
            <a:xfrm>
              <a:off x="2625333" y="3677046"/>
              <a:ext cx="241207" cy="210372"/>
            </a:xfrm>
            <a:custGeom>
              <a:rect b="b" l="l" r="r" t="t"/>
              <a:pathLst>
                <a:path extrusionOk="0" h="6502" w="7455">
                  <a:moveTo>
                    <a:pt x="5240" y="0"/>
                  </a:moveTo>
                  <a:lnTo>
                    <a:pt x="0" y="5240"/>
                  </a:lnTo>
                  <a:lnTo>
                    <a:pt x="1191" y="6430"/>
                  </a:lnTo>
                  <a:cubicBezTo>
                    <a:pt x="1239" y="6478"/>
                    <a:pt x="1334" y="6502"/>
                    <a:pt x="1382" y="6502"/>
                  </a:cubicBezTo>
                  <a:cubicBezTo>
                    <a:pt x="1429" y="6502"/>
                    <a:pt x="1453" y="6502"/>
                    <a:pt x="1501" y="6478"/>
                  </a:cubicBezTo>
                  <a:cubicBezTo>
                    <a:pt x="3120" y="5883"/>
                    <a:pt x="4549" y="4954"/>
                    <a:pt x="5764" y="3739"/>
                  </a:cubicBezTo>
                  <a:lnTo>
                    <a:pt x="5787" y="3715"/>
                  </a:lnTo>
                  <a:cubicBezTo>
                    <a:pt x="6573" y="2930"/>
                    <a:pt x="7145" y="1953"/>
                    <a:pt x="7454" y="953"/>
                  </a:cubicBezTo>
                  <a:lnTo>
                    <a:pt x="7335" y="953"/>
                  </a:lnTo>
                  <a:cubicBezTo>
                    <a:pt x="6549" y="905"/>
                    <a:pt x="5787" y="548"/>
                    <a:pt x="524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97"/>
            <p:cNvSpPr/>
            <p:nvPr/>
          </p:nvSpPr>
          <p:spPr>
            <a:xfrm>
              <a:off x="2757857" y="3597098"/>
              <a:ext cx="121784" cy="118516"/>
            </a:xfrm>
            <a:custGeom>
              <a:rect b="b" l="l" r="r" t="t"/>
              <a:pathLst>
                <a:path extrusionOk="0" h="3663" w="3764">
                  <a:moveTo>
                    <a:pt x="2101" y="0"/>
                  </a:moveTo>
                  <a:cubicBezTo>
                    <a:pt x="1380" y="0"/>
                    <a:pt x="675" y="122"/>
                    <a:pt x="1" y="352"/>
                  </a:cubicBezTo>
                  <a:lnTo>
                    <a:pt x="1" y="590"/>
                  </a:lnTo>
                  <a:cubicBezTo>
                    <a:pt x="24" y="1400"/>
                    <a:pt x="382" y="2138"/>
                    <a:pt x="953" y="2710"/>
                  </a:cubicBezTo>
                  <a:cubicBezTo>
                    <a:pt x="1525" y="3257"/>
                    <a:pt x="2263" y="3591"/>
                    <a:pt x="3073" y="3662"/>
                  </a:cubicBezTo>
                  <a:lnTo>
                    <a:pt x="3311" y="3662"/>
                  </a:lnTo>
                  <a:cubicBezTo>
                    <a:pt x="3668" y="2590"/>
                    <a:pt x="3763" y="1447"/>
                    <a:pt x="3549" y="352"/>
                  </a:cubicBezTo>
                  <a:cubicBezTo>
                    <a:pt x="3501" y="233"/>
                    <a:pt x="3430" y="114"/>
                    <a:pt x="3311" y="114"/>
                  </a:cubicBezTo>
                  <a:cubicBezTo>
                    <a:pt x="2904" y="37"/>
                    <a:pt x="2500" y="0"/>
                    <a:pt x="2101"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97"/>
            <p:cNvSpPr/>
            <p:nvPr/>
          </p:nvSpPr>
          <p:spPr>
            <a:xfrm>
              <a:off x="2787915" y="3601531"/>
              <a:ext cx="90173" cy="112531"/>
            </a:xfrm>
            <a:custGeom>
              <a:rect b="b" l="l" r="r" t="t"/>
              <a:pathLst>
                <a:path extrusionOk="0" h="3478" w="2787">
                  <a:moveTo>
                    <a:pt x="2501" y="1"/>
                  </a:moveTo>
                  <a:lnTo>
                    <a:pt x="0" y="2525"/>
                  </a:lnTo>
                  <a:cubicBezTo>
                    <a:pt x="572" y="3096"/>
                    <a:pt x="1310" y="3430"/>
                    <a:pt x="2120" y="3477"/>
                  </a:cubicBezTo>
                  <a:lnTo>
                    <a:pt x="2358" y="3477"/>
                  </a:lnTo>
                  <a:cubicBezTo>
                    <a:pt x="2715" y="2453"/>
                    <a:pt x="2787" y="1310"/>
                    <a:pt x="2596" y="167"/>
                  </a:cubicBezTo>
                  <a:cubicBezTo>
                    <a:pt x="2596" y="120"/>
                    <a:pt x="2548" y="72"/>
                    <a:pt x="250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97"/>
            <p:cNvSpPr/>
            <p:nvPr/>
          </p:nvSpPr>
          <p:spPr>
            <a:xfrm>
              <a:off x="2699295" y="3686299"/>
              <a:ext cx="86323" cy="87100"/>
            </a:xfrm>
            <a:custGeom>
              <a:rect b="b" l="l" r="r" t="t"/>
              <a:pathLst>
                <a:path extrusionOk="0" h="2692" w="2668">
                  <a:moveTo>
                    <a:pt x="1334" y="0"/>
                  </a:moveTo>
                  <a:cubicBezTo>
                    <a:pt x="977" y="0"/>
                    <a:pt x="644" y="119"/>
                    <a:pt x="382" y="381"/>
                  </a:cubicBezTo>
                  <a:cubicBezTo>
                    <a:pt x="143" y="619"/>
                    <a:pt x="1" y="977"/>
                    <a:pt x="1" y="1334"/>
                  </a:cubicBezTo>
                  <a:cubicBezTo>
                    <a:pt x="1" y="1691"/>
                    <a:pt x="120" y="2024"/>
                    <a:pt x="382" y="2286"/>
                  </a:cubicBezTo>
                  <a:cubicBezTo>
                    <a:pt x="620" y="2524"/>
                    <a:pt x="977" y="2691"/>
                    <a:pt x="1334" y="2691"/>
                  </a:cubicBezTo>
                  <a:cubicBezTo>
                    <a:pt x="1691" y="2691"/>
                    <a:pt x="2049" y="2572"/>
                    <a:pt x="2287" y="2286"/>
                  </a:cubicBezTo>
                  <a:cubicBezTo>
                    <a:pt x="2525" y="2048"/>
                    <a:pt x="2668" y="1691"/>
                    <a:pt x="2668" y="1334"/>
                  </a:cubicBezTo>
                  <a:cubicBezTo>
                    <a:pt x="2668" y="977"/>
                    <a:pt x="2549" y="667"/>
                    <a:pt x="2287" y="381"/>
                  </a:cubicBezTo>
                  <a:cubicBezTo>
                    <a:pt x="2049" y="143"/>
                    <a:pt x="1691" y="0"/>
                    <a:pt x="1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97"/>
            <p:cNvSpPr/>
            <p:nvPr/>
          </p:nvSpPr>
          <p:spPr>
            <a:xfrm>
              <a:off x="2592978" y="3772006"/>
              <a:ext cx="107904" cy="106157"/>
            </a:xfrm>
            <a:custGeom>
              <a:rect b="b" l="l" r="r" t="t"/>
              <a:pathLst>
                <a:path extrusionOk="0" h="3281" w="3335">
                  <a:moveTo>
                    <a:pt x="2992" y="0"/>
                  </a:moveTo>
                  <a:cubicBezTo>
                    <a:pt x="2912" y="0"/>
                    <a:pt x="2834" y="30"/>
                    <a:pt x="2787" y="90"/>
                  </a:cubicBezTo>
                  <a:lnTo>
                    <a:pt x="119" y="2733"/>
                  </a:lnTo>
                  <a:cubicBezTo>
                    <a:pt x="0" y="2852"/>
                    <a:pt x="0" y="3067"/>
                    <a:pt x="119" y="3186"/>
                  </a:cubicBezTo>
                  <a:cubicBezTo>
                    <a:pt x="191" y="3257"/>
                    <a:pt x="238" y="3281"/>
                    <a:pt x="334" y="3281"/>
                  </a:cubicBezTo>
                  <a:cubicBezTo>
                    <a:pt x="429" y="3281"/>
                    <a:pt x="524" y="3257"/>
                    <a:pt x="572" y="3186"/>
                  </a:cubicBezTo>
                  <a:lnTo>
                    <a:pt x="3215" y="542"/>
                  </a:lnTo>
                  <a:cubicBezTo>
                    <a:pt x="3334" y="423"/>
                    <a:pt x="3334" y="209"/>
                    <a:pt x="3215" y="90"/>
                  </a:cubicBezTo>
                  <a:cubicBezTo>
                    <a:pt x="3156" y="30"/>
                    <a:pt x="3072" y="0"/>
                    <a:pt x="29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97"/>
            <p:cNvSpPr/>
            <p:nvPr/>
          </p:nvSpPr>
          <p:spPr>
            <a:xfrm>
              <a:off x="2711623" y="3698626"/>
              <a:ext cx="73996" cy="74772"/>
            </a:xfrm>
            <a:custGeom>
              <a:rect b="b" l="l" r="r" t="t"/>
              <a:pathLst>
                <a:path extrusionOk="0" h="2311" w="2287">
                  <a:moveTo>
                    <a:pt x="1906" y="0"/>
                  </a:moveTo>
                  <a:lnTo>
                    <a:pt x="1" y="1905"/>
                  </a:lnTo>
                  <a:cubicBezTo>
                    <a:pt x="263" y="2167"/>
                    <a:pt x="596" y="2310"/>
                    <a:pt x="953" y="2310"/>
                  </a:cubicBezTo>
                  <a:cubicBezTo>
                    <a:pt x="1310" y="2310"/>
                    <a:pt x="1668" y="2143"/>
                    <a:pt x="1906" y="1905"/>
                  </a:cubicBezTo>
                  <a:cubicBezTo>
                    <a:pt x="2168" y="1643"/>
                    <a:pt x="2287" y="1310"/>
                    <a:pt x="2287" y="953"/>
                  </a:cubicBezTo>
                  <a:cubicBezTo>
                    <a:pt x="2287" y="596"/>
                    <a:pt x="2144" y="238"/>
                    <a:pt x="19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97"/>
            <p:cNvSpPr/>
            <p:nvPr/>
          </p:nvSpPr>
          <p:spPr>
            <a:xfrm>
              <a:off x="2596828" y="3774886"/>
              <a:ext cx="103277" cy="103277"/>
            </a:xfrm>
            <a:custGeom>
              <a:rect b="b" l="l" r="r" t="t"/>
              <a:pathLst>
                <a:path extrusionOk="0" h="3192" w="3192">
                  <a:moveTo>
                    <a:pt x="3072" y="1"/>
                  </a:moveTo>
                  <a:lnTo>
                    <a:pt x="0" y="3097"/>
                  </a:lnTo>
                  <a:cubicBezTo>
                    <a:pt x="72" y="3168"/>
                    <a:pt x="167" y="3192"/>
                    <a:pt x="215" y="3192"/>
                  </a:cubicBezTo>
                  <a:cubicBezTo>
                    <a:pt x="286" y="3192"/>
                    <a:pt x="358" y="3168"/>
                    <a:pt x="429" y="3097"/>
                  </a:cubicBezTo>
                  <a:lnTo>
                    <a:pt x="3072" y="453"/>
                  </a:lnTo>
                  <a:cubicBezTo>
                    <a:pt x="3191" y="334"/>
                    <a:pt x="3191" y="120"/>
                    <a:pt x="3072"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97"/>
            <p:cNvSpPr/>
            <p:nvPr/>
          </p:nvSpPr>
          <p:spPr>
            <a:xfrm>
              <a:off x="2719323" y="3706327"/>
              <a:ext cx="46268" cy="46268"/>
            </a:xfrm>
            <a:custGeom>
              <a:rect b="b" l="l" r="r" t="t"/>
              <a:pathLst>
                <a:path extrusionOk="0" h="1430" w="1430">
                  <a:moveTo>
                    <a:pt x="715" y="0"/>
                  </a:moveTo>
                  <a:cubicBezTo>
                    <a:pt x="549" y="0"/>
                    <a:pt x="358" y="72"/>
                    <a:pt x="215" y="215"/>
                  </a:cubicBezTo>
                  <a:cubicBezTo>
                    <a:pt x="96" y="334"/>
                    <a:pt x="1" y="524"/>
                    <a:pt x="1" y="715"/>
                  </a:cubicBezTo>
                  <a:cubicBezTo>
                    <a:pt x="1" y="905"/>
                    <a:pt x="72" y="1072"/>
                    <a:pt x="215" y="1239"/>
                  </a:cubicBezTo>
                  <a:cubicBezTo>
                    <a:pt x="334" y="1358"/>
                    <a:pt x="501" y="1429"/>
                    <a:pt x="715" y="1429"/>
                  </a:cubicBezTo>
                  <a:cubicBezTo>
                    <a:pt x="930" y="1429"/>
                    <a:pt x="1096" y="1358"/>
                    <a:pt x="1215" y="1239"/>
                  </a:cubicBezTo>
                  <a:cubicBezTo>
                    <a:pt x="1334" y="1120"/>
                    <a:pt x="1430" y="929"/>
                    <a:pt x="1430" y="715"/>
                  </a:cubicBezTo>
                  <a:cubicBezTo>
                    <a:pt x="1430" y="548"/>
                    <a:pt x="1358" y="358"/>
                    <a:pt x="1215" y="215"/>
                  </a:cubicBezTo>
                  <a:cubicBezTo>
                    <a:pt x="1096" y="96"/>
                    <a:pt x="930" y="0"/>
                    <a:pt x="71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97"/>
            <p:cNvSpPr/>
            <p:nvPr/>
          </p:nvSpPr>
          <p:spPr>
            <a:xfrm>
              <a:off x="2726279" y="3713251"/>
              <a:ext cx="39311" cy="39344"/>
            </a:xfrm>
            <a:custGeom>
              <a:rect b="b" l="l" r="r" t="t"/>
              <a:pathLst>
                <a:path extrusionOk="0" h="1216" w="1215">
                  <a:moveTo>
                    <a:pt x="1000" y="1"/>
                  </a:moveTo>
                  <a:lnTo>
                    <a:pt x="0" y="1025"/>
                  </a:lnTo>
                  <a:cubicBezTo>
                    <a:pt x="143" y="1168"/>
                    <a:pt x="334" y="1215"/>
                    <a:pt x="500" y="1215"/>
                  </a:cubicBezTo>
                  <a:cubicBezTo>
                    <a:pt x="715" y="1215"/>
                    <a:pt x="881" y="1120"/>
                    <a:pt x="1000" y="1025"/>
                  </a:cubicBezTo>
                  <a:cubicBezTo>
                    <a:pt x="1143" y="858"/>
                    <a:pt x="1215" y="691"/>
                    <a:pt x="1215" y="501"/>
                  </a:cubicBezTo>
                  <a:cubicBezTo>
                    <a:pt x="1215" y="310"/>
                    <a:pt x="1119" y="120"/>
                    <a:pt x="1000"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8" name="Google Shape;22228;p97"/>
          <p:cNvGrpSpPr/>
          <p:nvPr/>
        </p:nvGrpSpPr>
        <p:grpSpPr>
          <a:xfrm>
            <a:off x="2700418" y="6537609"/>
            <a:ext cx="497954" cy="543656"/>
            <a:chOff x="2542893" y="4157056"/>
            <a:chExt cx="319018" cy="348296"/>
          </a:xfrm>
        </p:grpSpPr>
        <p:sp>
          <p:nvSpPr>
            <p:cNvPr id="22229" name="Google Shape;22229;p97"/>
            <p:cNvSpPr/>
            <p:nvPr/>
          </p:nvSpPr>
          <p:spPr>
            <a:xfrm>
              <a:off x="2542893" y="4186337"/>
              <a:ext cx="92471" cy="155692"/>
            </a:xfrm>
            <a:custGeom>
              <a:rect b="b" l="l" r="r" t="t"/>
              <a:pathLst>
                <a:path extrusionOk="0" h="4812" w="2858">
                  <a:moveTo>
                    <a:pt x="1167" y="1"/>
                  </a:moveTo>
                  <a:cubicBezTo>
                    <a:pt x="500" y="1"/>
                    <a:pt x="0" y="525"/>
                    <a:pt x="0" y="1168"/>
                  </a:cubicBezTo>
                  <a:lnTo>
                    <a:pt x="0" y="2192"/>
                  </a:lnTo>
                  <a:cubicBezTo>
                    <a:pt x="0" y="3597"/>
                    <a:pt x="1096" y="4764"/>
                    <a:pt x="2501" y="4811"/>
                  </a:cubicBezTo>
                  <a:lnTo>
                    <a:pt x="2834" y="4811"/>
                  </a:lnTo>
                  <a:lnTo>
                    <a:pt x="2858" y="4192"/>
                  </a:lnTo>
                  <a:lnTo>
                    <a:pt x="2525" y="4192"/>
                  </a:lnTo>
                  <a:cubicBezTo>
                    <a:pt x="1453" y="4144"/>
                    <a:pt x="619" y="3263"/>
                    <a:pt x="619" y="2192"/>
                  </a:cubicBezTo>
                  <a:lnTo>
                    <a:pt x="619" y="1168"/>
                  </a:lnTo>
                  <a:cubicBezTo>
                    <a:pt x="619" y="858"/>
                    <a:pt x="858" y="620"/>
                    <a:pt x="1167" y="620"/>
                  </a:cubicBezTo>
                  <a:lnTo>
                    <a:pt x="2334" y="620"/>
                  </a:lnTo>
                  <a:lnTo>
                    <a:pt x="233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97"/>
            <p:cNvSpPr/>
            <p:nvPr/>
          </p:nvSpPr>
          <p:spPr>
            <a:xfrm>
              <a:off x="2769408" y="4186337"/>
              <a:ext cx="92503" cy="155692"/>
            </a:xfrm>
            <a:custGeom>
              <a:rect b="b" l="l" r="r" t="t"/>
              <a:pathLst>
                <a:path extrusionOk="0" h="4812" w="2859">
                  <a:moveTo>
                    <a:pt x="548" y="1"/>
                  </a:moveTo>
                  <a:lnTo>
                    <a:pt x="548" y="620"/>
                  </a:lnTo>
                  <a:lnTo>
                    <a:pt x="1692" y="620"/>
                  </a:lnTo>
                  <a:cubicBezTo>
                    <a:pt x="2001" y="620"/>
                    <a:pt x="2239" y="858"/>
                    <a:pt x="2239" y="1168"/>
                  </a:cubicBezTo>
                  <a:lnTo>
                    <a:pt x="2239" y="2192"/>
                  </a:lnTo>
                  <a:cubicBezTo>
                    <a:pt x="2239" y="3263"/>
                    <a:pt x="1406" y="4144"/>
                    <a:pt x="334" y="4192"/>
                  </a:cubicBezTo>
                  <a:lnTo>
                    <a:pt x="1" y="4192"/>
                  </a:lnTo>
                  <a:lnTo>
                    <a:pt x="25" y="4811"/>
                  </a:lnTo>
                  <a:lnTo>
                    <a:pt x="358" y="4811"/>
                  </a:lnTo>
                  <a:cubicBezTo>
                    <a:pt x="1763" y="4716"/>
                    <a:pt x="2858" y="3597"/>
                    <a:pt x="2858" y="2192"/>
                  </a:cubicBezTo>
                  <a:lnTo>
                    <a:pt x="2858" y="1144"/>
                  </a:lnTo>
                  <a:cubicBezTo>
                    <a:pt x="2858" y="501"/>
                    <a:pt x="2335" y="1"/>
                    <a:pt x="1692"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97"/>
            <p:cNvSpPr/>
            <p:nvPr/>
          </p:nvSpPr>
          <p:spPr>
            <a:xfrm>
              <a:off x="2676194" y="4356618"/>
              <a:ext cx="53968" cy="104830"/>
            </a:xfrm>
            <a:custGeom>
              <a:rect b="b" l="l" r="r" t="t"/>
              <a:pathLst>
                <a:path extrusionOk="0" h="3240" w="1668">
                  <a:moveTo>
                    <a:pt x="0" y="1"/>
                  </a:moveTo>
                  <a:lnTo>
                    <a:pt x="0" y="3239"/>
                  </a:lnTo>
                  <a:lnTo>
                    <a:pt x="1667" y="3239"/>
                  </a:lnTo>
                  <a:lnTo>
                    <a:pt x="1667"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97"/>
            <p:cNvSpPr/>
            <p:nvPr/>
          </p:nvSpPr>
          <p:spPr>
            <a:xfrm>
              <a:off x="2703146" y="4356618"/>
              <a:ext cx="27016" cy="104830"/>
            </a:xfrm>
            <a:custGeom>
              <a:rect b="b" l="l" r="r" t="t"/>
              <a:pathLst>
                <a:path extrusionOk="0" h="3240" w="835">
                  <a:moveTo>
                    <a:pt x="1" y="1"/>
                  </a:moveTo>
                  <a:lnTo>
                    <a:pt x="1" y="3239"/>
                  </a:lnTo>
                  <a:lnTo>
                    <a:pt x="834" y="3239"/>
                  </a:lnTo>
                  <a:lnTo>
                    <a:pt x="834"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97"/>
            <p:cNvSpPr/>
            <p:nvPr/>
          </p:nvSpPr>
          <p:spPr>
            <a:xfrm>
              <a:off x="2609156" y="4444460"/>
              <a:ext cx="185718" cy="60892"/>
            </a:xfrm>
            <a:custGeom>
              <a:rect b="b" l="l" r="r" t="t"/>
              <a:pathLst>
                <a:path extrusionOk="0" h="1882" w="5740">
                  <a:moveTo>
                    <a:pt x="1382" y="0"/>
                  </a:moveTo>
                  <a:cubicBezTo>
                    <a:pt x="881" y="0"/>
                    <a:pt x="453" y="334"/>
                    <a:pt x="286" y="763"/>
                  </a:cubicBezTo>
                  <a:lnTo>
                    <a:pt x="48" y="1453"/>
                  </a:lnTo>
                  <a:cubicBezTo>
                    <a:pt x="0" y="1572"/>
                    <a:pt x="48" y="1715"/>
                    <a:pt x="167" y="1810"/>
                  </a:cubicBezTo>
                  <a:cubicBezTo>
                    <a:pt x="215" y="1834"/>
                    <a:pt x="286" y="1882"/>
                    <a:pt x="334" y="1882"/>
                  </a:cubicBezTo>
                  <a:lnTo>
                    <a:pt x="5335" y="1882"/>
                  </a:lnTo>
                  <a:cubicBezTo>
                    <a:pt x="5406" y="1882"/>
                    <a:pt x="5454" y="1834"/>
                    <a:pt x="5525" y="1810"/>
                  </a:cubicBezTo>
                  <a:cubicBezTo>
                    <a:pt x="5692" y="1715"/>
                    <a:pt x="5740" y="1572"/>
                    <a:pt x="5692" y="1453"/>
                  </a:cubicBezTo>
                  <a:lnTo>
                    <a:pt x="5454" y="763"/>
                  </a:lnTo>
                  <a:cubicBezTo>
                    <a:pt x="5311" y="286"/>
                    <a:pt x="4858" y="0"/>
                    <a:pt x="4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97"/>
            <p:cNvSpPr/>
            <p:nvPr/>
          </p:nvSpPr>
          <p:spPr>
            <a:xfrm>
              <a:off x="2597605" y="4158609"/>
              <a:ext cx="210372" cy="225029"/>
            </a:xfrm>
            <a:custGeom>
              <a:rect b="b" l="l" r="r" t="t"/>
              <a:pathLst>
                <a:path extrusionOk="0" h="6955" w="6502">
                  <a:moveTo>
                    <a:pt x="310" y="0"/>
                  </a:moveTo>
                  <a:cubicBezTo>
                    <a:pt x="167" y="0"/>
                    <a:pt x="0" y="143"/>
                    <a:pt x="0" y="310"/>
                  </a:cubicBezTo>
                  <a:lnTo>
                    <a:pt x="0" y="3692"/>
                  </a:lnTo>
                  <a:cubicBezTo>
                    <a:pt x="0" y="5430"/>
                    <a:pt x="1405" y="6930"/>
                    <a:pt x="3191" y="6954"/>
                  </a:cubicBezTo>
                  <a:cubicBezTo>
                    <a:pt x="3206" y="6954"/>
                    <a:pt x="3221" y="6954"/>
                    <a:pt x="3236" y="6954"/>
                  </a:cubicBezTo>
                  <a:cubicBezTo>
                    <a:pt x="5049" y="6954"/>
                    <a:pt x="6501" y="5511"/>
                    <a:pt x="6501" y="3715"/>
                  </a:cubicBezTo>
                  <a:lnTo>
                    <a:pt x="6501" y="310"/>
                  </a:lnTo>
                  <a:cubicBezTo>
                    <a:pt x="6501" y="143"/>
                    <a:pt x="6359" y="0"/>
                    <a:pt x="6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97"/>
            <p:cNvSpPr/>
            <p:nvPr/>
          </p:nvSpPr>
          <p:spPr>
            <a:xfrm>
              <a:off x="2702369" y="4443683"/>
              <a:ext cx="93279" cy="60148"/>
            </a:xfrm>
            <a:custGeom>
              <a:rect b="b" l="l" r="r" t="t"/>
              <a:pathLst>
                <a:path extrusionOk="0" h="1859" w="2883">
                  <a:moveTo>
                    <a:pt x="1" y="1"/>
                  </a:moveTo>
                  <a:lnTo>
                    <a:pt x="1" y="1858"/>
                  </a:lnTo>
                  <a:lnTo>
                    <a:pt x="2525" y="1858"/>
                  </a:lnTo>
                  <a:cubicBezTo>
                    <a:pt x="2573" y="1858"/>
                    <a:pt x="2644" y="1834"/>
                    <a:pt x="2692" y="1811"/>
                  </a:cubicBezTo>
                  <a:cubicBezTo>
                    <a:pt x="2811" y="1715"/>
                    <a:pt x="2882" y="1572"/>
                    <a:pt x="2811" y="1453"/>
                  </a:cubicBezTo>
                  <a:lnTo>
                    <a:pt x="2573" y="763"/>
                  </a:lnTo>
                  <a:cubicBezTo>
                    <a:pt x="2430" y="286"/>
                    <a:pt x="1977" y="1"/>
                    <a:pt x="1477"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97"/>
            <p:cNvSpPr/>
            <p:nvPr/>
          </p:nvSpPr>
          <p:spPr>
            <a:xfrm>
              <a:off x="2703146" y="4157056"/>
              <a:ext cx="104830" cy="225806"/>
            </a:xfrm>
            <a:custGeom>
              <a:rect b="b" l="l" r="r" t="t"/>
              <a:pathLst>
                <a:path extrusionOk="0" h="6979" w="3240">
                  <a:moveTo>
                    <a:pt x="1" y="1"/>
                  </a:moveTo>
                  <a:lnTo>
                    <a:pt x="1" y="6978"/>
                  </a:lnTo>
                  <a:cubicBezTo>
                    <a:pt x="1787" y="6978"/>
                    <a:pt x="3239" y="5526"/>
                    <a:pt x="3239" y="3740"/>
                  </a:cubicBezTo>
                  <a:lnTo>
                    <a:pt x="3239" y="334"/>
                  </a:lnTo>
                  <a:cubicBezTo>
                    <a:pt x="3239" y="167"/>
                    <a:pt x="3097" y="1"/>
                    <a:pt x="29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97"/>
            <p:cNvSpPr/>
            <p:nvPr/>
          </p:nvSpPr>
          <p:spPr>
            <a:xfrm>
              <a:off x="2638436" y="4200993"/>
              <a:ext cx="129485" cy="123305"/>
            </a:xfrm>
            <a:custGeom>
              <a:rect b="b" l="l" r="r" t="t"/>
              <a:pathLst>
                <a:path extrusionOk="0" h="3811" w="4002">
                  <a:moveTo>
                    <a:pt x="2001" y="0"/>
                  </a:moveTo>
                  <a:cubicBezTo>
                    <a:pt x="1882" y="0"/>
                    <a:pt x="1786" y="48"/>
                    <a:pt x="1739" y="167"/>
                  </a:cubicBezTo>
                  <a:lnTo>
                    <a:pt x="1286" y="1072"/>
                  </a:lnTo>
                  <a:lnTo>
                    <a:pt x="310" y="1215"/>
                  </a:lnTo>
                  <a:cubicBezTo>
                    <a:pt x="191" y="1215"/>
                    <a:pt x="72" y="1310"/>
                    <a:pt x="24" y="1429"/>
                  </a:cubicBezTo>
                  <a:cubicBezTo>
                    <a:pt x="0" y="1548"/>
                    <a:pt x="24" y="1667"/>
                    <a:pt x="119" y="1739"/>
                  </a:cubicBezTo>
                  <a:lnTo>
                    <a:pt x="834" y="2453"/>
                  </a:lnTo>
                  <a:lnTo>
                    <a:pt x="667" y="3453"/>
                  </a:lnTo>
                  <a:cubicBezTo>
                    <a:pt x="619" y="3572"/>
                    <a:pt x="691" y="3691"/>
                    <a:pt x="786" y="3739"/>
                  </a:cubicBezTo>
                  <a:cubicBezTo>
                    <a:pt x="834" y="3763"/>
                    <a:pt x="905" y="3810"/>
                    <a:pt x="953" y="3810"/>
                  </a:cubicBezTo>
                  <a:cubicBezTo>
                    <a:pt x="977" y="3810"/>
                    <a:pt x="1048" y="3763"/>
                    <a:pt x="1096" y="3763"/>
                  </a:cubicBezTo>
                  <a:lnTo>
                    <a:pt x="2001" y="3287"/>
                  </a:lnTo>
                  <a:lnTo>
                    <a:pt x="2882" y="3763"/>
                  </a:lnTo>
                  <a:cubicBezTo>
                    <a:pt x="2922" y="3793"/>
                    <a:pt x="2970" y="3806"/>
                    <a:pt x="3020" y="3806"/>
                  </a:cubicBezTo>
                  <a:cubicBezTo>
                    <a:pt x="3088" y="3806"/>
                    <a:pt x="3160" y="3781"/>
                    <a:pt x="3215" y="3739"/>
                  </a:cubicBezTo>
                  <a:cubicBezTo>
                    <a:pt x="3310" y="3691"/>
                    <a:pt x="3358" y="3572"/>
                    <a:pt x="3334" y="3453"/>
                  </a:cubicBezTo>
                  <a:lnTo>
                    <a:pt x="3168" y="2453"/>
                  </a:lnTo>
                  <a:lnTo>
                    <a:pt x="3858" y="1739"/>
                  </a:lnTo>
                  <a:cubicBezTo>
                    <a:pt x="3953" y="1667"/>
                    <a:pt x="4001" y="1524"/>
                    <a:pt x="3953" y="1429"/>
                  </a:cubicBezTo>
                  <a:cubicBezTo>
                    <a:pt x="3906" y="1310"/>
                    <a:pt x="3811" y="1238"/>
                    <a:pt x="3692" y="1215"/>
                  </a:cubicBezTo>
                  <a:lnTo>
                    <a:pt x="2715" y="1072"/>
                  </a:lnTo>
                  <a:lnTo>
                    <a:pt x="2263" y="167"/>
                  </a:lnTo>
                  <a:cubicBezTo>
                    <a:pt x="2239" y="48"/>
                    <a:pt x="2120" y="0"/>
                    <a:pt x="20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97"/>
            <p:cNvSpPr/>
            <p:nvPr/>
          </p:nvSpPr>
          <p:spPr>
            <a:xfrm>
              <a:off x="2703146" y="4198664"/>
              <a:ext cx="63998" cy="124405"/>
            </a:xfrm>
            <a:custGeom>
              <a:rect b="b" l="l" r="r" t="t"/>
              <a:pathLst>
                <a:path extrusionOk="0" h="3845" w="1978">
                  <a:moveTo>
                    <a:pt x="1" y="1"/>
                  </a:moveTo>
                  <a:lnTo>
                    <a:pt x="1" y="3311"/>
                  </a:lnTo>
                  <a:lnTo>
                    <a:pt x="882" y="3811"/>
                  </a:lnTo>
                  <a:cubicBezTo>
                    <a:pt x="920" y="3834"/>
                    <a:pt x="965" y="3845"/>
                    <a:pt x="1013" y="3845"/>
                  </a:cubicBezTo>
                  <a:cubicBezTo>
                    <a:pt x="1113" y="3845"/>
                    <a:pt x="1222" y="3797"/>
                    <a:pt x="1287" y="3716"/>
                  </a:cubicBezTo>
                  <a:cubicBezTo>
                    <a:pt x="1334" y="3668"/>
                    <a:pt x="1358" y="3549"/>
                    <a:pt x="1334" y="3454"/>
                  </a:cubicBezTo>
                  <a:lnTo>
                    <a:pt x="1168" y="2477"/>
                  </a:lnTo>
                  <a:lnTo>
                    <a:pt x="1858" y="1763"/>
                  </a:lnTo>
                  <a:cubicBezTo>
                    <a:pt x="1953" y="1668"/>
                    <a:pt x="1977" y="1549"/>
                    <a:pt x="1953" y="1430"/>
                  </a:cubicBezTo>
                  <a:cubicBezTo>
                    <a:pt x="1930" y="1310"/>
                    <a:pt x="1811" y="1215"/>
                    <a:pt x="1692" y="1215"/>
                  </a:cubicBezTo>
                  <a:lnTo>
                    <a:pt x="715" y="1072"/>
                  </a:lnTo>
                  <a:lnTo>
                    <a:pt x="263" y="191"/>
                  </a:lnTo>
                  <a:cubicBezTo>
                    <a:pt x="215" y="72"/>
                    <a:pt x="120" y="1"/>
                    <a:pt x="1"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9" name="Google Shape;22239;p97"/>
          <p:cNvGrpSpPr/>
          <p:nvPr/>
        </p:nvGrpSpPr>
        <p:grpSpPr>
          <a:xfrm>
            <a:off x="3597627" y="3061911"/>
            <a:ext cx="458259" cy="544870"/>
            <a:chOff x="3294911" y="1930329"/>
            <a:chExt cx="293586" cy="349074"/>
          </a:xfrm>
        </p:grpSpPr>
        <p:sp>
          <p:nvSpPr>
            <p:cNvPr id="22240" name="Google Shape;22240;p97"/>
            <p:cNvSpPr/>
            <p:nvPr/>
          </p:nvSpPr>
          <p:spPr>
            <a:xfrm>
              <a:off x="3296432" y="2136815"/>
              <a:ext cx="290516" cy="142588"/>
            </a:xfrm>
            <a:custGeom>
              <a:rect b="b" l="l" r="r" t="t"/>
              <a:pathLst>
                <a:path extrusionOk="0" h="4407" w="8979">
                  <a:moveTo>
                    <a:pt x="4502" y="0"/>
                  </a:moveTo>
                  <a:lnTo>
                    <a:pt x="2906" y="643"/>
                  </a:lnTo>
                  <a:lnTo>
                    <a:pt x="1596" y="1048"/>
                  </a:lnTo>
                  <a:cubicBezTo>
                    <a:pt x="1120" y="1191"/>
                    <a:pt x="715" y="1453"/>
                    <a:pt x="406" y="1882"/>
                  </a:cubicBezTo>
                  <a:cubicBezTo>
                    <a:pt x="144" y="2263"/>
                    <a:pt x="1" y="2715"/>
                    <a:pt x="1" y="3192"/>
                  </a:cubicBezTo>
                  <a:lnTo>
                    <a:pt x="1" y="4073"/>
                  </a:lnTo>
                  <a:cubicBezTo>
                    <a:pt x="1" y="4263"/>
                    <a:pt x="144" y="4406"/>
                    <a:pt x="334" y="4406"/>
                  </a:cubicBezTo>
                  <a:lnTo>
                    <a:pt x="8669" y="4406"/>
                  </a:lnTo>
                  <a:cubicBezTo>
                    <a:pt x="8836" y="4406"/>
                    <a:pt x="8979" y="4263"/>
                    <a:pt x="8979" y="4073"/>
                  </a:cubicBezTo>
                  <a:lnTo>
                    <a:pt x="8979" y="3144"/>
                  </a:lnTo>
                  <a:cubicBezTo>
                    <a:pt x="8979" y="2644"/>
                    <a:pt x="8836" y="2191"/>
                    <a:pt x="8550" y="1810"/>
                  </a:cubicBezTo>
                  <a:cubicBezTo>
                    <a:pt x="8241" y="1429"/>
                    <a:pt x="7860" y="1167"/>
                    <a:pt x="7383" y="1048"/>
                  </a:cubicBezTo>
                  <a:lnTo>
                    <a:pt x="6074" y="643"/>
                  </a:lnTo>
                  <a:lnTo>
                    <a:pt x="450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97"/>
            <p:cNvSpPr/>
            <p:nvPr/>
          </p:nvSpPr>
          <p:spPr>
            <a:xfrm>
              <a:off x="3442060" y="2155322"/>
              <a:ext cx="144886" cy="123305"/>
            </a:xfrm>
            <a:custGeom>
              <a:rect b="b" l="l" r="r" t="t"/>
              <a:pathLst>
                <a:path extrusionOk="0" h="3811" w="4478">
                  <a:moveTo>
                    <a:pt x="1" y="0"/>
                  </a:moveTo>
                  <a:lnTo>
                    <a:pt x="1" y="3810"/>
                  </a:lnTo>
                  <a:lnTo>
                    <a:pt x="4168" y="3810"/>
                  </a:lnTo>
                  <a:cubicBezTo>
                    <a:pt x="4335" y="3810"/>
                    <a:pt x="4478" y="3644"/>
                    <a:pt x="4478" y="3477"/>
                  </a:cubicBezTo>
                  <a:lnTo>
                    <a:pt x="4478" y="2548"/>
                  </a:lnTo>
                  <a:cubicBezTo>
                    <a:pt x="4478" y="2072"/>
                    <a:pt x="4335" y="1619"/>
                    <a:pt x="4049" y="1238"/>
                  </a:cubicBezTo>
                  <a:cubicBezTo>
                    <a:pt x="3740" y="857"/>
                    <a:pt x="3359" y="595"/>
                    <a:pt x="2882" y="476"/>
                  </a:cubicBezTo>
                  <a:lnTo>
                    <a:pt x="1573" y="71"/>
                  </a:lnTo>
                  <a:lnTo>
                    <a:pt x="1"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97"/>
            <p:cNvSpPr/>
            <p:nvPr/>
          </p:nvSpPr>
          <p:spPr>
            <a:xfrm>
              <a:off x="3399676" y="2195376"/>
              <a:ext cx="85579" cy="83249"/>
            </a:xfrm>
            <a:custGeom>
              <a:rect b="b" l="l" r="r" t="t"/>
              <a:pathLst>
                <a:path extrusionOk="0" h="2573" w="2645">
                  <a:moveTo>
                    <a:pt x="549" y="0"/>
                  </a:moveTo>
                  <a:lnTo>
                    <a:pt x="1" y="2572"/>
                  </a:lnTo>
                  <a:lnTo>
                    <a:pt x="2644" y="2572"/>
                  </a:lnTo>
                  <a:lnTo>
                    <a:pt x="2097"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97"/>
            <p:cNvSpPr/>
            <p:nvPr/>
          </p:nvSpPr>
          <p:spPr>
            <a:xfrm>
              <a:off x="3442060" y="2195376"/>
              <a:ext cx="43194" cy="83249"/>
            </a:xfrm>
            <a:custGeom>
              <a:rect b="b" l="l" r="r" t="t"/>
              <a:pathLst>
                <a:path extrusionOk="0" h="2573" w="1335">
                  <a:moveTo>
                    <a:pt x="1" y="0"/>
                  </a:moveTo>
                  <a:lnTo>
                    <a:pt x="1" y="2572"/>
                  </a:lnTo>
                  <a:lnTo>
                    <a:pt x="1334" y="2572"/>
                  </a:lnTo>
                  <a:lnTo>
                    <a:pt x="7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97"/>
            <p:cNvSpPr/>
            <p:nvPr/>
          </p:nvSpPr>
          <p:spPr>
            <a:xfrm>
              <a:off x="3390455" y="2156842"/>
              <a:ext cx="103277" cy="49341"/>
            </a:xfrm>
            <a:custGeom>
              <a:rect b="b" l="l" r="r" t="t"/>
              <a:pathLst>
                <a:path extrusionOk="0" h="1525" w="3192">
                  <a:moveTo>
                    <a:pt x="0" y="1"/>
                  </a:moveTo>
                  <a:lnTo>
                    <a:pt x="762" y="1525"/>
                  </a:lnTo>
                  <a:lnTo>
                    <a:pt x="2453" y="1525"/>
                  </a:lnTo>
                  <a:lnTo>
                    <a:pt x="3191" y="1"/>
                  </a:ln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97"/>
            <p:cNvSpPr/>
            <p:nvPr/>
          </p:nvSpPr>
          <p:spPr>
            <a:xfrm>
              <a:off x="3442060" y="2155322"/>
              <a:ext cx="50894" cy="50862"/>
            </a:xfrm>
            <a:custGeom>
              <a:rect b="b" l="l" r="r" t="t"/>
              <a:pathLst>
                <a:path extrusionOk="0" h="1572" w="1573">
                  <a:moveTo>
                    <a:pt x="1" y="0"/>
                  </a:moveTo>
                  <a:lnTo>
                    <a:pt x="1" y="1572"/>
                  </a:lnTo>
                  <a:lnTo>
                    <a:pt x="834" y="1572"/>
                  </a:lnTo>
                  <a:lnTo>
                    <a:pt x="1573" y="71"/>
                  </a:lnTo>
                  <a:lnTo>
                    <a:pt x="1"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97"/>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97"/>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97"/>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97"/>
            <p:cNvSpPr/>
            <p:nvPr/>
          </p:nvSpPr>
          <p:spPr>
            <a:xfrm>
              <a:off x="3442060" y="1991964"/>
              <a:ext cx="84802" cy="164913"/>
            </a:xfrm>
            <a:custGeom>
              <a:rect b="b" l="l" r="r" t="t"/>
              <a:pathLst>
                <a:path extrusionOk="0" h="5097" w="2621">
                  <a:moveTo>
                    <a:pt x="1" y="0"/>
                  </a:moveTo>
                  <a:lnTo>
                    <a:pt x="1" y="5097"/>
                  </a:lnTo>
                  <a:lnTo>
                    <a:pt x="1573" y="5097"/>
                  </a:lnTo>
                  <a:cubicBezTo>
                    <a:pt x="1596" y="4835"/>
                    <a:pt x="1739" y="4573"/>
                    <a:pt x="1930" y="4358"/>
                  </a:cubicBezTo>
                  <a:cubicBezTo>
                    <a:pt x="2335" y="3882"/>
                    <a:pt x="2573" y="3263"/>
                    <a:pt x="2573" y="2620"/>
                  </a:cubicBezTo>
                  <a:cubicBezTo>
                    <a:pt x="2620" y="1882"/>
                    <a:pt x="2287" y="1167"/>
                    <a:pt x="1739" y="667"/>
                  </a:cubicBezTo>
                  <a:cubicBezTo>
                    <a:pt x="1263" y="239"/>
                    <a:pt x="644"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97"/>
            <p:cNvSpPr/>
            <p:nvPr/>
          </p:nvSpPr>
          <p:spPr>
            <a:xfrm>
              <a:off x="3409706" y="2066121"/>
              <a:ext cx="63222" cy="90756"/>
            </a:xfrm>
            <a:custGeom>
              <a:rect b="b" l="l" r="r" t="t"/>
              <a:pathLst>
                <a:path extrusionOk="0" h="2805" w="1954">
                  <a:moveTo>
                    <a:pt x="1620" y="1"/>
                  </a:moveTo>
                  <a:cubicBezTo>
                    <a:pt x="1543" y="1"/>
                    <a:pt x="1465" y="30"/>
                    <a:pt x="1406" y="90"/>
                  </a:cubicBezTo>
                  <a:lnTo>
                    <a:pt x="1001" y="518"/>
                  </a:lnTo>
                  <a:lnTo>
                    <a:pt x="572" y="90"/>
                  </a:lnTo>
                  <a:cubicBezTo>
                    <a:pt x="518" y="35"/>
                    <a:pt x="438" y="6"/>
                    <a:pt x="356" y="6"/>
                  </a:cubicBezTo>
                  <a:cubicBezTo>
                    <a:pt x="260" y="6"/>
                    <a:pt x="160" y="47"/>
                    <a:pt x="96" y="137"/>
                  </a:cubicBezTo>
                  <a:cubicBezTo>
                    <a:pt x="1" y="257"/>
                    <a:pt x="1" y="423"/>
                    <a:pt x="120" y="542"/>
                  </a:cubicBezTo>
                  <a:lnTo>
                    <a:pt x="667" y="1090"/>
                  </a:lnTo>
                  <a:lnTo>
                    <a:pt x="667" y="2805"/>
                  </a:lnTo>
                  <a:lnTo>
                    <a:pt x="1287" y="2805"/>
                  </a:lnTo>
                  <a:lnTo>
                    <a:pt x="1287" y="1090"/>
                  </a:lnTo>
                  <a:lnTo>
                    <a:pt x="1834" y="542"/>
                  </a:lnTo>
                  <a:cubicBezTo>
                    <a:pt x="1953" y="423"/>
                    <a:pt x="1953" y="209"/>
                    <a:pt x="1834" y="90"/>
                  </a:cubicBezTo>
                  <a:cubicBezTo>
                    <a:pt x="1775" y="30"/>
                    <a:pt x="1697" y="1"/>
                    <a:pt x="1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97"/>
            <p:cNvSpPr/>
            <p:nvPr/>
          </p:nvSpPr>
          <p:spPr>
            <a:xfrm>
              <a:off x="3442060" y="2066218"/>
              <a:ext cx="31643" cy="90659"/>
            </a:xfrm>
            <a:custGeom>
              <a:rect b="b" l="l" r="r" t="t"/>
              <a:pathLst>
                <a:path extrusionOk="0" h="2802" w="978">
                  <a:moveTo>
                    <a:pt x="641" y="0"/>
                  </a:moveTo>
                  <a:cubicBezTo>
                    <a:pt x="558" y="0"/>
                    <a:pt x="474" y="30"/>
                    <a:pt x="406" y="87"/>
                  </a:cubicBezTo>
                  <a:lnTo>
                    <a:pt x="1" y="515"/>
                  </a:lnTo>
                  <a:lnTo>
                    <a:pt x="1" y="2802"/>
                  </a:lnTo>
                  <a:lnTo>
                    <a:pt x="310" y="2802"/>
                  </a:lnTo>
                  <a:lnTo>
                    <a:pt x="310" y="1087"/>
                  </a:lnTo>
                  <a:lnTo>
                    <a:pt x="858" y="539"/>
                  </a:lnTo>
                  <a:cubicBezTo>
                    <a:pt x="977" y="420"/>
                    <a:pt x="977" y="254"/>
                    <a:pt x="882" y="111"/>
                  </a:cubicBezTo>
                  <a:cubicBezTo>
                    <a:pt x="820" y="36"/>
                    <a:pt x="731" y="0"/>
                    <a:pt x="64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97"/>
            <p:cNvSpPr/>
            <p:nvPr/>
          </p:nvSpPr>
          <p:spPr>
            <a:xfrm>
              <a:off x="3431286" y="1930329"/>
              <a:ext cx="20837" cy="41641"/>
            </a:xfrm>
            <a:custGeom>
              <a:rect b="b" l="l" r="r" t="t"/>
              <a:pathLst>
                <a:path extrusionOk="0" h="1287" w="644">
                  <a:moveTo>
                    <a:pt x="334" y="0"/>
                  </a:moveTo>
                  <a:cubicBezTo>
                    <a:pt x="143" y="0"/>
                    <a:pt x="0" y="167"/>
                    <a:pt x="0" y="334"/>
                  </a:cubicBezTo>
                  <a:lnTo>
                    <a:pt x="0" y="953"/>
                  </a:lnTo>
                  <a:cubicBezTo>
                    <a:pt x="0" y="1143"/>
                    <a:pt x="143" y="1286"/>
                    <a:pt x="334" y="1286"/>
                  </a:cubicBezTo>
                  <a:cubicBezTo>
                    <a:pt x="500" y="1286"/>
                    <a:pt x="643" y="1167"/>
                    <a:pt x="643" y="953"/>
                  </a:cubicBezTo>
                  <a:lnTo>
                    <a:pt x="643" y="334"/>
                  </a:lnTo>
                  <a:cubicBezTo>
                    <a:pt x="643" y="167"/>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97"/>
            <p:cNvSpPr/>
            <p:nvPr/>
          </p:nvSpPr>
          <p:spPr>
            <a:xfrm>
              <a:off x="3545304" y="2067480"/>
              <a:ext cx="43194" cy="20060"/>
            </a:xfrm>
            <a:custGeom>
              <a:rect b="b" l="l" r="r" t="t"/>
              <a:pathLst>
                <a:path extrusionOk="0" h="620" w="1335">
                  <a:moveTo>
                    <a:pt x="334" y="0"/>
                  </a:moveTo>
                  <a:cubicBezTo>
                    <a:pt x="168" y="0"/>
                    <a:pt x="1" y="167"/>
                    <a:pt x="49" y="357"/>
                  </a:cubicBezTo>
                  <a:cubicBezTo>
                    <a:pt x="72" y="500"/>
                    <a:pt x="215" y="619"/>
                    <a:pt x="382" y="619"/>
                  </a:cubicBezTo>
                  <a:lnTo>
                    <a:pt x="977" y="619"/>
                  </a:lnTo>
                  <a:cubicBezTo>
                    <a:pt x="1168" y="619"/>
                    <a:pt x="1335" y="476"/>
                    <a:pt x="1287" y="262"/>
                  </a:cubicBezTo>
                  <a:cubicBezTo>
                    <a:pt x="1263" y="119"/>
                    <a:pt x="1120" y="0"/>
                    <a:pt x="9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97"/>
            <p:cNvSpPr/>
            <p:nvPr/>
          </p:nvSpPr>
          <p:spPr>
            <a:xfrm>
              <a:off x="3294911" y="2067480"/>
              <a:ext cx="43162" cy="20060"/>
            </a:xfrm>
            <a:custGeom>
              <a:rect b="b" l="l" r="r" t="t"/>
              <a:pathLst>
                <a:path extrusionOk="0" h="620" w="1334">
                  <a:moveTo>
                    <a:pt x="334" y="0"/>
                  </a:moveTo>
                  <a:cubicBezTo>
                    <a:pt x="167" y="0"/>
                    <a:pt x="0" y="167"/>
                    <a:pt x="48" y="357"/>
                  </a:cubicBezTo>
                  <a:cubicBezTo>
                    <a:pt x="72" y="500"/>
                    <a:pt x="215" y="619"/>
                    <a:pt x="381" y="619"/>
                  </a:cubicBezTo>
                  <a:lnTo>
                    <a:pt x="1000" y="619"/>
                  </a:lnTo>
                  <a:cubicBezTo>
                    <a:pt x="1167" y="619"/>
                    <a:pt x="1334" y="476"/>
                    <a:pt x="1286" y="262"/>
                  </a:cubicBezTo>
                  <a:cubicBezTo>
                    <a:pt x="1262" y="119"/>
                    <a:pt x="1119" y="0"/>
                    <a:pt x="977"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97"/>
            <p:cNvSpPr/>
            <p:nvPr/>
          </p:nvSpPr>
          <p:spPr>
            <a:xfrm>
              <a:off x="3529126" y="1999632"/>
              <a:ext cx="40864" cy="30123"/>
            </a:xfrm>
            <a:custGeom>
              <a:rect b="b" l="l" r="r" t="t"/>
              <a:pathLst>
                <a:path extrusionOk="0" h="931" w="1263">
                  <a:moveTo>
                    <a:pt x="915" y="1"/>
                  </a:moveTo>
                  <a:cubicBezTo>
                    <a:pt x="864" y="1"/>
                    <a:pt x="812" y="16"/>
                    <a:pt x="763" y="49"/>
                  </a:cubicBezTo>
                  <a:lnTo>
                    <a:pt x="215" y="359"/>
                  </a:lnTo>
                  <a:cubicBezTo>
                    <a:pt x="72" y="454"/>
                    <a:pt x="1" y="645"/>
                    <a:pt x="96" y="787"/>
                  </a:cubicBezTo>
                  <a:cubicBezTo>
                    <a:pt x="168" y="883"/>
                    <a:pt x="239" y="930"/>
                    <a:pt x="358" y="930"/>
                  </a:cubicBezTo>
                  <a:cubicBezTo>
                    <a:pt x="429" y="930"/>
                    <a:pt x="477" y="930"/>
                    <a:pt x="525" y="906"/>
                  </a:cubicBezTo>
                  <a:lnTo>
                    <a:pt x="1049" y="573"/>
                  </a:lnTo>
                  <a:cubicBezTo>
                    <a:pt x="1192" y="478"/>
                    <a:pt x="1263" y="311"/>
                    <a:pt x="1168" y="168"/>
                  </a:cubicBezTo>
                  <a:cubicBezTo>
                    <a:pt x="1105" y="59"/>
                    <a:pt x="1012" y="1"/>
                    <a:pt x="915"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97"/>
            <p:cNvSpPr/>
            <p:nvPr/>
          </p:nvSpPr>
          <p:spPr>
            <a:xfrm>
              <a:off x="3488295" y="1950486"/>
              <a:ext cx="33164" cy="36885"/>
            </a:xfrm>
            <a:custGeom>
              <a:rect b="b" l="l" r="r" t="t"/>
              <a:pathLst>
                <a:path extrusionOk="0" h="1140" w="1025">
                  <a:moveTo>
                    <a:pt x="679" y="1"/>
                  </a:moveTo>
                  <a:cubicBezTo>
                    <a:pt x="570" y="1"/>
                    <a:pt x="471" y="65"/>
                    <a:pt x="405" y="163"/>
                  </a:cubicBezTo>
                  <a:lnTo>
                    <a:pt x="72" y="687"/>
                  </a:lnTo>
                  <a:cubicBezTo>
                    <a:pt x="1" y="854"/>
                    <a:pt x="48" y="1020"/>
                    <a:pt x="191" y="1116"/>
                  </a:cubicBezTo>
                  <a:cubicBezTo>
                    <a:pt x="239" y="1139"/>
                    <a:pt x="286" y="1139"/>
                    <a:pt x="358" y="1139"/>
                  </a:cubicBezTo>
                  <a:cubicBezTo>
                    <a:pt x="429" y="1139"/>
                    <a:pt x="548" y="1092"/>
                    <a:pt x="620" y="997"/>
                  </a:cubicBezTo>
                  <a:lnTo>
                    <a:pt x="953" y="449"/>
                  </a:lnTo>
                  <a:cubicBezTo>
                    <a:pt x="1025" y="306"/>
                    <a:pt x="977" y="139"/>
                    <a:pt x="834" y="44"/>
                  </a:cubicBezTo>
                  <a:cubicBezTo>
                    <a:pt x="782" y="14"/>
                    <a:pt x="730" y="1"/>
                    <a:pt x="67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97"/>
            <p:cNvSpPr/>
            <p:nvPr/>
          </p:nvSpPr>
          <p:spPr>
            <a:xfrm>
              <a:off x="3361950" y="1950486"/>
              <a:ext cx="33908" cy="36885"/>
            </a:xfrm>
            <a:custGeom>
              <a:rect b="b" l="l" r="r" t="t"/>
              <a:pathLst>
                <a:path extrusionOk="0" h="1140" w="1048">
                  <a:moveTo>
                    <a:pt x="353" y="1"/>
                  </a:moveTo>
                  <a:cubicBezTo>
                    <a:pt x="306" y="1"/>
                    <a:pt x="259" y="14"/>
                    <a:pt x="214" y="44"/>
                  </a:cubicBezTo>
                  <a:cubicBezTo>
                    <a:pt x="48" y="139"/>
                    <a:pt x="0" y="306"/>
                    <a:pt x="95" y="449"/>
                  </a:cubicBezTo>
                  <a:lnTo>
                    <a:pt x="405" y="997"/>
                  </a:lnTo>
                  <a:cubicBezTo>
                    <a:pt x="476" y="1092"/>
                    <a:pt x="572" y="1139"/>
                    <a:pt x="691" y="1139"/>
                  </a:cubicBezTo>
                  <a:cubicBezTo>
                    <a:pt x="738" y="1139"/>
                    <a:pt x="810" y="1139"/>
                    <a:pt x="834" y="1116"/>
                  </a:cubicBezTo>
                  <a:cubicBezTo>
                    <a:pt x="976" y="1020"/>
                    <a:pt x="1048" y="854"/>
                    <a:pt x="953" y="687"/>
                  </a:cubicBezTo>
                  <a:lnTo>
                    <a:pt x="619" y="163"/>
                  </a:lnTo>
                  <a:cubicBezTo>
                    <a:pt x="554" y="65"/>
                    <a:pt x="455" y="1"/>
                    <a:pt x="353"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97"/>
            <p:cNvSpPr/>
            <p:nvPr/>
          </p:nvSpPr>
          <p:spPr>
            <a:xfrm>
              <a:off x="3313386" y="1999632"/>
              <a:ext cx="40864" cy="30123"/>
            </a:xfrm>
            <a:custGeom>
              <a:rect b="b" l="l" r="r" t="t"/>
              <a:pathLst>
                <a:path extrusionOk="0" h="931" w="1263">
                  <a:moveTo>
                    <a:pt x="356" y="1"/>
                  </a:moveTo>
                  <a:cubicBezTo>
                    <a:pt x="252" y="1"/>
                    <a:pt x="159" y="59"/>
                    <a:pt x="96" y="168"/>
                  </a:cubicBezTo>
                  <a:cubicBezTo>
                    <a:pt x="1" y="311"/>
                    <a:pt x="72" y="478"/>
                    <a:pt x="215" y="573"/>
                  </a:cubicBezTo>
                  <a:lnTo>
                    <a:pt x="763" y="906"/>
                  </a:lnTo>
                  <a:cubicBezTo>
                    <a:pt x="787" y="930"/>
                    <a:pt x="834" y="930"/>
                    <a:pt x="906" y="930"/>
                  </a:cubicBezTo>
                  <a:cubicBezTo>
                    <a:pt x="1001" y="930"/>
                    <a:pt x="1120" y="883"/>
                    <a:pt x="1168" y="787"/>
                  </a:cubicBezTo>
                  <a:cubicBezTo>
                    <a:pt x="1263" y="645"/>
                    <a:pt x="1191" y="454"/>
                    <a:pt x="1049" y="359"/>
                  </a:cubicBezTo>
                  <a:lnTo>
                    <a:pt x="525" y="49"/>
                  </a:lnTo>
                  <a:cubicBezTo>
                    <a:pt x="467" y="16"/>
                    <a:pt x="410" y="1"/>
                    <a:pt x="35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97"/>
            <p:cNvSpPr/>
            <p:nvPr/>
          </p:nvSpPr>
          <p:spPr>
            <a:xfrm>
              <a:off x="3442060" y="1931850"/>
              <a:ext cx="10062" cy="40120"/>
            </a:xfrm>
            <a:custGeom>
              <a:rect b="b" l="l" r="r" t="t"/>
              <a:pathLst>
                <a:path extrusionOk="0" h="1240" w="311">
                  <a:moveTo>
                    <a:pt x="1" y="1"/>
                  </a:moveTo>
                  <a:lnTo>
                    <a:pt x="1" y="1239"/>
                  </a:lnTo>
                  <a:cubicBezTo>
                    <a:pt x="167" y="1239"/>
                    <a:pt x="310" y="1120"/>
                    <a:pt x="310" y="953"/>
                  </a:cubicBezTo>
                  <a:lnTo>
                    <a:pt x="310" y="310"/>
                  </a:lnTo>
                  <a:cubicBezTo>
                    <a:pt x="310" y="144"/>
                    <a:pt x="167"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0" name="Google Shape;22260;p97"/>
          <p:cNvGrpSpPr/>
          <p:nvPr/>
        </p:nvGrpSpPr>
        <p:grpSpPr>
          <a:xfrm>
            <a:off x="3600001" y="3937464"/>
            <a:ext cx="453466" cy="541239"/>
            <a:chOff x="3296432" y="2491257"/>
            <a:chExt cx="290516" cy="346748"/>
          </a:xfrm>
        </p:grpSpPr>
        <p:sp>
          <p:nvSpPr>
            <p:cNvPr id="22261" name="Google Shape;22261;p97"/>
            <p:cNvSpPr/>
            <p:nvPr/>
          </p:nvSpPr>
          <p:spPr>
            <a:xfrm>
              <a:off x="3296432" y="2531312"/>
              <a:ext cx="290516" cy="306693"/>
            </a:xfrm>
            <a:custGeom>
              <a:rect b="b" l="l" r="r" t="t"/>
              <a:pathLst>
                <a:path extrusionOk="0" h="9479" w="8979">
                  <a:moveTo>
                    <a:pt x="334" y="0"/>
                  </a:moveTo>
                  <a:cubicBezTo>
                    <a:pt x="144" y="0"/>
                    <a:pt x="1" y="143"/>
                    <a:pt x="1" y="334"/>
                  </a:cubicBezTo>
                  <a:lnTo>
                    <a:pt x="1" y="9145"/>
                  </a:lnTo>
                  <a:cubicBezTo>
                    <a:pt x="1" y="9336"/>
                    <a:pt x="144" y="9479"/>
                    <a:pt x="334" y="9479"/>
                  </a:cubicBezTo>
                  <a:lnTo>
                    <a:pt x="8669" y="9479"/>
                  </a:lnTo>
                  <a:cubicBezTo>
                    <a:pt x="8836" y="9479"/>
                    <a:pt x="8979" y="9336"/>
                    <a:pt x="8979" y="9145"/>
                  </a:cubicBezTo>
                  <a:lnTo>
                    <a:pt x="8979" y="334"/>
                  </a:lnTo>
                  <a:cubicBezTo>
                    <a:pt x="8979" y="143"/>
                    <a:pt x="8836" y="0"/>
                    <a:pt x="866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97"/>
            <p:cNvSpPr/>
            <p:nvPr/>
          </p:nvSpPr>
          <p:spPr>
            <a:xfrm>
              <a:off x="3442060" y="2531312"/>
              <a:ext cx="144886" cy="305917"/>
            </a:xfrm>
            <a:custGeom>
              <a:rect b="b" l="l" r="r" t="t"/>
              <a:pathLst>
                <a:path extrusionOk="0" h="9455" w="4478">
                  <a:moveTo>
                    <a:pt x="1" y="0"/>
                  </a:moveTo>
                  <a:lnTo>
                    <a:pt x="1" y="9455"/>
                  </a:lnTo>
                  <a:lnTo>
                    <a:pt x="4168" y="9455"/>
                  </a:lnTo>
                  <a:cubicBezTo>
                    <a:pt x="4335" y="9455"/>
                    <a:pt x="4478" y="9288"/>
                    <a:pt x="4478" y="9121"/>
                  </a:cubicBezTo>
                  <a:lnTo>
                    <a:pt x="4478" y="310"/>
                  </a:lnTo>
                  <a:cubicBezTo>
                    <a:pt x="4478" y="167"/>
                    <a:pt x="4335" y="0"/>
                    <a:pt x="4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97"/>
            <p:cNvSpPr/>
            <p:nvPr/>
          </p:nvSpPr>
          <p:spPr>
            <a:xfrm>
              <a:off x="3389678" y="2612975"/>
              <a:ext cx="102501" cy="224867"/>
            </a:xfrm>
            <a:custGeom>
              <a:rect b="b" l="l" r="r" t="t"/>
              <a:pathLst>
                <a:path extrusionOk="0" h="6950" w="3168">
                  <a:moveTo>
                    <a:pt x="1072" y="1"/>
                  </a:moveTo>
                  <a:cubicBezTo>
                    <a:pt x="929" y="1"/>
                    <a:pt x="810" y="120"/>
                    <a:pt x="786" y="287"/>
                  </a:cubicBezTo>
                  <a:lnTo>
                    <a:pt x="24" y="5073"/>
                  </a:lnTo>
                  <a:cubicBezTo>
                    <a:pt x="0" y="5168"/>
                    <a:pt x="24" y="5240"/>
                    <a:pt x="96" y="5311"/>
                  </a:cubicBezTo>
                  <a:lnTo>
                    <a:pt x="1334" y="6835"/>
                  </a:lnTo>
                  <a:cubicBezTo>
                    <a:pt x="1404" y="6905"/>
                    <a:pt x="1499" y="6949"/>
                    <a:pt x="1592" y="6949"/>
                  </a:cubicBezTo>
                  <a:cubicBezTo>
                    <a:pt x="1626" y="6949"/>
                    <a:pt x="1659" y="6943"/>
                    <a:pt x="1691" y="6931"/>
                  </a:cubicBezTo>
                  <a:cubicBezTo>
                    <a:pt x="1763" y="6931"/>
                    <a:pt x="1810" y="6859"/>
                    <a:pt x="1858" y="6835"/>
                  </a:cubicBezTo>
                  <a:lnTo>
                    <a:pt x="3096" y="5311"/>
                  </a:lnTo>
                  <a:cubicBezTo>
                    <a:pt x="3168" y="5240"/>
                    <a:pt x="3168" y="5168"/>
                    <a:pt x="3168" y="5073"/>
                  </a:cubicBezTo>
                  <a:lnTo>
                    <a:pt x="2406" y="287"/>
                  </a:lnTo>
                  <a:cubicBezTo>
                    <a:pt x="2406" y="120"/>
                    <a:pt x="2263" y="1"/>
                    <a:pt x="212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97"/>
            <p:cNvSpPr/>
            <p:nvPr/>
          </p:nvSpPr>
          <p:spPr>
            <a:xfrm>
              <a:off x="3442060" y="2613751"/>
              <a:ext cx="50894" cy="224253"/>
            </a:xfrm>
            <a:custGeom>
              <a:rect b="b" l="l" r="r" t="t"/>
              <a:pathLst>
                <a:path extrusionOk="0" h="6931" w="1573">
                  <a:moveTo>
                    <a:pt x="1" y="1"/>
                  </a:moveTo>
                  <a:lnTo>
                    <a:pt x="1" y="6931"/>
                  </a:lnTo>
                  <a:cubicBezTo>
                    <a:pt x="72" y="6931"/>
                    <a:pt x="167" y="6907"/>
                    <a:pt x="239" y="6811"/>
                  </a:cubicBezTo>
                  <a:lnTo>
                    <a:pt x="1477" y="5287"/>
                  </a:lnTo>
                  <a:cubicBezTo>
                    <a:pt x="1549" y="5240"/>
                    <a:pt x="1573" y="5144"/>
                    <a:pt x="1549" y="5049"/>
                  </a:cubicBezTo>
                  <a:lnTo>
                    <a:pt x="834" y="263"/>
                  </a:lnTo>
                  <a:cubicBezTo>
                    <a:pt x="787" y="120"/>
                    <a:pt x="668" y="1"/>
                    <a:pt x="525"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97"/>
            <p:cNvSpPr/>
            <p:nvPr/>
          </p:nvSpPr>
          <p:spPr>
            <a:xfrm>
              <a:off x="3443613" y="2700817"/>
              <a:ext cx="62445" cy="20837"/>
            </a:xfrm>
            <a:custGeom>
              <a:rect b="b" l="l" r="r" t="t"/>
              <a:pathLst>
                <a:path extrusionOk="0" h="644" w="1930">
                  <a:moveTo>
                    <a:pt x="334" y="1"/>
                  </a:moveTo>
                  <a:cubicBezTo>
                    <a:pt x="143" y="1"/>
                    <a:pt x="0" y="191"/>
                    <a:pt x="24" y="358"/>
                  </a:cubicBezTo>
                  <a:cubicBezTo>
                    <a:pt x="72" y="524"/>
                    <a:pt x="215" y="644"/>
                    <a:pt x="358" y="644"/>
                  </a:cubicBezTo>
                  <a:lnTo>
                    <a:pt x="1620" y="644"/>
                  </a:lnTo>
                  <a:cubicBezTo>
                    <a:pt x="1786" y="644"/>
                    <a:pt x="1929" y="477"/>
                    <a:pt x="1906" y="286"/>
                  </a:cubicBezTo>
                  <a:cubicBezTo>
                    <a:pt x="1882" y="120"/>
                    <a:pt x="1739" y="1"/>
                    <a:pt x="157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97"/>
            <p:cNvSpPr/>
            <p:nvPr/>
          </p:nvSpPr>
          <p:spPr>
            <a:xfrm>
              <a:off x="3403558" y="2572920"/>
              <a:ext cx="77846" cy="52415"/>
            </a:xfrm>
            <a:custGeom>
              <a:rect b="b" l="l" r="r" t="t"/>
              <a:pathLst>
                <a:path extrusionOk="0" h="1620" w="2406">
                  <a:moveTo>
                    <a:pt x="310" y="0"/>
                  </a:moveTo>
                  <a:cubicBezTo>
                    <a:pt x="143" y="0"/>
                    <a:pt x="0" y="143"/>
                    <a:pt x="0" y="334"/>
                  </a:cubicBezTo>
                  <a:lnTo>
                    <a:pt x="0" y="834"/>
                  </a:lnTo>
                  <a:cubicBezTo>
                    <a:pt x="0" y="905"/>
                    <a:pt x="0" y="929"/>
                    <a:pt x="24" y="953"/>
                  </a:cubicBezTo>
                  <a:lnTo>
                    <a:pt x="357" y="1620"/>
                  </a:lnTo>
                  <a:lnTo>
                    <a:pt x="2048" y="1620"/>
                  </a:lnTo>
                  <a:lnTo>
                    <a:pt x="2381" y="953"/>
                  </a:lnTo>
                  <a:cubicBezTo>
                    <a:pt x="2405" y="929"/>
                    <a:pt x="2405" y="858"/>
                    <a:pt x="2405" y="834"/>
                  </a:cubicBezTo>
                  <a:lnTo>
                    <a:pt x="2405" y="334"/>
                  </a:lnTo>
                  <a:cubicBezTo>
                    <a:pt x="2405" y="143"/>
                    <a:pt x="2262" y="0"/>
                    <a:pt x="2072"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97"/>
            <p:cNvSpPr/>
            <p:nvPr/>
          </p:nvSpPr>
          <p:spPr>
            <a:xfrm>
              <a:off x="3442060" y="2572920"/>
              <a:ext cx="38567" cy="52415"/>
            </a:xfrm>
            <a:custGeom>
              <a:rect b="b" l="l" r="r" t="t"/>
              <a:pathLst>
                <a:path extrusionOk="0" h="1620" w="1192">
                  <a:moveTo>
                    <a:pt x="1" y="0"/>
                  </a:moveTo>
                  <a:lnTo>
                    <a:pt x="1" y="1620"/>
                  </a:lnTo>
                  <a:lnTo>
                    <a:pt x="834" y="1620"/>
                  </a:lnTo>
                  <a:lnTo>
                    <a:pt x="1144" y="953"/>
                  </a:lnTo>
                  <a:cubicBezTo>
                    <a:pt x="1191" y="929"/>
                    <a:pt x="1191" y="858"/>
                    <a:pt x="1191" y="834"/>
                  </a:cubicBezTo>
                  <a:lnTo>
                    <a:pt x="1191" y="334"/>
                  </a:lnTo>
                  <a:cubicBezTo>
                    <a:pt x="1191" y="119"/>
                    <a:pt x="1025" y="0"/>
                    <a:pt x="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97"/>
            <p:cNvSpPr/>
            <p:nvPr/>
          </p:nvSpPr>
          <p:spPr>
            <a:xfrm>
              <a:off x="3363471" y="2492002"/>
              <a:ext cx="156469" cy="100980"/>
            </a:xfrm>
            <a:custGeom>
              <a:rect b="b" l="l" r="r" t="t"/>
              <a:pathLst>
                <a:path extrusionOk="0" h="3121" w="4836">
                  <a:moveTo>
                    <a:pt x="334" y="1"/>
                  </a:moveTo>
                  <a:cubicBezTo>
                    <a:pt x="239" y="1"/>
                    <a:pt x="167" y="72"/>
                    <a:pt x="96" y="120"/>
                  </a:cubicBezTo>
                  <a:cubicBezTo>
                    <a:pt x="1" y="239"/>
                    <a:pt x="1" y="382"/>
                    <a:pt x="96" y="501"/>
                  </a:cubicBezTo>
                  <a:lnTo>
                    <a:pt x="2192" y="3001"/>
                  </a:lnTo>
                  <a:cubicBezTo>
                    <a:pt x="2239" y="3097"/>
                    <a:pt x="2335" y="3121"/>
                    <a:pt x="2430" y="3121"/>
                  </a:cubicBezTo>
                  <a:cubicBezTo>
                    <a:pt x="2501" y="3121"/>
                    <a:pt x="2596" y="3073"/>
                    <a:pt x="2668" y="3001"/>
                  </a:cubicBezTo>
                  <a:lnTo>
                    <a:pt x="4740" y="501"/>
                  </a:lnTo>
                  <a:cubicBezTo>
                    <a:pt x="4835" y="430"/>
                    <a:pt x="4835" y="239"/>
                    <a:pt x="4740" y="120"/>
                  </a:cubicBezTo>
                  <a:cubicBezTo>
                    <a:pt x="4692" y="25"/>
                    <a:pt x="4597" y="1"/>
                    <a:pt x="4502"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97"/>
            <p:cNvSpPr/>
            <p:nvPr/>
          </p:nvSpPr>
          <p:spPr>
            <a:xfrm>
              <a:off x="3442060" y="2491257"/>
              <a:ext cx="77878" cy="100948"/>
            </a:xfrm>
            <a:custGeom>
              <a:rect b="b" l="l" r="r" t="t"/>
              <a:pathLst>
                <a:path extrusionOk="0" h="3120" w="2407">
                  <a:moveTo>
                    <a:pt x="1" y="0"/>
                  </a:moveTo>
                  <a:lnTo>
                    <a:pt x="1" y="3120"/>
                  </a:lnTo>
                  <a:cubicBezTo>
                    <a:pt x="72" y="3120"/>
                    <a:pt x="167" y="3096"/>
                    <a:pt x="239" y="3001"/>
                  </a:cubicBezTo>
                  <a:lnTo>
                    <a:pt x="2311" y="500"/>
                  </a:lnTo>
                  <a:cubicBezTo>
                    <a:pt x="2406" y="381"/>
                    <a:pt x="2406" y="238"/>
                    <a:pt x="2311" y="119"/>
                  </a:cubicBezTo>
                  <a:cubicBezTo>
                    <a:pt x="2263" y="48"/>
                    <a:pt x="2168" y="0"/>
                    <a:pt x="2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97"/>
            <p:cNvSpPr/>
            <p:nvPr/>
          </p:nvSpPr>
          <p:spPr>
            <a:xfrm>
              <a:off x="3341890" y="2496628"/>
              <a:ext cx="198077" cy="122852"/>
            </a:xfrm>
            <a:custGeom>
              <a:rect b="b" l="l" r="r" t="t"/>
              <a:pathLst>
                <a:path extrusionOk="0" h="3797" w="6122">
                  <a:moveTo>
                    <a:pt x="668" y="1"/>
                  </a:moveTo>
                  <a:lnTo>
                    <a:pt x="49" y="1263"/>
                  </a:lnTo>
                  <a:cubicBezTo>
                    <a:pt x="1" y="1358"/>
                    <a:pt x="25" y="1453"/>
                    <a:pt x="49" y="1549"/>
                  </a:cubicBezTo>
                  <a:lnTo>
                    <a:pt x="1287" y="3644"/>
                  </a:lnTo>
                  <a:cubicBezTo>
                    <a:pt x="1353" y="3743"/>
                    <a:pt x="1464" y="3796"/>
                    <a:pt x="1573" y="3796"/>
                  </a:cubicBezTo>
                  <a:cubicBezTo>
                    <a:pt x="1622" y="3796"/>
                    <a:pt x="1671" y="3786"/>
                    <a:pt x="1716" y="3763"/>
                  </a:cubicBezTo>
                  <a:lnTo>
                    <a:pt x="3025" y="3001"/>
                  </a:lnTo>
                  <a:lnTo>
                    <a:pt x="4335" y="3763"/>
                  </a:lnTo>
                  <a:cubicBezTo>
                    <a:pt x="4379" y="3786"/>
                    <a:pt x="4428" y="3796"/>
                    <a:pt x="4477" y="3796"/>
                  </a:cubicBezTo>
                  <a:cubicBezTo>
                    <a:pt x="4585" y="3796"/>
                    <a:pt x="4691" y="3743"/>
                    <a:pt x="4740" y="3644"/>
                  </a:cubicBezTo>
                  <a:lnTo>
                    <a:pt x="6002" y="1549"/>
                  </a:lnTo>
                  <a:cubicBezTo>
                    <a:pt x="6121" y="1477"/>
                    <a:pt x="6121" y="1358"/>
                    <a:pt x="6074" y="1263"/>
                  </a:cubicBezTo>
                  <a:lnTo>
                    <a:pt x="5431" y="1"/>
                  </a:lnTo>
                  <a:lnTo>
                    <a:pt x="3049" y="2739"/>
                  </a:lnTo>
                  <a:lnTo>
                    <a:pt x="66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97"/>
            <p:cNvSpPr/>
            <p:nvPr/>
          </p:nvSpPr>
          <p:spPr>
            <a:xfrm>
              <a:off x="3440539" y="2496628"/>
              <a:ext cx="99427" cy="123175"/>
            </a:xfrm>
            <a:custGeom>
              <a:rect b="b" l="l" r="r" t="t"/>
              <a:pathLst>
                <a:path extrusionOk="0" h="3807" w="3073">
                  <a:moveTo>
                    <a:pt x="2382" y="1"/>
                  </a:moveTo>
                  <a:lnTo>
                    <a:pt x="0" y="2739"/>
                  </a:lnTo>
                  <a:lnTo>
                    <a:pt x="0" y="3025"/>
                  </a:lnTo>
                  <a:lnTo>
                    <a:pt x="1358" y="3763"/>
                  </a:lnTo>
                  <a:cubicBezTo>
                    <a:pt x="1402" y="3793"/>
                    <a:pt x="1450" y="3807"/>
                    <a:pt x="1496" y="3807"/>
                  </a:cubicBezTo>
                  <a:cubicBezTo>
                    <a:pt x="1598" y="3807"/>
                    <a:pt x="1697" y="3742"/>
                    <a:pt x="1762" y="3644"/>
                  </a:cubicBezTo>
                  <a:lnTo>
                    <a:pt x="3001" y="1549"/>
                  </a:lnTo>
                  <a:cubicBezTo>
                    <a:pt x="3072" y="1477"/>
                    <a:pt x="3072" y="1358"/>
                    <a:pt x="3001" y="1263"/>
                  </a:cubicBezTo>
                  <a:lnTo>
                    <a:pt x="2382"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72" name="Google Shape;22272;p97"/>
          <p:cNvSpPr/>
          <p:nvPr/>
        </p:nvSpPr>
        <p:spPr>
          <a:xfrm>
            <a:off x="3617032" y="4809522"/>
            <a:ext cx="482323" cy="481161"/>
          </a:xfrm>
          <a:custGeom>
            <a:rect b="b" l="l" r="r" t="t"/>
            <a:pathLst>
              <a:path extrusionOk="0" h="9527" w="9550">
                <a:moveTo>
                  <a:pt x="6252" y="0"/>
                </a:moveTo>
                <a:cubicBezTo>
                  <a:pt x="6168" y="0"/>
                  <a:pt x="6085" y="24"/>
                  <a:pt x="6025" y="72"/>
                </a:cubicBezTo>
                <a:lnTo>
                  <a:pt x="5954" y="167"/>
                </a:lnTo>
                <a:cubicBezTo>
                  <a:pt x="5787" y="313"/>
                  <a:pt x="5602" y="386"/>
                  <a:pt x="5399" y="386"/>
                </a:cubicBezTo>
                <a:cubicBezTo>
                  <a:pt x="5370" y="386"/>
                  <a:pt x="5341" y="384"/>
                  <a:pt x="5311" y="382"/>
                </a:cubicBezTo>
                <a:cubicBezTo>
                  <a:pt x="5259" y="375"/>
                  <a:pt x="5207" y="372"/>
                  <a:pt x="5155" y="372"/>
                </a:cubicBezTo>
                <a:cubicBezTo>
                  <a:pt x="4794" y="372"/>
                  <a:pt x="4417" y="513"/>
                  <a:pt x="4168" y="763"/>
                </a:cubicBezTo>
                <a:lnTo>
                  <a:pt x="0" y="4930"/>
                </a:lnTo>
                <a:lnTo>
                  <a:pt x="4549" y="9526"/>
                </a:lnTo>
                <a:lnTo>
                  <a:pt x="8740" y="5359"/>
                </a:lnTo>
                <a:cubicBezTo>
                  <a:pt x="9050" y="5049"/>
                  <a:pt x="9193" y="4620"/>
                  <a:pt x="9121" y="4192"/>
                </a:cubicBezTo>
                <a:cubicBezTo>
                  <a:pt x="9097" y="3954"/>
                  <a:pt x="9193" y="3716"/>
                  <a:pt x="9336" y="3573"/>
                </a:cubicBezTo>
                <a:lnTo>
                  <a:pt x="9431" y="3477"/>
                </a:lnTo>
                <a:cubicBezTo>
                  <a:pt x="9550" y="3358"/>
                  <a:pt x="9550" y="3144"/>
                  <a:pt x="9431" y="3025"/>
                </a:cubicBezTo>
                <a:lnTo>
                  <a:pt x="6478" y="72"/>
                </a:lnTo>
                <a:cubicBezTo>
                  <a:pt x="6418" y="24"/>
                  <a:pt x="6335" y="0"/>
                  <a:pt x="6252"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97"/>
          <p:cNvSpPr/>
          <p:nvPr/>
        </p:nvSpPr>
        <p:spPr>
          <a:xfrm>
            <a:off x="3732804" y="4886169"/>
            <a:ext cx="366919" cy="402979"/>
          </a:xfrm>
          <a:custGeom>
            <a:rect b="b" l="l" r="r" t="t"/>
            <a:pathLst>
              <a:path extrusionOk="0" h="7979" w="7265">
                <a:moveTo>
                  <a:pt x="5645" y="0"/>
                </a:moveTo>
                <a:lnTo>
                  <a:pt x="1" y="5692"/>
                </a:lnTo>
                <a:lnTo>
                  <a:pt x="2287" y="7978"/>
                </a:lnTo>
                <a:lnTo>
                  <a:pt x="6454" y="3811"/>
                </a:lnTo>
                <a:cubicBezTo>
                  <a:pt x="6740" y="3501"/>
                  <a:pt x="6907" y="3072"/>
                  <a:pt x="6835" y="2644"/>
                </a:cubicBezTo>
                <a:cubicBezTo>
                  <a:pt x="6812" y="2406"/>
                  <a:pt x="6907" y="2191"/>
                  <a:pt x="7050" y="2025"/>
                </a:cubicBezTo>
                <a:lnTo>
                  <a:pt x="7145" y="1929"/>
                </a:lnTo>
                <a:cubicBezTo>
                  <a:pt x="7264" y="1810"/>
                  <a:pt x="7264" y="1596"/>
                  <a:pt x="7145" y="1477"/>
                </a:cubicBezTo>
                <a:lnTo>
                  <a:pt x="564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74" name="Google Shape;22274;p97"/>
          <p:cNvGrpSpPr/>
          <p:nvPr/>
        </p:nvGrpSpPr>
        <p:grpSpPr>
          <a:xfrm>
            <a:off x="3554296" y="4807259"/>
            <a:ext cx="528054" cy="523809"/>
            <a:chOff x="3267151" y="3048497"/>
            <a:chExt cx="338301" cy="335582"/>
          </a:xfrm>
        </p:grpSpPr>
        <p:sp>
          <p:nvSpPr>
            <p:cNvPr id="22275" name="Google Shape;22275;p97"/>
            <p:cNvSpPr/>
            <p:nvPr/>
          </p:nvSpPr>
          <p:spPr>
            <a:xfrm>
              <a:off x="3267151" y="3048497"/>
              <a:ext cx="292069" cy="290127"/>
            </a:xfrm>
            <a:custGeom>
              <a:rect b="b" l="l" r="r" t="t"/>
              <a:pathLst>
                <a:path extrusionOk="0" h="8967" w="9027">
                  <a:moveTo>
                    <a:pt x="3299" y="1"/>
                  </a:moveTo>
                  <a:cubicBezTo>
                    <a:pt x="3216" y="1"/>
                    <a:pt x="3132" y="31"/>
                    <a:pt x="3073" y="90"/>
                  </a:cubicBezTo>
                  <a:lnTo>
                    <a:pt x="120" y="3043"/>
                  </a:lnTo>
                  <a:cubicBezTo>
                    <a:pt x="1" y="3162"/>
                    <a:pt x="1" y="3376"/>
                    <a:pt x="120" y="3496"/>
                  </a:cubicBezTo>
                  <a:lnTo>
                    <a:pt x="215" y="3591"/>
                  </a:lnTo>
                  <a:cubicBezTo>
                    <a:pt x="358" y="3758"/>
                    <a:pt x="453" y="3972"/>
                    <a:pt x="430" y="4210"/>
                  </a:cubicBezTo>
                  <a:cubicBezTo>
                    <a:pt x="358" y="4615"/>
                    <a:pt x="525" y="5067"/>
                    <a:pt x="811" y="5377"/>
                  </a:cubicBezTo>
                  <a:lnTo>
                    <a:pt x="4335" y="8878"/>
                  </a:lnTo>
                  <a:cubicBezTo>
                    <a:pt x="4395" y="8937"/>
                    <a:pt x="4472" y="8967"/>
                    <a:pt x="4549" y="8967"/>
                  </a:cubicBezTo>
                  <a:cubicBezTo>
                    <a:pt x="4627" y="8967"/>
                    <a:pt x="4704" y="8937"/>
                    <a:pt x="4764" y="8878"/>
                  </a:cubicBezTo>
                  <a:lnTo>
                    <a:pt x="8908" y="4734"/>
                  </a:lnTo>
                  <a:cubicBezTo>
                    <a:pt x="9027" y="4615"/>
                    <a:pt x="9027" y="4424"/>
                    <a:pt x="8908" y="4305"/>
                  </a:cubicBezTo>
                  <a:lnTo>
                    <a:pt x="5407" y="781"/>
                  </a:lnTo>
                  <a:cubicBezTo>
                    <a:pt x="5146" y="540"/>
                    <a:pt x="4782" y="383"/>
                    <a:pt x="4432" y="383"/>
                  </a:cubicBezTo>
                  <a:cubicBezTo>
                    <a:pt x="4367" y="383"/>
                    <a:pt x="4303" y="389"/>
                    <a:pt x="4240" y="400"/>
                  </a:cubicBezTo>
                  <a:cubicBezTo>
                    <a:pt x="4215" y="402"/>
                    <a:pt x="4191" y="403"/>
                    <a:pt x="4166" y="403"/>
                  </a:cubicBezTo>
                  <a:cubicBezTo>
                    <a:pt x="3954" y="403"/>
                    <a:pt x="3749" y="314"/>
                    <a:pt x="3621" y="185"/>
                  </a:cubicBezTo>
                  <a:lnTo>
                    <a:pt x="3525" y="90"/>
                  </a:lnTo>
                  <a:cubicBezTo>
                    <a:pt x="3466" y="31"/>
                    <a:pt x="3383" y="1"/>
                    <a:pt x="3299"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97"/>
            <p:cNvSpPr/>
            <p:nvPr/>
          </p:nvSpPr>
          <p:spPr>
            <a:xfrm>
              <a:off x="3318789" y="3048497"/>
              <a:ext cx="239653" cy="220208"/>
            </a:xfrm>
            <a:custGeom>
              <a:rect b="b" l="l" r="r" t="t"/>
              <a:pathLst>
                <a:path extrusionOk="0" h="6806" w="7407">
                  <a:moveTo>
                    <a:pt x="1703" y="1"/>
                  </a:moveTo>
                  <a:cubicBezTo>
                    <a:pt x="1620" y="1"/>
                    <a:pt x="1536" y="31"/>
                    <a:pt x="1477" y="90"/>
                  </a:cubicBezTo>
                  <a:lnTo>
                    <a:pt x="0" y="1590"/>
                  </a:lnTo>
                  <a:lnTo>
                    <a:pt x="5192" y="6806"/>
                  </a:lnTo>
                  <a:lnTo>
                    <a:pt x="7288" y="4710"/>
                  </a:lnTo>
                  <a:cubicBezTo>
                    <a:pt x="7407" y="4591"/>
                    <a:pt x="7407" y="4377"/>
                    <a:pt x="7288" y="4258"/>
                  </a:cubicBezTo>
                  <a:lnTo>
                    <a:pt x="3811" y="781"/>
                  </a:lnTo>
                  <a:cubicBezTo>
                    <a:pt x="3550" y="540"/>
                    <a:pt x="3186" y="383"/>
                    <a:pt x="2836" y="383"/>
                  </a:cubicBezTo>
                  <a:cubicBezTo>
                    <a:pt x="2771" y="383"/>
                    <a:pt x="2707" y="389"/>
                    <a:pt x="2644" y="400"/>
                  </a:cubicBezTo>
                  <a:cubicBezTo>
                    <a:pt x="2619" y="402"/>
                    <a:pt x="2595" y="403"/>
                    <a:pt x="2571" y="403"/>
                  </a:cubicBezTo>
                  <a:cubicBezTo>
                    <a:pt x="2362" y="403"/>
                    <a:pt x="2174" y="314"/>
                    <a:pt x="2025" y="185"/>
                  </a:cubicBezTo>
                  <a:lnTo>
                    <a:pt x="1929" y="90"/>
                  </a:lnTo>
                  <a:cubicBezTo>
                    <a:pt x="1870" y="31"/>
                    <a:pt x="1787" y="1"/>
                    <a:pt x="170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97"/>
            <p:cNvSpPr/>
            <p:nvPr/>
          </p:nvSpPr>
          <p:spPr>
            <a:xfrm>
              <a:off x="3436689" y="3254045"/>
              <a:ext cx="94800" cy="92859"/>
            </a:xfrm>
            <a:custGeom>
              <a:rect b="b" l="l" r="r" t="t"/>
              <a:pathLst>
                <a:path extrusionOk="0" h="2870" w="2930">
                  <a:moveTo>
                    <a:pt x="1143" y="0"/>
                  </a:moveTo>
                  <a:lnTo>
                    <a:pt x="0" y="1120"/>
                  </a:lnTo>
                  <a:lnTo>
                    <a:pt x="1500" y="2620"/>
                  </a:lnTo>
                  <a:cubicBezTo>
                    <a:pt x="1643" y="2787"/>
                    <a:pt x="1846" y="2870"/>
                    <a:pt x="2051" y="2870"/>
                  </a:cubicBezTo>
                  <a:cubicBezTo>
                    <a:pt x="2256" y="2870"/>
                    <a:pt x="2465" y="2787"/>
                    <a:pt x="2620" y="2620"/>
                  </a:cubicBezTo>
                  <a:cubicBezTo>
                    <a:pt x="2929" y="2310"/>
                    <a:pt x="2929" y="1786"/>
                    <a:pt x="2620" y="1477"/>
                  </a:cubicBezTo>
                  <a:lnTo>
                    <a:pt x="1143"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97"/>
            <p:cNvSpPr/>
            <p:nvPr/>
          </p:nvSpPr>
          <p:spPr>
            <a:xfrm>
              <a:off x="3473671" y="3217064"/>
              <a:ext cx="95577" cy="92859"/>
            </a:xfrm>
            <a:custGeom>
              <a:rect b="b" l="l" r="r" t="t"/>
              <a:pathLst>
                <a:path extrusionOk="0" h="2870" w="2954">
                  <a:moveTo>
                    <a:pt x="1119" y="0"/>
                  </a:moveTo>
                  <a:lnTo>
                    <a:pt x="0" y="1143"/>
                  </a:lnTo>
                  <a:lnTo>
                    <a:pt x="1477" y="2620"/>
                  </a:lnTo>
                  <a:cubicBezTo>
                    <a:pt x="1631" y="2786"/>
                    <a:pt x="1834" y="2870"/>
                    <a:pt x="2039" y="2870"/>
                  </a:cubicBezTo>
                  <a:cubicBezTo>
                    <a:pt x="2245" y="2870"/>
                    <a:pt x="2453" y="2786"/>
                    <a:pt x="2620" y="2620"/>
                  </a:cubicBezTo>
                  <a:cubicBezTo>
                    <a:pt x="2953" y="2310"/>
                    <a:pt x="2953" y="1786"/>
                    <a:pt x="2620" y="1501"/>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97"/>
            <p:cNvSpPr/>
            <p:nvPr/>
          </p:nvSpPr>
          <p:spPr>
            <a:xfrm>
              <a:off x="3399676" y="3291802"/>
              <a:ext cx="94833" cy="92276"/>
            </a:xfrm>
            <a:custGeom>
              <a:rect b="b" l="l" r="r" t="t"/>
              <a:pathLst>
                <a:path extrusionOk="0" h="2852" w="2931">
                  <a:moveTo>
                    <a:pt x="1120" y="0"/>
                  </a:moveTo>
                  <a:lnTo>
                    <a:pt x="1" y="1119"/>
                  </a:lnTo>
                  <a:lnTo>
                    <a:pt x="1477" y="2620"/>
                  </a:lnTo>
                  <a:cubicBezTo>
                    <a:pt x="1632" y="2775"/>
                    <a:pt x="1835" y="2852"/>
                    <a:pt x="2040" y="2852"/>
                  </a:cubicBezTo>
                  <a:cubicBezTo>
                    <a:pt x="2245" y="2852"/>
                    <a:pt x="2454" y="2775"/>
                    <a:pt x="2621" y="2620"/>
                  </a:cubicBezTo>
                  <a:cubicBezTo>
                    <a:pt x="2930" y="2286"/>
                    <a:pt x="2930" y="1786"/>
                    <a:pt x="2621" y="1477"/>
                  </a:cubicBezTo>
                  <a:lnTo>
                    <a:pt x="1120"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97"/>
            <p:cNvSpPr/>
            <p:nvPr/>
          </p:nvSpPr>
          <p:spPr>
            <a:xfrm>
              <a:off x="3511428" y="3180082"/>
              <a:ext cx="94024" cy="92276"/>
            </a:xfrm>
            <a:custGeom>
              <a:rect b="b" l="l" r="r" t="t"/>
              <a:pathLst>
                <a:path extrusionOk="0" h="2852" w="2906">
                  <a:moveTo>
                    <a:pt x="1119" y="0"/>
                  </a:moveTo>
                  <a:lnTo>
                    <a:pt x="0" y="1119"/>
                  </a:lnTo>
                  <a:lnTo>
                    <a:pt x="1477" y="2620"/>
                  </a:lnTo>
                  <a:cubicBezTo>
                    <a:pt x="1631" y="2774"/>
                    <a:pt x="1834" y="2852"/>
                    <a:pt x="2039" y="2852"/>
                  </a:cubicBezTo>
                  <a:cubicBezTo>
                    <a:pt x="2245" y="2852"/>
                    <a:pt x="2453" y="2774"/>
                    <a:pt x="2620" y="2620"/>
                  </a:cubicBezTo>
                  <a:cubicBezTo>
                    <a:pt x="2905" y="2310"/>
                    <a:pt x="2905" y="1786"/>
                    <a:pt x="2620" y="1477"/>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97"/>
            <p:cNvSpPr/>
            <p:nvPr/>
          </p:nvSpPr>
          <p:spPr>
            <a:xfrm>
              <a:off x="3314162" y="3203572"/>
              <a:ext cx="112531" cy="106351"/>
            </a:xfrm>
            <a:custGeom>
              <a:rect b="b" l="l" r="r" t="t"/>
              <a:pathLst>
                <a:path extrusionOk="0" h="3287" w="3478">
                  <a:moveTo>
                    <a:pt x="2581" y="0"/>
                  </a:moveTo>
                  <a:cubicBezTo>
                    <a:pt x="2376" y="0"/>
                    <a:pt x="2168" y="84"/>
                    <a:pt x="2001" y="251"/>
                  </a:cubicBezTo>
                  <a:lnTo>
                    <a:pt x="334" y="1918"/>
                  </a:lnTo>
                  <a:cubicBezTo>
                    <a:pt x="1" y="2203"/>
                    <a:pt x="48" y="2727"/>
                    <a:pt x="334" y="3037"/>
                  </a:cubicBezTo>
                  <a:cubicBezTo>
                    <a:pt x="489" y="3203"/>
                    <a:pt x="691" y="3287"/>
                    <a:pt x="897" y="3287"/>
                  </a:cubicBezTo>
                  <a:cubicBezTo>
                    <a:pt x="1102" y="3287"/>
                    <a:pt x="1310" y="3203"/>
                    <a:pt x="1477" y="3037"/>
                  </a:cubicBezTo>
                  <a:lnTo>
                    <a:pt x="3144" y="1370"/>
                  </a:lnTo>
                  <a:cubicBezTo>
                    <a:pt x="3477" y="1060"/>
                    <a:pt x="3477" y="536"/>
                    <a:pt x="3144" y="251"/>
                  </a:cubicBezTo>
                  <a:cubicBezTo>
                    <a:pt x="2989" y="84"/>
                    <a:pt x="2787" y="0"/>
                    <a:pt x="258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97"/>
            <p:cNvSpPr/>
            <p:nvPr/>
          </p:nvSpPr>
          <p:spPr>
            <a:xfrm>
              <a:off x="3277958" y="3175844"/>
              <a:ext cx="102501" cy="96515"/>
            </a:xfrm>
            <a:custGeom>
              <a:rect b="b" l="l" r="r" t="t"/>
              <a:pathLst>
                <a:path extrusionOk="0" h="2983" w="3168">
                  <a:moveTo>
                    <a:pt x="2272" y="0"/>
                  </a:moveTo>
                  <a:cubicBezTo>
                    <a:pt x="2066" y="0"/>
                    <a:pt x="1858" y="83"/>
                    <a:pt x="1691" y="250"/>
                  </a:cubicBezTo>
                  <a:lnTo>
                    <a:pt x="334" y="1608"/>
                  </a:lnTo>
                  <a:cubicBezTo>
                    <a:pt x="0" y="1917"/>
                    <a:pt x="24" y="2417"/>
                    <a:pt x="334" y="2751"/>
                  </a:cubicBezTo>
                  <a:cubicBezTo>
                    <a:pt x="477" y="2905"/>
                    <a:pt x="673" y="2983"/>
                    <a:pt x="875" y="2983"/>
                  </a:cubicBezTo>
                  <a:cubicBezTo>
                    <a:pt x="1078" y="2983"/>
                    <a:pt x="1286" y="2905"/>
                    <a:pt x="1453" y="2751"/>
                  </a:cubicBezTo>
                  <a:lnTo>
                    <a:pt x="2834" y="1369"/>
                  </a:lnTo>
                  <a:cubicBezTo>
                    <a:pt x="3168" y="1084"/>
                    <a:pt x="3168" y="560"/>
                    <a:pt x="2834" y="250"/>
                  </a:cubicBezTo>
                  <a:cubicBezTo>
                    <a:pt x="2679" y="83"/>
                    <a:pt x="2477" y="0"/>
                    <a:pt x="22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97"/>
            <p:cNvSpPr/>
            <p:nvPr/>
          </p:nvSpPr>
          <p:spPr>
            <a:xfrm>
              <a:off x="3351920" y="3254433"/>
              <a:ext cx="97874" cy="92471"/>
            </a:xfrm>
            <a:custGeom>
              <a:rect b="b" l="l" r="r" t="t"/>
              <a:pathLst>
                <a:path extrusionOk="0" h="2858" w="3025">
                  <a:moveTo>
                    <a:pt x="2129" y="0"/>
                  </a:moveTo>
                  <a:cubicBezTo>
                    <a:pt x="1923" y="0"/>
                    <a:pt x="1715" y="84"/>
                    <a:pt x="1548" y="250"/>
                  </a:cubicBezTo>
                  <a:lnTo>
                    <a:pt x="334" y="1465"/>
                  </a:lnTo>
                  <a:cubicBezTo>
                    <a:pt x="0" y="1774"/>
                    <a:pt x="24" y="2274"/>
                    <a:pt x="334" y="2608"/>
                  </a:cubicBezTo>
                  <a:cubicBezTo>
                    <a:pt x="477" y="2775"/>
                    <a:pt x="679" y="2858"/>
                    <a:pt x="888" y="2858"/>
                  </a:cubicBezTo>
                  <a:cubicBezTo>
                    <a:pt x="1096" y="2858"/>
                    <a:pt x="1310" y="2775"/>
                    <a:pt x="1477" y="2608"/>
                  </a:cubicBezTo>
                  <a:lnTo>
                    <a:pt x="2692" y="1393"/>
                  </a:lnTo>
                  <a:cubicBezTo>
                    <a:pt x="3025" y="1084"/>
                    <a:pt x="2977" y="584"/>
                    <a:pt x="2692" y="250"/>
                  </a:cubicBezTo>
                  <a:cubicBezTo>
                    <a:pt x="2537" y="84"/>
                    <a:pt x="2334" y="0"/>
                    <a:pt x="21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97"/>
            <p:cNvSpPr/>
            <p:nvPr/>
          </p:nvSpPr>
          <p:spPr>
            <a:xfrm>
              <a:off x="3388902" y="3306815"/>
              <a:ext cx="82473" cy="77264"/>
            </a:xfrm>
            <a:custGeom>
              <a:rect b="b" l="l" r="r" t="t"/>
              <a:pathLst>
                <a:path extrusionOk="0" h="2388" w="2549">
                  <a:moveTo>
                    <a:pt x="1677" y="1"/>
                  </a:moveTo>
                  <a:cubicBezTo>
                    <a:pt x="1471" y="1"/>
                    <a:pt x="1263" y="84"/>
                    <a:pt x="1096" y="251"/>
                  </a:cubicBezTo>
                  <a:lnTo>
                    <a:pt x="334" y="1013"/>
                  </a:lnTo>
                  <a:cubicBezTo>
                    <a:pt x="1" y="1322"/>
                    <a:pt x="24" y="1822"/>
                    <a:pt x="334" y="2156"/>
                  </a:cubicBezTo>
                  <a:cubicBezTo>
                    <a:pt x="477" y="2311"/>
                    <a:pt x="673" y="2388"/>
                    <a:pt x="876" y="2388"/>
                  </a:cubicBezTo>
                  <a:cubicBezTo>
                    <a:pt x="1078" y="2388"/>
                    <a:pt x="1287" y="2311"/>
                    <a:pt x="1453" y="2156"/>
                  </a:cubicBezTo>
                  <a:lnTo>
                    <a:pt x="2239" y="1370"/>
                  </a:lnTo>
                  <a:cubicBezTo>
                    <a:pt x="2549" y="1037"/>
                    <a:pt x="2525" y="560"/>
                    <a:pt x="2239" y="251"/>
                  </a:cubicBezTo>
                  <a:cubicBezTo>
                    <a:pt x="2084" y="84"/>
                    <a:pt x="1882" y="1"/>
                    <a:pt x="167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97"/>
            <p:cNvSpPr/>
            <p:nvPr/>
          </p:nvSpPr>
          <p:spPr>
            <a:xfrm>
              <a:off x="3377351" y="3049856"/>
              <a:ext cx="186494" cy="122367"/>
            </a:xfrm>
            <a:custGeom>
              <a:rect b="b" l="l" r="r" t="t"/>
              <a:pathLst>
                <a:path extrusionOk="0" h="3782" w="5764">
                  <a:moveTo>
                    <a:pt x="4061" y="0"/>
                  </a:moveTo>
                  <a:cubicBezTo>
                    <a:pt x="3977" y="0"/>
                    <a:pt x="3894" y="24"/>
                    <a:pt x="3834" y="72"/>
                  </a:cubicBezTo>
                  <a:lnTo>
                    <a:pt x="3739" y="167"/>
                  </a:lnTo>
                  <a:cubicBezTo>
                    <a:pt x="3614" y="313"/>
                    <a:pt x="3416" y="386"/>
                    <a:pt x="3209" y="386"/>
                  </a:cubicBezTo>
                  <a:cubicBezTo>
                    <a:pt x="3180" y="386"/>
                    <a:pt x="3150" y="384"/>
                    <a:pt x="3120" y="382"/>
                  </a:cubicBezTo>
                  <a:cubicBezTo>
                    <a:pt x="3069" y="375"/>
                    <a:pt x="3016" y="372"/>
                    <a:pt x="2964" y="372"/>
                  </a:cubicBezTo>
                  <a:cubicBezTo>
                    <a:pt x="2603" y="372"/>
                    <a:pt x="2223" y="513"/>
                    <a:pt x="1953" y="763"/>
                  </a:cubicBezTo>
                  <a:lnTo>
                    <a:pt x="334" y="2406"/>
                  </a:lnTo>
                  <a:cubicBezTo>
                    <a:pt x="0" y="2739"/>
                    <a:pt x="0" y="3239"/>
                    <a:pt x="334" y="3549"/>
                  </a:cubicBezTo>
                  <a:cubicBezTo>
                    <a:pt x="489" y="3704"/>
                    <a:pt x="703" y="3781"/>
                    <a:pt x="914" y="3781"/>
                  </a:cubicBezTo>
                  <a:cubicBezTo>
                    <a:pt x="1126" y="3781"/>
                    <a:pt x="1334" y="3704"/>
                    <a:pt x="1477" y="3549"/>
                  </a:cubicBezTo>
                  <a:lnTo>
                    <a:pt x="2668" y="2358"/>
                  </a:lnTo>
                  <a:lnTo>
                    <a:pt x="2787" y="2453"/>
                  </a:lnTo>
                  <a:cubicBezTo>
                    <a:pt x="3096" y="2763"/>
                    <a:pt x="3358" y="2953"/>
                    <a:pt x="3668" y="3001"/>
                  </a:cubicBezTo>
                  <a:lnTo>
                    <a:pt x="3692" y="3001"/>
                  </a:lnTo>
                  <a:cubicBezTo>
                    <a:pt x="3761" y="3015"/>
                    <a:pt x="3830" y="3022"/>
                    <a:pt x="3897" y="3022"/>
                  </a:cubicBezTo>
                  <a:cubicBezTo>
                    <a:pt x="4176" y="3022"/>
                    <a:pt x="4433" y="2907"/>
                    <a:pt x="4644" y="2715"/>
                  </a:cubicBezTo>
                  <a:lnTo>
                    <a:pt x="5763" y="1572"/>
                  </a:lnTo>
                  <a:lnTo>
                    <a:pt x="4287" y="72"/>
                  </a:lnTo>
                  <a:cubicBezTo>
                    <a:pt x="4227" y="24"/>
                    <a:pt x="4144" y="0"/>
                    <a:pt x="40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6" name="Google Shape;22286;p97"/>
          <p:cNvGrpSpPr/>
          <p:nvPr/>
        </p:nvGrpSpPr>
        <p:grpSpPr>
          <a:xfrm>
            <a:off x="3553135" y="5660894"/>
            <a:ext cx="544872" cy="542143"/>
            <a:chOff x="3266407" y="3595383"/>
            <a:chExt cx="349076" cy="347327"/>
          </a:xfrm>
        </p:grpSpPr>
        <p:sp>
          <p:nvSpPr>
            <p:cNvPr id="22287" name="Google Shape;22287;p97"/>
            <p:cNvSpPr/>
            <p:nvPr/>
          </p:nvSpPr>
          <p:spPr>
            <a:xfrm>
              <a:off x="3459014" y="3676981"/>
              <a:ext cx="156469" cy="101789"/>
            </a:xfrm>
            <a:custGeom>
              <a:rect b="b" l="l" r="r" t="t"/>
              <a:pathLst>
                <a:path extrusionOk="0" h="3146" w="4836">
                  <a:moveTo>
                    <a:pt x="2421" y="1"/>
                  </a:moveTo>
                  <a:cubicBezTo>
                    <a:pt x="2393" y="1"/>
                    <a:pt x="2364" y="1"/>
                    <a:pt x="2335" y="2"/>
                  </a:cubicBezTo>
                  <a:cubicBezTo>
                    <a:pt x="1049" y="50"/>
                    <a:pt x="1" y="1122"/>
                    <a:pt x="1" y="2431"/>
                  </a:cubicBezTo>
                  <a:lnTo>
                    <a:pt x="1" y="2812"/>
                  </a:lnTo>
                  <a:cubicBezTo>
                    <a:pt x="1" y="3003"/>
                    <a:pt x="144" y="3146"/>
                    <a:pt x="334" y="3146"/>
                  </a:cubicBezTo>
                  <a:lnTo>
                    <a:pt x="4502" y="3146"/>
                  </a:lnTo>
                  <a:cubicBezTo>
                    <a:pt x="4668" y="3146"/>
                    <a:pt x="4835" y="3027"/>
                    <a:pt x="4787" y="2812"/>
                  </a:cubicBezTo>
                  <a:lnTo>
                    <a:pt x="4787" y="2408"/>
                  </a:lnTo>
                  <a:cubicBezTo>
                    <a:pt x="4787" y="1056"/>
                    <a:pt x="3738" y="1"/>
                    <a:pt x="24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97"/>
            <p:cNvSpPr/>
            <p:nvPr/>
          </p:nvSpPr>
          <p:spPr>
            <a:xfrm>
              <a:off x="3536827" y="3677046"/>
              <a:ext cx="78655" cy="101724"/>
            </a:xfrm>
            <a:custGeom>
              <a:rect b="b" l="l" r="r" t="t"/>
              <a:pathLst>
                <a:path extrusionOk="0" h="3144" w="2431">
                  <a:moveTo>
                    <a:pt x="1" y="0"/>
                  </a:moveTo>
                  <a:lnTo>
                    <a:pt x="1" y="3120"/>
                  </a:lnTo>
                  <a:lnTo>
                    <a:pt x="2097" y="3120"/>
                  </a:lnTo>
                  <a:lnTo>
                    <a:pt x="2097" y="3144"/>
                  </a:lnTo>
                  <a:cubicBezTo>
                    <a:pt x="2263" y="3144"/>
                    <a:pt x="2430" y="3001"/>
                    <a:pt x="2430" y="2810"/>
                  </a:cubicBezTo>
                  <a:lnTo>
                    <a:pt x="2430" y="2406"/>
                  </a:lnTo>
                  <a:cubicBezTo>
                    <a:pt x="2430" y="1072"/>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97"/>
            <p:cNvSpPr/>
            <p:nvPr/>
          </p:nvSpPr>
          <p:spPr>
            <a:xfrm>
              <a:off x="3485998" y="3595383"/>
              <a:ext cx="102501" cy="102501"/>
            </a:xfrm>
            <a:custGeom>
              <a:rect b="b" l="l" r="r" t="t"/>
              <a:pathLst>
                <a:path extrusionOk="0" h="3168" w="3168">
                  <a:moveTo>
                    <a:pt x="1572" y="0"/>
                  </a:moveTo>
                  <a:cubicBezTo>
                    <a:pt x="715" y="0"/>
                    <a:pt x="0" y="714"/>
                    <a:pt x="0" y="1596"/>
                  </a:cubicBezTo>
                  <a:cubicBezTo>
                    <a:pt x="0" y="2453"/>
                    <a:pt x="715" y="3167"/>
                    <a:pt x="1572" y="3167"/>
                  </a:cubicBezTo>
                  <a:cubicBezTo>
                    <a:pt x="2453" y="3167"/>
                    <a:pt x="3168" y="2453"/>
                    <a:pt x="3168" y="1596"/>
                  </a:cubicBezTo>
                  <a:cubicBezTo>
                    <a:pt x="3168" y="714"/>
                    <a:pt x="2453"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97"/>
            <p:cNvSpPr/>
            <p:nvPr/>
          </p:nvSpPr>
          <p:spPr>
            <a:xfrm>
              <a:off x="3536827" y="3596128"/>
              <a:ext cx="51671" cy="101012"/>
            </a:xfrm>
            <a:custGeom>
              <a:rect b="b" l="l" r="r" t="t"/>
              <a:pathLst>
                <a:path extrusionOk="0" h="3122" w="1597">
                  <a:moveTo>
                    <a:pt x="1" y="1"/>
                  </a:moveTo>
                  <a:lnTo>
                    <a:pt x="1" y="3121"/>
                  </a:lnTo>
                  <a:cubicBezTo>
                    <a:pt x="15" y="3121"/>
                    <a:pt x="30" y="3121"/>
                    <a:pt x="44" y="3121"/>
                  </a:cubicBezTo>
                  <a:cubicBezTo>
                    <a:pt x="905" y="3121"/>
                    <a:pt x="1597" y="2416"/>
                    <a:pt x="1597" y="1573"/>
                  </a:cubicBezTo>
                  <a:cubicBezTo>
                    <a:pt x="1597"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97"/>
            <p:cNvSpPr/>
            <p:nvPr/>
          </p:nvSpPr>
          <p:spPr>
            <a:xfrm>
              <a:off x="3266407" y="3801869"/>
              <a:ext cx="142556" cy="140841"/>
            </a:xfrm>
            <a:custGeom>
              <a:rect b="b" l="l" r="r" t="t"/>
              <a:pathLst>
                <a:path extrusionOk="0" h="4353" w="4406">
                  <a:moveTo>
                    <a:pt x="3310" y="0"/>
                  </a:moveTo>
                  <a:lnTo>
                    <a:pt x="310" y="3001"/>
                  </a:lnTo>
                  <a:cubicBezTo>
                    <a:pt x="0" y="3310"/>
                    <a:pt x="0" y="3811"/>
                    <a:pt x="310" y="4120"/>
                  </a:cubicBezTo>
                  <a:cubicBezTo>
                    <a:pt x="453" y="4275"/>
                    <a:pt x="649" y="4352"/>
                    <a:pt x="848" y="4352"/>
                  </a:cubicBezTo>
                  <a:cubicBezTo>
                    <a:pt x="1048" y="4352"/>
                    <a:pt x="1250" y="4275"/>
                    <a:pt x="1405" y="4120"/>
                  </a:cubicBezTo>
                  <a:lnTo>
                    <a:pt x="4406" y="1096"/>
                  </a:lnTo>
                  <a:lnTo>
                    <a:pt x="3310"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97"/>
            <p:cNvSpPr/>
            <p:nvPr/>
          </p:nvSpPr>
          <p:spPr>
            <a:xfrm>
              <a:off x="3276405" y="3819599"/>
              <a:ext cx="132558" cy="123111"/>
            </a:xfrm>
            <a:custGeom>
              <a:rect b="b" l="l" r="r" t="t"/>
              <a:pathLst>
                <a:path extrusionOk="0" h="3805" w="4097">
                  <a:moveTo>
                    <a:pt x="3525" y="0"/>
                  </a:moveTo>
                  <a:lnTo>
                    <a:pt x="1" y="3572"/>
                  </a:lnTo>
                  <a:cubicBezTo>
                    <a:pt x="144" y="3727"/>
                    <a:pt x="340" y="3804"/>
                    <a:pt x="539" y="3804"/>
                  </a:cubicBezTo>
                  <a:cubicBezTo>
                    <a:pt x="739" y="3804"/>
                    <a:pt x="941" y="3727"/>
                    <a:pt x="1096" y="3572"/>
                  </a:cubicBezTo>
                  <a:lnTo>
                    <a:pt x="4097" y="548"/>
                  </a:lnTo>
                  <a:lnTo>
                    <a:pt x="35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97"/>
            <p:cNvSpPr/>
            <p:nvPr/>
          </p:nvSpPr>
          <p:spPr>
            <a:xfrm>
              <a:off x="3351144" y="3690732"/>
              <a:ext cx="169540" cy="168958"/>
            </a:xfrm>
            <a:custGeom>
              <a:rect b="b" l="l" r="r" t="t"/>
              <a:pathLst>
                <a:path extrusionOk="0" h="5222" w="5240">
                  <a:moveTo>
                    <a:pt x="2623" y="0"/>
                  </a:moveTo>
                  <a:cubicBezTo>
                    <a:pt x="1953" y="0"/>
                    <a:pt x="1287" y="256"/>
                    <a:pt x="787" y="768"/>
                  </a:cubicBezTo>
                  <a:cubicBezTo>
                    <a:pt x="263" y="1268"/>
                    <a:pt x="1" y="1911"/>
                    <a:pt x="1" y="2602"/>
                  </a:cubicBezTo>
                  <a:cubicBezTo>
                    <a:pt x="1" y="3292"/>
                    <a:pt x="263" y="3935"/>
                    <a:pt x="787" y="4459"/>
                  </a:cubicBezTo>
                  <a:cubicBezTo>
                    <a:pt x="1287" y="4959"/>
                    <a:pt x="1930" y="5221"/>
                    <a:pt x="2620" y="5221"/>
                  </a:cubicBezTo>
                  <a:cubicBezTo>
                    <a:pt x="3311" y="5221"/>
                    <a:pt x="3954" y="4959"/>
                    <a:pt x="4478" y="4459"/>
                  </a:cubicBezTo>
                  <a:cubicBezTo>
                    <a:pt x="4978" y="3935"/>
                    <a:pt x="5240" y="3292"/>
                    <a:pt x="5240" y="2602"/>
                  </a:cubicBezTo>
                  <a:cubicBezTo>
                    <a:pt x="5240" y="1911"/>
                    <a:pt x="4978" y="1268"/>
                    <a:pt x="4478" y="768"/>
                  </a:cubicBezTo>
                  <a:cubicBezTo>
                    <a:pt x="3966" y="256"/>
                    <a:pt x="3293" y="0"/>
                    <a:pt x="262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97"/>
            <p:cNvSpPr/>
            <p:nvPr/>
          </p:nvSpPr>
          <p:spPr>
            <a:xfrm>
              <a:off x="3376574" y="3715580"/>
              <a:ext cx="144109" cy="144109"/>
            </a:xfrm>
            <a:custGeom>
              <a:rect b="b" l="l" r="r" t="t"/>
              <a:pathLst>
                <a:path extrusionOk="0" h="4454" w="4454">
                  <a:moveTo>
                    <a:pt x="3692" y="0"/>
                  </a:moveTo>
                  <a:lnTo>
                    <a:pt x="1" y="3691"/>
                  </a:lnTo>
                  <a:cubicBezTo>
                    <a:pt x="477" y="4191"/>
                    <a:pt x="1120" y="4453"/>
                    <a:pt x="1834" y="4453"/>
                  </a:cubicBezTo>
                  <a:cubicBezTo>
                    <a:pt x="2525" y="4453"/>
                    <a:pt x="3168" y="4191"/>
                    <a:pt x="3692" y="3691"/>
                  </a:cubicBezTo>
                  <a:cubicBezTo>
                    <a:pt x="4192" y="3167"/>
                    <a:pt x="4454" y="2524"/>
                    <a:pt x="4454" y="1834"/>
                  </a:cubicBezTo>
                  <a:cubicBezTo>
                    <a:pt x="4454" y="1143"/>
                    <a:pt x="4192" y="500"/>
                    <a:pt x="369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97"/>
            <p:cNvSpPr/>
            <p:nvPr/>
          </p:nvSpPr>
          <p:spPr>
            <a:xfrm>
              <a:off x="3371171" y="3710953"/>
              <a:ext cx="129485" cy="128708"/>
            </a:xfrm>
            <a:custGeom>
              <a:rect b="b" l="l" r="r" t="t"/>
              <a:pathLst>
                <a:path extrusionOk="0" h="3978" w="4002">
                  <a:moveTo>
                    <a:pt x="2001" y="0"/>
                  </a:moveTo>
                  <a:cubicBezTo>
                    <a:pt x="1495" y="0"/>
                    <a:pt x="989" y="191"/>
                    <a:pt x="596" y="572"/>
                  </a:cubicBezTo>
                  <a:cubicBezTo>
                    <a:pt x="215" y="977"/>
                    <a:pt x="1" y="1453"/>
                    <a:pt x="1" y="1977"/>
                  </a:cubicBezTo>
                  <a:cubicBezTo>
                    <a:pt x="1" y="2525"/>
                    <a:pt x="215" y="3025"/>
                    <a:pt x="596" y="3382"/>
                  </a:cubicBezTo>
                  <a:cubicBezTo>
                    <a:pt x="1001" y="3763"/>
                    <a:pt x="1477" y="3977"/>
                    <a:pt x="2001" y="3977"/>
                  </a:cubicBezTo>
                  <a:cubicBezTo>
                    <a:pt x="2549" y="3977"/>
                    <a:pt x="3049" y="3763"/>
                    <a:pt x="3406" y="3382"/>
                  </a:cubicBezTo>
                  <a:cubicBezTo>
                    <a:pt x="3787" y="2977"/>
                    <a:pt x="4002" y="2525"/>
                    <a:pt x="4002" y="1977"/>
                  </a:cubicBezTo>
                  <a:cubicBezTo>
                    <a:pt x="4002" y="1453"/>
                    <a:pt x="3787" y="929"/>
                    <a:pt x="3406" y="572"/>
                  </a:cubicBezTo>
                  <a:cubicBezTo>
                    <a:pt x="3013" y="191"/>
                    <a:pt x="2507" y="0"/>
                    <a:pt x="20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97"/>
            <p:cNvSpPr/>
            <p:nvPr/>
          </p:nvSpPr>
          <p:spPr>
            <a:xfrm>
              <a:off x="3390455" y="3729428"/>
              <a:ext cx="110201" cy="110233"/>
            </a:xfrm>
            <a:custGeom>
              <a:rect b="b" l="l" r="r" t="t"/>
              <a:pathLst>
                <a:path extrusionOk="0" h="3407" w="3406">
                  <a:moveTo>
                    <a:pt x="2810" y="1"/>
                  </a:moveTo>
                  <a:lnTo>
                    <a:pt x="0" y="2811"/>
                  </a:lnTo>
                  <a:cubicBezTo>
                    <a:pt x="357" y="3192"/>
                    <a:pt x="881" y="3406"/>
                    <a:pt x="1405" y="3406"/>
                  </a:cubicBezTo>
                  <a:cubicBezTo>
                    <a:pt x="1953" y="3406"/>
                    <a:pt x="2453" y="3192"/>
                    <a:pt x="2810" y="2811"/>
                  </a:cubicBezTo>
                  <a:cubicBezTo>
                    <a:pt x="3191" y="2430"/>
                    <a:pt x="3406" y="1954"/>
                    <a:pt x="3406" y="1406"/>
                  </a:cubicBezTo>
                  <a:cubicBezTo>
                    <a:pt x="3406" y="882"/>
                    <a:pt x="3191" y="358"/>
                    <a:pt x="28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97" name="Google Shape;22297;p97"/>
          <p:cNvGrpSpPr/>
          <p:nvPr/>
        </p:nvGrpSpPr>
        <p:grpSpPr>
          <a:xfrm>
            <a:off x="3590405" y="6540033"/>
            <a:ext cx="473919" cy="541240"/>
            <a:chOff x="3290285" y="4158609"/>
            <a:chExt cx="303619" cy="346749"/>
          </a:xfrm>
        </p:grpSpPr>
        <p:sp>
          <p:nvSpPr>
            <p:cNvPr id="22298" name="Google Shape;22298;p97"/>
            <p:cNvSpPr/>
            <p:nvPr/>
          </p:nvSpPr>
          <p:spPr>
            <a:xfrm>
              <a:off x="3290285" y="4158803"/>
              <a:ext cx="303619" cy="346554"/>
            </a:xfrm>
            <a:custGeom>
              <a:rect b="b" l="l" r="r" t="t"/>
              <a:pathLst>
                <a:path extrusionOk="0" h="10711" w="9384">
                  <a:moveTo>
                    <a:pt x="4941" y="1"/>
                  </a:moveTo>
                  <a:cubicBezTo>
                    <a:pt x="4511" y="1"/>
                    <a:pt x="4089" y="81"/>
                    <a:pt x="3668" y="232"/>
                  </a:cubicBezTo>
                  <a:cubicBezTo>
                    <a:pt x="3096" y="399"/>
                    <a:pt x="2596" y="709"/>
                    <a:pt x="2144" y="1090"/>
                  </a:cubicBezTo>
                  <a:cubicBezTo>
                    <a:pt x="1262"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6" y="9187"/>
                    <a:pt x="2310" y="9187"/>
                  </a:cubicBezTo>
                  <a:lnTo>
                    <a:pt x="3215" y="9187"/>
                  </a:lnTo>
                  <a:lnTo>
                    <a:pt x="3215" y="10425"/>
                  </a:lnTo>
                  <a:cubicBezTo>
                    <a:pt x="3215" y="10592"/>
                    <a:pt x="3334" y="10711"/>
                    <a:pt x="3501" y="10711"/>
                  </a:cubicBezTo>
                  <a:lnTo>
                    <a:pt x="7740" y="10711"/>
                  </a:lnTo>
                  <a:cubicBezTo>
                    <a:pt x="7907" y="10711"/>
                    <a:pt x="8050" y="10544"/>
                    <a:pt x="8026" y="10401"/>
                  </a:cubicBezTo>
                  <a:lnTo>
                    <a:pt x="8026" y="7329"/>
                  </a:lnTo>
                  <a:cubicBezTo>
                    <a:pt x="8931" y="6448"/>
                    <a:pt x="9383" y="5234"/>
                    <a:pt x="9264" y="3948"/>
                  </a:cubicBezTo>
                  <a:cubicBezTo>
                    <a:pt x="9217" y="2971"/>
                    <a:pt x="8764" y="2042"/>
                    <a:pt x="8073"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97"/>
            <p:cNvSpPr/>
            <p:nvPr/>
          </p:nvSpPr>
          <p:spPr>
            <a:xfrm>
              <a:off x="3452090"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87" y="1977"/>
                    <a:pt x="3072"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97"/>
            <p:cNvSpPr/>
            <p:nvPr/>
          </p:nvSpPr>
          <p:spPr>
            <a:xfrm>
              <a:off x="3375021" y="4209373"/>
              <a:ext cx="157245" cy="174329"/>
            </a:xfrm>
            <a:custGeom>
              <a:rect b="b" l="l" r="r" t="t"/>
              <a:pathLst>
                <a:path extrusionOk="0" h="5388" w="4860">
                  <a:moveTo>
                    <a:pt x="2382" y="1456"/>
                  </a:moveTo>
                  <a:cubicBezTo>
                    <a:pt x="3073" y="1456"/>
                    <a:pt x="3645" y="2027"/>
                    <a:pt x="3645" y="2718"/>
                  </a:cubicBezTo>
                  <a:cubicBezTo>
                    <a:pt x="3668" y="3385"/>
                    <a:pt x="3097" y="3956"/>
                    <a:pt x="2382" y="3956"/>
                  </a:cubicBezTo>
                  <a:cubicBezTo>
                    <a:pt x="1716" y="3956"/>
                    <a:pt x="1144" y="3385"/>
                    <a:pt x="1144" y="2718"/>
                  </a:cubicBezTo>
                  <a:cubicBezTo>
                    <a:pt x="1144" y="2027"/>
                    <a:pt x="1716" y="1456"/>
                    <a:pt x="2382" y="1456"/>
                  </a:cubicBezTo>
                  <a:close/>
                  <a:moveTo>
                    <a:pt x="2436" y="0"/>
                  </a:moveTo>
                  <a:cubicBezTo>
                    <a:pt x="2263" y="0"/>
                    <a:pt x="2120" y="134"/>
                    <a:pt x="2120" y="289"/>
                  </a:cubicBezTo>
                  <a:lnTo>
                    <a:pt x="2120" y="837"/>
                  </a:lnTo>
                  <a:cubicBezTo>
                    <a:pt x="1668" y="932"/>
                    <a:pt x="1263" y="1170"/>
                    <a:pt x="1001" y="1480"/>
                  </a:cubicBezTo>
                  <a:lnTo>
                    <a:pt x="501" y="1218"/>
                  </a:lnTo>
                  <a:cubicBezTo>
                    <a:pt x="456" y="1188"/>
                    <a:pt x="409" y="1174"/>
                    <a:pt x="362" y="1174"/>
                  </a:cubicBezTo>
                  <a:cubicBezTo>
                    <a:pt x="261" y="1174"/>
                    <a:pt x="162" y="1239"/>
                    <a:pt x="96" y="1337"/>
                  </a:cubicBezTo>
                  <a:cubicBezTo>
                    <a:pt x="1" y="1480"/>
                    <a:pt x="72" y="1670"/>
                    <a:pt x="215" y="1765"/>
                  </a:cubicBezTo>
                  <a:lnTo>
                    <a:pt x="692" y="2027"/>
                  </a:lnTo>
                  <a:cubicBezTo>
                    <a:pt x="596" y="2218"/>
                    <a:pt x="572" y="2432"/>
                    <a:pt x="572" y="2670"/>
                  </a:cubicBezTo>
                  <a:cubicBezTo>
                    <a:pt x="572" y="2908"/>
                    <a:pt x="596" y="3123"/>
                    <a:pt x="692" y="3337"/>
                  </a:cubicBezTo>
                  <a:lnTo>
                    <a:pt x="215" y="3599"/>
                  </a:lnTo>
                  <a:cubicBezTo>
                    <a:pt x="72" y="3694"/>
                    <a:pt x="1" y="3861"/>
                    <a:pt x="96" y="4004"/>
                  </a:cubicBezTo>
                  <a:cubicBezTo>
                    <a:pt x="168" y="4099"/>
                    <a:pt x="239" y="4171"/>
                    <a:pt x="358" y="4171"/>
                  </a:cubicBezTo>
                  <a:cubicBezTo>
                    <a:pt x="430" y="4171"/>
                    <a:pt x="477" y="4171"/>
                    <a:pt x="501" y="4123"/>
                  </a:cubicBezTo>
                  <a:lnTo>
                    <a:pt x="1001" y="3861"/>
                  </a:lnTo>
                  <a:cubicBezTo>
                    <a:pt x="1263" y="4194"/>
                    <a:pt x="1668" y="4433"/>
                    <a:pt x="2120" y="4528"/>
                  </a:cubicBezTo>
                  <a:lnTo>
                    <a:pt x="2120" y="5052"/>
                  </a:lnTo>
                  <a:cubicBezTo>
                    <a:pt x="2120" y="5195"/>
                    <a:pt x="2239" y="5361"/>
                    <a:pt x="2382" y="5385"/>
                  </a:cubicBezTo>
                  <a:cubicBezTo>
                    <a:pt x="2396" y="5387"/>
                    <a:pt x="2410" y="5388"/>
                    <a:pt x="2424" y="5388"/>
                  </a:cubicBezTo>
                  <a:cubicBezTo>
                    <a:pt x="2596" y="5388"/>
                    <a:pt x="2740" y="5252"/>
                    <a:pt x="2740" y="5076"/>
                  </a:cubicBezTo>
                  <a:lnTo>
                    <a:pt x="2740" y="4552"/>
                  </a:lnTo>
                  <a:cubicBezTo>
                    <a:pt x="3192" y="4456"/>
                    <a:pt x="3597" y="4218"/>
                    <a:pt x="3883" y="3885"/>
                  </a:cubicBezTo>
                  <a:lnTo>
                    <a:pt x="4359" y="4171"/>
                  </a:lnTo>
                  <a:cubicBezTo>
                    <a:pt x="4407" y="4194"/>
                    <a:pt x="4454" y="4194"/>
                    <a:pt x="4502" y="4194"/>
                  </a:cubicBezTo>
                  <a:cubicBezTo>
                    <a:pt x="4621" y="4194"/>
                    <a:pt x="4716" y="4123"/>
                    <a:pt x="4764" y="4052"/>
                  </a:cubicBezTo>
                  <a:cubicBezTo>
                    <a:pt x="4835" y="3932"/>
                    <a:pt x="4811" y="3718"/>
                    <a:pt x="4645" y="3623"/>
                  </a:cubicBezTo>
                  <a:lnTo>
                    <a:pt x="4168" y="3361"/>
                  </a:lnTo>
                  <a:cubicBezTo>
                    <a:pt x="4264" y="3147"/>
                    <a:pt x="4288" y="2956"/>
                    <a:pt x="4288" y="2718"/>
                  </a:cubicBezTo>
                  <a:cubicBezTo>
                    <a:pt x="4288" y="2480"/>
                    <a:pt x="4264" y="2265"/>
                    <a:pt x="4168" y="2051"/>
                  </a:cubicBezTo>
                  <a:lnTo>
                    <a:pt x="4645" y="1789"/>
                  </a:lnTo>
                  <a:cubicBezTo>
                    <a:pt x="4811" y="1694"/>
                    <a:pt x="4859" y="1527"/>
                    <a:pt x="4811" y="1408"/>
                  </a:cubicBezTo>
                  <a:cubicBezTo>
                    <a:pt x="4744" y="1273"/>
                    <a:pt x="4617" y="1210"/>
                    <a:pt x="4497" y="1210"/>
                  </a:cubicBezTo>
                  <a:cubicBezTo>
                    <a:pt x="4448" y="1210"/>
                    <a:pt x="4401" y="1221"/>
                    <a:pt x="4359" y="1241"/>
                  </a:cubicBezTo>
                  <a:lnTo>
                    <a:pt x="3883" y="1527"/>
                  </a:lnTo>
                  <a:cubicBezTo>
                    <a:pt x="3621" y="1194"/>
                    <a:pt x="3192" y="956"/>
                    <a:pt x="2740" y="860"/>
                  </a:cubicBezTo>
                  <a:lnTo>
                    <a:pt x="2740" y="337"/>
                  </a:lnTo>
                  <a:cubicBezTo>
                    <a:pt x="2740" y="170"/>
                    <a:pt x="2621" y="27"/>
                    <a:pt x="2478" y="3"/>
                  </a:cubicBezTo>
                  <a:cubicBezTo>
                    <a:pt x="2464" y="1"/>
                    <a:pt x="2450" y="0"/>
                    <a:pt x="243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97"/>
            <p:cNvSpPr/>
            <p:nvPr/>
          </p:nvSpPr>
          <p:spPr>
            <a:xfrm>
              <a:off x="3452867" y="4209470"/>
              <a:ext cx="79399" cy="174911"/>
            </a:xfrm>
            <a:custGeom>
              <a:rect b="b" l="l" r="r" t="t"/>
              <a:pathLst>
                <a:path extrusionOk="0" h="5406" w="2454">
                  <a:moveTo>
                    <a:pt x="0" y="0"/>
                  </a:moveTo>
                  <a:lnTo>
                    <a:pt x="0" y="1453"/>
                  </a:lnTo>
                  <a:cubicBezTo>
                    <a:pt x="691" y="1453"/>
                    <a:pt x="1262" y="2024"/>
                    <a:pt x="1262" y="2715"/>
                  </a:cubicBezTo>
                  <a:cubicBezTo>
                    <a:pt x="1262" y="3382"/>
                    <a:pt x="691" y="3953"/>
                    <a:pt x="0" y="3953"/>
                  </a:cubicBezTo>
                  <a:lnTo>
                    <a:pt x="0" y="5406"/>
                  </a:lnTo>
                  <a:cubicBezTo>
                    <a:pt x="191" y="5406"/>
                    <a:pt x="334" y="5263"/>
                    <a:pt x="334" y="5073"/>
                  </a:cubicBezTo>
                  <a:lnTo>
                    <a:pt x="334" y="4549"/>
                  </a:lnTo>
                  <a:cubicBezTo>
                    <a:pt x="786" y="4453"/>
                    <a:pt x="1191" y="4215"/>
                    <a:pt x="1477" y="3882"/>
                  </a:cubicBezTo>
                  <a:lnTo>
                    <a:pt x="1953" y="4168"/>
                  </a:lnTo>
                  <a:cubicBezTo>
                    <a:pt x="2001" y="4191"/>
                    <a:pt x="2048" y="4191"/>
                    <a:pt x="2096" y="4191"/>
                  </a:cubicBezTo>
                  <a:cubicBezTo>
                    <a:pt x="2215" y="4191"/>
                    <a:pt x="2310" y="4120"/>
                    <a:pt x="2358" y="4049"/>
                  </a:cubicBezTo>
                  <a:cubicBezTo>
                    <a:pt x="2429" y="3929"/>
                    <a:pt x="2405" y="3715"/>
                    <a:pt x="2239" y="3620"/>
                  </a:cubicBezTo>
                  <a:lnTo>
                    <a:pt x="1762" y="3358"/>
                  </a:lnTo>
                  <a:cubicBezTo>
                    <a:pt x="1858" y="3144"/>
                    <a:pt x="1882" y="2953"/>
                    <a:pt x="1882" y="2715"/>
                  </a:cubicBezTo>
                  <a:cubicBezTo>
                    <a:pt x="1882" y="2477"/>
                    <a:pt x="1858" y="2262"/>
                    <a:pt x="1762" y="2048"/>
                  </a:cubicBezTo>
                  <a:lnTo>
                    <a:pt x="2239" y="1786"/>
                  </a:lnTo>
                  <a:cubicBezTo>
                    <a:pt x="2405" y="1691"/>
                    <a:pt x="2453" y="1524"/>
                    <a:pt x="2405" y="1405"/>
                  </a:cubicBezTo>
                  <a:cubicBezTo>
                    <a:pt x="2338" y="1270"/>
                    <a:pt x="2211" y="1207"/>
                    <a:pt x="2091" y="1207"/>
                  </a:cubicBezTo>
                  <a:cubicBezTo>
                    <a:pt x="2042" y="1207"/>
                    <a:pt x="1995" y="1218"/>
                    <a:pt x="1953" y="1238"/>
                  </a:cubicBezTo>
                  <a:lnTo>
                    <a:pt x="1477" y="1524"/>
                  </a:lnTo>
                  <a:cubicBezTo>
                    <a:pt x="1215" y="1191"/>
                    <a:pt x="786" y="953"/>
                    <a:pt x="334" y="857"/>
                  </a:cubicBezTo>
                  <a:lnTo>
                    <a:pt x="334" y="334"/>
                  </a:lnTo>
                  <a:cubicBezTo>
                    <a:pt x="334" y="143"/>
                    <a:pt x="191"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02" name="Google Shape;22302;p97"/>
          <p:cNvGrpSpPr/>
          <p:nvPr/>
        </p:nvGrpSpPr>
        <p:grpSpPr>
          <a:xfrm>
            <a:off x="4429182" y="3063376"/>
            <a:ext cx="541290" cy="542196"/>
            <a:chOff x="4019946" y="1931268"/>
            <a:chExt cx="346781" cy="347361"/>
          </a:xfrm>
        </p:grpSpPr>
        <p:sp>
          <p:nvSpPr>
            <p:cNvPr id="22303" name="Google Shape;22303;p97"/>
            <p:cNvSpPr/>
            <p:nvPr/>
          </p:nvSpPr>
          <p:spPr>
            <a:xfrm>
              <a:off x="4202555" y="1931268"/>
              <a:ext cx="104830" cy="103115"/>
            </a:xfrm>
            <a:custGeom>
              <a:rect b="b" l="l" r="r" t="t"/>
              <a:pathLst>
                <a:path extrusionOk="0" h="3187" w="3240">
                  <a:moveTo>
                    <a:pt x="2906" y="1"/>
                  </a:moveTo>
                  <a:cubicBezTo>
                    <a:pt x="2829" y="1"/>
                    <a:pt x="2751" y="31"/>
                    <a:pt x="2692" y="90"/>
                  </a:cubicBezTo>
                  <a:lnTo>
                    <a:pt x="120" y="2662"/>
                  </a:lnTo>
                  <a:cubicBezTo>
                    <a:pt x="1" y="2781"/>
                    <a:pt x="1" y="2972"/>
                    <a:pt x="120" y="3091"/>
                  </a:cubicBezTo>
                  <a:cubicBezTo>
                    <a:pt x="191" y="3162"/>
                    <a:pt x="239" y="3186"/>
                    <a:pt x="334" y="3186"/>
                  </a:cubicBezTo>
                  <a:cubicBezTo>
                    <a:pt x="382" y="3186"/>
                    <a:pt x="477" y="3162"/>
                    <a:pt x="572" y="3091"/>
                  </a:cubicBezTo>
                  <a:lnTo>
                    <a:pt x="3120" y="543"/>
                  </a:lnTo>
                  <a:cubicBezTo>
                    <a:pt x="3239" y="424"/>
                    <a:pt x="3239" y="209"/>
                    <a:pt x="3120" y="90"/>
                  </a:cubicBezTo>
                  <a:cubicBezTo>
                    <a:pt x="3061" y="31"/>
                    <a:pt x="2983" y="1"/>
                    <a:pt x="2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97"/>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97"/>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97"/>
            <p:cNvSpPr/>
            <p:nvPr/>
          </p:nvSpPr>
          <p:spPr>
            <a:xfrm>
              <a:off x="4019946" y="2055152"/>
              <a:ext cx="346781" cy="223476"/>
            </a:xfrm>
            <a:custGeom>
              <a:rect b="b" l="l" r="r" t="t"/>
              <a:pathLst>
                <a:path extrusionOk="0" h="6907" w="10718">
                  <a:moveTo>
                    <a:pt x="1144" y="0"/>
                  </a:moveTo>
                  <a:cubicBezTo>
                    <a:pt x="501" y="0"/>
                    <a:pt x="1" y="524"/>
                    <a:pt x="1" y="1143"/>
                  </a:cubicBezTo>
                  <a:lnTo>
                    <a:pt x="1" y="5739"/>
                  </a:lnTo>
                  <a:cubicBezTo>
                    <a:pt x="1" y="6382"/>
                    <a:pt x="525" y="6906"/>
                    <a:pt x="1144" y="6906"/>
                  </a:cubicBezTo>
                  <a:lnTo>
                    <a:pt x="9550" y="6906"/>
                  </a:lnTo>
                  <a:cubicBezTo>
                    <a:pt x="10169" y="6906"/>
                    <a:pt x="10670" y="6382"/>
                    <a:pt x="10717" y="5739"/>
                  </a:cubicBezTo>
                  <a:lnTo>
                    <a:pt x="10717" y="1143"/>
                  </a:lnTo>
                  <a:cubicBezTo>
                    <a:pt x="10717" y="500"/>
                    <a:pt x="10169" y="0"/>
                    <a:pt x="955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97"/>
            <p:cNvSpPr/>
            <p:nvPr/>
          </p:nvSpPr>
          <p:spPr>
            <a:xfrm>
              <a:off x="4193302" y="2055152"/>
              <a:ext cx="173423" cy="223476"/>
            </a:xfrm>
            <a:custGeom>
              <a:rect b="b" l="l" r="r" t="t"/>
              <a:pathLst>
                <a:path extrusionOk="0" h="6907" w="5360">
                  <a:moveTo>
                    <a:pt x="1" y="0"/>
                  </a:moveTo>
                  <a:lnTo>
                    <a:pt x="1" y="6906"/>
                  </a:lnTo>
                  <a:lnTo>
                    <a:pt x="4192" y="6906"/>
                  </a:lnTo>
                  <a:cubicBezTo>
                    <a:pt x="4811" y="6906"/>
                    <a:pt x="5359" y="6382"/>
                    <a:pt x="5359" y="5739"/>
                  </a:cubicBezTo>
                  <a:lnTo>
                    <a:pt x="5359" y="1143"/>
                  </a:lnTo>
                  <a:cubicBezTo>
                    <a:pt x="5312" y="524"/>
                    <a:pt x="4811" y="0"/>
                    <a:pt x="419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97"/>
            <p:cNvSpPr/>
            <p:nvPr/>
          </p:nvSpPr>
          <p:spPr>
            <a:xfrm>
              <a:off x="4060777" y="2156842"/>
              <a:ext cx="128708" cy="80952"/>
            </a:xfrm>
            <a:custGeom>
              <a:rect b="b" l="l" r="r" t="t"/>
              <a:pathLst>
                <a:path extrusionOk="0" h="2502" w="3978">
                  <a:moveTo>
                    <a:pt x="1951" y="0"/>
                  </a:moveTo>
                  <a:cubicBezTo>
                    <a:pt x="1936" y="0"/>
                    <a:pt x="1921" y="0"/>
                    <a:pt x="1906" y="1"/>
                  </a:cubicBezTo>
                  <a:cubicBezTo>
                    <a:pt x="834" y="24"/>
                    <a:pt x="1" y="929"/>
                    <a:pt x="1" y="2001"/>
                  </a:cubicBezTo>
                  <a:lnTo>
                    <a:pt x="1" y="2168"/>
                  </a:lnTo>
                  <a:cubicBezTo>
                    <a:pt x="1" y="2358"/>
                    <a:pt x="168" y="2501"/>
                    <a:pt x="334" y="2501"/>
                  </a:cubicBezTo>
                  <a:lnTo>
                    <a:pt x="3668" y="2501"/>
                  </a:lnTo>
                  <a:cubicBezTo>
                    <a:pt x="3811" y="2501"/>
                    <a:pt x="3978" y="2358"/>
                    <a:pt x="3978" y="2215"/>
                  </a:cubicBezTo>
                  <a:lnTo>
                    <a:pt x="3978" y="2001"/>
                  </a:lnTo>
                  <a:cubicBezTo>
                    <a:pt x="3978" y="873"/>
                    <a:pt x="3073" y="0"/>
                    <a:pt x="195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97"/>
            <p:cNvSpPr/>
            <p:nvPr/>
          </p:nvSpPr>
          <p:spPr>
            <a:xfrm>
              <a:off x="4124742" y="2156842"/>
              <a:ext cx="64742" cy="80952"/>
            </a:xfrm>
            <a:custGeom>
              <a:rect b="b" l="l" r="r" t="t"/>
              <a:pathLst>
                <a:path extrusionOk="0" h="2502" w="2001">
                  <a:moveTo>
                    <a:pt x="0" y="1"/>
                  </a:moveTo>
                  <a:lnTo>
                    <a:pt x="0" y="2501"/>
                  </a:lnTo>
                  <a:lnTo>
                    <a:pt x="1667" y="2501"/>
                  </a:lnTo>
                  <a:cubicBezTo>
                    <a:pt x="1834" y="2501"/>
                    <a:pt x="2001" y="2358"/>
                    <a:pt x="2001" y="2168"/>
                  </a:cubicBezTo>
                  <a:lnTo>
                    <a:pt x="2001" y="1977"/>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97"/>
            <p:cNvSpPr/>
            <p:nvPr/>
          </p:nvSpPr>
          <p:spPr>
            <a:xfrm>
              <a:off x="4208735" y="2217701"/>
              <a:ext cx="116381" cy="20092"/>
            </a:xfrm>
            <a:custGeom>
              <a:rect b="b" l="l" r="r" t="t"/>
              <a:pathLst>
                <a:path extrusionOk="0" h="621" w="3597">
                  <a:moveTo>
                    <a:pt x="310" y="1"/>
                  </a:moveTo>
                  <a:cubicBezTo>
                    <a:pt x="143" y="1"/>
                    <a:pt x="0" y="168"/>
                    <a:pt x="24" y="358"/>
                  </a:cubicBezTo>
                  <a:cubicBezTo>
                    <a:pt x="48" y="501"/>
                    <a:pt x="191" y="620"/>
                    <a:pt x="357" y="620"/>
                  </a:cubicBezTo>
                  <a:lnTo>
                    <a:pt x="3263" y="620"/>
                  </a:lnTo>
                  <a:cubicBezTo>
                    <a:pt x="3453" y="620"/>
                    <a:pt x="3596" y="477"/>
                    <a:pt x="3572" y="263"/>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97"/>
            <p:cNvSpPr/>
            <p:nvPr/>
          </p:nvSpPr>
          <p:spPr>
            <a:xfrm>
              <a:off x="4208735" y="2176870"/>
              <a:ext cx="116381" cy="20837"/>
            </a:xfrm>
            <a:custGeom>
              <a:rect b="b" l="l" r="r" t="t"/>
              <a:pathLst>
                <a:path extrusionOk="0" h="644" w="3597">
                  <a:moveTo>
                    <a:pt x="310" y="1"/>
                  </a:moveTo>
                  <a:cubicBezTo>
                    <a:pt x="143" y="1"/>
                    <a:pt x="0" y="191"/>
                    <a:pt x="24" y="358"/>
                  </a:cubicBezTo>
                  <a:cubicBezTo>
                    <a:pt x="48" y="525"/>
                    <a:pt x="191" y="644"/>
                    <a:pt x="357" y="644"/>
                  </a:cubicBezTo>
                  <a:lnTo>
                    <a:pt x="3263" y="644"/>
                  </a:lnTo>
                  <a:cubicBezTo>
                    <a:pt x="3453" y="644"/>
                    <a:pt x="3596" y="453"/>
                    <a:pt x="3572" y="287"/>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97"/>
            <p:cNvSpPr/>
            <p:nvPr/>
          </p:nvSpPr>
          <p:spPr>
            <a:xfrm>
              <a:off x="4208735" y="2136815"/>
              <a:ext cx="116381" cy="20060"/>
            </a:xfrm>
            <a:custGeom>
              <a:rect b="b" l="l" r="r" t="t"/>
              <a:pathLst>
                <a:path extrusionOk="0" h="620" w="3597">
                  <a:moveTo>
                    <a:pt x="310" y="0"/>
                  </a:moveTo>
                  <a:cubicBezTo>
                    <a:pt x="143" y="0"/>
                    <a:pt x="0" y="167"/>
                    <a:pt x="24" y="358"/>
                  </a:cubicBezTo>
                  <a:cubicBezTo>
                    <a:pt x="48" y="501"/>
                    <a:pt x="191" y="620"/>
                    <a:pt x="357" y="620"/>
                  </a:cubicBezTo>
                  <a:lnTo>
                    <a:pt x="3263" y="620"/>
                  </a:lnTo>
                  <a:cubicBezTo>
                    <a:pt x="3453" y="620"/>
                    <a:pt x="3596" y="453"/>
                    <a:pt x="3572" y="262"/>
                  </a:cubicBezTo>
                  <a:cubicBezTo>
                    <a:pt x="3525" y="120"/>
                    <a:pt x="3382" y="0"/>
                    <a:pt x="3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97"/>
            <p:cNvSpPr/>
            <p:nvPr/>
          </p:nvSpPr>
          <p:spPr>
            <a:xfrm>
              <a:off x="4162500" y="2013545"/>
              <a:ext cx="61669" cy="88620"/>
            </a:xfrm>
            <a:custGeom>
              <a:rect b="b" l="l" r="r" t="t"/>
              <a:pathLst>
                <a:path extrusionOk="0" h="2739" w="1906">
                  <a:moveTo>
                    <a:pt x="310" y="0"/>
                  </a:moveTo>
                  <a:cubicBezTo>
                    <a:pt x="143" y="0"/>
                    <a:pt x="0" y="143"/>
                    <a:pt x="0" y="334"/>
                  </a:cubicBezTo>
                  <a:lnTo>
                    <a:pt x="0" y="2405"/>
                  </a:lnTo>
                  <a:cubicBezTo>
                    <a:pt x="0" y="2596"/>
                    <a:pt x="143" y="2739"/>
                    <a:pt x="310" y="2739"/>
                  </a:cubicBezTo>
                  <a:lnTo>
                    <a:pt x="1572" y="2739"/>
                  </a:lnTo>
                  <a:cubicBezTo>
                    <a:pt x="1739" y="2739"/>
                    <a:pt x="1858" y="2620"/>
                    <a:pt x="1905" y="2405"/>
                  </a:cubicBezTo>
                  <a:lnTo>
                    <a:pt x="1905" y="334"/>
                  </a:lnTo>
                  <a:cubicBezTo>
                    <a:pt x="1905" y="143"/>
                    <a:pt x="1739" y="0"/>
                    <a:pt x="1572"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97"/>
            <p:cNvSpPr/>
            <p:nvPr/>
          </p:nvSpPr>
          <p:spPr>
            <a:xfrm>
              <a:off x="4193302" y="2014289"/>
              <a:ext cx="30867" cy="87876"/>
            </a:xfrm>
            <a:custGeom>
              <a:rect b="b" l="l" r="r" t="t"/>
              <a:pathLst>
                <a:path extrusionOk="0" h="2716" w="954">
                  <a:moveTo>
                    <a:pt x="1" y="1"/>
                  </a:moveTo>
                  <a:lnTo>
                    <a:pt x="1" y="2716"/>
                  </a:lnTo>
                  <a:lnTo>
                    <a:pt x="620" y="2716"/>
                  </a:lnTo>
                  <a:cubicBezTo>
                    <a:pt x="787" y="2716"/>
                    <a:pt x="953" y="2573"/>
                    <a:pt x="953" y="2382"/>
                  </a:cubicBezTo>
                  <a:lnTo>
                    <a:pt x="953" y="311"/>
                  </a:lnTo>
                  <a:cubicBezTo>
                    <a:pt x="906" y="144"/>
                    <a:pt x="787"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97"/>
            <p:cNvSpPr/>
            <p:nvPr/>
          </p:nvSpPr>
          <p:spPr>
            <a:xfrm>
              <a:off x="4083911" y="2095207"/>
              <a:ext cx="80920" cy="80920"/>
            </a:xfrm>
            <a:custGeom>
              <a:rect b="b" l="l" r="r" t="t"/>
              <a:pathLst>
                <a:path extrusionOk="0" h="2501" w="2501">
                  <a:moveTo>
                    <a:pt x="1262" y="0"/>
                  </a:moveTo>
                  <a:cubicBezTo>
                    <a:pt x="572" y="0"/>
                    <a:pt x="0" y="572"/>
                    <a:pt x="0" y="1263"/>
                  </a:cubicBezTo>
                  <a:cubicBezTo>
                    <a:pt x="0" y="1929"/>
                    <a:pt x="572" y="2501"/>
                    <a:pt x="1262" y="2501"/>
                  </a:cubicBezTo>
                  <a:cubicBezTo>
                    <a:pt x="1977" y="2501"/>
                    <a:pt x="2501" y="1929"/>
                    <a:pt x="2501" y="1263"/>
                  </a:cubicBezTo>
                  <a:cubicBezTo>
                    <a:pt x="2501" y="572"/>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97"/>
            <p:cNvSpPr/>
            <p:nvPr/>
          </p:nvSpPr>
          <p:spPr>
            <a:xfrm>
              <a:off x="4124742" y="2095207"/>
              <a:ext cx="40088" cy="80920"/>
            </a:xfrm>
            <a:custGeom>
              <a:rect b="b" l="l" r="r" t="t"/>
              <a:pathLst>
                <a:path extrusionOk="0" h="2501" w="1239">
                  <a:moveTo>
                    <a:pt x="0" y="0"/>
                  </a:moveTo>
                  <a:lnTo>
                    <a:pt x="0" y="2501"/>
                  </a:lnTo>
                  <a:cubicBezTo>
                    <a:pt x="691" y="2501"/>
                    <a:pt x="1239" y="1929"/>
                    <a:pt x="1239" y="1263"/>
                  </a:cubicBezTo>
                  <a:cubicBezTo>
                    <a:pt x="1239" y="572"/>
                    <a:pt x="715"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7" name="Google Shape;22317;p97"/>
          <p:cNvGrpSpPr/>
          <p:nvPr/>
        </p:nvGrpSpPr>
        <p:grpSpPr>
          <a:xfrm>
            <a:off x="4426809" y="3935040"/>
            <a:ext cx="544821" cy="543656"/>
            <a:chOff x="4018425" y="2489704"/>
            <a:chExt cx="349043" cy="348297"/>
          </a:xfrm>
        </p:grpSpPr>
        <p:sp>
          <p:nvSpPr>
            <p:cNvPr id="22318" name="Google Shape;22318;p97"/>
            <p:cNvSpPr/>
            <p:nvPr/>
          </p:nvSpPr>
          <p:spPr>
            <a:xfrm>
              <a:off x="4019169" y="2560593"/>
              <a:ext cx="347557" cy="208852"/>
            </a:xfrm>
            <a:custGeom>
              <a:rect b="b" l="l" r="r" t="t"/>
              <a:pathLst>
                <a:path extrusionOk="0" h="6455" w="10742">
                  <a:moveTo>
                    <a:pt x="5383" y="0"/>
                  </a:moveTo>
                  <a:cubicBezTo>
                    <a:pt x="4692" y="0"/>
                    <a:pt x="4002" y="143"/>
                    <a:pt x="3287" y="477"/>
                  </a:cubicBezTo>
                  <a:cubicBezTo>
                    <a:pt x="2716" y="715"/>
                    <a:pt x="2168" y="1072"/>
                    <a:pt x="1620" y="1501"/>
                  </a:cubicBezTo>
                  <a:cubicBezTo>
                    <a:pt x="691" y="2263"/>
                    <a:pt x="144" y="3001"/>
                    <a:pt x="96" y="3025"/>
                  </a:cubicBezTo>
                  <a:cubicBezTo>
                    <a:pt x="1" y="3144"/>
                    <a:pt x="1" y="3287"/>
                    <a:pt x="96" y="3406"/>
                  </a:cubicBezTo>
                  <a:cubicBezTo>
                    <a:pt x="96" y="3453"/>
                    <a:pt x="691" y="4192"/>
                    <a:pt x="1620" y="4930"/>
                  </a:cubicBezTo>
                  <a:cubicBezTo>
                    <a:pt x="2168" y="5382"/>
                    <a:pt x="2716" y="5716"/>
                    <a:pt x="3287" y="5978"/>
                  </a:cubicBezTo>
                  <a:cubicBezTo>
                    <a:pt x="4002" y="6311"/>
                    <a:pt x="4692" y="6454"/>
                    <a:pt x="5383" y="6454"/>
                  </a:cubicBezTo>
                  <a:cubicBezTo>
                    <a:pt x="6050" y="6454"/>
                    <a:pt x="6740" y="6264"/>
                    <a:pt x="7455" y="5978"/>
                  </a:cubicBezTo>
                  <a:cubicBezTo>
                    <a:pt x="8026" y="5740"/>
                    <a:pt x="8598" y="5382"/>
                    <a:pt x="9122" y="4930"/>
                  </a:cubicBezTo>
                  <a:cubicBezTo>
                    <a:pt x="10051" y="4192"/>
                    <a:pt x="10622" y="3453"/>
                    <a:pt x="10646" y="3406"/>
                  </a:cubicBezTo>
                  <a:cubicBezTo>
                    <a:pt x="10741" y="3287"/>
                    <a:pt x="10741" y="3144"/>
                    <a:pt x="10646" y="3025"/>
                  </a:cubicBezTo>
                  <a:cubicBezTo>
                    <a:pt x="10646" y="3001"/>
                    <a:pt x="10051" y="2263"/>
                    <a:pt x="9122" y="1501"/>
                  </a:cubicBezTo>
                  <a:cubicBezTo>
                    <a:pt x="8598" y="1072"/>
                    <a:pt x="8026" y="739"/>
                    <a:pt x="7455" y="477"/>
                  </a:cubicBezTo>
                  <a:cubicBezTo>
                    <a:pt x="6740" y="143"/>
                    <a:pt x="6050" y="0"/>
                    <a:pt x="538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97"/>
            <p:cNvSpPr/>
            <p:nvPr/>
          </p:nvSpPr>
          <p:spPr>
            <a:xfrm>
              <a:off x="4193302" y="2560593"/>
              <a:ext cx="173423" cy="208852"/>
            </a:xfrm>
            <a:custGeom>
              <a:rect b="b" l="l" r="r" t="t"/>
              <a:pathLst>
                <a:path extrusionOk="0" h="6455" w="5360">
                  <a:moveTo>
                    <a:pt x="1" y="0"/>
                  </a:moveTo>
                  <a:lnTo>
                    <a:pt x="1" y="6454"/>
                  </a:lnTo>
                  <a:cubicBezTo>
                    <a:pt x="668" y="6454"/>
                    <a:pt x="1358" y="6264"/>
                    <a:pt x="2073" y="5978"/>
                  </a:cubicBezTo>
                  <a:cubicBezTo>
                    <a:pt x="2644" y="5716"/>
                    <a:pt x="3216" y="5382"/>
                    <a:pt x="3740" y="4930"/>
                  </a:cubicBezTo>
                  <a:cubicBezTo>
                    <a:pt x="4669" y="4192"/>
                    <a:pt x="5264" y="3453"/>
                    <a:pt x="5264" y="3406"/>
                  </a:cubicBezTo>
                  <a:cubicBezTo>
                    <a:pt x="5359" y="3287"/>
                    <a:pt x="5359" y="3144"/>
                    <a:pt x="5264" y="3025"/>
                  </a:cubicBezTo>
                  <a:cubicBezTo>
                    <a:pt x="5240" y="3001"/>
                    <a:pt x="4669" y="2263"/>
                    <a:pt x="3740" y="1501"/>
                  </a:cubicBezTo>
                  <a:cubicBezTo>
                    <a:pt x="3216" y="1072"/>
                    <a:pt x="2644" y="715"/>
                    <a:pt x="2073" y="477"/>
                  </a:cubicBezTo>
                  <a:cubicBezTo>
                    <a:pt x="1358" y="143"/>
                    <a:pt x="668"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97"/>
            <p:cNvSpPr/>
            <p:nvPr/>
          </p:nvSpPr>
          <p:spPr>
            <a:xfrm>
              <a:off x="4087761" y="2559816"/>
              <a:ext cx="210372" cy="209628"/>
            </a:xfrm>
            <a:custGeom>
              <a:rect b="b" l="l" r="r" t="t"/>
              <a:pathLst>
                <a:path extrusionOk="0" h="6479" w="6502">
                  <a:moveTo>
                    <a:pt x="3263" y="1"/>
                  </a:moveTo>
                  <a:cubicBezTo>
                    <a:pt x="1477" y="1"/>
                    <a:pt x="0" y="1453"/>
                    <a:pt x="0" y="3239"/>
                  </a:cubicBezTo>
                  <a:cubicBezTo>
                    <a:pt x="0" y="5025"/>
                    <a:pt x="1477" y="6478"/>
                    <a:pt x="3263" y="6478"/>
                  </a:cubicBezTo>
                  <a:cubicBezTo>
                    <a:pt x="5049" y="6478"/>
                    <a:pt x="6502" y="5025"/>
                    <a:pt x="6502" y="3239"/>
                  </a:cubicBezTo>
                  <a:cubicBezTo>
                    <a:pt x="6502" y="1453"/>
                    <a:pt x="5049" y="1"/>
                    <a:pt x="3263"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97"/>
            <p:cNvSpPr/>
            <p:nvPr/>
          </p:nvSpPr>
          <p:spPr>
            <a:xfrm>
              <a:off x="4193302" y="2559816"/>
              <a:ext cx="104830" cy="209628"/>
            </a:xfrm>
            <a:custGeom>
              <a:rect b="b" l="l" r="r" t="t"/>
              <a:pathLst>
                <a:path extrusionOk="0" h="6479" w="3240">
                  <a:moveTo>
                    <a:pt x="1" y="1"/>
                  </a:moveTo>
                  <a:lnTo>
                    <a:pt x="1" y="6478"/>
                  </a:lnTo>
                  <a:cubicBezTo>
                    <a:pt x="1787" y="6478"/>
                    <a:pt x="3240" y="5025"/>
                    <a:pt x="3240" y="3239"/>
                  </a:cubicBezTo>
                  <a:cubicBezTo>
                    <a:pt x="3240" y="1453"/>
                    <a:pt x="178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97"/>
            <p:cNvSpPr/>
            <p:nvPr/>
          </p:nvSpPr>
          <p:spPr>
            <a:xfrm>
              <a:off x="4159426" y="2630705"/>
              <a:ext cx="67040" cy="67848"/>
            </a:xfrm>
            <a:custGeom>
              <a:rect b="b" l="l" r="r" t="t"/>
              <a:pathLst>
                <a:path extrusionOk="0" h="2097" w="2072">
                  <a:moveTo>
                    <a:pt x="1048" y="0"/>
                  </a:moveTo>
                  <a:cubicBezTo>
                    <a:pt x="476" y="0"/>
                    <a:pt x="0" y="477"/>
                    <a:pt x="0" y="1048"/>
                  </a:cubicBezTo>
                  <a:cubicBezTo>
                    <a:pt x="0" y="1620"/>
                    <a:pt x="476" y="2096"/>
                    <a:pt x="1048" y="2096"/>
                  </a:cubicBezTo>
                  <a:cubicBezTo>
                    <a:pt x="1596" y="2096"/>
                    <a:pt x="2072" y="1620"/>
                    <a:pt x="2072" y="1048"/>
                  </a:cubicBezTo>
                  <a:cubicBezTo>
                    <a:pt x="2072" y="477"/>
                    <a:pt x="1596" y="0"/>
                    <a:pt x="104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97"/>
            <p:cNvSpPr/>
            <p:nvPr/>
          </p:nvSpPr>
          <p:spPr>
            <a:xfrm>
              <a:off x="4193302" y="2630705"/>
              <a:ext cx="33164" cy="67848"/>
            </a:xfrm>
            <a:custGeom>
              <a:rect b="b" l="l" r="r" t="t"/>
              <a:pathLst>
                <a:path extrusionOk="0" h="2097" w="1025">
                  <a:moveTo>
                    <a:pt x="1" y="0"/>
                  </a:moveTo>
                  <a:lnTo>
                    <a:pt x="1" y="2096"/>
                  </a:lnTo>
                  <a:cubicBezTo>
                    <a:pt x="549" y="2096"/>
                    <a:pt x="1025" y="1620"/>
                    <a:pt x="1025" y="1048"/>
                  </a:cubicBezTo>
                  <a:cubicBezTo>
                    <a:pt x="1025" y="477"/>
                    <a:pt x="54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97"/>
            <p:cNvSpPr/>
            <p:nvPr/>
          </p:nvSpPr>
          <p:spPr>
            <a:xfrm>
              <a:off x="4018425" y="2491257"/>
              <a:ext cx="88620" cy="88620"/>
            </a:xfrm>
            <a:custGeom>
              <a:rect b="b" l="l" r="r" t="t"/>
              <a:pathLst>
                <a:path extrusionOk="0" h="2739" w="2739">
                  <a:moveTo>
                    <a:pt x="333" y="0"/>
                  </a:moveTo>
                  <a:cubicBezTo>
                    <a:pt x="167" y="0"/>
                    <a:pt x="0" y="143"/>
                    <a:pt x="0" y="333"/>
                  </a:cubicBezTo>
                  <a:lnTo>
                    <a:pt x="0" y="2405"/>
                  </a:lnTo>
                  <a:cubicBezTo>
                    <a:pt x="0" y="2596"/>
                    <a:pt x="167" y="2739"/>
                    <a:pt x="333" y="2739"/>
                  </a:cubicBezTo>
                  <a:cubicBezTo>
                    <a:pt x="524" y="2739"/>
                    <a:pt x="667" y="2596"/>
                    <a:pt x="643" y="2429"/>
                  </a:cubicBezTo>
                  <a:lnTo>
                    <a:pt x="643" y="643"/>
                  </a:lnTo>
                  <a:lnTo>
                    <a:pt x="2429" y="643"/>
                  </a:lnTo>
                  <a:cubicBezTo>
                    <a:pt x="2596" y="643"/>
                    <a:pt x="2739" y="500"/>
                    <a:pt x="2739" y="333"/>
                  </a:cubicBezTo>
                  <a:cubicBezTo>
                    <a:pt x="2739" y="143"/>
                    <a:pt x="2596" y="0"/>
                    <a:pt x="242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97"/>
            <p:cNvSpPr/>
            <p:nvPr/>
          </p:nvSpPr>
          <p:spPr>
            <a:xfrm>
              <a:off x="4276518" y="2489704"/>
              <a:ext cx="88653" cy="90173"/>
            </a:xfrm>
            <a:custGeom>
              <a:rect b="b" l="l" r="r" t="t"/>
              <a:pathLst>
                <a:path extrusionOk="0" h="2787" w="2740">
                  <a:moveTo>
                    <a:pt x="334" y="0"/>
                  </a:moveTo>
                  <a:cubicBezTo>
                    <a:pt x="144" y="0"/>
                    <a:pt x="1" y="167"/>
                    <a:pt x="1" y="334"/>
                  </a:cubicBezTo>
                  <a:cubicBezTo>
                    <a:pt x="1" y="524"/>
                    <a:pt x="144" y="667"/>
                    <a:pt x="334" y="667"/>
                  </a:cubicBezTo>
                  <a:lnTo>
                    <a:pt x="2120" y="667"/>
                  </a:lnTo>
                  <a:lnTo>
                    <a:pt x="2120" y="2453"/>
                  </a:lnTo>
                  <a:cubicBezTo>
                    <a:pt x="2120" y="2644"/>
                    <a:pt x="2263" y="2787"/>
                    <a:pt x="2454" y="2787"/>
                  </a:cubicBezTo>
                  <a:cubicBezTo>
                    <a:pt x="2620" y="2787"/>
                    <a:pt x="2740" y="2644"/>
                    <a:pt x="2740" y="2430"/>
                  </a:cubicBezTo>
                  <a:lnTo>
                    <a:pt x="2740" y="334"/>
                  </a:lnTo>
                  <a:cubicBezTo>
                    <a:pt x="2740" y="167"/>
                    <a:pt x="2597" y="0"/>
                    <a:pt x="24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97"/>
            <p:cNvSpPr/>
            <p:nvPr/>
          </p:nvSpPr>
          <p:spPr>
            <a:xfrm>
              <a:off x="4019946" y="2749348"/>
              <a:ext cx="89429" cy="88653"/>
            </a:xfrm>
            <a:custGeom>
              <a:rect b="b" l="l" r="r" t="t"/>
              <a:pathLst>
                <a:path extrusionOk="0" h="2740" w="2764">
                  <a:moveTo>
                    <a:pt x="310" y="1"/>
                  </a:moveTo>
                  <a:cubicBezTo>
                    <a:pt x="144" y="1"/>
                    <a:pt x="1" y="144"/>
                    <a:pt x="1" y="334"/>
                  </a:cubicBezTo>
                  <a:lnTo>
                    <a:pt x="1" y="2406"/>
                  </a:lnTo>
                  <a:cubicBezTo>
                    <a:pt x="1" y="2597"/>
                    <a:pt x="144" y="2740"/>
                    <a:pt x="310" y="2740"/>
                  </a:cubicBezTo>
                  <a:lnTo>
                    <a:pt x="2406" y="2740"/>
                  </a:lnTo>
                  <a:cubicBezTo>
                    <a:pt x="2549" y="2740"/>
                    <a:pt x="2692" y="2597"/>
                    <a:pt x="2763" y="2430"/>
                  </a:cubicBezTo>
                  <a:cubicBezTo>
                    <a:pt x="2763" y="2263"/>
                    <a:pt x="2620" y="2120"/>
                    <a:pt x="2430" y="2120"/>
                  </a:cubicBezTo>
                  <a:lnTo>
                    <a:pt x="644" y="2120"/>
                  </a:lnTo>
                  <a:lnTo>
                    <a:pt x="644" y="334"/>
                  </a:lnTo>
                  <a:cubicBezTo>
                    <a:pt x="644" y="144"/>
                    <a:pt x="501" y="1"/>
                    <a:pt x="31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97"/>
            <p:cNvSpPr/>
            <p:nvPr/>
          </p:nvSpPr>
          <p:spPr>
            <a:xfrm>
              <a:off x="4277294" y="2747828"/>
              <a:ext cx="90173" cy="90173"/>
            </a:xfrm>
            <a:custGeom>
              <a:rect b="b" l="l" r="r" t="t"/>
              <a:pathLst>
                <a:path extrusionOk="0" h="2787" w="2787">
                  <a:moveTo>
                    <a:pt x="2454" y="0"/>
                  </a:moveTo>
                  <a:cubicBezTo>
                    <a:pt x="2287" y="0"/>
                    <a:pt x="2120" y="167"/>
                    <a:pt x="2120" y="334"/>
                  </a:cubicBezTo>
                  <a:lnTo>
                    <a:pt x="2120" y="2120"/>
                  </a:lnTo>
                  <a:lnTo>
                    <a:pt x="334" y="2120"/>
                  </a:lnTo>
                  <a:cubicBezTo>
                    <a:pt x="167" y="2120"/>
                    <a:pt x="1" y="2263"/>
                    <a:pt x="1" y="2453"/>
                  </a:cubicBezTo>
                  <a:cubicBezTo>
                    <a:pt x="1" y="2644"/>
                    <a:pt x="167" y="2787"/>
                    <a:pt x="334" y="2787"/>
                  </a:cubicBezTo>
                  <a:lnTo>
                    <a:pt x="2430" y="2787"/>
                  </a:lnTo>
                  <a:cubicBezTo>
                    <a:pt x="2596" y="2787"/>
                    <a:pt x="2716" y="2644"/>
                    <a:pt x="2787" y="2429"/>
                  </a:cubicBezTo>
                  <a:lnTo>
                    <a:pt x="2787" y="334"/>
                  </a:lnTo>
                  <a:cubicBezTo>
                    <a:pt x="2787" y="167"/>
                    <a:pt x="2644" y="0"/>
                    <a:pt x="245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8" name="Google Shape;22328;p97"/>
          <p:cNvGrpSpPr/>
          <p:nvPr/>
        </p:nvGrpSpPr>
        <p:grpSpPr>
          <a:xfrm>
            <a:off x="4429182" y="4798573"/>
            <a:ext cx="540074" cy="541236"/>
            <a:chOff x="4019946" y="3042932"/>
            <a:chExt cx="346002" cy="346746"/>
          </a:xfrm>
        </p:grpSpPr>
        <p:sp>
          <p:nvSpPr>
            <p:cNvPr id="22329" name="Google Shape;22329;p97"/>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97"/>
            <p:cNvSpPr/>
            <p:nvPr/>
          </p:nvSpPr>
          <p:spPr>
            <a:xfrm>
              <a:off x="4114712" y="3042932"/>
              <a:ext cx="156469" cy="156436"/>
            </a:xfrm>
            <a:custGeom>
              <a:rect b="b" l="l" r="r" t="t"/>
              <a:pathLst>
                <a:path extrusionOk="0" h="4835" w="4836">
                  <a:moveTo>
                    <a:pt x="2430" y="0"/>
                  </a:moveTo>
                  <a:cubicBezTo>
                    <a:pt x="1072" y="0"/>
                    <a:pt x="1" y="1072"/>
                    <a:pt x="1" y="2405"/>
                  </a:cubicBezTo>
                  <a:cubicBezTo>
                    <a:pt x="1" y="3763"/>
                    <a:pt x="1072" y="4834"/>
                    <a:pt x="2430" y="4834"/>
                  </a:cubicBezTo>
                  <a:cubicBezTo>
                    <a:pt x="3740" y="4834"/>
                    <a:pt x="4811" y="3763"/>
                    <a:pt x="4835" y="2405"/>
                  </a:cubicBezTo>
                  <a:cubicBezTo>
                    <a:pt x="4835" y="1072"/>
                    <a:pt x="3764" y="0"/>
                    <a:pt x="243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97"/>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97"/>
            <p:cNvSpPr/>
            <p:nvPr/>
          </p:nvSpPr>
          <p:spPr>
            <a:xfrm>
              <a:off x="4135516" y="3062960"/>
              <a:ext cx="115604" cy="115604"/>
            </a:xfrm>
            <a:custGeom>
              <a:rect b="b" l="l" r="r" t="t"/>
              <a:pathLst>
                <a:path extrusionOk="0" h="3573" w="3573">
                  <a:moveTo>
                    <a:pt x="1787" y="0"/>
                  </a:moveTo>
                  <a:cubicBezTo>
                    <a:pt x="787" y="0"/>
                    <a:pt x="1" y="810"/>
                    <a:pt x="1" y="1786"/>
                  </a:cubicBezTo>
                  <a:cubicBezTo>
                    <a:pt x="1" y="2787"/>
                    <a:pt x="787" y="3572"/>
                    <a:pt x="1787" y="3572"/>
                  </a:cubicBezTo>
                  <a:cubicBezTo>
                    <a:pt x="2763" y="3572"/>
                    <a:pt x="3573" y="2787"/>
                    <a:pt x="3573" y="1786"/>
                  </a:cubicBezTo>
                  <a:cubicBezTo>
                    <a:pt x="3573" y="810"/>
                    <a:pt x="2763" y="0"/>
                    <a:pt x="17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97"/>
            <p:cNvSpPr/>
            <p:nvPr/>
          </p:nvSpPr>
          <p:spPr>
            <a:xfrm>
              <a:off x="4192763" y="3062960"/>
              <a:ext cx="57818" cy="114860"/>
            </a:xfrm>
            <a:custGeom>
              <a:rect b="b" l="l" r="r" t="t"/>
              <a:pathLst>
                <a:path extrusionOk="0" h="3550" w="1787">
                  <a:moveTo>
                    <a:pt x="0" y="0"/>
                  </a:moveTo>
                  <a:lnTo>
                    <a:pt x="0" y="3549"/>
                  </a:lnTo>
                  <a:cubicBezTo>
                    <a:pt x="15" y="3549"/>
                    <a:pt x="30" y="3549"/>
                    <a:pt x="46" y="3549"/>
                  </a:cubicBezTo>
                  <a:cubicBezTo>
                    <a:pt x="1047" y="3549"/>
                    <a:pt x="1786" y="2772"/>
                    <a:pt x="1786" y="1786"/>
                  </a:cubicBezTo>
                  <a:cubicBezTo>
                    <a:pt x="1786" y="810"/>
                    <a:pt x="1000"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97"/>
            <p:cNvSpPr/>
            <p:nvPr/>
          </p:nvSpPr>
          <p:spPr>
            <a:xfrm>
              <a:off x="4168648" y="3075287"/>
              <a:ext cx="47821" cy="88620"/>
            </a:xfrm>
            <a:custGeom>
              <a:rect b="b" l="l" r="r" t="t"/>
              <a:pathLst>
                <a:path extrusionOk="0" h="2739" w="1478">
                  <a:moveTo>
                    <a:pt x="572" y="620"/>
                  </a:moveTo>
                  <a:lnTo>
                    <a:pt x="572" y="1048"/>
                  </a:lnTo>
                  <a:cubicBezTo>
                    <a:pt x="549" y="1048"/>
                    <a:pt x="525" y="1024"/>
                    <a:pt x="477" y="1024"/>
                  </a:cubicBezTo>
                  <a:cubicBezTo>
                    <a:pt x="429" y="1001"/>
                    <a:pt x="429" y="905"/>
                    <a:pt x="429" y="810"/>
                  </a:cubicBezTo>
                  <a:cubicBezTo>
                    <a:pt x="429" y="762"/>
                    <a:pt x="477" y="667"/>
                    <a:pt x="572" y="620"/>
                  </a:cubicBezTo>
                  <a:close/>
                  <a:moveTo>
                    <a:pt x="906" y="1572"/>
                  </a:moveTo>
                  <a:cubicBezTo>
                    <a:pt x="1144" y="1644"/>
                    <a:pt x="1120" y="1858"/>
                    <a:pt x="1120" y="1929"/>
                  </a:cubicBezTo>
                  <a:cubicBezTo>
                    <a:pt x="1072" y="2048"/>
                    <a:pt x="1025" y="2167"/>
                    <a:pt x="906" y="2215"/>
                  </a:cubicBezTo>
                  <a:lnTo>
                    <a:pt x="906" y="1572"/>
                  </a:lnTo>
                  <a:close/>
                  <a:moveTo>
                    <a:pt x="715" y="0"/>
                  </a:moveTo>
                  <a:cubicBezTo>
                    <a:pt x="644" y="0"/>
                    <a:pt x="549" y="72"/>
                    <a:pt x="549" y="167"/>
                  </a:cubicBezTo>
                  <a:lnTo>
                    <a:pt x="549" y="286"/>
                  </a:lnTo>
                  <a:lnTo>
                    <a:pt x="477" y="286"/>
                  </a:lnTo>
                  <a:cubicBezTo>
                    <a:pt x="287" y="334"/>
                    <a:pt x="120" y="524"/>
                    <a:pt x="96" y="715"/>
                  </a:cubicBezTo>
                  <a:cubicBezTo>
                    <a:pt x="72" y="929"/>
                    <a:pt x="120" y="1120"/>
                    <a:pt x="287" y="1239"/>
                  </a:cubicBezTo>
                  <a:cubicBezTo>
                    <a:pt x="334" y="1286"/>
                    <a:pt x="429" y="1358"/>
                    <a:pt x="549" y="1382"/>
                  </a:cubicBezTo>
                  <a:lnTo>
                    <a:pt x="549" y="2191"/>
                  </a:lnTo>
                  <a:cubicBezTo>
                    <a:pt x="453" y="2191"/>
                    <a:pt x="406" y="2144"/>
                    <a:pt x="287" y="2072"/>
                  </a:cubicBezTo>
                  <a:cubicBezTo>
                    <a:pt x="254" y="2051"/>
                    <a:pt x="218" y="2039"/>
                    <a:pt x="182" y="2039"/>
                  </a:cubicBezTo>
                  <a:cubicBezTo>
                    <a:pt x="139" y="2039"/>
                    <a:pt x="98" y="2057"/>
                    <a:pt x="72" y="2096"/>
                  </a:cubicBezTo>
                  <a:cubicBezTo>
                    <a:pt x="1" y="2144"/>
                    <a:pt x="1" y="2287"/>
                    <a:pt x="96" y="2334"/>
                  </a:cubicBezTo>
                  <a:cubicBezTo>
                    <a:pt x="287" y="2453"/>
                    <a:pt x="406" y="2477"/>
                    <a:pt x="549" y="2477"/>
                  </a:cubicBezTo>
                  <a:lnTo>
                    <a:pt x="549" y="2596"/>
                  </a:lnTo>
                  <a:cubicBezTo>
                    <a:pt x="549" y="2691"/>
                    <a:pt x="596" y="2739"/>
                    <a:pt x="691" y="2739"/>
                  </a:cubicBezTo>
                  <a:cubicBezTo>
                    <a:pt x="787" y="2739"/>
                    <a:pt x="882" y="2691"/>
                    <a:pt x="882" y="2596"/>
                  </a:cubicBezTo>
                  <a:lnTo>
                    <a:pt x="882" y="2453"/>
                  </a:lnTo>
                  <a:cubicBezTo>
                    <a:pt x="1168" y="2382"/>
                    <a:pt x="1358" y="2120"/>
                    <a:pt x="1406" y="1882"/>
                  </a:cubicBezTo>
                  <a:cubicBezTo>
                    <a:pt x="1477" y="1644"/>
                    <a:pt x="1311" y="1358"/>
                    <a:pt x="1001" y="1263"/>
                  </a:cubicBezTo>
                  <a:cubicBezTo>
                    <a:pt x="953" y="1263"/>
                    <a:pt x="930" y="1239"/>
                    <a:pt x="882" y="1239"/>
                  </a:cubicBezTo>
                  <a:lnTo>
                    <a:pt x="882" y="596"/>
                  </a:lnTo>
                  <a:cubicBezTo>
                    <a:pt x="953" y="643"/>
                    <a:pt x="1001" y="667"/>
                    <a:pt x="1001" y="667"/>
                  </a:cubicBezTo>
                  <a:cubicBezTo>
                    <a:pt x="1025" y="691"/>
                    <a:pt x="1061" y="703"/>
                    <a:pt x="1096" y="703"/>
                  </a:cubicBezTo>
                  <a:cubicBezTo>
                    <a:pt x="1132" y="703"/>
                    <a:pt x="1168" y="691"/>
                    <a:pt x="1192" y="667"/>
                  </a:cubicBezTo>
                  <a:cubicBezTo>
                    <a:pt x="1263" y="596"/>
                    <a:pt x="1263" y="524"/>
                    <a:pt x="1239" y="453"/>
                  </a:cubicBezTo>
                  <a:cubicBezTo>
                    <a:pt x="1168" y="405"/>
                    <a:pt x="1049" y="310"/>
                    <a:pt x="882" y="286"/>
                  </a:cubicBezTo>
                  <a:lnTo>
                    <a:pt x="882" y="167"/>
                  </a:lnTo>
                  <a:cubicBezTo>
                    <a:pt x="882"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97"/>
            <p:cNvSpPr/>
            <p:nvPr/>
          </p:nvSpPr>
          <p:spPr>
            <a:xfrm>
              <a:off x="4193302" y="3074510"/>
              <a:ext cx="23166" cy="92503"/>
            </a:xfrm>
            <a:custGeom>
              <a:rect b="b" l="l" r="r" t="t"/>
              <a:pathLst>
                <a:path extrusionOk="0" h="2859" w="716">
                  <a:moveTo>
                    <a:pt x="144" y="1596"/>
                  </a:moveTo>
                  <a:cubicBezTo>
                    <a:pt x="382" y="1668"/>
                    <a:pt x="358" y="1882"/>
                    <a:pt x="358" y="1953"/>
                  </a:cubicBezTo>
                  <a:cubicBezTo>
                    <a:pt x="310" y="2072"/>
                    <a:pt x="263" y="2191"/>
                    <a:pt x="144" y="2239"/>
                  </a:cubicBezTo>
                  <a:lnTo>
                    <a:pt x="144" y="1596"/>
                  </a:lnTo>
                  <a:close/>
                  <a:moveTo>
                    <a:pt x="1" y="1"/>
                  </a:moveTo>
                  <a:lnTo>
                    <a:pt x="1" y="2858"/>
                  </a:lnTo>
                  <a:cubicBezTo>
                    <a:pt x="72" y="2858"/>
                    <a:pt x="144" y="2763"/>
                    <a:pt x="144" y="2715"/>
                  </a:cubicBezTo>
                  <a:lnTo>
                    <a:pt x="144" y="2572"/>
                  </a:lnTo>
                  <a:cubicBezTo>
                    <a:pt x="430" y="2501"/>
                    <a:pt x="644" y="2239"/>
                    <a:pt x="668" y="2001"/>
                  </a:cubicBezTo>
                  <a:cubicBezTo>
                    <a:pt x="715" y="1668"/>
                    <a:pt x="549" y="1382"/>
                    <a:pt x="239" y="1287"/>
                  </a:cubicBezTo>
                  <a:cubicBezTo>
                    <a:pt x="191" y="1287"/>
                    <a:pt x="168" y="1263"/>
                    <a:pt x="120" y="1263"/>
                  </a:cubicBezTo>
                  <a:lnTo>
                    <a:pt x="120" y="620"/>
                  </a:lnTo>
                  <a:cubicBezTo>
                    <a:pt x="191" y="667"/>
                    <a:pt x="239" y="691"/>
                    <a:pt x="239" y="691"/>
                  </a:cubicBezTo>
                  <a:cubicBezTo>
                    <a:pt x="263" y="715"/>
                    <a:pt x="299" y="727"/>
                    <a:pt x="340" y="727"/>
                  </a:cubicBezTo>
                  <a:cubicBezTo>
                    <a:pt x="382" y="727"/>
                    <a:pt x="430" y="715"/>
                    <a:pt x="477" y="691"/>
                  </a:cubicBezTo>
                  <a:cubicBezTo>
                    <a:pt x="525" y="620"/>
                    <a:pt x="525" y="548"/>
                    <a:pt x="501" y="453"/>
                  </a:cubicBezTo>
                  <a:cubicBezTo>
                    <a:pt x="430" y="382"/>
                    <a:pt x="310" y="310"/>
                    <a:pt x="144" y="263"/>
                  </a:cubicBezTo>
                  <a:lnTo>
                    <a:pt x="144" y="143"/>
                  </a:lnTo>
                  <a:cubicBezTo>
                    <a:pt x="144" y="72"/>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97"/>
            <p:cNvSpPr/>
            <p:nvPr/>
          </p:nvSpPr>
          <p:spPr>
            <a:xfrm>
              <a:off x="4274221" y="3311830"/>
              <a:ext cx="90950" cy="77846"/>
            </a:xfrm>
            <a:custGeom>
              <a:rect b="b" l="l" r="r" t="t"/>
              <a:pathLst>
                <a:path extrusionOk="0" h="2406" w="2811">
                  <a:moveTo>
                    <a:pt x="0" y="0"/>
                  </a:moveTo>
                  <a:lnTo>
                    <a:pt x="0" y="2072"/>
                  </a:lnTo>
                  <a:cubicBezTo>
                    <a:pt x="0" y="2263"/>
                    <a:pt x="143" y="2406"/>
                    <a:pt x="310" y="2406"/>
                  </a:cubicBezTo>
                  <a:lnTo>
                    <a:pt x="2525" y="2406"/>
                  </a:lnTo>
                  <a:cubicBezTo>
                    <a:pt x="2691" y="2406"/>
                    <a:pt x="2811" y="2263"/>
                    <a:pt x="2811" y="2120"/>
                  </a:cubicBezTo>
                  <a:lnTo>
                    <a:pt x="2811" y="334"/>
                  </a:lnTo>
                  <a:cubicBezTo>
                    <a:pt x="2811" y="143"/>
                    <a:pt x="2668" y="0"/>
                    <a:pt x="24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97"/>
            <p:cNvSpPr/>
            <p:nvPr/>
          </p:nvSpPr>
          <p:spPr>
            <a:xfrm>
              <a:off x="4234166" y="3166202"/>
              <a:ext cx="131782" cy="223476"/>
            </a:xfrm>
            <a:custGeom>
              <a:rect b="b" l="l" r="r" t="t"/>
              <a:pathLst>
                <a:path extrusionOk="0" h="6907" w="4073">
                  <a:moveTo>
                    <a:pt x="2929" y="0"/>
                  </a:moveTo>
                  <a:cubicBezTo>
                    <a:pt x="2286" y="0"/>
                    <a:pt x="1786" y="524"/>
                    <a:pt x="1786" y="1167"/>
                  </a:cubicBezTo>
                  <a:lnTo>
                    <a:pt x="1786" y="3239"/>
                  </a:lnTo>
                  <a:lnTo>
                    <a:pt x="834" y="3239"/>
                  </a:lnTo>
                  <a:cubicBezTo>
                    <a:pt x="405" y="3239"/>
                    <a:pt x="0" y="3596"/>
                    <a:pt x="0" y="4073"/>
                  </a:cubicBezTo>
                  <a:lnTo>
                    <a:pt x="0" y="6287"/>
                  </a:lnTo>
                  <a:cubicBezTo>
                    <a:pt x="0" y="6645"/>
                    <a:pt x="286" y="6907"/>
                    <a:pt x="643" y="6907"/>
                  </a:cubicBezTo>
                  <a:cubicBezTo>
                    <a:pt x="953" y="6907"/>
                    <a:pt x="1262" y="6621"/>
                    <a:pt x="1262" y="6311"/>
                  </a:cubicBezTo>
                  <a:lnTo>
                    <a:pt x="1262" y="4525"/>
                  </a:lnTo>
                  <a:lnTo>
                    <a:pt x="2929" y="4525"/>
                  </a:lnTo>
                  <a:cubicBezTo>
                    <a:pt x="3572" y="4525"/>
                    <a:pt x="4072" y="4001"/>
                    <a:pt x="4072" y="3358"/>
                  </a:cubicBezTo>
                  <a:lnTo>
                    <a:pt x="4072" y="1167"/>
                  </a:lnTo>
                  <a:cubicBezTo>
                    <a:pt x="4072" y="501"/>
                    <a:pt x="3572" y="0"/>
                    <a:pt x="2929"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97"/>
            <p:cNvSpPr/>
            <p:nvPr/>
          </p:nvSpPr>
          <p:spPr>
            <a:xfrm>
              <a:off x="4295025" y="3112268"/>
              <a:ext cx="67848" cy="67848"/>
            </a:xfrm>
            <a:custGeom>
              <a:rect b="b" l="l" r="r" t="t"/>
              <a:pathLst>
                <a:path extrusionOk="0" h="2097" w="2097">
                  <a:moveTo>
                    <a:pt x="1048" y="0"/>
                  </a:moveTo>
                  <a:cubicBezTo>
                    <a:pt x="477" y="0"/>
                    <a:pt x="0" y="477"/>
                    <a:pt x="0" y="1048"/>
                  </a:cubicBezTo>
                  <a:cubicBezTo>
                    <a:pt x="0" y="1620"/>
                    <a:pt x="477" y="2096"/>
                    <a:pt x="1048" y="2096"/>
                  </a:cubicBezTo>
                  <a:cubicBezTo>
                    <a:pt x="1620" y="2096"/>
                    <a:pt x="2096" y="1620"/>
                    <a:pt x="2096" y="1048"/>
                  </a:cubicBezTo>
                  <a:cubicBezTo>
                    <a:pt x="2096" y="477"/>
                    <a:pt x="1620" y="0"/>
                    <a:pt x="1048"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97"/>
            <p:cNvSpPr/>
            <p:nvPr/>
          </p:nvSpPr>
          <p:spPr>
            <a:xfrm>
              <a:off x="4019946" y="3311053"/>
              <a:ext cx="90950" cy="77943"/>
            </a:xfrm>
            <a:custGeom>
              <a:rect b="b" l="l" r="r" t="t"/>
              <a:pathLst>
                <a:path extrusionOk="0" h="2409" w="2811">
                  <a:moveTo>
                    <a:pt x="310" y="1"/>
                  </a:moveTo>
                  <a:cubicBezTo>
                    <a:pt x="144" y="1"/>
                    <a:pt x="1" y="143"/>
                    <a:pt x="1" y="310"/>
                  </a:cubicBezTo>
                  <a:lnTo>
                    <a:pt x="1" y="2096"/>
                  </a:lnTo>
                  <a:cubicBezTo>
                    <a:pt x="1" y="2273"/>
                    <a:pt x="123" y="2408"/>
                    <a:pt x="255" y="2408"/>
                  </a:cubicBezTo>
                  <a:cubicBezTo>
                    <a:pt x="265" y="2408"/>
                    <a:pt x="276" y="2408"/>
                    <a:pt x="286" y="2406"/>
                  </a:cubicBezTo>
                  <a:lnTo>
                    <a:pt x="2501" y="2406"/>
                  </a:lnTo>
                  <a:cubicBezTo>
                    <a:pt x="2668" y="2406"/>
                    <a:pt x="2811" y="2263"/>
                    <a:pt x="2811" y="2072"/>
                  </a:cubicBezTo>
                  <a:lnTo>
                    <a:pt x="281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97"/>
            <p:cNvSpPr/>
            <p:nvPr/>
          </p:nvSpPr>
          <p:spPr>
            <a:xfrm>
              <a:off x="4019946" y="3165426"/>
              <a:ext cx="131782" cy="223476"/>
            </a:xfrm>
            <a:custGeom>
              <a:rect b="b" l="l" r="r" t="t"/>
              <a:pathLst>
                <a:path extrusionOk="0" h="6907" w="4073">
                  <a:moveTo>
                    <a:pt x="1144" y="1"/>
                  </a:moveTo>
                  <a:cubicBezTo>
                    <a:pt x="525" y="1"/>
                    <a:pt x="1" y="525"/>
                    <a:pt x="1" y="1168"/>
                  </a:cubicBezTo>
                  <a:lnTo>
                    <a:pt x="1" y="3358"/>
                  </a:lnTo>
                  <a:cubicBezTo>
                    <a:pt x="1" y="4025"/>
                    <a:pt x="525" y="4525"/>
                    <a:pt x="1144" y="4525"/>
                  </a:cubicBezTo>
                  <a:lnTo>
                    <a:pt x="2811" y="4525"/>
                  </a:lnTo>
                  <a:lnTo>
                    <a:pt x="2811" y="6311"/>
                  </a:lnTo>
                  <a:cubicBezTo>
                    <a:pt x="2811" y="6645"/>
                    <a:pt x="3073" y="6907"/>
                    <a:pt x="3454" y="6907"/>
                  </a:cubicBezTo>
                  <a:cubicBezTo>
                    <a:pt x="3811" y="6907"/>
                    <a:pt x="4073" y="6645"/>
                    <a:pt x="4073" y="6288"/>
                  </a:cubicBezTo>
                  <a:lnTo>
                    <a:pt x="4073" y="4073"/>
                  </a:lnTo>
                  <a:cubicBezTo>
                    <a:pt x="4073" y="3620"/>
                    <a:pt x="3716" y="3239"/>
                    <a:pt x="3239" y="3239"/>
                  </a:cubicBezTo>
                  <a:lnTo>
                    <a:pt x="2287" y="3239"/>
                  </a:lnTo>
                  <a:lnTo>
                    <a:pt x="2287" y="1168"/>
                  </a:lnTo>
                  <a:cubicBezTo>
                    <a:pt x="2287" y="525"/>
                    <a:pt x="1787" y="1"/>
                    <a:pt x="114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97"/>
            <p:cNvSpPr/>
            <p:nvPr/>
          </p:nvSpPr>
          <p:spPr>
            <a:xfrm>
              <a:off x="4022275" y="3112268"/>
              <a:ext cx="67816" cy="67848"/>
            </a:xfrm>
            <a:custGeom>
              <a:rect b="b" l="l" r="r" t="t"/>
              <a:pathLst>
                <a:path extrusionOk="0" h="2097" w="2096">
                  <a:moveTo>
                    <a:pt x="1048" y="0"/>
                  </a:moveTo>
                  <a:cubicBezTo>
                    <a:pt x="476" y="0"/>
                    <a:pt x="0" y="477"/>
                    <a:pt x="0" y="1048"/>
                  </a:cubicBezTo>
                  <a:cubicBezTo>
                    <a:pt x="0" y="1620"/>
                    <a:pt x="476" y="2096"/>
                    <a:pt x="1048" y="2096"/>
                  </a:cubicBezTo>
                  <a:cubicBezTo>
                    <a:pt x="1619" y="2096"/>
                    <a:pt x="2096" y="1620"/>
                    <a:pt x="2096" y="1048"/>
                  </a:cubicBezTo>
                  <a:cubicBezTo>
                    <a:pt x="2096" y="477"/>
                    <a:pt x="1619" y="0"/>
                    <a:pt x="10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97"/>
            <p:cNvSpPr/>
            <p:nvPr/>
          </p:nvSpPr>
          <p:spPr>
            <a:xfrm>
              <a:off x="4182528" y="3230911"/>
              <a:ext cx="20060" cy="147992"/>
            </a:xfrm>
            <a:custGeom>
              <a:rect b="b" l="l" r="r" t="t"/>
              <a:pathLst>
                <a:path extrusionOk="0" h="4574" w="620">
                  <a:moveTo>
                    <a:pt x="0" y="1"/>
                  </a:moveTo>
                  <a:lnTo>
                    <a:pt x="0" y="4573"/>
                  </a:lnTo>
                  <a:lnTo>
                    <a:pt x="620" y="4573"/>
                  </a:lnTo>
                  <a:lnTo>
                    <a:pt x="62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97"/>
            <p:cNvSpPr/>
            <p:nvPr/>
          </p:nvSpPr>
          <p:spPr>
            <a:xfrm>
              <a:off x="4193302" y="3230911"/>
              <a:ext cx="10062" cy="147992"/>
            </a:xfrm>
            <a:custGeom>
              <a:rect b="b" l="l" r="r" t="t"/>
              <a:pathLst>
                <a:path extrusionOk="0" h="4574" w="311">
                  <a:moveTo>
                    <a:pt x="1" y="1"/>
                  </a:moveTo>
                  <a:lnTo>
                    <a:pt x="1" y="4573"/>
                  </a:lnTo>
                  <a:lnTo>
                    <a:pt x="310" y="4573"/>
                  </a:lnTo>
                  <a:lnTo>
                    <a:pt x="310"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97"/>
            <p:cNvSpPr/>
            <p:nvPr/>
          </p:nvSpPr>
          <p:spPr>
            <a:xfrm>
              <a:off x="4114712" y="3219361"/>
              <a:ext cx="156469" cy="20837"/>
            </a:xfrm>
            <a:custGeom>
              <a:rect b="b" l="l" r="r" t="t"/>
              <a:pathLst>
                <a:path extrusionOk="0" h="644" w="4836">
                  <a:moveTo>
                    <a:pt x="334" y="1"/>
                  </a:moveTo>
                  <a:cubicBezTo>
                    <a:pt x="168" y="1"/>
                    <a:pt x="1" y="144"/>
                    <a:pt x="1" y="310"/>
                  </a:cubicBezTo>
                  <a:cubicBezTo>
                    <a:pt x="1" y="501"/>
                    <a:pt x="168" y="644"/>
                    <a:pt x="334" y="644"/>
                  </a:cubicBezTo>
                  <a:lnTo>
                    <a:pt x="4502" y="644"/>
                  </a:lnTo>
                  <a:cubicBezTo>
                    <a:pt x="4692" y="644"/>
                    <a:pt x="4811" y="525"/>
                    <a:pt x="4835" y="310"/>
                  </a:cubicBezTo>
                  <a:cubicBezTo>
                    <a:pt x="4835" y="144"/>
                    <a:pt x="4692" y="1"/>
                    <a:pt x="450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97"/>
            <p:cNvSpPr/>
            <p:nvPr/>
          </p:nvSpPr>
          <p:spPr>
            <a:xfrm>
              <a:off x="4193302" y="3220137"/>
              <a:ext cx="77878" cy="20060"/>
            </a:xfrm>
            <a:custGeom>
              <a:rect b="b" l="l" r="r" t="t"/>
              <a:pathLst>
                <a:path extrusionOk="0" h="620" w="2407">
                  <a:moveTo>
                    <a:pt x="1" y="0"/>
                  </a:moveTo>
                  <a:lnTo>
                    <a:pt x="1" y="620"/>
                  </a:lnTo>
                  <a:lnTo>
                    <a:pt x="2073" y="620"/>
                  </a:lnTo>
                  <a:cubicBezTo>
                    <a:pt x="2263" y="620"/>
                    <a:pt x="2406" y="477"/>
                    <a:pt x="2406" y="310"/>
                  </a:cubicBezTo>
                  <a:cubicBezTo>
                    <a:pt x="2382" y="143"/>
                    <a:pt x="2216" y="0"/>
                    <a:pt x="207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97"/>
            <p:cNvSpPr/>
            <p:nvPr/>
          </p:nvSpPr>
          <p:spPr>
            <a:xfrm>
              <a:off x="4168648" y="3368062"/>
              <a:ext cx="48597" cy="21613"/>
            </a:xfrm>
            <a:custGeom>
              <a:rect b="b" l="l" r="r" t="t"/>
              <a:pathLst>
                <a:path extrusionOk="0" h="668" w="1502">
                  <a:moveTo>
                    <a:pt x="334" y="1"/>
                  </a:moveTo>
                  <a:cubicBezTo>
                    <a:pt x="144" y="1"/>
                    <a:pt x="1" y="168"/>
                    <a:pt x="1" y="334"/>
                  </a:cubicBezTo>
                  <a:cubicBezTo>
                    <a:pt x="1" y="525"/>
                    <a:pt x="144" y="668"/>
                    <a:pt x="334" y="668"/>
                  </a:cubicBezTo>
                  <a:lnTo>
                    <a:pt x="1168" y="668"/>
                  </a:lnTo>
                  <a:cubicBezTo>
                    <a:pt x="1358" y="668"/>
                    <a:pt x="1501" y="525"/>
                    <a:pt x="1501" y="334"/>
                  </a:cubicBezTo>
                  <a:cubicBezTo>
                    <a:pt x="1501" y="168"/>
                    <a:pt x="1358" y="1"/>
                    <a:pt x="1168"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97"/>
            <p:cNvSpPr/>
            <p:nvPr/>
          </p:nvSpPr>
          <p:spPr>
            <a:xfrm>
              <a:off x="4193302" y="3369615"/>
              <a:ext cx="23943" cy="20060"/>
            </a:xfrm>
            <a:custGeom>
              <a:rect b="b" l="l" r="r" t="t"/>
              <a:pathLst>
                <a:path extrusionOk="0" h="620" w="740">
                  <a:moveTo>
                    <a:pt x="1" y="0"/>
                  </a:moveTo>
                  <a:lnTo>
                    <a:pt x="1" y="620"/>
                  </a:lnTo>
                  <a:lnTo>
                    <a:pt x="406" y="620"/>
                  </a:lnTo>
                  <a:cubicBezTo>
                    <a:pt x="596" y="620"/>
                    <a:pt x="739" y="477"/>
                    <a:pt x="739" y="286"/>
                  </a:cubicBezTo>
                  <a:cubicBezTo>
                    <a:pt x="739" y="120"/>
                    <a:pt x="596" y="0"/>
                    <a:pt x="40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8" name="Google Shape;22348;p97"/>
          <p:cNvGrpSpPr/>
          <p:nvPr/>
        </p:nvGrpSpPr>
        <p:grpSpPr>
          <a:xfrm>
            <a:off x="4430394" y="5663268"/>
            <a:ext cx="537650" cy="541282"/>
            <a:chOff x="4020722" y="3596904"/>
            <a:chExt cx="344449" cy="346776"/>
          </a:xfrm>
        </p:grpSpPr>
        <p:sp>
          <p:nvSpPr>
            <p:cNvPr id="22349" name="Google Shape;22349;p97"/>
            <p:cNvSpPr/>
            <p:nvPr/>
          </p:nvSpPr>
          <p:spPr>
            <a:xfrm>
              <a:off x="4249566" y="3867355"/>
              <a:ext cx="115604" cy="75549"/>
            </a:xfrm>
            <a:custGeom>
              <a:rect b="b" l="l" r="r" t="t"/>
              <a:pathLst>
                <a:path extrusionOk="0" h="2335" w="3573">
                  <a:moveTo>
                    <a:pt x="1782" y="0"/>
                  </a:moveTo>
                  <a:cubicBezTo>
                    <a:pt x="1768" y="0"/>
                    <a:pt x="1753" y="0"/>
                    <a:pt x="1739" y="1"/>
                  </a:cubicBezTo>
                  <a:cubicBezTo>
                    <a:pt x="786" y="72"/>
                    <a:pt x="0" y="858"/>
                    <a:pt x="0" y="1810"/>
                  </a:cubicBezTo>
                  <a:lnTo>
                    <a:pt x="0" y="2334"/>
                  </a:lnTo>
                  <a:lnTo>
                    <a:pt x="3239" y="2334"/>
                  </a:lnTo>
                  <a:cubicBezTo>
                    <a:pt x="3430" y="2334"/>
                    <a:pt x="3573" y="2168"/>
                    <a:pt x="3573" y="2001"/>
                  </a:cubicBezTo>
                  <a:lnTo>
                    <a:pt x="3573" y="1787"/>
                  </a:lnTo>
                  <a:cubicBezTo>
                    <a:pt x="3573" y="801"/>
                    <a:pt x="2763" y="0"/>
                    <a:pt x="1782"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97"/>
            <p:cNvSpPr/>
            <p:nvPr/>
          </p:nvSpPr>
          <p:spPr>
            <a:xfrm>
              <a:off x="4307352" y="3868131"/>
              <a:ext cx="57818" cy="74772"/>
            </a:xfrm>
            <a:custGeom>
              <a:rect b="b" l="l" r="r" t="t"/>
              <a:pathLst>
                <a:path extrusionOk="0" h="2311" w="1787">
                  <a:moveTo>
                    <a:pt x="0" y="0"/>
                  </a:moveTo>
                  <a:lnTo>
                    <a:pt x="0" y="2310"/>
                  </a:lnTo>
                  <a:lnTo>
                    <a:pt x="1453" y="2310"/>
                  </a:lnTo>
                  <a:cubicBezTo>
                    <a:pt x="1644" y="2310"/>
                    <a:pt x="1787" y="2144"/>
                    <a:pt x="1787" y="1977"/>
                  </a:cubicBezTo>
                  <a:lnTo>
                    <a:pt x="1787" y="1763"/>
                  </a:lnTo>
                  <a:cubicBezTo>
                    <a:pt x="1787" y="810"/>
                    <a:pt x="1001" y="0"/>
                    <a:pt x="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97"/>
            <p:cNvSpPr/>
            <p:nvPr/>
          </p:nvSpPr>
          <p:spPr>
            <a:xfrm>
              <a:off x="4020722" y="3868066"/>
              <a:ext cx="114828" cy="75614"/>
            </a:xfrm>
            <a:custGeom>
              <a:rect b="b" l="l" r="r" t="t"/>
              <a:pathLst>
                <a:path extrusionOk="0" h="2337" w="3549">
                  <a:moveTo>
                    <a:pt x="1761" y="1"/>
                  </a:moveTo>
                  <a:cubicBezTo>
                    <a:pt x="782" y="1"/>
                    <a:pt x="0" y="801"/>
                    <a:pt x="0" y="1788"/>
                  </a:cubicBezTo>
                  <a:lnTo>
                    <a:pt x="0" y="2146"/>
                  </a:lnTo>
                  <a:cubicBezTo>
                    <a:pt x="0" y="2241"/>
                    <a:pt x="96" y="2336"/>
                    <a:pt x="167" y="2336"/>
                  </a:cubicBezTo>
                  <a:lnTo>
                    <a:pt x="3549" y="2336"/>
                  </a:lnTo>
                  <a:lnTo>
                    <a:pt x="3549" y="1360"/>
                  </a:lnTo>
                  <a:cubicBezTo>
                    <a:pt x="3549" y="1074"/>
                    <a:pt x="3430" y="812"/>
                    <a:pt x="3215" y="598"/>
                  </a:cubicBezTo>
                  <a:cubicBezTo>
                    <a:pt x="2727" y="178"/>
                    <a:pt x="2222" y="1"/>
                    <a:pt x="176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97"/>
            <p:cNvSpPr/>
            <p:nvPr/>
          </p:nvSpPr>
          <p:spPr>
            <a:xfrm>
              <a:off x="4135516" y="3867355"/>
              <a:ext cx="114084" cy="75549"/>
            </a:xfrm>
            <a:custGeom>
              <a:rect b="b" l="l" r="r" t="t"/>
              <a:pathLst>
                <a:path extrusionOk="0" h="2335" w="3526">
                  <a:moveTo>
                    <a:pt x="1735" y="0"/>
                  </a:moveTo>
                  <a:cubicBezTo>
                    <a:pt x="1720" y="0"/>
                    <a:pt x="1706" y="0"/>
                    <a:pt x="1692" y="1"/>
                  </a:cubicBezTo>
                  <a:cubicBezTo>
                    <a:pt x="739" y="72"/>
                    <a:pt x="1" y="858"/>
                    <a:pt x="1" y="1810"/>
                  </a:cubicBezTo>
                  <a:lnTo>
                    <a:pt x="1" y="2334"/>
                  </a:lnTo>
                  <a:lnTo>
                    <a:pt x="3525" y="2334"/>
                  </a:lnTo>
                  <a:lnTo>
                    <a:pt x="3525" y="1787"/>
                  </a:lnTo>
                  <a:cubicBezTo>
                    <a:pt x="3525" y="801"/>
                    <a:pt x="2716"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97"/>
            <p:cNvSpPr/>
            <p:nvPr/>
          </p:nvSpPr>
          <p:spPr>
            <a:xfrm>
              <a:off x="4077731" y="3868131"/>
              <a:ext cx="57818" cy="74772"/>
            </a:xfrm>
            <a:custGeom>
              <a:rect b="b" l="l" r="r" t="t"/>
              <a:pathLst>
                <a:path extrusionOk="0" h="2311" w="1787">
                  <a:moveTo>
                    <a:pt x="1" y="0"/>
                  </a:moveTo>
                  <a:lnTo>
                    <a:pt x="1" y="2310"/>
                  </a:lnTo>
                  <a:lnTo>
                    <a:pt x="1787" y="2310"/>
                  </a:lnTo>
                  <a:lnTo>
                    <a:pt x="1787" y="1763"/>
                  </a:lnTo>
                  <a:cubicBezTo>
                    <a:pt x="1787" y="810"/>
                    <a:pt x="977"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97"/>
            <p:cNvSpPr/>
            <p:nvPr/>
          </p:nvSpPr>
          <p:spPr>
            <a:xfrm>
              <a:off x="4193302" y="3868131"/>
              <a:ext cx="57818" cy="74772"/>
            </a:xfrm>
            <a:custGeom>
              <a:rect b="b" l="l" r="r" t="t"/>
              <a:pathLst>
                <a:path extrusionOk="0" h="2311" w="1787">
                  <a:moveTo>
                    <a:pt x="1" y="0"/>
                  </a:moveTo>
                  <a:lnTo>
                    <a:pt x="1" y="2310"/>
                  </a:lnTo>
                  <a:lnTo>
                    <a:pt x="1787" y="2310"/>
                  </a:lnTo>
                  <a:lnTo>
                    <a:pt x="1787" y="1763"/>
                  </a:lnTo>
                  <a:cubicBezTo>
                    <a:pt x="1739" y="810"/>
                    <a:pt x="977"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97"/>
            <p:cNvSpPr/>
            <p:nvPr/>
          </p:nvSpPr>
          <p:spPr>
            <a:xfrm>
              <a:off x="4113968" y="3721727"/>
              <a:ext cx="156436" cy="64775"/>
            </a:xfrm>
            <a:custGeom>
              <a:rect b="b" l="l" r="r" t="t"/>
              <a:pathLst>
                <a:path extrusionOk="0" h="2002" w="4835">
                  <a:moveTo>
                    <a:pt x="0" y="1"/>
                  </a:moveTo>
                  <a:lnTo>
                    <a:pt x="0" y="1668"/>
                  </a:lnTo>
                  <a:cubicBezTo>
                    <a:pt x="0" y="1858"/>
                    <a:pt x="143" y="2001"/>
                    <a:pt x="333" y="2001"/>
                  </a:cubicBezTo>
                  <a:lnTo>
                    <a:pt x="4501" y="2001"/>
                  </a:lnTo>
                  <a:cubicBezTo>
                    <a:pt x="4668" y="2001"/>
                    <a:pt x="4834" y="1858"/>
                    <a:pt x="4834" y="1668"/>
                  </a:cubicBezTo>
                  <a:lnTo>
                    <a:pt x="4834"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97"/>
            <p:cNvSpPr/>
            <p:nvPr/>
          </p:nvSpPr>
          <p:spPr>
            <a:xfrm>
              <a:off x="4193302" y="3720951"/>
              <a:ext cx="77878" cy="64775"/>
            </a:xfrm>
            <a:custGeom>
              <a:rect b="b" l="l" r="r" t="t"/>
              <a:pathLst>
                <a:path extrusionOk="0" h="2002" w="2407">
                  <a:moveTo>
                    <a:pt x="1" y="1"/>
                  </a:moveTo>
                  <a:lnTo>
                    <a:pt x="1" y="2001"/>
                  </a:lnTo>
                  <a:lnTo>
                    <a:pt x="2073" y="2001"/>
                  </a:lnTo>
                  <a:cubicBezTo>
                    <a:pt x="2263" y="2001"/>
                    <a:pt x="2406" y="1858"/>
                    <a:pt x="2406" y="1668"/>
                  </a:cubicBezTo>
                  <a:lnTo>
                    <a:pt x="240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97"/>
            <p:cNvSpPr/>
            <p:nvPr/>
          </p:nvSpPr>
          <p:spPr>
            <a:xfrm>
              <a:off x="4128593" y="3657795"/>
              <a:ext cx="128708" cy="63966"/>
            </a:xfrm>
            <a:custGeom>
              <a:rect b="b" l="l" r="r" t="t"/>
              <a:pathLst>
                <a:path extrusionOk="0" h="1977" w="3978">
                  <a:moveTo>
                    <a:pt x="2001" y="0"/>
                  </a:moveTo>
                  <a:cubicBezTo>
                    <a:pt x="882" y="0"/>
                    <a:pt x="0" y="881"/>
                    <a:pt x="0" y="1977"/>
                  </a:cubicBezTo>
                  <a:lnTo>
                    <a:pt x="3978" y="1977"/>
                  </a:lnTo>
                  <a:cubicBezTo>
                    <a:pt x="3978" y="881"/>
                    <a:pt x="3096" y="0"/>
                    <a:pt x="200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97"/>
            <p:cNvSpPr/>
            <p:nvPr/>
          </p:nvSpPr>
          <p:spPr>
            <a:xfrm>
              <a:off x="4191781" y="3657795"/>
              <a:ext cx="64742" cy="63966"/>
            </a:xfrm>
            <a:custGeom>
              <a:rect b="b" l="l" r="r" t="t"/>
              <a:pathLst>
                <a:path extrusionOk="0" h="1977" w="2001">
                  <a:moveTo>
                    <a:pt x="0" y="0"/>
                  </a:moveTo>
                  <a:lnTo>
                    <a:pt x="0" y="1977"/>
                  </a:lnTo>
                  <a:lnTo>
                    <a:pt x="2001" y="1977"/>
                  </a:lnTo>
                  <a:cubicBezTo>
                    <a:pt x="2001" y="881"/>
                    <a:pt x="1120"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97"/>
            <p:cNvSpPr/>
            <p:nvPr/>
          </p:nvSpPr>
          <p:spPr>
            <a:xfrm>
              <a:off x="4152470" y="3596904"/>
              <a:ext cx="80952" cy="80952"/>
            </a:xfrm>
            <a:custGeom>
              <a:rect b="b" l="l" r="r" t="t"/>
              <a:pathLst>
                <a:path extrusionOk="0" h="2502" w="2502">
                  <a:moveTo>
                    <a:pt x="1263" y="1"/>
                  </a:moveTo>
                  <a:cubicBezTo>
                    <a:pt x="572" y="1"/>
                    <a:pt x="1" y="572"/>
                    <a:pt x="1" y="1239"/>
                  </a:cubicBezTo>
                  <a:cubicBezTo>
                    <a:pt x="1" y="1930"/>
                    <a:pt x="572" y="2501"/>
                    <a:pt x="1263" y="2501"/>
                  </a:cubicBezTo>
                  <a:cubicBezTo>
                    <a:pt x="1930" y="2501"/>
                    <a:pt x="2501" y="1930"/>
                    <a:pt x="2501" y="1239"/>
                  </a:cubicBezTo>
                  <a:cubicBezTo>
                    <a:pt x="2501" y="572"/>
                    <a:pt x="1930"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97"/>
            <p:cNvSpPr/>
            <p:nvPr/>
          </p:nvSpPr>
          <p:spPr>
            <a:xfrm>
              <a:off x="4193302" y="3596904"/>
              <a:ext cx="40120" cy="80952"/>
            </a:xfrm>
            <a:custGeom>
              <a:rect b="b" l="l" r="r" t="t"/>
              <a:pathLst>
                <a:path extrusionOk="0" h="2502" w="1240">
                  <a:moveTo>
                    <a:pt x="1" y="1"/>
                  </a:moveTo>
                  <a:lnTo>
                    <a:pt x="1" y="2501"/>
                  </a:lnTo>
                  <a:cubicBezTo>
                    <a:pt x="668" y="2501"/>
                    <a:pt x="1239" y="1930"/>
                    <a:pt x="1239" y="1239"/>
                  </a:cubicBezTo>
                  <a:cubicBezTo>
                    <a:pt x="1239" y="572"/>
                    <a:pt x="668"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97"/>
            <p:cNvSpPr/>
            <p:nvPr/>
          </p:nvSpPr>
          <p:spPr>
            <a:xfrm>
              <a:off x="4093908" y="3711730"/>
              <a:ext cx="197301" cy="20060"/>
            </a:xfrm>
            <a:custGeom>
              <a:rect b="b" l="l" r="r" t="t"/>
              <a:pathLst>
                <a:path extrusionOk="0" h="620" w="6098">
                  <a:moveTo>
                    <a:pt x="334" y="0"/>
                  </a:moveTo>
                  <a:cubicBezTo>
                    <a:pt x="144" y="0"/>
                    <a:pt x="1" y="167"/>
                    <a:pt x="25" y="357"/>
                  </a:cubicBezTo>
                  <a:cubicBezTo>
                    <a:pt x="48" y="500"/>
                    <a:pt x="215" y="619"/>
                    <a:pt x="358" y="619"/>
                  </a:cubicBezTo>
                  <a:lnTo>
                    <a:pt x="5764" y="619"/>
                  </a:lnTo>
                  <a:cubicBezTo>
                    <a:pt x="5954" y="619"/>
                    <a:pt x="6097" y="476"/>
                    <a:pt x="6074" y="262"/>
                  </a:cubicBezTo>
                  <a:cubicBezTo>
                    <a:pt x="6050" y="119"/>
                    <a:pt x="5883" y="0"/>
                    <a:pt x="5740"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97"/>
            <p:cNvSpPr/>
            <p:nvPr/>
          </p:nvSpPr>
          <p:spPr>
            <a:xfrm>
              <a:off x="4193302" y="3711730"/>
              <a:ext cx="97906" cy="20060"/>
            </a:xfrm>
            <a:custGeom>
              <a:rect b="b" l="l" r="r" t="t"/>
              <a:pathLst>
                <a:path extrusionOk="0" h="620" w="3026">
                  <a:moveTo>
                    <a:pt x="1" y="0"/>
                  </a:moveTo>
                  <a:lnTo>
                    <a:pt x="1" y="619"/>
                  </a:lnTo>
                  <a:lnTo>
                    <a:pt x="2692" y="619"/>
                  </a:lnTo>
                  <a:cubicBezTo>
                    <a:pt x="2882" y="619"/>
                    <a:pt x="3025" y="476"/>
                    <a:pt x="3002" y="262"/>
                  </a:cubicBezTo>
                  <a:cubicBezTo>
                    <a:pt x="3002" y="119"/>
                    <a:pt x="2859" y="0"/>
                    <a:pt x="2692"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97"/>
            <p:cNvSpPr/>
            <p:nvPr/>
          </p:nvSpPr>
          <p:spPr>
            <a:xfrm>
              <a:off x="4270370" y="3806496"/>
              <a:ext cx="74772" cy="75517"/>
            </a:xfrm>
            <a:custGeom>
              <a:rect b="b" l="l" r="r" t="t"/>
              <a:pathLst>
                <a:path extrusionOk="0" h="2334" w="2311">
                  <a:moveTo>
                    <a:pt x="1143" y="0"/>
                  </a:moveTo>
                  <a:cubicBezTo>
                    <a:pt x="500" y="0"/>
                    <a:pt x="0" y="548"/>
                    <a:pt x="0" y="1167"/>
                  </a:cubicBezTo>
                  <a:cubicBezTo>
                    <a:pt x="0" y="1834"/>
                    <a:pt x="524" y="2334"/>
                    <a:pt x="1143" y="2334"/>
                  </a:cubicBezTo>
                  <a:cubicBezTo>
                    <a:pt x="1786" y="2334"/>
                    <a:pt x="2310" y="1786"/>
                    <a:pt x="2310" y="1167"/>
                  </a:cubicBezTo>
                  <a:cubicBezTo>
                    <a:pt x="2310" y="524"/>
                    <a:pt x="1786"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97"/>
            <p:cNvSpPr/>
            <p:nvPr/>
          </p:nvSpPr>
          <p:spPr>
            <a:xfrm>
              <a:off x="4307352" y="3806496"/>
              <a:ext cx="37791" cy="74772"/>
            </a:xfrm>
            <a:custGeom>
              <a:rect b="b" l="l" r="r" t="t"/>
              <a:pathLst>
                <a:path extrusionOk="0" h="2311" w="1168">
                  <a:moveTo>
                    <a:pt x="0" y="0"/>
                  </a:moveTo>
                  <a:lnTo>
                    <a:pt x="0" y="2310"/>
                  </a:lnTo>
                  <a:cubicBezTo>
                    <a:pt x="14" y="2311"/>
                    <a:pt x="27" y="2311"/>
                    <a:pt x="41" y="2311"/>
                  </a:cubicBezTo>
                  <a:cubicBezTo>
                    <a:pt x="665"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97"/>
            <p:cNvSpPr/>
            <p:nvPr/>
          </p:nvSpPr>
          <p:spPr>
            <a:xfrm>
              <a:off x="4155544"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787" y="2334"/>
                    <a:pt x="2287"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97"/>
            <p:cNvSpPr/>
            <p:nvPr/>
          </p:nvSpPr>
          <p:spPr>
            <a:xfrm>
              <a:off x="4191781" y="3806496"/>
              <a:ext cx="37791" cy="74772"/>
            </a:xfrm>
            <a:custGeom>
              <a:rect b="b" l="l" r="r" t="t"/>
              <a:pathLst>
                <a:path extrusionOk="0" h="2311" w="1168">
                  <a:moveTo>
                    <a:pt x="0" y="0"/>
                  </a:moveTo>
                  <a:lnTo>
                    <a:pt x="0" y="2310"/>
                  </a:lnTo>
                  <a:cubicBezTo>
                    <a:pt x="14" y="2311"/>
                    <a:pt x="28" y="2311"/>
                    <a:pt x="42" y="2311"/>
                  </a:cubicBezTo>
                  <a:cubicBezTo>
                    <a:pt x="688"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97"/>
            <p:cNvSpPr/>
            <p:nvPr/>
          </p:nvSpPr>
          <p:spPr>
            <a:xfrm>
              <a:off x="4039973"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811" y="2334"/>
                    <a:pt x="2311"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97"/>
            <p:cNvSpPr/>
            <p:nvPr/>
          </p:nvSpPr>
          <p:spPr>
            <a:xfrm>
              <a:off x="4077731" y="3806496"/>
              <a:ext cx="37014" cy="74772"/>
            </a:xfrm>
            <a:custGeom>
              <a:rect b="b" l="l" r="r" t="t"/>
              <a:pathLst>
                <a:path extrusionOk="0" h="2311" w="1144">
                  <a:moveTo>
                    <a:pt x="1" y="0"/>
                  </a:moveTo>
                  <a:lnTo>
                    <a:pt x="1" y="2310"/>
                  </a:lnTo>
                  <a:cubicBezTo>
                    <a:pt x="14" y="2311"/>
                    <a:pt x="28" y="2311"/>
                    <a:pt x="41" y="2311"/>
                  </a:cubicBezTo>
                  <a:cubicBezTo>
                    <a:pt x="665" y="2311"/>
                    <a:pt x="1144" y="1773"/>
                    <a:pt x="1144" y="1167"/>
                  </a:cubicBezTo>
                  <a:cubicBezTo>
                    <a:pt x="1144"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9" name="Google Shape;22369;p97"/>
          <p:cNvGrpSpPr/>
          <p:nvPr/>
        </p:nvGrpSpPr>
        <p:grpSpPr>
          <a:xfrm>
            <a:off x="4462867" y="6540033"/>
            <a:ext cx="473919" cy="541240"/>
            <a:chOff x="4041526" y="4158609"/>
            <a:chExt cx="303619" cy="346749"/>
          </a:xfrm>
        </p:grpSpPr>
        <p:sp>
          <p:nvSpPr>
            <p:cNvPr id="22370" name="Google Shape;22370;p97"/>
            <p:cNvSpPr/>
            <p:nvPr/>
          </p:nvSpPr>
          <p:spPr>
            <a:xfrm>
              <a:off x="4041526"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0" y="9187"/>
                  </a:cubicBezTo>
                  <a:lnTo>
                    <a:pt x="3215" y="9187"/>
                  </a:lnTo>
                  <a:lnTo>
                    <a:pt x="3215" y="10425"/>
                  </a:lnTo>
                  <a:cubicBezTo>
                    <a:pt x="3215" y="10592"/>
                    <a:pt x="3334" y="10711"/>
                    <a:pt x="3501" y="10711"/>
                  </a:cubicBezTo>
                  <a:lnTo>
                    <a:pt x="7716" y="10711"/>
                  </a:lnTo>
                  <a:cubicBezTo>
                    <a:pt x="7907"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97"/>
            <p:cNvSpPr/>
            <p:nvPr/>
          </p:nvSpPr>
          <p:spPr>
            <a:xfrm>
              <a:off x="4203332"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63" y="1977"/>
                    <a:pt x="3073"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97"/>
            <p:cNvSpPr/>
            <p:nvPr/>
          </p:nvSpPr>
          <p:spPr>
            <a:xfrm>
              <a:off x="4118563" y="4198761"/>
              <a:ext cx="171870" cy="183323"/>
            </a:xfrm>
            <a:custGeom>
              <a:rect b="b" l="l" r="r" t="t"/>
              <a:pathLst>
                <a:path extrusionOk="0" h="5666" w="5312">
                  <a:moveTo>
                    <a:pt x="2610" y="1"/>
                  </a:moveTo>
                  <a:cubicBezTo>
                    <a:pt x="1976" y="1"/>
                    <a:pt x="1351" y="240"/>
                    <a:pt x="882" y="688"/>
                  </a:cubicBezTo>
                  <a:cubicBezTo>
                    <a:pt x="334" y="1165"/>
                    <a:pt x="1" y="1879"/>
                    <a:pt x="1" y="2617"/>
                  </a:cubicBezTo>
                  <a:cubicBezTo>
                    <a:pt x="1" y="3236"/>
                    <a:pt x="239" y="3856"/>
                    <a:pt x="668" y="4332"/>
                  </a:cubicBezTo>
                  <a:cubicBezTo>
                    <a:pt x="906" y="4618"/>
                    <a:pt x="1049" y="4927"/>
                    <a:pt x="1049" y="5284"/>
                  </a:cubicBezTo>
                  <a:lnTo>
                    <a:pt x="1049" y="5332"/>
                  </a:lnTo>
                  <a:cubicBezTo>
                    <a:pt x="1049" y="5499"/>
                    <a:pt x="1192" y="5666"/>
                    <a:pt x="1382" y="5666"/>
                  </a:cubicBezTo>
                  <a:lnTo>
                    <a:pt x="3883" y="5666"/>
                  </a:lnTo>
                  <a:cubicBezTo>
                    <a:pt x="4049" y="5666"/>
                    <a:pt x="4216" y="5499"/>
                    <a:pt x="4192" y="5356"/>
                  </a:cubicBezTo>
                  <a:lnTo>
                    <a:pt x="4192" y="5332"/>
                  </a:lnTo>
                  <a:cubicBezTo>
                    <a:pt x="4192" y="4975"/>
                    <a:pt x="4359" y="4641"/>
                    <a:pt x="4597" y="4332"/>
                  </a:cubicBezTo>
                  <a:cubicBezTo>
                    <a:pt x="5073" y="3784"/>
                    <a:pt x="5312" y="3070"/>
                    <a:pt x="5216" y="2308"/>
                  </a:cubicBezTo>
                  <a:cubicBezTo>
                    <a:pt x="5097" y="1117"/>
                    <a:pt x="4121" y="141"/>
                    <a:pt x="2930" y="22"/>
                  </a:cubicBezTo>
                  <a:cubicBezTo>
                    <a:pt x="2824" y="8"/>
                    <a:pt x="2716" y="1"/>
                    <a:pt x="26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97"/>
            <p:cNvSpPr/>
            <p:nvPr/>
          </p:nvSpPr>
          <p:spPr>
            <a:xfrm>
              <a:off x="4203332" y="4198664"/>
              <a:ext cx="87100" cy="183420"/>
            </a:xfrm>
            <a:custGeom>
              <a:rect b="b" l="l" r="r" t="t"/>
              <a:pathLst>
                <a:path extrusionOk="0" h="5669" w="2692">
                  <a:moveTo>
                    <a:pt x="0" y="1"/>
                  </a:moveTo>
                  <a:lnTo>
                    <a:pt x="0" y="5669"/>
                  </a:lnTo>
                  <a:lnTo>
                    <a:pt x="1263" y="5669"/>
                  </a:lnTo>
                  <a:cubicBezTo>
                    <a:pt x="1429" y="5669"/>
                    <a:pt x="1596" y="5502"/>
                    <a:pt x="1596" y="5335"/>
                  </a:cubicBezTo>
                  <a:lnTo>
                    <a:pt x="1596" y="5287"/>
                  </a:lnTo>
                  <a:cubicBezTo>
                    <a:pt x="1596" y="4930"/>
                    <a:pt x="1739" y="4621"/>
                    <a:pt x="1977" y="4311"/>
                  </a:cubicBezTo>
                  <a:cubicBezTo>
                    <a:pt x="2477" y="3740"/>
                    <a:pt x="2692" y="3025"/>
                    <a:pt x="2596" y="2287"/>
                  </a:cubicBezTo>
                  <a:cubicBezTo>
                    <a:pt x="2477" y="1096"/>
                    <a:pt x="1501" y="144"/>
                    <a:pt x="310" y="25"/>
                  </a:cubicBezTo>
                  <a:cubicBezTo>
                    <a:pt x="215" y="25"/>
                    <a:pt x="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97"/>
            <p:cNvSpPr/>
            <p:nvPr/>
          </p:nvSpPr>
          <p:spPr>
            <a:xfrm>
              <a:off x="4172498" y="4272820"/>
              <a:ext cx="63222" cy="110104"/>
            </a:xfrm>
            <a:custGeom>
              <a:rect b="b" l="l" r="r" t="t"/>
              <a:pathLst>
                <a:path extrusionOk="0" h="3403" w="1954">
                  <a:moveTo>
                    <a:pt x="1608" y="1"/>
                  </a:moveTo>
                  <a:cubicBezTo>
                    <a:pt x="1525" y="1"/>
                    <a:pt x="1442" y="31"/>
                    <a:pt x="1382" y="90"/>
                  </a:cubicBezTo>
                  <a:lnTo>
                    <a:pt x="953" y="495"/>
                  </a:lnTo>
                  <a:lnTo>
                    <a:pt x="572" y="114"/>
                  </a:lnTo>
                  <a:cubicBezTo>
                    <a:pt x="510" y="51"/>
                    <a:pt x="433" y="21"/>
                    <a:pt x="358" y="21"/>
                  </a:cubicBezTo>
                  <a:cubicBezTo>
                    <a:pt x="291" y="21"/>
                    <a:pt x="224" y="45"/>
                    <a:pt x="168" y="90"/>
                  </a:cubicBezTo>
                  <a:cubicBezTo>
                    <a:pt x="1" y="209"/>
                    <a:pt x="1" y="424"/>
                    <a:pt x="120" y="566"/>
                  </a:cubicBezTo>
                  <a:lnTo>
                    <a:pt x="668" y="1090"/>
                  </a:lnTo>
                  <a:lnTo>
                    <a:pt x="668" y="3067"/>
                  </a:lnTo>
                  <a:cubicBezTo>
                    <a:pt x="668" y="3210"/>
                    <a:pt x="787" y="3377"/>
                    <a:pt x="930" y="3400"/>
                  </a:cubicBezTo>
                  <a:cubicBezTo>
                    <a:pt x="944" y="3402"/>
                    <a:pt x="957" y="3403"/>
                    <a:pt x="971" y="3403"/>
                  </a:cubicBezTo>
                  <a:cubicBezTo>
                    <a:pt x="1144" y="3403"/>
                    <a:pt x="1287" y="3267"/>
                    <a:pt x="1287" y="3091"/>
                  </a:cubicBezTo>
                  <a:lnTo>
                    <a:pt x="1287" y="1138"/>
                  </a:lnTo>
                  <a:lnTo>
                    <a:pt x="1835" y="590"/>
                  </a:lnTo>
                  <a:cubicBezTo>
                    <a:pt x="1954" y="424"/>
                    <a:pt x="1954" y="233"/>
                    <a:pt x="1835" y="90"/>
                  </a:cubicBezTo>
                  <a:cubicBezTo>
                    <a:pt x="1775" y="31"/>
                    <a:pt x="1692" y="1"/>
                    <a:pt x="1608"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97"/>
            <p:cNvSpPr/>
            <p:nvPr/>
          </p:nvSpPr>
          <p:spPr>
            <a:xfrm>
              <a:off x="4203332" y="4272820"/>
              <a:ext cx="32387" cy="109263"/>
            </a:xfrm>
            <a:custGeom>
              <a:rect b="b" l="l" r="r" t="t"/>
              <a:pathLst>
                <a:path extrusionOk="0" h="3377" w="1001">
                  <a:moveTo>
                    <a:pt x="638" y="1"/>
                  </a:moveTo>
                  <a:cubicBezTo>
                    <a:pt x="560" y="1"/>
                    <a:pt x="489" y="31"/>
                    <a:pt x="429" y="90"/>
                  </a:cubicBezTo>
                  <a:lnTo>
                    <a:pt x="0" y="495"/>
                  </a:lnTo>
                  <a:lnTo>
                    <a:pt x="0" y="3377"/>
                  </a:lnTo>
                  <a:cubicBezTo>
                    <a:pt x="191" y="3377"/>
                    <a:pt x="334" y="3210"/>
                    <a:pt x="334" y="3043"/>
                  </a:cubicBezTo>
                  <a:lnTo>
                    <a:pt x="334" y="1067"/>
                  </a:lnTo>
                  <a:lnTo>
                    <a:pt x="882" y="543"/>
                  </a:lnTo>
                  <a:cubicBezTo>
                    <a:pt x="1001" y="424"/>
                    <a:pt x="1001" y="209"/>
                    <a:pt x="882" y="90"/>
                  </a:cubicBezTo>
                  <a:cubicBezTo>
                    <a:pt x="798" y="31"/>
                    <a:pt x="715" y="1"/>
                    <a:pt x="6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97"/>
            <p:cNvSpPr/>
            <p:nvPr/>
          </p:nvSpPr>
          <p:spPr>
            <a:xfrm>
              <a:off x="4152470" y="4371274"/>
              <a:ext cx="102533" cy="50862"/>
            </a:xfrm>
            <a:custGeom>
              <a:rect b="b" l="l" r="r" t="t"/>
              <a:pathLst>
                <a:path extrusionOk="0" h="1572" w="3169">
                  <a:moveTo>
                    <a:pt x="1" y="0"/>
                  </a:moveTo>
                  <a:lnTo>
                    <a:pt x="1" y="834"/>
                  </a:lnTo>
                  <a:cubicBezTo>
                    <a:pt x="1" y="1238"/>
                    <a:pt x="334" y="1572"/>
                    <a:pt x="739" y="1572"/>
                  </a:cubicBezTo>
                  <a:lnTo>
                    <a:pt x="2406" y="1572"/>
                  </a:lnTo>
                  <a:cubicBezTo>
                    <a:pt x="2835" y="1572"/>
                    <a:pt x="3168" y="1238"/>
                    <a:pt x="3168" y="834"/>
                  </a:cubicBezTo>
                  <a:lnTo>
                    <a:pt x="316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97"/>
            <p:cNvSpPr/>
            <p:nvPr/>
          </p:nvSpPr>
          <p:spPr>
            <a:xfrm>
              <a:off x="4203332" y="4371274"/>
              <a:ext cx="51671" cy="50862"/>
            </a:xfrm>
            <a:custGeom>
              <a:rect b="b" l="l" r="r" t="t"/>
              <a:pathLst>
                <a:path extrusionOk="0" h="1572" w="1597">
                  <a:moveTo>
                    <a:pt x="0" y="0"/>
                  </a:moveTo>
                  <a:lnTo>
                    <a:pt x="0" y="1572"/>
                  </a:lnTo>
                  <a:lnTo>
                    <a:pt x="834" y="1572"/>
                  </a:lnTo>
                  <a:cubicBezTo>
                    <a:pt x="1263" y="1572"/>
                    <a:pt x="1596" y="1238"/>
                    <a:pt x="1596" y="834"/>
                  </a:cubicBez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8" name="Google Shape;22378;p97"/>
          <p:cNvGrpSpPr/>
          <p:nvPr/>
        </p:nvGrpSpPr>
        <p:grpSpPr>
          <a:xfrm>
            <a:off x="5320381" y="3064285"/>
            <a:ext cx="497957" cy="541289"/>
            <a:chOff x="4781217" y="1931850"/>
            <a:chExt cx="319019" cy="346780"/>
          </a:xfrm>
        </p:grpSpPr>
        <p:sp>
          <p:nvSpPr>
            <p:cNvPr id="22379" name="Google Shape;22379;p97"/>
            <p:cNvSpPr/>
            <p:nvPr/>
          </p:nvSpPr>
          <p:spPr>
            <a:xfrm>
              <a:off x="4781217" y="2011992"/>
              <a:ext cx="61669" cy="75549"/>
            </a:xfrm>
            <a:custGeom>
              <a:rect b="b" l="l" r="r" t="t"/>
              <a:pathLst>
                <a:path extrusionOk="0" h="2335" w="1906">
                  <a:moveTo>
                    <a:pt x="1167" y="1"/>
                  </a:moveTo>
                  <a:cubicBezTo>
                    <a:pt x="524" y="1"/>
                    <a:pt x="0" y="524"/>
                    <a:pt x="0" y="1167"/>
                  </a:cubicBezTo>
                  <a:cubicBezTo>
                    <a:pt x="0" y="1834"/>
                    <a:pt x="548" y="2334"/>
                    <a:pt x="1167" y="2334"/>
                  </a:cubicBezTo>
                  <a:cubicBezTo>
                    <a:pt x="1358" y="2334"/>
                    <a:pt x="1477" y="2191"/>
                    <a:pt x="1501" y="2072"/>
                  </a:cubicBezTo>
                  <a:cubicBezTo>
                    <a:pt x="1501" y="1882"/>
                    <a:pt x="1358" y="1739"/>
                    <a:pt x="1167" y="1739"/>
                  </a:cubicBezTo>
                  <a:cubicBezTo>
                    <a:pt x="881" y="1739"/>
                    <a:pt x="643" y="1501"/>
                    <a:pt x="643" y="1191"/>
                  </a:cubicBezTo>
                  <a:cubicBezTo>
                    <a:pt x="643" y="905"/>
                    <a:pt x="881" y="667"/>
                    <a:pt x="1167" y="667"/>
                  </a:cubicBezTo>
                  <a:lnTo>
                    <a:pt x="1596" y="667"/>
                  </a:lnTo>
                  <a:cubicBezTo>
                    <a:pt x="1763" y="667"/>
                    <a:pt x="1906" y="524"/>
                    <a:pt x="1906" y="334"/>
                  </a:cubicBezTo>
                  <a:cubicBezTo>
                    <a:pt x="1906" y="167"/>
                    <a:pt x="1763" y="1"/>
                    <a:pt x="159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97"/>
            <p:cNvSpPr/>
            <p:nvPr/>
          </p:nvSpPr>
          <p:spPr>
            <a:xfrm>
              <a:off x="4820496" y="1931850"/>
              <a:ext cx="238133" cy="305949"/>
            </a:xfrm>
            <a:custGeom>
              <a:rect b="b" l="l" r="r" t="t"/>
              <a:pathLst>
                <a:path extrusionOk="0" h="9456" w="7360">
                  <a:moveTo>
                    <a:pt x="334" y="1"/>
                  </a:moveTo>
                  <a:cubicBezTo>
                    <a:pt x="168" y="1"/>
                    <a:pt x="1" y="144"/>
                    <a:pt x="1" y="310"/>
                  </a:cubicBezTo>
                  <a:lnTo>
                    <a:pt x="1" y="9122"/>
                  </a:lnTo>
                  <a:cubicBezTo>
                    <a:pt x="1" y="9312"/>
                    <a:pt x="168" y="9455"/>
                    <a:pt x="334" y="9455"/>
                  </a:cubicBezTo>
                  <a:lnTo>
                    <a:pt x="7026" y="9455"/>
                  </a:lnTo>
                  <a:cubicBezTo>
                    <a:pt x="7217" y="9455"/>
                    <a:pt x="7360" y="9312"/>
                    <a:pt x="7360" y="9122"/>
                  </a:cubicBezTo>
                  <a:lnTo>
                    <a:pt x="7360" y="310"/>
                  </a:lnTo>
                  <a:cubicBezTo>
                    <a:pt x="7360" y="144"/>
                    <a:pt x="7217" y="1"/>
                    <a:pt x="702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97"/>
            <p:cNvSpPr/>
            <p:nvPr/>
          </p:nvSpPr>
          <p:spPr>
            <a:xfrm>
              <a:off x="4939949" y="1931850"/>
              <a:ext cx="118678" cy="305172"/>
            </a:xfrm>
            <a:custGeom>
              <a:rect b="b" l="l" r="r" t="t"/>
              <a:pathLst>
                <a:path extrusionOk="0" h="9432" w="3668">
                  <a:moveTo>
                    <a:pt x="0" y="1"/>
                  </a:moveTo>
                  <a:lnTo>
                    <a:pt x="0" y="9431"/>
                  </a:lnTo>
                  <a:lnTo>
                    <a:pt x="3334" y="9431"/>
                  </a:lnTo>
                  <a:cubicBezTo>
                    <a:pt x="3525" y="9431"/>
                    <a:pt x="3668" y="9288"/>
                    <a:pt x="3668" y="9098"/>
                  </a:cubicBezTo>
                  <a:lnTo>
                    <a:pt x="3668" y="287"/>
                  </a:lnTo>
                  <a:cubicBezTo>
                    <a:pt x="3668" y="144"/>
                    <a:pt x="3525" y="1"/>
                    <a:pt x="3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97"/>
            <p:cNvSpPr/>
            <p:nvPr/>
          </p:nvSpPr>
          <p:spPr>
            <a:xfrm>
              <a:off x="4862104" y="1971937"/>
              <a:ext cx="238133" cy="306693"/>
            </a:xfrm>
            <a:custGeom>
              <a:rect b="b" l="l" r="r" t="t"/>
              <a:pathLst>
                <a:path extrusionOk="0" h="9479" w="7360">
                  <a:moveTo>
                    <a:pt x="334" y="0"/>
                  </a:moveTo>
                  <a:cubicBezTo>
                    <a:pt x="168" y="0"/>
                    <a:pt x="1" y="143"/>
                    <a:pt x="1" y="334"/>
                  </a:cubicBezTo>
                  <a:lnTo>
                    <a:pt x="1" y="9145"/>
                  </a:lnTo>
                  <a:cubicBezTo>
                    <a:pt x="1" y="9312"/>
                    <a:pt x="168" y="9478"/>
                    <a:pt x="334" y="9478"/>
                  </a:cubicBezTo>
                  <a:lnTo>
                    <a:pt x="7026" y="9478"/>
                  </a:lnTo>
                  <a:cubicBezTo>
                    <a:pt x="7193" y="9478"/>
                    <a:pt x="7336" y="9312"/>
                    <a:pt x="7360" y="9145"/>
                  </a:cubicBezTo>
                  <a:lnTo>
                    <a:pt x="7360" y="334"/>
                  </a:lnTo>
                  <a:cubicBezTo>
                    <a:pt x="7360" y="143"/>
                    <a:pt x="7217" y="0"/>
                    <a:pt x="702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97"/>
            <p:cNvSpPr/>
            <p:nvPr/>
          </p:nvSpPr>
          <p:spPr>
            <a:xfrm>
              <a:off x="4984631" y="1971937"/>
              <a:ext cx="115604" cy="306693"/>
            </a:xfrm>
            <a:custGeom>
              <a:rect b="b" l="l" r="r" t="t"/>
              <a:pathLst>
                <a:path extrusionOk="0" h="9479" w="3573">
                  <a:moveTo>
                    <a:pt x="0" y="0"/>
                  </a:moveTo>
                  <a:lnTo>
                    <a:pt x="0" y="9478"/>
                  </a:lnTo>
                  <a:lnTo>
                    <a:pt x="3239" y="9478"/>
                  </a:lnTo>
                  <a:cubicBezTo>
                    <a:pt x="3430" y="9478"/>
                    <a:pt x="3573" y="9312"/>
                    <a:pt x="3573" y="9145"/>
                  </a:cubicBezTo>
                  <a:lnTo>
                    <a:pt x="3573" y="334"/>
                  </a:lnTo>
                  <a:cubicBezTo>
                    <a:pt x="3549" y="143"/>
                    <a:pt x="3406" y="0"/>
                    <a:pt x="323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97"/>
            <p:cNvSpPr/>
            <p:nvPr/>
          </p:nvSpPr>
          <p:spPr>
            <a:xfrm>
              <a:off x="4919889" y="2072850"/>
              <a:ext cx="129485" cy="82505"/>
            </a:xfrm>
            <a:custGeom>
              <a:rect b="b" l="l" r="r" t="t"/>
              <a:pathLst>
                <a:path extrusionOk="0" h="2550" w="4002">
                  <a:moveTo>
                    <a:pt x="2001" y="1"/>
                  </a:moveTo>
                  <a:cubicBezTo>
                    <a:pt x="906" y="1"/>
                    <a:pt x="1" y="906"/>
                    <a:pt x="1" y="2001"/>
                  </a:cubicBezTo>
                  <a:lnTo>
                    <a:pt x="1" y="2216"/>
                  </a:lnTo>
                  <a:cubicBezTo>
                    <a:pt x="1" y="2382"/>
                    <a:pt x="144" y="2549"/>
                    <a:pt x="334" y="2549"/>
                  </a:cubicBezTo>
                  <a:lnTo>
                    <a:pt x="3668" y="2549"/>
                  </a:lnTo>
                  <a:cubicBezTo>
                    <a:pt x="3859" y="2549"/>
                    <a:pt x="3954" y="2382"/>
                    <a:pt x="4002" y="2216"/>
                  </a:cubicBez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97"/>
            <p:cNvSpPr/>
            <p:nvPr/>
          </p:nvSpPr>
          <p:spPr>
            <a:xfrm>
              <a:off x="4960753" y="2174573"/>
              <a:ext cx="88620" cy="20837"/>
            </a:xfrm>
            <a:custGeom>
              <a:rect b="b" l="l" r="r" t="t"/>
              <a:pathLst>
                <a:path extrusionOk="0" h="644" w="2739">
                  <a:moveTo>
                    <a:pt x="310" y="0"/>
                  </a:moveTo>
                  <a:cubicBezTo>
                    <a:pt x="143" y="0"/>
                    <a:pt x="0" y="143"/>
                    <a:pt x="0" y="310"/>
                  </a:cubicBezTo>
                  <a:cubicBezTo>
                    <a:pt x="0" y="500"/>
                    <a:pt x="143" y="643"/>
                    <a:pt x="310" y="643"/>
                  </a:cubicBezTo>
                  <a:lnTo>
                    <a:pt x="2405" y="643"/>
                  </a:lnTo>
                  <a:cubicBezTo>
                    <a:pt x="2596" y="643"/>
                    <a:pt x="2691" y="500"/>
                    <a:pt x="2739" y="310"/>
                  </a:cubicBezTo>
                  <a:cubicBezTo>
                    <a:pt x="2739" y="143"/>
                    <a:pt x="2596" y="0"/>
                    <a:pt x="240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97"/>
            <p:cNvSpPr/>
            <p:nvPr/>
          </p:nvSpPr>
          <p:spPr>
            <a:xfrm>
              <a:off x="4984631" y="2175349"/>
              <a:ext cx="64742" cy="20060"/>
            </a:xfrm>
            <a:custGeom>
              <a:rect b="b" l="l" r="r" t="t"/>
              <a:pathLst>
                <a:path extrusionOk="0" h="620" w="2001">
                  <a:moveTo>
                    <a:pt x="0" y="0"/>
                  </a:moveTo>
                  <a:lnTo>
                    <a:pt x="0" y="619"/>
                  </a:lnTo>
                  <a:lnTo>
                    <a:pt x="1667" y="619"/>
                  </a:lnTo>
                  <a:cubicBezTo>
                    <a:pt x="1858" y="619"/>
                    <a:pt x="2001" y="476"/>
                    <a:pt x="2001" y="286"/>
                  </a:cubicBezTo>
                  <a:cubicBezTo>
                    <a:pt x="1953" y="143"/>
                    <a:pt x="1858" y="0"/>
                    <a:pt x="1667"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97"/>
            <p:cNvSpPr/>
            <p:nvPr/>
          </p:nvSpPr>
          <p:spPr>
            <a:xfrm>
              <a:off x="4892938" y="2214627"/>
              <a:ext cx="156436" cy="21613"/>
            </a:xfrm>
            <a:custGeom>
              <a:rect b="b" l="l" r="r" t="t"/>
              <a:pathLst>
                <a:path extrusionOk="0" h="668" w="4835">
                  <a:moveTo>
                    <a:pt x="334" y="1"/>
                  </a:moveTo>
                  <a:cubicBezTo>
                    <a:pt x="143" y="1"/>
                    <a:pt x="0" y="144"/>
                    <a:pt x="0" y="334"/>
                  </a:cubicBezTo>
                  <a:cubicBezTo>
                    <a:pt x="0" y="501"/>
                    <a:pt x="143" y="668"/>
                    <a:pt x="334" y="668"/>
                  </a:cubicBezTo>
                  <a:lnTo>
                    <a:pt x="4501" y="668"/>
                  </a:lnTo>
                  <a:cubicBezTo>
                    <a:pt x="4692" y="668"/>
                    <a:pt x="4835" y="501"/>
                    <a:pt x="4835" y="334"/>
                  </a:cubicBezTo>
                  <a:cubicBezTo>
                    <a:pt x="4835" y="144"/>
                    <a:pt x="4692" y="1"/>
                    <a:pt x="45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97"/>
            <p:cNvSpPr/>
            <p:nvPr/>
          </p:nvSpPr>
          <p:spPr>
            <a:xfrm>
              <a:off x="4984631" y="2215404"/>
              <a:ext cx="64742" cy="20837"/>
            </a:xfrm>
            <a:custGeom>
              <a:rect b="b" l="l" r="r" t="t"/>
              <a:pathLst>
                <a:path extrusionOk="0" h="644" w="2001">
                  <a:moveTo>
                    <a:pt x="0" y="1"/>
                  </a:moveTo>
                  <a:lnTo>
                    <a:pt x="0" y="644"/>
                  </a:lnTo>
                  <a:lnTo>
                    <a:pt x="1667" y="644"/>
                  </a:lnTo>
                  <a:cubicBezTo>
                    <a:pt x="1858" y="644"/>
                    <a:pt x="2001" y="477"/>
                    <a:pt x="2001" y="310"/>
                  </a:cubicBezTo>
                  <a:cubicBezTo>
                    <a:pt x="2001" y="120"/>
                    <a:pt x="1858" y="1"/>
                    <a:pt x="166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97"/>
            <p:cNvSpPr/>
            <p:nvPr/>
          </p:nvSpPr>
          <p:spPr>
            <a:xfrm>
              <a:off x="4984631" y="2074403"/>
              <a:ext cx="64742" cy="80952"/>
            </a:xfrm>
            <a:custGeom>
              <a:rect b="b" l="l" r="r" t="t"/>
              <a:pathLst>
                <a:path extrusionOk="0" h="2502" w="2001">
                  <a:moveTo>
                    <a:pt x="0" y="1"/>
                  </a:moveTo>
                  <a:lnTo>
                    <a:pt x="0" y="2501"/>
                  </a:lnTo>
                  <a:lnTo>
                    <a:pt x="1667" y="2501"/>
                  </a:lnTo>
                  <a:cubicBezTo>
                    <a:pt x="1858" y="2501"/>
                    <a:pt x="2001" y="2334"/>
                    <a:pt x="2001" y="2168"/>
                  </a:cubicBezTo>
                  <a:lnTo>
                    <a:pt x="2001" y="1953"/>
                  </a:lnTo>
                  <a:cubicBezTo>
                    <a:pt x="1953" y="882"/>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97"/>
            <p:cNvSpPr/>
            <p:nvPr/>
          </p:nvSpPr>
          <p:spPr>
            <a:xfrm>
              <a:off x="4944576" y="2013545"/>
              <a:ext cx="80920" cy="80920"/>
            </a:xfrm>
            <a:custGeom>
              <a:rect b="b" l="l" r="r" t="t"/>
              <a:pathLst>
                <a:path extrusionOk="0" h="2501" w="2501">
                  <a:moveTo>
                    <a:pt x="1238" y="0"/>
                  </a:moveTo>
                  <a:cubicBezTo>
                    <a:pt x="548" y="0"/>
                    <a:pt x="0" y="572"/>
                    <a:pt x="0" y="1239"/>
                  </a:cubicBezTo>
                  <a:cubicBezTo>
                    <a:pt x="0" y="1929"/>
                    <a:pt x="548" y="2501"/>
                    <a:pt x="1238" y="2501"/>
                  </a:cubicBezTo>
                  <a:cubicBezTo>
                    <a:pt x="1929" y="2501"/>
                    <a:pt x="2501" y="1929"/>
                    <a:pt x="2501" y="1239"/>
                  </a:cubicBezTo>
                  <a:cubicBezTo>
                    <a:pt x="2501" y="572"/>
                    <a:pt x="1929" y="0"/>
                    <a:pt x="123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97"/>
            <p:cNvSpPr/>
            <p:nvPr/>
          </p:nvSpPr>
          <p:spPr>
            <a:xfrm>
              <a:off x="4984631" y="2013545"/>
              <a:ext cx="40864" cy="80920"/>
            </a:xfrm>
            <a:custGeom>
              <a:rect b="b" l="l" r="r" t="t"/>
              <a:pathLst>
                <a:path extrusionOk="0" h="2501" w="1263">
                  <a:moveTo>
                    <a:pt x="0" y="0"/>
                  </a:moveTo>
                  <a:lnTo>
                    <a:pt x="0" y="2501"/>
                  </a:lnTo>
                  <a:cubicBezTo>
                    <a:pt x="691" y="2501"/>
                    <a:pt x="1263" y="1929"/>
                    <a:pt x="1263" y="1239"/>
                  </a:cubicBezTo>
                  <a:cubicBezTo>
                    <a:pt x="1263" y="572"/>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97"/>
            <p:cNvSpPr/>
            <p:nvPr/>
          </p:nvSpPr>
          <p:spPr>
            <a:xfrm>
              <a:off x="4808169" y="2010439"/>
              <a:ext cx="115637" cy="77102"/>
            </a:xfrm>
            <a:custGeom>
              <a:rect b="b" l="l" r="r" t="t"/>
              <a:pathLst>
                <a:path extrusionOk="0" h="2383" w="3574">
                  <a:moveTo>
                    <a:pt x="2001" y="1"/>
                  </a:moveTo>
                  <a:cubicBezTo>
                    <a:pt x="1811" y="1"/>
                    <a:pt x="1668" y="144"/>
                    <a:pt x="1668" y="334"/>
                  </a:cubicBezTo>
                  <a:cubicBezTo>
                    <a:pt x="1668" y="501"/>
                    <a:pt x="1811" y="644"/>
                    <a:pt x="2001" y="644"/>
                  </a:cubicBezTo>
                  <a:lnTo>
                    <a:pt x="2406" y="644"/>
                  </a:lnTo>
                  <a:cubicBezTo>
                    <a:pt x="2716" y="644"/>
                    <a:pt x="2954" y="906"/>
                    <a:pt x="2954" y="1192"/>
                  </a:cubicBezTo>
                  <a:cubicBezTo>
                    <a:pt x="2954" y="1501"/>
                    <a:pt x="2716" y="1739"/>
                    <a:pt x="2430" y="1739"/>
                  </a:cubicBezTo>
                  <a:lnTo>
                    <a:pt x="334" y="1739"/>
                  </a:lnTo>
                  <a:cubicBezTo>
                    <a:pt x="168" y="1739"/>
                    <a:pt x="1" y="1882"/>
                    <a:pt x="1" y="2049"/>
                  </a:cubicBezTo>
                  <a:cubicBezTo>
                    <a:pt x="1" y="2239"/>
                    <a:pt x="168" y="2382"/>
                    <a:pt x="334" y="2382"/>
                  </a:cubicBezTo>
                  <a:lnTo>
                    <a:pt x="2430" y="2382"/>
                  </a:lnTo>
                  <a:cubicBezTo>
                    <a:pt x="3049" y="2382"/>
                    <a:pt x="3573" y="1811"/>
                    <a:pt x="3573" y="1168"/>
                  </a:cubicBezTo>
                  <a:cubicBezTo>
                    <a:pt x="3573" y="501"/>
                    <a:pt x="3049" y="1"/>
                    <a:pt x="240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3" name="Google Shape;22393;p97"/>
          <p:cNvGrpSpPr/>
          <p:nvPr/>
        </p:nvGrpSpPr>
        <p:grpSpPr>
          <a:xfrm>
            <a:off x="5298715" y="3935040"/>
            <a:ext cx="541286" cy="543656"/>
            <a:chOff x="4767337" y="2489704"/>
            <a:chExt cx="346778" cy="348297"/>
          </a:xfrm>
        </p:grpSpPr>
        <p:sp>
          <p:nvSpPr>
            <p:cNvPr id="22394" name="Google Shape;22394;p97"/>
            <p:cNvSpPr/>
            <p:nvPr/>
          </p:nvSpPr>
          <p:spPr>
            <a:xfrm>
              <a:off x="5051669" y="2489704"/>
              <a:ext cx="62445" cy="21613"/>
            </a:xfrm>
            <a:custGeom>
              <a:rect b="b" l="l" r="r" t="t"/>
              <a:pathLst>
                <a:path extrusionOk="0" h="668" w="1930">
                  <a:moveTo>
                    <a:pt x="334" y="0"/>
                  </a:moveTo>
                  <a:cubicBezTo>
                    <a:pt x="167" y="0"/>
                    <a:pt x="0" y="167"/>
                    <a:pt x="0" y="334"/>
                  </a:cubicBezTo>
                  <a:cubicBezTo>
                    <a:pt x="0" y="524"/>
                    <a:pt x="167" y="667"/>
                    <a:pt x="334" y="667"/>
                  </a:cubicBezTo>
                  <a:lnTo>
                    <a:pt x="1596" y="667"/>
                  </a:lnTo>
                  <a:cubicBezTo>
                    <a:pt x="1763" y="667"/>
                    <a:pt x="1929" y="548"/>
                    <a:pt x="1929" y="334"/>
                  </a:cubicBezTo>
                  <a:cubicBezTo>
                    <a:pt x="1929" y="167"/>
                    <a:pt x="1763"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97"/>
            <p:cNvSpPr/>
            <p:nvPr/>
          </p:nvSpPr>
          <p:spPr>
            <a:xfrm>
              <a:off x="4767337" y="2776332"/>
              <a:ext cx="47821" cy="20837"/>
            </a:xfrm>
            <a:custGeom>
              <a:rect b="b" l="l" r="r" t="t"/>
              <a:pathLst>
                <a:path extrusionOk="0" h="644" w="1478">
                  <a:moveTo>
                    <a:pt x="310" y="0"/>
                  </a:moveTo>
                  <a:cubicBezTo>
                    <a:pt x="144" y="0"/>
                    <a:pt x="1" y="143"/>
                    <a:pt x="1" y="310"/>
                  </a:cubicBezTo>
                  <a:cubicBezTo>
                    <a:pt x="1" y="500"/>
                    <a:pt x="144" y="643"/>
                    <a:pt x="310" y="643"/>
                  </a:cubicBezTo>
                  <a:lnTo>
                    <a:pt x="1144" y="643"/>
                  </a:lnTo>
                  <a:cubicBezTo>
                    <a:pt x="1334" y="643"/>
                    <a:pt x="1477" y="500"/>
                    <a:pt x="1477" y="310"/>
                  </a:cubicBezTo>
                  <a:cubicBezTo>
                    <a:pt x="1477" y="143"/>
                    <a:pt x="1334" y="0"/>
                    <a:pt x="114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97"/>
            <p:cNvSpPr/>
            <p:nvPr/>
          </p:nvSpPr>
          <p:spPr>
            <a:xfrm>
              <a:off x="4768114" y="2491257"/>
              <a:ext cx="142588" cy="142556"/>
            </a:xfrm>
            <a:custGeom>
              <a:rect b="b" l="l" r="r" t="t"/>
              <a:pathLst>
                <a:path extrusionOk="0" h="4406" w="4407">
                  <a:moveTo>
                    <a:pt x="4073" y="0"/>
                  </a:moveTo>
                  <a:cubicBezTo>
                    <a:pt x="1810" y="0"/>
                    <a:pt x="1" y="1834"/>
                    <a:pt x="1" y="4072"/>
                  </a:cubicBezTo>
                  <a:cubicBezTo>
                    <a:pt x="1" y="4239"/>
                    <a:pt x="143" y="4406"/>
                    <a:pt x="310" y="4406"/>
                  </a:cubicBezTo>
                  <a:lnTo>
                    <a:pt x="4073" y="4406"/>
                  </a:lnTo>
                  <a:cubicBezTo>
                    <a:pt x="4263" y="4406"/>
                    <a:pt x="4406" y="4287"/>
                    <a:pt x="4406" y="4072"/>
                  </a:cubicBezTo>
                  <a:lnTo>
                    <a:pt x="4406" y="333"/>
                  </a:lnTo>
                  <a:cubicBezTo>
                    <a:pt x="4406" y="143"/>
                    <a:pt x="4263" y="0"/>
                    <a:pt x="407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97"/>
            <p:cNvSpPr/>
            <p:nvPr/>
          </p:nvSpPr>
          <p:spPr>
            <a:xfrm>
              <a:off x="4768114" y="2586800"/>
              <a:ext cx="142588" cy="47788"/>
            </a:xfrm>
            <a:custGeom>
              <a:rect b="b" l="l" r="r" t="t"/>
              <a:pathLst>
                <a:path extrusionOk="0" h="1477" w="4407">
                  <a:moveTo>
                    <a:pt x="167" y="0"/>
                  </a:moveTo>
                  <a:cubicBezTo>
                    <a:pt x="48" y="381"/>
                    <a:pt x="1" y="738"/>
                    <a:pt x="1" y="1143"/>
                  </a:cubicBezTo>
                  <a:cubicBezTo>
                    <a:pt x="1" y="1334"/>
                    <a:pt x="143" y="1477"/>
                    <a:pt x="334" y="1477"/>
                  </a:cubicBezTo>
                  <a:lnTo>
                    <a:pt x="4073" y="1477"/>
                  </a:lnTo>
                  <a:cubicBezTo>
                    <a:pt x="4263" y="1477"/>
                    <a:pt x="4406" y="1334"/>
                    <a:pt x="4406" y="1143"/>
                  </a:cubicBezTo>
                  <a:lnTo>
                    <a:pt x="4406"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97"/>
            <p:cNvSpPr/>
            <p:nvPr/>
          </p:nvSpPr>
          <p:spPr>
            <a:xfrm>
              <a:off x="4773517" y="2539012"/>
              <a:ext cx="137185" cy="47821"/>
            </a:xfrm>
            <a:custGeom>
              <a:rect b="b" l="l" r="r" t="t"/>
              <a:pathLst>
                <a:path extrusionOk="0" h="1478" w="4240">
                  <a:moveTo>
                    <a:pt x="786" y="1"/>
                  </a:moveTo>
                  <a:cubicBezTo>
                    <a:pt x="429" y="429"/>
                    <a:pt x="143" y="929"/>
                    <a:pt x="0" y="1477"/>
                  </a:cubicBezTo>
                  <a:lnTo>
                    <a:pt x="4239" y="1477"/>
                  </a:lnTo>
                  <a:lnTo>
                    <a:pt x="423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97"/>
            <p:cNvSpPr/>
            <p:nvPr/>
          </p:nvSpPr>
          <p:spPr>
            <a:xfrm>
              <a:off x="4808169" y="2531312"/>
              <a:ext cx="265117" cy="265085"/>
            </a:xfrm>
            <a:custGeom>
              <a:rect b="b" l="l" r="r" t="t"/>
              <a:pathLst>
                <a:path extrusionOk="0" h="8193" w="8194">
                  <a:moveTo>
                    <a:pt x="4121" y="0"/>
                  </a:moveTo>
                  <a:cubicBezTo>
                    <a:pt x="3930" y="0"/>
                    <a:pt x="3787" y="143"/>
                    <a:pt x="3787" y="334"/>
                  </a:cubicBezTo>
                  <a:lnTo>
                    <a:pt x="3787" y="3787"/>
                  </a:lnTo>
                  <a:lnTo>
                    <a:pt x="334" y="3787"/>
                  </a:lnTo>
                  <a:cubicBezTo>
                    <a:pt x="168" y="3787"/>
                    <a:pt x="1" y="3930"/>
                    <a:pt x="1" y="4120"/>
                  </a:cubicBezTo>
                  <a:cubicBezTo>
                    <a:pt x="1" y="6383"/>
                    <a:pt x="1858" y="8193"/>
                    <a:pt x="4097" y="8193"/>
                  </a:cubicBezTo>
                  <a:cubicBezTo>
                    <a:pt x="6359" y="8193"/>
                    <a:pt x="8169" y="6383"/>
                    <a:pt x="8193" y="4073"/>
                  </a:cubicBezTo>
                  <a:cubicBezTo>
                    <a:pt x="8193" y="1810"/>
                    <a:pt x="6359" y="0"/>
                    <a:pt x="4121"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97"/>
            <p:cNvSpPr/>
            <p:nvPr/>
          </p:nvSpPr>
          <p:spPr>
            <a:xfrm>
              <a:off x="4939949" y="2532865"/>
              <a:ext cx="132558" cy="263531"/>
            </a:xfrm>
            <a:custGeom>
              <a:rect b="b" l="l" r="r" t="t"/>
              <a:pathLst>
                <a:path extrusionOk="0" h="8145" w="4097">
                  <a:moveTo>
                    <a:pt x="0" y="0"/>
                  </a:moveTo>
                  <a:lnTo>
                    <a:pt x="0" y="8145"/>
                  </a:lnTo>
                  <a:cubicBezTo>
                    <a:pt x="2286" y="8145"/>
                    <a:pt x="4096" y="6335"/>
                    <a:pt x="4096" y="4072"/>
                  </a:cubicBezTo>
                  <a:cubicBezTo>
                    <a:pt x="4096" y="1834"/>
                    <a:pt x="2263"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97"/>
            <p:cNvSpPr/>
            <p:nvPr/>
          </p:nvSpPr>
          <p:spPr>
            <a:xfrm>
              <a:off x="5015432" y="2531312"/>
              <a:ext cx="98683" cy="57042"/>
            </a:xfrm>
            <a:custGeom>
              <a:rect b="b" l="l" r="r" t="t"/>
              <a:pathLst>
                <a:path extrusionOk="0" h="1763" w="3050">
                  <a:moveTo>
                    <a:pt x="1454" y="0"/>
                  </a:moveTo>
                  <a:cubicBezTo>
                    <a:pt x="1406" y="0"/>
                    <a:pt x="1311" y="24"/>
                    <a:pt x="1239" y="96"/>
                  </a:cubicBezTo>
                  <a:lnTo>
                    <a:pt x="120" y="1215"/>
                  </a:lnTo>
                  <a:cubicBezTo>
                    <a:pt x="1" y="1334"/>
                    <a:pt x="1" y="1548"/>
                    <a:pt x="120" y="1667"/>
                  </a:cubicBezTo>
                  <a:cubicBezTo>
                    <a:pt x="191" y="1739"/>
                    <a:pt x="239" y="1763"/>
                    <a:pt x="334" y="1763"/>
                  </a:cubicBezTo>
                  <a:cubicBezTo>
                    <a:pt x="406" y="1763"/>
                    <a:pt x="501" y="1739"/>
                    <a:pt x="549" y="1715"/>
                  </a:cubicBezTo>
                  <a:lnTo>
                    <a:pt x="1573" y="667"/>
                  </a:lnTo>
                  <a:lnTo>
                    <a:pt x="2716" y="667"/>
                  </a:lnTo>
                  <a:cubicBezTo>
                    <a:pt x="2883" y="667"/>
                    <a:pt x="3049" y="524"/>
                    <a:pt x="3049" y="334"/>
                  </a:cubicBezTo>
                  <a:cubicBezTo>
                    <a:pt x="3049" y="143"/>
                    <a:pt x="2883" y="0"/>
                    <a:pt x="271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97"/>
            <p:cNvSpPr/>
            <p:nvPr/>
          </p:nvSpPr>
          <p:spPr>
            <a:xfrm>
              <a:off x="4767337" y="2758019"/>
              <a:ext cx="121008" cy="79982"/>
            </a:xfrm>
            <a:custGeom>
              <a:rect b="b" l="l" r="r" t="t"/>
              <a:pathLst>
                <a:path extrusionOk="0" h="2472" w="3740">
                  <a:moveTo>
                    <a:pt x="3394" y="1"/>
                  </a:moveTo>
                  <a:cubicBezTo>
                    <a:pt x="3311" y="1"/>
                    <a:pt x="3228" y="31"/>
                    <a:pt x="3168" y="90"/>
                  </a:cubicBezTo>
                  <a:lnTo>
                    <a:pt x="1453" y="1805"/>
                  </a:lnTo>
                  <a:lnTo>
                    <a:pt x="310" y="1805"/>
                  </a:lnTo>
                  <a:cubicBezTo>
                    <a:pt x="144" y="1805"/>
                    <a:pt x="1" y="1948"/>
                    <a:pt x="1" y="2138"/>
                  </a:cubicBezTo>
                  <a:cubicBezTo>
                    <a:pt x="1" y="2329"/>
                    <a:pt x="144" y="2472"/>
                    <a:pt x="310" y="2472"/>
                  </a:cubicBezTo>
                  <a:lnTo>
                    <a:pt x="1572" y="2472"/>
                  </a:lnTo>
                  <a:cubicBezTo>
                    <a:pt x="1668" y="2472"/>
                    <a:pt x="1715" y="2448"/>
                    <a:pt x="1811" y="2352"/>
                  </a:cubicBezTo>
                  <a:lnTo>
                    <a:pt x="3620" y="519"/>
                  </a:lnTo>
                  <a:cubicBezTo>
                    <a:pt x="3740" y="424"/>
                    <a:pt x="3740" y="209"/>
                    <a:pt x="3620" y="90"/>
                  </a:cubicBezTo>
                  <a:cubicBezTo>
                    <a:pt x="3561" y="31"/>
                    <a:pt x="3478" y="1"/>
                    <a:pt x="339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3" name="Google Shape;22403;p97"/>
          <p:cNvGrpSpPr/>
          <p:nvPr/>
        </p:nvGrpSpPr>
        <p:grpSpPr>
          <a:xfrm>
            <a:off x="5299927" y="4798573"/>
            <a:ext cx="540075" cy="542444"/>
            <a:chOff x="4768114" y="3042932"/>
            <a:chExt cx="346002" cy="347520"/>
          </a:xfrm>
        </p:grpSpPr>
        <p:sp>
          <p:nvSpPr>
            <p:cNvPr id="22404" name="Google Shape;22404;p97"/>
            <p:cNvSpPr/>
            <p:nvPr/>
          </p:nvSpPr>
          <p:spPr>
            <a:xfrm>
              <a:off x="4937619" y="3301800"/>
              <a:ext cx="176497" cy="88653"/>
            </a:xfrm>
            <a:custGeom>
              <a:rect b="b" l="l" r="r" t="t"/>
              <a:pathLst>
                <a:path extrusionOk="0" h="2740" w="5455">
                  <a:moveTo>
                    <a:pt x="1" y="1"/>
                  </a:moveTo>
                  <a:lnTo>
                    <a:pt x="1" y="1263"/>
                  </a:lnTo>
                  <a:lnTo>
                    <a:pt x="1239" y="1263"/>
                  </a:lnTo>
                  <a:cubicBezTo>
                    <a:pt x="1096" y="1549"/>
                    <a:pt x="1025" y="1858"/>
                    <a:pt x="1025" y="2216"/>
                  </a:cubicBezTo>
                  <a:lnTo>
                    <a:pt x="1025" y="2430"/>
                  </a:lnTo>
                  <a:cubicBezTo>
                    <a:pt x="1025" y="2597"/>
                    <a:pt x="1191" y="2739"/>
                    <a:pt x="1358" y="2739"/>
                  </a:cubicBezTo>
                  <a:lnTo>
                    <a:pt x="5121" y="2739"/>
                  </a:lnTo>
                  <a:cubicBezTo>
                    <a:pt x="5288" y="2739"/>
                    <a:pt x="5454" y="2597"/>
                    <a:pt x="5454" y="2430"/>
                  </a:cubicBezTo>
                  <a:lnTo>
                    <a:pt x="5454" y="2216"/>
                  </a:lnTo>
                  <a:cubicBezTo>
                    <a:pt x="5454" y="1001"/>
                    <a:pt x="4454" y="1"/>
                    <a:pt x="3239"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97"/>
            <p:cNvSpPr/>
            <p:nvPr/>
          </p:nvSpPr>
          <p:spPr>
            <a:xfrm>
              <a:off x="5042416" y="3301023"/>
              <a:ext cx="71699" cy="88653"/>
            </a:xfrm>
            <a:custGeom>
              <a:rect b="b" l="l" r="r" t="t"/>
              <a:pathLst>
                <a:path extrusionOk="0" h="2740" w="2216">
                  <a:moveTo>
                    <a:pt x="0" y="1"/>
                  </a:moveTo>
                  <a:lnTo>
                    <a:pt x="0" y="2716"/>
                  </a:lnTo>
                  <a:lnTo>
                    <a:pt x="1882" y="2716"/>
                  </a:lnTo>
                  <a:lnTo>
                    <a:pt x="1882" y="2740"/>
                  </a:lnTo>
                  <a:cubicBezTo>
                    <a:pt x="2049" y="2740"/>
                    <a:pt x="2215" y="2597"/>
                    <a:pt x="2215" y="2406"/>
                  </a:cubicBezTo>
                  <a:lnTo>
                    <a:pt x="2215" y="2216"/>
                  </a:lnTo>
                  <a:cubicBezTo>
                    <a:pt x="2215" y="977"/>
                    <a:pt x="1215"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97"/>
            <p:cNvSpPr/>
            <p:nvPr/>
          </p:nvSpPr>
          <p:spPr>
            <a:xfrm>
              <a:off x="4994628" y="3227061"/>
              <a:ext cx="94056" cy="94056"/>
            </a:xfrm>
            <a:custGeom>
              <a:rect b="b" l="l" r="r" t="t"/>
              <a:pathLst>
                <a:path extrusionOk="0" h="2907" w="2907">
                  <a:moveTo>
                    <a:pt x="1454" y="1"/>
                  </a:moveTo>
                  <a:cubicBezTo>
                    <a:pt x="644" y="1"/>
                    <a:pt x="1" y="644"/>
                    <a:pt x="1" y="1453"/>
                  </a:cubicBezTo>
                  <a:cubicBezTo>
                    <a:pt x="1" y="2287"/>
                    <a:pt x="644" y="2906"/>
                    <a:pt x="1454" y="2906"/>
                  </a:cubicBezTo>
                  <a:cubicBezTo>
                    <a:pt x="2240" y="2906"/>
                    <a:pt x="2906" y="2263"/>
                    <a:pt x="2906" y="1453"/>
                  </a:cubicBezTo>
                  <a:cubicBezTo>
                    <a:pt x="2906" y="644"/>
                    <a:pt x="2240" y="1"/>
                    <a:pt x="145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97"/>
            <p:cNvSpPr/>
            <p:nvPr/>
          </p:nvSpPr>
          <p:spPr>
            <a:xfrm>
              <a:off x="5042416" y="3227061"/>
              <a:ext cx="47044" cy="94121"/>
            </a:xfrm>
            <a:custGeom>
              <a:rect b="b" l="l" r="r" t="t"/>
              <a:pathLst>
                <a:path extrusionOk="0" h="2909" w="1454">
                  <a:moveTo>
                    <a:pt x="0" y="1"/>
                  </a:moveTo>
                  <a:lnTo>
                    <a:pt x="0" y="2906"/>
                  </a:lnTo>
                  <a:cubicBezTo>
                    <a:pt x="28" y="2908"/>
                    <a:pt x="55" y="2909"/>
                    <a:pt x="82" y="2909"/>
                  </a:cubicBezTo>
                  <a:cubicBezTo>
                    <a:pt x="853" y="2909"/>
                    <a:pt x="1453" y="2259"/>
                    <a:pt x="1453" y="1453"/>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97"/>
            <p:cNvSpPr/>
            <p:nvPr/>
          </p:nvSpPr>
          <p:spPr>
            <a:xfrm>
              <a:off x="4768114" y="3301800"/>
              <a:ext cx="177241" cy="88653"/>
            </a:xfrm>
            <a:custGeom>
              <a:rect b="b" l="l" r="r" t="t"/>
              <a:pathLst>
                <a:path extrusionOk="0" h="2740" w="5478">
                  <a:moveTo>
                    <a:pt x="2191" y="1"/>
                  </a:moveTo>
                  <a:cubicBezTo>
                    <a:pt x="977" y="1"/>
                    <a:pt x="1" y="1001"/>
                    <a:pt x="1" y="2216"/>
                  </a:cubicBezTo>
                  <a:lnTo>
                    <a:pt x="1" y="2430"/>
                  </a:lnTo>
                  <a:cubicBezTo>
                    <a:pt x="1" y="2597"/>
                    <a:pt x="143" y="2739"/>
                    <a:pt x="334" y="2739"/>
                  </a:cubicBezTo>
                  <a:lnTo>
                    <a:pt x="4073" y="2739"/>
                  </a:lnTo>
                  <a:cubicBezTo>
                    <a:pt x="4263" y="2739"/>
                    <a:pt x="4406" y="2597"/>
                    <a:pt x="4406" y="2430"/>
                  </a:cubicBezTo>
                  <a:lnTo>
                    <a:pt x="4406" y="2216"/>
                  </a:lnTo>
                  <a:cubicBezTo>
                    <a:pt x="4406" y="1882"/>
                    <a:pt x="4311" y="1549"/>
                    <a:pt x="4192" y="1263"/>
                  </a:cubicBezTo>
                  <a:lnTo>
                    <a:pt x="5144" y="1263"/>
                  </a:lnTo>
                  <a:cubicBezTo>
                    <a:pt x="5335" y="1263"/>
                    <a:pt x="5478" y="1120"/>
                    <a:pt x="5478" y="930"/>
                  </a:cubicBezTo>
                  <a:lnTo>
                    <a:pt x="5478" y="310"/>
                  </a:lnTo>
                  <a:cubicBezTo>
                    <a:pt x="5454" y="120"/>
                    <a:pt x="5287" y="1"/>
                    <a:pt x="51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97"/>
            <p:cNvSpPr/>
            <p:nvPr/>
          </p:nvSpPr>
          <p:spPr>
            <a:xfrm>
              <a:off x="4840556" y="3300279"/>
              <a:ext cx="104798" cy="89397"/>
            </a:xfrm>
            <a:custGeom>
              <a:rect b="b" l="l" r="r" t="t"/>
              <a:pathLst>
                <a:path extrusionOk="0" h="2763" w="3239">
                  <a:moveTo>
                    <a:pt x="0" y="0"/>
                  </a:moveTo>
                  <a:lnTo>
                    <a:pt x="0" y="2691"/>
                  </a:lnTo>
                  <a:lnTo>
                    <a:pt x="1834" y="2691"/>
                  </a:lnTo>
                  <a:lnTo>
                    <a:pt x="1834" y="2763"/>
                  </a:lnTo>
                  <a:cubicBezTo>
                    <a:pt x="2024" y="2763"/>
                    <a:pt x="2167" y="2620"/>
                    <a:pt x="2167" y="2429"/>
                  </a:cubicBezTo>
                  <a:lnTo>
                    <a:pt x="2167" y="2239"/>
                  </a:lnTo>
                  <a:cubicBezTo>
                    <a:pt x="2167" y="1905"/>
                    <a:pt x="2072" y="1572"/>
                    <a:pt x="1953" y="1286"/>
                  </a:cubicBezTo>
                  <a:lnTo>
                    <a:pt x="2905" y="1286"/>
                  </a:lnTo>
                  <a:cubicBezTo>
                    <a:pt x="3096" y="1286"/>
                    <a:pt x="3239" y="1119"/>
                    <a:pt x="3239" y="953"/>
                  </a:cubicBezTo>
                  <a:lnTo>
                    <a:pt x="3239" y="310"/>
                  </a:lnTo>
                  <a:cubicBezTo>
                    <a:pt x="3239" y="143"/>
                    <a:pt x="3096" y="0"/>
                    <a:pt x="290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97"/>
            <p:cNvSpPr/>
            <p:nvPr/>
          </p:nvSpPr>
          <p:spPr>
            <a:xfrm>
              <a:off x="4791991" y="3227838"/>
              <a:ext cx="94800" cy="94800"/>
            </a:xfrm>
            <a:custGeom>
              <a:rect b="b" l="l" r="r" t="t"/>
              <a:pathLst>
                <a:path extrusionOk="0" h="2930" w="2930">
                  <a:moveTo>
                    <a:pt x="1453" y="1"/>
                  </a:moveTo>
                  <a:cubicBezTo>
                    <a:pt x="668" y="1"/>
                    <a:pt x="1" y="667"/>
                    <a:pt x="1" y="1453"/>
                  </a:cubicBezTo>
                  <a:cubicBezTo>
                    <a:pt x="1" y="2263"/>
                    <a:pt x="668" y="2930"/>
                    <a:pt x="1453" y="2930"/>
                  </a:cubicBezTo>
                  <a:cubicBezTo>
                    <a:pt x="2263" y="2930"/>
                    <a:pt x="2930" y="2263"/>
                    <a:pt x="2930" y="1453"/>
                  </a:cubicBezTo>
                  <a:cubicBezTo>
                    <a:pt x="2930"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97"/>
            <p:cNvSpPr/>
            <p:nvPr/>
          </p:nvSpPr>
          <p:spPr>
            <a:xfrm>
              <a:off x="4839003" y="3227061"/>
              <a:ext cx="47788" cy="94121"/>
            </a:xfrm>
            <a:custGeom>
              <a:rect b="b" l="l" r="r" t="t"/>
              <a:pathLst>
                <a:path extrusionOk="0" h="2909" w="1477">
                  <a:moveTo>
                    <a:pt x="0" y="1"/>
                  </a:moveTo>
                  <a:lnTo>
                    <a:pt x="0" y="2906"/>
                  </a:lnTo>
                  <a:cubicBezTo>
                    <a:pt x="28" y="2908"/>
                    <a:pt x="55" y="2909"/>
                    <a:pt x="82" y="2909"/>
                  </a:cubicBezTo>
                  <a:cubicBezTo>
                    <a:pt x="854" y="2909"/>
                    <a:pt x="1477" y="2259"/>
                    <a:pt x="1477" y="1453"/>
                  </a:cubicBezTo>
                  <a:cubicBezTo>
                    <a:pt x="1477"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97"/>
            <p:cNvSpPr/>
            <p:nvPr/>
          </p:nvSpPr>
          <p:spPr>
            <a:xfrm>
              <a:off x="4795097" y="3042932"/>
              <a:ext cx="292036" cy="169831"/>
            </a:xfrm>
            <a:custGeom>
              <a:rect b="b" l="l" r="r" t="t"/>
              <a:pathLst>
                <a:path extrusionOk="0" h="5249" w="9026">
                  <a:moveTo>
                    <a:pt x="953" y="0"/>
                  </a:moveTo>
                  <a:cubicBezTo>
                    <a:pt x="405" y="0"/>
                    <a:pt x="0" y="453"/>
                    <a:pt x="0" y="953"/>
                  </a:cubicBezTo>
                  <a:lnTo>
                    <a:pt x="0" y="3453"/>
                  </a:lnTo>
                  <a:cubicBezTo>
                    <a:pt x="0" y="4001"/>
                    <a:pt x="452" y="4406"/>
                    <a:pt x="953" y="4406"/>
                  </a:cubicBezTo>
                  <a:lnTo>
                    <a:pt x="1072" y="4406"/>
                  </a:lnTo>
                  <a:lnTo>
                    <a:pt x="1072" y="4954"/>
                  </a:lnTo>
                  <a:cubicBezTo>
                    <a:pt x="1072" y="5073"/>
                    <a:pt x="1119" y="5144"/>
                    <a:pt x="1238" y="5216"/>
                  </a:cubicBezTo>
                  <a:cubicBezTo>
                    <a:pt x="1292" y="5237"/>
                    <a:pt x="1345" y="5249"/>
                    <a:pt x="1397" y="5249"/>
                  </a:cubicBezTo>
                  <a:cubicBezTo>
                    <a:pt x="1460" y="5249"/>
                    <a:pt x="1519" y="5231"/>
                    <a:pt x="1572" y="5192"/>
                  </a:cubicBezTo>
                  <a:lnTo>
                    <a:pt x="2524" y="4406"/>
                  </a:lnTo>
                  <a:lnTo>
                    <a:pt x="6454" y="4406"/>
                  </a:lnTo>
                  <a:lnTo>
                    <a:pt x="7406" y="5192"/>
                  </a:lnTo>
                  <a:cubicBezTo>
                    <a:pt x="7478" y="5216"/>
                    <a:pt x="7549" y="5239"/>
                    <a:pt x="7621" y="5239"/>
                  </a:cubicBezTo>
                  <a:cubicBezTo>
                    <a:pt x="7668" y="5239"/>
                    <a:pt x="7740" y="5239"/>
                    <a:pt x="7764" y="5216"/>
                  </a:cubicBezTo>
                  <a:cubicBezTo>
                    <a:pt x="7883" y="5192"/>
                    <a:pt x="7954" y="5073"/>
                    <a:pt x="7954" y="4954"/>
                  </a:cubicBezTo>
                  <a:lnTo>
                    <a:pt x="7954" y="4406"/>
                  </a:lnTo>
                  <a:lnTo>
                    <a:pt x="8073" y="4406"/>
                  </a:lnTo>
                  <a:cubicBezTo>
                    <a:pt x="8597" y="4406"/>
                    <a:pt x="9026" y="3953"/>
                    <a:pt x="9026" y="3453"/>
                  </a:cubicBezTo>
                  <a:lnTo>
                    <a:pt x="9026" y="953"/>
                  </a:lnTo>
                  <a:cubicBezTo>
                    <a:pt x="9026" y="429"/>
                    <a:pt x="8573" y="0"/>
                    <a:pt x="80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97"/>
            <p:cNvSpPr/>
            <p:nvPr/>
          </p:nvSpPr>
          <p:spPr>
            <a:xfrm>
              <a:off x="4940693" y="3042932"/>
              <a:ext cx="147215" cy="168764"/>
            </a:xfrm>
            <a:custGeom>
              <a:rect b="b" l="l" r="r" t="t"/>
              <a:pathLst>
                <a:path extrusionOk="0" h="5216" w="4550">
                  <a:moveTo>
                    <a:pt x="1" y="0"/>
                  </a:moveTo>
                  <a:lnTo>
                    <a:pt x="1" y="4382"/>
                  </a:lnTo>
                  <a:lnTo>
                    <a:pt x="1978" y="4382"/>
                  </a:lnTo>
                  <a:lnTo>
                    <a:pt x="2930" y="5144"/>
                  </a:lnTo>
                  <a:cubicBezTo>
                    <a:pt x="3002" y="5216"/>
                    <a:pt x="3049" y="5216"/>
                    <a:pt x="3144" y="5216"/>
                  </a:cubicBezTo>
                  <a:cubicBezTo>
                    <a:pt x="3216" y="5216"/>
                    <a:pt x="3240" y="5216"/>
                    <a:pt x="3287" y="5168"/>
                  </a:cubicBezTo>
                  <a:cubicBezTo>
                    <a:pt x="3406" y="5120"/>
                    <a:pt x="3478" y="5025"/>
                    <a:pt x="3478" y="4906"/>
                  </a:cubicBezTo>
                  <a:lnTo>
                    <a:pt x="3478" y="4382"/>
                  </a:lnTo>
                  <a:lnTo>
                    <a:pt x="3597" y="4382"/>
                  </a:lnTo>
                  <a:cubicBezTo>
                    <a:pt x="4097" y="4382"/>
                    <a:pt x="4550" y="3953"/>
                    <a:pt x="4550" y="3429"/>
                  </a:cubicBezTo>
                  <a:lnTo>
                    <a:pt x="4550" y="929"/>
                  </a:lnTo>
                  <a:cubicBezTo>
                    <a:pt x="4478" y="453"/>
                    <a:pt x="4073" y="0"/>
                    <a:pt x="35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97"/>
            <p:cNvSpPr/>
            <p:nvPr/>
          </p:nvSpPr>
          <p:spPr>
            <a:xfrm>
              <a:off x="4902191" y="3117088"/>
              <a:ext cx="77070" cy="32193"/>
            </a:xfrm>
            <a:custGeom>
              <a:rect b="b" l="l" r="r" t="t"/>
              <a:pathLst>
                <a:path extrusionOk="0" h="995" w="2382">
                  <a:moveTo>
                    <a:pt x="334" y="0"/>
                  </a:moveTo>
                  <a:cubicBezTo>
                    <a:pt x="256" y="0"/>
                    <a:pt x="179" y="30"/>
                    <a:pt x="119" y="90"/>
                  </a:cubicBezTo>
                  <a:cubicBezTo>
                    <a:pt x="0" y="209"/>
                    <a:pt x="0" y="423"/>
                    <a:pt x="119" y="542"/>
                  </a:cubicBezTo>
                  <a:cubicBezTo>
                    <a:pt x="405" y="828"/>
                    <a:pt x="786" y="995"/>
                    <a:pt x="1191" y="995"/>
                  </a:cubicBezTo>
                  <a:cubicBezTo>
                    <a:pt x="1596" y="995"/>
                    <a:pt x="1953" y="828"/>
                    <a:pt x="2263" y="542"/>
                  </a:cubicBezTo>
                  <a:cubicBezTo>
                    <a:pt x="2382" y="423"/>
                    <a:pt x="2382" y="209"/>
                    <a:pt x="2263" y="90"/>
                  </a:cubicBezTo>
                  <a:cubicBezTo>
                    <a:pt x="2203" y="30"/>
                    <a:pt x="2120" y="0"/>
                    <a:pt x="2036" y="0"/>
                  </a:cubicBezTo>
                  <a:cubicBezTo>
                    <a:pt x="1953" y="0"/>
                    <a:pt x="1870" y="30"/>
                    <a:pt x="1810" y="90"/>
                  </a:cubicBezTo>
                  <a:cubicBezTo>
                    <a:pt x="1620" y="256"/>
                    <a:pt x="1429" y="352"/>
                    <a:pt x="1191" y="352"/>
                  </a:cubicBezTo>
                  <a:cubicBezTo>
                    <a:pt x="929" y="352"/>
                    <a:pt x="738" y="280"/>
                    <a:pt x="548" y="90"/>
                  </a:cubicBezTo>
                  <a:cubicBezTo>
                    <a:pt x="488" y="30"/>
                    <a:pt x="41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97"/>
            <p:cNvSpPr/>
            <p:nvPr/>
          </p:nvSpPr>
          <p:spPr>
            <a:xfrm>
              <a:off x="4940693" y="3117865"/>
              <a:ext cx="38567" cy="32193"/>
            </a:xfrm>
            <a:custGeom>
              <a:rect b="b" l="l" r="r" t="t"/>
              <a:pathLst>
                <a:path extrusionOk="0" h="995" w="1192">
                  <a:moveTo>
                    <a:pt x="846" y="0"/>
                  </a:moveTo>
                  <a:cubicBezTo>
                    <a:pt x="763" y="0"/>
                    <a:pt x="680" y="30"/>
                    <a:pt x="620" y="89"/>
                  </a:cubicBezTo>
                  <a:cubicBezTo>
                    <a:pt x="430" y="280"/>
                    <a:pt x="239" y="351"/>
                    <a:pt x="1" y="351"/>
                  </a:cubicBezTo>
                  <a:lnTo>
                    <a:pt x="1" y="994"/>
                  </a:lnTo>
                  <a:cubicBezTo>
                    <a:pt x="406" y="971"/>
                    <a:pt x="763" y="804"/>
                    <a:pt x="1073" y="542"/>
                  </a:cubicBezTo>
                  <a:cubicBezTo>
                    <a:pt x="1192" y="423"/>
                    <a:pt x="1192" y="208"/>
                    <a:pt x="1073" y="89"/>
                  </a:cubicBezTo>
                  <a:cubicBezTo>
                    <a:pt x="1013" y="30"/>
                    <a:pt x="930" y="0"/>
                    <a:pt x="84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97"/>
            <p:cNvSpPr/>
            <p:nvPr/>
          </p:nvSpPr>
          <p:spPr>
            <a:xfrm>
              <a:off x="4956903" y="3083763"/>
              <a:ext cx="20837" cy="20837"/>
            </a:xfrm>
            <a:custGeom>
              <a:rect b="b" l="l" r="r" t="t"/>
              <a:pathLst>
                <a:path extrusionOk="0" h="644" w="644">
                  <a:moveTo>
                    <a:pt x="333" y="0"/>
                  </a:moveTo>
                  <a:cubicBezTo>
                    <a:pt x="143" y="0"/>
                    <a:pt x="0" y="143"/>
                    <a:pt x="0" y="310"/>
                  </a:cubicBezTo>
                  <a:cubicBezTo>
                    <a:pt x="0" y="500"/>
                    <a:pt x="143" y="643"/>
                    <a:pt x="333" y="643"/>
                  </a:cubicBezTo>
                  <a:cubicBezTo>
                    <a:pt x="500" y="643"/>
                    <a:pt x="643" y="500"/>
                    <a:pt x="643" y="310"/>
                  </a:cubicBezTo>
                  <a:cubicBezTo>
                    <a:pt x="643" y="143"/>
                    <a:pt x="500" y="0"/>
                    <a:pt x="33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97"/>
            <p:cNvSpPr/>
            <p:nvPr/>
          </p:nvSpPr>
          <p:spPr>
            <a:xfrm>
              <a:off x="4902968" y="3083763"/>
              <a:ext cx="20837" cy="20837"/>
            </a:xfrm>
            <a:custGeom>
              <a:rect b="b" l="l" r="r" t="t"/>
              <a:pathLst>
                <a:path extrusionOk="0" h="644" w="644">
                  <a:moveTo>
                    <a:pt x="310" y="0"/>
                  </a:moveTo>
                  <a:cubicBezTo>
                    <a:pt x="143" y="0"/>
                    <a:pt x="0" y="143"/>
                    <a:pt x="0" y="310"/>
                  </a:cubicBezTo>
                  <a:cubicBezTo>
                    <a:pt x="0" y="500"/>
                    <a:pt x="143" y="643"/>
                    <a:pt x="310" y="643"/>
                  </a:cubicBezTo>
                  <a:cubicBezTo>
                    <a:pt x="500" y="643"/>
                    <a:pt x="643" y="500"/>
                    <a:pt x="643" y="310"/>
                  </a:cubicBezTo>
                  <a:cubicBezTo>
                    <a:pt x="643" y="143"/>
                    <a:pt x="500" y="0"/>
                    <a:pt x="31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97"/>
            <p:cNvSpPr/>
            <p:nvPr/>
          </p:nvSpPr>
          <p:spPr>
            <a:xfrm>
              <a:off x="4933769" y="3301800"/>
              <a:ext cx="30867" cy="40864"/>
            </a:xfrm>
            <a:custGeom>
              <a:rect b="b" l="l" r="r" t="t"/>
              <a:pathLst>
                <a:path extrusionOk="0" h="1263" w="954">
                  <a:moveTo>
                    <a:pt x="1" y="1"/>
                  </a:moveTo>
                  <a:lnTo>
                    <a:pt x="1" y="1263"/>
                  </a:lnTo>
                  <a:lnTo>
                    <a:pt x="334" y="1263"/>
                  </a:lnTo>
                  <a:cubicBezTo>
                    <a:pt x="691" y="1263"/>
                    <a:pt x="953" y="1001"/>
                    <a:pt x="953" y="644"/>
                  </a:cubicBezTo>
                  <a:cubicBezTo>
                    <a:pt x="953" y="263"/>
                    <a:pt x="691" y="1"/>
                    <a:pt x="334"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19" name="Google Shape;22419;p97"/>
          <p:cNvGrpSpPr/>
          <p:nvPr/>
        </p:nvGrpSpPr>
        <p:grpSpPr>
          <a:xfrm>
            <a:off x="5372095" y="5660894"/>
            <a:ext cx="393317" cy="542442"/>
            <a:chOff x="4814348" y="3595383"/>
            <a:chExt cx="251981" cy="347519"/>
          </a:xfrm>
        </p:grpSpPr>
        <p:sp>
          <p:nvSpPr>
            <p:cNvPr id="22420" name="Google Shape;22420;p97"/>
            <p:cNvSpPr/>
            <p:nvPr/>
          </p:nvSpPr>
          <p:spPr>
            <a:xfrm>
              <a:off x="5003882" y="3656857"/>
              <a:ext cx="48597" cy="94962"/>
            </a:xfrm>
            <a:custGeom>
              <a:rect b="b" l="l" r="r" t="t"/>
              <a:pathLst>
                <a:path extrusionOk="0" h="2935" w="1502">
                  <a:moveTo>
                    <a:pt x="355" y="1"/>
                  </a:moveTo>
                  <a:cubicBezTo>
                    <a:pt x="241" y="1"/>
                    <a:pt x="124" y="67"/>
                    <a:pt x="72" y="172"/>
                  </a:cubicBezTo>
                  <a:cubicBezTo>
                    <a:pt x="1" y="315"/>
                    <a:pt x="72" y="481"/>
                    <a:pt x="215" y="577"/>
                  </a:cubicBezTo>
                  <a:lnTo>
                    <a:pt x="858" y="910"/>
                  </a:lnTo>
                  <a:lnTo>
                    <a:pt x="858" y="2601"/>
                  </a:lnTo>
                  <a:cubicBezTo>
                    <a:pt x="858" y="2791"/>
                    <a:pt x="1025" y="2934"/>
                    <a:pt x="1191" y="2934"/>
                  </a:cubicBezTo>
                  <a:cubicBezTo>
                    <a:pt x="1334" y="2934"/>
                    <a:pt x="1501" y="2791"/>
                    <a:pt x="1477" y="2577"/>
                  </a:cubicBezTo>
                  <a:lnTo>
                    <a:pt x="1477" y="696"/>
                  </a:lnTo>
                  <a:cubicBezTo>
                    <a:pt x="1477" y="577"/>
                    <a:pt x="1430" y="481"/>
                    <a:pt x="1311" y="434"/>
                  </a:cubicBezTo>
                  <a:lnTo>
                    <a:pt x="477" y="29"/>
                  </a:lnTo>
                  <a:cubicBezTo>
                    <a:pt x="439" y="10"/>
                    <a:pt x="397" y="1"/>
                    <a:pt x="355"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97"/>
            <p:cNvSpPr/>
            <p:nvPr/>
          </p:nvSpPr>
          <p:spPr>
            <a:xfrm>
              <a:off x="4828973" y="3657310"/>
              <a:ext cx="48597" cy="94509"/>
            </a:xfrm>
            <a:custGeom>
              <a:rect b="b" l="l" r="r" t="t"/>
              <a:pathLst>
                <a:path extrusionOk="0" h="2921" w="1502">
                  <a:moveTo>
                    <a:pt x="1133" y="0"/>
                  </a:moveTo>
                  <a:cubicBezTo>
                    <a:pt x="1086" y="0"/>
                    <a:pt x="1041" y="12"/>
                    <a:pt x="1001" y="39"/>
                  </a:cubicBezTo>
                  <a:lnTo>
                    <a:pt x="168" y="444"/>
                  </a:lnTo>
                  <a:cubicBezTo>
                    <a:pt x="48" y="467"/>
                    <a:pt x="1" y="610"/>
                    <a:pt x="1" y="729"/>
                  </a:cubicBezTo>
                  <a:lnTo>
                    <a:pt x="1" y="2587"/>
                  </a:lnTo>
                  <a:cubicBezTo>
                    <a:pt x="1" y="2777"/>
                    <a:pt x="144" y="2920"/>
                    <a:pt x="310" y="2920"/>
                  </a:cubicBezTo>
                  <a:cubicBezTo>
                    <a:pt x="501" y="2920"/>
                    <a:pt x="620" y="2777"/>
                    <a:pt x="620" y="2635"/>
                  </a:cubicBezTo>
                  <a:lnTo>
                    <a:pt x="620" y="920"/>
                  </a:lnTo>
                  <a:lnTo>
                    <a:pt x="1263" y="610"/>
                  </a:lnTo>
                  <a:cubicBezTo>
                    <a:pt x="1430" y="539"/>
                    <a:pt x="1501" y="325"/>
                    <a:pt x="1430" y="182"/>
                  </a:cubicBezTo>
                  <a:cubicBezTo>
                    <a:pt x="1378" y="79"/>
                    <a:pt x="1253" y="0"/>
                    <a:pt x="113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97"/>
            <p:cNvSpPr/>
            <p:nvPr/>
          </p:nvSpPr>
          <p:spPr>
            <a:xfrm>
              <a:off x="4869060" y="3663942"/>
              <a:ext cx="142556" cy="87876"/>
            </a:xfrm>
            <a:custGeom>
              <a:rect b="b" l="l" r="r" t="t"/>
              <a:pathLst>
                <a:path extrusionOk="0" h="2716" w="4406">
                  <a:moveTo>
                    <a:pt x="2189" y="0"/>
                  </a:moveTo>
                  <a:cubicBezTo>
                    <a:pt x="2174" y="0"/>
                    <a:pt x="2159" y="0"/>
                    <a:pt x="2144" y="1"/>
                  </a:cubicBezTo>
                  <a:cubicBezTo>
                    <a:pt x="953" y="24"/>
                    <a:pt x="0" y="1025"/>
                    <a:pt x="0" y="2215"/>
                  </a:cubicBezTo>
                  <a:lnTo>
                    <a:pt x="0" y="2382"/>
                  </a:lnTo>
                  <a:cubicBezTo>
                    <a:pt x="0" y="2572"/>
                    <a:pt x="143" y="2715"/>
                    <a:pt x="334" y="2715"/>
                  </a:cubicBezTo>
                  <a:lnTo>
                    <a:pt x="4072" y="2715"/>
                  </a:lnTo>
                  <a:cubicBezTo>
                    <a:pt x="4263" y="2715"/>
                    <a:pt x="4406" y="2572"/>
                    <a:pt x="4406" y="2406"/>
                  </a:cubicBezTo>
                  <a:lnTo>
                    <a:pt x="4406" y="2215"/>
                  </a:lnTo>
                  <a:cubicBezTo>
                    <a:pt x="4406" y="968"/>
                    <a:pt x="3429" y="0"/>
                    <a:pt x="218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97"/>
            <p:cNvSpPr/>
            <p:nvPr/>
          </p:nvSpPr>
          <p:spPr>
            <a:xfrm>
              <a:off x="4940693" y="3663166"/>
              <a:ext cx="70922" cy="88653"/>
            </a:xfrm>
            <a:custGeom>
              <a:rect b="b" l="l" r="r" t="t"/>
              <a:pathLst>
                <a:path extrusionOk="0" h="2740" w="2192">
                  <a:moveTo>
                    <a:pt x="1" y="1"/>
                  </a:moveTo>
                  <a:lnTo>
                    <a:pt x="1" y="2716"/>
                  </a:lnTo>
                  <a:lnTo>
                    <a:pt x="1858" y="2716"/>
                  </a:lnTo>
                  <a:lnTo>
                    <a:pt x="1858" y="2739"/>
                  </a:lnTo>
                  <a:cubicBezTo>
                    <a:pt x="2049" y="2739"/>
                    <a:pt x="2192" y="2596"/>
                    <a:pt x="2192" y="2406"/>
                  </a:cubicBezTo>
                  <a:lnTo>
                    <a:pt x="2192" y="2215"/>
                  </a:lnTo>
                  <a:cubicBezTo>
                    <a:pt x="2192" y="977"/>
                    <a:pt x="1215"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97"/>
            <p:cNvSpPr/>
            <p:nvPr/>
          </p:nvSpPr>
          <p:spPr>
            <a:xfrm>
              <a:off x="4847480" y="3771812"/>
              <a:ext cx="184197" cy="161840"/>
            </a:xfrm>
            <a:custGeom>
              <a:rect b="b" l="l" r="r" t="t"/>
              <a:pathLst>
                <a:path extrusionOk="0" h="5002" w="5693">
                  <a:moveTo>
                    <a:pt x="334" y="1"/>
                  </a:moveTo>
                  <a:cubicBezTo>
                    <a:pt x="310" y="1"/>
                    <a:pt x="262" y="1"/>
                    <a:pt x="215" y="24"/>
                  </a:cubicBezTo>
                  <a:cubicBezTo>
                    <a:pt x="96" y="96"/>
                    <a:pt x="0" y="239"/>
                    <a:pt x="48" y="358"/>
                  </a:cubicBezTo>
                  <a:lnTo>
                    <a:pt x="667" y="5002"/>
                  </a:lnTo>
                  <a:lnTo>
                    <a:pt x="5049" y="5002"/>
                  </a:lnTo>
                  <a:lnTo>
                    <a:pt x="5668" y="358"/>
                  </a:lnTo>
                  <a:cubicBezTo>
                    <a:pt x="5692" y="239"/>
                    <a:pt x="5597" y="96"/>
                    <a:pt x="5502" y="24"/>
                  </a:cubicBezTo>
                  <a:cubicBezTo>
                    <a:pt x="5454" y="1"/>
                    <a:pt x="5430" y="1"/>
                    <a:pt x="538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97"/>
            <p:cNvSpPr/>
            <p:nvPr/>
          </p:nvSpPr>
          <p:spPr>
            <a:xfrm>
              <a:off x="4941470" y="3771812"/>
              <a:ext cx="91726" cy="161840"/>
            </a:xfrm>
            <a:custGeom>
              <a:rect b="b" l="l" r="r" t="t"/>
              <a:pathLst>
                <a:path extrusionOk="0" h="5002" w="2835">
                  <a:moveTo>
                    <a:pt x="1" y="1"/>
                  </a:moveTo>
                  <a:lnTo>
                    <a:pt x="1" y="5002"/>
                  </a:lnTo>
                  <a:lnTo>
                    <a:pt x="2192" y="5002"/>
                  </a:lnTo>
                  <a:lnTo>
                    <a:pt x="2835" y="358"/>
                  </a:lnTo>
                  <a:cubicBezTo>
                    <a:pt x="2835" y="286"/>
                    <a:pt x="2787" y="191"/>
                    <a:pt x="2739" y="120"/>
                  </a:cubicBezTo>
                  <a:cubicBezTo>
                    <a:pt x="2644" y="48"/>
                    <a:pt x="2597"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97"/>
            <p:cNvSpPr/>
            <p:nvPr/>
          </p:nvSpPr>
          <p:spPr>
            <a:xfrm>
              <a:off x="4895235" y="3812643"/>
              <a:ext cx="90206" cy="89429"/>
            </a:xfrm>
            <a:custGeom>
              <a:rect b="b" l="l" r="r" t="t"/>
              <a:pathLst>
                <a:path extrusionOk="0" h="2764" w="2788">
                  <a:moveTo>
                    <a:pt x="334" y="1"/>
                  </a:moveTo>
                  <a:cubicBezTo>
                    <a:pt x="287" y="1"/>
                    <a:pt x="239" y="1"/>
                    <a:pt x="215" y="25"/>
                  </a:cubicBezTo>
                  <a:cubicBezTo>
                    <a:pt x="96" y="96"/>
                    <a:pt x="1" y="239"/>
                    <a:pt x="25" y="358"/>
                  </a:cubicBezTo>
                  <a:lnTo>
                    <a:pt x="334" y="2501"/>
                  </a:lnTo>
                  <a:cubicBezTo>
                    <a:pt x="334" y="2644"/>
                    <a:pt x="477" y="2763"/>
                    <a:pt x="620" y="2763"/>
                  </a:cubicBezTo>
                  <a:lnTo>
                    <a:pt x="2168" y="2763"/>
                  </a:lnTo>
                  <a:cubicBezTo>
                    <a:pt x="2335" y="2763"/>
                    <a:pt x="2478" y="2644"/>
                    <a:pt x="2478" y="2501"/>
                  </a:cubicBezTo>
                  <a:lnTo>
                    <a:pt x="2763" y="358"/>
                  </a:lnTo>
                  <a:cubicBezTo>
                    <a:pt x="2787" y="239"/>
                    <a:pt x="2716" y="96"/>
                    <a:pt x="2597" y="25"/>
                  </a:cubicBezTo>
                  <a:cubicBezTo>
                    <a:pt x="2549" y="1"/>
                    <a:pt x="2525" y="1"/>
                    <a:pt x="247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97"/>
            <p:cNvSpPr/>
            <p:nvPr/>
          </p:nvSpPr>
          <p:spPr>
            <a:xfrm>
              <a:off x="4940693" y="3812643"/>
              <a:ext cx="43970" cy="89429"/>
            </a:xfrm>
            <a:custGeom>
              <a:rect b="b" l="l" r="r" t="t"/>
              <a:pathLst>
                <a:path extrusionOk="0" h="2764" w="1359">
                  <a:moveTo>
                    <a:pt x="1" y="1"/>
                  </a:moveTo>
                  <a:lnTo>
                    <a:pt x="1" y="2763"/>
                  </a:lnTo>
                  <a:lnTo>
                    <a:pt x="763" y="2763"/>
                  </a:lnTo>
                  <a:cubicBezTo>
                    <a:pt x="906" y="2763"/>
                    <a:pt x="1073" y="2644"/>
                    <a:pt x="1073" y="2501"/>
                  </a:cubicBezTo>
                  <a:lnTo>
                    <a:pt x="1358" y="358"/>
                  </a:lnTo>
                  <a:cubicBezTo>
                    <a:pt x="1358" y="263"/>
                    <a:pt x="1335" y="167"/>
                    <a:pt x="1263" y="120"/>
                  </a:cubicBezTo>
                  <a:cubicBezTo>
                    <a:pt x="1239" y="48"/>
                    <a:pt x="1144" y="1"/>
                    <a:pt x="1073"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97"/>
            <p:cNvSpPr/>
            <p:nvPr/>
          </p:nvSpPr>
          <p:spPr>
            <a:xfrm>
              <a:off x="4820496" y="3922066"/>
              <a:ext cx="238133" cy="20837"/>
            </a:xfrm>
            <a:custGeom>
              <a:rect b="b" l="l" r="r" t="t"/>
              <a:pathLst>
                <a:path extrusionOk="0" h="644" w="7360">
                  <a:moveTo>
                    <a:pt x="334" y="0"/>
                  </a:moveTo>
                  <a:cubicBezTo>
                    <a:pt x="168" y="0"/>
                    <a:pt x="1" y="191"/>
                    <a:pt x="49" y="358"/>
                  </a:cubicBezTo>
                  <a:cubicBezTo>
                    <a:pt x="72" y="524"/>
                    <a:pt x="215" y="643"/>
                    <a:pt x="382" y="643"/>
                  </a:cubicBezTo>
                  <a:lnTo>
                    <a:pt x="7026" y="643"/>
                  </a:lnTo>
                  <a:cubicBezTo>
                    <a:pt x="7217" y="643"/>
                    <a:pt x="7360" y="477"/>
                    <a:pt x="7336" y="286"/>
                  </a:cubicBezTo>
                  <a:cubicBezTo>
                    <a:pt x="7312" y="119"/>
                    <a:pt x="7145" y="0"/>
                    <a:pt x="700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97"/>
            <p:cNvSpPr/>
            <p:nvPr/>
          </p:nvSpPr>
          <p:spPr>
            <a:xfrm>
              <a:off x="4939949" y="3922066"/>
              <a:ext cx="118678" cy="20837"/>
            </a:xfrm>
            <a:custGeom>
              <a:rect b="b" l="l" r="r" t="t"/>
              <a:pathLst>
                <a:path extrusionOk="0" h="644" w="3668">
                  <a:moveTo>
                    <a:pt x="0" y="0"/>
                  </a:moveTo>
                  <a:lnTo>
                    <a:pt x="0" y="643"/>
                  </a:lnTo>
                  <a:lnTo>
                    <a:pt x="3334" y="643"/>
                  </a:lnTo>
                  <a:cubicBezTo>
                    <a:pt x="3525" y="643"/>
                    <a:pt x="3668" y="477"/>
                    <a:pt x="3644" y="286"/>
                  </a:cubicBezTo>
                  <a:cubicBezTo>
                    <a:pt x="3644" y="119"/>
                    <a:pt x="3525" y="0"/>
                    <a:pt x="3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97"/>
            <p:cNvSpPr/>
            <p:nvPr/>
          </p:nvSpPr>
          <p:spPr>
            <a:xfrm>
              <a:off x="4814348" y="3732534"/>
              <a:ext cx="251981" cy="60116"/>
            </a:xfrm>
            <a:custGeom>
              <a:rect b="b" l="l" r="r" t="t"/>
              <a:pathLst>
                <a:path extrusionOk="0" h="1858" w="7788">
                  <a:moveTo>
                    <a:pt x="334" y="0"/>
                  </a:moveTo>
                  <a:cubicBezTo>
                    <a:pt x="215" y="0"/>
                    <a:pt x="119" y="24"/>
                    <a:pt x="48" y="119"/>
                  </a:cubicBezTo>
                  <a:cubicBezTo>
                    <a:pt x="0" y="191"/>
                    <a:pt x="0" y="310"/>
                    <a:pt x="24" y="381"/>
                  </a:cubicBezTo>
                  <a:lnTo>
                    <a:pt x="453" y="1643"/>
                  </a:lnTo>
                  <a:cubicBezTo>
                    <a:pt x="477" y="1762"/>
                    <a:pt x="596" y="1858"/>
                    <a:pt x="739" y="1858"/>
                  </a:cubicBezTo>
                  <a:lnTo>
                    <a:pt x="7026" y="1858"/>
                  </a:lnTo>
                  <a:cubicBezTo>
                    <a:pt x="7169" y="1858"/>
                    <a:pt x="7288" y="1762"/>
                    <a:pt x="7311" y="1667"/>
                  </a:cubicBezTo>
                  <a:lnTo>
                    <a:pt x="7740" y="429"/>
                  </a:lnTo>
                  <a:cubicBezTo>
                    <a:pt x="7788" y="310"/>
                    <a:pt x="7740" y="143"/>
                    <a:pt x="7621" y="71"/>
                  </a:cubicBezTo>
                  <a:cubicBezTo>
                    <a:pt x="7550" y="24"/>
                    <a:pt x="7502" y="0"/>
                    <a:pt x="7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97"/>
            <p:cNvSpPr/>
            <p:nvPr/>
          </p:nvSpPr>
          <p:spPr>
            <a:xfrm>
              <a:off x="4941470" y="3731757"/>
              <a:ext cx="124858" cy="60892"/>
            </a:xfrm>
            <a:custGeom>
              <a:rect b="b" l="l" r="r" t="t"/>
              <a:pathLst>
                <a:path extrusionOk="0" h="1882" w="3859">
                  <a:moveTo>
                    <a:pt x="1" y="0"/>
                  </a:moveTo>
                  <a:lnTo>
                    <a:pt x="1" y="1882"/>
                  </a:lnTo>
                  <a:lnTo>
                    <a:pt x="3120" y="1882"/>
                  </a:lnTo>
                  <a:cubicBezTo>
                    <a:pt x="3263" y="1882"/>
                    <a:pt x="3382" y="1786"/>
                    <a:pt x="3430" y="1667"/>
                  </a:cubicBezTo>
                  <a:lnTo>
                    <a:pt x="3835" y="405"/>
                  </a:lnTo>
                  <a:cubicBezTo>
                    <a:pt x="3859" y="334"/>
                    <a:pt x="3859" y="215"/>
                    <a:pt x="3811" y="143"/>
                  </a:cubicBezTo>
                  <a:cubicBezTo>
                    <a:pt x="3716" y="48"/>
                    <a:pt x="3621" y="0"/>
                    <a:pt x="354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97"/>
            <p:cNvSpPr/>
            <p:nvPr/>
          </p:nvSpPr>
          <p:spPr>
            <a:xfrm>
              <a:off x="4896011" y="3595383"/>
              <a:ext cx="88653" cy="89397"/>
            </a:xfrm>
            <a:custGeom>
              <a:rect b="b" l="l" r="r" t="t"/>
              <a:pathLst>
                <a:path extrusionOk="0" h="2763" w="2740">
                  <a:moveTo>
                    <a:pt x="1382" y="0"/>
                  </a:moveTo>
                  <a:cubicBezTo>
                    <a:pt x="596" y="0"/>
                    <a:pt x="1" y="595"/>
                    <a:pt x="1" y="1381"/>
                  </a:cubicBezTo>
                  <a:cubicBezTo>
                    <a:pt x="1" y="2167"/>
                    <a:pt x="620" y="2763"/>
                    <a:pt x="1382" y="2763"/>
                  </a:cubicBezTo>
                  <a:cubicBezTo>
                    <a:pt x="2120" y="2763"/>
                    <a:pt x="2739" y="2167"/>
                    <a:pt x="2739" y="1381"/>
                  </a:cubicBezTo>
                  <a:cubicBezTo>
                    <a:pt x="2739" y="595"/>
                    <a:pt x="2144" y="0"/>
                    <a:pt x="138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97"/>
            <p:cNvSpPr/>
            <p:nvPr/>
          </p:nvSpPr>
          <p:spPr>
            <a:xfrm>
              <a:off x="4940693" y="3595383"/>
              <a:ext cx="43970" cy="87941"/>
            </a:xfrm>
            <a:custGeom>
              <a:rect b="b" l="l" r="r" t="t"/>
              <a:pathLst>
                <a:path extrusionOk="0" h="2718" w="1359">
                  <a:moveTo>
                    <a:pt x="1" y="0"/>
                  </a:moveTo>
                  <a:lnTo>
                    <a:pt x="1" y="2715"/>
                  </a:lnTo>
                  <a:cubicBezTo>
                    <a:pt x="27" y="2717"/>
                    <a:pt x="52" y="2717"/>
                    <a:pt x="78" y="2717"/>
                  </a:cubicBezTo>
                  <a:cubicBezTo>
                    <a:pt x="782" y="2717"/>
                    <a:pt x="1358" y="2094"/>
                    <a:pt x="1358" y="1381"/>
                  </a:cubicBezTo>
                  <a:cubicBezTo>
                    <a:pt x="1358" y="643"/>
                    <a:pt x="763"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4" name="Google Shape;22434;p97"/>
          <p:cNvGrpSpPr/>
          <p:nvPr/>
        </p:nvGrpSpPr>
        <p:grpSpPr>
          <a:xfrm>
            <a:off x="5332400" y="6540033"/>
            <a:ext cx="473919" cy="541240"/>
            <a:chOff x="4788918" y="4158609"/>
            <a:chExt cx="303619" cy="346749"/>
          </a:xfrm>
        </p:grpSpPr>
        <p:sp>
          <p:nvSpPr>
            <p:cNvPr id="22435" name="Google Shape;22435;p97"/>
            <p:cNvSpPr/>
            <p:nvPr/>
          </p:nvSpPr>
          <p:spPr>
            <a:xfrm>
              <a:off x="4788918"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1" y="9187"/>
                  </a:cubicBezTo>
                  <a:lnTo>
                    <a:pt x="3239" y="9187"/>
                  </a:lnTo>
                  <a:lnTo>
                    <a:pt x="3239" y="10425"/>
                  </a:lnTo>
                  <a:cubicBezTo>
                    <a:pt x="3239" y="10592"/>
                    <a:pt x="3358" y="10711"/>
                    <a:pt x="3525" y="10711"/>
                  </a:cubicBezTo>
                  <a:lnTo>
                    <a:pt x="7740" y="10711"/>
                  </a:lnTo>
                  <a:cubicBezTo>
                    <a:pt x="7931"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9"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97"/>
            <p:cNvSpPr/>
            <p:nvPr/>
          </p:nvSpPr>
          <p:spPr>
            <a:xfrm>
              <a:off x="4950723" y="4158609"/>
              <a:ext cx="141812" cy="345228"/>
            </a:xfrm>
            <a:custGeom>
              <a:rect b="b" l="l" r="r" t="t"/>
              <a:pathLst>
                <a:path extrusionOk="0" h="10670" w="4383">
                  <a:moveTo>
                    <a:pt x="1" y="0"/>
                  </a:moveTo>
                  <a:lnTo>
                    <a:pt x="1" y="10669"/>
                  </a:lnTo>
                  <a:lnTo>
                    <a:pt x="2715" y="10669"/>
                  </a:lnTo>
                  <a:cubicBezTo>
                    <a:pt x="2906" y="10669"/>
                    <a:pt x="3049" y="10526"/>
                    <a:pt x="3049" y="10336"/>
                  </a:cubicBezTo>
                  <a:lnTo>
                    <a:pt x="3049" y="7288"/>
                  </a:lnTo>
                  <a:cubicBezTo>
                    <a:pt x="3930" y="6383"/>
                    <a:pt x="4382" y="5144"/>
                    <a:pt x="4287" y="3882"/>
                  </a:cubicBezTo>
                  <a:cubicBezTo>
                    <a:pt x="4192" y="2930"/>
                    <a:pt x="3787" y="1977"/>
                    <a:pt x="3073" y="1310"/>
                  </a:cubicBezTo>
                  <a:cubicBezTo>
                    <a:pt x="2382" y="596"/>
                    <a:pt x="1477" y="143"/>
                    <a:pt x="477" y="24"/>
                  </a:cubicBezTo>
                  <a:cubicBezTo>
                    <a:pt x="334" y="0"/>
                    <a:pt x="143"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97"/>
            <p:cNvSpPr/>
            <p:nvPr/>
          </p:nvSpPr>
          <p:spPr>
            <a:xfrm>
              <a:off x="4852106" y="4198664"/>
              <a:ext cx="198045" cy="107904"/>
            </a:xfrm>
            <a:custGeom>
              <a:rect b="b" l="l" r="r" t="t"/>
              <a:pathLst>
                <a:path extrusionOk="0" h="3335" w="6121">
                  <a:moveTo>
                    <a:pt x="3049" y="1"/>
                  </a:moveTo>
                  <a:cubicBezTo>
                    <a:pt x="1358" y="1"/>
                    <a:pt x="0" y="1406"/>
                    <a:pt x="24" y="3097"/>
                  </a:cubicBezTo>
                  <a:cubicBezTo>
                    <a:pt x="24" y="3239"/>
                    <a:pt x="143" y="3335"/>
                    <a:pt x="286" y="3335"/>
                  </a:cubicBezTo>
                  <a:lnTo>
                    <a:pt x="1000" y="3335"/>
                  </a:lnTo>
                  <a:cubicBezTo>
                    <a:pt x="1096" y="3335"/>
                    <a:pt x="1191" y="3287"/>
                    <a:pt x="1239" y="3216"/>
                  </a:cubicBezTo>
                  <a:cubicBezTo>
                    <a:pt x="1382" y="2977"/>
                    <a:pt x="1215" y="2716"/>
                    <a:pt x="977" y="2716"/>
                  </a:cubicBezTo>
                  <a:lnTo>
                    <a:pt x="667" y="2716"/>
                  </a:lnTo>
                  <a:cubicBezTo>
                    <a:pt x="739" y="2287"/>
                    <a:pt x="905" y="1882"/>
                    <a:pt x="1143" y="1549"/>
                  </a:cubicBezTo>
                  <a:lnTo>
                    <a:pt x="1358" y="1763"/>
                  </a:lnTo>
                  <a:cubicBezTo>
                    <a:pt x="1429" y="1811"/>
                    <a:pt x="1501" y="1858"/>
                    <a:pt x="1572" y="1858"/>
                  </a:cubicBezTo>
                  <a:cubicBezTo>
                    <a:pt x="1715" y="1858"/>
                    <a:pt x="1834" y="1763"/>
                    <a:pt x="1905" y="1572"/>
                  </a:cubicBezTo>
                  <a:cubicBezTo>
                    <a:pt x="1929" y="1501"/>
                    <a:pt x="1905" y="1406"/>
                    <a:pt x="1834" y="1334"/>
                  </a:cubicBezTo>
                  <a:lnTo>
                    <a:pt x="1596" y="1096"/>
                  </a:lnTo>
                  <a:cubicBezTo>
                    <a:pt x="1929" y="858"/>
                    <a:pt x="2310" y="691"/>
                    <a:pt x="2763" y="620"/>
                  </a:cubicBezTo>
                  <a:lnTo>
                    <a:pt x="2763" y="953"/>
                  </a:lnTo>
                  <a:cubicBezTo>
                    <a:pt x="2763" y="1049"/>
                    <a:pt x="2810" y="1144"/>
                    <a:pt x="2882" y="1191"/>
                  </a:cubicBezTo>
                  <a:cubicBezTo>
                    <a:pt x="2943" y="1228"/>
                    <a:pt x="3005" y="1244"/>
                    <a:pt x="3065" y="1244"/>
                  </a:cubicBezTo>
                  <a:cubicBezTo>
                    <a:pt x="3237" y="1244"/>
                    <a:pt x="3382" y="1107"/>
                    <a:pt x="3382" y="929"/>
                  </a:cubicBezTo>
                  <a:lnTo>
                    <a:pt x="3382" y="620"/>
                  </a:lnTo>
                  <a:cubicBezTo>
                    <a:pt x="3811" y="691"/>
                    <a:pt x="4215" y="858"/>
                    <a:pt x="4549" y="1096"/>
                  </a:cubicBezTo>
                  <a:lnTo>
                    <a:pt x="4311" y="1334"/>
                  </a:lnTo>
                  <a:cubicBezTo>
                    <a:pt x="4239" y="1406"/>
                    <a:pt x="4215" y="1501"/>
                    <a:pt x="4239" y="1572"/>
                  </a:cubicBezTo>
                  <a:cubicBezTo>
                    <a:pt x="4287" y="1763"/>
                    <a:pt x="4430" y="1858"/>
                    <a:pt x="4573" y="1858"/>
                  </a:cubicBezTo>
                  <a:cubicBezTo>
                    <a:pt x="4668" y="1858"/>
                    <a:pt x="4716" y="1811"/>
                    <a:pt x="4787" y="1763"/>
                  </a:cubicBezTo>
                  <a:lnTo>
                    <a:pt x="5001" y="1549"/>
                  </a:lnTo>
                  <a:cubicBezTo>
                    <a:pt x="5239" y="1882"/>
                    <a:pt x="5406" y="2263"/>
                    <a:pt x="5478" y="2716"/>
                  </a:cubicBezTo>
                  <a:lnTo>
                    <a:pt x="5144" y="2716"/>
                  </a:lnTo>
                  <a:cubicBezTo>
                    <a:pt x="5049" y="2716"/>
                    <a:pt x="4954" y="2763"/>
                    <a:pt x="4906" y="2835"/>
                  </a:cubicBezTo>
                  <a:cubicBezTo>
                    <a:pt x="4763" y="3073"/>
                    <a:pt x="4930" y="3335"/>
                    <a:pt x="5168" y="3335"/>
                  </a:cubicBezTo>
                  <a:lnTo>
                    <a:pt x="5859" y="3335"/>
                  </a:lnTo>
                  <a:cubicBezTo>
                    <a:pt x="6002" y="3335"/>
                    <a:pt x="6121" y="3216"/>
                    <a:pt x="6121" y="3097"/>
                  </a:cubicBezTo>
                  <a:cubicBezTo>
                    <a:pt x="6121" y="1406"/>
                    <a:pt x="4763" y="1"/>
                    <a:pt x="304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97"/>
            <p:cNvSpPr/>
            <p:nvPr/>
          </p:nvSpPr>
          <p:spPr>
            <a:xfrm>
              <a:off x="4950723" y="4198664"/>
              <a:ext cx="99427" cy="107904"/>
            </a:xfrm>
            <a:custGeom>
              <a:rect b="b" l="l" r="r" t="t"/>
              <a:pathLst>
                <a:path extrusionOk="0" h="3335" w="3073">
                  <a:moveTo>
                    <a:pt x="1" y="1"/>
                  </a:moveTo>
                  <a:lnTo>
                    <a:pt x="1" y="1263"/>
                  </a:lnTo>
                  <a:cubicBezTo>
                    <a:pt x="191" y="1263"/>
                    <a:pt x="334" y="1096"/>
                    <a:pt x="334" y="929"/>
                  </a:cubicBezTo>
                  <a:lnTo>
                    <a:pt x="334" y="620"/>
                  </a:lnTo>
                  <a:cubicBezTo>
                    <a:pt x="763" y="691"/>
                    <a:pt x="1167" y="858"/>
                    <a:pt x="1501" y="1096"/>
                  </a:cubicBezTo>
                  <a:lnTo>
                    <a:pt x="1263" y="1334"/>
                  </a:lnTo>
                  <a:cubicBezTo>
                    <a:pt x="1191" y="1406"/>
                    <a:pt x="1167" y="1501"/>
                    <a:pt x="1191" y="1572"/>
                  </a:cubicBezTo>
                  <a:cubicBezTo>
                    <a:pt x="1239" y="1763"/>
                    <a:pt x="1382" y="1858"/>
                    <a:pt x="1525" y="1858"/>
                  </a:cubicBezTo>
                  <a:cubicBezTo>
                    <a:pt x="1620" y="1858"/>
                    <a:pt x="1668" y="1811"/>
                    <a:pt x="1739" y="1763"/>
                  </a:cubicBezTo>
                  <a:lnTo>
                    <a:pt x="1953" y="1549"/>
                  </a:lnTo>
                  <a:cubicBezTo>
                    <a:pt x="2191" y="1882"/>
                    <a:pt x="2358" y="2263"/>
                    <a:pt x="2430" y="2716"/>
                  </a:cubicBezTo>
                  <a:lnTo>
                    <a:pt x="2096" y="2716"/>
                  </a:lnTo>
                  <a:cubicBezTo>
                    <a:pt x="2001" y="2716"/>
                    <a:pt x="1906" y="2763"/>
                    <a:pt x="1858" y="2835"/>
                  </a:cubicBezTo>
                  <a:cubicBezTo>
                    <a:pt x="1715" y="3073"/>
                    <a:pt x="1882" y="3335"/>
                    <a:pt x="2120" y="3335"/>
                  </a:cubicBezTo>
                  <a:lnTo>
                    <a:pt x="2811" y="3335"/>
                  </a:lnTo>
                  <a:cubicBezTo>
                    <a:pt x="2954" y="3335"/>
                    <a:pt x="3073" y="3216"/>
                    <a:pt x="3073" y="3097"/>
                  </a:cubicBezTo>
                  <a:cubicBezTo>
                    <a:pt x="3073" y="1406"/>
                    <a:pt x="171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97"/>
            <p:cNvSpPr/>
            <p:nvPr/>
          </p:nvSpPr>
          <p:spPr>
            <a:xfrm>
              <a:off x="4941470" y="4259263"/>
              <a:ext cx="20060" cy="73575"/>
            </a:xfrm>
            <a:custGeom>
              <a:rect b="b" l="l" r="r" t="t"/>
              <a:pathLst>
                <a:path extrusionOk="0" h="2274" w="620">
                  <a:moveTo>
                    <a:pt x="329" y="1"/>
                  </a:moveTo>
                  <a:cubicBezTo>
                    <a:pt x="307" y="1"/>
                    <a:pt x="285" y="3"/>
                    <a:pt x="263" y="9"/>
                  </a:cubicBezTo>
                  <a:cubicBezTo>
                    <a:pt x="120" y="33"/>
                    <a:pt x="1" y="176"/>
                    <a:pt x="1" y="319"/>
                  </a:cubicBezTo>
                  <a:lnTo>
                    <a:pt x="1" y="2009"/>
                  </a:lnTo>
                  <a:cubicBezTo>
                    <a:pt x="1" y="2142"/>
                    <a:pt x="103" y="2274"/>
                    <a:pt x="231" y="2274"/>
                  </a:cubicBezTo>
                  <a:cubicBezTo>
                    <a:pt x="242" y="2274"/>
                    <a:pt x="252" y="2273"/>
                    <a:pt x="263" y="2271"/>
                  </a:cubicBezTo>
                  <a:cubicBezTo>
                    <a:pt x="278" y="2273"/>
                    <a:pt x="294" y="2274"/>
                    <a:pt x="309" y="2274"/>
                  </a:cubicBezTo>
                  <a:cubicBezTo>
                    <a:pt x="497" y="2274"/>
                    <a:pt x="620" y="2138"/>
                    <a:pt x="620" y="1962"/>
                  </a:cubicBezTo>
                  <a:lnTo>
                    <a:pt x="620" y="295"/>
                  </a:lnTo>
                  <a:cubicBezTo>
                    <a:pt x="620" y="148"/>
                    <a:pt x="490" y="1"/>
                    <a:pt x="3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97"/>
            <p:cNvSpPr/>
            <p:nvPr/>
          </p:nvSpPr>
          <p:spPr>
            <a:xfrm>
              <a:off x="4950723" y="4259555"/>
              <a:ext cx="10807" cy="73996"/>
            </a:xfrm>
            <a:custGeom>
              <a:rect b="b" l="l" r="r" t="t"/>
              <a:pathLst>
                <a:path extrusionOk="0" h="2287" w="334">
                  <a:moveTo>
                    <a:pt x="1" y="0"/>
                  </a:moveTo>
                  <a:lnTo>
                    <a:pt x="1" y="2286"/>
                  </a:lnTo>
                  <a:cubicBezTo>
                    <a:pt x="191" y="2286"/>
                    <a:pt x="334" y="2143"/>
                    <a:pt x="334" y="1953"/>
                  </a:cubicBezTo>
                  <a:lnTo>
                    <a:pt x="334" y="286"/>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97"/>
            <p:cNvSpPr/>
            <p:nvPr/>
          </p:nvSpPr>
          <p:spPr>
            <a:xfrm>
              <a:off x="4926845" y="4318860"/>
              <a:ext cx="50118" cy="50118"/>
            </a:xfrm>
            <a:custGeom>
              <a:rect b="b" l="l" r="r" t="t"/>
              <a:pathLst>
                <a:path extrusionOk="0" h="1549" w="1549">
                  <a:moveTo>
                    <a:pt x="762" y="1"/>
                  </a:moveTo>
                  <a:cubicBezTo>
                    <a:pt x="358" y="1"/>
                    <a:pt x="0" y="334"/>
                    <a:pt x="0" y="787"/>
                  </a:cubicBezTo>
                  <a:cubicBezTo>
                    <a:pt x="0" y="1191"/>
                    <a:pt x="334" y="1549"/>
                    <a:pt x="762" y="1549"/>
                  </a:cubicBezTo>
                  <a:cubicBezTo>
                    <a:pt x="1191" y="1549"/>
                    <a:pt x="1548" y="1239"/>
                    <a:pt x="1548" y="787"/>
                  </a:cubicBezTo>
                  <a:cubicBezTo>
                    <a:pt x="1548" y="358"/>
                    <a:pt x="1191" y="1"/>
                    <a:pt x="76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97"/>
            <p:cNvSpPr/>
            <p:nvPr/>
          </p:nvSpPr>
          <p:spPr>
            <a:xfrm>
              <a:off x="4950723" y="4318860"/>
              <a:ext cx="26240" cy="51671"/>
            </a:xfrm>
            <a:custGeom>
              <a:rect b="b" l="l" r="r" t="t"/>
              <a:pathLst>
                <a:path extrusionOk="0" h="1597" w="811">
                  <a:moveTo>
                    <a:pt x="1" y="1"/>
                  </a:moveTo>
                  <a:lnTo>
                    <a:pt x="1" y="1596"/>
                  </a:lnTo>
                  <a:cubicBezTo>
                    <a:pt x="453" y="1596"/>
                    <a:pt x="786" y="1239"/>
                    <a:pt x="786" y="810"/>
                  </a:cubicBezTo>
                  <a:cubicBezTo>
                    <a:pt x="810" y="358"/>
                    <a:pt x="453"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43" name="Google Shape;22443;p97"/>
          <p:cNvGrpSpPr/>
          <p:nvPr/>
        </p:nvGrpSpPr>
        <p:grpSpPr>
          <a:xfrm>
            <a:off x="6167088" y="3061911"/>
            <a:ext cx="542450" cy="543664"/>
            <a:chOff x="5520132" y="1930329"/>
            <a:chExt cx="347524" cy="348302"/>
          </a:xfrm>
        </p:grpSpPr>
        <p:sp>
          <p:nvSpPr>
            <p:cNvPr id="22444" name="Google Shape;22444;p97"/>
            <p:cNvSpPr/>
            <p:nvPr/>
          </p:nvSpPr>
          <p:spPr>
            <a:xfrm>
              <a:off x="5616451" y="1931850"/>
              <a:ext cx="251204" cy="346781"/>
            </a:xfrm>
            <a:custGeom>
              <a:rect b="b" l="l" r="r" t="t"/>
              <a:pathLst>
                <a:path extrusionOk="0" h="10718" w="7764">
                  <a:moveTo>
                    <a:pt x="1167" y="1"/>
                  </a:moveTo>
                  <a:cubicBezTo>
                    <a:pt x="500" y="1"/>
                    <a:pt x="0" y="525"/>
                    <a:pt x="0" y="1144"/>
                  </a:cubicBezTo>
                  <a:lnTo>
                    <a:pt x="0" y="9550"/>
                  </a:lnTo>
                  <a:cubicBezTo>
                    <a:pt x="0" y="10193"/>
                    <a:pt x="548" y="10717"/>
                    <a:pt x="1167" y="10717"/>
                  </a:cubicBezTo>
                  <a:lnTo>
                    <a:pt x="6621" y="10717"/>
                  </a:lnTo>
                  <a:cubicBezTo>
                    <a:pt x="7240" y="10717"/>
                    <a:pt x="7740" y="10193"/>
                    <a:pt x="7764" y="9550"/>
                  </a:cubicBezTo>
                  <a:lnTo>
                    <a:pt x="7764" y="1144"/>
                  </a:lnTo>
                  <a:cubicBezTo>
                    <a:pt x="7764" y="501"/>
                    <a:pt x="7240" y="1"/>
                    <a:pt x="662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97"/>
            <p:cNvSpPr/>
            <p:nvPr/>
          </p:nvSpPr>
          <p:spPr>
            <a:xfrm>
              <a:off x="5742796" y="1931850"/>
              <a:ext cx="124858" cy="346781"/>
            </a:xfrm>
            <a:custGeom>
              <a:rect b="b" l="l" r="r" t="t"/>
              <a:pathLst>
                <a:path extrusionOk="0" h="10718" w="3859">
                  <a:moveTo>
                    <a:pt x="1" y="1"/>
                  </a:moveTo>
                  <a:lnTo>
                    <a:pt x="1" y="10717"/>
                  </a:lnTo>
                  <a:lnTo>
                    <a:pt x="2716" y="10717"/>
                  </a:lnTo>
                  <a:cubicBezTo>
                    <a:pt x="3335" y="10717"/>
                    <a:pt x="3859" y="10193"/>
                    <a:pt x="3859" y="9550"/>
                  </a:cubicBezTo>
                  <a:lnTo>
                    <a:pt x="3859" y="1144"/>
                  </a:lnTo>
                  <a:cubicBezTo>
                    <a:pt x="3835" y="525"/>
                    <a:pt x="3335" y="1"/>
                    <a:pt x="271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97"/>
            <p:cNvSpPr/>
            <p:nvPr/>
          </p:nvSpPr>
          <p:spPr>
            <a:xfrm>
              <a:off x="5650359" y="2102131"/>
              <a:ext cx="184165" cy="142588"/>
            </a:xfrm>
            <a:custGeom>
              <a:rect b="b" l="l" r="r" t="t"/>
              <a:pathLst>
                <a:path extrusionOk="0" h="4407" w="5692">
                  <a:moveTo>
                    <a:pt x="333" y="1"/>
                  </a:moveTo>
                  <a:cubicBezTo>
                    <a:pt x="143" y="1"/>
                    <a:pt x="0" y="144"/>
                    <a:pt x="0" y="334"/>
                  </a:cubicBezTo>
                  <a:lnTo>
                    <a:pt x="0" y="4073"/>
                  </a:lnTo>
                  <a:cubicBezTo>
                    <a:pt x="0" y="4240"/>
                    <a:pt x="143" y="4406"/>
                    <a:pt x="333" y="4406"/>
                  </a:cubicBezTo>
                  <a:lnTo>
                    <a:pt x="5358" y="4406"/>
                  </a:lnTo>
                  <a:cubicBezTo>
                    <a:pt x="5525" y="4406"/>
                    <a:pt x="5692" y="4240"/>
                    <a:pt x="5692" y="4073"/>
                  </a:cubicBezTo>
                  <a:lnTo>
                    <a:pt x="5692" y="334"/>
                  </a:lnTo>
                  <a:cubicBezTo>
                    <a:pt x="5644" y="144"/>
                    <a:pt x="5525" y="1"/>
                    <a:pt x="535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97"/>
            <p:cNvSpPr/>
            <p:nvPr/>
          </p:nvSpPr>
          <p:spPr>
            <a:xfrm>
              <a:off x="5650359" y="1964237"/>
              <a:ext cx="184165" cy="104021"/>
            </a:xfrm>
            <a:custGeom>
              <a:rect b="b" l="l" r="r" t="t"/>
              <a:pathLst>
                <a:path extrusionOk="0" h="3215" w="5692">
                  <a:moveTo>
                    <a:pt x="333" y="0"/>
                  </a:moveTo>
                  <a:cubicBezTo>
                    <a:pt x="143" y="0"/>
                    <a:pt x="0" y="143"/>
                    <a:pt x="0" y="333"/>
                  </a:cubicBezTo>
                  <a:lnTo>
                    <a:pt x="0" y="2882"/>
                  </a:lnTo>
                  <a:cubicBezTo>
                    <a:pt x="0" y="3072"/>
                    <a:pt x="143" y="3215"/>
                    <a:pt x="333" y="3215"/>
                  </a:cubicBezTo>
                  <a:lnTo>
                    <a:pt x="5358" y="3215"/>
                  </a:lnTo>
                  <a:cubicBezTo>
                    <a:pt x="5525" y="3215"/>
                    <a:pt x="5644" y="3072"/>
                    <a:pt x="5692" y="2882"/>
                  </a:cubicBezTo>
                  <a:lnTo>
                    <a:pt x="5692" y="333"/>
                  </a:lnTo>
                  <a:cubicBezTo>
                    <a:pt x="5692" y="143"/>
                    <a:pt x="5525" y="0"/>
                    <a:pt x="5358"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97"/>
            <p:cNvSpPr/>
            <p:nvPr/>
          </p:nvSpPr>
          <p:spPr>
            <a:xfrm>
              <a:off x="5742796" y="1964981"/>
              <a:ext cx="91726" cy="103277"/>
            </a:xfrm>
            <a:custGeom>
              <a:rect b="b" l="l" r="r" t="t"/>
              <a:pathLst>
                <a:path extrusionOk="0" h="3192" w="2835">
                  <a:moveTo>
                    <a:pt x="1" y="1"/>
                  </a:moveTo>
                  <a:lnTo>
                    <a:pt x="1" y="3192"/>
                  </a:lnTo>
                  <a:lnTo>
                    <a:pt x="2501" y="3192"/>
                  </a:lnTo>
                  <a:cubicBezTo>
                    <a:pt x="2668" y="3192"/>
                    <a:pt x="2835" y="3049"/>
                    <a:pt x="2835" y="2859"/>
                  </a:cubicBezTo>
                  <a:lnTo>
                    <a:pt x="2835" y="310"/>
                  </a:lnTo>
                  <a:cubicBezTo>
                    <a:pt x="2787" y="168"/>
                    <a:pt x="2668" y="1"/>
                    <a:pt x="25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97"/>
            <p:cNvSpPr/>
            <p:nvPr/>
          </p:nvSpPr>
          <p:spPr>
            <a:xfrm>
              <a:off x="5650359" y="2102131"/>
              <a:ext cx="46235" cy="47821"/>
            </a:xfrm>
            <a:custGeom>
              <a:rect b="b" l="l" r="r" t="t"/>
              <a:pathLst>
                <a:path extrusionOk="0" h="1478" w="1429">
                  <a:moveTo>
                    <a:pt x="333" y="1"/>
                  </a:moveTo>
                  <a:cubicBezTo>
                    <a:pt x="143" y="1"/>
                    <a:pt x="0" y="144"/>
                    <a:pt x="0" y="334"/>
                  </a:cubicBezTo>
                  <a:lnTo>
                    <a:pt x="0" y="1477"/>
                  </a:lnTo>
                  <a:lnTo>
                    <a:pt x="1429" y="1477"/>
                  </a:lnTo>
                  <a:lnTo>
                    <a:pt x="14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0" name="Google Shape;22450;p97"/>
            <p:cNvSpPr/>
            <p:nvPr/>
          </p:nvSpPr>
          <p:spPr>
            <a:xfrm>
              <a:off x="5741276" y="2149142"/>
              <a:ext cx="46268" cy="47044"/>
            </a:xfrm>
            <a:custGeom>
              <a:rect b="b" l="l" r="r" t="t"/>
              <a:pathLst>
                <a:path extrusionOk="0" h="1454" w="1430">
                  <a:moveTo>
                    <a:pt x="0" y="0"/>
                  </a:moveTo>
                  <a:lnTo>
                    <a:pt x="0" y="1453"/>
                  </a:lnTo>
                  <a:lnTo>
                    <a:pt x="1429" y="1453"/>
                  </a:lnTo>
                  <a:lnTo>
                    <a:pt x="142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1" name="Google Shape;22451;p97"/>
            <p:cNvSpPr/>
            <p:nvPr/>
          </p:nvSpPr>
          <p:spPr>
            <a:xfrm>
              <a:off x="5696561" y="2102131"/>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97"/>
            <p:cNvSpPr/>
            <p:nvPr/>
          </p:nvSpPr>
          <p:spPr>
            <a:xfrm>
              <a:off x="5788254" y="2149142"/>
              <a:ext cx="46268" cy="47044"/>
            </a:xfrm>
            <a:custGeom>
              <a:rect b="b" l="l" r="r" t="t"/>
              <a:pathLst>
                <a:path extrusionOk="0" h="1454" w="1430">
                  <a:moveTo>
                    <a:pt x="1" y="0"/>
                  </a:moveTo>
                  <a:lnTo>
                    <a:pt x="1" y="1453"/>
                  </a:lnTo>
                  <a:lnTo>
                    <a:pt x="1430" y="1453"/>
                  </a:lnTo>
                  <a:lnTo>
                    <a:pt x="1430"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97"/>
            <p:cNvSpPr/>
            <p:nvPr/>
          </p:nvSpPr>
          <p:spPr>
            <a:xfrm>
              <a:off x="5786734" y="2101387"/>
              <a:ext cx="46268" cy="47012"/>
            </a:xfrm>
            <a:custGeom>
              <a:rect b="b" l="l" r="r" t="t"/>
              <a:pathLst>
                <a:path extrusionOk="0" h="1453" w="1430">
                  <a:moveTo>
                    <a:pt x="0" y="0"/>
                  </a:moveTo>
                  <a:lnTo>
                    <a:pt x="0" y="1453"/>
                  </a:lnTo>
                  <a:lnTo>
                    <a:pt x="1429" y="1453"/>
                  </a:lnTo>
                  <a:lnTo>
                    <a:pt x="1429" y="310"/>
                  </a:lnTo>
                  <a:cubicBezTo>
                    <a:pt x="1429" y="143"/>
                    <a:pt x="1286" y="0"/>
                    <a:pt x="109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97"/>
            <p:cNvSpPr/>
            <p:nvPr/>
          </p:nvSpPr>
          <p:spPr>
            <a:xfrm>
              <a:off x="5696561" y="2149142"/>
              <a:ext cx="46268" cy="47044"/>
            </a:xfrm>
            <a:custGeom>
              <a:rect b="b" l="l" r="r" t="t"/>
              <a:pathLst>
                <a:path extrusionOk="0" h="1454" w="1430">
                  <a:moveTo>
                    <a:pt x="1" y="0"/>
                  </a:moveTo>
                  <a:lnTo>
                    <a:pt x="1" y="1453"/>
                  </a:lnTo>
                  <a:lnTo>
                    <a:pt x="1430" y="1453"/>
                  </a:lnTo>
                  <a:lnTo>
                    <a:pt x="143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97"/>
            <p:cNvSpPr/>
            <p:nvPr/>
          </p:nvSpPr>
          <p:spPr>
            <a:xfrm>
              <a:off x="5741276" y="2102131"/>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97"/>
            <p:cNvSpPr/>
            <p:nvPr/>
          </p:nvSpPr>
          <p:spPr>
            <a:xfrm>
              <a:off x="5788254" y="2196153"/>
              <a:ext cx="46268" cy="48565"/>
            </a:xfrm>
            <a:custGeom>
              <a:rect b="b" l="l" r="r" t="t"/>
              <a:pathLst>
                <a:path extrusionOk="0" h="1501" w="1430">
                  <a:moveTo>
                    <a:pt x="1" y="0"/>
                  </a:moveTo>
                  <a:lnTo>
                    <a:pt x="1" y="1500"/>
                  </a:lnTo>
                  <a:lnTo>
                    <a:pt x="1096" y="1500"/>
                  </a:lnTo>
                  <a:cubicBezTo>
                    <a:pt x="1263" y="1500"/>
                    <a:pt x="1430" y="1358"/>
                    <a:pt x="1430" y="1167"/>
                  </a:cubicBez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97"/>
            <p:cNvSpPr/>
            <p:nvPr/>
          </p:nvSpPr>
          <p:spPr>
            <a:xfrm>
              <a:off x="5651103" y="2149142"/>
              <a:ext cx="46268" cy="47044"/>
            </a:xfrm>
            <a:custGeom>
              <a:rect b="b" l="l" r="r" t="t"/>
              <a:pathLst>
                <a:path extrusionOk="0" h="1454" w="1430">
                  <a:moveTo>
                    <a:pt x="1" y="0"/>
                  </a:moveTo>
                  <a:lnTo>
                    <a:pt x="1" y="1453"/>
                  </a:lnTo>
                  <a:lnTo>
                    <a:pt x="1430" y="1453"/>
                  </a:ln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97"/>
            <p:cNvSpPr/>
            <p:nvPr/>
          </p:nvSpPr>
          <p:spPr>
            <a:xfrm>
              <a:off x="5741276" y="2197674"/>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97"/>
            <p:cNvSpPr/>
            <p:nvPr/>
          </p:nvSpPr>
          <p:spPr>
            <a:xfrm>
              <a:off x="5651103" y="2198450"/>
              <a:ext cx="46268" cy="47044"/>
            </a:xfrm>
            <a:custGeom>
              <a:rect b="b" l="l" r="r" t="t"/>
              <a:pathLst>
                <a:path extrusionOk="0" h="1454" w="1430">
                  <a:moveTo>
                    <a:pt x="1" y="1"/>
                  </a:moveTo>
                  <a:lnTo>
                    <a:pt x="1" y="1120"/>
                  </a:lnTo>
                  <a:cubicBezTo>
                    <a:pt x="1" y="1310"/>
                    <a:pt x="144" y="1453"/>
                    <a:pt x="334" y="1453"/>
                  </a:cubicBezTo>
                  <a:lnTo>
                    <a:pt x="1430" y="1453"/>
                  </a:lnTo>
                  <a:lnTo>
                    <a:pt x="1430"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97"/>
            <p:cNvSpPr/>
            <p:nvPr/>
          </p:nvSpPr>
          <p:spPr>
            <a:xfrm>
              <a:off x="5696561" y="2197674"/>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97"/>
            <p:cNvSpPr/>
            <p:nvPr/>
          </p:nvSpPr>
          <p:spPr>
            <a:xfrm>
              <a:off x="5520132" y="1930329"/>
              <a:ext cx="65519" cy="104054"/>
            </a:xfrm>
            <a:custGeom>
              <a:rect b="b" l="l" r="r" t="t"/>
              <a:pathLst>
                <a:path extrusionOk="0" h="3216" w="2025">
                  <a:moveTo>
                    <a:pt x="1001" y="0"/>
                  </a:moveTo>
                  <a:cubicBezTo>
                    <a:pt x="858" y="0"/>
                    <a:pt x="739" y="95"/>
                    <a:pt x="715" y="238"/>
                  </a:cubicBezTo>
                  <a:lnTo>
                    <a:pt x="24" y="2810"/>
                  </a:lnTo>
                  <a:cubicBezTo>
                    <a:pt x="0" y="2953"/>
                    <a:pt x="72" y="3072"/>
                    <a:pt x="191" y="3168"/>
                  </a:cubicBezTo>
                  <a:cubicBezTo>
                    <a:pt x="239" y="3215"/>
                    <a:pt x="286" y="3215"/>
                    <a:pt x="358" y="3215"/>
                  </a:cubicBezTo>
                  <a:lnTo>
                    <a:pt x="1691" y="3215"/>
                  </a:lnTo>
                  <a:cubicBezTo>
                    <a:pt x="1763" y="3215"/>
                    <a:pt x="1810" y="3215"/>
                    <a:pt x="1834" y="3168"/>
                  </a:cubicBezTo>
                  <a:cubicBezTo>
                    <a:pt x="1953" y="3072"/>
                    <a:pt x="2025" y="2929"/>
                    <a:pt x="2001" y="2810"/>
                  </a:cubicBezTo>
                  <a:lnTo>
                    <a:pt x="1310" y="238"/>
                  </a:lnTo>
                  <a:cubicBezTo>
                    <a:pt x="1286" y="95"/>
                    <a:pt x="1167"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97"/>
            <p:cNvSpPr/>
            <p:nvPr/>
          </p:nvSpPr>
          <p:spPr>
            <a:xfrm>
              <a:off x="5554039" y="1930329"/>
              <a:ext cx="32387" cy="104054"/>
            </a:xfrm>
            <a:custGeom>
              <a:rect b="b" l="l" r="r" t="t"/>
              <a:pathLst>
                <a:path extrusionOk="0" h="3216" w="1001">
                  <a:moveTo>
                    <a:pt x="0" y="0"/>
                  </a:moveTo>
                  <a:lnTo>
                    <a:pt x="0" y="3191"/>
                  </a:lnTo>
                  <a:lnTo>
                    <a:pt x="643" y="3191"/>
                  </a:lnTo>
                  <a:lnTo>
                    <a:pt x="643" y="3215"/>
                  </a:lnTo>
                  <a:cubicBezTo>
                    <a:pt x="715" y="3215"/>
                    <a:pt x="762" y="3215"/>
                    <a:pt x="834" y="3168"/>
                  </a:cubicBezTo>
                  <a:cubicBezTo>
                    <a:pt x="953" y="3072"/>
                    <a:pt x="1000" y="2953"/>
                    <a:pt x="977" y="2810"/>
                  </a:cubicBezTo>
                  <a:lnTo>
                    <a:pt x="286" y="238"/>
                  </a:lnTo>
                  <a:cubicBezTo>
                    <a:pt x="262" y="95"/>
                    <a:pt x="1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97"/>
            <p:cNvSpPr/>
            <p:nvPr/>
          </p:nvSpPr>
          <p:spPr>
            <a:xfrm>
              <a:off x="5520908" y="2025095"/>
              <a:ext cx="64742" cy="200375"/>
            </a:xfrm>
            <a:custGeom>
              <a:rect b="b" l="l" r="r" t="t"/>
              <a:pathLst>
                <a:path extrusionOk="0" h="6193" w="2001">
                  <a:moveTo>
                    <a:pt x="0" y="0"/>
                  </a:moveTo>
                  <a:lnTo>
                    <a:pt x="0" y="5859"/>
                  </a:lnTo>
                  <a:cubicBezTo>
                    <a:pt x="0" y="6025"/>
                    <a:pt x="119"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97"/>
            <p:cNvSpPr/>
            <p:nvPr/>
          </p:nvSpPr>
          <p:spPr>
            <a:xfrm>
              <a:off x="5553263" y="2024319"/>
              <a:ext cx="32387" cy="200375"/>
            </a:xfrm>
            <a:custGeom>
              <a:rect b="b" l="l" r="r" t="t"/>
              <a:pathLst>
                <a:path extrusionOk="0" h="6193" w="1001">
                  <a:moveTo>
                    <a:pt x="0" y="1"/>
                  </a:moveTo>
                  <a:lnTo>
                    <a:pt x="0"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97"/>
            <p:cNvSpPr/>
            <p:nvPr/>
          </p:nvSpPr>
          <p:spPr>
            <a:xfrm>
              <a:off x="5520908" y="2213851"/>
              <a:ext cx="64742" cy="64775"/>
            </a:xfrm>
            <a:custGeom>
              <a:rect b="b" l="l" r="r" t="t"/>
              <a:pathLst>
                <a:path extrusionOk="0" h="2002" w="2001">
                  <a:moveTo>
                    <a:pt x="0" y="1"/>
                  </a:moveTo>
                  <a:lnTo>
                    <a:pt x="0" y="1358"/>
                  </a:lnTo>
                  <a:cubicBezTo>
                    <a:pt x="0" y="1716"/>
                    <a:pt x="262" y="2001"/>
                    <a:pt x="643" y="2001"/>
                  </a:cubicBezTo>
                  <a:lnTo>
                    <a:pt x="1381"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97"/>
            <p:cNvSpPr/>
            <p:nvPr/>
          </p:nvSpPr>
          <p:spPr>
            <a:xfrm>
              <a:off x="5553263" y="2213851"/>
              <a:ext cx="32387" cy="64775"/>
            </a:xfrm>
            <a:custGeom>
              <a:rect b="b" l="l" r="r" t="t"/>
              <a:pathLst>
                <a:path extrusionOk="0" h="2002" w="1001">
                  <a:moveTo>
                    <a:pt x="0" y="1"/>
                  </a:moveTo>
                  <a:lnTo>
                    <a:pt x="0" y="2001"/>
                  </a:lnTo>
                  <a:lnTo>
                    <a:pt x="381"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7" name="Google Shape;22467;p97"/>
          <p:cNvGrpSpPr/>
          <p:nvPr/>
        </p:nvGrpSpPr>
        <p:grpSpPr>
          <a:xfrm>
            <a:off x="6168301" y="3936252"/>
            <a:ext cx="544874" cy="543657"/>
            <a:chOff x="5520908" y="2490481"/>
            <a:chExt cx="349077" cy="348297"/>
          </a:xfrm>
        </p:grpSpPr>
        <p:sp>
          <p:nvSpPr>
            <p:cNvPr id="22468" name="Google Shape;22468;p97"/>
            <p:cNvSpPr/>
            <p:nvPr/>
          </p:nvSpPr>
          <p:spPr>
            <a:xfrm>
              <a:off x="5732022" y="2544901"/>
              <a:ext cx="20060" cy="75322"/>
            </a:xfrm>
            <a:custGeom>
              <a:rect b="b" l="l" r="r" t="t"/>
              <a:pathLst>
                <a:path extrusionOk="0" h="2328" w="620">
                  <a:moveTo>
                    <a:pt x="329" y="1"/>
                  </a:moveTo>
                  <a:cubicBezTo>
                    <a:pt x="307" y="1"/>
                    <a:pt x="285" y="3"/>
                    <a:pt x="262" y="9"/>
                  </a:cubicBezTo>
                  <a:cubicBezTo>
                    <a:pt x="119" y="33"/>
                    <a:pt x="0" y="176"/>
                    <a:pt x="0" y="342"/>
                  </a:cubicBezTo>
                  <a:lnTo>
                    <a:pt x="0" y="2033"/>
                  </a:lnTo>
                  <a:cubicBezTo>
                    <a:pt x="0" y="2176"/>
                    <a:pt x="119" y="2319"/>
                    <a:pt x="262" y="2319"/>
                  </a:cubicBezTo>
                  <a:cubicBezTo>
                    <a:pt x="288" y="2325"/>
                    <a:pt x="312" y="2327"/>
                    <a:pt x="335" y="2327"/>
                  </a:cubicBezTo>
                  <a:cubicBezTo>
                    <a:pt x="508" y="2327"/>
                    <a:pt x="620" y="2180"/>
                    <a:pt x="620" y="2033"/>
                  </a:cubicBezTo>
                  <a:lnTo>
                    <a:pt x="620" y="295"/>
                  </a:lnTo>
                  <a:cubicBezTo>
                    <a:pt x="620" y="148"/>
                    <a:pt x="490" y="1"/>
                    <a:pt x="329"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97"/>
            <p:cNvSpPr/>
            <p:nvPr/>
          </p:nvSpPr>
          <p:spPr>
            <a:xfrm>
              <a:off x="5741276" y="2543639"/>
              <a:ext cx="10807" cy="76584"/>
            </a:xfrm>
            <a:custGeom>
              <a:rect b="b" l="l" r="r" t="t"/>
              <a:pathLst>
                <a:path extrusionOk="0" h="2367" w="334">
                  <a:moveTo>
                    <a:pt x="0" y="0"/>
                  </a:moveTo>
                  <a:lnTo>
                    <a:pt x="0" y="2358"/>
                  </a:lnTo>
                  <a:cubicBezTo>
                    <a:pt x="23" y="2364"/>
                    <a:pt x="45" y="2366"/>
                    <a:pt x="66" y="2366"/>
                  </a:cubicBezTo>
                  <a:cubicBezTo>
                    <a:pt x="222" y="2366"/>
                    <a:pt x="334" y="2219"/>
                    <a:pt x="334" y="2072"/>
                  </a:cubicBezTo>
                  <a:lnTo>
                    <a:pt x="334" y="334"/>
                  </a:lnTo>
                  <a:cubicBezTo>
                    <a:pt x="334" y="167"/>
                    <a:pt x="191" y="0"/>
                    <a:pt x="0"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97"/>
            <p:cNvSpPr/>
            <p:nvPr/>
          </p:nvSpPr>
          <p:spPr>
            <a:xfrm>
              <a:off x="5731246" y="2490481"/>
              <a:ext cx="101756" cy="74772"/>
            </a:xfrm>
            <a:custGeom>
              <a:rect b="b" l="l" r="r" t="t"/>
              <a:pathLst>
                <a:path extrusionOk="0" h="2311" w="3145">
                  <a:moveTo>
                    <a:pt x="334" y="0"/>
                  </a:moveTo>
                  <a:cubicBezTo>
                    <a:pt x="143" y="0"/>
                    <a:pt x="1" y="143"/>
                    <a:pt x="1" y="310"/>
                  </a:cubicBezTo>
                  <a:lnTo>
                    <a:pt x="1" y="2310"/>
                  </a:lnTo>
                  <a:lnTo>
                    <a:pt x="2835" y="2310"/>
                  </a:lnTo>
                  <a:cubicBezTo>
                    <a:pt x="2977" y="2310"/>
                    <a:pt x="3096" y="2215"/>
                    <a:pt x="3120" y="2072"/>
                  </a:cubicBezTo>
                  <a:cubicBezTo>
                    <a:pt x="3144" y="1977"/>
                    <a:pt x="3120" y="1882"/>
                    <a:pt x="3073" y="1810"/>
                  </a:cubicBezTo>
                  <a:lnTo>
                    <a:pt x="2596" y="1143"/>
                  </a:lnTo>
                  <a:lnTo>
                    <a:pt x="3073" y="500"/>
                  </a:lnTo>
                  <a:cubicBezTo>
                    <a:pt x="3144" y="381"/>
                    <a:pt x="3144" y="215"/>
                    <a:pt x="3073" y="96"/>
                  </a:cubicBezTo>
                  <a:cubicBezTo>
                    <a:pt x="3001" y="24"/>
                    <a:pt x="2906" y="0"/>
                    <a:pt x="2835"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97"/>
            <p:cNvSpPr/>
            <p:nvPr/>
          </p:nvSpPr>
          <p:spPr>
            <a:xfrm>
              <a:off x="5742052" y="2490481"/>
              <a:ext cx="90950" cy="74772"/>
            </a:xfrm>
            <a:custGeom>
              <a:rect b="b" l="l" r="r" t="t"/>
              <a:pathLst>
                <a:path extrusionOk="0" h="2311" w="2811">
                  <a:moveTo>
                    <a:pt x="0" y="0"/>
                  </a:moveTo>
                  <a:lnTo>
                    <a:pt x="0" y="2286"/>
                  </a:lnTo>
                  <a:lnTo>
                    <a:pt x="2501" y="2286"/>
                  </a:lnTo>
                  <a:lnTo>
                    <a:pt x="2501" y="2310"/>
                  </a:lnTo>
                  <a:cubicBezTo>
                    <a:pt x="2643" y="2310"/>
                    <a:pt x="2762" y="2215"/>
                    <a:pt x="2786" y="2072"/>
                  </a:cubicBezTo>
                  <a:cubicBezTo>
                    <a:pt x="2810" y="1977"/>
                    <a:pt x="2786" y="1858"/>
                    <a:pt x="2739" y="1810"/>
                  </a:cubicBezTo>
                  <a:lnTo>
                    <a:pt x="2262" y="1143"/>
                  </a:lnTo>
                  <a:lnTo>
                    <a:pt x="2739" y="500"/>
                  </a:lnTo>
                  <a:cubicBezTo>
                    <a:pt x="2810" y="381"/>
                    <a:pt x="2810" y="238"/>
                    <a:pt x="2739" y="119"/>
                  </a:cubicBezTo>
                  <a:cubicBezTo>
                    <a:pt x="2667" y="48"/>
                    <a:pt x="2572" y="0"/>
                    <a:pt x="250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97"/>
            <p:cNvSpPr/>
            <p:nvPr/>
          </p:nvSpPr>
          <p:spPr>
            <a:xfrm>
              <a:off x="5520908" y="2725471"/>
              <a:ext cx="156436" cy="113307"/>
            </a:xfrm>
            <a:custGeom>
              <a:rect b="b" l="l" r="r" t="t"/>
              <a:pathLst>
                <a:path extrusionOk="0" h="3502" w="4835">
                  <a:moveTo>
                    <a:pt x="4382" y="1"/>
                  </a:moveTo>
                  <a:lnTo>
                    <a:pt x="4120" y="48"/>
                  </a:lnTo>
                  <a:cubicBezTo>
                    <a:pt x="4001" y="72"/>
                    <a:pt x="3930" y="120"/>
                    <a:pt x="3811" y="191"/>
                  </a:cubicBezTo>
                  <a:cubicBezTo>
                    <a:pt x="3644" y="310"/>
                    <a:pt x="3430" y="477"/>
                    <a:pt x="3049" y="477"/>
                  </a:cubicBezTo>
                  <a:cubicBezTo>
                    <a:pt x="2644" y="477"/>
                    <a:pt x="2429" y="310"/>
                    <a:pt x="2263" y="191"/>
                  </a:cubicBezTo>
                  <a:cubicBezTo>
                    <a:pt x="2191" y="144"/>
                    <a:pt x="2096" y="72"/>
                    <a:pt x="1977" y="48"/>
                  </a:cubicBezTo>
                  <a:lnTo>
                    <a:pt x="1548" y="286"/>
                  </a:lnTo>
                  <a:lnTo>
                    <a:pt x="72" y="3025"/>
                  </a:lnTo>
                  <a:cubicBezTo>
                    <a:pt x="0" y="3144"/>
                    <a:pt x="48" y="3335"/>
                    <a:pt x="119" y="3406"/>
                  </a:cubicBezTo>
                  <a:cubicBezTo>
                    <a:pt x="191" y="3478"/>
                    <a:pt x="286" y="3501"/>
                    <a:pt x="334" y="3501"/>
                  </a:cubicBezTo>
                  <a:lnTo>
                    <a:pt x="4501" y="3501"/>
                  </a:lnTo>
                  <a:cubicBezTo>
                    <a:pt x="4692" y="3501"/>
                    <a:pt x="4835" y="3358"/>
                    <a:pt x="4835" y="3168"/>
                  </a:cubicBezTo>
                  <a:lnTo>
                    <a:pt x="4835" y="882"/>
                  </a:lnTo>
                  <a:cubicBezTo>
                    <a:pt x="4835" y="787"/>
                    <a:pt x="4811" y="763"/>
                    <a:pt x="4763" y="715"/>
                  </a:cubicBezTo>
                  <a:lnTo>
                    <a:pt x="4382"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97"/>
            <p:cNvSpPr/>
            <p:nvPr/>
          </p:nvSpPr>
          <p:spPr>
            <a:xfrm>
              <a:off x="5620302" y="2725471"/>
              <a:ext cx="57042" cy="113307"/>
            </a:xfrm>
            <a:custGeom>
              <a:rect b="b" l="l" r="r" t="t"/>
              <a:pathLst>
                <a:path extrusionOk="0" h="3502" w="1763">
                  <a:moveTo>
                    <a:pt x="1334" y="1"/>
                  </a:moveTo>
                  <a:lnTo>
                    <a:pt x="1072" y="48"/>
                  </a:lnTo>
                  <a:cubicBezTo>
                    <a:pt x="953" y="72"/>
                    <a:pt x="905" y="120"/>
                    <a:pt x="786" y="191"/>
                  </a:cubicBezTo>
                  <a:cubicBezTo>
                    <a:pt x="596" y="310"/>
                    <a:pt x="381" y="477"/>
                    <a:pt x="0" y="477"/>
                  </a:cubicBezTo>
                  <a:lnTo>
                    <a:pt x="0" y="3501"/>
                  </a:lnTo>
                  <a:lnTo>
                    <a:pt x="1429" y="3501"/>
                  </a:lnTo>
                  <a:lnTo>
                    <a:pt x="1429" y="3478"/>
                  </a:lnTo>
                  <a:cubicBezTo>
                    <a:pt x="1620" y="3478"/>
                    <a:pt x="1763" y="3335"/>
                    <a:pt x="1763" y="3144"/>
                  </a:cubicBezTo>
                  <a:lnTo>
                    <a:pt x="1763" y="858"/>
                  </a:lnTo>
                  <a:cubicBezTo>
                    <a:pt x="1763" y="787"/>
                    <a:pt x="1763" y="763"/>
                    <a:pt x="1739" y="715"/>
                  </a:cubicBezTo>
                  <a:lnTo>
                    <a:pt x="1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97"/>
            <p:cNvSpPr/>
            <p:nvPr/>
          </p:nvSpPr>
          <p:spPr>
            <a:xfrm>
              <a:off x="5570993" y="2653806"/>
              <a:ext cx="96321" cy="96353"/>
            </a:xfrm>
            <a:custGeom>
              <a:rect b="b" l="l" r="r" t="t"/>
              <a:pathLst>
                <a:path extrusionOk="0" h="2978" w="2977">
                  <a:moveTo>
                    <a:pt x="1501" y="1"/>
                  </a:moveTo>
                  <a:cubicBezTo>
                    <a:pt x="1381" y="1"/>
                    <a:pt x="1286" y="72"/>
                    <a:pt x="1239" y="191"/>
                  </a:cubicBezTo>
                  <a:lnTo>
                    <a:pt x="0" y="2478"/>
                  </a:lnTo>
                  <a:lnTo>
                    <a:pt x="429" y="2573"/>
                  </a:lnTo>
                  <a:cubicBezTo>
                    <a:pt x="548" y="2597"/>
                    <a:pt x="596" y="2620"/>
                    <a:pt x="715" y="2716"/>
                  </a:cubicBezTo>
                  <a:cubicBezTo>
                    <a:pt x="905" y="2835"/>
                    <a:pt x="1096" y="2978"/>
                    <a:pt x="1501" y="2978"/>
                  </a:cubicBezTo>
                  <a:cubicBezTo>
                    <a:pt x="1882" y="2978"/>
                    <a:pt x="2120" y="2835"/>
                    <a:pt x="2263" y="2716"/>
                  </a:cubicBezTo>
                  <a:cubicBezTo>
                    <a:pt x="2358" y="2644"/>
                    <a:pt x="2453" y="2597"/>
                    <a:pt x="2572" y="2573"/>
                  </a:cubicBezTo>
                  <a:lnTo>
                    <a:pt x="2977" y="2478"/>
                  </a:lnTo>
                  <a:lnTo>
                    <a:pt x="1762" y="191"/>
                  </a:lnTo>
                  <a:cubicBezTo>
                    <a:pt x="1691" y="96"/>
                    <a:pt x="1620" y="1"/>
                    <a:pt x="150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97"/>
            <p:cNvSpPr/>
            <p:nvPr/>
          </p:nvSpPr>
          <p:spPr>
            <a:xfrm>
              <a:off x="5619525" y="2653062"/>
              <a:ext cx="47788" cy="94574"/>
            </a:xfrm>
            <a:custGeom>
              <a:rect b="b" l="l" r="r" t="t"/>
              <a:pathLst>
                <a:path extrusionOk="0" h="2923" w="1477">
                  <a:moveTo>
                    <a:pt x="1" y="0"/>
                  </a:moveTo>
                  <a:lnTo>
                    <a:pt x="1" y="2905"/>
                  </a:lnTo>
                  <a:cubicBezTo>
                    <a:pt x="65" y="2917"/>
                    <a:pt x="125" y="2923"/>
                    <a:pt x="181" y="2923"/>
                  </a:cubicBezTo>
                  <a:cubicBezTo>
                    <a:pt x="459" y="2923"/>
                    <a:pt x="644" y="2794"/>
                    <a:pt x="763" y="2715"/>
                  </a:cubicBezTo>
                  <a:cubicBezTo>
                    <a:pt x="858" y="2643"/>
                    <a:pt x="953" y="2596"/>
                    <a:pt x="1072" y="2548"/>
                  </a:cubicBezTo>
                  <a:lnTo>
                    <a:pt x="1477" y="2477"/>
                  </a:lnTo>
                  <a:lnTo>
                    <a:pt x="262" y="167"/>
                  </a:lnTo>
                  <a:cubicBezTo>
                    <a:pt x="191" y="95"/>
                    <a:pt x="120"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97"/>
            <p:cNvSpPr/>
            <p:nvPr/>
          </p:nvSpPr>
          <p:spPr>
            <a:xfrm>
              <a:off x="5609495" y="2695414"/>
              <a:ext cx="260490" cy="142588"/>
            </a:xfrm>
            <a:custGeom>
              <a:rect b="b" l="l" r="r" t="t"/>
              <a:pathLst>
                <a:path extrusionOk="0" h="4407" w="8051">
                  <a:moveTo>
                    <a:pt x="2692" y="1"/>
                  </a:moveTo>
                  <a:lnTo>
                    <a:pt x="2168" y="287"/>
                  </a:lnTo>
                  <a:lnTo>
                    <a:pt x="1" y="4407"/>
                  </a:lnTo>
                  <a:lnTo>
                    <a:pt x="7622" y="4407"/>
                  </a:lnTo>
                  <a:cubicBezTo>
                    <a:pt x="7907" y="4407"/>
                    <a:pt x="8050" y="4145"/>
                    <a:pt x="7931" y="3930"/>
                  </a:cubicBezTo>
                  <a:lnTo>
                    <a:pt x="6002" y="287"/>
                  </a:lnTo>
                  <a:lnTo>
                    <a:pt x="5478" y="1"/>
                  </a:lnTo>
                  <a:cubicBezTo>
                    <a:pt x="5240" y="1"/>
                    <a:pt x="5121" y="96"/>
                    <a:pt x="4978" y="168"/>
                  </a:cubicBezTo>
                  <a:cubicBezTo>
                    <a:pt x="4764" y="287"/>
                    <a:pt x="4526" y="406"/>
                    <a:pt x="4073" y="406"/>
                  </a:cubicBezTo>
                  <a:cubicBezTo>
                    <a:pt x="3645" y="406"/>
                    <a:pt x="3406" y="263"/>
                    <a:pt x="3192" y="168"/>
                  </a:cubicBezTo>
                  <a:cubicBezTo>
                    <a:pt x="3049" y="96"/>
                    <a:pt x="2930" y="25"/>
                    <a:pt x="2692"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97"/>
            <p:cNvSpPr/>
            <p:nvPr/>
          </p:nvSpPr>
          <p:spPr>
            <a:xfrm>
              <a:off x="5740499" y="2696190"/>
              <a:ext cx="128708" cy="141812"/>
            </a:xfrm>
            <a:custGeom>
              <a:rect b="b" l="l" r="r" t="t"/>
              <a:pathLst>
                <a:path extrusionOk="0" h="4383" w="3978">
                  <a:moveTo>
                    <a:pt x="1405" y="1"/>
                  </a:moveTo>
                  <a:cubicBezTo>
                    <a:pt x="1167" y="1"/>
                    <a:pt x="1048" y="96"/>
                    <a:pt x="905" y="191"/>
                  </a:cubicBezTo>
                  <a:cubicBezTo>
                    <a:pt x="691" y="310"/>
                    <a:pt x="453" y="429"/>
                    <a:pt x="0" y="429"/>
                  </a:cubicBezTo>
                  <a:lnTo>
                    <a:pt x="0" y="4383"/>
                  </a:lnTo>
                  <a:lnTo>
                    <a:pt x="3573" y="4383"/>
                  </a:lnTo>
                  <a:cubicBezTo>
                    <a:pt x="3811" y="4383"/>
                    <a:pt x="3977" y="4144"/>
                    <a:pt x="3858" y="3930"/>
                  </a:cubicBezTo>
                  <a:lnTo>
                    <a:pt x="1906" y="310"/>
                  </a:lnTo>
                  <a:lnTo>
                    <a:pt x="1405"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97"/>
            <p:cNvSpPr/>
            <p:nvPr/>
          </p:nvSpPr>
          <p:spPr>
            <a:xfrm>
              <a:off x="5680384" y="2599321"/>
              <a:ext cx="124081" cy="119261"/>
            </a:xfrm>
            <a:custGeom>
              <a:rect b="b" l="l" r="r" t="t"/>
              <a:pathLst>
                <a:path extrusionOk="0" h="3686" w="3835">
                  <a:moveTo>
                    <a:pt x="1906" y="0"/>
                  </a:moveTo>
                  <a:cubicBezTo>
                    <a:pt x="1793" y="0"/>
                    <a:pt x="1680" y="54"/>
                    <a:pt x="1620" y="161"/>
                  </a:cubicBezTo>
                  <a:lnTo>
                    <a:pt x="1" y="3233"/>
                  </a:lnTo>
                  <a:lnTo>
                    <a:pt x="501" y="3257"/>
                  </a:lnTo>
                  <a:cubicBezTo>
                    <a:pt x="739" y="3280"/>
                    <a:pt x="858" y="3352"/>
                    <a:pt x="1025" y="3447"/>
                  </a:cubicBezTo>
                  <a:cubicBezTo>
                    <a:pt x="1239" y="3566"/>
                    <a:pt x="1477" y="3685"/>
                    <a:pt x="1930" y="3685"/>
                  </a:cubicBezTo>
                  <a:cubicBezTo>
                    <a:pt x="2382" y="3685"/>
                    <a:pt x="2597" y="3542"/>
                    <a:pt x="2811" y="3447"/>
                  </a:cubicBezTo>
                  <a:cubicBezTo>
                    <a:pt x="2978" y="3352"/>
                    <a:pt x="3073" y="3280"/>
                    <a:pt x="3335" y="3257"/>
                  </a:cubicBezTo>
                  <a:lnTo>
                    <a:pt x="3835" y="3233"/>
                  </a:lnTo>
                  <a:lnTo>
                    <a:pt x="2192" y="161"/>
                  </a:lnTo>
                  <a:cubicBezTo>
                    <a:pt x="2132" y="54"/>
                    <a:pt x="2019" y="0"/>
                    <a:pt x="190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97"/>
            <p:cNvSpPr/>
            <p:nvPr/>
          </p:nvSpPr>
          <p:spPr>
            <a:xfrm>
              <a:off x="5742052" y="2599127"/>
              <a:ext cx="61669" cy="118516"/>
            </a:xfrm>
            <a:custGeom>
              <a:rect b="b" l="l" r="r" t="t"/>
              <a:pathLst>
                <a:path extrusionOk="0" h="3663" w="1906">
                  <a:moveTo>
                    <a:pt x="0" y="0"/>
                  </a:moveTo>
                  <a:lnTo>
                    <a:pt x="0" y="3644"/>
                  </a:lnTo>
                  <a:cubicBezTo>
                    <a:pt x="80" y="3657"/>
                    <a:pt x="153" y="3663"/>
                    <a:pt x="220" y="3663"/>
                  </a:cubicBezTo>
                  <a:cubicBezTo>
                    <a:pt x="516" y="3663"/>
                    <a:pt x="707" y="3550"/>
                    <a:pt x="881" y="3453"/>
                  </a:cubicBezTo>
                  <a:cubicBezTo>
                    <a:pt x="1024" y="3358"/>
                    <a:pt x="1143" y="3286"/>
                    <a:pt x="1381" y="3263"/>
                  </a:cubicBezTo>
                  <a:lnTo>
                    <a:pt x="1905" y="3239"/>
                  </a:lnTo>
                  <a:lnTo>
                    <a:pt x="262" y="167"/>
                  </a:lnTo>
                  <a:cubicBezTo>
                    <a:pt x="191" y="48"/>
                    <a:pt x="71" y="0"/>
                    <a:pt x="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0" name="Google Shape;22480;p97"/>
          <p:cNvGrpSpPr/>
          <p:nvPr/>
        </p:nvGrpSpPr>
        <p:grpSpPr>
          <a:xfrm>
            <a:off x="6168301" y="4798219"/>
            <a:ext cx="540022" cy="541589"/>
            <a:chOff x="5520908" y="3042706"/>
            <a:chExt cx="345969" cy="346972"/>
          </a:xfrm>
        </p:grpSpPr>
        <p:grpSp>
          <p:nvGrpSpPr>
            <p:cNvPr id="22481" name="Google Shape;22481;p97"/>
            <p:cNvGrpSpPr/>
            <p:nvPr/>
          </p:nvGrpSpPr>
          <p:grpSpPr>
            <a:xfrm>
              <a:off x="5805985" y="3079913"/>
              <a:ext cx="60892" cy="82472"/>
              <a:chOff x="5805985" y="3079913"/>
              <a:chExt cx="60892" cy="82472"/>
            </a:xfrm>
          </p:grpSpPr>
          <p:sp>
            <p:nvSpPr>
              <p:cNvPr id="22482" name="Google Shape;22482;p97"/>
              <p:cNvSpPr/>
              <p:nvPr/>
            </p:nvSpPr>
            <p:spPr>
              <a:xfrm>
                <a:off x="5805985" y="3079913"/>
                <a:ext cx="60892" cy="81696"/>
              </a:xfrm>
              <a:custGeom>
                <a:rect b="b" l="l" r="r" t="t"/>
                <a:pathLst>
                  <a:path extrusionOk="0" h="2525" w="1882">
                    <a:moveTo>
                      <a:pt x="644" y="0"/>
                    </a:moveTo>
                    <a:cubicBezTo>
                      <a:pt x="477" y="0"/>
                      <a:pt x="358" y="24"/>
                      <a:pt x="215" y="72"/>
                    </a:cubicBezTo>
                    <a:cubicBezTo>
                      <a:pt x="96" y="143"/>
                      <a:pt x="1" y="262"/>
                      <a:pt x="1" y="381"/>
                    </a:cubicBezTo>
                    <a:lnTo>
                      <a:pt x="1" y="2144"/>
                    </a:lnTo>
                    <a:cubicBezTo>
                      <a:pt x="1" y="2286"/>
                      <a:pt x="96" y="2405"/>
                      <a:pt x="215" y="2429"/>
                    </a:cubicBezTo>
                    <a:cubicBezTo>
                      <a:pt x="358" y="2501"/>
                      <a:pt x="477" y="2525"/>
                      <a:pt x="644" y="2525"/>
                    </a:cubicBezTo>
                    <a:cubicBezTo>
                      <a:pt x="1310" y="2525"/>
                      <a:pt x="1882" y="1953"/>
                      <a:pt x="1882" y="1239"/>
                    </a:cubicBezTo>
                    <a:cubicBezTo>
                      <a:pt x="1882" y="548"/>
                      <a:pt x="1310" y="0"/>
                      <a:pt x="64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97"/>
              <p:cNvSpPr/>
              <p:nvPr/>
            </p:nvSpPr>
            <p:spPr>
              <a:xfrm>
                <a:off x="5805985" y="3122298"/>
                <a:ext cx="60892" cy="40088"/>
              </a:xfrm>
              <a:custGeom>
                <a:rect b="b" l="l" r="r" t="t"/>
                <a:pathLst>
                  <a:path extrusionOk="0" h="1239" w="1882">
                    <a:moveTo>
                      <a:pt x="1" y="0"/>
                    </a:moveTo>
                    <a:lnTo>
                      <a:pt x="1" y="857"/>
                    </a:lnTo>
                    <a:cubicBezTo>
                      <a:pt x="1" y="976"/>
                      <a:pt x="96" y="1095"/>
                      <a:pt x="215" y="1143"/>
                    </a:cubicBezTo>
                    <a:cubicBezTo>
                      <a:pt x="358" y="1215"/>
                      <a:pt x="477" y="1238"/>
                      <a:pt x="644" y="1238"/>
                    </a:cubicBezTo>
                    <a:cubicBezTo>
                      <a:pt x="1310" y="1238"/>
                      <a:pt x="1882" y="667"/>
                      <a:pt x="18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4" name="Google Shape;22484;p97"/>
            <p:cNvGrpSpPr/>
            <p:nvPr/>
          </p:nvGrpSpPr>
          <p:grpSpPr>
            <a:xfrm>
              <a:off x="5520908" y="3042706"/>
              <a:ext cx="306691" cy="346972"/>
              <a:chOff x="5520908" y="3042706"/>
              <a:chExt cx="306691" cy="346972"/>
            </a:xfrm>
          </p:grpSpPr>
          <p:sp>
            <p:nvSpPr>
              <p:cNvPr id="22485" name="Google Shape;22485;p97"/>
              <p:cNvSpPr/>
              <p:nvPr/>
            </p:nvSpPr>
            <p:spPr>
              <a:xfrm>
                <a:off x="5712771" y="3042706"/>
                <a:ext cx="114828" cy="156663"/>
              </a:xfrm>
              <a:custGeom>
                <a:rect b="b" l="l" r="r" t="t"/>
                <a:pathLst>
                  <a:path extrusionOk="0" h="4842" w="3549">
                    <a:moveTo>
                      <a:pt x="3234" y="1"/>
                    </a:moveTo>
                    <a:cubicBezTo>
                      <a:pt x="3151" y="1"/>
                      <a:pt x="3059" y="44"/>
                      <a:pt x="3001" y="102"/>
                    </a:cubicBezTo>
                    <a:lnTo>
                      <a:pt x="2953" y="150"/>
                    </a:lnTo>
                    <a:cubicBezTo>
                      <a:pt x="2262" y="864"/>
                      <a:pt x="1310" y="1246"/>
                      <a:pt x="333" y="1246"/>
                    </a:cubicBezTo>
                    <a:cubicBezTo>
                      <a:pt x="143" y="1246"/>
                      <a:pt x="0" y="1412"/>
                      <a:pt x="0" y="1579"/>
                    </a:cubicBezTo>
                    <a:lnTo>
                      <a:pt x="0" y="3246"/>
                    </a:lnTo>
                    <a:cubicBezTo>
                      <a:pt x="0" y="3436"/>
                      <a:pt x="119" y="3579"/>
                      <a:pt x="310" y="3579"/>
                    </a:cubicBezTo>
                    <a:cubicBezTo>
                      <a:pt x="1286" y="3603"/>
                      <a:pt x="2239" y="3960"/>
                      <a:pt x="2929" y="4651"/>
                    </a:cubicBezTo>
                    <a:lnTo>
                      <a:pt x="3001" y="4746"/>
                    </a:lnTo>
                    <a:cubicBezTo>
                      <a:pt x="3072" y="4794"/>
                      <a:pt x="3120" y="4841"/>
                      <a:pt x="3215" y="4841"/>
                    </a:cubicBezTo>
                    <a:cubicBezTo>
                      <a:pt x="3239" y="4841"/>
                      <a:pt x="3263" y="4794"/>
                      <a:pt x="3334" y="4770"/>
                    </a:cubicBezTo>
                    <a:cubicBezTo>
                      <a:pt x="3453" y="4699"/>
                      <a:pt x="3548" y="4580"/>
                      <a:pt x="3548" y="4460"/>
                    </a:cubicBezTo>
                    <a:lnTo>
                      <a:pt x="3548" y="293"/>
                    </a:lnTo>
                    <a:cubicBezTo>
                      <a:pt x="3548" y="150"/>
                      <a:pt x="3429" y="31"/>
                      <a:pt x="3286" y="7"/>
                    </a:cubicBezTo>
                    <a:cubicBezTo>
                      <a:pt x="3270" y="3"/>
                      <a:pt x="3252" y="1"/>
                      <a:pt x="32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86" name="Google Shape;22486;p97"/>
              <p:cNvGrpSpPr/>
              <p:nvPr/>
            </p:nvGrpSpPr>
            <p:grpSpPr>
              <a:xfrm>
                <a:off x="5520908" y="3084540"/>
                <a:ext cx="305914" cy="305138"/>
                <a:chOff x="5520908" y="3084540"/>
                <a:chExt cx="305914" cy="305138"/>
              </a:xfrm>
            </p:grpSpPr>
            <p:sp>
              <p:nvSpPr>
                <p:cNvPr id="22487" name="Google Shape;22487;p97"/>
                <p:cNvSpPr/>
                <p:nvPr/>
              </p:nvSpPr>
              <p:spPr>
                <a:xfrm>
                  <a:off x="5520908" y="3199333"/>
                  <a:ext cx="207298" cy="190344"/>
                </a:xfrm>
                <a:custGeom>
                  <a:rect b="b" l="l" r="r" t="t"/>
                  <a:pathLst>
                    <a:path extrusionOk="0" h="5883" w="6407">
                      <a:moveTo>
                        <a:pt x="5120" y="0"/>
                      </a:moveTo>
                      <a:lnTo>
                        <a:pt x="5120" y="24"/>
                      </a:lnTo>
                      <a:lnTo>
                        <a:pt x="5120" y="1906"/>
                      </a:lnTo>
                      <a:lnTo>
                        <a:pt x="2429" y="1906"/>
                      </a:lnTo>
                      <a:cubicBezTo>
                        <a:pt x="1072" y="1906"/>
                        <a:pt x="0" y="2977"/>
                        <a:pt x="0" y="4311"/>
                      </a:cubicBezTo>
                      <a:lnTo>
                        <a:pt x="0" y="5549"/>
                      </a:lnTo>
                      <a:cubicBezTo>
                        <a:pt x="0" y="5740"/>
                        <a:pt x="167" y="5883"/>
                        <a:pt x="334" y="5883"/>
                      </a:cubicBezTo>
                      <a:lnTo>
                        <a:pt x="4501" y="5883"/>
                      </a:lnTo>
                      <a:cubicBezTo>
                        <a:pt x="4692" y="5883"/>
                        <a:pt x="4835" y="5740"/>
                        <a:pt x="4835" y="5549"/>
                      </a:cubicBezTo>
                      <a:lnTo>
                        <a:pt x="4835" y="4311"/>
                      </a:lnTo>
                      <a:cubicBezTo>
                        <a:pt x="4835" y="3882"/>
                        <a:pt x="4716" y="3501"/>
                        <a:pt x="4525" y="3144"/>
                      </a:cubicBezTo>
                      <a:lnTo>
                        <a:pt x="5454" y="3144"/>
                      </a:lnTo>
                      <a:cubicBezTo>
                        <a:pt x="5954" y="3144"/>
                        <a:pt x="6406" y="2739"/>
                        <a:pt x="6406" y="2191"/>
                      </a:cubicBezTo>
                      <a:lnTo>
                        <a:pt x="6406"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97"/>
                <p:cNvSpPr/>
                <p:nvPr/>
              </p:nvSpPr>
              <p:spPr>
                <a:xfrm>
                  <a:off x="5599498" y="3199333"/>
                  <a:ext cx="128708" cy="190344"/>
                </a:xfrm>
                <a:custGeom>
                  <a:rect b="b" l="l" r="r" t="t"/>
                  <a:pathLst>
                    <a:path extrusionOk="0" h="5883" w="3978">
                      <a:moveTo>
                        <a:pt x="2739" y="0"/>
                      </a:moveTo>
                      <a:lnTo>
                        <a:pt x="2739" y="1858"/>
                      </a:lnTo>
                      <a:lnTo>
                        <a:pt x="0" y="1858"/>
                      </a:lnTo>
                      <a:lnTo>
                        <a:pt x="0" y="5835"/>
                      </a:lnTo>
                      <a:lnTo>
                        <a:pt x="2072" y="5835"/>
                      </a:lnTo>
                      <a:lnTo>
                        <a:pt x="2072" y="5883"/>
                      </a:lnTo>
                      <a:cubicBezTo>
                        <a:pt x="2263" y="5883"/>
                        <a:pt x="2406" y="5740"/>
                        <a:pt x="2406" y="5549"/>
                      </a:cubicBezTo>
                      <a:lnTo>
                        <a:pt x="2406" y="4311"/>
                      </a:lnTo>
                      <a:cubicBezTo>
                        <a:pt x="2406" y="3882"/>
                        <a:pt x="2287" y="3501"/>
                        <a:pt x="2096" y="3144"/>
                      </a:cubicBezTo>
                      <a:lnTo>
                        <a:pt x="3025" y="3144"/>
                      </a:lnTo>
                      <a:cubicBezTo>
                        <a:pt x="3525" y="3144"/>
                        <a:pt x="3977" y="2739"/>
                        <a:pt x="3977" y="2191"/>
                      </a:cubicBezTo>
                      <a:lnTo>
                        <a:pt x="3977"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97"/>
                <p:cNvSpPr/>
                <p:nvPr/>
              </p:nvSpPr>
              <p:spPr>
                <a:xfrm>
                  <a:off x="5696561" y="3136145"/>
                  <a:ext cx="20837" cy="63998"/>
                </a:xfrm>
                <a:custGeom>
                  <a:rect b="b" l="l" r="r" t="t"/>
                  <a:pathLst>
                    <a:path extrusionOk="0" h="1978" w="644">
                      <a:moveTo>
                        <a:pt x="334" y="1"/>
                      </a:moveTo>
                      <a:cubicBezTo>
                        <a:pt x="144" y="1"/>
                        <a:pt x="1" y="167"/>
                        <a:pt x="1" y="334"/>
                      </a:cubicBezTo>
                      <a:lnTo>
                        <a:pt x="1" y="1644"/>
                      </a:lnTo>
                      <a:cubicBezTo>
                        <a:pt x="1" y="1834"/>
                        <a:pt x="144" y="1977"/>
                        <a:pt x="334" y="1977"/>
                      </a:cubicBezTo>
                      <a:cubicBezTo>
                        <a:pt x="501" y="1977"/>
                        <a:pt x="620" y="1834"/>
                        <a:pt x="644" y="1644"/>
                      </a:cubicBezTo>
                      <a:lnTo>
                        <a:pt x="644" y="334"/>
                      </a:lnTo>
                      <a:cubicBezTo>
                        <a:pt x="644" y="167"/>
                        <a:pt x="50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0" name="Google Shape;22490;p97"/>
                <p:cNvSpPr/>
                <p:nvPr/>
              </p:nvSpPr>
              <p:spPr>
                <a:xfrm>
                  <a:off x="5711995" y="3120745"/>
                  <a:ext cx="114828" cy="78623"/>
                </a:xfrm>
                <a:custGeom>
                  <a:rect b="b" l="l" r="r" t="t"/>
                  <a:pathLst>
                    <a:path extrusionOk="0" h="2430" w="3549">
                      <a:moveTo>
                        <a:pt x="0" y="0"/>
                      </a:moveTo>
                      <a:lnTo>
                        <a:pt x="0" y="834"/>
                      </a:lnTo>
                      <a:cubicBezTo>
                        <a:pt x="0" y="1024"/>
                        <a:pt x="143" y="1167"/>
                        <a:pt x="334" y="1167"/>
                      </a:cubicBezTo>
                      <a:cubicBezTo>
                        <a:pt x="1310" y="1167"/>
                        <a:pt x="2263" y="1548"/>
                        <a:pt x="2953" y="2263"/>
                      </a:cubicBezTo>
                      <a:lnTo>
                        <a:pt x="3001" y="2334"/>
                      </a:lnTo>
                      <a:cubicBezTo>
                        <a:pt x="3072" y="2382"/>
                        <a:pt x="3144" y="2429"/>
                        <a:pt x="3215" y="2429"/>
                      </a:cubicBezTo>
                      <a:cubicBezTo>
                        <a:pt x="3263" y="2429"/>
                        <a:pt x="3358" y="2382"/>
                        <a:pt x="3430" y="2358"/>
                      </a:cubicBezTo>
                      <a:cubicBezTo>
                        <a:pt x="3501" y="2310"/>
                        <a:pt x="3549" y="2215"/>
                        <a:pt x="3549" y="2120"/>
                      </a:cubicBezTo>
                      <a:lnTo>
                        <a:pt x="3549" y="48"/>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1" name="Google Shape;22491;p97"/>
                <p:cNvSpPr/>
                <p:nvPr/>
              </p:nvSpPr>
              <p:spPr>
                <a:xfrm>
                  <a:off x="5654953" y="3084540"/>
                  <a:ext cx="66328" cy="73996"/>
                </a:xfrm>
                <a:custGeom>
                  <a:rect b="b" l="l" r="r" t="t"/>
                  <a:pathLst>
                    <a:path extrusionOk="0" h="2287" w="2050">
                      <a:moveTo>
                        <a:pt x="1192" y="0"/>
                      </a:moveTo>
                      <a:cubicBezTo>
                        <a:pt x="549" y="0"/>
                        <a:pt x="1" y="524"/>
                        <a:pt x="25" y="1191"/>
                      </a:cubicBezTo>
                      <a:cubicBezTo>
                        <a:pt x="72" y="1810"/>
                        <a:pt x="573" y="2286"/>
                        <a:pt x="1192" y="2286"/>
                      </a:cubicBezTo>
                      <a:lnTo>
                        <a:pt x="2049" y="2286"/>
                      </a:lnTo>
                      <a:lnTo>
                        <a:pt x="2049"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97"/>
                <p:cNvSpPr/>
                <p:nvPr/>
              </p:nvSpPr>
              <p:spPr>
                <a:xfrm>
                  <a:off x="5655730" y="3120745"/>
                  <a:ext cx="65551" cy="37791"/>
                </a:xfrm>
                <a:custGeom>
                  <a:rect b="b" l="l" r="r" t="t"/>
                  <a:pathLst>
                    <a:path extrusionOk="0" h="1168" w="2026">
                      <a:moveTo>
                        <a:pt x="1" y="0"/>
                      </a:moveTo>
                      <a:cubicBezTo>
                        <a:pt x="1" y="667"/>
                        <a:pt x="549" y="1167"/>
                        <a:pt x="1168" y="1167"/>
                      </a:cubicBezTo>
                      <a:lnTo>
                        <a:pt x="2025" y="1167"/>
                      </a:lnTo>
                      <a:lnTo>
                        <a:pt x="20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97"/>
                <p:cNvSpPr/>
                <p:nvPr/>
              </p:nvSpPr>
              <p:spPr>
                <a:xfrm>
                  <a:off x="5547860" y="3178529"/>
                  <a:ext cx="102533" cy="102501"/>
                </a:xfrm>
                <a:custGeom>
                  <a:rect b="b" l="l" r="r" t="t"/>
                  <a:pathLst>
                    <a:path extrusionOk="0" h="3168" w="3169">
                      <a:moveTo>
                        <a:pt x="1596" y="0"/>
                      </a:moveTo>
                      <a:cubicBezTo>
                        <a:pt x="715" y="0"/>
                        <a:pt x="1" y="715"/>
                        <a:pt x="1" y="1596"/>
                      </a:cubicBezTo>
                      <a:cubicBezTo>
                        <a:pt x="1" y="2453"/>
                        <a:pt x="715" y="3168"/>
                        <a:pt x="1596" y="3168"/>
                      </a:cubicBezTo>
                      <a:cubicBezTo>
                        <a:pt x="2454" y="3168"/>
                        <a:pt x="3144" y="2477"/>
                        <a:pt x="3168" y="1596"/>
                      </a:cubicBezTo>
                      <a:cubicBezTo>
                        <a:pt x="3168" y="715"/>
                        <a:pt x="2454" y="0"/>
                        <a:pt x="1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97"/>
                <p:cNvSpPr/>
                <p:nvPr/>
              </p:nvSpPr>
              <p:spPr>
                <a:xfrm>
                  <a:off x="5597945" y="3180082"/>
                  <a:ext cx="51671" cy="100948"/>
                </a:xfrm>
                <a:custGeom>
                  <a:rect b="b" l="l" r="r" t="t"/>
                  <a:pathLst>
                    <a:path extrusionOk="0" h="3120" w="1597">
                      <a:moveTo>
                        <a:pt x="1" y="0"/>
                      </a:moveTo>
                      <a:lnTo>
                        <a:pt x="1" y="3120"/>
                      </a:lnTo>
                      <a:cubicBezTo>
                        <a:pt x="906" y="3120"/>
                        <a:pt x="1596" y="2429"/>
                        <a:pt x="1596" y="1572"/>
                      </a:cubicBezTo>
                      <a:cubicBezTo>
                        <a:pt x="1596" y="715"/>
                        <a:pt x="882"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97"/>
                <p:cNvSpPr/>
                <p:nvPr/>
              </p:nvSpPr>
              <p:spPr>
                <a:xfrm>
                  <a:off x="5686564" y="3179921"/>
                  <a:ext cx="40864" cy="29475"/>
                </a:xfrm>
                <a:custGeom>
                  <a:rect b="b" l="l" r="r" t="t"/>
                  <a:pathLst>
                    <a:path extrusionOk="0" h="911" w="1263">
                      <a:moveTo>
                        <a:pt x="649" y="0"/>
                      </a:moveTo>
                      <a:cubicBezTo>
                        <a:pt x="624" y="0"/>
                        <a:pt x="598" y="2"/>
                        <a:pt x="572" y="5"/>
                      </a:cubicBezTo>
                      <a:cubicBezTo>
                        <a:pt x="239" y="29"/>
                        <a:pt x="0" y="291"/>
                        <a:pt x="0" y="624"/>
                      </a:cubicBezTo>
                      <a:lnTo>
                        <a:pt x="0" y="910"/>
                      </a:lnTo>
                      <a:lnTo>
                        <a:pt x="1263" y="910"/>
                      </a:lnTo>
                      <a:lnTo>
                        <a:pt x="1263" y="624"/>
                      </a:lnTo>
                      <a:cubicBezTo>
                        <a:pt x="1263" y="292"/>
                        <a:pt x="994" y="0"/>
                        <a:pt x="64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2496" name="Google Shape;22496;p97"/>
          <p:cNvGrpSpPr/>
          <p:nvPr/>
        </p:nvGrpSpPr>
        <p:grpSpPr>
          <a:xfrm>
            <a:off x="6168301" y="5662056"/>
            <a:ext cx="541240" cy="541290"/>
            <a:chOff x="5520908" y="3596128"/>
            <a:chExt cx="346749" cy="346781"/>
          </a:xfrm>
        </p:grpSpPr>
        <p:sp>
          <p:nvSpPr>
            <p:cNvPr id="22497" name="Google Shape;22497;p97"/>
            <p:cNvSpPr/>
            <p:nvPr/>
          </p:nvSpPr>
          <p:spPr>
            <a:xfrm>
              <a:off x="5622599" y="3774012"/>
              <a:ext cx="142588" cy="87973"/>
            </a:xfrm>
            <a:custGeom>
              <a:rect b="b" l="l" r="r" t="t"/>
              <a:pathLst>
                <a:path extrusionOk="0" h="2719" w="4407">
                  <a:moveTo>
                    <a:pt x="2269" y="0"/>
                  </a:moveTo>
                  <a:cubicBezTo>
                    <a:pt x="2227" y="0"/>
                    <a:pt x="2186" y="2"/>
                    <a:pt x="2144" y="4"/>
                  </a:cubicBezTo>
                  <a:cubicBezTo>
                    <a:pt x="953" y="28"/>
                    <a:pt x="1" y="1004"/>
                    <a:pt x="1" y="2195"/>
                  </a:cubicBezTo>
                  <a:lnTo>
                    <a:pt x="1" y="2385"/>
                  </a:lnTo>
                  <a:cubicBezTo>
                    <a:pt x="1" y="2552"/>
                    <a:pt x="144" y="2719"/>
                    <a:pt x="310" y="2719"/>
                  </a:cubicBezTo>
                  <a:lnTo>
                    <a:pt x="4073" y="2719"/>
                  </a:lnTo>
                  <a:cubicBezTo>
                    <a:pt x="4240" y="2719"/>
                    <a:pt x="4406" y="2552"/>
                    <a:pt x="4406" y="2385"/>
                  </a:cubicBezTo>
                  <a:lnTo>
                    <a:pt x="4406" y="2171"/>
                  </a:lnTo>
                  <a:cubicBezTo>
                    <a:pt x="4406" y="975"/>
                    <a:pt x="3450" y="0"/>
                    <a:pt x="226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97"/>
            <p:cNvSpPr/>
            <p:nvPr/>
          </p:nvSpPr>
          <p:spPr>
            <a:xfrm>
              <a:off x="5694264" y="3773365"/>
              <a:ext cx="71699" cy="87100"/>
            </a:xfrm>
            <a:custGeom>
              <a:rect b="b" l="l" r="r" t="t"/>
              <a:pathLst>
                <a:path extrusionOk="0" h="2692" w="2216">
                  <a:moveTo>
                    <a:pt x="1" y="0"/>
                  </a:moveTo>
                  <a:lnTo>
                    <a:pt x="1" y="2691"/>
                  </a:lnTo>
                  <a:lnTo>
                    <a:pt x="1882" y="2691"/>
                  </a:lnTo>
                  <a:cubicBezTo>
                    <a:pt x="2049" y="2691"/>
                    <a:pt x="2215" y="2548"/>
                    <a:pt x="2215" y="2382"/>
                  </a:cubicBezTo>
                  <a:lnTo>
                    <a:pt x="2215" y="2167"/>
                  </a:lnTo>
                  <a:cubicBezTo>
                    <a:pt x="2191" y="977"/>
                    <a:pt x="119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97"/>
            <p:cNvSpPr/>
            <p:nvPr/>
          </p:nvSpPr>
          <p:spPr>
            <a:xfrm>
              <a:off x="5650359" y="3704774"/>
              <a:ext cx="88620" cy="88653"/>
            </a:xfrm>
            <a:custGeom>
              <a:rect b="b" l="l" r="r" t="t"/>
              <a:pathLst>
                <a:path extrusionOk="0" h="2740" w="2739">
                  <a:moveTo>
                    <a:pt x="1358" y="1"/>
                  </a:moveTo>
                  <a:cubicBezTo>
                    <a:pt x="595" y="1"/>
                    <a:pt x="0" y="596"/>
                    <a:pt x="0" y="1358"/>
                  </a:cubicBezTo>
                  <a:cubicBezTo>
                    <a:pt x="0" y="2144"/>
                    <a:pt x="619" y="2739"/>
                    <a:pt x="1358" y="2739"/>
                  </a:cubicBezTo>
                  <a:cubicBezTo>
                    <a:pt x="2120" y="2739"/>
                    <a:pt x="2739" y="2144"/>
                    <a:pt x="2739" y="1358"/>
                  </a:cubicBezTo>
                  <a:cubicBezTo>
                    <a:pt x="2739" y="596"/>
                    <a:pt x="2143" y="1"/>
                    <a:pt x="13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97"/>
            <p:cNvSpPr/>
            <p:nvPr/>
          </p:nvSpPr>
          <p:spPr>
            <a:xfrm>
              <a:off x="5693488" y="3704774"/>
              <a:ext cx="44715" cy="87909"/>
            </a:xfrm>
            <a:custGeom>
              <a:rect b="b" l="l" r="r" t="t"/>
              <a:pathLst>
                <a:path extrusionOk="0" h="2717" w="1382">
                  <a:moveTo>
                    <a:pt x="1" y="1"/>
                  </a:moveTo>
                  <a:lnTo>
                    <a:pt x="1" y="2716"/>
                  </a:lnTo>
                  <a:cubicBezTo>
                    <a:pt x="15" y="2716"/>
                    <a:pt x="30" y="2716"/>
                    <a:pt x="44" y="2716"/>
                  </a:cubicBezTo>
                  <a:cubicBezTo>
                    <a:pt x="809" y="2716"/>
                    <a:pt x="1382" y="2106"/>
                    <a:pt x="1382" y="1358"/>
                  </a:cubicBezTo>
                  <a:cubicBezTo>
                    <a:pt x="1382" y="620"/>
                    <a:pt x="787"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97"/>
            <p:cNvSpPr/>
            <p:nvPr/>
          </p:nvSpPr>
          <p:spPr>
            <a:xfrm>
              <a:off x="5520908" y="3596128"/>
              <a:ext cx="346749" cy="346781"/>
            </a:xfrm>
            <a:custGeom>
              <a:rect b="b" l="l" r="r" t="t"/>
              <a:pathLst>
                <a:path extrusionOk="0" h="10718" w="10717">
                  <a:moveTo>
                    <a:pt x="5359" y="2763"/>
                  </a:moveTo>
                  <a:cubicBezTo>
                    <a:pt x="6787" y="2763"/>
                    <a:pt x="7978" y="3930"/>
                    <a:pt x="7978" y="5383"/>
                  </a:cubicBezTo>
                  <a:cubicBezTo>
                    <a:pt x="7978" y="6836"/>
                    <a:pt x="6811" y="8002"/>
                    <a:pt x="5359" y="8002"/>
                  </a:cubicBezTo>
                  <a:cubicBezTo>
                    <a:pt x="3906" y="8002"/>
                    <a:pt x="2739" y="6836"/>
                    <a:pt x="2739" y="5383"/>
                  </a:cubicBezTo>
                  <a:cubicBezTo>
                    <a:pt x="2739" y="3930"/>
                    <a:pt x="3930" y="2763"/>
                    <a:pt x="5359" y="2763"/>
                  </a:cubicBezTo>
                  <a:close/>
                  <a:moveTo>
                    <a:pt x="5359" y="1"/>
                  </a:moveTo>
                  <a:cubicBezTo>
                    <a:pt x="3930" y="1"/>
                    <a:pt x="2596" y="549"/>
                    <a:pt x="1572" y="1573"/>
                  </a:cubicBezTo>
                  <a:cubicBezTo>
                    <a:pt x="572" y="2573"/>
                    <a:pt x="0" y="3930"/>
                    <a:pt x="0" y="5359"/>
                  </a:cubicBezTo>
                  <a:cubicBezTo>
                    <a:pt x="0" y="6788"/>
                    <a:pt x="572" y="8122"/>
                    <a:pt x="1572" y="9122"/>
                  </a:cubicBezTo>
                  <a:cubicBezTo>
                    <a:pt x="2596" y="10146"/>
                    <a:pt x="3930" y="10717"/>
                    <a:pt x="5359" y="10717"/>
                  </a:cubicBezTo>
                  <a:cubicBezTo>
                    <a:pt x="6787" y="10717"/>
                    <a:pt x="8145" y="10146"/>
                    <a:pt x="9145" y="9122"/>
                  </a:cubicBezTo>
                  <a:cubicBezTo>
                    <a:pt x="10169" y="8122"/>
                    <a:pt x="10717" y="6788"/>
                    <a:pt x="10717" y="5359"/>
                  </a:cubicBezTo>
                  <a:cubicBezTo>
                    <a:pt x="10717" y="3930"/>
                    <a:pt x="10169" y="2573"/>
                    <a:pt x="9145" y="1573"/>
                  </a:cubicBezTo>
                  <a:cubicBezTo>
                    <a:pt x="8121" y="549"/>
                    <a:pt x="6787" y="1"/>
                    <a:pt x="5359"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97"/>
            <p:cNvSpPr/>
            <p:nvPr/>
          </p:nvSpPr>
          <p:spPr>
            <a:xfrm>
              <a:off x="5694264" y="3596128"/>
              <a:ext cx="87100" cy="100203"/>
            </a:xfrm>
            <a:custGeom>
              <a:rect b="b" l="l" r="r" t="t"/>
              <a:pathLst>
                <a:path extrusionOk="0" h="3097" w="2692">
                  <a:moveTo>
                    <a:pt x="1" y="1"/>
                  </a:moveTo>
                  <a:lnTo>
                    <a:pt x="1" y="2740"/>
                  </a:lnTo>
                  <a:cubicBezTo>
                    <a:pt x="477" y="2763"/>
                    <a:pt x="929" y="2882"/>
                    <a:pt x="1310" y="3097"/>
                  </a:cubicBezTo>
                  <a:lnTo>
                    <a:pt x="2692" y="715"/>
                  </a:lnTo>
                  <a:cubicBezTo>
                    <a:pt x="1882" y="239"/>
                    <a:pt x="953" y="1"/>
                    <a:pt x="1"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97"/>
            <p:cNvSpPr/>
            <p:nvPr/>
          </p:nvSpPr>
          <p:spPr>
            <a:xfrm>
              <a:off x="5607975" y="3596904"/>
              <a:ext cx="86323" cy="100203"/>
            </a:xfrm>
            <a:custGeom>
              <a:rect b="b" l="l" r="r" t="t"/>
              <a:pathLst>
                <a:path extrusionOk="0" h="3097" w="2668">
                  <a:moveTo>
                    <a:pt x="2668" y="1"/>
                  </a:moveTo>
                  <a:cubicBezTo>
                    <a:pt x="1715" y="1"/>
                    <a:pt x="810" y="239"/>
                    <a:pt x="0" y="715"/>
                  </a:cubicBezTo>
                  <a:lnTo>
                    <a:pt x="1358" y="3097"/>
                  </a:lnTo>
                  <a:cubicBezTo>
                    <a:pt x="1739" y="2858"/>
                    <a:pt x="2191" y="2739"/>
                    <a:pt x="2668" y="2739"/>
                  </a:cubicBezTo>
                  <a:lnTo>
                    <a:pt x="266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97"/>
            <p:cNvSpPr/>
            <p:nvPr/>
          </p:nvSpPr>
          <p:spPr>
            <a:xfrm>
              <a:off x="5766706" y="3683193"/>
              <a:ext cx="100171" cy="87100"/>
            </a:xfrm>
            <a:custGeom>
              <a:rect b="b" l="l" r="r" t="t"/>
              <a:pathLst>
                <a:path extrusionOk="0" h="2692" w="3096">
                  <a:moveTo>
                    <a:pt x="2382" y="1"/>
                  </a:moveTo>
                  <a:lnTo>
                    <a:pt x="0" y="1382"/>
                  </a:lnTo>
                  <a:cubicBezTo>
                    <a:pt x="238" y="1763"/>
                    <a:pt x="357" y="2216"/>
                    <a:pt x="357" y="2692"/>
                  </a:cubicBezTo>
                  <a:lnTo>
                    <a:pt x="3096" y="2692"/>
                  </a:lnTo>
                  <a:cubicBezTo>
                    <a:pt x="3096" y="1739"/>
                    <a:pt x="2858" y="811"/>
                    <a:pt x="238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97"/>
            <p:cNvSpPr/>
            <p:nvPr/>
          </p:nvSpPr>
          <p:spPr>
            <a:xfrm>
              <a:off x="5736649" y="3619261"/>
              <a:ext cx="107904" cy="107904"/>
            </a:xfrm>
            <a:custGeom>
              <a:rect b="b" l="l" r="r" t="t"/>
              <a:pathLst>
                <a:path extrusionOk="0" h="3335" w="3335">
                  <a:moveTo>
                    <a:pt x="1382" y="0"/>
                  </a:moveTo>
                  <a:lnTo>
                    <a:pt x="0" y="2382"/>
                  </a:lnTo>
                  <a:cubicBezTo>
                    <a:pt x="405" y="2620"/>
                    <a:pt x="715" y="2929"/>
                    <a:pt x="953" y="3334"/>
                  </a:cubicBezTo>
                  <a:lnTo>
                    <a:pt x="3334" y="1953"/>
                  </a:lnTo>
                  <a:cubicBezTo>
                    <a:pt x="3096" y="1572"/>
                    <a:pt x="2834" y="1167"/>
                    <a:pt x="2477" y="858"/>
                  </a:cubicBezTo>
                  <a:cubicBezTo>
                    <a:pt x="2144" y="524"/>
                    <a:pt x="1763" y="215"/>
                    <a:pt x="13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6" name="Google Shape;22506;p97"/>
            <p:cNvSpPr/>
            <p:nvPr/>
          </p:nvSpPr>
          <p:spPr>
            <a:xfrm>
              <a:off x="5544010" y="3619261"/>
              <a:ext cx="107904" cy="107904"/>
            </a:xfrm>
            <a:custGeom>
              <a:rect b="b" l="l" r="r" t="t"/>
              <a:pathLst>
                <a:path extrusionOk="0" h="3335" w="3335">
                  <a:moveTo>
                    <a:pt x="1977" y="0"/>
                  </a:moveTo>
                  <a:cubicBezTo>
                    <a:pt x="1596" y="238"/>
                    <a:pt x="1191" y="500"/>
                    <a:pt x="858" y="858"/>
                  </a:cubicBezTo>
                  <a:cubicBezTo>
                    <a:pt x="548" y="1191"/>
                    <a:pt x="239" y="1572"/>
                    <a:pt x="1" y="1953"/>
                  </a:cubicBezTo>
                  <a:lnTo>
                    <a:pt x="2382" y="3334"/>
                  </a:lnTo>
                  <a:cubicBezTo>
                    <a:pt x="2596" y="2929"/>
                    <a:pt x="2930" y="2620"/>
                    <a:pt x="3335" y="2382"/>
                  </a:cubicBezTo>
                  <a:lnTo>
                    <a:pt x="1977"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7" name="Google Shape;22507;p97"/>
            <p:cNvSpPr/>
            <p:nvPr/>
          </p:nvSpPr>
          <p:spPr>
            <a:xfrm>
              <a:off x="5607975" y="3842700"/>
              <a:ext cx="86323" cy="99427"/>
            </a:xfrm>
            <a:custGeom>
              <a:rect b="b" l="l" r="r" t="t"/>
              <a:pathLst>
                <a:path extrusionOk="0" h="3073" w="2668">
                  <a:moveTo>
                    <a:pt x="1358" y="0"/>
                  </a:moveTo>
                  <a:lnTo>
                    <a:pt x="0" y="2382"/>
                  </a:lnTo>
                  <a:cubicBezTo>
                    <a:pt x="810" y="2858"/>
                    <a:pt x="1715" y="3073"/>
                    <a:pt x="2668" y="3073"/>
                  </a:cubicBezTo>
                  <a:lnTo>
                    <a:pt x="2668" y="358"/>
                  </a:lnTo>
                  <a:cubicBezTo>
                    <a:pt x="2191" y="358"/>
                    <a:pt x="1739" y="239"/>
                    <a:pt x="1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97"/>
            <p:cNvSpPr/>
            <p:nvPr/>
          </p:nvSpPr>
          <p:spPr>
            <a:xfrm>
              <a:off x="5735872" y="3811867"/>
              <a:ext cx="107904" cy="107904"/>
            </a:xfrm>
            <a:custGeom>
              <a:rect b="b" l="l" r="r" t="t"/>
              <a:pathLst>
                <a:path extrusionOk="0" h="3335" w="3335">
                  <a:moveTo>
                    <a:pt x="953" y="1"/>
                  </a:moveTo>
                  <a:cubicBezTo>
                    <a:pt x="739" y="382"/>
                    <a:pt x="429" y="739"/>
                    <a:pt x="0" y="953"/>
                  </a:cubicBezTo>
                  <a:lnTo>
                    <a:pt x="1382" y="3335"/>
                  </a:lnTo>
                  <a:cubicBezTo>
                    <a:pt x="1763" y="3097"/>
                    <a:pt x="2144" y="2811"/>
                    <a:pt x="2477" y="2454"/>
                  </a:cubicBezTo>
                  <a:cubicBezTo>
                    <a:pt x="2811" y="2144"/>
                    <a:pt x="3096" y="1739"/>
                    <a:pt x="3335" y="1358"/>
                  </a:cubicBezTo>
                  <a:lnTo>
                    <a:pt x="953"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97"/>
            <p:cNvSpPr/>
            <p:nvPr/>
          </p:nvSpPr>
          <p:spPr>
            <a:xfrm>
              <a:off x="5694264" y="3842701"/>
              <a:ext cx="87100" cy="100203"/>
            </a:xfrm>
            <a:custGeom>
              <a:rect b="b" l="l" r="r" t="t"/>
              <a:pathLst>
                <a:path extrusionOk="0" h="3097" w="2692">
                  <a:moveTo>
                    <a:pt x="1310" y="0"/>
                  </a:moveTo>
                  <a:cubicBezTo>
                    <a:pt x="929" y="239"/>
                    <a:pt x="477" y="358"/>
                    <a:pt x="1" y="358"/>
                  </a:cubicBezTo>
                  <a:lnTo>
                    <a:pt x="1" y="3096"/>
                  </a:lnTo>
                  <a:cubicBezTo>
                    <a:pt x="953" y="3096"/>
                    <a:pt x="1882" y="2858"/>
                    <a:pt x="2692" y="2382"/>
                  </a:cubicBezTo>
                  <a:lnTo>
                    <a:pt x="131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97"/>
            <p:cNvSpPr/>
            <p:nvPr/>
          </p:nvSpPr>
          <p:spPr>
            <a:xfrm>
              <a:off x="5766706" y="3770259"/>
              <a:ext cx="100171" cy="86355"/>
            </a:xfrm>
            <a:custGeom>
              <a:rect b="b" l="l" r="r" t="t"/>
              <a:pathLst>
                <a:path extrusionOk="0" h="2669" w="3096">
                  <a:moveTo>
                    <a:pt x="357" y="1"/>
                  </a:moveTo>
                  <a:cubicBezTo>
                    <a:pt x="357" y="477"/>
                    <a:pt x="238" y="930"/>
                    <a:pt x="0" y="1311"/>
                  </a:cubicBezTo>
                  <a:lnTo>
                    <a:pt x="2382" y="2668"/>
                  </a:lnTo>
                  <a:cubicBezTo>
                    <a:pt x="2858" y="1882"/>
                    <a:pt x="3096" y="953"/>
                    <a:pt x="3096"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97"/>
            <p:cNvSpPr/>
            <p:nvPr/>
          </p:nvSpPr>
          <p:spPr>
            <a:xfrm>
              <a:off x="5544010" y="3811867"/>
              <a:ext cx="107904" cy="107904"/>
            </a:xfrm>
            <a:custGeom>
              <a:rect b="b" l="l" r="r" t="t"/>
              <a:pathLst>
                <a:path extrusionOk="0" h="3335" w="3335">
                  <a:moveTo>
                    <a:pt x="2382" y="1"/>
                  </a:moveTo>
                  <a:lnTo>
                    <a:pt x="1" y="1358"/>
                  </a:lnTo>
                  <a:cubicBezTo>
                    <a:pt x="239" y="1739"/>
                    <a:pt x="525" y="2144"/>
                    <a:pt x="858" y="2454"/>
                  </a:cubicBezTo>
                  <a:cubicBezTo>
                    <a:pt x="1191" y="2787"/>
                    <a:pt x="1572" y="3097"/>
                    <a:pt x="1977" y="3335"/>
                  </a:cubicBezTo>
                  <a:lnTo>
                    <a:pt x="3335" y="953"/>
                  </a:lnTo>
                  <a:cubicBezTo>
                    <a:pt x="2930" y="739"/>
                    <a:pt x="2596" y="382"/>
                    <a:pt x="238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2" name="Google Shape;22512;p97"/>
            <p:cNvSpPr/>
            <p:nvPr/>
          </p:nvSpPr>
          <p:spPr>
            <a:xfrm>
              <a:off x="5520908" y="3683193"/>
              <a:ext cx="100203" cy="87100"/>
            </a:xfrm>
            <a:custGeom>
              <a:rect b="b" l="l" r="r" t="t"/>
              <a:pathLst>
                <a:path extrusionOk="0" h="2692" w="3097">
                  <a:moveTo>
                    <a:pt x="715" y="1"/>
                  </a:moveTo>
                  <a:cubicBezTo>
                    <a:pt x="238" y="811"/>
                    <a:pt x="0" y="1739"/>
                    <a:pt x="0" y="2692"/>
                  </a:cubicBezTo>
                  <a:lnTo>
                    <a:pt x="2739" y="2692"/>
                  </a:lnTo>
                  <a:cubicBezTo>
                    <a:pt x="2739" y="2216"/>
                    <a:pt x="2858" y="1763"/>
                    <a:pt x="3096" y="1382"/>
                  </a:cubicBezTo>
                  <a:lnTo>
                    <a:pt x="71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3" name="Google Shape;22513;p97"/>
            <p:cNvSpPr/>
            <p:nvPr/>
          </p:nvSpPr>
          <p:spPr>
            <a:xfrm>
              <a:off x="5520908" y="3770259"/>
              <a:ext cx="100203" cy="86355"/>
            </a:xfrm>
            <a:custGeom>
              <a:rect b="b" l="l" r="r" t="t"/>
              <a:pathLst>
                <a:path extrusionOk="0" h="2669" w="3097">
                  <a:moveTo>
                    <a:pt x="0" y="1"/>
                  </a:moveTo>
                  <a:cubicBezTo>
                    <a:pt x="0" y="953"/>
                    <a:pt x="238" y="1882"/>
                    <a:pt x="715" y="2668"/>
                  </a:cubicBezTo>
                  <a:lnTo>
                    <a:pt x="3096" y="1311"/>
                  </a:lnTo>
                  <a:cubicBezTo>
                    <a:pt x="2858" y="930"/>
                    <a:pt x="2739" y="477"/>
                    <a:pt x="273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4" name="Google Shape;22514;p97"/>
          <p:cNvGrpSpPr/>
          <p:nvPr/>
        </p:nvGrpSpPr>
        <p:grpSpPr>
          <a:xfrm>
            <a:off x="6167088" y="6537609"/>
            <a:ext cx="550886" cy="543656"/>
            <a:chOff x="5520132" y="4157056"/>
            <a:chExt cx="352928" cy="348297"/>
          </a:xfrm>
        </p:grpSpPr>
        <p:sp>
          <p:nvSpPr>
            <p:cNvPr id="22515" name="Google Shape;22515;p97"/>
            <p:cNvSpPr/>
            <p:nvPr/>
          </p:nvSpPr>
          <p:spPr>
            <a:xfrm>
              <a:off x="5520132" y="4158609"/>
              <a:ext cx="352928" cy="182644"/>
            </a:xfrm>
            <a:custGeom>
              <a:rect b="b" l="l" r="r" t="t"/>
              <a:pathLst>
                <a:path extrusionOk="0" h="5645" w="10908">
                  <a:moveTo>
                    <a:pt x="5430" y="0"/>
                  </a:moveTo>
                  <a:cubicBezTo>
                    <a:pt x="4716" y="0"/>
                    <a:pt x="4049" y="429"/>
                    <a:pt x="3787" y="1072"/>
                  </a:cubicBezTo>
                  <a:cubicBezTo>
                    <a:pt x="3692" y="1024"/>
                    <a:pt x="3596" y="1024"/>
                    <a:pt x="3525" y="1024"/>
                  </a:cubicBezTo>
                  <a:cubicBezTo>
                    <a:pt x="2834" y="1024"/>
                    <a:pt x="2215" y="1453"/>
                    <a:pt x="1906" y="2072"/>
                  </a:cubicBezTo>
                  <a:lnTo>
                    <a:pt x="1858" y="2072"/>
                  </a:lnTo>
                  <a:cubicBezTo>
                    <a:pt x="810" y="2072"/>
                    <a:pt x="0" y="2930"/>
                    <a:pt x="72" y="3977"/>
                  </a:cubicBezTo>
                  <a:cubicBezTo>
                    <a:pt x="120" y="4930"/>
                    <a:pt x="882" y="5644"/>
                    <a:pt x="1858" y="5644"/>
                  </a:cubicBezTo>
                  <a:lnTo>
                    <a:pt x="8907" y="5644"/>
                  </a:lnTo>
                  <a:cubicBezTo>
                    <a:pt x="9788" y="5644"/>
                    <a:pt x="10574" y="5001"/>
                    <a:pt x="10741" y="4168"/>
                  </a:cubicBezTo>
                  <a:cubicBezTo>
                    <a:pt x="10907" y="3263"/>
                    <a:pt x="10336" y="2429"/>
                    <a:pt x="9526" y="2191"/>
                  </a:cubicBezTo>
                  <a:cubicBezTo>
                    <a:pt x="9502" y="1215"/>
                    <a:pt x="8717" y="429"/>
                    <a:pt x="7740" y="429"/>
                  </a:cubicBezTo>
                  <a:cubicBezTo>
                    <a:pt x="7407" y="429"/>
                    <a:pt x="7097" y="500"/>
                    <a:pt x="6811" y="667"/>
                  </a:cubicBezTo>
                  <a:cubicBezTo>
                    <a:pt x="6454" y="238"/>
                    <a:pt x="5954" y="0"/>
                    <a:pt x="5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97"/>
            <p:cNvSpPr/>
            <p:nvPr/>
          </p:nvSpPr>
          <p:spPr>
            <a:xfrm>
              <a:off x="5692711" y="4157056"/>
              <a:ext cx="176497" cy="183453"/>
            </a:xfrm>
            <a:custGeom>
              <a:rect b="b" l="l" r="r" t="t"/>
              <a:pathLst>
                <a:path extrusionOk="0" h="5670" w="5455">
                  <a:moveTo>
                    <a:pt x="1" y="1"/>
                  </a:moveTo>
                  <a:lnTo>
                    <a:pt x="1" y="5669"/>
                  </a:lnTo>
                  <a:lnTo>
                    <a:pt x="3525" y="5669"/>
                  </a:lnTo>
                  <a:cubicBezTo>
                    <a:pt x="3541" y="5669"/>
                    <a:pt x="3557" y="5669"/>
                    <a:pt x="3573" y="5669"/>
                  </a:cubicBezTo>
                  <a:cubicBezTo>
                    <a:pt x="4504" y="5669"/>
                    <a:pt x="5265" y="4987"/>
                    <a:pt x="5359" y="4121"/>
                  </a:cubicBezTo>
                  <a:cubicBezTo>
                    <a:pt x="5454" y="3263"/>
                    <a:pt x="4907" y="2454"/>
                    <a:pt x="4097" y="2215"/>
                  </a:cubicBezTo>
                  <a:cubicBezTo>
                    <a:pt x="4097" y="1239"/>
                    <a:pt x="3287" y="453"/>
                    <a:pt x="2311" y="453"/>
                  </a:cubicBezTo>
                  <a:cubicBezTo>
                    <a:pt x="2001" y="453"/>
                    <a:pt x="1692" y="548"/>
                    <a:pt x="1406" y="691"/>
                  </a:cubicBezTo>
                  <a:cubicBezTo>
                    <a:pt x="1073" y="286"/>
                    <a:pt x="572"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97"/>
            <p:cNvSpPr/>
            <p:nvPr/>
          </p:nvSpPr>
          <p:spPr>
            <a:xfrm>
              <a:off x="5660357" y="4220115"/>
              <a:ext cx="63998" cy="101109"/>
            </a:xfrm>
            <a:custGeom>
              <a:rect b="b" l="l" r="r" t="t"/>
              <a:pathLst>
                <a:path extrusionOk="0" h="3125" w="1978">
                  <a:moveTo>
                    <a:pt x="987" y="0"/>
                  </a:moveTo>
                  <a:cubicBezTo>
                    <a:pt x="869" y="0"/>
                    <a:pt x="761" y="67"/>
                    <a:pt x="691" y="171"/>
                  </a:cubicBezTo>
                  <a:lnTo>
                    <a:pt x="72" y="1433"/>
                  </a:lnTo>
                  <a:cubicBezTo>
                    <a:pt x="1" y="1552"/>
                    <a:pt x="48" y="1719"/>
                    <a:pt x="167" y="1814"/>
                  </a:cubicBezTo>
                  <a:cubicBezTo>
                    <a:pt x="215" y="1838"/>
                    <a:pt x="286" y="1862"/>
                    <a:pt x="358" y="1862"/>
                  </a:cubicBezTo>
                  <a:lnTo>
                    <a:pt x="1120" y="1862"/>
                  </a:lnTo>
                  <a:lnTo>
                    <a:pt x="715" y="2672"/>
                  </a:lnTo>
                  <a:cubicBezTo>
                    <a:pt x="667" y="2815"/>
                    <a:pt x="715" y="3005"/>
                    <a:pt x="882" y="3100"/>
                  </a:cubicBezTo>
                  <a:cubicBezTo>
                    <a:pt x="929" y="3124"/>
                    <a:pt x="953" y="3124"/>
                    <a:pt x="1025" y="3124"/>
                  </a:cubicBezTo>
                  <a:cubicBezTo>
                    <a:pt x="1144" y="3124"/>
                    <a:pt x="1263" y="3029"/>
                    <a:pt x="1287" y="2934"/>
                  </a:cubicBezTo>
                  <a:lnTo>
                    <a:pt x="1906" y="1695"/>
                  </a:lnTo>
                  <a:cubicBezTo>
                    <a:pt x="1977" y="1576"/>
                    <a:pt x="1953" y="1386"/>
                    <a:pt x="1834" y="1314"/>
                  </a:cubicBezTo>
                  <a:cubicBezTo>
                    <a:pt x="1763" y="1267"/>
                    <a:pt x="1715" y="1243"/>
                    <a:pt x="1620" y="1243"/>
                  </a:cubicBezTo>
                  <a:lnTo>
                    <a:pt x="882" y="1243"/>
                  </a:lnTo>
                  <a:lnTo>
                    <a:pt x="1263" y="433"/>
                  </a:lnTo>
                  <a:cubicBezTo>
                    <a:pt x="1310" y="290"/>
                    <a:pt x="1263" y="124"/>
                    <a:pt x="1120" y="28"/>
                  </a:cubicBezTo>
                  <a:cubicBezTo>
                    <a:pt x="1075" y="9"/>
                    <a:pt x="1031" y="0"/>
                    <a:pt x="9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97"/>
            <p:cNvSpPr/>
            <p:nvPr/>
          </p:nvSpPr>
          <p:spPr>
            <a:xfrm>
              <a:off x="5694264" y="4259555"/>
              <a:ext cx="30867" cy="60892"/>
            </a:xfrm>
            <a:custGeom>
              <a:rect b="b" l="l" r="r" t="t"/>
              <a:pathLst>
                <a:path extrusionOk="0" h="1882" w="954">
                  <a:moveTo>
                    <a:pt x="1" y="0"/>
                  </a:moveTo>
                  <a:lnTo>
                    <a:pt x="1" y="619"/>
                  </a:lnTo>
                  <a:lnTo>
                    <a:pt x="120" y="619"/>
                  </a:lnTo>
                  <a:lnTo>
                    <a:pt x="1" y="857"/>
                  </a:lnTo>
                  <a:lnTo>
                    <a:pt x="1" y="1881"/>
                  </a:lnTo>
                  <a:cubicBezTo>
                    <a:pt x="120" y="1881"/>
                    <a:pt x="239" y="1810"/>
                    <a:pt x="262" y="1691"/>
                  </a:cubicBezTo>
                  <a:lnTo>
                    <a:pt x="905" y="453"/>
                  </a:lnTo>
                  <a:cubicBezTo>
                    <a:pt x="953" y="357"/>
                    <a:pt x="929" y="238"/>
                    <a:pt x="905" y="143"/>
                  </a:cubicBezTo>
                  <a:cubicBezTo>
                    <a:pt x="834" y="48"/>
                    <a:pt x="715" y="0"/>
                    <a:pt x="64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97"/>
            <p:cNvSpPr/>
            <p:nvPr/>
          </p:nvSpPr>
          <p:spPr>
            <a:xfrm>
              <a:off x="5693488" y="4218691"/>
              <a:ext cx="12360" cy="33164"/>
            </a:xfrm>
            <a:custGeom>
              <a:rect b="b" l="l" r="r" t="t"/>
              <a:pathLst>
                <a:path extrusionOk="0" h="1025" w="382">
                  <a:moveTo>
                    <a:pt x="1" y="1"/>
                  </a:moveTo>
                  <a:lnTo>
                    <a:pt x="1" y="1025"/>
                  </a:lnTo>
                  <a:lnTo>
                    <a:pt x="263" y="453"/>
                  </a:lnTo>
                  <a:cubicBezTo>
                    <a:pt x="382" y="310"/>
                    <a:pt x="334" y="120"/>
                    <a:pt x="144" y="49"/>
                  </a:cubicBezTo>
                  <a:cubicBezTo>
                    <a:pt x="96" y="1"/>
                    <a:pt x="72"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97"/>
            <p:cNvSpPr/>
            <p:nvPr/>
          </p:nvSpPr>
          <p:spPr>
            <a:xfrm>
              <a:off x="5751273" y="4422880"/>
              <a:ext cx="115604" cy="82473"/>
            </a:xfrm>
            <a:custGeom>
              <a:rect b="b" l="l" r="r" t="t"/>
              <a:pathLst>
                <a:path extrusionOk="0" h="2549" w="3573">
                  <a:moveTo>
                    <a:pt x="1759" y="0"/>
                  </a:moveTo>
                  <a:cubicBezTo>
                    <a:pt x="1745" y="0"/>
                    <a:pt x="1730" y="0"/>
                    <a:pt x="1715" y="1"/>
                  </a:cubicBezTo>
                  <a:cubicBezTo>
                    <a:pt x="787" y="48"/>
                    <a:pt x="1" y="834"/>
                    <a:pt x="1" y="1834"/>
                  </a:cubicBezTo>
                  <a:lnTo>
                    <a:pt x="1" y="2549"/>
                  </a:lnTo>
                  <a:lnTo>
                    <a:pt x="3240" y="2549"/>
                  </a:lnTo>
                  <a:cubicBezTo>
                    <a:pt x="3430" y="2549"/>
                    <a:pt x="3573" y="2382"/>
                    <a:pt x="3573" y="2215"/>
                  </a:cubicBezTo>
                  <a:lnTo>
                    <a:pt x="3573" y="1787"/>
                  </a:lnTo>
                  <a:cubicBezTo>
                    <a:pt x="3573" y="801"/>
                    <a:pt x="2763" y="0"/>
                    <a:pt x="175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97"/>
            <p:cNvSpPr/>
            <p:nvPr/>
          </p:nvSpPr>
          <p:spPr>
            <a:xfrm>
              <a:off x="5809058"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97"/>
            <p:cNvSpPr/>
            <p:nvPr/>
          </p:nvSpPr>
          <p:spPr>
            <a:xfrm>
              <a:off x="5522429" y="4423527"/>
              <a:ext cx="115637" cy="81826"/>
            </a:xfrm>
            <a:custGeom>
              <a:rect b="b" l="l" r="r" t="t"/>
              <a:pathLst>
                <a:path extrusionOk="0" h="2529" w="3574">
                  <a:moveTo>
                    <a:pt x="1748" y="0"/>
                  </a:moveTo>
                  <a:cubicBezTo>
                    <a:pt x="771" y="0"/>
                    <a:pt x="1" y="782"/>
                    <a:pt x="1" y="1767"/>
                  </a:cubicBezTo>
                  <a:lnTo>
                    <a:pt x="1" y="2314"/>
                  </a:lnTo>
                  <a:cubicBezTo>
                    <a:pt x="1" y="2434"/>
                    <a:pt x="72" y="2529"/>
                    <a:pt x="191" y="2529"/>
                  </a:cubicBezTo>
                  <a:lnTo>
                    <a:pt x="3573" y="2529"/>
                  </a:lnTo>
                  <a:lnTo>
                    <a:pt x="3573" y="1386"/>
                  </a:lnTo>
                  <a:cubicBezTo>
                    <a:pt x="3573" y="1052"/>
                    <a:pt x="3406" y="743"/>
                    <a:pt x="3144" y="528"/>
                  </a:cubicBezTo>
                  <a:cubicBezTo>
                    <a:pt x="2671" y="159"/>
                    <a:pt x="2189" y="0"/>
                    <a:pt x="174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97"/>
            <p:cNvSpPr/>
            <p:nvPr/>
          </p:nvSpPr>
          <p:spPr>
            <a:xfrm>
              <a:off x="5636479" y="4422880"/>
              <a:ext cx="114828" cy="82473"/>
            </a:xfrm>
            <a:custGeom>
              <a:rect b="b" l="l" r="r" t="t"/>
              <a:pathLst>
                <a:path extrusionOk="0" h="2549" w="3549">
                  <a:moveTo>
                    <a:pt x="1735" y="0"/>
                  </a:moveTo>
                  <a:cubicBezTo>
                    <a:pt x="1721" y="0"/>
                    <a:pt x="1706" y="0"/>
                    <a:pt x="1691" y="1"/>
                  </a:cubicBezTo>
                  <a:cubicBezTo>
                    <a:pt x="762" y="48"/>
                    <a:pt x="0" y="834"/>
                    <a:pt x="0" y="1834"/>
                  </a:cubicBezTo>
                  <a:lnTo>
                    <a:pt x="0" y="2549"/>
                  </a:lnTo>
                  <a:lnTo>
                    <a:pt x="3549" y="2549"/>
                  </a:lnTo>
                  <a:lnTo>
                    <a:pt x="3549" y="1787"/>
                  </a:lnTo>
                  <a:cubicBezTo>
                    <a:pt x="3549" y="801"/>
                    <a:pt x="2739"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4" name="Google Shape;22524;p97"/>
            <p:cNvSpPr/>
            <p:nvPr/>
          </p:nvSpPr>
          <p:spPr>
            <a:xfrm>
              <a:off x="5578694" y="4422880"/>
              <a:ext cx="57818" cy="80952"/>
            </a:xfrm>
            <a:custGeom>
              <a:rect b="b" l="l" r="r" t="t"/>
              <a:pathLst>
                <a:path extrusionOk="0" h="2502" w="1787">
                  <a:moveTo>
                    <a:pt x="0" y="1"/>
                  </a:moveTo>
                  <a:lnTo>
                    <a:pt x="0" y="2501"/>
                  </a:lnTo>
                  <a:lnTo>
                    <a:pt x="1786" y="2501"/>
                  </a:lnTo>
                  <a:lnTo>
                    <a:pt x="1786" y="1763"/>
                  </a:lnTo>
                  <a:cubicBezTo>
                    <a:pt x="1786" y="810"/>
                    <a:pt x="1001"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97"/>
            <p:cNvSpPr/>
            <p:nvPr/>
          </p:nvSpPr>
          <p:spPr>
            <a:xfrm>
              <a:off x="5694264" y="4422880"/>
              <a:ext cx="57818" cy="80952"/>
            </a:xfrm>
            <a:custGeom>
              <a:rect b="b" l="l" r="r" t="t"/>
              <a:pathLst>
                <a:path extrusionOk="0" h="2502" w="1787">
                  <a:moveTo>
                    <a:pt x="1" y="1"/>
                  </a:moveTo>
                  <a:lnTo>
                    <a:pt x="1" y="2501"/>
                  </a:lnTo>
                  <a:lnTo>
                    <a:pt x="1787" y="2501"/>
                  </a:lnTo>
                  <a:lnTo>
                    <a:pt x="1787" y="1763"/>
                  </a:lnTo>
                  <a:cubicBezTo>
                    <a:pt x="1763"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97"/>
            <p:cNvSpPr/>
            <p:nvPr/>
          </p:nvSpPr>
          <p:spPr>
            <a:xfrm>
              <a:off x="5771301"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787" y="2334"/>
                    <a:pt x="2311"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97"/>
            <p:cNvSpPr/>
            <p:nvPr/>
          </p:nvSpPr>
          <p:spPr>
            <a:xfrm>
              <a:off x="5809058" y="4362797"/>
              <a:ext cx="37791" cy="73996"/>
            </a:xfrm>
            <a:custGeom>
              <a:rect b="b" l="l" r="r" t="t"/>
              <a:pathLst>
                <a:path extrusionOk="0" h="2287" w="1168">
                  <a:moveTo>
                    <a:pt x="1" y="0"/>
                  </a:moveTo>
                  <a:lnTo>
                    <a:pt x="1" y="2286"/>
                  </a:lnTo>
                  <a:cubicBezTo>
                    <a:pt x="620"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97"/>
            <p:cNvSpPr/>
            <p:nvPr/>
          </p:nvSpPr>
          <p:spPr>
            <a:xfrm>
              <a:off x="5655730"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835" y="2334"/>
                    <a:pt x="2335"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97"/>
            <p:cNvSpPr/>
            <p:nvPr/>
          </p:nvSpPr>
          <p:spPr>
            <a:xfrm>
              <a:off x="5693488" y="4362797"/>
              <a:ext cx="37791" cy="73996"/>
            </a:xfrm>
            <a:custGeom>
              <a:rect b="b" l="l" r="r" t="t"/>
              <a:pathLst>
                <a:path extrusionOk="0" h="2287" w="1168">
                  <a:moveTo>
                    <a:pt x="1" y="0"/>
                  </a:moveTo>
                  <a:lnTo>
                    <a:pt x="1" y="2286"/>
                  </a:lnTo>
                  <a:cubicBezTo>
                    <a:pt x="668"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97"/>
            <p:cNvSpPr/>
            <p:nvPr/>
          </p:nvSpPr>
          <p:spPr>
            <a:xfrm>
              <a:off x="5541712" y="4361244"/>
              <a:ext cx="74772" cy="75549"/>
            </a:xfrm>
            <a:custGeom>
              <a:rect b="b" l="l" r="r" t="t"/>
              <a:pathLst>
                <a:path extrusionOk="0" h="2335" w="2311">
                  <a:moveTo>
                    <a:pt x="1143" y="1"/>
                  </a:moveTo>
                  <a:cubicBezTo>
                    <a:pt x="500" y="1"/>
                    <a:pt x="0" y="548"/>
                    <a:pt x="0" y="1167"/>
                  </a:cubicBezTo>
                  <a:cubicBezTo>
                    <a:pt x="0" y="1834"/>
                    <a:pt x="524" y="2334"/>
                    <a:pt x="1143" y="2334"/>
                  </a:cubicBezTo>
                  <a:cubicBezTo>
                    <a:pt x="1786" y="2334"/>
                    <a:pt x="2310" y="1834"/>
                    <a:pt x="2310" y="1167"/>
                  </a:cubicBezTo>
                  <a:cubicBezTo>
                    <a:pt x="2310" y="524"/>
                    <a:pt x="1810" y="1"/>
                    <a:pt x="11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97"/>
            <p:cNvSpPr/>
            <p:nvPr/>
          </p:nvSpPr>
          <p:spPr>
            <a:xfrm>
              <a:off x="5578694"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2" name="Google Shape;22532;p97"/>
          <p:cNvGrpSpPr/>
          <p:nvPr/>
        </p:nvGrpSpPr>
        <p:grpSpPr>
          <a:xfrm>
            <a:off x="7045060" y="3063123"/>
            <a:ext cx="544871" cy="542449"/>
            <a:chOff x="6267523" y="1931106"/>
            <a:chExt cx="349075" cy="347523"/>
          </a:xfrm>
        </p:grpSpPr>
        <p:sp>
          <p:nvSpPr>
            <p:cNvPr id="22533" name="Google Shape;22533;p97"/>
            <p:cNvSpPr/>
            <p:nvPr/>
          </p:nvSpPr>
          <p:spPr>
            <a:xfrm>
              <a:off x="6553376" y="2236984"/>
              <a:ext cx="21613" cy="41641"/>
            </a:xfrm>
            <a:custGeom>
              <a:rect b="b" l="l" r="r" t="t"/>
              <a:pathLst>
                <a:path extrusionOk="0" h="1287" w="668">
                  <a:moveTo>
                    <a:pt x="334" y="0"/>
                  </a:moveTo>
                  <a:cubicBezTo>
                    <a:pt x="167" y="0"/>
                    <a:pt x="1" y="143"/>
                    <a:pt x="1" y="334"/>
                  </a:cubicBezTo>
                  <a:lnTo>
                    <a:pt x="1" y="953"/>
                  </a:lnTo>
                  <a:cubicBezTo>
                    <a:pt x="1" y="1120"/>
                    <a:pt x="167" y="1286"/>
                    <a:pt x="334" y="1286"/>
                  </a:cubicBezTo>
                  <a:cubicBezTo>
                    <a:pt x="525" y="1286"/>
                    <a:pt x="667" y="1120"/>
                    <a:pt x="667" y="953"/>
                  </a:cubicBezTo>
                  <a:lnTo>
                    <a:pt x="667" y="334"/>
                  </a:lnTo>
                  <a:cubicBezTo>
                    <a:pt x="667" y="143"/>
                    <a:pt x="525" y="0"/>
                    <a:pt x="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97"/>
            <p:cNvSpPr/>
            <p:nvPr/>
          </p:nvSpPr>
          <p:spPr>
            <a:xfrm>
              <a:off x="6553376" y="2013545"/>
              <a:ext cx="21613" cy="41641"/>
            </a:xfrm>
            <a:custGeom>
              <a:rect b="b" l="l" r="r" t="t"/>
              <a:pathLst>
                <a:path extrusionOk="0" h="1287" w="668">
                  <a:moveTo>
                    <a:pt x="334" y="0"/>
                  </a:moveTo>
                  <a:cubicBezTo>
                    <a:pt x="167" y="0"/>
                    <a:pt x="1" y="143"/>
                    <a:pt x="1" y="334"/>
                  </a:cubicBezTo>
                  <a:lnTo>
                    <a:pt x="1" y="953"/>
                  </a:lnTo>
                  <a:cubicBezTo>
                    <a:pt x="1" y="1119"/>
                    <a:pt x="167" y="1286"/>
                    <a:pt x="334" y="1286"/>
                  </a:cubicBezTo>
                  <a:cubicBezTo>
                    <a:pt x="525" y="1286"/>
                    <a:pt x="667" y="1119"/>
                    <a:pt x="667" y="953"/>
                  </a:cubicBezTo>
                  <a:lnTo>
                    <a:pt x="667" y="334"/>
                  </a:lnTo>
                  <a:cubicBezTo>
                    <a:pt x="667" y="143"/>
                    <a:pt x="525"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97"/>
            <p:cNvSpPr/>
            <p:nvPr/>
          </p:nvSpPr>
          <p:spPr>
            <a:xfrm>
              <a:off x="6553376" y="2115235"/>
              <a:ext cx="21613" cy="61669"/>
            </a:xfrm>
            <a:custGeom>
              <a:rect b="b" l="l" r="r" t="t"/>
              <a:pathLst>
                <a:path extrusionOk="0" h="1906" w="668">
                  <a:moveTo>
                    <a:pt x="334" y="1"/>
                  </a:moveTo>
                  <a:cubicBezTo>
                    <a:pt x="167" y="1"/>
                    <a:pt x="1" y="167"/>
                    <a:pt x="1" y="334"/>
                  </a:cubicBezTo>
                  <a:lnTo>
                    <a:pt x="1" y="1596"/>
                  </a:lnTo>
                  <a:cubicBezTo>
                    <a:pt x="1" y="1763"/>
                    <a:pt x="167" y="1906"/>
                    <a:pt x="334" y="1906"/>
                  </a:cubicBezTo>
                  <a:cubicBezTo>
                    <a:pt x="525" y="1906"/>
                    <a:pt x="667" y="1763"/>
                    <a:pt x="667" y="1596"/>
                  </a:cubicBezTo>
                  <a:lnTo>
                    <a:pt x="667" y="334"/>
                  </a:lnTo>
                  <a:cubicBezTo>
                    <a:pt x="667" y="167"/>
                    <a:pt x="525" y="1"/>
                    <a:pt x="33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97"/>
            <p:cNvSpPr/>
            <p:nvPr/>
          </p:nvSpPr>
          <p:spPr>
            <a:xfrm>
              <a:off x="6554929" y="2146068"/>
              <a:ext cx="20060" cy="24687"/>
            </a:xfrm>
            <a:custGeom>
              <a:rect b="b" l="l" r="r" t="t"/>
              <a:pathLst>
                <a:path extrusionOk="0" h="763" w="620">
                  <a:moveTo>
                    <a:pt x="0" y="0"/>
                  </a:moveTo>
                  <a:lnTo>
                    <a:pt x="0" y="762"/>
                  </a:lnTo>
                  <a:lnTo>
                    <a:pt x="619" y="762"/>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97"/>
            <p:cNvSpPr/>
            <p:nvPr/>
          </p:nvSpPr>
          <p:spPr>
            <a:xfrm>
              <a:off x="6524095" y="2166872"/>
              <a:ext cx="80952" cy="80920"/>
            </a:xfrm>
            <a:custGeom>
              <a:rect b="b" l="l" r="r" t="t"/>
              <a:pathLst>
                <a:path extrusionOk="0" h="2501" w="2502">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97"/>
            <p:cNvSpPr/>
            <p:nvPr/>
          </p:nvSpPr>
          <p:spPr>
            <a:xfrm>
              <a:off x="6524095" y="2045123"/>
              <a:ext cx="80952" cy="80952"/>
            </a:xfrm>
            <a:custGeom>
              <a:rect b="b" l="l" r="r" t="t"/>
              <a:pathLst>
                <a:path extrusionOk="0" h="2502" w="2502">
                  <a:moveTo>
                    <a:pt x="1239" y="1"/>
                  </a:moveTo>
                  <a:cubicBezTo>
                    <a:pt x="548" y="1"/>
                    <a:pt x="1" y="572"/>
                    <a:pt x="1" y="1263"/>
                  </a:cubicBezTo>
                  <a:cubicBezTo>
                    <a:pt x="1" y="1930"/>
                    <a:pt x="548" y="2501"/>
                    <a:pt x="1239" y="2501"/>
                  </a:cubicBezTo>
                  <a:cubicBezTo>
                    <a:pt x="1930" y="2501"/>
                    <a:pt x="2501" y="1930"/>
                    <a:pt x="2501" y="1263"/>
                  </a:cubicBezTo>
                  <a:cubicBezTo>
                    <a:pt x="2501" y="572"/>
                    <a:pt x="1930" y="1"/>
                    <a:pt x="123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9" name="Google Shape;22539;p97"/>
            <p:cNvSpPr/>
            <p:nvPr/>
          </p:nvSpPr>
          <p:spPr>
            <a:xfrm>
              <a:off x="6513321" y="2156066"/>
              <a:ext cx="101724" cy="101756"/>
            </a:xfrm>
            <a:custGeom>
              <a:rect b="b" l="l" r="r" t="t"/>
              <a:pathLst>
                <a:path extrusionOk="0" h="3145" w="3144">
                  <a:moveTo>
                    <a:pt x="1572" y="644"/>
                  </a:moveTo>
                  <a:cubicBezTo>
                    <a:pt x="2120" y="644"/>
                    <a:pt x="2525" y="1072"/>
                    <a:pt x="2525" y="1596"/>
                  </a:cubicBezTo>
                  <a:cubicBezTo>
                    <a:pt x="2525" y="2144"/>
                    <a:pt x="2120" y="2549"/>
                    <a:pt x="1572" y="2549"/>
                  </a:cubicBezTo>
                  <a:cubicBezTo>
                    <a:pt x="1048" y="2549"/>
                    <a:pt x="619" y="2144"/>
                    <a:pt x="619" y="1596"/>
                  </a:cubicBezTo>
                  <a:cubicBezTo>
                    <a:pt x="619" y="1072"/>
                    <a:pt x="1072" y="644"/>
                    <a:pt x="1572" y="644"/>
                  </a:cubicBezTo>
                  <a:close/>
                  <a:moveTo>
                    <a:pt x="1572" y="1"/>
                  </a:moveTo>
                  <a:cubicBezTo>
                    <a:pt x="715" y="1"/>
                    <a:pt x="0" y="715"/>
                    <a:pt x="0" y="1573"/>
                  </a:cubicBezTo>
                  <a:cubicBezTo>
                    <a:pt x="0" y="2430"/>
                    <a:pt x="715" y="3144"/>
                    <a:pt x="1572" y="3144"/>
                  </a:cubicBezTo>
                  <a:cubicBezTo>
                    <a:pt x="2429" y="3144"/>
                    <a:pt x="3144" y="2430"/>
                    <a:pt x="3144" y="1573"/>
                  </a:cubicBezTo>
                  <a:cubicBezTo>
                    <a:pt x="3144" y="715"/>
                    <a:pt x="2429" y="1"/>
                    <a:pt x="157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0" name="Google Shape;22540;p97"/>
            <p:cNvSpPr/>
            <p:nvPr/>
          </p:nvSpPr>
          <p:spPr>
            <a:xfrm>
              <a:off x="6513321" y="2033572"/>
              <a:ext cx="101724" cy="102501"/>
            </a:xfrm>
            <a:custGeom>
              <a:rect b="b" l="l" r="r" t="t"/>
              <a:pathLst>
                <a:path extrusionOk="0" h="3168" w="3144">
                  <a:moveTo>
                    <a:pt x="1572" y="667"/>
                  </a:moveTo>
                  <a:cubicBezTo>
                    <a:pt x="2120" y="667"/>
                    <a:pt x="2525" y="1072"/>
                    <a:pt x="2525" y="1620"/>
                  </a:cubicBezTo>
                  <a:cubicBezTo>
                    <a:pt x="2525" y="2144"/>
                    <a:pt x="2120" y="2572"/>
                    <a:pt x="1572" y="2572"/>
                  </a:cubicBezTo>
                  <a:cubicBezTo>
                    <a:pt x="1048" y="2572"/>
                    <a:pt x="619" y="2120"/>
                    <a:pt x="619" y="1620"/>
                  </a:cubicBezTo>
                  <a:cubicBezTo>
                    <a:pt x="619" y="1072"/>
                    <a:pt x="1072" y="667"/>
                    <a:pt x="1572" y="667"/>
                  </a:cubicBezTo>
                  <a:close/>
                  <a:moveTo>
                    <a:pt x="1572" y="0"/>
                  </a:moveTo>
                  <a:cubicBezTo>
                    <a:pt x="715" y="0"/>
                    <a:pt x="0" y="715"/>
                    <a:pt x="0" y="1572"/>
                  </a:cubicBezTo>
                  <a:cubicBezTo>
                    <a:pt x="0" y="2453"/>
                    <a:pt x="715" y="3168"/>
                    <a:pt x="1572" y="3168"/>
                  </a:cubicBezTo>
                  <a:cubicBezTo>
                    <a:pt x="2429" y="3168"/>
                    <a:pt x="3144" y="2477"/>
                    <a:pt x="3144" y="1572"/>
                  </a:cubicBezTo>
                  <a:cubicBezTo>
                    <a:pt x="3144" y="715"/>
                    <a:pt x="2429" y="0"/>
                    <a:pt x="157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97"/>
            <p:cNvSpPr/>
            <p:nvPr/>
          </p:nvSpPr>
          <p:spPr>
            <a:xfrm>
              <a:off x="6267523" y="2026648"/>
              <a:ext cx="211149" cy="251981"/>
            </a:xfrm>
            <a:custGeom>
              <a:rect b="b" l="l" r="r" t="t"/>
              <a:pathLst>
                <a:path extrusionOk="0" h="7788" w="6526">
                  <a:moveTo>
                    <a:pt x="334" y="0"/>
                  </a:moveTo>
                  <a:cubicBezTo>
                    <a:pt x="143" y="0"/>
                    <a:pt x="0" y="167"/>
                    <a:pt x="0" y="333"/>
                  </a:cubicBezTo>
                  <a:lnTo>
                    <a:pt x="0" y="7454"/>
                  </a:lnTo>
                  <a:cubicBezTo>
                    <a:pt x="0" y="7621"/>
                    <a:pt x="143" y="7787"/>
                    <a:pt x="334" y="7787"/>
                  </a:cubicBezTo>
                  <a:lnTo>
                    <a:pt x="6192" y="7787"/>
                  </a:lnTo>
                  <a:cubicBezTo>
                    <a:pt x="6383" y="7787"/>
                    <a:pt x="6526" y="7621"/>
                    <a:pt x="6526" y="7454"/>
                  </a:cubicBezTo>
                  <a:lnTo>
                    <a:pt x="6526" y="333"/>
                  </a:lnTo>
                  <a:cubicBezTo>
                    <a:pt x="6526" y="167"/>
                    <a:pt x="6383" y="0"/>
                    <a:pt x="619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97"/>
            <p:cNvSpPr/>
            <p:nvPr/>
          </p:nvSpPr>
          <p:spPr>
            <a:xfrm>
              <a:off x="6373840" y="2028169"/>
              <a:ext cx="104830" cy="250460"/>
            </a:xfrm>
            <a:custGeom>
              <a:rect b="b" l="l" r="r" t="t"/>
              <a:pathLst>
                <a:path extrusionOk="0" h="7741" w="3240">
                  <a:moveTo>
                    <a:pt x="1" y="1"/>
                  </a:moveTo>
                  <a:lnTo>
                    <a:pt x="1" y="7740"/>
                  </a:lnTo>
                  <a:lnTo>
                    <a:pt x="2906" y="7740"/>
                  </a:lnTo>
                  <a:cubicBezTo>
                    <a:pt x="3097" y="7740"/>
                    <a:pt x="3240" y="7574"/>
                    <a:pt x="3240" y="7407"/>
                  </a:cubicBezTo>
                  <a:lnTo>
                    <a:pt x="3240" y="286"/>
                  </a:lnTo>
                  <a:cubicBezTo>
                    <a:pt x="3240" y="144"/>
                    <a:pt x="3097" y="1"/>
                    <a:pt x="290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97"/>
            <p:cNvSpPr/>
            <p:nvPr/>
          </p:nvSpPr>
          <p:spPr>
            <a:xfrm>
              <a:off x="6390794" y="2084336"/>
              <a:ext cx="54745" cy="108098"/>
            </a:xfrm>
            <a:custGeom>
              <a:rect b="b" l="l" r="r" t="t"/>
              <a:pathLst>
                <a:path extrusionOk="0" h="3341" w="1692">
                  <a:moveTo>
                    <a:pt x="596" y="789"/>
                  </a:moveTo>
                  <a:lnTo>
                    <a:pt x="596" y="1241"/>
                  </a:lnTo>
                  <a:cubicBezTo>
                    <a:pt x="572" y="1194"/>
                    <a:pt x="572" y="1170"/>
                    <a:pt x="549" y="1170"/>
                  </a:cubicBezTo>
                  <a:cubicBezTo>
                    <a:pt x="477" y="1146"/>
                    <a:pt x="477" y="1051"/>
                    <a:pt x="477" y="956"/>
                  </a:cubicBezTo>
                  <a:cubicBezTo>
                    <a:pt x="477" y="908"/>
                    <a:pt x="549" y="813"/>
                    <a:pt x="596" y="789"/>
                  </a:cubicBezTo>
                  <a:close/>
                  <a:moveTo>
                    <a:pt x="1001" y="1837"/>
                  </a:moveTo>
                  <a:cubicBezTo>
                    <a:pt x="1263" y="1956"/>
                    <a:pt x="1263" y="2123"/>
                    <a:pt x="1215" y="2218"/>
                  </a:cubicBezTo>
                  <a:cubicBezTo>
                    <a:pt x="1192" y="2337"/>
                    <a:pt x="1144" y="2456"/>
                    <a:pt x="1001" y="2504"/>
                  </a:cubicBezTo>
                  <a:lnTo>
                    <a:pt x="1001" y="1837"/>
                  </a:lnTo>
                  <a:close/>
                  <a:moveTo>
                    <a:pt x="803" y="0"/>
                  </a:moveTo>
                  <a:cubicBezTo>
                    <a:pt x="695" y="0"/>
                    <a:pt x="596" y="109"/>
                    <a:pt x="596" y="217"/>
                  </a:cubicBezTo>
                  <a:lnTo>
                    <a:pt x="596" y="336"/>
                  </a:lnTo>
                  <a:lnTo>
                    <a:pt x="572" y="336"/>
                  </a:lnTo>
                  <a:cubicBezTo>
                    <a:pt x="334" y="432"/>
                    <a:pt x="120" y="622"/>
                    <a:pt x="96" y="908"/>
                  </a:cubicBezTo>
                  <a:cubicBezTo>
                    <a:pt x="25" y="1146"/>
                    <a:pt x="120" y="1384"/>
                    <a:pt x="310" y="1527"/>
                  </a:cubicBezTo>
                  <a:cubicBezTo>
                    <a:pt x="382" y="1575"/>
                    <a:pt x="477" y="1646"/>
                    <a:pt x="620" y="1694"/>
                  </a:cubicBezTo>
                  <a:lnTo>
                    <a:pt x="620" y="2599"/>
                  </a:lnTo>
                  <a:cubicBezTo>
                    <a:pt x="549" y="2599"/>
                    <a:pt x="477" y="2575"/>
                    <a:pt x="358" y="2480"/>
                  </a:cubicBezTo>
                  <a:cubicBezTo>
                    <a:pt x="314" y="2447"/>
                    <a:pt x="264" y="2429"/>
                    <a:pt x="220" y="2429"/>
                  </a:cubicBezTo>
                  <a:cubicBezTo>
                    <a:pt x="168" y="2429"/>
                    <a:pt x="122" y="2453"/>
                    <a:pt x="96" y="2504"/>
                  </a:cubicBezTo>
                  <a:cubicBezTo>
                    <a:pt x="1" y="2599"/>
                    <a:pt x="25" y="2742"/>
                    <a:pt x="120" y="2837"/>
                  </a:cubicBezTo>
                  <a:cubicBezTo>
                    <a:pt x="334" y="2956"/>
                    <a:pt x="453" y="3004"/>
                    <a:pt x="620" y="3004"/>
                  </a:cubicBezTo>
                  <a:lnTo>
                    <a:pt x="620" y="3123"/>
                  </a:lnTo>
                  <a:cubicBezTo>
                    <a:pt x="620" y="3242"/>
                    <a:pt x="691" y="3337"/>
                    <a:pt x="811" y="3337"/>
                  </a:cubicBezTo>
                  <a:cubicBezTo>
                    <a:pt x="821" y="3339"/>
                    <a:pt x="831" y="3340"/>
                    <a:pt x="842" y="3340"/>
                  </a:cubicBezTo>
                  <a:cubicBezTo>
                    <a:pt x="949" y="3340"/>
                    <a:pt x="1049" y="3231"/>
                    <a:pt x="1049" y="3123"/>
                  </a:cubicBezTo>
                  <a:lnTo>
                    <a:pt x="1049" y="2980"/>
                  </a:lnTo>
                  <a:cubicBezTo>
                    <a:pt x="1406" y="2885"/>
                    <a:pt x="1620" y="2599"/>
                    <a:pt x="1668" y="2289"/>
                  </a:cubicBezTo>
                  <a:cubicBezTo>
                    <a:pt x="1692" y="1908"/>
                    <a:pt x="1501" y="1551"/>
                    <a:pt x="1144" y="1432"/>
                  </a:cubicBezTo>
                  <a:cubicBezTo>
                    <a:pt x="1096" y="1432"/>
                    <a:pt x="1072" y="1408"/>
                    <a:pt x="1025" y="1408"/>
                  </a:cubicBezTo>
                  <a:lnTo>
                    <a:pt x="1025" y="718"/>
                  </a:lnTo>
                  <a:cubicBezTo>
                    <a:pt x="1072" y="741"/>
                    <a:pt x="1096" y="789"/>
                    <a:pt x="1096" y="789"/>
                  </a:cubicBezTo>
                  <a:cubicBezTo>
                    <a:pt x="1147" y="840"/>
                    <a:pt x="1205" y="864"/>
                    <a:pt x="1263" y="864"/>
                  </a:cubicBezTo>
                  <a:cubicBezTo>
                    <a:pt x="1312" y="864"/>
                    <a:pt x="1362" y="846"/>
                    <a:pt x="1406" y="813"/>
                  </a:cubicBezTo>
                  <a:cubicBezTo>
                    <a:pt x="1501" y="718"/>
                    <a:pt x="1501" y="598"/>
                    <a:pt x="1430" y="503"/>
                  </a:cubicBezTo>
                  <a:cubicBezTo>
                    <a:pt x="1382" y="432"/>
                    <a:pt x="1215" y="336"/>
                    <a:pt x="1025" y="313"/>
                  </a:cubicBezTo>
                  <a:lnTo>
                    <a:pt x="1025" y="217"/>
                  </a:lnTo>
                  <a:cubicBezTo>
                    <a:pt x="1025" y="98"/>
                    <a:pt x="953" y="3"/>
                    <a:pt x="834" y="3"/>
                  </a:cubicBezTo>
                  <a:cubicBezTo>
                    <a:pt x="824" y="1"/>
                    <a:pt x="814" y="0"/>
                    <a:pt x="8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97"/>
            <p:cNvSpPr/>
            <p:nvPr/>
          </p:nvSpPr>
          <p:spPr>
            <a:xfrm>
              <a:off x="6305281" y="2083657"/>
              <a:ext cx="69369" cy="20060"/>
            </a:xfrm>
            <a:custGeom>
              <a:rect b="b" l="l" r="r" t="t"/>
              <a:pathLst>
                <a:path extrusionOk="0" h="620" w="2144">
                  <a:moveTo>
                    <a:pt x="334" y="0"/>
                  </a:moveTo>
                  <a:cubicBezTo>
                    <a:pt x="143" y="0"/>
                    <a:pt x="0" y="191"/>
                    <a:pt x="24" y="357"/>
                  </a:cubicBezTo>
                  <a:cubicBezTo>
                    <a:pt x="48" y="500"/>
                    <a:pt x="215" y="619"/>
                    <a:pt x="358" y="619"/>
                  </a:cubicBezTo>
                  <a:lnTo>
                    <a:pt x="1810" y="619"/>
                  </a:lnTo>
                  <a:cubicBezTo>
                    <a:pt x="2001" y="619"/>
                    <a:pt x="2144" y="477"/>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97"/>
            <p:cNvSpPr/>
            <p:nvPr/>
          </p:nvSpPr>
          <p:spPr>
            <a:xfrm>
              <a:off x="6305281" y="2125264"/>
              <a:ext cx="69369" cy="20060"/>
            </a:xfrm>
            <a:custGeom>
              <a:rect b="b" l="l" r="r" t="t"/>
              <a:pathLst>
                <a:path extrusionOk="0" h="620" w="2144">
                  <a:moveTo>
                    <a:pt x="334" y="0"/>
                  </a:moveTo>
                  <a:cubicBezTo>
                    <a:pt x="143" y="0"/>
                    <a:pt x="0" y="167"/>
                    <a:pt x="24" y="357"/>
                  </a:cubicBezTo>
                  <a:cubicBezTo>
                    <a:pt x="48" y="500"/>
                    <a:pt x="215" y="619"/>
                    <a:pt x="358" y="619"/>
                  </a:cubicBezTo>
                  <a:lnTo>
                    <a:pt x="1810" y="619"/>
                  </a:lnTo>
                  <a:cubicBezTo>
                    <a:pt x="2001" y="619"/>
                    <a:pt x="2144" y="453"/>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97"/>
            <p:cNvSpPr/>
            <p:nvPr/>
          </p:nvSpPr>
          <p:spPr>
            <a:xfrm>
              <a:off x="6305281" y="2165319"/>
              <a:ext cx="69369" cy="20837"/>
            </a:xfrm>
            <a:custGeom>
              <a:rect b="b" l="l" r="r" t="t"/>
              <a:pathLst>
                <a:path extrusionOk="0" h="644" w="2144">
                  <a:moveTo>
                    <a:pt x="334" y="1"/>
                  </a:moveTo>
                  <a:cubicBezTo>
                    <a:pt x="143" y="1"/>
                    <a:pt x="0" y="191"/>
                    <a:pt x="24" y="358"/>
                  </a:cubicBezTo>
                  <a:cubicBezTo>
                    <a:pt x="48" y="525"/>
                    <a:pt x="215" y="644"/>
                    <a:pt x="358" y="644"/>
                  </a:cubicBezTo>
                  <a:lnTo>
                    <a:pt x="1810" y="644"/>
                  </a:lnTo>
                  <a:cubicBezTo>
                    <a:pt x="2001" y="644"/>
                    <a:pt x="2144" y="453"/>
                    <a:pt x="2120" y="286"/>
                  </a:cubicBezTo>
                  <a:cubicBezTo>
                    <a:pt x="2072" y="120"/>
                    <a:pt x="1929" y="1"/>
                    <a:pt x="178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7" name="Google Shape;22547;p97"/>
            <p:cNvSpPr/>
            <p:nvPr/>
          </p:nvSpPr>
          <p:spPr>
            <a:xfrm>
              <a:off x="6305281" y="2206150"/>
              <a:ext cx="130261" cy="20060"/>
            </a:xfrm>
            <a:custGeom>
              <a:rect b="b" l="l" r="r" t="t"/>
              <a:pathLst>
                <a:path extrusionOk="0" h="620" w="4026">
                  <a:moveTo>
                    <a:pt x="334" y="1"/>
                  </a:moveTo>
                  <a:cubicBezTo>
                    <a:pt x="143" y="1"/>
                    <a:pt x="0" y="167"/>
                    <a:pt x="24" y="358"/>
                  </a:cubicBezTo>
                  <a:cubicBezTo>
                    <a:pt x="48" y="501"/>
                    <a:pt x="215" y="620"/>
                    <a:pt x="358" y="620"/>
                  </a:cubicBezTo>
                  <a:lnTo>
                    <a:pt x="3692" y="620"/>
                  </a:lnTo>
                  <a:cubicBezTo>
                    <a:pt x="3858" y="620"/>
                    <a:pt x="4025" y="453"/>
                    <a:pt x="3977" y="263"/>
                  </a:cubicBezTo>
                  <a:cubicBezTo>
                    <a:pt x="3954" y="120"/>
                    <a:pt x="3811"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97"/>
            <p:cNvSpPr/>
            <p:nvPr/>
          </p:nvSpPr>
          <p:spPr>
            <a:xfrm>
              <a:off x="6374617" y="2206150"/>
              <a:ext cx="61669" cy="20060"/>
            </a:xfrm>
            <a:custGeom>
              <a:rect b="b" l="l" r="r" t="t"/>
              <a:pathLst>
                <a:path extrusionOk="0" h="620" w="1906">
                  <a:moveTo>
                    <a:pt x="1" y="1"/>
                  </a:moveTo>
                  <a:lnTo>
                    <a:pt x="1" y="620"/>
                  </a:lnTo>
                  <a:lnTo>
                    <a:pt x="1572" y="620"/>
                  </a:lnTo>
                  <a:cubicBezTo>
                    <a:pt x="1763" y="620"/>
                    <a:pt x="1906" y="477"/>
                    <a:pt x="1882" y="263"/>
                  </a:cubicBezTo>
                  <a:cubicBezTo>
                    <a:pt x="1834" y="120"/>
                    <a:pt x="1692" y="1"/>
                    <a:pt x="154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97"/>
            <p:cNvSpPr/>
            <p:nvPr/>
          </p:nvSpPr>
          <p:spPr>
            <a:xfrm>
              <a:off x="6512545" y="1931979"/>
              <a:ext cx="102501" cy="64516"/>
            </a:xfrm>
            <a:custGeom>
              <a:rect b="b" l="l" r="r" t="t"/>
              <a:pathLst>
                <a:path extrusionOk="0" h="1994" w="3168">
                  <a:moveTo>
                    <a:pt x="298" y="1"/>
                  </a:moveTo>
                  <a:cubicBezTo>
                    <a:pt x="233" y="1"/>
                    <a:pt x="170" y="35"/>
                    <a:pt x="120" y="68"/>
                  </a:cubicBezTo>
                  <a:cubicBezTo>
                    <a:pt x="48" y="140"/>
                    <a:pt x="0" y="235"/>
                    <a:pt x="0" y="306"/>
                  </a:cubicBezTo>
                  <a:lnTo>
                    <a:pt x="0" y="1688"/>
                  </a:lnTo>
                  <a:cubicBezTo>
                    <a:pt x="0" y="1783"/>
                    <a:pt x="48" y="1854"/>
                    <a:pt x="120" y="1926"/>
                  </a:cubicBezTo>
                  <a:cubicBezTo>
                    <a:pt x="153" y="1959"/>
                    <a:pt x="223" y="1993"/>
                    <a:pt x="294" y="1993"/>
                  </a:cubicBezTo>
                  <a:cubicBezTo>
                    <a:pt x="324" y="1993"/>
                    <a:pt x="354" y="1987"/>
                    <a:pt x="382" y="1973"/>
                  </a:cubicBezTo>
                  <a:lnTo>
                    <a:pt x="2930" y="1307"/>
                  </a:lnTo>
                  <a:cubicBezTo>
                    <a:pt x="3096" y="1259"/>
                    <a:pt x="3168" y="1140"/>
                    <a:pt x="3168" y="997"/>
                  </a:cubicBezTo>
                  <a:cubicBezTo>
                    <a:pt x="3168" y="854"/>
                    <a:pt x="3096" y="735"/>
                    <a:pt x="2930" y="711"/>
                  </a:cubicBezTo>
                  <a:lnTo>
                    <a:pt x="382" y="21"/>
                  </a:lnTo>
                  <a:cubicBezTo>
                    <a:pt x="354" y="7"/>
                    <a:pt x="326" y="1"/>
                    <a:pt x="29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97"/>
            <p:cNvSpPr/>
            <p:nvPr/>
          </p:nvSpPr>
          <p:spPr>
            <a:xfrm>
              <a:off x="6512545" y="1964981"/>
              <a:ext cx="104054" cy="32549"/>
            </a:xfrm>
            <a:custGeom>
              <a:rect b="b" l="l" r="r" t="t"/>
              <a:pathLst>
                <a:path extrusionOk="0" h="1006" w="3216">
                  <a:moveTo>
                    <a:pt x="24" y="1"/>
                  </a:moveTo>
                  <a:lnTo>
                    <a:pt x="24" y="668"/>
                  </a:lnTo>
                  <a:lnTo>
                    <a:pt x="0" y="668"/>
                  </a:lnTo>
                  <a:cubicBezTo>
                    <a:pt x="0" y="715"/>
                    <a:pt x="0" y="787"/>
                    <a:pt x="48" y="834"/>
                  </a:cubicBezTo>
                  <a:cubicBezTo>
                    <a:pt x="131" y="938"/>
                    <a:pt x="232" y="1006"/>
                    <a:pt x="351" y="1006"/>
                  </a:cubicBezTo>
                  <a:cubicBezTo>
                    <a:pt x="369" y="1006"/>
                    <a:pt x="387" y="1004"/>
                    <a:pt x="405" y="1001"/>
                  </a:cubicBezTo>
                  <a:lnTo>
                    <a:pt x="2977" y="310"/>
                  </a:lnTo>
                  <a:cubicBezTo>
                    <a:pt x="3120" y="263"/>
                    <a:pt x="3215" y="144"/>
                    <a:pt x="321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97"/>
            <p:cNvSpPr/>
            <p:nvPr/>
          </p:nvSpPr>
          <p:spPr>
            <a:xfrm>
              <a:off x="6322235" y="1931106"/>
              <a:ext cx="200375" cy="64742"/>
            </a:xfrm>
            <a:custGeom>
              <a:rect b="b" l="l" r="r" t="t"/>
              <a:pathLst>
                <a:path extrusionOk="0" h="2001" w="6193">
                  <a:moveTo>
                    <a:pt x="334" y="0"/>
                  </a:moveTo>
                  <a:cubicBezTo>
                    <a:pt x="143" y="0"/>
                    <a:pt x="0" y="119"/>
                    <a:pt x="0" y="286"/>
                  </a:cubicBezTo>
                  <a:lnTo>
                    <a:pt x="0" y="1738"/>
                  </a:lnTo>
                  <a:cubicBezTo>
                    <a:pt x="0" y="1881"/>
                    <a:pt x="143" y="2000"/>
                    <a:pt x="334"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97"/>
            <p:cNvSpPr/>
            <p:nvPr/>
          </p:nvSpPr>
          <p:spPr>
            <a:xfrm>
              <a:off x="6323756" y="1963460"/>
              <a:ext cx="200375" cy="32387"/>
            </a:xfrm>
            <a:custGeom>
              <a:rect b="b" l="l" r="r" t="t"/>
              <a:pathLst>
                <a:path extrusionOk="0" h="1001" w="6193">
                  <a:moveTo>
                    <a:pt x="1" y="0"/>
                  </a:moveTo>
                  <a:lnTo>
                    <a:pt x="1" y="738"/>
                  </a:lnTo>
                  <a:cubicBezTo>
                    <a:pt x="1" y="881"/>
                    <a:pt x="144" y="1000"/>
                    <a:pt x="311" y="1000"/>
                  </a:cubicBezTo>
                  <a:lnTo>
                    <a:pt x="6193" y="1000"/>
                  </a:lnTo>
                  <a:lnTo>
                    <a:pt x="6193"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97"/>
            <p:cNvSpPr/>
            <p:nvPr/>
          </p:nvSpPr>
          <p:spPr>
            <a:xfrm>
              <a:off x="6268300" y="1931850"/>
              <a:ext cx="64742" cy="63998"/>
            </a:xfrm>
            <a:custGeom>
              <a:rect b="b" l="l" r="r" t="t"/>
              <a:pathLst>
                <a:path extrusionOk="0" h="1978" w="2001">
                  <a:moveTo>
                    <a:pt x="643" y="1"/>
                  </a:moveTo>
                  <a:cubicBezTo>
                    <a:pt x="286" y="1"/>
                    <a:pt x="0" y="263"/>
                    <a:pt x="0" y="620"/>
                  </a:cubicBezTo>
                  <a:lnTo>
                    <a:pt x="0" y="1358"/>
                  </a:lnTo>
                  <a:cubicBezTo>
                    <a:pt x="0" y="1715"/>
                    <a:pt x="286" y="1977"/>
                    <a:pt x="643" y="1977"/>
                  </a:cubicBezTo>
                  <a:lnTo>
                    <a:pt x="2001" y="1977"/>
                  </a:ln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97"/>
            <p:cNvSpPr/>
            <p:nvPr/>
          </p:nvSpPr>
          <p:spPr>
            <a:xfrm>
              <a:off x="6268300" y="1963460"/>
              <a:ext cx="64742" cy="32387"/>
            </a:xfrm>
            <a:custGeom>
              <a:rect b="b" l="l" r="r" t="t"/>
              <a:pathLst>
                <a:path extrusionOk="0" h="1001" w="2001">
                  <a:moveTo>
                    <a:pt x="0" y="0"/>
                  </a:moveTo>
                  <a:lnTo>
                    <a:pt x="0" y="381"/>
                  </a:lnTo>
                  <a:cubicBezTo>
                    <a:pt x="0" y="738"/>
                    <a:pt x="286" y="1000"/>
                    <a:pt x="643" y="1000"/>
                  </a:cubicBezTo>
                  <a:lnTo>
                    <a:pt x="2001" y="1000"/>
                  </a:lnTo>
                  <a:lnTo>
                    <a:pt x="200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55" name="Google Shape;22555;p97"/>
          <p:cNvGrpSpPr/>
          <p:nvPr/>
        </p:nvGrpSpPr>
        <p:grpSpPr>
          <a:xfrm>
            <a:off x="7046272" y="3957867"/>
            <a:ext cx="541240" cy="499165"/>
            <a:chOff x="6268300" y="2504329"/>
            <a:chExt cx="346749" cy="319793"/>
          </a:xfrm>
        </p:grpSpPr>
        <p:sp>
          <p:nvSpPr>
            <p:cNvPr id="22556" name="Google Shape;22556;p97"/>
            <p:cNvSpPr/>
            <p:nvPr/>
          </p:nvSpPr>
          <p:spPr>
            <a:xfrm>
              <a:off x="6493294" y="2602977"/>
              <a:ext cx="74772" cy="61669"/>
            </a:xfrm>
            <a:custGeom>
              <a:rect b="b" l="l" r="r" t="t"/>
              <a:pathLst>
                <a:path extrusionOk="0" h="1906" w="2311">
                  <a:moveTo>
                    <a:pt x="524" y="0"/>
                  </a:moveTo>
                  <a:cubicBezTo>
                    <a:pt x="381" y="0"/>
                    <a:pt x="262" y="119"/>
                    <a:pt x="238" y="262"/>
                  </a:cubicBezTo>
                  <a:lnTo>
                    <a:pt x="24" y="1524"/>
                  </a:lnTo>
                  <a:cubicBezTo>
                    <a:pt x="0" y="1643"/>
                    <a:pt x="24" y="1715"/>
                    <a:pt x="72" y="1786"/>
                  </a:cubicBezTo>
                  <a:cubicBezTo>
                    <a:pt x="143" y="1881"/>
                    <a:pt x="238" y="1905"/>
                    <a:pt x="310" y="1905"/>
                  </a:cubicBezTo>
                  <a:lnTo>
                    <a:pt x="1977" y="1905"/>
                  </a:lnTo>
                  <a:cubicBezTo>
                    <a:pt x="2072" y="1905"/>
                    <a:pt x="2167" y="1881"/>
                    <a:pt x="2215" y="1786"/>
                  </a:cubicBezTo>
                  <a:cubicBezTo>
                    <a:pt x="2286" y="1691"/>
                    <a:pt x="2310" y="1596"/>
                    <a:pt x="2286" y="1524"/>
                  </a:cubicBezTo>
                  <a:lnTo>
                    <a:pt x="2072" y="262"/>
                  </a:lnTo>
                  <a:cubicBezTo>
                    <a:pt x="2072" y="119"/>
                    <a:pt x="1929" y="0"/>
                    <a:pt x="178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97"/>
            <p:cNvSpPr/>
            <p:nvPr/>
          </p:nvSpPr>
          <p:spPr>
            <a:xfrm>
              <a:off x="6531796" y="2603721"/>
              <a:ext cx="37014" cy="60924"/>
            </a:xfrm>
            <a:custGeom>
              <a:rect b="b" l="l" r="r" t="t"/>
              <a:pathLst>
                <a:path extrusionOk="0" h="1883" w="1144">
                  <a:moveTo>
                    <a:pt x="1" y="1"/>
                  </a:moveTo>
                  <a:lnTo>
                    <a:pt x="1" y="1882"/>
                  </a:lnTo>
                  <a:lnTo>
                    <a:pt x="811" y="1882"/>
                  </a:lnTo>
                  <a:cubicBezTo>
                    <a:pt x="906" y="1882"/>
                    <a:pt x="1001" y="1858"/>
                    <a:pt x="1049" y="1763"/>
                  </a:cubicBezTo>
                  <a:cubicBezTo>
                    <a:pt x="1120" y="1692"/>
                    <a:pt x="1144" y="1620"/>
                    <a:pt x="1120" y="1501"/>
                  </a:cubicBezTo>
                  <a:lnTo>
                    <a:pt x="906" y="263"/>
                  </a:lnTo>
                  <a:cubicBezTo>
                    <a:pt x="882" y="120"/>
                    <a:pt x="763" y="1"/>
                    <a:pt x="620"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97"/>
            <p:cNvSpPr/>
            <p:nvPr/>
          </p:nvSpPr>
          <p:spPr>
            <a:xfrm>
              <a:off x="6445506" y="2504329"/>
              <a:ext cx="169540" cy="115637"/>
            </a:xfrm>
            <a:custGeom>
              <a:rect b="b" l="l" r="r" t="t"/>
              <a:pathLst>
                <a:path extrusionOk="0" h="3574" w="5240">
                  <a:moveTo>
                    <a:pt x="334" y="1"/>
                  </a:moveTo>
                  <a:cubicBezTo>
                    <a:pt x="167" y="1"/>
                    <a:pt x="1" y="144"/>
                    <a:pt x="1" y="334"/>
                  </a:cubicBezTo>
                  <a:lnTo>
                    <a:pt x="1" y="3240"/>
                  </a:lnTo>
                  <a:cubicBezTo>
                    <a:pt x="1" y="3430"/>
                    <a:pt x="167" y="3573"/>
                    <a:pt x="334" y="3573"/>
                  </a:cubicBezTo>
                  <a:lnTo>
                    <a:pt x="4930" y="3573"/>
                  </a:lnTo>
                  <a:cubicBezTo>
                    <a:pt x="5097" y="3573"/>
                    <a:pt x="5240" y="3454"/>
                    <a:pt x="5240" y="3240"/>
                  </a:cubicBezTo>
                  <a:lnTo>
                    <a:pt x="5240" y="334"/>
                  </a:lnTo>
                  <a:cubicBezTo>
                    <a:pt x="5240" y="144"/>
                    <a:pt x="5097" y="1"/>
                    <a:pt x="493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9" name="Google Shape;22559;p97"/>
            <p:cNvSpPr/>
            <p:nvPr/>
          </p:nvSpPr>
          <p:spPr>
            <a:xfrm>
              <a:off x="6530275" y="2505882"/>
              <a:ext cx="84770" cy="114084"/>
            </a:xfrm>
            <a:custGeom>
              <a:rect b="b" l="l" r="r" t="t"/>
              <a:pathLst>
                <a:path extrusionOk="0" h="3526" w="2620">
                  <a:moveTo>
                    <a:pt x="0" y="1"/>
                  </a:moveTo>
                  <a:lnTo>
                    <a:pt x="0" y="3525"/>
                  </a:lnTo>
                  <a:lnTo>
                    <a:pt x="2310" y="3525"/>
                  </a:lnTo>
                  <a:cubicBezTo>
                    <a:pt x="2477" y="3525"/>
                    <a:pt x="2620" y="3382"/>
                    <a:pt x="2620" y="3192"/>
                  </a:cubicBezTo>
                  <a:lnTo>
                    <a:pt x="2620" y="286"/>
                  </a:lnTo>
                  <a:cubicBezTo>
                    <a:pt x="2620" y="143"/>
                    <a:pt x="2477" y="1"/>
                    <a:pt x="23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0" name="Google Shape;22560;p97"/>
            <p:cNvSpPr/>
            <p:nvPr/>
          </p:nvSpPr>
          <p:spPr>
            <a:xfrm>
              <a:off x="6466310" y="2525909"/>
              <a:ext cx="127932" cy="73996"/>
            </a:xfrm>
            <a:custGeom>
              <a:rect b="b" l="l" r="r" t="t"/>
              <a:pathLst>
                <a:path extrusionOk="0" h="2287" w="3954">
                  <a:moveTo>
                    <a:pt x="1" y="1"/>
                  </a:moveTo>
                  <a:lnTo>
                    <a:pt x="1" y="2287"/>
                  </a:lnTo>
                  <a:lnTo>
                    <a:pt x="3954" y="2287"/>
                  </a:lnTo>
                  <a:lnTo>
                    <a:pt x="3954" y="1"/>
                  </a:ln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97"/>
            <p:cNvSpPr/>
            <p:nvPr/>
          </p:nvSpPr>
          <p:spPr>
            <a:xfrm>
              <a:off x="6530275" y="2525909"/>
              <a:ext cx="64742" cy="73996"/>
            </a:xfrm>
            <a:custGeom>
              <a:rect b="b" l="l" r="r" t="t"/>
              <a:pathLst>
                <a:path extrusionOk="0" h="2287" w="2001">
                  <a:moveTo>
                    <a:pt x="0" y="1"/>
                  </a:moveTo>
                  <a:lnTo>
                    <a:pt x="0" y="2287"/>
                  </a:lnTo>
                  <a:lnTo>
                    <a:pt x="2001" y="2287"/>
                  </a:lnTo>
                  <a:lnTo>
                    <a:pt x="2001"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2" name="Google Shape;22562;p97"/>
            <p:cNvSpPr/>
            <p:nvPr/>
          </p:nvSpPr>
          <p:spPr>
            <a:xfrm>
              <a:off x="6334562" y="2707741"/>
              <a:ext cx="91726" cy="116381"/>
            </a:xfrm>
            <a:custGeom>
              <a:rect b="b" l="l" r="r" t="t"/>
              <a:pathLst>
                <a:path extrusionOk="0" h="3597" w="2835">
                  <a:moveTo>
                    <a:pt x="1405" y="1"/>
                  </a:moveTo>
                  <a:cubicBezTo>
                    <a:pt x="1239" y="1"/>
                    <a:pt x="1072" y="144"/>
                    <a:pt x="1072" y="334"/>
                  </a:cubicBezTo>
                  <a:lnTo>
                    <a:pt x="1072" y="2097"/>
                  </a:lnTo>
                  <a:lnTo>
                    <a:pt x="119" y="3049"/>
                  </a:lnTo>
                  <a:cubicBezTo>
                    <a:pt x="0" y="3168"/>
                    <a:pt x="0" y="3359"/>
                    <a:pt x="119" y="3478"/>
                  </a:cubicBezTo>
                  <a:cubicBezTo>
                    <a:pt x="179" y="3537"/>
                    <a:pt x="262" y="3567"/>
                    <a:pt x="346" y="3567"/>
                  </a:cubicBezTo>
                  <a:cubicBezTo>
                    <a:pt x="429" y="3567"/>
                    <a:pt x="512" y="3537"/>
                    <a:pt x="572" y="3478"/>
                  </a:cubicBezTo>
                  <a:lnTo>
                    <a:pt x="1072" y="2978"/>
                  </a:lnTo>
                  <a:lnTo>
                    <a:pt x="1072" y="3287"/>
                  </a:lnTo>
                  <a:cubicBezTo>
                    <a:pt x="1072" y="3454"/>
                    <a:pt x="1239" y="3597"/>
                    <a:pt x="1405" y="3597"/>
                  </a:cubicBezTo>
                  <a:cubicBezTo>
                    <a:pt x="1596" y="3597"/>
                    <a:pt x="1739" y="3454"/>
                    <a:pt x="1739" y="3287"/>
                  </a:cubicBezTo>
                  <a:lnTo>
                    <a:pt x="1739" y="2978"/>
                  </a:lnTo>
                  <a:lnTo>
                    <a:pt x="2239" y="3478"/>
                  </a:lnTo>
                  <a:cubicBezTo>
                    <a:pt x="2310" y="3549"/>
                    <a:pt x="2406" y="3573"/>
                    <a:pt x="2453" y="3573"/>
                  </a:cubicBezTo>
                  <a:cubicBezTo>
                    <a:pt x="2525" y="3573"/>
                    <a:pt x="2596" y="3549"/>
                    <a:pt x="2668" y="3478"/>
                  </a:cubicBezTo>
                  <a:cubicBezTo>
                    <a:pt x="2834" y="3359"/>
                    <a:pt x="2834" y="3168"/>
                    <a:pt x="2691" y="3049"/>
                  </a:cubicBezTo>
                  <a:lnTo>
                    <a:pt x="1739" y="2097"/>
                  </a:lnTo>
                  <a:lnTo>
                    <a:pt x="1739" y="334"/>
                  </a:lnTo>
                  <a:cubicBezTo>
                    <a:pt x="1739" y="144"/>
                    <a:pt x="1596" y="1"/>
                    <a:pt x="1405"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3" name="Google Shape;22563;p97"/>
            <p:cNvSpPr/>
            <p:nvPr/>
          </p:nvSpPr>
          <p:spPr>
            <a:xfrm>
              <a:off x="6379244" y="2706997"/>
              <a:ext cx="45491" cy="115604"/>
            </a:xfrm>
            <a:custGeom>
              <a:rect b="b" l="l" r="r" t="t"/>
              <a:pathLst>
                <a:path extrusionOk="0" h="3573" w="1406">
                  <a:moveTo>
                    <a:pt x="1" y="0"/>
                  </a:moveTo>
                  <a:lnTo>
                    <a:pt x="1" y="3525"/>
                  </a:lnTo>
                  <a:cubicBezTo>
                    <a:pt x="43" y="3537"/>
                    <a:pt x="82" y="3543"/>
                    <a:pt x="117" y="3543"/>
                  </a:cubicBezTo>
                  <a:cubicBezTo>
                    <a:pt x="278" y="3543"/>
                    <a:pt x="358" y="3419"/>
                    <a:pt x="358" y="3263"/>
                  </a:cubicBezTo>
                  <a:lnTo>
                    <a:pt x="358" y="2977"/>
                  </a:lnTo>
                  <a:lnTo>
                    <a:pt x="858" y="3477"/>
                  </a:lnTo>
                  <a:cubicBezTo>
                    <a:pt x="929" y="3525"/>
                    <a:pt x="1025" y="3572"/>
                    <a:pt x="1072" y="3572"/>
                  </a:cubicBezTo>
                  <a:cubicBezTo>
                    <a:pt x="1144" y="3572"/>
                    <a:pt x="1215" y="3525"/>
                    <a:pt x="1287" y="3477"/>
                  </a:cubicBezTo>
                  <a:cubicBezTo>
                    <a:pt x="1406" y="3358"/>
                    <a:pt x="1406" y="3144"/>
                    <a:pt x="1287" y="3025"/>
                  </a:cubicBezTo>
                  <a:lnTo>
                    <a:pt x="334" y="2072"/>
                  </a:lnTo>
                  <a:lnTo>
                    <a:pt x="334" y="333"/>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97"/>
            <p:cNvSpPr/>
            <p:nvPr/>
          </p:nvSpPr>
          <p:spPr>
            <a:xfrm>
              <a:off x="6289880"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476" y="4406"/>
                    <a:pt x="619"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97"/>
            <p:cNvSpPr/>
            <p:nvPr/>
          </p:nvSpPr>
          <p:spPr>
            <a:xfrm>
              <a:off x="6462460" y="2681566"/>
              <a:ext cx="121008" cy="100948"/>
            </a:xfrm>
            <a:custGeom>
              <a:rect b="b" l="l" r="r" t="t"/>
              <a:pathLst>
                <a:path extrusionOk="0" h="3120" w="3740">
                  <a:moveTo>
                    <a:pt x="1" y="0"/>
                  </a:moveTo>
                  <a:lnTo>
                    <a:pt x="1" y="3120"/>
                  </a:lnTo>
                  <a:lnTo>
                    <a:pt x="3739" y="3120"/>
                  </a:lnTo>
                  <a:lnTo>
                    <a:pt x="3739" y="0"/>
                  </a:ln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97"/>
            <p:cNvSpPr/>
            <p:nvPr/>
          </p:nvSpPr>
          <p:spPr>
            <a:xfrm>
              <a:off x="6574180" y="2680789"/>
              <a:ext cx="20837" cy="142588"/>
            </a:xfrm>
            <a:custGeom>
              <a:rect b="b" l="l" r="r" t="t"/>
              <a:pathLst>
                <a:path extrusionOk="0" h="4407" w="644">
                  <a:moveTo>
                    <a:pt x="310" y="0"/>
                  </a:moveTo>
                  <a:cubicBezTo>
                    <a:pt x="144" y="0"/>
                    <a:pt x="1" y="143"/>
                    <a:pt x="1" y="334"/>
                  </a:cubicBezTo>
                  <a:lnTo>
                    <a:pt x="1" y="4073"/>
                  </a:lnTo>
                  <a:cubicBezTo>
                    <a:pt x="1" y="4263"/>
                    <a:pt x="144" y="4406"/>
                    <a:pt x="310" y="4406"/>
                  </a:cubicBezTo>
                  <a:cubicBezTo>
                    <a:pt x="477" y="4406"/>
                    <a:pt x="620" y="4263"/>
                    <a:pt x="644" y="4073"/>
                  </a:cubicBezTo>
                  <a:lnTo>
                    <a:pt x="644" y="334"/>
                  </a:lnTo>
                  <a:cubicBezTo>
                    <a:pt x="644" y="143"/>
                    <a:pt x="501" y="0"/>
                    <a:pt x="31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97"/>
            <p:cNvSpPr/>
            <p:nvPr/>
          </p:nvSpPr>
          <p:spPr>
            <a:xfrm>
              <a:off x="6451686"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500" y="4406"/>
                    <a:pt x="643"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97"/>
            <p:cNvSpPr/>
            <p:nvPr/>
          </p:nvSpPr>
          <p:spPr>
            <a:xfrm>
              <a:off x="6498665" y="2720844"/>
              <a:ext cx="48597" cy="21613"/>
            </a:xfrm>
            <a:custGeom>
              <a:rect b="b" l="l" r="r" t="t"/>
              <a:pathLst>
                <a:path extrusionOk="0" h="668" w="1502">
                  <a:moveTo>
                    <a:pt x="334" y="1"/>
                  </a:moveTo>
                  <a:cubicBezTo>
                    <a:pt x="144" y="1"/>
                    <a:pt x="1" y="167"/>
                    <a:pt x="1" y="334"/>
                  </a:cubicBezTo>
                  <a:cubicBezTo>
                    <a:pt x="1" y="525"/>
                    <a:pt x="144" y="668"/>
                    <a:pt x="334" y="668"/>
                  </a:cubicBezTo>
                  <a:lnTo>
                    <a:pt x="1168" y="668"/>
                  </a:lnTo>
                  <a:cubicBezTo>
                    <a:pt x="1334" y="668"/>
                    <a:pt x="1501" y="525"/>
                    <a:pt x="1501" y="334"/>
                  </a:cubicBezTo>
                  <a:cubicBezTo>
                    <a:pt x="1501" y="167"/>
                    <a:pt x="1334" y="1"/>
                    <a:pt x="116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97"/>
            <p:cNvSpPr/>
            <p:nvPr/>
          </p:nvSpPr>
          <p:spPr>
            <a:xfrm>
              <a:off x="6268300" y="2649956"/>
              <a:ext cx="346749" cy="41641"/>
            </a:xfrm>
            <a:custGeom>
              <a:rect b="b" l="l" r="r" t="t"/>
              <a:pathLst>
                <a:path extrusionOk="0" h="1287" w="10717">
                  <a:moveTo>
                    <a:pt x="334" y="1"/>
                  </a:moveTo>
                  <a:cubicBezTo>
                    <a:pt x="167" y="1"/>
                    <a:pt x="0" y="144"/>
                    <a:pt x="0" y="334"/>
                  </a:cubicBezTo>
                  <a:lnTo>
                    <a:pt x="0" y="953"/>
                  </a:lnTo>
                  <a:cubicBezTo>
                    <a:pt x="0" y="1120"/>
                    <a:pt x="167" y="1287"/>
                    <a:pt x="334" y="1287"/>
                  </a:cubicBezTo>
                  <a:lnTo>
                    <a:pt x="10407" y="1287"/>
                  </a:lnTo>
                  <a:cubicBezTo>
                    <a:pt x="10574" y="1287"/>
                    <a:pt x="10717" y="1120"/>
                    <a:pt x="10717" y="953"/>
                  </a:cubicBezTo>
                  <a:lnTo>
                    <a:pt x="10717" y="334"/>
                  </a:lnTo>
                  <a:cubicBezTo>
                    <a:pt x="10717" y="144"/>
                    <a:pt x="10574" y="1"/>
                    <a:pt x="1040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97"/>
            <p:cNvSpPr/>
            <p:nvPr/>
          </p:nvSpPr>
          <p:spPr>
            <a:xfrm>
              <a:off x="6381573" y="2650732"/>
              <a:ext cx="233474" cy="40864"/>
            </a:xfrm>
            <a:custGeom>
              <a:rect b="b" l="l" r="r" t="t"/>
              <a:pathLst>
                <a:path extrusionOk="0" h="1263" w="7216">
                  <a:moveTo>
                    <a:pt x="0" y="1"/>
                  </a:moveTo>
                  <a:lnTo>
                    <a:pt x="0" y="1263"/>
                  </a:lnTo>
                  <a:lnTo>
                    <a:pt x="6906" y="1263"/>
                  </a:lnTo>
                  <a:cubicBezTo>
                    <a:pt x="7073" y="1263"/>
                    <a:pt x="7216" y="1096"/>
                    <a:pt x="7216" y="929"/>
                  </a:cubicBezTo>
                  <a:lnTo>
                    <a:pt x="7216" y="310"/>
                  </a:lnTo>
                  <a:cubicBezTo>
                    <a:pt x="7216" y="167"/>
                    <a:pt x="7073" y="1"/>
                    <a:pt x="6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97"/>
            <p:cNvSpPr/>
            <p:nvPr/>
          </p:nvSpPr>
          <p:spPr>
            <a:xfrm>
              <a:off x="6323756" y="2586023"/>
              <a:ext cx="115637" cy="143333"/>
            </a:xfrm>
            <a:custGeom>
              <a:rect b="b" l="l" r="r" t="t"/>
              <a:pathLst>
                <a:path extrusionOk="0" h="4430" w="3574">
                  <a:moveTo>
                    <a:pt x="1358" y="0"/>
                  </a:moveTo>
                  <a:cubicBezTo>
                    <a:pt x="596" y="0"/>
                    <a:pt x="1" y="643"/>
                    <a:pt x="1" y="1381"/>
                  </a:cubicBezTo>
                  <a:lnTo>
                    <a:pt x="1" y="4096"/>
                  </a:lnTo>
                  <a:cubicBezTo>
                    <a:pt x="1" y="4263"/>
                    <a:pt x="144" y="4430"/>
                    <a:pt x="311" y="4430"/>
                  </a:cubicBezTo>
                  <a:lnTo>
                    <a:pt x="3240" y="4430"/>
                  </a:lnTo>
                  <a:cubicBezTo>
                    <a:pt x="3406" y="4430"/>
                    <a:pt x="3573" y="4263"/>
                    <a:pt x="3573" y="4096"/>
                  </a:cubicBezTo>
                  <a:lnTo>
                    <a:pt x="3573" y="1381"/>
                  </a:lnTo>
                  <a:cubicBezTo>
                    <a:pt x="3573" y="596"/>
                    <a:pt x="2930" y="0"/>
                    <a:pt x="21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97"/>
            <p:cNvSpPr/>
            <p:nvPr/>
          </p:nvSpPr>
          <p:spPr>
            <a:xfrm>
              <a:off x="6381573" y="2586800"/>
              <a:ext cx="57818" cy="141035"/>
            </a:xfrm>
            <a:custGeom>
              <a:rect b="b" l="l" r="r" t="t"/>
              <a:pathLst>
                <a:path extrusionOk="0" h="4359" w="1787">
                  <a:moveTo>
                    <a:pt x="0" y="0"/>
                  </a:moveTo>
                  <a:lnTo>
                    <a:pt x="0" y="4358"/>
                  </a:lnTo>
                  <a:lnTo>
                    <a:pt x="1453" y="4358"/>
                  </a:lnTo>
                  <a:cubicBezTo>
                    <a:pt x="1619" y="4358"/>
                    <a:pt x="1786" y="4215"/>
                    <a:pt x="1786" y="4025"/>
                  </a:cubicBezTo>
                  <a:lnTo>
                    <a:pt x="1786" y="1334"/>
                  </a:lnTo>
                  <a:cubicBezTo>
                    <a:pt x="1786" y="619"/>
                    <a:pt x="1143" y="0"/>
                    <a:pt x="405"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73" name="Google Shape;22573;p97"/>
          <p:cNvGrpSpPr/>
          <p:nvPr/>
        </p:nvGrpSpPr>
        <p:grpSpPr>
          <a:xfrm>
            <a:off x="7048646" y="4798573"/>
            <a:ext cx="537650" cy="541233"/>
            <a:chOff x="6269820" y="3042932"/>
            <a:chExt cx="344449" cy="346744"/>
          </a:xfrm>
        </p:grpSpPr>
        <p:sp>
          <p:nvSpPr>
            <p:cNvPr id="22574" name="Google Shape;22574;p97"/>
            <p:cNvSpPr/>
            <p:nvPr/>
          </p:nvSpPr>
          <p:spPr>
            <a:xfrm>
              <a:off x="6498665" y="3104567"/>
              <a:ext cx="115604" cy="81696"/>
            </a:xfrm>
            <a:custGeom>
              <a:rect b="b" l="l" r="r" t="t"/>
              <a:pathLst>
                <a:path extrusionOk="0" h="2525" w="3573">
                  <a:moveTo>
                    <a:pt x="1787" y="0"/>
                  </a:moveTo>
                  <a:cubicBezTo>
                    <a:pt x="811" y="0"/>
                    <a:pt x="1" y="810"/>
                    <a:pt x="1" y="1786"/>
                  </a:cubicBezTo>
                  <a:lnTo>
                    <a:pt x="1" y="2525"/>
                  </a:lnTo>
                  <a:lnTo>
                    <a:pt x="3240" y="2525"/>
                  </a:lnTo>
                  <a:cubicBezTo>
                    <a:pt x="3430" y="2525"/>
                    <a:pt x="3573" y="2382"/>
                    <a:pt x="3573" y="2215"/>
                  </a:cubicBezTo>
                  <a:lnTo>
                    <a:pt x="3573" y="1786"/>
                  </a:lnTo>
                  <a:cubicBezTo>
                    <a:pt x="3573" y="762"/>
                    <a:pt x="2763" y="0"/>
                    <a:pt x="1787"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97"/>
            <p:cNvSpPr/>
            <p:nvPr/>
          </p:nvSpPr>
          <p:spPr>
            <a:xfrm>
              <a:off x="6556450" y="3104567"/>
              <a:ext cx="57818" cy="80920"/>
            </a:xfrm>
            <a:custGeom>
              <a:rect b="b" l="l" r="r" t="t"/>
              <a:pathLst>
                <a:path extrusionOk="0" h="2501" w="1787">
                  <a:moveTo>
                    <a:pt x="1" y="0"/>
                  </a:moveTo>
                  <a:lnTo>
                    <a:pt x="1" y="2501"/>
                  </a:lnTo>
                  <a:lnTo>
                    <a:pt x="1454" y="2501"/>
                  </a:lnTo>
                  <a:cubicBezTo>
                    <a:pt x="1644" y="2501"/>
                    <a:pt x="1787" y="2358"/>
                    <a:pt x="1787" y="2167"/>
                  </a:cubicBezTo>
                  <a:lnTo>
                    <a:pt x="1787" y="1763"/>
                  </a:lnTo>
                  <a:cubicBezTo>
                    <a:pt x="1787" y="762"/>
                    <a:pt x="977" y="0"/>
                    <a:pt x="1"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97"/>
            <p:cNvSpPr/>
            <p:nvPr/>
          </p:nvSpPr>
          <p:spPr>
            <a:xfrm>
              <a:off x="6269820" y="3103791"/>
              <a:ext cx="115637" cy="81696"/>
            </a:xfrm>
            <a:custGeom>
              <a:rect b="b" l="l" r="r" t="t"/>
              <a:pathLst>
                <a:path extrusionOk="0" h="2525" w="3574">
                  <a:moveTo>
                    <a:pt x="1787" y="0"/>
                  </a:moveTo>
                  <a:cubicBezTo>
                    <a:pt x="787" y="24"/>
                    <a:pt x="1" y="786"/>
                    <a:pt x="1" y="1787"/>
                  </a:cubicBezTo>
                  <a:lnTo>
                    <a:pt x="1" y="2191"/>
                  </a:lnTo>
                  <a:cubicBezTo>
                    <a:pt x="1" y="2382"/>
                    <a:pt x="144" y="2525"/>
                    <a:pt x="311" y="2525"/>
                  </a:cubicBezTo>
                  <a:lnTo>
                    <a:pt x="3573" y="2525"/>
                  </a:lnTo>
                  <a:lnTo>
                    <a:pt x="3573" y="1787"/>
                  </a:lnTo>
                  <a:cubicBezTo>
                    <a:pt x="3573" y="786"/>
                    <a:pt x="2763" y="0"/>
                    <a:pt x="1787"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97"/>
            <p:cNvSpPr/>
            <p:nvPr/>
          </p:nvSpPr>
          <p:spPr>
            <a:xfrm>
              <a:off x="6383870" y="3103791"/>
              <a:ext cx="114828" cy="81696"/>
            </a:xfrm>
            <a:custGeom>
              <a:rect b="b" l="l" r="r" t="t"/>
              <a:pathLst>
                <a:path extrusionOk="0" h="2525" w="3549">
                  <a:moveTo>
                    <a:pt x="1763" y="0"/>
                  </a:moveTo>
                  <a:cubicBezTo>
                    <a:pt x="786" y="0"/>
                    <a:pt x="0" y="786"/>
                    <a:pt x="0" y="1787"/>
                  </a:cubicBezTo>
                  <a:lnTo>
                    <a:pt x="0" y="2525"/>
                  </a:lnTo>
                  <a:lnTo>
                    <a:pt x="3549" y="2525"/>
                  </a:lnTo>
                  <a:lnTo>
                    <a:pt x="3549" y="1787"/>
                  </a:lnTo>
                  <a:cubicBezTo>
                    <a:pt x="3549" y="786"/>
                    <a:pt x="2739" y="0"/>
                    <a:pt x="176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97"/>
            <p:cNvSpPr/>
            <p:nvPr/>
          </p:nvSpPr>
          <p:spPr>
            <a:xfrm>
              <a:off x="6327638" y="3104567"/>
              <a:ext cx="57818" cy="80920"/>
            </a:xfrm>
            <a:custGeom>
              <a:rect b="b" l="l" r="r" t="t"/>
              <a:pathLst>
                <a:path extrusionOk="0" h="2501" w="1787">
                  <a:moveTo>
                    <a:pt x="0" y="0"/>
                  </a:moveTo>
                  <a:lnTo>
                    <a:pt x="0" y="2501"/>
                  </a:lnTo>
                  <a:lnTo>
                    <a:pt x="1786" y="2501"/>
                  </a:lnTo>
                  <a:lnTo>
                    <a:pt x="1786" y="1763"/>
                  </a:lnTo>
                  <a:cubicBezTo>
                    <a:pt x="1738" y="762"/>
                    <a:pt x="976" y="0"/>
                    <a:pt x="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97"/>
            <p:cNvSpPr/>
            <p:nvPr/>
          </p:nvSpPr>
          <p:spPr>
            <a:xfrm>
              <a:off x="6441656" y="3104567"/>
              <a:ext cx="57818" cy="80920"/>
            </a:xfrm>
            <a:custGeom>
              <a:rect b="b" l="l" r="r" t="t"/>
              <a:pathLst>
                <a:path extrusionOk="0" h="2501" w="1787">
                  <a:moveTo>
                    <a:pt x="1" y="0"/>
                  </a:moveTo>
                  <a:lnTo>
                    <a:pt x="1" y="2501"/>
                  </a:lnTo>
                  <a:lnTo>
                    <a:pt x="1787" y="2501"/>
                  </a:lnTo>
                  <a:lnTo>
                    <a:pt x="1787" y="1763"/>
                  </a:lnTo>
                  <a:cubicBezTo>
                    <a:pt x="1787" y="762"/>
                    <a:pt x="1001"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97"/>
            <p:cNvSpPr/>
            <p:nvPr/>
          </p:nvSpPr>
          <p:spPr>
            <a:xfrm>
              <a:off x="6518724" y="3042932"/>
              <a:ext cx="75517" cy="75517"/>
            </a:xfrm>
            <a:custGeom>
              <a:rect b="b" l="l" r="r" t="t"/>
              <a:pathLst>
                <a:path extrusionOk="0" h="2334" w="2334">
                  <a:moveTo>
                    <a:pt x="1167" y="0"/>
                  </a:moveTo>
                  <a:cubicBezTo>
                    <a:pt x="524" y="0"/>
                    <a:pt x="0" y="548"/>
                    <a:pt x="0" y="1167"/>
                  </a:cubicBezTo>
                  <a:cubicBezTo>
                    <a:pt x="0" y="1810"/>
                    <a:pt x="548" y="2334"/>
                    <a:pt x="1167" y="2334"/>
                  </a:cubicBezTo>
                  <a:cubicBezTo>
                    <a:pt x="1834" y="2334"/>
                    <a:pt x="2334" y="1786"/>
                    <a:pt x="2334" y="1167"/>
                  </a:cubicBezTo>
                  <a:cubicBezTo>
                    <a:pt x="2334"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97"/>
            <p:cNvSpPr/>
            <p:nvPr/>
          </p:nvSpPr>
          <p:spPr>
            <a:xfrm>
              <a:off x="6556450" y="3042932"/>
              <a:ext cx="37791" cy="74093"/>
            </a:xfrm>
            <a:custGeom>
              <a:rect b="b" l="l" r="r" t="t"/>
              <a:pathLst>
                <a:path extrusionOk="0" h="2290" w="1168">
                  <a:moveTo>
                    <a:pt x="1" y="0"/>
                  </a:moveTo>
                  <a:lnTo>
                    <a:pt x="1" y="2286"/>
                  </a:lnTo>
                  <a:cubicBezTo>
                    <a:pt x="28" y="2288"/>
                    <a:pt x="55" y="2289"/>
                    <a:pt x="82" y="2289"/>
                  </a:cubicBezTo>
                  <a:cubicBezTo>
                    <a:pt x="708" y="2289"/>
                    <a:pt x="1168" y="1761"/>
                    <a:pt x="1168" y="1167"/>
                  </a:cubicBezTo>
                  <a:cubicBezTo>
                    <a:pt x="1168"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97"/>
            <p:cNvSpPr/>
            <p:nvPr/>
          </p:nvSpPr>
          <p:spPr>
            <a:xfrm>
              <a:off x="6404674" y="3042932"/>
              <a:ext cx="74772" cy="75517"/>
            </a:xfrm>
            <a:custGeom>
              <a:rect b="b" l="l" r="r" t="t"/>
              <a:pathLst>
                <a:path extrusionOk="0" h="2334" w="2311">
                  <a:moveTo>
                    <a:pt x="1144" y="0"/>
                  </a:moveTo>
                  <a:cubicBezTo>
                    <a:pt x="501" y="0"/>
                    <a:pt x="0" y="548"/>
                    <a:pt x="0" y="1167"/>
                  </a:cubicBezTo>
                  <a:cubicBezTo>
                    <a:pt x="0" y="1810"/>
                    <a:pt x="524" y="2334"/>
                    <a:pt x="1144" y="2334"/>
                  </a:cubicBezTo>
                  <a:cubicBezTo>
                    <a:pt x="1787" y="2334"/>
                    <a:pt x="2310" y="1786"/>
                    <a:pt x="2310" y="1167"/>
                  </a:cubicBezTo>
                  <a:cubicBezTo>
                    <a:pt x="2310" y="500"/>
                    <a:pt x="1810" y="0"/>
                    <a:pt x="1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97"/>
            <p:cNvSpPr/>
            <p:nvPr/>
          </p:nvSpPr>
          <p:spPr>
            <a:xfrm>
              <a:off x="6441656" y="3042932"/>
              <a:ext cx="37791" cy="74093"/>
            </a:xfrm>
            <a:custGeom>
              <a:rect b="b" l="l" r="r" t="t"/>
              <a:pathLst>
                <a:path extrusionOk="0" h="2290" w="1168">
                  <a:moveTo>
                    <a:pt x="1" y="0"/>
                  </a:moveTo>
                  <a:lnTo>
                    <a:pt x="1" y="2286"/>
                  </a:lnTo>
                  <a:cubicBezTo>
                    <a:pt x="27" y="2288"/>
                    <a:pt x="53" y="2289"/>
                    <a:pt x="79" y="2289"/>
                  </a:cubicBezTo>
                  <a:cubicBezTo>
                    <a:pt x="685" y="2289"/>
                    <a:pt x="1167" y="1761"/>
                    <a:pt x="1167" y="1167"/>
                  </a:cubicBezTo>
                  <a:cubicBezTo>
                    <a:pt x="1167" y="548"/>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97"/>
            <p:cNvSpPr/>
            <p:nvPr/>
          </p:nvSpPr>
          <p:spPr>
            <a:xfrm>
              <a:off x="6289880"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97"/>
            <p:cNvSpPr/>
            <p:nvPr/>
          </p:nvSpPr>
          <p:spPr>
            <a:xfrm>
              <a:off x="6326085" y="3042932"/>
              <a:ext cx="37791" cy="74093"/>
            </a:xfrm>
            <a:custGeom>
              <a:rect b="b" l="l" r="r" t="t"/>
              <a:pathLst>
                <a:path extrusionOk="0" h="2290" w="1168">
                  <a:moveTo>
                    <a:pt x="0" y="0"/>
                  </a:moveTo>
                  <a:lnTo>
                    <a:pt x="0" y="2286"/>
                  </a:lnTo>
                  <a:cubicBezTo>
                    <a:pt x="28" y="2288"/>
                    <a:pt x="54" y="2289"/>
                    <a:pt x="81" y="2289"/>
                  </a:cubicBezTo>
                  <a:cubicBezTo>
                    <a:pt x="707" y="2289"/>
                    <a:pt x="1167" y="1761"/>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97"/>
            <p:cNvSpPr/>
            <p:nvPr/>
          </p:nvSpPr>
          <p:spPr>
            <a:xfrm>
              <a:off x="6363843" y="3287176"/>
              <a:ext cx="156436" cy="102501"/>
            </a:xfrm>
            <a:custGeom>
              <a:rect b="b" l="l" r="r" t="t"/>
              <a:pathLst>
                <a:path extrusionOk="0" h="3168" w="4835">
                  <a:moveTo>
                    <a:pt x="2406" y="0"/>
                  </a:moveTo>
                  <a:cubicBezTo>
                    <a:pt x="1072" y="0"/>
                    <a:pt x="0" y="1096"/>
                    <a:pt x="0" y="2429"/>
                  </a:cubicBezTo>
                  <a:lnTo>
                    <a:pt x="0" y="2834"/>
                  </a:lnTo>
                  <a:cubicBezTo>
                    <a:pt x="0" y="3025"/>
                    <a:pt x="143" y="3168"/>
                    <a:pt x="334" y="3168"/>
                  </a:cubicBezTo>
                  <a:lnTo>
                    <a:pt x="4501" y="3168"/>
                  </a:lnTo>
                  <a:cubicBezTo>
                    <a:pt x="4668" y="3168"/>
                    <a:pt x="4835" y="3025"/>
                    <a:pt x="4835" y="2834"/>
                  </a:cubicBezTo>
                  <a:lnTo>
                    <a:pt x="4835" y="2429"/>
                  </a:lnTo>
                  <a:cubicBezTo>
                    <a:pt x="4835" y="1096"/>
                    <a:pt x="3763" y="0"/>
                    <a:pt x="240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97"/>
            <p:cNvSpPr/>
            <p:nvPr/>
          </p:nvSpPr>
          <p:spPr>
            <a:xfrm>
              <a:off x="6441656" y="3287176"/>
              <a:ext cx="78623" cy="102501"/>
            </a:xfrm>
            <a:custGeom>
              <a:rect b="b" l="l" r="r" t="t"/>
              <a:pathLst>
                <a:path extrusionOk="0" h="3168" w="2430">
                  <a:moveTo>
                    <a:pt x="1" y="0"/>
                  </a:moveTo>
                  <a:lnTo>
                    <a:pt x="1" y="3144"/>
                  </a:lnTo>
                  <a:lnTo>
                    <a:pt x="2096" y="3144"/>
                  </a:lnTo>
                  <a:lnTo>
                    <a:pt x="2096" y="3168"/>
                  </a:lnTo>
                  <a:cubicBezTo>
                    <a:pt x="2263" y="3168"/>
                    <a:pt x="2430" y="3025"/>
                    <a:pt x="2430" y="2834"/>
                  </a:cubicBezTo>
                  <a:lnTo>
                    <a:pt x="2430" y="2429"/>
                  </a:lnTo>
                  <a:cubicBezTo>
                    <a:pt x="2430" y="1096"/>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97"/>
            <p:cNvSpPr/>
            <p:nvPr/>
          </p:nvSpPr>
          <p:spPr>
            <a:xfrm>
              <a:off x="6390794" y="3207034"/>
              <a:ext cx="102533" cy="101756"/>
            </a:xfrm>
            <a:custGeom>
              <a:rect b="b" l="l" r="r" t="t"/>
              <a:pathLst>
                <a:path extrusionOk="0" h="3145" w="3169">
                  <a:moveTo>
                    <a:pt x="1573" y="1"/>
                  </a:moveTo>
                  <a:cubicBezTo>
                    <a:pt x="715" y="1"/>
                    <a:pt x="1" y="691"/>
                    <a:pt x="1" y="1572"/>
                  </a:cubicBezTo>
                  <a:cubicBezTo>
                    <a:pt x="1" y="2430"/>
                    <a:pt x="715" y="3144"/>
                    <a:pt x="1573" y="3144"/>
                  </a:cubicBezTo>
                  <a:cubicBezTo>
                    <a:pt x="2454" y="3144"/>
                    <a:pt x="3168" y="2430"/>
                    <a:pt x="3168" y="1572"/>
                  </a:cubicBezTo>
                  <a:cubicBezTo>
                    <a:pt x="3168" y="691"/>
                    <a:pt x="2454" y="1"/>
                    <a:pt x="1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97"/>
            <p:cNvSpPr/>
            <p:nvPr/>
          </p:nvSpPr>
          <p:spPr>
            <a:xfrm>
              <a:off x="6441656" y="3207034"/>
              <a:ext cx="51671" cy="101756"/>
            </a:xfrm>
            <a:custGeom>
              <a:rect b="b" l="l" r="r" t="t"/>
              <a:pathLst>
                <a:path extrusionOk="0" h="3145" w="1597">
                  <a:moveTo>
                    <a:pt x="1" y="1"/>
                  </a:moveTo>
                  <a:lnTo>
                    <a:pt x="1" y="3144"/>
                  </a:lnTo>
                  <a:cubicBezTo>
                    <a:pt x="882" y="3144"/>
                    <a:pt x="1596" y="2430"/>
                    <a:pt x="1596" y="1572"/>
                  </a:cubicBezTo>
                  <a:cubicBezTo>
                    <a:pt x="1596"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0" name="Google Shape;22590;p97"/>
          <p:cNvGrpSpPr/>
          <p:nvPr/>
        </p:nvGrpSpPr>
        <p:grpSpPr>
          <a:xfrm>
            <a:off x="7081119" y="5663268"/>
            <a:ext cx="475128" cy="541284"/>
            <a:chOff x="6290624" y="3596904"/>
            <a:chExt cx="304394" cy="346777"/>
          </a:xfrm>
        </p:grpSpPr>
        <p:sp>
          <p:nvSpPr>
            <p:cNvPr id="22591" name="Google Shape;22591;p97"/>
            <p:cNvSpPr/>
            <p:nvPr/>
          </p:nvSpPr>
          <p:spPr>
            <a:xfrm>
              <a:off x="6455536" y="3607711"/>
              <a:ext cx="20060" cy="220467"/>
            </a:xfrm>
            <a:custGeom>
              <a:rect b="b" l="l" r="r" t="t"/>
              <a:pathLst>
                <a:path extrusionOk="0" h="6814" w="620">
                  <a:moveTo>
                    <a:pt x="0" y="0"/>
                  </a:moveTo>
                  <a:lnTo>
                    <a:pt x="0" y="6501"/>
                  </a:lnTo>
                  <a:cubicBezTo>
                    <a:pt x="0" y="6678"/>
                    <a:pt x="143" y="6814"/>
                    <a:pt x="316" y="6814"/>
                  </a:cubicBezTo>
                  <a:cubicBezTo>
                    <a:pt x="330" y="6814"/>
                    <a:pt x="343" y="6813"/>
                    <a:pt x="357" y="6811"/>
                  </a:cubicBezTo>
                  <a:cubicBezTo>
                    <a:pt x="500" y="6763"/>
                    <a:pt x="619" y="6620"/>
                    <a:pt x="619" y="6478"/>
                  </a:cubicBezTo>
                  <a:lnTo>
                    <a:pt x="619" y="0"/>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97"/>
            <p:cNvSpPr/>
            <p:nvPr/>
          </p:nvSpPr>
          <p:spPr>
            <a:xfrm>
              <a:off x="6455536" y="3596904"/>
              <a:ext cx="139482" cy="100203"/>
            </a:xfrm>
            <a:custGeom>
              <a:rect b="b" l="l" r="r" t="t"/>
              <a:pathLst>
                <a:path extrusionOk="0" h="3097" w="4311">
                  <a:moveTo>
                    <a:pt x="286" y="1"/>
                  </a:moveTo>
                  <a:cubicBezTo>
                    <a:pt x="143" y="1"/>
                    <a:pt x="0" y="120"/>
                    <a:pt x="0" y="263"/>
                  </a:cubicBezTo>
                  <a:lnTo>
                    <a:pt x="0" y="3097"/>
                  </a:lnTo>
                  <a:lnTo>
                    <a:pt x="3953" y="3097"/>
                  </a:lnTo>
                  <a:cubicBezTo>
                    <a:pt x="4073" y="3097"/>
                    <a:pt x="4215" y="3025"/>
                    <a:pt x="4263" y="2882"/>
                  </a:cubicBezTo>
                  <a:cubicBezTo>
                    <a:pt x="4287" y="2787"/>
                    <a:pt x="4287" y="2716"/>
                    <a:pt x="4215" y="2620"/>
                  </a:cubicBezTo>
                  <a:lnTo>
                    <a:pt x="3501" y="1549"/>
                  </a:lnTo>
                  <a:lnTo>
                    <a:pt x="4215" y="477"/>
                  </a:lnTo>
                  <a:cubicBezTo>
                    <a:pt x="4311" y="358"/>
                    <a:pt x="4287" y="215"/>
                    <a:pt x="4192" y="96"/>
                  </a:cubicBezTo>
                  <a:cubicBezTo>
                    <a:pt x="4144" y="24"/>
                    <a:pt x="4049" y="1"/>
                    <a:pt x="3953"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97"/>
            <p:cNvSpPr/>
            <p:nvPr/>
          </p:nvSpPr>
          <p:spPr>
            <a:xfrm>
              <a:off x="6455536" y="3646989"/>
              <a:ext cx="138706" cy="50894"/>
            </a:xfrm>
            <a:custGeom>
              <a:rect b="b" l="l" r="r" t="t"/>
              <a:pathLst>
                <a:path extrusionOk="0" h="1573" w="4287">
                  <a:moveTo>
                    <a:pt x="0" y="1"/>
                  </a:moveTo>
                  <a:lnTo>
                    <a:pt x="0" y="1572"/>
                  </a:lnTo>
                  <a:lnTo>
                    <a:pt x="3953" y="1572"/>
                  </a:lnTo>
                  <a:cubicBezTo>
                    <a:pt x="4096" y="1572"/>
                    <a:pt x="4215" y="1477"/>
                    <a:pt x="4263" y="1358"/>
                  </a:cubicBezTo>
                  <a:cubicBezTo>
                    <a:pt x="4287" y="1239"/>
                    <a:pt x="4287" y="1168"/>
                    <a:pt x="4215" y="1072"/>
                  </a:cubicBezTo>
                  <a:lnTo>
                    <a:pt x="3501"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4" name="Google Shape;22594;p97"/>
            <p:cNvSpPr/>
            <p:nvPr/>
          </p:nvSpPr>
          <p:spPr>
            <a:xfrm>
              <a:off x="6290624" y="3808017"/>
              <a:ext cx="177273" cy="135665"/>
            </a:xfrm>
            <a:custGeom>
              <a:rect b="b" l="l" r="r" t="t"/>
              <a:pathLst>
                <a:path extrusionOk="0" h="4193" w="5479">
                  <a:moveTo>
                    <a:pt x="2216" y="1"/>
                  </a:moveTo>
                  <a:cubicBezTo>
                    <a:pt x="977" y="1"/>
                    <a:pt x="1" y="977"/>
                    <a:pt x="1" y="2192"/>
                  </a:cubicBezTo>
                  <a:lnTo>
                    <a:pt x="1" y="3859"/>
                  </a:lnTo>
                  <a:cubicBezTo>
                    <a:pt x="1" y="4049"/>
                    <a:pt x="144" y="4192"/>
                    <a:pt x="334" y="4192"/>
                  </a:cubicBezTo>
                  <a:lnTo>
                    <a:pt x="4073" y="4192"/>
                  </a:lnTo>
                  <a:cubicBezTo>
                    <a:pt x="4264" y="4192"/>
                    <a:pt x="4407" y="4049"/>
                    <a:pt x="4407" y="3859"/>
                  </a:cubicBezTo>
                  <a:lnTo>
                    <a:pt x="4407" y="2192"/>
                  </a:lnTo>
                  <a:cubicBezTo>
                    <a:pt x="4407" y="1858"/>
                    <a:pt x="4311" y="1549"/>
                    <a:pt x="4192" y="1239"/>
                  </a:cubicBezTo>
                  <a:lnTo>
                    <a:pt x="5145" y="1239"/>
                  </a:lnTo>
                  <a:lnTo>
                    <a:pt x="5478" y="906"/>
                  </a:lnTo>
                  <a:lnTo>
                    <a:pt x="512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5" name="Google Shape;22595;p97"/>
            <p:cNvSpPr/>
            <p:nvPr/>
          </p:nvSpPr>
          <p:spPr>
            <a:xfrm>
              <a:off x="6362290" y="3805719"/>
              <a:ext cx="104830" cy="137185"/>
            </a:xfrm>
            <a:custGeom>
              <a:rect b="b" l="l" r="r" t="t"/>
              <a:pathLst>
                <a:path extrusionOk="0" h="4240" w="3240">
                  <a:moveTo>
                    <a:pt x="1" y="0"/>
                  </a:moveTo>
                  <a:lnTo>
                    <a:pt x="1" y="4168"/>
                  </a:lnTo>
                  <a:lnTo>
                    <a:pt x="1834" y="4168"/>
                  </a:lnTo>
                  <a:lnTo>
                    <a:pt x="1834" y="4239"/>
                  </a:lnTo>
                  <a:cubicBezTo>
                    <a:pt x="2025" y="4239"/>
                    <a:pt x="2168" y="4073"/>
                    <a:pt x="2168" y="3906"/>
                  </a:cubicBezTo>
                  <a:lnTo>
                    <a:pt x="2168" y="2239"/>
                  </a:lnTo>
                  <a:cubicBezTo>
                    <a:pt x="2168" y="1906"/>
                    <a:pt x="2073" y="1572"/>
                    <a:pt x="1953" y="1286"/>
                  </a:cubicBezTo>
                  <a:lnTo>
                    <a:pt x="2906" y="1286"/>
                  </a:lnTo>
                  <a:lnTo>
                    <a:pt x="3239" y="953"/>
                  </a:lnTo>
                  <a:lnTo>
                    <a:pt x="290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97"/>
            <p:cNvSpPr/>
            <p:nvPr/>
          </p:nvSpPr>
          <p:spPr>
            <a:xfrm>
              <a:off x="6455536" y="3808017"/>
              <a:ext cx="30834" cy="40120"/>
            </a:xfrm>
            <a:custGeom>
              <a:rect b="b" l="l" r="r" t="t"/>
              <a:pathLst>
                <a:path extrusionOk="0" h="1240" w="953">
                  <a:moveTo>
                    <a:pt x="0" y="1"/>
                  </a:moveTo>
                  <a:lnTo>
                    <a:pt x="0" y="1239"/>
                  </a:lnTo>
                  <a:lnTo>
                    <a:pt x="286" y="1239"/>
                  </a:lnTo>
                  <a:cubicBezTo>
                    <a:pt x="643" y="1239"/>
                    <a:pt x="953" y="953"/>
                    <a:pt x="929" y="549"/>
                  </a:cubicBezTo>
                  <a:cubicBezTo>
                    <a:pt x="881" y="239"/>
                    <a:pt x="619"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97"/>
            <p:cNvSpPr/>
            <p:nvPr/>
          </p:nvSpPr>
          <p:spPr>
            <a:xfrm>
              <a:off x="6313758" y="3733278"/>
              <a:ext cx="94800" cy="94800"/>
            </a:xfrm>
            <a:custGeom>
              <a:rect b="b" l="l" r="r" t="t"/>
              <a:pathLst>
                <a:path extrusionOk="0" h="2930" w="2930">
                  <a:moveTo>
                    <a:pt x="1453" y="1"/>
                  </a:moveTo>
                  <a:cubicBezTo>
                    <a:pt x="667" y="1"/>
                    <a:pt x="0" y="668"/>
                    <a:pt x="0" y="1477"/>
                  </a:cubicBezTo>
                  <a:cubicBezTo>
                    <a:pt x="0" y="2263"/>
                    <a:pt x="667" y="2930"/>
                    <a:pt x="1453" y="2930"/>
                  </a:cubicBezTo>
                  <a:cubicBezTo>
                    <a:pt x="2263" y="2930"/>
                    <a:pt x="2930" y="2263"/>
                    <a:pt x="2930" y="1477"/>
                  </a:cubicBezTo>
                  <a:cubicBezTo>
                    <a:pt x="2930" y="668"/>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97"/>
            <p:cNvSpPr/>
            <p:nvPr/>
          </p:nvSpPr>
          <p:spPr>
            <a:xfrm>
              <a:off x="6360769" y="3733278"/>
              <a:ext cx="47788" cy="94800"/>
            </a:xfrm>
            <a:custGeom>
              <a:rect b="b" l="l" r="r" t="t"/>
              <a:pathLst>
                <a:path extrusionOk="0" h="2930" w="1477">
                  <a:moveTo>
                    <a:pt x="0" y="1"/>
                  </a:moveTo>
                  <a:lnTo>
                    <a:pt x="0" y="2930"/>
                  </a:lnTo>
                  <a:cubicBezTo>
                    <a:pt x="810" y="2930"/>
                    <a:pt x="1477" y="2263"/>
                    <a:pt x="1477" y="1477"/>
                  </a:cubicBezTo>
                  <a:cubicBezTo>
                    <a:pt x="1477" y="668"/>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9" name="Google Shape;22599;p97"/>
          <p:cNvGrpSpPr/>
          <p:nvPr/>
        </p:nvGrpSpPr>
        <p:grpSpPr>
          <a:xfrm>
            <a:off x="7048646" y="6537609"/>
            <a:ext cx="538862" cy="543656"/>
            <a:chOff x="6269820" y="4157056"/>
            <a:chExt cx="345225" cy="348297"/>
          </a:xfrm>
        </p:grpSpPr>
        <p:sp>
          <p:nvSpPr>
            <p:cNvPr id="22600" name="Google Shape;22600;p97"/>
            <p:cNvSpPr/>
            <p:nvPr/>
          </p:nvSpPr>
          <p:spPr>
            <a:xfrm>
              <a:off x="6295251" y="4157056"/>
              <a:ext cx="292069" cy="115604"/>
            </a:xfrm>
            <a:custGeom>
              <a:rect b="b" l="l" r="r" t="t"/>
              <a:pathLst>
                <a:path extrusionOk="0" h="3573" w="9027">
                  <a:moveTo>
                    <a:pt x="1168" y="1"/>
                  </a:moveTo>
                  <a:cubicBezTo>
                    <a:pt x="525" y="1"/>
                    <a:pt x="1" y="548"/>
                    <a:pt x="1" y="1168"/>
                  </a:cubicBezTo>
                  <a:lnTo>
                    <a:pt x="1" y="2430"/>
                  </a:lnTo>
                  <a:cubicBezTo>
                    <a:pt x="1" y="3073"/>
                    <a:pt x="549" y="3573"/>
                    <a:pt x="1168" y="3573"/>
                  </a:cubicBezTo>
                  <a:lnTo>
                    <a:pt x="7860" y="3573"/>
                  </a:lnTo>
                  <a:cubicBezTo>
                    <a:pt x="8526" y="3573"/>
                    <a:pt x="9027" y="3073"/>
                    <a:pt x="9027" y="2430"/>
                  </a:cubicBezTo>
                  <a:lnTo>
                    <a:pt x="9027" y="1168"/>
                  </a:lnTo>
                  <a:cubicBezTo>
                    <a:pt x="9027" y="525"/>
                    <a:pt x="8503" y="1"/>
                    <a:pt x="786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1" name="Google Shape;22601;p97"/>
            <p:cNvSpPr/>
            <p:nvPr/>
          </p:nvSpPr>
          <p:spPr>
            <a:xfrm>
              <a:off x="6441656" y="4158609"/>
              <a:ext cx="145662" cy="114051"/>
            </a:xfrm>
            <a:custGeom>
              <a:rect b="b" l="l" r="r" t="t"/>
              <a:pathLst>
                <a:path extrusionOk="0" h="3525" w="4502">
                  <a:moveTo>
                    <a:pt x="1" y="0"/>
                  </a:moveTo>
                  <a:lnTo>
                    <a:pt x="1" y="3525"/>
                  </a:lnTo>
                  <a:lnTo>
                    <a:pt x="3335" y="3525"/>
                  </a:lnTo>
                  <a:cubicBezTo>
                    <a:pt x="3978" y="3525"/>
                    <a:pt x="4502" y="3025"/>
                    <a:pt x="4502" y="2382"/>
                  </a:cubicBezTo>
                  <a:lnTo>
                    <a:pt x="4502" y="1120"/>
                  </a:lnTo>
                  <a:cubicBezTo>
                    <a:pt x="4502" y="500"/>
                    <a:pt x="4001" y="0"/>
                    <a:pt x="333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97"/>
            <p:cNvSpPr/>
            <p:nvPr/>
          </p:nvSpPr>
          <p:spPr>
            <a:xfrm>
              <a:off x="6336083" y="4205620"/>
              <a:ext cx="211925" cy="20060"/>
            </a:xfrm>
            <a:custGeom>
              <a:rect b="b" l="l" r="r" t="t"/>
              <a:pathLst>
                <a:path extrusionOk="0" h="620" w="6550">
                  <a:moveTo>
                    <a:pt x="311" y="0"/>
                  </a:moveTo>
                  <a:cubicBezTo>
                    <a:pt x="144" y="0"/>
                    <a:pt x="1" y="167"/>
                    <a:pt x="25" y="357"/>
                  </a:cubicBezTo>
                  <a:cubicBezTo>
                    <a:pt x="49" y="500"/>
                    <a:pt x="215" y="619"/>
                    <a:pt x="358" y="619"/>
                  </a:cubicBezTo>
                  <a:lnTo>
                    <a:pt x="6193" y="619"/>
                  </a:lnTo>
                  <a:cubicBezTo>
                    <a:pt x="6407" y="619"/>
                    <a:pt x="6550" y="476"/>
                    <a:pt x="6479" y="262"/>
                  </a:cubicBezTo>
                  <a:cubicBezTo>
                    <a:pt x="6455" y="119"/>
                    <a:pt x="6312" y="0"/>
                    <a:pt x="6169"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97"/>
            <p:cNvSpPr/>
            <p:nvPr/>
          </p:nvSpPr>
          <p:spPr>
            <a:xfrm>
              <a:off x="6441656" y="4205620"/>
              <a:ext cx="105607" cy="20060"/>
            </a:xfrm>
            <a:custGeom>
              <a:rect b="b" l="l" r="r" t="t"/>
              <a:pathLst>
                <a:path extrusionOk="0" h="620" w="3264">
                  <a:moveTo>
                    <a:pt x="1" y="0"/>
                  </a:moveTo>
                  <a:lnTo>
                    <a:pt x="1" y="619"/>
                  </a:lnTo>
                  <a:lnTo>
                    <a:pt x="2930" y="619"/>
                  </a:lnTo>
                  <a:cubicBezTo>
                    <a:pt x="3096" y="619"/>
                    <a:pt x="3263" y="476"/>
                    <a:pt x="3216" y="262"/>
                  </a:cubicBezTo>
                  <a:cubicBezTo>
                    <a:pt x="3216" y="119"/>
                    <a:pt x="3096" y="0"/>
                    <a:pt x="293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97"/>
            <p:cNvSpPr/>
            <p:nvPr/>
          </p:nvSpPr>
          <p:spPr>
            <a:xfrm>
              <a:off x="6523319" y="4294853"/>
              <a:ext cx="29314" cy="47174"/>
            </a:xfrm>
            <a:custGeom>
              <a:rect b="b" l="l" r="r" t="t"/>
              <a:pathLst>
                <a:path extrusionOk="0" h="1458" w="906">
                  <a:moveTo>
                    <a:pt x="337" y="1"/>
                  </a:moveTo>
                  <a:cubicBezTo>
                    <a:pt x="320" y="1"/>
                    <a:pt x="304" y="2"/>
                    <a:pt x="287" y="4"/>
                  </a:cubicBezTo>
                  <a:cubicBezTo>
                    <a:pt x="96" y="76"/>
                    <a:pt x="1" y="219"/>
                    <a:pt x="49" y="386"/>
                  </a:cubicBezTo>
                  <a:lnTo>
                    <a:pt x="263" y="1219"/>
                  </a:lnTo>
                  <a:cubicBezTo>
                    <a:pt x="287" y="1386"/>
                    <a:pt x="406" y="1457"/>
                    <a:pt x="549" y="1457"/>
                  </a:cubicBezTo>
                  <a:lnTo>
                    <a:pt x="644" y="1457"/>
                  </a:lnTo>
                  <a:cubicBezTo>
                    <a:pt x="811" y="1410"/>
                    <a:pt x="906" y="1267"/>
                    <a:pt x="882" y="1076"/>
                  </a:cubicBezTo>
                  <a:lnTo>
                    <a:pt x="668" y="243"/>
                  </a:lnTo>
                  <a:cubicBezTo>
                    <a:pt x="604" y="93"/>
                    <a:pt x="482" y="1"/>
                    <a:pt x="337"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97"/>
            <p:cNvSpPr/>
            <p:nvPr/>
          </p:nvSpPr>
          <p:spPr>
            <a:xfrm>
              <a:off x="6332232" y="4294853"/>
              <a:ext cx="28569" cy="47174"/>
            </a:xfrm>
            <a:custGeom>
              <a:rect b="b" l="l" r="r" t="t"/>
              <a:pathLst>
                <a:path extrusionOk="0" h="1458" w="883">
                  <a:moveTo>
                    <a:pt x="568" y="1"/>
                  </a:moveTo>
                  <a:cubicBezTo>
                    <a:pt x="416" y="1"/>
                    <a:pt x="260" y="93"/>
                    <a:pt x="239" y="243"/>
                  </a:cubicBezTo>
                  <a:lnTo>
                    <a:pt x="25" y="1076"/>
                  </a:lnTo>
                  <a:cubicBezTo>
                    <a:pt x="1" y="1267"/>
                    <a:pt x="96" y="1433"/>
                    <a:pt x="263" y="1457"/>
                  </a:cubicBezTo>
                  <a:lnTo>
                    <a:pt x="358" y="1457"/>
                  </a:lnTo>
                  <a:cubicBezTo>
                    <a:pt x="477" y="1457"/>
                    <a:pt x="620" y="1386"/>
                    <a:pt x="644" y="1219"/>
                  </a:cubicBezTo>
                  <a:lnTo>
                    <a:pt x="858" y="386"/>
                  </a:lnTo>
                  <a:cubicBezTo>
                    <a:pt x="882" y="219"/>
                    <a:pt x="811" y="28"/>
                    <a:pt x="620" y="4"/>
                  </a:cubicBezTo>
                  <a:cubicBezTo>
                    <a:pt x="603" y="2"/>
                    <a:pt x="586" y="1"/>
                    <a:pt x="56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97"/>
            <p:cNvSpPr/>
            <p:nvPr/>
          </p:nvSpPr>
          <p:spPr>
            <a:xfrm>
              <a:off x="6431626" y="4294206"/>
              <a:ext cx="20837" cy="47821"/>
            </a:xfrm>
            <a:custGeom>
              <a:rect b="b" l="l" r="r" t="t"/>
              <a:pathLst>
                <a:path extrusionOk="0" h="1478" w="644">
                  <a:moveTo>
                    <a:pt x="311" y="1"/>
                  </a:moveTo>
                  <a:cubicBezTo>
                    <a:pt x="144" y="1"/>
                    <a:pt x="1" y="144"/>
                    <a:pt x="1" y="334"/>
                  </a:cubicBezTo>
                  <a:lnTo>
                    <a:pt x="1" y="1168"/>
                  </a:lnTo>
                  <a:cubicBezTo>
                    <a:pt x="1" y="1334"/>
                    <a:pt x="144" y="1477"/>
                    <a:pt x="311" y="1477"/>
                  </a:cubicBezTo>
                  <a:cubicBezTo>
                    <a:pt x="501" y="1477"/>
                    <a:pt x="644" y="1334"/>
                    <a:pt x="644" y="1168"/>
                  </a:cubicBezTo>
                  <a:lnTo>
                    <a:pt x="644" y="334"/>
                  </a:lnTo>
                  <a:cubicBezTo>
                    <a:pt x="644" y="144"/>
                    <a:pt x="501" y="1"/>
                    <a:pt x="31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97"/>
            <p:cNvSpPr/>
            <p:nvPr/>
          </p:nvSpPr>
          <p:spPr>
            <a:xfrm>
              <a:off x="6441656" y="4294206"/>
              <a:ext cx="10807" cy="47109"/>
            </a:xfrm>
            <a:custGeom>
              <a:rect b="b" l="l" r="r" t="t"/>
              <a:pathLst>
                <a:path extrusionOk="0" h="1456" w="334">
                  <a:moveTo>
                    <a:pt x="1" y="1"/>
                  </a:moveTo>
                  <a:lnTo>
                    <a:pt x="1" y="1453"/>
                  </a:lnTo>
                  <a:cubicBezTo>
                    <a:pt x="15" y="1455"/>
                    <a:pt x="28" y="1456"/>
                    <a:pt x="42" y="1456"/>
                  </a:cubicBezTo>
                  <a:cubicBezTo>
                    <a:pt x="211" y="1456"/>
                    <a:pt x="334" y="1322"/>
                    <a:pt x="334" y="1168"/>
                  </a:cubicBezTo>
                  <a:lnTo>
                    <a:pt x="334" y="334"/>
                  </a:lnTo>
                  <a:cubicBezTo>
                    <a:pt x="334" y="144"/>
                    <a:pt x="191"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97"/>
            <p:cNvSpPr/>
            <p:nvPr/>
          </p:nvSpPr>
          <p:spPr>
            <a:xfrm>
              <a:off x="6499441" y="4422880"/>
              <a:ext cx="115604" cy="82473"/>
            </a:xfrm>
            <a:custGeom>
              <a:rect b="b" l="l" r="r" t="t"/>
              <a:pathLst>
                <a:path extrusionOk="0" h="2549" w="3573">
                  <a:moveTo>
                    <a:pt x="1782" y="0"/>
                  </a:moveTo>
                  <a:cubicBezTo>
                    <a:pt x="1768" y="0"/>
                    <a:pt x="1753" y="0"/>
                    <a:pt x="1739" y="1"/>
                  </a:cubicBezTo>
                  <a:cubicBezTo>
                    <a:pt x="763" y="48"/>
                    <a:pt x="1" y="834"/>
                    <a:pt x="1" y="1834"/>
                  </a:cubicBezTo>
                  <a:lnTo>
                    <a:pt x="1" y="2549"/>
                  </a:lnTo>
                  <a:lnTo>
                    <a:pt x="3263" y="2549"/>
                  </a:lnTo>
                  <a:cubicBezTo>
                    <a:pt x="3430" y="2549"/>
                    <a:pt x="3573" y="2382"/>
                    <a:pt x="3573" y="2215"/>
                  </a:cubicBezTo>
                  <a:lnTo>
                    <a:pt x="3573" y="1787"/>
                  </a:lnTo>
                  <a:cubicBezTo>
                    <a:pt x="3573" y="801"/>
                    <a:pt x="2763" y="0"/>
                    <a:pt x="178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97"/>
            <p:cNvSpPr/>
            <p:nvPr/>
          </p:nvSpPr>
          <p:spPr>
            <a:xfrm>
              <a:off x="6556450"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97"/>
            <p:cNvSpPr/>
            <p:nvPr/>
          </p:nvSpPr>
          <p:spPr>
            <a:xfrm>
              <a:off x="6269820" y="4423527"/>
              <a:ext cx="115637" cy="81826"/>
            </a:xfrm>
            <a:custGeom>
              <a:rect b="b" l="l" r="r" t="t"/>
              <a:pathLst>
                <a:path extrusionOk="0" h="2529" w="3574">
                  <a:moveTo>
                    <a:pt x="1770" y="0"/>
                  </a:moveTo>
                  <a:cubicBezTo>
                    <a:pt x="793" y="0"/>
                    <a:pt x="1" y="782"/>
                    <a:pt x="1" y="1767"/>
                  </a:cubicBezTo>
                  <a:lnTo>
                    <a:pt x="1" y="2314"/>
                  </a:lnTo>
                  <a:cubicBezTo>
                    <a:pt x="1" y="2434"/>
                    <a:pt x="72" y="2529"/>
                    <a:pt x="191" y="2529"/>
                  </a:cubicBezTo>
                  <a:lnTo>
                    <a:pt x="3573" y="2529"/>
                  </a:lnTo>
                  <a:lnTo>
                    <a:pt x="3573" y="1386"/>
                  </a:lnTo>
                  <a:cubicBezTo>
                    <a:pt x="3573" y="1052"/>
                    <a:pt x="3406" y="743"/>
                    <a:pt x="3144" y="528"/>
                  </a:cubicBezTo>
                  <a:cubicBezTo>
                    <a:pt x="2686" y="159"/>
                    <a:pt x="2209" y="0"/>
                    <a:pt x="177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97"/>
            <p:cNvSpPr/>
            <p:nvPr/>
          </p:nvSpPr>
          <p:spPr>
            <a:xfrm>
              <a:off x="6383870" y="4422880"/>
              <a:ext cx="114828" cy="82473"/>
            </a:xfrm>
            <a:custGeom>
              <a:rect b="b" l="l" r="r" t="t"/>
              <a:pathLst>
                <a:path extrusionOk="0" h="2549" w="3549">
                  <a:moveTo>
                    <a:pt x="1758" y="0"/>
                  </a:moveTo>
                  <a:cubicBezTo>
                    <a:pt x="1744" y="0"/>
                    <a:pt x="1729" y="0"/>
                    <a:pt x="1715" y="1"/>
                  </a:cubicBezTo>
                  <a:cubicBezTo>
                    <a:pt x="786" y="48"/>
                    <a:pt x="0" y="834"/>
                    <a:pt x="0" y="1834"/>
                  </a:cubicBezTo>
                  <a:lnTo>
                    <a:pt x="0" y="2549"/>
                  </a:lnTo>
                  <a:lnTo>
                    <a:pt x="3549" y="2549"/>
                  </a:lnTo>
                  <a:lnTo>
                    <a:pt x="3549" y="1787"/>
                  </a:lnTo>
                  <a:cubicBezTo>
                    <a:pt x="3549" y="801"/>
                    <a:pt x="2739" y="0"/>
                    <a:pt x="175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97"/>
            <p:cNvSpPr/>
            <p:nvPr/>
          </p:nvSpPr>
          <p:spPr>
            <a:xfrm>
              <a:off x="6327638" y="4422880"/>
              <a:ext cx="57818" cy="80952"/>
            </a:xfrm>
            <a:custGeom>
              <a:rect b="b" l="l" r="r" t="t"/>
              <a:pathLst>
                <a:path extrusionOk="0" h="2502" w="1787">
                  <a:moveTo>
                    <a:pt x="0" y="1"/>
                  </a:moveTo>
                  <a:lnTo>
                    <a:pt x="0" y="2501"/>
                  </a:lnTo>
                  <a:lnTo>
                    <a:pt x="1786" y="2501"/>
                  </a:lnTo>
                  <a:lnTo>
                    <a:pt x="1786" y="1763"/>
                  </a:lnTo>
                  <a:cubicBezTo>
                    <a:pt x="1738" y="810"/>
                    <a:pt x="97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97"/>
            <p:cNvSpPr/>
            <p:nvPr/>
          </p:nvSpPr>
          <p:spPr>
            <a:xfrm>
              <a:off x="6441656" y="4422880"/>
              <a:ext cx="57818" cy="80952"/>
            </a:xfrm>
            <a:custGeom>
              <a:rect b="b" l="l" r="r" t="t"/>
              <a:pathLst>
                <a:path extrusionOk="0" h="2502" w="1787">
                  <a:moveTo>
                    <a:pt x="1" y="1"/>
                  </a:moveTo>
                  <a:lnTo>
                    <a:pt x="1" y="2501"/>
                  </a:lnTo>
                  <a:lnTo>
                    <a:pt x="1787" y="2501"/>
                  </a:lnTo>
                  <a:lnTo>
                    <a:pt x="1787" y="1763"/>
                  </a:ln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97"/>
            <p:cNvSpPr/>
            <p:nvPr/>
          </p:nvSpPr>
          <p:spPr>
            <a:xfrm>
              <a:off x="6518724" y="4361244"/>
              <a:ext cx="75517" cy="75549"/>
            </a:xfrm>
            <a:custGeom>
              <a:rect b="b" l="l" r="r" t="t"/>
              <a:pathLst>
                <a:path extrusionOk="0" h="2335" w="2334">
                  <a:moveTo>
                    <a:pt x="1167" y="1"/>
                  </a:moveTo>
                  <a:cubicBezTo>
                    <a:pt x="524" y="1"/>
                    <a:pt x="0" y="548"/>
                    <a:pt x="0" y="1167"/>
                  </a:cubicBezTo>
                  <a:cubicBezTo>
                    <a:pt x="0" y="1834"/>
                    <a:pt x="548" y="2334"/>
                    <a:pt x="1167" y="2334"/>
                  </a:cubicBezTo>
                  <a:cubicBezTo>
                    <a:pt x="1834" y="2334"/>
                    <a:pt x="2334" y="1834"/>
                    <a:pt x="2334" y="1167"/>
                  </a:cubicBezTo>
                  <a:cubicBezTo>
                    <a:pt x="2334" y="524"/>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97"/>
            <p:cNvSpPr/>
            <p:nvPr/>
          </p:nvSpPr>
          <p:spPr>
            <a:xfrm>
              <a:off x="6556450" y="4362797"/>
              <a:ext cx="37791" cy="73996"/>
            </a:xfrm>
            <a:custGeom>
              <a:rect b="b" l="l" r="r" t="t"/>
              <a:pathLst>
                <a:path extrusionOk="0" h="2287" w="1168">
                  <a:moveTo>
                    <a:pt x="1" y="0"/>
                  </a:moveTo>
                  <a:lnTo>
                    <a:pt x="1" y="2286"/>
                  </a:lnTo>
                  <a:cubicBezTo>
                    <a:pt x="668" y="2286"/>
                    <a:pt x="1168" y="1786"/>
                    <a:pt x="1168" y="1143"/>
                  </a:cubicBezTo>
                  <a:cubicBezTo>
                    <a:pt x="1168" y="524"/>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97"/>
            <p:cNvSpPr/>
            <p:nvPr/>
          </p:nvSpPr>
          <p:spPr>
            <a:xfrm>
              <a:off x="6404674" y="4361244"/>
              <a:ext cx="74772" cy="75549"/>
            </a:xfrm>
            <a:custGeom>
              <a:rect b="b" l="l" r="r" t="t"/>
              <a:pathLst>
                <a:path extrusionOk="0" h="2335" w="2311">
                  <a:moveTo>
                    <a:pt x="1144" y="1"/>
                  </a:moveTo>
                  <a:cubicBezTo>
                    <a:pt x="501" y="1"/>
                    <a:pt x="0" y="548"/>
                    <a:pt x="0" y="1167"/>
                  </a:cubicBezTo>
                  <a:cubicBezTo>
                    <a:pt x="0" y="1834"/>
                    <a:pt x="524" y="2334"/>
                    <a:pt x="1144" y="2334"/>
                  </a:cubicBezTo>
                  <a:cubicBezTo>
                    <a:pt x="1787" y="2334"/>
                    <a:pt x="2310" y="1834"/>
                    <a:pt x="2310" y="1167"/>
                  </a:cubicBezTo>
                  <a:cubicBezTo>
                    <a:pt x="2310" y="524"/>
                    <a:pt x="1810" y="1"/>
                    <a:pt x="1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97"/>
            <p:cNvSpPr/>
            <p:nvPr/>
          </p:nvSpPr>
          <p:spPr>
            <a:xfrm>
              <a:off x="6441656" y="4362797"/>
              <a:ext cx="37791" cy="73996"/>
            </a:xfrm>
            <a:custGeom>
              <a:rect b="b" l="l" r="r" t="t"/>
              <a:pathLst>
                <a:path extrusionOk="0" h="2287" w="1168">
                  <a:moveTo>
                    <a:pt x="1" y="0"/>
                  </a:moveTo>
                  <a:lnTo>
                    <a:pt x="1" y="2286"/>
                  </a:lnTo>
                  <a:cubicBezTo>
                    <a:pt x="644" y="2286"/>
                    <a:pt x="1167" y="1786"/>
                    <a:pt x="1167" y="1143"/>
                  </a:cubicBezTo>
                  <a:cubicBezTo>
                    <a:pt x="1167" y="524"/>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97"/>
            <p:cNvSpPr/>
            <p:nvPr/>
          </p:nvSpPr>
          <p:spPr>
            <a:xfrm>
              <a:off x="6289880" y="4361244"/>
              <a:ext cx="74772" cy="75549"/>
            </a:xfrm>
            <a:custGeom>
              <a:rect b="b" l="l" r="r" t="t"/>
              <a:pathLst>
                <a:path extrusionOk="0" h="2335" w="2311">
                  <a:moveTo>
                    <a:pt x="1167" y="1"/>
                  </a:moveTo>
                  <a:cubicBezTo>
                    <a:pt x="500" y="1"/>
                    <a:pt x="0" y="548"/>
                    <a:pt x="0" y="1167"/>
                  </a:cubicBezTo>
                  <a:cubicBezTo>
                    <a:pt x="0" y="1834"/>
                    <a:pt x="524" y="2334"/>
                    <a:pt x="1167" y="2334"/>
                  </a:cubicBezTo>
                  <a:cubicBezTo>
                    <a:pt x="1786" y="2334"/>
                    <a:pt x="2286" y="1834"/>
                    <a:pt x="2310" y="1167"/>
                  </a:cubicBezTo>
                  <a:cubicBezTo>
                    <a:pt x="2310" y="524"/>
                    <a:pt x="1786"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97"/>
            <p:cNvSpPr/>
            <p:nvPr/>
          </p:nvSpPr>
          <p:spPr>
            <a:xfrm>
              <a:off x="6326085"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0" name="Google Shape;22620;p97"/>
          <p:cNvGrpSpPr/>
          <p:nvPr/>
        </p:nvGrpSpPr>
        <p:grpSpPr>
          <a:xfrm>
            <a:off x="7917018" y="3061911"/>
            <a:ext cx="543658" cy="543663"/>
            <a:chOff x="7017988" y="1930329"/>
            <a:chExt cx="348298" cy="348301"/>
          </a:xfrm>
        </p:grpSpPr>
        <p:sp>
          <p:nvSpPr>
            <p:cNvPr id="22621" name="Google Shape;22621;p97"/>
            <p:cNvSpPr/>
            <p:nvPr/>
          </p:nvSpPr>
          <p:spPr>
            <a:xfrm>
              <a:off x="7017988" y="1959610"/>
              <a:ext cx="251237" cy="319020"/>
            </a:xfrm>
            <a:custGeom>
              <a:rect b="b" l="l" r="r" t="t"/>
              <a:pathLst>
                <a:path extrusionOk="0" h="9860" w="7765">
                  <a:moveTo>
                    <a:pt x="1168" y="0"/>
                  </a:moveTo>
                  <a:cubicBezTo>
                    <a:pt x="501" y="0"/>
                    <a:pt x="1" y="524"/>
                    <a:pt x="1" y="1167"/>
                  </a:cubicBezTo>
                  <a:lnTo>
                    <a:pt x="1" y="8692"/>
                  </a:lnTo>
                  <a:cubicBezTo>
                    <a:pt x="1" y="9335"/>
                    <a:pt x="525" y="9859"/>
                    <a:pt x="1168" y="9859"/>
                  </a:cubicBezTo>
                  <a:lnTo>
                    <a:pt x="6597" y="9859"/>
                  </a:lnTo>
                  <a:cubicBezTo>
                    <a:pt x="7264" y="9859"/>
                    <a:pt x="7764" y="9335"/>
                    <a:pt x="7764" y="8692"/>
                  </a:cubicBezTo>
                  <a:lnTo>
                    <a:pt x="7764" y="1167"/>
                  </a:lnTo>
                  <a:cubicBezTo>
                    <a:pt x="7764" y="500"/>
                    <a:pt x="7240" y="0"/>
                    <a:pt x="659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97"/>
            <p:cNvSpPr/>
            <p:nvPr/>
          </p:nvSpPr>
          <p:spPr>
            <a:xfrm>
              <a:off x="7144365" y="1960354"/>
              <a:ext cx="124858" cy="318276"/>
            </a:xfrm>
            <a:custGeom>
              <a:rect b="b" l="l" r="r" t="t"/>
              <a:pathLst>
                <a:path extrusionOk="0" h="9837" w="3859">
                  <a:moveTo>
                    <a:pt x="0" y="1"/>
                  </a:moveTo>
                  <a:lnTo>
                    <a:pt x="0" y="9836"/>
                  </a:lnTo>
                  <a:lnTo>
                    <a:pt x="2691" y="9836"/>
                  </a:lnTo>
                  <a:cubicBezTo>
                    <a:pt x="3334" y="9836"/>
                    <a:pt x="3858" y="9312"/>
                    <a:pt x="3858" y="8669"/>
                  </a:cubicBezTo>
                  <a:lnTo>
                    <a:pt x="3858" y="1144"/>
                  </a:lnTo>
                  <a:cubicBezTo>
                    <a:pt x="3858" y="501"/>
                    <a:pt x="3358" y="1"/>
                    <a:pt x="269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3" name="Google Shape;22623;p97"/>
            <p:cNvSpPr/>
            <p:nvPr/>
          </p:nvSpPr>
          <p:spPr>
            <a:xfrm>
              <a:off x="7059596" y="1999665"/>
              <a:ext cx="169540" cy="238133"/>
            </a:xfrm>
            <a:custGeom>
              <a:rect b="b" l="l" r="r" t="t"/>
              <a:pathLst>
                <a:path extrusionOk="0" h="7360" w="5240">
                  <a:moveTo>
                    <a:pt x="310" y="1"/>
                  </a:moveTo>
                  <a:cubicBezTo>
                    <a:pt x="144" y="1"/>
                    <a:pt x="1" y="167"/>
                    <a:pt x="1" y="334"/>
                  </a:cubicBezTo>
                  <a:lnTo>
                    <a:pt x="1" y="7026"/>
                  </a:lnTo>
                  <a:cubicBezTo>
                    <a:pt x="1" y="7216"/>
                    <a:pt x="144" y="7359"/>
                    <a:pt x="310" y="7359"/>
                  </a:cubicBezTo>
                  <a:lnTo>
                    <a:pt x="4907" y="7359"/>
                  </a:lnTo>
                  <a:cubicBezTo>
                    <a:pt x="5073" y="7359"/>
                    <a:pt x="5240" y="7216"/>
                    <a:pt x="5240" y="7026"/>
                  </a:cubicBezTo>
                  <a:lnTo>
                    <a:pt x="5240" y="334"/>
                  </a:lnTo>
                  <a:cubicBezTo>
                    <a:pt x="5240" y="167"/>
                    <a:pt x="5073" y="1"/>
                    <a:pt x="4907"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4" name="Google Shape;22624;p97"/>
            <p:cNvSpPr/>
            <p:nvPr/>
          </p:nvSpPr>
          <p:spPr>
            <a:xfrm>
              <a:off x="7144365" y="2001218"/>
              <a:ext cx="84770" cy="236580"/>
            </a:xfrm>
            <a:custGeom>
              <a:rect b="b" l="l" r="r" t="t"/>
              <a:pathLst>
                <a:path extrusionOk="0" h="7312" w="2620">
                  <a:moveTo>
                    <a:pt x="0" y="0"/>
                  </a:moveTo>
                  <a:lnTo>
                    <a:pt x="0" y="7311"/>
                  </a:lnTo>
                  <a:lnTo>
                    <a:pt x="2287" y="7311"/>
                  </a:lnTo>
                  <a:cubicBezTo>
                    <a:pt x="2453" y="7311"/>
                    <a:pt x="2620" y="7168"/>
                    <a:pt x="2620" y="6978"/>
                  </a:cubicBezTo>
                  <a:lnTo>
                    <a:pt x="2620" y="286"/>
                  </a:lnTo>
                  <a:cubicBezTo>
                    <a:pt x="2620" y="143"/>
                    <a:pt x="2453" y="0"/>
                    <a:pt x="22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97"/>
            <p:cNvSpPr/>
            <p:nvPr/>
          </p:nvSpPr>
          <p:spPr>
            <a:xfrm>
              <a:off x="7086580" y="1932626"/>
              <a:ext cx="115604" cy="88653"/>
            </a:xfrm>
            <a:custGeom>
              <a:rect b="b" l="l" r="r" t="t"/>
              <a:pathLst>
                <a:path extrusionOk="0" h="2740" w="3573">
                  <a:moveTo>
                    <a:pt x="1143" y="1"/>
                  </a:moveTo>
                  <a:cubicBezTo>
                    <a:pt x="1000" y="1"/>
                    <a:pt x="881" y="96"/>
                    <a:pt x="858" y="239"/>
                  </a:cubicBezTo>
                  <a:lnTo>
                    <a:pt x="667" y="953"/>
                  </a:lnTo>
                  <a:cubicBezTo>
                    <a:pt x="262" y="1168"/>
                    <a:pt x="0" y="1572"/>
                    <a:pt x="0" y="2049"/>
                  </a:cubicBezTo>
                  <a:lnTo>
                    <a:pt x="0" y="2406"/>
                  </a:lnTo>
                  <a:cubicBezTo>
                    <a:pt x="0" y="2596"/>
                    <a:pt x="143" y="2739"/>
                    <a:pt x="310" y="2739"/>
                  </a:cubicBezTo>
                  <a:lnTo>
                    <a:pt x="3239" y="2739"/>
                  </a:lnTo>
                  <a:cubicBezTo>
                    <a:pt x="3406" y="2739"/>
                    <a:pt x="3572" y="2596"/>
                    <a:pt x="3572" y="2430"/>
                  </a:cubicBezTo>
                  <a:lnTo>
                    <a:pt x="3572" y="2049"/>
                  </a:lnTo>
                  <a:cubicBezTo>
                    <a:pt x="3572" y="1572"/>
                    <a:pt x="3287" y="1168"/>
                    <a:pt x="2882" y="953"/>
                  </a:cubicBezTo>
                  <a:lnTo>
                    <a:pt x="2691" y="239"/>
                  </a:lnTo>
                  <a:cubicBezTo>
                    <a:pt x="2668" y="96"/>
                    <a:pt x="2548" y="1"/>
                    <a:pt x="2406"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97"/>
            <p:cNvSpPr/>
            <p:nvPr/>
          </p:nvSpPr>
          <p:spPr>
            <a:xfrm>
              <a:off x="7144365" y="1932626"/>
              <a:ext cx="57818" cy="89429"/>
            </a:xfrm>
            <a:custGeom>
              <a:rect b="b" l="l" r="r" t="t"/>
              <a:pathLst>
                <a:path extrusionOk="0" h="2764" w="1787">
                  <a:moveTo>
                    <a:pt x="0" y="1"/>
                  </a:moveTo>
                  <a:lnTo>
                    <a:pt x="0" y="2763"/>
                  </a:lnTo>
                  <a:lnTo>
                    <a:pt x="1453" y="2763"/>
                  </a:lnTo>
                  <a:cubicBezTo>
                    <a:pt x="1620" y="2763"/>
                    <a:pt x="1786" y="2620"/>
                    <a:pt x="1786" y="2430"/>
                  </a:cubicBezTo>
                  <a:lnTo>
                    <a:pt x="1786" y="2049"/>
                  </a:lnTo>
                  <a:cubicBezTo>
                    <a:pt x="1786" y="1572"/>
                    <a:pt x="1501" y="1168"/>
                    <a:pt x="1096" y="953"/>
                  </a:cubicBezTo>
                  <a:lnTo>
                    <a:pt x="905" y="239"/>
                  </a:lnTo>
                  <a:cubicBezTo>
                    <a:pt x="882" y="96"/>
                    <a:pt x="762"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97"/>
            <p:cNvSpPr/>
            <p:nvPr/>
          </p:nvSpPr>
          <p:spPr>
            <a:xfrm>
              <a:off x="7125859" y="2041272"/>
              <a:ext cx="69401" cy="20060"/>
            </a:xfrm>
            <a:custGeom>
              <a:rect b="b" l="l" r="r" t="t"/>
              <a:pathLst>
                <a:path extrusionOk="0" h="620" w="2145">
                  <a:moveTo>
                    <a:pt x="334" y="0"/>
                  </a:moveTo>
                  <a:cubicBezTo>
                    <a:pt x="144" y="0"/>
                    <a:pt x="1" y="191"/>
                    <a:pt x="25" y="358"/>
                  </a:cubicBezTo>
                  <a:cubicBezTo>
                    <a:pt x="48" y="501"/>
                    <a:pt x="215" y="620"/>
                    <a:pt x="358" y="620"/>
                  </a:cubicBezTo>
                  <a:lnTo>
                    <a:pt x="1811" y="620"/>
                  </a:lnTo>
                  <a:cubicBezTo>
                    <a:pt x="2001" y="620"/>
                    <a:pt x="2144" y="477"/>
                    <a:pt x="2120" y="262"/>
                  </a:cubicBezTo>
                  <a:cubicBezTo>
                    <a:pt x="2073" y="120"/>
                    <a:pt x="1930" y="0"/>
                    <a:pt x="178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8" name="Google Shape;22628;p97"/>
            <p:cNvSpPr/>
            <p:nvPr/>
          </p:nvSpPr>
          <p:spPr>
            <a:xfrm>
              <a:off x="7092727" y="2040496"/>
              <a:ext cx="21613" cy="20837"/>
            </a:xfrm>
            <a:custGeom>
              <a:rect b="b" l="l" r="r" t="t"/>
              <a:pathLst>
                <a:path extrusionOk="0" h="644" w="668">
                  <a:moveTo>
                    <a:pt x="334" y="1"/>
                  </a:moveTo>
                  <a:cubicBezTo>
                    <a:pt x="144" y="1"/>
                    <a:pt x="1" y="144"/>
                    <a:pt x="1" y="310"/>
                  </a:cubicBezTo>
                  <a:cubicBezTo>
                    <a:pt x="1" y="501"/>
                    <a:pt x="144" y="644"/>
                    <a:pt x="334" y="644"/>
                  </a:cubicBezTo>
                  <a:cubicBezTo>
                    <a:pt x="525" y="644"/>
                    <a:pt x="668" y="501"/>
                    <a:pt x="668" y="310"/>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9" name="Google Shape;22629;p97"/>
            <p:cNvSpPr/>
            <p:nvPr/>
          </p:nvSpPr>
          <p:spPr>
            <a:xfrm>
              <a:off x="7125859" y="2082104"/>
              <a:ext cx="69401" cy="20060"/>
            </a:xfrm>
            <a:custGeom>
              <a:rect b="b" l="l" r="r" t="t"/>
              <a:pathLst>
                <a:path extrusionOk="0" h="620" w="2145">
                  <a:moveTo>
                    <a:pt x="334" y="1"/>
                  </a:moveTo>
                  <a:cubicBezTo>
                    <a:pt x="144" y="1"/>
                    <a:pt x="1" y="167"/>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97"/>
            <p:cNvSpPr/>
            <p:nvPr/>
          </p:nvSpPr>
          <p:spPr>
            <a:xfrm>
              <a:off x="7092727" y="2081327"/>
              <a:ext cx="21613" cy="21613"/>
            </a:xfrm>
            <a:custGeom>
              <a:rect b="b" l="l" r="r" t="t"/>
              <a:pathLst>
                <a:path extrusionOk="0" h="668" w="668">
                  <a:moveTo>
                    <a:pt x="334" y="1"/>
                  </a:moveTo>
                  <a:cubicBezTo>
                    <a:pt x="144" y="1"/>
                    <a:pt x="1" y="168"/>
                    <a:pt x="1" y="334"/>
                  </a:cubicBezTo>
                  <a:cubicBezTo>
                    <a:pt x="1" y="525"/>
                    <a:pt x="144" y="668"/>
                    <a:pt x="334" y="668"/>
                  </a:cubicBezTo>
                  <a:cubicBezTo>
                    <a:pt x="525" y="668"/>
                    <a:pt x="668" y="525"/>
                    <a:pt x="668" y="334"/>
                  </a:cubicBezTo>
                  <a:cubicBezTo>
                    <a:pt x="668" y="168"/>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97"/>
            <p:cNvSpPr/>
            <p:nvPr/>
          </p:nvSpPr>
          <p:spPr>
            <a:xfrm>
              <a:off x="7125859" y="2122158"/>
              <a:ext cx="69401" cy="20092"/>
            </a:xfrm>
            <a:custGeom>
              <a:rect b="b" l="l" r="r" t="t"/>
              <a:pathLst>
                <a:path extrusionOk="0" h="621" w="2145">
                  <a:moveTo>
                    <a:pt x="334" y="1"/>
                  </a:moveTo>
                  <a:cubicBezTo>
                    <a:pt x="144" y="1"/>
                    <a:pt x="1" y="192"/>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97"/>
            <p:cNvSpPr/>
            <p:nvPr/>
          </p:nvSpPr>
          <p:spPr>
            <a:xfrm>
              <a:off x="7092727" y="2122158"/>
              <a:ext cx="21613" cy="20837"/>
            </a:xfrm>
            <a:custGeom>
              <a:rect b="b" l="l" r="r" t="t"/>
              <a:pathLst>
                <a:path extrusionOk="0" h="644" w="668">
                  <a:moveTo>
                    <a:pt x="334" y="1"/>
                  </a:moveTo>
                  <a:cubicBezTo>
                    <a:pt x="144" y="1"/>
                    <a:pt x="1" y="144"/>
                    <a:pt x="1" y="334"/>
                  </a:cubicBezTo>
                  <a:cubicBezTo>
                    <a:pt x="1" y="501"/>
                    <a:pt x="144" y="644"/>
                    <a:pt x="334" y="644"/>
                  </a:cubicBezTo>
                  <a:cubicBezTo>
                    <a:pt x="525" y="644"/>
                    <a:pt x="668" y="501"/>
                    <a:pt x="668" y="334"/>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97"/>
            <p:cNvSpPr/>
            <p:nvPr/>
          </p:nvSpPr>
          <p:spPr>
            <a:xfrm>
              <a:off x="7125859" y="2163766"/>
              <a:ext cx="69401" cy="20092"/>
            </a:xfrm>
            <a:custGeom>
              <a:rect b="b" l="l" r="r" t="t"/>
              <a:pathLst>
                <a:path extrusionOk="0" h="621" w="2145">
                  <a:moveTo>
                    <a:pt x="334" y="1"/>
                  </a:moveTo>
                  <a:cubicBezTo>
                    <a:pt x="144" y="1"/>
                    <a:pt x="1" y="168"/>
                    <a:pt x="25" y="358"/>
                  </a:cubicBezTo>
                  <a:cubicBezTo>
                    <a:pt x="48" y="501"/>
                    <a:pt x="215" y="620"/>
                    <a:pt x="358" y="620"/>
                  </a:cubicBezTo>
                  <a:lnTo>
                    <a:pt x="1811" y="620"/>
                  </a:lnTo>
                  <a:cubicBezTo>
                    <a:pt x="2001" y="620"/>
                    <a:pt x="2144" y="453"/>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97"/>
            <p:cNvSpPr/>
            <p:nvPr/>
          </p:nvSpPr>
          <p:spPr>
            <a:xfrm>
              <a:off x="7144365" y="2041272"/>
              <a:ext cx="50894" cy="20060"/>
            </a:xfrm>
            <a:custGeom>
              <a:rect b="b" l="l" r="r" t="t"/>
              <a:pathLst>
                <a:path extrusionOk="0" h="620" w="1573">
                  <a:moveTo>
                    <a:pt x="0" y="0"/>
                  </a:moveTo>
                  <a:lnTo>
                    <a:pt x="0" y="620"/>
                  </a:lnTo>
                  <a:lnTo>
                    <a:pt x="1239" y="620"/>
                  </a:lnTo>
                  <a:cubicBezTo>
                    <a:pt x="1429" y="620"/>
                    <a:pt x="1572" y="477"/>
                    <a:pt x="1548" y="262"/>
                  </a:cubicBezTo>
                  <a:cubicBezTo>
                    <a:pt x="1548" y="120"/>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97"/>
            <p:cNvSpPr/>
            <p:nvPr/>
          </p:nvSpPr>
          <p:spPr>
            <a:xfrm>
              <a:off x="7144365" y="2082104"/>
              <a:ext cx="50894" cy="20060"/>
            </a:xfrm>
            <a:custGeom>
              <a:rect b="b" l="l" r="r" t="t"/>
              <a:pathLst>
                <a:path extrusionOk="0" h="620"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97"/>
            <p:cNvSpPr/>
            <p:nvPr/>
          </p:nvSpPr>
          <p:spPr>
            <a:xfrm>
              <a:off x="7144365" y="2122158"/>
              <a:ext cx="50894" cy="20092"/>
            </a:xfrm>
            <a:custGeom>
              <a:rect b="b" l="l" r="r" t="t"/>
              <a:pathLst>
                <a:path extrusionOk="0" h="621"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97"/>
            <p:cNvSpPr/>
            <p:nvPr/>
          </p:nvSpPr>
          <p:spPr>
            <a:xfrm>
              <a:off x="7144365" y="2163022"/>
              <a:ext cx="50894" cy="20060"/>
            </a:xfrm>
            <a:custGeom>
              <a:rect b="b" l="l" r="r" t="t"/>
              <a:pathLst>
                <a:path extrusionOk="0" h="620" w="1573">
                  <a:moveTo>
                    <a:pt x="0" y="0"/>
                  </a:moveTo>
                  <a:lnTo>
                    <a:pt x="0" y="619"/>
                  </a:lnTo>
                  <a:lnTo>
                    <a:pt x="1239" y="619"/>
                  </a:lnTo>
                  <a:cubicBezTo>
                    <a:pt x="1429" y="619"/>
                    <a:pt x="1572" y="476"/>
                    <a:pt x="1548" y="262"/>
                  </a:cubicBezTo>
                  <a:cubicBezTo>
                    <a:pt x="1548" y="119"/>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97"/>
            <p:cNvSpPr/>
            <p:nvPr/>
          </p:nvSpPr>
          <p:spPr>
            <a:xfrm>
              <a:off x="7092727" y="2163022"/>
              <a:ext cx="21613" cy="20837"/>
            </a:xfrm>
            <a:custGeom>
              <a:rect b="b" l="l" r="r" t="t"/>
              <a:pathLst>
                <a:path extrusionOk="0" h="644" w="668">
                  <a:moveTo>
                    <a:pt x="334" y="0"/>
                  </a:moveTo>
                  <a:cubicBezTo>
                    <a:pt x="144" y="0"/>
                    <a:pt x="1" y="143"/>
                    <a:pt x="1" y="310"/>
                  </a:cubicBezTo>
                  <a:cubicBezTo>
                    <a:pt x="1" y="500"/>
                    <a:pt x="144" y="643"/>
                    <a:pt x="334" y="643"/>
                  </a:cubicBezTo>
                  <a:cubicBezTo>
                    <a:pt x="525" y="643"/>
                    <a:pt x="668" y="500"/>
                    <a:pt x="668" y="310"/>
                  </a:cubicBezTo>
                  <a:cubicBezTo>
                    <a:pt x="668" y="143"/>
                    <a:pt x="525"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9" name="Google Shape;22639;p97"/>
            <p:cNvSpPr/>
            <p:nvPr/>
          </p:nvSpPr>
          <p:spPr>
            <a:xfrm>
              <a:off x="7299991" y="1930329"/>
              <a:ext cx="65551" cy="104054"/>
            </a:xfrm>
            <a:custGeom>
              <a:rect b="b" l="l" r="r" t="t"/>
              <a:pathLst>
                <a:path extrusionOk="0" h="3216" w="2026">
                  <a:moveTo>
                    <a:pt x="1001" y="0"/>
                  </a:moveTo>
                  <a:cubicBezTo>
                    <a:pt x="858" y="0"/>
                    <a:pt x="739" y="95"/>
                    <a:pt x="715" y="238"/>
                  </a:cubicBezTo>
                  <a:lnTo>
                    <a:pt x="25" y="2810"/>
                  </a:lnTo>
                  <a:cubicBezTo>
                    <a:pt x="1" y="2953"/>
                    <a:pt x="72" y="3072"/>
                    <a:pt x="191" y="3168"/>
                  </a:cubicBezTo>
                  <a:cubicBezTo>
                    <a:pt x="239" y="3215"/>
                    <a:pt x="287" y="3215"/>
                    <a:pt x="358" y="3215"/>
                  </a:cubicBezTo>
                  <a:lnTo>
                    <a:pt x="1692" y="3215"/>
                  </a:lnTo>
                  <a:cubicBezTo>
                    <a:pt x="1787" y="3215"/>
                    <a:pt x="1906" y="3191"/>
                    <a:pt x="1930" y="3072"/>
                  </a:cubicBezTo>
                  <a:cubicBezTo>
                    <a:pt x="2001" y="3025"/>
                    <a:pt x="2025" y="2906"/>
                    <a:pt x="2001" y="2810"/>
                  </a:cubicBezTo>
                  <a:lnTo>
                    <a:pt x="1311" y="238"/>
                  </a:lnTo>
                  <a:cubicBezTo>
                    <a:pt x="1287" y="95"/>
                    <a:pt x="1168"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0" name="Google Shape;22640;p97"/>
            <p:cNvSpPr/>
            <p:nvPr/>
          </p:nvSpPr>
          <p:spPr>
            <a:xfrm>
              <a:off x="7333899" y="1930329"/>
              <a:ext cx="32387" cy="104054"/>
            </a:xfrm>
            <a:custGeom>
              <a:rect b="b" l="l" r="r" t="t"/>
              <a:pathLst>
                <a:path extrusionOk="0" h="3216" w="1001">
                  <a:moveTo>
                    <a:pt x="1" y="0"/>
                  </a:moveTo>
                  <a:lnTo>
                    <a:pt x="1" y="3191"/>
                  </a:lnTo>
                  <a:lnTo>
                    <a:pt x="644" y="3191"/>
                  </a:lnTo>
                  <a:lnTo>
                    <a:pt x="644" y="3215"/>
                  </a:lnTo>
                  <a:cubicBezTo>
                    <a:pt x="715" y="3215"/>
                    <a:pt x="763" y="3215"/>
                    <a:pt x="834" y="3168"/>
                  </a:cubicBezTo>
                  <a:cubicBezTo>
                    <a:pt x="953" y="3072"/>
                    <a:pt x="1001" y="2953"/>
                    <a:pt x="977" y="2810"/>
                  </a:cubicBezTo>
                  <a:lnTo>
                    <a:pt x="287" y="238"/>
                  </a:lnTo>
                  <a:cubicBezTo>
                    <a:pt x="263" y="95"/>
                    <a:pt x="1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97"/>
            <p:cNvSpPr/>
            <p:nvPr/>
          </p:nvSpPr>
          <p:spPr>
            <a:xfrm>
              <a:off x="7300768" y="2025095"/>
              <a:ext cx="64775" cy="200375"/>
            </a:xfrm>
            <a:custGeom>
              <a:rect b="b" l="l" r="r" t="t"/>
              <a:pathLst>
                <a:path extrusionOk="0" h="6193" w="2002">
                  <a:moveTo>
                    <a:pt x="1" y="0"/>
                  </a:moveTo>
                  <a:lnTo>
                    <a:pt x="1" y="5859"/>
                  </a:lnTo>
                  <a:cubicBezTo>
                    <a:pt x="1" y="6025"/>
                    <a:pt x="120"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97"/>
            <p:cNvSpPr/>
            <p:nvPr/>
          </p:nvSpPr>
          <p:spPr>
            <a:xfrm>
              <a:off x="7333122" y="2024319"/>
              <a:ext cx="32420" cy="200375"/>
            </a:xfrm>
            <a:custGeom>
              <a:rect b="b" l="l" r="r" t="t"/>
              <a:pathLst>
                <a:path extrusionOk="0" h="6193" w="1002">
                  <a:moveTo>
                    <a:pt x="1" y="1"/>
                  </a:moveTo>
                  <a:lnTo>
                    <a:pt x="1"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97"/>
            <p:cNvSpPr/>
            <p:nvPr/>
          </p:nvSpPr>
          <p:spPr>
            <a:xfrm>
              <a:off x="7300768" y="2213851"/>
              <a:ext cx="64775" cy="64775"/>
            </a:xfrm>
            <a:custGeom>
              <a:rect b="b" l="l" r="r" t="t"/>
              <a:pathLst>
                <a:path extrusionOk="0" h="2002" w="2002">
                  <a:moveTo>
                    <a:pt x="1" y="1"/>
                  </a:moveTo>
                  <a:lnTo>
                    <a:pt x="1" y="1358"/>
                  </a:lnTo>
                  <a:cubicBezTo>
                    <a:pt x="1" y="1716"/>
                    <a:pt x="263" y="2001"/>
                    <a:pt x="644" y="2001"/>
                  </a:cubicBezTo>
                  <a:lnTo>
                    <a:pt x="1382"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97"/>
            <p:cNvSpPr/>
            <p:nvPr/>
          </p:nvSpPr>
          <p:spPr>
            <a:xfrm>
              <a:off x="7333122" y="2213851"/>
              <a:ext cx="32420" cy="64775"/>
            </a:xfrm>
            <a:custGeom>
              <a:rect b="b" l="l" r="r" t="t"/>
              <a:pathLst>
                <a:path extrusionOk="0" h="2002" w="1002">
                  <a:moveTo>
                    <a:pt x="1" y="1"/>
                  </a:moveTo>
                  <a:lnTo>
                    <a:pt x="1" y="2001"/>
                  </a:lnTo>
                  <a:lnTo>
                    <a:pt x="382"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5" name="Google Shape;22645;p97"/>
          <p:cNvGrpSpPr/>
          <p:nvPr/>
        </p:nvGrpSpPr>
        <p:grpSpPr>
          <a:xfrm>
            <a:off x="7919442" y="3937464"/>
            <a:ext cx="540074" cy="541239"/>
            <a:chOff x="7019541" y="2491257"/>
            <a:chExt cx="346001" cy="346748"/>
          </a:xfrm>
        </p:grpSpPr>
        <p:sp>
          <p:nvSpPr>
            <p:cNvPr id="22646" name="Google Shape;22646;p97"/>
            <p:cNvSpPr/>
            <p:nvPr/>
          </p:nvSpPr>
          <p:spPr>
            <a:xfrm>
              <a:off x="7236835" y="2502031"/>
              <a:ext cx="20060" cy="41641"/>
            </a:xfrm>
            <a:custGeom>
              <a:rect b="b" l="l" r="r" t="t"/>
              <a:pathLst>
                <a:path extrusionOk="0" h="1287" w="620">
                  <a:moveTo>
                    <a:pt x="0" y="0"/>
                  </a:moveTo>
                  <a:lnTo>
                    <a:pt x="0" y="1286"/>
                  </a:lnTo>
                  <a:lnTo>
                    <a:pt x="619" y="1286"/>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97"/>
            <p:cNvSpPr/>
            <p:nvPr/>
          </p:nvSpPr>
          <p:spPr>
            <a:xfrm>
              <a:off x="7127412" y="2502031"/>
              <a:ext cx="20837" cy="41641"/>
            </a:xfrm>
            <a:custGeom>
              <a:rect b="b" l="l" r="r" t="t"/>
              <a:pathLst>
                <a:path extrusionOk="0" h="1287" w="644">
                  <a:moveTo>
                    <a:pt x="0" y="0"/>
                  </a:moveTo>
                  <a:lnTo>
                    <a:pt x="0" y="1286"/>
                  </a:lnTo>
                  <a:lnTo>
                    <a:pt x="643" y="1286"/>
                  </a:lnTo>
                  <a:lnTo>
                    <a:pt x="64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97"/>
            <p:cNvSpPr/>
            <p:nvPr/>
          </p:nvSpPr>
          <p:spPr>
            <a:xfrm>
              <a:off x="7099684" y="2491257"/>
              <a:ext cx="184941" cy="20060"/>
            </a:xfrm>
            <a:custGeom>
              <a:rect b="b" l="l" r="r" t="t"/>
              <a:pathLst>
                <a:path extrusionOk="0" h="620" w="5716">
                  <a:moveTo>
                    <a:pt x="334" y="0"/>
                  </a:moveTo>
                  <a:cubicBezTo>
                    <a:pt x="143" y="0"/>
                    <a:pt x="0" y="167"/>
                    <a:pt x="24" y="357"/>
                  </a:cubicBezTo>
                  <a:cubicBezTo>
                    <a:pt x="72" y="500"/>
                    <a:pt x="214" y="619"/>
                    <a:pt x="357" y="619"/>
                  </a:cubicBezTo>
                  <a:lnTo>
                    <a:pt x="5358" y="619"/>
                  </a:lnTo>
                  <a:cubicBezTo>
                    <a:pt x="5573" y="619"/>
                    <a:pt x="5716" y="476"/>
                    <a:pt x="5668" y="262"/>
                  </a:cubicBezTo>
                  <a:cubicBezTo>
                    <a:pt x="5620" y="119"/>
                    <a:pt x="5477" y="0"/>
                    <a:pt x="533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97"/>
            <p:cNvSpPr/>
            <p:nvPr/>
          </p:nvSpPr>
          <p:spPr>
            <a:xfrm>
              <a:off x="7192121" y="2491257"/>
              <a:ext cx="91726" cy="20060"/>
            </a:xfrm>
            <a:custGeom>
              <a:rect b="b" l="l" r="r" t="t"/>
              <a:pathLst>
                <a:path extrusionOk="0" h="620" w="2835">
                  <a:moveTo>
                    <a:pt x="1" y="0"/>
                  </a:moveTo>
                  <a:lnTo>
                    <a:pt x="1" y="619"/>
                  </a:lnTo>
                  <a:lnTo>
                    <a:pt x="2501" y="619"/>
                  </a:lnTo>
                  <a:cubicBezTo>
                    <a:pt x="2692" y="619"/>
                    <a:pt x="2835" y="476"/>
                    <a:pt x="2811" y="262"/>
                  </a:cubicBezTo>
                  <a:cubicBezTo>
                    <a:pt x="2811" y="119"/>
                    <a:pt x="2692" y="0"/>
                    <a:pt x="250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97"/>
            <p:cNvSpPr/>
            <p:nvPr/>
          </p:nvSpPr>
          <p:spPr>
            <a:xfrm>
              <a:off x="7019541" y="2614528"/>
              <a:ext cx="102501" cy="223476"/>
            </a:xfrm>
            <a:custGeom>
              <a:rect b="b" l="l" r="r" t="t"/>
              <a:pathLst>
                <a:path extrusionOk="0" h="6907" w="3168">
                  <a:moveTo>
                    <a:pt x="334" y="0"/>
                  </a:moveTo>
                  <a:cubicBezTo>
                    <a:pt x="167" y="0"/>
                    <a:pt x="0" y="143"/>
                    <a:pt x="0" y="334"/>
                  </a:cubicBezTo>
                  <a:lnTo>
                    <a:pt x="0" y="6573"/>
                  </a:lnTo>
                  <a:cubicBezTo>
                    <a:pt x="0" y="6764"/>
                    <a:pt x="167" y="6907"/>
                    <a:pt x="334" y="6907"/>
                  </a:cubicBezTo>
                  <a:lnTo>
                    <a:pt x="2834" y="6907"/>
                  </a:lnTo>
                  <a:cubicBezTo>
                    <a:pt x="3025" y="6907"/>
                    <a:pt x="3144" y="6764"/>
                    <a:pt x="3168" y="6573"/>
                  </a:cubicBezTo>
                  <a:lnTo>
                    <a:pt x="3168" y="334"/>
                  </a:lnTo>
                  <a:cubicBezTo>
                    <a:pt x="3168" y="143"/>
                    <a:pt x="3025" y="0"/>
                    <a:pt x="283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97"/>
            <p:cNvSpPr/>
            <p:nvPr/>
          </p:nvSpPr>
          <p:spPr>
            <a:xfrm>
              <a:off x="7060373" y="2654570"/>
              <a:ext cx="20837" cy="21613"/>
            </a:xfrm>
            <a:custGeom>
              <a:rect b="b" l="l" r="r" t="t"/>
              <a:pathLst>
                <a:path extrusionOk="0" h="668" w="644">
                  <a:moveTo>
                    <a:pt x="310" y="1"/>
                  </a:moveTo>
                  <a:cubicBezTo>
                    <a:pt x="143" y="1"/>
                    <a:pt x="1" y="144"/>
                    <a:pt x="1" y="334"/>
                  </a:cubicBezTo>
                  <a:cubicBezTo>
                    <a:pt x="1" y="525"/>
                    <a:pt x="143"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97"/>
            <p:cNvSpPr/>
            <p:nvPr/>
          </p:nvSpPr>
          <p:spPr>
            <a:xfrm>
              <a:off x="7060373" y="2695401"/>
              <a:ext cx="20837" cy="20837"/>
            </a:xfrm>
            <a:custGeom>
              <a:rect b="b" l="l" r="r" t="t"/>
              <a:pathLst>
                <a:path extrusionOk="0" h="644" w="644">
                  <a:moveTo>
                    <a:pt x="310" y="1"/>
                  </a:moveTo>
                  <a:cubicBezTo>
                    <a:pt x="143" y="1"/>
                    <a:pt x="1" y="144"/>
                    <a:pt x="1" y="310"/>
                  </a:cubicBezTo>
                  <a:cubicBezTo>
                    <a:pt x="1" y="501"/>
                    <a:pt x="143"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97"/>
            <p:cNvSpPr/>
            <p:nvPr/>
          </p:nvSpPr>
          <p:spPr>
            <a:xfrm>
              <a:off x="7060373" y="2735488"/>
              <a:ext cx="20837" cy="21613"/>
            </a:xfrm>
            <a:custGeom>
              <a:rect b="b" l="l" r="r" t="t"/>
              <a:pathLst>
                <a:path extrusionOk="0" h="668" w="644">
                  <a:moveTo>
                    <a:pt x="310" y="0"/>
                  </a:moveTo>
                  <a:cubicBezTo>
                    <a:pt x="143" y="0"/>
                    <a:pt x="1" y="143"/>
                    <a:pt x="1" y="334"/>
                  </a:cubicBezTo>
                  <a:cubicBezTo>
                    <a:pt x="1" y="524"/>
                    <a:pt x="143"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97"/>
            <p:cNvSpPr/>
            <p:nvPr/>
          </p:nvSpPr>
          <p:spPr>
            <a:xfrm>
              <a:off x="7060373" y="2777011"/>
              <a:ext cx="20060" cy="60989"/>
            </a:xfrm>
            <a:custGeom>
              <a:rect b="b" l="l" r="r" t="t"/>
              <a:pathLst>
                <a:path extrusionOk="0" h="1885" w="620">
                  <a:moveTo>
                    <a:pt x="304" y="1"/>
                  </a:moveTo>
                  <a:cubicBezTo>
                    <a:pt x="290"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97"/>
            <p:cNvSpPr/>
            <p:nvPr/>
          </p:nvSpPr>
          <p:spPr>
            <a:xfrm>
              <a:off x="7263786" y="2614528"/>
              <a:ext cx="101756" cy="223476"/>
            </a:xfrm>
            <a:custGeom>
              <a:rect b="b" l="l" r="r" t="t"/>
              <a:pathLst>
                <a:path extrusionOk="0" h="6907" w="3145">
                  <a:moveTo>
                    <a:pt x="310" y="0"/>
                  </a:moveTo>
                  <a:cubicBezTo>
                    <a:pt x="144" y="0"/>
                    <a:pt x="1" y="143"/>
                    <a:pt x="1" y="334"/>
                  </a:cubicBezTo>
                  <a:lnTo>
                    <a:pt x="1" y="6573"/>
                  </a:lnTo>
                  <a:cubicBezTo>
                    <a:pt x="1" y="6764"/>
                    <a:pt x="144" y="6907"/>
                    <a:pt x="310" y="6907"/>
                  </a:cubicBezTo>
                  <a:lnTo>
                    <a:pt x="2811" y="6907"/>
                  </a:lnTo>
                  <a:cubicBezTo>
                    <a:pt x="3001" y="6907"/>
                    <a:pt x="3120" y="6764"/>
                    <a:pt x="3144" y="6573"/>
                  </a:cubicBezTo>
                  <a:lnTo>
                    <a:pt x="3144" y="334"/>
                  </a:lnTo>
                  <a:cubicBezTo>
                    <a:pt x="3144" y="143"/>
                    <a:pt x="3001" y="0"/>
                    <a:pt x="281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97"/>
            <p:cNvSpPr/>
            <p:nvPr/>
          </p:nvSpPr>
          <p:spPr>
            <a:xfrm>
              <a:off x="7303841" y="2654582"/>
              <a:ext cx="20837" cy="21613"/>
            </a:xfrm>
            <a:custGeom>
              <a:rect b="b" l="l" r="r" t="t"/>
              <a:pathLst>
                <a:path extrusionOk="0" h="668" w="644">
                  <a:moveTo>
                    <a:pt x="334" y="1"/>
                  </a:moveTo>
                  <a:cubicBezTo>
                    <a:pt x="144" y="1"/>
                    <a:pt x="1" y="144"/>
                    <a:pt x="1" y="334"/>
                  </a:cubicBezTo>
                  <a:cubicBezTo>
                    <a:pt x="1" y="525"/>
                    <a:pt x="144" y="668"/>
                    <a:pt x="334" y="668"/>
                  </a:cubicBezTo>
                  <a:cubicBezTo>
                    <a:pt x="501" y="668"/>
                    <a:pt x="644" y="525"/>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97"/>
            <p:cNvSpPr/>
            <p:nvPr/>
          </p:nvSpPr>
          <p:spPr>
            <a:xfrm>
              <a:off x="7303841" y="2695414"/>
              <a:ext cx="20837" cy="20837"/>
            </a:xfrm>
            <a:custGeom>
              <a:rect b="b" l="l" r="r" t="t"/>
              <a:pathLst>
                <a:path extrusionOk="0" h="644" w="644">
                  <a:moveTo>
                    <a:pt x="334" y="1"/>
                  </a:moveTo>
                  <a:cubicBezTo>
                    <a:pt x="144" y="1"/>
                    <a:pt x="1" y="144"/>
                    <a:pt x="1" y="310"/>
                  </a:cubicBezTo>
                  <a:cubicBezTo>
                    <a:pt x="1" y="501"/>
                    <a:pt x="144" y="644"/>
                    <a:pt x="334" y="644"/>
                  </a:cubicBezTo>
                  <a:cubicBezTo>
                    <a:pt x="501" y="644"/>
                    <a:pt x="644" y="501"/>
                    <a:pt x="644" y="310"/>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8" name="Google Shape;22658;p97"/>
            <p:cNvSpPr/>
            <p:nvPr/>
          </p:nvSpPr>
          <p:spPr>
            <a:xfrm>
              <a:off x="7303841" y="2735501"/>
              <a:ext cx="20837" cy="21613"/>
            </a:xfrm>
            <a:custGeom>
              <a:rect b="b" l="l" r="r" t="t"/>
              <a:pathLst>
                <a:path extrusionOk="0" h="668" w="644">
                  <a:moveTo>
                    <a:pt x="334" y="0"/>
                  </a:moveTo>
                  <a:cubicBezTo>
                    <a:pt x="144" y="0"/>
                    <a:pt x="1" y="143"/>
                    <a:pt x="1" y="334"/>
                  </a:cubicBezTo>
                  <a:cubicBezTo>
                    <a:pt x="1" y="524"/>
                    <a:pt x="144" y="667"/>
                    <a:pt x="334" y="667"/>
                  </a:cubicBezTo>
                  <a:cubicBezTo>
                    <a:pt x="501" y="667"/>
                    <a:pt x="644" y="524"/>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9" name="Google Shape;22659;p97"/>
            <p:cNvSpPr/>
            <p:nvPr/>
          </p:nvSpPr>
          <p:spPr>
            <a:xfrm>
              <a:off x="7303841" y="2777011"/>
              <a:ext cx="20092" cy="60989"/>
            </a:xfrm>
            <a:custGeom>
              <a:rect b="b" l="l" r="r" t="t"/>
              <a:pathLst>
                <a:path extrusionOk="0" h="1885" w="621">
                  <a:moveTo>
                    <a:pt x="304" y="1"/>
                  </a:moveTo>
                  <a:cubicBezTo>
                    <a:pt x="291"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97"/>
            <p:cNvSpPr/>
            <p:nvPr/>
          </p:nvSpPr>
          <p:spPr>
            <a:xfrm>
              <a:off x="7100428" y="2533609"/>
              <a:ext cx="184197" cy="304396"/>
            </a:xfrm>
            <a:custGeom>
              <a:rect b="b" l="l" r="r" t="t"/>
              <a:pathLst>
                <a:path extrusionOk="0" h="9408" w="5693">
                  <a:moveTo>
                    <a:pt x="334" y="1"/>
                  </a:moveTo>
                  <a:cubicBezTo>
                    <a:pt x="168" y="1"/>
                    <a:pt x="1" y="144"/>
                    <a:pt x="1" y="334"/>
                  </a:cubicBezTo>
                  <a:lnTo>
                    <a:pt x="1" y="9408"/>
                  </a:lnTo>
                  <a:lnTo>
                    <a:pt x="5693" y="9408"/>
                  </a:lnTo>
                  <a:lnTo>
                    <a:pt x="5693" y="334"/>
                  </a:lnTo>
                  <a:cubicBezTo>
                    <a:pt x="5693" y="144"/>
                    <a:pt x="5550" y="1"/>
                    <a:pt x="535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97"/>
            <p:cNvSpPr/>
            <p:nvPr/>
          </p:nvSpPr>
          <p:spPr>
            <a:xfrm>
              <a:off x="7192121" y="2533609"/>
              <a:ext cx="91726" cy="304396"/>
            </a:xfrm>
            <a:custGeom>
              <a:rect b="b" l="l" r="r" t="t"/>
              <a:pathLst>
                <a:path extrusionOk="0" h="9408" w="2835">
                  <a:moveTo>
                    <a:pt x="1" y="1"/>
                  </a:moveTo>
                  <a:lnTo>
                    <a:pt x="1" y="9408"/>
                  </a:lnTo>
                  <a:lnTo>
                    <a:pt x="2835" y="9408"/>
                  </a:lnTo>
                  <a:lnTo>
                    <a:pt x="2835" y="334"/>
                  </a:lnTo>
                  <a:cubicBezTo>
                    <a:pt x="2835" y="144"/>
                    <a:pt x="2692"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97"/>
            <p:cNvSpPr/>
            <p:nvPr/>
          </p:nvSpPr>
          <p:spPr>
            <a:xfrm>
              <a:off x="7148992" y="2735501"/>
              <a:ext cx="88620" cy="102501"/>
            </a:xfrm>
            <a:custGeom>
              <a:rect b="b" l="l" r="r" t="t"/>
              <a:pathLst>
                <a:path extrusionOk="0" h="3168" w="2739">
                  <a:moveTo>
                    <a:pt x="334" y="0"/>
                  </a:moveTo>
                  <a:cubicBezTo>
                    <a:pt x="143" y="0"/>
                    <a:pt x="0" y="167"/>
                    <a:pt x="0" y="334"/>
                  </a:cubicBezTo>
                  <a:lnTo>
                    <a:pt x="0" y="3168"/>
                  </a:lnTo>
                  <a:lnTo>
                    <a:pt x="2739" y="3168"/>
                  </a:lnTo>
                  <a:lnTo>
                    <a:pt x="2739" y="334"/>
                  </a:lnTo>
                  <a:cubicBezTo>
                    <a:pt x="2739" y="167"/>
                    <a:pt x="2596" y="0"/>
                    <a:pt x="2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97"/>
            <p:cNvSpPr/>
            <p:nvPr/>
          </p:nvSpPr>
          <p:spPr>
            <a:xfrm>
              <a:off x="7192121" y="2735501"/>
              <a:ext cx="44747" cy="101724"/>
            </a:xfrm>
            <a:custGeom>
              <a:rect b="b" l="l" r="r" t="t"/>
              <a:pathLst>
                <a:path extrusionOk="0" h="3144" w="1383">
                  <a:moveTo>
                    <a:pt x="1" y="0"/>
                  </a:moveTo>
                  <a:lnTo>
                    <a:pt x="1" y="3144"/>
                  </a:lnTo>
                  <a:lnTo>
                    <a:pt x="1382" y="3144"/>
                  </a:lnTo>
                  <a:lnTo>
                    <a:pt x="1382" y="310"/>
                  </a:lnTo>
                  <a:cubicBezTo>
                    <a:pt x="1382" y="167"/>
                    <a:pt x="1215" y="0"/>
                    <a:pt x="1049"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97"/>
            <p:cNvSpPr/>
            <p:nvPr/>
          </p:nvSpPr>
          <p:spPr>
            <a:xfrm>
              <a:off x="7181347" y="2573696"/>
              <a:ext cx="21613" cy="21613"/>
            </a:xfrm>
            <a:custGeom>
              <a:rect b="b" l="l" r="r" t="t"/>
              <a:pathLst>
                <a:path extrusionOk="0" h="668" w="668">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97"/>
            <p:cNvSpPr/>
            <p:nvPr/>
          </p:nvSpPr>
          <p:spPr>
            <a:xfrm>
              <a:off x="7222178" y="2573696"/>
              <a:ext cx="20837" cy="21613"/>
            </a:xfrm>
            <a:custGeom>
              <a:rect b="b" l="l" r="r" t="t"/>
              <a:pathLst>
                <a:path extrusionOk="0" h="668" w="644">
                  <a:moveTo>
                    <a:pt x="310" y="0"/>
                  </a:moveTo>
                  <a:cubicBezTo>
                    <a:pt x="144" y="0"/>
                    <a:pt x="1" y="143"/>
                    <a:pt x="1" y="334"/>
                  </a:cubicBezTo>
                  <a:cubicBezTo>
                    <a:pt x="1" y="524"/>
                    <a:pt x="144"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97"/>
            <p:cNvSpPr/>
            <p:nvPr/>
          </p:nvSpPr>
          <p:spPr>
            <a:xfrm>
              <a:off x="7141292" y="2573696"/>
              <a:ext cx="20837" cy="21613"/>
            </a:xfrm>
            <a:custGeom>
              <a:rect b="b" l="l" r="r" t="t"/>
              <a:pathLst>
                <a:path extrusionOk="0" h="668" w="644">
                  <a:moveTo>
                    <a:pt x="334" y="0"/>
                  </a:moveTo>
                  <a:cubicBezTo>
                    <a:pt x="143" y="0"/>
                    <a:pt x="0" y="143"/>
                    <a:pt x="0" y="334"/>
                  </a:cubicBezTo>
                  <a:cubicBezTo>
                    <a:pt x="0" y="524"/>
                    <a:pt x="143" y="667"/>
                    <a:pt x="334" y="667"/>
                  </a:cubicBezTo>
                  <a:cubicBezTo>
                    <a:pt x="500" y="667"/>
                    <a:pt x="643" y="524"/>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97"/>
            <p:cNvSpPr/>
            <p:nvPr/>
          </p:nvSpPr>
          <p:spPr>
            <a:xfrm>
              <a:off x="7181347" y="2614528"/>
              <a:ext cx="21613" cy="20837"/>
            </a:xfrm>
            <a:custGeom>
              <a:rect b="b" l="l" r="r" t="t"/>
              <a:pathLst>
                <a:path extrusionOk="0" h="644" w="668">
                  <a:moveTo>
                    <a:pt x="334" y="0"/>
                  </a:moveTo>
                  <a:cubicBezTo>
                    <a:pt x="143" y="0"/>
                    <a:pt x="0" y="143"/>
                    <a:pt x="0" y="334"/>
                  </a:cubicBezTo>
                  <a:cubicBezTo>
                    <a:pt x="0" y="500"/>
                    <a:pt x="143" y="643"/>
                    <a:pt x="334" y="643"/>
                  </a:cubicBezTo>
                  <a:cubicBezTo>
                    <a:pt x="524" y="643"/>
                    <a:pt x="667" y="500"/>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97"/>
            <p:cNvSpPr/>
            <p:nvPr/>
          </p:nvSpPr>
          <p:spPr>
            <a:xfrm>
              <a:off x="7222178" y="2614528"/>
              <a:ext cx="20837" cy="20837"/>
            </a:xfrm>
            <a:custGeom>
              <a:rect b="b" l="l" r="r" t="t"/>
              <a:pathLst>
                <a:path extrusionOk="0" h="644" w="644">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97"/>
            <p:cNvSpPr/>
            <p:nvPr/>
          </p:nvSpPr>
          <p:spPr>
            <a:xfrm>
              <a:off x="7141292" y="2614528"/>
              <a:ext cx="20837" cy="20837"/>
            </a:xfrm>
            <a:custGeom>
              <a:rect b="b" l="l" r="r" t="t"/>
              <a:pathLst>
                <a:path extrusionOk="0" h="644" w="644">
                  <a:moveTo>
                    <a:pt x="334" y="0"/>
                  </a:moveTo>
                  <a:cubicBezTo>
                    <a:pt x="143" y="0"/>
                    <a:pt x="0" y="143"/>
                    <a:pt x="0" y="334"/>
                  </a:cubicBezTo>
                  <a:cubicBezTo>
                    <a:pt x="0" y="500"/>
                    <a:pt x="143" y="643"/>
                    <a:pt x="334" y="643"/>
                  </a:cubicBezTo>
                  <a:cubicBezTo>
                    <a:pt x="500" y="643"/>
                    <a:pt x="643" y="500"/>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97"/>
            <p:cNvSpPr/>
            <p:nvPr/>
          </p:nvSpPr>
          <p:spPr>
            <a:xfrm>
              <a:off x="7181347" y="2654582"/>
              <a:ext cx="21613" cy="21613"/>
            </a:xfrm>
            <a:custGeom>
              <a:rect b="b" l="l" r="r" t="t"/>
              <a:pathLst>
                <a:path extrusionOk="0" h="668" w="668">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97"/>
            <p:cNvSpPr/>
            <p:nvPr/>
          </p:nvSpPr>
          <p:spPr>
            <a:xfrm>
              <a:off x="7222178" y="2654582"/>
              <a:ext cx="20837" cy="21613"/>
            </a:xfrm>
            <a:custGeom>
              <a:rect b="b" l="l" r="r" t="t"/>
              <a:pathLst>
                <a:path extrusionOk="0" h="668" w="644">
                  <a:moveTo>
                    <a:pt x="310" y="1"/>
                  </a:moveTo>
                  <a:cubicBezTo>
                    <a:pt x="144" y="1"/>
                    <a:pt x="1" y="144"/>
                    <a:pt x="1" y="334"/>
                  </a:cubicBezTo>
                  <a:cubicBezTo>
                    <a:pt x="1" y="525"/>
                    <a:pt x="144"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97"/>
            <p:cNvSpPr/>
            <p:nvPr/>
          </p:nvSpPr>
          <p:spPr>
            <a:xfrm>
              <a:off x="7141292" y="2654582"/>
              <a:ext cx="20837" cy="21613"/>
            </a:xfrm>
            <a:custGeom>
              <a:rect b="b" l="l" r="r" t="t"/>
              <a:pathLst>
                <a:path extrusionOk="0" h="668" w="644">
                  <a:moveTo>
                    <a:pt x="334" y="1"/>
                  </a:moveTo>
                  <a:cubicBezTo>
                    <a:pt x="143" y="1"/>
                    <a:pt x="0" y="144"/>
                    <a:pt x="0" y="334"/>
                  </a:cubicBezTo>
                  <a:cubicBezTo>
                    <a:pt x="0" y="525"/>
                    <a:pt x="143" y="668"/>
                    <a:pt x="334" y="668"/>
                  </a:cubicBezTo>
                  <a:cubicBezTo>
                    <a:pt x="500" y="668"/>
                    <a:pt x="643" y="525"/>
                    <a:pt x="643" y="334"/>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97"/>
            <p:cNvSpPr/>
            <p:nvPr/>
          </p:nvSpPr>
          <p:spPr>
            <a:xfrm>
              <a:off x="7181347" y="2695414"/>
              <a:ext cx="21613" cy="20837"/>
            </a:xfrm>
            <a:custGeom>
              <a:rect b="b" l="l" r="r" t="t"/>
              <a:pathLst>
                <a:path extrusionOk="0" h="644" w="668">
                  <a:moveTo>
                    <a:pt x="334" y="1"/>
                  </a:moveTo>
                  <a:cubicBezTo>
                    <a:pt x="143" y="1"/>
                    <a:pt x="0" y="144"/>
                    <a:pt x="0" y="310"/>
                  </a:cubicBezTo>
                  <a:cubicBezTo>
                    <a:pt x="0" y="501"/>
                    <a:pt x="143" y="644"/>
                    <a:pt x="334" y="644"/>
                  </a:cubicBezTo>
                  <a:cubicBezTo>
                    <a:pt x="524" y="644"/>
                    <a:pt x="667" y="501"/>
                    <a:pt x="667" y="310"/>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97"/>
            <p:cNvSpPr/>
            <p:nvPr/>
          </p:nvSpPr>
          <p:spPr>
            <a:xfrm>
              <a:off x="7222178" y="2695414"/>
              <a:ext cx="20837" cy="20837"/>
            </a:xfrm>
            <a:custGeom>
              <a:rect b="b" l="l" r="r" t="t"/>
              <a:pathLst>
                <a:path extrusionOk="0" h="644" w="644">
                  <a:moveTo>
                    <a:pt x="310" y="1"/>
                  </a:moveTo>
                  <a:cubicBezTo>
                    <a:pt x="144" y="1"/>
                    <a:pt x="1" y="144"/>
                    <a:pt x="1" y="310"/>
                  </a:cubicBezTo>
                  <a:cubicBezTo>
                    <a:pt x="1" y="501"/>
                    <a:pt x="144"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97"/>
            <p:cNvSpPr/>
            <p:nvPr/>
          </p:nvSpPr>
          <p:spPr>
            <a:xfrm>
              <a:off x="7141292" y="2695414"/>
              <a:ext cx="20837" cy="20837"/>
            </a:xfrm>
            <a:custGeom>
              <a:rect b="b" l="l" r="r" t="t"/>
              <a:pathLst>
                <a:path extrusionOk="0" h="644" w="644">
                  <a:moveTo>
                    <a:pt x="334" y="1"/>
                  </a:moveTo>
                  <a:cubicBezTo>
                    <a:pt x="143" y="1"/>
                    <a:pt x="0" y="144"/>
                    <a:pt x="0" y="310"/>
                  </a:cubicBezTo>
                  <a:cubicBezTo>
                    <a:pt x="0" y="501"/>
                    <a:pt x="143" y="644"/>
                    <a:pt x="334" y="644"/>
                  </a:cubicBezTo>
                  <a:cubicBezTo>
                    <a:pt x="500" y="644"/>
                    <a:pt x="643" y="501"/>
                    <a:pt x="643" y="310"/>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97"/>
            <p:cNvSpPr/>
            <p:nvPr/>
          </p:nvSpPr>
          <p:spPr>
            <a:xfrm>
              <a:off x="7169020" y="2756305"/>
              <a:ext cx="47044" cy="80920"/>
            </a:xfrm>
            <a:custGeom>
              <a:rect b="b" l="l" r="r" t="t"/>
              <a:pathLst>
                <a:path extrusionOk="0" h="2501" w="1454">
                  <a:moveTo>
                    <a:pt x="0" y="0"/>
                  </a:moveTo>
                  <a:lnTo>
                    <a:pt x="0" y="2501"/>
                  </a:lnTo>
                  <a:lnTo>
                    <a:pt x="1453" y="2501"/>
                  </a:lnTo>
                  <a:lnTo>
                    <a:pt x="1453"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97"/>
            <p:cNvSpPr/>
            <p:nvPr/>
          </p:nvSpPr>
          <p:spPr>
            <a:xfrm>
              <a:off x="7192121" y="2573696"/>
              <a:ext cx="10839" cy="20837"/>
            </a:xfrm>
            <a:custGeom>
              <a:rect b="b" l="l" r="r" t="t"/>
              <a:pathLst>
                <a:path extrusionOk="0" h="644" w="335">
                  <a:moveTo>
                    <a:pt x="1" y="0"/>
                  </a:moveTo>
                  <a:lnTo>
                    <a:pt x="1" y="643"/>
                  </a:lnTo>
                  <a:cubicBezTo>
                    <a:pt x="191" y="643"/>
                    <a:pt x="334" y="500"/>
                    <a:pt x="334" y="334"/>
                  </a:cubicBezTo>
                  <a:cubicBezTo>
                    <a:pt x="334" y="167"/>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97"/>
            <p:cNvSpPr/>
            <p:nvPr/>
          </p:nvSpPr>
          <p:spPr>
            <a:xfrm>
              <a:off x="7192121" y="2614528"/>
              <a:ext cx="10839" cy="20060"/>
            </a:xfrm>
            <a:custGeom>
              <a:rect b="b" l="l" r="r" t="t"/>
              <a:pathLst>
                <a:path extrusionOk="0" h="620" w="335">
                  <a:moveTo>
                    <a:pt x="1" y="0"/>
                  </a:moveTo>
                  <a:lnTo>
                    <a:pt x="1" y="620"/>
                  </a:lnTo>
                  <a:cubicBezTo>
                    <a:pt x="191" y="620"/>
                    <a:pt x="334" y="500"/>
                    <a:pt x="334" y="334"/>
                  </a:cubicBezTo>
                  <a:cubicBezTo>
                    <a:pt x="334" y="143"/>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9" name="Google Shape;22679;p97"/>
            <p:cNvSpPr/>
            <p:nvPr/>
          </p:nvSpPr>
          <p:spPr>
            <a:xfrm>
              <a:off x="7192121" y="2654582"/>
              <a:ext cx="10839" cy="20837"/>
            </a:xfrm>
            <a:custGeom>
              <a:rect b="b" l="l" r="r" t="t"/>
              <a:pathLst>
                <a:path extrusionOk="0" h="644" w="335">
                  <a:moveTo>
                    <a:pt x="1" y="1"/>
                  </a:moveTo>
                  <a:lnTo>
                    <a:pt x="1" y="644"/>
                  </a:lnTo>
                  <a:cubicBezTo>
                    <a:pt x="191" y="644"/>
                    <a:pt x="334" y="525"/>
                    <a:pt x="334" y="334"/>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97"/>
            <p:cNvSpPr/>
            <p:nvPr/>
          </p:nvSpPr>
          <p:spPr>
            <a:xfrm>
              <a:off x="7192121" y="2695414"/>
              <a:ext cx="10839" cy="20157"/>
            </a:xfrm>
            <a:custGeom>
              <a:rect b="b" l="l" r="r" t="t"/>
              <a:pathLst>
                <a:path extrusionOk="0" h="623" w="335">
                  <a:moveTo>
                    <a:pt x="1" y="1"/>
                  </a:moveTo>
                  <a:lnTo>
                    <a:pt x="1" y="620"/>
                  </a:lnTo>
                  <a:cubicBezTo>
                    <a:pt x="15" y="622"/>
                    <a:pt x="29" y="623"/>
                    <a:pt x="42" y="623"/>
                  </a:cubicBezTo>
                  <a:cubicBezTo>
                    <a:pt x="212" y="623"/>
                    <a:pt x="334" y="487"/>
                    <a:pt x="334" y="310"/>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97"/>
            <p:cNvSpPr/>
            <p:nvPr/>
          </p:nvSpPr>
          <p:spPr>
            <a:xfrm>
              <a:off x="7192121" y="2756305"/>
              <a:ext cx="23943" cy="80920"/>
            </a:xfrm>
            <a:custGeom>
              <a:rect b="b" l="l" r="r" t="t"/>
              <a:pathLst>
                <a:path extrusionOk="0" h="2501" w="740">
                  <a:moveTo>
                    <a:pt x="1" y="0"/>
                  </a:moveTo>
                  <a:lnTo>
                    <a:pt x="1" y="2501"/>
                  </a:lnTo>
                  <a:lnTo>
                    <a:pt x="739" y="2501"/>
                  </a:lnTo>
                  <a:lnTo>
                    <a:pt x="73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2" name="Google Shape;22682;p97"/>
          <p:cNvGrpSpPr/>
          <p:nvPr/>
        </p:nvGrpSpPr>
        <p:grpSpPr>
          <a:xfrm>
            <a:off x="7919442" y="4798573"/>
            <a:ext cx="540078" cy="541236"/>
            <a:chOff x="7019541" y="3042932"/>
            <a:chExt cx="346004" cy="346746"/>
          </a:xfrm>
        </p:grpSpPr>
        <p:sp>
          <p:nvSpPr>
            <p:cNvPr id="22683" name="Google Shape;22683;p97"/>
            <p:cNvSpPr/>
            <p:nvPr/>
          </p:nvSpPr>
          <p:spPr>
            <a:xfrm>
              <a:off x="7235282" y="3103791"/>
              <a:ext cx="109457" cy="81696"/>
            </a:xfrm>
            <a:custGeom>
              <a:rect b="b" l="l" r="r" t="t"/>
              <a:pathLst>
                <a:path extrusionOk="0" h="2525" w="3383">
                  <a:moveTo>
                    <a:pt x="1667" y="0"/>
                  </a:moveTo>
                  <a:cubicBezTo>
                    <a:pt x="763" y="0"/>
                    <a:pt x="0" y="739"/>
                    <a:pt x="0" y="1667"/>
                  </a:cubicBezTo>
                  <a:lnTo>
                    <a:pt x="0" y="2191"/>
                  </a:lnTo>
                  <a:cubicBezTo>
                    <a:pt x="0" y="2382"/>
                    <a:pt x="167" y="2525"/>
                    <a:pt x="334" y="2525"/>
                  </a:cubicBezTo>
                  <a:lnTo>
                    <a:pt x="3073" y="2525"/>
                  </a:lnTo>
                  <a:cubicBezTo>
                    <a:pt x="3215" y="2525"/>
                    <a:pt x="3382" y="2382"/>
                    <a:pt x="3335" y="2191"/>
                  </a:cubicBezTo>
                  <a:lnTo>
                    <a:pt x="3335" y="1667"/>
                  </a:lnTo>
                  <a:cubicBezTo>
                    <a:pt x="3335" y="739"/>
                    <a:pt x="2596" y="0"/>
                    <a:pt x="166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97"/>
            <p:cNvSpPr/>
            <p:nvPr/>
          </p:nvSpPr>
          <p:spPr>
            <a:xfrm>
              <a:off x="7291514" y="3103791"/>
              <a:ext cx="53968" cy="81696"/>
            </a:xfrm>
            <a:custGeom>
              <a:rect b="b" l="l" r="r" t="t"/>
              <a:pathLst>
                <a:path extrusionOk="0" h="2525" w="1668">
                  <a:moveTo>
                    <a:pt x="1" y="0"/>
                  </a:moveTo>
                  <a:lnTo>
                    <a:pt x="1" y="2501"/>
                  </a:lnTo>
                  <a:lnTo>
                    <a:pt x="1335" y="2501"/>
                  </a:lnTo>
                  <a:lnTo>
                    <a:pt x="1335" y="2525"/>
                  </a:lnTo>
                  <a:cubicBezTo>
                    <a:pt x="1525" y="2525"/>
                    <a:pt x="1668" y="2382"/>
                    <a:pt x="1668" y="2191"/>
                  </a:cubicBezTo>
                  <a:lnTo>
                    <a:pt x="1668" y="1667"/>
                  </a:lnTo>
                  <a:cubicBezTo>
                    <a:pt x="1668" y="739"/>
                    <a:pt x="930"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97"/>
            <p:cNvSpPr/>
            <p:nvPr/>
          </p:nvSpPr>
          <p:spPr>
            <a:xfrm>
              <a:off x="7253012"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310"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97"/>
            <p:cNvSpPr/>
            <p:nvPr/>
          </p:nvSpPr>
          <p:spPr>
            <a:xfrm>
              <a:off x="7290770" y="3042932"/>
              <a:ext cx="37014" cy="74093"/>
            </a:xfrm>
            <a:custGeom>
              <a:rect b="b" l="l" r="r" t="t"/>
              <a:pathLst>
                <a:path extrusionOk="0" h="2290" w="1144">
                  <a:moveTo>
                    <a:pt x="0" y="0"/>
                  </a:moveTo>
                  <a:lnTo>
                    <a:pt x="0" y="2286"/>
                  </a:lnTo>
                  <a:cubicBezTo>
                    <a:pt x="25" y="2288"/>
                    <a:pt x="50" y="2289"/>
                    <a:pt x="75" y="2289"/>
                  </a:cubicBezTo>
                  <a:cubicBezTo>
                    <a:pt x="661" y="2289"/>
                    <a:pt x="1143" y="1761"/>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97"/>
            <p:cNvSpPr/>
            <p:nvPr/>
          </p:nvSpPr>
          <p:spPr>
            <a:xfrm>
              <a:off x="7019541" y="3211660"/>
              <a:ext cx="107904" cy="81696"/>
            </a:xfrm>
            <a:custGeom>
              <a:rect b="b" l="l" r="r" t="t"/>
              <a:pathLst>
                <a:path extrusionOk="0" h="2525" w="3335">
                  <a:moveTo>
                    <a:pt x="1667" y="1"/>
                  </a:moveTo>
                  <a:cubicBezTo>
                    <a:pt x="762" y="1"/>
                    <a:pt x="0" y="739"/>
                    <a:pt x="0" y="1668"/>
                  </a:cubicBezTo>
                  <a:lnTo>
                    <a:pt x="0" y="2191"/>
                  </a:lnTo>
                  <a:cubicBezTo>
                    <a:pt x="0" y="2382"/>
                    <a:pt x="167" y="2525"/>
                    <a:pt x="334" y="2525"/>
                  </a:cubicBezTo>
                  <a:lnTo>
                    <a:pt x="3049" y="2525"/>
                  </a:lnTo>
                  <a:cubicBezTo>
                    <a:pt x="3215" y="2525"/>
                    <a:pt x="3334" y="2382"/>
                    <a:pt x="3334" y="2191"/>
                  </a:cubicBezTo>
                  <a:lnTo>
                    <a:pt x="3334" y="1668"/>
                  </a:lnTo>
                  <a:cubicBezTo>
                    <a:pt x="3334" y="739"/>
                    <a:pt x="2596" y="1"/>
                    <a:pt x="166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97"/>
            <p:cNvSpPr/>
            <p:nvPr/>
          </p:nvSpPr>
          <p:spPr>
            <a:xfrm>
              <a:off x="7075029" y="3211660"/>
              <a:ext cx="53968" cy="81696"/>
            </a:xfrm>
            <a:custGeom>
              <a:rect b="b" l="l" r="r" t="t"/>
              <a:pathLst>
                <a:path extrusionOk="0" h="2525" w="1668">
                  <a:moveTo>
                    <a:pt x="0" y="1"/>
                  </a:moveTo>
                  <a:lnTo>
                    <a:pt x="0" y="2501"/>
                  </a:lnTo>
                  <a:lnTo>
                    <a:pt x="1334" y="2501"/>
                  </a:lnTo>
                  <a:lnTo>
                    <a:pt x="1334" y="2525"/>
                  </a:lnTo>
                  <a:cubicBezTo>
                    <a:pt x="1500" y="2525"/>
                    <a:pt x="1667" y="2382"/>
                    <a:pt x="1667" y="2191"/>
                  </a:cubicBezTo>
                  <a:lnTo>
                    <a:pt x="1667" y="1668"/>
                  </a:lnTo>
                  <a:cubicBezTo>
                    <a:pt x="1667" y="739"/>
                    <a:pt x="905" y="1"/>
                    <a:pt x="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97"/>
            <p:cNvSpPr/>
            <p:nvPr/>
          </p:nvSpPr>
          <p:spPr>
            <a:xfrm>
              <a:off x="7036495" y="3150802"/>
              <a:ext cx="74772" cy="75517"/>
            </a:xfrm>
            <a:custGeom>
              <a:rect b="b" l="l" r="r" t="t"/>
              <a:pathLst>
                <a:path extrusionOk="0" h="2334" w="2311">
                  <a:moveTo>
                    <a:pt x="1143" y="0"/>
                  </a:moveTo>
                  <a:cubicBezTo>
                    <a:pt x="500" y="0"/>
                    <a:pt x="0" y="500"/>
                    <a:pt x="0" y="1167"/>
                  </a:cubicBezTo>
                  <a:cubicBezTo>
                    <a:pt x="0" y="1810"/>
                    <a:pt x="524" y="2334"/>
                    <a:pt x="1143" y="2334"/>
                  </a:cubicBezTo>
                  <a:cubicBezTo>
                    <a:pt x="1810" y="2334"/>
                    <a:pt x="2310" y="1810"/>
                    <a:pt x="2310" y="1167"/>
                  </a:cubicBezTo>
                  <a:cubicBezTo>
                    <a:pt x="2310" y="500"/>
                    <a:pt x="1810"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97"/>
            <p:cNvSpPr/>
            <p:nvPr/>
          </p:nvSpPr>
          <p:spPr>
            <a:xfrm>
              <a:off x="7073476" y="3150802"/>
              <a:ext cx="37791" cy="74093"/>
            </a:xfrm>
            <a:custGeom>
              <a:rect b="b" l="l" r="r" t="t"/>
              <a:pathLst>
                <a:path extrusionOk="0" h="2290" w="1168">
                  <a:moveTo>
                    <a:pt x="0" y="0"/>
                  </a:moveTo>
                  <a:lnTo>
                    <a:pt x="0" y="2286"/>
                  </a:lnTo>
                  <a:cubicBezTo>
                    <a:pt x="29" y="2288"/>
                    <a:pt x="57" y="2289"/>
                    <a:pt x="84" y="2289"/>
                  </a:cubicBezTo>
                  <a:cubicBezTo>
                    <a:pt x="709" y="2289"/>
                    <a:pt x="1167" y="178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97"/>
            <p:cNvSpPr/>
            <p:nvPr/>
          </p:nvSpPr>
          <p:spPr>
            <a:xfrm>
              <a:off x="7127412" y="3158502"/>
              <a:ext cx="109457" cy="80920"/>
            </a:xfrm>
            <a:custGeom>
              <a:rect b="b" l="l" r="r" t="t"/>
              <a:pathLst>
                <a:path extrusionOk="0" h="2501" w="3383">
                  <a:moveTo>
                    <a:pt x="1667" y="0"/>
                  </a:moveTo>
                  <a:cubicBezTo>
                    <a:pt x="763" y="0"/>
                    <a:pt x="0" y="739"/>
                    <a:pt x="0" y="1667"/>
                  </a:cubicBezTo>
                  <a:lnTo>
                    <a:pt x="0" y="2167"/>
                  </a:lnTo>
                  <a:cubicBezTo>
                    <a:pt x="0" y="2358"/>
                    <a:pt x="167" y="2501"/>
                    <a:pt x="334" y="2501"/>
                  </a:cubicBezTo>
                  <a:lnTo>
                    <a:pt x="3049" y="2501"/>
                  </a:lnTo>
                  <a:cubicBezTo>
                    <a:pt x="3215" y="2501"/>
                    <a:pt x="3382" y="2358"/>
                    <a:pt x="3334" y="2215"/>
                  </a:cubicBezTo>
                  <a:lnTo>
                    <a:pt x="3334" y="1667"/>
                  </a:lnTo>
                  <a:cubicBezTo>
                    <a:pt x="3334" y="739"/>
                    <a:pt x="2596" y="0"/>
                    <a:pt x="166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97"/>
            <p:cNvSpPr/>
            <p:nvPr/>
          </p:nvSpPr>
          <p:spPr>
            <a:xfrm>
              <a:off x="7182900" y="3158502"/>
              <a:ext cx="53968" cy="80920"/>
            </a:xfrm>
            <a:custGeom>
              <a:rect b="b" l="l" r="r" t="t"/>
              <a:pathLst>
                <a:path extrusionOk="0" h="2501" w="1668">
                  <a:moveTo>
                    <a:pt x="0" y="0"/>
                  </a:moveTo>
                  <a:lnTo>
                    <a:pt x="0" y="2501"/>
                  </a:lnTo>
                  <a:lnTo>
                    <a:pt x="1334" y="2501"/>
                  </a:lnTo>
                  <a:cubicBezTo>
                    <a:pt x="1500" y="2501"/>
                    <a:pt x="1667" y="2358"/>
                    <a:pt x="1667" y="2167"/>
                  </a:cubicBezTo>
                  <a:lnTo>
                    <a:pt x="1667" y="1667"/>
                  </a:lnTo>
                  <a:cubicBezTo>
                    <a:pt x="1667" y="739"/>
                    <a:pt x="905"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97"/>
            <p:cNvSpPr/>
            <p:nvPr/>
          </p:nvSpPr>
          <p:spPr>
            <a:xfrm>
              <a:off x="7145142" y="3096867"/>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97"/>
            <p:cNvSpPr/>
            <p:nvPr/>
          </p:nvSpPr>
          <p:spPr>
            <a:xfrm>
              <a:off x="7181347" y="3096867"/>
              <a:ext cx="37791" cy="74093"/>
            </a:xfrm>
            <a:custGeom>
              <a:rect b="b" l="l" r="r" t="t"/>
              <a:pathLst>
                <a:path extrusionOk="0" h="2290" w="1168">
                  <a:moveTo>
                    <a:pt x="0" y="0"/>
                  </a:moveTo>
                  <a:lnTo>
                    <a:pt x="0" y="2286"/>
                  </a:lnTo>
                  <a:cubicBezTo>
                    <a:pt x="28" y="2288"/>
                    <a:pt x="55" y="2289"/>
                    <a:pt x="81" y="2289"/>
                  </a:cubicBezTo>
                  <a:cubicBezTo>
                    <a:pt x="707" y="2289"/>
                    <a:pt x="1167" y="1761"/>
                    <a:pt x="1167" y="1167"/>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97"/>
            <p:cNvSpPr/>
            <p:nvPr/>
          </p:nvSpPr>
          <p:spPr>
            <a:xfrm>
              <a:off x="7019541" y="3165426"/>
              <a:ext cx="346004" cy="224253"/>
            </a:xfrm>
            <a:custGeom>
              <a:rect b="b" l="l" r="r" t="t"/>
              <a:pathLst>
                <a:path extrusionOk="0" h="6931" w="10694">
                  <a:moveTo>
                    <a:pt x="6716" y="1"/>
                  </a:moveTo>
                  <a:lnTo>
                    <a:pt x="6716" y="1668"/>
                  </a:lnTo>
                  <a:lnTo>
                    <a:pt x="3334" y="1668"/>
                  </a:lnTo>
                  <a:lnTo>
                    <a:pt x="3334" y="3335"/>
                  </a:lnTo>
                  <a:lnTo>
                    <a:pt x="0" y="3335"/>
                  </a:lnTo>
                  <a:lnTo>
                    <a:pt x="0" y="6597"/>
                  </a:lnTo>
                  <a:cubicBezTo>
                    <a:pt x="0" y="6788"/>
                    <a:pt x="143" y="6931"/>
                    <a:pt x="334" y="6931"/>
                  </a:cubicBezTo>
                  <a:lnTo>
                    <a:pt x="10360" y="6931"/>
                  </a:lnTo>
                  <a:cubicBezTo>
                    <a:pt x="10550" y="6931"/>
                    <a:pt x="10669" y="6788"/>
                    <a:pt x="10693" y="6621"/>
                  </a:cubicBezTo>
                  <a:lnTo>
                    <a:pt x="10693" y="310"/>
                  </a:lnTo>
                  <a:cubicBezTo>
                    <a:pt x="10693" y="144"/>
                    <a:pt x="10550" y="1"/>
                    <a:pt x="10360"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97"/>
            <p:cNvSpPr/>
            <p:nvPr/>
          </p:nvSpPr>
          <p:spPr>
            <a:xfrm>
              <a:off x="7192121" y="3165426"/>
              <a:ext cx="173423" cy="224253"/>
            </a:xfrm>
            <a:custGeom>
              <a:rect b="b" l="l" r="r" t="t"/>
              <a:pathLst>
                <a:path extrusionOk="0" h="6931" w="5360">
                  <a:moveTo>
                    <a:pt x="1382" y="1"/>
                  </a:moveTo>
                  <a:lnTo>
                    <a:pt x="1382" y="1668"/>
                  </a:lnTo>
                  <a:lnTo>
                    <a:pt x="1" y="1668"/>
                  </a:lnTo>
                  <a:lnTo>
                    <a:pt x="1" y="6931"/>
                  </a:lnTo>
                  <a:lnTo>
                    <a:pt x="5026" y="6931"/>
                  </a:lnTo>
                  <a:cubicBezTo>
                    <a:pt x="5216" y="6931"/>
                    <a:pt x="5359" y="6788"/>
                    <a:pt x="5359" y="6597"/>
                  </a:cubicBezTo>
                  <a:lnTo>
                    <a:pt x="5359" y="286"/>
                  </a:lnTo>
                  <a:cubicBezTo>
                    <a:pt x="5335" y="120"/>
                    <a:pt x="5216" y="1"/>
                    <a:pt x="5026"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97" name="Google Shape;22697;p97"/>
          <p:cNvGrpSpPr/>
          <p:nvPr/>
        </p:nvGrpSpPr>
        <p:grpSpPr>
          <a:xfrm>
            <a:off x="7936259" y="5662056"/>
            <a:ext cx="506390" cy="542498"/>
            <a:chOff x="7030315" y="3596128"/>
            <a:chExt cx="324422" cy="347554"/>
          </a:xfrm>
        </p:grpSpPr>
        <p:sp>
          <p:nvSpPr>
            <p:cNvPr id="22698" name="Google Shape;22698;p97"/>
            <p:cNvSpPr/>
            <p:nvPr/>
          </p:nvSpPr>
          <p:spPr>
            <a:xfrm>
              <a:off x="7030315" y="3752561"/>
              <a:ext cx="214255" cy="191121"/>
            </a:xfrm>
            <a:custGeom>
              <a:rect b="b" l="l" r="r" t="t"/>
              <a:pathLst>
                <a:path extrusionOk="0" h="5907" w="6622">
                  <a:moveTo>
                    <a:pt x="5978" y="0"/>
                  </a:moveTo>
                  <a:lnTo>
                    <a:pt x="5335" y="334"/>
                  </a:lnTo>
                  <a:lnTo>
                    <a:pt x="5335" y="1905"/>
                  </a:lnTo>
                  <a:lnTo>
                    <a:pt x="2406" y="1905"/>
                  </a:lnTo>
                  <a:cubicBezTo>
                    <a:pt x="1072" y="1905"/>
                    <a:pt x="1" y="2977"/>
                    <a:pt x="1" y="4334"/>
                  </a:cubicBezTo>
                  <a:lnTo>
                    <a:pt x="1" y="5573"/>
                  </a:lnTo>
                  <a:cubicBezTo>
                    <a:pt x="1" y="5763"/>
                    <a:pt x="144" y="5906"/>
                    <a:pt x="334" y="5906"/>
                  </a:cubicBezTo>
                  <a:lnTo>
                    <a:pt x="4502" y="5906"/>
                  </a:lnTo>
                  <a:cubicBezTo>
                    <a:pt x="4668" y="5906"/>
                    <a:pt x="4835" y="5763"/>
                    <a:pt x="4835" y="5573"/>
                  </a:cubicBezTo>
                  <a:lnTo>
                    <a:pt x="4835" y="4334"/>
                  </a:lnTo>
                  <a:cubicBezTo>
                    <a:pt x="4835" y="3906"/>
                    <a:pt x="4716" y="3525"/>
                    <a:pt x="4526" y="3167"/>
                  </a:cubicBezTo>
                  <a:lnTo>
                    <a:pt x="5669" y="3167"/>
                  </a:lnTo>
                  <a:cubicBezTo>
                    <a:pt x="6169" y="3167"/>
                    <a:pt x="6621" y="2739"/>
                    <a:pt x="6621" y="2215"/>
                  </a:cubicBezTo>
                  <a:lnTo>
                    <a:pt x="6621" y="334"/>
                  </a:lnTo>
                  <a:lnTo>
                    <a:pt x="59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97"/>
            <p:cNvSpPr/>
            <p:nvPr/>
          </p:nvSpPr>
          <p:spPr>
            <a:xfrm>
              <a:off x="7109681" y="3751785"/>
              <a:ext cx="134888" cy="191121"/>
            </a:xfrm>
            <a:custGeom>
              <a:rect b="b" l="l" r="r" t="t"/>
              <a:pathLst>
                <a:path extrusionOk="0" h="5907" w="4169">
                  <a:moveTo>
                    <a:pt x="3525" y="0"/>
                  </a:moveTo>
                  <a:lnTo>
                    <a:pt x="2906" y="334"/>
                  </a:lnTo>
                  <a:lnTo>
                    <a:pt x="2906" y="1906"/>
                  </a:lnTo>
                  <a:lnTo>
                    <a:pt x="1" y="1906"/>
                  </a:lnTo>
                  <a:lnTo>
                    <a:pt x="1" y="5859"/>
                  </a:lnTo>
                  <a:lnTo>
                    <a:pt x="2049" y="5859"/>
                  </a:lnTo>
                  <a:lnTo>
                    <a:pt x="2049" y="5906"/>
                  </a:lnTo>
                  <a:cubicBezTo>
                    <a:pt x="2215" y="5906"/>
                    <a:pt x="2382" y="5740"/>
                    <a:pt x="2382" y="5573"/>
                  </a:cubicBezTo>
                  <a:lnTo>
                    <a:pt x="2382" y="4311"/>
                  </a:lnTo>
                  <a:cubicBezTo>
                    <a:pt x="2382" y="3906"/>
                    <a:pt x="2263" y="3525"/>
                    <a:pt x="2073" y="3168"/>
                  </a:cubicBezTo>
                  <a:lnTo>
                    <a:pt x="3216" y="3168"/>
                  </a:lnTo>
                  <a:cubicBezTo>
                    <a:pt x="3716" y="3168"/>
                    <a:pt x="4168" y="2739"/>
                    <a:pt x="4168" y="2215"/>
                  </a:cubicBezTo>
                  <a:lnTo>
                    <a:pt x="4168" y="334"/>
                  </a:lnTo>
                  <a:lnTo>
                    <a:pt x="35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97"/>
            <p:cNvSpPr/>
            <p:nvPr/>
          </p:nvSpPr>
          <p:spPr>
            <a:xfrm>
              <a:off x="7056523" y="3732534"/>
              <a:ext cx="101756" cy="102501"/>
            </a:xfrm>
            <a:custGeom>
              <a:rect b="b" l="l" r="r" t="t"/>
              <a:pathLst>
                <a:path extrusionOk="0" h="3168" w="3145">
                  <a:moveTo>
                    <a:pt x="1572" y="0"/>
                  </a:moveTo>
                  <a:cubicBezTo>
                    <a:pt x="715" y="0"/>
                    <a:pt x="1" y="714"/>
                    <a:pt x="1" y="1572"/>
                  </a:cubicBezTo>
                  <a:cubicBezTo>
                    <a:pt x="1" y="2453"/>
                    <a:pt x="715" y="3167"/>
                    <a:pt x="1572" y="3167"/>
                  </a:cubicBezTo>
                  <a:cubicBezTo>
                    <a:pt x="2430" y="3167"/>
                    <a:pt x="3144" y="2453"/>
                    <a:pt x="3144" y="1572"/>
                  </a:cubicBezTo>
                  <a:cubicBezTo>
                    <a:pt x="3144" y="714"/>
                    <a:pt x="2430"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97"/>
            <p:cNvSpPr/>
            <p:nvPr/>
          </p:nvSpPr>
          <p:spPr>
            <a:xfrm>
              <a:off x="7107384" y="3732534"/>
              <a:ext cx="50894" cy="101012"/>
            </a:xfrm>
            <a:custGeom>
              <a:rect b="b" l="l" r="r" t="t"/>
              <a:pathLst>
                <a:path extrusionOk="0" h="3122" w="1573">
                  <a:moveTo>
                    <a:pt x="0" y="0"/>
                  </a:moveTo>
                  <a:lnTo>
                    <a:pt x="0" y="3120"/>
                  </a:lnTo>
                  <a:cubicBezTo>
                    <a:pt x="27" y="3121"/>
                    <a:pt x="54" y="3122"/>
                    <a:pt x="81" y="3122"/>
                  </a:cubicBezTo>
                  <a:cubicBezTo>
                    <a:pt x="902" y="3122"/>
                    <a:pt x="1572" y="2425"/>
                    <a:pt x="1572" y="1572"/>
                  </a:cubicBezTo>
                  <a:cubicBezTo>
                    <a:pt x="1572" y="714"/>
                    <a:pt x="858"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97"/>
            <p:cNvSpPr/>
            <p:nvPr/>
          </p:nvSpPr>
          <p:spPr>
            <a:xfrm>
              <a:off x="7202927" y="3732534"/>
              <a:ext cx="40088" cy="30834"/>
            </a:xfrm>
            <a:custGeom>
              <a:rect b="b" l="l" r="r" t="t"/>
              <a:pathLst>
                <a:path extrusionOk="0" h="953" w="1239">
                  <a:moveTo>
                    <a:pt x="619" y="0"/>
                  </a:moveTo>
                  <a:cubicBezTo>
                    <a:pt x="262" y="0"/>
                    <a:pt x="0" y="262"/>
                    <a:pt x="0" y="619"/>
                  </a:cubicBezTo>
                  <a:lnTo>
                    <a:pt x="0" y="953"/>
                  </a:lnTo>
                  <a:lnTo>
                    <a:pt x="1239" y="953"/>
                  </a:lnTo>
                  <a:lnTo>
                    <a:pt x="1239" y="619"/>
                  </a:lnTo>
                  <a:cubicBezTo>
                    <a:pt x="1239" y="262"/>
                    <a:pt x="977" y="0"/>
                    <a:pt x="61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97"/>
            <p:cNvSpPr/>
            <p:nvPr/>
          </p:nvSpPr>
          <p:spPr>
            <a:xfrm>
              <a:off x="7185197" y="3596128"/>
              <a:ext cx="169540" cy="169573"/>
            </a:xfrm>
            <a:custGeom>
              <a:rect b="b" l="l" r="r" t="t"/>
              <a:pathLst>
                <a:path extrusionOk="0" h="5241" w="5240">
                  <a:moveTo>
                    <a:pt x="2620" y="1"/>
                  </a:moveTo>
                  <a:cubicBezTo>
                    <a:pt x="1167" y="1"/>
                    <a:pt x="1" y="1168"/>
                    <a:pt x="1" y="2620"/>
                  </a:cubicBezTo>
                  <a:cubicBezTo>
                    <a:pt x="1" y="4049"/>
                    <a:pt x="1167" y="5240"/>
                    <a:pt x="2620" y="5240"/>
                  </a:cubicBezTo>
                  <a:cubicBezTo>
                    <a:pt x="4073" y="5240"/>
                    <a:pt x="5240" y="4049"/>
                    <a:pt x="5240" y="2620"/>
                  </a:cubicBezTo>
                  <a:cubicBezTo>
                    <a:pt x="5240" y="1168"/>
                    <a:pt x="4073" y="1"/>
                    <a:pt x="2620"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97"/>
            <p:cNvSpPr/>
            <p:nvPr/>
          </p:nvSpPr>
          <p:spPr>
            <a:xfrm>
              <a:off x="7269966" y="3596128"/>
              <a:ext cx="84770" cy="169573"/>
            </a:xfrm>
            <a:custGeom>
              <a:rect b="b" l="l" r="r" t="t"/>
              <a:pathLst>
                <a:path extrusionOk="0" h="5241" w="2620">
                  <a:moveTo>
                    <a:pt x="0" y="1"/>
                  </a:moveTo>
                  <a:lnTo>
                    <a:pt x="0" y="5240"/>
                  </a:lnTo>
                  <a:cubicBezTo>
                    <a:pt x="1429" y="5240"/>
                    <a:pt x="2620" y="4073"/>
                    <a:pt x="2620" y="2620"/>
                  </a:cubicBezTo>
                  <a:cubicBezTo>
                    <a:pt x="2620" y="1192"/>
                    <a:pt x="147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97"/>
            <p:cNvSpPr/>
            <p:nvPr/>
          </p:nvSpPr>
          <p:spPr>
            <a:xfrm>
              <a:off x="7206001" y="3616187"/>
              <a:ext cx="128708" cy="128708"/>
            </a:xfrm>
            <a:custGeom>
              <a:rect b="b" l="l" r="r" t="t"/>
              <a:pathLst>
                <a:path extrusionOk="0" h="3978" w="3978">
                  <a:moveTo>
                    <a:pt x="1977" y="0"/>
                  </a:moveTo>
                  <a:cubicBezTo>
                    <a:pt x="882" y="0"/>
                    <a:pt x="1" y="881"/>
                    <a:pt x="1" y="2000"/>
                  </a:cubicBezTo>
                  <a:cubicBezTo>
                    <a:pt x="1" y="3096"/>
                    <a:pt x="882" y="3977"/>
                    <a:pt x="1977" y="3977"/>
                  </a:cubicBezTo>
                  <a:cubicBezTo>
                    <a:pt x="3096" y="3977"/>
                    <a:pt x="3978" y="3096"/>
                    <a:pt x="3978" y="2000"/>
                  </a:cubicBezTo>
                  <a:cubicBezTo>
                    <a:pt x="3978" y="881"/>
                    <a:pt x="3096" y="0"/>
                    <a:pt x="197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97"/>
            <p:cNvSpPr/>
            <p:nvPr/>
          </p:nvSpPr>
          <p:spPr>
            <a:xfrm>
              <a:off x="7269966" y="3616187"/>
              <a:ext cx="64742" cy="127932"/>
            </a:xfrm>
            <a:custGeom>
              <a:rect b="b" l="l" r="r" t="t"/>
              <a:pathLst>
                <a:path extrusionOk="0" h="3954" w="2001">
                  <a:moveTo>
                    <a:pt x="0" y="0"/>
                  </a:moveTo>
                  <a:lnTo>
                    <a:pt x="0" y="3953"/>
                  </a:lnTo>
                  <a:cubicBezTo>
                    <a:pt x="15" y="3954"/>
                    <a:pt x="30" y="3954"/>
                    <a:pt x="44" y="3954"/>
                  </a:cubicBezTo>
                  <a:cubicBezTo>
                    <a:pt x="1143" y="3954"/>
                    <a:pt x="2001" y="3081"/>
                    <a:pt x="2001" y="2000"/>
                  </a:cubicBezTo>
                  <a:cubicBezTo>
                    <a:pt x="2001" y="881"/>
                    <a:pt x="1119"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97"/>
            <p:cNvSpPr/>
            <p:nvPr/>
          </p:nvSpPr>
          <p:spPr>
            <a:xfrm>
              <a:off x="7246832" y="3635438"/>
              <a:ext cx="46268" cy="88653"/>
            </a:xfrm>
            <a:custGeom>
              <a:rect b="b" l="l" r="r" t="t"/>
              <a:pathLst>
                <a:path extrusionOk="0" h="2740" w="1430">
                  <a:moveTo>
                    <a:pt x="548" y="596"/>
                  </a:moveTo>
                  <a:lnTo>
                    <a:pt x="548" y="1048"/>
                  </a:lnTo>
                  <a:cubicBezTo>
                    <a:pt x="525" y="1048"/>
                    <a:pt x="477" y="1048"/>
                    <a:pt x="453" y="1001"/>
                  </a:cubicBezTo>
                  <a:cubicBezTo>
                    <a:pt x="406" y="977"/>
                    <a:pt x="406" y="882"/>
                    <a:pt x="406" y="810"/>
                  </a:cubicBezTo>
                  <a:cubicBezTo>
                    <a:pt x="406" y="739"/>
                    <a:pt x="453" y="643"/>
                    <a:pt x="548" y="596"/>
                  </a:cubicBezTo>
                  <a:close/>
                  <a:moveTo>
                    <a:pt x="882" y="1548"/>
                  </a:moveTo>
                  <a:cubicBezTo>
                    <a:pt x="1120" y="1644"/>
                    <a:pt x="1120" y="1834"/>
                    <a:pt x="1072" y="1906"/>
                  </a:cubicBezTo>
                  <a:cubicBezTo>
                    <a:pt x="1049" y="2025"/>
                    <a:pt x="1001" y="2144"/>
                    <a:pt x="882" y="2191"/>
                  </a:cubicBezTo>
                  <a:lnTo>
                    <a:pt x="882" y="1548"/>
                  </a:lnTo>
                  <a:close/>
                  <a:moveTo>
                    <a:pt x="715" y="0"/>
                  </a:moveTo>
                  <a:cubicBezTo>
                    <a:pt x="644" y="0"/>
                    <a:pt x="548" y="48"/>
                    <a:pt x="548" y="143"/>
                  </a:cubicBezTo>
                  <a:lnTo>
                    <a:pt x="548" y="262"/>
                  </a:lnTo>
                  <a:lnTo>
                    <a:pt x="477" y="262"/>
                  </a:lnTo>
                  <a:cubicBezTo>
                    <a:pt x="263" y="310"/>
                    <a:pt x="120" y="501"/>
                    <a:pt x="96" y="715"/>
                  </a:cubicBezTo>
                  <a:cubicBezTo>
                    <a:pt x="72" y="905"/>
                    <a:pt x="120" y="1096"/>
                    <a:pt x="286" y="1215"/>
                  </a:cubicBezTo>
                  <a:cubicBezTo>
                    <a:pt x="334" y="1263"/>
                    <a:pt x="429" y="1334"/>
                    <a:pt x="548" y="1358"/>
                  </a:cubicBezTo>
                  <a:lnTo>
                    <a:pt x="548" y="2168"/>
                  </a:lnTo>
                  <a:cubicBezTo>
                    <a:pt x="453" y="2168"/>
                    <a:pt x="406" y="2144"/>
                    <a:pt x="286" y="2048"/>
                  </a:cubicBezTo>
                  <a:cubicBezTo>
                    <a:pt x="256" y="2033"/>
                    <a:pt x="224" y="2025"/>
                    <a:pt x="193" y="2025"/>
                  </a:cubicBezTo>
                  <a:cubicBezTo>
                    <a:pt x="125" y="2025"/>
                    <a:pt x="65" y="2062"/>
                    <a:pt x="48" y="2144"/>
                  </a:cubicBezTo>
                  <a:cubicBezTo>
                    <a:pt x="1" y="2191"/>
                    <a:pt x="48" y="2287"/>
                    <a:pt x="96" y="2310"/>
                  </a:cubicBezTo>
                  <a:cubicBezTo>
                    <a:pt x="286" y="2429"/>
                    <a:pt x="406" y="2477"/>
                    <a:pt x="548" y="2477"/>
                  </a:cubicBezTo>
                  <a:lnTo>
                    <a:pt x="548" y="2596"/>
                  </a:lnTo>
                  <a:cubicBezTo>
                    <a:pt x="548" y="2668"/>
                    <a:pt x="596" y="2739"/>
                    <a:pt x="691" y="2739"/>
                  </a:cubicBezTo>
                  <a:cubicBezTo>
                    <a:pt x="787" y="2739"/>
                    <a:pt x="882" y="2668"/>
                    <a:pt x="882" y="2596"/>
                  </a:cubicBezTo>
                  <a:lnTo>
                    <a:pt x="882" y="2429"/>
                  </a:lnTo>
                  <a:cubicBezTo>
                    <a:pt x="1168" y="2382"/>
                    <a:pt x="1358" y="2096"/>
                    <a:pt x="1406" y="1882"/>
                  </a:cubicBezTo>
                  <a:cubicBezTo>
                    <a:pt x="1430" y="1644"/>
                    <a:pt x="1287" y="1358"/>
                    <a:pt x="1001" y="1239"/>
                  </a:cubicBezTo>
                  <a:cubicBezTo>
                    <a:pt x="953" y="1239"/>
                    <a:pt x="929" y="1215"/>
                    <a:pt x="882" y="1215"/>
                  </a:cubicBezTo>
                  <a:lnTo>
                    <a:pt x="882" y="596"/>
                  </a:lnTo>
                  <a:cubicBezTo>
                    <a:pt x="953" y="620"/>
                    <a:pt x="1001" y="643"/>
                    <a:pt x="1001" y="643"/>
                  </a:cubicBezTo>
                  <a:cubicBezTo>
                    <a:pt x="1025" y="679"/>
                    <a:pt x="1060" y="697"/>
                    <a:pt x="1096" y="697"/>
                  </a:cubicBezTo>
                  <a:cubicBezTo>
                    <a:pt x="1132" y="697"/>
                    <a:pt x="1168" y="679"/>
                    <a:pt x="1191" y="643"/>
                  </a:cubicBezTo>
                  <a:cubicBezTo>
                    <a:pt x="1263" y="596"/>
                    <a:pt x="1263" y="501"/>
                    <a:pt x="1239" y="453"/>
                  </a:cubicBezTo>
                  <a:cubicBezTo>
                    <a:pt x="1168" y="381"/>
                    <a:pt x="1049" y="286"/>
                    <a:pt x="882" y="262"/>
                  </a:cubicBezTo>
                  <a:lnTo>
                    <a:pt x="882" y="143"/>
                  </a:lnTo>
                  <a:cubicBezTo>
                    <a:pt x="882"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97"/>
            <p:cNvSpPr/>
            <p:nvPr/>
          </p:nvSpPr>
          <p:spPr>
            <a:xfrm>
              <a:off x="7270710" y="3633885"/>
              <a:ext cx="23943" cy="93279"/>
            </a:xfrm>
            <a:custGeom>
              <a:rect b="b" l="l" r="r" t="t"/>
              <a:pathLst>
                <a:path extrusionOk="0" h="2883" w="740">
                  <a:moveTo>
                    <a:pt x="144" y="1596"/>
                  </a:moveTo>
                  <a:cubicBezTo>
                    <a:pt x="382" y="1692"/>
                    <a:pt x="382" y="1882"/>
                    <a:pt x="334" y="1954"/>
                  </a:cubicBezTo>
                  <a:cubicBezTo>
                    <a:pt x="311" y="2073"/>
                    <a:pt x="263" y="2192"/>
                    <a:pt x="144" y="2239"/>
                  </a:cubicBezTo>
                  <a:lnTo>
                    <a:pt x="144" y="1596"/>
                  </a:lnTo>
                  <a:close/>
                  <a:moveTo>
                    <a:pt x="1" y="1"/>
                  </a:moveTo>
                  <a:lnTo>
                    <a:pt x="1" y="2882"/>
                  </a:lnTo>
                  <a:cubicBezTo>
                    <a:pt x="96" y="2882"/>
                    <a:pt x="168" y="2787"/>
                    <a:pt x="168" y="2716"/>
                  </a:cubicBezTo>
                  <a:lnTo>
                    <a:pt x="168" y="2573"/>
                  </a:lnTo>
                  <a:cubicBezTo>
                    <a:pt x="453" y="2525"/>
                    <a:pt x="668" y="2239"/>
                    <a:pt x="692" y="2001"/>
                  </a:cubicBezTo>
                  <a:cubicBezTo>
                    <a:pt x="739" y="1692"/>
                    <a:pt x="549" y="1406"/>
                    <a:pt x="263" y="1287"/>
                  </a:cubicBezTo>
                  <a:cubicBezTo>
                    <a:pt x="215" y="1287"/>
                    <a:pt x="191" y="1263"/>
                    <a:pt x="144" y="1263"/>
                  </a:cubicBezTo>
                  <a:lnTo>
                    <a:pt x="144" y="644"/>
                  </a:lnTo>
                  <a:cubicBezTo>
                    <a:pt x="215" y="668"/>
                    <a:pt x="263" y="691"/>
                    <a:pt x="263" y="691"/>
                  </a:cubicBezTo>
                  <a:cubicBezTo>
                    <a:pt x="287" y="727"/>
                    <a:pt x="322" y="745"/>
                    <a:pt x="364" y="745"/>
                  </a:cubicBezTo>
                  <a:cubicBezTo>
                    <a:pt x="406" y="745"/>
                    <a:pt x="453" y="727"/>
                    <a:pt x="501" y="691"/>
                  </a:cubicBezTo>
                  <a:cubicBezTo>
                    <a:pt x="549" y="644"/>
                    <a:pt x="549" y="549"/>
                    <a:pt x="525" y="453"/>
                  </a:cubicBezTo>
                  <a:cubicBezTo>
                    <a:pt x="453" y="406"/>
                    <a:pt x="334" y="310"/>
                    <a:pt x="168" y="287"/>
                  </a:cubicBezTo>
                  <a:lnTo>
                    <a:pt x="168" y="167"/>
                  </a:lnTo>
                  <a:cubicBezTo>
                    <a:pt x="168" y="72"/>
                    <a:pt x="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9" name="Google Shape;22709;p97"/>
          <p:cNvGrpSpPr/>
          <p:nvPr/>
        </p:nvGrpSpPr>
        <p:grpSpPr>
          <a:xfrm>
            <a:off x="7918230" y="6540033"/>
            <a:ext cx="541286" cy="538858"/>
            <a:chOff x="7018765" y="4158609"/>
            <a:chExt cx="346778" cy="345223"/>
          </a:xfrm>
        </p:grpSpPr>
        <p:sp>
          <p:nvSpPr>
            <p:cNvPr id="22710" name="Google Shape;22710;p97"/>
            <p:cNvSpPr/>
            <p:nvPr/>
          </p:nvSpPr>
          <p:spPr>
            <a:xfrm>
              <a:off x="7236058" y="4218691"/>
              <a:ext cx="129485" cy="80952"/>
            </a:xfrm>
            <a:custGeom>
              <a:rect b="b" l="l" r="r" t="t"/>
              <a:pathLst>
                <a:path extrusionOk="0" h="2502" w="4002">
                  <a:moveTo>
                    <a:pt x="1951" y="0"/>
                  </a:moveTo>
                  <a:cubicBezTo>
                    <a:pt x="1936" y="0"/>
                    <a:pt x="1921" y="1"/>
                    <a:pt x="1905" y="1"/>
                  </a:cubicBezTo>
                  <a:cubicBezTo>
                    <a:pt x="834" y="25"/>
                    <a:pt x="0" y="930"/>
                    <a:pt x="0" y="2001"/>
                  </a:cubicBezTo>
                  <a:lnTo>
                    <a:pt x="0" y="2168"/>
                  </a:lnTo>
                  <a:cubicBezTo>
                    <a:pt x="0" y="2358"/>
                    <a:pt x="167" y="2501"/>
                    <a:pt x="334" y="2501"/>
                  </a:cubicBezTo>
                  <a:lnTo>
                    <a:pt x="3668" y="2501"/>
                  </a:lnTo>
                  <a:cubicBezTo>
                    <a:pt x="3858" y="2501"/>
                    <a:pt x="4001" y="2382"/>
                    <a:pt x="3977" y="2216"/>
                  </a:cubicBezTo>
                  <a:lnTo>
                    <a:pt x="3977" y="2001"/>
                  </a:lnTo>
                  <a:cubicBezTo>
                    <a:pt x="3977" y="873"/>
                    <a:pt x="3073" y="0"/>
                    <a:pt x="195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97"/>
            <p:cNvSpPr/>
            <p:nvPr/>
          </p:nvSpPr>
          <p:spPr>
            <a:xfrm>
              <a:off x="7300768" y="4217947"/>
              <a:ext cx="64775" cy="81696"/>
            </a:xfrm>
            <a:custGeom>
              <a:rect b="b" l="l" r="r" t="t"/>
              <a:pathLst>
                <a:path extrusionOk="0" h="2525" w="2002">
                  <a:moveTo>
                    <a:pt x="1" y="0"/>
                  </a:moveTo>
                  <a:lnTo>
                    <a:pt x="1" y="2501"/>
                  </a:lnTo>
                  <a:lnTo>
                    <a:pt x="1668" y="2501"/>
                  </a:lnTo>
                  <a:lnTo>
                    <a:pt x="1668" y="2524"/>
                  </a:lnTo>
                  <a:cubicBezTo>
                    <a:pt x="1858" y="2524"/>
                    <a:pt x="2001" y="2381"/>
                    <a:pt x="2001" y="2191"/>
                  </a:cubicBezTo>
                  <a:lnTo>
                    <a:pt x="2001" y="2000"/>
                  </a:lnTo>
                  <a:cubicBezTo>
                    <a:pt x="2001" y="905"/>
                    <a:pt x="1120"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97"/>
            <p:cNvSpPr/>
            <p:nvPr/>
          </p:nvSpPr>
          <p:spPr>
            <a:xfrm>
              <a:off x="7018765" y="4218691"/>
              <a:ext cx="129485" cy="80952"/>
            </a:xfrm>
            <a:custGeom>
              <a:rect b="b" l="l" r="r" t="t"/>
              <a:pathLst>
                <a:path extrusionOk="0" h="2502" w="4002">
                  <a:moveTo>
                    <a:pt x="1950" y="0"/>
                  </a:moveTo>
                  <a:cubicBezTo>
                    <a:pt x="1935" y="0"/>
                    <a:pt x="1921" y="1"/>
                    <a:pt x="1906" y="1"/>
                  </a:cubicBezTo>
                  <a:cubicBezTo>
                    <a:pt x="834" y="25"/>
                    <a:pt x="1" y="930"/>
                    <a:pt x="1" y="2001"/>
                  </a:cubicBezTo>
                  <a:lnTo>
                    <a:pt x="1" y="2168"/>
                  </a:lnTo>
                  <a:cubicBezTo>
                    <a:pt x="1" y="2358"/>
                    <a:pt x="144" y="2501"/>
                    <a:pt x="334" y="2501"/>
                  </a:cubicBezTo>
                  <a:lnTo>
                    <a:pt x="3668" y="2501"/>
                  </a:lnTo>
                  <a:cubicBezTo>
                    <a:pt x="3835" y="2501"/>
                    <a:pt x="4001" y="2382"/>
                    <a:pt x="3954" y="2216"/>
                  </a:cubicBezTo>
                  <a:lnTo>
                    <a:pt x="3954" y="2001"/>
                  </a:lnTo>
                  <a:cubicBezTo>
                    <a:pt x="3954" y="873"/>
                    <a:pt x="3049"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97"/>
            <p:cNvSpPr/>
            <p:nvPr/>
          </p:nvSpPr>
          <p:spPr>
            <a:xfrm>
              <a:off x="7083506" y="4217947"/>
              <a:ext cx="64742" cy="81696"/>
            </a:xfrm>
            <a:custGeom>
              <a:rect b="b" l="l" r="r" t="t"/>
              <a:pathLst>
                <a:path extrusionOk="0" h="2525" w="2001">
                  <a:moveTo>
                    <a:pt x="0" y="0"/>
                  </a:moveTo>
                  <a:lnTo>
                    <a:pt x="0" y="2501"/>
                  </a:lnTo>
                  <a:lnTo>
                    <a:pt x="1667" y="2501"/>
                  </a:lnTo>
                  <a:lnTo>
                    <a:pt x="1667" y="2524"/>
                  </a:lnTo>
                  <a:cubicBezTo>
                    <a:pt x="1834" y="2524"/>
                    <a:pt x="2000" y="2381"/>
                    <a:pt x="2000" y="2191"/>
                  </a:cubicBezTo>
                  <a:lnTo>
                    <a:pt x="2000" y="2000"/>
                  </a:lnTo>
                  <a:cubicBezTo>
                    <a:pt x="2000" y="905"/>
                    <a:pt x="1095"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97"/>
            <p:cNvSpPr/>
            <p:nvPr/>
          </p:nvSpPr>
          <p:spPr>
            <a:xfrm>
              <a:off x="7127412" y="4422880"/>
              <a:ext cx="129485" cy="80952"/>
            </a:xfrm>
            <a:custGeom>
              <a:rect b="b" l="l" r="r" t="t"/>
              <a:pathLst>
                <a:path extrusionOk="0" h="2502" w="4002">
                  <a:moveTo>
                    <a:pt x="1950" y="0"/>
                  </a:moveTo>
                  <a:cubicBezTo>
                    <a:pt x="1935" y="0"/>
                    <a:pt x="1920" y="0"/>
                    <a:pt x="1906" y="1"/>
                  </a:cubicBezTo>
                  <a:cubicBezTo>
                    <a:pt x="834" y="24"/>
                    <a:pt x="0" y="929"/>
                    <a:pt x="0" y="2001"/>
                  </a:cubicBezTo>
                  <a:lnTo>
                    <a:pt x="0" y="2192"/>
                  </a:lnTo>
                  <a:cubicBezTo>
                    <a:pt x="0" y="2358"/>
                    <a:pt x="167" y="2501"/>
                    <a:pt x="334" y="2501"/>
                  </a:cubicBezTo>
                  <a:lnTo>
                    <a:pt x="3668" y="2501"/>
                  </a:lnTo>
                  <a:cubicBezTo>
                    <a:pt x="3858" y="2501"/>
                    <a:pt x="4001" y="2382"/>
                    <a:pt x="3954" y="2215"/>
                  </a:cubicBezTo>
                  <a:lnTo>
                    <a:pt x="3954" y="2001"/>
                  </a:lnTo>
                  <a:cubicBezTo>
                    <a:pt x="3954" y="896"/>
                    <a:pt x="3072" y="0"/>
                    <a:pt x="1950"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97"/>
            <p:cNvSpPr/>
            <p:nvPr/>
          </p:nvSpPr>
          <p:spPr>
            <a:xfrm>
              <a:off x="7192121" y="4422103"/>
              <a:ext cx="64775" cy="81729"/>
            </a:xfrm>
            <a:custGeom>
              <a:rect b="b" l="l" r="r" t="t"/>
              <a:pathLst>
                <a:path extrusionOk="0" h="2526" w="2002">
                  <a:moveTo>
                    <a:pt x="1" y="1"/>
                  </a:moveTo>
                  <a:lnTo>
                    <a:pt x="1" y="2501"/>
                  </a:lnTo>
                  <a:lnTo>
                    <a:pt x="1668" y="2501"/>
                  </a:lnTo>
                  <a:lnTo>
                    <a:pt x="1668" y="2525"/>
                  </a:lnTo>
                  <a:cubicBezTo>
                    <a:pt x="1858" y="2525"/>
                    <a:pt x="2001" y="2382"/>
                    <a:pt x="2001" y="2216"/>
                  </a:cubicBezTo>
                  <a:lnTo>
                    <a:pt x="2001" y="2001"/>
                  </a:lnTo>
                  <a:cubicBezTo>
                    <a:pt x="2001" y="906"/>
                    <a:pt x="1096"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97"/>
            <p:cNvSpPr/>
            <p:nvPr/>
          </p:nvSpPr>
          <p:spPr>
            <a:xfrm>
              <a:off x="7142812" y="4161780"/>
              <a:ext cx="97906" cy="74675"/>
            </a:xfrm>
            <a:custGeom>
              <a:rect b="b" l="l" r="r" t="t"/>
              <a:pathLst>
                <a:path extrusionOk="0" h="2308" w="3026">
                  <a:moveTo>
                    <a:pt x="1845" y="0"/>
                  </a:moveTo>
                  <a:cubicBezTo>
                    <a:pt x="1772" y="0"/>
                    <a:pt x="1700" y="24"/>
                    <a:pt x="1644" y="69"/>
                  </a:cubicBezTo>
                  <a:cubicBezTo>
                    <a:pt x="1501" y="188"/>
                    <a:pt x="1501" y="402"/>
                    <a:pt x="1620" y="545"/>
                  </a:cubicBezTo>
                  <a:lnTo>
                    <a:pt x="1906" y="855"/>
                  </a:lnTo>
                  <a:lnTo>
                    <a:pt x="358" y="855"/>
                  </a:lnTo>
                  <a:cubicBezTo>
                    <a:pt x="215" y="855"/>
                    <a:pt x="72" y="950"/>
                    <a:pt x="48" y="1117"/>
                  </a:cubicBezTo>
                  <a:cubicBezTo>
                    <a:pt x="1" y="1284"/>
                    <a:pt x="167" y="1474"/>
                    <a:pt x="334" y="1474"/>
                  </a:cubicBezTo>
                  <a:lnTo>
                    <a:pt x="1882" y="1474"/>
                  </a:lnTo>
                  <a:lnTo>
                    <a:pt x="1596" y="1760"/>
                  </a:lnTo>
                  <a:cubicBezTo>
                    <a:pt x="1477" y="1879"/>
                    <a:pt x="1477" y="2093"/>
                    <a:pt x="1596" y="2212"/>
                  </a:cubicBezTo>
                  <a:cubicBezTo>
                    <a:pt x="1644" y="2260"/>
                    <a:pt x="1739" y="2308"/>
                    <a:pt x="1787" y="2308"/>
                  </a:cubicBezTo>
                  <a:cubicBezTo>
                    <a:pt x="1882" y="2308"/>
                    <a:pt x="1954" y="2260"/>
                    <a:pt x="2001" y="2212"/>
                  </a:cubicBezTo>
                  <a:lnTo>
                    <a:pt x="2835" y="1379"/>
                  </a:lnTo>
                  <a:cubicBezTo>
                    <a:pt x="3025" y="1236"/>
                    <a:pt x="3025" y="1045"/>
                    <a:pt x="2906" y="926"/>
                  </a:cubicBezTo>
                  <a:lnTo>
                    <a:pt x="2073" y="93"/>
                  </a:lnTo>
                  <a:cubicBezTo>
                    <a:pt x="2010" y="30"/>
                    <a:pt x="1927" y="0"/>
                    <a:pt x="184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97"/>
            <p:cNvSpPr/>
            <p:nvPr/>
          </p:nvSpPr>
          <p:spPr>
            <a:xfrm>
              <a:off x="7192121" y="4161780"/>
              <a:ext cx="47044" cy="72378"/>
            </a:xfrm>
            <a:custGeom>
              <a:rect b="b" l="l" r="r" t="t"/>
              <a:pathLst>
                <a:path extrusionOk="0" h="2237" w="1454">
                  <a:moveTo>
                    <a:pt x="321" y="0"/>
                  </a:moveTo>
                  <a:cubicBezTo>
                    <a:pt x="248" y="0"/>
                    <a:pt x="176" y="24"/>
                    <a:pt x="120" y="69"/>
                  </a:cubicBezTo>
                  <a:cubicBezTo>
                    <a:pt x="25" y="117"/>
                    <a:pt x="1" y="212"/>
                    <a:pt x="1" y="307"/>
                  </a:cubicBezTo>
                  <a:cubicBezTo>
                    <a:pt x="1" y="402"/>
                    <a:pt x="25" y="450"/>
                    <a:pt x="96" y="522"/>
                  </a:cubicBezTo>
                  <a:lnTo>
                    <a:pt x="382" y="807"/>
                  </a:lnTo>
                  <a:lnTo>
                    <a:pt x="1" y="807"/>
                  </a:lnTo>
                  <a:lnTo>
                    <a:pt x="1" y="1450"/>
                  </a:lnTo>
                  <a:lnTo>
                    <a:pt x="382" y="1450"/>
                  </a:lnTo>
                  <a:lnTo>
                    <a:pt x="96" y="1736"/>
                  </a:lnTo>
                  <a:cubicBezTo>
                    <a:pt x="25" y="1808"/>
                    <a:pt x="1" y="1879"/>
                    <a:pt x="1" y="1950"/>
                  </a:cubicBezTo>
                  <a:cubicBezTo>
                    <a:pt x="1" y="2046"/>
                    <a:pt x="25" y="2093"/>
                    <a:pt x="96" y="2141"/>
                  </a:cubicBezTo>
                  <a:cubicBezTo>
                    <a:pt x="144" y="2212"/>
                    <a:pt x="239" y="2236"/>
                    <a:pt x="310" y="2236"/>
                  </a:cubicBezTo>
                  <a:cubicBezTo>
                    <a:pt x="358" y="2236"/>
                    <a:pt x="453" y="2212"/>
                    <a:pt x="501" y="2141"/>
                  </a:cubicBezTo>
                  <a:lnTo>
                    <a:pt x="1334" y="1307"/>
                  </a:lnTo>
                  <a:cubicBezTo>
                    <a:pt x="1454" y="1212"/>
                    <a:pt x="1454" y="998"/>
                    <a:pt x="1334" y="879"/>
                  </a:cubicBezTo>
                  <a:lnTo>
                    <a:pt x="549" y="93"/>
                  </a:lnTo>
                  <a:cubicBezTo>
                    <a:pt x="486" y="30"/>
                    <a:pt x="403" y="0"/>
                    <a:pt x="32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97"/>
            <p:cNvSpPr/>
            <p:nvPr/>
          </p:nvSpPr>
          <p:spPr>
            <a:xfrm>
              <a:off x="7052672" y="4325040"/>
              <a:ext cx="76325" cy="73219"/>
            </a:xfrm>
            <a:custGeom>
              <a:rect b="b" l="l" r="r" t="t"/>
              <a:pathLst>
                <a:path extrusionOk="0" h="2263" w="2359">
                  <a:moveTo>
                    <a:pt x="215" y="0"/>
                  </a:moveTo>
                  <a:cubicBezTo>
                    <a:pt x="96" y="0"/>
                    <a:pt x="0" y="96"/>
                    <a:pt x="0" y="215"/>
                  </a:cubicBezTo>
                  <a:lnTo>
                    <a:pt x="0" y="1572"/>
                  </a:lnTo>
                  <a:cubicBezTo>
                    <a:pt x="0" y="1643"/>
                    <a:pt x="24" y="1691"/>
                    <a:pt x="96" y="1715"/>
                  </a:cubicBezTo>
                  <a:cubicBezTo>
                    <a:pt x="178" y="1782"/>
                    <a:pt x="261" y="1812"/>
                    <a:pt x="335" y="1812"/>
                  </a:cubicBezTo>
                  <a:cubicBezTo>
                    <a:pt x="497" y="1812"/>
                    <a:pt x="620" y="1672"/>
                    <a:pt x="620" y="1477"/>
                  </a:cubicBezTo>
                  <a:lnTo>
                    <a:pt x="620" y="1072"/>
                  </a:lnTo>
                  <a:lnTo>
                    <a:pt x="1715" y="2167"/>
                  </a:lnTo>
                  <a:cubicBezTo>
                    <a:pt x="1787" y="2239"/>
                    <a:pt x="1882" y="2263"/>
                    <a:pt x="1929" y="2263"/>
                  </a:cubicBezTo>
                  <a:cubicBezTo>
                    <a:pt x="2025" y="2263"/>
                    <a:pt x="2072" y="2239"/>
                    <a:pt x="2144" y="2167"/>
                  </a:cubicBezTo>
                  <a:cubicBezTo>
                    <a:pt x="2358" y="2048"/>
                    <a:pt x="2358" y="1834"/>
                    <a:pt x="2239" y="1715"/>
                  </a:cubicBezTo>
                  <a:lnTo>
                    <a:pt x="1120" y="619"/>
                  </a:lnTo>
                  <a:lnTo>
                    <a:pt x="1596" y="619"/>
                  </a:lnTo>
                  <a:cubicBezTo>
                    <a:pt x="1667" y="619"/>
                    <a:pt x="1715" y="596"/>
                    <a:pt x="1763" y="524"/>
                  </a:cubicBezTo>
                  <a:cubicBezTo>
                    <a:pt x="1953" y="262"/>
                    <a:pt x="1787" y="0"/>
                    <a:pt x="15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97"/>
            <p:cNvSpPr/>
            <p:nvPr/>
          </p:nvSpPr>
          <p:spPr>
            <a:xfrm>
              <a:off x="7256862" y="4326010"/>
              <a:ext cx="73996" cy="74578"/>
            </a:xfrm>
            <a:custGeom>
              <a:rect b="b" l="l" r="r" t="t"/>
              <a:pathLst>
                <a:path extrusionOk="0" h="2305" w="2287">
                  <a:moveTo>
                    <a:pt x="1941" y="0"/>
                  </a:moveTo>
                  <a:cubicBezTo>
                    <a:pt x="1858" y="0"/>
                    <a:pt x="1774" y="30"/>
                    <a:pt x="1715" y="89"/>
                  </a:cubicBezTo>
                  <a:lnTo>
                    <a:pt x="619" y="1185"/>
                  </a:lnTo>
                  <a:lnTo>
                    <a:pt x="619" y="708"/>
                  </a:lnTo>
                  <a:cubicBezTo>
                    <a:pt x="619" y="637"/>
                    <a:pt x="596" y="589"/>
                    <a:pt x="524" y="566"/>
                  </a:cubicBezTo>
                  <a:cubicBezTo>
                    <a:pt x="442" y="498"/>
                    <a:pt x="359" y="468"/>
                    <a:pt x="285" y="468"/>
                  </a:cubicBezTo>
                  <a:cubicBezTo>
                    <a:pt x="123" y="468"/>
                    <a:pt x="0" y="608"/>
                    <a:pt x="0" y="804"/>
                  </a:cubicBezTo>
                  <a:lnTo>
                    <a:pt x="0" y="2114"/>
                  </a:lnTo>
                  <a:cubicBezTo>
                    <a:pt x="0" y="2233"/>
                    <a:pt x="96" y="2304"/>
                    <a:pt x="215" y="2304"/>
                  </a:cubicBezTo>
                  <a:lnTo>
                    <a:pt x="1572" y="2304"/>
                  </a:lnTo>
                  <a:cubicBezTo>
                    <a:pt x="1643" y="2304"/>
                    <a:pt x="1691" y="2280"/>
                    <a:pt x="1715" y="2233"/>
                  </a:cubicBezTo>
                  <a:cubicBezTo>
                    <a:pt x="1929" y="1947"/>
                    <a:pt x="1763" y="1685"/>
                    <a:pt x="1477" y="1685"/>
                  </a:cubicBezTo>
                  <a:lnTo>
                    <a:pt x="1072" y="1685"/>
                  </a:lnTo>
                  <a:lnTo>
                    <a:pt x="2167" y="589"/>
                  </a:lnTo>
                  <a:cubicBezTo>
                    <a:pt x="2286" y="375"/>
                    <a:pt x="2286" y="208"/>
                    <a:pt x="2167" y="89"/>
                  </a:cubicBezTo>
                  <a:cubicBezTo>
                    <a:pt x="2108" y="30"/>
                    <a:pt x="2025" y="0"/>
                    <a:pt x="194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97"/>
            <p:cNvSpPr/>
            <p:nvPr/>
          </p:nvSpPr>
          <p:spPr>
            <a:xfrm>
              <a:off x="7152066" y="4362797"/>
              <a:ext cx="80952" cy="80920"/>
            </a:xfrm>
            <a:custGeom>
              <a:rect b="b" l="l" r="r" t="t"/>
              <a:pathLst>
                <a:path extrusionOk="0" h="2501" w="2502">
                  <a:moveTo>
                    <a:pt x="1239" y="0"/>
                  </a:moveTo>
                  <a:cubicBezTo>
                    <a:pt x="548" y="0"/>
                    <a:pt x="1" y="548"/>
                    <a:pt x="1" y="1239"/>
                  </a:cubicBezTo>
                  <a:cubicBezTo>
                    <a:pt x="1" y="1929"/>
                    <a:pt x="548"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97"/>
            <p:cNvSpPr/>
            <p:nvPr/>
          </p:nvSpPr>
          <p:spPr>
            <a:xfrm>
              <a:off x="7192121" y="4362797"/>
              <a:ext cx="40897" cy="80920"/>
            </a:xfrm>
            <a:custGeom>
              <a:rect b="b" l="l" r="r" t="t"/>
              <a:pathLst>
                <a:path extrusionOk="0" h="2501" w="1264">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97"/>
            <p:cNvSpPr/>
            <p:nvPr/>
          </p:nvSpPr>
          <p:spPr>
            <a:xfrm>
              <a:off x="7042643" y="4158609"/>
              <a:ext cx="80952" cy="80920"/>
            </a:xfrm>
            <a:custGeom>
              <a:rect b="b" l="l" r="r" t="t"/>
              <a:pathLst>
                <a:path extrusionOk="0" h="2501" w="2502">
                  <a:moveTo>
                    <a:pt x="1263" y="0"/>
                  </a:moveTo>
                  <a:cubicBezTo>
                    <a:pt x="572" y="0"/>
                    <a:pt x="1" y="548"/>
                    <a:pt x="1" y="1239"/>
                  </a:cubicBezTo>
                  <a:cubicBezTo>
                    <a:pt x="1" y="1929"/>
                    <a:pt x="572" y="2501"/>
                    <a:pt x="1263" y="2501"/>
                  </a:cubicBezTo>
                  <a:cubicBezTo>
                    <a:pt x="1954" y="2501"/>
                    <a:pt x="2501" y="1929"/>
                    <a:pt x="2501" y="1239"/>
                  </a:cubicBezTo>
                  <a:cubicBezTo>
                    <a:pt x="2501" y="548"/>
                    <a:pt x="1954" y="0"/>
                    <a:pt x="126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97"/>
            <p:cNvSpPr/>
            <p:nvPr/>
          </p:nvSpPr>
          <p:spPr>
            <a:xfrm>
              <a:off x="7083506" y="4158609"/>
              <a:ext cx="40088" cy="80920"/>
            </a:xfrm>
            <a:custGeom>
              <a:rect b="b" l="l" r="r" t="t"/>
              <a:pathLst>
                <a:path extrusionOk="0" h="2501" w="1239">
                  <a:moveTo>
                    <a:pt x="0" y="0"/>
                  </a:moveTo>
                  <a:lnTo>
                    <a:pt x="0" y="2501"/>
                  </a:lnTo>
                  <a:cubicBezTo>
                    <a:pt x="691" y="2501"/>
                    <a:pt x="1238" y="1929"/>
                    <a:pt x="1238" y="1239"/>
                  </a:cubicBezTo>
                  <a:cubicBezTo>
                    <a:pt x="1238"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97"/>
            <p:cNvSpPr/>
            <p:nvPr/>
          </p:nvSpPr>
          <p:spPr>
            <a:xfrm>
              <a:off x="7260713" y="4158609"/>
              <a:ext cx="80920" cy="80920"/>
            </a:xfrm>
            <a:custGeom>
              <a:rect b="b" l="l" r="r" t="t"/>
              <a:pathLst>
                <a:path extrusionOk="0" h="2501" w="2501">
                  <a:moveTo>
                    <a:pt x="1239" y="0"/>
                  </a:moveTo>
                  <a:cubicBezTo>
                    <a:pt x="572"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97"/>
            <p:cNvSpPr/>
            <p:nvPr/>
          </p:nvSpPr>
          <p:spPr>
            <a:xfrm>
              <a:off x="7300768" y="4158609"/>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6" name="Google Shape;22726;p97"/>
          <p:cNvGrpSpPr/>
          <p:nvPr/>
        </p:nvGrpSpPr>
        <p:grpSpPr>
          <a:xfrm>
            <a:off x="8798569" y="3064285"/>
            <a:ext cx="519619" cy="541290"/>
            <a:chOff x="7775410" y="1931850"/>
            <a:chExt cx="332897" cy="346781"/>
          </a:xfrm>
        </p:grpSpPr>
        <p:sp>
          <p:nvSpPr>
            <p:cNvPr id="22727" name="Google Shape;22727;p97"/>
            <p:cNvSpPr/>
            <p:nvPr/>
          </p:nvSpPr>
          <p:spPr>
            <a:xfrm>
              <a:off x="7775410" y="2072850"/>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97"/>
            <p:cNvSpPr/>
            <p:nvPr/>
          </p:nvSpPr>
          <p:spPr>
            <a:xfrm>
              <a:off x="7775410" y="1964981"/>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97"/>
            <p:cNvSpPr/>
            <p:nvPr/>
          </p:nvSpPr>
          <p:spPr>
            <a:xfrm>
              <a:off x="7775410" y="2183049"/>
              <a:ext cx="62445" cy="61669"/>
            </a:xfrm>
            <a:custGeom>
              <a:rect b="b" l="l" r="r" t="t"/>
              <a:pathLst>
                <a:path extrusionOk="0" h="1906" w="1930">
                  <a:moveTo>
                    <a:pt x="977" y="0"/>
                  </a:moveTo>
                  <a:cubicBezTo>
                    <a:pt x="429" y="0"/>
                    <a:pt x="0" y="453"/>
                    <a:pt x="0" y="953"/>
                  </a:cubicBezTo>
                  <a:cubicBezTo>
                    <a:pt x="0" y="1477"/>
                    <a:pt x="453" y="1905"/>
                    <a:pt x="977" y="1905"/>
                  </a:cubicBezTo>
                  <a:lnTo>
                    <a:pt x="1596" y="1905"/>
                  </a:lnTo>
                  <a:cubicBezTo>
                    <a:pt x="1739" y="1905"/>
                    <a:pt x="1882" y="1763"/>
                    <a:pt x="1929" y="1644"/>
                  </a:cubicBezTo>
                  <a:cubicBezTo>
                    <a:pt x="1929" y="1453"/>
                    <a:pt x="1763" y="1310"/>
                    <a:pt x="1596" y="1310"/>
                  </a:cubicBezTo>
                  <a:lnTo>
                    <a:pt x="977" y="1310"/>
                  </a:lnTo>
                  <a:cubicBezTo>
                    <a:pt x="786" y="1310"/>
                    <a:pt x="643" y="1167"/>
                    <a:pt x="643" y="977"/>
                  </a:cubicBezTo>
                  <a:cubicBezTo>
                    <a:pt x="643" y="810"/>
                    <a:pt x="786" y="643"/>
                    <a:pt x="977" y="643"/>
                  </a:cubicBezTo>
                  <a:lnTo>
                    <a:pt x="1596" y="643"/>
                  </a:lnTo>
                  <a:cubicBezTo>
                    <a:pt x="1763" y="643"/>
                    <a:pt x="1929" y="500"/>
                    <a:pt x="1929" y="334"/>
                  </a:cubicBezTo>
                  <a:cubicBezTo>
                    <a:pt x="1929"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97"/>
            <p:cNvSpPr/>
            <p:nvPr/>
          </p:nvSpPr>
          <p:spPr>
            <a:xfrm>
              <a:off x="7816241" y="1931850"/>
              <a:ext cx="61669" cy="346781"/>
            </a:xfrm>
            <a:custGeom>
              <a:rect b="b" l="l" r="r" t="t"/>
              <a:pathLst>
                <a:path extrusionOk="0" h="10718" w="1906">
                  <a:moveTo>
                    <a:pt x="1168" y="1"/>
                  </a:moveTo>
                  <a:cubicBezTo>
                    <a:pt x="501" y="1"/>
                    <a:pt x="1" y="525"/>
                    <a:pt x="1" y="1144"/>
                  </a:cubicBezTo>
                  <a:lnTo>
                    <a:pt x="1" y="9550"/>
                  </a:lnTo>
                  <a:cubicBezTo>
                    <a:pt x="1" y="10193"/>
                    <a:pt x="548" y="10717"/>
                    <a:pt x="1168" y="10717"/>
                  </a:cubicBezTo>
                  <a:lnTo>
                    <a:pt x="1572" y="10717"/>
                  </a:lnTo>
                  <a:cubicBezTo>
                    <a:pt x="1763" y="10717"/>
                    <a:pt x="1882" y="10551"/>
                    <a:pt x="1906" y="10384"/>
                  </a:cubicBezTo>
                  <a:lnTo>
                    <a:pt x="1906" y="310"/>
                  </a:lnTo>
                  <a:cubicBezTo>
                    <a:pt x="1906" y="144"/>
                    <a:pt x="1763" y="1"/>
                    <a:pt x="157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97"/>
            <p:cNvSpPr/>
            <p:nvPr/>
          </p:nvSpPr>
          <p:spPr>
            <a:xfrm>
              <a:off x="8046638" y="1931850"/>
              <a:ext cx="61669" cy="150289"/>
            </a:xfrm>
            <a:custGeom>
              <a:rect b="b" l="l" r="r" t="t"/>
              <a:pathLst>
                <a:path extrusionOk="0" h="4645" w="1906">
                  <a:moveTo>
                    <a:pt x="334" y="1"/>
                  </a:moveTo>
                  <a:cubicBezTo>
                    <a:pt x="143" y="1"/>
                    <a:pt x="0" y="144"/>
                    <a:pt x="0" y="310"/>
                  </a:cubicBezTo>
                  <a:lnTo>
                    <a:pt x="0" y="4311"/>
                  </a:lnTo>
                  <a:cubicBezTo>
                    <a:pt x="0" y="4478"/>
                    <a:pt x="143" y="4645"/>
                    <a:pt x="334" y="4645"/>
                  </a:cubicBezTo>
                  <a:lnTo>
                    <a:pt x="1572" y="4645"/>
                  </a:lnTo>
                  <a:cubicBezTo>
                    <a:pt x="1715" y="4645"/>
                    <a:pt x="1881" y="4478"/>
                    <a:pt x="1905" y="4311"/>
                  </a:cubicBezTo>
                  <a:lnTo>
                    <a:pt x="1905" y="1573"/>
                  </a:lnTo>
                  <a:cubicBezTo>
                    <a:pt x="1905" y="715"/>
                    <a:pt x="119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97"/>
            <p:cNvSpPr/>
            <p:nvPr/>
          </p:nvSpPr>
          <p:spPr>
            <a:xfrm>
              <a:off x="8046638" y="2012768"/>
              <a:ext cx="61669" cy="150289"/>
            </a:xfrm>
            <a:custGeom>
              <a:rect b="b" l="l" r="r" t="t"/>
              <a:pathLst>
                <a:path extrusionOk="0" h="4645" w="1906">
                  <a:moveTo>
                    <a:pt x="334" y="0"/>
                  </a:moveTo>
                  <a:cubicBezTo>
                    <a:pt x="143" y="0"/>
                    <a:pt x="0" y="143"/>
                    <a:pt x="0" y="310"/>
                  </a:cubicBezTo>
                  <a:lnTo>
                    <a:pt x="0" y="4311"/>
                  </a:lnTo>
                  <a:cubicBezTo>
                    <a:pt x="0" y="4477"/>
                    <a:pt x="143" y="4644"/>
                    <a:pt x="334" y="4644"/>
                  </a:cubicBezTo>
                  <a:lnTo>
                    <a:pt x="1572" y="4644"/>
                  </a:lnTo>
                  <a:cubicBezTo>
                    <a:pt x="1715" y="4644"/>
                    <a:pt x="1881" y="4477"/>
                    <a:pt x="1905" y="4311"/>
                  </a:cubicBezTo>
                  <a:lnTo>
                    <a:pt x="1905" y="1572"/>
                  </a:lnTo>
                  <a:cubicBezTo>
                    <a:pt x="1905" y="715"/>
                    <a:pt x="1191"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97"/>
            <p:cNvSpPr/>
            <p:nvPr/>
          </p:nvSpPr>
          <p:spPr>
            <a:xfrm>
              <a:off x="8046638" y="2094431"/>
              <a:ext cx="61669" cy="184197"/>
            </a:xfrm>
            <a:custGeom>
              <a:rect b="b" l="l" r="r" t="t"/>
              <a:pathLst>
                <a:path extrusionOk="0" h="5693" w="1906">
                  <a:moveTo>
                    <a:pt x="334" y="1"/>
                  </a:moveTo>
                  <a:cubicBezTo>
                    <a:pt x="143" y="1"/>
                    <a:pt x="0" y="144"/>
                    <a:pt x="0" y="334"/>
                  </a:cubicBezTo>
                  <a:lnTo>
                    <a:pt x="0" y="5359"/>
                  </a:lnTo>
                  <a:cubicBezTo>
                    <a:pt x="0" y="5526"/>
                    <a:pt x="143" y="5692"/>
                    <a:pt x="334" y="5692"/>
                  </a:cubicBezTo>
                  <a:lnTo>
                    <a:pt x="1572" y="5692"/>
                  </a:lnTo>
                  <a:cubicBezTo>
                    <a:pt x="1715" y="5692"/>
                    <a:pt x="1881" y="5526"/>
                    <a:pt x="1905" y="5359"/>
                  </a:cubicBezTo>
                  <a:lnTo>
                    <a:pt x="1905" y="1572"/>
                  </a:lnTo>
                  <a:cubicBezTo>
                    <a:pt x="1905" y="715"/>
                    <a:pt x="119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97"/>
            <p:cNvSpPr/>
            <p:nvPr/>
          </p:nvSpPr>
          <p:spPr>
            <a:xfrm>
              <a:off x="8046638" y="2175349"/>
              <a:ext cx="61669" cy="103277"/>
            </a:xfrm>
            <a:custGeom>
              <a:rect b="b" l="l" r="r" t="t"/>
              <a:pathLst>
                <a:path extrusionOk="0" h="3192" w="1906">
                  <a:moveTo>
                    <a:pt x="334" y="0"/>
                  </a:moveTo>
                  <a:cubicBezTo>
                    <a:pt x="143" y="0"/>
                    <a:pt x="0" y="143"/>
                    <a:pt x="0" y="334"/>
                  </a:cubicBezTo>
                  <a:lnTo>
                    <a:pt x="0" y="2858"/>
                  </a:lnTo>
                  <a:cubicBezTo>
                    <a:pt x="0" y="3025"/>
                    <a:pt x="143" y="3191"/>
                    <a:pt x="334" y="3191"/>
                  </a:cubicBezTo>
                  <a:lnTo>
                    <a:pt x="1572" y="3191"/>
                  </a:lnTo>
                  <a:cubicBezTo>
                    <a:pt x="1715" y="3191"/>
                    <a:pt x="1881" y="3025"/>
                    <a:pt x="1905" y="2834"/>
                  </a:cubicBezTo>
                  <a:lnTo>
                    <a:pt x="1905" y="1572"/>
                  </a:lnTo>
                  <a:cubicBezTo>
                    <a:pt x="1905" y="715"/>
                    <a:pt x="1191" y="0"/>
                    <a:pt x="33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97"/>
            <p:cNvSpPr/>
            <p:nvPr/>
          </p:nvSpPr>
          <p:spPr>
            <a:xfrm>
              <a:off x="7867103" y="1931850"/>
              <a:ext cx="190344" cy="346781"/>
            </a:xfrm>
            <a:custGeom>
              <a:rect b="b" l="l" r="r" t="t"/>
              <a:pathLst>
                <a:path extrusionOk="0" h="10718" w="5883">
                  <a:moveTo>
                    <a:pt x="0" y="1"/>
                  </a:moveTo>
                  <a:lnTo>
                    <a:pt x="0" y="10717"/>
                  </a:lnTo>
                  <a:lnTo>
                    <a:pt x="5883" y="10717"/>
                  </a:lnTo>
                  <a:lnTo>
                    <a:pt x="588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97"/>
            <p:cNvSpPr/>
            <p:nvPr/>
          </p:nvSpPr>
          <p:spPr>
            <a:xfrm>
              <a:off x="7961869" y="1931850"/>
              <a:ext cx="94024" cy="346781"/>
            </a:xfrm>
            <a:custGeom>
              <a:rect b="b" l="l" r="r" t="t"/>
              <a:pathLst>
                <a:path extrusionOk="0" h="10718" w="2906">
                  <a:moveTo>
                    <a:pt x="1" y="1"/>
                  </a:moveTo>
                  <a:lnTo>
                    <a:pt x="1" y="10717"/>
                  </a:lnTo>
                  <a:lnTo>
                    <a:pt x="2906" y="10717"/>
                  </a:lnTo>
                  <a:lnTo>
                    <a:pt x="290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97"/>
            <p:cNvSpPr/>
            <p:nvPr/>
          </p:nvSpPr>
          <p:spPr>
            <a:xfrm>
              <a:off x="7897160" y="2153769"/>
              <a:ext cx="129452" cy="21613"/>
            </a:xfrm>
            <a:custGeom>
              <a:rect b="b" l="l" r="r" t="t"/>
              <a:pathLst>
                <a:path extrusionOk="0" h="668" w="4001">
                  <a:moveTo>
                    <a:pt x="334" y="0"/>
                  </a:moveTo>
                  <a:cubicBezTo>
                    <a:pt x="143" y="0"/>
                    <a:pt x="0" y="167"/>
                    <a:pt x="0" y="334"/>
                  </a:cubicBezTo>
                  <a:cubicBezTo>
                    <a:pt x="0" y="524"/>
                    <a:pt x="143" y="667"/>
                    <a:pt x="334" y="667"/>
                  </a:cubicBezTo>
                  <a:lnTo>
                    <a:pt x="3668" y="667"/>
                  </a:lnTo>
                  <a:cubicBezTo>
                    <a:pt x="3834" y="667"/>
                    <a:pt x="4001" y="524"/>
                    <a:pt x="4001" y="334"/>
                  </a:cubicBezTo>
                  <a:cubicBezTo>
                    <a:pt x="4001" y="167"/>
                    <a:pt x="3834" y="0"/>
                    <a:pt x="36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97"/>
            <p:cNvSpPr/>
            <p:nvPr/>
          </p:nvSpPr>
          <p:spPr>
            <a:xfrm>
              <a:off x="7897160" y="2194600"/>
              <a:ext cx="129452" cy="20837"/>
            </a:xfrm>
            <a:custGeom>
              <a:rect b="b" l="l" r="r" t="t"/>
              <a:pathLst>
                <a:path extrusionOk="0" h="644" w="4001">
                  <a:moveTo>
                    <a:pt x="334" y="1"/>
                  </a:moveTo>
                  <a:cubicBezTo>
                    <a:pt x="143" y="1"/>
                    <a:pt x="0" y="143"/>
                    <a:pt x="0" y="334"/>
                  </a:cubicBezTo>
                  <a:cubicBezTo>
                    <a:pt x="0" y="501"/>
                    <a:pt x="143" y="644"/>
                    <a:pt x="334" y="644"/>
                  </a:cubicBezTo>
                  <a:lnTo>
                    <a:pt x="3668" y="644"/>
                  </a:lnTo>
                  <a:cubicBezTo>
                    <a:pt x="3834" y="644"/>
                    <a:pt x="4001" y="524"/>
                    <a:pt x="4001" y="334"/>
                  </a:cubicBezTo>
                  <a:cubicBezTo>
                    <a:pt x="4001" y="143"/>
                    <a:pt x="3834"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97"/>
            <p:cNvSpPr/>
            <p:nvPr/>
          </p:nvSpPr>
          <p:spPr>
            <a:xfrm>
              <a:off x="7961869" y="2155322"/>
              <a:ext cx="64742" cy="20060"/>
            </a:xfrm>
            <a:custGeom>
              <a:rect b="b" l="l" r="r" t="t"/>
              <a:pathLst>
                <a:path extrusionOk="0" h="620" w="2001">
                  <a:moveTo>
                    <a:pt x="1" y="0"/>
                  </a:moveTo>
                  <a:lnTo>
                    <a:pt x="1" y="619"/>
                  </a:lnTo>
                  <a:lnTo>
                    <a:pt x="1668" y="619"/>
                  </a:lnTo>
                  <a:cubicBezTo>
                    <a:pt x="1834" y="619"/>
                    <a:pt x="2001" y="476"/>
                    <a:pt x="2001" y="286"/>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97"/>
            <p:cNvSpPr/>
            <p:nvPr/>
          </p:nvSpPr>
          <p:spPr>
            <a:xfrm>
              <a:off x="7961869" y="2195376"/>
              <a:ext cx="64742" cy="20060"/>
            </a:xfrm>
            <a:custGeom>
              <a:rect b="b" l="l" r="r" t="t"/>
              <a:pathLst>
                <a:path extrusionOk="0" h="620" w="2001">
                  <a:moveTo>
                    <a:pt x="1" y="0"/>
                  </a:moveTo>
                  <a:lnTo>
                    <a:pt x="1" y="620"/>
                  </a:lnTo>
                  <a:lnTo>
                    <a:pt x="1668" y="620"/>
                  </a:lnTo>
                  <a:cubicBezTo>
                    <a:pt x="1834" y="620"/>
                    <a:pt x="2001" y="477"/>
                    <a:pt x="2001" y="310"/>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97"/>
            <p:cNvSpPr/>
            <p:nvPr/>
          </p:nvSpPr>
          <p:spPr>
            <a:xfrm>
              <a:off x="7897160" y="2052823"/>
              <a:ext cx="129452" cy="81729"/>
            </a:xfrm>
            <a:custGeom>
              <a:rect b="b" l="l" r="r" t="t"/>
              <a:pathLst>
                <a:path extrusionOk="0" h="2526" w="4001">
                  <a:moveTo>
                    <a:pt x="2001" y="1"/>
                  </a:moveTo>
                  <a:cubicBezTo>
                    <a:pt x="881" y="1"/>
                    <a:pt x="0" y="906"/>
                    <a:pt x="0" y="2001"/>
                  </a:cubicBezTo>
                  <a:lnTo>
                    <a:pt x="0" y="2215"/>
                  </a:lnTo>
                  <a:cubicBezTo>
                    <a:pt x="0" y="2382"/>
                    <a:pt x="143" y="2525"/>
                    <a:pt x="334" y="2525"/>
                  </a:cubicBezTo>
                  <a:lnTo>
                    <a:pt x="3668" y="2525"/>
                  </a:lnTo>
                  <a:cubicBezTo>
                    <a:pt x="3834" y="2525"/>
                    <a:pt x="4001" y="2382"/>
                    <a:pt x="4001" y="2215"/>
                  </a:cubicBezTo>
                  <a:lnTo>
                    <a:pt x="4001" y="2001"/>
                  </a:lnTo>
                  <a:cubicBezTo>
                    <a:pt x="4001" y="906"/>
                    <a:pt x="3096"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97"/>
            <p:cNvSpPr/>
            <p:nvPr/>
          </p:nvSpPr>
          <p:spPr>
            <a:xfrm>
              <a:off x="7961869" y="2052823"/>
              <a:ext cx="64742" cy="81729"/>
            </a:xfrm>
            <a:custGeom>
              <a:rect b="b" l="l" r="r" t="t"/>
              <a:pathLst>
                <a:path extrusionOk="0" h="2526" w="2001">
                  <a:moveTo>
                    <a:pt x="1" y="1"/>
                  </a:moveTo>
                  <a:lnTo>
                    <a:pt x="1" y="2501"/>
                  </a:lnTo>
                  <a:lnTo>
                    <a:pt x="1668" y="2501"/>
                  </a:lnTo>
                  <a:lnTo>
                    <a:pt x="1668" y="2525"/>
                  </a:lnTo>
                  <a:cubicBezTo>
                    <a:pt x="1834" y="2525"/>
                    <a:pt x="2001" y="2382"/>
                    <a:pt x="2001" y="2215"/>
                  </a:cubicBezTo>
                  <a:lnTo>
                    <a:pt x="2001" y="2001"/>
                  </a:lnTo>
                  <a:cubicBezTo>
                    <a:pt x="2001" y="906"/>
                    <a:pt x="1096"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97"/>
            <p:cNvSpPr/>
            <p:nvPr/>
          </p:nvSpPr>
          <p:spPr>
            <a:xfrm>
              <a:off x="7921038" y="1993485"/>
              <a:ext cx="80920" cy="80952"/>
            </a:xfrm>
            <a:custGeom>
              <a:rect b="b" l="l" r="r" t="t"/>
              <a:pathLst>
                <a:path extrusionOk="0" h="2502" w="2501">
                  <a:moveTo>
                    <a:pt x="1263" y="1"/>
                  </a:moveTo>
                  <a:cubicBezTo>
                    <a:pt x="572" y="1"/>
                    <a:pt x="0" y="549"/>
                    <a:pt x="0" y="1239"/>
                  </a:cubicBezTo>
                  <a:cubicBezTo>
                    <a:pt x="0" y="1930"/>
                    <a:pt x="572" y="2502"/>
                    <a:pt x="1263" y="2502"/>
                  </a:cubicBezTo>
                  <a:cubicBezTo>
                    <a:pt x="1953" y="2502"/>
                    <a:pt x="2501" y="1930"/>
                    <a:pt x="2501" y="1239"/>
                  </a:cubicBezTo>
                  <a:cubicBezTo>
                    <a:pt x="2501" y="549"/>
                    <a:pt x="1953"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97"/>
            <p:cNvSpPr/>
            <p:nvPr/>
          </p:nvSpPr>
          <p:spPr>
            <a:xfrm>
              <a:off x="7961869" y="1993485"/>
              <a:ext cx="40088" cy="80952"/>
            </a:xfrm>
            <a:custGeom>
              <a:rect b="b" l="l" r="r" t="t"/>
              <a:pathLst>
                <a:path extrusionOk="0" h="2502" w="1239">
                  <a:moveTo>
                    <a:pt x="1" y="1"/>
                  </a:moveTo>
                  <a:lnTo>
                    <a:pt x="1" y="2502"/>
                  </a:lnTo>
                  <a:cubicBezTo>
                    <a:pt x="691" y="2502"/>
                    <a:pt x="1239" y="1930"/>
                    <a:pt x="1239" y="1239"/>
                  </a:cubicBezTo>
                  <a:cubicBezTo>
                    <a:pt x="1239" y="549"/>
                    <a:pt x="691"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5" name="Google Shape;22745;p97"/>
          <p:cNvGrpSpPr/>
          <p:nvPr/>
        </p:nvGrpSpPr>
        <p:grpSpPr>
          <a:xfrm>
            <a:off x="8787762" y="3936454"/>
            <a:ext cx="542451" cy="542246"/>
            <a:chOff x="7768486" y="2490610"/>
            <a:chExt cx="347525" cy="347393"/>
          </a:xfrm>
        </p:grpSpPr>
        <p:sp>
          <p:nvSpPr>
            <p:cNvPr id="22746" name="Google Shape;22746;p97"/>
            <p:cNvSpPr/>
            <p:nvPr/>
          </p:nvSpPr>
          <p:spPr>
            <a:xfrm>
              <a:off x="8011954" y="2490610"/>
              <a:ext cx="103277" cy="64484"/>
            </a:xfrm>
            <a:custGeom>
              <a:rect b="b" l="l" r="r" t="t"/>
              <a:pathLst>
                <a:path extrusionOk="0" h="1993" w="3192">
                  <a:moveTo>
                    <a:pt x="303" y="0"/>
                  </a:moveTo>
                  <a:cubicBezTo>
                    <a:pt x="242" y="0"/>
                    <a:pt x="187" y="34"/>
                    <a:pt x="120" y="68"/>
                  </a:cubicBezTo>
                  <a:cubicBezTo>
                    <a:pt x="48" y="139"/>
                    <a:pt x="0" y="211"/>
                    <a:pt x="0" y="306"/>
                  </a:cubicBezTo>
                  <a:lnTo>
                    <a:pt x="0" y="1687"/>
                  </a:lnTo>
                  <a:cubicBezTo>
                    <a:pt x="0" y="1806"/>
                    <a:pt x="48" y="1878"/>
                    <a:pt x="120" y="1925"/>
                  </a:cubicBezTo>
                  <a:cubicBezTo>
                    <a:pt x="153" y="1959"/>
                    <a:pt x="223" y="1993"/>
                    <a:pt x="294" y="1993"/>
                  </a:cubicBezTo>
                  <a:cubicBezTo>
                    <a:pt x="324" y="1993"/>
                    <a:pt x="354" y="1987"/>
                    <a:pt x="382" y="1973"/>
                  </a:cubicBezTo>
                  <a:lnTo>
                    <a:pt x="2953" y="1282"/>
                  </a:lnTo>
                  <a:cubicBezTo>
                    <a:pt x="3096" y="1258"/>
                    <a:pt x="3192" y="1139"/>
                    <a:pt x="3192" y="996"/>
                  </a:cubicBezTo>
                  <a:cubicBezTo>
                    <a:pt x="3192" y="854"/>
                    <a:pt x="3096" y="735"/>
                    <a:pt x="2953" y="687"/>
                  </a:cubicBezTo>
                  <a:lnTo>
                    <a:pt x="382" y="20"/>
                  </a:lnTo>
                  <a:cubicBezTo>
                    <a:pt x="354" y="6"/>
                    <a:pt x="328" y="0"/>
                    <a:pt x="30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97"/>
            <p:cNvSpPr/>
            <p:nvPr/>
          </p:nvSpPr>
          <p:spPr>
            <a:xfrm>
              <a:off x="8011954" y="2523612"/>
              <a:ext cx="104054" cy="32549"/>
            </a:xfrm>
            <a:custGeom>
              <a:rect b="b" l="l" r="r" t="t"/>
              <a:pathLst>
                <a:path extrusionOk="0" h="1006" w="3216">
                  <a:moveTo>
                    <a:pt x="24" y="0"/>
                  </a:moveTo>
                  <a:lnTo>
                    <a:pt x="24" y="667"/>
                  </a:lnTo>
                  <a:lnTo>
                    <a:pt x="0" y="667"/>
                  </a:lnTo>
                  <a:cubicBezTo>
                    <a:pt x="0" y="715"/>
                    <a:pt x="0" y="786"/>
                    <a:pt x="48" y="834"/>
                  </a:cubicBezTo>
                  <a:cubicBezTo>
                    <a:pt x="131" y="937"/>
                    <a:pt x="232" y="1005"/>
                    <a:pt x="351" y="1005"/>
                  </a:cubicBezTo>
                  <a:cubicBezTo>
                    <a:pt x="369" y="1005"/>
                    <a:pt x="387" y="1004"/>
                    <a:pt x="405" y="1000"/>
                  </a:cubicBezTo>
                  <a:lnTo>
                    <a:pt x="2977" y="310"/>
                  </a:lnTo>
                  <a:cubicBezTo>
                    <a:pt x="3120" y="262"/>
                    <a:pt x="3215" y="167"/>
                    <a:pt x="3215"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97"/>
            <p:cNvSpPr/>
            <p:nvPr/>
          </p:nvSpPr>
          <p:spPr>
            <a:xfrm>
              <a:off x="7822421" y="2491257"/>
              <a:ext cx="200342" cy="64742"/>
            </a:xfrm>
            <a:custGeom>
              <a:rect b="b" l="l" r="r" t="t"/>
              <a:pathLst>
                <a:path extrusionOk="0" h="2001" w="6192">
                  <a:moveTo>
                    <a:pt x="310" y="0"/>
                  </a:moveTo>
                  <a:cubicBezTo>
                    <a:pt x="143" y="0"/>
                    <a:pt x="0" y="119"/>
                    <a:pt x="0" y="262"/>
                  </a:cubicBezTo>
                  <a:lnTo>
                    <a:pt x="0" y="1715"/>
                  </a:lnTo>
                  <a:cubicBezTo>
                    <a:pt x="0" y="1881"/>
                    <a:pt x="143" y="2000"/>
                    <a:pt x="310"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97"/>
            <p:cNvSpPr/>
            <p:nvPr/>
          </p:nvSpPr>
          <p:spPr>
            <a:xfrm>
              <a:off x="7822421" y="2522835"/>
              <a:ext cx="200342" cy="32387"/>
            </a:xfrm>
            <a:custGeom>
              <a:rect b="b" l="l" r="r" t="t"/>
              <a:pathLst>
                <a:path extrusionOk="0" h="1001" w="6192">
                  <a:moveTo>
                    <a:pt x="0" y="0"/>
                  </a:moveTo>
                  <a:lnTo>
                    <a:pt x="0" y="739"/>
                  </a:lnTo>
                  <a:cubicBezTo>
                    <a:pt x="0" y="882"/>
                    <a:pt x="143" y="1001"/>
                    <a:pt x="310" y="1001"/>
                  </a:cubicBezTo>
                  <a:lnTo>
                    <a:pt x="6192" y="1001"/>
                  </a:lnTo>
                  <a:lnTo>
                    <a:pt x="6192"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97"/>
            <p:cNvSpPr/>
            <p:nvPr/>
          </p:nvSpPr>
          <p:spPr>
            <a:xfrm>
              <a:off x="7768486" y="2491257"/>
              <a:ext cx="63966" cy="64742"/>
            </a:xfrm>
            <a:custGeom>
              <a:rect b="b" l="l" r="r" t="t"/>
              <a:pathLst>
                <a:path extrusionOk="0" h="2001" w="1977">
                  <a:moveTo>
                    <a:pt x="619" y="0"/>
                  </a:moveTo>
                  <a:cubicBezTo>
                    <a:pt x="262" y="0"/>
                    <a:pt x="0" y="262"/>
                    <a:pt x="0" y="619"/>
                  </a:cubicBezTo>
                  <a:lnTo>
                    <a:pt x="0" y="1357"/>
                  </a:lnTo>
                  <a:cubicBezTo>
                    <a:pt x="0" y="1715"/>
                    <a:pt x="262" y="2000"/>
                    <a:pt x="619" y="2000"/>
                  </a:cubicBezTo>
                  <a:lnTo>
                    <a:pt x="1977" y="2000"/>
                  </a:lnTo>
                  <a:lnTo>
                    <a:pt x="19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97"/>
            <p:cNvSpPr/>
            <p:nvPr/>
          </p:nvSpPr>
          <p:spPr>
            <a:xfrm>
              <a:off x="7768486" y="2522835"/>
              <a:ext cx="63966" cy="33164"/>
            </a:xfrm>
            <a:custGeom>
              <a:rect b="b" l="l" r="r" t="t"/>
              <a:pathLst>
                <a:path extrusionOk="0" h="1025" w="1977">
                  <a:moveTo>
                    <a:pt x="0" y="0"/>
                  </a:moveTo>
                  <a:lnTo>
                    <a:pt x="0" y="381"/>
                  </a:lnTo>
                  <a:cubicBezTo>
                    <a:pt x="0" y="739"/>
                    <a:pt x="262" y="1024"/>
                    <a:pt x="619" y="1024"/>
                  </a:cubicBezTo>
                  <a:lnTo>
                    <a:pt x="1977" y="1024"/>
                  </a:lnTo>
                  <a:lnTo>
                    <a:pt x="1977"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97"/>
            <p:cNvSpPr/>
            <p:nvPr/>
          </p:nvSpPr>
          <p:spPr>
            <a:xfrm>
              <a:off x="7768486" y="2614528"/>
              <a:ext cx="62445" cy="223476"/>
            </a:xfrm>
            <a:custGeom>
              <a:rect b="b" l="l" r="r" t="t"/>
              <a:pathLst>
                <a:path extrusionOk="0" h="6907" w="1930">
                  <a:moveTo>
                    <a:pt x="310" y="0"/>
                  </a:moveTo>
                  <a:cubicBezTo>
                    <a:pt x="143" y="0"/>
                    <a:pt x="0" y="143"/>
                    <a:pt x="0" y="334"/>
                  </a:cubicBezTo>
                  <a:lnTo>
                    <a:pt x="0" y="6573"/>
                  </a:lnTo>
                  <a:cubicBezTo>
                    <a:pt x="0" y="6764"/>
                    <a:pt x="143" y="6907"/>
                    <a:pt x="310" y="6907"/>
                  </a:cubicBezTo>
                  <a:lnTo>
                    <a:pt x="1929" y="6907"/>
                  </a:lnTo>
                  <a:lnTo>
                    <a:pt x="1929"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97"/>
            <p:cNvSpPr/>
            <p:nvPr/>
          </p:nvSpPr>
          <p:spPr>
            <a:xfrm>
              <a:off x="7810838" y="2614528"/>
              <a:ext cx="305172" cy="223476"/>
            </a:xfrm>
            <a:custGeom>
              <a:rect b="b" l="l" r="r" t="t"/>
              <a:pathLst>
                <a:path extrusionOk="0" h="6907" w="9432">
                  <a:moveTo>
                    <a:pt x="310" y="0"/>
                  </a:moveTo>
                  <a:cubicBezTo>
                    <a:pt x="144" y="0"/>
                    <a:pt x="1" y="143"/>
                    <a:pt x="1" y="334"/>
                  </a:cubicBezTo>
                  <a:lnTo>
                    <a:pt x="1" y="6287"/>
                  </a:lnTo>
                  <a:cubicBezTo>
                    <a:pt x="1" y="6645"/>
                    <a:pt x="263" y="6907"/>
                    <a:pt x="620" y="6907"/>
                  </a:cubicBezTo>
                  <a:lnTo>
                    <a:pt x="9074" y="6907"/>
                  </a:lnTo>
                  <a:cubicBezTo>
                    <a:pt x="9241" y="6907"/>
                    <a:pt x="9408" y="6764"/>
                    <a:pt x="9431" y="6573"/>
                  </a:cubicBezTo>
                  <a:lnTo>
                    <a:pt x="9431" y="334"/>
                  </a:lnTo>
                  <a:cubicBezTo>
                    <a:pt x="9431" y="143"/>
                    <a:pt x="9289" y="0"/>
                    <a:pt x="9098"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97"/>
            <p:cNvSpPr/>
            <p:nvPr/>
          </p:nvSpPr>
          <p:spPr>
            <a:xfrm>
              <a:off x="7941842" y="2614528"/>
              <a:ext cx="173390" cy="223476"/>
            </a:xfrm>
            <a:custGeom>
              <a:rect b="b" l="l" r="r" t="t"/>
              <a:pathLst>
                <a:path extrusionOk="0" h="6907" w="5359">
                  <a:moveTo>
                    <a:pt x="0" y="0"/>
                  </a:moveTo>
                  <a:lnTo>
                    <a:pt x="0" y="6907"/>
                  </a:lnTo>
                  <a:lnTo>
                    <a:pt x="5025" y="6907"/>
                  </a:lnTo>
                  <a:cubicBezTo>
                    <a:pt x="5192" y="6907"/>
                    <a:pt x="5359" y="6740"/>
                    <a:pt x="5359" y="6573"/>
                  </a:cubicBezTo>
                  <a:lnTo>
                    <a:pt x="5359" y="334"/>
                  </a:lnTo>
                  <a:cubicBezTo>
                    <a:pt x="5359" y="143"/>
                    <a:pt x="5192"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97"/>
            <p:cNvSpPr/>
            <p:nvPr/>
          </p:nvSpPr>
          <p:spPr>
            <a:xfrm>
              <a:off x="8027355" y="2655779"/>
              <a:ext cx="54745" cy="108357"/>
            </a:xfrm>
            <a:custGeom>
              <a:rect b="b" l="l" r="r" t="t"/>
              <a:pathLst>
                <a:path extrusionOk="0" h="3349" w="1692">
                  <a:moveTo>
                    <a:pt x="596" y="773"/>
                  </a:moveTo>
                  <a:lnTo>
                    <a:pt x="596" y="1226"/>
                  </a:lnTo>
                  <a:cubicBezTo>
                    <a:pt x="572" y="1202"/>
                    <a:pt x="572" y="1154"/>
                    <a:pt x="525" y="1154"/>
                  </a:cubicBezTo>
                  <a:cubicBezTo>
                    <a:pt x="477" y="1131"/>
                    <a:pt x="477" y="1035"/>
                    <a:pt x="477" y="964"/>
                  </a:cubicBezTo>
                  <a:cubicBezTo>
                    <a:pt x="477" y="892"/>
                    <a:pt x="525" y="797"/>
                    <a:pt x="596" y="773"/>
                  </a:cubicBezTo>
                  <a:close/>
                  <a:moveTo>
                    <a:pt x="1001" y="1821"/>
                  </a:moveTo>
                  <a:cubicBezTo>
                    <a:pt x="1215" y="1940"/>
                    <a:pt x="1215" y="2131"/>
                    <a:pt x="1215" y="2202"/>
                  </a:cubicBezTo>
                  <a:cubicBezTo>
                    <a:pt x="1191" y="2321"/>
                    <a:pt x="1120" y="2440"/>
                    <a:pt x="1001" y="2512"/>
                  </a:cubicBezTo>
                  <a:lnTo>
                    <a:pt x="1001" y="1821"/>
                  </a:lnTo>
                  <a:close/>
                  <a:moveTo>
                    <a:pt x="779" y="1"/>
                  </a:moveTo>
                  <a:cubicBezTo>
                    <a:pt x="681" y="1"/>
                    <a:pt x="596" y="101"/>
                    <a:pt x="596" y="202"/>
                  </a:cubicBezTo>
                  <a:lnTo>
                    <a:pt x="596" y="321"/>
                  </a:lnTo>
                  <a:lnTo>
                    <a:pt x="572" y="321"/>
                  </a:lnTo>
                  <a:cubicBezTo>
                    <a:pt x="334" y="416"/>
                    <a:pt x="120" y="631"/>
                    <a:pt x="96" y="892"/>
                  </a:cubicBezTo>
                  <a:cubicBezTo>
                    <a:pt x="25" y="1131"/>
                    <a:pt x="120" y="1369"/>
                    <a:pt x="287" y="1512"/>
                  </a:cubicBezTo>
                  <a:cubicBezTo>
                    <a:pt x="382" y="1583"/>
                    <a:pt x="477" y="1631"/>
                    <a:pt x="620" y="1702"/>
                  </a:cubicBezTo>
                  <a:lnTo>
                    <a:pt x="620" y="2583"/>
                  </a:lnTo>
                  <a:cubicBezTo>
                    <a:pt x="525" y="2583"/>
                    <a:pt x="477" y="2559"/>
                    <a:pt x="358" y="2464"/>
                  </a:cubicBezTo>
                  <a:cubicBezTo>
                    <a:pt x="319" y="2444"/>
                    <a:pt x="275" y="2433"/>
                    <a:pt x="234" y="2433"/>
                  </a:cubicBezTo>
                  <a:cubicBezTo>
                    <a:pt x="176" y="2433"/>
                    <a:pt x="124" y="2456"/>
                    <a:pt x="96" y="2512"/>
                  </a:cubicBezTo>
                  <a:cubicBezTo>
                    <a:pt x="1" y="2583"/>
                    <a:pt x="25" y="2750"/>
                    <a:pt x="120" y="2821"/>
                  </a:cubicBezTo>
                  <a:cubicBezTo>
                    <a:pt x="334" y="2941"/>
                    <a:pt x="453" y="3012"/>
                    <a:pt x="620" y="3012"/>
                  </a:cubicBezTo>
                  <a:lnTo>
                    <a:pt x="620" y="3131"/>
                  </a:lnTo>
                  <a:cubicBezTo>
                    <a:pt x="620" y="3250"/>
                    <a:pt x="691" y="3345"/>
                    <a:pt x="810" y="3345"/>
                  </a:cubicBezTo>
                  <a:cubicBezTo>
                    <a:pt x="821" y="3347"/>
                    <a:pt x="831" y="3348"/>
                    <a:pt x="842" y="3348"/>
                  </a:cubicBezTo>
                  <a:cubicBezTo>
                    <a:pt x="949" y="3348"/>
                    <a:pt x="1049" y="3240"/>
                    <a:pt x="1049" y="3131"/>
                  </a:cubicBezTo>
                  <a:lnTo>
                    <a:pt x="1049" y="2988"/>
                  </a:lnTo>
                  <a:cubicBezTo>
                    <a:pt x="1406" y="2893"/>
                    <a:pt x="1596" y="2583"/>
                    <a:pt x="1668" y="2298"/>
                  </a:cubicBezTo>
                  <a:cubicBezTo>
                    <a:pt x="1692" y="1916"/>
                    <a:pt x="1477" y="1583"/>
                    <a:pt x="1120" y="1440"/>
                  </a:cubicBezTo>
                  <a:cubicBezTo>
                    <a:pt x="1096" y="1440"/>
                    <a:pt x="1072" y="1393"/>
                    <a:pt x="1001" y="1393"/>
                  </a:cubicBezTo>
                  <a:lnTo>
                    <a:pt x="1001" y="702"/>
                  </a:lnTo>
                  <a:cubicBezTo>
                    <a:pt x="1072" y="750"/>
                    <a:pt x="1096" y="773"/>
                    <a:pt x="1096" y="773"/>
                  </a:cubicBezTo>
                  <a:cubicBezTo>
                    <a:pt x="1147" y="824"/>
                    <a:pt x="1205" y="848"/>
                    <a:pt x="1263" y="848"/>
                  </a:cubicBezTo>
                  <a:cubicBezTo>
                    <a:pt x="1312" y="848"/>
                    <a:pt x="1362" y="830"/>
                    <a:pt x="1406" y="797"/>
                  </a:cubicBezTo>
                  <a:cubicBezTo>
                    <a:pt x="1477" y="702"/>
                    <a:pt x="1477" y="607"/>
                    <a:pt x="1430" y="511"/>
                  </a:cubicBezTo>
                  <a:cubicBezTo>
                    <a:pt x="1358" y="416"/>
                    <a:pt x="1215" y="321"/>
                    <a:pt x="1001" y="297"/>
                  </a:cubicBezTo>
                  <a:lnTo>
                    <a:pt x="1001" y="202"/>
                  </a:lnTo>
                  <a:cubicBezTo>
                    <a:pt x="1001" y="83"/>
                    <a:pt x="953" y="11"/>
                    <a:pt x="834" y="11"/>
                  </a:cubicBezTo>
                  <a:cubicBezTo>
                    <a:pt x="816" y="4"/>
                    <a:pt x="797" y="1"/>
                    <a:pt x="7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97"/>
            <p:cNvSpPr/>
            <p:nvPr/>
          </p:nvSpPr>
          <p:spPr>
            <a:xfrm>
              <a:off x="7890204" y="2654582"/>
              <a:ext cx="123337" cy="20837"/>
            </a:xfrm>
            <a:custGeom>
              <a:rect b="b" l="l" r="r" t="t"/>
              <a:pathLst>
                <a:path extrusionOk="0" h="644" w="3812">
                  <a:moveTo>
                    <a:pt x="334" y="1"/>
                  </a:moveTo>
                  <a:cubicBezTo>
                    <a:pt x="167" y="1"/>
                    <a:pt x="1" y="191"/>
                    <a:pt x="48" y="358"/>
                  </a:cubicBezTo>
                  <a:cubicBezTo>
                    <a:pt x="72" y="525"/>
                    <a:pt x="215" y="644"/>
                    <a:pt x="358" y="644"/>
                  </a:cubicBezTo>
                  <a:lnTo>
                    <a:pt x="3502" y="644"/>
                  </a:lnTo>
                  <a:cubicBezTo>
                    <a:pt x="3668" y="644"/>
                    <a:pt x="3811" y="477"/>
                    <a:pt x="3787" y="286"/>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97"/>
            <p:cNvSpPr/>
            <p:nvPr/>
          </p:nvSpPr>
          <p:spPr>
            <a:xfrm>
              <a:off x="7890204" y="2695414"/>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77"/>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97"/>
            <p:cNvSpPr/>
            <p:nvPr/>
          </p:nvSpPr>
          <p:spPr>
            <a:xfrm>
              <a:off x="7890204" y="2737021"/>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30"/>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97"/>
            <p:cNvSpPr/>
            <p:nvPr/>
          </p:nvSpPr>
          <p:spPr>
            <a:xfrm>
              <a:off x="7890204" y="2777108"/>
              <a:ext cx="184197" cy="20060"/>
            </a:xfrm>
            <a:custGeom>
              <a:rect b="b" l="l" r="r" t="t"/>
              <a:pathLst>
                <a:path extrusionOk="0" h="620" w="5693">
                  <a:moveTo>
                    <a:pt x="334" y="0"/>
                  </a:moveTo>
                  <a:cubicBezTo>
                    <a:pt x="167" y="0"/>
                    <a:pt x="1" y="167"/>
                    <a:pt x="48" y="357"/>
                  </a:cubicBezTo>
                  <a:cubicBezTo>
                    <a:pt x="72" y="500"/>
                    <a:pt x="215" y="619"/>
                    <a:pt x="358" y="619"/>
                  </a:cubicBezTo>
                  <a:lnTo>
                    <a:pt x="5359" y="619"/>
                  </a:lnTo>
                  <a:cubicBezTo>
                    <a:pt x="5550" y="619"/>
                    <a:pt x="5692" y="453"/>
                    <a:pt x="5669" y="262"/>
                  </a:cubicBezTo>
                  <a:cubicBezTo>
                    <a:pt x="5645" y="119"/>
                    <a:pt x="5478" y="0"/>
                    <a:pt x="533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97"/>
            <p:cNvSpPr/>
            <p:nvPr/>
          </p:nvSpPr>
          <p:spPr>
            <a:xfrm>
              <a:off x="7941842" y="2654582"/>
              <a:ext cx="71699" cy="20837"/>
            </a:xfrm>
            <a:custGeom>
              <a:rect b="b" l="l" r="r" t="t"/>
              <a:pathLst>
                <a:path extrusionOk="0" h="644" w="2216">
                  <a:moveTo>
                    <a:pt x="0" y="1"/>
                  </a:moveTo>
                  <a:lnTo>
                    <a:pt x="0" y="644"/>
                  </a:lnTo>
                  <a:lnTo>
                    <a:pt x="1906" y="644"/>
                  </a:lnTo>
                  <a:cubicBezTo>
                    <a:pt x="2072" y="644"/>
                    <a:pt x="2215" y="477"/>
                    <a:pt x="2191" y="286"/>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97"/>
            <p:cNvSpPr/>
            <p:nvPr/>
          </p:nvSpPr>
          <p:spPr>
            <a:xfrm>
              <a:off x="7941842" y="2695414"/>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97"/>
            <p:cNvSpPr/>
            <p:nvPr/>
          </p:nvSpPr>
          <p:spPr>
            <a:xfrm>
              <a:off x="7941842" y="2737021"/>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97"/>
            <p:cNvSpPr/>
            <p:nvPr/>
          </p:nvSpPr>
          <p:spPr>
            <a:xfrm>
              <a:off x="7941842" y="2777108"/>
              <a:ext cx="132558" cy="20060"/>
            </a:xfrm>
            <a:custGeom>
              <a:rect b="b" l="l" r="r" t="t"/>
              <a:pathLst>
                <a:path extrusionOk="0" h="620" w="4097">
                  <a:moveTo>
                    <a:pt x="0" y="0"/>
                  </a:moveTo>
                  <a:lnTo>
                    <a:pt x="0" y="619"/>
                  </a:lnTo>
                  <a:lnTo>
                    <a:pt x="3763" y="619"/>
                  </a:lnTo>
                  <a:cubicBezTo>
                    <a:pt x="3954" y="619"/>
                    <a:pt x="4096" y="476"/>
                    <a:pt x="4073" y="262"/>
                  </a:cubicBezTo>
                  <a:cubicBezTo>
                    <a:pt x="4073" y="119"/>
                    <a:pt x="3930" y="0"/>
                    <a:pt x="3763"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97"/>
            <p:cNvSpPr/>
            <p:nvPr/>
          </p:nvSpPr>
          <p:spPr>
            <a:xfrm>
              <a:off x="7809317" y="2587544"/>
              <a:ext cx="61669" cy="230432"/>
            </a:xfrm>
            <a:custGeom>
              <a:rect b="b" l="l" r="r" t="t"/>
              <a:pathLst>
                <a:path extrusionOk="0" h="7122" w="1906">
                  <a:moveTo>
                    <a:pt x="1167" y="1"/>
                  </a:moveTo>
                  <a:cubicBezTo>
                    <a:pt x="548" y="1"/>
                    <a:pt x="0" y="501"/>
                    <a:pt x="0" y="1168"/>
                  </a:cubicBezTo>
                  <a:lnTo>
                    <a:pt x="0" y="7121"/>
                  </a:lnTo>
                  <a:cubicBezTo>
                    <a:pt x="0" y="6764"/>
                    <a:pt x="286" y="6478"/>
                    <a:pt x="643" y="6478"/>
                  </a:cubicBezTo>
                  <a:lnTo>
                    <a:pt x="1882" y="6478"/>
                  </a:lnTo>
                  <a:lnTo>
                    <a:pt x="1882" y="334"/>
                  </a:lnTo>
                  <a:cubicBezTo>
                    <a:pt x="1905" y="144"/>
                    <a:pt x="1763" y="1"/>
                    <a:pt x="159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5" name="Google Shape;22765;p97"/>
          <p:cNvGrpSpPr/>
          <p:nvPr/>
        </p:nvGrpSpPr>
        <p:grpSpPr>
          <a:xfrm>
            <a:off x="8788923" y="4798573"/>
            <a:ext cx="540078" cy="541235"/>
            <a:chOff x="7769230" y="3042932"/>
            <a:chExt cx="346004" cy="346745"/>
          </a:xfrm>
        </p:grpSpPr>
        <p:sp>
          <p:nvSpPr>
            <p:cNvPr id="22766" name="Google Shape;22766;p97"/>
            <p:cNvSpPr/>
            <p:nvPr/>
          </p:nvSpPr>
          <p:spPr>
            <a:xfrm>
              <a:off x="7769230" y="3042932"/>
              <a:ext cx="155692" cy="156436"/>
            </a:xfrm>
            <a:custGeom>
              <a:rect b="b" l="l" r="r" t="t"/>
              <a:pathLst>
                <a:path extrusionOk="0" h="4835" w="4812">
                  <a:moveTo>
                    <a:pt x="2406" y="0"/>
                  </a:moveTo>
                  <a:cubicBezTo>
                    <a:pt x="1073" y="0"/>
                    <a:pt x="1" y="1072"/>
                    <a:pt x="1" y="2405"/>
                  </a:cubicBezTo>
                  <a:cubicBezTo>
                    <a:pt x="1" y="3739"/>
                    <a:pt x="1073" y="4834"/>
                    <a:pt x="2406" y="4834"/>
                  </a:cubicBezTo>
                  <a:cubicBezTo>
                    <a:pt x="3740" y="4834"/>
                    <a:pt x="4811" y="3739"/>
                    <a:pt x="4811" y="2405"/>
                  </a:cubicBezTo>
                  <a:cubicBezTo>
                    <a:pt x="4811" y="1072"/>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97"/>
            <p:cNvSpPr/>
            <p:nvPr/>
          </p:nvSpPr>
          <p:spPr>
            <a:xfrm>
              <a:off x="7846299" y="3042932"/>
              <a:ext cx="77846" cy="154948"/>
            </a:xfrm>
            <a:custGeom>
              <a:rect b="b" l="l" r="r" t="t"/>
              <a:pathLst>
                <a:path extrusionOk="0" h="4789" w="2406">
                  <a:moveTo>
                    <a:pt x="0" y="0"/>
                  </a:moveTo>
                  <a:lnTo>
                    <a:pt x="0" y="4787"/>
                  </a:lnTo>
                  <a:cubicBezTo>
                    <a:pt x="29" y="4788"/>
                    <a:pt x="57" y="4788"/>
                    <a:pt x="86" y="4788"/>
                  </a:cubicBezTo>
                  <a:cubicBezTo>
                    <a:pt x="1379" y="4788"/>
                    <a:pt x="2406" y="3734"/>
                    <a:pt x="2406" y="2405"/>
                  </a:cubicBezTo>
                  <a:cubicBezTo>
                    <a:pt x="2406"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97"/>
            <p:cNvSpPr/>
            <p:nvPr/>
          </p:nvSpPr>
          <p:spPr>
            <a:xfrm>
              <a:off x="7789290" y="3062960"/>
              <a:ext cx="115604" cy="115604"/>
            </a:xfrm>
            <a:custGeom>
              <a:rect b="b" l="l" r="r" t="t"/>
              <a:pathLst>
                <a:path extrusionOk="0" h="3573" w="3573">
                  <a:moveTo>
                    <a:pt x="1786" y="0"/>
                  </a:moveTo>
                  <a:cubicBezTo>
                    <a:pt x="810" y="0"/>
                    <a:pt x="0" y="810"/>
                    <a:pt x="0" y="1786"/>
                  </a:cubicBezTo>
                  <a:cubicBezTo>
                    <a:pt x="0" y="2787"/>
                    <a:pt x="810" y="3572"/>
                    <a:pt x="1786" y="3572"/>
                  </a:cubicBezTo>
                  <a:cubicBezTo>
                    <a:pt x="2763" y="3572"/>
                    <a:pt x="3572" y="2787"/>
                    <a:pt x="3572" y="1786"/>
                  </a:cubicBezTo>
                  <a:cubicBezTo>
                    <a:pt x="3572" y="810"/>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97"/>
            <p:cNvSpPr/>
            <p:nvPr/>
          </p:nvSpPr>
          <p:spPr>
            <a:xfrm>
              <a:off x="7846299" y="3062960"/>
              <a:ext cx="57818" cy="114860"/>
            </a:xfrm>
            <a:custGeom>
              <a:rect b="b" l="l" r="r" t="t"/>
              <a:pathLst>
                <a:path extrusionOk="0" h="3550" w="1787">
                  <a:moveTo>
                    <a:pt x="0" y="0"/>
                  </a:moveTo>
                  <a:lnTo>
                    <a:pt x="0" y="3549"/>
                  </a:lnTo>
                  <a:cubicBezTo>
                    <a:pt x="15" y="3549"/>
                    <a:pt x="30" y="3549"/>
                    <a:pt x="45" y="3549"/>
                  </a:cubicBezTo>
                  <a:cubicBezTo>
                    <a:pt x="1024" y="3549"/>
                    <a:pt x="1786" y="2772"/>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97"/>
            <p:cNvSpPr/>
            <p:nvPr/>
          </p:nvSpPr>
          <p:spPr>
            <a:xfrm>
              <a:off x="7823165" y="3075287"/>
              <a:ext cx="47044" cy="88620"/>
            </a:xfrm>
            <a:custGeom>
              <a:rect b="b" l="l" r="r" t="t"/>
              <a:pathLst>
                <a:path extrusionOk="0" h="2739" w="1454">
                  <a:moveTo>
                    <a:pt x="572" y="620"/>
                  </a:moveTo>
                  <a:lnTo>
                    <a:pt x="572" y="1048"/>
                  </a:lnTo>
                  <a:cubicBezTo>
                    <a:pt x="525" y="1048"/>
                    <a:pt x="501" y="1024"/>
                    <a:pt x="477" y="1024"/>
                  </a:cubicBezTo>
                  <a:cubicBezTo>
                    <a:pt x="406" y="1001"/>
                    <a:pt x="406" y="905"/>
                    <a:pt x="406" y="810"/>
                  </a:cubicBezTo>
                  <a:cubicBezTo>
                    <a:pt x="406" y="762"/>
                    <a:pt x="477" y="667"/>
                    <a:pt x="572" y="620"/>
                  </a:cubicBezTo>
                  <a:close/>
                  <a:moveTo>
                    <a:pt x="882" y="1572"/>
                  </a:moveTo>
                  <a:cubicBezTo>
                    <a:pt x="1120" y="1644"/>
                    <a:pt x="1096" y="1858"/>
                    <a:pt x="1096" y="1929"/>
                  </a:cubicBezTo>
                  <a:cubicBezTo>
                    <a:pt x="1073" y="2048"/>
                    <a:pt x="1001" y="2167"/>
                    <a:pt x="882" y="2215"/>
                  </a:cubicBezTo>
                  <a:lnTo>
                    <a:pt x="882" y="1572"/>
                  </a:lnTo>
                  <a:close/>
                  <a:moveTo>
                    <a:pt x="715" y="0"/>
                  </a:moveTo>
                  <a:cubicBezTo>
                    <a:pt x="620" y="0"/>
                    <a:pt x="525" y="72"/>
                    <a:pt x="525" y="167"/>
                  </a:cubicBezTo>
                  <a:lnTo>
                    <a:pt x="525" y="286"/>
                  </a:lnTo>
                  <a:lnTo>
                    <a:pt x="477" y="286"/>
                  </a:lnTo>
                  <a:cubicBezTo>
                    <a:pt x="263" y="334"/>
                    <a:pt x="120" y="524"/>
                    <a:pt x="96" y="715"/>
                  </a:cubicBezTo>
                  <a:cubicBezTo>
                    <a:pt x="49" y="929"/>
                    <a:pt x="120" y="1120"/>
                    <a:pt x="263" y="1239"/>
                  </a:cubicBezTo>
                  <a:cubicBezTo>
                    <a:pt x="334" y="1286"/>
                    <a:pt x="406" y="1358"/>
                    <a:pt x="525" y="1382"/>
                  </a:cubicBezTo>
                  <a:lnTo>
                    <a:pt x="525" y="2191"/>
                  </a:lnTo>
                  <a:cubicBezTo>
                    <a:pt x="453" y="2191"/>
                    <a:pt x="382" y="2144"/>
                    <a:pt x="263" y="2072"/>
                  </a:cubicBezTo>
                  <a:cubicBezTo>
                    <a:pt x="241" y="2051"/>
                    <a:pt x="210" y="2039"/>
                    <a:pt x="176" y="2039"/>
                  </a:cubicBezTo>
                  <a:cubicBezTo>
                    <a:pt x="134" y="2039"/>
                    <a:pt x="88" y="2057"/>
                    <a:pt x="49" y="2096"/>
                  </a:cubicBezTo>
                  <a:cubicBezTo>
                    <a:pt x="1" y="2144"/>
                    <a:pt x="1" y="2287"/>
                    <a:pt x="96" y="2334"/>
                  </a:cubicBezTo>
                  <a:cubicBezTo>
                    <a:pt x="263" y="2453"/>
                    <a:pt x="382" y="2477"/>
                    <a:pt x="525" y="2477"/>
                  </a:cubicBezTo>
                  <a:lnTo>
                    <a:pt x="525" y="2596"/>
                  </a:lnTo>
                  <a:cubicBezTo>
                    <a:pt x="525" y="2691"/>
                    <a:pt x="596" y="2739"/>
                    <a:pt x="692" y="2739"/>
                  </a:cubicBezTo>
                  <a:cubicBezTo>
                    <a:pt x="763" y="2739"/>
                    <a:pt x="858" y="2691"/>
                    <a:pt x="858" y="2596"/>
                  </a:cubicBezTo>
                  <a:lnTo>
                    <a:pt x="858" y="2453"/>
                  </a:lnTo>
                  <a:cubicBezTo>
                    <a:pt x="1168" y="2382"/>
                    <a:pt x="1335" y="2120"/>
                    <a:pt x="1406" y="1882"/>
                  </a:cubicBezTo>
                  <a:cubicBezTo>
                    <a:pt x="1454" y="1644"/>
                    <a:pt x="1311" y="1358"/>
                    <a:pt x="977" y="1263"/>
                  </a:cubicBezTo>
                  <a:cubicBezTo>
                    <a:pt x="954" y="1263"/>
                    <a:pt x="930" y="1239"/>
                    <a:pt x="858" y="1239"/>
                  </a:cubicBezTo>
                  <a:lnTo>
                    <a:pt x="858" y="596"/>
                  </a:lnTo>
                  <a:cubicBezTo>
                    <a:pt x="954" y="643"/>
                    <a:pt x="977" y="667"/>
                    <a:pt x="977" y="667"/>
                  </a:cubicBezTo>
                  <a:cubicBezTo>
                    <a:pt x="1013" y="691"/>
                    <a:pt x="1049" y="703"/>
                    <a:pt x="1084" y="703"/>
                  </a:cubicBezTo>
                  <a:cubicBezTo>
                    <a:pt x="1120" y="703"/>
                    <a:pt x="1156" y="691"/>
                    <a:pt x="1192" y="667"/>
                  </a:cubicBezTo>
                  <a:cubicBezTo>
                    <a:pt x="1239" y="596"/>
                    <a:pt x="1239" y="524"/>
                    <a:pt x="1215" y="453"/>
                  </a:cubicBezTo>
                  <a:cubicBezTo>
                    <a:pt x="1168" y="405"/>
                    <a:pt x="1049" y="310"/>
                    <a:pt x="858" y="286"/>
                  </a:cubicBezTo>
                  <a:lnTo>
                    <a:pt x="858" y="167"/>
                  </a:lnTo>
                  <a:cubicBezTo>
                    <a:pt x="858"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97"/>
            <p:cNvSpPr/>
            <p:nvPr/>
          </p:nvSpPr>
          <p:spPr>
            <a:xfrm>
              <a:off x="7847075" y="3074510"/>
              <a:ext cx="23910" cy="92503"/>
            </a:xfrm>
            <a:custGeom>
              <a:rect b="b" l="l" r="r" t="t"/>
              <a:pathLst>
                <a:path extrusionOk="0" h="2859" w="739">
                  <a:moveTo>
                    <a:pt x="143" y="1596"/>
                  </a:moveTo>
                  <a:cubicBezTo>
                    <a:pt x="381" y="1668"/>
                    <a:pt x="357" y="1882"/>
                    <a:pt x="357" y="1953"/>
                  </a:cubicBezTo>
                  <a:cubicBezTo>
                    <a:pt x="334" y="2072"/>
                    <a:pt x="262" y="2191"/>
                    <a:pt x="143" y="2239"/>
                  </a:cubicBezTo>
                  <a:lnTo>
                    <a:pt x="143" y="1596"/>
                  </a:lnTo>
                  <a:close/>
                  <a:moveTo>
                    <a:pt x="0" y="1"/>
                  </a:moveTo>
                  <a:lnTo>
                    <a:pt x="0" y="2858"/>
                  </a:lnTo>
                  <a:cubicBezTo>
                    <a:pt x="95" y="2858"/>
                    <a:pt x="143" y="2763"/>
                    <a:pt x="143" y="2715"/>
                  </a:cubicBezTo>
                  <a:lnTo>
                    <a:pt x="143" y="2572"/>
                  </a:lnTo>
                  <a:cubicBezTo>
                    <a:pt x="453" y="2501"/>
                    <a:pt x="667" y="2239"/>
                    <a:pt x="691" y="2001"/>
                  </a:cubicBezTo>
                  <a:cubicBezTo>
                    <a:pt x="738" y="1668"/>
                    <a:pt x="572" y="1382"/>
                    <a:pt x="238" y="1287"/>
                  </a:cubicBezTo>
                  <a:cubicBezTo>
                    <a:pt x="215" y="1287"/>
                    <a:pt x="191" y="1263"/>
                    <a:pt x="119" y="1263"/>
                  </a:cubicBezTo>
                  <a:lnTo>
                    <a:pt x="119" y="620"/>
                  </a:lnTo>
                  <a:cubicBezTo>
                    <a:pt x="215" y="667"/>
                    <a:pt x="238" y="691"/>
                    <a:pt x="238" y="691"/>
                  </a:cubicBezTo>
                  <a:cubicBezTo>
                    <a:pt x="274" y="715"/>
                    <a:pt x="310" y="727"/>
                    <a:pt x="348" y="727"/>
                  </a:cubicBezTo>
                  <a:cubicBezTo>
                    <a:pt x="387" y="727"/>
                    <a:pt x="429" y="715"/>
                    <a:pt x="476" y="691"/>
                  </a:cubicBezTo>
                  <a:cubicBezTo>
                    <a:pt x="548" y="620"/>
                    <a:pt x="548" y="548"/>
                    <a:pt x="500" y="453"/>
                  </a:cubicBezTo>
                  <a:cubicBezTo>
                    <a:pt x="453" y="382"/>
                    <a:pt x="334" y="310"/>
                    <a:pt x="143" y="263"/>
                  </a:cubicBezTo>
                  <a:lnTo>
                    <a:pt x="143" y="143"/>
                  </a:lnTo>
                  <a:cubicBezTo>
                    <a:pt x="143" y="72"/>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97"/>
            <p:cNvSpPr/>
            <p:nvPr/>
          </p:nvSpPr>
          <p:spPr>
            <a:xfrm>
              <a:off x="7897160" y="3247088"/>
              <a:ext cx="88620" cy="142588"/>
            </a:xfrm>
            <a:custGeom>
              <a:rect b="b" l="l" r="r" t="t"/>
              <a:pathLst>
                <a:path extrusionOk="0" h="4407" w="2739">
                  <a:moveTo>
                    <a:pt x="334" y="1"/>
                  </a:moveTo>
                  <a:cubicBezTo>
                    <a:pt x="143" y="1"/>
                    <a:pt x="0" y="144"/>
                    <a:pt x="0" y="334"/>
                  </a:cubicBezTo>
                  <a:lnTo>
                    <a:pt x="0" y="4073"/>
                  </a:lnTo>
                  <a:cubicBezTo>
                    <a:pt x="0" y="4264"/>
                    <a:pt x="143" y="4407"/>
                    <a:pt x="334" y="4407"/>
                  </a:cubicBezTo>
                  <a:lnTo>
                    <a:pt x="2405" y="4407"/>
                  </a:lnTo>
                  <a:cubicBezTo>
                    <a:pt x="2596" y="4407"/>
                    <a:pt x="2739" y="4264"/>
                    <a:pt x="2739" y="4073"/>
                  </a:cubicBezTo>
                  <a:lnTo>
                    <a:pt x="2739" y="334"/>
                  </a:lnTo>
                  <a:cubicBezTo>
                    <a:pt x="2739" y="144"/>
                    <a:pt x="2596" y="1"/>
                    <a:pt x="240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97"/>
            <p:cNvSpPr/>
            <p:nvPr/>
          </p:nvSpPr>
          <p:spPr>
            <a:xfrm>
              <a:off x="8026578" y="3205481"/>
              <a:ext cx="88653" cy="184197"/>
            </a:xfrm>
            <a:custGeom>
              <a:rect b="b" l="l" r="r" t="t"/>
              <a:pathLst>
                <a:path extrusionOk="0" h="5693" w="2740">
                  <a:moveTo>
                    <a:pt x="311" y="1"/>
                  </a:moveTo>
                  <a:cubicBezTo>
                    <a:pt x="144" y="1"/>
                    <a:pt x="1" y="144"/>
                    <a:pt x="1" y="334"/>
                  </a:cubicBezTo>
                  <a:lnTo>
                    <a:pt x="1" y="5359"/>
                  </a:lnTo>
                  <a:cubicBezTo>
                    <a:pt x="1" y="5550"/>
                    <a:pt x="144" y="5693"/>
                    <a:pt x="311" y="5693"/>
                  </a:cubicBezTo>
                  <a:lnTo>
                    <a:pt x="2406" y="5693"/>
                  </a:lnTo>
                  <a:cubicBezTo>
                    <a:pt x="2549" y="5693"/>
                    <a:pt x="2692" y="5550"/>
                    <a:pt x="2740" y="5359"/>
                  </a:cubicBezTo>
                  <a:lnTo>
                    <a:pt x="2740" y="334"/>
                  </a:lnTo>
                  <a:cubicBezTo>
                    <a:pt x="2740" y="144"/>
                    <a:pt x="2573" y="1"/>
                    <a:pt x="2406"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97"/>
            <p:cNvSpPr/>
            <p:nvPr/>
          </p:nvSpPr>
          <p:spPr>
            <a:xfrm>
              <a:off x="7769230" y="3287176"/>
              <a:ext cx="88653" cy="102501"/>
            </a:xfrm>
            <a:custGeom>
              <a:rect b="b" l="l" r="r" t="t"/>
              <a:pathLst>
                <a:path extrusionOk="0" h="3168" w="2740">
                  <a:moveTo>
                    <a:pt x="334" y="0"/>
                  </a:moveTo>
                  <a:cubicBezTo>
                    <a:pt x="144" y="0"/>
                    <a:pt x="1" y="167"/>
                    <a:pt x="1" y="334"/>
                  </a:cubicBezTo>
                  <a:lnTo>
                    <a:pt x="1" y="2834"/>
                  </a:lnTo>
                  <a:cubicBezTo>
                    <a:pt x="1" y="3025"/>
                    <a:pt x="144" y="3168"/>
                    <a:pt x="334" y="3168"/>
                  </a:cubicBezTo>
                  <a:lnTo>
                    <a:pt x="2406" y="3168"/>
                  </a:lnTo>
                  <a:cubicBezTo>
                    <a:pt x="2597" y="3168"/>
                    <a:pt x="2716" y="3025"/>
                    <a:pt x="2740" y="2834"/>
                  </a:cubicBezTo>
                  <a:lnTo>
                    <a:pt x="2740" y="334"/>
                  </a:lnTo>
                  <a:cubicBezTo>
                    <a:pt x="2740" y="167"/>
                    <a:pt x="2597" y="0"/>
                    <a:pt x="240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97"/>
            <p:cNvSpPr/>
            <p:nvPr/>
          </p:nvSpPr>
          <p:spPr>
            <a:xfrm>
              <a:off x="7770006" y="3042932"/>
              <a:ext cx="345228" cy="208819"/>
            </a:xfrm>
            <a:custGeom>
              <a:rect b="b" l="l" r="r" t="t"/>
              <a:pathLst>
                <a:path extrusionOk="0" h="6454" w="10670">
                  <a:moveTo>
                    <a:pt x="8645" y="0"/>
                  </a:moveTo>
                  <a:cubicBezTo>
                    <a:pt x="8550" y="0"/>
                    <a:pt x="8455" y="48"/>
                    <a:pt x="8407" y="143"/>
                  </a:cubicBezTo>
                  <a:cubicBezTo>
                    <a:pt x="8241" y="381"/>
                    <a:pt x="8431" y="619"/>
                    <a:pt x="8669" y="619"/>
                  </a:cubicBezTo>
                  <a:lnTo>
                    <a:pt x="9527" y="619"/>
                  </a:lnTo>
                  <a:lnTo>
                    <a:pt x="9122" y="1048"/>
                  </a:lnTo>
                  <a:cubicBezTo>
                    <a:pt x="7240" y="2882"/>
                    <a:pt x="4383" y="5692"/>
                    <a:pt x="310" y="5835"/>
                  </a:cubicBezTo>
                  <a:cubicBezTo>
                    <a:pt x="120" y="5835"/>
                    <a:pt x="1" y="5978"/>
                    <a:pt x="1" y="6168"/>
                  </a:cubicBezTo>
                  <a:cubicBezTo>
                    <a:pt x="1" y="6335"/>
                    <a:pt x="144" y="6454"/>
                    <a:pt x="334" y="6454"/>
                  </a:cubicBezTo>
                  <a:cubicBezTo>
                    <a:pt x="4668" y="6287"/>
                    <a:pt x="7621" y="3406"/>
                    <a:pt x="9550" y="1500"/>
                  </a:cubicBezTo>
                  <a:cubicBezTo>
                    <a:pt x="9717" y="1334"/>
                    <a:pt x="9884" y="1167"/>
                    <a:pt x="10027" y="1048"/>
                  </a:cubicBezTo>
                  <a:lnTo>
                    <a:pt x="10027" y="2024"/>
                  </a:lnTo>
                  <a:cubicBezTo>
                    <a:pt x="10027" y="2120"/>
                    <a:pt x="10098" y="2215"/>
                    <a:pt x="10193" y="2263"/>
                  </a:cubicBezTo>
                  <a:cubicBezTo>
                    <a:pt x="10254" y="2299"/>
                    <a:pt x="10315" y="2315"/>
                    <a:pt x="10372" y="2315"/>
                  </a:cubicBezTo>
                  <a:cubicBezTo>
                    <a:pt x="10538" y="2315"/>
                    <a:pt x="10670" y="2178"/>
                    <a:pt x="10670" y="2001"/>
                  </a:cubicBezTo>
                  <a:lnTo>
                    <a:pt x="10670" y="334"/>
                  </a:lnTo>
                  <a:cubicBezTo>
                    <a:pt x="10622" y="143"/>
                    <a:pt x="10479" y="0"/>
                    <a:pt x="1033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97"/>
            <p:cNvSpPr/>
            <p:nvPr/>
          </p:nvSpPr>
          <p:spPr>
            <a:xfrm>
              <a:off x="7941842" y="3042932"/>
              <a:ext cx="171837" cy="159510"/>
            </a:xfrm>
            <a:custGeom>
              <a:rect b="b" l="l" r="r" t="t"/>
              <a:pathLst>
                <a:path extrusionOk="0" h="4930" w="5311">
                  <a:moveTo>
                    <a:pt x="3358" y="0"/>
                  </a:moveTo>
                  <a:cubicBezTo>
                    <a:pt x="3215" y="0"/>
                    <a:pt x="3049" y="119"/>
                    <a:pt x="3025" y="262"/>
                  </a:cubicBezTo>
                  <a:cubicBezTo>
                    <a:pt x="3001" y="453"/>
                    <a:pt x="3144" y="619"/>
                    <a:pt x="3334" y="619"/>
                  </a:cubicBezTo>
                  <a:lnTo>
                    <a:pt x="4192" y="619"/>
                  </a:lnTo>
                  <a:lnTo>
                    <a:pt x="3763" y="1048"/>
                  </a:lnTo>
                  <a:cubicBezTo>
                    <a:pt x="2787" y="2001"/>
                    <a:pt x="1548" y="3239"/>
                    <a:pt x="0" y="4191"/>
                  </a:cubicBezTo>
                  <a:lnTo>
                    <a:pt x="0" y="4930"/>
                  </a:lnTo>
                  <a:cubicBezTo>
                    <a:pt x="1739" y="3906"/>
                    <a:pt x="3144" y="2548"/>
                    <a:pt x="4216" y="1477"/>
                  </a:cubicBezTo>
                  <a:cubicBezTo>
                    <a:pt x="4358" y="1334"/>
                    <a:pt x="4549" y="1167"/>
                    <a:pt x="4692" y="1048"/>
                  </a:cubicBezTo>
                  <a:lnTo>
                    <a:pt x="4692" y="2001"/>
                  </a:lnTo>
                  <a:cubicBezTo>
                    <a:pt x="4692" y="2143"/>
                    <a:pt x="4811" y="2286"/>
                    <a:pt x="4954" y="2310"/>
                  </a:cubicBezTo>
                  <a:cubicBezTo>
                    <a:pt x="4976" y="2316"/>
                    <a:pt x="4998" y="2318"/>
                    <a:pt x="5020" y="2318"/>
                  </a:cubicBezTo>
                  <a:cubicBezTo>
                    <a:pt x="5181" y="2318"/>
                    <a:pt x="5311" y="2171"/>
                    <a:pt x="5311" y="2024"/>
                  </a:cubicBezTo>
                  <a:lnTo>
                    <a:pt x="5311" y="357"/>
                  </a:lnTo>
                  <a:cubicBezTo>
                    <a:pt x="5311" y="143"/>
                    <a:pt x="5168"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97"/>
            <p:cNvSpPr/>
            <p:nvPr/>
          </p:nvSpPr>
          <p:spPr>
            <a:xfrm>
              <a:off x="7941842" y="3247088"/>
              <a:ext cx="43938" cy="141812"/>
            </a:xfrm>
            <a:custGeom>
              <a:rect b="b" l="l" r="r" t="t"/>
              <a:pathLst>
                <a:path extrusionOk="0" h="4383" w="1358">
                  <a:moveTo>
                    <a:pt x="0" y="1"/>
                  </a:moveTo>
                  <a:lnTo>
                    <a:pt x="0" y="4383"/>
                  </a:lnTo>
                  <a:lnTo>
                    <a:pt x="1024" y="4383"/>
                  </a:lnTo>
                  <a:cubicBezTo>
                    <a:pt x="1215" y="4383"/>
                    <a:pt x="1358" y="4240"/>
                    <a:pt x="1358" y="4049"/>
                  </a:cubicBezTo>
                  <a:lnTo>
                    <a:pt x="1358" y="311"/>
                  </a:lnTo>
                  <a:cubicBezTo>
                    <a:pt x="1358" y="144"/>
                    <a:pt x="1215" y="1"/>
                    <a:pt x="102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8" name="Google Shape;22778;p97"/>
          <p:cNvGrpSpPr/>
          <p:nvPr/>
        </p:nvGrpSpPr>
        <p:grpSpPr>
          <a:xfrm>
            <a:off x="8787762" y="5662056"/>
            <a:ext cx="541237" cy="542495"/>
            <a:chOff x="7768486" y="3596128"/>
            <a:chExt cx="346747" cy="347553"/>
          </a:xfrm>
        </p:grpSpPr>
        <p:sp>
          <p:nvSpPr>
            <p:cNvPr id="22779" name="Google Shape;22779;p97"/>
            <p:cNvSpPr/>
            <p:nvPr/>
          </p:nvSpPr>
          <p:spPr>
            <a:xfrm>
              <a:off x="7890204" y="3596128"/>
              <a:ext cx="225029" cy="196524"/>
            </a:xfrm>
            <a:custGeom>
              <a:rect b="b" l="l" r="r" t="t"/>
              <a:pathLst>
                <a:path extrusionOk="0" h="6074" w="6955">
                  <a:moveTo>
                    <a:pt x="953" y="1"/>
                  </a:moveTo>
                  <a:cubicBezTo>
                    <a:pt x="429" y="1"/>
                    <a:pt x="1" y="430"/>
                    <a:pt x="1" y="953"/>
                  </a:cubicBezTo>
                  <a:lnTo>
                    <a:pt x="1" y="5121"/>
                  </a:lnTo>
                  <a:cubicBezTo>
                    <a:pt x="1" y="5645"/>
                    <a:pt x="453" y="6074"/>
                    <a:pt x="953" y="6074"/>
                  </a:cubicBezTo>
                  <a:lnTo>
                    <a:pt x="6002" y="6074"/>
                  </a:lnTo>
                  <a:cubicBezTo>
                    <a:pt x="6526" y="6074"/>
                    <a:pt x="6955" y="5645"/>
                    <a:pt x="6955" y="5121"/>
                  </a:cubicBezTo>
                  <a:lnTo>
                    <a:pt x="6955" y="953"/>
                  </a:lnTo>
                  <a:cubicBezTo>
                    <a:pt x="6955" y="406"/>
                    <a:pt x="6502" y="1"/>
                    <a:pt x="600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97"/>
            <p:cNvSpPr/>
            <p:nvPr/>
          </p:nvSpPr>
          <p:spPr>
            <a:xfrm>
              <a:off x="8003477" y="3596904"/>
              <a:ext cx="111754" cy="196524"/>
            </a:xfrm>
            <a:custGeom>
              <a:rect b="b" l="l" r="r" t="t"/>
              <a:pathLst>
                <a:path extrusionOk="0" h="6074" w="3454">
                  <a:moveTo>
                    <a:pt x="1" y="1"/>
                  </a:moveTo>
                  <a:lnTo>
                    <a:pt x="1" y="6073"/>
                  </a:lnTo>
                  <a:lnTo>
                    <a:pt x="2501" y="6073"/>
                  </a:lnTo>
                  <a:cubicBezTo>
                    <a:pt x="3001" y="6073"/>
                    <a:pt x="3454" y="5645"/>
                    <a:pt x="3454" y="5121"/>
                  </a:cubicBezTo>
                  <a:lnTo>
                    <a:pt x="3454" y="953"/>
                  </a:lnTo>
                  <a:cubicBezTo>
                    <a:pt x="3454" y="406"/>
                    <a:pt x="3025" y="1"/>
                    <a:pt x="25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97"/>
            <p:cNvSpPr/>
            <p:nvPr/>
          </p:nvSpPr>
          <p:spPr>
            <a:xfrm>
              <a:off x="8053562" y="3636215"/>
              <a:ext cx="20837" cy="115604"/>
            </a:xfrm>
            <a:custGeom>
              <a:rect b="b" l="l" r="r" t="t"/>
              <a:pathLst>
                <a:path extrusionOk="0" h="3573" w="644">
                  <a:moveTo>
                    <a:pt x="310" y="0"/>
                  </a:moveTo>
                  <a:cubicBezTo>
                    <a:pt x="143" y="0"/>
                    <a:pt x="0" y="143"/>
                    <a:pt x="0" y="334"/>
                  </a:cubicBezTo>
                  <a:lnTo>
                    <a:pt x="0" y="3239"/>
                  </a:lnTo>
                  <a:cubicBezTo>
                    <a:pt x="0" y="3429"/>
                    <a:pt x="143" y="3572"/>
                    <a:pt x="310" y="3572"/>
                  </a:cubicBezTo>
                  <a:cubicBezTo>
                    <a:pt x="501" y="3572"/>
                    <a:pt x="643" y="3429"/>
                    <a:pt x="643" y="3239"/>
                  </a:cubicBezTo>
                  <a:lnTo>
                    <a:pt x="643" y="334"/>
                  </a:lnTo>
                  <a:cubicBezTo>
                    <a:pt x="643" y="143"/>
                    <a:pt x="501" y="0"/>
                    <a:pt x="31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97"/>
            <p:cNvSpPr/>
            <p:nvPr/>
          </p:nvSpPr>
          <p:spPr>
            <a:xfrm>
              <a:off x="8012731" y="3656242"/>
              <a:ext cx="21613" cy="95577"/>
            </a:xfrm>
            <a:custGeom>
              <a:rect b="b" l="l" r="r" t="t"/>
              <a:pathLst>
                <a:path extrusionOk="0" h="2954" w="668">
                  <a:moveTo>
                    <a:pt x="334" y="0"/>
                  </a:moveTo>
                  <a:cubicBezTo>
                    <a:pt x="143" y="0"/>
                    <a:pt x="0" y="167"/>
                    <a:pt x="0" y="334"/>
                  </a:cubicBezTo>
                  <a:lnTo>
                    <a:pt x="0" y="2620"/>
                  </a:lnTo>
                  <a:cubicBezTo>
                    <a:pt x="0" y="2810"/>
                    <a:pt x="143" y="2953"/>
                    <a:pt x="334" y="2953"/>
                  </a:cubicBezTo>
                  <a:cubicBezTo>
                    <a:pt x="500" y="2953"/>
                    <a:pt x="667" y="2810"/>
                    <a:pt x="667" y="2620"/>
                  </a:cubicBezTo>
                  <a:lnTo>
                    <a:pt x="667" y="334"/>
                  </a:lnTo>
                  <a:cubicBezTo>
                    <a:pt x="667" y="167"/>
                    <a:pt x="500" y="0"/>
                    <a:pt x="334"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97"/>
            <p:cNvSpPr/>
            <p:nvPr/>
          </p:nvSpPr>
          <p:spPr>
            <a:xfrm>
              <a:off x="7972643" y="3676269"/>
              <a:ext cx="20837" cy="75549"/>
            </a:xfrm>
            <a:custGeom>
              <a:rect b="b" l="l" r="r" t="t"/>
              <a:pathLst>
                <a:path extrusionOk="0" h="2335" w="644">
                  <a:moveTo>
                    <a:pt x="311" y="1"/>
                  </a:moveTo>
                  <a:cubicBezTo>
                    <a:pt x="144" y="1"/>
                    <a:pt x="1" y="167"/>
                    <a:pt x="1" y="334"/>
                  </a:cubicBezTo>
                  <a:lnTo>
                    <a:pt x="1" y="2001"/>
                  </a:lnTo>
                  <a:cubicBezTo>
                    <a:pt x="1" y="2191"/>
                    <a:pt x="144" y="2334"/>
                    <a:pt x="311" y="2334"/>
                  </a:cubicBezTo>
                  <a:cubicBezTo>
                    <a:pt x="501" y="2334"/>
                    <a:pt x="620" y="2191"/>
                    <a:pt x="644" y="2001"/>
                  </a:cubicBezTo>
                  <a:lnTo>
                    <a:pt x="644" y="334"/>
                  </a:lnTo>
                  <a:cubicBezTo>
                    <a:pt x="644" y="167"/>
                    <a:pt x="501" y="1"/>
                    <a:pt x="311"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97"/>
            <p:cNvSpPr/>
            <p:nvPr/>
          </p:nvSpPr>
          <p:spPr>
            <a:xfrm>
              <a:off x="7931812" y="3697073"/>
              <a:ext cx="21613" cy="54745"/>
            </a:xfrm>
            <a:custGeom>
              <a:rect b="b" l="l" r="r" t="t"/>
              <a:pathLst>
                <a:path extrusionOk="0" h="1692" w="668">
                  <a:moveTo>
                    <a:pt x="334" y="1"/>
                  </a:moveTo>
                  <a:cubicBezTo>
                    <a:pt x="144" y="1"/>
                    <a:pt x="1" y="143"/>
                    <a:pt x="1" y="334"/>
                  </a:cubicBezTo>
                  <a:lnTo>
                    <a:pt x="1" y="1358"/>
                  </a:lnTo>
                  <a:cubicBezTo>
                    <a:pt x="1" y="1548"/>
                    <a:pt x="144" y="1691"/>
                    <a:pt x="334" y="1691"/>
                  </a:cubicBezTo>
                  <a:cubicBezTo>
                    <a:pt x="501" y="1691"/>
                    <a:pt x="620" y="1548"/>
                    <a:pt x="668" y="1358"/>
                  </a:cubicBezTo>
                  <a:lnTo>
                    <a:pt x="668" y="334"/>
                  </a:lnTo>
                  <a:cubicBezTo>
                    <a:pt x="668" y="143"/>
                    <a:pt x="50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97"/>
            <p:cNvSpPr/>
            <p:nvPr/>
          </p:nvSpPr>
          <p:spPr>
            <a:xfrm>
              <a:off x="7931035" y="3636991"/>
              <a:ext cx="62445" cy="20837"/>
            </a:xfrm>
            <a:custGeom>
              <a:rect b="b" l="l" r="r" t="t"/>
              <a:pathLst>
                <a:path extrusionOk="0" h="644" w="1930">
                  <a:moveTo>
                    <a:pt x="334" y="0"/>
                  </a:moveTo>
                  <a:cubicBezTo>
                    <a:pt x="144" y="0"/>
                    <a:pt x="1" y="191"/>
                    <a:pt x="25" y="357"/>
                  </a:cubicBezTo>
                  <a:cubicBezTo>
                    <a:pt x="49" y="524"/>
                    <a:pt x="215" y="643"/>
                    <a:pt x="358" y="643"/>
                  </a:cubicBezTo>
                  <a:lnTo>
                    <a:pt x="1597" y="643"/>
                  </a:lnTo>
                  <a:cubicBezTo>
                    <a:pt x="1787" y="643"/>
                    <a:pt x="1930" y="453"/>
                    <a:pt x="1906" y="286"/>
                  </a:cubicBezTo>
                  <a:cubicBezTo>
                    <a:pt x="1882" y="119"/>
                    <a:pt x="1716" y="0"/>
                    <a:pt x="157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97"/>
            <p:cNvSpPr/>
            <p:nvPr/>
          </p:nvSpPr>
          <p:spPr>
            <a:xfrm>
              <a:off x="7937992" y="3759194"/>
              <a:ext cx="75549" cy="108195"/>
            </a:xfrm>
            <a:custGeom>
              <a:rect b="b" l="l" r="r" t="t"/>
              <a:pathLst>
                <a:path extrusionOk="0" h="3344" w="2335">
                  <a:moveTo>
                    <a:pt x="1991" y="1"/>
                  </a:moveTo>
                  <a:cubicBezTo>
                    <a:pt x="1881" y="1"/>
                    <a:pt x="1781" y="54"/>
                    <a:pt x="1715" y="152"/>
                  </a:cubicBezTo>
                  <a:lnTo>
                    <a:pt x="72" y="2867"/>
                  </a:lnTo>
                  <a:cubicBezTo>
                    <a:pt x="0" y="3010"/>
                    <a:pt x="48" y="3201"/>
                    <a:pt x="191" y="3296"/>
                  </a:cubicBezTo>
                  <a:cubicBezTo>
                    <a:pt x="238" y="3344"/>
                    <a:pt x="286" y="3344"/>
                    <a:pt x="358" y="3344"/>
                  </a:cubicBezTo>
                  <a:cubicBezTo>
                    <a:pt x="429" y="3344"/>
                    <a:pt x="548" y="3320"/>
                    <a:pt x="619" y="3177"/>
                  </a:cubicBezTo>
                  <a:lnTo>
                    <a:pt x="2263" y="462"/>
                  </a:lnTo>
                  <a:cubicBezTo>
                    <a:pt x="2334" y="319"/>
                    <a:pt x="2286" y="129"/>
                    <a:pt x="2144" y="33"/>
                  </a:cubicBezTo>
                  <a:cubicBezTo>
                    <a:pt x="2092" y="11"/>
                    <a:pt x="2040" y="1"/>
                    <a:pt x="1991"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7" name="Google Shape;22787;p97"/>
            <p:cNvSpPr/>
            <p:nvPr/>
          </p:nvSpPr>
          <p:spPr>
            <a:xfrm>
              <a:off x="8003477" y="3760261"/>
              <a:ext cx="10062" cy="27761"/>
            </a:xfrm>
            <a:custGeom>
              <a:rect b="b" l="l" r="r" t="t"/>
              <a:pathLst>
                <a:path extrusionOk="0" h="858" w="311">
                  <a:moveTo>
                    <a:pt x="1" y="0"/>
                  </a:moveTo>
                  <a:lnTo>
                    <a:pt x="1" y="858"/>
                  </a:lnTo>
                  <a:lnTo>
                    <a:pt x="239" y="477"/>
                  </a:lnTo>
                  <a:cubicBezTo>
                    <a:pt x="310" y="310"/>
                    <a:pt x="262" y="119"/>
                    <a:pt x="120" y="48"/>
                  </a:cubicBezTo>
                  <a:cubicBezTo>
                    <a:pt x="72" y="0"/>
                    <a:pt x="24" y="0"/>
                    <a:pt x="1"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97"/>
            <p:cNvSpPr/>
            <p:nvPr/>
          </p:nvSpPr>
          <p:spPr>
            <a:xfrm>
              <a:off x="7768486" y="3841147"/>
              <a:ext cx="177241" cy="102533"/>
            </a:xfrm>
            <a:custGeom>
              <a:rect b="b" l="l" r="r" t="t"/>
              <a:pathLst>
                <a:path extrusionOk="0" h="3169" w="5478">
                  <a:moveTo>
                    <a:pt x="2191" y="1"/>
                  </a:moveTo>
                  <a:cubicBezTo>
                    <a:pt x="977" y="1"/>
                    <a:pt x="0" y="1001"/>
                    <a:pt x="0" y="2216"/>
                  </a:cubicBezTo>
                  <a:lnTo>
                    <a:pt x="0" y="2835"/>
                  </a:lnTo>
                  <a:cubicBezTo>
                    <a:pt x="0" y="3025"/>
                    <a:pt x="143" y="3168"/>
                    <a:pt x="310" y="3168"/>
                  </a:cubicBezTo>
                  <a:lnTo>
                    <a:pt x="4072" y="3168"/>
                  </a:lnTo>
                  <a:cubicBezTo>
                    <a:pt x="4239" y="3168"/>
                    <a:pt x="4406" y="3025"/>
                    <a:pt x="4406" y="2835"/>
                  </a:cubicBezTo>
                  <a:lnTo>
                    <a:pt x="4406" y="2216"/>
                  </a:lnTo>
                  <a:cubicBezTo>
                    <a:pt x="4406" y="1882"/>
                    <a:pt x="4311" y="1549"/>
                    <a:pt x="4191" y="1263"/>
                  </a:cubicBezTo>
                  <a:lnTo>
                    <a:pt x="5144" y="1263"/>
                  </a:lnTo>
                  <a:cubicBezTo>
                    <a:pt x="5311" y="1263"/>
                    <a:pt x="5477" y="1120"/>
                    <a:pt x="5477" y="930"/>
                  </a:cubicBezTo>
                  <a:lnTo>
                    <a:pt x="5477" y="310"/>
                  </a:lnTo>
                  <a:cubicBezTo>
                    <a:pt x="5430" y="120"/>
                    <a:pt x="5287" y="1"/>
                    <a:pt x="5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97"/>
            <p:cNvSpPr/>
            <p:nvPr/>
          </p:nvSpPr>
          <p:spPr>
            <a:xfrm>
              <a:off x="7839375" y="3841147"/>
              <a:ext cx="106351" cy="101756"/>
            </a:xfrm>
            <a:custGeom>
              <a:rect b="b" l="l" r="r" t="t"/>
              <a:pathLst>
                <a:path extrusionOk="0" h="3145" w="3287">
                  <a:moveTo>
                    <a:pt x="0" y="1"/>
                  </a:moveTo>
                  <a:lnTo>
                    <a:pt x="0" y="3144"/>
                  </a:lnTo>
                  <a:lnTo>
                    <a:pt x="1881" y="3144"/>
                  </a:lnTo>
                  <a:cubicBezTo>
                    <a:pt x="2048" y="3144"/>
                    <a:pt x="2215" y="2978"/>
                    <a:pt x="2215" y="2811"/>
                  </a:cubicBezTo>
                  <a:lnTo>
                    <a:pt x="2215" y="2192"/>
                  </a:lnTo>
                  <a:cubicBezTo>
                    <a:pt x="2215" y="1858"/>
                    <a:pt x="2120" y="1525"/>
                    <a:pt x="2000" y="1239"/>
                  </a:cubicBezTo>
                  <a:lnTo>
                    <a:pt x="2953" y="1239"/>
                  </a:lnTo>
                  <a:cubicBezTo>
                    <a:pt x="3120" y="1239"/>
                    <a:pt x="3286" y="1072"/>
                    <a:pt x="3286" y="906"/>
                  </a:cubicBezTo>
                  <a:lnTo>
                    <a:pt x="3286" y="263"/>
                  </a:lnTo>
                  <a:cubicBezTo>
                    <a:pt x="3239" y="120"/>
                    <a:pt x="3096" y="1"/>
                    <a:pt x="2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97"/>
            <p:cNvSpPr/>
            <p:nvPr/>
          </p:nvSpPr>
          <p:spPr>
            <a:xfrm>
              <a:off x="7934141" y="3841147"/>
              <a:ext cx="31611" cy="40864"/>
            </a:xfrm>
            <a:custGeom>
              <a:rect b="b" l="l" r="r" t="t"/>
              <a:pathLst>
                <a:path extrusionOk="0" h="1263" w="977">
                  <a:moveTo>
                    <a:pt x="0" y="1"/>
                  </a:moveTo>
                  <a:lnTo>
                    <a:pt x="0" y="1263"/>
                  </a:lnTo>
                  <a:lnTo>
                    <a:pt x="310" y="1263"/>
                  </a:lnTo>
                  <a:cubicBezTo>
                    <a:pt x="667" y="1263"/>
                    <a:pt x="977" y="953"/>
                    <a:pt x="953" y="572"/>
                  </a:cubicBezTo>
                  <a:cubicBezTo>
                    <a:pt x="905" y="239"/>
                    <a:pt x="643"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97"/>
            <p:cNvSpPr/>
            <p:nvPr/>
          </p:nvSpPr>
          <p:spPr>
            <a:xfrm>
              <a:off x="7792363" y="3767185"/>
              <a:ext cx="94024" cy="94800"/>
            </a:xfrm>
            <a:custGeom>
              <a:rect b="b" l="l" r="r" t="t"/>
              <a:pathLst>
                <a:path extrusionOk="0" h="2930" w="2906">
                  <a:moveTo>
                    <a:pt x="1453" y="1"/>
                  </a:moveTo>
                  <a:cubicBezTo>
                    <a:pt x="643" y="1"/>
                    <a:pt x="0" y="667"/>
                    <a:pt x="0" y="1453"/>
                  </a:cubicBezTo>
                  <a:cubicBezTo>
                    <a:pt x="0" y="2263"/>
                    <a:pt x="643" y="2930"/>
                    <a:pt x="1453" y="2930"/>
                  </a:cubicBezTo>
                  <a:cubicBezTo>
                    <a:pt x="2263" y="2930"/>
                    <a:pt x="2906" y="2263"/>
                    <a:pt x="2906" y="1453"/>
                  </a:cubicBezTo>
                  <a:cubicBezTo>
                    <a:pt x="2906"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97"/>
            <p:cNvSpPr/>
            <p:nvPr/>
          </p:nvSpPr>
          <p:spPr>
            <a:xfrm>
              <a:off x="7839375" y="3766409"/>
              <a:ext cx="47012" cy="94121"/>
            </a:xfrm>
            <a:custGeom>
              <a:rect b="b" l="l" r="r" t="t"/>
              <a:pathLst>
                <a:path extrusionOk="0" h="2909" w="1453">
                  <a:moveTo>
                    <a:pt x="0" y="1"/>
                  </a:moveTo>
                  <a:lnTo>
                    <a:pt x="0" y="2906"/>
                  </a:lnTo>
                  <a:cubicBezTo>
                    <a:pt x="27" y="2908"/>
                    <a:pt x="55" y="2909"/>
                    <a:pt x="81" y="2909"/>
                  </a:cubicBezTo>
                  <a:cubicBezTo>
                    <a:pt x="852" y="2909"/>
                    <a:pt x="1453" y="2259"/>
                    <a:pt x="1453" y="1454"/>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3" name="Google Shape;22793;p97"/>
          <p:cNvGrpSpPr/>
          <p:nvPr/>
        </p:nvGrpSpPr>
        <p:grpSpPr>
          <a:xfrm>
            <a:off x="8787762" y="6540033"/>
            <a:ext cx="541236" cy="541232"/>
            <a:chOff x="7768486" y="4158609"/>
            <a:chExt cx="346746" cy="346744"/>
          </a:xfrm>
        </p:grpSpPr>
        <p:sp>
          <p:nvSpPr>
            <p:cNvPr id="22794" name="Google Shape;22794;p97"/>
            <p:cNvSpPr/>
            <p:nvPr/>
          </p:nvSpPr>
          <p:spPr>
            <a:xfrm>
              <a:off x="7820868" y="4279485"/>
              <a:ext cx="240430" cy="103439"/>
            </a:xfrm>
            <a:custGeom>
              <a:rect b="b" l="l" r="r" t="t"/>
              <a:pathLst>
                <a:path extrusionOk="0" h="3197" w="7431">
                  <a:moveTo>
                    <a:pt x="3721" y="1"/>
                  </a:moveTo>
                  <a:cubicBezTo>
                    <a:pt x="3549" y="1"/>
                    <a:pt x="3406" y="135"/>
                    <a:pt x="3406" y="289"/>
                  </a:cubicBezTo>
                  <a:lnTo>
                    <a:pt x="3406" y="1289"/>
                  </a:lnTo>
                  <a:lnTo>
                    <a:pt x="334" y="1289"/>
                  </a:lnTo>
                  <a:cubicBezTo>
                    <a:pt x="167" y="1289"/>
                    <a:pt x="0" y="1432"/>
                    <a:pt x="0" y="1623"/>
                  </a:cubicBezTo>
                  <a:lnTo>
                    <a:pt x="0" y="2861"/>
                  </a:lnTo>
                  <a:cubicBezTo>
                    <a:pt x="0" y="3004"/>
                    <a:pt x="120" y="3171"/>
                    <a:pt x="286" y="3194"/>
                  </a:cubicBezTo>
                  <a:cubicBezTo>
                    <a:pt x="298" y="3196"/>
                    <a:pt x="311" y="3197"/>
                    <a:pt x="323" y="3197"/>
                  </a:cubicBezTo>
                  <a:cubicBezTo>
                    <a:pt x="480" y="3197"/>
                    <a:pt x="643" y="3061"/>
                    <a:pt x="643" y="2885"/>
                  </a:cubicBezTo>
                  <a:lnTo>
                    <a:pt x="643" y="1932"/>
                  </a:lnTo>
                  <a:lnTo>
                    <a:pt x="6740" y="1932"/>
                  </a:lnTo>
                  <a:lnTo>
                    <a:pt x="6740" y="2861"/>
                  </a:lnTo>
                  <a:cubicBezTo>
                    <a:pt x="6740" y="3004"/>
                    <a:pt x="6859" y="3171"/>
                    <a:pt x="7002" y="3194"/>
                  </a:cubicBezTo>
                  <a:cubicBezTo>
                    <a:pt x="7016" y="3196"/>
                    <a:pt x="7030" y="3197"/>
                    <a:pt x="7043" y="3197"/>
                  </a:cubicBezTo>
                  <a:cubicBezTo>
                    <a:pt x="7216" y="3197"/>
                    <a:pt x="7359" y="3061"/>
                    <a:pt x="7359" y="2885"/>
                  </a:cubicBezTo>
                  <a:lnTo>
                    <a:pt x="7359" y="1646"/>
                  </a:lnTo>
                  <a:cubicBezTo>
                    <a:pt x="7431" y="1456"/>
                    <a:pt x="7264" y="1313"/>
                    <a:pt x="7097" y="1313"/>
                  </a:cubicBezTo>
                  <a:lnTo>
                    <a:pt x="4025" y="1313"/>
                  </a:lnTo>
                  <a:lnTo>
                    <a:pt x="4025" y="337"/>
                  </a:lnTo>
                  <a:cubicBezTo>
                    <a:pt x="4025" y="194"/>
                    <a:pt x="3906" y="27"/>
                    <a:pt x="3763" y="3"/>
                  </a:cubicBezTo>
                  <a:cubicBezTo>
                    <a:pt x="3749" y="1"/>
                    <a:pt x="3735" y="1"/>
                    <a:pt x="372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97"/>
            <p:cNvSpPr/>
            <p:nvPr/>
          </p:nvSpPr>
          <p:spPr>
            <a:xfrm>
              <a:off x="7940289" y="4279582"/>
              <a:ext cx="121008" cy="103342"/>
            </a:xfrm>
            <a:custGeom>
              <a:rect b="b" l="l" r="r" t="t"/>
              <a:pathLst>
                <a:path extrusionOk="0" h="3194" w="3740">
                  <a:moveTo>
                    <a:pt x="1" y="0"/>
                  </a:moveTo>
                  <a:lnTo>
                    <a:pt x="1" y="1929"/>
                  </a:lnTo>
                  <a:lnTo>
                    <a:pt x="3097" y="1929"/>
                  </a:lnTo>
                  <a:lnTo>
                    <a:pt x="3097" y="2858"/>
                  </a:lnTo>
                  <a:cubicBezTo>
                    <a:pt x="3097" y="3001"/>
                    <a:pt x="3216" y="3168"/>
                    <a:pt x="3382" y="3191"/>
                  </a:cubicBezTo>
                  <a:cubicBezTo>
                    <a:pt x="3395" y="3193"/>
                    <a:pt x="3407" y="3194"/>
                    <a:pt x="3419" y="3194"/>
                  </a:cubicBezTo>
                  <a:cubicBezTo>
                    <a:pt x="3576" y="3194"/>
                    <a:pt x="3740" y="3058"/>
                    <a:pt x="3740" y="2882"/>
                  </a:cubicBezTo>
                  <a:lnTo>
                    <a:pt x="3740" y="1643"/>
                  </a:lnTo>
                  <a:cubicBezTo>
                    <a:pt x="3740" y="1453"/>
                    <a:pt x="3573" y="1310"/>
                    <a:pt x="3406" y="1310"/>
                  </a:cubicBezTo>
                  <a:lnTo>
                    <a:pt x="334" y="1310"/>
                  </a:lnTo>
                  <a:lnTo>
                    <a:pt x="334" y="334"/>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97"/>
            <p:cNvSpPr/>
            <p:nvPr/>
          </p:nvSpPr>
          <p:spPr>
            <a:xfrm>
              <a:off x="7985747" y="4423656"/>
              <a:ext cx="129485" cy="81696"/>
            </a:xfrm>
            <a:custGeom>
              <a:rect b="b" l="l" r="r" t="t"/>
              <a:pathLst>
                <a:path extrusionOk="0" h="2525" w="4002">
                  <a:moveTo>
                    <a:pt x="1949" y="0"/>
                  </a:moveTo>
                  <a:cubicBezTo>
                    <a:pt x="1935" y="0"/>
                    <a:pt x="1920" y="0"/>
                    <a:pt x="1906" y="0"/>
                  </a:cubicBezTo>
                  <a:cubicBezTo>
                    <a:pt x="834" y="48"/>
                    <a:pt x="1" y="929"/>
                    <a:pt x="1" y="2001"/>
                  </a:cubicBezTo>
                  <a:lnTo>
                    <a:pt x="1" y="2191"/>
                  </a:lnTo>
                  <a:cubicBezTo>
                    <a:pt x="1" y="2358"/>
                    <a:pt x="144" y="2525"/>
                    <a:pt x="334" y="2525"/>
                  </a:cubicBezTo>
                  <a:lnTo>
                    <a:pt x="3668" y="2525"/>
                  </a:lnTo>
                  <a:cubicBezTo>
                    <a:pt x="3835" y="2525"/>
                    <a:pt x="4002" y="2358"/>
                    <a:pt x="3954" y="2215"/>
                  </a:cubicBezTo>
                  <a:lnTo>
                    <a:pt x="3954" y="2001"/>
                  </a:lnTo>
                  <a:cubicBezTo>
                    <a:pt x="3954" y="896"/>
                    <a:pt x="3049" y="0"/>
                    <a:pt x="1949"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97"/>
            <p:cNvSpPr/>
            <p:nvPr/>
          </p:nvSpPr>
          <p:spPr>
            <a:xfrm>
              <a:off x="8050489" y="4422880"/>
              <a:ext cx="64742" cy="82473"/>
            </a:xfrm>
            <a:custGeom>
              <a:rect b="b" l="l" r="r" t="t"/>
              <a:pathLst>
                <a:path extrusionOk="0" h="2549" w="2001">
                  <a:moveTo>
                    <a:pt x="0" y="1"/>
                  </a:moveTo>
                  <a:lnTo>
                    <a:pt x="0" y="2501"/>
                  </a:lnTo>
                  <a:lnTo>
                    <a:pt x="1667" y="2501"/>
                  </a:lnTo>
                  <a:lnTo>
                    <a:pt x="1667" y="2549"/>
                  </a:lnTo>
                  <a:cubicBezTo>
                    <a:pt x="1834" y="2549"/>
                    <a:pt x="2001" y="2382"/>
                    <a:pt x="2001" y="2215"/>
                  </a:cubicBezTo>
                  <a:lnTo>
                    <a:pt x="2001" y="2001"/>
                  </a:lnTo>
                  <a:cubicBezTo>
                    <a:pt x="2001" y="906"/>
                    <a:pt x="10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8" name="Google Shape;22798;p97"/>
            <p:cNvSpPr/>
            <p:nvPr/>
          </p:nvSpPr>
          <p:spPr>
            <a:xfrm>
              <a:off x="7768486" y="4423656"/>
              <a:ext cx="128708" cy="81696"/>
            </a:xfrm>
            <a:custGeom>
              <a:rect b="b" l="l" r="r" t="t"/>
              <a:pathLst>
                <a:path extrusionOk="0" h="2525" w="3978">
                  <a:moveTo>
                    <a:pt x="1926" y="0"/>
                  </a:moveTo>
                  <a:cubicBezTo>
                    <a:pt x="1911" y="0"/>
                    <a:pt x="1896" y="0"/>
                    <a:pt x="1881" y="0"/>
                  </a:cubicBezTo>
                  <a:cubicBezTo>
                    <a:pt x="810" y="48"/>
                    <a:pt x="0" y="929"/>
                    <a:pt x="0" y="2001"/>
                  </a:cubicBezTo>
                  <a:lnTo>
                    <a:pt x="0" y="2191"/>
                  </a:lnTo>
                  <a:cubicBezTo>
                    <a:pt x="0" y="2358"/>
                    <a:pt x="143" y="2525"/>
                    <a:pt x="310" y="2525"/>
                  </a:cubicBezTo>
                  <a:lnTo>
                    <a:pt x="3644" y="2525"/>
                  </a:lnTo>
                  <a:cubicBezTo>
                    <a:pt x="3834" y="2525"/>
                    <a:pt x="3977" y="2358"/>
                    <a:pt x="3953" y="2215"/>
                  </a:cubicBezTo>
                  <a:lnTo>
                    <a:pt x="3953" y="2001"/>
                  </a:lnTo>
                  <a:cubicBezTo>
                    <a:pt x="3953" y="896"/>
                    <a:pt x="3048" y="0"/>
                    <a:pt x="192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9" name="Google Shape;22799;p97"/>
            <p:cNvSpPr/>
            <p:nvPr/>
          </p:nvSpPr>
          <p:spPr>
            <a:xfrm>
              <a:off x="7832418" y="4422880"/>
              <a:ext cx="64775" cy="82473"/>
            </a:xfrm>
            <a:custGeom>
              <a:rect b="b" l="l" r="r" t="t"/>
              <a:pathLst>
                <a:path extrusionOk="0" h="2549" w="2002">
                  <a:moveTo>
                    <a:pt x="1" y="1"/>
                  </a:moveTo>
                  <a:lnTo>
                    <a:pt x="1" y="2501"/>
                  </a:lnTo>
                  <a:lnTo>
                    <a:pt x="1668" y="2501"/>
                  </a:lnTo>
                  <a:lnTo>
                    <a:pt x="1668" y="2549"/>
                  </a:lnTo>
                  <a:cubicBezTo>
                    <a:pt x="1858" y="2549"/>
                    <a:pt x="2001" y="2382"/>
                    <a:pt x="2001" y="2215"/>
                  </a:cubicBezTo>
                  <a:lnTo>
                    <a:pt x="2001" y="2001"/>
                  </a:lnTo>
                  <a:cubicBezTo>
                    <a:pt x="2001" y="906"/>
                    <a:pt x="1120"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97"/>
            <p:cNvSpPr/>
            <p:nvPr/>
          </p:nvSpPr>
          <p:spPr>
            <a:xfrm>
              <a:off x="7877100" y="4218691"/>
              <a:ext cx="128708" cy="80952"/>
            </a:xfrm>
            <a:custGeom>
              <a:rect b="b" l="l" r="r" t="t"/>
              <a:pathLst>
                <a:path extrusionOk="0" h="2502" w="3978">
                  <a:moveTo>
                    <a:pt x="1950" y="0"/>
                  </a:moveTo>
                  <a:cubicBezTo>
                    <a:pt x="1936" y="0"/>
                    <a:pt x="1921" y="1"/>
                    <a:pt x="1906" y="1"/>
                  </a:cubicBezTo>
                  <a:cubicBezTo>
                    <a:pt x="834" y="25"/>
                    <a:pt x="1" y="930"/>
                    <a:pt x="1" y="2001"/>
                  </a:cubicBezTo>
                  <a:lnTo>
                    <a:pt x="1" y="2168"/>
                  </a:lnTo>
                  <a:cubicBezTo>
                    <a:pt x="1" y="2358"/>
                    <a:pt x="144" y="2501"/>
                    <a:pt x="311" y="2501"/>
                  </a:cubicBezTo>
                  <a:lnTo>
                    <a:pt x="3668" y="2501"/>
                  </a:lnTo>
                  <a:cubicBezTo>
                    <a:pt x="3835" y="2501"/>
                    <a:pt x="3978" y="2382"/>
                    <a:pt x="3954" y="2216"/>
                  </a:cubicBezTo>
                  <a:lnTo>
                    <a:pt x="3954" y="2001"/>
                  </a:lnTo>
                  <a:cubicBezTo>
                    <a:pt x="3954" y="873"/>
                    <a:pt x="3050"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97"/>
            <p:cNvSpPr/>
            <p:nvPr/>
          </p:nvSpPr>
          <p:spPr>
            <a:xfrm>
              <a:off x="7941842" y="4217947"/>
              <a:ext cx="63966" cy="81696"/>
            </a:xfrm>
            <a:custGeom>
              <a:rect b="b" l="l" r="r" t="t"/>
              <a:pathLst>
                <a:path extrusionOk="0" h="2525" w="1977">
                  <a:moveTo>
                    <a:pt x="0" y="0"/>
                  </a:moveTo>
                  <a:lnTo>
                    <a:pt x="0" y="2501"/>
                  </a:lnTo>
                  <a:lnTo>
                    <a:pt x="1667" y="2501"/>
                  </a:lnTo>
                  <a:lnTo>
                    <a:pt x="1667" y="2524"/>
                  </a:lnTo>
                  <a:cubicBezTo>
                    <a:pt x="1834" y="2524"/>
                    <a:pt x="1977" y="2381"/>
                    <a:pt x="1977" y="2191"/>
                  </a:cubicBezTo>
                  <a:lnTo>
                    <a:pt x="1977" y="2000"/>
                  </a:lnTo>
                  <a:cubicBezTo>
                    <a:pt x="1977" y="905"/>
                    <a:pt x="1096"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97"/>
            <p:cNvSpPr/>
            <p:nvPr/>
          </p:nvSpPr>
          <p:spPr>
            <a:xfrm>
              <a:off x="7901010" y="4158609"/>
              <a:ext cx="80920" cy="80920"/>
            </a:xfrm>
            <a:custGeom>
              <a:rect b="b" l="l" r="r" t="t"/>
              <a:pathLst>
                <a:path extrusionOk="0" h="2501" w="2501">
                  <a:moveTo>
                    <a:pt x="1262" y="0"/>
                  </a:moveTo>
                  <a:cubicBezTo>
                    <a:pt x="572" y="0"/>
                    <a:pt x="0" y="548"/>
                    <a:pt x="0" y="1239"/>
                  </a:cubicBezTo>
                  <a:cubicBezTo>
                    <a:pt x="0" y="1929"/>
                    <a:pt x="572" y="2501"/>
                    <a:pt x="1262" y="2501"/>
                  </a:cubicBezTo>
                  <a:cubicBezTo>
                    <a:pt x="1929" y="2501"/>
                    <a:pt x="2501" y="1929"/>
                    <a:pt x="2501" y="1239"/>
                  </a:cubicBezTo>
                  <a:cubicBezTo>
                    <a:pt x="2501" y="548"/>
                    <a:pt x="1929"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97"/>
            <p:cNvSpPr/>
            <p:nvPr/>
          </p:nvSpPr>
          <p:spPr>
            <a:xfrm>
              <a:off x="7941842" y="4158609"/>
              <a:ext cx="40088" cy="80920"/>
            </a:xfrm>
            <a:custGeom>
              <a:rect b="b" l="l" r="r" t="t"/>
              <a:pathLst>
                <a:path extrusionOk="0" h="2501" w="1239">
                  <a:moveTo>
                    <a:pt x="0" y="0"/>
                  </a:moveTo>
                  <a:lnTo>
                    <a:pt x="0" y="2501"/>
                  </a:lnTo>
                  <a:cubicBezTo>
                    <a:pt x="667" y="2501"/>
                    <a:pt x="1239" y="1929"/>
                    <a:pt x="1239" y="1239"/>
                  </a:cubicBezTo>
                  <a:cubicBezTo>
                    <a:pt x="1239"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97"/>
            <p:cNvSpPr/>
            <p:nvPr/>
          </p:nvSpPr>
          <p:spPr>
            <a:xfrm>
              <a:off x="7792363" y="4362797"/>
              <a:ext cx="80920" cy="80920"/>
            </a:xfrm>
            <a:custGeom>
              <a:rect b="b" l="l" r="r" t="t"/>
              <a:pathLst>
                <a:path extrusionOk="0" h="2501" w="2501">
                  <a:moveTo>
                    <a:pt x="1239" y="0"/>
                  </a:moveTo>
                  <a:cubicBezTo>
                    <a:pt x="548"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97"/>
            <p:cNvSpPr/>
            <p:nvPr/>
          </p:nvSpPr>
          <p:spPr>
            <a:xfrm>
              <a:off x="7832418" y="4362797"/>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97"/>
            <p:cNvSpPr/>
            <p:nvPr/>
          </p:nvSpPr>
          <p:spPr>
            <a:xfrm>
              <a:off x="8009657" y="4362797"/>
              <a:ext cx="80920" cy="80920"/>
            </a:xfrm>
            <a:custGeom>
              <a:rect b="b" l="l" r="r" t="t"/>
              <a:pathLst>
                <a:path extrusionOk="0" h="2501" w="2501">
                  <a:moveTo>
                    <a:pt x="1262" y="0"/>
                  </a:moveTo>
                  <a:cubicBezTo>
                    <a:pt x="572" y="0"/>
                    <a:pt x="0" y="548"/>
                    <a:pt x="0" y="1239"/>
                  </a:cubicBezTo>
                  <a:cubicBezTo>
                    <a:pt x="0" y="1929"/>
                    <a:pt x="572" y="2501"/>
                    <a:pt x="1262" y="2501"/>
                  </a:cubicBezTo>
                  <a:cubicBezTo>
                    <a:pt x="1953" y="2501"/>
                    <a:pt x="2501" y="1929"/>
                    <a:pt x="2501" y="1239"/>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97"/>
            <p:cNvSpPr/>
            <p:nvPr/>
          </p:nvSpPr>
          <p:spPr>
            <a:xfrm>
              <a:off x="8050488" y="4362797"/>
              <a:ext cx="40088" cy="80920"/>
            </a:xfrm>
            <a:custGeom>
              <a:rect b="b" l="l" r="r" t="t"/>
              <a:pathLst>
                <a:path extrusionOk="0" h="2501" w="1239">
                  <a:moveTo>
                    <a:pt x="0" y="0"/>
                  </a:moveTo>
                  <a:lnTo>
                    <a:pt x="0" y="2501"/>
                  </a:lnTo>
                  <a:cubicBezTo>
                    <a:pt x="691" y="2501"/>
                    <a:pt x="1239" y="1929"/>
                    <a:pt x="1239" y="1239"/>
                  </a:cubicBezTo>
                  <a:cubicBezTo>
                    <a:pt x="1239"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11" name="Shape 22811"/>
        <p:cNvGrpSpPr/>
        <p:nvPr/>
      </p:nvGrpSpPr>
      <p:grpSpPr>
        <a:xfrm>
          <a:off x="0" y="0"/>
          <a:ext cx="0" cy="0"/>
          <a:chOff x="0" y="0"/>
          <a:chExt cx="0" cy="0"/>
        </a:xfrm>
      </p:grpSpPr>
      <p:sp>
        <p:nvSpPr>
          <p:cNvPr id="22812" name="Google Shape;22812;p98"/>
          <p:cNvSpPr txBox="1"/>
          <p:nvPr/>
        </p:nvSpPr>
        <p:spPr>
          <a:xfrm>
            <a:off x="2544875" y="1948424"/>
            <a:ext cx="5270100" cy="6924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3600">
                <a:solidFill>
                  <a:srgbClr val="FFFFFF"/>
                </a:solidFill>
              </a:rPr>
              <a:t>Premium Icons</a:t>
            </a:r>
            <a:endParaRPr sz="3600">
              <a:solidFill>
                <a:srgbClr val="FFFFFF"/>
              </a:solidFill>
            </a:endParaRPr>
          </a:p>
        </p:txBody>
      </p:sp>
      <p:sp>
        <p:nvSpPr>
          <p:cNvPr id="22813" name="Google Shape;22813;p98"/>
          <p:cNvSpPr txBox="1"/>
          <p:nvPr/>
        </p:nvSpPr>
        <p:spPr>
          <a:xfrm>
            <a:off x="1619850" y="25969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grpSp>
        <p:nvGrpSpPr>
          <p:cNvPr id="22814" name="Google Shape;22814;p98"/>
          <p:cNvGrpSpPr/>
          <p:nvPr/>
        </p:nvGrpSpPr>
        <p:grpSpPr>
          <a:xfrm>
            <a:off x="934736" y="3093468"/>
            <a:ext cx="536370" cy="534178"/>
            <a:chOff x="1393209" y="1923560"/>
            <a:chExt cx="343827" cy="342422"/>
          </a:xfrm>
        </p:grpSpPr>
        <p:sp>
          <p:nvSpPr>
            <p:cNvPr id="22815" name="Google Shape;22815;p98"/>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98"/>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98"/>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98"/>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98"/>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98"/>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98"/>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98"/>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98"/>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98"/>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98"/>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98"/>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98"/>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98"/>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9" name="Google Shape;22829;p98"/>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0" name="Google Shape;22830;p98"/>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31" name="Google Shape;22831;p98"/>
          <p:cNvGrpSpPr/>
          <p:nvPr/>
        </p:nvGrpSpPr>
        <p:grpSpPr>
          <a:xfrm>
            <a:off x="933617" y="3971018"/>
            <a:ext cx="538608" cy="374288"/>
            <a:chOff x="1392491" y="2490877"/>
            <a:chExt cx="345262" cy="239928"/>
          </a:xfrm>
        </p:grpSpPr>
        <p:sp>
          <p:nvSpPr>
            <p:cNvPr id="22832" name="Google Shape;22832;p98"/>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98"/>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98"/>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98"/>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98"/>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98"/>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98"/>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98"/>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98"/>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98"/>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98"/>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98"/>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44" name="Google Shape;22844;p98"/>
          <p:cNvGrpSpPr/>
          <p:nvPr/>
        </p:nvGrpSpPr>
        <p:grpSpPr>
          <a:xfrm>
            <a:off x="933617" y="4723414"/>
            <a:ext cx="537488" cy="539724"/>
            <a:chOff x="1392491" y="2982751"/>
            <a:chExt cx="344543" cy="345977"/>
          </a:xfrm>
        </p:grpSpPr>
        <p:sp>
          <p:nvSpPr>
            <p:cNvPr id="22845" name="Google Shape;22845;p98"/>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6" name="Google Shape;22846;p98"/>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98"/>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98"/>
            <p:cNvSpPr/>
            <p:nvPr/>
          </p:nvSpPr>
          <p:spPr>
            <a:xfrm>
              <a:off x="1564061" y="3233320"/>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98"/>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50" name="Google Shape;22850;p98"/>
          <p:cNvGrpSpPr/>
          <p:nvPr/>
        </p:nvGrpSpPr>
        <p:grpSpPr>
          <a:xfrm>
            <a:off x="947426" y="5766600"/>
            <a:ext cx="539728" cy="278746"/>
            <a:chOff x="1391774" y="3641890"/>
            <a:chExt cx="345979" cy="178684"/>
          </a:xfrm>
        </p:grpSpPr>
        <p:sp>
          <p:nvSpPr>
            <p:cNvPr id="22851" name="Google Shape;22851;p98"/>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98"/>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98"/>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98"/>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98"/>
            <p:cNvSpPr/>
            <p:nvPr/>
          </p:nvSpPr>
          <p:spPr>
            <a:xfrm>
              <a:off x="1497855"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98"/>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98"/>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98"/>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9" name="Google Shape;22859;p98"/>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98"/>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1" name="Google Shape;22861;p98"/>
          <p:cNvGrpSpPr/>
          <p:nvPr/>
        </p:nvGrpSpPr>
        <p:grpSpPr>
          <a:xfrm>
            <a:off x="949664" y="6534522"/>
            <a:ext cx="536369" cy="538607"/>
            <a:chOff x="1393209" y="4143718"/>
            <a:chExt cx="343826" cy="345261"/>
          </a:xfrm>
        </p:grpSpPr>
        <p:sp>
          <p:nvSpPr>
            <p:cNvPr id="22862" name="Google Shape;22862;p98"/>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98"/>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98"/>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98"/>
            <p:cNvSpPr/>
            <p:nvPr/>
          </p:nvSpPr>
          <p:spPr>
            <a:xfrm>
              <a:off x="1393209" y="4288924"/>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98"/>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98"/>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8" name="Google Shape;22868;p98"/>
          <p:cNvGrpSpPr/>
          <p:nvPr/>
        </p:nvGrpSpPr>
        <p:grpSpPr>
          <a:xfrm>
            <a:off x="1815228" y="3071998"/>
            <a:ext cx="535249" cy="487549"/>
            <a:chOff x="2065928" y="1938505"/>
            <a:chExt cx="343108" cy="312532"/>
          </a:xfrm>
        </p:grpSpPr>
        <p:sp>
          <p:nvSpPr>
            <p:cNvPr id="22869" name="Google Shape;22869;p98"/>
            <p:cNvSpPr/>
            <p:nvPr/>
          </p:nvSpPr>
          <p:spPr>
            <a:xfrm>
              <a:off x="2119312"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98"/>
            <p:cNvSpPr/>
            <p:nvPr/>
          </p:nvSpPr>
          <p:spPr>
            <a:xfrm>
              <a:off x="2119312"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98"/>
            <p:cNvSpPr/>
            <p:nvPr/>
          </p:nvSpPr>
          <p:spPr>
            <a:xfrm>
              <a:off x="2119312"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98"/>
            <p:cNvSpPr/>
            <p:nvPr/>
          </p:nvSpPr>
          <p:spPr>
            <a:xfrm>
              <a:off x="2119312"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98"/>
            <p:cNvSpPr/>
            <p:nvPr/>
          </p:nvSpPr>
          <p:spPr>
            <a:xfrm>
              <a:off x="2119312"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98"/>
            <p:cNvSpPr/>
            <p:nvPr/>
          </p:nvSpPr>
          <p:spPr>
            <a:xfrm>
              <a:off x="2065928"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98"/>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98"/>
            <p:cNvSpPr/>
            <p:nvPr/>
          </p:nvSpPr>
          <p:spPr>
            <a:xfrm>
              <a:off x="2065928"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98"/>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98"/>
            <p:cNvSpPr/>
            <p:nvPr/>
          </p:nvSpPr>
          <p:spPr>
            <a:xfrm>
              <a:off x="2065928"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98"/>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0" name="Google Shape;22880;p98"/>
            <p:cNvSpPr/>
            <p:nvPr/>
          </p:nvSpPr>
          <p:spPr>
            <a:xfrm>
              <a:off x="2065928"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98"/>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98"/>
            <p:cNvSpPr/>
            <p:nvPr/>
          </p:nvSpPr>
          <p:spPr>
            <a:xfrm>
              <a:off x="2119312"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98"/>
            <p:cNvSpPr/>
            <p:nvPr/>
          </p:nvSpPr>
          <p:spPr>
            <a:xfrm>
              <a:off x="2065928"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98"/>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98"/>
            <p:cNvSpPr/>
            <p:nvPr/>
          </p:nvSpPr>
          <p:spPr>
            <a:xfrm>
              <a:off x="2065928"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98"/>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87" name="Google Shape;22887;p98"/>
          <p:cNvGrpSpPr/>
          <p:nvPr/>
        </p:nvGrpSpPr>
        <p:grpSpPr>
          <a:xfrm>
            <a:off x="1815228" y="3862313"/>
            <a:ext cx="535251" cy="537486"/>
            <a:chOff x="2065928" y="2440332"/>
            <a:chExt cx="343110" cy="344542"/>
          </a:xfrm>
        </p:grpSpPr>
        <p:sp>
          <p:nvSpPr>
            <p:cNvPr id="22888" name="Google Shape;22888;p98"/>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98"/>
            <p:cNvSpPr/>
            <p:nvPr/>
          </p:nvSpPr>
          <p:spPr>
            <a:xfrm>
              <a:off x="2065928"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0" name="Google Shape;22890;p98"/>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98"/>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2" name="Google Shape;22892;p98"/>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98"/>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98"/>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98"/>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98"/>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98"/>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98"/>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98"/>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98"/>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98"/>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98"/>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98"/>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98"/>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5" name="Google Shape;22905;p98"/>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98"/>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98"/>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98"/>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98"/>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98"/>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98"/>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98"/>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98"/>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98"/>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98"/>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98"/>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98"/>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98"/>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98"/>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98"/>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98"/>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98"/>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98"/>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4" name="Google Shape;22924;p98"/>
          <p:cNvGrpSpPr/>
          <p:nvPr/>
        </p:nvGrpSpPr>
        <p:grpSpPr>
          <a:xfrm>
            <a:off x="1812990" y="4717668"/>
            <a:ext cx="537488" cy="536727"/>
            <a:chOff x="2064494" y="2993421"/>
            <a:chExt cx="344543" cy="344056"/>
          </a:xfrm>
        </p:grpSpPr>
        <p:sp>
          <p:nvSpPr>
            <p:cNvPr id="22925" name="Google Shape;22925;p98"/>
            <p:cNvSpPr/>
            <p:nvPr/>
          </p:nvSpPr>
          <p:spPr>
            <a:xfrm>
              <a:off x="2119312"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98"/>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98"/>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98"/>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98"/>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98"/>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98"/>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98"/>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98"/>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98"/>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98"/>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98"/>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98"/>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98"/>
            <p:cNvSpPr/>
            <p:nvPr/>
          </p:nvSpPr>
          <p:spPr>
            <a:xfrm>
              <a:off x="2064494" y="3164961"/>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9" name="Google Shape;22939;p98"/>
          <p:cNvGrpSpPr/>
          <p:nvPr/>
        </p:nvGrpSpPr>
        <p:grpSpPr>
          <a:xfrm>
            <a:off x="1815228" y="5619329"/>
            <a:ext cx="535252" cy="536415"/>
            <a:chOff x="2065928" y="3571409"/>
            <a:chExt cx="343110" cy="343856"/>
          </a:xfrm>
        </p:grpSpPr>
        <p:sp>
          <p:nvSpPr>
            <p:cNvPr id="22940" name="Google Shape;22940;p98"/>
            <p:cNvSpPr/>
            <p:nvPr/>
          </p:nvSpPr>
          <p:spPr>
            <a:xfrm>
              <a:off x="2065928" y="3646165"/>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98"/>
            <p:cNvSpPr/>
            <p:nvPr/>
          </p:nvSpPr>
          <p:spPr>
            <a:xfrm>
              <a:off x="2089392" y="3646165"/>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2" name="Google Shape;22942;p98"/>
            <p:cNvSpPr/>
            <p:nvPr/>
          </p:nvSpPr>
          <p:spPr>
            <a:xfrm>
              <a:off x="2153477" y="3621953"/>
              <a:ext cx="69076" cy="121054"/>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3" name="Google Shape;22943;p98"/>
            <p:cNvSpPr/>
            <p:nvPr/>
          </p:nvSpPr>
          <p:spPr>
            <a:xfrm>
              <a:off x="2188359" y="3621953"/>
              <a:ext cx="34194" cy="121054"/>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98"/>
            <p:cNvSpPr/>
            <p:nvPr/>
          </p:nvSpPr>
          <p:spPr>
            <a:xfrm>
              <a:off x="2115038" y="3599894"/>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98"/>
            <p:cNvSpPr/>
            <p:nvPr/>
          </p:nvSpPr>
          <p:spPr>
            <a:xfrm>
              <a:off x="2138532" y="3599894"/>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98"/>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98"/>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98"/>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98"/>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98"/>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98"/>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98"/>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98"/>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98"/>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98"/>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98"/>
            <p:cNvSpPr/>
            <p:nvPr/>
          </p:nvSpPr>
          <p:spPr>
            <a:xfrm>
              <a:off x="2065928"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98"/>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8" name="Google Shape;22958;p98"/>
          <p:cNvGrpSpPr/>
          <p:nvPr/>
        </p:nvGrpSpPr>
        <p:grpSpPr>
          <a:xfrm>
            <a:off x="1878227" y="6498644"/>
            <a:ext cx="425300" cy="539680"/>
            <a:chOff x="2101528" y="4149427"/>
            <a:chExt cx="272628" cy="345949"/>
          </a:xfrm>
        </p:grpSpPr>
        <p:sp>
          <p:nvSpPr>
            <p:cNvPr id="22959" name="Google Shape;22959;p98"/>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98"/>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98"/>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98"/>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98"/>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98"/>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98"/>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66" name="Google Shape;22966;p98"/>
          <p:cNvGrpSpPr/>
          <p:nvPr/>
        </p:nvGrpSpPr>
        <p:grpSpPr>
          <a:xfrm>
            <a:off x="2726453" y="3077421"/>
            <a:ext cx="481998" cy="537489"/>
            <a:chOff x="2764952" y="1922842"/>
            <a:chExt cx="308973" cy="344544"/>
          </a:xfrm>
        </p:grpSpPr>
        <p:sp>
          <p:nvSpPr>
            <p:cNvPr id="22967" name="Google Shape;22967;p98"/>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98"/>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98"/>
            <p:cNvSpPr/>
            <p:nvPr/>
          </p:nvSpPr>
          <p:spPr>
            <a:xfrm>
              <a:off x="2852500" y="2000437"/>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0" name="Google Shape;22970;p98"/>
            <p:cNvSpPr/>
            <p:nvPr/>
          </p:nvSpPr>
          <p:spPr>
            <a:xfrm>
              <a:off x="2918707" y="2000437"/>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1" name="Google Shape;22971;p98"/>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98"/>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98"/>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98"/>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98"/>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98"/>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77" name="Google Shape;22977;p98"/>
          <p:cNvGrpSpPr/>
          <p:nvPr/>
        </p:nvGrpSpPr>
        <p:grpSpPr>
          <a:xfrm>
            <a:off x="2698709" y="4002719"/>
            <a:ext cx="535250" cy="307795"/>
            <a:chOff x="2747167" y="2520767"/>
            <a:chExt cx="343109" cy="197305"/>
          </a:xfrm>
        </p:grpSpPr>
        <p:sp>
          <p:nvSpPr>
            <p:cNvPr id="22978" name="Google Shape;22978;p98"/>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98"/>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98"/>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98"/>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98"/>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3" name="Google Shape;22983;p98"/>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4" name="Google Shape;22984;p98"/>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5" name="Google Shape;22985;p98"/>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6" name="Google Shape;22986;p98"/>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98"/>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98"/>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98"/>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98"/>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98"/>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98"/>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98"/>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98"/>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98"/>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96" name="Google Shape;22996;p98"/>
          <p:cNvGrpSpPr/>
          <p:nvPr/>
        </p:nvGrpSpPr>
        <p:grpSpPr>
          <a:xfrm>
            <a:off x="2676317" y="4720702"/>
            <a:ext cx="535250" cy="537490"/>
            <a:chOff x="2747167" y="2990582"/>
            <a:chExt cx="343109" cy="344545"/>
          </a:xfrm>
        </p:grpSpPr>
        <p:sp>
          <p:nvSpPr>
            <p:cNvPr id="22997" name="Google Shape;22997;p98"/>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8" name="Google Shape;22998;p98"/>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98"/>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98"/>
            <p:cNvSpPr/>
            <p:nvPr/>
          </p:nvSpPr>
          <p:spPr>
            <a:xfrm>
              <a:off x="3011965"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98"/>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98"/>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98"/>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4" name="Google Shape;23004;p98"/>
          <p:cNvGrpSpPr/>
          <p:nvPr/>
        </p:nvGrpSpPr>
        <p:grpSpPr>
          <a:xfrm>
            <a:off x="2711398" y="5625721"/>
            <a:ext cx="537489" cy="537489"/>
            <a:chOff x="2745732" y="3570722"/>
            <a:chExt cx="344545" cy="344544"/>
          </a:xfrm>
        </p:grpSpPr>
        <p:sp>
          <p:nvSpPr>
            <p:cNvPr id="23005" name="Google Shape;23005;p98"/>
            <p:cNvSpPr/>
            <p:nvPr/>
          </p:nvSpPr>
          <p:spPr>
            <a:xfrm>
              <a:off x="2893808" y="3570722"/>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98"/>
            <p:cNvSpPr/>
            <p:nvPr/>
          </p:nvSpPr>
          <p:spPr>
            <a:xfrm>
              <a:off x="2918707" y="3570722"/>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98"/>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98"/>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98"/>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98"/>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98"/>
            <p:cNvSpPr/>
            <p:nvPr/>
          </p:nvSpPr>
          <p:spPr>
            <a:xfrm>
              <a:off x="3021918" y="3570722"/>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98"/>
            <p:cNvSpPr/>
            <p:nvPr/>
          </p:nvSpPr>
          <p:spPr>
            <a:xfrm>
              <a:off x="3046129" y="3570722"/>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98"/>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4" name="Google Shape;23014;p98"/>
            <p:cNvSpPr/>
            <p:nvPr/>
          </p:nvSpPr>
          <p:spPr>
            <a:xfrm>
              <a:off x="3046129" y="3660392"/>
              <a:ext cx="24928" cy="195779"/>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5" name="Google Shape;23015;p98"/>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6" name="Google Shape;23016;p98"/>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7" name="Google Shape;23017;p98"/>
            <p:cNvSpPr/>
            <p:nvPr/>
          </p:nvSpPr>
          <p:spPr>
            <a:xfrm>
              <a:off x="2766386" y="3570722"/>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98"/>
            <p:cNvSpPr/>
            <p:nvPr/>
          </p:nvSpPr>
          <p:spPr>
            <a:xfrm>
              <a:off x="2790597" y="3570722"/>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98"/>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98"/>
            <p:cNvSpPr/>
            <p:nvPr/>
          </p:nvSpPr>
          <p:spPr>
            <a:xfrm>
              <a:off x="2790597" y="3708815"/>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98"/>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98"/>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23" name="Google Shape;23023;p98"/>
          <p:cNvGrpSpPr/>
          <p:nvPr/>
        </p:nvGrpSpPr>
        <p:grpSpPr>
          <a:xfrm>
            <a:off x="2696470" y="6502948"/>
            <a:ext cx="537490" cy="537490"/>
            <a:chOff x="2745732" y="4133047"/>
            <a:chExt cx="344545" cy="344545"/>
          </a:xfrm>
        </p:grpSpPr>
        <p:sp>
          <p:nvSpPr>
            <p:cNvPr id="23024" name="Google Shape;23024;p98"/>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98"/>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98"/>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98"/>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98"/>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9" name="Google Shape;23029;p98"/>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0" name="Google Shape;23030;p98"/>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1" name="Google Shape;23031;p98"/>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2" name="Google Shape;23032;p98"/>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98"/>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98"/>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98"/>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98"/>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98"/>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98"/>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9" name="Google Shape;23039;p98"/>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0" name="Google Shape;23040;p98"/>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1" name="Google Shape;23041;p98"/>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98"/>
            <p:cNvSpPr/>
            <p:nvPr/>
          </p:nvSpPr>
          <p:spPr>
            <a:xfrm>
              <a:off x="2871719"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98"/>
            <p:cNvSpPr/>
            <p:nvPr/>
          </p:nvSpPr>
          <p:spPr>
            <a:xfrm>
              <a:off x="2871719"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98"/>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98"/>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98"/>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98"/>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98"/>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98"/>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0" name="Google Shape;23050;p98"/>
          <p:cNvGrpSpPr/>
          <p:nvPr/>
        </p:nvGrpSpPr>
        <p:grpSpPr>
          <a:xfrm>
            <a:off x="3575844" y="3077421"/>
            <a:ext cx="536369" cy="537489"/>
            <a:chOff x="3379296" y="1922842"/>
            <a:chExt cx="343826" cy="344544"/>
          </a:xfrm>
        </p:grpSpPr>
        <p:sp>
          <p:nvSpPr>
            <p:cNvPr id="23051" name="Google Shape;23051;p98"/>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2" name="Google Shape;23052;p98"/>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3" name="Google Shape;23053;p98"/>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98"/>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98"/>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98"/>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7" name="Google Shape;23057;p98"/>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8" name="Google Shape;23058;p98"/>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98"/>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0" name="Google Shape;23060;p98"/>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1" name="Google Shape;23061;p98"/>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98"/>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98"/>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4" name="Google Shape;23064;p98"/>
          <p:cNvGrpSpPr/>
          <p:nvPr/>
        </p:nvGrpSpPr>
        <p:grpSpPr>
          <a:xfrm>
            <a:off x="3574725" y="3915010"/>
            <a:ext cx="537488" cy="465308"/>
            <a:chOff x="3378578" y="2464543"/>
            <a:chExt cx="344544" cy="298274"/>
          </a:xfrm>
        </p:grpSpPr>
        <p:sp>
          <p:nvSpPr>
            <p:cNvPr id="23065" name="Google Shape;23065;p98"/>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98"/>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98"/>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98"/>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98"/>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98"/>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1" name="Google Shape;23071;p98"/>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2" name="Google Shape;23072;p98"/>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3" name="Google Shape;23073;p98"/>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98"/>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98"/>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98"/>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98"/>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98"/>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98"/>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98"/>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1" name="Google Shape;23081;p98"/>
          <p:cNvGrpSpPr/>
          <p:nvPr/>
        </p:nvGrpSpPr>
        <p:grpSpPr>
          <a:xfrm>
            <a:off x="3575844" y="4699580"/>
            <a:ext cx="536369" cy="537954"/>
            <a:chOff x="3379296" y="2977041"/>
            <a:chExt cx="343826" cy="344842"/>
          </a:xfrm>
        </p:grpSpPr>
        <p:sp>
          <p:nvSpPr>
            <p:cNvPr id="23082" name="Google Shape;23082;p98"/>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98"/>
            <p:cNvSpPr/>
            <p:nvPr/>
          </p:nvSpPr>
          <p:spPr>
            <a:xfrm>
              <a:off x="3533051" y="3164961"/>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4" name="Google Shape;23084;p98"/>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5" name="Google Shape;23085;p98"/>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6" name="Google Shape;23086;p98"/>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7" name="Google Shape;23087;p98"/>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98"/>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98"/>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98"/>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91" name="Google Shape;23091;p98"/>
          <p:cNvGrpSpPr/>
          <p:nvPr/>
        </p:nvGrpSpPr>
        <p:grpSpPr>
          <a:xfrm>
            <a:off x="3655292" y="5605520"/>
            <a:ext cx="347616" cy="536369"/>
            <a:chOff x="3439793" y="3572126"/>
            <a:chExt cx="222831" cy="343827"/>
          </a:xfrm>
        </p:grpSpPr>
        <p:sp>
          <p:nvSpPr>
            <p:cNvPr id="23092" name="Google Shape;23092;p98"/>
            <p:cNvSpPr/>
            <p:nvPr/>
          </p:nvSpPr>
          <p:spPr>
            <a:xfrm>
              <a:off x="3439793" y="3794928"/>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98"/>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98"/>
            <p:cNvSpPr/>
            <p:nvPr/>
          </p:nvSpPr>
          <p:spPr>
            <a:xfrm>
              <a:off x="3439793" y="3720890"/>
              <a:ext cx="222830" cy="121054"/>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98"/>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6" name="Google Shape;23096;p98"/>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98"/>
            <p:cNvSpPr/>
            <p:nvPr/>
          </p:nvSpPr>
          <p:spPr>
            <a:xfrm>
              <a:off x="3550836" y="3646165"/>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98"/>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98"/>
            <p:cNvSpPr/>
            <p:nvPr/>
          </p:nvSpPr>
          <p:spPr>
            <a:xfrm>
              <a:off x="3550836" y="3572126"/>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00" name="Google Shape;23100;p98"/>
          <p:cNvGrpSpPr/>
          <p:nvPr/>
        </p:nvGrpSpPr>
        <p:grpSpPr>
          <a:xfrm>
            <a:off x="3575844" y="6506108"/>
            <a:ext cx="536369" cy="536370"/>
            <a:chOff x="3379296" y="4149427"/>
            <a:chExt cx="343826" cy="343827"/>
          </a:xfrm>
        </p:grpSpPr>
        <p:sp>
          <p:nvSpPr>
            <p:cNvPr id="23101" name="Google Shape;23101;p98"/>
            <p:cNvSpPr/>
            <p:nvPr/>
          </p:nvSpPr>
          <p:spPr>
            <a:xfrm>
              <a:off x="3389966" y="4395692"/>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98"/>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98"/>
            <p:cNvSpPr/>
            <p:nvPr/>
          </p:nvSpPr>
          <p:spPr>
            <a:xfrm>
              <a:off x="3513832" y="4322372"/>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98"/>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98"/>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98"/>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98"/>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98"/>
            <p:cNvSpPr/>
            <p:nvPr/>
          </p:nvSpPr>
          <p:spPr>
            <a:xfrm>
              <a:off x="3421291" y="4360810"/>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98"/>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0" name="Google Shape;23110;p98"/>
            <p:cNvSpPr/>
            <p:nvPr/>
          </p:nvSpPr>
          <p:spPr>
            <a:xfrm>
              <a:off x="3468279" y="4288924"/>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1" name="Google Shape;23111;p98"/>
            <p:cNvSpPr/>
            <p:nvPr/>
          </p:nvSpPr>
          <p:spPr>
            <a:xfrm>
              <a:off x="3500291" y="4288924"/>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2" name="Google Shape;23112;p98"/>
            <p:cNvSpPr/>
            <p:nvPr/>
          </p:nvSpPr>
          <p:spPr>
            <a:xfrm>
              <a:off x="3539447"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3" name="Google Shape;23113;p98"/>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4" name="Google Shape;23114;p98"/>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98"/>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98"/>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98"/>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18" name="Google Shape;23118;p98"/>
          <p:cNvGrpSpPr/>
          <p:nvPr/>
        </p:nvGrpSpPr>
        <p:grpSpPr>
          <a:xfrm>
            <a:off x="4440288" y="3076302"/>
            <a:ext cx="536369" cy="538607"/>
            <a:chOff x="4076914" y="1922125"/>
            <a:chExt cx="343826" cy="345261"/>
          </a:xfrm>
        </p:grpSpPr>
        <p:sp>
          <p:nvSpPr>
            <p:cNvPr id="23119" name="Google Shape;23119;p98"/>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98"/>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1" name="Google Shape;23121;p98"/>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98"/>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98"/>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98"/>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98"/>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98"/>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98"/>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98"/>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9" name="Google Shape;23129;p98"/>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0" name="Google Shape;23130;p98"/>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98"/>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2" name="Google Shape;23132;p98"/>
            <p:cNvSpPr/>
            <p:nvPr/>
          </p:nvSpPr>
          <p:spPr>
            <a:xfrm>
              <a:off x="4175133" y="2021779"/>
              <a:ext cx="17127" cy="16410"/>
            </a:xfrm>
            <a:custGeom>
              <a:rect b="b" l="l" r="r" t="t"/>
              <a:pathLst>
                <a:path extrusionOk="0" h="549" w="573">
                  <a:moveTo>
                    <a:pt x="1" y="1"/>
                  </a:moveTo>
                  <a:lnTo>
                    <a:pt x="573" y="549"/>
                  </a:lnTo>
                  <a:lnTo>
                    <a:pt x="5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98"/>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98"/>
            <p:cNvSpPr/>
            <p:nvPr/>
          </p:nvSpPr>
          <p:spPr>
            <a:xfrm>
              <a:off x="4343834" y="2190480"/>
              <a:ext cx="12853" cy="13570"/>
            </a:xfrm>
            <a:custGeom>
              <a:rect b="b" l="l" r="r" t="t"/>
              <a:pathLst>
                <a:path extrusionOk="0" h="454" w="430">
                  <a:moveTo>
                    <a:pt x="1" y="1"/>
                  </a:moveTo>
                  <a:lnTo>
                    <a:pt x="430" y="453"/>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35" name="Google Shape;23135;p98"/>
          <p:cNvGrpSpPr/>
          <p:nvPr/>
        </p:nvGrpSpPr>
        <p:grpSpPr>
          <a:xfrm>
            <a:off x="4438050" y="3919440"/>
            <a:ext cx="540846" cy="504196"/>
            <a:chOff x="4075479" y="2467383"/>
            <a:chExt cx="346696" cy="323203"/>
          </a:xfrm>
        </p:grpSpPr>
        <p:sp>
          <p:nvSpPr>
            <p:cNvPr id="23136" name="Google Shape;23136;p98"/>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98"/>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98"/>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98"/>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98"/>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98"/>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98"/>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98"/>
            <p:cNvSpPr/>
            <p:nvPr/>
          </p:nvSpPr>
          <p:spPr>
            <a:xfrm>
              <a:off x="4163057" y="2741447"/>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98"/>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98"/>
            <p:cNvSpPr/>
            <p:nvPr/>
          </p:nvSpPr>
          <p:spPr>
            <a:xfrm>
              <a:off x="4076914" y="2741447"/>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98"/>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7" name="Google Shape;23147;p98"/>
            <p:cNvSpPr/>
            <p:nvPr/>
          </p:nvSpPr>
          <p:spPr>
            <a:xfrm>
              <a:off x="4354886" y="2741447"/>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8" name="Google Shape;23148;p98"/>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9" name="Google Shape;23149;p98"/>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0" name="Google Shape;23150;p98"/>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98"/>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98"/>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98"/>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54" name="Google Shape;23154;p98"/>
          <p:cNvGrpSpPr/>
          <p:nvPr/>
        </p:nvGrpSpPr>
        <p:grpSpPr>
          <a:xfrm>
            <a:off x="4440288" y="4734038"/>
            <a:ext cx="536369" cy="498600"/>
            <a:chOff x="4076914" y="2999130"/>
            <a:chExt cx="343826" cy="319615"/>
          </a:xfrm>
        </p:grpSpPr>
        <p:sp>
          <p:nvSpPr>
            <p:cNvPr id="23155" name="Google Shape;23155;p98"/>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98"/>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98"/>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98"/>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98"/>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98"/>
            <p:cNvSpPr/>
            <p:nvPr/>
          </p:nvSpPr>
          <p:spPr>
            <a:xfrm>
              <a:off x="4175728"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1" name="Google Shape;23161;p98"/>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2" name="Google Shape;23162;p98"/>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3" name="Google Shape;23163;p98"/>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98"/>
            <p:cNvSpPr/>
            <p:nvPr/>
          </p:nvSpPr>
          <p:spPr>
            <a:xfrm>
              <a:off x="4205741" y="3218345"/>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5" name="Google Shape;23165;p98"/>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98"/>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67" name="Google Shape;23167;p98"/>
          <p:cNvGrpSpPr/>
          <p:nvPr/>
        </p:nvGrpSpPr>
        <p:grpSpPr>
          <a:xfrm>
            <a:off x="4440288" y="5655703"/>
            <a:ext cx="536370" cy="458640"/>
            <a:chOff x="4076914" y="3589941"/>
            <a:chExt cx="343827" cy="294000"/>
          </a:xfrm>
        </p:grpSpPr>
        <p:sp>
          <p:nvSpPr>
            <p:cNvPr id="23168" name="Google Shape;23168;p98"/>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98"/>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98"/>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98"/>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2" name="Google Shape;23172;p98"/>
            <p:cNvSpPr/>
            <p:nvPr/>
          </p:nvSpPr>
          <p:spPr>
            <a:xfrm>
              <a:off x="4098255" y="3834085"/>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3" name="Google Shape;23173;p98"/>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98"/>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98"/>
            <p:cNvSpPr/>
            <p:nvPr/>
          </p:nvSpPr>
          <p:spPr>
            <a:xfrm>
              <a:off x="4361648" y="3678894"/>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98"/>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98"/>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98"/>
            <p:cNvSpPr/>
            <p:nvPr/>
          </p:nvSpPr>
          <p:spPr>
            <a:xfrm>
              <a:off x="4076914" y="3780701"/>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98"/>
            <p:cNvSpPr/>
            <p:nvPr/>
          </p:nvSpPr>
          <p:spPr>
            <a:xfrm>
              <a:off x="4108956" y="3780701"/>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98"/>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98"/>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98"/>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3" name="Google Shape;23183;p98"/>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4" name="Google Shape;23184;p98"/>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98"/>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6" name="Google Shape;23186;p98"/>
          <p:cNvGrpSpPr/>
          <p:nvPr/>
        </p:nvGrpSpPr>
        <p:grpSpPr>
          <a:xfrm>
            <a:off x="4440288" y="6509096"/>
            <a:ext cx="536369" cy="535296"/>
            <a:chOff x="4076914" y="4146557"/>
            <a:chExt cx="343826" cy="343139"/>
          </a:xfrm>
        </p:grpSpPr>
        <p:sp>
          <p:nvSpPr>
            <p:cNvPr id="23187" name="Google Shape;23187;p98"/>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98"/>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9" name="Google Shape;23189;p98"/>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0" name="Google Shape;23190;p98"/>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98"/>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98"/>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98"/>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98"/>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95" name="Google Shape;23195;p98"/>
          <p:cNvGrpSpPr/>
          <p:nvPr/>
        </p:nvGrpSpPr>
        <p:grpSpPr>
          <a:xfrm>
            <a:off x="5304733" y="3069957"/>
            <a:ext cx="536370" cy="537489"/>
            <a:chOff x="4744642" y="1922842"/>
            <a:chExt cx="343827" cy="344544"/>
          </a:xfrm>
        </p:grpSpPr>
        <p:sp>
          <p:nvSpPr>
            <p:cNvPr id="23196" name="Google Shape;23196;p98"/>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98"/>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98"/>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98"/>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98"/>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98"/>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98"/>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3" name="Google Shape;23203;p98"/>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4" name="Google Shape;23204;p98"/>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98"/>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98"/>
            <p:cNvSpPr/>
            <p:nvPr/>
          </p:nvSpPr>
          <p:spPr>
            <a:xfrm>
              <a:off x="4799460"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98"/>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98"/>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98"/>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98"/>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1" name="Google Shape;23211;p98"/>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98"/>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98"/>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4" name="Google Shape;23214;p98"/>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5" name="Google Shape;23215;p98"/>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16" name="Google Shape;23216;p98"/>
          <p:cNvGrpSpPr/>
          <p:nvPr/>
        </p:nvGrpSpPr>
        <p:grpSpPr>
          <a:xfrm>
            <a:off x="5304733" y="3890104"/>
            <a:ext cx="537489" cy="530821"/>
            <a:chOff x="4744642" y="2458147"/>
            <a:chExt cx="344544" cy="340270"/>
          </a:xfrm>
        </p:grpSpPr>
        <p:sp>
          <p:nvSpPr>
            <p:cNvPr id="23217" name="Google Shape;23217;p98"/>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98"/>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98"/>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98"/>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1" name="Google Shape;23221;p98"/>
            <p:cNvSpPr/>
            <p:nvPr/>
          </p:nvSpPr>
          <p:spPr>
            <a:xfrm>
              <a:off x="4924731"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2" name="Google Shape;23222;p98"/>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98"/>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98"/>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98"/>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98"/>
            <p:cNvSpPr/>
            <p:nvPr/>
          </p:nvSpPr>
          <p:spPr>
            <a:xfrm>
              <a:off x="4893406"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98"/>
            <p:cNvSpPr/>
            <p:nvPr/>
          </p:nvSpPr>
          <p:spPr>
            <a:xfrm>
              <a:off x="4893406"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98"/>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98"/>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98"/>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98"/>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98"/>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33" name="Google Shape;23233;p98"/>
          <p:cNvGrpSpPr/>
          <p:nvPr/>
        </p:nvGrpSpPr>
        <p:grpSpPr>
          <a:xfrm>
            <a:off x="5338026" y="4732919"/>
            <a:ext cx="470901" cy="536369"/>
            <a:chOff x="4765983" y="2998413"/>
            <a:chExt cx="301859" cy="343826"/>
          </a:xfrm>
        </p:grpSpPr>
        <p:sp>
          <p:nvSpPr>
            <p:cNvPr id="23234" name="Google Shape;23234;p98"/>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98"/>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6" name="Google Shape;23236;p98"/>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7" name="Google Shape;23237;p98"/>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8" name="Google Shape;23238;p98"/>
            <p:cNvSpPr/>
            <p:nvPr/>
          </p:nvSpPr>
          <p:spPr>
            <a:xfrm>
              <a:off x="4765983"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9" name="Google Shape;23239;p98"/>
            <p:cNvSpPr/>
            <p:nvPr/>
          </p:nvSpPr>
          <p:spPr>
            <a:xfrm>
              <a:off x="4765983"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98"/>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98"/>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42" name="Google Shape;23242;p98"/>
          <p:cNvGrpSpPr/>
          <p:nvPr/>
        </p:nvGrpSpPr>
        <p:grpSpPr>
          <a:xfrm>
            <a:off x="5304733" y="5680090"/>
            <a:ext cx="537488" cy="444232"/>
            <a:chOff x="4744642" y="3605574"/>
            <a:chExt cx="344543" cy="284764"/>
          </a:xfrm>
        </p:grpSpPr>
        <p:sp>
          <p:nvSpPr>
            <p:cNvPr id="23243" name="Google Shape;23243;p98"/>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4" name="Google Shape;23244;p98"/>
            <p:cNvSpPr/>
            <p:nvPr/>
          </p:nvSpPr>
          <p:spPr>
            <a:xfrm>
              <a:off x="4884857" y="3732278"/>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98"/>
            <p:cNvSpPr/>
            <p:nvPr/>
          </p:nvSpPr>
          <p:spPr>
            <a:xfrm>
              <a:off x="4790195" y="3752933"/>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98"/>
            <p:cNvSpPr/>
            <p:nvPr/>
          </p:nvSpPr>
          <p:spPr>
            <a:xfrm>
              <a:off x="4790195" y="3699549"/>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98"/>
            <p:cNvSpPr/>
            <p:nvPr/>
          </p:nvSpPr>
          <p:spPr>
            <a:xfrm>
              <a:off x="4790195" y="3646165"/>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98"/>
            <p:cNvSpPr/>
            <p:nvPr/>
          </p:nvSpPr>
          <p:spPr>
            <a:xfrm>
              <a:off x="4822237" y="3646165"/>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98"/>
            <p:cNvSpPr/>
            <p:nvPr/>
          </p:nvSpPr>
          <p:spPr>
            <a:xfrm>
              <a:off x="4820802" y="3699549"/>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98"/>
            <p:cNvSpPr/>
            <p:nvPr/>
          </p:nvSpPr>
          <p:spPr>
            <a:xfrm>
              <a:off x="4820802" y="3752933"/>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1" name="Google Shape;23251;p98"/>
            <p:cNvSpPr/>
            <p:nvPr/>
          </p:nvSpPr>
          <p:spPr>
            <a:xfrm>
              <a:off x="4884857" y="3678894"/>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2" name="Google Shape;23252;p98"/>
            <p:cNvSpPr/>
            <p:nvPr/>
          </p:nvSpPr>
          <p:spPr>
            <a:xfrm>
              <a:off x="4884857" y="3625510"/>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98"/>
            <p:cNvSpPr/>
            <p:nvPr/>
          </p:nvSpPr>
          <p:spPr>
            <a:xfrm>
              <a:off x="4916899" y="3625510"/>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98"/>
            <p:cNvSpPr/>
            <p:nvPr/>
          </p:nvSpPr>
          <p:spPr>
            <a:xfrm>
              <a:off x="4916899" y="3678894"/>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98"/>
            <p:cNvSpPr/>
            <p:nvPr/>
          </p:nvSpPr>
          <p:spPr>
            <a:xfrm>
              <a:off x="4916899" y="3732278"/>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98"/>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98"/>
            <p:cNvSpPr/>
            <p:nvPr/>
          </p:nvSpPr>
          <p:spPr>
            <a:xfrm>
              <a:off x="4980237" y="3605574"/>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98"/>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9" name="Google Shape;23259;p98"/>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0" name="Google Shape;23260;p98"/>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98"/>
            <p:cNvSpPr/>
            <p:nvPr/>
          </p:nvSpPr>
          <p:spPr>
            <a:xfrm>
              <a:off x="5012279" y="3605574"/>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98"/>
            <p:cNvSpPr/>
            <p:nvPr/>
          </p:nvSpPr>
          <p:spPr>
            <a:xfrm>
              <a:off x="5012279" y="3658987"/>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63" name="Google Shape;23263;p98"/>
          <p:cNvGrpSpPr/>
          <p:nvPr/>
        </p:nvGrpSpPr>
        <p:grpSpPr>
          <a:xfrm>
            <a:off x="5304733" y="6489738"/>
            <a:ext cx="537489" cy="537489"/>
            <a:chOff x="4744642" y="4143718"/>
            <a:chExt cx="344544" cy="344544"/>
          </a:xfrm>
        </p:grpSpPr>
        <p:sp>
          <p:nvSpPr>
            <p:cNvPr id="23264" name="Google Shape;23264;p98"/>
            <p:cNvSpPr/>
            <p:nvPr/>
          </p:nvSpPr>
          <p:spPr>
            <a:xfrm>
              <a:off x="4766701" y="4337347"/>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98"/>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98"/>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98"/>
            <p:cNvSpPr/>
            <p:nvPr/>
          </p:nvSpPr>
          <p:spPr>
            <a:xfrm>
              <a:off x="5022262"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8" name="Google Shape;23268;p98"/>
            <p:cNvSpPr/>
            <p:nvPr/>
          </p:nvSpPr>
          <p:spPr>
            <a:xfrm>
              <a:off x="5022262"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9" name="Google Shape;23269;p98"/>
            <p:cNvSpPr/>
            <p:nvPr/>
          </p:nvSpPr>
          <p:spPr>
            <a:xfrm>
              <a:off x="4766701" y="4438406"/>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98"/>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98"/>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98"/>
            <p:cNvSpPr/>
            <p:nvPr/>
          </p:nvSpPr>
          <p:spPr>
            <a:xfrm>
              <a:off x="5022262"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98"/>
            <p:cNvSpPr/>
            <p:nvPr/>
          </p:nvSpPr>
          <p:spPr>
            <a:xfrm>
              <a:off x="5022262"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98"/>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98"/>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98"/>
            <p:cNvSpPr/>
            <p:nvPr/>
          </p:nvSpPr>
          <p:spPr>
            <a:xfrm>
              <a:off x="5022262"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98"/>
            <p:cNvSpPr/>
            <p:nvPr/>
          </p:nvSpPr>
          <p:spPr>
            <a:xfrm>
              <a:off x="5022262"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8" name="Google Shape;23278;p98"/>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98"/>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98"/>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98"/>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98"/>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98"/>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98"/>
            <p:cNvSpPr/>
            <p:nvPr/>
          </p:nvSpPr>
          <p:spPr>
            <a:xfrm>
              <a:off x="4744642" y="4385022"/>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98"/>
            <p:cNvSpPr/>
            <p:nvPr/>
          </p:nvSpPr>
          <p:spPr>
            <a:xfrm>
              <a:off x="4744642" y="4416347"/>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6" name="Google Shape;23286;p98"/>
          <p:cNvGrpSpPr/>
          <p:nvPr/>
        </p:nvGrpSpPr>
        <p:grpSpPr>
          <a:xfrm>
            <a:off x="6182987" y="3055029"/>
            <a:ext cx="536415" cy="537490"/>
            <a:chOff x="5409500" y="1922842"/>
            <a:chExt cx="343856" cy="344545"/>
          </a:xfrm>
        </p:grpSpPr>
        <p:sp>
          <p:nvSpPr>
            <p:cNvPr id="23287" name="Google Shape;23287;p98"/>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98"/>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98"/>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98"/>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98"/>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98"/>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98"/>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98"/>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98"/>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98"/>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98"/>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98"/>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9" name="Google Shape;23299;p98"/>
          <p:cNvGrpSpPr/>
          <p:nvPr/>
        </p:nvGrpSpPr>
        <p:grpSpPr>
          <a:xfrm>
            <a:off x="6182987" y="3883436"/>
            <a:ext cx="536416" cy="536370"/>
            <a:chOff x="5409500" y="2453873"/>
            <a:chExt cx="343857" cy="343827"/>
          </a:xfrm>
        </p:grpSpPr>
        <p:sp>
          <p:nvSpPr>
            <p:cNvPr id="23300" name="Google Shape;23300;p98"/>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98"/>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98"/>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3" name="Google Shape;23303;p98"/>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98"/>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98"/>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98"/>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98"/>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98"/>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98"/>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98"/>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1" name="Google Shape;23311;p98"/>
            <p:cNvSpPr/>
            <p:nvPr/>
          </p:nvSpPr>
          <p:spPr>
            <a:xfrm>
              <a:off x="5409500" y="2549970"/>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2" name="Google Shape;23312;p98"/>
            <p:cNvSpPr/>
            <p:nvPr/>
          </p:nvSpPr>
          <p:spPr>
            <a:xfrm>
              <a:off x="5409500" y="2637518"/>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98"/>
            <p:cNvSpPr/>
            <p:nvPr/>
          </p:nvSpPr>
          <p:spPr>
            <a:xfrm>
              <a:off x="5671458"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98"/>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98"/>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98"/>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98"/>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98"/>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98"/>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98"/>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98"/>
            <p:cNvSpPr/>
            <p:nvPr/>
          </p:nvSpPr>
          <p:spPr>
            <a:xfrm>
              <a:off x="5528374" y="2453873"/>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98"/>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98"/>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4" name="Google Shape;23324;p98"/>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5" name="Google Shape;23325;p98"/>
            <p:cNvSpPr/>
            <p:nvPr/>
          </p:nvSpPr>
          <p:spPr>
            <a:xfrm>
              <a:off x="5581788" y="2453873"/>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6" name="Google Shape;23326;p98"/>
          <p:cNvGrpSpPr/>
          <p:nvPr/>
        </p:nvGrpSpPr>
        <p:grpSpPr>
          <a:xfrm>
            <a:off x="6174451" y="4737349"/>
            <a:ext cx="538608" cy="538608"/>
            <a:chOff x="5408813" y="3001253"/>
            <a:chExt cx="345262" cy="345262"/>
          </a:xfrm>
        </p:grpSpPr>
        <p:sp>
          <p:nvSpPr>
            <p:cNvPr id="23327" name="Google Shape;23327;p98"/>
            <p:cNvSpPr/>
            <p:nvPr/>
          </p:nvSpPr>
          <p:spPr>
            <a:xfrm>
              <a:off x="5429437" y="3022594"/>
              <a:ext cx="152379" cy="150944"/>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98"/>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9" name="Google Shape;23329;p98"/>
            <p:cNvSpPr/>
            <p:nvPr/>
          </p:nvSpPr>
          <p:spPr>
            <a:xfrm>
              <a:off x="5581788" y="3022594"/>
              <a:ext cx="150915" cy="150944"/>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98"/>
            <p:cNvSpPr/>
            <p:nvPr/>
          </p:nvSpPr>
          <p:spPr>
            <a:xfrm>
              <a:off x="5582475" y="3173510"/>
              <a:ext cx="150944"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98"/>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98"/>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98"/>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98"/>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98"/>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98"/>
            <p:cNvSpPr/>
            <p:nvPr/>
          </p:nvSpPr>
          <p:spPr>
            <a:xfrm>
              <a:off x="5582475" y="3022594"/>
              <a:ext cx="150944"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37" name="Google Shape;23337;p98"/>
          <p:cNvGrpSpPr/>
          <p:nvPr/>
        </p:nvGrpSpPr>
        <p:grpSpPr>
          <a:xfrm>
            <a:off x="6227424" y="5621244"/>
            <a:ext cx="447540" cy="537490"/>
            <a:chOff x="5437986" y="3567852"/>
            <a:chExt cx="286885" cy="344545"/>
          </a:xfrm>
        </p:grpSpPr>
        <p:sp>
          <p:nvSpPr>
            <p:cNvPr id="23338" name="Google Shape;23338;p98"/>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98"/>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98"/>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98"/>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98"/>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98"/>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4" name="Google Shape;23344;p98"/>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5" name="Google Shape;23345;p98"/>
            <p:cNvSpPr/>
            <p:nvPr/>
          </p:nvSpPr>
          <p:spPr>
            <a:xfrm>
              <a:off x="5439420" y="3609160"/>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6" name="Google Shape;23346;p98"/>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98"/>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98"/>
            <p:cNvSpPr/>
            <p:nvPr/>
          </p:nvSpPr>
          <p:spPr>
            <a:xfrm>
              <a:off x="5439420" y="3730874"/>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98"/>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98"/>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98"/>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98"/>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98"/>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98"/>
            <p:cNvSpPr/>
            <p:nvPr/>
          </p:nvSpPr>
          <p:spPr>
            <a:xfrm>
              <a:off x="5464319" y="3568569"/>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98"/>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56" name="Google Shape;23356;p98"/>
          <p:cNvGrpSpPr/>
          <p:nvPr/>
        </p:nvGrpSpPr>
        <p:grpSpPr>
          <a:xfrm>
            <a:off x="6168059" y="6503074"/>
            <a:ext cx="536416" cy="537489"/>
            <a:chOff x="5409500" y="4152266"/>
            <a:chExt cx="343857" cy="344544"/>
          </a:xfrm>
        </p:grpSpPr>
        <p:sp>
          <p:nvSpPr>
            <p:cNvPr id="23357" name="Google Shape;23357;p98"/>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98"/>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98"/>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98"/>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1" name="Google Shape;23361;p98"/>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2" name="Google Shape;23362;p98"/>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98"/>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98"/>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98"/>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98"/>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98"/>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98"/>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9" name="Google Shape;23369;p98"/>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0" name="Google Shape;23370;p98"/>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71" name="Google Shape;23371;p98"/>
          <p:cNvGrpSpPr/>
          <p:nvPr/>
        </p:nvGrpSpPr>
        <p:grpSpPr>
          <a:xfrm>
            <a:off x="7045240" y="3096306"/>
            <a:ext cx="537489" cy="498648"/>
            <a:chOff x="6082220" y="1934948"/>
            <a:chExt cx="344544" cy="319646"/>
          </a:xfrm>
        </p:grpSpPr>
        <p:sp>
          <p:nvSpPr>
            <p:cNvPr id="23372" name="Google Shape;23372;p98"/>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98"/>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98"/>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98"/>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98"/>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98"/>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98"/>
            <p:cNvSpPr/>
            <p:nvPr/>
          </p:nvSpPr>
          <p:spPr>
            <a:xfrm>
              <a:off x="6082220" y="2015383"/>
              <a:ext cx="270504"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98"/>
            <p:cNvSpPr/>
            <p:nvPr/>
          </p:nvSpPr>
          <p:spPr>
            <a:xfrm>
              <a:off x="6082937"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98"/>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98"/>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98"/>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98"/>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98"/>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5" name="Google Shape;23385;p98"/>
            <p:cNvSpPr/>
            <p:nvPr/>
          </p:nvSpPr>
          <p:spPr>
            <a:xfrm>
              <a:off x="6082220" y="2048142"/>
              <a:ext cx="270504"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6" name="Google Shape;23386;p98"/>
            <p:cNvSpPr/>
            <p:nvPr/>
          </p:nvSpPr>
          <p:spPr>
            <a:xfrm>
              <a:off x="6082937"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98"/>
            <p:cNvSpPr/>
            <p:nvPr/>
          </p:nvSpPr>
          <p:spPr>
            <a:xfrm>
              <a:off x="6082937"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8" name="Google Shape;23388;p98"/>
          <p:cNvGrpSpPr/>
          <p:nvPr/>
        </p:nvGrpSpPr>
        <p:grpSpPr>
          <a:xfrm>
            <a:off x="7076215" y="3936929"/>
            <a:ext cx="536370" cy="449732"/>
            <a:chOff x="6082937" y="2473809"/>
            <a:chExt cx="343827" cy="288290"/>
          </a:xfrm>
        </p:grpSpPr>
        <p:sp>
          <p:nvSpPr>
            <p:cNvPr id="23389" name="Google Shape;23389;p98"/>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98"/>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98"/>
            <p:cNvSpPr/>
            <p:nvPr/>
          </p:nvSpPr>
          <p:spPr>
            <a:xfrm>
              <a:off x="6082937"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98"/>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98"/>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98"/>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98"/>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98"/>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98"/>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98"/>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98"/>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98"/>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98"/>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98"/>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03" name="Google Shape;23403;p98"/>
          <p:cNvGrpSpPr/>
          <p:nvPr/>
        </p:nvGrpSpPr>
        <p:grpSpPr>
          <a:xfrm>
            <a:off x="7046360" y="4843942"/>
            <a:ext cx="536370" cy="288390"/>
            <a:chOff x="6082937" y="3069582"/>
            <a:chExt cx="343827" cy="184865"/>
          </a:xfrm>
        </p:grpSpPr>
        <p:sp>
          <p:nvSpPr>
            <p:cNvPr id="23404" name="Google Shape;23404;p98"/>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98"/>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98"/>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7" name="Google Shape;23407;p98"/>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98"/>
            <p:cNvSpPr/>
            <p:nvPr/>
          </p:nvSpPr>
          <p:spPr>
            <a:xfrm>
              <a:off x="6082937"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9" name="Google Shape;23409;p98"/>
            <p:cNvSpPr/>
            <p:nvPr/>
          </p:nvSpPr>
          <p:spPr>
            <a:xfrm>
              <a:off x="6082937"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0" name="Google Shape;23410;p98"/>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98"/>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12" name="Google Shape;23412;p98"/>
          <p:cNvGrpSpPr/>
          <p:nvPr/>
        </p:nvGrpSpPr>
        <p:grpSpPr>
          <a:xfrm>
            <a:off x="7046360" y="5639010"/>
            <a:ext cx="536368" cy="537488"/>
            <a:chOff x="6082937" y="3579240"/>
            <a:chExt cx="343826" cy="344544"/>
          </a:xfrm>
        </p:grpSpPr>
        <p:sp>
          <p:nvSpPr>
            <p:cNvPr id="23413" name="Google Shape;23413;p98"/>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98"/>
            <p:cNvSpPr/>
            <p:nvPr/>
          </p:nvSpPr>
          <p:spPr>
            <a:xfrm>
              <a:off x="6230984" y="3633342"/>
              <a:ext cx="195779"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98"/>
            <p:cNvSpPr/>
            <p:nvPr/>
          </p:nvSpPr>
          <p:spPr>
            <a:xfrm>
              <a:off x="6082937"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98"/>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7" name="Google Shape;23417;p98"/>
            <p:cNvSpPr/>
            <p:nvPr/>
          </p:nvSpPr>
          <p:spPr>
            <a:xfrm>
              <a:off x="6230984" y="3705945"/>
              <a:ext cx="195779"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8" name="Google Shape;23418;p98"/>
            <p:cNvSpPr/>
            <p:nvPr/>
          </p:nvSpPr>
          <p:spPr>
            <a:xfrm>
              <a:off x="6082937"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98"/>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98"/>
            <p:cNvSpPr/>
            <p:nvPr/>
          </p:nvSpPr>
          <p:spPr>
            <a:xfrm>
              <a:off x="6230984" y="3777861"/>
              <a:ext cx="195779"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98"/>
            <p:cNvSpPr/>
            <p:nvPr/>
          </p:nvSpPr>
          <p:spPr>
            <a:xfrm>
              <a:off x="6082937"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2" name="Google Shape;23422;p98"/>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98"/>
            <p:cNvSpPr/>
            <p:nvPr/>
          </p:nvSpPr>
          <p:spPr>
            <a:xfrm>
              <a:off x="6230984" y="3849747"/>
              <a:ext cx="195779"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98"/>
            <p:cNvSpPr/>
            <p:nvPr/>
          </p:nvSpPr>
          <p:spPr>
            <a:xfrm>
              <a:off x="6082937"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5" name="Google Shape;23425;p98"/>
          <p:cNvGrpSpPr/>
          <p:nvPr/>
        </p:nvGrpSpPr>
        <p:grpSpPr>
          <a:xfrm>
            <a:off x="7046360" y="6546266"/>
            <a:ext cx="537489" cy="535250"/>
            <a:chOff x="6082937" y="4160815"/>
            <a:chExt cx="344544" cy="343109"/>
          </a:xfrm>
        </p:grpSpPr>
        <p:sp>
          <p:nvSpPr>
            <p:cNvPr id="23426" name="Google Shape;23426;p98"/>
            <p:cNvSpPr/>
            <p:nvPr/>
          </p:nvSpPr>
          <p:spPr>
            <a:xfrm>
              <a:off x="6082937"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98"/>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8" name="Google Shape;23428;p98"/>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9" name="Google Shape;23429;p98"/>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98"/>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98"/>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2" name="Google Shape;23432;p98"/>
            <p:cNvSpPr/>
            <p:nvPr/>
          </p:nvSpPr>
          <p:spPr>
            <a:xfrm>
              <a:off x="6082937"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3" name="Google Shape;23433;p98"/>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34" name="Google Shape;23434;p98"/>
          <p:cNvGrpSpPr/>
          <p:nvPr/>
        </p:nvGrpSpPr>
        <p:grpSpPr>
          <a:xfrm>
            <a:off x="7938422" y="3047565"/>
            <a:ext cx="535251" cy="537489"/>
            <a:chOff x="6742117" y="1922842"/>
            <a:chExt cx="343110" cy="344544"/>
          </a:xfrm>
        </p:grpSpPr>
        <p:sp>
          <p:nvSpPr>
            <p:cNvPr id="23435" name="Google Shape;23435;p98"/>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98"/>
            <p:cNvSpPr/>
            <p:nvPr/>
          </p:nvSpPr>
          <p:spPr>
            <a:xfrm>
              <a:off x="6859556"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98"/>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8" name="Google Shape;23438;p98"/>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98"/>
            <p:cNvSpPr/>
            <p:nvPr/>
          </p:nvSpPr>
          <p:spPr>
            <a:xfrm>
              <a:off x="6742117" y="2009703"/>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98"/>
            <p:cNvSpPr/>
            <p:nvPr/>
          </p:nvSpPr>
          <p:spPr>
            <a:xfrm>
              <a:off x="6829665"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98"/>
            <p:cNvSpPr/>
            <p:nvPr/>
          </p:nvSpPr>
          <p:spPr>
            <a:xfrm>
              <a:off x="6918649"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98"/>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98"/>
            <p:cNvSpPr/>
            <p:nvPr/>
          </p:nvSpPr>
          <p:spPr>
            <a:xfrm>
              <a:off x="6742117"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4" name="Google Shape;23444;p98"/>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5" name="Google Shape;23445;p98"/>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6" name="Google Shape;23446;p98"/>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47" name="Google Shape;23447;p98"/>
          <p:cNvGrpSpPr/>
          <p:nvPr/>
        </p:nvGrpSpPr>
        <p:grpSpPr>
          <a:xfrm>
            <a:off x="7938422" y="3852934"/>
            <a:ext cx="535250" cy="536415"/>
            <a:chOff x="6742117" y="2443889"/>
            <a:chExt cx="343109" cy="343856"/>
          </a:xfrm>
        </p:grpSpPr>
        <p:sp>
          <p:nvSpPr>
            <p:cNvPr id="23448" name="Google Shape;23448;p98"/>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98"/>
            <p:cNvSpPr/>
            <p:nvPr/>
          </p:nvSpPr>
          <p:spPr>
            <a:xfrm>
              <a:off x="6742117"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50" name="Google Shape;23450;p98"/>
            <p:cNvGrpSpPr/>
            <p:nvPr/>
          </p:nvGrpSpPr>
          <p:grpSpPr>
            <a:xfrm>
              <a:off x="6823986" y="2443889"/>
              <a:ext cx="261239" cy="320362"/>
              <a:chOff x="6823986" y="2443889"/>
              <a:chExt cx="261239" cy="320362"/>
            </a:xfrm>
          </p:grpSpPr>
          <p:sp>
            <p:nvSpPr>
              <p:cNvPr id="23451" name="Google Shape;23451;p98"/>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98"/>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98"/>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98"/>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98"/>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98"/>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457" name="Google Shape;23457;p98"/>
          <p:cNvGrpSpPr/>
          <p:nvPr/>
        </p:nvGrpSpPr>
        <p:grpSpPr>
          <a:xfrm>
            <a:off x="7938422" y="4702740"/>
            <a:ext cx="535250" cy="535298"/>
            <a:chOff x="6742117" y="2993421"/>
            <a:chExt cx="343109" cy="343140"/>
          </a:xfrm>
        </p:grpSpPr>
        <p:sp>
          <p:nvSpPr>
            <p:cNvPr id="23458" name="Google Shape;23458;p98"/>
            <p:cNvSpPr/>
            <p:nvPr/>
          </p:nvSpPr>
          <p:spPr>
            <a:xfrm>
              <a:off x="6750665"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9" name="Google Shape;23459;p98"/>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98"/>
            <p:cNvSpPr/>
            <p:nvPr/>
          </p:nvSpPr>
          <p:spPr>
            <a:xfrm>
              <a:off x="6750665"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98"/>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98"/>
            <p:cNvSpPr/>
            <p:nvPr/>
          </p:nvSpPr>
          <p:spPr>
            <a:xfrm>
              <a:off x="6742117"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98"/>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64" name="Google Shape;23464;p98"/>
          <p:cNvGrpSpPr/>
          <p:nvPr/>
        </p:nvGrpSpPr>
        <p:grpSpPr>
          <a:xfrm>
            <a:off x="7938422" y="5603605"/>
            <a:ext cx="535250" cy="537489"/>
            <a:chOff x="6742117" y="3575683"/>
            <a:chExt cx="343109" cy="344544"/>
          </a:xfrm>
        </p:grpSpPr>
        <p:sp>
          <p:nvSpPr>
            <p:cNvPr id="23465" name="Google Shape;23465;p98"/>
            <p:cNvSpPr/>
            <p:nvPr/>
          </p:nvSpPr>
          <p:spPr>
            <a:xfrm>
              <a:off x="6967041" y="3708815"/>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98"/>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98"/>
            <p:cNvSpPr/>
            <p:nvPr/>
          </p:nvSpPr>
          <p:spPr>
            <a:xfrm>
              <a:off x="6742117"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98"/>
            <p:cNvSpPr/>
            <p:nvPr/>
          </p:nvSpPr>
          <p:spPr>
            <a:xfrm>
              <a:off x="6742117"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9" name="Google Shape;23469;p98"/>
            <p:cNvSpPr/>
            <p:nvPr/>
          </p:nvSpPr>
          <p:spPr>
            <a:xfrm>
              <a:off x="6742117"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0" name="Google Shape;23470;p98"/>
            <p:cNvSpPr/>
            <p:nvPr/>
          </p:nvSpPr>
          <p:spPr>
            <a:xfrm>
              <a:off x="6742117"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98"/>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98"/>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3" name="Google Shape;23473;p98"/>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4" name="Google Shape;23474;p98"/>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98"/>
            <p:cNvSpPr/>
            <p:nvPr/>
          </p:nvSpPr>
          <p:spPr>
            <a:xfrm>
              <a:off x="6881644" y="3614840"/>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98"/>
            <p:cNvSpPr/>
            <p:nvPr/>
          </p:nvSpPr>
          <p:spPr>
            <a:xfrm>
              <a:off x="6881644"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98"/>
            <p:cNvSpPr/>
            <p:nvPr/>
          </p:nvSpPr>
          <p:spPr>
            <a:xfrm>
              <a:off x="6881644" y="3715928"/>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8" name="Google Shape;23478;p98"/>
            <p:cNvSpPr/>
            <p:nvPr/>
          </p:nvSpPr>
          <p:spPr>
            <a:xfrm>
              <a:off x="6881644"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9" name="Google Shape;23479;p98"/>
            <p:cNvSpPr/>
            <p:nvPr/>
          </p:nvSpPr>
          <p:spPr>
            <a:xfrm>
              <a:off x="6881644" y="3816987"/>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98"/>
            <p:cNvSpPr/>
            <p:nvPr/>
          </p:nvSpPr>
          <p:spPr>
            <a:xfrm>
              <a:off x="6881644"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1" name="Google Shape;23481;p98"/>
          <p:cNvGrpSpPr/>
          <p:nvPr/>
        </p:nvGrpSpPr>
        <p:grpSpPr>
          <a:xfrm>
            <a:off x="7938422" y="6529699"/>
            <a:ext cx="535251" cy="455329"/>
            <a:chOff x="6742117" y="4169334"/>
            <a:chExt cx="343109" cy="291878"/>
          </a:xfrm>
        </p:grpSpPr>
        <p:sp>
          <p:nvSpPr>
            <p:cNvPr id="23482" name="Google Shape;23482;p98"/>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3" name="Google Shape;23483;p98"/>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98"/>
            <p:cNvSpPr/>
            <p:nvPr/>
          </p:nvSpPr>
          <p:spPr>
            <a:xfrm>
              <a:off x="6742117"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98"/>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98"/>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98"/>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98"/>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98"/>
            <p:cNvSpPr/>
            <p:nvPr/>
          </p:nvSpPr>
          <p:spPr>
            <a:xfrm>
              <a:off x="6912939"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90" name="Google Shape;23490;p98"/>
          <p:cNvGrpSpPr/>
          <p:nvPr/>
        </p:nvGrpSpPr>
        <p:grpSpPr>
          <a:xfrm>
            <a:off x="8800582" y="3055029"/>
            <a:ext cx="537534" cy="537488"/>
            <a:chOff x="7406975" y="1922842"/>
            <a:chExt cx="344573" cy="344543"/>
          </a:xfrm>
        </p:grpSpPr>
        <p:sp>
          <p:nvSpPr>
            <p:cNvPr id="23491" name="Google Shape;23491;p98"/>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98"/>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98"/>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98"/>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98"/>
            <p:cNvSpPr/>
            <p:nvPr/>
          </p:nvSpPr>
          <p:spPr>
            <a:xfrm>
              <a:off x="7455397"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98"/>
            <p:cNvSpPr/>
            <p:nvPr/>
          </p:nvSpPr>
          <p:spPr>
            <a:xfrm>
              <a:off x="7579950" y="1969112"/>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98"/>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8" name="Google Shape;23498;p98"/>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9" name="Google Shape;23499;p98"/>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98"/>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98"/>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98"/>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03" name="Google Shape;23503;p98"/>
          <p:cNvGrpSpPr/>
          <p:nvPr/>
        </p:nvGrpSpPr>
        <p:grpSpPr>
          <a:xfrm>
            <a:off x="8800582" y="3875972"/>
            <a:ext cx="537534" cy="537490"/>
            <a:chOff x="7406975" y="2453873"/>
            <a:chExt cx="344573" cy="344545"/>
          </a:xfrm>
        </p:grpSpPr>
        <p:sp>
          <p:nvSpPr>
            <p:cNvPr id="23504" name="Google Shape;23504;p98"/>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98"/>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98"/>
            <p:cNvSpPr/>
            <p:nvPr/>
          </p:nvSpPr>
          <p:spPr>
            <a:xfrm>
              <a:off x="7634769" y="2453873"/>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7" name="Google Shape;23507;p98"/>
            <p:cNvSpPr/>
            <p:nvPr/>
          </p:nvSpPr>
          <p:spPr>
            <a:xfrm>
              <a:off x="7665376" y="2453873"/>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8" name="Google Shape;23508;p98"/>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98"/>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98"/>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98"/>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98"/>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98"/>
            <p:cNvSpPr/>
            <p:nvPr/>
          </p:nvSpPr>
          <p:spPr>
            <a:xfrm>
              <a:off x="7665376"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98"/>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98"/>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98"/>
            <p:cNvSpPr/>
            <p:nvPr/>
          </p:nvSpPr>
          <p:spPr>
            <a:xfrm>
              <a:off x="7470343"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7" name="Google Shape;23517;p98"/>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8" name="Google Shape;23518;p98"/>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98"/>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98"/>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98"/>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98"/>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3" name="Google Shape;23523;p98"/>
            <p:cNvSpPr/>
            <p:nvPr/>
          </p:nvSpPr>
          <p:spPr>
            <a:xfrm>
              <a:off x="7665376"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4" name="Google Shape;23524;p98"/>
          <p:cNvGrpSpPr/>
          <p:nvPr/>
        </p:nvGrpSpPr>
        <p:grpSpPr>
          <a:xfrm>
            <a:off x="8869453" y="4732123"/>
            <a:ext cx="402033" cy="536370"/>
            <a:chOff x="7451123" y="3002687"/>
            <a:chExt cx="257713" cy="343827"/>
          </a:xfrm>
        </p:grpSpPr>
        <p:sp>
          <p:nvSpPr>
            <p:cNvPr id="23525" name="Google Shape;23525;p98"/>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98"/>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98"/>
            <p:cNvSpPr/>
            <p:nvPr/>
          </p:nvSpPr>
          <p:spPr>
            <a:xfrm>
              <a:off x="7551495"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8" name="Google Shape;23528;p98"/>
            <p:cNvSpPr/>
            <p:nvPr/>
          </p:nvSpPr>
          <p:spPr>
            <a:xfrm>
              <a:off x="7579263" y="3201995"/>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9" name="Google Shape;23529;p98"/>
            <p:cNvSpPr/>
            <p:nvPr/>
          </p:nvSpPr>
          <p:spPr>
            <a:xfrm>
              <a:off x="7455397"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98"/>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98"/>
            <p:cNvSpPr/>
            <p:nvPr/>
          </p:nvSpPr>
          <p:spPr>
            <a:xfrm>
              <a:off x="7451123"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98"/>
            <p:cNvSpPr/>
            <p:nvPr/>
          </p:nvSpPr>
          <p:spPr>
            <a:xfrm>
              <a:off x="7478174" y="3201995"/>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98"/>
            <p:cNvSpPr/>
            <p:nvPr/>
          </p:nvSpPr>
          <p:spPr>
            <a:xfrm>
              <a:off x="7656140"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98"/>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98"/>
            <p:cNvSpPr/>
            <p:nvPr/>
          </p:nvSpPr>
          <p:spPr>
            <a:xfrm>
              <a:off x="7651866" y="3201995"/>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98"/>
            <p:cNvSpPr/>
            <p:nvPr/>
          </p:nvSpPr>
          <p:spPr>
            <a:xfrm>
              <a:off x="7680322" y="3201995"/>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98"/>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98"/>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98"/>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98"/>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98"/>
            <p:cNvSpPr/>
            <p:nvPr/>
          </p:nvSpPr>
          <p:spPr>
            <a:xfrm>
              <a:off x="7455397"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98"/>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3" name="Google Shape;23543;p98"/>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98"/>
            <p:cNvSpPr/>
            <p:nvPr/>
          </p:nvSpPr>
          <p:spPr>
            <a:xfrm>
              <a:off x="7478174"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5" name="Google Shape;23545;p98"/>
            <p:cNvSpPr/>
            <p:nvPr/>
          </p:nvSpPr>
          <p:spPr>
            <a:xfrm>
              <a:off x="7656140"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6" name="Google Shape;23546;p98"/>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98"/>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98"/>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9" name="Google Shape;23549;p98"/>
          <p:cNvGrpSpPr/>
          <p:nvPr/>
        </p:nvGrpSpPr>
        <p:grpSpPr>
          <a:xfrm>
            <a:off x="8799510" y="5613780"/>
            <a:ext cx="539680" cy="537489"/>
            <a:chOff x="7406288" y="3567852"/>
            <a:chExt cx="345949" cy="344544"/>
          </a:xfrm>
        </p:grpSpPr>
        <p:sp>
          <p:nvSpPr>
            <p:cNvPr id="23550" name="Google Shape;23550;p98"/>
            <p:cNvSpPr/>
            <p:nvPr/>
          </p:nvSpPr>
          <p:spPr>
            <a:xfrm>
              <a:off x="7502385" y="3816987"/>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98"/>
            <p:cNvSpPr/>
            <p:nvPr/>
          </p:nvSpPr>
          <p:spPr>
            <a:xfrm>
              <a:off x="7579263" y="3816987"/>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98"/>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98"/>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98"/>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5" name="Google Shape;23555;p98"/>
            <p:cNvSpPr/>
            <p:nvPr/>
          </p:nvSpPr>
          <p:spPr>
            <a:xfrm>
              <a:off x="7483853" y="3568569"/>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6" name="Google Shape;23556;p98"/>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7" name="Google Shape;23557;p98"/>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8" name="Google Shape;23558;p98"/>
            <p:cNvSpPr/>
            <p:nvPr/>
          </p:nvSpPr>
          <p:spPr>
            <a:xfrm>
              <a:off x="7478174"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98"/>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60" name="Google Shape;23560;p98"/>
          <p:cNvGrpSpPr/>
          <p:nvPr/>
        </p:nvGrpSpPr>
        <p:grpSpPr>
          <a:xfrm>
            <a:off x="8800582" y="6505266"/>
            <a:ext cx="537535" cy="534177"/>
            <a:chOff x="7406975" y="4153671"/>
            <a:chExt cx="344574" cy="342421"/>
          </a:xfrm>
        </p:grpSpPr>
        <p:sp>
          <p:nvSpPr>
            <p:cNvPr id="23561" name="Google Shape;23561;p98"/>
            <p:cNvSpPr/>
            <p:nvPr/>
          </p:nvSpPr>
          <p:spPr>
            <a:xfrm>
              <a:off x="7518735" y="4264743"/>
              <a:ext cx="121054"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98"/>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98"/>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98"/>
            <p:cNvSpPr/>
            <p:nvPr/>
          </p:nvSpPr>
          <p:spPr>
            <a:xfrm>
              <a:off x="7602726"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98"/>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98"/>
            <p:cNvSpPr/>
            <p:nvPr/>
          </p:nvSpPr>
          <p:spPr>
            <a:xfrm>
              <a:off x="7602726"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570" name="Shape 23570"/>
        <p:cNvGrpSpPr/>
        <p:nvPr/>
      </p:nvGrpSpPr>
      <p:grpSpPr>
        <a:xfrm>
          <a:off x="0" y="0"/>
          <a:ext cx="0" cy="0"/>
          <a:chOff x="0" y="0"/>
          <a:chExt cx="0" cy="0"/>
        </a:xfrm>
      </p:grpSpPr>
      <p:pic>
        <p:nvPicPr>
          <p:cNvPr id="23571" name="Google Shape;23571;p99">
            <a:hlinkClick r:id="rId3"/>
          </p:cNvPr>
          <p:cNvPicPr preferRelativeResize="0"/>
          <p:nvPr/>
        </p:nvPicPr>
        <p:blipFill>
          <a:blip r:embed="rId4">
            <a:alphaModFix/>
          </a:blip>
          <a:stretch>
            <a:fillRect/>
          </a:stretch>
        </p:blipFill>
        <p:spPr>
          <a:xfrm>
            <a:off x="3778647" y="4597188"/>
            <a:ext cx="2729701" cy="1092614"/>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7" name="Shape 737"/>
        <p:cNvGrpSpPr/>
        <p:nvPr/>
      </p:nvGrpSpPr>
      <p:grpSpPr>
        <a:xfrm>
          <a:off x="0" y="0"/>
          <a:ext cx="0" cy="0"/>
          <a:chOff x="0" y="0"/>
          <a:chExt cx="0" cy="0"/>
        </a:xfrm>
      </p:grpSpPr>
      <p:sp>
        <p:nvSpPr>
          <p:cNvPr id="738" name="Google Shape;738;p48"/>
          <p:cNvSpPr/>
          <p:nvPr/>
        </p:nvSpPr>
        <p:spPr>
          <a:xfrm>
            <a:off x="1255338" y="5718311"/>
            <a:ext cx="1987619" cy="1904809"/>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8"/>
          <p:cNvSpPr/>
          <p:nvPr/>
        </p:nvSpPr>
        <p:spPr>
          <a:xfrm>
            <a:off x="1255338" y="2486586"/>
            <a:ext cx="1987619" cy="1904809"/>
          </a:xfrm>
          <a:custGeom>
            <a:rect b="b" l="l" r="r" t="t"/>
            <a:pathLst>
              <a:path extrusionOk="0" h="209550" w="218660">
                <a:moveTo>
                  <a:pt x="107906" y="0"/>
                </a:moveTo>
                <a:lnTo>
                  <a:pt x="103778" y="142"/>
                </a:lnTo>
                <a:lnTo>
                  <a:pt x="99792" y="569"/>
                </a:lnTo>
                <a:lnTo>
                  <a:pt x="95664" y="997"/>
                </a:lnTo>
                <a:lnTo>
                  <a:pt x="91678" y="1566"/>
                </a:lnTo>
                <a:lnTo>
                  <a:pt x="87692" y="2278"/>
                </a:lnTo>
                <a:lnTo>
                  <a:pt x="83563" y="3274"/>
                </a:lnTo>
                <a:lnTo>
                  <a:pt x="79577" y="4271"/>
                </a:lnTo>
                <a:lnTo>
                  <a:pt x="75734" y="5410"/>
                </a:lnTo>
                <a:lnTo>
                  <a:pt x="71748" y="6691"/>
                </a:lnTo>
                <a:lnTo>
                  <a:pt x="67904" y="8257"/>
                </a:lnTo>
                <a:lnTo>
                  <a:pt x="64061" y="9823"/>
                </a:lnTo>
                <a:lnTo>
                  <a:pt x="60217" y="11531"/>
                </a:lnTo>
                <a:lnTo>
                  <a:pt x="56516" y="13382"/>
                </a:lnTo>
                <a:lnTo>
                  <a:pt x="52814" y="15375"/>
                </a:lnTo>
                <a:lnTo>
                  <a:pt x="49113" y="17510"/>
                </a:lnTo>
                <a:lnTo>
                  <a:pt x="48544" y="17937"/>
                </a:lnTo>
                <a:lnTo>
                  <a:pt x="43988" y="21069"/>
                </a:lnTo>
                <a:lnTo>
                  <a:pt x="39860" y="24343"/>
                </a:lnTo>
                <a:lnTo>
                  <a:pt x="36016" y="27760"/>
                </a:lnTo>
                <a:lnTo>
                  <a:pt x="32173" y="31319"/>
                </a:lnTo>
                <a:lnTo>
                  <a:pt x="28471" y="35162"/>
                </a:lnTo>
                <a:lnTo>
                  <a:pt x="25055" y="39148"/>
                </a:lnTo>
                <a:lnTo>
                  <a:pt x="21781" y="43277"/>
                </a:lnTo>
                <a:lnTo>
                  <a:pt x="18791" y="47547"/>
                </a:lnTo>
                <a:lnTo>
                  <a:pt x="15944" y="51960"/>
                </a:lnTo>
                <a:lnTo>
                  <a:pt x="15659" y="52245"/>
                </a:lnTo>
                <a:lnTo>
                  <a:pt x="15517" y="52672"/>
                </a:lnTo>
                <a:lnTo>
                  <a:pt x="13951" y="55235"/>
                </a:lnTo>
                <a:lnTo>
                  <a:pt x="12527" y="57939"/>
                </a:lnTo>
                <a:lnTo>
                  <a:pt x="11104" y="60644"/>
                </a:lnTo>
                <a:lnTo>
                  <a:pt x="9823" y="63349"/>
                </a:lnTo>
                <a:lnTo>
                  <a:pt x="8541" y="66196"/>
                </a:lnTo>
                <a:lnTo>
                  <a:pt x="7403" y="69043"/>
                </a:lnTo>
                <a:lnTo>
                  <a:pt x="6406" y="71890"/>
                </a:lnTo>
                <a:lnTo>
                  <a:pt x="5410" y="74738"/>
                </a:lnTo>
                <a:lnTo>
                  <a:pt x="4413" y="78012"/>
                </a:lnTo>
                <a:lnTo>
                  <a:pt x="3417" y="81286"/>
                </a:lnTo>
                <a:lnTo>
                  <a:pt x="2705" y="84560"/>
                </a:lnTo>
                <a:lnTo>
                  <a:pt x="1993" y="87834"/>
                </a:lnTo>
                <a:lnTo>
                  <a:pt x="1139" y="93102"/>
                </a:lnTo>
                <a:lnTo>
                  <a:pt x="427" y="98227"/>
                </a:lnTo>
                <a:lnTo>
                  <a:pt x="142" y="103494"/>
                </a:lnTo>
                <a:lnTo>
                  <a:pt x="0" y="108761"/>
                </a:lnTo>
                <a:lnTo>
                  <a:pt x="0" y="203144"/>
                </a:lnTo>
                <a:lnTo>
                  <a:pt x="142" y="204425"/>
                </a:lnTo>
                <a:lnTo>
                  <a:pt x="427" y="205564"/>
                </a:lnTo>
                <a:lnTo>
                  <a:pt x="996" y="206703"/>
                </a:lnTo>
                <a:lnTo>
                  <a:pt x="1851" y="207557"/>
                </a:lnTo>
                <a:lnTo>
                  <a:pt x="2705" y="208411"/>
                </a:lnTo>
                <a:lnTo>
                  <a:pt x="3844" y="208981"/>
                </a:lnTo>
                <a:lnTo>
                  <a:pt x="4982" y="209408"/>
                </a:lnTo>
                <a:lnTo>
                  <a:pt x="6264" y="209550"/>
                </a:lnTo>
                <a:lnTo>
                  <a:pt x="212254" y="209550"/>
                </a:lnTo>
                <a:lnTo>
                  <a:pt x="213535" y="209408"/>
                </a:lnTo>
                <a:lnTo>
                  <a:pt x="214674" y="208981"/>
                </a:lnTo>
                <a:lnTo>
                  <a:pt x="215813" y="208411"/>
                </a:lnTo>
                <a:lnTo>
                  <a:pt x="216809" y="207557"/>
                </a:lnTo>
                <a:lnTo>
                  <a:pt x="217521" y="206703"/>
                </a:lnTo>
                <a:lnTo>
                  <a:pt x="218091" y="205564"/>
                </a:lnTo>
                <a:lnTo>
                  <a:pt x="218518" y="204425"/>
                </a:lnTo>
                <a:lnTo>
                  <a:pt x="218660" y="203144"/>
                </a:lnTo>
                <a:lnTo>
                  <a:pt x="218660" y="108761"/>
                </a:lnTo>
                <a:lnTo>
                  <a:pt x="218518" y="104917"/>
                </a:lnTo>
                <a:lnTo>
                  <a:pt x="218375" y="101074"/>
                </a:lnTo>
                <a:lnTo>
                  <a:pt x="217948" y="97088"/>
                </a:lnTo>
                <a:lnTo>
                  <a:pt x="217521" y="93244"/>
                </a:lnTo>
                <a:lnTo>
                  <a:pt x="216952" y="89400"/>
                </a:lnTo>
                <a:lnTo>
                  <a:pt x="216098" y="85699"/>
                </a:lnTo>
                <a:lnTo>
                  <a:pt x="215243" y="81855"/>
                </a:lnTo>
                <a:lnTo>
                  <a:pt x="214247" y="78154"/>
                </a:lnTo>
                <a:lnTo>
                  <a:pt x="213108" y="74453"/>
                </a:lnTo>
                <a:lnTo>
                  <a:pt x="211827" y="70894"/>
                </a:lnTo>
                <a:lnTo>
                  <a:pt x="210403" y="67193"/>
                </a:lnTo>
                <a:lnTo>
                  <a:pt x="208837" y="63776"/>
                </a:lnTo>
                <a:lnTo>
                  <a:pt x="207271" y="60217"/>
                </a:lnTo>
                <a:lnTo>
                  <a:pt x="205421" y="56801"/>
                </a:lnTo>
                <a:lnTo>
                  <a:pt x="203570" y="53384"/>
                </a:lnTo>
                <a:lnTo>
                  <a:pt x="201435" y="50110"/>
                </a:lnTo>
                <a:lnTo>
                  <a:pt x="198588" y="45839"/>
                </a:lnTo>
                <a:lnTo>
                  <a:pt x="195598" y="41711"/>
                </a:lnTo>
                <a:lnTo>
                  <a:pt x="192324" y="37725"/>
                </a:lnTo>
                <a:lnTo>
                  <a:pt x="188907" y="33881"/>
                </a:lnTo>
                <a:lnTo>
                  <a:pt x="185349" y="30322"/>
                </a:lnTo>
                <a:lnTo>
                  <a:pt x="181505" y="26763"/>
                </a:lnTo>
                <a:lnTo>
                  <a:pt x="177661" y="23489"/>
                </a:lnTo>
                <a:lnTo>
                  <a:pt x="173533" y="20357"/>
                </a:lnTo>
                <a:lnTo>
                  <a:pt x="170116" y="17937"/>
                </a:lnTo>
                <a:lnTo>
                  <a:pt x="166415" y="15659"/>
                </a:lnTo>
                <a:lnTo>
                  <a:pt x="162856" y="13524"/>
                </a:lnTo>
                <a:lnTo>
                  <a:pt x="159155" y="11531"/>
                </a:lnTo>
                <a:lnTo>
                  <a:pt x="155454" y="9680"/>
                </a:lnTo>
                <a:lnTo>
                  <a:pt x="151610" y="8114"/>
                </a:lnTo>
                <a:lnTo>
                  <a:pt x="147766" y="6548"/>
                </a:lnTo>
                <a:lnTo>
                  <a:pt x="143923" y="5267"/>
                </a:lnTo>
                <a:lnTo>
                  <a:pt x="139937" y="3986"/>
                </a:lnTo>
                <a:lnTo>
                  <a:pt x="136093" y="2990"/>
                </a:lnTo>
                <a:lnTo>
                  <a:pt x="132107" y="2135"/>
                </a:lnTo>
                <a:lnTo>
                  <a:pt x="128121" y="1424"/>
                </a:lnTo>
                <a:lnTo>
                  <a:pt x="123993" y="854"/>
                </a:lnTo>
                <a:lnTo>
                  <a:pt x="120007" y="427"/>
                </a:lnTo>
                <a:lnTo>
                  <a:pt x="116021" y="142"/>
                </a:lnTo>
                <a:lnTo>
                  <a:pt x="111892" y="0"/>
                </a:lnTo>
                <a:close/>
              </a:path>
            </a:pathLst>
          </a:custGeom>
          <a:solidFill>
            <a:srgbClr val="FFFFFF"/>
          </a:solidFill>
          <a:ln>
            <a:noFill/>
          </a:ln>
          <a:effectLst>
            <a:outerShdw blurRad="57150" rotWithShape="0" algn="bl" dir="5400000" dist="38100">
              <a:srgbClr val="000000">
                <a:alpha val="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8"/>
          <p:cNvSpPr txBox="1"/>
          <p:nvPr>
            <p:ph idx="1" type="subTitle"/>
          </p:nvPr>
        </p:nvSpPr>
        <p:spPr>
          <a:xfrm>
            <a:off x="3715125" y="3669600"/>
            <a:ext cx="4746000" cy="1000200"/>
          </a:xfrm>
          <a:prstGeom prst="rect">
            <a:avLst/>
          </a:prstGeom>
        </p:spPr>
        <p:txBody>
          <a:bodyPr anchorCtr="0" anchor="ctr" bIns="129525" lIns="129525" spcFirstLastPara="1" rIns="129525" wrap="square" tIns="129525">
            <a:noAutofit/>
          </a:bodyPr>
          <a:lstStyle/>
          <a:p>
            <a:pPr indent="0" lvl="0" marL="0" rtl="0" algn="l">
              <a:spcBef>
                <a:spcPts val="0"/>
              </a:spcBef>
              <a:spcAft>
                <a:spcPts val="0"/>
              </a:spcAft>
              <a:buNone/>
            </a:pPr>
            <a:r>
              <a:rPr lang="en"/>
              <a:t>Venus is the second planet from the Sun</a:t>
            </a:r>
            <a:endParaRPr/>
          </a:p>
        </p:txBody>
      </p:sp>
      <p:sp>
        <p:nvSpPr>
          <p:cNvPr id="741" name="Google Shape;741;p48"/>
          <p:cNvSpPr txBox="1"/>
          <p:nvPr>
            <p:ph idx="2" type="subTitle"/>
          </p:nvPr>
        </p:nvSpPr>
        <p:spPr>
          <a:xfrm>
            <a:off x="3715125" y="7035750"/>
            <a:ext cx="4746000" cy="1000200"/>
          </a:xfrm>
          <a:prstGeom prst="rect">
            <a:avLst/>
          </a:prstGeom>
        </p:spPr>
        <p:txBody>
          <a:bodyPr anchorCtr="0" anchor="ctr" bIns="129525" lIns="129525" spcFirstLastPara="1" rIns="129525" wrap="square" tIns="129525">
            <a:noAutofit/>
          </a:bodyPr>
          <a:lstStyle/>
          <a:p>
            <a:pPr indent="0" lvl="0" marL="0" rtl="0" algn="l">
              <a:spcBef>
                <a:spcPts val="0"/>
              </a:spcBef>
              <a:spcAft>
                <a:spcPts val="0"/>
              </a:spcAft>
              <a:buNone/>
            </a:pPr>
            <a:r>
              <a:rPr lang="en"/>
              <a:t>Despite being red, Mars is a cold place</a:t>
            </a:r>
            <a:endParaRPr/>
          </a:p>
        </p:txBody>
      </p:sp>
      <p:sp>
        <p:nvSpPr>
          <p:cNvPr id="742" name="Google Shape;742;p48"/>
          <p:cNvSpPr txBox="1"/>
          <p:nvPr>
            <p:ph idx="3" type="title"/>
          </p:nvPr>
        </p:nvSpPr>
        <p:spPr>
          <a:xfrm>
            <a:off x="3715050" y="2339600"/>
            <a:ext cx="4746000" cy="1162800"/>
          </a:xfrm>
          <a:prstGeom prst="rect">
            <a:avLst/>
          </a:prstGeom>
        </p:spPr>
        <p:txBody>
          <a:bodyPr anchorCtr="0" anchor="t" bIns="129525" lIns="129525" spcFirstLastPara="1" rIns="129525" wrap="square" tIns="129525">
            <a:noAutofit/>
          </a:bodyPr>
          <a:lstStyle/>
          <a:p>
            <a:pPr indent="0" lvl="0" marL="0" rtl="0" algn="l">
              <a:spcBef>
                <a:spcPts val="0"/>
              </a:spcBef>
              <a:spcAft>
                <a:spcPts val="0"/>
              </a:spcAft>
              <a:buNone/>
            </a:pPr>
            <a:r>
              <a:rPr lang="en"/>
              <a:t>Hard skills</a:t>
            </a:r>
            <a:endParaRPr/>
          </a:p>
        </p:txBody>
      </p:sp>
      <p:sp>
        <p:nvSpPr>
          <p:cNvPr id="743" name="Google Shape;743;p48"/>
          <p:cNvSpPr txBox="1"/>
          <p:nvPr>
            <p:ph type="title"/>
          </p:nvPr>
        </p:nvSpPr>
        <p:spPr>
          <a:xfrm>
            <a:off x="3715050" y="5705750"/>
            <a:ext cx="4746000" cy="1162800"/>
          </a:xfrm>
          <a:prstGeom prst="rect">
            <a:avLst/>
          </a:prstGeom>
        </p:spPr>
        <p:txBody>
          <a:bodyPr anchorCtr="0" anchor="t" bIns="129525" lIns="129525" spcFirstLastPara="1" rIns="129525" wrap="square" tIns="129525">
            <a:noAutofit/>
          </a:bodyPr>
          <a:lstStyle/>
          <a:p>
            <a:pPr indent="0" lvl="0" marL="0" rtl="0" algn="l">
              <a:spcBef>
                <a:spcPts val="0"/>
              </a:spcBef>
              <a:spcAft>
                <a:spcPts val="0"/>
              </a:spcAft>
              <a:buNone/>
            </a:pPr>
            <a:r>
              <a:rPr lang="en"/>
              <a:t>Soft skills</a:t>
            </a:r>
            <a:endParaRPr/>
          </a:p>
        </p:txBody>
      </p:sp>
      <p:grpSp>
        <p:nvGrpSpPr>
          <p:cNvPr id="744" name="Google Shape;744;p48"/>
          <p:cNvGrpSpPr/>
          <p:nvPr/>
        </p:nvGrpSpPr>
        <p:grpSpPr>
          <a:xfrm>
            <a:off x="1348150" y="2296713"/>
            <a:ext cx="1802000" cy="2284550"/>
            <a:chOff x="3306500" y="2568075"/>
            <a:chExt cx="1802000" cy="2284550"/>
          </a:xfrm>
        </p:grpSpPr>
        <p:sp>
          <p:nvSpPr>
            <p:cNvPr id="745" name="Google Shape;745;p48"/>
            <p:cNvSpPr/>
            <p:nvPr/>
          </p:nvSpPr>
          <p:spPr>
            <a:xfrm>
              <a:off x="3702600" y="3088300"/>
              <a:ext cx="171575" cy="170175"/>
            </a:xfrm>
            <a:custGeom>
              <a:rect b="b" l="l" r="r" t="t"/>
              <a:pathLst>
                <a:path extrusionOk="0" h="6807" w="6863">
                  <a:moveTo>
                    <a:pt x="3069" y="1"/>
                  </a:moveTo>
                  <a:lnTo>
                    <a:pt x="2734" y="56"/>
                  </a:lnTo>
                  <a:lnTo>
                    <a:pt x="2399" y="112"/>
                  </a:lnTo>
                  <a:lnTo>
                    <a:pt x="2064" y="279"/>
                  </a:lnTo>
                  <a:lnTo>
                    <a:pt x="1507" y="558"/>
                  </a:lnTo>
                  <a:lnTo>
                    <a:pt x="1004" y="1005"/>
                  </a:lnTo>
                  <a:lnTo>
                    <a:pt x="614" y="1507"/>
                  </a:lnTo>
                  <a:lnTo>
                    <a:pt x="279" y="2065"/>
                  </a:lnTo>
                  <a:lnTo>
                    <a:pt x="168" y="2399"/>
                  </a:lnTo>
                  <a:lnTo>
                    <a:pt x="56" y="2734"/>
                  </a:lnTo>
                  <a:lnTo>
                    <a:pt x="0" y="3069"/>
                  </a:lnTo>
                  <a:lnTo>
                    <a:pt x="0" y="3404"/>
                  </a:lnTo>
                  <a:lnTo>
                    <a:pt x="0" y="3738"/>
                  </a:lnTo>
                  <a:lnTo>
                    <a:pt x="56" y="4073"/>
                  </a:lnTo>
                  <a:lnTo>
                    <a:pt x="168" y="4408"/>
                  </a:lnTo>
                  <a:lnTo>
                    <a:pt x="279" y="4743"/>
                  </a:lnTo>
                  <a:lnTo>
                    <a:pt x="614" y="5300"/>
                  </a:lnTo>
                  <a:lnTo>
                    <a:pt x="1004" y="5803"/>
                  </a:lnTo>
                  <a:lnTo>
                    <a:pt x="1507" y="6193"/>
                  </a:lnTo>
                  <a:lnTo>
                    <a:pt x="2064" y="6528"/>
                  </a:lnTo>
                  <a:lnTo>
                    <a:pt x="2399" y="6639"/>
                  </a:lnTo>
                  <a:lnTo>
                    <a:pt x="2734" y="6751"/>
                  </a:lnTo>
                  <a:lnTo>
                    <a:pt x="3069" y="6807"/>
                  </a:lnTo>
                  <a:lnTo>
                    <a:pt x="6862" y="6807"/>
                  </a:lnTo>
                  <a:lnTo>
                    <a:pt x="6862"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8"/>
            <p:cNvSpPr/>
            <p:nvPr/>
          </p:nvSpPr>
          <p:spPr>
            <a:xfrm>
              <a:off x="3702600" y="3088300"/>
              <a:ext cx="171575" cy="170175"/>
            </a:xfrm>
            <a:custGeom>
              <a:rect b="b" l="l" r="r" t="t"/>
              <a:pathLst>
                <a:path extrusionOk="0" fill="none" h="6807" w="6863">
                  <a:moveTo>
                    <a:pt x="3403" y="6807"/>
                  </a:moveTo>
                  <a:lnTo>
                    <a:pt x="6862" y="6807"/>
                  </a:lnTo>
                  <a:lnTo>
                    <a:pt x="6862" y="1"/>
                  </a:lnTo>
                  <a:lnTo>
                    <a:pt x="3403" y="1"/>
                  </a:lnTo>
                  <a:lnTo>
                    <a:pt x="3403" y="1"/>
                  </a:lnTo>
                  <a:lnTo>
                    <a:pt x="3069" y="1"/>
                  </a:lnTo>
                  <a:lnTo>
                    <a:pt x="2734" y="56"/>
                  </a:lnTo>
                  <a:lnTo>
                    <a:pt x="2399" y="112"/>
                  </a:lnTo>
                  <a:lnTo>
                    <a:pt x="2064" y="279"/>
                  </a:lnTo>
                  <a:lnTo>
                    <a:pt x="1507" y="558"/>
                  </a:lnTo>
                  <a:lnTo>
                    <a:pt x="1004" y="1005"/>
                  </a:lnTo>
                  <a:lnTo>
                    <a:pt x="614" y="1507"/>
                  </a:lnTo>
                  <a:lnTo>
                    <a:pt x="279" y="2065"/>
                  </a:lnTo>
                  <a:lnTo>
                    <a:pt x="168" y="2399"/>
                  </a:lnTo>
                  <a:lnTo>
                    <a:pt x="56" y="2734"/>
                  </a:lnTo>
                  <a:lnTo>
                    <a:pt x="0" y="3069"/>
                  </a:lnTo>
                  <a:lnTo>
                    <a:pt x="0" y="3404"/>
                  </a:lnTo>
                  <a:lnTo>
                    <a:pt x="0" y="3404"/>
                  </a:lnTo>
                  <a:lnTo>
                    <a:pt x="0" y="3738"/>
                  </a:lnTo>
                  <a:lnTo>
                    <a:pt x="56" y="4073"/>
                  </a:lnTo>
                  <a:lnTo>
                    <a:pt x="168" y="4408"/>
                  </a:lnTo>
                  <a:lnTo>
                    <a:pt x="279" y="4743"/>
                  </a:lnTo>
                  <a:lnTo>
                    <a:pt x="614" y="5300"/>
                  </a:lnTo>
                  <a:lnTo>
                    <a:pt x="1004" y="5803"/>
                  </a:lnTo>
                  <a:lnTo>
                    <a:pt x="1507" y="6193"/>
                  </a:lnTo>
                  <a:lnTo>
                    <a:pt x="2064" y="6528"/>
                  </a:lnTo>
                  <a:lnTo>
                    <a:pt x="2399" y="6639"/>
                  </a:lnTo>
                  <a:lnTo>
                    <a:pt x="2734" y="6751"/>
                  </a:lnTo>
                  <a:lnTo>
                    <a:pt x="3069" y="6807"/>
                  </a:lnTo>
                  <a:lnTo>
                    <a:pt x="3403" y="6807"/>
                  </a:lnTo>
                  <a:lnTo>
                    <a:pt x="3403" y="68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8"/>
            <p:cNvSpPr/>
            <p:nvPr/>
          </p:nvSpPr>
          <p:spPr>
            <a:xfrm>
              <a:off x="3787675" y="32584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8"/>
            <p:cNvSpPr/>
            <p:nvPr/>
          </p:nvSpPr>
          <p:spPr>
            <a:xfrm>
              <a:off x="4540825" y="3088300"/>
              <a:ext cx="171575" cy="170175"/>
            </a:xfrm>
            <a:custGeom>
              <a:rect b="b" l="l" r="r" t="t"/>
              <a:pathLst>
                <a:path extrusionOk="0" h="6807" w="6863">
                  <a:moveTo>
                    <a:pt x="0" y="1"/>
                  </a:moveTo>
                  <a:lnTo>
                    <a:pt x="0" y="6807"/>
                  </a:lnTo>
                  <a:lnTo>
                    <a:pt x="3794" y="6807"/>
                  </a:lnTo>
                  <a:lnTo>
                    <a:pt x="4129" y="6751"/>
                  </a:lnTo>
                  <a:lnTo>
                    <a:pt x="4463" y="6639"/>
                  </a:lnTo>
                  <a:lnTo>
                    <a:pt x="4798" y="6528"/>
                  </a:lnTo>
                  <a:lnTo>
                    <a:pt x="5356" y="6193"/>
                  </a:lnTo>
                  <a:lnTo>
                    <a:pt x="5858" y="5803"/>
                  </a:lnTo>
                  <a:lnTo>
                    <a:pt x="6249" y="5300"/>
                  </a:lnTo>
                  <a:lnTo>
                    <a:pt x="6583" y="4743"/>
                  </a:lnTo>
                  <a:lnTo>
                    <a:pt x="6695" y="4408"/>
                  </a:lnTo>
                  <a:lnTo>
                    <a:pt x="6807" y="4073"/>
                  </a:lnTo>
                  <a:lnTo>
                    <a:pt x="6862" y="3738"/>
                  </a:lnTo>
                  <a:lnTo>
                    <a:pt x="6862" y="3404"/>
                  </a:lnTo>
                  <a:lnTo>
                    <a:pt x="6862" y="3069"/>
                  </a:lnTo>
                  <a:lnTo>
                    <a:pt x="6807" y="2734"/>
                  </a:lnTo>
                  <a:lnTo>
                    <a:pt x="6695" y="2399"/>
                  </a:lnTo>
                  <a:lnTo>
                    <a:pt x="6583" y="2065"/>
                  </a:lnTo>
                  <a:lnTo>
                    <a:pt x="6249" y="1507"/>
                  </a:lnTo>
                  <a:lnTo>
                    <a:pt x="5858" y="1005"/>
                  </a:lnTo>
                  <a:lnTo>
                    <a:pt x="5356" y="558"/>
                  </a:lnTo>
                  <a:lnTo>
                    <a:pt x="4798" y="279"/>
                  </a:lnTo>
                  <a:lnTo>
                    <a:pt x="4463" y="112"/>
                  </a:lnTo>
                  <a:lnTo>
                    <a:pt x="4129" y="56"/>
                  </a:lnTo>
                  <a:lnTo>
                    <a:pt x="3794"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8"/>
            <p:cNvSpPr/>
            <p:nvPr/>
          </p:nvSpPr>
          <p:spPr>
            <a:xfrm>
              <a:off x="4540825" y="3088300"/>
              <a:ext cx="171575" cy="170175"/>
            </a:xfrm>
            <a:custGeom>
              <a:rect b="b" l="l" r="r" t="t"/>
              <a:pathLst>
                <a:path extrusionOk="0" fill="none" h="6807" w="6863">
                  <a:moveTo>
                    <a:pt x="3459" y="6807"/>
                  </a:moveTo>
                  <a:lnTo>
                    <a:pt x="0" y="6807"/>
                  </a:lnTo>
                  <a:lnTo>
                    <a:pt x="0" y="1"/>
                  </a:lnTo>
                  <a:lnTo>
                    <a:pt x="3459" y="1"/>
                  </a:lnTo>
                  <a:lnTo>
                    <a:pt x="3459" y="1"/>
                  </a:lnTo>
                  <a:lnTo>
                    <a:pt x="3794" y="1"/>
                  </a:lnTo>
                  <a:lnTo>
                    <a:pt x="4129" y="56"/>
                  </a:lnTo>
                  <a:lnTo>
                    <a:pt x="4463" y="112"/>
                  </a:lnTo>
                  <a:lnTo>
                    <a:pt x="4798" y="279"/>
                  </a:lnTo>
                  <a:lnTo>
                    <a:pt x="5356" y="558"/>
                  </a:lnTo>
                  <a:lnTo>
                    <a:pt x="5858" y="1005"/>
                  </a:lnTo>
                  <a:lnTo>
                    <a:pt x="6249" y="1507"/>
                  </a:lnTo>
                  <a:lnTo>
                    <a:pt x="6583" y="2065"/>
                  </a:lnTo>
                  <a:lnTo>
                    <a:pt x="6695" y="2399"/>
                  </a:lnTo>
                  <a:lnTo>
                    <a:pt x="6807" y="2734"/>
                  </a:lnTo>
                  <a:lnTo>
                    <a:pt x="6862" y="3069"/>
                  </a:lnTo>
                  <a:lnTo>
                    <a:pt x="6862" y="3404"/>
                  </a:lnTo>
                  <a:lnTo>
                    <a:pt x="6862" y="3404"/>
                  </a:lnTo>
                  <a:lnTo>
                    <a:pt x="6862" y="3738"/>
                  </a:lnTo>
                  <a:lnTo>
                    <a:pt x="6807" y="4073"/>
                  </a:lnTo>
                  <a:lnTo>
                    <a:pt x="6695" y="4408"/>
                  </a:lnTo>
                  <a:lnTo>
                    <a:pt x="6583" y="4743"/>
                  </a:lnTo>
                  <a:lnTo>
                    <a:pt x="6249" y="5300"/>
                  </a:lnTo>
                  <a:lnTo>
                    <a:pt x="5858" y="5803"/>
                  </a:lnTo>
                  <a:lnTo>
                    <a:pt x="5356" y="6193"/>
                  </a:lnTo>
                  <a:lnTo>
                    <a:pt x="4798" y="6528"/>
                  </a:lnTo>
                  <a:lnTo>
                    <a:pt x="4463" y="6639"/>
                  </a:lnTo>
                  <a:lnTo>
                    <a:pt x="4129" y="6751"/>
                  </a:lnTo>
                  <a:lnTo>
                    <a:pt x="3794" y="6807"/>
                  </a:lnTo>
                  <a:lnTo>
                    <a:pt x="3459" y="6807"/>
                  </a:lnTo>
                  <a:lnTo>
                    <a:pt x="3459" y="68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8"/>
            <p:cNvSpPr/>
            <p:nvPr/>
          </p:nvSpPr>
          <p:spPr>
            <a:xfrm>
              <a:off x="4627300" y="32584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8"/>
            <p:cNvSpPr/>
            <p:nvPr/>
          </p:nvSpPr>
          <p:spPr>
            <a:xfrm>
              <a:off x="3736075" y="3643400"/>
              <a:ext cx="942850" cy="737825"/>
            </a:xfrm>
            <a:custGeom>
              <a:rect b="b" l="l" r="r" t="t"/>
              <a:pathLst>
                <a:path extrusionOk="0" h="29513" w="37714">
                  <a:moveTo>
                    <a:pt x="11995" y="0"/>
                  </a:moveTo>
                  <a:lnTo>
                    <a:pt x="10600" y="56"/>
                  </a:lnTo>
                  <a:lnTo>
                    <a:pt x="9931" y="112"/>
                  </a:lnTo>
                  <a:lnTo>
                    <a:pt x="9261" y="224"/>
                  </a:lnTo>
                  <a:lnTo>
                    <a:pt x="8592" y="391"/>
                  </a:lnTo>
                  <a:lnTo>
                    <a:pt x="7978" y="614"/>
                  </a:lnTo>
                  <a:lnTo>
                    <a:pt x="7141" y="1060"/>
                  </a:lnTo>
                  <a:lnTo>
                    <a:pt x="6304" y="1507"/>
                  </a:lnTo>
                  <a:lnTo>
                    <a:pt x="5468" y="2065"/>
                  </a:lnTo>
                  <a:lnTo>
                    <a:pt x="4742" y="2678"/>
                  </a:lnTo>
                  <a:lnTo>
                    <a:pt x="4017" y="3292"/>
                  </a:lnTo>
                  <a:lnTo>
                    <a:pt x="3403" y="3961"/>
                  </a:lnTo>
                  <a:lnTo>
                    <a:pt x="2790" y="4742"/>
                  </a:lnTo>
                  <a:lnTo>
                    <a:pt x="2232" y="5523"/>
                  </a:lnTo>
                  <a:lnTo>
                    <a:pt x="1730" y="6304"/>
                  </a:lnTo>
                  <a:lnTo>
                    <a:pt x="1283" y="7197"/>
                  </a:lnTo>
                  <a:lnTo>
                    <a:pt x="893" y="8090"/>
                  </a:lnTo>
                  <a:lnTo>
                    <a:pt x="558" y="8982"/>
                  </a:lnTo>
                  <a:lnTo>
                    <a:pt x="335" y="9931"/>
                  </a:lnTo>
                  <a:lnTo>
                    <a:pt x="112" y="10935"/>
                  </a:lnTo>
                  <a:lnTo>
                    <a:pt x="0" y="11883"/>
                  </a:lnTo>
                  <a:lnTo>
                    <a:pt x="0" y="12943"/>
                  </a:lnTo>
                  <a:lnTo>
                    <a:pt x="0" y="29512"/>
                  </a:lnTo>
                  <a:lnTo>
                    <a:pt x="37713" y="29512"/>
                  </a:lnTo>
                  <a:lnTo>
                    <a:pt x="37713" y="12943"/>
                  </a:lnTo>
                  <a:lnTo>
                    <a:pt x="37713" y="11883"/>
                  </a:lnTo>
                  <a:lnTo>
                    <a:pt x="37602" y="10935"/>
                  </a:lnTo>
                  <a:lnTo>
                    <a:pt x="37379" y="9931"/>
                  </a:lnTo>
                  <a:lnTo>
                    <a:pt x="37156" y="8982"/>
                  </a:lnTo>
                  <a:lnTo>
                    <a:pt x="36821" y="8034"/>
                  </a:lnTo>
                  <a:lnTo>
                    <a:pt x="36430" y="7141"/>
                  </a:lnTo>
                  <a:lnTo>
                    <a:pt x="35984" y="6304"/>
                  </a:lnTo>
                  <a:lnTo>
                    <a:pt x="35482" y="5468"/>
                  </a:lnTo>
                  <a:lnTo>
                    <a:pt x="34924" y="4687"/>
                  </a:lnTo>
                  <a:lnTo>
                    <a:pt x="34310" y="3961"/>
                  </a:lnTo>
                  <a:lnTo>
                    <a:pt x="33641" y="3292"/>
                  </a:lnTo>
                  <a:lnTo>
                    <a:pt x="32971" y="2622"/>
                  </a:lnTo>
                  <a:lnTo>
                    <a:pt x="32190" y="2065"/>
                  </a:lnTo>
                  <a:lnTo>
                    <a:pt x="31409" y="1507"/>
                  </a:lnTo>
                  <a:lnTo>
                    <a:pt x="30572" y="1005"/>
                  </a:lnTo>
                  <a:lnTo>
                    <a:pt x="29736" y="614"/>
                  </a:lnTo>
                  <a:lnTo>
                    <a:pt x="29066" y="391"/>
                  </a:lnTo>
                  <a:lnTo>
                    <a:pt x="28452" y="224"/>
                  </a:lnTo>
                  <a:lnTo>
                    <a:pt x="27783" y="112"/>
                  </a:lnTo>
                  <a:lnTo>
                    <a:pt x="27114" y="56"/>
                  </a:lnTo>
                  <a:lnTo>
                    <a:pt x="25719"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8"/>
            <p:cNvSpPr/>
            <p:nvPr/>
          </p:nvSpPr>
          <p:spPr>
            <a:xfrm>
              <a:off x="3736075" y="3643400"/>
              <a:ext cx="942850" cy="737825"/>
            </a:xfrm>
            <a:custGeom>
              <a:rect b="b" l="l" r="r" t="t"/>
              <a:pathLst>
                <a:path extrusionOk="0" fill="none" h="29513" w="37714">
                  <a:moveTo>
                    <a:pt x="24268" y="0"/>
                  </a:moveTo>
                  <a:lnTo>
                    <a:pt x="13445" y="0"/>
                  </a:lnTo>
                  <a:lnTo>
                    <a:pt x="13445" y="0"/>
                  </a:lnTo>
                  <a:lnTo>
                    <a:pt x="11995" y="0"/>
                  </a:lnTo>
                  <a:lnTo>
                    <a:pt x="10600" y="56"/>
                  </a:lnTo>
                  <a:lnTo>
                    <a:pt x="9931" y="112"/>
                  </a:lnTo>
                  <a:lnTo>
                    <a:pt x="9261" y="224"/>
                  </a:lnTo>
                  <a:lnTo>
                    <a:pt x="8592" y="391"/>
                  </a:lnTo>
                  <a:lnTo>
                    <a:pt x="7978" y="614"/>
                  </a:lnTo>
                  <a:lnTo>
                    <a:pt x="7978" y="614"/>
                  </a:lnTo>
                  <a:lnTo>
                    <a:pt x="7141" y="1060"/>
                  </a:lnTo>
                  <a:lnTo>
                    <a:pt x="6304" y="1507"/>
                  </a:lnTo>
                  <a:lnTo>
                    <a:pt x="5468" y="2065"/>
                  </a:lnTo>
                  <a:lnTo>
                    <a:pt x="4742" y="2678"/>
                  </a:lnTo>
                  <a:lnTo>
                    <a:pt x="4017" y="3292"/>
                  </a:lnTo>
                  <a:lnTo>
                    <a:pt x="3403" y="3961"/>
                  </a:lnTo>
                  <a:lnTo>
                    <a:pt x="2790" y="4742"/>
                  </a:lnTo>
                  <a:lnTo>
                    <a:pt x="2232" y="5523"/>
                  </a:lnTo>
                  <a:lnTo>
                    <a:pt x="1730" y="6304"/>
                  </a:lnTo>
                  <a:lnTo>
                    <a:pt x="1283" y="7197"/>
                  </a:lnTo>
                  <a:lnTo>
                    <a:pt x="893" y="8090"/>
                  </a:lnTo>
                  <a:lnTo>
                    <a:pt x="558" y="8982"/>
                  </a:lnTo>
                  <a:lnTo>
                    <a:pt x="335" y="9931"/>
                  </a:lnTo>
                  <a:lnTo>
                    <a:pt x="112" y="10935"/>
                  </a:lnTo>
                  <a:lnTo>
                    <a:pt x="0" y="11883"/>
                  </a:lnTo>
                  <a:lnTo>
                    <a:pt x="0" y="12943"/>
                  </a:lnTo>
                  <a:lnTo>
                    <a:pt x="0" y="29512"/>
                  </a:lnTo>
                  <a:lnTo>
                    <a:pt x="37713" y="29512"/>
                  </a:lnTo>
                  <a:lnTo>
                    <a:pt x="37713" y="12943"/>
                  </a:lnTo>
                  <a:lnTo>
                    <a:pt x="37713" y="12943"/>
                  </a:lnTo>
                  <a:lnTo>
                    <a:pt x="37713" y="11883"/>
                  </a:lnTo>
                  <a:lnTo>
                    <a:pt x="37602" y="10935"/>
                  </a:lnTo>
                  <a:lnTo>
                    <a:pt x="37379" y="9931"/>
                  </a:lnTo>
                  <a:lnTo>
                    <a:pt x="37156" y="8982"/>
                  </a:lnTo>
                  <a:lnTo>
                    <a:pt x="36821" y="8034"/>
                  </a:lnTo>
                  <a:lnTo>
                    <a:pt x="36430" y="7141"/>
                  </a:lnTo>
                  <a:lnTo>
                    <a:pt x="35984" y="6304"/>
                  </a:lnTo>
                  <a:lnTo>
                    <a:pt x="35482" y="5468"/>
                  </a:lnTo>
                  <a:lnTo>
                    <a:pt x="34924" y="4687"/>
                  </a:lnTo>
                  <a:lnTo>
                    <a:pt x="34310" y="3961"/>
                  </a:lnTo>
                  <a:lnTo>
                    <a:pt x="33641" y="3292"/>
                  </a:lnTo>
                  <a:lnTo>
                    <a:pt x="32971" y="2622"/>
                  </a:lnTo>
                  <a:lnTo>
                    <a:pt x="32190" y="2065"/>
                  </a:lnTo>
                  <a:lnTo>
                    <a:pt x="31409" y="1507"/>
                  </a:lnTo>
                  <a:lnTo>
                    <a:pt x="30572" y="1005"/>
                  </a:lnTo>
                  <a:lnTo>
                    <a:pt x="29736" y="614"/>
                  </a:lnTo>
                  <a:lnTo>
                    <a:pt x="29736" y="614"/>
                  </a:lnTo>
                  <a:lnTo>
                    <a:pt x="29066" y="391"/>
                  </a:lnTo>
                  <a:lnTo>
                    <a:pt x="28452" y="224"/>
                  </a:lnTo>
                  <a:lnTo>
                    <a:pt x="27783" y="112"/>
                  </a:lnTo>
                  <a:lnTo>
                    <a:pt x="27114" y="56"/>
                  </a:lnTo>
                  <a:lnTo>
                    <a:pt x="25719" y="0"/>
                  </a:lnTo>
                  <a:lnTo>
                    <a:pt x="24268" y="0"/>
                  </a:lnTo>
                  <a:lnTo>
                    <a:pt x="2426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8"/>
            <p:cNvSpPr/>
            <p:nvPr/>
          </p:nvSpPr>
          <p:spPr>
            <a:xfrm>
              <a:off x="4342775" y="36434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8"/>
            <p:cNvSpPr/>
            <p:nvPr/>
          </p:nvSpPr>
          <p:spPr>
            <a:xfrm>
              <a:off x="4310700" y="3643400"/>
              <a:ext cx="368225" cy="737825"/>
            </a:xfrm>
            <a:custGeom>
              <a:rect b="b" l="l" r="r" t="t"/>
              <a:pathLst>
                <a:path extrusionOk="0" h="29513" w="14729">
                  <a:moveTo>
                    <a:pt x="0" y="0"/>
                  </a:moveTo>
                  <a:lnTo>
                    <a:pt x="949" y="56"/>
                  </a:lnTo>
                  <a:lnTo>
                    <a:pt x="1897" y="224"/>
                  </a:lnTo>
                  <a:lnTo>
                    <a:pt x="2790" y="391"/>
                  </a:lnTo>
                  <a:lnTo>
                    <a:pt x="3682" y="670"/>
                  </a:lnTo>
                  <a:lnTo>
                    <a:pt x="4519" y="1005"/>
                  </a:lnTo>
                  <a:lnTo>
                    <a:pt x="5300" y="1395"/>
                  </a:lnTo>
                  <a:lnTo>
                    <a:pt x="6081" y="1953"/>
                  </a:lnTo>
                  <a:lnTo>
                    <a:pt x="6639" y="2399"/>
                  </a:lnTo>
                  <a:lnTo>
                    <a:pt x="7197" y="2957"/>
                  </a:lnTo>
                  <a:lnTo>
                    <a:pt x="7699" y="3459"/>
                  </a:lnTo>
                  <a:lnTo>
                    <a:pt x="8201" y="4073"/>
                  </a:lnTo>
                  <a:lnTo>
                    <a:pt x="8647" y="4687"/>
                  </a:lnTo>
                  <a:lnTo>
                    <a:pt x="9094" y="5300"/>
                  </a:lnTo>
                  <a:lnTo>
                    <a:pt x="9484" y="5970"/>
                  </a:lnTo>
                  <a:lnTo>
                    <a:pt x="9819" y="6639"/>
                  </a:lnTo>
                  <a:lnTo>
                    <a:pt x="10154" y="7364"/>
                  </a:lnTo>
                  <a:lnTo>
                    <a:pt x="10433" y="8090"/>
                  </a:lnTo>
                  <a:lnTo>
                    <a:pt x="10656" y="8871"/>
                  </a:lnTo>
                  <a:lnTo>
                    <a:pt x="10879" y="9652"/>
                  </a:lnTo>
                  <a:lnTo>
                    <a:pt x="10991" y="10433"/>
                  </a:lnTo>
                  <a:lnTo>
                    <a:pt x="11158" y="11270"/>
                  </a:lnTo>
                  <a:lnTo>
                    <a:pt x="11214" y="12106"/>
                  </a:lnTo>
                  <a:lnTo>
                    <a:pt x="11214" y="12943"/>
                  </a:lnTo>
                  <a:lnTo>
                    <a:pt x="11214" y="29512"/>
                  </a:lnTo>
                  <a:lnTo>
                    <a:pt x="14728" y="29512"/>
                  </a:lnTo>
                  <a:lnTo>
                    <a:pt x="14728" y="12943"/>
                  </a:lnTo>
                  <a:lnTo>
                    <a:pt x="14728" y="11883"/>
                  </a:lnTo>
                  <a:lnTo>
                    <a:pt x="14617" y="10935"/>
                  </a:lnTo>
                  <a:lnTo>
                    <a:pt x="14394" y="9931"/>
                  </a:lnTo>
                  <a:lnTo>
                    <a:pt x="14171" y="8982"/>
                  </a:lnTo>
                  <a:lnTo>
                    <a:pt x="13836" y="8034"/>
                  </a:lnTo>
                  <a:lnTo>
                    <a:pt x="13445" y="7141"/>
                  </a:lnTo>
                  <a:lnTo>
                    <a:pt x="12999" y="6304"/>
                  </a:lnTo>
                  <a:lnTo>
                    <a:pt x="12497" y="5468"/>
                  </a:lnTo>
                  <a:lnTo>
                    <a:pt x="11939" y="4687"/>
                  </a:lnTo>
                  <a:lnTo>
                    <a:pt x="11325" y="3961"/>
                  </a:lnTo>
                  <a:lnTo>
                    <a:pt x="10712" y="3292"/>
                  </a:lnTo>
                  <a:lnTo>
                    <a:pt x="9986" y="2622"/>
                  </a:lnTo>
                  <a:lnTo>
                    <a:pt x="9205" y="2065"/>
                  </a:lnTo>
                  <a:lnTo>
                    <a:pt x="8424" y="1507"/>
                  </a:lnTo>
                  <a:lnTo>
                    <a:pt x="7587" y="1005"/>
                  </a:lnTo>
                  <a:lnTo>
                    <a:pt x="6751" y="614"/>
                  </a:lnTo>
                  <a:lnTo>
                    <a:pt x="6081" y="391"/>
                  </a:lnTo>
                  <a:lnTo>
                    <a:pt x="5467" y="224"/>
                  </a:lnTo>
                  <a:lnTo>
                    <a:pt x="4798" y="112"/>
                  </a:lnTo>
                  <a:lnTo>
                    <a:pt x="4129" y="56"/>
                  </a:lnTo>
                  <a:lnTo>
                    <a:pt x="2734"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8"/>
            <p:cNvSpPr/>
            <p:nvPr/>
          </p:nvSpPr>
          <p:spPr>
            <a:xfrm>
              <a:off x="4285575" y="3643400"/>
              <a:ext cx="393350" cy="737825"/>
            </a:xfrm>
            <a:custGeom>
              <a:rect b="b" l="l" r="r" t="t"/>
              <a:pathLst>
                <a:path extrusionOk="0" fill="none" h="29513" w="15734">
                  <a:moveTo>
                    <a:pt x="2288" y="0"/>
                  </a:moveTo>
                  <a:lnTo>
                    <a:pt x="1" y="0"/>
                  </a:lnTo>
                  <a:lnTo>
                    <a:pt x="1" y="0"/>
                  </a:lnTo>
                  <a:lnTo>
                    <a:pt x="1005" y="0"/>
                  </a:lnTo>
                  <a:lnTo>
                    <a:pt x="1954" y="56"/>
                  </a:lnTo>
                  <a:lnTo>
                    <a:pt x="2902" y="224"/>
                  </a:lnTo>
                  <a:lnTo>
                    <a:pt x="3795" y="391"/>
                  </a:lnTo>
                  <a:lnTo>
                    <a:pt x="4687" y="670"/>
                  </a:lnTo>
                  <a:lnTo>
                    <a:pt x="5524" y="1005"/>
                  </a:lnTo>
                  <a:lnTo>
                    <a:pt x="6305" y="1395"/>
                  </a:lnTo>
                  <a:lnTo>
                    <a:pt x="7086" y="1953"/>
                  </a:lnTo>
                  <a:lnTo>
                    <a:pt x="7086" y="1953"/>
                  </a:lnTo>
                  <a:lnTo>
                    <a:pt x="7644" y="2399"/>
                  </a:lnTo>
                  <a:lnTo>
                    <a:pt x="8202" y="2957"/>
                  </a:lnTo>
                  <a:lnTo>
                    <a:pt x="8704" y="3459"/>
                  </a:lnTo>
                  <a:lnTo>
                    <a:pt x="9206" y="4073"/>
                  </a:lnTo>
                  <a:lnTo>
                    <a:pt x="9652" y="4687"/>
                  </a:lnTo>
                  <a:lnTo>
                    <a:pt x="10099" y="5300"/>
                  </a:lnTo>
                  <a:lnTo>
                    <a:pt x="10489" y="5970"/>
                  </a:lnTo>
                  <a:lnTo>
                    <a:pt x="10824" y="6639"/>
                  </a:lnTo>
                  <a:lnTo>
                    <a:pt x="11159" y="7364"/>
                  </a:lnTo>
                  <a:lnTo>
                    <a:pt x="11438" y="8090"/>
                  </a:lnTo>
                  <a:lnTo>
                    <a:pt x="11661" y="8871"/>
                  </a:lnTo>
                  <a:lnTo>
                    <a:pt x="11884" y="9652"/>
                  </a:lnTo>
                  <a:lnTo>
                    <a:pt x="11996" y="10433"/>
                  </a:lnTo>
                  <a:lnTo>
                    <a:pt x="12163" y="11270"/>
                  </a:lnTo>
                  <a:lnTo>
                    <a:pt x="12219" y="12106"/>
                  </a:lnTo>
                  <a:lnTo>
                    <a:pt x="12219" y="12943"/>
                  </a:lnTo>
                  <a:lnTo>
                    <a:pt x="12219" y="29512"/>
                  </a:lnTo>
                  <a:lnTo>
                    <a:pt x="15733" y="29512"/>
                  </a:lnTo>
                  <a:lnTo>
                    <a:pt x="15733" y="12943"/>
                  </a:lnTo>
                  <a:lnTo>
                    <a:pt x="15733" y="12943"/>
                  </a:lnTo>
                  <a:lnTo>
                    <a:pt x="15733" y="11883"/>
                  </a:lnTo>
                  <a:lnTo>
                    <a:pt x="15622" y="10935"/>
                  </a:lnTo>
                  <a:lnTo>
                    <a:pt x="15399" y="9931"/>
                  </a:lnTo>
                  <a:lnTo>
                    <a:pt x="15176" y="8982"/>
                  </a:lnTo>
                  <a:lnTo>
                    <a:pt x="14841" y="8034"/>
                  </a:lnTo>
                  <a:lnTo>
                    <a:pt x="14450" y="7141"/>
                  </a:lnTo>
                  <a:lnTo>
                    <a:pt x="14004" y="6304"/>
                  </a:lnTo>
                  <a:lnTo>
                    <a:pt x="13502" y="5468"/>
                  </a:lnTo>
                  <a:lnTo>
                    <a:pt x="12944" y="4687"/>
                  </a:lnTo>
                  <a:lnTo>
                    <a:pt x="12330" y="3961"/>
                  </a:lnTo>
                  <a:lnTo>
                    <a:pt x="11717" y="3292"/>
                  </a:lnTo>
                  <a:lnTo>
                    <a:pt x="10991" y="2622"/>
                  </a:lnTo>
                  <a:lnTo>
                    <a:pt x="10210" y="2065"/>
                  </a:lnTo>
                  <a:lnTo>
                    <a:pt x="9429" y="1507"/>
                  </a:lnTo>
                  <a:lnTo>
                    <a:pt x="8592" y="1005"/>
                  </a:lnTo>
                  <a:lnTo>
                    <a:pt x="7756" y="614"/>
                  </a:lnTo>
                  <a:lnTo>
                    <a:pt x="7756" y="614"/>
                  </a:lnTo>
                  <a:lnTo>
                    <a:pt x="7086" y="391"/>
                  </a:lnTo>
                  <a:lnTo>
                    <a:pt x="6472" y="224"/>
                  </a:lnTo>
                  <a:lnTo>
                    <a:pt x="5803" y="112"/>
                  </a:lnTo>
                  <a:lnTo>
                    <a:pt x="5134" y="56"/>
                  </a:lnTo>
                  <a:lnTo>
                    <a:pt x="3739" y="0"/>
                  </a:lnTo>
                  <a:lnTo>
                    <a:pt x="2288" y="0"/>
                  </a:lnTo>
                  <a:lnTo>
                    <a:pt x="228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8"/>
            <p:cNvSpPr/>
            <p:nvPr/>
          </p:nvSpPr>
          <p:spPr>
            <a:xfrm>
              <a:off x="4342775" y="36434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8"/>
            <p:cNvSpPr/>
            <p:nvPr/>
          </p:nvSpPr>
          <p:spPr>
            <a:xfrm>
              <a:off x="3843450" y="2658725"/>
              <a:ext cx="728075" cy="902400"/>
            </a:xfrm>
            <a:custGeom>
              <a:rect b="b" l="l" r="r" t="t"/>
              <a:pathLst>
                <a:path extrusionOk="0" h="36096" w="29123">
                  <a:moveTo>
                    <a:pt x="14562" y="1"/>
                  </a:moveTo>
                  <a:lnTo>
                    <a:pt x="13837" y="56"/>
                  </a:lnTo>
                  <a:lnTo>
                    <a:pt x="13056" y="112"/>
                  </a:lnTo>
                  <a:lnTo>
                    <a:pt x="12330" y="168"/>
                  </a:lnTo>
                  <a:lnTo>
                    <a:pt x="11605" y="335"/>
                  </a:lnTo>
                  <a:lnTo>
                    <a:pt x="10936" y="503"/>
                  </a:lnTo>
                  <a:lnTo>
                    <a:pt x="10210" y="670"/>
                  </a:lnTo>
                  <a:lnTo>
                    <a:pt x="9541" y="893"/>
                  </a:lnTo>
                  <a:lnTo>
                    <a:pt x="8927" y="1172"/>
                  </a:lnTo>
                  <a:lnTo>
                    <a:pt x="8258" y="1451"/>
                  </a:lnTo>
                  <a:lnTo>
                    <a:pt x="7644" y="1786"/>
                  </a:lnTo>
                  <a:lnTo>
                    <a:pt x="7030" y="2121"/>
                  </a:lnTo>
                  <a:lnTo>
                    <a:pt x="6417" y="2511"/>
                  </a:lnTo>
                  <a:lnTo>
                    <a:pt x="5859" y="2902"/>
                  </a:lnTo>
                  <a:lnTo>
                    <a:pt x="5301" y="3348"/>
                  </a:lnTo>
                  <a:lnTo>
                    <a:pt x="4297" y="4296"/>
                  </a:lnTo>
                  <a:lnTo>
                    <a:pt x="3348" y="5301"/>
                  </a:lnTo>
                  <a:lnTo>
                    <a:pt x="2902" y="5858"/>
                  </a:lnTo>
                  <a:lnTo>
                    <a:pt x="2511" y="6416"/>
                  </a:lnTo>
                  <a:lnTo>
                    <a:pt x="2121" y="7030"/>
                  </a:lnTo>
                  <a:lnTo>
                    <a:pt x="1786" y="7644"/>
                  </a:lnTo>
                  <a:lnTo>
                    <a:pt x="1451" y="8257"/>
                  </a:lnTo>
                  <a:lnTo>
                    <a:pt x="1173" y="8927"/>
                  </a:lnTo>
                  <a:lnTo>
                    <a:pt x="894" y="9540"/>
                  </a:lnTo>
                  <a:lnTo>
                    <a:pt x="670" y="10210"/>
                  </a:lnTo>
                  <a:lnTo>
                    <a:pt x="503" y="10935"/>
                  </a:lnTo>
                  <a:lnTo>
                    <a:pt x="336" y="11605"/>
                  </a:lnTo>
                  <a:lnTo>
                    <a:pt x="168" y="12330"/>
                  </a:lnTo>
                  <a:lnTo>
                    <a:pt x="113" y="13055"/>
                  </a:lnTo>
                  <a:lnTo>
                    <a:pt x="57" y="13836"/>
                  </a:lnTo>
                  <a:lnTo>
                    <a:pt x="1" y="14561"/>
                  </a:lnTo>
                  <a:lnTo>
                    <a:pt x="1" y="21591"/>
                  </a:lnTo>
                  <a:lnTo>
                    <a:pt x="57" y="22316"/>
                  </a:lnTo>
                  <a:lnTo>
                    <a:pt x="113" y="23041"/>
                  </a:lnTo>
                  <a:lnTo>
                    <a:pt x="168" y="23767"/>
                  </a:lnTo>
                  <a:lnTo>
                    <a:pt x="336" y="24492"/>
                  </a:lnTo>
                  <a:lnTo>
                    <a:pt x="503" y="25217"/>
                  </a:lnTo>
                  <a:lnTo>
                    <a:pt x="670" y="25887"/>
                  </a:lnTo>
                  <a:lnTo>
                    <a:pt x="894" y="26556"/>
                  </a:lnTo>
                  <a:lnTo>
                    <a:pt x="1173" y="27225"/>
                  </a:lnTo>
                  <a:lnTo>
                    <a:pt x="1451" y="27895"/>
                  </a:lnTo>
                  <a:lnTo>
                    <a:pt x="1786" y="28509"/>
                  </a:lnTo>
                  <a:lnTo>
                    <a:pt x="2121" y="29122"/>
                  </a:lnTo>
                  <a:lnTo>
                    <a:pt x="2511" y="29680"/>
                  </a:lnTo>
                  <a:lnTo>
                    <a:pt x="2902" y="30294"/>
                  </a:lnTo>
                  <a:lnTo>
                    <a:pt x="3348" y="30796"/>
                  </a:lnTo>
                  <a:lnTo>
                    <a:pt x="4297" y="31856"/>
                  </a:lnTo>
                  <a:lnTo>
                    <a:pt x="5301" y="32804"/>
                  </a:lnTo>
                  <a:lnTo>
                    <a:pt x="5859" y="33251"/>
                  </a:lnTo>
                  <a:lnTo>
                    <a:pt x="6417" y="33641"/>
                  </a:lnTo>
                  <a:lnTo>
                    <a:pt x="7030" y="34032"/>
                  </a:lnTo>
                  <a:lnTo>
                    <a:pt x="7644" y="34366"/>
                  </a:lnTo>
                  <a:lnTo>
                    <a:pt x="8258" y="34701"/>
                  </a:lnTo>
                  <a:lnTo>
                    <a:pt x="8927" y="34980"/>
                  </a:lnTo>
                  <a:lnTo>
                    <a:pt x="9541" y="35259"/>
                  </a:lnTo>
                  <a:lnTo>
                    <a:pt x="10210" y="35482"/>
                  </a:lnTo>
                  <a:lnTo>
                    <a:pt x="10936" y="35650"/>
                  </a:lnTo>
                  <a:lnTo>
                    <a:pt x="11605" y="35817"/>
                  </a:lnTo>
                  <a:lnTo>
                    <a:pt x="12330" y="35928"/>
                  </a:lnTo>
                  <a:lnTo>
                    <a:pt x="13056" y="36040"/>
                  </a:lnTo>
                  <a:lnTo>
                    <a:pt x="13837" y="36096"/>
                  </a:lnTo>
                  <a:lnTo>
                    <a:pt x="15287" y="36096"/>
                  </a:lnTo>
                  <a:lnTo>
                    <a:pt x="16068" y="36040"/>
                  </a:lnTo>
                  <a:lnTo>
                    <a:pt x="16793" y="35928"/>
                  </a:lnTo>
                  <a:lnTo>
                    <a:pt x="17519" y="35817"/>
                  </a:lnTo>
                  <a:lnTo>
                    <a:pt x="18188" y="35650"/>
                  </a:lnTo>
                  <a:lnTo>
                    <a:pt x="18913" y="35482"/>
                  </a:lnTo>
                  <a:lnTo>
                    <a:pt x="19583" y="35259"/>
                  </a:lnTo>
                  <a:lnTo>
                    <a:pt x="20196" y="34980"/>
                  </a:lnTo>
                  <a:lnTo>
                    <a:pt x="20866" y="34701"/>
                  </a:lnTo>
                  <a:lnTo>
                    <a:pt x="21480" y="34366"/>
                  </a:lnTo>
                  <a:lnTo>
                    <a:pt x="22093" y="34032"/>
                  </a:lnTo>
                  <a:lnTo>
                    <a:pt x="22707" y="33641"/>
                  </a:lnTo>
                  <a:lnTo>
                    <a:pt x="23265" y="33251"/>
                  </a:lnTo>
                  <a:lnTo>
                    <a:pt x="23823" y="32804"/>
                  </a:lnTo>
                  <a:lnTo>
                    <a:pt x="24827" y="31856"/>
                  </a:lnTo>
                  <a:lnTo>
                    <a:pt x="25775" y="30796"/>
                  </a:lnTo>
                  <a:lnTo>
                    <a:pt x="26222" y="30294"/>
                  </a:lnTo>
                  <a:lnTo>
                    <a:pt x="26612" y="29680"/>
                  </a:lnTo>
                  <a:lnTo>
                    <a:pt x="27003" y="29122"/>
                  </a:lnTo>
                  <a:lnTo>
                    <a:pt x="27337" y="28509"/>
                  </a:lnTo>
                  <a:lnTo>
                    <a:pt x="27672" y="27895"/>
                  </a:lnTo>
                  <a:lnTo>
                    <a:pt x="27951" y="27225"/>
                  </a:lnTo>
                  <a:lnTo>
                    <a:pt x="28230" y="26556"/>
                  </a:lnTo>
                  <a:lnTo>
                    <a:pt x="28453" y="25887"/>
                  </a:lnTo>
                  <a:lnTo>
                    <a:pt x="28621" y="25217"/>
                  </a:lnTo>
                  <a:lnTo>
                    <a:pt x="28788" y="24492"/>
                  </a:lnTo>
                  <a:lnTo>
                    <a:pt x="28955" y="23767"/>
                  </a:lnTo>
                  <a:lnTo>
                    <a:pt x="29011" y="23041"/>
                  </a:lnTo>
                  <a:lnTo>
                    <a:pt x="29067" y="22316"/>
                  </a:lnTo>
                  <a:lnTo>
                    <a:pt x="29123" y="21591"/>
                  </a:lnTo>
                  <a:lnTo>
                    <a:pt x="29123" y="14561"/>
                  </a:lnTo>
                  <a:lnTo>
                    <a:pt x="29067" y="13836"/>
                  </a:lnTo>
                  <a:lnTo>
                    <a:pt x="29011" y="13055"/>
                  </a:lnTo>
                  <a:lnTo>
                    <a:pt x="28955" y="12330"/>
                  </a:lnTo>
                  <a:lnTo>
                    <a:pt x="28788" y="11605"/>
                  </a:lnTo>
                  <a:lnTo>
                    <a:pt x="28621" y="10935"/>
                  </a:lnTo>
                  <a:lnTo>
                    <a:pt x="28453" y="10210"/>
                  </a:lnTo>
                  <a:lnTo>
                    <a:pt x="28230" y="9540"/>
                  </a:lnTo>
                  <a:lnTo>
                    <a:pt x="27951" y="8927"/>
                  </a:lnTo>
                  <a:lnTo>
                    <a:pt x="27672" y="8257"/>
                  </a:lnTo>
                  <a:lnTo>
                    <a:pt x="27337" y="7644"/>
                  </a:lnTo>
                  <a:lnTo>
                    <a:pt x="27003" y="7030"/>
                  </a:lnTo>
                  <a:lnTo>
                    <a:pt x="26612" y="6416"/>
                  </a:lnTo>
                  <a:lnTo>
                    <a:pt x="26222" y="5858"/>
                  </a:lnTo>
                  <a:lnTo>
                    <a:pt x="25775" y="5301"/>
                  </a:lnTo>
                  <a:lnTo>
                    <a:pt x="24827" y="4296"/>
                  </a:lnTo>
                  <a:lnTo>
                    <a:pt x="23823" y="3348"/>
                  </a:lnTo>
                  <a:lnTo>
                    <a:pt x="23265" y="2902"/>
                  </a:lnTo>
                  <a:lnTo>
                    <a:pt x="22707" y="2511"/>
                  </a:lnTo>
                  <a:lnTo>
                    <a:pt x="22093" y="2121"/>
                  </a:lnTo>
                  <a:lnTo>
                    <a:pt x="21480" y="1786"/>
                  </a:lnTo>
                  <a:lnTo>
                    <a:pt x="20866" y="1451"/>
                  </a:lnTo>
                  <a:lnTo>
                    <a:pt x="20196" y="1172"/>
                  </a:lnTo>
                  <a:lnTo>
                    <a:pt x="19583" y="893"/>
                  </a:lnTo>
                  <a:lnTo>
                    <a:pt x="18913" y="670"/>
                  </a:lnTo>
                  <a:lnTo>
                    <a:pt x="18188" y="503"/>
                  </a:lnTo>
                  <a:lnTo>
                    <a:pt x="17519" y="335"/>
                  </a:lnTo>
                  <a:lnTo>
                    <a:pt x="16793" y="168"/>
                  </a:lnTo>
                  <a:lnTo>
                    <a:pt x="16068" y="112"/>
                  </a:lnTo>
                  <a:lnTo>
                    <a:pt x="15287" y="56"/>
                  </a:lnTo>
                  <a:lnTo>
                    <a:pt x="14562"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8"/>
            <p:cNvSpPr/>
            <p:nvPr/>
          </p:nvSpPr>
          <p:spPr>
            <a:xfrm>
              <a:off x="3843450" y="2658725"/>
              <a:ext cx="728075" cy="902400"/>
            </a:xfrm>
            <a:custGeom>
              <a:rect b="b" l="l" r="r" t="t"/>
              <a:pathLst>
                <a:path extrusionOk="0" fill="none" h="36096" w="29123">
                  <a:moveTo>
                    <a:pt x="14562" y="1"/>
                  </a:moveTo>
                  <a:lnTo>
                    <a:pt x="14562" y="1"/>
                  </a:lnTo>
                  <a:lnTo>
                    <a:pt x="13837" y="56"/>
                  </a:lnTo>
                  <a:lnTo>
                    <a:pt x="13056" y="112"/>
                  </a:lnTo>
                  <a:lnTo>
                    <a:pt x="12330" y="168"/>
                  </a:lnTo>
                  <a:lnTo>
                    <a:pt x="11605" y="335"/>
                  </a:lnTo>
                  <a:lnTo>
                    <a:pt x="10936" y="503"/>
                  </a:lnTo>
                  <a:lnTo>
                    <a:pt x="10210" y="670"/>
                  </a:lnTo>
                  <a:lnTo>
                    <a:pt x="9541" y="893"/>
                  </a:lnTo>
                  <a:lnTo>
                    <a:pt x="8927" y="1172"/>
                  </a:lnTo>
                  <a:lnTo>
                    <a:pt x="8258" y="1451"/>
                  </a:lnTo>
                  <a:lnTo>
                    <a:pt x="7644" y="1786"/>
                  </a:lnTo>
                  <a:lnTo>
                    <a:pt x="7030" y="2121"/>
                  </a:lnTo>
                  <a:lnTo>
                    <a:pt x="6417" y="2511"/>
                  </a:lnTo>
                  <a:lnTo>
                    <a:pt x="5859" y="2902"/>
                  </a:lnTo>
                  <a:lnTo>
                    <a:pt x="5301" y="3348"/>
                  </a:lnTo>
                  <a:lnTo>
                    <a:pt x="4297" y="4296"/>
                  </a:lnTo>
                  <a:lnTo>
                    <a:pt x="3348" y="5301"/>
                  </a:lnTo>
                  <a:lnTo>
                    <a:pt x="2902" y="5858"/>
                  </a:lnTo>
                  <a:lnTo>
                    <a:pt x="2511" y="6416"/>
                  </a:lnTo>
                  <a:lnTo>
                    <a:pt x="2121" y="7030"/>
                  </a:lnTo>
                  <a:lnTo>
                    <a:pt x="1786" y="7644"/>
                  </a:lnTo>
                  <a:lnTo>
                    <a:pt x="1451" y="8257"/>
                  </a:lnTo>
                  <a:lnTo>
                    <a:pt x="1173" y="8927"/>
                  </a:lnTo>
                  <a:lnTo>
                    <a:pt x="894" y="9540"/>
                  </a:lnTo>
                  <a:lnTo>
                    <a:pt x="670" y="10210"/>
                  </a:lnTo>
                  <a:lnTo>
                    <a:pt x="503" y="10935"/>
                  </a:lnTo>
                  <a:lnTo>
                    <a:pt x="336" y="11605"/>
                  </a:lnTo>
                  <a:lnTo>
                    <a:pt x="168" y="12330"/>
                  </a:lnTo>
                  <a:lnTo>
                    <a:pt x="113" y="13055"/>
                  </a:lnTo>
                  <a:lnTo>
                    <a:pt x="57" y="13836"/>
                  </a:lnTo>
                  <a:lnTo>
                    <a:pt x="1" y="14561"/>
                  </a:lnTo>
                  <a:lnTo>
                    <a:pt x="1" y="21591"/>
                  </a:lnTo>
                  <a:lnTo>
                    <a:pt x="1" y="21591"/>
                  </a:lnTo>
                  <a:lnTo>
                    <a:pt x="57" y="22316"/>
                  </a:lnTo>
                  <a:lnTo>
                    <a:pt x="113" y="23041"/>
                  </a:lnTo>
                  <a:lnTo>
                    <a:pt x="168" y="23767"/>
                  </a:lnTo>
                  <a:lnTo>
                    <a:pt x="336" y="24492"/>
                  </a:lnTo>
                  <a:lnTo>
                    <a:pt x="503" y="25217"/>
                  </a:lnTo>
                  <a:lnTo>
                    <a:pt x="670" y="25887"/>
                  </a:lnTo>
                  <a:lnTo>
                    <a:pt x="894" y="26556"/>
                  </a:lnTo>
                  <a:lnTo>
                    <a:pt x="1173" y="27225"/>
                  </a:lnTo>
                  <a:lnTo>
                    <a:pt x="1451" y="27895"/>
                  </a:lnTo>
                  <a:lnTo>
                    <a:pt x="1786" y="28509"/>
                  </a:lnTo>
                  <a:lnTo>
                    <a:pt x="2121" y="29122"/>
                  </a:lnTo>
                  <a:lnTo>
                    <a:pt x="2511" y="29680"/>
                  </a:lnTo>
                  <a:lnTo>
                    <a:pt x="2902" y="30294"/>
                  </a:lnTo>
                  <a:lnTo>
                    <a:pt x="3348" y="30796"/>
                  </a:lnTo>
                  <a:lnTo>
                    <a:pt x="4297" y="31856"/>
                  </a:lnTo>
                  <a:lnTo>
                    <a:pt x="5301" y="32804"/>
                  </a:lnTo>
                  <a:lnTo>
                    <a:pt x="5859" y="33251"/>
                  </a:lnTo>
                  <a:lnTo>
                    <a:pt x="6417" y="33641"/>
                  </a:lnTo>
                  <a:lnTo>
                    <a:pt x="7030" y="34032"/>
                  </a:lnTo>
                  <a:lnTo>
                    <a:pt x="7644" y="34366"/>
                  </a:lnTo>
                  <a:lnTo>
                    <a:pt x="8258" y="34701"/>
                  </a:lnTo>
                  <a:lnTo>
                    <a:pt x="8927" y="34980"/>
                  </a:lnTo>
                  <a:lnTo>
                    <a:pt x="9541" y="35259"/>
                  </a:lnTo>
                  <a:lnTo>
                    <a:pt x="10210" y="35482"/>
                  </a:lnTo>
                  <a:lnTo>
                    <a:pt x="10936" y="35650"/>
                  </a:lnTo>
                  <a:lnTo>
                    <a:pt x="11605" y="35817"/>
                  </a:lnTo>
                  <a:lnTo>
                    <a:pt x="12330" y="35928"/>
                  </a:lnTo>
                  <a:lnTo>
                    <a:pt x="13056" y="36040"/>
                  </a:lnTo>
                  <a:lnTo>
                    <a:pt x="13837" y="36096"/>
                  </a:lnTo>
                  <a:lnTo>
                    <a:pt x="14562" y="36096"/>
                  </a:lnTo>
                  <a:lnTo>
                    <a:pt x="14562" y="36096"/>
                  </a:lnTo>
                  <a:lnTo>
                    <a:pt x="15287" y="36096"/>
                  </a:lnTo>
                  <a:lnTo>
                    <a:pt x="16068" y="36040"/>
                  </a:lnTo>
                  <a:lnTo>
                    <a:pt x="16793" y="35928"/>
                  </a:lnTo>
                  <a:lnTo>
                    <a:pt x="17519" y="35817"/>
                  </a:lnTo>
                  <a:lnTo>
                    <a:pt x="18188" y="35650"/>
                  </a:lnTo>
                  <a:lnTo>
                    <a:pt x="18913" y="35482"/>
                  </a:lnTo>
                  <a:lnTo>
                    <a:pt x="19583" y="35259"/>
                  </a:lnTo>
                  <a:lnTo>
                    <a:pt x="20196" y="34980"/>
                  </a:lnTo>
                  <a:lnTo>
                    <a:pt x="20866" y="34701"/>
                  </a:lnTo>
                  <a:lnTo>
                    <a:pt x="21480" y="34366"/>
                  </a:lnTo>
                  <a:lnTo>
                    <a:pt x="22093" y="34032"/>
                  </a:lnTo>
                  <a:lnTo>
                    <a:pt x="22707" y="33641"/>
                  </a:lnTo>
                  <a:lnTo>
                    <a:pt x="23265" y="33251"/>
                  </a:lnTo>
                  <a:lnTo>
                    <a:pt x="23823" y="32804"/>
                  </a:lnTo>
                  <a:lnTo>
                    <a:pt x="24827" y="31856"/>
                  </a:lnTo>
                  <a:lnTo>
                    <a:pt x="25775" y="30796"/>
                  </a:lnTo>
                  <a:lnTo>
                    <a:pt x="26222" y="30294"/>
                  </a:lnTo>
                  <a:lnTo>
                    <a:pt x="26612" y="29680"/>
                  </a:lnTo>
                  <a:lnTo>
                    <a:pt x="27003" y="29122"/>
                  </a:lnTo>
                  <a:lnTo>
                    <a:pt x="27337" y="28509"/>
                  </a:lnTo>
                  <a:lnTo>
                    <a:pt x="27672" y="27895"/>
                  </a:lnTo>
                  <a:lnTo>
                    <a:pt x="27951" y="27225"/>
                  </a:lnTo>
                  <a:lnTo>
                    <a:pt x="28230" y="26556"/>
                  </a:lnTo>
                  <a:lnTo>
                    <a:pt x="28453" y="25887"/>
                  </a:lnTo>
                  <a:lnTo>
                    <a:pt x="28621" y="25217"/>
                  </a:lnTo>
                  <a:lnTo>
                    <a:pt x="28788" y="24492"/>
                  </a:lnTo>
                  <a:lnTo>
                    <a:pt x="28955" y="23767"/>
                  </a:lnTo>
                  <a:lnTo>
                    <a:pt x="29011" y="23041"/>
                  </a:lnTo>
                  <a:lnTo>
                    <a:pt x="29067" y="22316"/>
                  </a:lnTo>
                  <a:lnTo>
                    <a:pt x="29123" y="21591"/>
                  </a:lnTo>
                  <a:lnTo>
                    <a:pt x="29123" y="14561"/>
                  </a:lnTo>
                  <a:lnTo>
                    <a:pt x="29123" y="14561"/>
                  </a:lnTo>
                  <a:lnTo>
                    <a:pt x="29067" y="13836"/>
                  </a:lnTo>
                  <a:lnTo>
                    <a:pt x="29011" y="13055"/>
                  </a:lnTo>
                  <a:lnTo>
                    <a:pt x="28955" y="12330"/>
                  </a:lnTo>
                  <a:lnTo>
                    <a:pt x="28788" y="11605"/>
                  </a:lnTo>
                  <a:lnTo>
                    <a:pt x="28621" y="10935"/>
                  </a:lnTo>
                  <a:lnTo>
                    <a:pt x="28453" y="10210"/>
                  </a:lnTo>
                  <a:lnTo>
                    <a:pt x="28230" y="9540"/>
                  </a:lnTo>
                  <a:lnTo>
                    <a:pt x="27951" y="8927"/>
                  </a:lnTo>
                  <a:lnTo>
                    <a:pt x="27672" y="8257"/>
                  </a:lnTo>
                  <a:lnTo>
                    <a:pt x="27337" y="7644"/>
                  </a:lnTo>
                  <a:lnTo>
                    <a:pt x="27003" y="7030"/>
                  </a:lnTo>
                  <a:lnTo>
                    <a:pt x="26612" y="6416"/>
                  </a:lnTo>
                  <a:lnTo>
                    <a:pt x="26222" y="5858"/>
                  </a:lnTo>
                  <a:lnTo>
                    <a:pt x="25775" y="5301"/>
                  </a:lnTo>
                  <a:lnTo>
                    <a:pt x="24827" y="4296"/>
                  </a:lnTo>
                  <a:lnTo>
                    <a:pt x="23823" y="3348"/>
                  </a:lnTo>
                  <a:lnTo>
                    <a:pt x="23265" y="2902"/>
                  </a:lnTo>
                  <a:lnTo>
                    <a:pt x="22707" y="2511"/>
                  </a:lnTo>
                  <a:lnTo>
                    <a:pt x="22093" y="2121"/>
                  </a:lnTo>
                  <a:lnTo>
                    <a:pt x="21480" y="1786"/>
                  </a:lnTo>
                  <a:lnTo>
                    <a:pt x="20866" y="1451"/>
                  </a:lnTo>
                  <a:lnTo>
                    <a:pt x="20196" y="1172"/>
                  </a:lnTo>
                  <a:lnTo>
                    <a:pt x="19583" y="893"/>
                  </a:lnTo>
                  <a:lnTo>
                    <a:pt x="18913" y="670"/>
                  </a:lnTo>
                  <a:lnTo>
                    <a:pt x="18188" y="503"/>
                  </a:lnTo>
                  <a:lnTo>
                    <a:pt x="17519" y="335"/>
                  </a:lnTo>
                  <a:lnTo>
                    <a:pt x="16793" y="168"/>
                  </a:lnTo>
                  <a:lnTo>
                    <a:pt x="16068" y="112"/>
                  </a:lnTo>
                  <a:lnTo>
                    <a:pt x="15287" y="56"/>
                  </a:lnTo>
                  <a:lnTo>
                    <a:pt x="14562" y="1"/>
                  </a:lnTo>
                  <a:lnTo>
                    <a:pt x="145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8"/>
            <p:cNvSpPr/>
            <p:nvPr/>
          </p:nvSpPr>
          <p:spPr>
            <a:xfrm>
              <a:off x="4207475" y="26587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8"/>
            <p:cNvSpPr/>
            <p:nvPr/>
          </p:nvSpPr>
          <p:spPr>
            <a:xfrm>
              <a:off x="4176800" y="2658725"/>
              <a:ext cx="394725" cy="902400"/>
            </a:xfrm>
            <a:custGeom>
              <a:rect b="b" l="l" r="r" t="t"/>
              <a:pathLst>
                <a:path extrusionOk="0" h="36096" w="15789">
                  <a:moveTo>
                    <a:pt x="1228" y="1"/>
                  </a:moveTo>
                  <a:lnTo>
                    <a:pt x="0" y="56"/>
                  </a:lnTo>
                  <a:lnTo>
                    <a:pt x="1172" y="280"/>
                  </a:lnTo>
                  <a:lnTo>
                    <a:pt x="2288" y="559"/>
                  </a:lnTo>
                  <a:lnTo>
                    <a:pt x="3404" y="1005"/>
                  </a:lnTo>
                  <a:lnTo>
                    <a:pt x="4408" y="1507"/>
                  </a:lnTo>
                  <a:lnTo>
                    <a:pt x="5412" y="2176"/>
                  </a:lnTo>
                  <a:lnTo>
                    <a:pt x="6305" y="2902"/>
                  </a:lnTo>
                  <a:lnTo>
                    <a:pt x="7197" y="3738"/>
                  </a:lnTo>
                  <a:lnTo>
                    <a:pt x="7978" y="4687"/>
                  </a:lnTo>
                  <a:lnTo>
                    <a:pt x="8703" y="5691"/>
                  </a:lnTo>
                  <a:lnTo>
                    <a:pt x="9373" y="6807"/>
                  </a:lnTo>
                  <a:lnTo>
                    <a:pt x="9931" y="7923"/>
                  </a:lnTo>
                  <a:lnTo>
                    <a:pt x="10377" y="9150"/>
                  </a:lnTo>
                  <a:lnTo>
                    <a:pt x="10768" y="10433"/>
                  </a:lnTo>
                  <a:lnTo>
                    <a:pt x="11047" y="11772"/>
                  </a:lnTo>
                  <a:lnTo>
                    <a:pt x="11214" y="13167"/>
                  </a:lnTo>
                  <a:lnTo>
                    <a:pt x="11270" y="14561"/>
                  </a:lnTo>
                  <a:lnTo>
                    <a:pt x="11270" y="21591"/>
                  </a:lnTo>
                  <a:lnTo>
                    <a:pt x="11214" y="22986"/>
                  </a:lnTo>
                  <a:lnTo>
                    <a:pt x="11047" y="24380"/>
                  </a:lnTo>
                  <a:lnTo>
                    <a:pt x="10768" y="25663"/>
                  </a:lnTo>
                  <a:lnTo>
                    <a:pt x="10377" y="26947"/>
                  </a:lnTo>
                  <a:lnTo>
                    <a:pt x="9931" y="28174"/>
                  </a:lnTo>
                  <a:lnTo>
                    <a:pt x="9373" y="29345"/>
                  </a:lnTo>
                  <a:lnTo>
                    <a:pt x="8703" y="30405"/>
                  </a:lnTo>
                  <a:lnTo>
                    <a:pt x="7978" y="31465"/>
                  </a:lnTo>
                  <a:lnTo>
                    <a:pt x="7197" y="32358"/>
                  </a:lnTo>
                  <a:lnTo>
                    <a:pt x="6305" y="33195"/>
                  </a:lnTo>
                  <a:lnTo>
                    <a:pt x="5412" y="33976"/>
                  </a:lnTo>
                  <a:lnTo>
                    <a:pt x="4408" y="34590"/>
                  </a:lnTo>
                  <a:lnTo>
                    <a:pt x="3404" y="35147"/>
                  </a:lnTo>
                  <a:lnTo>
                    <a:pt x="2288" y="35594"/>
                  </a:lnTo>
                  <a:lnTo>
                    <a:pt x="1172" y="35873"/>
                  </a:lnTo>
                  <a:lnTo>
                    <a:pt x="0" y="36040"/>
                  </a:lnTo>
                  <a:lnTo>
                    <a:pt x="1228" y="36096"/>
                  </a:lnTo>
                  <a:lnTo>
                    <a:pt x="1953" y="36096"/>
                  </a:lnTo>
                  <a:lnTo>
                    <a:pt x="2734" y="36040"/>
                  </a:lnTo>
                  <a:lnTo>
                    <a:pt x="3459" y="35928"/>
                  </a:lnTo>
                  <a:lnTo>
                    <a:pt x="4185" y="35817"/>
                  </a:lnTo>
                  <a:lnTo>
                    <a:pt x="4854" y="35650"/>
                  </a:lnTo>
                  <a:lnTo>
                    <a:pt x="5579" y="35482"/>
                  </a:lnTo>
                  <a:lnTo>
                    <a:pt x="6249" y="35259"/>
                  </a:lnTo>
                  <a:lnTo>
                    <a:pt x="6862" y="34980"/>
                  </a:lnTo>
                  <a:lnTo>
                    <a:pt x="7532" y="34701"/>
                  </a:lnTo>
                  <a:lnTo>
                    <a:pt x="8146" y="34366"/>
                  </a:lnTo>
                  <a:lnTo>
                    <a:pt x="8759" y="34032"/>
                  </a:lnTo>
                  <a:lnTo>
                    <a:pt x="9373" y="33641"/>
                  </a:lnTo>
                  <a:lnTo>
                    <a:pt x="9931" y="33251"/>
                  </a:lnTo>
                  <a:lnTo>
                    <a:pt x="10489" y="32804"/>
                  </a:lnTo>
                  <a:lnTo>
                    <a:pt x="11493" y="31856"/>
                  </a:lnTo>
                  <a:lnTo>
                    <a:pt x="12441" y="30796"/>
                  </a:lnTo>
                  <a:lnTo>
                    <a:pt x="12888" y="30294"/>
                  </a:lnTo>
                  <a:lnTo>
                    <a:pt x="13278" y="29680"/>
                  </a:lnTo>
                  <a:lnTo>
                    <a:pt x="13669" y="29122"/>
                  </a:lnTo>
                  <a:lnTo>
                    <a:pt x="14003" y="28509"/>
                  </a:lnTo>
                  <a:lnTo>
                    <a:pt x="14338" y="27895"/>
                  </a:lnTo>
                  <a:lnTo>
                    <a:pt x="14617" y="27225"/>
                  </a:lnTo>
                  <a:lnTo>
                    <a:pt x="14896" y="26556"/>
                  </a:lnTo>
                  <a:lnTo>
                    <a:pt x="15119" y="25887"/>
                  </a:lnTo>
                  <a:lnTo>
                    <a:pt x="15287" y="25217"/>
                  </a:lnTo>
                  <a:lnTo>
                    <a:pt x="15454" y="24492"/>
                  </a:lnTo>
                  <a:lnTo>
                    <a:pt x="15621" y="23767"/>
                  </a:lnTo>
                  <a:lnTo>
                    <a:pt x="15677" y="23041"/>
                  </a:lnTo>
                  <a:lnTo>
                    <a:pt x="15733" y="22316"/>
                  </a:lnTo>
                  <a:lnTo>
                    <a:pt x="15789" y="21591"/>
                  </a:lnTo>
                  <a:lnTo>
                    <a:pt x="15789" y="14561"/>
                  </a:lnTo>
                  <a:lnTo>
                    <a:pt x="15733" y="13836"/>
                  </a:lnTo>
                  <a:lnTo>
                    <a:pt x="15677" y="13055"/>
                  </a:lnTo>
                  <a:lnTo>
                    <a:pt x="15621" y="12330"/>
                  </a:lnTo>
                  <a:lnTo>
                    <a:pt x="15454" y="11605"/>
                  </a:lnTo>
                  <a:lnTo>
                    <a:pt x="15287" y="10935"/>
                  </a:lnTo>
                  <a:lnTo>
                    <a:pt x="15119" y="10210"/>
                  </a:lnTo>
                  <a:lnTo>
                    <a:pt x="14896" y="9540"/>
                  </a:lnTo>
                  <a:lnTo>
                    <a:pt x="14617" y="8927"/>
                  </a:lnTo>
                  <a:lnTo>
                    <a:pt x="14338" y="8257"/>
                  </a:lnTo>
                  <a:lnTo>
                    <a:pt x="14003" y="7644"/>
                  </a:lnTo>
                  <a:lnTo>
                    <a:pt x="13669" y="7030"/>
                  </a:lnTo>
                  <a:lnTo>
                    <a:pt x="13278" y="6416"/>
                  </a:lnTo>
                  <a:lnTo>
                    <a:pt x="12888" y="5858"/>
                  </a:lnTo>
                  <a:lnTo>
                    <a:pt x="12441" y="5301"/>
                  </a:lnTo>
                  <a:lnTo>
                    <a:pt x="11493" y="4296"/>
                  </a:lnTo>
                  <a:lnTo>
                    <a:pt x="10489" y="3348"/>
                  </a:lnTo>
                  <a:lnTo>
                    <a:pt x="9931" y="2902"/>
                  </a:lnTo>
                  <a:lnTo>
                    <a:pt x="9373" y="2511"/>
                  </a:lnTo>
                  <a:lnTo>
                    <a:pt x="8759" y="2121"/>
                  </a:lnTo>
                  <a:lnTo>
                    <a:pt x="8146" y="1786"/>
                  </a:lnTo>
                  <a:lnTo>
                    <a:pt x="7532" y="1451"/>
                  </a:lnTo>
                  <a:lnTo>
                    <a:pt x="6862" y="1172"/>
                  </a:lnTo>
                  <a:lnTo>
                    <a:pt x="6249" y="893"/>
                  </a:lnTo>
                  <a:lnTo>
                    <a:pt x="5579" y="670"/>
                  </a:lnTo>
                  <a:lnTo>
                    <a:pt x="4854" y="503"/>
                  </a:lnTo>
                  <a:lnTo>
                    <a:pt x="4185" y="335"/>
                  </a:lnTo>
                  <a:lnTo>
                    <a:pt x="3459" y="168"/>
                  </a:lnTo>
                  <a:lnTo>
                    <a:pt x="2734" y="112"/>
                  </a:lnTo>
                  <a:lnTo>
                    <a:pt x="1953" y="56"/>
                  </a:lnTo>
                  <a:lnTo>
                    <a:pt x="1228" y="1"/>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8"/>
            <p:cNvSpPr/>
            <p:nvPr/>
          </p:nvSpPr>
          <p:spPr>
            <a:xfrm>
              <a:off x="4176800" y="2658725"/>
              <a:ext cx="394725" cy="902400"/>
            </a:xfrm>
            <a:custGeom>
              <a:rect b="b" l="l" r="r" t="t"/>
              <a:pathLst>
                <a:path extrusionOk="0" fill="none" h="36096" w="15789">
                  <a:moveTo>
                    <a:pt x="1228" y="1"/>
                  </a:moveTo>
                  <a:lnTo>
                    <a:pt x="1228" y="1"/>
                  </a:lnTo>
                  <a:lnTo>
                    <a:pt x="0" y="56"/>
                  </a:lnTo>
                  <a:lnTo>
                    <a:pt x="0" y="56"/>
                  </a:lnTo>
                  <a:lnTo>
                    <a:pt x="1172" y="280"/>
                  </a:lnTo>
                  <a:lnTo>
                    <a:pt x="2288" y="559"/>
                  </a:lnTo>
                  <a:lnTo>
                    <a:pt x="3404" y="1005"/>
                  </a:lnTo>
                  <a:lnTo>
                    <a:pt x="4408" y="1507"/>
                  </a:lnTo>
                  <a:lnTo>
                    <a:pt x="5412" y="2176"/>
                  </a:lnTo>
                  <a:lnTo>
                    <a:pt x="6305" y="2902"/>
                  </a:lnTo>
                  <a:lnTo>
                    <a:pt x="7197" y="3738"/>
                  </a:lnTo>
                  <a:lnTo>
                    <a:pt x="7978" y="4687"/>
                  </a:lnTo>
                  <a:lnTo>
                    <a:pt x="8703" y="5691"/>
                  </a:lnTo>
                  <a:lnTo>
                    <a:pt x="9373" y="6807"/>
                  </a:lnTo>
                  <a:lnTo>
                    <a:pt x="9931" y="7923"/>
                  </a:lnTo>
                  <a:lnTo>
                    <a:pt x="10377" y="9150"/>
                  </a:lnTo>
                  <a:lnTo>
                    <a:pt x="10768" y="10433"/>
                  </a:lnTo>
                  <a:lnTo>
                    <a:pt x="11047" y="11772"/>
                  </a:lnTo>
                  <a:lnTo>
                    <a:pt x="11214" y="13167"/>
                  </a:lnTo>
                  <a:lnTo>
                    <a:pt x="11270" y="14561"/>
                  </a:lnTo>
                  <a:lnTo>
                    <a:pt x="11270" y="21591"/>
                  </a:lnTo>
                  <a:lnTo>
                    <a:pt x="11270" y="21591"/>
                  </a:lnTo>
                  <a:lnTo>
                    <a:pt x="11214" y="22986"/>
                  </a:lnTo>
                  <a:lnTo>
                    <a:pt x="11047" y="24380"/>
                  </a:lnTo>
                  <a:lnTo>
                    <a:pt x="10768" y="25663"/>
                  </a:lnTo>
                  <a:lnTo>
                    <a:pt x="10377" y="26947"/>
                  </a:lnTo>
                  <a:lnTo>
                    <a:pt x="9931" y="28174"/>
                  </a:lnTo>
                  <a:lnTo>
                    <a:pt x="9373" y="29345"/>
                  </a:lnTo>
                  <a:lnTo>
                    <a:pt x="8703" y="30405"/>
                  </a:lnTo>
                  <a:lnTo>
                    <a:pt x="7978" y="31465"/>
                  </a:lnTo>
                  <a:lnTo>
                    <a:pt x="7197" y="32358"/>
                  </a:lnTo>
                  <a:lnTo>
                    <a:pt x="6305" y="33195"/>
                  </a:lnTo>
                  <a:lnTo>
                    <a:pt x="5412" y="33976"/>
                  </a:lnTo>
                  <a:lnTo>
                    <a:pt x="4408" y="34590"/>
                  </a:lnTo>
                  <a:lnTo>
                    <a:pt x="3404" y="35147"/>
                  </a:lnTo>
                  <a:lnTo>
                    <a:pt x="2288" y="35594"/>
                  </a:lnTo>
                  <a:lnTo>
                    <a:pt x="1172" y="35873"/>
                  </a:lnTo>
                  <a:lnTo>
                    <a:pt x="0" y="36040"/>
                  </a:lnTo>
                  <a:lnTo>
                    <a:pt x="0" y="36040"/>
                  </a:lnTo>
                  <a:lnTo>
                    <a:pt x="1228" y="36096"/>
                  </a:lnTo>
                  <a:lnTo>
                    <a:pt x="1228" y="36096"/>
                  </a:lnTo>
                  <a:lnTo>
                    <a:pt x="1953" y="36096"/>
                  </a:lnTo>
                  <a:lnTo>
                    <a:pt x="2734" y="36040"/>
                  </a:lnTo>
                  <a:lnTo>
                    <a:pt x="3459" y="35928"/>
                  </a:lnTo>
                  <a:lnTo>
                    <a:pt x="4185" y="35817"/>
                  </a:lnTo>
                  <a:lnTo>
                    <a:pt x="4854" y="35650"/>
                  </a:lnTo>
                  <a:lnTo>
                    <a:pt x="5579" y="35482"/>
                  </a:lnTo>
                  <a:lnTo>
                    <a:pt x="6249" y="35259"/>
                  </a:lnTo>
                  <a:lnTo>
                    <a:pt x="6862" y="34980"/>
                  </a:lnTo>
                  <a:lnTo>
                    <a:pt x="7532" y="34701"/>
                  </a:lnTo>
                  <a:lnTo>
                    <a:pt x="8146" y="34366"/>
                  </a:lnTo>
                  <a:lnTo>
                    <a:pt x="8759" y="34032"/>
                  </a:lnTo>
                  <a:lnTo>
                    <a:pt x="9373" y="33641"/>
                  </a:lnTo>
                  <a:lnTo>
                    <a:pt x="9931" y="33251"/>
                  </a:lnTo>
                  <a:lnTo>
                    <a:pt x="10489" y="32804"/>
                  </a:lnTo>
                  <a:lnTo>
                    <a:pt x="11493" y="31856"/>
                  </a:lnTo>
                  <a:lnTo>
                    <a:pt x="12441" y="30796"/>
                  </a:lnTo>
                  <a:lnTo>
                    <a:pt x="12888" y="30294"/>
                  </a:lnTo>
                  <a:lnTo>
                    <a:pt x="13278" y="29680"/>
                  </a:lnTo>
                  <a:lnTo>
                    <a:pt x="13669" y="29122"/>
                  </a:lnTo>
                  <a:lnTo>
                    <a:pt x="14003" y="28509"/>
                  </a:lnTo>
                  <a:lnTo>
                    <a:pt x="14338" y="27895"/>
                  </a:lnTo>
                  <a:lnTo>
                    <a:pt x="14617" y="27225"/>
                  </a:lnTo>
                  <a:lnTo>
                    <a:pt x="14896" y="26556"/>
                  </a:lnTo>
                  <a:lnTo>
                    <a:pt x="15119" y="25887"/>
                  </a:lnTo>
                  <a:lnTo>
                    <a:pt x="15287" y="25217"/>
                  </a:lnTo>
                  <a:lnTo>
                    <a:pt x="15454" y="24492"/>
                  </a:lnTo>
                  <a:lnTo>
                    <a:pt x="15621" y="23767"/>
                  </a:lnTo>
                  <a:lnTo>
                    <a:pt x="15677" y="23041"/>
                  </a:lnTo>
                  <a:lnTo>
                    <a:pt x="15733" y="22316"/>
                  </a:lnTo>
                  <a:lnTo>
                    <a:pt x="15789" y="21591"/>
                  </a:lnTo>
                  <a:lnTo>
                    <a:pt x="15789" y="14561"/>
                  </a:lnTo>
                  <a:lnTo>
                    <a:pt x="15789" y="14561"/>
                  </a:lnTo>
                  <a:lnTo>
                    <a:pt x="15733" y="13836"/>
                  </a:lnTo>
                  <a:lnTo>
                    <a:pt x="15677" y="13055"/>
                  </a:lnTo>
                  <a:lnTo>
                    <a:pt x="15621" y="12330"/>
                  </a:lnTo>
                  <a:lnTo>
                    <a:pt x="15454" y="11605"/>
                  </a:lnTo>
                  <a:lnTo>
                    <a:pt x="15287" y="10935"/>
                  </a:lnTo>
                  <a:lnTo>
                    <a:pt x="15119" y="10210"/>
                  </a:lnTo>
                  <a:lnTo>
                    <a:pt x="14896" y="9540"/>
                  </a:lnTo>
                  <a:lnTo>
                    <a:pt x="14617" y="8927"/>
                  </a:lnTo>
                  <a:lnTo>
                    <a:pt x="14338" y="8257"/>
                  </a:lnTo>
                  <a:lnTo>
                    <a:pt x="14003" y="7644"/>
                  </a:lnTo>
                  <a:lnTo>
                    <a:pt x="13669" y="7030"/>
                  </a:lnTo>
                  <a:lnTo>
                    <a:pt x="13278" y="6416"/>
                  </a:lnTo>
                  <a:lnTo>
                    <a:pt x="12888" y="5858"/>
                  </a:lnTo>
                  <a:lnTo>
                    <a:pt x="12441" y="5301"/>
                  </a:lnTo>
                  <a:lnTo>
                    <a:pt x="11493" y="4296"/>
                  </a:lnTo>
                  <a:lnTo>
                    <a:pt x="10489" y="3348"/>
                  </a:lnTo>
                  <a:lnTo>
                    <a:pt x="9931" y="2902"/>
                  </a:lnTo>
                  <a:lnTo>
                    <a:pt x="9373" y="2511"/>
                  </a:lnTo>
                  <a:lnTo>
                    <a:pt x="8759" y="2121"/>
                  </a:lnTo>
                  <a:lnTo>
                    <a:pt x="8146" y="1786"/>
                  </a:lnTo>
                  <a:lnTo>
                    <a:pt x="7532" y="1451"/>
                  </a:lnTo>
                  <a:lnTo>
                    <a:pt x="6862" y="1172"/>
                  </a:lnTo>
                  <a:lnTo>
                    <a:pt x="6249" y="893"/>
                  </a:lnTo>
                  <a:lnTo>
                    <a:pt x="5579" y="670"/>
                  </a:lnTo>
                  <a:lnTo>
                    <a:pt x="4854" y="503"/>
                  </a:lnTo>
                  <a:lnTo>
                    <a:pt x="4185" y="335"/>
                  </a:lnTo>
                  <a:lnTo>
                    <a:pt x="3459" y="168"/>
                  </a:lnTo>
                  <a:lnTo>
                    <a:pt x="2734" y="112"/>
                  </a:lnTo>
                  <a:lnTo>
                    <a:pt x="1953" y="56"/>
                  </a:lnTo>
                  <a:lnTo>
                    <a:pt x="1228" y="1"/>
                  </a:lnTo>
                  <a:lnTo>
                    <a:pt x="122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8"/>
            <p:cNvSpPr/>
            <p:nvPr/>
          </p:nvSpPr>
          <p:spPr>
            <a:xfrm>
              <a:off x="4207475" y="26587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8"/>
            <p:cNvSpPr/>
            <p:nvPr/>
          </p:nvSpPr>
          <p:spPr>
            <a:xfrm>
              <a:off x="3843450" y="2568075"/>
              <a:ext cx="728075" cy="453300"/>
            </a:xfrm>
            <a:custGeom>
              <a:rect b="b" l="l" r="r" t="t"/>
              <a:pathLst>
                <a:path extrusionOk="0" h="18132" w="29123">
                  <a:moveTo>
                    <a:pt x="12665" y="0"/>
                  </a:moveTo>
                  <a:lnTo>
                    <a:pt x="11382" y="56"/>
                  </a:lnTo>
                  <a:lnTo>
                    <a:pt x="10099" y="224"/>
                  </a:lnTo>
                  <a:lnTo>
                    <a:pt x="8871" y="558"/>
                  </a:lnTo>
                  <a:lnTo>
                    <a:pt x="7756" y="1005"/>
                  </a:lnTo>
                  <a:lnTo>
                    <a:pt x="6640" y="1507"/>
                  </a:lnTo>
                  <a:lnTo>
                    <a:pt x="5580" y="2120"/>
                  </a:lnTo>
                  <a:lnTo>
                    <a:pt x="4631" y="2901"/>
                  </a:lnTo>
                  <a:lnTo>
                    <a:pt x="3739" y="3682"/>
                  </a:lnTo>
                  <a:lnTo>
                    <a:pt x="2902" y="4575"/>
                  </a:lnTo>
                  <a:lnTo>
                    <a:pt x="2177" y="5579"/>
                  </a:lnTo>
                  <a:lnTo>
                    <a:pt x="1563" y="6583"/>
                  </a:lnTo>
                  <a:lnTo>
                    <a:pt x="1005" y="7699"/>
                  </a:lnTo>
                  <a:lnTo>
                    <a:pt x="559" y="8871"/>
                  </a:lnTo>
                  <a:lnTo>
                    <a:pt x="280" y="10098"/>
                  </a:lnTo>
                  <a:lnTo>
                    <a:pt x="57" y="11325"/>
                  </a:lnTo>
                  <a:lnTo>
                    <a:pt x="1" y="12609"/>
                  </a:lnTo>
                  <a:lnTo>
                    <a:pt x="1" y="18132"/>
                  </a:lnTo>
                  <a:lnTo>
                    <a:pt x="949" y="18132"/>
                  </a:lnTo>
                  <a:lnTo>
                    <a:pt x="1396" y="18076"/>
                  </a:lnTo>
                  <a:lnTo>
                    <a:pt x="1786" y="18076"/>
                  </a:lnTo>
                  <a:lnTo>
                    <a:pt x="2232" y="17964"/>
                  </a:lnTo>
                  <a:lnTo>
                    <a:pt x="2623" y="17853"/>
                  </a:lnTo>
                  <a:lnTo>
                    <a:pt x="3014" y="17685"/>
                  </a:lnTo>
                  <a:lnTo>
                    <a:pt x="3404" y="17518"/>
                  </a:lnTo>
                  <a:lnTo>
                    <a:pt x="4129" y="17072"/>
                  </a:lnTo>
                  <a:lnTo>
                    <a:pt x="4743" y="16514"/>
                  </a:lnTo>
                  <a:lnTo>
                    <a:pt x="5078" y="16179"/>
                  </a:lnTo>
                  <a:lnTo>
                    <a:pt x="5301" y="15844"/>
                  </a:lnTo>
                  <a:lnTo>
                    <a:pt x="5524" y="15510"/>
                  </a:lnTo>
                  <a:lnTo>
                    <a:pt x="5747" y="15119"/>
                  </a:lnTo>
                  <a:lnTo>
                    <a:pt x="5915" y="14729"/>
                  </a:lnTo>
                  <a:lnTo>
                    <a:pt x="6082" y="14282"/>
                  </a:lnTo>
                  <a:lnTo>
                    <a:pt x="6751" y="12106"/>
                  </a:lnTo>
                  <a:lnTo>
                    <a:pt x="7923" y="13334"/>
                  </a:lnTo>
                  <a:lnTo>
                    <a:pt x="8481" y="13892"/>
                  </a:lnTo>
                  <a:lnTo>
                    <a:pt x="9150" y="14394"/>
                  </a:lnTo>
                  <a:lnTo>
                    <a:pt x="9764" y="14896"/>
                  </a:lnTo>
                  <a:lnTo>
                    <a:pt x="10433" y="15342"/>
                  </a:lnTo>
                  <a:lnTo>
                    <a:pt x="11103" y="15789"/>
                  </a:lnTo>
                  <a:lnTo>
                    <a:pt x="11772" y="16179"/>
                  </a:lnTo>
                  <a:lnTo>
                    <a:pt x="12498" y="16570"/>
                  </a:lnTo>
                  <a:lnTo>
                    <a:pt x="13223" y="16849"/>
                  </a:lnTo>
                  <a:lnTo>
                    <a:pt x="14004" y="17183"/>
                  </a:lnTo>
                  <a:lnTo>
                    <a:pt x="14729" y="17406"/>
                  </a:lnTo>
                  <a:lnTo>
                    <a:pt x="15510" y="17630"/>
                  </a:lnTo>
                  <a:lnTo>
                    <a:pt x="16291" y="17797"/>
                  </a:lnTo>
                  <a:lnTo>
                    <a:pt x="17128" y="17964"/>
                  </a:lnTo>
                  <a:lnTo>
                    <a:pt x="17909" y="18020"/>
                  </a:lnTo>
                  <a:lnTo>
                    <a:pt x="18746" y="18076"/>
                  </a:lnTo>
                  <a:lnTo>
                    <a:pt x="19527" y="18132"/>
                  </a:lnTo>
                  <a:lnTo>
                    <a:pt x="29123" y="18132"/>
                  </a:lnTo>
                  <a:lnTo>
                    <a:pt x="29123" y="12609"/>
                  </a:lnTo>
                  <a:lnTo>
                    <a:pt x="29067" y="11325"/>
                  </a:lnTo>
                  <a:lnTo>
                    <a:pt x="28844" y="10098"/>
                  </a:lnTo>
                  <a:lnTo>
                    <a:pt x="28509" y="8871"/>
                  </a:lnTo>
                  <a:lnTo>
                    <a:pt x="28118" y="7699"/>
                  </a:lnTo>
                  <a:lnTo>
                    <a:pt x="27561" y="6583"/>
                  </a:lnTo>
                  <a:lnTo>
                    <a:pt x="26947" y="5579"/>
                  </a:lnTo>
                  <a:lnTo>
                    <a:pt x="26222" y="4575"/>
                  </a:lnTo>
                  <a:lnTo>
                    <a:pt x="25385" y="3682"/>
                  </a:lnTo>
                  <a:lnTo>
                    <a:pt x="24492" y="2901"/>
                  </a:lnTo>
                  <a:lnTo>
                    <a:pt x="23544" y="2120"/>
                  </a:lnTo>
                  <a:lnTo>
                    <a:pt x="22484" y="1507"/>
                  </a:lnTo>
                  <a:lnTo>
                    <a:pt x="21368" y="1005"/>
                  </a:lnTo>
                  <a:lnTo>
                    <a:pt x="20252" y="558"/>
                  </a:lnTo>
                  <a:lnTo>
                    <a:pt x="19025" y="224"/>
                  </a:lnTo>
                  <a:lnTo>
                    <a:pt x="17742" y="56"/>
                  </a:lnTo>
                  <a:lnTo>
                    <a:pt x="1645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8"/>
            <p:cNvSpPr/>
            <p:nvPr/>
          </p:nvSpPr>
          <p:spPr>
            <a:xfrm>
              <a:off x="3843450" y="2568075"/>
              <a:ext cx="728075" cy="453300"/>
            </a:xfrm>
            <a:custGeom>
              <a:rect b="b" l="l" r="r" t="t"/>
              <a:pathLst>
                <a:path extrusionOk="0" fill="none" h="18132" w="29123">
                  <a:moveTo>
                    <a:pt x="16459" y="0"/>
                  </a:moveTo>
                  <a:lnTo>
                    <a:pt x="12665" y="0"/>
                  </a:lnTo>
                  <a:lnTo>
                    <a:pt x="12665" y="0"/>
                  </a:lnTo>
                  <a:lnTo>
                    <a:pt x="11382" y="56"/>
                  </a:lnTo>
                  <a:lnTo>
                    <a:pt x="10099" y="224"/>
                  </a:lnTo>
                  <a:lnTo>
                    <a:pt x="8871" y="558"/>
                  </a:lnTo>
                  <a:lnTo>
                    <a:pt x="7756" y="1005"/>
                  </a:lnTo>
                  <a:lnTo>
                    <a:pt x="6640" y="1507"/>
                  </a:lnTo>
                  <a:lnTo>
                    <a:pt x="5580" y="2120"/>
                  </a:lnTo>
                  <a:lnTo>
                    <a:pt x="4631" y="2901"/>
                  </a:lnTo>
                  <a:lnTo>
                    <a:pt x="3739" y="3682"/>
                  </a:lnTo>
                  <a:lnTo>
                    <a:pt x="2902" y="4575"/>
                  </a:lnTo>
                  <a:lnTo>
                    <a:pt x="2177" y="5579"/>
                  </a:lnTo>
                  <a:lnTo>
                    <a:pt x="1563" y="6583"/>
                  </a:lnTo>
                  <a:lnTo>
                    <a:pt x="1005" y="7699"/>
                  </a:lnTo>
                  <a:lnTo>
                    <a:pt x="559" y="8871"/>
                  </a:lnTo>
                  <a:lnTo>
                    <a:pt x="280" y="10098"/>
                  </a:lnTo>
                  <a:lnTo>
                    <a:pt x="57" y="11325"/>
                  </a:lnTo>
                  <a:lnTo>
                    <a:pt x="1" y="12609"/>
                  </a:lnTo>
                  <a:lnTo>
                    <a:pt x="1" y="18132"/>
                  </a:lnTo>
                  <a:lnTo>
                    <a:pt x="949" y="18132"/>
                  </a:lnTo>
                  <a:lnTo>
                    <a:pt x="949" y="18132"/>
                  </a:lnTo>
                  <a:lnTo>
                    <a:pt x="1396" y="18076"/>
                  </a:lnTo>
                  <a:lnTo>
                    <a:pt x="1786" y="18076"/>
                  </a:lnTo>
                  <a:lnTo>
                    <a:pt x="2232" y="17964"/>
                  </a:lnTo>
                  <a:lnTo>
                    <a:pt x="2623" y="17853"/>
                  </a:lnTo>
                  <a:lnTo>
                    <a:pt x="3014" y="17685"/>
                  </a:lnTo>
                  <a:lnTo>
                    <a:pt x="3404" y="17518"/>
                  </a:lnTo>
                  <a:lnTo>
                    <a:pt x="4129" y="17072"/>
                  </a:lnTo>
                  <a:lnTo>
                    <a:pt x="4743" y="16514"/>
                  </a:lnTo>
                  <a:lnTo>
                    <a:pt x="5078" y="16179"/>
                  </a:lnTo>
                  <a:lnTo>
                    <a:pt x="5301" y="15844"/>
                  </a:lnTo>
                  <a:lnTo>
                    <a:pt x="5524" y="15510"/>
                  </a:lnTo>
                  <a:lnTo>
                    <a:pt x="5747" y="15119"/>
                  </a:lnTo>
                  <a:lnTo>
                    <a:pt x="5915" y="14729"/>
                  </a:lnTo>
                  <a:lnTo>
                    <a:pt x="6082" y="14282"/>
                  </a:lnTo>
                  <a:lnTo>
                    <a:pt x="6751" y="12106"/>
                  </a:lnTo>
                  <a:lnTo>
                    <a:pt x="7923" y="13334"/>
                  </a:lnTo>
                  <a:lnTo>
                    <a:pt x="7923" y="13334"/>
                  </a:lnTo>
                  <a:lnTo>
                    <a:pt x="8481" y="13892"/>
                  </a:lnTo>
                  <a:lnTo>
                    <a:pt x="9150" y="14394"/>
                  </a:lnTo>
                  <a:lnTo>
                    <a:pt x="9764" y="14896"/>
                  </a:lnTo>
                  <a:lnTo>
                    <a:pt x="10433" y="15342"/>
                  </a:lnTo>
                  <a:lnTo>
                    <a:pt x="11103" y="15789"/>
                  </a:lnTo>
                  <a:lnTo>
                    <a:pt x="11772" y="16179"/>
                  </a:lnTo>
                  <a:lnTo>
                    <a:pt x="12498" y="16570"/>
                  </a:lnTo>
                  <a:lnTo>
                    <a:pt x="13223" y="16849"/>
                  </a:lnTo>
                  <a:lnTo>
                    <a:pt x="14004" y="17183"/>
                  </a:lnTo>
                  <a:lnTo>
                    <a:pt x="14729" y="17406"/>
                  </a:lnTo>
                  <a:lnTo>
                    <a:pt x="15510" y="17630"/>
                  </a:lnTo>
                  <a:lnTo>
                    <a:pt x="16291" y="17797"/>
                  </a:lnTo>
                  <a:lnTo>
                    <a:pt x="17128" y="17964"/>
                  </a:lnTo>
                  <a:lnTo>
                    <a:pt x="17909" y="18020"/>
                  </a:lnTo>
                  <a:lnTo>
                    <a:pt x="18746" y="18076"/>
                  </a:lnTo>
                  <a:lnTo>
                    <a:pt x="19527" y="18132"/>
                  </a:lnTo>
                  <a:lnTo>
                    <a:pt x="29123" y="18132"/>
                  </a:lnTo>
                  <a:lnTo>
                    <a:pt x="29123" y="12609"/>
                  </a:lnTo>
                  <a:lnTo>
                    <a:pt x="29123" y="12609"/>
                  </a:lnTo>
                  <a:lnTo>
                    <a:pt x="29067" y="11325"/>
                  </a:lnTo>
                  <a:lnTo>
                    <a:pt x="28844" y="10098"/>
                  </a:lnTo>
                  <a:lnTo>
                    <a:pt x="28509" y="8871"/>
                  </a:lnTo>
                  <a:lnTo>
                    <a:pt x="28118" y="7699"/>
                  </a:lnTo>
                  <a:lnTo>
                    <a:pt x="27561" y="6583"/>
                  </a:lnTo>
                  <a:lnTo>
                    <a:pt x="26947" y="5579"/>
                  </a:lnTo>
                  <a:lnTo>
                    <a:pt x="26222" y="4575"/>
                  </a:lnTo>
                  <a:lnTo>
                    <a:pt x="25385" y="3682"/>
                  </a:lnTo>
                  <a:lnTo>
                    <a:pt x="24492" y="2901"/>
                  </a:lnTo>
                  <a:lnTo>
                    <a:pt x="23544" y="2120"/>
                  </a:lnTo>
                  <a:lnTo>
                    <a:pt x="22484" y="1507"/>
                  </a:lnTo>
                  <a:lnTo>
                    <a:pt x="21368" y="1005"/>
                  </a:lnTo>
                  <a:lnTo>
                    <a:pt x="20252" y="558"/>
                  </a:lnTo>
                  <a:lnTo>
                    <a:pt x="19025" y="224"/>
                  </a:lnTo>
                  <a:lnTo>
                    <a:pt x="17742" y="56"/>
                  </a:lnTo>
                  <a:lnTo>
                    <a:pt x="16459" y="0"/>
                  </a:lnTo>
                  <a:lnTo>
                    <a:pt x="1645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8"/>
            <p:cNvSpPr/>
            <p:nvPr/>
          </p:nvSpPr>
          <p:spPr>
            <a:xfrm>
              <a:off x="4254900" y="25680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8"/>
            <p:cNvSpPr/>
            <p:nvPr/>
          </p:nvSpPr>
          <p:spPr>
            <a:xfrm>
              <a:off x="4193525" y="2568075"/>
              <a:ext cx="378000" cy="453300"/>
            </a:xfrm>
            <a:custGeom>
              <a:rect b="b" l="l" r="r" t="t"/>
              <a:pathLst>
                <a:path extrusionOk="0" h="18132" w="15120">
                  <a:moveTo>
                    <a:pt x="1" y="0"/>
                  </a:moveTo>
                  <a:lnTo>
                    <a:pt x="1117" y="56"/>
                  </a:lnTo>
                  <a:lnTo>
                    <a:pt x="2177" y="224"/>
                  </a:lnTo>
                  <a:lnTo>
                    <a:pt x="3237" y="558"/>
                  </a:lnTo>
                  <a:lnTo>
                    <a:pt x="4185" y="1005"/>
                  </a:lnTo>
                  <a:lnTo>
                    <a:pt x="5133" y="1507"/>
                  </a:lnTo>
                  <a:lnTo>
                    <a:pt x="6026" y="2120"/>
                  </a:lnTo>
                  <a:lnTo>
                    <a:pt x="6863" y="2901"/>
                  </a:lnTo>
                  <a:lnTo>
                    <a:pt x="7644" y="3682"/>
                  </a:lnTo>
                  <a:lnTo>
                    <a:pt x="8313" y="4575"/>
                  </a:lnTo>
                  <a:lnTo>
                    <a:pt x="8927" y="5579"/>
                  </a:lnTo>
                  <a:lnTo>
                    <a:pt x="9485" y="6583"/>
                  </a:lnTo>
                  <a:lnTo>
                    <a:pt x="9931" y="7699"/>
                  </a:lnTo>
                  <a:lnTo>
                    <a:pt x="10266" y="8871"/>
                  </a:lnTo>
                  <a:lnTo>
                    <a:pt x="10545" y="10098"/>
                  </a:lnTo>
                  <a:lnTo>
                    <a:pt x="10712" y="11325"/>
                  </a:lnTo>
                  <a:lnTo>
                    <a:pt x="10768" y="12609"/>
                  </a:lnTo>
                  <a:lnTo>
                    <a:pt x="10768" y="18132"/>
                  </a:lnTo>
                  <a:lnTo>
                    <a:pt x="15120" y="18132"/>
                  </a:lnTo>
                  <a:lnTo>
                    <a:pt x="15120" y="12609"/>
                  </a:lnTo>
                  <a:lnTo>
                    <a:pt x="15064" y="11325"/>
                  </a:lnTo>
                  <a:lnTo>
                    <a:pt x="14841" y="10098"/>
                  </a:lnTo>
                  <a:lnTo>
                    <a:pt x="14506" y="8871"/>
                  </a:lnTo>
                  <a:lnTo>
                    <a:pt x="14115" y="7699"/>
                  </a:lnTo>
                  <a:lnTo>
                    <a:pt x="13558" y="6583"/>
                  </a:lnTo>
                  <a:lnTo>
                    <a:pt x="12944" y="5579"/>
                  </a:lnTo>
                  <a:lnTo>
                    <a:pt x="12219" y="4575"/>
                  </a:lnTo>
                  <a:lnTo>
                    <a:pt x="11382" y="3682"/>
                  </a:lnTo>
                  <a:lnTo>
                    <a:pt x="10489" y="2901"/>
                  </a:lnTo>
                  <a:lnTo>
                    <a:pt x="9541" y="2120"/>
                  </a:lnTo>
                  <a:lnTo>
                    <a:pt x="8481" y="1507"/>
                  </a:lnTo>
                  <a:lnTo>
                    <a:pt x="7365" y="1005"/>
                  </a:lnTo>
                  <a:lnTo>
                    <a:pt x="6249" y="558"/>
                  </a:lnTo>
                  <a:lnTo>
                    <a:pt x="5022" y="224"/>
                  </a:lnTo>
                  <a:lnTo>
                    <a:pt x="3739" y="56"/>
                  </a:lnTo>
                  <a:lnTo>
                    <a:pt x="2456"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8"/>
            <p:cNvSpPr/>
            <p:nvPr/>
          </p:nvSpPr>
          <p:spPr>
            <a:xfrm>
              <a:off x="4193525" y="2568075"/>
              <a:ext cx="378000" cy="453300"/>
            </a:xfrm>
            <a:custGeom>
              <a:rect b="b" l="l" r="r" t="t"/>
              <a:pathLst>
                <a:path extrusionOk="0" fill="none" h="18132" w="15120">
                  <a:moveTo>
                    <a:pt x="2456" y="0"/>
                  </a:moveTo>
                  <a:lnTo>
                    <a:pt x="1" y="0"/>
                  </a:lnTo>
                  <a:lnTo>
                    <a:pt x="1" y="0"/>
                  </a:lnTo>
                  <a:lnTo>
                    <a:pt x="1117" y="56"/>
                  </a:lnTo>
                  <a:lnTo>
                    <a:pt x="2177" y="224"/>
                  </a:lnTo>
                  <a:lnTo>
                    <a:pt x="3237" y="558"/>
                  </a:lnTo>
                  <a:lnTo>
                    <a:pt x="4185" y="1005"/>
                  </a:lnTo>
                  <a:lnTo>
                    <a:pt x="5133" y="1507"/>
                  </a:lnTo>
                  <a:lnTo>
                    <a:pt x="6026" y="2120"/>
                  </a:lnTo>
                  <a:lnTo>
                    <a:pt x="6863" y="2901"/>
                  </a:lnTo>
                  <a:lnTo>
                    <a:pt x="7644" y="3682"/>
                  </a:lnTo>
                  <a:lnTo>
                    <a:pt x="8313" y="4575"/>
                  </a:lnTo>
                  <a:lnTo>
                    <a:pt x="8927" y="5579"/>
                  </a:lnTo>
                  <a:lnTo>
                    <a:pt x="9485" y="6583"/>
                  </a:lnTo>
                  <a:lnTo>
                    <a:pt x="9931" y="7699"/>
                  </a:lnTo>
                  <a:lnTo>
                    <a:pt x="10266" y="8871"/>
                  </a:lnTo>
                  <a:lnTo>
                    <a:pt x="10545" y="10098"/>
                  </a:lnTo>
                  <a:lnTo>
                    <a:pt x="10712" y="11325"/>
                  </a:lnTo>
                  <a:lnTo>
                    <a:pt x="10768" y="12609"/>
                  </a:lnTo>
                  <a:lnTo>
                    <a:pt x="10768" y="18132"/>
                  </a:lnTo>
                  <a:lnTo>
                    <a:pt x="15120" y="18132"/>
                  </a:lnTo>
                  <a:lnTo>
                    <a:pt x="15120" y="12609"/>
                  </a:lnTo>
                  <a:lnTo>
                    <a:pt x="15120" y="12609"/>
                  </a:lnTo>
                  <a:lnTo>
                    <a:pt x="15064" y="11325"/>
                  </a:lnTo>
                  <a:lnTo>
                    <a:pt x="14841" y="10098"/>
                  </a:lnTo>
                  <a:lnTo>
                    <a:pt x="14506" y="8871"/>
                  </a:lnTo>
                  <a:lnTo>
                    <a:pt x="14115" y="7699"/>
                  </a:lnTo>
                  <a:lnTo>
                    <a:pt x="13558" y="6583"/>
                  </a:lnTo>
                  <a:lnTo>
                    <a:pt x="12944" y="5579"/>
                  </a:lnTo>
                  <a:lnTo>
                    <a:pt x="12219" y="4575"/>
                  </a:lnTo>
                  <a:lnTo>
                    <a:pt x="11382" y="3682"/>
                  </a:lnTo>
                  <a:lnTo>
                    <a:pt x="10489" y="2901"/>
                  </a:lnTo>
                  <a:lnTo>
                    <a:pt x="9541" y="2120"/>
                  </a:lnTo>
                  <a:lnTo>
                    <a:pt x="8481" y="1507"/>
                  </a:lnTo>
                  <a:lnTo>
                    <a:pt x="7365" y="1005"/>
                  </a:lnTo>
                  <a:lnTo>
                    <a:pt x="6249" y="558"/>
                  </a:lnTo>
                  <a:lnTo>
                    <a:pt x="5022" y="224"/>
                  </a:lnTo>
                  <a:lnTo>
                    <a:pt x="3739" y="56"/>
                  </a:lnTo>
                  <a:lnTo>
                    <a:pt x="2456" y="0"/>
                  </a:lnTo>
                  <a:lnTo>
                    <a:pt x="245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8"/>
            <p:cNvSpPr/>
            <p:nvPr/>
          </p:nvSpPr>
          <p:spPr>
            <a:xfrm>
              <a:off x="4254900" y="25680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8"/>
            <p:cNvSpPr/>
            <p:nvPr/>
          </p:nvSpPr>
          <p:spPr>
            <a:xfrm>
              <a:off x="3935500" y="3629450"/>
              <a:ext cx="543975" cy="570450"/>
            </a:xfrm>
            <a:custGeom>
              <a:rect b="b" l="l" r="r" t="t"/>
              <a:pathLst>
                <a:path extrusionOk="0" h="22818" w="21759">
                  <a:moveTo>
                    <a:pt x="5468" y="0"/>
                  </a:moveTo>
                  <a:lnTo>
                    <a:pt x="4743" y="56"/>
                  </a:lnTo>
                  <a:lnTo>
                    <a:pt x="4018" y="112"/>
                  </a:lnTo>
                  <a:lnTo>
                    <a:pt x="3348" y="168"/>
                  </a:lnTo>
                  <a:lnTo>
                    <a:pt x="2623" y="335"/>
                  </a:lnTo>
                  <a:lnTo>
                    <a:pt x="1954" y="503"/>
                  </a:lnTo>
                  <a:lnTo>
                    <a:pt x="1284" y="670"/>
                  </a:lnTo>
                  <a:lnTo>
                    <a:pt x="615" y="893"/>
                  </a:lnTo>
                  <a:lnTo>
                    <a:pt x="1" y="1172"/>
                  </a:lnTo>
                  <a:lnTo>
                    <a:pt x="10880" y="22818"/>
                  </a:lnTo>
                  <a:lnTo>
                    <a:pt x="21759" y="1172"/>
                  </a:lnTo>
                  <a:lnTo>
                    <a:pt x="21145" y="893"/>
                  </a:lnTo>
                  <a:lnTo>
                    <a:pt x="20475" y="670"/>
                  </a:lnTo>
                  <a:lnTo>
                    <a:pt x="19806" y="503"/>
                  </a:lnTo>
                  <a:lnTo>
                    <a:pt x="19137" y="335"/>
                  </a:lnTo>
                  <a:lnTo>
                    <a:pt x="18411" y="168"/>
                  </a:lnTo>
                  <a:lnTo>
                    <a:pt x="17742" y="112"/>
                  </a:lnTo>
                  <a:lnTo>
                    <a:pt x="17017" y="56"/>
                  </a:lnTo>
                  <a:lnTo>
                    <a:pt x="16291"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8"/>
            <p:cNvSpPr/>
            <p:nvPr/>
          </p:nvSpPr>
          <p:spPr>
            <a:xfrm>
              <a:off x="3935500" y="3629450"/>
              <a:ext cx="543975" cy="570450"/>
            </a:xfrm>
            <a:custGeom>
              <a:rect b="b" l="l" r="r" t="t"/>
              <a:pathLst>
                <a:path extrusionOk="0" fill="none" h="22818" w="21759">
                  <a:moveTo>
                    <a:pt x="10880" y="22818"/>
                  </a:moveTo>
                  <a:lnTo>
                    <a:pt x="21759" y="1172"/>
                  </a:lnTo>
                  <a:lnTo>
                    <a:pt x="21759" y="1172"/>
                  </a:lnTo>
                  <a:lnTo>
                    <a:pt x="21145" y="893"/>
                  </a:lnTo>
                  <a:lnTo>
                    <a:pt x="20475" y="670"/>
                  </a:lnTo>
                  <a:lnTo>
                    <a:pt x="19806" y="503"/>
                  </a:lnTo>
                  <a:lnTo>
                    <a:pt x="19137" y="335"/>
                  </a:lnTo>
                  <a:lnTo>
                    <a:pt x="18411" y="168"/>
                  </a:lnTo>
                  <a:lnTo>
                    <a:pt x="17742" y="112"/>
                  </a:lnTo>
                  <a:lnTo>
                    <a:pt x="17017" y="56"/>
                  </a:lnTo>
                  <a:lnTo>
                    <a:pt x="16291" y="0"/>
                  </a:lnTo>
                  <a:lnTo>
                    <a:pt x="5468" y="0"/>
                  </a:lnTo>
                  <a:lnTo>
                    <a:pt x="5468" y="0"/>
                  </a:lnTo>
                  <a:lnTo>
                    <a:pt x="4743" y="56"/>
                  </a:lnTo>
                  <a:lnTo>
                    <a:pt x="4018" y="112"/>
                  </a:lnTo>
                  <a:lnTo>
                    <a:pt x="3348" y="168"/>
                  </a:lnTo>
                  <a:lnTo>
                    <a:pt x="2623" y="335"/>
                  </a:lnTo>
                  <a:lnTo>
                    <a:pt x="1954" y="503"/>
                  </a:lnTo>
                  <a:lnTo>
                    <a:pt x="1284" y="670"/>
                  </a:lnTo>
                  <a:lnTo>
                    <a:pt x="615" y="893"/>
                  </a:lnTo>
                  <a:lnTo>
                    <a:pt x="1" y="1172"/>
                  </a:lnTo>
                  <a:lnTo>
                    <a:pt x="10880" y="228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8"/>
            <p:cNvSpPr/>
            <p:nvPr/>
          </p:nvSpPr>
          <p:spPr>
            <a:xfrm>
              <a:off x="4207475" y="41998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8"/>
            <p:cNvSpPr/>
            <p:nvPr/>
          </p:nvSpPr>
          <p:spPr>
            <a:xfrm>
              <a:off x="4285575" y="3629450"/>
              <a:ext cx="193900" cy="62775"/>
            </a:xfrm>
            <a:custGeom>
              <a:rect b="b" l="l" r="r" t="t"/>
              <a:pathLst>
                <a:path extrusionOk="0" h="2511" w="7756">
                  <a:moveTo>
                    <a:pt x="1" y="0"/>
                  </a:moveTo>
                  <a:lnTo>
                    <a:pt x="1005" y="56"/>
                  </a:lnTo>
                  <a:lnTo>
                    <a:pt x="1954" y="168"/>
                  </a:lnTo>
                  <a:lnTo>
                    <a:pt x="2902" y="391"/>
                  </a:lnTo>
                  <a:lnTo>
                    <a:pt x="3795" y="670"/>
                  </a:lnTo>
                  <a:lnTo>
                    <a:pt x="4687" y="1060"/>
                  </a:lnTo>
                  <a:lnTo>
                    <a:pt x="5524" y="1451"/>
                  </a:lnTo>
                  <a:lnTo>
                    <a:pt x="6305" y="1953"/>
                  </a:lnTo>
                  <a:lnTo>
                    <a:pt x="7086" y="2511"/>
                  </a:lnTo>
                  <a:lnTo>
                    <a:pt x="7756" y="1172"/>
                  </a:lnTo>
                  <a:lnTo>
                    <a:pt x="7142" y="893"/>
                  </a:lnTo>
                  <a:lnTo>
                    <a:pt x="6472" y="670"/>
                  </a:lnTo>
                  <a:lnTo>
                    <a:pt x="5859" y="503"/>
                  </a:lnTo>
                  <a:lnTo>
                    <a:pt x="5803" y="503"/>
                  </a:lnTo>
                  <a:lnTo>
                    <a:pt x="5189" y="335"/>
                  </a:lnTo>
                  <a:lnTo>
                    <a:pt x="5134" y="335"/>
                  </a:lnTo>
                  <a:lnTo>
                    <a:pt x="4520" y="224"/>
                  </a:lnTo>
                  <a:lnTo>
                    <a:pt x="4408" y="168"/>
                  </a:lnTo>
                  <a:lnTo>
                    <a:pt x="3850" y="112"/>
                  </a:lnTo>
                  <a:lnTo>
                    <a:pt x="3683" y="112"/>
                  </a:lnTo>
                  <a:lnTo>
                    <a:pt x="3181" y="56"/>
                  </a:lnTo>
                  <a:lnTo>
                    <a:pt x="3014" y="56"/>
                  </a:lnTo>
                  <a:lnTo>
                    <a:pt x="2288"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8"/>
            <p:cNvSpPr/>
            <p:nvPr/>
          </p:nvSpPr>
          <p:spPr>
            <a:xfrm>
              <a:off x="4285575" y="3629450"/>
              <a:ext cx="193900" cy="62775"/>
            </a:xfrm>
            <a:custGeom>
              <a:rect b="b" l="l" r="r" t="t"/>
              <a:pathLst>
                <a:path extrusionOk="0" fill="none" h="2511" w="7756">
                  <a:moveTo>
                    <a:pt x="7756" y="1172"/>
                  </a:moveTo>
                  <a:lnTo>
                    <a:pt x="7756" y="1172"/>
                  </a:lnTo>
                  <a:lnTo>
                    <a:pt x="7142" y="893"/>
                  </a:lnTo>
                  <a:lnTo>
                    <a:pt x="6472" y="670"/>
                  </a:lnTo>
                  <a:lnTo>
                    <a:pt x="6472" y="670"/>
                  </a:lnTo>
                  <a:lnTo>
                    <a:pt x="6472" y="670"/>
                  </a:lnTo>
                  <a:lnTo>
                    <a:pt x="6472" y="670"/>
                  </a:lnTo>
                  <a:lnTo>
                    <a:pt x="5859" y="503"/>
                  </a:lnTo>
                  <a:lnTo>
                    <a:pt x="5859" y="503"/>
                  </a:lnTo>
                  <a:lnTo>
                    <a:pt x="5803" y="503"/>
                  </a:lnTo>
                  <a:lnTo>
                    <a:pt x="5803" y="503"/>
                  </a:lnTo>
                  <a:lnTo>
                    <a:pt x="5189" y="335"/>
                  </a:lnTo>
                  <a:lnTo>
                    <a:pt x="5189" y="335"/>
                  </a:lnTo>
                  <a:lnTo>
                    <a:pt x="5134" y="335"/>
                  </a:lnTo>
                  <a:lnTo>
                    <a:pt x="5134" y="335"/>
                  </a:lnTo>
                  <a:lnTo>
                    <a:pt x="4520" y="224"/>
                  </a:lnTo>
                  <a:lnTo>
                    <a:pt x="4520" y="224"/>
                  </a:lnTo>
                  <a:lnTo>
                    <a:pt x="4408" y="168"/>
                  </a:lnTo>
                  <a:lnTo>
                    <a:pt x="4408" y="168"/>
                  </a:lnTo>
                  <a:lnTo>
                    <a:pt x="3850" y="112"/>
                  </a:lnTo>
                  <a:lnTo>
                    <a:pt x="3850" y="112"/>
                  </a:lnTo>
                  <a:lnTo>
                    <a:pt x="3683" y="112"/>
                  </a:lnTo>
                  <a:lnTo>
                    <a:pt x="3683" y="112"/>
                  </a:lnTo>
                  <a:lnTo>
                    <a:pt x="3181" y="56"/>
                  </a:lnTo>
                  <a:lnTo>
                    <a:pt x="3181" y="56"/>
                  </a:lnTo>
                  <a:lnTo>
                    <a:pt x="3014" y="56"/>
                  </a:lnTo>
                  <a:lnTo>
                    <a:pt x="3014" y="56"/>
                  </a:lnTo>
                  <a:lnTo>
                    <a:pt x="2288" y="0"/>
                  </a:lnTo>
                  <a:lnTo>
                    <a:pt x="2288" y="0"/>
                  </a:lnTo>
                  <a:lnTo>
                    <a:pt x="2288" y="0"/>
                  </a:lnTo>
                  <a:lnTo>
                    <a:pt x="1" y="0"/>
                  </a:lnTo>
                  <a:lnTo>
                    <a:pt x="1" y="0"/>
                  </a:lnTo>
                  <a:lnTo>
                    <a:pt x="1005" y="56"/>
                  </a:lnTo>
                  <a:lnTo>
                    <a:pt x="1954" y="168"/>
                  </a:lnTo>
                  <a:lnTo>
                    <a:pt x="2902" y="391"/>
                  </a:lnTo>
                  <a:lnTo>
                    <a:pt x="3795" y="670"/>
                  </a:lnTo>
                  <a:lnTo>
                    <a:pt x="4687" y="1060"/>
                  </a:lnTo>
                  <a:lnTo>
                    <a:pt x="5524" y="1451"/>
                  </a:lnTo>
                  <a:lnTo>
                    <a:pt x="6305" y="1953"/>
                  </a:lnTo>
                  <a:lnTo>
                    <a:pt x="7086" y="2511"/>
                  </a:lnTo>
                  <a:lnTo>
                    <a:pt x="7756" y="117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8"/>
            <p:cNvSpPr/>
            <p:nvPr/>
          </p:nvSpPr>
          <p:spPr>
            <a:xfrm>
              <a:off x="4479450" y="36587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8"/>
            <p:cNvSpPr/>
            <p:nvPr/>
          </p:nvSpPr>
          <p:spPr>
            <a:xfrm>
              <a:off x="4088925" y="3629450"/>
              <a:ext cx="237125" cy="570450"/>
            </a:xfrm>
            <a:custGeom>
              <a:rect b="b" l="l" r="r" t="t"/>
              <a:pathLst>
                <a:path extrusionOk="0" h="22818" w="9485">
                  <a:moveTo>
                    <a:pt x="1" y="0"/>
                  </a:moveTo>
                  <a:lnTo>
                    <a:pt x="57" y="782"/>
                  </a:lnTo>
                  <a:lnTo>
                    <a:pt x="224" y="1451"/>
                  </a:lnTo>
                  <a:lnTo>
                    <a:pt x="503" y="2120"/>
                  </a:lnTo>
                  <a:lnTo>
                    <a:pt x="838" y="2734"/>
                  </a:lnTo>
                  <a:lnTo>
                    <a:pt x="1284" y="3236"/>
                  </a:lnTo>
                  <a:lnTo>
                    <a:pt x="1786" y="3738"/>
                  </a:lnTo>
                  <a:lnTo>
                    <a:pt x="2344" y="4129"/>
                  </a:lnTo>
                  <a:lnTo>
                    <a:pt x="3013" y="4408"/>
                  </a:lnTo>
                  <a:lnTo>
                    <a:pt x="1395" y="16068"/>
                  </a:lnTo>
                  <a:lnTo>
                    <a:pt x="4743" y="22818"/>
                  </a:lnTo>
                  <a:lnTo>
                    <a:pt x="8090" y="16068"/>
                  </a:lnTo>
                  <a:lnTo>
                    <a:pt x="6472" y="4408"/>
                  </a:lnTo>
                  <a:lnTo>
                    <a:pt x="7142" y="4129"/>
                  </a:lnTo>
                  <a:lnTo>
                    <a:pt x="7700" y="3738"/>
                  </a:lnTo>
                  <a:lnTo>
                    <a:pt x="8202" y="3236"/>
                  </a:lnTo>
                  <a:lnTo>
                    <a:pt x="8648" y="2734"/>
                  </a:lnTo>
                  <a:lnTo>
                    <a:pt x="8983" y="2120"/>
                  </a:lnTo>
                  <a:lnTo>
                    <a:pt x="9262" y="1451"/>
                  </a:lnTo>
                  <a:lnTo>
                    <a:pt x="9429" y="782"/>
                  </a:lnTo>
                  <a:lnTo>
                    <a:pt x="9485"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8"/>
            <p:cNvSpPr/>
            <p:nvPr/>
          </p:nvSpPr>
          <p:spPr>
            <a:xfrm>
              <a:off x="4088925" y="3629450"/>
              <a:ext cx="237125" cy="570450"/>
            </a:xfrm>
            <a:custGeom>
              <a:rect b="b" l="l" r="r" t="t"/>
              <a:pathLst>
                <a:path extrusionOk="0" fill="none" h="22818" w="9485">
                  <a:moveTo>
                    <a:pt x="3013" y="4408"/>
                  </a:moveTo>
                  <a:lnTo>
                    <a:pt x="1395" y="16068"/>
                  </a:lnTo>
                  <a:lnTo>
                    <a:pt x="4743" y="22818"/>
                  </a:lnTo>
                  <a:lnTo>
                    <a:pt x="8090" y="16068"/>
                  </a:lnTo>
                  <a:lnTo>
                    <a:pt x="6472" y="4408"/>
                  </a:lnTo>
                  <a:lnTo>
                    <a:pt x="6472" y="4408"/>
                  </a:lnTo>
                  <a:lnTo>
                    <a:pt x="7142" y="4129"/>
                  </a:lnTo>
                  <a:lnTo>
                    <a:pt x="7700" y="3738"/>
                  </a:lnTo>
                  <a:lnTo>
                    <a:pt x="8202" y="3236"/>
                  </a:lnTo>
                  <a:lnTo>
                    <a:pt x="8648" y="2734"/>
                  </a:lnTo>
                  <a:lnTo>
                    <a:pt x="8983" y="2120"/>
                  </a:lnTo>
                  <a:lnTo>
                    <a:pt x="9262" y="1451"/>
                  </a:lnTo>
                  <a:lnTo>
                    <a:pt x="9429" y="782"/>
                  </a:lnTo>
                  <a:lnTo>
                    <a:pt x="9485" y="0"/>
                  </a:lnTo>
                  <a:lnTo>
                    <a:pt x="1" y="0"/>
                  </a:lnTo>
                  <a:lnTo>
                    <a:pt x="1" y="0"/>
                  </a:lnTo>
                  <a:lnTo>
                    <a:pt x="57" y="782"/>
                  </a:lnTo>
                  <a:lnTo>
                    <a:pt x="224" y="1451"/>
                  </a:lnTo>
                  <a:lnTo>
                    <a:pt x="503" y="2120"/>
                  </a:lnTo>
                  <a:lnTo>
                    <a:pt x="838" y="2734"/>
                  </a:lnTo>
                  <a:lnTo>
                    <a:pt x="1284" y="3236"/>
                  </a:lnTo>
                  <a:lnTo>
                    <a:pt x="1786" y="3738"/>
                  </a:lnTo>
                  <a:lnTo>
                    <a:pt x="2344" y="4129"/>
                  </a:lnTo>
                  <a:lnTo>
                    <a:pt x="3013" y="4408"/>
                  </a:lnTo>
                  <a:lnTo>
                    <a:pt x="3013" y="440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8"/>
            <p:cNvSpPr/>
            <p:nvPr/>
          </p:nvSpPr>
          <p:spPr>
            <a:xfrm>
              <a:off x="4164250" y="37396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8"/>
            <p:cNvSpPr/>
            <p:nvPr/>
          </p:nvSpPr>
          <p:spPr>
            <a:xfrm>
              <a:off x="4174000" y="3117600"/>
              <a:ext cx="142300" cy="206425"/>
            </a:xfrm>
            <a:custGeom>
              <a:rect b="b" l="l" r="r" t="t"/>
              <a:pathLst>
                <a:path extrusionOk="0" h="8257" w="5692">
                  <a:moveTo>
                    <a:pt x="1061" y="0"/>
                  </a:moveTo>
                  <a:lnTo>
                    <a:pt x="838" y="56"/>
                  </a:lnTo>
                  <a:lnTo>
                    <a:pt x="615" y="223"/>
                  </a:lnTo>
                  <a:lnTo>
                    <a:pt x="391" y="391"/>
                  </a:lnTo>
                  <a:lnTo>
                    <a:pt x="224" y="558"/>
                  </a:lnTo>
                  <a:lnTo>
                    <a:pt x="112" y="781"/>
                  </a:lnTo>
                  <a:lnTo>
                    <a:pt x="1" y="1060"/>
                  </a:lnTo>
                  <a:lnTo>
                    <a:pt x="1" y="1339"/>
                  </a:lnTo>
                  <a:lnTo>
                    <a:pt x="1" y="6918"/>
                  </a:lnTo>
                  <a:lnTo>
                    <a:pt x="1" y="7197"/>
                  </a:lnTo>
                  <a:lnTo>
                    <a:pt x="112" y="7420"/>
                  </a:lnTo>
                  <a:lnTo>
                    <a:pt x="224" y="7643"/>
                  </a:lnTo>
                  <a:lnTo>
                    <a:pt x="391" y="7866"/>
                  </a:lnTo>
                  <a:lnTo>
                    <a:pt x="615" y="8034"/>
                  </a:lnTo>
                  <a:lnTo>
                    <a:pt x="838" y="8145"/>
                  </a:lnTo>
                  <a:lnTo>
                    <a:pt x="1061" y="8201"/>
                  </a:lnTo>
                  <a:lnTo>
                    <a:pt x="1340" y="8257"/>
                  </a:lnTo>
                  <a:lnTo>
                    <a:pt x="4352" y="8257"/>
                  </a:lnTo>
                  <a:lnTo>
                    <a:pt x="4576" y="8201"/>
                  </a:lnTo>
                  <a:lnTo>
                    <a:pt x="4854" y="8145"/>
                  </a:lnTo>
                  <a:lnTo>
                    <a:pt x="5078" y="8034"/>
                  </a:lnTo>
                  <a:lnTo>
                    <a:pt x="5301" y="7866"/>
                  </a:lnTo>
                  <a:lnTo>
                    <a:pt x="5412" y="7643"/>
                  </a:lnTo>
                  <a:lnTo>
                    <a:pt x="5580" y="7420"/>
                  </a:lnTo>
                  <a:lnTo>
                    <a:pt x="5636" y="7197"/>
                  </a:lnTo>
                  <a:lnTo>
                    <a:pt x="5691" y="6918"/>
                  </a:lnTo>
                  <a:lnTo>
                    <a:pt x="5636" y="6639"/>
                  </a:lnTo>
                  <a:lnTo>
                    <a:pt x="5580" y="6416"/>
                  </a:lnTo>
                  <a:lnTo>
                    <a:pt x="5412" y="6137"/>
                  </a:lnTo>
                  <a:lnTo>
                    <a:pt x="5301" y="5969"/>
                  </a:lnTo>
                  <a:lnTo>
                    <a:pt x="5078" y="5802"/>
                  </a:lnTo>
                  <a:lnTo>
                    <a:pt x="4854" y="5690"/>
                  </a:lnTo>
                  <a:lnTo>
                    <a:pt x="4576" y="5579"/>
                  </a:lnTo>
                  <a:lnTo>
                    <a:pt x="2679" y="5579"/>
                  </a:lnTo>
                  <a:lnTo>
                    <a:pt x="2679" y="1339"/>
                  </a:lnTo>
                  <a:lnTo>
                    <a:pt x="2679" y="1060"/>
                  </a:lnTo>
                  <a:lnTo>
                    <a:pt x="2567" y="781"/>
                  </a:lnTo>
                  <a:lnTo>
                    <a:pt x="2456" y="558"/>
                  </a:lnTo>
                  <a:lnTo>
                    <a:pt x="2288" y="391"/>
                  </a:lnTo>
                  <a:lnTo>
                    <a:pt x="2065" y="223"/>
                  </a:lnTo>
                  <a:lnTo>
                    <a:pt x="1842" y="56"/>
                  </a:lnTo>
                  <a:lnTo>
                    <a:pt x="1619"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8"/>
            <p:cNvSpPr/>
            <p:nvPr/>
          </p:nvSpPr>
          <p:spPr>
            <a:xfrm>
              <a:off x="4174000" y="3117600"/>
              <a:ext cx="142300" cy="206425"/>
            </a:xfrm>
            <a:custGeom>
              <a:rect b="b" l="l" r="r" t="t"/>
              <a:pathLst>
                <a:path extrusionOk="0" fill="none" h="8257" w="5692">
                  <a:moveTo>
                    <a:pt x="4352" y="8257"/>
                  </a:moveTo>
                  <a:lnTo>
                    <a:pt x="1340" y="8257"/>
                  </a:lnTo>
                  <a:lnTo>
                    <a:pt x="1340" y="8257"/>
                  </a:lnTo>
                  <a:lnTo>
                    <a:pt x="1061" y="8201"/>
                  </a:lnTo>
                  <a:lnTo>
                    <a:pt x="838" y="8145"/>
                  </a:lnTo>
                  <a:lnTo>
                    <a:pt x="615" y="8034"/>
                  </a:lnTo>
                  <a:lnTo>
                    <a:pt x="391" y="7866"/>
                  </a:lnTo>
                  <a:lnTo>
                    <a:pt x="224" y="7643"/>
                  </a:lnTo>
                  <a:lnTo>
                    <a:pt x="112" y="7420"/>
                  </a:lnTo>
                  <a:lnTo>
                    <a:pt x="1" y="7197"/>
                  </a:lnTo>
                  <a:lnTo>
                    <a:pt x="1" y="6918"/>
                  </a:lnTo>
                  <a:lnTo>
                    <a:pt x="1" y="1339"/>
                  </a:lnTo>
                  <a:lnTo>
                    <a:pt x="1" y="1339"/>
                  </a:lnTo>
                  <a:lnTo>
                    <a:pt x="1" y="1060"/>
                  </a:lnTo>
                  <a:lnTo>
                    <a:pt x="112" y="781"/>
                  </a:lnTo>
                  <a:lnTo>
                    <a:pt x="224" y="558"/>
                  </a:lnTo>
                  <a:lnTo>
                    <a:pt x="391" y="391"/>
                  </a:lnTo>
                  <a:lnTo>
                    <a:pt x="615" y="223"/>
                  </a:lnTo>
                  <a:lnTo>
                    <a:pt x="838" y="56"/>
                  </a:lnTo>
                  <a:lnTo>
                    <a:pt x="1061" y="0"/>
                  </a:lnTo>
                  <a:lnTo>
                    <a:pt x="1340" y="0"/>
                  </a:lnTo>
                  <a:lnTo>
                    <a:pt x="1340" y="0"/>
                  </a:lnTo>
                  <a:lnTo>
                    <a:pt x="1619" y="0"/>
                  </a:lnTo>
                  <a:lnTo>
                    <a:pt x="1842" y="56"/>
                  </a:lnTo>
                  <a:lnTo>
                    <a:pt x="2065" y="223"/>
                  </a:lnTo>
                  <a:lnTo>
                    <a:pt x="2288" y="391"/>
                  </a:lnTo>
                  <a:lnTo>
                    <a:pt x="2456" y="558"/>
                  </a:lnTo>
                  <a:lnTo>
                    <a:pt x="2567" y="781"/>
                  </a:lnTo>
                  <a:lnTo>
                    <a:pt x="2679" y="1060"/>
                  </a:lnTo>
                  <a:lnTo>
                    <a:pt x="2679" y="1339"/>
                  </a:lnTo>
                  <a:lnTo>
                    <a:pt x="2679" y="5579"/>
                  </a:lnTo>
                  <a:lnTo>
                    <a:pt x="4352" y="5579"/>
                  </a:lnTo>
                  <a:lnTo>
                    <a:pt x="4352" y="5579"/>
                  </a:lnTo>
                  <a:lnTo>
                    <a:pt x="4576" y="5579"/>
                  </a:lnTo>
                  <a:lnTo>
                    <a:pt x="4854" y="5690"/>
                  </a:lnTo>
                  <a:lnTo>
                    <a:pt x="5078" y="5802"/>
                  </a:lnTo>
                  <a:lnTo>
                    <a:pt x="5301" y="5969"/>
                  </a:lnTo>
                  <a:lnTo>
                    <a:pt x="5412" y="6137"/>
                  </a:lnTo>
                  <a:lnTo>
                    <a:pt x="5580" y="6416"/>
                  </a:lnTo>
                  <a:lnTo>
                    <a:pt x="5636" y="6639"/>
                  </a:lnTo>
                  <a:lnTo>
                    <a:pt x="5691" y="6918"/>
                  </a:lnTo>
                  <a:lnTo>
                    <a:pt x="5691" y="6918"/>
                  </a:lnTo>
                  <a:lnTo>
                    <a:pt x="5636" y="7197"/>
                  </a:lnTo>
                  <a:lnTo>
                    <a:pt x="5580" y="7420"/>
                  </a:lnTo>
                  <a:lnTo>
                    <a:pt x="5412" y="7643"/>
                  </a:lnTo>
                  <a:lnTo>
                    <a:pt x="5301" y="7866"/>
                  </a:lnTo>
                  <a:lnTo>
                    <a:pt x="5078" y="8034"/>
                  </a:lnTo>
                  <a:lnTo>
                    <a:pt x="4854" y="8145"/>
                  </a:lnTo>
                  <a:lnTo>
                    <a:pt x="4576" y="8201"/>
                  </a:lnTo>
                  <a:lnTo>
                    <a:pt x="4352" y="8257"/>
                  </a:lnTo>
                  <a:lnTo>
                    <a:pt x="4352" y="825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8"/>
            <p:cNvSpPr/>
            <p:nvPr/>
          </p:nvSpPr>
          <p:spPr>
            <a:xfrm>
              <a:off x="4282800" y="33240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8"/>
            <p:cNvSpPr/>
            <p:nvPr/>
          </p:nvSpPr>
          <p:spPr>
            <a:xfrm>
              <a:off x="3585450" y="3411875"/>
              <a:ext cx="329175" cy="290125"/>
            </a:xfrm>
            <a:custGeom>
              <a:rect b="b" l="l" r="r" t="t"/>
              <a:pathLst>
                <a:path extrusionOk="0" h="11605" w="13167">
                  <a:moveTo>
                    <a:pt x="7866" y="0"/>
                  </a:moveTo>
                  <a:lnTo>
                    <a:pt x="7420" y="112"/>
                  </a:lnTo>
                  <a:lnTo>
                    <a:pt x="6974" y="224"/>
                  </a:lnTo>
                  <a:lnTo>
                    <a:pt x="6527" y="391"/>
                  </a:lnTo>
                  <a:lnTo>
                    <a:pt x="6081" y="614"/>
                  </a:lnTo>
                  <a:lnTo>
                    <a:pt x="2343" y="2790"/>
                  </a:lnTo>
                  <a:lnTo>
                    <a:pt x="1953" y="3069"/>
                  </a:lnTo>
                  <a:lnTo>
                    <a:pt x="1562" y="3348"/>
                  </a:lnTo>
                  <a:lnTo>
                    <a:pt x="1227" y="3682"/>
                  </a:lnTo>
                  <a:lnTo>
                    <a:pt x="948" y="4017"/>
                  </a:lnTo>
                  <a:lnTo>
                    <a:pt x="669" y="4408"/>
                  </a:lnTo>
                  <a:lnTo>
                    <a:pt x="446" y="4798"/>
                  </a:lnTo>
                  <a:lnTo>
                    <a:pt x="279" y="5245"/>
                  </a:lnTo>
                  <a:lnTo>
                    <a:pt x="167" y="5635"/>
                  </a:lnTo>
                  <a:lnTo>
                    <a:pt x="56" y="6081"/>
                  </a:lnTo>
                  <a:lnTo>
                    <a:pt x="0" y="6528"/>
                  </a:lnTo>
                  <a:lnTo>
                    <a:pt x="0" y="7030"/>
                  </a:lnTo>
                  <a:lnTo>
                    <a:pt x="0" y="7476"/>
                  </a:lnTo>
                  <a:lnTo>
                    <a:pt x="112" y="7922"/>
                  </a:lnTo>
                  <a:lnTo>
                    <a:pt x="223" y="8369"/>
                  </a:lnTo>
                  <a:lnTo>
                    <a:pt x="391" y="8815"/>
                  </a:lnTo>
                  <a:lnTo>
                    <a:pt x="614" y="9261"/>
                  </a:lnTo>
                  <a:lnTo>
                    <a:pt x="948" y="9763"/>
                  </a:lnTo>
                  <a:lnTo>
                    <a:pt x="1395" y="10266"/>
                  </a:lnTo>
                  <a:lnTo>
                    <a:pt x="1841" y="10656"/>
                  </a:lnTo>
                  <a:lnTo>
                    <a:pt x="2399" y="10991"/>
                  </a:lnTo>
                  <a:lnTo>
                    <a:pt x="2901" y="11270"/>
                  </a:lnTo>
                  <a:lnTo>
                    <a:pt x="3515" y="11437"/>
                  </a:lnTo>
                  <a:lnTo>
                    <a:pt x="4128" y="11549"/>
                  </a:lnTo>
                  <a:lnTo>
                    <a:pt x="4686" y="11604"/>
                  </a:lnTo>
                  <a:lnTo>
                    <a:pt x="5300" y="11549"/>
                  </a:lnTo>
                  <a:lnTo>
                    <a:pt x="5914" y="11437"/>
                  </a:lnTo>
                  <a:lnTo>
                    <a:pt x="6472" y="11214"/>
                  </a:lnTo>
                  <a:lnTo>
                    <a:pt x="7085" y="10935"/>
                  </a:lnTo>
                  <a:lnTo>
                    <a:pt x="10823" y="8815"/>
                  </a:lnTo>
                  <a:lnTo>
                    <a:pt x="11214" y="8536"/>
                  </a:lnTo>
                  <a:lnTo>
                    <a:pt x="11604" y="8257"/>
                  </a:lnTo>
                  <a:lnTo>
                    <a:pt x="11939" y="7922"/>
                  </a:lnTo>
                  <a:lnTo>
                    <a:pt x="12218" y="7532"/>
                  </a:lnTo>
                  <a:lnTo>
                    <a:pt x="12497" y="7197"/>
                  </a:lnTo>
                  <a:lnTo>
                    <a:pt x="12720" y="6751"/>
                  </a:lnTo>
                  <a:lnTo>
                    <a:pt x="12887" y="6360"/>
                  </a:lnTo>
                  <a:lnTo>
                    <a:pt x="12999" y="5914"/>
                  </a:lnTo>
                  <a:lnTo>
                    <a:pt x="13110" y="5468"/>
                  </a:lnTo>
                  <a:lnTo>
                    <a:pt x="13166" y="5021"/>
                  </a:lnTo>
                  <a:lnTo>
                    <a:pt x="13166" y="4575"/>
                  </a:lnTo>
                  <a:lnTo>
                    <a:pt x="13166" y="4129"/>
                  </a:lnTo>
                  <a:lnTo>
                    <a:pt x="13055" y="3682"/>
                  </a:lnTo>
                  <a:lnTo>
                    <a:pt x="12943" y="3236"/>
                  </a:lnTo>
                  <a:lnTo>
                    <a:pt x="12776" y="2790"/>
                  </a:lnTo>
                  <a:lnTo>
                    <a:pt x="12552" y="2344"/>
                  </a:lnTo>
                  <a:lnTo>
                    <a:pt x="12274" y="1953"/>
                  </a:lnTo>
                  <a:lnTo>
                    <a:pt x="11995" y="1563"/>
                  </a:lnTo>
                  <a:lnTo>
                    <a:pt x="11660" y="1228"/>
                  </a:lnTo>
                  <a:lnTo>
                    <a:pt x="11325" y="949"/>
                  </a:lnTo>
                  <a:lnTo>
                    <a:pt x="10935" y="670"/>
                  </a:lnTo>
                  <a:lnTo>
                    <a:pt x="10544" y="447"/>
                  </a:lnTo>
                  <a:lnTo>
                    <a:pt x="10098" y="279"/>
                  </a:lnTo>
                  <a:lnTo>
                    <a:pt x="9651" y="168"/>
                  </a:lnTo>
                  <a:lnTo>
                    <a:pt x="9261" y="56"/>
                  </a:lnTo>
                  <a:lnTo>
                    <a:pt x="8759" y="0"/>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8"/>
            <p:cNvSpPr/>
            <p:nvPr/>
          </p:nvSpPr>
          <p:spPr>
            <a:xfrm>
              <a:off x="3585450" y="3411875"/>
              <a:ext cx="329175" cy="290125"/>
            </a:xfrm>
            <a:custGeom>
              <a:rect b="b" l="l" r="r" t="t"/>
              <a:pathLst>
                <a:path extrusionOk="0" fill="none" h="11605" w="13167">
                  <a:moveTo>
                    <a:pt x="12552" y="2344"/>
                  </a:moveTo>
                  <a:lnTo>
                    <a:pt x="12552" y="2344"/>
                  </a:lnTo>
                  <a:lnTo>
                    <a:pt x="12274" y="1953"/>
                  </a:lnTo>
                  <a:lnTo>
                    <a:pt x="11995" y="1563"/>
                  </a:lnTo>
                  <a:lnTo>
                    <a:pt x="11660" y="1228"/>
                  </a:lnTo>
                  <a:lnTo>
                    <a:pt x="11325" y="949"/>
                  </a:lnTo>
                  <a:lnTo>
                    <a:pt x="10935" y="670"/>
                  </a:lnTo>
                  <a:lnTo>
                    <a:pt x="10544" y="447"/>
                  </a:lnTo>
                  <a:lnTo>
                    <a:pt x="10098" y="279"/>
                  </a:lnTo>
                  <a:lnTo>
                    <a:pt x="9651" y="168"/>
                  </a:lnTo>
                  <a:lnTo>
                    <a:pt x="9261" y="56"/>
                  </a:lnTo>
                  <a:lnTo>
                    <a:pt x="8759" y="0"/>
                  </a:lnTo>
                  <a:lnTo>
                    <a:pt x="8313" y="0"/>
                  </a:lnTo>
                  <a:lnTo>
                    <a:pt x="7866" y="0"/>
                  </a:lnTo>
                  <a:lnTo>
                    <a:pt x="7420" y="112"/>
                  </a:lnTo>
                  <a:lnTo>
                    <a:pt x="6974" y="224"/>
                  </a:lnTo>
                  <a:lnTo>
                    <a:pt x="6527" y="391"/>
                  </a:lnTo>
                  <a:lnTo>
                    <a:pt x="6081" y="614"/>
                  </a:lnTo>
                  <a:lnTo>
                    <a:pt x="2343" y="2790"/>
                  </a:lnTo>
                  <a:lnTo>
                    <a:pt x="2343" y="2790"/>
                  </a:lnTo>
                  <a:lnTo>
                    <a:pt x="1953" y="3069"/>
                  </a:lnTo>
                  <a:lnTo>
                    <a:pt x="1562" y="3348"/>
                  </a:lnTo>
                  <a:lnTo>
                    <a:pt x="1227" y="3682"/>
                  </a:lnTo>
                  <a:lnTo>
                    <a:pt x="948" y="4017"/>
                  </a:lnTo>
                  <a:lnTo>
                    <a:pt x="669" y="4408"/>
                  </a:lnTo>
                  <a:lnTo>
                    <a:pt x="446" y="4798"/>
                  </a:lnTo>
                  <a:lnTo>
                    <a:pt x="279" y="5245"/>
                  </a:lnTo>
                  <a:lnTo>
                    <a:pt x="167" y="5635"/>
                  </a:lnTo>
                  <a:lnTo>
                    <a:pt x="56" y="6081"/>
                  </a:lnTo>
                  <a:lnTo>
                    <a:pt x="0" y="6528"/>
                  </a:lnTo>
                  <a:lnTo>
                    <a:pt x="0" y="7030"/>
                  </a:lnTo>
                  <a:lnTo>
                    <a:pt x="0" y="7476"/>
                  </a:lnTo>
                  <a:lnTo>
                    <a:pt x="112" y="7922"/>
                  </a:lnTo>
                  <a:lnTo>
                    <a:pt x="223" y="8369"/>
                  </a:lnTo>
                  <a:lnTo>
                    <a:pt x="391" y="8815"/>
                  </a:lnTo>
                  <a:lnTo>
                    <a:pt x="614" y="9261"/>
                  </a:lnTo>
                  <a:lnTo>
                    <a:pt x="614" y="9261"/>
                  </a:lnTo>
                  <a:lnTo>
                    <a:pt x="948" y="9763"/>
                  </a:lnTo>
                  <a:lnTo>
                    <a:pt x="1395" y="10266"/>
                  </a:lnTo>
                  <a:lnTo>
                    <a:pt x="1841" y="10656"/>
                  </a:lnTo>
                  <a:lnTo>
                    <a:pt x="2399" y="10991"/>
                  </a:lnTo>
                  <a:lnTo>
                    <a:pt x="2901" y="11270"/>
                  </a:lnTo>
                  <a:lnTo>
                    <a:pt x="3515" y="11437"/>
                  </a:lnTo>
                  <a:lnTo>
                    <a:pt x="4128" y="11549"/>
                  </a:lnTo>
                  <a:lnTo>
                    <a:pt x="4686" y="11604"/>
                  </a:lnTo>
                  <a:lnTo>
                    <a:pt x="4686" y="11604"/>
                  </a:lnTo>
                  <a:lnTo>
                    <a:pt x="5300" y="11549"/>
                  </a:lnTo>
                  <a:lnTo>
                    <a:pt x="5914" y="11437"/>
                  </a:lnTo>
                  <a:lnTo>
                    <a:pt x="6472" y="11214"/>
                  </a:lnTo>
                  <a:lnTo>
                    <a:pt x="7085" y="10935"/>
                  </a:lnTo>
                  <a:lnTo>
                    <a:pt x="10823" y="8815"/>
                  </a:lnTo>
                  <a:lnTo>
                    <a:pt x="10823" y="8815"/>
                  </a:lnTo>
                  <a:lnTo>
                    <a:pt x="11214" y="8536"/>
                  </a:lnTo>
                  <a:lnTo>
                    <a:pt x="11604" y="8257"/>
                  </a:lnTo>
                  <a:lnTo>
                    <a:pt x="11939" y="7922"/>
                  </a:lnTo>
                  <a:lnTo>
                    <a:pt x="12218" y="7532"/>
                  </a:lnTo>
                  <a:lnTo>
                    <a:pt x="12497" y="7197"/>
                  </a:lnTo>
                  <a:lnTo>
                    <a:pt x="12720" y="6751"/>
                  </a:lnTo>
                  <a:lnTo>
                    <a:pt x="12887" y="6360"/>
                  </a:lnTo>
                  <a:lnTo>
                    <a:pt x="12999" y="5914"/>
                  </a:lnTo>
                  <a:lnTo>
                    <a:pt x="13110" y="5468"/>
                  </a:lnTo>
                  <a:lnTo>
                    <a:pt x="13166" y="5021"/>
                  </a:lnTo>
                  <a:lnTo>
                    <a:pt x="13166" y="4575"/>
                  </a:lnTo>
                  <a:lnTo>
                    <a:pt x="13166" y="4129"/>
                  </a:lnTo>
                  <a:lnTo>
                    <a:pt x="13055" y="3682"/>
                  </a:lnTo>
                  <a:lnTo>
                    <a:pt x="12943" y="3236"/>
                  </a:lnTo>
                  <a:lnTo>
                    <a:pt x="12776" y="2790"/>
                  </a:lnTo>
                  <a:lnTo>
                    <a:pt x="12552" y="2344"/>
                  </a:lnTo>
                  <a:lnTo>
                    <a:pt x="12552" y="23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8"/>
            <p:cNvSpPr/>
            <p:nvPr/>
          </p:nvSpPr>
          <p:spPr>
            <a:xfrm>
              <a:off x="3899250" y="34704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8"/>
            <p:cNvSpPr/>
            <p:nvPr/>
          </p:nvSpPr>
          <p:spPr>
            <a:xfrm>
              <a:off x="3451550" y="3593175"/>
              <a:ext cx="212025" cy="437975"/>
            </a:xfrm>
            <a:custGeom>
              <a:rect b="b" l="l" r="r" t="t"/>
              <a:pathLst>
                <a:path extrusionOk="0" h="17519" w="8481">
                  <a:moveTo>
                    <a:pt x="6974" y="1"/>
                  </a:moveTo>
                  <a:lnTo>
                    <a:pt x="6695" y="57"/>
                  </a:lnTo>
                  <a:lnTo>
                    <a:pt x="6472" y="168"/>
                  </a:lnTo>
                  <a:lnTo>
                    <a:pt x="2009" y="2735"/>
                  </a:lnTo>
                  <a:lnTo>
                    <a:pt x="1562" y="3014"/>
                  </a:lnTo>
                  <a:lnTo>
                    <a:pt x="1172" y="3348"/>
                  </a:lnTo>
                  <a:lnTo>
                    <a:pt x="837" y="3739"/>
                  </a:lnTo>
                  <a:lnTo>
                    <a:pt x="558" y="4185"/>
                  </a:lnTo>
                  <a:lnTo>
                    <a:pt x="335" y="4631"/>
                  </a:lnTo>
                  <a:lnTo>
                    <a:pt x="168" y="5134"/>
                  </a:lnTo>
                  <a:lnTo>
                    <a:pt x="56" y="5636"/>
                  </a:lnTo>
                  <a:lnTo>
                    <a:pt x="0" y="6193"/>
                  </a:lnTo>
                  <a:lnTo>
                    <a:pt x="0" y="16180"/>
                  </a:lnTo>
                  <a:lnTo>
                    <a:pt x="56" y="16459"/>
                  </a:lnTo>
                  <a:lnTo>
                    <a:pt x="112" y="16682"/>
                  </a:lnTo>
                  <a:lnTo>
                    <a:pt x="223" y="16961"/>
                  </a:lnTo>
                  <a:lnTo>
                    <a:pt x="391" y="17128"/>
                  </a:lnTo>
                  <a:lnTo>
                    <a:pt x="614" y="17295"/>
                  </a:lnTo>
                  <a:lnTo>
                    <a:pt x="837" y="17407"/>
                  </a:lnTo>
                  <a:lnTo>
                    <a:pt x="1116" y="17519"/>
                  </a:lnTo>
                  <a:lnTo>
                    <a:pt x="1618" y="17519"/>
                  </a:lnTo>
                  <a:lnTo>
                    <a:pt x="1897" y="17407"/>
                  </a:lnTo>
                  <a:lnTo>
                    <a:pt x="2120" y="17295"/>
                  </a:lnTo>
                  <a:lnTo>
                    <a:pt x="2288" y="17128"/>
                  </a:lnTo>
                  <a:lnTo>
                    <a:pt x="2455" y="16961"/>
                  </a:lnTo>
                  <a:lnTo>
                    <a:pt x="2622" y="16682"/>
                  </a:lnTo>
                  <a:lnTo>
                    <a:pt x="2678" y="16459"/>
                  </a:lnTo>
                  <a:lnTo>
                    <a:pt x="2678" y="16180"/>
                  </a:lnTo>
                  <a:lnTo>
                    <a:pt x="2678" y="6193"/>
                  </a:lnTo>
                  <a:lnTo>
                    <a:pt x="2734" y="5859"/>
                  </a:lnTo>
                  <a:lnTo>
                    <a:pt x="2901" y="5524"/>
                  </a:lnTo>
                  <a:lnTo>
                    <a:pt x="3069" y="5245"/>
                  </a:lnTo>
                  <a:lnTo>
                    <a:pt x="3348" y="5022"/>
                  </a:lnTo>
                  <a:lnTo>
                    <a:pt x="7811" y="2456"/>
                  </a:lnTo>
                  <a:lnTo>
                    <a:pt x="8034" y="2288"/>
                  </a:lnTo>
                  <a:lnTo>
                    <a:pt x="8201" y="2121"/>
                  </a:lnTo>
                  <a:lnTo>
                    <a:pt x="8313" y="1898"/>
                  </a:lnTo>
                  <a:lnTo>
                    <a:pt x="8424" y="1675"/>
                  </a:lnTo>
                  <a:lnTo>
                    <a:pt x="8480" y="1396"/>
                  </a:lnTo>
                  <a:lnTo>
                    <a:pt x="8480" y="1173"/>
                  </a:lnTo>
                  <a:lnTo>
                    <a:pt x="8424" y="894"/>
                  </a:lnTo>
                  <a:lnTo>
                    <a:pt x="8313" y="615"/>
                  </a:lnTo>
                  <a:lnTo>
                    <a:pt x="8145" y="447"/>
                  </a:lnTo>
                  <a:lnTo>
                    <a:pt x="7922" y="224"/>
                  </a:lnTo>
                  <a:lnTo>
                    <a:pt x="7699" y="113"/>
                  </a:lnTo>
                  <a:lnTo>
                    <a:pt x="747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8"/>
            <p:cNvSpPr/>
            <p:nvPr/>
          </p:nvSpPr>
          <p:spPr>
            <a:xfrm>
              <a:off x="3451550" y="3593175"/>
              <a:ext cx="212025" cy="437975"/>
            </a:xfrm>
            <a:custGeom>
              <a:rect b="b" l="l" r="r" t="t"/>
              <a:pathLst>
                <a:path extrusionOk="0" fill="none" h="17519" w="8481">
                  <a:moveTo>
                    <a:pt x="1339" y="17519"/>
                  </a:moveTo>
                  <a:lnTo>
                    <a:pt x="1339" y="17519"/>
                  </a:lnTo>
                  <a:lnTo>
                    <a:pt x="1116" y="17519"/>
                  </a:lnTo>
                  <a:lnTo>
                    <a:pt x="837" y="17407"/>
                  </a:lnTo>
                  <a:lnTo>
                    <a:pt x="614" y="17295"/>
                  </a:lnTo>
                  <a:lnTo>
                    <a:pt x="391" y="17128"/>
                  </a:lnTo>
                  <a:lnTo>
                    <a:pt x="223" y="16961"/>
                  </a:lnTo>
                  <a:lnTo>
                    <a:pt x="112" y="16682"/>
                  </a:lnTo>
                  <a:lnTo>
                    <a:pt x="56" y="16459"/>
                  </a:lnTo>
                  <a:lnTo>
                    <a:pt x="0" y="16180"/>
                  </a:lnTo>
                  <a:lnTo>
                    <a:pt x="0" y="6193"/>
                  </a:lnTo>
                  <a:lnTo>
                    <a:pt x="0" y="6193"/>
                  </a:lnTo>
                  <a:lnTo>
                    <a:pt x="56" y="5636"/>
                  </a:lnTo>
                  <a:lnTo>
                    <a:pt x="168" y="5134"/>
                  </a:lnTo>
                  <a:lnTo>
                    <a:pt x="335" y="4631"/>
                  </a:lnTo>
                  <a:lnTo>
                    <a:pt x="558" y="4185"/>
                  </a:lnTo>
                  <a:lnTo>
                    <a:pt x="837" y="3739"/>
                  </a:lnTo>
                  <a:lnTo>
                    <a:pt x="1172" y="3348"/>
                  </a:lnTo>
                  <a:lnTo>
                    <a:pt x="1562" y="3014"/>
                  </a:lnTo>
                  <a:lnTo>
                    <a:pt x="2009" y="2735"/>
                  </a:lnTo>
                  <a:lnTo>
                    <a:pt x="6472" y="168"/>
                  </a:lnTo>
                  <a:lnTo>
                    <a:pt x="6472" y="168"/>
                  </a:lnTo>
                  <a:lnTo>
                    <a:pt x="6695" y="57"/>
                  </a:lnTo>
                  <a:lnTo>
                    <a:pt x="6974" y="1"/>
                  </a:lnTo>
                  <a:lnTo>
                    <a:pt x="7197" y="1"/>
                  </a:lnTo>
                  <a:lnTo>
                    <a:pt x="7476" y="1"/>
                  </a:lnTo>
                  <a:lnTo>
                    <a:pt x="7699" y="113"/>
                  </a:lnTo>
                  <a:lnTo>
                    <a:pt x="7922" y="224"/>
                  </a:lnTo>
                  <a:lnTo>
                    <a:pt x="8145" y="447"/>
                  </a:lnTo>
                  <a:lnTo>
                    <a:pt x="8313" y="615"/>
                  </a:lnTo>
                  <a:lnTo>
                    <a:pt x="8313" y="615"/>
                  </a:lnTo>
                  <a:lnTo>
                    <a:pt x="8424" y="894"/>
                  </a:lnTo>
                  <a:lnTo>
                    <a:pt x="8480" y="1173"/>
                  </a:lnTo>
                  <a:lnTo>
                    <a:pt x="8480" y="1396"/>
                  </a:lnTo>
                  <a:lnTo>
                    <a:pt x="8424" y="1675"/>
                  </a:lnTo>
                  <a:lnTo>
                    <a:pt x="8313" y="1898"/>
                  </a:lnTo>
                  <a:lnTo>
                    <a:pt x="8201" y="2121"/>
                  </a:lnTo>
                  <a:lnTo>
                    <a:pt x="8034" y="2288"/>
                  </a:lnTo>
                  <a:lnTo>
                    <a:pt x="7811" y="2456"/>
                  </a:lnTo>
                  <a:lnTo>
                    <a:pt x="3348" y="5022"/>
                  </a:lnTo>
                  <a:lnTo>
                    <a:pt x="3348" y="5022"/>
                  </a:lnTo>
                  <a:lnTo>
                    <a:pt x="3069" y="5245"/>
                  </a:lnTo>
                  <a:lnTo>
                    <a:pt x="2901" y="5524"/>
                  </a:lnTo>
                  <a:lnTo>
                    <a:pt x="2734" y="5859"/>
                  </a:lnTo>
                  <a:lnTo>
                    <a:pt x="2678" y="6193"/>
                  </a:lnTo>
                  <a:lnTo>
                    <a:pt x="2678" y="16180"/>
                  </a:lnTo>
                  <a:lnTo>
                    <a:pt x="2678" y="16180"/>
                  </a:lnTo>
                  <a:lnTo>
                    <a:pt x="2678" y="16459"/>
                  </a:lnTo>
                  <a:lnTo>
                    <a:pt x="2622" y="16682"/>
                  </a:lnTo>
                  <a:lnTo>
                    <a:pt x="2455" y="16961"/>
                  </a:lnTo>
                  <a:lnTo>
                    <a:pt x="2288" y="17128"/>
                  </a:lnTo>
                  <a:lnTo>
                    <a:pt x="2120" y="17295"/>
                  </a:lnTo>
                  <a:lnTo>
                    <a:pt x="1897" y="17407"/>
                  </a:lnTo>
                  <a:lnTo>
                    <a:pt x="1618" y="17519"/>
                  </a:lnTo>
                  <a:lnTo>
                    <a:pt x="1339" y="17519"/>
                  </a:lnTo>
                  <a:lnTo>
                    <a:pt x="1339" y="175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8"/>
            <p:cNvSpPr/>
            <p:nvPr/>
          </p:nvSpPr>
          <p:spPr>
            <a:xfrm>
              <a:off x="3485025" y="40311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8"/>
            <p:cNvSpPr/>
            <p:nvPr/>
          </p:nvSpPr>
          <p:spPr>
            <a:xfrm>
              <a:off x="3306500" y="4010200"/>
              <a:ext cx="1802000" cy="184125"/>
            </a:xfrm>
            <a:custGeom>
              <a:rect b="b" l="l" r="r" t="t"/>
              <a:pathLst>
                <a:path extrusionOk="0" h="7365" w="72080">
                  <a:moveTo>
                    <a:pt x="1228" y="1"/>
                  </a:moveTo>
                  <a:lnTo>
                    <a:pt x="1004" y="57"/>
                  </a:lnTo>
                  <a:lnTo>
                    <a:pt x="781" y="112"/>
                  </a:lnTo>
                  <a:lnTo>
                    <a:pt x="558" y="224"/>
                  </a:lnTo>
                  <a:lnTo>
                    <a:pt x="391" y="391"/>
                  </a:lnTo>
                  <a:lnTo>
                    <a:pt x="223" y="559"/>
                  </a:lnTo>
                  <a:lnTo>
                    <a:pt x="112" y="782"/>
                  </a:lnTo>
                  <a:lnTo>
                    <a:pt x="0" y="1005"/>
                  </a:lnTo>
                  <a:lnTo>
                    <a:pt x="0" y="1228"/>
                  </a:lnTo>
                  <a:lnTo>
                    <a:pt x="0" y="6137"/>
                  </a:lnTo>
                  <a:lnTo>
                    <a:pt x="0" y="6361"/>
                  </a:lnTo>
                  <a:lnTo>
                    <a:pt x="112" y="6640"/>
                  </a:lnTo>
                  <a:lnTo>
                    <a:pt x="223" y="6807"/>
                  </a:lnTo>
                  <a:lnTo>
                    <a:pt x="391" y="7030"/>
                  </a:lnTo>
                  <a:lnTo>
                    <a:pt x="558" y="7142"/>
                  </a:lnTo>
                  <a:lnTo>
                    <a:pt x="781" y="7253"/>
                  </a:lnTo>
                  <a:lnTo>
                    <a:pt x="1004" y="7365"/>
                  </a:lnTo>
                  <a:lnTo>
                    <a:pt x="71075" y="7365"/>
                  </a:lnTo>
                  <a:lnTo>
                    <a:pt x="71298" y="7253"/>
                  </a:lnTo>
                  <a:lnTo>
                    <a:pt x="71521" y="7142"/>
                  </a:lnTo>
                  <a:lnTo>
                    <a:pt x="71689" y="7030"/>
                  </a:lnTo>
                  <a:lnTo>
                    <a:pt x="71856" y="6807"/>
                  </a:lnTo>
                  <a:lnTo>
                    <a:pt x="71968" y="6640"/>
                  </a:lnTo>
                  <a:lnTo>
                    <a:pt x="72024" y="6361"/>
                  </a:lnTo>
                  <a:lnTo>
                    <a:pt x="72079" y="6137"/>
                  </a:lnTo>
                  <a:lnTo>
                    <a:pt x="72079" y="1228"/>
                  </a:lnTo>
                  <a:lnTo>
                    <a:pt x="72024" y="1005"/>
                  </a:lnTo>
                  <a:lnTo>
                    <a:pt x="71968" y="782"/>
                  </a:lnTo>
                  <a:lnTo>
                    <a:pt x="71856" y="559"/>
                  </a:lnTo>
                  <a:lnTo>
                    <a:pt x="71689" y="391"/>
                  </a:lnTo>
                  <a:lnTo>
                    <a:pt x="71521" y="224"/>
                  </a:lnTo>
                  <a:lnTo>
                    <a:pt x="71298" y="112"/>
                  </a:lnTo>
                  <a:lnTo>
                    <a:pt x="71075" y="57"/>
                  </a:lnTo>
                  <a:lnTo>
                    <a:pt x="70852"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8"/>
            <p:cNvSpPr/>
            <p:nvPr/>
          </p:nvSpPr>
          <p:spPr>
            <a:xfrm>
              <a:off x="3306500" y="4010200"/>
              <a:ext cx="1802000" cy="184125"/>
            </a:xfrm>
            <a:custGeom>
              <a:rect b="b" l="l" r="r" t="t"/>
              <a:pathLst>
                <a:path extrusionOk="0" fill="none" h="7365" w="72080">
                  <a:moveTo>
                    <a:pt x="0" y="1228"/>
                  </a:moveTo>
                  <a:lnTo>
                    <a:pt x="0" y="6137"/>
                  </a:lnTo>
                  <a:lnTo>
                    <a:pt x="0" y="6137"/>
                  </a:lnTo>
                  <a:lnTo>
                    <a:pt x="0" y="6361"/>
                  </a:lnTo>
                  <a:lnTo>
                    <a:pt x="112" y="6640"/>
                  </a:lnTo>
                  <a:lnTo>
                    <a:pt x="223" y="6807"/>
                  </a:lnTo>
                  <a:lnTo>
                    <a:pt x="391" y="7030"/>
                  </a:lnTo>
                  <a:lnTo>
                    <a:pt x="558" y="7142"/>
                  </a:lnTo>
                  <a:lnTo>
                    <a:pt x="781" y="7253"/>
                  </a:lnTo>
                  <a:lnTo>
                    <a:pt x="1004" y="7365"/>
                  </a:lnTo>
                  <a:lnTo>
                    <a:pt x="1228" y="7365"/>
                  </a:lnTo>
                  <a:lnTo>
                    <a:pt x="70852" y="7365"/>
                  </a:lnTo>
                  <a:lnTo>
                    <a:pt x="70852" y="7365"/>
                  </a:lnTo>
                  <a:lnTo>
                    <a:pt x="71075" y="7365"/>
                  </a:lnTo>
                  <a:lnTo>
                    <a:pt x="71298" y="7253"/>
                  </a:lnTo>
                  <a:lnTo>
                    <a:pt x="71521" y="7142"/>
                  </a:lnTo>
                  <a:lnTo>
                    <a:pt x="71689" y="7030"/>
                  </a:lnTo>
                  <a:lnTo>
                    <a:pt x="71856" y="6807"/>
                  </a:lnTo>
                  <a:lnTo>
                    <a:pt x="71968" y="6640"/>
                  </a:lnTo>
                  <a:lnTo>
                    <a:pt x="72024" y="6361"/>
                  </a:lnTo>
                  <a:lnTo>
                    <a:pt x="72079" y="6137"/>
                  </a:lnTo>
                  <a:lnTo>
                    <a:pt x="72079" y="1228"/>
                  </a:lnTo>
                  <a:lnTo>
                    <a:pt x="72079" y="1228"/>
                  </a:lnTo>
                  <a:lnTo>
                    <a:pt x="72024" y="1005"/>
                  </a:lnTo>
                  <a:lnTo>
                    <a:pt x="71968" y="782"/>
                  </a:lnTo>
                  <a:lnTo>
                    <a:pt x="71856" y="559"/>
                  </a:lnTo>
                  <a:lnTo>
                    <a:pt x="71689" y="391"/>
                  </a:lnTo>
                  <a:lnTo>
                    <a:pt x="71521" y="224"/>
                  </a:lnTo>
                  <a:lnTo>
                    <a:pt x="71298" y="112"/>
                  </a:lnTo>
                  <a:lnTo>
                    <a:pt x="71075" y="57"/>
                  </a:lnTo>
                  <a:lnTo>
                    <a:pt x="70852" y="1"/>
                  </a:lnTo>
                  <a:lnTo>
                    <a:pt x="1228" y="1"/>
                  </a:lnTo>
                  <a:lnTo>
                    <a:pt x="1228" y="1"/>
                  </a:lnTo>
                  <a:lnTo>
                    <a:pt x="1004" y="57"/>
                  </a:lnTo>
                  <a:lnTo>
                    <a:pt x="781" y="112"/>
                  </a:lnTo>
                  <a:lnTo>
                    <a:pt x="558" y="224"/>
                  </a:lnTo>
                  <a:lnTo>
                    <a:pt x="391" y="391"/>
                  </a:lnTo>
                  <a:lnTo>
                    <a:pt x="223" y="559"/>
                  </a:lnTo>
                  <a:lnTo>
                    <a:pt x="112" y="782"/>
                  </a:lnTo>
                  <a:lnTo>
                    <a:pt x="0" y="1005"/>
                  </a:lnTo>
                  <a:lnTo>
                    <a:pt x="0" y="1228"/>
                  </a:lnTo>
                  <a:lnTo>
                    <a:pt x="0" y="122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8"/>
            <p:cNvSpPr/>
            <p:nvPr/>
          </p:nvSpPr>
          <p:spPr>
            <a:xfrm>
              <a:off x="3306500" y="40409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8"/>
            <p:cNvSpPr/>
            <p:nvPr/>
          </p:nvSpPr>
          <p:spPr>
            <a:xfrm>
              <a:off x="4975975" y="4010200"/>
              <a:ext cx="132525" cy="184125"/>
            </a:xfrm>
            <a:custGeom>
              <a:rect b="b" l="l" r="r" t="t"/>
              <a:pathLst>
                <a:path extrusionOk="0" h="7365" w="5301">
                  <a:moveTo>
                    <a:pt x="0" y="1"/>
                  </a:moveTo>
                  <a:lnTo>
                    <a:pt x="279" y="57"/>
                  </a:lnTo>
                  <a:lnTo>
                    <a:pt x="503" y="112"/>
                  </a:lnTo>
                  <a:lnTo>
                    <a:pt x="726" y="224"/>
                  </a:lnTo>
                  <a:lnTo>
                    <a:pt x="893" y="391"/>
                  </a:lnTo>
                  <a:lnTo>
                    <a:pt x="1060" y="559"/>
                  </a:lnTo>
                  <a:lnTo>
                    <a:pt x="1172" y="782"/>
                  </a:lnTo>
                  <a:lnTo>
                    <a:pt x="1228" y="1005"/>
                  </a:lnTo>
                  <a:lnTo>
                    <a:pt x="1228" y="1228"/>
                  </a:lnTo>
                  <a:lnTo>
                    <a:pt x="1228" y="6137"/>
                  </a:lnTo>
                  <a:lnTo>
                    <a:pt x="1228" y="6361"/>
                  </a:lnTo>
                  <a:lnTo>
                    <a:pt x="1172" y="6640"/>
                  </a:lnTo>
                  <a:lnTo>
                    <a:pt x="1060" y="6807"/>
                  </a:lnTo>
                  <a:lnTo>
                    <a:pt x="893" y="7030"/>
                  </a:lnTo>
                  <a:lnTo>
                    <a:pt x="726" y="7142"/>
                  </a:lnTo>
                  <a:lnTo>
                    <a:pt x="503" y="7253"/>
                  </a:lnTo>
                  <a:lnTo>
                    <a:pt x="279" y="7365"/>
                  </a:lnTo>
                  <a:lnTo>
                    <a:pt x="4296" y="7365"/>
                  </a:lnTo>
                  <a:lnTo>
                    <a:pt x="4519" y="7253"/>
                  </a:lnTo>
                  <a:lnTo>
                    <a:pt x="4742" y="7142"/>
                  </a:lnTo>
                  <a:lnTo>
                    <a:pt x="4910" y="7030"/>
                  </a:lnTo>
                  <a:lnTo>
                    <a:pt x="5077" y="6807"/>
                  </a:lnTo>
                  <a:lnTo>
                    <a:pt x="5189" y="6640"/>
                  </a:lnTo>
                  <a:lnTo>
                    <a:pt x="5300" y="6361"/>
                  </a:lnTo>
                  <a:lnTo>
                    <a:pt x="5300" y="6137"/>
                  </a:lnTo>
                  <a:lnTo>
                    <a:pt x="5300" y="1228"/>
                  </a:lnTo>
                  <a:lnTo>
                    <a:pt x="5300" y="1005"/>
                  </a:lnTo>
                  <a:lnTo>
                    <a:pt x="5189" y="782"/>
                  </a:lnTo>
                  <a:lnTo>
                    <a:pt x="5077" y="559"/>
                  </a:lnTo>
                  <a:lnTo>
                    <a:pt x="4910" y="391"/>
                  </a:lnTo>
                  <a:lnTo>
                    <a:pt x="4742" y="224"/>
                  </a:lnTo>
                  <a:lnTo>
                    <a:pt x="4519" y="112"/>
                  </a:lnTo>
                  <a:lnTo>
                    <a:pt x="4296" y="57"/>
                  </a:lnTo>
                  <a:lnTo>
                    <a:pt x="4073"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8"/>
            <p:cNvSpPr/>
            <p:nvPr/>
          </p:nvSpPr>
          <p:spPr>
            <a:xfrm>
              <a:off x="4975975" y="4010200"/>
              <a:ext cx="132525" cy="184125"/>
            </a:xfrm>
            <a:custGeom>
              <a:rect b="b" l="l" r="r" t="t"/>
              <a:pathLst>
                <a:path extrusionOk="0" fill="none" h="7365" w="5301">
                  <a:moveTo>
                    <a:pt x="4073" y="1"/>
                  </a:moveTo>
                  <a:lnTo>
                    <a:pt x="0" y="1"/>
                  </a:lnTo>
                  <a:lnTo>
                    <a:pt x="0" y="1"/>
                  </a:lnTo>
                  <a:lnTo>
                    <a:pt x="279" y="57"/>
                  </a:lnTo>
                  <a:lnTo>
                    <a:pt x="503" y="112"/>
                  </a:lnTo>
                  <a:lnTo>
                    <a:pt x="726" y="224"/>
                  </a:lnTo>
                  <a:lnTo>
                    <a:pt x="893" y="391"/>
                  </a:lnTo>
                  <a:lnTo>
                    <a:pt x="1060" y="559"/>
                  </a:lnTo>
                  <a:lnTo>
                    <a:pt x="1172" y="782"/>
                  </a:lnTo>
                  <a:lnTo>
                    <a:pt x="1228" y="1005"/>
                  </a:lnTo>
                  <a:lnTo>
                    <a:pt x="1228" y="1228"/>
                  </a:lnTo>
                  <a:lnTo>
                    <a:pt x="1228" y="6137"/>
                  </a:lnTo>
                  <a:lnTo>
                    <a:pt x="1228" y="6137"/>
                  </a:lnTo>
                  <a:lnTo>
                    <a:pt x="1228" y="6361"/>
                  </a:lnTo>
                  <a:lnTo>
                    <a:pt x="1172" y="6640"/>
                  </a:lnTo>
                  <a:lnTo>
                    <a:pt x="1060" y="6807"/>
                  </a:lnTo>
                  <a:lnTo>
                    <a:pt x="893" y="7030"/>
                  </a:lnTo>
                  <a:lnTo>
                    <a:pt x="726" y="7142"/>
                  </a:lnTo>
                  <a:lnTo>
                    <a:pt x="503" y="7253"/>
                  </a:lnTo>
                  <a:lnTo>
                    <a:pt x="279" y="7365"/>
                  </a:lnTo>
                  <a:lnTo>
                    <a:pt x="0" y="7365"/>
                  </a:lnTo>
                  <a:lnTo>
                    <a:pt x="4073" y="7365"/>
                  </a:lnTo>
                  <a:lnTo>
                    <a:pt x="4073" y="7365"/>
                  </a:lnTo>
                  <a:lnTo>
                    <a:pt x="4296" y="7365"/>
                  </a:lnTo>
                  <a:lnTo>
                    <a:pt x="4519" y="7253"/>
                  </a:lnTo>
                  <a:lnTo>
                    <a:pt x="4742" y="7142"/>
                  </a:lnTo>
                  <a:lnTo>
                    <a:pt x="4910" y="7030"/>
                  </a:lnTo>
                  <a:lnTo>
                    <a:pt x="5077" y="6807"/>
                  </a:lnTo>
                  <a:lnTo>
                    <a:pt x="5189" y="6640"/>
                  </a:lnTo>
                  <a:lnTo>
                    <a:pt x="5300" y="6361"/>
                  </a:lnTo>
                  <a:lnTo>
                    <a:pt x="5300" y="6137"/>
                  </a:lnTo>
                  <a:lnTo>
                    <a:pt x="5300" y="1228"/>
                  </a:lnTo>
                  <a:lnTo>
                    <a:pt x="5300" y="1228"/>
                  </a:lnTo>
                  <a:lnTo>
                    <a:pt x="5300" y="1005"/>
                  </a:lnTo>
                  <a:lnTo>
                    <a:pt x="5189" y="782"/>
                  </a:lnTo>
                  <a:lnTo>
                    <a:pt x="5077" y="559"/>
                  </a:lnTo>
                  <a:lnTo>
                    <a:pt x="4910" y="391"/>
                  </a:lnTo>
                  <a:lnTo>
                    <a:pt x="4742" y="224"/>
                  </a:lnTo>
                  <a:lnTo>
                    <a:pt x="4519" y="112"/>
                  </a:lnTo>
                  <a:lnTo>
                    <a:pt x="4296" y="57"/>
                  </a:lnTo>
                  <a:lnTo>
                    <a:pt x="4073" y="1"/>
                  </a:lnTo>
                  <a:lnTo>
                    <a:pt x="407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8"/>
            <p:cNvSpPr/>
            <p:nvPr/>
          </p:nvSpPr>
          <p:spPr>
            <a:xfrm>
              <a:off x="5077775" y="4010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8"/>
            <p:cNvSpPr/>
            <p:nvPr/>
          </p:nvSpPr>
          <p:spPr>
            <a:xfrm>
              <a:off x="3465500" y="4194300"/>
              <a:ext cx="1484000" cy="658325"/>
            </a:xfrm>
            <a:custGeom>
              <a:rect b="b" l="l" r="r" t="t"/>
              <a:pathLst>
                <a:path extrusionOk="0" h="26333" w="59360">
                  <a:moveTo>
                    <a:pt x="0" y="1"/>
                  </a:moveTo>
                  <a:lnTo>
                    <a:pt x="0" y="5859"/>
                  </a:lnTo>
                  <a:lnTo>
                    <a:pt x="56" y="6138"/>
                  </a:lnTo>
                  <a:lnTo>
                    <a:pt x="112" y="6417"/>
                  </a:lnTo>
                  <a:lnTo>
                    <a:pt x="223" y="6640"/>
                  </a:lnTo>
                  <a:lnTo>
                    <a:pt x="446" y="6863"/>
                  </a:lnTo>
                  <a:lnTo>
                    <a:pt x="614" y="7030"/>
                  </a:lnTo>
                  <a:lnTo>
                    <a:pt x="893" y="7198"/>
                  </a:lnTo>
                  <a:lnTo>
                    <a:pt x="1172" y="7253"/>
                  </a:lnTo>
                  <a:lnTo>
                    <a:pt x="1451" y="7309"/>
                  </a:lnTo>
                  <a:lnTo>
                    <a:pt x="2399" y="7309"/>
                  </a:lnTo>
                  <a:lnTo>
                    <a:pt x="3180" y="7421"/>
                  </a:lnTo>
                  <a:lnTo>
                    <a:pt x="3961" y="7644"/>
                  </a:lnTo>
                  <a:lnTo>
                    <a:pt x="4686" y="7923"/>
                  </a:lnTo>
                  <a:lnTo>
                    <a:pt x="5356" y="8258"/>
                  </a:lnTo>
                  <a:lnTo>
                    <a:pt x="6025" y="8648"/>
                  </a:lnTo>
                  <a:lnTo>
                    <a:pt x="6583" y="9094"/>
                  </a:lnTo>
                  <a:lnTo>
                    <a:pt x="7141" y="9596"/>
                  </a:lnTo>
                  <a:lnTo>
                    <a:pt x="7643" y="10154"/>
                  </a:lnTo>
                  <a:lnTo>
                    <a:pt x="8145" y="10712"/>
                  </a:lnTo>
                  <a:lnTo>
                    <a:pt x="8536" y="11382"/>
                  </a:lnTo>
                  <a:lnTo>
                    <a:pt x="8871" y="12051"/>
                  </a:lnTo>
                  <a:lnTo>
                    <a:pt x="9094" y="12776"/>
                  </a:lnTo>
                  <a:lnTo>
                    <a:pt x="9317" y="13557"/>
                  </a:lnTo>
                  <a:lnTo>
                    <a:pt x="9428" y="14338"/>
                  </a:lnTo>
                  <a:lnTo>
                    <a:pt x="9484" y="15120"/>
                  </a:lnTo>
                  <a:lnTo>
                    <a:pt x="9484" y="26333"/>
                  </a:lnTo>
                  <a:lnTo>
                    <a:pt x="49875" y="26333"/>
                  </a:lnTo>
                  <a:lnTo>
                    <a:pt x="49875" y="15120"/>
                  </a:lnTo>
                  <a:lnTo>
                    <a:pt x="49931" y="14338"/>
                  </a:lnTo>
                  <a:lnTo>
                    <a:pt x="50043" y="13557"/>
                  </a:lnTo>
                  <a:lnTo>
                    <a:pt x="50266" y="12776"/>
                  </a:lnTo>
                  <a:lnTo>
                    <a:pt x="50489" y="12051"/>
                  </a:lnTo>
                  <a:lnTo>
                    <a:pt x="50824" y="11382"/>
                  </a:lnTo>
                  <a:lnTo>
                    <a:pt x="51214" y="10712"/>
                  </a:lnTo>
                  <a:lnTo>
                    <a:pt x="51716" y="10154"/>
                  </a:lnTo>
                  <a:lnTo>
                    <a:pt x="52218" y="9596"/>
                  </a:lnTo>
                  <a:lnTo>
                    <a:pt x="52776" y="9094"/>
                  </a:lnTo>
                  <a:lnTo>
                    <a:pt x="53334" y="8648"/>
                  </a:lnTo>
                  <a:lnTo>
                    <a:pt x="54004" y="8258"/>
                  </a:lnTo>
                  <a:lnTo>
                    <a:pt x="54673" y="7923"/>
                  </a:lnTo>
                  <a:lnTo>
                    <a:pt x="55398" y="7644"/>
                  </a:lnTo>
                  <a:lnTo>
                    <a:pt x="56179" y="7421"/>
                  </a:lnTo>
                  <a:lnTo>
                    <a:pt x="56961" y="7309"/>
                  </a:lnTo>
                  <a:lnTo>
                    <a:pt x="57909" y="7309"/>
                  </a:lnTo>
                  <a:lnTo>
                    <a:pt x="58188" y="7253"/>
                  </a:lnTo>
                  <a:lnTo>
                    <a:pt x="58467" y="7198"/>
                  </a:lnTo>
                  <a:lnTo>
                    <a:pt x="58746" y="7030"/>
                  </a:lnTo>
                  <a:lnTo>
                    <a:pt x="58913" y="6863"/>
                  </a:lnTo>
                  <a:lnTo>
                    <a:pt x="59080" y="6640"/>
                  </a:lnTo>
                  <a:lnTo>
                    <a:pt x="59248" y="6417"/>
                  </a:lnTo>
                  <a:lnTo>
                    <a:pt x="59304" y="6138"/>
                  </a:lnTo>
                  <a:lnTo>
                    <a:pt x="59359" y="5859"/>
                  </a:lnTo>
                  <a:lnTo>
                    <a:pt x="59359" y="1"/>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8"/>
            <p:cNvSpPr/>
            <p:nvPr/>
          </p:nvSpPr>
          <p:spPr>
            <a:xfrm>
              <a:off x="3465500" y="4194300"/>
              <a:ext cx="1484000" cy="658325"/>
            </a:xfrm>
            <a:custGeom>
              <a:rect b="b" l="l" r="r" t="t"/>
              <a:pathLst>
                <a:path extrusionOk="0" fill="none" h="26333" w="59360">
                  <a:moveTo>
                    <a:pt x="0" y="1"/>
                  </a:moveTo>
                  <a:lnTo>
                    <a:pt x="0" y="5859"/>
                  </a:lnTo>
                  <a:lnTo>
                    <a:pt x="0" y="5859"/>
                  </a:lnTo>
                  <a:lnTo>
                    <a:pt x="56" y="6138"/>
                  </a:lnTo>
                  <a:lnTo>
                    <a:pt x="112" y="6417"/>
                  </a:lnTo>
                  <a:lnTo>
                    <a:pt x="223" y="6640"/>
                  </a:lnTo>
                  <a:lnTo>
                    <a:pt x="446" y="6863"/>
                  </a:lnTo>
                  <a:lnTo>
                    <a:pt x="614" y="7030"/>
                  </a:lnTo>
                  <a:lnTo>
                    <a:pt x="893" y="7198"/>
                  </a:lnTo>
                  <a:lnTo>
                    <a:pt x="1172" y="7253"/>
                  </a:lnTo>
                  <a:lnTo>
                    <a:pt x="1451" y="7309"/>
                  </a:lnTo>
                  <a:lnTo>
                    <a:pt x="1618" y="7309"/>
                  </a:lnTo>
                  <a:lnTo>
                    <a:pt x="1618" y="7309"/>
                  </a:lnTo>
                  <a:lnTo>
                    <a:pt x="2399" y="7309"/>
                  </a:lnTo>
                  <a:lnTo>
                    <a:pt x="3180" y="7421"/>
                  </a:lnTo>
                  <a:lnTo>
                    <a:pt x="3961" y="7644"/>
                  </a:lnTo>
                  <a:lnTo>
                    <a:pt x="4686" y="7923"/>
                  </a:lnTo>
                  <a:lnTo>
                    <a:pt x="5356" y="8258"/>
                  </a:lnTo>
                  <a:lnTo>
                    <a:pt x="6025" y="8648"/>
                  </a:lnTo>
                  <a:lnTo>
                    <a:pt x="6583" y="9094"/>
                  </a:lnTo>
                  <a:lnTo>
                    <a:pt x="7141" y="9596"/>
                  </a:lnTo>
                  <a:lnTo>
                    <a:pt x="7643" y="10154"/>
                  </a:lnTo>
                  <a:lnTo>
                    <a:pt x="8145" y="10712"/>
                  </a:lnTo>
                  <a:lnTo>
                    <a:pt x="8536" y="11382"/>
                  </a:lnTo>
                  <a:lnTo>
                    <a:pt x="8871" y="12051"/>
                  </a:lnTo>
                  <a:lnTo>
                    <a:pt x="9094" y="12776"/>
                  </a:lnTo>
                  <a:lnTo>
                    <a:pt x="9317" y="13557"/>
                  </a:lnTo>
                  <a:lnTo>
                    <a:pt x="9428" y="14338"/>
                  </a:lnTo>
                  <a:lnTo>
                    <a:pt x="9484" y="15120"/>
                  </a:lnTo>
                  <a:lnTo>
                    <a:pt x="9484" y="26333"/>
                  </a:lnTo>
                  <a:lnTo>
                    <a:pt x="49875" y="26333"/>
                  </a:lnTo>
                  <a:lnTo>
                    <a:pt x="49875" y="15120"/>
                  </a:lnTo>
                  <a:lnTo>
                    <a:pt x="49875" y="15120"/>
                  </a:lnTo>
                  <a:lnTo>
                    <a:pt x="49931" y="14338"/>
                  </a:lnTo>
                  <a:lnTo>
                    <a:pt x="50043" y="13557"/>
                  </a:lnTo>
                  <a:lnTo>
                    <a:pt x="50266" y="12776"/>
                  </a:lnTo>
                  <a:lnTo>
                    <a:pt x="50489" y="12051"/>
                  </a:lnTo>
                  <a:lnTo>
                    <a:pt x="50824" y="11382"/>
                  </a:lnTo>
                  <a:lnTo>
                    <a:pt x="51214" y="10712"/>
                  </a:lnTo>
                  <a:lnTo>
                    <a:pt x="51716" y="10154"/>
                  </a:lnTo>
                  <a:lnTo>
                    <a:pt x="52218" y="9596"/>
                  </a:lnTo>
                  <a:lnTo>
                    <a:pt x="52776" y="9094"/>
                  </a:lnTo>
                  <a:lnTo>
                    <a:pt x="53334" y="8648"/>
                  </a:lnTo>
                  <a:lnTo>
                    <a:pt x="54004" y="8258"/>
                  </a:lnTo>
                  <a:lnTo>
                    <a:pt x="54673" y="7923"/>
                  </a:lnTo>
                  <a:lnTo>
                    <a:pt x="55398" y="7644"/>
                  </a:lnTo>
                  <a:lnTo>
                    <a:pt x="56179" y="7421"/>
                  </a:lnTo>
                  <a:lnTo>
                    <a:pt x="56961" y="7309"/>
                  </a:lnTo>
                  <a:lnTo>
                    <a:pt x="57742" y="7309"/>
                  </a:lnTo>
                  <a:lnTo>
                    <a:pt x="57909" y="7309"/>
                  </a:lnTo>
                  <a:lnTo>
                    <a:pt x="57909" y="7309"/>
                  </a:lnTo>
                  <a:lnTo>
                    <a:pt x="58188" y="7253"/>
                  </a:lnTo>
                  <a:lnTo>
                    <a:pt x="58467" y="7198"/>
                  </a:lnTo>
                  <a:lnTo>
                    <a:pt x="58746" y="7030"/>
                  </a:lnTo>
                  <a:lnTo>
                    <a:pt x="58913" y="6863"/>
                  </a:lnTo>
                  <a:lnTo>
                    <a:pt x="59080" y="6640"/>
                  </a:lnTo>
                  <a:lnTo>
                    <a:pt x="59248" y="6417"/>
                  </a:lnTo>
                  <a:lnTo>
                    <a:pt x="59304" y="6138"/>
                  </a:lnTo>
                  <a:lnTo>
                    <a:pt x="59359" y="5859"/>
                  </a:lnTo>
                  <a:lnTo>
                    <a:pt x="59359"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8"/>
            <p:cNvSpPr/>
            <p:nvPr/>
          </p:nvSpPr>
          <p:spPr>
            <a:xfrm>
              <a:off x="3465500" y="41943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8"/>
            <p:cNvSpPr/>
            <p:nvPr/>
          </p:nvSpPr>
          <p:spPr>
            <a:xfrm>
              <a:off x="3465500" y="4194300"/>
              <a:ext cx="1484000" cy="97675"/>
            </a:xfrm>
            <a:custGeom>
              <a:rect b="b" l="l" r="r" t="t"/>
              <a:pathLst>
                <a:path extrusionOk="0" h="3907" w="59360">
                  <a:moveTo>
                    <a:pt x="0" y="1"/>
                  </a:moveTo>
                  <a:lnTo>
                    <a:pt x="0" y="3906"/>
                  </a:lnTo>
                  <a:lnTo>
                    <a:pt x="59359" y="3906"/>
                  </a:lnTo>
                  <a:lnTo>
                    <a:pt x="5935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8"/>
            <p:cNvSpPr/>
            <p:nvPr/>
          </p:nvSpPr>
          <p:spPr>
            <a:xfrm>
              <a:off x="4625900" y="4194300"/>
              <a:ext cx="323600" cy="658325"/>
            </a:xfrm>
            <a:custGeom>
              <a:rect b="b" l="l" r="r" t="t"/>
              <a:pathLst>
                <a:path extrusionOk="0" h="26333" w="12944">
                  <a:moveTo>
                    <a:pt x="8090" y="1"/>
                  </a:moveTo>
                  <a:lnTo>
                    <a:pt x="8090" y="5859"/>
                  </a:lnTo>
                  <a:lnTo>
                    <a:pt x="8090" y="6138"/>
                  </a:lnTo>
                  <a:lnTo>
                    <a:pt x="7978" y="6417"/>
                  </a:lnTo>
                  <a:lnTo>
                    <a:pt x="7867" y="6640"/>
                  </a:lnTo>
                  <a:lnTo>
                    <a:pt x="7755" y="6863"/>
                  </a:lnTo>
                  <a:lnTo>
                    <a:pt x="7532" y="7030"/>
                  </a:lnTo>
                  <a:lnTo>
                    <a:pt x="7365" y="7198"/>
                  </a:lnTo>
                  <a:lnTo>
                    <a:pt x="7086" y="7253"/>
                  </a:lnTo>
                  <a:lnTo>
                    <a:pt x="6862" y="7309"/>
                  </a:lnTo>
                  <a:lnTo>
                    <a:pt x="6026" y="7309"/>
                  </a:lnTo>
                  <a:lnTo>
                    <a:pt x="5356" y="7421"/>
                  </a:lnTo>
                  <a:lnTo>
                    <a:pt x="4687" y="7644"/>
                  </a:lnTo>
                  <a:lnTo>
                    <a:pt x="4073" y="7923"/>
                  </a:lnTo>
                  <a:lnTo>
                    <a:pt x="3515" y="8258"/>
                  </a:lnTo>
                  <a:lnTo>
                    <a:pt x="2957" y="8648"/>
                  </a:lnTo>
                  <a:lnTo>
                    <a:pt x="2455" y="9094"/>
                  </a:lnTo>
                  <a:lnTo>
                    <a:pt x="1953" y="9596"/>
                  </a:lnTo>
                  <a:lnTo>
                    <a:pt x="1507" y="10154"/>
                  </a:lnTo>
                  <a:lnTo>
                    <a:pt x="1116" y="10712"/>
                  </a:lnTo>
                  <a:lnTo>
                    <a:pt x="781" y="11382"/>
                  </a:lnTo>
                  <a:lnTo>
                    <a:pt x="503" y="12051"/>
                  </a:lnTo>
                  <a:lnTo>
                    <a:pt x="279" y="12776"/>
                  </a:lnTo>
                  <a:lnTo>
                    <a:pt x="112" y="13557"/>
                  </a:lnTo>
                  <a:lnTo>
                    <a:pt x="56" y="14338"/>
                  </a:lnTo>
                  <a:lnTo>
                    <a:pt x="0" y="15120"/>
                  </a:lnTo>
                  <a:lnTo>
                    <a:pt x="0" y="26333"/>
                  </a:lnTo>
                  <a:lnTo>
                    <a:pt x="3459" y="26333"/>
                  </a:lnTo>
                  <a:lnTo>
                    <a:pt x="3459" y="15120"/>
                  </a:lnTo>
                  <a:lnTo>
                    <a:pt x="3515" y="14338"/>
                  </a:lnTo>
                  <a:lnTo>
                    <a:pt x="3627" y="13557"/>
                  </a:lnTo>
                  <a:lnTo>
                    <a:pt x="3850" y="12776"/>
                  </a:lnTo>
                  <a:lnTo>
                    <a:pt x="4073" y="12051"/>
                  </a:lnTo>
                  <a:lnTo>
                    <a:pt x="4408" y="11382"/>
                  </a:lnTo>
                  <a:lnTo>
                    <a:pt x="4798" y="10712"/>
                  </a:lnTo>
                  <a:lnTo>
                    <a:pt x="5300" y="10154"/>
                  </a:lnTo>
                  <a:lnTo>
                    <a:pt x="5802" y="9596"/>
                  </a:lnTo>
                  <a:lnTo>
                    <a:pt x="6360" y="9094"/>
                  </a:lnTo>
                  <a:lnTo>
                    <a:pt x="6918" y="8648"/>
                  </a:lnTo>
                  <a:lnTo>
                    <a:pt x="7588" y="8258"/>
                  </a:lnTo>
                  <a:lnTo>
                    <a:pt x="8257" y="7923"/>
                  </a:lnTo>
                  <a:lnTo>
                    <a:pt x="8982" y="7644"/>
                  </a:lnTo>
                  <a:lnTo>
                    <a:pt x="9763" y="7421"/>
                  </a:lnTo>
                  <a:lnTo>
                    <a:pt x="10545" y="7309"/>
                  </a:lnTo>
                  <a:lnTo>
                    <a:pt x="11493" y="7309"/>
                  </a:lnTo>
                  <a:lnTo>
                    <a:pt x="11772" y="7253"/>
                  </a:lnTo>
                  <a:lnTo>
                    <a:pt x="12051" y="7198"/>
                  </a:lnTo>
                  <a:lnTo>
                    <a:pt x="12330" y="7030"/>
                  </a:lnTo>
                  <a:lnTo>
                    <a:pt x="12497" y="6863"/>
                  </a:lnTo>
                  <a:lnTo>
                    <a:pt x="12664" y="6640"/>
                  </a:lnTo>
                  <a:lnTo>
                    <a:pt x="12832" y="6417"/>
                  </a:lnTo>
                  <a:lnTo>
                    <a:pt x="12888" y="6138"/>
                  </a:lnTo>
                  <a:lnTo>
                    <a:pt x="12943" y="5859"/>
                  </a:lnTo>
                  <a:lnTo>
                    <a:pt x="12943"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8"/>
            <p:cNvSpPr/>
            <p:nvPr/>
          </p:nvSpPr>
          <p:spPr>
            <a:xfrm>
              <a:off x="4625900" y="4194300"/>
              <a:ext cx="323600" cy="658325"/>
            </a:xfrm>
            <a:custGeom>
              <a:rect b="b" l="l" r="r" t="t"/>
              <a:pathLst>
                <a:path extrusionOk="0" fill="none" h="26333" w="12944">
                  <a:moveTo>
                    <a:pt x="8090" y="1"/>
                  </a:moveTo>
                  <a:lnTo>
                    <a:pt x="8090" y="5859"/>
                  </a:lnTo>
                  <a:lnTo>
                    <a:pt x="8090" y="5859"/>
                  </a:lnTo>
                  <a:lnTo>
                    <a:pt x="8090" y="6138"/>
                  </a:lnTo>
                  <a:lnTo>
                    <a:pt x="7978" y="6417"/>
                  </a:lnTo>
                  <a:lnTo>
                    <a:pt x="7867" y="6640"/>
                  </a:lnTo>
                  <a:lnTo>
                    <a:pt x="7755" y="6863"/>
                  </a:lnTo>
                  <a:lnTo>
                    <a:pt x="7532" y="7030"/>
                  </a:lnTo>
                  <a:lnTo>
                    <a:pt x="7365" y="7198"/>
                  </a:lnTo>
                  <a:lnTo>
                    <a:pt x="7086" y="7253"/>
                  </a:lnTo>
                  <a:lnTo>
                    <a:pt x="6862" y="7309"/>
                  </a:lnTo>
                  <a:lnTo>
                    <a:pt x="6695" y="7309"/>
                  </a:lnTo>
                  <a:lnTo>
                    <a:pt x="6695" y="7309"/>
                  </a:lnTo>
                  <a:lnTo>
                    <a:pt x="6026" y="7309"/>
                  </a:lnTo>
                  <a:lnTo>
                    <a:pt x="5356" y="7421"/>
                  </a:lnTo>
                  <a:lnTo>
                    <a:pt x="4687" y="7644"/>
                  </a:lnTo>
                  <a:lnTo>
                    <a:pt x="4073" y="7923"/>
                  </a:lnTo>
                  <a:lnTo>
                    <a:pt x="3515" y="8258"/>
                  </a:lnTo>
                  <a:lnTo>
                    <a:pt x="2957" y="8648"/>
                  </a:lnTo>
                  <a:lnTo>
                    <a:pt x="2455" y="9094"/>
                  </a:lnTo>
                  <a:lnTo>
                    <a:pt x="1953" y="9596"/>
                  </a:lnTo>
                  <a:lnTo>
                    <a:pt x="1507" y="10154"/>
                  </a:lnTo>
                  <a:lnTo>
                    <a:pt x="1116" y="10712"/>
                  </a:lnTo>
                  <a:lnTo>
                    <a:pt x="781" y="11382"/>
                  </a:lnTo>
                  <a:lnTo>
                    <a:pt x="503" y="12051"/>
                  </a:lnTo>
                  <a:lnTo>
                    <a:pt x="279" y="12776"/>
                  </a:lnTo>
                  <a:lnTo>
                    <a:pt x="112" y="13557"/>
                  </a:lnTo>
                  <a:lnTo>
                    <a:pt x="56" y="14338"/>
                  </a:lnTo>
                  <a:lnTo>
                    <a:pt x="0" y="15120"/>
                  </a:lnTo>
                  <a:lnTo>
                    <a:pt x="0" y="26333"/>
                  </a:lnTo>
                  <a:lnTo>
                    <a:pt x="3459" y="26333"/>
                  </a:lnTo>
                  <a:lnTo>
                    <a:pt x="3459" y="15120"/>
                  </a:lnTo>
                  <a:lnTo>
                    <a:pt x="3459" y="15120"/>
                  </a:lnTo>
                  <a:lnTo>
                    <a:pt x="3515" y="14338"/>
                  </a:lnTo>
                  <a:lnTo>
                    <a:pt x="3627" y="13557"/>
                  </a:lnTo>
                  <a:lnTo>
                    <a:pt x="3850" y="12776"/>
                  </a:lnTo>
                  <a:lnTo>
                    <a:pt x="4073" y="12051"/>
                  </a:lnTo>
                  <a:lnTo>
                    <a:pt x="4408" y="11382"/>
                  </a:lnTo>
                  <a:lnTo>
                    <a:pt x="4798" y="10712"/>
                  </a:lnTo>
                  <a:lnTo>
                    <a:pt x="5300" y="10154"/>
                  </a:lnTo>
                  <a:lnTo>
                    <a:pt x="5802" y="9596"/>
                  </a:lnTo>
                  <a:lnTo>
                    <a:pt x="6360" y="9094"/>
                  </a:lnTo>
                  <a:lnTo>
                    <a:pt x="6918" y="8648"/>
                  </a:lnTo>
                  <a:lnTo>
                    <a:pt x="7588" y="8258"/>
                  </a:lnTo>
                  <a:lnTo>
                    <a:pt x="8257" y="7923"/>
                  </a:lnTo>
                  <a:lnTo>
                    <a:pt x="8982" y="7644"/>
                  </a:lnTo>
                  <a:lnTo>
                    <a:pt x="9763" y="7421"/>
                  </a:lnTo>
                  <a:lnTo>
                    <a:pt x="10545" y="7309"/>
                  </a:lnTo>
                  <a:lnTo>
                    <a:pt x="11326" y="7309"/>
                  </a:lnTo>
                  <a:lnTo>
                    <a:pt x="11493" y="7309"/>
                  </a:lnTo>
                  <a:lnTo>
                    <a:pt x="11493" y="7309"/>
                  </a:lnTo>
                  <a:lnTo>
                    <a:pt x="11772" y="7253"/>
                  </a:lnTo>
                  <a:lnTo>
                    <a:pt x="12051" y="7198"/>
                  </a:lnTo>
                  <a:lnTo>
                    <a:pt x="12330" y="7030"/>
                  </a:lnTo>
                  <a:lnTo>
                    <a:pt x="12497" y="6863"/>
                  </a:lnTo>
                  <a:lnTo>
                    <a:pt x="12664" y="6640"/>
                  </a:lnTo>
                  <a:lnTo>
                    <a:pt x="12832" y="6417"/>
                  </a:lnTo>
                  <a:lnTo>
                    <a:pt x="12888" y="6138"/>
                  </a:lnTo>
                  <a:lnTo>
                    <a:pt x="12943" y="5859"/>
                  </a:lnTo>
                  <a:lnTo>
                    <a:pt x="12943" y="1"/>
                  </a:lnTo>
                  <a:lnTo>
                    <a:pt x="809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8"/>
            <p:cNvSpPr/>
            <p:nvPr/>
          </p:nvSpPr>
          <p:spPr>
            <a:xfrm>
              <a:off x="4828125" y="41943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8"/>
            <p:cNvSpPr/>
            <p:nvPr/>
          </p:nvSpPr>
          <p:spPr>
            <a:xfrm>
              <a:off x="4383225" y="4586225"/>
              <a:ext cx="66975" cy="266400"/>
            </a:xfrm>
            <a:custGeom>
              <a:rect b="b" l="l" r="r" t="t"/>
              <a:pathLst>
                <a:path extrusionOk="0" h="10656" w="2679">
                  <a:moveTo>
                    <a:pt x="1060" y="0"/>
                  </a:moveTo>
                  <a:lnTo>
                    <a:pt x="781" y="112"/>
                  </a:lnTo>
                  <a:lnTo>
                    <a:pt x="558" y="224"/>
                  </a:lnTo>
                  <a:lnTo>
                    <a:pt x="391" y="391"/>
                  </a:lnTo>
                  <a:lnTo>
                    <a:pt x="223" y="558"/>
                  </a:lnTo>
                  <a:lnTo>
                    <a:pt x="56" y="837"/>
                  </a:lnTo>
                  <a:lnTo>
                    <a:pt x="0" y="1060"/>
                  </a:lnTo>
                  <a:lnTo>
                    <a:pt x="0" y="1339"/>
                  </a:lnTo>
                  <a:lnTo>
                    <a:pt x="0" y="10656"/>
                  </a:lnTo>
                  <a:lnTo>
                    <a:pt x="2678" y="10656"/>
                  </a:lnTo>
                  <a:lnTo>
                    <a:pt x="2678" y="1339"/>
                  </a:lnTo>
                  <a:lnTo>
                    <a:pt x="2622" y="1060"/>
                  </a:lnTo>
                  <a:lnTo>
                    <a:pt x="2566" y="837"/>
                  </a:lnTo>
                  <a:lnTo>
                    <a:pt x="2455" y="558"/>
                  </a:lnTo>
                  <a:lnTo>
                    <a:pt x="2288" y="391"/>
                  </a:lnTo>
                  <a:lnTo>
                    <a:pt x="2064" y="224"/>
                  </a:lnTo>
                  <a:lnTo>
                    <a:pt x="1841" y="112"/>
                  </a:lnTo>
                  <a:lnTo>
                    <a:pt x="156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8"/>
            <p:cNvSpPr/>
            <p:nvPr/>
          </p:nvSpPr>
          <p:spPr>
            <a:xfrm>
              <a:off x="4383225" y="4586225"/>
              <a:ext cx="66975" cy="266400"/>
            </a:xfrm>
            <a:custGeom>
              <a:rect b="b" l="l" r="r" t="t"/>
              <a:pathLst>
                <a:path extrusionOk="0" fill="none" h="10656" w="2679">
                  <a:moveTo>
                    <a:pt x="1339" y="0"/>
                  </a:moveTo>
                  <a:lnTo>
                    <a:pt x="1339" y="0"/>
                  </a:lnTo>
                  <a:lnTo>
                    <a:pt x="1060" y="0"/>
                  </a:lnTo>
                  <a:lnTo>
                    <a:pt x="781" y="112"/>
                  </a:lnTo>
                  <a:lnTo>
                    <a:pt x="558" y="224"/>
                  </a:lnTo>
                  <a:lnTo>
                    <a:pt x="391" y="391"/>
                  </a:lnTo>
                  <a:lnTo>
                    <a:pt x="223" y="558"/>
                  </a:lnTo>
                  <a:lnTo>
                    <a:pt x="56" y="837"/>
                  </a:lnTo>
                  <a:lnTo>
                    <a:pt x="0" y="1060"/>
                  </a:lnTo>
                  <a:lnTo>
                    <a:pt x="0" y="1339"/>
                  </a:lnTo>
                  <a:lnTo>
                    <a:pt x="0" y="10656"/>
                  </a:lnTo>
                  <a:lnTo>
                    <a:pt x="2678" y="10656"/>
                  </a:lnTo>
                  <a:lnTo>
                    <a:pt x="2678" y="1339"/>
                  </a:lnTo>
                  <a:lnTo>
                    <a:pt x="2678" y="1339"/>
                  </a:lnTo>
                  <a:lnTo>
                    <a:pt x="2622" y="1060"/>
                  </a:lnTo>
                  <a:lnTo>
                    <a:pt x="2566" y="837"/>
                  </a:lnTo>
                  <a:lnTo>
                    <a:pt x="2455" y="558"/>
                  </a:lnTo>
                  <a:lnTo>
                    <a:pt x="2288" y="391"/>
                  </a:lnTo>
                  <a:lnTo>
                    <a:pt x="2064" y="224"/>
                  </a:lnTo>
                  <a:lnTo>
                    <a:pt x="1841" y="112"/>
                  </a:lnTo>
                  <a:lnTo>
                    <a:pt x="1562" y="0"/>
                  </a:lnTo>
                  <a:lnTo>
                    <a:pt x="1339" y="0"/>
                  </a:lnTo>
                  <a:lnTo>
                    <a:pt x="133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8"/>
            <p:cNvSpPr/>
            <p:nvPr/>
          </p:nvSpPr>
          <p:spPr>
            <a:xfrm>
              <a:off x="4416700" y="45862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8"/>
            <p:cNvSpPr/>
            <p:nvPr/>
          </p:nvSpPr>
          <p:spPr>
            <a:xfrm>
              <a:off x="4174000" y="4483025"/>
              <a:ext cx="66975" cy="369600"/>
            </a:xfrm>
            <a:custGeom>
              <a:rect b="b" l="l" r="r" t="t"/>
              <a:pathLst>
                <a:path extrusionOk="0" h="14784" w="2679">
                  <a:moveTo>
                    <a:pt x="1061" y="0"/>
                  </a:moveTo>
                  <a:lnTo>
                    <a:pt x="838" y="56"/>
                  </a:lnTo>
                  <a:lnTo>
                    <a:pt x="615" y="223"/>
                  </a:lnTo>
                  <a:lnTo>
                    <a:pt x="391" y="391"/>
                  </a:lnTo>
                  <a:lnTo>
                    <a:pt x="224" y="558"/>
                  </a:lnTo>
                  <a:lnTo>
                    <a:pt x="112" y="781"/>
                  </a:lnTo>
                  <a:lnTo>
                    <a:pt x="1" y="1060"/>
                  </a:lnTo>
                  <a:lnTo>
                    <a:pt x="1" y="1339"/>
                  </a:lnTo>
                  <a:lnTo>
                    <a:pt x="1" y="14784"/>
                  </a:lnTo>
                  <a:lnTo>
                    <a:pt x="2679" y="14784"/>
                  </a:lnTo>
                  <a:lnTo>
                    <a:pt x="2679" y="1339"/>
                  </a:lnTo>
                  <a:lnTo>
                    <a:pt x="2679" y="1060"/>
                  </a:lnTo>
                  <a:lnTo>
                    <a:pt x="2567" y="781"/>
                  </a:lnTo>
                  <a:lnTo>
                    <a:pt x="2456" y="558"/>
                  </a:lnTo>
                  <a:lnTo>
                    <a:pt x="2288" y="391"/>
                  </a:lnTo>
                  <a:lnTo>
                    <a:pt x="2065" y="223"/>
                  </a:lnTo>
                  <a:lnTo>
                    <a:pt x="1842" y="56"/>
                  </a:lnTo>
                  <a:lnTo>
                    <a:pt x="161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8"/>
            <p:cNvSpPr/>
            <p:nvPr/>
          </p:nvSpPr>
          <p:spPr>
            <a:xfrm>
              <a:off x="4174000" y="4483025"/>
              <a:ext cx="66975" cy="369600"/>
            </a:xfrm>
            <a:custGeom>
              <a:rect b="b" l="l" r="r" t="t"/>
              <a:pathLst>
                <a:path extrusionOk="0" fill="none" h="14784" w="2679">
                  <a:moveTo>
                    <a:pt x="1340" y="0"/>
                  </a:moveTo>
                  <a:lnTo>
                    <a:pt x="1340" y="0"/>
                  </a:lnTo>
                  <a:lnTo>
                    <a:pt x="1061" y="0"/>
                  </a:lnTo>
                  <a:lnTo>
                    <a:pt x="838" y="56"/>
                  </a:lnTo>
                  <a:lnTo>
                    <a:pt x="615" y="223"/>
                  </a:lnTo>
                  <a:lnTo>
                    <a:pt x="391" y="391"/>
                  </a:lnTo>
                  <a:lnTo>
                    <a:pt x="224" y="558"/>
                  </a:lnTo>
                  <a:lnTo>
                    <a:pt x="112" y="781"/>
                  </a:lnTo>
                  <a:lnTo>
                    <a:pt x="1" y="1060"/>
                  </a:lnTo>
                  <a:lnTo>
                    <a:pt x="1" y="1339"/>
                  </a:lnTo>
                  <a:lnTo>
                    <a:pt x="1" y="14784"/>
                  </a:lnTo>
                  <a:lnTo>
                    <a:pt x="2679" y="14784"/>
                  </a:lnTo>
                  <a:lnTo>
                    <a:pt x="2679" y="1339"/>
                  </a:lnTo>
                  <a:lnTo>
                    <a:pt x="2679" y="1339"/>
                  </a:lnTo>
                  <a:lnTo>
                    <a:pt x="2679" y="1060"/>
                  </a:lnTo>
                  <a:lnTo>
                    <a:pt x="2567" y="781"/>
                  </a:lnTo>
                  <a:lnTo>
                    <a:pt x="2456" y="558"/>
                  </a:lnTo>
                  <a:lnTo>
                    <a:pt x="2288" y="391"/>
                  </a:lnTo>
                  <a:lnTo>
                    <a:pt x="2065" y="223"/>
                  </a:lnTo>
                  <a:lnTo>
                    <a:pt x="1842" y="56"/>
                  </a:lnTo>
                  <a:lnTo>
                    <a:pt x="1619" y="0"/>
                  </a:lnTo>
                  <a:lnTo>
                    <a:pt x="1340" y="0"/>
                  </a:lnTo>
                  <a:lnTo>
                    <a:pt x="134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8"/>
            <p:cNvSpPr/>
            <p:nvPr/>
          </p:nvSpPr>
          <p:spPr>
            <a:xfrm>
              <a:off x="4207475" y="4483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8"/>
            <p:cNvSpPr/>
            <p:nvPr/>
          </p:nvSpPr>
          <p:spPr>
            <a:xfrm>
              <a:off x="3964800" y="4586225"/>
              <a:ext cx="66975" cy="266400"/>
            </a:xfrm>
            <a:custGeom>
              <a:rect b="b" l="l" r="r" t="t"/>
              <a:pathLst>
                <a:path extrusionOk="0" h="10656" w="2679">
                  <a:moveTo>
                    <a:pt x="1116" y="0"/>
                  </a:moveTo>
                  <a:lnTo>
                    <a:pt x="837" y="112"/>
                  </a:lnTo>
                  <a:lnTo>
                    <a:pt x="614" y="224"/>
                  </a:lnTo>
                  <a:lnTo>
                    <a:pt x="391" y="391"/>
                  </a:lnTo>
                  <a:lnTo>
                    <a:pt x="224" y="558"/>
                  </a:lnTo>
                  <a:lnTo>
                    <a:pt x="112" y="837"/>
                  </a:lnTo>
                  <a:lnTo>
                    <a:pt x="56" y="1060"/>
                  </a:lnTo>
                  <a:lnTo>
                    <a:pt x="1" y="1339"/>
                  </a:lnTo>
                  <a:lnTo>
                    <a:pt x="1" y="10656"/>
                  </a:lnTo>
                  <a:lnTo>
                    <a:pt x="2678" y="10656"/>
                  </a:lnTo>
                  <a:lnTo>
                    <a:pt x="2678" y="1339"/>
                  </a:lnTo>
                  <a:lnTo>
                    <a:pt x="2678" y="1060"/>
                  </a:lnTo>
                  <a:lnTo>
                    <a:pt x="2623" y="837"/>
                  </a:lnTo>
                  <a:lnTo>
                    <a:pt x="2455" y="558"/>
                  </a:lnTo>
                  <a:lnTo>
                    <a:pt x="2288" y="391"/>
                  </a:lnTo>
                  <a:lnTo>
                    <a:pt x="2121" y="224"/>
                  </a:lnTo>
                  <a:lnTo>
                    <a:pt x="1897" y="112"/>
                  </a:lnTo>
                  <a:lnTo>
                    <a:pt x="161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8"/>
            <p:cNvSpPr/>
            <p:nvPr/>
          </p:nvSpPr>
          <p:spPr>
            <a:xfrm>
              <a:off x="3964800" y="4586225"/>
              <a:ext cx="66975" cy="266400"/>
            </a:xfrm>
            <a:custGeom>
              <a:rect b="b" l="l" r="r" t="t"/>
              <a:pathLst>
                <a:path extrusionOk="0" fill="none" h="10656" w="2679">
                  <a:moveTo>
                    <a:pt x="1339" y="0"/>
                  </a:moveTo>
                  <a:lnTo>
                    <a:pt x="1339" y="0"/>
                  </a:lnTo>
                  <a:lnTo>
                    <a:pt x="1116" y="0"/>
                  </a:lnTo>
                  <a:lnTo>
                    <a:pt x="837" y="112"/>
                  </a:lnTo>
                  <a:lnTo>
                    <a:pt x="614" y="224"/>
                  </a:lnTo>
                  <a:lnTo>
                    <a:pt x="391" y="391"/>
                  </a:lnTo>
                  <a:lnTo>
                    <a:pt x="224" y="558"/>
                  </a:lnTo>
                  <a:lnTo>
                    <a:pt x="112" y="837"/>
                  </a:lnTo>
                  <a:lnTo>
                    <a:pt x="56" y="1060"/>
                  </a:lnTo>
                  <a:lnTo>
                    <a:pt x="1" y="1339"/>
                  </a:lnTo>
                  <a:lnTo>
                    <a:pt x="1" y="10656"/>
                  </a:lnTo>
                  <a:lnTo>
                    <a:pt x="2678" y="10656"/>
                  </a:lnTo>
                  <a:lnTo>
                    <a:pt x="2678" y="1339"/>
                  </a:lnTo>
                  <a:lnTo>
                    <a:pt x="2678" y="1339"/>
                  </a:lnTo>
                  <a:lnTo>
                    <a:pt x="2678" y="1060"/>
                  </a:lnTo>
                  <a:lnTo>
                    <a:pt x="2623" y="837"/>
                  </a:lnTo>
                  <a:lnTo>
                    <a:pt x="2455" y="558"/>
                  </a:lnTo>
                  <a:lnTo>
                    <a:pt x="2288" y="391"/>
                  </a:lnTo>
                  <a:lnTo>
                    <a:pt x="2121" y="224"/>
                  </a:lnTo>
                  <a:lnTo>
                    <a:pt x="1897" y="112"/>
                  </a:lnTo>
                  <a:lnTo>
                    <a:pt x="1618" y="0"/>
                  </a:lnTo>
                  <a:lnTo>
                    <a:pt x="1339" y="0"/>
                  </a:lnTo>
                  <a:lnTo>
                    <a:pt x="133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8"/>
            <p:cNvSpPr/>
            <p:nvPr/>
          </p:nvSpPr>
          <p:spPr>
            <a:xfrm>
              <a:off x="3998275" y="45862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 name="Google Shape;809;p48"/>
          <p:cNvGrpSpPr/>
          <p:nvPr/>
        </p:nvGrpSpPr>
        <p:grpSpPr>
          <a:xfrm>
            <a:off x="1515200" y="5791470"/>
            <a:ext cx="1467893" cy="2027310"/>
            <a:chOff x="5727725" y="2568075"/>
            <a:chExt cx="1654150" cy="2284550"/>
          </a:xfrm>
        </p:grpSpPr>
        <p:sp>
          <p:nvSpPr>
            <p:cNvPr id="810" name="Google Shape;810;p48"/>
            <p:cNvSpPr/>
            <p:nvPr/>
          </p:nvSpPr>
          <p:spPr>
            <a:xfrm>
              <a:off x="5844875" y="3216625"/>
              <a:ext cx="613700" cy="613675"/>
            </a:xfrm>
            <a:custGeom>
              <a:rect b="b" l="l" r="r" t="t"/>
              <a:pathLst>
                <a:path extrusionOk="0" h="24547" w="24548">
                  <a:moveTo>
                    <a:pt x="17909" y="0"/>
                  </a:moveTo>
                  <a:lnTo>
                    <a:pt x="224" y="17629"/>
                  </a:lnTo>
                  <a:lnTo>
                    <a:pt x="57" y="17852"/>
                  </a:lnTo>
                  <a:lnTo>
                    <a:pt x="1" y="18020"/>
                  </a:lnTo>
                  <a:lnTo>
                    <a:pt x="1" y="18243"/>
                  </a:lnTo>
                  <a:lnTo>
                    <a:pt x="57" y="18466"/>
                  </a:lnTo>
                  <a:lnTo>
                    <a:pt x="168" y="18633"/>
                  </a:lnTo>
                  <a:lnTo>
                    <a:pt x="280" y="18801"/>
                  </a:lnTo>
                  <a:lnTo>
                    <a:pt x="503" y="18912"/>
                  </a:lnTo>
                  <a:lnTo>
                    <a:pt x="726" y="18912"/>
                  </a:lnTo>
                  <a:lnTo>
                    <a:pt x="5412" y="19080"/>
                  </a:lnTo>
                  <a:lnTo>
                    <a:pt x="5580" y="23822"/>
                  </a:lnTo>
                  <a:lnTo>
                    <a:pt x="5635" y="24045"/>
                  </a:lnTo>
                  <a:lnTo>
                    <a:pt x="5747" y="24212"/>
                  </a:lnTo>
                  <a:lnTo>
                    <a:pt x="5859" y="24380"/>
                  </a:lnTo>
                  <a:lnTo>
                    <a:pt x="6082" y="24491"/>
                  </a:lnTo>
                  <a:lnTo>
                    <a:pt x="6249" y="24547"/>
                  </a:lnTo>
                  <a:lnTo>
                    <a:pt x="6472" y="24547"/>
                  </a:lnTo>
                  <a:lnTo>
                    <a:pt x="6695" y="24435"/>
                  </a:lnTo>
                  <a:lnTo>
                    <a:pt x="6863" y="24324"/>
                  </a:lnTo>
                  <a:lnTo>
                    <a:pt x="24548" y="6639"/>
                  </a:lnTo>
                  <a:lnTo>
                    <a:pt x="17909"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8"/>
            <p:cNvSpPr/>
            <p:nvPr/>
          </p:nvSpPr>
          <p:spPr>
            <a:xfrm>
              <a:off x="5844875" y="3216625"/>
              <a:ext cx="613700" cy="613675"/>
            </a:xfrm>
            <a:custGeom>
              <a:rect b="b" l="l" r="r" t="t"/>
              <a:pathLst>
                <a:path extrusionOk="0" fill="none" h="24547" w="24548">
                  <a:moveTo>
                    <a:pt x="24548" y="6639"/>
                  </a:moveTo>
                  <a:lnTo>
                    <a:pt x="6863" y="24324"/>
                  </a:lnTo>
                  <a:lnTo>
                    <a:pt x="6863" y="24324"/>
                  </a:lnTo>
                  <a:lnTo>
                    <a:pt x="6695" y="24435"/>
                  </a:lnTo>
                  <a:lnTo>
                    <a:pt x="6472" y="24547"/>
                  </a:lnTo>
                  <a:lnTo>
                    <a:pt x="6249" y="24547"/>
                  </a:lnTo>
                  <a:lnTo>
                    <a:pt x="6082" y="24491"/>
                  </a:lnTo>
                  <a:lnTo>
                    <a:pt x="5859" y="24380"/>
                  </a:lnTo>
                  <a:lnTo>
                    <a:pt x="5747" y="24212"/>
                  </a:lnTo>
                  <a:lnTo>
                    <a:pt x="5635" y="24045"/>
                  </a:lnTo>
                  <a:lnTo>
                    <a:pt x="5580" y="23822"/>
                  </a:lnTo>
                  <a:lnTo>
                    <a:pt x="5412" y="19080"/>
                  </a:lnTo>
                  <a:lnTo>
                    <a:pt x="726" y="18912"/>
                  </a:lnTo>
                  <a:lnTo>
                    <a:pt x="726" y="18912"/>
                  </a:lnTo>
                  <a:lnTo>
                    <a:pt x="503" y="18912"/>
                  </a:lnTo>
                  <a:lnTo>
                    <a:pt x="280" y="18801"/>
                  </a:lnTo>
                  <a:lnTo>
                    <a:pt x="168" y="18633"/>
                  </a:lnTo>
                  <a:lnTo>
                    <a:pt x="57" y="18466"/>
                  </a:lnTo>
                  <a:lnTo>
                    <a:pt x="1" y="18243"/>
                  </a:lnTo>
                  <a:lnTo>
                    <a:pt x="1" y="18020"/>
                  </a:lnTo>
                  <a:lnTo>
                    <a:pt x="57" y="17852"/>
                  </a:lnTo>
                  <a:lnTo>
                    <a:pt x="224" y="17629"/>
                  </a:lnTo>
                  <a:lnTo>
                    <a:pt x="17909" y="0"/>
                  </a:lnTo>
                  <a:lnTo>
                    <a:pt x="24548" y="66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8"/>
            <p:cNvSpPr/>
            <p:nvPr/>
          </p:nvSpPr>
          <p:spPr>
            <a:xfrm>
              <a:off x="6458550" y="33825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8"/>
            <p:cNvSpPr/>
            <p:nvPr/>
          </p:nvSpPr>
          <p:spPr>
            <a:xfrm>
              <a:off x="5798850" y="3098075"/>
              <a:ext cx="644400" cy="235725"/>
            </a:xfrm>
            <a:custGeom>
              <a:rect b="b" l="l" r="r" t="t"/>
              <a:pathLst>
                <a:path extrusionOk="0" h="9429" w="25776">
                  <a:moveTo>
                    <a:pt x="782" y="0"/>
                  </a:moveTo>
                  <a:lnTo>
                    <a:pt x="559" y="56"/>
                  </a:lnTo>
                  <a:lnTo>
                    <a:pt x="336" y="167"/>
                  </a:lnTo>
                  <a:lnTo>
                    <a:pt x="168" y="279"/>
                  </a:lnTo>
                  <a:lnTo>
                    <a:pt x="57" y="446"/>
                  </a:lnTo>
                  <a:lnTo>
                    <a:pt x="1" y="669"/>
                  </a:lnTo>
                  <a:lnTo>
                    <a:pt x="1" y="893"/>
                  </a:lnTo>
                  <a:lnTo>
                    <a:pt x="112" y="1116"/>
                  </a:lnTo>
                  <a:lnTo>
                    <a:pt x="224" y="1283"/>
                  </a:lnTo>
                  <a:lnTo>
                    <a:pt x="3460" y="4742"/>
                  </a:lnTo>
                  <a:lnTo>
                    <a:pt x="224" y="8145"/>
                  </a:lnTo>
                  <a:lnTo>
                    <a:pt x="112" y="8368"/>
                  </a:lnTo>
                  <a:lnTo>
                    <a:pt x="1" y="8536"/>
                  </a:lnTo>
                  <a:lnTo>
                    <a:pt x="1" y="8759"/>
                  </a:lnTo>
                  <a:lnTo>
                    <a:pt x="57" y="8982"/>
                  </a:lnTo>
                  <a:lnTo>
                    <a:pt x="168" y="9149"/>
                  </a:lnTo>
                  <a:lnTo>
                    <a:pt x="336" y="9317"/>
                  </a:lnTo>
                  <a:lnTo>
                    <a:pt x="559" y="9373"/>
                  </a:lnTo>
                  <a:lnTo>
                    <a:pt x="782" y="9428"/>
                  </a:lnTo>
                  <a:lnTo>
                    <a:pt x="25775" y="9428"/>
                  </a:lnTo>
                  <a:lnTo>
                    <a:pt x="25775" y="0"/>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8"/>
            <p:cNvSpPr/>
            <p:nvPr/>
          </p:nvSpPr>
          <p:spPr>
            <a:xfrm>
              <a:off x="5798850" y="3098075"/>
              <a:ext cx="644400" cy="235725"/>
            </a:xfrm>
            <a:custGeom>
              <a:rect b="b" l="l" r="r" t="t"/>
              <a:pathLst>
                <a:path extrusionOk="0" fill="none" h="9429" w="25776">
                  <a:moveTo>
                    <a:pt x="25775" y="9428"/>
                  </a:moveTo>
                  <a:lnTo>
                    <a:pt x="782" y="9428"/>
                  </a:lnTo>
                  <a:lnTo>
                    <a:pt x="782" y="9428"/>
                  </a:lnTo>
                  <a:lnTo>
                    <a:pt x="559" y="9373"/>
                  </a:lnTo>
                  <a:lnTo>
                    <a:pt x="336" y="9317"/>
                  </a:lnTo>
                  <a:lnTo>
                    <a:pt x="168" y="9149"/>
                  </a:lnTo>
                  <a:lnTo>
                    <a:pt x="57" y="8982"/>
                  </a:lnTo>
                  <a:lnTo>
                    <a:pt x="1" y="8759"/>
                  </a:lnTo>
                  <a:lnTo>
                    <a:pt x="1" y="8536"/>
                  </a:lnTo>
                  <a:lnTo>
                    <a:pt x="112" y="8368"/>
                  </a:lnTo>
                  <a:lnTo>
                    <a:pt x="224" y="8145"/>
                  </a:lnTo>
                  <a:lnTo>
                    <a:pt x="3460" y="4742"/>
                  </a:lnTo>
                  <a:lnTo>
                    <a:pt x="224" y="1283"/>
                  </a:lnTo>
                  <a:lnTo>
                    <a:pt x="224" y="1283"/>
                  </a:lnTo>
                  <a:lnTo>
                    <a:pt x="112" y="1116"/>
                  </a:lnTo>
                  <a:lnTo>
                    <a:pt x="1" y="893"/>
                  </a:lnTo>
                  <a:lnTo>
                    <a:pt x="1" y="669"/>
                  </a:lnTo>
                  <a:lnTo>
                    <a:pt x="57" y="446"/>
                  </a:lnTo>
                  <a:lnTo>
                    <a:pt x="168" y="279"/>
                  </a:lnTo>
                  <a:lnTo>
                    <a:pt x="336" y="167"/>
                  </a:lnTo>
                  <a:lnTo>
                    <a:pt x="559" y="56"/>
                  </a:lnTo>
                  <a:lnTo>
                    <a:pt x="782" y="0"/>
                  </a:lnTo>
                  <a:lnTo>
                    <a:pt x="25775" y="0"/>
                  </a:lnTo>
                  <a:lnTo>
                    <a:pt x="25775" y="942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8"/>
            <p:cNvSpPr/>
            <p:nvPr/>
          </p:nvSpPr>
          <p:spPr>
            <a:xfrm>
              <a:off x="6443225" y="33337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8"/>
            <p:cNvSpPr/>
            <p:nvPr/>
          </p:nvSpPr>
          <p:spPr>
            <a:xfrm>
              <a:off x="5949475" y="3277975"/>
              <a:ext cx="205050" cy="205050"/>
            </a:xfrm>
            <a:custGeom>
              <a:rect b="b" l="l" r="r" t="t"/>
              <a:pathLst>
                <a:path extrusionOk="0" h="8202" w="8202">
                  <a:moveTo>
                    <a:pt x="3683" y="1"/>
                  </a:moveTo>
                  <a:lnTo>
                    <a:pt x="3237" y="112"/>
                  </a:lnTo>
                  <a:lnTo>
                    <a:pt x="2846" y="168"/>
                  </a:lnTo>
                  <a:lnTo>
                    <a:pt x="2511" y="335"/>
                  </a:lnTo>
                  <a:lnTo>
                    <a:pt x="2121" y="503"/>
                  </a:lnTo>
                  <a:lnTo>
                    <a:pt x="1786" y="726"/>
                  </a:lnTo>
                  <a:lnTo>
                    <a:pt x="1451" y="949"/>
                  </a:lnTo>
                  <a:lnTo>
                    <a:pt x="1173" y="1228"/>
                  </a:lnTo>
                  <a:lnTo>
                    <a:pt x="949" y="1507"/>
                  </a:lnTo>
                  <a:lnTo>
                    <a:pt x="670" y="1786"/>
                  </a:lnTo>
                  <a:lnTo>
                    <a:pt x="503" y="2121"/>
                  </a:lnTo>
                  <a:lnTo>
                    <a:pt x="336" y="2511"/>
                  </a:lnTo>
                  <a:lnTo>
                    <a:pt x="168" y="2902"/>
                  </a:lnTo>
                  <a:lnTo>
                    <a:pt x="57" y="3292"/>
                  </a:lnTo>
                  <a:lnTo>
                    <a:pt x="1" y="3683"/>
                  </a:lnTo>
                  <a:lnTo>
                    <a:pt x="1" y="4073"/>
                  </a:lnTo>
                  <a:lnTo>
                    <a:pt x="1" y="4520"/>
                  </a:lnTo>
                  <a:lnTo>
                    <a:pt x="57" y="4910"/>
                  </a:lnTo>
                  <a:lnTo>
                    <a:pt x="168" y="5301"/>
                  </a:lnTo>
                  <a:lnTo>
                    <a:pt x="336" y="5691"/>
                  </a:lnTo>
                  <a:lnTo>
                    <a:pt x="503" y="6026"/>
                  </a:lnTo>
                  <a:lnTo>
                    <a:pt x="670" y="6361"/>
                  </a:lnTo>
                  <a:lnTo>
                    <a:pt x="949" y="6695"/>
                  </a:lnTo>
                  <a:lnTo>
                    <a:pt x="1173" y="6974"/>
                  </a:lnTo>
                  <a:lnTo>
                    <a:pt x="1451" y="7253"/>
                  </a:lnTo>
                  <a:lnTo>
                    <a:pt x="1786" y="7476"/>
                  </a:lnTo>
                  <a:lnTo>
                    <a:pt x="2121" y="7700"/>
                  </a:lnTo>
                  <a:lnTo>
                    <a:pt x="2511" y="7867"/>
                  </a:lnTo>
                  <a:lnTo>
                    <a:pt x="2846" y="7979"/>
                  </a:lnTo>
                  <a:lnTo>
                    <a:pt x="3237" y="8090"/>
                  </a:lnTo>
                  <a:lnTo>
                    <a:pt x="3683" y="8146"/>
                  </a:lnTo>
                  <a:lnTo>
                    <a:pt x="4074" y="8202"/>
                  </a:lnTo>
                  <a:lnTo>
                    <a:pt x="8202" y="8202"/>
                  </a:lnTo>
                  <a:lnTo>
                    <a:pt x="8202"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8"/>
            <p:cNvSpPr/>
            <p:nvPr/>
          </p:nvSpPr>
          <p:spPr>
            <a:xfrm>
              <a:off x="5949475" y="3277975"/>
              <a:ext cx="205050" cy="205050"/>
            </a:xfrm>
            <a:custGeom>
              <a:rect b="b" l="l" r="r" t="t"/>
              <a:pathLst>
                <a:path extrusionOk="0" fill="none" h="8202" w="8202">
                  <a:moveTo>
                    <a:pt x="4074" y="8202"/>
                  </a:moveTo>
                  <a:lnTo>
                    <a:pt x="8202" y="8202"/>
                  </a:lnTo>
                  <a:lnTo>
                    <a:pt x="8202" y="1"/>
                  </a:lnTo>
                  <a:lnTo>
                    <a:pt x="4074" y="1"/>
                  </a:lnTo>
                  <a:lnTo>
                    <a:pt x="4074" y="1"/>
                  </a:lnTo>
                  <a:lnTo>
                    <a:pt x="3683" y="1"/>
                  </a:lnTo>
                  <a:lnTo>
                    <a:pt x="3237" y="112"/>
                  </a:lnTo>
                  <a:lnTo>
                    <a:pt x="2846" y="168"/>
                  </a:lnTo>
                  <a:lnTo>
                    <a:pt x="2511" y="335"/>
                  </a:lnTo>
                  <a:lnTo>
                    <a:pt x="2121" y="503"/>
                  </a:lnTo>
                  <a:lnTo>
                    <a:pt x="1786" y="726"/>
                  </a:lnTo>
                  <a:lnTo>
                    <a:pt x="1451" y="949"/>
                  </a:lnTo>
                  <a:lnTo>
                    <a:pt x="1173" y="1228"/>
                  </a:lnTo>
                  <a:lnTo>
                    <a:pt x="949" y="1507"/>
                  </a:lnTo>
                  <a:lnTo>
                    <a:pt x="670" y="1786"/>
                  </a:lnTo>
                  <a:lnTo>
                    <a:pt x="503" y="2121"/>
                  </a:lnTo>
                  <a:lnTo>
                    <a:pt x="336" y="2511"/>
                  </a:lnTo>
                  <a:lnTo>
                    <a:pt x="168" y="2902"/>
                  </a:lnTo>
                  <a:lnTo>
                    <a:pt x="57" y="3292"/>
                  </a:lnTo>
                  <a:lnTo>
                    <a:pt x="1" y="3683"/>
                  </a:lnTo>
                  <a:lnTo>
                    <a:pt x="1" y="4073"/>
                  </a:lnTo>
                  <a:lnTo>
                    <a:pt x="1" y="4073"/>
                  </a:lnTo>
                  <a:lnTo>
                    <a:pt x="1" y="4520"/>
                  </a:lnTo>
                  <a:lnTo>
                    <a:pt x="57" y="4910"/>
                  </a:lnTo>
                  <a:lnTo>
                    <a:pt x="168" y="5301"/>
                  </a:lnTo>
                  <a:lnTo>
                    <a:pt x="336" y="5691"/>
                  </a:lnTo>
                  <a:lnTo>
                    <a:pt x="503" y="6026"/>
                  </a:lnTo>
                  <a:lnTo>
                    <a:pt x="670" y="6361"/>
                  </a:lnTo>
                  <a:lnTo>
                    <a:pt x="949" y="6695"/>
                  </a:lnTo>
                  <a:lnTo>
                    <a:pt x="1173" y="6974"/>
                  </a:lnTo>
                  <a:lnTo>
                    <a:pt x="1451" y="7253"/>
                  </a:lnTo>
                  <a:lnTo>
                    <a:pt x="1786" y="7476"/>
                  </a:lnTo>
                  <a:lnTo>
                    <a:pt x="2121" y="7700"/>
                  </a:lnTo>
                  <a:lnTo>
                    <a:pt x="2511" y="7867"/>
                  </a:lnTo>
                  <a:lnTo>
                    <a:pt x="2846" y="7979"/>
                  </a:lnTo>
                  <a:lnTo>
                    <a:pt x="3237" y="8090"/>
                  </a:lnTo>
                  <a:lnTo>
                    <a:pt x="3683" y="8146"/>
                  </a:lnTo>
                  <a:lnTo>
                    <a:pt x="4074" y="8202"/>
                  </a:lnTo>
                  <a:lnTo>
                    <a:pt x="4074" y="820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8"/>
            <p:cNvSpPr/>
            <p:nvPr/>
          </p:nvSpPr>
          <p:spPr>
            <a:xfrm>
              <a:off x="6051300" y="34830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8"/>
            <p:cNvSpPr/>
            <p:nvPr/>
          </p:nvSpPr>
          <p:spPr>
            <a:xfrm>
              <a:off x="6955075" y="3277975"/>
              <a:ext cx="205050" cy="205050"/>
            </a:xfrm>
            <a:custGeom>
              <a:rect b="b" l="l" r="r" t="t"/>
              <a:pathLst>
                <a:path extrusionOk="0" h="8202" w="8202">
                  <a:moveTo>
                    <a:pt x="1" y="1"/>
                  </a:moveTo>
                  <a:lnTo>
                    <a:pt x="1" y="8202"/>
                  </a:lnTo>
                  <a:lnTo>
                    <a:pt x="4129" y="8202"/>
                  </a:lnTo>
                  <a:lnTo>
                    <a:pt x="4520" y="8146"/>
                  </a:lnTo>
                  <a:lnTo>
                    <a:pt x="4966" y="8090"/>
                  </a:lnTo>
                  <a:lnTo>
                    <a:pt x="5356" y="7979"/>
                  </a:lnTo>
                  <a:lnTo>
                    <a:pt x="5747" y="7867"/>
                  </a:lnTo>
                  <a:lnTo>
                    <a:pt x="6082" y="7700"/>
                  </a:lnTo>
                  <a:lnTo>
                    <a:pt x="6416" y="7476"/>
                  </a:lnTo>
                  <a:lnTo>
                    <a:pt x="6751" y="7253"/>
                  </a:lnTo>
                  <a:lnTo>
                    <a:pt x="7030" y="6974"/>
                  </a:lnTo>
                  <a:lnTo>
                    <a:pt x="7309" y="6695"/>
                  </a:lnTo>
                  <a:lnTo>
                    <a:pt x="7532" y="6361"/>
                  </a:lnTo>
                  <a:lnTo>
                    <a:pt x="7700" y="6026"/>
                  </a:lnTo>
                  <a:lnTo>
                    <a:pt x="7923" y="5691"/>
                  </a:lnTo>
                  <a:lnTo>
                    <a:pt x="8034" y="5301"/>
                  </a:lnTo>
                  <a:lnTo>
                    <a:pt x="8146" y="4910"/>
                  </a:lnTo>
                  <a:lnTo>
                    <a:pt x="8202" y="4520"/>
                  </a:lnTo>
                  <a:lnTo>
                    <a:pt x="8202" y="4073"/>
                  </a:lnTo>
                  <a:lnTo>
                    <a:pt x="8202" y="3683"/>
                  </a:lnTo>
                  <a:lnTo>
                    <a:pt x="8146" y="3292"/>
                  </a:lnTo>
                  <a:lnTo>
                    <a:pt x="8034" y="2902"/>
                  </a:lnTo>
                  <a:lnTo>
                    <a:pt x="7923" y="2511"/>
                  </a:lnTo>
                  <a:lnTo>
                    <a:pt x="7700" y="2121"/>
                  </a:lnTo>
                  <a:lnTo>
                    <a:pt x="7532" y="1786"/>
                  </a:lnTo>
                  <a:lnTo>
                    <a:pt x="7309" y="1507"/>
                  </a:lnTo>
                  <a:lnTo>
                    <a:pt x="7030" y="1228"/>
                  </a:lnTo>
                  <a:lnTo>
                    <a:pt x="6751" y="949"/>
                  </a:lnTo>
                  <a:lnTo>
                    <a:pt x="6416" y="726"/>
                  </a:lnTo>
                  <a:lnTo>
                    <a:pt x="6082" y="503"/>
                  </a:lnTo>
                  <a:lnTo>
                    <a:pt x="5747" y="335"/>
                  </a:lnTo>
                  <a:lnTo>
                    <a:pt x="5356" y="168"/>
                  </a:lnTo>
                  <a:lnTo>
                    <a:pt x="4966" y="112"/>
                  </a:lnTo>
                  <a:lnTo>
                    <a:pt x="4520"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8"/>
            <p:cNvSpPr/>
            <p:nvPr/>
          </p:nvSpPr>
          <p:spPr>
            <a:xfrm>
              <a:off x="6955075" y="3277975"/>
              <a:ext cx="205050" cy="205050"/>
            </a:xfrm>
            <a:custGeom>
              <a:rect b="b" l="l" r="r" t="t"/>
              <a:pathLst>
                <a:path extrusionOk="0" fill="none" h="8202" w="8202">
                  <a:moveTo>
                    <a:pt x="4129" y="8202"/>
                  </a:moveTo>
                  <a:lnTo>
                    <a:pt x="1" y="8202"/>
                  </a:lnTo>
                  <a:lnTo>
                    <a:pt x="1" y="1"/>
                  </a:lnTo>
                  <a:lnTo>
                    <a:pt x="4129" y="1"/>
                  </a:lnTo>
                  <a:lnTo>
                    <a:pt x="4129" y="1"/>
                  </a:lnTo>
                  <a:lnTo>
                    <a:pt x="4520" y="1"/>
                  </a:lnTo>
                  <a:lnTo>
                    <a:pt x="4966" y="112"/>
                  </a:lnTo>
                  <a:lnTo>
                    <a:pt x="5356" y="168"/>
                  </a:lnTo>
                  <a:lnTo>
                    <a:pt x="5747" y="335"/>
                  </a:lnTo>
                  <a:lnTo>
                    <a:pt x="6082" y="503"/>
                  </a:lnTo>
                  <a:lnTo>
                    <a:pt x="6416" y="726"/>
                  </a:lnTo>
                  <a:lnTo>
                    <a:pt x="6751" y="949"/>
                  </a:lnTo>
                  <a:lnTo>
                    <a:pt x="7030" y="1228"/>
                  </a:lnTo>
                  <a:lnTo>
                    <a:pt x="7309" y="1507"/>
                  </a:lnTo>
                  <a:lnTo>
                    <a:pt x="7532" y="1786"/>
                  </a:lnTo>
                  <a:lnTo>
                    <a:pt x="7700" y="2121"/>
                  </a:lnTo>
                  <a:lnTo>
                    <a:pt x="7923" y="2511"/>
                  </a:lnTo>
                  <a:lnTo>
                    <a:pt x="8034" y="2902"/>
                  </a:lnTo>
                  <a:lnTo>
                    <a:pt x="8146" y="3292"/>
                  </a:lnTo>
                  <a:lnTo>
                    <a:pt x="8202" y="3683"/>
                  </a:lnTo>
                  <a:lnTo>
                    <a:pt x="8202" y="4073"/>
                  </a:lnTo>
                  <a:lnTo>
                    <a:pt x="8202" y="4073"/>
                  </a:lnTo>
                  <a:lnTo>
                    <a:pt x="8202" y="4520"/>
                  </a:lnTo>
                  <a:lnTo>
                    <a:pt x="8146" y="4910"/>
                  </a:lnTo>
                  <a:lnTo>
                    <a:pt x="8034" y="5301"/>
                  </a:lnTo>
                  <a:lnTo>
                    <a:pt x="7923" y="5691"/>
                  </a:lnTo>
                  <a:lnTo>
                    <a:pt x="7700" y="6026"/>
                  </a:lnTo>
                  <a:lnTo>
                    <a:pt x="7532" y="6361"/>
                  </a:lnTo>
                  <a:lnTo>
                    <a:pt x="7309" y="6695"/>
                  </a:lnTo>
                  <a:lnTo>
                    <a:pt x="7030" y="6974"/>
                  </a:lnTo>
                  <a:lnTo>
                    <a:pt x="6751" y="7253"/>
                  </a:lnTo>
                  <a:lnTo>
                    <a:pt x="6416" y="7476"/>
                  </a:lnTo>
                  <a:lnTo>
                    <a:pt x="6082" y="7700"/>
                  </a:lnTo>
                  <a:lnTo>
                    <a:pt x="5747" y="7867"/>
                  </a:lnTo>
                  <a:lnTo>
                    <a:pt x="5356" y="7979"/>
                  </a:lnTo>
                  <a:lnTo>
                    <a:pt x="4966" y="8090"/>
                  </a:lnTo>
                  <a:lnTo>
                    <a:pt x="4520" y="8146"/>
                  </a:lnTo>
                  <a:lnTo>
                    <a:pt x="4129" y="8202"/>
                  </a:lnTo>
                  <a:lnTo>
                    <a:pt x="4129" y="820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8"/>
            <p:cNvSpPr/>
            <p:nvPr/>
          </p:nvSpPr>
          <p:spPr>
            <a:xfrm>
              <a:off x="7058300" y="3483000"/>
              <a:ext cx="0" cy="25"/>
            </a:xfrm>
            <a:custGeom>
              <a:rect b="b" l="l" r="r" t="t"/>
              <a:pathLst>
                <a:path extrusionOk="0" fill="none" h="1" w="0">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8"/>
            <p:cNvSpPr/>
            <p:nvPr/>
          </p:nvSpPr>
          <p:spPr>
            <a:xfrm>
              <a:off x="6118250" y="2763325"/>
              <a:ext cx="873125" cy="1083725"/>
            </a:xfrm>
            <a:custGeom>
              <a:rect b="b" l="l" r="r" t="t"/>
              <a:pathLst>
                <a:path extrusionOk="0" h="43349" w="34925">
                  <a:moveTo>
                    <a:pt x="17462" y="1"/>
                  </a:moveTo>
                  <a:lnTo>
                    <a:pt x="16570" y="57"/>
                  </a:lnTo>
                  <a:lnTo>
                    <a:pt x="15677" y="112"/>
                  </a:lnTo>
                  <a:lnTo>
                    <a:pt x="14784" y="224"/>
                  </a:lnTo>
                  <a:lnTo>
                    <a:pt x="13948" y="391"/>
                  </a:lnTo>
                  <a:lnTo>
                    <a:pt x="13111" y="559"/>
                  </a:lnTo>
                  <a:lnTo>
                    <a:pt x="12274" y="782"/>
                  </a:lnTo>
                  <a:lnTo>
                    <a:pt x="11437" y="1061"/>
                  </a:lnTo>
                  <a:lnTo>
                    <a:pt x="10656" y="1395"/>
                  </a:lnTo>
                  <a:lnTo>
                    <a:pt x="9875" y="1730"/>
                  </a:lnTo>
                  <a:lnTo>
                    <a:pt x="9150" y="2121"/>
                  </a:lnTo>
                  <a:lnTo>
                    <a:pt x="8424" y="2511"/>
                  </a:lnTo>
                  <a:lnTo>
                    <a:pt x="7699" y="3013"/>
                  </a:lnTo>
                  <a:lnTo>
                    <a:pt x="7030" y="3460"/>
                  </a:lnTo>
                  <a:lnTo>
                    <a:pt x="6360" y="4018"/>
                  </a:lnTo>
                  <a:lnTo>
                    <a:pt x="5747" y="4520"/>
                  </a:lnTo>
                  <a:lnTo>
                    <a:pt x="5133" y="5133"/>
                  </a:lnTo>
                  <a:lnTo>
                    <a:pt x="4519" y="5747"/>
                  </a:lnTo>
                  <a:lnTo>
                    <a:pt x="4017" y="6361"/>
                  </a:lnTo>
                  <a:lnTo>
                    <a:pt x="3459" y="7030"/>
                  </a:lnTo>
                  <a:lnTo>
                    <a:pt x="3013" y="7700"/>
                  </a:lnTo>
                  <a:lnTo>
                    <a:pt x="2567" y="8425"/>
                  </a:lnTo>
                  <a:lnTo>
                    <a:pt x="2120" y="9150"/>
                  </a:lnTo>
                  <a:lnTo>
                    <a:pt x="1730" y="9875"/>
                  </a:lnTo>
                  <a:lnTo>
                    <a:pt x="1395" y="10656"/>
                  </a:lnTo>
                  <a:lnTo>
                    <a:pt x="1060" y="11437"/>
                  </a:lnTo>
                  <a:lnTo>
                    <a:pt x="781" y="12274"/>
                  </a:lnTo>
                  <a:lnTo>
                    <a:pt x="558" y="13111"/>
                  </a:lnTo>
                  <a:lnTo>
                    <a:pt x="391" y="13948"/>
                  </a:lnTo>
                  <a:lnTo>
                    <a:pt x="224" y="14785"/>
                  </a:lnTo>
                  <a:lnTo>
                    <a:pt x="112" y="15677"/>
                  </a:lnTo>
                  <a:lnTo>
                    <a:pt x="56" y="16570"/>
                  </a:lnTo>
                  <a:lnTo>
                    <a:pt x="0" y="17463"/>
                  </a:lnTo>
                  <a:lnTo>
                    <a:pt x="0" y="25887"/>
                  </a:lnTo>
                  <a:lnTo>
                    <a:pt x="56" y="26779"/>
                  </a:lnTo>
                  <a:lnTo>
                    <a:pt x="112" y="27672"/>
                  </a:lnTo>
                  <a:lnTo>
                    <a:pt x="224" y="28509"/>
                  </a:lnTo>
                  <a:lnTo>
                    <a:pt x="391" y="29401"/>
                  </a:lnTo>
                  <a:lnTo>
                    <a:pt x="558" y="30238"/>
                  </a:lnTo>
                  <a:lnTo>
                    <a:pt x="781" y="31075"/>
                  </a:lnTo>
                  <a:lnTo>
                    <a:pt x="1060" y="31856"/>
                  </a:lnTo>
                  <a:lnTo>
                    <a:pt x="1395" y="32693"/>
                  </a:lnTo>
                  <a:lnTo>
                    <a:pt x="1730" y="33418"/>
                  </a:lnTo>
                  <a:lnTo>
                    <a:pt x="2120" y="34199"/>
                  </a:lnTo>
                  <a:lnTo>
                    <a:pt x="2567" y="34924"/>
                  </a:lnTo>
                  <a:lnTo>
                    <a:pt x="3013" y="35650"/>
                  </a:lnTo>
                  <a:lnTo>
                    <a:pt x="3459" y="36319"/>
                  </a:lnTo>
                  <a:lnTo>
                    <a:pt x="4017" y="36989"/>
                  </a:lnTo>
                  <a:lnTo>
                    <a:pt x="4519" y="37602"/>
                  </a:lnTo>
                  <a:lnTo>
                    <a:pt x="5133" y="38216"/>
                  </a:lnTo>
                  <a:lnTo>
                    <a:pt x="5747" y="38774"/>
                  </a:lnTo>
                  <a:lnTo>
                    <a:pt x="6360" y="39332"/>
                  </a:lnTo>
                  <a:lnTo>
                    <a:pt x="7030" y="39834"/>
                  </a:lnTo>
                  <a:lnTo>
                    <a:pt x="7699" y="40336"/>
                  </a:lnTo>
                  <a:lnTo>
                    <a:pt x="8424" y="40782"/>
                  </a:lnTo>
                  <a:lnTo>
                    <a:pt x="9150" y="41229"/>
                  </a:lnTo>
                  <a:lnTo>
                    <a:pt x="9875" y="41619"/>
                  </a:lnTo>
                  <a:lnTo>
                    <a:pt x="10656" y="41954"/>
                  </a:lnTo>
                  <a:lnTo>
                    <a:pt x="11437" y="42288"/>
                  </a:lnTo>
                  <a:lnTo>
                    <a:pt x="12274" y="42512"/>
                  </a:lnTo>
                  <a:lnTo>
                    <a:pt x="13111" y="42791"/>
                  </a:lnTo>
                  <a:lnTo>
                    <a:pt x="13948" y="42958"/>
                  </a:lnTo>
                  <a:lnTo>
                    <a:pt x="14784" y="43125"/>
                  </a:lnTo>
                  <a:lnTo>
                    <a:pt x="15677" y="43237"/>
                  </a:lnTo>
                  <a:lnTo>
                    <a:pt x="16570" y="43293"/>
                  </a:lnTo>
                  <a:lnTo>
                    <a:pt x="17462" y="43348"/>
                  </a:lnTo>
                  <a:lnTo>
                    <a:pt x="18355" y="43293"/>
                  </a:lnTo>
                  <a:lnTo>
                    <a:pt x="19248" y="43237"/>
                  </a:lnTo>
                  <a:lnTo>
                    <a:pt x="20140" y="43125"/>
                  </a:lnTo>
                  <a:lnTo>
                    <a:pt x="20977" y="42958"/>
                  </a:lnTo>
                  <a:lnTo>
                    <a:pt x="21814" y="42791"/>
                  </a:lnTo>
                  <a:lnTo>
                    <a:pt x="22651" y="42512"/>
                  </a:lnTo>
                  <a:lnTo>
                    <a:pt x="23487" y="42288"/>
                  </a:lnTo>
                  <a:lnTo>
                    <a:pt x="24269" y="41954"/>
                  </a:lnTo>
                  <a:lnTo>
                    <a:pt x="25050" y="41619"/>
                  </a:lnTo>
                  <a:lnTo>
                    <a:pt x="25775" y="41229"/>
                  </a:lnTo>
                  <a:lnTo>
                    <a:pt x="26500" y="40782"/>
                  </a:lnTo>
                  <a:lnTo>
                    <a:pt x="27225" y="40336"/>
                  </a:lnTo>
                  <a:lnTo>
                    <a:pt x="27895" y="39834"/>
                  </a:lnTo>
                  <a:lnTo>
                    <a:pt x="28564" y="39332"/>
                  </a:lnTo>
                  <a:lnTo>
                    <a:pt x="29178" y="38774"/>
                  </a:lnTo>
                  <a:lnTo>
                    <a:pt x="29792" y="38216"/>
                  </a:lnTo>
                  <a:lnTo>
                    <a:pt x="30405" y="37602"/>
                  </a:lnTo>
                  <a:lnTo>
                    <a:pt x="30907" y="36989"/>
                  </a:lnTo>
                  <a:lnTo>
                    <a:pt x="31465" y="36319"/>
                  </a:lnTo>
                  <a:lnTo>
                    <a:pt x="31912" y="35650"/>
                  </a:lnTo>
                  <a:lnTo>
                    <a:pt x="32414" y="34924"/>
                  </a:lnTo>
                  <a:lnTo>
                    <a:pt x="32804" y="34199"/>
                  </a:lnTo>
                  <a:lnTo>
                    <a:pt x="33195" y="33418"/>
                  </a:lnTo>
                  <a:lnTo>
                    <a:pt x="33529" y="32693"/>
                  </a:lnTo>
                  <a:lnTo>
                    <a:pt x="33864" y="31856"/>
                  </a:lnTo>
                  <a:lnTo>
                    <a:pt x="34143" y="31075"/>
                  </a:lnTo>
                  <a:lnTo>
                    <a:pt x="34366" y="30238"/>
                  </a:lnTo>
                  <a:lnTo>
                    <a:pt x="34534" y="29401"/>
                  </a:lnTo>
                  <a:lnTo>
                    <a:pt x="34701" y="28509"/>
                  </a:lnTo>
                  <a:lnTo>
                    <a:pt x="34813" y="27672"/>
                  </a:lnTo>
                  <a:lnTo>
                    <a:pt x="34868" y="26779"/>
                  </a:lnTo>
                  <a:lnTo>
                    <a:pt x="34924" y="25887"/>
                  </a:lnTo>
                  <a:lnTo>
                    <a:pt x="34924" y="17463"/>
                  </a:lnTo>
                  <a:lnTo>
                    <a:pt x="34868" y="16570"/>
                  </a:lnTo>
                  <a:lnTo>
                    <a:pt x="34813" y="15677"/>
                  </a:lnTo>
                  <a:lnTo>
                    <a:pt x="34701" y="14785"/>
                  </a:lnTo>
                  <a:lnTo>
                    <a:pt x="34534" y="13948"/>
                  </a:lnTo>
                  <a:lnTo>
                    <a:pt x="34366" y="13111"/>
                  </a:lnTo>
                  <a:lnTo>
                    <a:pt x="34143" y="12274"/>
                  </a:lnTo>
                  <a:lnTo>
                    <a:pt x="33864" y="11437"/>
                  </a:lnTo>
                  <a:lnTo>
                    <a:pt x="33529" y="10656"/>
                  </a:lnTo>
                  <a:lnTo>
                    <a:pt x="33195" y="9875"/>
                  </a:lnTo>
                  <a:lnTo>
                    <a:pt x="32804" y="9150"/>
                  </a:lnTo>
                  <a:lnTo>
                    <a:pt x="32414" y="8425"/>
                  </a:lnTo>
                  <a:lnTo>
                    <a:pt x="31912" y="7700"/>
                  </a:lnTo>
                  <a:lnTo>
                    <a:pt x="31465" y="7030"/>
                  </a:lnTo>
                  <a:lnTo>
                    <a:pt x="30907" y="6361"/>
                  </a:lnTo>
                  <a:lnTo>
                    <a:pt x="30405" y="5747"/>
                  </a:lnTo>
                  <a:lnTo>
                    <a:pt x="29792" y="5133"/>
                  </a:lnTo>
                  <a:lnTo>
                    <a:pt x="29178" y="4520"/>
                  </a:lnTo>
                  <a:lnTo>
                    <a:pt x="28564" y="4018"/>
                  </a:lnTo>
                  <a:lnTo>
                    <a:pt x="27895" y="3460"/>
                  </a:lnTo>
                  <a:lnTo>
                    <a:pt x="27225" y="3013"/>
                  </a:lnTo>
                  <a:lnTo>
                    <a:pt x="26500" y="2511"/>
                  </a:lnTo>
                  <a:lnTo>
                    <a:pt x="25775" y="2121"/>
                  </a:lnTo>
                  <a:lnTo>
                    <a:pt x="25050" y="1730"/>
                  </a:lnTo>
                  <a:lnTo>
                    <a:pt x="24269" y="1395"/>
                  </a:lnTo>
                  <a:lnTo>
                    <a:pt x="23487" y="1061"/>
                  </a:lnTo>
                  <a:lnTo>
                    <a:pt x="22651" y="782"/>
                  </a:lnTo>
                  <a:lnTo>
                    <a:pt x="21814" y="559"/>
                  </a:lnTo>
                  <a:lnTo>
                    <a:pt x="20977" y="391"/>
                  </a:lnTo>
                  <a:lnTo>
                    <a:pt x="20140" y="224"/>
                  </a:lnTo>
                  <a:lnTo>
                    <a:pt x="19248" y="112"/>
                  </a:lnTo>
                  <a:lnTo>
                    <a:pt x="18355" y="57"/>
                  </a:lnTo>
                  <a:lnTo>
                    <a:pt x="17462"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8"/>
            <p:cNvSpPr/>
            <p:nvPr/>
          </p:nvSpPr>
          <p:spPr>
            <a:xfrm>
              <a:off x="6118250" y="2763325"/>
              <a:ext cx="873125" cy="1083725"/>
            </a:xfrm>
            <a:custGeom>
              <a:rect b="b" l="l" r="r" t="t"/>
              <a:pathLst>
                <a:path extrusionOk="0" fill="none" h="43349" w="34925">
                  <a:moveTo>
                    <a:pt x="17462" y="1"/>
                  </a:moveTo>
                  <a:lnTo>
                    <a:pt x="17462" y="1"/>
                  </a:lnTo>
                  <a:lnTo>
                    <a:pt x="16570" y="57"/>
                  </a:lnTo>
                  <a:lnTo>
                    <a:pt x="15677" y="112"/>
                  </a:lnTo>
                  <a:lnTo>
                    <a:pt x="14784" y="224"/>
                  </a:lnTo>
                  <a:lnTo>
                    <a:pt x="13948" y="391"/>
                  </a:lnTo>
                  <a:lnTo>
                    <a:pt x="13111" y="559"/>
                  </a:lnTo>
                  <a:lnTo>
                    <a:pt x="12274" y="782"/>
                  </a:lnTo>
                  <a:lnTo>
                    <a:pt x="11437" y="1061"/>
                  </a:lnTo>
                  <a:lnTo>
                    <a:pt x="10656" y="1395"/>
                  </a:lnTo>
                  <a:lnTo>
                    <a:pt x="9875" y="1730"/>
                  </a:lnTo>
                  <a:lnTo>
                    <a:pt x="9150" y="2121"/>
                  </a:lnTo>
                  <a:lnTo>
                    <a:pt x="8424" y="2511"/>
                  </a:lnTo>
                  <a:lnTo>
                    <a:pt x="7699" y="3013"/>
                  </a:lnTo>
                  <a:lnTo>
                    <a:pt x="7030" y="3460"/>
                  </a:lnTo>
                  <a:lnTo>
                    <a:pt x="6360" y="4018"/>
                  </a:lnTo>
                  <a:lnTo>
                    <a:pt x="5747" y="4520"/>
                  </a:lnTo>
                  <a:lnTo>
                    <a:pt x="5133" y="5133"/>
                  </a:lnTo>
                  <a:lnTo>
                    <a:pt x="4519" y="5747"/>
                  </a:lnTo>
                  <a:lnTo>
                    <a:pt x="4017" y="6361"/>
                  </a:lnTo>
                  <a:lnTo>
                    <a:pt x="3459" y="7030"/>
                  </a:lnTo>
                  <a:lnTo>
                    <a:pt x="3013" y="7700"/>
                  </a:lnTo>
                  <a:lnTo>
                    <a:pt x="2567" y="8425"/>
                  </a:lnTo>
                  <a:lnTo>
                    <a:pt x="2120" y="9150"/>
                  </a:lnTo>
                  <a:lnTo>
                    <a:pt x="1730" y="9875"/>
                  </a:lnTo>
                  <a:lnTo>
                    <a:pt x="1395" y="10656"/>
                  </a:lnTo>
                  <a:lnTo>
                    <a:pt x="1060" y="11437"/>
                  </a:lnTo>
                  <a:lnTo>
                    <a:pt x="781" y="12274"/>
                  </a:lnTo>
                  <a:lnTo>
                    <a:pt x="558" y="13111"/>
                  </a:lnTo>
                  <a:lnTo>
                    <a:pt x="391" y="13948"/>
                  </a:lnTo>
                  <a:lnTo>
                    <a:pt x="224" y="14785"/>
                  </a:lnTo>
                  <a:lnTo>
                    <a:pt x="112" y="15677"/>
                  </a:lnTo>
                  <a:lnTo>
                    <a:pt x="56" y="16570"/>
                  </a:lnTo>
                  <a:lnTo>
                    <a:pt x="0" y="17463"/>
                  </a:lnTo>
                  <a:lnTo>
                    <a:pt x="0" y="25887"/>
                  </a:lnTo>
                  <a:lnTo>
                    <a:pt x="0" y="25887"/>
                  </a:lnTo>
                  <a:lnTo>
                    <a:pt x="56" y="26779"/>
                  </a:lnTo>
                  <a:lnTo>
                    <a:pt x="112" y="27672"/>
                  </a:lnTo>
                  <a:lnTo>
                    <a:pt x="224" y="28509"/>
                  </a:lnTo>
                  <a:lnTo>
                    <a:pt x="391" y="29401"/>
                  </a:lnTo>
                  <a:lnTo>
                    <a:pt x="558" y="30238"/>
                  </a:lnTo>
                  <a:lnTo>
                    <a:pt x="781" y="31075"/>
                  </a:lnTo>
                  <a:lnTo>
                    <a:pt x="1060" y="31856"/>
                  </a:lnTo>
                  <a:lnTo>
                    <a:pt x="1395" y="32693"/>
                  </a:lnTo>
                  <a:lnTo>
                    <a:pt x="1730" y="33418"/>
                  </a:lnTo>
                  <a:lnTo>
                    <a:pt x="2120" y="34199"/>
                  </a:lnTo>
                  <a:lnTo>
                    <a:pt x="2567" y="34924"/>
                  </a:lnTo>
                  <a:lnTo>
                    <a:pt x="3013" y="35650"/>
                  </a:lnTo>
                  <a:lnTo>
                    <a:pt x="3459" y="36319"/>
                  </a:lnTo>
                  <a:lnTo>
                    <a:pt x="4017" y="36989"/>
                  </a:lnTo>
                  <a:lnTo>
                    <a:pt x="4519" y="37602"/>
                  </a:lnTo>
                  <a:lnTo>
                    <a:pt x="5133" y="38216"/>
                  </a:lnTo>
                  <a:lnTo>
                    <a:pt x="5747" y="38774"/>
                  </a:lnTo>
                  <a:lnTo>
                    <a:pt x="6360" y="39332"/>
                  </a:lnTo>
                  <a:lnTo>
                    <a:pt x="7030" y="39834"/>
                  </a:lnTo>
                  <a:lnTo>
                    <a:pt x="7699" y="40336"/>
                  </a:lnTo>
                  <a:lnTo>
                    <a:pt x="8424" y="40782"/>
                  </a:lnTo>
                  <a:lnTo>
                    <a:pt x="9150" y="41229"/>
                  </a:lnTo>
                  <a:lnTo>
                    <a:pt x="9875" y="41619"/>
                  </a:lnTo>
                  <a:lnTo>
                    <a:pt x="10656" y="41954"/>
                  </a:lnTo>
                  <a:lnTo>
                    <a:pt x="11437" y="42288"/>
                  </a:lnTo>
                  <a:lnTo>
                    <a:pt x="12274" y="42512"/>
                  </a:lnTo>
                  <a:lnTo>
                    <a:pt x="13111" y="42791"/>
                  </a:lnTo>
                  <a:lnTo>
                    <a:pt x="13948" y="42958"/>
                  </a:lnTo>
                  <a:lnTo>
                    <a:pt x="14784" y="43125"/>
                  </a:lnTo>
                  <a:lnTo>
                    <a:pt x="15677" y="43237"/>
                  </a:lnTo>
                  <a:lnTo>
                    <a:pt x="16570" y="43293"/>
                  </a:lnTo>
                  <a:lnTo>
                    <a:pt x="17462" y="43348"/>
                  </a:lnTo>
                  <a:lnTo>
                    <a:pt x="17462" y="43348"/>
                  </a:lnTo>
                  <a:lnTo>
                    <a:pt x="18355" y="43293"/>
                  </a:lnTo>
                  <a:lnTo>
                    <a:pt x="19248" y="43237"/>
                  </a:lnTo>
                  <a:lnTo>
                    <a:pt x="20140" y="43125"/>
                  </a:lnTo>
                  <a:lnTo>
                    <a:pt x="20977" y="42958"/>
                  </a:lnTo>
                  <a:lnTo>
                    <a:pt x="21814" y="42791"/>
                  </a:lnTo>
                  <a:lnTo>
                    <a:pt x="22651" y="42512"/>
                  </a:lnTo>
                  <a:lnTo>
                    <a:pt x="23487" y="42288"/>
                  </a:lnTo>
                  <a:lnTo>
                    <a:pt x="24269" y="41954"/>
                  </a:lnTo>
                  <a:lnTo>
                    <a:pt x="25050" y="41619"/>
                  </a:lnTo>
                  <a:lnTo>
                    <a:pt x="25775" y="41229"/>
                  </a:lnTo>
                  <a:lnTo>
                    <a:pt x="26500" y="40782"/>
                  </a:lnTo>
                  <a:lnTo>
                    <a:pt x="27225" y="40336"/>
                  </a:lnTo>
                  <a:lnTo>
                    <a:pt x="27895" y="39834"/>
                  </a:lnTo>
                  <a:lnTo>
                    <a:pt x="28564" y="39332"/>
                  </a:lnTo>
                  <a:lnTo>
                    <a:pt x="29178" y="38774"/>
                  </a:lnTo>
                  <a:lnTo>
                    <a:pt x="29792" y="38216"/>
                  </a:lnTo>
                  <a:lnTo>
                    <a:pt x="30405" y="37602"/>
                  </a:lnTo>
                  <a:lnTo>
                    <a:pt x="30907" y="36989"/>
                  </a:lnTo>
                  <a:lnTo>
                    <a:pt x="31465" y="36319"/>
                  </a:lnTo>
                  <a:lnTo>
                    <a:pt x="31912" y="35650"/>
                  </a:lnTo>
                  <a:lnTo>
                    <a:pt x="32414" y="34924"/>
                  </a:lnTo>
                  <a:lnTo>
                    <a:pt x="32804" y="34199"/>
                  </a:lnTo>
                  <a:lnTo>
                    <a:pt x="33195" y="33418"/>
                  </a:lnTo>
                  <a:lnTo>
                    <a:pt x="33529" y="32693"/>
                  </a:lnTo>
                  <a:lnTo>
                    <a:pt x="33864" y="31856"/>
                  </a:lnTo>
                  <a:lnTo>
                    <a:pt x="34143" y="31075"/>
                  </a:lnTo>
                  <a:lnTo>
                    <a:pt x="34366" y="30238"/>
                  </a:lnTo>
                  <a:lnTo>
                    <a:pt x="34534" y="29401"/>
                  </a:lnTo>
                  <a:lnTo>
                    <a:pt x="34701" y="28509"/>
                  </a:lnTo>
                  <a:lnTo>
                    <a:pt x="34813" y="27672"/>
                  </a:lnTo>
                  <a:lnTo>
                    <a:pt x="34868" y="26779"/>
                  </a:lnTo>
                  <a:lnTo>
                    <a:pt x="34924" y="25887"/>
                  </a:lnTo>
                  <a:lnTo>
                    <a:pt x="34924" y="17463"/>
                  </a:lnTo>
                  <a:lnTo>
                    <a:pt x="34924" y="17463"/>
                  </a:lnTo>
                  <a:lnTo>
                    <a:pt x="34868" y="16570"/>
                  </a:lnTo>
                  <a:lnTo>
                    <a:pt x="34813" y="15677"/>
                  </a:lnTo>
                  <a:lnTo>
                    <a:pt x="34701" y="14785"/>
                  </a:lnTo>
                  <a:lnTo>
                    <a:pt x="34534" y="13948"/>
                  </a:lnTo>
                  <a:lnTo>
                    <a:pt x="34366" y="13111"/>
                  </a:lnTo>
                  <a:lnTo>
                    <a:pt x="34143" y="12274"/>
                  </a:lnTo>
                  <a:lnTo>
                    <a:pt x="33864" y="11437"/>
                  </a:lnTo>
                  <a:lnTo>
                    <a:pt x="33529" y="10656"/>
                  </a:lnTo>
                  <a:lnTo>
                    <a:pt x="33195" y="9875"/>
                  </a:lnTo>
                  <a:lnTo>
                    <a:pt x="32804" y="9150"/>
                  </a:lnTo>
                  <a:lnTo>
                    <a:pt x="32414" y="8425"/>
                  </a:lnTo>
                  <a:lnTo>
                    <a:pt x="31912" y="7700"/>
                  </a:lnTo>
                  <a:lnTo>
                    <a:pt x="31465" y="7030"/>
                  </a:lnTo>
                  <a:lnTo>
                    <a:pt x="30907" y="6361"/>
                  </a:lnTo>
                  <a:lnTo>
                    <a:pt x="30405" y="5747"/>
                  </a:lnTo>
                  <a:lnTo>
                    <a:pt x="29792" y="5133"/>
                  </a:lnTo>
                  <a:lnTo>
                    <a:pt x="29178" y="4520"/>
                  </a:lnTo>
                  <a:lnTo>
                    <a:pt x="28564" y="4018"/>
                  </a:lnTo>
                  <a:lnTo>
                    <a:pt x="27895" y="3460"/>
                  </a:lnTo>
                  <a:lnTo>
                    <a:pt x="27225" y="3013"/>
                  </a:lnTo>
                  <a:lnTo>
                    <a:pt x="26500" y="2511"/>
                  </a:lnTo>
                  <a:lnTo>
                    <a:pt x="25775" y="2121"/>
                  </a:lnTo>
                  <a:lnTo>
                    <a:pt x="25050" y="1730"/>
                  </a:lnTo>
                  <a:lnTo>
                    <a:pt x="24269" y="1395"/>
                  </a:lnTo>
                  <a:lnTo>
                    <a:pt x="23487" y="1061"/>
                  </a:lnTo>
                  <a:lnTo>
                    <a:pt x="22651" y="782"/>
                  </a:lnTo>
                  <a:lnTo>
                    <a:pt x="21814" y="559"/>
                  </a:lnTo>
                  <a:lnTo>
                    <a:pt x="20977" y="391"/>
                  </a:lnTo>
                  <a:lnTo>
                    <a:pt x="20140" y="224"/>
                  </a:lnTo>
                  <a:lnTo>
                    <a:pt x="19248" y="112"/>
                  </a:lnTo>
                  <a:lnTo>
                    <a:pt x="18355" y="57"/>
                  </a:lnTo>
                  <a:lnTo>
                    <a:pt x="17462" y="1"/>
                  </a:lnTo>
                  <a:lnTo>
                    <a:pt x="1746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8"/>
            <p:cNvSpPr/>
            <p:nvPr/>
          </p:nvSpPr>
          <p:spPr>
            <a:xfrm>
              <a:off x="6554800" y="27633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8"/>
            <p:cNvSpPr/>
            <p:nvPr/>
          </p:nvSpPr>
          <p:spPr>
            <a:xfrm>
              <a:off x="6499000" y="2763325"/>
              <a:ext cx="492375" cy="1083725"/>
            </a:xfrm>
            <a:custGeom>
              <a:rect b="b" l="l" r="r" t="t"/>
              <a:pathLst>
                <a:path extrusionOk="0" h="43349" w="19695">
                  <a:moveTo>
                    <a:pt x="2232" y="1"/>
                  </a:moveTo>
                  <a:lnTo>
                    <a:pt x="1117" y="57"/>
                  </a:lnTo>
                  <a:lnTo>
                    <a:pt x="1" y="168"/>
                  </a:lnTo>
                  <a:lnTo>
                    <a:pt x="782" y="280"/>
                  </a:lnTo>
                  <a:lnTo>
                    <a:pt x="1619" y="447"/>
                  </a:lnTo>
                  <a:lnTo>
                    <a:pt x="2344" y="614"/>
                  </a:lnTo>
                  <a:lnTo>
                    <a:pt x="3125" y="838"/>
                  </a:lnTo>
                  <a:lnTo>
                    <a:pt x="3850" y="1117"/>
                  </a:lnTo>
                  <a:lnTo>
                    <a:pt x="4575" y="1395"/>
                  </a:lnTo>
                  <a:lnTo>
                    <a:pt x="5301" y="1730"/>
                  </a:lnTo>
                  <a:lnTo>
                    <a:pt x="6026" y="2065"/>
                  </a:lnTo>
                  <a:lnTo>
                    <a:pt x="6695" y="2455"/>
                  </a:lnTo>
                  <a:lnTo>
                    <a:pt x="7365" y="2846"/>
                  </a:lnTo>
                  <a:lnTo>
                    <a:pt x="7979" y="3292"/>
                  </a:lnTo>
                  <a:lnTo>
                    <a:pt x="8592" y="3794"/>
                  </a:lnTo>
                  <a:lnTo>
                    <a:pt x="9206" y="4241"/>
                  </a:lnTo>
                  <a:lnTo>
                    <a:pt x="9764" y="4799"/>
                  </a:lnTo>
                  <a:lnTo>
                    <a:pt x="10322" y="5301"/>
                  </a:lnTo>
                  <a:lnTo>
                    <a:pt x="10824" y="5859"/>
                  </a:lnTo>
                  <a:lnTo>
                    <a:pt x="11326" y="6472"/>
                  </a:lnTo>
                  <a:lnTo>
                    <a:pt x="11828" y="7086"/>
                  </a:lnTo>
                  <a:lnTo>
                    <a:pt x="12274" y="7700"/>
                  </a:lnTo>
                  <a:lnTo>
                    <a:pt x="12665" y="8369"/>
                  </a:lnTo>
                  <a:lnTo>
                    <a:pt x="13055" y="9039"/>
                  </a:lnTo>
                  <a:lnTo>
                    <a:pt x="13446" y="9708"/>
                  </a:lnTo>
                  <a:lnTo>
                    <a:pt x="13781" y="10433"/>
                  </a:lnTo>
                  <a:lnTo>
                    <a:pt x="14060" y="11158"/>
                  </a:lnTo>
                  <a:lnTo>
                    <a:pt x="14338" y="11884"/>
                  </a:lnTo>
                  <a:lnTo>
                    <a:pt x="14562" y="12665"/>
                  </a:lnTo>
                  <a:lnTo>
                    <a:pt x="14785" y="13446"/>
                  </a:lnTo>
                  <a:lnTo>
                    <a:pt x="14952" y="14227"/>
                  </a:lnTo>
                  <a:lnTo>
                    <a:pt x="15064" y="15008"/>
                  </a:lnTo>
                  <a:lnTo>
                    <a:pt x="15175" y="15789"/>
                  </a:lnTo>
                  <a:lnTo>
                    <a:pt x="15231" y="16626"/>
                  </a:lnTo>
                  <a:lnTo>
                    <a:pt x="15231" y="17463"/>
                  </a:lnTo>
                  <a:lnTo>
                    <a:pt x="15231" y="25887"/>
                  </a:lnTo>
                  <a:lnTo>
                    <a:pt x="15231" y="26723"/>
                  </a:lnTo>
                  <a:lnTo>
                    <a:pt x="15175" y="27505"/>
                  </a:lnTo>
                  <a:lnTo>
                    <a:pt x="15064" y="28341"/>
                  </a:lnTo>
                  <a:lnTo>
                    <a:pt x="14952" y="29122"/>
                  </a:lnTo>
                  <a:lnTo>
                    <a:pt x="14785" y="29903"/>
                  </a:lnTo>
                  <a:lnTo>
                    <a:pt x="14562" y="30684"/>
                  </a:lnTo>
                  <a:lnTo>
                    <a:pt x="14338" y="31410"/>
                  </a:lnTo>
                  <a:lnTo>
                    <a:pt x="14060" y="32191"/>
                  </a:lnTo>
                  <a:lnTo>
                    <a:pt x="13781" y="32916"/>
                  </a:lnTo>
                  <a:lnTo>
                    <a:pt x="13446" y="33585"/>
                  </a:lnTo>
                  <a:lnTo>
                    <a:pt x="13055" y="34311"/>
                  </a:lnTo>
                  <a:lnTo>
                    <a:pt x="12665" y="34980"/>
                  </a:lnTo>
                  <a:lnTo>
                    <a:pt x="12274" y="35594"/>
                  </a:lnTo>
                  <a:lnTo>
                    <a:pt x="11828" y="36263"/>
                  </a:lnTo>
                  <a:lnTo>
                    <a:pt x="11326" y="36877"/>
                  </a:lnTo>
                  <a:lnTo>
                    <a:pt x="10824" y="37435"/>
                  </a:lnTo>
                  <a:lnTo>
                    <a:pt x="10322" y="37993"/>
                  </a:lnTo>
                  <a:lnTo>
                    <a:pt x="9764" y="38551"/>
                  </a:lnTo>
                  <a:lnTo>
                    <a:pt x="9206" y="39053"/>
                  </a:lnTo>
                  <a:lnTo>
                    <a:pt x="8592" y="39555"/>
                  </a:lnTo>
                  <a:lnTo>
                    <a:pt x="7979" y="40057"/>
                  </a:lnTo>
                  <a:lnTo>
                    <a:pt x="7365" y="40447"/>
                  </a:lnTo>
                  <a:lnTo>
                    <a:pt x="6695" y="40894"/>
                  </a:lnTo>
                  <a:lnTo>
                    <a:pt x="6026" y="41284"/>
                  </a:lnTo>
                  <a:lnTo>
                    <a:pt x="5301" y="41619"/>
                  </a:lnTo>
                  <a:lnTo>
                    <a:pt x="4575" y="41954"/>
                  </a:lnTo>
                  <a:lnTo>
                    <a:pt x="3850" y="42233"/>
                  </a:lnTo>
                  <a:lnTo>
                    <a:pt x="3125" y="42512"/>
                  </a:lnTo>
                  <a:lnTo>
                    <a:pt x="2344" y="42735"/>
                  </a:lnTo>
                  <a:lnTo>
                    <a:pt x="1619" y="42902"/>
                  </a:lnTo>
                  <a:lnTo>
                    <a:pt x="782" y="43070"/>
                  </a:lnTo>
                  <a:lnTo>
                    <a:pt x="1" y="43181"/>
                  </a:lnTo>
                  <a:lnTo>
                    <a:pt x="1117" y="43293"/>
                  </a:lnTo>
                  <a:lnTo>
                    <a:pt x="2232" y="43348"/>
                  </a:lnTo>
                  <a:lnTo>
                    <a:pt x="3125" y="43293"/>
                  </a:lnTo>
                  <a:lnTo>
                    <a:pt x="4018" y="43237"/>
                  </a:lnTo>
                  <a:lnTo>
                    <a:pt x="4910" y="43125"/>
                  </a:lnTo>
                  <a:lnTo>
                    <a:pt x="5747" y="42958"/>
                  </a:lnTo>
                  <a:lnTo>
                    <a:pt x="6584" y="42791"/>
                  </a:lnTo>
                  <a:lnTo>
                    <a:pt x="7421" y="42512"/>
                  </a:lnTo>
                  <a:lnTo>
                    <a:pt x="8257" y="42288"/>
                  </a:lnTo>
                  <a:lnTo>
                    <a:pt x="9039" y="41954"/>
                  </a:lnTo>
                  <a:lnTo>
                    <a:pt x="9820" y="41619"/>
                  </a:lnTo>
                  <a:lnTo>
                    <a:pt x="10545" y="41229"/>
                  </a:lnTo>
                  <a:lnTo>
                    <a:pt x="11270" y="40782"/>
                  </a:lnTo>
                  <a:lnTo>
                    <a:pt x="11995" y="40336"/>
                  </a:lnTo>
                  <a:lnTo>
                    <a:pt x="12665" y="39834"/>
                  </a:lnTo>
                  <a:lnTo>
                    <a:pt x="13334" y="39332"/>
                  </a:lnTo>
                  <a:lnTo>
                    <a:pt x="13948" y="38774"/>
                  </a:lnTo>
                  <a:lnTo>
                    <a:pt x="14562" y="38216"/>
                  </a:lnTo>
                  <a:lnTo>
                    <a:pt x="15175" y="37602"/>
                  </a:lnTo>
                  <a:lnTo>
                    <a:pt x="15677" y="36989"/>
                  </a:lnTo>
                  <a:lnTo>
                    <a:pt x="16235" y="36319"/>
                  </a:lnTo>
                  <a:lnTo>
                    <a:pt x="16682" y="35650"/>
                  </a:lnTo>
                  <a:lnTo>
                    <a:pt x="17184" y="34924"/>
                  </a:lnTo>
                  <a:lnTo>
                    <a:pt x="17574" y="34199"/>
                  </a:lnTo>
                  <a:lnTo>
                    <a:pt x="17965" y="33418"/>
                  </a:lnTo>
                  <a:lnTo>
                    <a:pt x="18299" y="32693"/>
                  </a:lnTo>
                  <a:lnTo>
                    <a:pt x="18634" y="31856"/>
                  </a:lnTo>
                  <a:lnTo>
                    <a:pt x="18913" y="31075"/>
                  </a:lnTo>
                  <a:lnTo>
                    <a:pt x="19136" y="30238"/>
                  </a:lnTo>
                  <a:lnTo>
                    <a:pt x="19304" y="29401"/>
                  </a:lnTo>
                  <a:lnTo>
                    <a:pt x="19471" y="28509"/>
                  </a:lnTo>
                  <a:lnTo>
                    <a:pt x="19583" y="27672"/>
                  </a:lnTo>
                  <a:lnTo>
                    <a:pt x="19638" y="26779"/>
                  </a:lnTo>
                  <a:lnTo>
                    <a:pt x="19694" y="25887"/>
                  </a:lnTo>
                  <a:lnTo>
                    <a:pt x="19694" y="17463"/>
                  </a:lnTo>
                  <a:lnTo>
                    <a:pt x="19638" y="16570"/>
                  </a:lnTo>
                  <a:lnTo>
                    <a:pt x="19583" y="15677"/>
                  </a:lnTo>
                  <a:lnTo>
                    <a:pt x="19471" y="14785"/>
                  </a:lnTo>
                  <a:lnTo>
                    <a:pt x="19304" y="13948"/>
                  </a:lnTo>
                  <a:lnTo>
                    <a:pt x="19136" y="13111"/>
                  </a:lnTo>
                  <a:lnTo>
                    <a:pt x="18913" y="12274"/>
                  </a:lnTo>
                  <a:lnTo>
                    <a:pt x="18634" y="11437"/>
                  </a:lnTo>
                  <a:lnTo>
                    <a:pt x="18299" y="10656"/>
                  </a:lnTo>
                  <a:lnTo>
                    <a:pt x="17965" y="9875"/>
                  </a:lnTo>
                  <a:lnTo>
                    <a:pt x="17574" y="9150"/>
                  </a:lnTo>
                  <a:lnTo>
                    <a:pt x="17184" y="8425"/>
                  </a:lnTo>
                  <a:lnTo>
                    <a:pt x="16682" y="7700"/>
                  </a:lnTo>
                  <a:lnTo>
                    <a:pt x="16235" y="7030"/>
                  </a:lnTo>
                  <a:lnTo>
                    <a:pt x="15677" y="6361"/>
                  </a:lnTo>
                  <a:lnTo>
                    <a:pt x="15175" y="5747"/>
                  </a:lnTo>
                  <a:lnTo>
                    <a:pt x="14562" y="5133"/>
                  </a:lnTo>
                  <a:lnTo>
                    <a:pt x="13948" y="4520"/>
                  </a:lnTo>
                  <a:lnTo>
                    <a:pt x="13334" y="4018"/>
                  </a:lnTo>
                  <a:lnTo>
                    <a:pt x="12665" y="3460"/>
                  </a:lnTo>
                  <a:lnTo>
                    <a:pt x="11995" y="3013"/>
                  </a:lnTo>
                  <a:lnTo>
                    <a:pt x="11270" y="2511"/>
                  </a:lnTo>
                  <a:lnTo>
                    <a:pt x="10545" y="2121"/>
                  </a:lnTo>
                  <a:lnTo>
                    <a:pt x="9820" y="1730"/>
                  </a:lnTo>
                  <a:lnTo>
                    <a:pt x="9039" y="1395"/>
                  </a:lnTo>
                  <a:lnTo>
                    <a:pt x="8257" y="1061"/>
                  </a:lnTo>
                  <a:lnTo>
                    <a:pt x="7421" y="782"/>
                  </a:lnTo>
                  <a:lnTo>
                    <a:pt x="6584" y="559"/>
                  </a:lnTo>
                  <a:lnTo>
                    <a:pt x="5747" y="391"/>
                  </a:lnTo>
                  <a:lnTo>
                    <a:pt x="4910" y="224"/>
                  </a:lnTo>
                  <a:lnTo>
                    <a:pt x="4018" y="112"/>
                  </a:lnTo>
                  <a:lnTo>
                    <a:pt x="3125" y="57"/>
                  </a:lnTo>
                  <a:lnTo>
                    <a:pt x="2232" y="1"/>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8"/>
            <p:cNvSpPr/>
            <p:nvPr/>
          </p:nvSpPr>
          <p:spPr>
            <a:xfrm>
              <a:off x="6499000" y="2763325"/>
              <a:ext cx="492375" cy="1083725"/>
            </a:xfrm>
            <a:custGeom>
              <a:rect b="b" l="l" r="r" t="t"/>
              <a:pathLst>
                <a:path extrusionOk="0" fill="none" h="43349" w="19695">
                  <a:moveTo>
                    <a:pt x="2232" y="1"/>
                  </a:moveTo>
                  <a:lnTo>
                    <a:pt x="2232" y="1"/>
                  </a:lnTo>
                  <a:lnTo>
                    <a:pt x="1117" y="57"/>
                  </a:lnTo>
                  <a:lnTo>
                    <a:pt x="1" y="168"/>
                  </a:lnTo>
                  <a:lnTo>
                    <a:pt x="1" y="168"/>
                  </a:lnTo>
                  <a:lnTo>
                    <a:pt x="782" y="280"/>
                  </a:lnTo>
                  <a:lnTo>
                    <a:pt x="1619" y="447"/>
                  </a:lnTo>
                  <a:lnTo>
                    <a:pt x="2344" y="614"/>
                  </a:lnTo>
                  <a:lnTo>
                    <a:pt x="3125" y="838"/>
                  </a:lnTo>
                  <a:lnTo>
                    <a:pt x="3850" y="1117"/>
                  </a:lnTo>
                  <a:lnTo>
                    <a:pt x="4575" y="1395"/>
                  </a:lnTo>
                  <a:lnTo>
                    <a:pt x="5301" y="1730"/>
                  </a:lnTo>
                  <a:lnTo>
                    <a:pt x="6026" y="2065"/>
                  </a:lnTo>
                  <a:lnTo>
                    <a:pt x="6695" y="2455"/>
                  </a:lnTo>
                  <a:lnTo>
                    <a:pt x="7365" y="2846"/>
                  </a:lnTo>
                  <a:lnTo>
                    <a:pt x="7979" y="3292"/>
                  </a:lnTo>
                  <a:lnTo>
                    <a:pt x="8592" y="3794"/>
                  </a:lnTo>
                  <a:lnTo>
                    <a:pt x="9206" y="4241"/>
                  </a:lnTo>
                  <a:lnTo>
                    <a:pt x="9764" y="4799"/>
                  </a:lnTo>
                  <a:lnTo>
                    <a:pt x="10322" y="5301"/>
                  </a:lnTo>
                  <a:lnTo>
                    <a:pt x="10824" y="5859"/>
                  </a:lnTo>
                  <a:lnTo>
                    <a:pt x="11326" y="6472"/>
                  </a:lnTo>
                  <a:lnTo>
                    <a:pt x="11828" y="7086"/>
                  </a:lnTo>
                  <a:lnTo>
                    <a:pt x="12274" y="7700"/>
                  </a:lnTo>
                  <a:lnTo>
                    <a:pt x="12665" y="8369"/>
                  </a:lnTo>
                  <a:lnTo>
                    <a:pt x="13055" y="9039"/>
                  </a:lnTo>
                  <a:lnTo>
                    <a:pt x="13446" y="9708"/>
                  </a:lnTo>
                  <a:lnTo>
                    <a:pt x="13781" y="10433"/>
                  </a:lnTo>
                  <a:lnTo>
                    <a:pt x="14060" y="11158"/>
                  </a:lnTo>
                  <a:lnTo>
                    <a:pt x="14338" y="11884"/>
                  </a:lnTo>
                  <a:lnTo>
                    <a:pt x="14562" y="12665"/>
                  </a:lnTo>
                  <a:lnTo>
                    <a:pt x="14785" y="13446"/>
                  </a:lnTo>
                  <a:lnTo>
                    <a:pt x="14952" y="14227"/>
                  </a:lnTo>
                  <a:lnTo>
                    <a:pt x="15064" y="15008"/>
                  </a:lnTo>
                  <a:lnTo>
                    <a:pt x="15175" y="15789"/>
                  </a:lnTo>
                  <a:lnTo>
                    <a:pt x="15231" y="16626"/>
                  </a:lnTo>
                  <a:lnTo>
                    <a:pt x="15231" y="17463"/>
                  </a:lnTo>
                  <a:lnTo>
                    <a:pt x="15231" y="25887"/>
                  </a:lnTo>
                  <a:lnTo>
                    <a:pt x="15231" y="25887"/>
                  </a:lnTo>
                  <a:lnTo>
                    <a:pt x="15231" y="26723"/>
                  </a:lnTo>
                  <a:lnTo>
                    <a:pt x="15175" y="27505"/>
                  </a:lnTo>
                  <a:lnTo>
                    <a:pt x="15064" y="28341"/>
                  </a:lnTo>
                  <a:lnTo>
                    <a:pt x="14952" y="29122"/>
                  </a:lnTo>
                  <a:lnTo>
                    <a:pt x="14785" y="29903"/>
                  </a:lnTo>
                  <a:lnTo>
                    <a:pt x="14562" y="30684"/>
                  </a:lnTo>
                  <a:lnTo>
                    <a:pt x="14338" y="31410"/>
                  </a:lnTo>
                  <a:lnTo>
                    <a:pt x="14060" y="32191"/>
                  </a:lnTo>
                  <a:lnTo>
                    <a:pt x="13781" y="32916"/>
                  </a:lnTo>
                  <a:lnTo>
                    <a:pt x="13446" y="33585"/>
                  </a:lnTo>
                  <a:lnTo>
                    <a:pt x="13055" y="34311"/>
                  </a:lnTo>
                  <a:lnTo>
                    <a:pt x="12665" y="34980"/>
                  </a:lnTo>
                  <a:lnTo>
                    <a:pt x="12274" y="35594"/>
                  </a:lnTo>
                  <a:lnTo>
                    <a:pt x="11828" y="36263"/>
                  </a:lnTo>
                  <a:lnTo>
                    <a:pt x="11326" y="36877"/>
                  </a:lnTo>
                  <a:lnTo>
                    <a:pt x="10824" y="37435"/>
                  </a:lnTo>
                  <a:lnTo>
                    <a:pt x="10322" y="37993"/>
                  </a:lnTo>
                  <a:lnTo>
                    <a:pt x="9764" y="38551"/>
                  </a:lnTo>
                  <a:lnTo>
                    <a:pt x="9206" y="39053"/>
                  </a:lnTo>
                  <a:lnTo>
                    <a:pt x="8592" y="39555"/>
                  </a:lnTo>
                  <a:lnTo>
                    <a:pt x="7979" y="40057"/>
                  </a:lnTo>
                  <a:lnTo>
                    <a:pt x="7365" y="40447"/>
                  </a:lnTo>
                  <a:lnTo>
                    <a:pt x="6695" y="40894"/>
                  </a:lnTo>
                  <a:lnTo>
                    <a:pt x="6026" y="41284"/>
                  </a:lnTo>
                  <a:lnTo>
                    <a:pt x="5301" y="41619"/>
                  </a:lnTo>
                  <a:lnTo>
                    <a:pt x="4575" y="41954"/>
                  </a:lnTo>
                  <a:lnTo>
                    <a:pt x="3850" y="42233"/>
                  </a:lnTo>
                  <a:lnTo>
                    <a:pt x="3125" y="42512"/>
                  </a:lnTo>
                  <a:lnTo>
                    <a:pt x="2344" y="42735"/>
                  </a:lnTo>
                  <a:lnTo>
                    <a:pt x="1619" y="42902"/>
                  </a:lnTo>
                  <a:lnTo>
                    <a:pt x="782" y="43070"/>
                  </a:lnTo>
                  <a:lnTo>
                    <a:pt x="1" y="43181"/>
                  </a:lnTo>
                  <a:lnTo>
                    <a:pt x="1" y="43181"/>
                  </a:lnTo>
                  <a:lnTo>
                    <a:pt x="1117" y="43293"/>
                  </a:lnTo>
                  <a:lnTo>
                    <a:pt x="2232" y="43348"/>
                  </a:lnTo>
                  <a:lnTo>
                    <a:pt x="2232" y="43348"/>
                  </a:lnTo>
                  <a:lnTo>
                    <a:pt x="3125" y="43293"/>
                  </a:lnTo>
                  <a:lnTo>
                    <a:pt x="4018" y="43237"/>
                  </a:lnTo>
                  <a:lnTo>
                    <a:pt x="4910" y="43125"/>
                  </a:lnTo>
                  <a:lnTo>
                    <a:pt x="5747" y="42958"/>
                  </a:lnTo>
                  <a:lnTo>
                    <a:pt x="6584" y="42791"/>
                  </a:lnTo>
                  <a:lnTo>
                    <a:pt x="7421" y="42512"/>
                  </a:lnTo>
                  <a:lnTo>
                    <a:pt x="8257" y="42288"/>
                  </a:lnTo>
                  <a:lnTo>
                    <a:pt x="9039" y="41954"/>
                  </a:lnTo>
                  <a:lnTo>
                    <a:pt x="9820" y="41619"/>
                  </a:lnTo>
                  <a:lnTo>
                    <a:pt x="10545" y="41229"/>
                  </a:lnTo>
                  <a:lnTo>
                    <a:pt x="11270" y="40782"/>
                  </a:lnTo>
                  <a:lnTo>
                    <a:pt x="11995" y="40336"/>
                  </a:lnTo>
                  <a:lnTo>
                    <a:pt x="12665" y="39834"/>
                  </a:lnTo>
                  <a:lnTo>
                    <a:pt x="13334" y="39332"/>
                  </a:lnTo>
                  <a:lnTo>
                    <a:pt x="13948" y="38774"/>
                  </a:lnTo>
                  <a:lnTo>
                    <a:pt x="14562" y="38216"/>
                  </a:lnTo>
                  <a:lnTo>
                    <a:pt x="15175" y="37602"/>
                  </a:lnTo>
                  <a:lnTo>
                    <a:pt x="15677" y="36989"/>
                  </a:lnTo>
                  <a:lnTo>
                    <a:pt x="16235" y="36319"/>
                  </a:lnTo>
                  <a:lnTo>
                    <a:pt x="16682" y="35650"/>
                  </a:lnTo>
                  <a:lnTo>
                    <a:pt x="17184" y="34924"/>
                  </a:lnTo>
                  <a:lnTo>
                    <a:pt x="17574" y="34199"/>
                  </a:lnTo>
                  <a:lnTo>
                    <a:pt x="17965" y="33418"/>
                  </a:lnTo>
                  <a:lnTo>
                    <a:pt x="18299" y="32693"/>
                  </a:lnTo>
                  <a:lnTo>
                    <a:pt x="18634" y="31856"/>
                  </a:lnTo>
                  <a:lnTo>
                    <a:pt x="18913" y="31075"/>
                  </a:lnTo>
                  <a:lnTo>
                    <a:pt x="19136" y="30238"/>
                  </a:lnTo>
                  <a:lnTo>
                    <a:pt x="19304" y="29401"/>
                  </a:lnTo>
                  <a:lnTo>
                    <a:pt x="19471" y="28509"/>
                  </a:lnTo>
                  <a:lnTo>
                    <a:pt x="19583" y="27672"/>
                  </a:lnTo>
                  <a:lnTo>
                    <a:pt x="19638" y="26779"/>
                  </a:lnTo>
                  <a:lnTo>
                    <a:pt x="19694" y="25887"/>
                  </a:lnTo>
                  <a:lnTo>
                    <a:pt x="19694" y="17463"/>
                  </a:lnTo>
                  <a:lnTo>
                    <a:pt x="19694" y="17463"/>
                  </a:lnTo>
                  <a:lnTo>
                    <a:pt x="19638" y="16570"/>
                  </a:lnTo>
                  <a:lnTo>
                    <a:pt x="19583" y="15677"/>
                  </a:lnTo>
                  <a:lnTo>
                    <a:pt x="19471" y="14785"/>
                  </a:lnTo>
                  <a:lnTo>
                    <a:pt x="19304" y="13948"/>
                  </a:lnTo>
                  <a:lnTo>
                    <a:pt x="19136" y="13111"/>
                  </a:lnTo>
                  <a:lnTo>
                    <a:pt x="18913" y="12274"/>
                  </a:lnTo>
                  <a:lnTo>
                    <a:pt x="18634" y="11437"/>
                  </a:lnTo>
                  <a:lnTo>
                    <a:pt x="18299" y="10656"/>
                  </a:lnTo>
                  <a:lnTo>
                    <a:pt x="17965" y="9875"/>
                  </a:lnTo>
                  <a:lnTo>
                    <a:pt x="17574" y="9150"/>
                  </a:lnTo>
                  <a:lnTo>
                    <a:pt x="17184" y="8425"/>
                  </a:lnTo>
                  <a:lnTo>
                    <a:pt x="16682" y="7700"/>
                  </a:lnTo>
                  <a:lnTo>
                    <a:pt x="16235" y="7030"/>
                  </a:lnTo>
                  <a:lnTo>
                    <a:pt x="15677" y="6361"/>
                  </a:lnTo>
                  <a:lnTo>
                    <a:pt x="15175" y="5747"/>
                  </a:lnTo>
                  <a:lnTo>
                    <a:pt x="14562" y="5133"/>
                  </a:lnTo>
                  <a:lnTo>
                    <a:pt x="13948" y="4520"/>
                  </a:lnTo>
                  <a:lnTo>
                    <a:pt x="13334" y="4018"/>
                  </a:lnTo>
                  <a:lnTo>
                    <a:pt x="12665" y="3460"/>
                  </a:lnTo>
                  <a:lnTo>
                    <a:pt x="11995" y="3013"/>
                  </a:lnTo>
                  <a:lnTo>
                    <a:pt x="11270" y="2511"/>
                  </a:lnTo>
                  <a:lnTo>
                    <a:pt x="10545" y="2121"/>
                  </a:lnTo>
                  <a:lnTo>
                    <a:pt x="9820" y="1730"/>
                  </a:lnTo>
                  <a:lnTo>
                    <a:pt x="9039" y="1395"/>
                  </a:lnTo>
                  <a:lnTo>
                    <a:pt x="8257" y="1061"/>
                  </a:lnTo>
                  <a:lnTo>
                    <a:pt x="7421" y="782"/>
                  </a:lnTo>
                  <a:lnTo>
                    <a:pt x="6584" y="559"/>
                  </a:lnTo>
                  <a:lnTo>
                    <a:pt x="5747" y="391"/>
                  </a:lnTo>
                  <a:lnTo>
                    <a:pt x="4910" y="224"/>
                  </a:lnTo>
                  <a:lnTo>
                    <a:pt x="4018" y="112"/>
                  </a:lnTo>
                  <a:lnTo>
                    <a:pt x="3125" y="57"/>
                  </a:lnTo>
                  <a:lnTo>
                    <a:pt x="2232" y="1"/>
                  </a:lnTo>
                  <a:lnTo>
                    <a:pt x="223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8"/>
            <p:cNvSpPr/>
            <p:nvPr/>
          </p:nvSpPr>
          <p:spPr>
            <a:xfrm>
              <a:off x="6554800" y="27633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8"/>
            <p:cNvSpPr/>
            <p:nvPr/>
          </p:nvSpPr>
          <p:spPr>
            <a:xfrm>
              <a:off x="6084775" y="2568075"/>
              <a:ext cx="1175775" cy="446325"/>
            </a:xfrm>
            <a:custGeom>
              <a:rect b="b" l="l" r="r" t="t"/>
              <a:pathLst>
                <a:path extrusionOk="0" h="17853" w="47031">
                  <a:moveTo>
                    <a:pt x="13669" y="0"/>
                  </a:moveTo>
                  <a:lnTo>
                    <a:pt x="12943" y="56"/>
                  </a:lnTo>
                  <a:lnTo>
                    <a:pt x="12218" y="168"/>
                  </a:lnTo>
                  <a:lnTo>
                    <a:pt x="11493" y="279"/>
                  </a:lnTo>
                  <a:lnTo>
                    <a:pt x="10823" y="447"/>
                  </a:lnTo>
                  <a:lnTo>
                    <a:pt x="10098" y="614"/>
                  </a:lnTo>
                  <a:lnTo>
                    <a:pt x="9429" y="837"/>
                  </a:lnTo>
                  <a:lnTo>
                    <a:pt x="8815" y="1116"/>
                  </a:lnTo>
                  <a:lnTo>
                    <a:pt x="8146" y="1395"/>
                  </a:lnTo>
                  <a:lnTo>
                    <a:pt x="7532" y="1730"/>
                  </a:lnTo>
                  <a:lnTo>
                    <a:pt x="6918" y="2065"/>
                  </a:lnTo>
                  <a:lnTo>
                    <a:pt x="6360" y="2455"/>
                  </a:lnTo>
                  <a:lnTo>
                    <a:pt x="5245" y="3292"/>
                  </a:lnTo>
                  <a:lnTo>
                    <a:pt x="4240" y="4185"/>
                  </a:lnTo>
                  <a:lnTo>
                    <a:pt x="3292" y="5245"/>
                  </a:lnTo>
                  <a:lnTo>
                    <a:pt x="2455" y="6360"/>
                  </a:lnTo>
                  <a:lnTo>
                    <a:pt x="2120" y="6918"/>
                  </a:lnTo>
                  <a:lnTo>
                    <a:pt x="1730" y="7532"/>
                  </a:lnTo>
                  <a:lnTo>
                    <a:pt x="1451" y="8146"/>
                  </a:lnTo>
                  <a:lnTo>
                    <a:pt x="1172" y="8759"/>
                  </a:lnTo>
                  <a:lnTo>
                    <a:pt x="893" y="9429"/>
                  </a:lnTo>
                  <a:lnTo>
                    <a:pt x="670" y="10098"/>
                  </a:lnTo>
                  <a:lnTo>
                    <a:pt x="447" y="10768"/>
                  </a:lnTo>
                  <a:lnTo>
                    <a:pt x="279" y="11493"/>
                  </a:lnTo>
                  <a:lnTo>
                    <a:pt x="168" y="12162"/>
                  </a:lnTo>
                  <a:lnTo>
                    <a:pt x="112" y="12888"/>
                  </a:lnTo>
                  <a:lnTo>
                    <a:pt x="56" y="13613"/>
                  </a:lnTo>
                  <a:lnTo>
                    <a:pt x="0" y="14394"/>
                  </a:lnTo>
                  <a:lnTo>
                    <a:pt x="0" y="16514"/>
                  </a:lnTo>
                  <a:lnTo>
                    <a:pt x="56" y="16793"/>
                  </a:lnTo>
                  <a:lnTo>
                    <a:pt x="112" y="17016"/>
                  </a:lnTo>
                  <a:lnTo>
                    <a:pt x="224" y="17239"/>
                  </a:lnTo>
                  <a:lnTo>
                    <a:pt x="391" y="17462"/>
                  </a:lnTo>
                  <a:lnTo>
                    <a:pt x="614" y="17630"/>
                  </a:lnTo>
                  <a:lnTo>
                    <a:pt x="837" y="17741"/>
                  </a:lnTo>
                  <a:lnTo>
                    <a:pt x="1060" y="17797"/>
                  </a:lnTo>
                  <a:lnTo>
                    <a:pt x="1339" y="17853"/>
                  </a:lnTo>
                  <a:lnTo>
                    <a:pt x="36263" y="17853"/>
                  </a:lnTo>
                  <a:lnTo>
                    <a:pt x="37379" y="17797"/>
                  </a:lnTo>
                  <a:lnTo>
                    <a:pt x="38439" y="17630"/>
                  </a:lnTo>
                  <a:lnTo>
                    <a:pt x="39443" y="17351"/>
                  </a:lnTo>
                  <a:lnTo>
                    <a:pt x="40447" y="17016"/>
                  </a:lnTo>
                  <a:lnTo>
                    <a:pt x="41396" y="16514"/>
                  </a:lnTo>
                  <a:lnTo>
                    <a:pt x="42288" y="16012"/>
                  </a:lnTo>
                  <a:lnTo>
                    <a:pt x="43125" y="15398"/>
                  </a:lnTo>
                  <a:lnTo>
                    <a:pt x="43850" y="14673"/>
                  </a:lnTo>
                  <a:lnTo>
                    <a:pt x="44576" y="13892"/>
                  </a:lnTo>
                  <a:lnTo>
                    <a:pt x="45189" y="13055"/>
                  </a:lnTo>
                  <a:lnTo>
                    <a:pt x="45747" y="12218"/>
                  </a:lnTo>
                  <a:lnTo>
                    <a:pt x="46194" y="11270"/>
                  </a:lnTo>
                  <a:lnTo>
                    <a:pt x="46528" y="10265"/>
                  </a:lnTo>
                  <a:lnTo>
                    <a:pt x="46807" y="9205"/>
                  </a:lnTo>
                  <a:lnTo>
                    <a:pt x="46975" y="8146"/>
                  </a:lnTo>
                  <a:lnTo>
                    <a:pt x="47030" y="7030"/>
                  </a:lnTo>
                  <a:lnTo>
                    <a:pt x="47030" y="1339"/>
                  </a:lnTo>
                  <a:lnTo>
                    <a:pt x="47030" y="1060"/>
                  </a:lnTo>
                  <a:lnTo>
                    <a:pt x="46919" y="781"/>
                  </a:lnTo>
                  <a:lnTo>
                    <a:pt x="46807" y="558"/>
                  </a:lnTo>
                  <a:lnTo>
                    <a:pt x="46640" y="391"/>
                  </a:lnTo>
                  <a:lnTo>
                    <a:pt x="46473" y="224"/>
                  </a:lnTo>
                  <a:lnTo>
                    <a:pt x="46194" y="112"/>
                  </a:lnTo>
                  <a:lnTo>
                    <a:pt x="45970"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8"/>
            <p:cNvSpPr/>
            <p:nvPr/>
          </p:nvSpPr>
          <p:spPr>
            <a:xfrm>
              <a:off x="6084775" y="2568075"/>
              <a:ext cx="1175775" cy="446325"/>
            </a:xfrm>
            <a:custGeom>
              <a:rect b="b" l="l" r="r" t="t"/>
              <a:pathLst>
                <a:path extrusionOk="0" fill="none" h="17853" w="47031">
                  <a:moveTo>
                    <a:pt x="45691" y="0"/>
                  </a:moveTo>
                  <a:lnTo>
                    <a:pt x="14394" y="0"/>
                  </a:lnTo>
                  <a:lnTo>
                    <a:pt x="14394" y="0"/>
                  </a:lnTo>
                  <a:lnTo>
                    <a:pt x="13669" y="0"/>
                  </a:lnTo>
                  <a:lnTo>
                    <a:pt x="12943" y="56"/>
                  </a:lnTo>
                  <a:lnTo>
                    <a:pt x="12218" y="168"/>
                  </a:lnTo>
                  <a:lnTo>
                    <a:pt x="11493" y="279"/>
                  </a:lnTo>
                  <a:lnTo>
                    <a:pt x="10823" y="447"/>
                  </a:lnTo>
                  <a:lnTo>
                    <a:pt x="10098" y="614"/>
                  </a:lnTo>
                  <a:lnTo>
                    <a:pt x="9429" y="837"/>
                  </a:lnTo>
                  <a:lnTo>
                    <a:pt x="8815" y="1116"/>
                  </a:lnTo>
                  <a:lnTo>
                    <a:pt x="8146" y="1395"/>
                  </a:lnTo>
                  <a:lnTo>
                    <a:pt x="7532" y="1730"/>
                  </a:lnTo>
                  <a:lnTo>
                    <a:pt x="6918" y="2065"/>
                  </a:lnTo>
                  <a:lnTo>
                    <a:pt x="6360" y="2455"/>
                  </a:lnTo>
                  <a:lnTo>
                    <a:pt x="5245" y="3292"/>
                  </a:lnTo>
                  <a:lnTo>
                    <a:pt x="4240" y="4185"/>
                  </a:lnTo>
                  <a:lnTo>
                    <a:pt x="3292" y="5245"/>
                  </a:lnTo>
                  <a:lnTo>
                    <a:pt x="2455" y="6360"/>
                  </a:lnTo>
                  <a:lnTo>
                    <a:pt x="2120" y="6918"/>
                  </a:lnTo>
                  <a:lnTo>
                    <a:pt x="1730" y="7532"/>
                  </a:lnTo>
                  <a:lnTo>
                    <a:pt x="1451" y="8146"/>
                  </a:lnTo>
                  <a:lnTo>
                    <a:pt x="1172" y="8759"/>
                  </a:lnTo>
                  <a:lnTo>
                    <a:pt x="893" y="9429"/>
                  </a:lnTo>
                  <a:lnTo>
                    <a:pt x="670" y="10098"/>
                  </a:lnTo>
                  <a:lnTo>
                    <a:pt x="447" y="10768"/>
                  </a:lnTo>
                  <a:lnTo>
                    <a:pt x="279" y="11493"/>
                  </a:lnTo>
                  <a:lnTo>
                    <a:pt x="168" y="12162"/>
                  </a:lnTo>
                  <a:lnTo>
                    <a:pt x="112" y="12888"/>
                  </a:lnTo>
                  <a:lnTo>
                    <a:pt x="56" y="13613"/>
                  </a:lnTo>
                  <a:lnTo>
                    <a:pt x="0" y="14394"/>
                  </a:lnTo>
                  <a:lnTo>
                    <a:pt x="0" y="16514"/>
                  </a:lnTo>
                  <a:lnTo>
                    <a:pt x="0" y="16514"/>
                  </a:lnTo>
                  <a:lnTo>
                    <a:pt x="56" y="16793"/>
                  </a:lnTo>
                  <a:lnTo>
                    <a:pt x="112" y="17016"/>
                  </a:lnTo>
                  <a:lnTo>
                    <a:pt x="224" y="17239"/>
                  </a:lnTo>
                  <a:lnTo>
                    <a:pt x="391" y="17462"/>
                  </a:lnTo>
                  <a:lnTo>
                    <a:pt x="614" y="17630"/>
                  </a:lnTo>
                  <a:lnTo>
                    <a:pt x="837" y="17741"/>
                  </a:lnTo>
                  <a:lnTo>
                    <a:pt x="1060" y="17797"/>
                  </a:lnTo>
                  <a:lnTo>
                    <a:pt x="1339" y="17853"/>
                  </a:lnTo>
                  <a:lnTo>
                    <a:pt x="36263" y="17853"/>
                  </a:lnTo>
                  <a:lnTo>
                    <a:pt x="36263" y="17853"/>
                  </a:lnTo>
                  <a:lnTo>
                    <a:pt x="37379" y="17797"/>
                  </a:lnTo>
                  <a:lnTo>
                    <a:pt x="38439" y="17630"/>
                  </a:lnTo>
                  <a:lnTo>
                    <a:pt x="39443" y="17351"/>
                  </a:lnTo>
                  <a:lnTo>
                    <a:pt x="40447" y="17016"/>
                  </a:lnTo>
                  <a:lnTo>
                    <a:pt x="41396" y="16514"/>
                  </a:lnTo>
                  <a:lnTo>
                    <a:pt x="42288" y="16012"/>
                  </a:lnTo>
                  <a:lnTo>
                    <a:pt x="43125" y="15398"/>
                  </a:lnTo>
                  <a:lnTo>
                    <a:pt x="43850" y="14673"/>
                  </a:lnTo>
                  <a:lnTo>
                    <a:pt x="44576" y="13892"/>
                  </a:lnTo>
                  <a:lnTo>
                    <a:pt x="45189" y="13055"/>
                  </a:lnTo>
                  <a:lnTo>
                    <a:pt x="45747" y="12218"/>
                  </a:lnTo>
                  <a:lnTo>
                    <a:pt x="46194" y="11270"/>
                  </a:lnTo>
                  <a:lnTo>
                    <a:pt x="46528" y="10265"/>
                  </a:lnTo>
                  <a:lnTo>
                    <a:pt x="46807" y="9205"/>
                  </a:lnTo>
                  <a:lnTo>
                    <a:pt x="46975" y="8146"/>
                  </a:lnTo>
                  <a:lnTo>
                    <a:pt x="47030" y="7030"/>
                  </a:lnTo>
                  <a:lnTo>
                    <a:pt x="47030" y="1339"/>
                  </a:lnTo>
                  <a:lnTo>
                    <a:pt x="47030" y="1339"/>
                  </a:lnTo>
                  <a:lnTo>
                    <a:pt x="47030" y="1060"/>
                  </a:lnTo>
                  <a:lnTo>
                    <a:pt x="46919" y="781"/>
                  </a:lnTo>
                  <a:lnTo>
                    <a:pt x="46807" y="558"/>
                  </a:lnTo>
                  <a:lnTo>
                    <a:pt x="46640" y="391"/>
                  </a:lnTo>
                  <a:lnTo>
                    <a:pt x="46473" y="224"/>
                  </a:lnTo>
                  <a:lnTo>
                    <a:pt x="46194" y="112"/>
                  </a:lnTo>
                  <a:lnTo>
                    <a:pt x="45970" y="0"/>
                  </a:lnTo>
                  <a:lnTo>
                    <a:pt x="45691" y="0"/>
                  </a:lnTo>
                  <a:lnTo>
                    <a:pt x="4569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8"/>
            <p:cNvSpPr/>
            <p:nvPr/>
          </p:nvSpPr>
          <p:spPr>
            <a:xfrm>
              <a:off x="7227050" y="25680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8"/>
            <p:cNvSpPr/>
            <p:nvPr/>
          </p:nvSpPr>
          <p:spPr>
            <a:xfrm>
              <a:off x="6872800" y="2568075"/>
              <a:ext cx="387750" cy="446325"/>
            </a:xfrm>
            <a:custGeom>
              <a:rect b="b" l="l" r="r" t="t"/>
              <a:pathLst>
                <a:path extrusionOk="0" h="17853" w="15510">
                  <a:moveTo>
                    <a:pt x="9707" y="0"/>
                  </a:moveTo>
                  <a:lnTo>
                    <a:pt x="9986" y="112"/>
                  </a:lnTo>
                  <a:lnTo>
                    <a:pt x="10209" y="224"/>
                  </a:lnTo>
                  <a:lnTo>
                    <a:pt x="10377" y="391"/>
                  </a:lnTo>
                  <a:lnTo>
                    <a:pt x="10544" y="558"/>
                  </a:lnTo>
                  <a:lnTo>
                    <a:pt x="10712" y="781"/>
                  </a:lnTo>
                  <a:lnTo>
                    <a:pt x="10767" y="1060"/>
                  </a:lnTo>
                  <a:lnTo>
                    <a:pt x="10767" y="1339"/>
                  </a:lnTo>
                  <a:lnTo>
                    <a:pt x="10767" y="7030"/>
                  </a:lnTo>
                  <a:lnTo>
                    <a:pt x="10712" y="8146"/>
                  </a:lnTo>
                  <a:lnTo>
                    <a:pt x="10600" y="9205"/>
                  </a:lnTo>
                  <a:lnTo>
                    <a:pt x="10321" y="10265"/>
                  </a:lnTo>
                  <a:lnTo>
                    <a:pt x="9931" y="11270"/>
                  </a:lnTo>
                  <a:lnTo>
                    <a:pt x="9484" y="12218"/>
                  </a:lnTo>
                  <a:lnTo>
                    <a:pt x="8926" y="13055"/>
                  </a:lnTo>
                  <a:lnTo>
                    <a:pt x="8313" y="13892"/>
                  </a:lnTo>
                  <a:lnTo>
                    <a:pt x="7643" y="14673"/>
                  </a:lnTo>
                  <a:lnTo>
                    <a:pt x="6862" y="15398"/>
                  </a:lnTo>
                  <a:lnTo>
                    <a:pt x="6025" y="16012"/>
                  </a:lnTo>
                  <a:lnTo>
                    <a:pt x="5133" y="16514"/>
                  </a:lnTo>
                  <a:lnTo>
                    <a:pt x="4184" y="17016"/>
                  </a:lnTo>
                  <a:lnTo>
                    <a:pt x="3236" y="17351"/>
                  </a:lnTo>
                  <a:lnTo>
                    <a:pt x="2176" y="17630"/>
                  </a:lnTo>
                  <a:lnTo>
                    <a:pt x="1116" y="17797"/>
                  </a:lnTo>
                  <a:lnTo>
                    <a:pt x="0" y="17853"/>
                  </a:lnTo>
                  <a:lnTo>
                    <a:pt x="4742" y="17853"/>
                  </a:lnTo>
                  <a:lnTo>
                    <a:pt x="5858" y="17797"/>
                  </a:lnTo>
                  <a:lnTo>
                    <a:pt x="6918" y="17630"/>
                  </a:lnTo>
                  <a:lnTo>
                    <a:pt x="7922" y="17351"/>
                  </a:lnTo>
                  <a:lnTo>
                    <a:pt x="8926" y="17016"/>
                  </a:lnTo>
                  <a:lnTo>
                    <a:pt x="9875" y="16514"/>
                  </a:lnTo>
                  <a:lnTo>
                    <a:pt x="10767" y="16012"/>
                  </a:lnTo>
                  <a:lnTo>
                    <a:pt x="11604" y="15398"/>
                  </a:lnTo>
                  <a:lnTo>
                    <a:pt x="12329" y="14673"/>
                  </a:lnTo>
                  <a:lnTo>
                    <a:pt x="13055" y="13892"/>
                  </a:lnTo>
                  <a:lnTo>
                    <a:pt x="13668" y="13055"/>
                  </a:lnTo>
                  <a:lnTo>
                    <a:pt x="14226" y="12218"/>
                  </a:lnTo>
                  <a:lnTo>
                    <a:pt x="14673" y="11270"/>
                  </a:lnTo>
                  <a:lnTo>
                    <a:pt x="15007" y="10265"/>
                  </a:lnTo>
                  <a:lnTo>
                    <a:pt x="15286" y="9205"/>
                  </a:lnTo>
                  <a:lnTo>
                    <a:pt x="15454" y="8146"/>
                  </a:lnTo>
                  <a:lnTo>
                    <a:pt x="15509" y="7030"/>
                  </a:lnTo>
                  <a:lnTo>
                    <a:pt x="15509" y="1339"/>
                  </a:lnTo>
                  <a:lnTo>
                    <a:pt x="15509" y="1060"/>
                  </a:lnTo>
                  <a:lnTo>
                    <a:pt x="15398" y="781"/>
                  </a:lnTo>
                  <a:lnTo>
                    <a:pt x="15286" y="558"/>
                  </a:lnTo>
                  <a:lnTo>
                    <a:pt x="15119" y="391"/>
                  </a:lnTo>
                  <a:lnTo>
                    <a:pt x="14952" y="224"/>
                  </a:lnTo>
                  <a:lnTo>
                    <a:pt x="14673" y="112"/>
                  </a:lnTo>
                  <a:lnTo>
                    <a:pt x="14449"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8"/>
            <p:cNvSpPr/>
            <p:nvPr/>
          </p:nvSpPr>
          <p:spPr>
            <a:xfrm>
              <a:off x="6872800" y="2568075"/>
              <a:ext cx="387750" cy="446325"/>
            </a:xfrm>
            <a:custGeom>
              <a:rect b="b" l="l" r="r" t="t"/>
              <a:pathLst>
                <a:path extrusionOk="0" fill="none" h="17853" w="15510">
                  <a:moveTo>
                    <a:pt x="14170" y="0"/>
                  </a:moveTo>
                  <a:lnTo>
                    <a:pt x="9428" y="0"/>
                  </a:lnTo>
                  <a:lnTo>
                    <a:pt x="9428" y="0"/>
                  </a:lnTo>
                  <a:lnTo>
                    <a:pt x="9707" y="0"/>
                  </a:lnTo>
                  <a:lnTo>
                    <a:pt x="9986" y="112"/>
                  </a:lnTo>
                  <a:lnTo>
                    <a:pt x="10209" y="224"/>
                  </a:lnTo>
                  <a:lnTo>
                    <a:pt x="10377" y="391"/>
                  </a:lnTo>
                  <a:lnTo>
                    <a:pt x="10544" y="558"/>
                  </a:lnTo>
                  <a:lnTo>
                    <a:pt x="10712" y="781"/>
                  </a:lnTo>
                  <a:lnTo>
                    <a:pt x="10767" y="1060"/>
                  </a:lnTo>
                  <a:lnTo>
                    <a:pt x="10767" y="1339"/>
                  </a:lnTo>
                  <a:lnTo>
                    <a:pt x="10767" y="7030"/>
                  </a:lnTo>
                  <a:lnTo>
                    <a:pt x="10767" y="7030"/>
                  </a:lnTo>
                  <a:lnTo>
                    <a:pt x="10712" y="8146"/>
                  </a:lnTo>
                  <a:lnTo>
                    <a:pt x="10600" y="9205"/>
                  </a:lnTo>
                  <a:lnTo>
                    <a:pt x="10321" y="10265"/>
                  </a:lnTo>
                  <a:lnTo>
                    <a:pt x="9931" y="11270"/>
                  </a:lnTo>
                  <a:lnTo>
                    <a:pt x="9484" y="12218"/>
                  </a:lnTo>
                  <a:lnTo>
                    <a:pt x="8926" y="13055"/>
                  </a:lnTo>
                  <a:lnTo>
                    <a:pt x="8313" y="13892"/>
                  </a:lnTo>
                  <a:lnTo>
                    <a:pt x="7643" y="14673"/>
                  </a:lnTo>
                  <a:lnTo>
                    <a:pt x="6862" y="15398"/>
                  </a:lnTo>
                  <a:lnTo>
                    <a:pt x="6025" y="16012"/>
                  </a:lnTo>
                  <a:lnTo>
                    <a:pt x="5133" y="16514"/>
                  </a:lnTo>
                  <a:lnTo>
                    <a:pt x="4184" y="17016"/>
                  </a:lnTo>
                  <a:lnTo>
                    <a:pt x="3236" y="17351"/>
                  </a:lnTo>
                  <a:lnTo>
                    <a:pt x="2176" y="17630"/>
                  </a:lnTo>
                  <a:lnTo>
                    <a:pt x="1116" y="17797"/>
                  </a:lnTo>
                  <a:lnTo>
                    <a:pt x="0" y="17853"/>
                  </a:lnTo>
                  <a:lnTo>
                    <a:pt x="4742" y="17853"/>
                  </a:lnTo>
                  <a:lnTo>
                    <a:pt x="4742" y="17853"/>
                  </a:lnTo>
                  <a:lnTo>
                    <a:pt x="5858" y="17797"/>
                  </a:lnTo>
                  <a:lnTo>
                    <a:pt x="6918" y="17630"/>
                  </a:lnTo>
                  <a:lnTo>
                    <a:pt x="7922" y="17351"/>
                  </a:lnTo>
                  <a:lnTo>
                    <a:pt x="8926" y="17016"/>
                  </a:lnTo>
                  <a:lnTo>
                    <a:pt x="9875" y="16514"/>
                  </a:lnTo>
                  <a:lnTo>
                    <a:pt x="10767" y="16012"/>
                  </a:lnTo>
                  <a:lnTo>
                    <a:pt x="11604" y="15398"/>
                  </a:lnTo>
                  <a:lnTo>
                    <a:pt x="12329" y="14673"/>
                  </a:lnTo>
                  <a:lnTo>
                    <a:pt x="13055" y="13892"/>
                  </a:lnTo>
                  <a:lnTo>
                    <a:pt x="13668" y="13055"/>
                  </a:lnTo>
                  <a:lnTo>
                    <a:pt x="14226" y="12218"/>
                  </a:lnTo>
                  <a:lnTo>
                    <a:pt x="14673" y="11270"/>
                  </a:lnTo>
                  <a:lnTo>
                    <a:pt x="15007" y="10265"/>
                  </a:lnTo>
                  <a:lnTo>
                    <a:pt x="15286" y="9205"/>
                  </a:lnTo>
                  <a:lnTo>
                    <a:pt x="15454" y="8146"/>
                  </a:lnTo>
                  <a:lnTo>
                    <a:pt x="15509" y="7030"/>
                  </a:lnTo>
                  <a:lnTo>
                    <a:pt x="15509" y="1339"/>
                  </a:lnTo>
                  <a:lnTo>
                    <a:pt x="15509" y="1339"/>
                  </a:lnTo>
                  <a:lnTo>
                    <a:pt x="15509" y="1060"/>
                  </a:lnTo>
                  <a:lnTo>
                    <a:pt x="15398" y="781"/>
                  </a:lnTo>
                  <a:lnTo>
                    <a:pt x="15286" y="558"/>
                  </a:lnTo>
                  <a:lnTo>
                    <a:pt x="15119" y="391"/>
                  </a:lnTo>
                  <a:lnTo>
                    <a:pt x="14952" y="224"/>
                  </a:lnTo>
                  <a:lnTo>
                    <a:pt x="14673" y="112"/>
                  </a:lnTo>
                  <a:lnTo>
                    <a:pt x="14449" y="0"/>
                  </a:lnTo>
                  <a:lnTo>
                    <a:pt x="14170" y="0"/>
                  </a:lnTo>
                  <a:lnTo>
                    <a:pt x="1417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8"/>
            <p:cNvSpPr/>
            <p:nvPr/>
          </p:nvSpPr>
          <p:spPr>
            <a:xfrm>
              <a:off x="7227050" y="25680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8"/>
            <p:cNvSpPr/>
            <p:nvPr/>
          </p:nvSpPr>
          <p:spPr>
            <a:xfrm>
              <a:off x="5998300" y="3975350"/>
              <a:ext cx="1113000" cy="877275"/>
            </a:xfrm>
            <a:custGeom>
              <a:rect b="b" l="l" r="r" t="t"/>
              <a:pathLst>
                <a:path extrusionOk="0" h="35091" w="44520">
                  <a:moveTo>
                    <a:pt x="14171" y="0"/>
                  </a:moveTo>
                  <a:lnTo>
                    <a:pt x="13334" y="56"/>
                  </a:lnTo>
                  <a:lnTo>
                    <a:pt x="12497" y="167"/>
                  </a:lnTo>
                  <a:lnTo>
                    <a:pt x="11716" y="279"/>
                  </a:lnTo>
                  <a:lnTo>
                    <a:pt x="10879" y="502"/>
                  </a:lnTo>
                  <a:lnTo>
                    <a:pt x="10154" y="725"/>
                  </a:lnTo>
                  <a:lnTo>
                    <a:pt x="9373" y="1004"/>
                  </a:lnTo>
                  <a:lnTo>
                    <a:pt x="8369" y="1506"/>
                  </a:lnTo>
                  <a:lnTo>
                    <a:pt x="7365" y="2064"/>
                  </a:lnTo>
                  <a:lnTo>
                    <a:pt x="6472" y="2734"/>
                  </a:lnTo>
                  <a:lnTo>
                    <a:pt x="5579" y="3403"/>
                  </a:lnTo>
                  <a:lnTo>
                    <a:pt x="4743" y="4184"/>
                  </a:lnTo>
                  <a:lnTo>
                    <a:pt x="3962" y="5021"/>
                  </a:lnTo>
                  <a:lnTo>
                    <a:pt x="3236" y="5858"/>
                  </a:lnTo>
                  <a:lnTo>
                    <a:pt x="2623" y="6806"/>
                  </a:lnTo>
                  <a:lnTo>
                    <a:pt x="2009" y="7755"/>
                  </a:lnTo>
                  <a:lnTo>
                    <a:pt x="1507" y="8759"/>
                  </a:lnTo>
                  <a:lnTo>
                    <a:pt x="1061" y="9819"/>
                  </a:lnTo>
                  <a:lnTo>
                    <a:pt x="670" y="10879"/>
                  </a:lnTo>
                  <a:lnTo>
                    <a:pt x="391" y="11995"/>
                  </a:lnTo>
                  <a:lnTo>
                    <a:pt x="168" y="13166"/>
                  </a:lnTo>
                  <a:lnTo>
                    <a:pt x="1" y="14338"/>
                  </a:lnTo>
                  <a:lnTo>
                    <a:pt x="1" y="15509"/>
                  </a:lnTo>
                  <a:lnTo>
                    <a:pt x="1" y="35091"/>
                  </a:lnTo>
                  <a:lnTo>
                    <a:pt x="44520" y="35091"/>
                  </a:lnTo>
                  <a:lnTo>
                    <a:pt x="44520" y="15509"/>
                  </a:lnTo>
                  <a:lnTo>
                    <a:pt x="44520" y="14338"/>
                  </a:lnTo>
                  <a:lnTo>
                    <a:pt x="44353" y="13166"/>
                  </a:lnTo>
                  <a:lnTo>
                    <a:pt x="44129" y="11995"/>
                  </a:lnTo>
                  <a:lnTo>
                    <a:pt x="43851" y="10879"/>
                  </a:lnTo>
                  <a:lnTo>
                    <a:pt x="43460" y="9763"/>
                  </a:lnTo>
                  <a:lnTo>
                    <a:pt x="43014" y="8759"/>
                  </a:lnTo>
                  <a:lnTo>
                    <a:pt x="42512" y="7699"/>
                  </a:lnTo>
                  <a:lnTo>
                    <a:pt x="41898" y="6750"/>
                  </a:lnTo>
                  <a:lnTo>
                    <a:pt x="41228" y="5858"/>
                  </a:lnTo>
                  <a:lnTo>
                    <a:pt x="40559" y="4965"/>
                  </a:lnTo>
                  <a:lnTo>
                    <a:pt x="39778" y="4128"/>
                  </a:lnTo>
                  <a:lnTo>
                    <a:pt x="38941" y="3403"/>
                  </a:lnTo>
                  <a:lnTo>
                    <a:pt x="38049" y="2678"/>
                  </a:lnTo>
                  <a:lnTo>
                    <a:pt x="37100" y="2064"/>
                  </a:lnTo>
                  <a:lnTo>
                    <a:pt x="36096" y="1506"/>
                  </a:lnTo>
                  <a:lnTo>
                    <a:pt x="35092" y="1004"/>
                  </a:lnTo>
                  <a:lnTo>
                    <a:pt x="34366" y="725"/>
                  </a:lnTo>
                  <a:lnTo>
                    <a:pt x="33585" y="446"/>
                  </a:lnTo>
                  <a:lnTo>
                    <a:pt x="32804" y="279"/>
                  </a:lnTo>
                  <a:lnTo>
                    <a:pt x="32023" y="167"/>
                  </a:lnTo>
                  <a:lnTo>
                    <a:pt x="31186" y="56"/>
                  </a:lnTo>
                  <a:lnTo>
                    <a:pt x="30350" y="0"/>
                  </a:lnTo>
                  <a:close/>
                </a:path>
              </a:pathLst>
            </a:custGeom>
            <a:solidFill>
              <a:srgbClr val="491A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8"/>
            <p:cNvSpPr/>
            <p:nvPr/>
          </p:nvSpPr>
          <p:spPr>
            <a:xfrm>
              <a:off x="5998300" y="3975350"/>
              <a:ext cx="1113000" cy="877275"/>
            </a:xfrm>
            <a:custGeom>
              <a:rect b="b" l="l" r="r" t="t"/>
              <a:pathLst>
                <a:path extrusionOk="0" fill="none" h="35091" w="44520">
                  <a:moveTo>
                    <a:pt x="28676" y="0"/>
                  </a:moveTo>
                  <a:lnTo>
                    <a:pt x="15845" y="0"/>
                  </a:lnTo>
                  <a:lnTo>
                    <a:pt x="15845" y="0"/>
                  </a:lnTo>
                  <a:lnTo>
                    <a:pt x="14171" y="0"/>
                  </a:lnTo>
                  <a:lnTo>
                    <a:pt x="13334" y="56"/>
                  </a:lnTo>
                  <a:lnTo>
                    <a:pt x="12497" y="167"/>
                  </a:lnTo>
                  <a:lnTo>
                    <a:pt x="11716" y="279"/>
                  </a:lnTo>
                  <a:lnTo>
                    <a:pt x="10879" y="502"/>
                  </a:lnTo>
                  <a:lnTo>
                    <a:pt x="10154" y="725"/>
                  </a:lnTo>
                  <a:lnTo>
                    <a:pt x="9373" y="1004"/>
                  </a:lnTo>
                  <a:lnTo>
                    <a:pt x="9373" y="1004"/>
                  </a:lnTo>
                  <a:lnTo>
                    <a:pt x="8369" y="1506"/>
                  </a:lnTo>
                  <a:lnTo>
                    <a:pt x="7365" y="2064"/>
                  </a:lnTo>
                  <a:lnTo>
                    <a:pt x="6472" y="2734"/>
                  </a:lnTo>
                  <a:lnTo>
                    <a:pt x="5579" y="3403"/>
                  </a:lnTo>
                  <a:lnTo>
                    <a:pt x="4743" y="4184"/>
                  </a:lnTo>
                  <a:lnTo>
                    <a:pt x="3962" y="5021"/>
                  </a:lnTo>
                  <a:lnTo>
                    <a:pt x="3236" y="5858"/>
                  </a:lnTo>
                  <a:lnTo>
                    <a:pt x="2623" y="6806"/>
                  </a:lnTo>
                  <a:lnTo>
                    <a:pt x="2009" y="7755"/>
                  </a:lnTo>
                  <a:lnTo>
                    <a:pt x="1507" y="8759"/>
                  </a:lnTo>
                  <a:lnTo>
                    <a:pt x="1061" y="9819"/>
                  </a:lnTo>
                  <a:lnTo>
                    <a:pt x="670" y="10879"/>
                  </a:lnTo>
                  <a:lnTo>
                    <a:pt x="391" y="11995"/>
                  </a:lnTo>
                  <a:lnTo>
                    <a:pt x="168" y="13166"/>
                  </a:lnTo>
                  <a:lnTo>
                    <a:pt x="1" y="14338"/>
                  </a:lnTo>
                  <a:lnTo>
                    <a:pt x="1" y="15509"/>
                  </a:lnTo>
                  <a:lnTo>
                    <a:pt x="1" y="35091"/>
                  </a:lnTo>
                  <a:lnTo>
                    <a:pt x="44520" y="35091"/>
                  </a:lnTo>
                  <a:lnTo>
                    <a:pt x="44520" y="15509"/>
                  </a:lnTo>
                  <a:lnTo>
                    <a:pt x="44520" y="15509"/>
                  </a:lnTo>
                  <a:lnTo>
                    <a:pt x="44520" y="14338"/>
                  </a:lnTo>
                  <a:lnTo>
                    <a:pt x="44353" y="13166"/>
                  </a:lnTo>
                  <a:lnTo>
                    <a:pt x="44129" y="11995"/>
                  </a:lnTo>
                  <a:lnTo>
                    <a:pt x="43851" y="10879"/>
                  </a:lnTo>
                  <a:lnTo>
                    <a:pt x="43460" y="9763"/>
                  </a:lnTo>
                  <a:lnTo>
                    <a:pt x="43014" y="8759"/>
                  </a:lnTo>
                  <a:lnTo>
                    <a:pt x="42512" y="7699"/>
                  </a:lnTo>
                  <a:lnTo>
                    <a:pt x="41898" y="6750"/>
                  </a:lnTo>
                  <a:lnTo>
                    <a:pt x="41228" y="5858"/>
                  </a:lnTo>
                  <a:lnTo>
                    <a:pt x="40559" y="4965"/>
                  </a:lnTo>
                  <a:lnTo>
                    <a:pt x="39778" y="4128"/>
                  </a:lnTo>
                  <a:lnTo>
                    <a:pt x="38941" y="3403"/>
                  </a:lnTo>
                  <a:lnTo>
                    <a:pt x="38049" y="2678"/>
                  </a:lnTo>
                  <a:lnTo>
                    <a:pt x="37100" y="2064"/>
                  </a:lnTo>
                  <a:lnTo>
                    <a:pt x="36096" y="1506"/>
                  </a:lnTo>
                  <a:lnTo>
                    <a:pt x="35092" y="1004"/>
                  </a:lnTo>
                  <a:lnTo>
                    <a:pt x="35092" y="1004"/>
                  </a:lnTo>
                  <a:lnTo>
                    <a:pt x="34366" y="725"/>
                  </a:lnTo>
                  <a:lnTo>
                    <a:pt x="33585" y="446"/>
                  </a:lnTo>
                  <a:lnTo>
                    <a:pt x="32804" y="279"/>
                  </a:lnTo>
                  <a:lnTo>
                    <a:pt x="32023" y="167"/>
                  </a:lnTo>
                  <a:lnTo>
                    <a:pt x="31186" y="56"/>
                  </a:lnTo>
                  <a:lnTo>
                    <a:pt x="30350" y="0"/>
                  </a:lnTo>
                  <a:lnTo>
                    <a:pt x="28676" y="0"/>
                  </a:lnTo>
                  <a:lnTo>
                    <a:pt x="2867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8"/>
            <p:cNvSpPr/>
            <p:nvPr/>
          </p:nvSpPr>
          <p:spPr>
            <a:xfrm>
              <a:off x="6715175" y="39753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8"/>
            <p:cNvSpPr/>
            <p:nvPr/>
          </p:nvSpPr>
          <p:spPr>
            <a:xfrm>
              <a:off x="6734725" y="4229175"/>
              <a:ext cx="249675" cy="432375"/>
            </a:xfrm>
            <a:custGeom>
              <a:rect b="b" l="l" r="r" t="t"/>
              <a:pathLst>
                <a:path extrusionOk="0" h="17295" w="9987">
                  <a:moveTo>
                    <a:pt x="7308" y="1"/>
                  </a:moveTo>
                  <a:lnTo>
                    <a:pt x="6806" y="112"/>
                  </a:lnTo>
                  <a:lnTo>
                    <a:pt x="6360" y="279"/>
                  </a:lnTo>
                  <a:lnTo>
                    <a:pt x="5969" y="503"/>
                  </a:lnTo>
                  <a:lnTo>
                    <a:pt x="5579" y="837"/>
                  </a:lnTo>
                  <a:lnTo>
                    <a:pt x="5300" y="1228"/>
                  </a:lnTo>
                  <a:lnTo>
                    <a:pt x="5077" y="1674"/>
                  </a:lnTo>
                  <a:lnTo>
                    <a:pt x="0" y="15566"/>
                  </a:lnTo>
                  <a:lnTo>
                    <a:pt x="4798" y="17295"/>
                  </a:lnTo>
                  <a:lnTo>
                    <a:pt x="9819" y="3404"/>
                  </a:lnTo>
                  <a:lnTo>
                    <a:pt x="9930" y="2902"/>
                  </a:lnTo>
                  <a:lnTo>
                    <a:pt x="9986" y="2399"/>
                  </a:lnTo>
                  <a:lnTo>
                    <a:pt x="9875" y="1953"/>
                  </a:lnTo>
                  <a:lnTo>
                    <a:pt x="9763" y="1507"/>
                  </a:lnTo>
                  <a:lnTo>
                    <a:pt x="9484" y="1061"/>
                  </a:lnTo>
                  <a:lnTo>
                    <a:pt x="9149" y="670"/>
                  </a:lnTo>
                  <a:lnTo>
                    <a:pt x="8759" y="391"/>
                  </a:lnTo>
                  <a:lnTo>
                    <a:pt x="8313" y="168"/>
                  </a:lnTo>
                  <a:lnTo>
                    <a:pt x="7810" y="56"/>
                  </a:lnTo>
                  <a:lnTo>
                    <a:pt x="7308"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8"/>
            <p:cNvSpPr/>
            <p:nvPr/>
          </p:nvSpPr>
          <p:spPr>
            <a:xfrm>
              <a:off x="6734725" y="4229175"/>
              <a:ext cx="249675" cy="432375"/>
            </a:xfrm>
            <a:custGeom>
              <a:rect b="b" l="l" r="r" t="t"/>
              <a:pathLst>
                <a:path extrusionOk="0" fill="none" h="17295" w="9987">
                  <a:moveTo>
                    <a:pt x="5077" y="1674"/>
                  </a:moveTo>
                  <a:lnTo>
                    <a:pt x="0" y="15566"/>
                  </a:lnTo>
                  <a:lnTo>
                    <a:pt x="4798" y="17295"/>
                  </a:lnTo>
                  <a:lnTo>
                    <a:pt x="9819" y="3404"/>
                  </a:lnTo>
                  <a:lnTo>
                    <a:pt x="9819" y="3404"/>
                  </a:lnTo>
                  <a:lnTo>
                    <a:pt x="9930" y="2902"/>
                  </a:lnTo>
                  <a:lnTo>
                    <a:pt x="9986" y="2399"/>
                  </a:lnTo>
                  <a:lnTo>
                    <a:pt x="9875" y="1953"/>
                  </a:lnTo>
                  <a:lnTo>
                    <a:pt x="9763" y="1507"/>
                  </a:lnTo>
                  <a:lnTo>
                    <a:pt x="9484" y="1061"/>
                  </a:lnTo>
                  <a:lnTo>
                    <a:pt x="9149" y="670"/>
                  </a:lnTo>
                  <a:lnTo>
                    <a:pt x="8759" y="391"/>
                  </a:lnTo>
                  <a:lnTo>
                    <a:pt x="8313" y="168"/>
                  </a:lnTo>
                  <a:lnTo>
                    <a:pt x="8313" y="168"/>
                  </a:lnTo>
                  <a:lnTo>
                    <a:pt x="7810" y="56"/>
                  </a:lnTo>
                  <a:lnTo>
                    <a:pt x="7308" y="1"/>
                  </a:lnTo>
                  <a:lnTo>
                    <a:pt x="6806" y="112"/>
                  </a:lnTo>
                  <a:lnTo>
                    <a:pt x="6360" y="279"/>
                  </a:lnTo>
                  <a:lnTo>
                    <a:pt x="5969" y="503"/>
                  </a:lnTo>
                  <a:lnTo>
                    <a:pt x="5579" y="837"/>
                  </a:lnTo>
                  <a:lnTo>
                    <a:pt x="5300" y="1228"/>
                  </a:lnTo>
                  <a:lnTo>
                    <a:pt x="5077" y="1674"/>
                  </a:lnTo>
                  <a:lnTo>
                    <a:pt x="5077" y="167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8"/>
            <p:cNvSpPr/>
            <p:nvPr/>
          </p:nvSpPr>
          <p:spPr>
            <a:xfrm>
              <a:off x="6861625" y="42710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8"/>
            <p:cNvSpPr/>
            <p:nvPr/>
          </p:nvSpPr>
          <p:spPr>
            <a:xfrm>
              <a:off x="6837925" y="4229175"/>
              <a:ext cx="146475" cy="149250"/>
            </a:xfrm>
            <a:custGeom>
              <a:rect b="b" l="l" r="r" t="t"/>
              <a:pathLst>
                <a:path extrusionOk="0" h="5970" w="5859">
                  <a:moveTo>
                    <a:pt x="3180" y="1"/>
                  </a:moveTo>
                  <a:lnTo>
                    <a:pt x="2678" y="112"/>
                  </a:lnTo>
                  <a:lnTo>
                    <a:pt x="2232" y="279"/>
                  </a:lnTo>
                  <a:lnTo>
                    <a:pt x="1841" y="503"/>
                  </a:lnTo>
                  <a:lnTo>
                    <a:pt x="1451" y="837"/>
                  </a:lnTo>
                  <a:lnTo>
                    <a:pt x="1172" y="1228"/>
                  </a:lnTo>
                  <a:lnTo>
                    <a:pt x="949" y="1674"/>
                  </a:lnTo>
                  <a:lnTo>
                    <a:pt x="0" y="4240"/>
                  </a:lnTo>
                  <a:lnTo>
                    <a:pt x="4742" y="5970"/>
                  </a:lnTo>
                  <a:lnTo>
                    <a:pt x="5691" y="3404"/>
                  </a:lnTo>
                  <a:lnTo>
                    <a:pt x="5802" y="2902"/>
                  </a:lnTo>
                  <a:lnTo>
                    <a:pt x="5858" y="2399"/>
                  </a:lnTo>
                  <a:lnTo>
                    <a:pt x="5747" y="1953"/>
                  </a:lnTo>
                  <a:lnTo>
                    <a:pt x="5635" y="1507"/>
                  </a:lnTo>
                  <a:lnTo>
                    <a:pt x="5356" y="1061"/>
                  </a:lnTo>
                  <a:lnTo>
                    <a:pt x="5021" y="670"/>
                  </a:lnTo>
                  <a:lnTo>
                    <a:pt x="4631" y="391"/>
                  </a:lnTo>
                  <a:lnTo>
                    <a:pt x="4185" y="168"/>
                  </a:lnTo>
                  <a:lnTo>
                    <a:pt x="3682" y="56"/>
                  </a:lnTo>
                  <a:lnTo>
                    <a:pt x="3180" y="1"/>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8"/>
            <p:cNvSpPr/>
            <p:nvPr/>
          </p:nvSpPr>
          <p:spPr>
            <a:xfrm>
              <a:off x="6837925" y="4229175"/>
              <a:ext cx="146475" cy="149250"/>
            </a:xfrm>
            <a:custGeom>
              <a:rect b="b" l="l" r="r" t="t"/>
              <a:pathLst>
                <a:path extrusionOk="0" fill="none" h="5970" w="5859">
                  <a:moveTo>
                    <a:pt x="4185" y="168"/>
                  </a:moveTo>
                  <a:lnTo>
                    <a:pt x="4185" y="168"/>
                  </a:lnTo>
                  <a:lnTo>
                    <a:pt x="3682" y="56"/>
                  </a:lnTo>
                  <a:lnTo>
                    <a:pt x="3180" y="1"/>
                  </a:lnTo>
                  <a:lnTo>
                    <a:pt x="2678" y="112"/>
                  </a:lnTo>
                  <a:lnTo>
                    <a:pt x="2232" y="279"/>
                  </a:lnTo>
                  <a:lnTo>
                    <a:pt x="1841" y="503"/>
                  </a:lnTo>
                  <a:lnTo>
                    <a:pt x="1451" y="837"/>
                  </a:lnTo>
                  <a:lnTo>
                    <a:pt x="1172" y="1228"/>
                  </a:lnTo>
                  <a:lnTo>
                    <a:pt x="949" y="1674"/>
                  </a:lnTo>
                  <a:lnTo>
                    <a:pt x="0" y="4240"/>
                  </a:lnTo>
                  <a:lnTo>
                    <a:pt x="4742" y="5970"/>
                  </a:lnTo>
                  <a:lnTo>
                    <a:pt x="5691" y="3404"/>
                  </a:lnTo>
                  <a:lnTo>
                    <a:pt x="5691" y="3404"/>
                  </a:lnTo>
                  <a:lnTo>
                    <a:pt x="5802" y="2902"/>
                  </a:lnTo>
                  <a:lnTo>
                    <a:pt x="5858" y="2399"/>
                  </a:lnTo>
                  <a:lnTo>
                    <a:pt x="5747" y="1953"/>
                  </a:lnTo>
                  <a:lnTo>
                    <a:pt x="5635" y="1507"/>
                  </a:lnTo>
                  <a:lnTo>
                    <a:pt x="5356" y="1061"/>
                  </a:lnTo>
                  <a:lnTo>
                    <a:pt x="5021" y="670"/>
                  </a:lnTo>
                  <a:lnTo>
                    <a:pt x="4631" y="391"/>
                  </a:lnTo>
                  <a:lnTo>
                    <a:pt x="4185" y="168"/>
                  </a:lnTo>
                  <a:lnTo>
                    <a:pt x="4185" y="16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8"/>
            <p:cNvSpPr/>
            <p:nvPr/>
          </p:nvSpPr>
          <p:spPr>
            <a:xfrm>
              <a:off x="6942525" y="42333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8"/>
            <p:cNvSpPr/>
            <p:nvPr/>
          </p:nvSpPr>
          <p:spPr>
            <a:xfrm>
              <a:off x="6671950" y="4575075"/>
              <a:ext cx="259450" cy="265000"/>
            </a:xfrm>
            <a:custGeom>
              <a:rect b="b" l="l" r="r" t="t"/>
              <a:pathLst>
                <a:path extrusionOk="0" h="10600" w="10378">
                  <a:moveTo>
                    <a:pt x="4687" y="0"/>
                  </a:moveTo>
                  <a:lnTo>
                    <a:pt x="4185" y="56"/>
                  </a:lnTo>
                  <a:lnTo>
                    <a:pt x="3738" y="112"/>
                  </a:lnTo>
                  <a:lnTo>
                    <a:pt x="3292" y="223"/>
                  </a:lnTo>
                  <a:lnTo>
                    <a:pt x="2846" y="391"/>
                  </a:lnTo>
                  <a:lnTo>
                    <a:pt x="2455" y="558"/>
                  </a:lnTo>
                  <a:lnTo>
                    <a:pt x="2065" y="837"/>
                  </a:lnTo>
                  <a:lnTo>
                    <a:pt x="1730" y="1116"/>
                  </a:lnTo>
                  <a:lnTo>
                    <a:pt x="1395" y="1395"/>
                  </a:lnTo>
                  <a:lnTo>
                    <a:pt x="1061" y="1730"/>
                  </a:lnTo>
                  <a:lnTo>
                    <a:pt x="837" y="2064"/>
                  </a:lnTo>
                  <a:lnTo>
                    <a:pt x="558" y="2455"/>
                  </a:lnTo>
                  <a:lnTo>
                    <a:pt x="391" y="2901"/>
                  </a:lnTo>
                  <a:lnTo>
                    <a:pt x="224" y="3292"/>
                  </a:lnTo>
                  <a:lnTo>
                    <a:pt x="112" y="3738"/>
                  </a:lnTo>
                  <a:lnTo>
                    <a:pt x="56" y="4240"/>
                  </a:lnTo>
                  <a:lnTo>
                    <a:pt x="1" y="4686"/>
                  </a:lnTo>
                  <a:lnTo>
                    <a:pt x="1" y="5914"/>
                  </a:lnTo>
                  <a:lnTo>
                    <a:pt x="56" y="6416"/>
                  </a:lnTo>
                  <a:lnTo>
                    <a:pt x="112" y="6862"/>
                  </a:lnTo>
                  <a:lnTo>
                    <a:pt x="224" y="7308"/>
                  </a:lnTo>
                  <a:lnTo>
                    <a:pt x="391" y="7755"/>
                  </a:lnTo>
                  <a:lnTo>
                    <a:pt x="558" y="8145"/>
                  </a:lnTo>
                  <a:lnTo>
                    <a:pt x="837" y="8536"/>
                  </a:lnTo>
                  <a:lnTo>
                    <a:pt x="1061" y="8870"/>
                  </a:lnTo>
                  <a:lnTo>
                    <a:pt x="1395" y="9205"/>
                  </a:lnTo>
                  <a:lnTo>
                    <a:pt x="1730" y="9540"/>
                  </a:lnTo>
                  <a:lnTo>
                    <a:pt x="2065" y="9763"/>
                  </a:lnTo>
                  <a:lnTo>
                    <a:pt x="2455" y="10042"/>
                  </a:lnTo>
                  <a:lnTo>
                    <a:pt x="2846" y="10209"/>
                  </a:lnTo>
                  <a:lnTo>
                    <a:pt x="3292" y="10377"/>
                  </a:lnTo>
                  <a:lnTo>
                    <a:pt x="3738" y="10488"/>
                  </a:lnTo>
                  <a:lnTo>
                    <a:pt x="4185" y="10544"/>
                  </a:lnTo>
                  <a:lnTo>
                    <a:pt x="4687" y="10600"/>
                  </a:lnTo>
                  <a:lnTo>
                    <a:pt x="10377" y="10600"/>
                  </a:lnTo>
                  <a:lnTo>
                    <a:pt x="10377"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8"/>
            <p:cNvSpPr/>
            <p:nvPr/>
          </p:nvSpPr>
          <p:spPr>
            <a:xfrm>
              <a:off x="6671950" y="4575075"/>
              <a:ext cx="259450" cy="265000"/>
            </a:xfrm>
            <a:custGeom>
              <a:rect b="b" l="l" r="r" t="t"/>
              <a:pathLst>
                <a:path extrusionOk="0" fill="none" h="10600" w="10378">
                  <a:moveTo>
                    <a:pt x="4687" y="10600"/>
                  </a:moveTo>
                  <a:lnTo>
                    <a:pt x="10377" y="10600"/>
                  </a:lnTo>
                  <a:lnTo>
                    <a:pt x="10377" y="0"/>
                  </a:lnTo>
                  <a:lnTo>
                    <a:pt x="4687" y="0"/>
                  </a:lnTo>
                  <a:lnTo>
                    <a:pt x="4687" y="0"/>
                  </a:lnTo>
                  <a:lnTo>
                    <a:pt x="4185" y="56"/>
                  </a:lnTo>
                  <a:lnTo>
                    <a:pt x="3738" y="112"/>
                  </a:lnTo>
                  <a:lnTo>
                    <a:pt x="3292" y="223"/>
                  </a:lnTo>
                  <a:lnTo>
                    <a:pt x="2846" y="391"/>
                  </a:lnTo>
                  <a:lnTo>
                    <a:pt x="2455" y="558"/>
                  </a:lnTo>
                  <a:lnTo>
                    <a:pt x="2065" y="837"/>
                  </a:lnTo>
                  <a:lnTo>
                    <a:pt x="1730" y="1116"/>
                  </a:lnTo>
                  <a:lnTo>
                    <a:pt x="1395" y="1395"/>
                  </a:lnTo>
                  <a:lnTo>
                    <a:pt x="1061" y="1730"/>
                  </a:lnTo>
                  <a:lnTo>
                    <a:pt x="837" y="2064"/>
                  </a:lnTo>
                  <a:lnTo>
                    <a:pt x="558" y="2455"/>
                  </a:lnTo>
                  <a:lnTo>
                    <a:pt x="391" y="2901"/>
                  </a:lnTo>
                  <a:lnTo>
                    <a:pt x="224" y="3292"/>
                  </a:lnTo>
                  <a:lnTo>
                    <a:pt x="112" y="3738"/>
                  </a:lnTo>
                  <a:lnTo>
                    <a:pt x="56" y="4240"/>
                  </a:lnTo>
                  <a:lnTo>
                    <a:pt x="1" y="4686"/>
                  </a:lnTo>
                  <a:lnTo>
                    <a:pt x="1" y="5914"/>
                  </a:lnTo>
                  <a:lnTo>
                    <a:pt x="1" y="5914"/>
                  </a:lnTo>
                  <a:lnTo>
                    <a:pt x="56" y="6416"/>
                  </a:lnTo>
                  <a:lnTo>
                    <a:pt x="112" y="6862"/>
                  </a:lnTo>
                  <a:lnTo>
                    <a:pt x="224" y="7308"/>
                  </a:lnTo>
                  <a:lnTo>
                    <a:pt x="391" y="7755"/>
                  </a:lnTo>
                  <a:lnTo>
                    <a:pt x="558" y="8145"/>
                  </a:lnTo>
                  <a:lnTo>
                    <a:pt x="837" y="8536"/>
                  </a:lnTo>
                  <a:lnTo>
                    <a:pt x="1061" y="8870"/>
                  </a:lnTo>
                  <a:lnTo>
                    <a:pt x="1395" y="9205"/>
                  </a:lnTo>
                  <a:lnTo>
                    <a:pt x="1730" y="9540"/>
                  </a:lnTo>
                  <a:lnTo>
                    <a:pt x="2065" y="9763"/>
                  </a:lnTo>
                  <a:lnTo>
                    <a:pt x="2455" y="10042"/>
                  </a:lnTo>
                  <a:lnTo>
                    <a:pt x="2846" y="10209"/>
                  </a:lnTo>
                  <a:lnTo>
                    <a:pt x="3292" y="10377"/>
                  </a:lnTo>
                  <a:lnTo>
                    <a:pt x="3738" y="10488"/>
                  </a:lnTo>
                  <a:lnTo>
                    <a:pt x="4185" y="10544"/>
                  </a:lnTo>
                  <a:lnTo>
                    <a:pt x="4687" y="10600"/>
                  </a:lnTo>
                  <a:lnTo>
                    <a:pt x="4687" y="106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8"/>
            <p:cNvSpPr/>
            <p:nvPr/>
          </p:nvSpPr>
          <p:spPr>
            <a:xfrm>
              <a:off x="6789100" y="48400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8"/>
            <p:cNvSpPr/>
            <p:nvPr/>
          </p:nvSpPr>
          <p:spPr>
            <a:xfrm>
              <a:off x="6178225" y="4575075"/>
              <a:ext cx="259450" cy="265000"/>
            </a:xfrm>
            <a:custGeom>
              <a:rect b="b" l="l" r="r" t="t"/>
              <a:pathLst>
                <a:path extrusionOk="0" h="10600" w="10378">
                  <a:moveTo>
                    <a:pt x="0" y="0"/>
                  </a:moveTo>
                  <a:lnTo>
                    <a:pt x="0" y="10600"/>
                  </a:lnTo>
                  <a:lnTo>
                    <a:pt x="5691" y="10600"/>
                  </a:lnTo>
                  <a:lnTo>
                    <a:pt x="6193" y="10544"/>
                  </a:lnTo>
                  <a:lnTo>
                    <a:pt x="6639" y="10488"/>
                  </a:lnTo>
                  <a:lnTo>
                    <a:pt x="7085" y="10377"/>
                  </a:lnTo>
                  <a:lnTo>
                    <a:pt x="7532" y="10209"/>
                  </a:lnTo>
                  <a:lnTo>
                    <a:pt x="7922" y="10042"/>
                  </a:lnTo>
                  <a:lnTo>
                    <a:pt x="8313" y="9763"/>
                  </a:lnTo>
                  <a:lnTo>
                    <a:pt x="8648" y="9540"/>
                  </a:lnTo>
                  <a:lnTo>
                    <a:pt x="8982" y="9205"/>
                  </a:lnTo>
                  <a:lnTo>
                    <a:pt x="9317" y="8870"/>
                  </a:lnTo>
                  <a:lnTo>
                    <a:pt x="9596" y="8536"/>
                  </a:lnTo>
                  <a:lnTo>
                    <a:pt x="9819" y="8145"/>
                  </a:lnTo>
                  <a:lnTo>
                    <a:pt x="9986" y="7755"/>
                  </a:lnTo>
                  <a:lnTo>
                    <a:pt x="10154" y="7308"/>
                  </a:lnTo>
                  <a:lnTo>
                    <a:pt x="10265" y="6862"/>
                  </a:lnTo>
                  <a:lnTo>
                    <a:pt x="10321" y="6416"/>
                  </a:lnTo>
                  <a:lnTo>
                    <a:pt x="10377" y="5914"/>
                  </a:lnTo>
                  <a:lnTo>
                    <a:pt x="10377" y="4686"/>
                  </a:lnTo>
                  <a:lnTo>
                    <a:pt x="10321" y="4240"/>
                  </a:lnTo>
                  <a:lnTo>
                    <a:pt x="10265" y="3738"/>
                  </a:lnTo>
                  <a:lnTo>
                    <a:pt x="10154" y="3292"/>
                  </a:lnTo>
                  <a:lnTo>
                    <a:pt x="9986" y="2901"/>
                  </a:lnTo>
                  <a:lnTo>
                    <a:pt x="9819" y="2455"/>
                  </a:lnTo>
                  <a:lnTo>
                    <a:pt x="9596" y="2064"/>
                  </a:lnTo>
                  <a:lnTo>
                    <a:pt x="9317" y="1730"/>
                  </a:lnTo>
                  <a:lnTo>
                    <a:pt x="8982" y="1395"/>
                  </a:lnTo>
                  <a:lnTo>
                    <a:pt x="8648" y="1116"/>
                  </a:lnTo>
                  <a:lnTo>
                    <a:pt x="8313" y="837"/>
                  </a:lnTo>
                  <a:lnTo>
                    <a:pt x="7922" y="558"/>
                  </a:lnTo>
                  <a:lnTo>
                    <a:pt x="7532" y="391"/>
                  </a:lnTo>
                  <a:lnTo>
                    <a:pt x="7085" y="223"/>
                  </a:lnTo>
                  <a:lnTo>
                    <a:pt x="6639" y="112"/>
                  </a:lnTo>
                  <a:lnTo>
                    <a:pt x="6193" y="56"/>
                  </a:lnTo>
                  <a:lnTo>
                    <a:pt x="5691" y="0"/>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8"/>
            <p:cNvSpPr/>
            <p:nvPr/>
          </p:nvSpPr>
          <p:spPr>
            <a:xfrm>
              <a:off x="6178225" y="4575075"/>
              <a:ext cx="259450" cy="265000"/>
            </a:xfrm>
            <a:custGeom>
              <a:rect b="b" l="l" r="r" t="t"/>
              <a:pathLst>
                <a:path extrusionOk="0" fill="none" h="10600" w="10378">
                  <a:moveTo>
                    <a:pt x="5691" y="10600"/>
                  </a:moveTo>
                  <a:lnTo>
                    <a:pt x="0" y="10600"/>
                  </a:lnTo>
                  <a:lnTo>
                    <a:pt x="0" y="0"/>
                  </a:lnTo>
                  <a:lnTo>
                    <a:pt x="5691" y="0"/>
                  </a:lnTo>
                  <a:lnTo>
                    <a:pt x="5691" y="0"/>
                  </a:lnTo>
                  <a:lnTo>
                    <a:pt x="6193" y="56"/>
                  </a:lnTo>
                  <a:lnTo>
                    <a:pt x="6639" y="112"/>
                  </a:lnTo>
                  <a:lnTo>
                    <a:pt x="7085" y="223"/>
                  </a:lnTo>
                  <a:lnTo>
                    <a:pt x="7532" y="391"/>
                  </a:lnTo>
                  <a:lnTo>
                    <a:pt x="7922" y="558"/>
                  </a:lnTo>
                  <a:lnTo>
                    <a:pt x="8313" y="837"/>
                  </a:lnTo>
                  <a:lnTo>
                    <a:pt x="8648" y="1116"/>
                  </a:lnTo>
                  <a:lnTo>
                    <a:pt x="8982" y="1395"/>
                  </a:lnTo>
                  <a:lnTo>
                    <a:pt x="9317" y="1730"/>
                  </a:lnTo>
                  <a:lnTo>
                    <a:pt x="9596" y="2064"/>
                  </a:lnTo>
                  <a:lnTo>
                    <a:pt x="9819" y="2455"/>
                  </a:lnTo>
                  <a:lnTo>
                    <a:pt x="9986" y="2901"/>
                  </a:lnTo>
                  <a:lnTo>
                    <a:pt x="10154" y="3292"/>
                  </a:lnTo>
                  <a:lnTo>
                    <a:pt x="10265" y="3738"/>
                  </a:lnTo>
                  <a:lnTo>
                    <a:pt x="10321" y="4240"/>
                  </a:lnTo>
                  <a:lnTo>
                    <a:pt x="10377" y="4686"/>
                  </a:lnTo>
                  <a:lnTo>
                    <a:pt x="10377" y="5914"/>
                  </a:lnTo>
                  <a:lnTo>
                    <a:pt x="10377" y="5914"/>
                  </a:lnTo>
                  <a:lnTo>
                    <a:pt x="10321" y="6416"/>
                  </a:lnTo>
                  <a:lnTo>
                    <a:pt x="10265" y="6862"/>
                  </a:lnTo>
                  <a:lnTo>
                    <a:pt x="10154" y="7308"/>
                  </a:lnTo>
                  <a:lnTo>
                    <a:pt x="9986" y="7755"/>
                  </a:lnTo>
                  <a:lnTo>
                    <a:pt x="9819" y="8145"/>
                  </a:lnTo>
                  <a:lnTo>
                    <a:pt x="9596" y="8536"/>
                  </a:lnTo>
                  <a:lnTo>
                    <a:pt x="9317" y="8870"/>
                  </a:lnTo>
                  <a:lnTo>
                    <a:pt x="8982" y="9205"/>
                  </a:lnTo>
                  <a:lnTo>
                    <a:pt x="8648" y="9540"/>
                  </a:lnTo>
                  <a:lnTo>
                    <a:pt x="8313" y="9763"/>
                  </a:lnTo>
                  <a:lnTo>
                    <a:pt x="7922" y="10042"/>
                  </a:lnTo>
                  <a:lnTo>
                    <a:pt x="7532" y="10209"/>
                  </a:lnTo>
                  <a:lnTo>
                    <a:pt x="7085" y="10377"/>
                  </a:lnTo>
                  <a:lnTo>
                    <a:pt x="6639" y="10488"/>
                  </a:lnTo>
                  <a:lnTo>
                    <a:pt x="6193" y="10544"/>
                  </a:lnTo>
                  <a:lnTo>
                    <a:pt x="5691" y="10600"/>
                  </a:lnTo>
                  <a:lnTo>
                    <a:pt x="5691" y="106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8"/>
            <p:cNvSpPr/>
            <p:nvPr/>
          </p:nvSpPr>
          <p:spPr>
            <a:xfrm>
              <a:off x="6320475" y="48400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8"/>
            <p:cNvSpPr/>
            <p:nvPr/>
          </p:nvSpPr>
          <p:spPr>
            <a:xfrm>
              <a:off x="6875575" y="4000450"/>
              <a:ext cx="506300" cy="852175"/>
            </a:xfrm>
            <a:custGeom>
              <a:rect b="b" l="l" r="r" t="t"/>
              <a:pathLst>
                <a:path extrusionOk="0" h="34087" w="20252">
                  <a:moveTo>
                    <a:pt x="1" y="0"/>
                  </a:moveTo>
                  <a:lnTo>
                    <a:pt x="1005" y="502"/>
                  </a:lnTo>
                  <a:lnTo>
                    <a:pt x="2009" y="1060"/>
                  </a:lnTo>
                  <a:lnTo>
                    <a:pt x="2958" y="1674"/>
                  </a:lnTo>
                  <a:lnTo>
                    <a:pt x="3850" y="2399"/>
                  </a:lnTo>
                  <a:lnTo>
                    <a:pt x="4687" y="3180"/>
                  </a:lnTo>
                  <a:lnTo>
                    <a:pt x="5468" y="3961"/>
                  </a:lnTo>
                  <a:lnTo>
                    <a:pt x="6137" y="4854"/>
                  </a:lnTo>
                  <a:lnTo>
                    <a:pt x="6807" y="5746"/>
                  </a:lnTo>
                  <a:lnTo>
                    <a:pt x="7421" y="6695"/>
                  </a:lnTo>
                  <a:lnTo>
                    <a:pt x="7923" y="7755"/>
                  </a:lnTo>
                  <a:lnTo>
                    <a:pt x="8369" y="8759"/>
                  </a:lnTo>
                  <a:lnTo>
                    <a:pt x="8760" y="9875"/>
                  </a:lnTo>
                  <a:lnTo>
                    <a:pt x="9038" y="10991"/>
                  </a:lnTo>
                  <a:lnTo>
                    <a:pt x="9262" y="12162"/>
                  </a:lnTo>
                  <a:lnTo>
                    <a:pt x="9429" y="13334"/>
                  </a:lnTo>
                  <a:lnTo>
                    <a:pt x="9429" y="14505"/>
                  </a:lnTo>
                  <a:lnTo>
                    <a:pt x="9429" y="22483"/>
                  </a:lnTo>
                  <a:lnTo>
                    <a:pt x="2567" y="22483"/>
                  </a:lnTo>
                  <a:lnTo>
                    <a:pt x="2400" y="22539"/>
                  </a:lnTo>
                  <a:lnTo>
                    <a:pt x="2232" y="22650"/>
                  </a:lnTo>
                  <a:lnTo>
                    <a:pt x="2121" y="22762"/>
                  </a:lnTo>
                  <a:lnTo>
                    <a:pt x="2009" y="22874"/>
                  </a:lnTo>
                  <a:lnTo>
                    <a:pt x="1898" y="23041"/>
                  </a:lnTo>
                  <a:lnTo>
                    <a:pt x="1842" y="23208"/>
                  </a:lnTo>
                  <a:lnTo>
                    <a:pt x="1842" y="23431"/>
                  </a:lnTo>
                  <a:lnTo>
                    <a:pt x="1842" y="33139"/>
                  </a:lnTo>
                  <a:lnTo>
                    <a:pt x="1842" y="33362"/>
                  </a:lnTo>
                  <a:lnTo>
                    <a:pt x="1898" y="33529"/>
                  </a:lnTo>
                  <a:lnTo>
                    <a:pt x="2009" y="33696"/>
                  </a:lnTo>
                  <a:lnTo>
                    <a:pt x="2121" y="33808"/>
                  </a:lnTo>
                  <a:lnTo>
                    <a:pt x="2232" y="33920"/>
                  </a:lnTo>
                  <a:lnTo>
                    <a:pt x="2400" y="34031"/>
                  </a:lnTo>
                  <a:lnTo>
                    <a:pt x="2567" y="34087"/>
                  </a:lnTo>
                  <a:lnTo>
                    <a:pt x="15064" y="34087"/>
                  </a:lnTo>
                  <a:lnTo>
                    <a:pt x="15622" y="33975"/>
                  </a:lnTo>
                  <a:lnTo>
                    <a:pt x="16179" y="33864"/>
                  </a:lnTo>
                  <a:lnTo>
                    <a:pt x="16682" y="33641"/>
                  </a:lnTo>
                  <a:lnTo>
                    <a:pt x="17239" y="33418"/>
                  </a:lnTo>
                  <a:lnTo>
                    <a:pt x="17686" y="33083"/>
                  </a:lnTo>
                  <a:lnTo>
                    <a:pt x="18132" y="32748"/>
                  </a:lnTo>
                  <a:lnTo>
                    <a:pt x="18578" y="32413"/>
                  </a:lnTo>
                  <a:lnTo>
                    <a:pt x="18913" y="31967"/>
                  </a:lnTo>
                  <a:lnTo>
                    <a:pt x="19248" y="31521"/>
                  </a:lnTo>
                  <a:lnTo>
                    <a:pt x="19527" y="31074"/>
                  </a:lnTo>
                  <a:lnTo>
                    <a:pt x="19806" y="30572"/>
                  </a:lnTo>
                  <a:lnTo>
                    <a:pt x="19973" y="30014"/>
                  </a:lnTo>
                  <a:lnTo>
                    <a:pt x="20140" y="29457"/>
                  </a:lnTo>
                  <a:lnTo>
                    <a:pt x="20196" y="28899"/>
                  </a:lnTo>
                  <a:lnTo>
                    <a:pt x="20252" y="28285"/>
                  </a:lnTo>
                  <a:lnTo>
                    <a:pt x="20196" y="26556"/>
                  </a:lnTo>
                  <a:lnTo>
                    <a:pt x="20085" y="24882"/>
                  </a:lnTo>
                  <a:lnTo>
                    <a:pt x="19917" y="23320"/>
                  </a:lnTo>
                  <a:lnTo>
                    <a:pt x="19694" y="21758"/>
                  </a:lnTo>
                  <a:lnTo>
                    <a:pt x="19359" y="20307"/>
                  </a:lnTo>
                  <a:lnTo>
                    <a:pt x="19025" y="18913"/>
                  </a:lnTo>
                  <a:lnTo>
                    <a:pt x="18578" y="17574"/>
                  </a:lnTo>
                  <a:lnTo>
                    <a:pt x="18132" y="16290"/>
                  </a:lnTo>
                  <a:lnTo>
                    <a:pt x="17574" y="15063"/>
                  </a:lnTo>
                  <a:lnTo>
                    <a:pt x="17016" y="13892"/>
                  </a:lnTo>
                  <a:lnTo>
                    <a:pt x="16403" y="12776"/>
                  </a:lnTo>
                  <a:lnTo>
                    <a:pt x="15789" y="11772"/>
                  </a:lnTo>
                  <a:lnTo>
                    <a:pt x="15064" y="10767"/>
                  </a:lnTo>
                  <a:lnTo>
                    <a:pt x="14394" y="9819"/>
                  </a:lnTo>
                  <a:lnTo>
                    <a:pt x="13613" y="8926"/>
                  </a:lnTo>
                  <a:lnTo>
                    <a:pt x="12888" y="8034"/>
                  </a:lnTo>
                  <a:lnTo>
                    <a:pt x="12051" y="7253"/>
                  </a:lnTo>
                  <a:lnTo>
                    <a:pt x="11270" y="6472"/>
                  </a:lnTo>
                  <a:lnTo>
                    <a:pt x="10433" y="5802"/>
                  </a:lnTo>
                  <a:lnTo>
                    <a:pt x="9596" y="5133"/>
                  </a:lnTo>
                  <a:lnTo>
                    <a:pt x="8760" y="4463"/>
                  </a:lnTo>
                  <a:lnTo>
                    <a:pt x="7923" y="3905"/>
                  </a:lnTo>
                  <a:lnTo>
                    <a:pt x="6249" y="2845"/>
                  </a:lnTo>
                  <a:lnTo>
                    <a:pt x="4575" y="1953"/>
                  </a:lnTo>
                  <a:lnTo>
                    <a:pt x="2958" y="1172"/>
                  </a:lnTo>
                  <a:lnTo>
                    <a:pt x="1451" y="502"/>
                  </a:lnTo>
                  <a:lnTo>
                    <a:pt x="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8"/>
            <p:cNvSpPr/>
            <p:nvPr/>
          </p:nvSpPr>
          <p:spPr>
            <a:xfrm>
              <a:off x="6875575" y="4000450"/>
              <a:ext cx="506300" cy="852175"/>
            </a:xfrm>
            <a:custGeom>
              <a:rect b="b" l="l" r="r" t="t"/>
              <a:pathLst>
                <a:path extrusionOk="0" fill="none" h="34087" w="20252">
                  <a:moveTo>
                    <a:pt x="20252" y="28285"/>
                  </a:moveTo>
                  <a:lnTo>
                    <a:pt x="20252" y="28285"/>
                  </a:lnTo>
                  <a:lnTo>
                    <a:pt x="20196" y="26556"/>
                  </a:lnTo>
                  <a:lnTo>
                    <a:pt x="20085" y="24882"/>
                  </a:lnTo>
                  <a:lnTo>
                    <a:pt x="19917" y="23320"/>
                  </a:lnTo>
                  <a:lnTo>
                    <a:pt x="19694" y="21758"/>
                  </a:lnTo>
                  <a:lnTo>
                    <a:pt x="19359" y="20307"/>
                  </a:lnTo>
                  <a:lnTo>
                    <a:pt x="19025" y="18913"/>
                  </a:lnTo>
                  <a:lnTo>
                    <a:pt x="18578" y="17574"/>
                  </a:lnTo>
                  <a:lnTo>
                    <a:pt x="18132" y="16290"/>
                  </a:lnTo>
                  <a:lnTo>
                    <a:pt x="17574" y="15063"/>
                  </a:lnTo>
                  <a:lnTo>
                    <a:pt x="17016" y="13892"/>
                  </a:lnTo>
                  <a:lnTo>
                    <a:pt x="16403" y="12776"/>
                  </a:lnTo>
                  <a:lnTo>
                    <a:pt x="15789" y="11772"/>
                  </a:lnTo>
                  <a:lnTo>
                    <a:pt x="15064" y="10767"/>
                  </a:lnTo>
                  <a:lnTo>
                    <a:pt x="14394" y="9819"/>
                  </a:lnTo>
                  <a:lnTo>
                    <a:pt x="13613" y="8926"/>
                  </a:lnTo>
                  <a:lnTo>
                    <a:pt x="12888" y="8034"/>
                  </a:lnTo>
                  <a:lnTo>
                    <a:pt x="12051" y="7253"/>
                  </a:lnTo>
                  <a:lnTo>
                    <a:pt x="11270" y="6472"/>
                  </a:lnTo>
                  <a:lnTo>
                    <a:pt x="10433" y="5802"/>
                  </a:lnTo>
                  <a:lnTo>
                    <a:pt x="9596" y="5133"/>
                  </a:lnTo>
                  <a:lnTo>
                    <a:pt x="8760" y="4463"/>
                  </a:lnTo>
                  <a:lnTo>
                    <a:pt x="7923" y="3905"/>
                  </a:lnTo>
                  <a:lnTo>
                    <a:pt x="6249" y="2845"/>
                  </a:lnTo>
                  <a:lnTo>
                    <a:pt x="4575" y="1953"/>
                  </a:lnTo>
                  <a:lnTo>
                    <a:pt x="2958" y="1172"/>
                  </a:lnTo>
                  <a:lnTo>
                    <a:pt x="1451" y="502"/>
                  </a:lnTo>
                  <a:lnTo>
                    <a:pt x="1" y="0"/>
                  </a:lnTo>
                  <a:lnTo>
                    <a:pt x="1" y="0"/>
                  </a:lnTo>
                  <a:lnTo>
                    <a:pt x="1005" y="502"/>
                  </a:lnTo>
                  <a:lnTo>
                    <a:pt x="2009" y="1060"/>
                  </a:lnTo>
                  <a:lnTo>
                    <a:pt x="2958" y="1674"/>
                  </a:lnTo>
                  <a:lnTo>
                    <a:pt x="3850" y="2399"/>
                  </a:lnTo>
                  <a:lnTo>
                    <a:pt x="4687" y="3180"/>
                  </a:lnTo>
                  <a:lnTo>
                    <a:pt x="5468" y="3961"/>
                  </a:lnTo>
                  <a:lnTo>
                    <a:pt x="6137" y="4854"/>
                  </a:lnTo>
                  <a:lnTo>
                    <a:pt x="6807" y="5746"/>
                  </a:lnTo>
                  <a:lnTo>
                    <a:pt x="7421" y="6695"/>
                  </a:lnTo>
                  <a:lnTo>
                    <a:pt x="7923" y="7755"/>
                  </a:lnTo>
                  <a:lnTo>
                    <a:pt x="8369" y="8759"/>
                  </a:lnTo>
                  <a:lnTo>
                    <a:pt x="8760" y="9875"/>
                  </a:lnTo>
                  <a:lnTo>
                    <a:pt x="9038" y="10991"/>
                  </a:lnTo>
                  <a:lnTo>
                    <a:pt x="9262" y="12162"/>
                  </a:lnTo>
                  <a:lnTo>
                    <a:pt x="9429" y="13334"/>
                  </a:lnTo>
                  <a:lnTo>
                    <a:pt x="9429" y="14505"/>
                  </a:lnTo>
                  <a:lnTo>
                    <a:pt x="9429" y="22483"/>
                  </a:lnTo>
                  <a:lnTo>
                    <a:pt x="2734" y="22483"/>
                  </a:lnTo>
                  <a:lnTo>
                    <a:pt x="2734" y="22483"/>
                  </a:lnTo>
                  <a:lnTo>
                    <a:pt x="2567" y="22483"/>
                  </a:lnTo>
                  <a:lnTo>
                    <a:pt x="2400" y="22539"/>
                  </a:lnTo>
                  <a:lnTo>
                    <a:pt x="2232" y="22650"/>
                  </a:lnTo>
                  <a:lnTo>
                    <a:pt x="2121" y="22762"/>
                  </a:lnTo>
                  <a:lnTo>
                    <a:pt x="2009" y="22874"/>
                  </a:lnTo>
                  <a:lnTo>
                    <a:pt x="1898" y="23041"/>
                  </a:lnTo>
                  <a:lnTo>
                    <a:pt x="1842" y="23208"/>
                  </a:lnTo>
                  <a:lnTo>
                    <a:pt x="1842" y="23431"/>
                  </a:lnTo>
                  <a:lnTo>
                    <a:pt x="1842" y="33139"/>
                  </a:lnTo>
                  <a:lnTo>
                    <a:pt x="1842" y="33139"/>
                  </a:lnTo>
                  <a:lnTo>
                    <a:pt x="1842" y="33362"/>
                  </a:lnTo>
                  <a:lnTo>
                    <a:pt x="1898" y="33529"/>
                  </a:lnTo>
                  <a:lnTo>
                    <a:pt x="2009" y="33696"/>
                  </a:lnTo>
                  <a:lnTo>
                    <a:pt x="2121" y="33808"/>
                  </a:lnTo>
                  <a:lnTo>
                    <a:pt x="2232" y="33920"/>
                  </a:lnTo>
                  <a:lnTo>
                    <a:pt x="2400" y="34031"/>
                  </a:lnTo>
                  <a:lnTo>
                    <a:pt x="2567" y="34087"/>
                  </a:lnTo>
                  <a:lnTo>
                    <a:pt x="2734" y="34087"/>
                  </a:lnTo>
                  <a:lnTo>
                    <a:pt x="14450" y="34087"/>
                  </a:lnTo>
                  <a:lnTo>
                    <a:pt x="14450" y="34087"/>
                  </a:lnTo>
                  <a:lnTo>
                    <a:pt x="15064" y="34087"/>
                  </a:lnTo>
                  <a:lnTo>
                    <a:pt x="15622" y="33975"/>
                  </a:lnTo>
                  <a:lnTo>
                    <a:pt x="16179" y="33864"/>
                  </a:lnTo>
                  <a:lnTo>
                    <a:pt x="16682" y="33641"/>
                  </a:lnTo>
                  <a:lnTo>
                    <a:pt x="17239" y="33418"/>
                  </a:lnTo>
                  <a:lnTo>
                    <a:pt x="17686" y="33083"/>
                  </a:lnTo>
                  <a:lnTo>
                    <a:pt x="18132" y="32748"/>
                  </a:lnTo>
                  <a:lnTo>
                    <a:pt x="18578" y="32413"/>
                  </a:lnTo>
                  <a:lnTo>
                    <a:pt x="18913" y="31967"/>
                  </a:lnTo>
                  <a:lnTo>
                    <a:pt x="19248" y="31521"/>
                  </a:lnTo>
                  <a:lnTo>
                    <a:pt x="19527" y="31074"/>
                  </a:lnTo>
                  <a:lnTo>
                    <a:pt x="19806" y="30572"/>
                  </a:lnTo>
                  <a:lnTo>
                    <a:pt x="19973" y="30014"/>
                  </a:lnTo>
                  <a:lnTo>
                    <a:pt x="20140" y="29457"/>
                  </a:lnTo>
                  <a:lnTo>
                    <a:pt x="20196" y="28899"/>
                  </a:lnTo>
                  <a:lnTo>
                    <a:pt x="20252" y="28285"/>
                  </a:lnTo>
                  <a:lnTo>
                    <a:pt x="20252" y="2828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8"/>
            <p:cNvSpPr/>
            <p:nvPr/>
          </p:nvSpPr>
          <p:spPr>
            <a:xfrm>
              <a:off x="7381875" y="4707575"/>
              <a:ext cx="0" cy="0"/>
            </a:xfrm>
            <a:custGeom>
              <a:rect b="b" l="l" r="r" t="t"/>
              <a:pathLst>
                <a:path extrusionOk="0" fill="none" h="0" w="0">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8"/>
            <p:cNvSpPr/>
            <p:nvPr/>
          </p:nvSpPr>
          <p:spPr>
            <a:xfrm>
              <a:off x="5727725" y="4000450"/>
              <a:ext cx="506300" cy="852175"/>
            </a:xfrm>
            <a:custGeom>
              <a:rect b="b" l="l" r="r" t="t"/>
              <a:pathLst>
                <a:path extrusionOk="0" h="34087" w="20252">
                  <a:moveTo>
                    <a:pt x="20252" y="0"/>
                  </a:moveTo>
                  <a:lnTo>
                    <a:pt x="18801" y="502"/>
                  </a:lnTo>
                  <a:lnTo>
                    <a:pt x="17295" y="1172"/>
                  </a:lnTo>
                  <a:lnTo>
                    <a:pt x="15677" y="1953"/>
                  </a:lnTo>
                  <a:lnTo>
                    <a:pt x="14004" y="2845"/>
                  </a:lnTo>
                  <a:lnTo>
                    <a:pt x="12330" y="3905"/>
                  </a:lnTo>
                  <a:lnTo>
                    <a:pt x="11493" y="4463"/>
                  </a:lnTo>
                  <a:lnTo>
                    <a:pt x="10656" y="5133"/>
                  </a:lnTo>
                  <a:lnTo>
                    <a:pt x="9819" y="5802"/>
                  </a:lnTo>
                  <a:lnTo>
                    <a:pt x="8983" y="6472"/>
                  </a:lnTo>
                  <a:lnTo>
                    <a:pt x="8201" y="7253"/>
                  </a:lnTo>
                  <a:lnTo>
                    <a:pt x="7365" y="8034"/>
                  </a:lnTo>
                  <a:lnTo>
                    <a:pt x="6639" y="8926"/>
                  </a:lnTo>
                  <a:lnTo>
                    <a:pt x="5858" y="9819"/>
                  </a:lnTo>
                  <a:lnTo>
                    <a:pt x="5189" y="10767"/>
                  </a:lnTo>
                  <a:lnTo>
                    <a:pt x="4464" y="11772"/>
                  </a:lnTo>
                  <a:lnTo>
                    <a:pt x="3850" y="12776"/>
                  </a:lnTo>
                  <a:lnTo>
                    <a:pt x="3236" y="13892"/>
                  </a:lnTo>
                  <a:lnTo>
                    <a:pt x="2678" y="15063"/>
                  </a:lnTo>
                  <a:lnTo>
                    <a:pt x="2121" y="16290"/>
                  </a:lnTo>
                  <a:lnTo>
                    <a:pt x="1674" y="17574"/>
                  </a:lnTo>
                  <a:lnTo>
                    <a:pt x="1228" y="18913"/>
                  </a:lnTo>
                  <a:lnTo>
                    <a:pt x="893" y="20307"/>
                  </a:lnTo>
                  <a:lnTo>
                    <a:pt x="558" y="21758"/>
                  </a:lnTo>
                  <a:lnTo>
                    <a:pt x="335" y="23320"/>
                  </a:lnTo>
                  <a:lnTo>
                    <a:pt x="168" y="24882"/>
                  </a:lnTo>
                  <a:lnTo>
                    <a:pt x="56" y="26556"/>
                  </a:lnTo>
                  <a:lnTo>
                    <a:pt x="1" y="28285"/>
                  </a:lnTo>
                  <a:lnTo>
                    <a:pt x="56" y="28899"/>
                  </a:lnTo>
                  <a:lnTo>
                    <a:pt x="112" y="29457"/>
                  </a:lnTo>
                  <a:lnTo>
                    <a:pt x="279" y="30014"/>
                  </a:lnTo>
                  <a:lnTo>
                    <a:pt x="447" y="30572"/>
                  </a:lnTo>
                  <a:lnTo>
                    <a:pt x="726" y="31074"/>
                  </a:lnTo>
                  <a:lnTo>
                    <a:pt x="1005" y="31521"/>
                  </a:lnTo>
                  <a:lnTo>
                    <a:pt x="1339" y="31967"/>
                  </a:lnTo>
                  <a:lnTo>
                    <a:pt x="1730" y="32413"/>
                  </a:lnTo>
                  <a:lnTo>
                    <a:pt x="2121" y="32748"/>
                  </a:lnTo>
                  <a:lnTo>
                    <a:pt x="2567" y="33083"/>
                  </a:lnTo>
                  <a:lnTo>
                    <a:pt x="3069" y="33418"/>
                  </a:lnTo>
                  <a:lnTo>
                    <a:pt x="3571" y="33641"/>
                  </a:lnTo>
                  <a:lnTo>
                    <a:pt x="4073" y="33864"/>
                  </a:lnTo>
                  <a:lnTo>
                    <a:pt x="4631" y="33975"/>
                  </a:lnTo>
                  <a:lnTo>
                    <a:pt x="5245" y="34087"/>
                  </a:lnTo>
                  <a:lnTo>
                    <a:pt x="18411" y="34087"/>
                  </a:lnTo>
                  <a:lnTo>
                    <a:pt x="18411" y="22483"/>
                  </a:lnTo>
                  <a:lnTo>
                    <a:pt x="10824" y="22483"/>
                  </a:lnTo>
                  <a:lnTo>
                    <a:pt x="10824" y="14505"/>
                  </a:lnTo>
                  <a:lnTo>
                    <a:pt x="10824" y="13334"/>
                  </a:lnTo>
                  <a:lnTo>
                    <a:pt x="10991" y="12162"/>
                  </a:lnTo>
                  <a:lnTo>
                    <a:pt x="11214" y="10991"/>
                  </a:lnTo>
                  <a:lnTo>
                    <a:pt x="11493" y="9875"/>
                  </a:lnTo>
                  <a:lnTo>
                    <a:pt x="11884" y="8759"/>
                  </a:lnTo>
                  <a:lnTo>
                    <a:pt x="12330" y="7755"/>
                  </a:lnTo>
                  <a:lnTo>
                    <a:pt x="12832" y="6695"/>
                  </a:lnTo>
                  <a:lnTo>
                    <a:pt x="13446" y="5746"/>
                  </a:lnTo>
                  <a:lnTo>
                    <a:pt x="14115" y="4854"/>
                  </a:lnTo>
                  <a:lnTo>
                    <a:pt x="14840" y="3961"/>
                  </a:lnTo>
                  <a:lnTo>
                    <a:pt x="15566" y="3180"/>
                  </a:lnTo>
                  <a:lnTo>
                    <a:pt x="16402" y="2399"/>
                  </a:lnTo>
                  <a:lnTo>
                    <a:pt x="17295" y="1674"/>
                  </a:lnTo>
                  <a:lnTo>
                    <a:pt x="18243" y="1060"/>
                  </a:lnTo>
                  <a:lnTo>
                    <a:pt x="19248" y="502"/>
                  </a:lnTo>
                  <a:lnTo>
                    <a:pt x="2025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8"/>
            <p:cNvSpPr/>
            <p:nvPr/>
          </p:nvSpPr>
          <p:spPr>
            <a:xfrm>
              <a:off x="5727725" y="4000450"/>
              <a:ext cx="506300" cy="852175"/>
            </a:xfrm>
            <a:custGeom>
              <a:rect b="b" l="l" r="r" t="t"/>
              <a:pathLst>
                <a:path extrusionOk="0" fill="none" h="34087" w="20252">
                  <a:moveTo>
                    <a:pt x="10824" y="22483"/>
                  </a:moveTo>
                  <a:lnTo>
                    <a:pt x="10824" y="14505"/>
                  </a:lnTo>
                  <a:lnTo>
                    <a:pt x="10824" y="14505"/>
                  </a:lnTo>
                  <a:lnTo>
                    <a:pt x="10824" y="13334"/>
                  </a:lnTo>
                  <a:lnTo>
                    <a:pt x="10991" y="12162"/>
                  </a:lnTo>
                  <a:lnTo>
                    <a:pt x="11214" y="10991"/>
                  </a:lnTo>
                  <a:lnTo>
                    <a:pt x="11493" y="9875"/>
                  </a:lnTo>
                  <a:lnTo>
                    <a:pt x="11884" y="8759"/>
                  </a:lnTo>
                  <a:lnTo>
                    <a:pt x="12330" y="7755"/>
                  </a:lnTo>
                  <a:lnTo>
                    <a:pt x="12832" y="6695"/>
                  </a:lnTo>
                  <a:lnTo>
                    <a:pt x="13446" y="5746"/>
                  </a:lnTo>
                  <a:lnTo>
                    <a:pt x="14115" y="4854"/>
                  </a:lnTo>
                  <a:lnTo>
                    <a:pt x="14840" y="3961"/>
                  </a:lnTo>
                  <a:lnTo>
                    <a:pt x="15566" y="3180"/>
                  </a:lnTo>
                  <a:lnTo>
                    <a:pt x="16402" y="2399"/>
                  </a:lnTo>
                  <a:lnTo>
                    <a:pt x="17295" y="1674"/>
                  </a:lnTo>
                  <a:lnTo>
                    <a:pt x="18243" y="1060"/>
                  </a:lnTo>
                  <a:lnTo>
                    <a:pt x="19248" y="502"/>
                  </a:lnTo>
                  <a:lnTo>
                    <a:pt x="20252" y="0"/>
                  </a:lnTo>
                  <a:lnTo>
                    <a:pt x="20252" y="0"/>
                  </a:lnTo>
                  <a:lnTo>
                    <a:pt x="18801" y="502"/>
                  </a:lnTo>
                  <a:lnTo>
                    <a:pt x="17295" y="1172"/>
                  </a:lnTo>
                  <a:lnTo>
                    <a:pt x="15677" y="1953"/>
                  </a:lnTo>
                  <a:lnTo>
                    <a:pt x="14004" y="2845"/>
                  </a:lnTo>
                  <a:lnTo>
                    <a:pt x="12330" y="3905"/>
                  </a:lnTo>
                  <a:lnTo>
                    <a:pt x="11493" y="4463"/>
                  </a:lnTo>
                  <a:lnTo>
                    <a:pt x="10656" y="5133"/>
                  </a:lnTo>
                  <a:lnTo>
                    <a:pt x="9819" y="5802"/>
                  </a:lnTo>
                  <a:lnTo>
                    <a:pt x="8983" y="6472"/>
                  </a:lnTo>
                  <a:lnTo>
                    <a:pt x="8201" y="7253"/>
                  </a:lnTo>
                  <a:lnTo>
                    <a:pt x="7365" y="8034"/>
                  </a:lnTo>
                  <a:lnTo>
                    <a:pt x="6639" y="8926"/>
                  </a:lnTo>
                  <a:lnTo>
                    <a:pt x="5858" y="9819"/>
                  </a:lnTo>
                  <a:lnTo>
                    <a:pt x="5189" y="10767"/>
                  </a:lnTo>
                  <a:lnTo>
                    <a:pt x="4464" y="11772"/>
                  </a:lnTo>
                  <a:lnTo>
                    <a:pt x="3850" y="12776"/>
                  </a:lnTo>
                  <a:lnTo>
                    <a:pt x="3236" y="13892"/>
                  </a:lnTo>
                  <a:lnTo>
                    <a:pt x="2678" y="15063"/>
                  </a:lnTo>
                  <a:lnTo>
                    <a:pt x="2121" y="16290"/>
                  </a:lnTo>
                  <a:lnTo>
                    <a:pt x="1674" y="17574"/>
                  </a:lnTo>
                  <a:lnTo>
                    <a:pt x="1228" y="18913"/>
                  </a:lnTo>
                  <a:lnTo>
                    <a:pt x="893" y="20307"/>
                  </a:lnTo>
                  <a:lnTo>
                    <a:pt x="558" y="21758"/>
                  </a:lnTo>
                  <a:lnTo>
                    <a:pt x="335" y="23320"/>
                  </a:lnTo>
                  <a:lnTo>
                    <a:pt x="168" y="24882"/>
                  </a:lnTo>
                  <a:lnTo>
                    <a:pt x="56" y="26556"/>
                  </a:lnTo>
                  <a:lnTo>
                    <a:pt x="1" y="28285"/>
                  </a:lnTo>
                  <a:lnTo>
                    <a:pt x="1" y="28285"/>
                  </a:lnTo>
                  <a:lnTo>
                    <a:pt x="56" y="28899"/>
                  </a:lnTo>
                  <a:lnTo>
                    <a:pt x="112" y="29457"/>
                  </a:lnTo>
                  <a:lnTo>
                    <a:pt x="279" y="30014"/>
                  </a:lnTo>
                  <a:lnTo>
                    <a:pt x="447" y="30572"/>
                  </a:lnTo>
                  <a:lnTo>
                    <a:pt x="726" y="31074"/>
                  </a:lnTo>
                  <a:lnTo>
                    <a:pt x="1005" y="31521"/>
                  </a:lnTo>
                  <a:lnTo>
                    <a:pt x="1339" y="31967"/>
                  </a:lnTo>
                  <a:lnTo>
                    <a:pt x="1730" y="32413"/>
                  </a:lnTo>
                  <a:lnTo>
                    <a:pt x="2121" y="32748"/>
                  </a:lnTo>
                  <a:lnTo>
                    <a:pt x="2567" y="33083"/>
                  </a:lnTo>
                  <a:lnTo>
                    <a:pt x="3069" y="33418"/>
                  </a:lnTo>
                  <a:lnTo>
                    <a:pt x="3571" y="33641"/>
                  </a:lnTo>
                  <a:lnTo>
                    <a:pt x="4073" y="33864"/>
                  </a:lnTo>
                  <a:lnTo>
                    <a:pt x="4631" y="33975"/>
                  </a:lnTo>
                  <a:lnTo>
                    <a:pt x="5245" y="34087"/>
                  </a:lnTo>
                  <a:lnTo>
                    <a:pt x="5803" y="34087"/>
                  </a:lnTo>
                  <a:lnTo>
                    <a:pt x="18411" y="34087"/>
                  </a:lnTo>
                  <a:lnTo>
                    <a:pt x="18411" y="22483"/>
                  </a:lnTo>
                  <a:lnTo>
                    <a:pt x="10824" y="2248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8"/>
            <p:cNvSpPr/>
            <p:nvPr/>
          </p:nvSpPr>
          <p:spPr>
            <a:xfrm>
              <a:off x="5998300" y="45625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8"/>
            <p:cNvSpPr/>
            <p:nvPr/>
          </p:nvSpPr>
          <p:spPr>
            <a:xfrm>
              <a:off x="6234000" y="3965575"/>
              <a:ext cx="641600" cy="672275"/>
            </a:xfrm>
            <a:custGeom>
              <a:rect b="b" l="l" r="r" t="t"/>
              <a:pathLst>
                <a:path extrusionOk="0" h="26891" w="25664">
                  <a:moveTo>
                    <a:pt x="6417" y="0"/>
                  </a:moveTo>
                  <a:lnTo>
                    <a:pt x="5580" y="56"/>
                  </a:lnTo>
                  <a:lnTo>
                    <a:pt x="4743" y="112"/>
                  </a:lnTo>
                  <a:lnTo>
                    <a:pt x="3906" y="224"/>
                  </a:lnTo>
                  <a:lnTo>
                    <a:pt x="3125" y="391"/>
                  </a:lnTo>
                  <a:lnTo>
                    <a:pt x="2288" y="558"/>
                  </a:lnTo>
                  <a:lnTo>
                    <a:pt x="1507" y="782"/>
                  </a:lnTo>
                  <a:lnTo>
                    <a:pt x="726" y="1060"/>
                  </a:lnTo>
                  <a:lnTo>
                    <a:pt x="1" y="1395"/>
                  </a:lnTo>
                  <a:lnTo>
                    <a:pt x="12832" y="26891"/>
                  </a:lnTo>
                  <a:lnTo>
                    <a:pt x="25664" y="1395"/>
                  </a:lnTo>
                  <a:lnTo>
                    <a:pt x="24938" y="1060"/>
                  </a:lnTo>
                  <a:lnTo>
                    <a:pt x="24157" y="782"/>
                  </a:lnTo>
                  <a:lnTo>
                    <a:pt x="23376" y="558"/>
                  </a:lnTo>
                  <a:lnTo>
                    <a:pt x="22540" y="391"/>
                  </a:lnTo>
                  <a:lnTo>
                    <a:pt x="21758" y="224"/>
                  </a:lnTo>
                  <a:lnTo>
                    <a:pt x="20922" y="112"/>
                  </a:lnTo>
                  <a:lnTo>
                    <a:pt x="20085" y="56"/>
                  </a:lnTo>
                  <a:lnTo>
                    <a:pt x="19248"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8"/>
            <p:cNvSpPr/>
            <p:nvPr/>
          </p:nvSpPr>
          <p:spPr>
            <a:xfrm>
              <a:off x="6234000" y="3965575"/>
              <a:ext cx="641600" cy="672275"/>
            </a:xfrm>
            <a:custGeom>
              <a:rect b="b" l="l" r="r" t="t"/>
              <a:pathLst>
                <a:path extrusionOk="0" fill="none" h="26891" w="25664">
                  <a:moveTo>
                    <a:pt x="12832" y="26891"/>
                  </a:moveTo>
                  <a:lnTo>
                    <a:pt x="25664" y="1395"/>
                  </a:lnTo>
                  <a:lnTo>
                    <a:pt x="25664" y="1395"/>
                  </a:lnTo>
                  <a:lnTo>
                    <a:pt x="24938" y="1060"/>
                  </a:lnTo>
                  <a:lnTo>
                    <a:pt x="24157" y="782"/>
                  </a:lnTo>
                  <a:lnTo>
                    <a:pt x="23376" y="558"/>
                  </a:lnTo>
                  <a:lnTo>
                    <a:pt x="22540" y="391"/>
                  </a:lnTo>
                  <a:lnTo>
                    <a:pt x="21758" y="224"/>
                  </a:lnTo>
                  <a:lnTo>
                    <a:pt x="20922" y="112"/>
                  </a:lnTo>
                  <a:lnTo>
                    <a:pt x="20085" y="56"/>
                  </a:lnTo>
                  <a:lnTo>
                    <a:pt x="19248" y="0"/>
                  </a:lnTo>
                  <a:lnTo>
                    <a:pt x="6417" y="0"/>
                  </a:lnTo>
                  <a:lnTo>
                    <a:pt x="6417" y="0"/>
                  </a:lnTo>
                  <a:lnTo>
                    <a:pt x="5580" y="56"/>
                  </a:lnTo>
                  <a:lnTo>
                    <a:pt x="4743" y="112"/>
                  </a:lnTo>
                  <a:lnTo>
                    <a:pt x="3906" y="224"/>
                  </a:lnTo>
                  <a:lnTo>
                    <a:pt x="3125" y="391"/>
                  </a:lnTo>
                  <a:lnTo>
                    <a:pt x="2288" y="558"/>
                  </a:lnTo>
                  <a:lnTo>
                    <a:pt x="1507" y="782"/>
                  </a:lnTo>
                  <a:lnTo>
                    <a:pt x="726" y="1060"/>
                  </a:lnTo>
                  <a:lnTo>
                    <a:pt x="1" y="1395"/>
                  </a:lnTo>
                  <a:lnTo>
                    <a:pt x="12832" y="2689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8"/>
            <p:cNvSpPr/>
            <p:nvPr/>
          </p:nvSpPr>
          <p:spPr>
            <a:xfrm>
              <a:off x="6554800" y="46378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8"/>
            <p:cNvSpPr/>
            <p:nvPr/>
          </p:nvSpPr>
          <p:spPr>
            <a:xfrm>
              <a:off x="6415325" y="3965575"/>
              <a:ext cx="278975" cy="672275"/>
            </a:xfrm>
            <a:custGeom>
              <a:rect b="b" l="l" r="r" t="t"/>
              <a:pathLst>
                <a:path extrusionOk="0" h="26891" w="11159">
                  <a:moveTo>
                    <a:pt x="0" y="0"/>
                  </a:moveTo>
                  <a:lnTo>
                    <a:pt x="0" y="447"/>
                  </a:lnTo>
                  <a:lnTo>
                    <a:pt x="56" y="893"/>
                  </a:lnTo>
                  <a:lnTo>
                    <a:pt x="279" y="1730"/>
                  </a:lnTo>
                  <a:lnTo>
                    <a:pt x="558" y="2511"/>
                  </a:lnTo>
                  <a:lnTo>
                    <a:pt x="1005" y="3180"/>
                  </a:lnTo>
                  <a:lnTo>
                    <a:pt x="1507" y="3850"/>
                  </a:lnTo>
                  <a:lnTo>
                    <a:pt x="2120" y="4408"/>
                  </a:lnTo>
                  <a:lnTo>
                    <a:pt x="2790" y="4854"/>
                  </a:lnTo>
                  <a:lnTo>
                    <a:pt x="3515" y="5245"/>
                  </a:lnTo>
                  <a:lnTo>
                    <a:pt x="1618" y="18969"/>
                  </a:lnTo>
                  <a:lnTo>
                    <a:pt x="5579" y="26891"/>
                  </a:lnTo>
                  <a:lnTo>
                    <a:pt x="9540" y="18969"/>
                  </a:lnTo>
                  <a:lnTo>
                    <a:pt x="7643" y="5245"/>
                  </a:lnTo>
                  <a:lnTo>
                    <a:pt x="8369" y="4854"/>
                  </a:lnTo>
                  <a:lnTo>
                    <a:pt x="9038" y="4408"/>
                  </a:lnTo>
                  <a:lnTo>
                    <a:pt x="9652" y="3850"/>
                  </a:lnTo>
                  <a:lnTo>
                    <a:pt x="10154" y="3180"/>
                  </a:lnTo>
                  <a:lnTo>
                    <a:pt x="10600" y="2511"/>
                  </a:lnTo>
                  <a:lnTo>
                    <a:pt x="10935" y="1730"/>
                  </a:lnTo>
                  <a:lnTo>
                    <a:pt x="11102" y="893"/>
                  </a:lnTo>
                  <a:lnTo>
                    <a:pt x="11158" y="447"/>
                  </a:lnTo>
                  <a:lnTo>
                    <a:pt x="11158" y="0"/>
                  </a:lnTo>
                  <a:close/>
                </a:path>
              </a:pathLst>
            </a:custGeom>
            <a:solidFill>
              <a:srgbClr val="FF7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8"/>
            <p:cNvSpPr/>
            <p:nvPr/>
          </p:nvSpPr>
          <p:spPr>
            <a:xfrm>
              <a:off x="6415325" y="3965575"/>
              <a:ext cx="278975" cy="672275"/>
            </a:xfrm>
            <a:custGeom>
              <a:rect b="b" l="l" r="r" t="t"/>
              <a:pathLst>
                <a:path extrusionOk="0" fill="none" h="26891" w="11159">
                  <a:moveTo>
                    <a:pt x="3515" y="5245"/>
                  </a:moveTo>
                  <a:lnTo>
                    <a:pt x="1618" y="18969"/>
                  </a:lnTo>
                  <a:lnTo>
                    <a:pt x="5579" y="26891"/>
                  </a:lnTo>
                  <a:lnTo>
                    <a:pt x="9540" y="18969"/>
                  </a:lnTo>
                  <a:lnTo>
                    <a:pt x="7643" y="5245"/>
                  </a:lnTo>
                  <a:lnTo>
                    <a:pt x="7643" y="5245"/>
                  </a:lnTo>
                  <a:lnTo>
                    <a:pt x="8369" y="4854"/>
                  </a:lnTo>
                  <a:lnTo>
                    <a:pt x="9038" y="4408"/>
                  </a:lnTo>
                  <a:lnTo>
                    <a:pt x="9652" y="3850"/>
                  </a:lnTo>
                  <a:lnTo>
                    <a:pt x="10154" y="3180"/>
                  </a:lnTo>
                  <a:lnTo>
                    <a:pt x="10600" y="2511"/>
                  </a:lnTo>
                  <a:lnTo>
                    <a:pt x="10935" y="1730"/>
                  </a:lnTo>
                  <a:lnTo>
                    <a:pt x="11102" y="893"/>
                  </a:lnTo>
                  <a:lnTo>
                    <a:pt x="11158" y="447"/>
                  </a:lnTo>
                  <a:lnTo>
                    <a:pt x="11158" y="0"/>
                  </a:lnTo>
                  <a:lnTo>
                    <a:pt x="0" y="0"/>
                  </a:lnTo>
                  <a:lnTo>
                    <a:pt x="0" y="0"/>
                  </a:lnTo>
                  <a:lnTo>
                    <a:pt x="0" y="447"/>
                  </a:lnTo>
                  <a:lnTo>
                    <a:pt x="56" y="893"/>
                  </a:lnTo>
                  <a:lnTo>
                    <a:pt x="279" y="1730"/>
                  </a:lnTo>
                  <a:lnTo>
                    <a:pt x="558" y="2511"/>
                  </a:lnTo>
                  <a:lnTo>
                    <a:pt x="1005" y="3180"/>
                  </a:lnTo>
                  <a:lnTo>
                    <a:pt x="1507" y="3850"/>
                  </a:lnTo>
                  <a:lnTo>
                    <a:pt x="2120" y="4408"/>
                  </a:lnTo>
                  <a:lnTo>
                    <a:pt x="2790" y="4854"/>
                  </a:lnTo>
                  <a:lnTo>
                    <a:pt x="3515" y="5245"/>
                  </a:lnTo>
                  <a:lnTo>
                    <a:pt x="3515" y="52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8"/>
            <p:cNvSpPr/>
            <p:nvPr/>
          </p:nvSpPr>
          <p:spPr>
            <a:xfrm>
              <a:off x="6503200" y="40966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8"/>
            <p:cNvSpPr/>
            <p:nvPr/>
          </p:nvSpPr>
          <p:spPr>
            <a:xfrm>
              <a:off x="6051300" y="2980900"/>
              <a:ext cx="1007000" cy="235750"/>
            </a:xfrm>
            <a:custGeom>
              <a:rect b="b" l="l" r="r" t="t"/>
              <a:pathLst>
                <a:path extrusionOk="0" h="9430" w="40280">
                  <a:moveTo>
                    <a:pt x="1395" y="1"/>
                  </a:moveTo>
                  <a:lnTo>
                    <a:pt x="1061" y="112"/>
                  </a:lnTo>
                  <a:lnTo>
                    <a:pt x="782" y="280"/>
                  </a:lnTo>
                  <a:lnTo>
                    <a:pt x="503" y="503"/>
                  </a:lnTo>
                  <a:lnTo>
                    <a:pt x="279" y="726"/>
                  </a:lnTo>
                  <a:lnTo>
                    <a:pt x="168" y="1061"/>
                  </a:lnTo>
                  <a:lnTo>
                    <a:pt x="56" y="1340"/>
                  </a:lnTo>
                  <a:lnTo>
                    <a:pt x="1" y="1730"/>
                  </a:lnTo>
                  <a:lnTo>
                    <a:pt x="1" y="7700"/>
                  </a:lnTo>
                  <a:lnTo>
                    <a:pt x="56" y="8034"/>
                  </a:lnTo>
                  <a:lnTo>
                    <a:pt x="168" y="8369"/>
                  </a:lnTo>
                  <a:lnTo>
                    <a:pt x="279" y="8648"/>
                  </a:lnTo>
                  <a:lnTo>
                    <a:pt x="503" y="8927"/>
                  </a:lnTo>
                  <a:lnTo>
                    <a:pt x="782" y="9094"/>
                  </a:lnTo>
                  <a:lnTo>
                    <a:pt x="1061" y="9262"/>
                  </a:lnTo>
                  <a:lnTo>
                    <a:pt x="1395" y="9373"/>
                  </a:lnTo>
                  <a:lnTo>
                    <a:pt x="1730" y="9429"/>
                  </a:lnTo>
                  <a:lnTo>
                    <a:pt x="38551" y="9429"/>
                  </a:lnTo>
                  <a:lnTo>
                    <a:pt x="38885" y="9373"/>
                  </a:lnTo>
                  <a:lnTo>
                    <a:pt x="39220" y="9262"/>
                  </a:lnTo>
                  <a:lnTo>
                    <a:pt x="39499" y="9094"/>
                  </a:lnTo>
                  <a:lnTo>
                    <a:pt x="39778" y="8927"/>
                  </a:lnTo>
                  <a:lnTo>
                    <a:pt x="40001" y="8648"/>
                  </a:lnTo>
                  <a:lnTo>
                    <a:pt x="40113" y="8369"/>
                  </a:lnTo>
                  <a:lnTo>
                    <a:pt x="40224" y="8034"/>
                  </a:lnTo>
                  <a:lnTo>
                    <a:pt x="40280" y="7700"/>
                  </a:lnTo>
                  <a:lnTo>
                    <a:pt x="40280" y="1730"/>
                  </a:lnTo>
                  <a:lnTo>
                    <a:pt x="40224" y="1340"/>
                  </a:lnTo>
                  <a:lnTo>
                    <a:pt x="40113" y="1061"/>
                  </a:lnTo>
                  <a:lnTo>
                    <a:pt x="40001" y="726"/>
                  </a:lnTo>
                  <a:lnTo>
                    <a:pt x="39778" y="503"/>
                  </a:lnTo>
                  <a:lnTo>
                    <a:pt x="39499" y="280"/>
                  </a:lnTo>
                  <a:lnTo>
                    <a:pt x="39220" y="112"/>
                  </a:lnTo>
                  <a:lnTo>
                    <a:pt x="38885"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8"/>
            <p:cNvSpPr/>
            <p:nvPr/>
          </p:nvSpPr>
          <p:spPr>
            <a:xfrm>
              <a:off x="6051300" y="2980900"/>
              <a:ext cx="1007000" cy="235750"/>
            </a:xfrm>
            <a:custGeom>
              <a:rect b="b" l="l" r="r" t="t"/>
              <a:pathLst>
                <a:path extrusionOk="0" fill="none" h="9430" w="40280">
                  <a:moveTo>
                    <a:pt x="1" y="1730"/>
                  </a:moveTo>
                  <a:lnTo>
                    <a:pt x="1" y="7700"/>
                  </a:lnTo>
                  <a:lnTo>
                    <a:pt x="1" y="7700"/>
                  </a:lnTo>
                  <a:lnTo>
                    <a:pt x="56" y="8034"/>
                  </a:lnTo>
                  <a:lnTo>
                    <a:pt x="168" y="8369"/>
                  </a:lnTo>
                  <a:lnTo>
                    <a:pt x="279" y="8648"/>
                  </a:lnTo>
                  <a:lnTo>
                    <a:pt x="503" y="8927"/>
                  </a:lnTo>
                  <a:lnTo>
                    <a:pt x="782" y="9094"/>
                  </a:lnTo>
                  <a:lnTo>
                    <a:pt x="1061" y="9262"/>
                  </a:lnTo>
                  <a:lnTo>
                    <a:pt x="1395" y="9373"/>
                  </a:lnTo>
                  <a:lnTo>
                    <a:pt x="1730" y="9429"/>
                  </a:lnTo>
                  <a:lnTo>
                    <a:pt x="38551" y="9429"/>
                  </a:lnTo>
                  <a:lnTo>
                    <a:pt x="38551" y="9429"/>
                  </a:lnTo>
                  <a:lnTo>
                    <a:pt x="38885" y="9373"/>
                  </a:lnTo>
                  <a:lnTo>
                    <a:pt x="39220" y="9262"/>
                  </a:lnTo>
                  <a:lnTo>
                    <a:pt x="39499" y="9094"/>
                  </a:lnTo>
                  <a:lnTo>
                    <a:pt x="39778" y="8927"/>
                  </a:lnTo>
                  <a:lnTo>
                    <a:pt x="40001" y="8648"/>
                  </a:lnTo>
                  <a:lnTo>
                    <a:pt x="40113" y="8369"/>
                  </a:lnTo>
                  <a:lnTo>
                    <a:pt x="40224" y="8034"/>
                  </a:lnTo>
                  <a:lnTo>
                    <a:pt x="40280" y="7700"/>
                  </a:lnTo>
                  <a:lnTo>
                    <a:pt x="40280" y="1730"/>
                  </a:lnTo>
                  <a:lnTo>
                    <a:pt x="40280" y="1730"/>
                  </a:lnTo>
                  <a:lnTo>
                    <a:pt x="40224" y="1340"/>
                  </a:lnTo>
                  <a:lnTo>
                    <a:pt x="40113" y="1061"/>
                  </a:lnTo>
                  <a:lnTo>
                    <a:pt x="40001" y="726"/>
                  </a:lnTo>
                  <a:lnTo>
                    <a:pt x="39778" y="503"/>
                  </a:lnTo>
                  <a:lnTo>
                    <a:pt x="39499" y="280"/>
                  </a:lnTo>
                  <a:lnTo>
                    <a:pt x="39220" y="112"/>
                  </a:lnTo>
                  <a:lnTo>
                    <a:pt x="38885" y="1"/>
                  </a:lnTo>
                  <a:lnTo>
                    <a:pt x="38551" y="1"/>
                  </a:lnTo>
                  <a:lnTo>
                    <a:pt x="1730" y="1"/>
                  </a:lnTo>
                  <a:lnTo>
                    <a:pt x="1730" y="1"/>
                  </a:lnTo>
                  <a:lnTo>
                    <a:pt x="1395" y="1"/>
                  </a:lnTo>
                  <a:lnTo>
                    <a:pt x="1061" y="112"/>
                  </a:lnTo>
                  <a:lnTo>
                    <a:pt x="782" y="280"/>
                  </a:lnTo>
                  <a:lnTo>
                    <a:pt x="503" y="503"/>
                  </a:lnTo>
                  <a:lnTo>
                    <a:pt x="279" y="726"/>
                  </a:lnTo>
                  <a:lnTo>
                    <a:pt x="168" y="1061"/>
                  </a:lnTo>
                  <a:lnTo>
                    <a:pt x="56" y="1340"/>
                  </a:lnTo>
                  <a:lnTo>
                    <a:pt x="1" y="1730"/>
                  </a:lnTo>
                  <a:lnTo>
                    <a:pt x="1" y="173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8"/>
            <p:cNvSpPr/>
            <p:nvPr/>
          </p:nvSpPr>
          <p:spPr>
            <a:xfrm>
              <a:off x="6051300" y="30241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8"/>
            <p:cNvSpPr/>
            <p:nvPr/>
          </p:nvSpPr>
          <p:spPr>
            <a:xfrm>
              <a:off x="6909050" y="2980900"/>
              <a:ext cx="149250" cy="235750"/>
            </a:xfrm>
            <a:custGeom>
              <a:rect b="b" l="l" r="r" t="t"/>
              <a:pathLst>
                <a:path extrusionOk="0" h="9430" w="5970">
                  <a:moveTo>
                    <a:pt x="335" y="1"/>
                  </a:moveTo>
                  <a:lnTo>
                    <a:pt x="670" y="112"/>
                  </a:lnTo>
                  <a:lnTo>
                    <a:pt x="949" y="280"/>
                  </a:lnTo>
                  <a:lnTo>
                    <a:pt x="1228" y="503"/>
                  </a:lnTo>
                  <a:lnTo>
                    <a:pt x="1451" y="726"/>
                  </a:lnTo>
                  <a:lnTo>
                    <a:pt x="1563" y="1061"/>
                  </a:lnTo>
                  <a:lnTo>
                    <a:pt x="1674" y="1340"/>
                  </a:lnTo>
                  <a:lnTo>
                    <a:pt x="1730" y="1730"/>
                  </a:lnTo>
                  <a:lnTo>
                    <a:pt x="1730" y="7700"/>
                  </a:lnTo>
                  <a:lnTo>
                    <a:pt x="1674" y="8034"/>
                  </a:lnTo>
                  <a:lnTo>
                    <a:pt x="1563" y="8369"/>
                  </a:lnTo>
                  <a:lnTo>
                    <a:pt x="1451" y="8648"/>
                  </a:lnTo>
                  <a:lnTo>
                    <a:pt x="1228" y="8927"/>
                  </a:lnTo>
                  <a:lnTo>
                    <a:pt x="949" y="9094"/>
                  </a:lnTo>
                  <a:lnTo>
                    <a:pt x="670" y="9262"/>
                  </a:lnTo>
                  <a:lnTo>
                    <a:pt x="335" y="9373"/>
                  </a:lnTo>
                  <a:lnTo>
                    <a:pt x="1" y="9429"/>
                  </a:lnTo>
                  <a:lnTo>
                    <a:pt x="4241" y="9429"/>
                  </a:lnTo>
                  <a:lnTo>
                    <a:pt x="4575" y="9373"/>
                  </a:lnTo>
                  <a:lnTo>
                    <a:pt x="4910" y="9262"/>
                  </a:lnTo>
                  <a:lnTo>
                    <a:pt x="5189" y="9094"/>
                  </a:lnTo>
                  <a:lnTo>
                    <a:pt x="5468" y="8927"/>
                  </a:lnTo>
                  <a:lnTo>
                    <a:pt x="5691" y="8648"/>
                  </a:lnTo>
                  <a:lnTo>
                    <a:pt x="5803" y="8369"/>
                  </a:lnTo>
                  <a:lnTo>
                    <a:pt x="5914" y="8034"/>
                  </a:lnTo>
                  <a:lnTo>
                    <a:pt x="5970" y="7700"/>
                  </a:lnTo>
                  <a:lnTo>
                    <a:pt x="5970" y="1730"/>
                  </a:lnTo>
                  <a:lnTo>
                    <a:pt x="5914" y="1340"/>
                  </a:lnTo>
                  <a:lnTo>
                    <a:pt x="5803" y="1061"/>
                  </a:lnTo>
                  <a:lnTo>
                    <a:pt x="5691" y="726"/>
                  </a:lnTo>
                  <a:lnTo>
                    <a:pt x="5468" y="503"/>
                  </a:lnTo>
                  <a:lnTo>
                    <a:pt x="5189" y="280"/>
                  </a:lnTo>
                  <a:lnTo>
                    <a:pt x="4910" y="112"/>
                  </a:lnTo>
                  <a:lnTo>
                    <a:pt x="4575" y="1"/>
                  </a:lnTo>
                  <a:close/>
                </a:path>
              </a:pathLst>
            </a:custGeom>
            <a:solidFill>
              <a:srgbClr val="F2C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8"/>
            <p:cNvSpPr/>
            <p:nvPr/>
          </p:nvSpPr>
          <p:spPr>
            <a:xfrm>
              <a:off x="6909050" y="2980900"/>
              <a:ext cx="149250" cy="235750"/>
            </a:xfrm>
            <a:custGeom>
              <a:rect b="b" l="l" r="r" t="t"/>
              <a:pathLst>
                <a:path extrusionOk="0" fill="none" h="9430" w="5970">
                  <a:moveTo>
                    <a:pt x="4241" y="1"/>
                  </a:moveTo>
                  <a:lnTo>
                    <a:pt x="1" y="1"/>
                  </a:lnTo>
                  <a:lnTo>
                    <a:pt x="1" y="1"/>
                  </a:lnTo>
                  <a:lnTo>
                    <a:pt x="335" y="1"/>
                  </a:lnTo>
                  <a:lnTo>
                    <a:pt x="670" y="112"/>
                  </a:lnTo>
                  <a:lnTo>
                    <a:pt x="949" y="280"/>
                  </a:lnTo>
                  <a:lnTo>
                    <a:pt x="1228" y="503"/>
                  </a:lnTo>
                  <a:lnTo>
                    <a:pt x="1451" y="726"/>
                  </a:lnTo>
                  <a:lnTo>
                    <a:pt x="1563" y="1061"/>
                  </a:lnTo>
                  <a:lnTo>
                    <a:pt x="1674" y="1340"/>
                  </a:lnTo>
                  <a:lnTo>
                    <a:pt x="1730" y="1730"/>
                  </a:lnTo>
                  <a:lnTo>
                    <a:pt x="1730" y="7700"/>
                  </a:lnTo>
                  <a:lnTo>
                    <a:pt x="1730" y="7700"/>
                  </a:lnTo>
                  <a:lnTo>
                    <a:pt x="1674" y="8034"/>
                  </a:lnTo>
                  <a:lnTo>
                    <a:pt x="1563" y="8369"/>
                  </a:lnTo>
                  <a:lnTo>
                    <a:pt x="1451" y="8648"/>
                  </a:lnTo>
                  <a:lnTo>
                    <a:pt x="1228" y="8927"/>
                  </a:lnTo>
                  <a:lnTo>
                    <a:pt x="949" y="9094"/>
                  </a:lnTo>
                  <a:lnTo>
                    <a:pt x="670" y="9262"/>
                  </a:lnTo>
                  <a:lnTo>
                    <a:pt x="335" y="9373"/>
                  </a:lnTo>
                  <a:lnTo>
                    <a:pt x="1" y="9429"/>
                  </a:lnTo>
                  <a:lnTo>
                    <a:pt x="4241" y="9429"/>
                  </a:lnTo>
                  <a:lnTo>
                    <a:pt x="4241" y="9429"/>
                  </a:lnTo>
                  <a:lnTo>
                    <a:pt x="4575" y="9373"/>
                  </a:lnTo>
                  <a:lnTo>
                    <a:pt x="4910" y="9262"/>
                  </a:lnTo>
                  <a:lnTo>
                    <a:pt x="5189" y="9094"/>
                  </a:lnTo>
                  <a:lnTo>
                    <a:pt x="5468" y="8927"/>
                  </a:lnTo>
                  <a:lnTo>
                    <a:pt x="5691" y="8648"/>
                  </a:lnTo>
                  <a:lnTo>
                    <a:pt x="5803" y="8369"/>
                  </a:lnTo>
                  <a:lnTo>
                    <a:pt x="5914" y="8034"/>
                  </a:lnTo>
                  <a:lnTo>
                    <a:pt x="5970" y="7700"/>
                  </a:lnTo>
                  <a:lnTo>
                    <a:pt x="5970" y="1730"/>
                  </a:lnTo>
                  <a:lnTo>
                    <a:pt x="5970" y="1730"/>
                  </a:lnTo>
                  <a:lnTo>
                    <a:pt x="5914" y="1340"/>
                  </a:lnTo>
                  <a:lnTo>
                    <a:pt x="5803" y="1061"/>
                  </a:lnTo>
                  <a:lnTo>
                    <a:pt x="5691" y="726"/>
                  </a:lnTo>
                  <a:lnTo>
                    <a:pt x="5468" y="503"/>
                  </a:lnTo>
                  <a:lnTo>
                    <a:pt x="5189" y="280"/>
                  </a:lnTo>
                  <a:lnTo>
                    <a:pt x="4910" y="112"/>
                  </a:lnTo>
                  <a:lnTo>
                    <a:pt x="4575" y="1"/>
                  </a:lnTo>
                  <a:lnTo>
                    <a:pt x="4241" y="1"/>
                  </a:lnTo>
                  <a:lnTo>
                    <a:pt x="424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8"/>
            <p:cNvSpPr/>
            <p:nvPr/>
          </p:nvSpPr>
          <p:spPr>
            <a:xfrm>
              <a:off x="7015050" y="29809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8"/>
            <p:cNvSpPr/>
            <p:nvPr/>
          </p:nvSpPr>
          <p:spPr>
            <a:xfrm>
              <a:off x="6521325" y="3293325"/>
              <a:ext cx="136700" cy="252475"/>
            </a:xfrm>
            <a:custGeom>
              <a:rect b="b" l="l" r="r" t="t"/>
              <a:pathLst>
                <a:path extrusionOk="0" h="10099" w="5468">
                  <a:moveTo>
                    <a:pt x="1060" y="0"/>
                  </a:moveTo>
                  <a:lnTo>
                    <a:pt x="837" y="112"/>
                  </a:lnTo>
                  <a:lnTo>
                    <a:pt x="614" y="224"/>
                  </a:lnTo>
                  <a:lnTo>
                    <a:pt x="391" y="391"/>
                  </a:lnTo>
                  <a:lnTo>
                    <a:pt x="224" y="558"/>
                  </a:lnTo>
                  <a:lnTo>
                    <a:pt x="112" y="837"/>
                  </a:lnTo>
                  <a:lnTo>
                    <a:pt x="56" y="1060"/>
                  </a:lnTo>
                  <a:lnTo>
                    <a:pt x="0" y="1339"/>
                  </a:lnTo>
                  <a:lnTo>
                    <a:pt x="0" y="8759"/>
                  </a:lnTo>
                  <a:lnTo>
                    <a:pt x="56" y="9038"/>
                  </a:lnTo>
                  <a:lnTo>
                    <a:pt x="112" y="9261"/>
                  </a:lnTo>
                  <a:lnTo>
                    <a:pt x="224" y="9540"/>
                  </a:lnTo>
                  <a:lnTo>
                    <a:pt x="391" y="9708"/>
                  </a:lnTo>
                  <a:lnTo>
                    <a:pt x="614" y="9875"/>
                  </a:lnTo>
                  <a:lnTo>
                    <a:pt x="837" y="9987"/>
                  </a:lnTo>
                  <a:lnTo>
                    <a:pt x="1060" y="10098"/>
                  </a:lnTo>
                  <a:lnTo>
                    <a:pt x="4408" y="10098"/>
                  </a:lnTo>
                  <a:lnTo>
                    <a:pt x="4687" y="9987"/>
                  </a:lnTo>
                  <a:lnTo>
                    <a:pt x="4910" y="9875"/>
                  </a:lnTo>
                  <a:lnTo>
                    <a:pt x="5077" y="9708"/>
                  </a:lnTo>
                  <a:lnTo>
                    <a:pt x="5244" y="9540"/>
                  </a:lnTo>
                  <a:lnTo>
                    <a:pt x="5356" y="9261"/>
                  </a:lnTo>
                  <a:lnTo>
                    <a:pt x="5468" y="9038"/>
                  </a:lnTo>
                  <a:lnTo>
                    <a:pt x="5468" y="8759"/>
                  </a:lnTo>
                  <a:lnTo>
                    <a:pt x="5468" y="8480"/>
                  </a:lnTo>
                  <a:lnTo>
                    <a:pt x="5356" y="8257"/>
                  </a:lnTo>
                  <a:lnTo>
                    <a:pt x="5244" y="8034"/>
                  </a:lnTo>
                  <a:lnTo>
                    <a:pt x="5077" y="7811"/>
                  </a:lnTo>
                  <a:lnTo>
                    <a:pt x="4910" y="7643"/>
                  </a:lnTo>
                  <a:lnTo>
                    <a:pt x="4687" y="7532"/>
                  </a:lnTo>
                  <a:lnTo>
                    <a:pt x="4408" y="7476"/>
                  </a:lnTo>
                  <a:lnTo>
                    <a:pt x="4129" y="7420"/>
                  </a:lnTo>
                  <a:lnTo>
                    <a:pt x="2678" y="7420"/>
                  </a:lnTo>
                  <a:lnTo>
                    <a:pt x="2678" y="1339"/>
                  </a:lnTo>
                  <a:lnTo>
                    <a:pt x="2678" y="1060"/>
                  </a:lnTo>
                  <a:lnTo>
                    <a:pt x="2567" y="837"/>
                  </a:lnTo>
                  <a:lnTo>
                    <a:pt x="2455" y="558"/>
                  </a:lnTo>
                  <a:lnTo>
                    <a:pt x="2288" y="391"/>
                  </a:lnTo>
                  <a:lnTo>
                    <a:pt x="2065" y="224"/>
                  </a:lnTo>
                  <a:lnTo>
                    <a:pt x="1841" y="112"/>
                  </a:lnTo>
                  <a:lnTo>
                    <a:pt x="1618" y="0"/>
                  </a:lnTo>
                  <a:close/>
                </a:path>
              </a:pathLst>
            </a:custGeom>
            <a:solidFill>
              <a:srgbClr val="E5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8"/>
            <p:cNvSpPr/>
            <p:nvPr/>
          </p:nvSpPr>
          <p:spPr>
            <a:xfrm>
              <a:off x="6521325" y="3293325"/>
              <a:ext cx="136700" cy="252475"/>
            </a:xfrm>
            <a:custGeom>
              <a:rect b="b" l="l" r="r" t="t"/>
              <a:pathLst>
                <a:path extrusionOk="0" fill="none" h="10099" w="5468">
                  <a:moveTo>
                    <a:pt x="4129" y="10098"/>
                  </a:moveTo>
                  <a:lnTo>
                    <a:pt x="1339" y="10098"/>
                  </a:lnTo>
                  <a:lnTo>
                    <a:pt x="1339" y="10098"/>
                  </a:lnTo>
                  <a:lnTo>
                    <a:pt x="1060" y="10098"/>
                  </a:lnTo>
                  <a:lnTo>
                    <a:pt x="837" y="9987"/>
                  </a:lnTo>
                  <a:lnTo>
                    <a:pt x="614" y="9875"/>
                  </a:lnTo>
                  <a:lnTo>
                    <a:pt x="391" y="9708"/>
                  </a:lnTo>
                  <a:lnTo>
                    <a:pt x="224" y="9540"/>
                  </a:lnTo>
                  <a:lnTo>
                    <a:pt x="112" y="9261"/>
                  </a:lnTo>
                  <a:lnTo>
                    <a:pt x="56" y="9038"/>
                  </a:lnTo>
                  <a:lnTo>
                    <a:pt x="0" y="8759"/>
                  </a:lnTo>
                  <a:lnTo>
                    <a:pt x="0" y="1339"/>
                  </a:lnTo>
                  <a:lnTo>
                    <a:pt x="0" y="1339"/>
                  </a:lnTo>
                  <a:lnTo>
                    <a:pt x="56" y="1060"/>
                  </a:lnTo>
                  <a:lnTo>
                    <a:pt x="112" y="837"/>
                  </a:lnTo>
                  <a:lnTo>
                    <a:pt x="224" y="558"/>
                  </a:lnTo>
                  <a:lnTo>
                    <a:pt x="391" y="391"/>
                  </a:lnTo>
                  <a:lnTo>
                    <a:pt x="614" y="224"/>
                  </a:lnTo>
                  <a:lnTo>
                    <a:pt x="837" y="112"/>
                  </a:lnTo>
                  <a:lnTo>
                    <a:pt x="1060" y="0"/>
                  </a:lnTo>
                  <a:lnTo>
                    <a:pt x="1339" y="0"/>
                  </a:lnTo>
                  <a:lnTo>
                    <a:pt x="1339" y="0"/>
                  </a:lnTo>
                  <a:lnTo>
                    <a:pt x="1618" y="0"/>
                  </a:lnTo>
                  <a:lnTo>
                    <a:pt x="1841" y="112"/>
                  </a:lnTo>
                  <a:lnTo>
                    <a:pt x="2065" y="224"/>
                  </a:lnTo>
                  <a:lnTo>
                    <a:pt x="2288" y="391"/>
                  </a:lnTo>
                  <a:lnTo>
                    <a:pt x="2455" y="558"/>
                  </a:lnTo>
                  <a:lnTo>
                    <a:pt x="2567" y="837"/>
                  </a:lnTo>
                  <a:lnTo>
                    <a:pt x="2678" y="1060"/>
                  </a:lnTo>
                  <a:lnTo>
                    <a:pt x="2678" y="1339"/>
                  </a:lnTo>
                  <a:lnTo>
                    <a:pt x="2678" y="7420"/>
                  </a:lnTo>
                  <a:lnTo>
                    <a:pt x="4129" y="7420"/>
                  </a:lnTo>
                  <a:lnTo>
                    <a:pt x="4129" y="7420"/>
                  </a:lnTo>
                  <a:lnTo>
                    <a:pt x="4408" y="7476"/>
                  </a:lnTo>
                  <a:lnTo>
                    <a:pt x="4687" y="7532"/>
                  </a:lnTo>
                  <a:lnTo>
                    <a:pt x="4910" y="7643"/>
                  </a:lnTo>
                  <a:lnTo>
                    <a:pt x="5077" y="7811"/>
                  </a:lnTo>
                  <a:lnTo>
                    <a:pt x="5244" y="8034"/>
                  </a:lnTo>
                  <a:lnTo>
                    <a:pt x="5356" y="8257"/>
                  </a:lnTo>
                  <a:lnTo>
                    <a:pt x="5468" y="8480"/>
                  </a:lnTo>
                  <a:lnTo>
                    <a:pt x="5468" y="8759"/>
                  </a:lnTo>
                  <a:lnTo>
                    <a:pt x="5468" y="8759"/>
                  </a:lnTo>
                  <a:lnTo>
                    <a:pt x="5468" y="9038"/>
                  </a:lnTo>
                  <a:lnTo>
                    <a:pt x="5356" y="9261"/>
                  </a:lnTo>
                  <a:lnTo>
                    <a:pt x="5244" y="9540"/>
                  </a:lnTo>
                  <a:lnTo>
                    <a:pt x="5077" y="9708"/>
                  </a:lnTo>
                  <a:lnTo>
                    <a:pt x="4910" y="9875"/>
                  </a:lnTo>
                  <a:lnTo>
                    <a:pt x="4687" y="9987"/>
                  </a:lnTo>
                  <a:lnTo>
                    <a:pt x="4408" y="10098"/>
                  </a:lnTo>
                  <a:lnTo>
                    <a:pt x="4129" y="10098"/>
                  </a:lnTo>
                  <a:lnTo>
                    <a:pt x="4129" y="100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8"/>
            <p:cNvSpPr/>
            <p:nvPr/>
          </p:nvSpPr>
          <p:spPr>
            <a:xfrm>
              <a:off x="6624525" y="35457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3" name="Shape 873"/>
        <p:cNvGrpSpPr/>
        <p:nvPr/>
      </p:nvGrpSpPr>
      <p:grpSpPr>
        <a:xfrm>
          <a:off x="0" y="0"/>
          <a:ext cx="0" cy="0"/>
          <a:chOff x="0" y="0"/>
          <a:chExt cx="0" cy="0"/>
        </a:xfrm>
      </p:grpSpPr>
      <p:grpSp>
        <p:nvGrpSpPr>
          <p:cNvPr id="874" name="Google Shape;874;p49"/>
          <p:cNvGrpSpPr/>
          <p:nvPr/>
        </p:nvGrpSpPr>
        <p:grpSpPr>
          <a:xfrm>
            <a:off x="1310699" y="4094976"/>
            <a:ext cx="7665600" cy="4851000"/>
            <a:chOff x="1310699" y="4094976"/>
            <a:chExt cx="7665600" cy="4851000"/>
          </a:xfrm>
        </p:grpSpPr>
        <p:sp>
          <p:nvSpPr>
            <p:cNvPr id="875" name="Google Shape;875;p49"/>
            <p:cNvSpPr/>
            <p:nvPr/>
          </p:nvSpPr>
          <p:spPr>
            <a:xfrm rot="1365618">
              <a:off x="1438441" y="5444591"/>
              <a:ext cx="7410115" cy="2151768"/>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9"/>
            <p:cNvSpPr/>
            <p:nvPr/>
          </p:nvSpPr>
          <p:spPr>
            <a:xfrm>
              <a:off x="1661875" y="4582011"/>
              <a:ext cx="541113" cy="547158"/>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 name="Google Shape;877;p49"/>
          <p:cNvSpPr txBox="1"/>
          <p:nvPr>
            <p:ph type="title"/>
          </p:nvPr>
        </p:nvSpPr>
        <p:spPr>
          <a:xfrm>
            <a:off x="810000" y="1218100"/>
            <a:ext cx="8667000" cy="24150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The a</a:t>
            </a:r>
            <a:r>
              <a:rPr lang="en"/>
              <a:t>bility to turn information into </a:t>
            </a:r>
            <a:r>
              <a:rPr lang="en">
                <a:solidFill>
                  <a:schemeClr val="accent5"/>
                </a:solidFill>
              </a:rPr>
              <a:t>action</a:t>
            </a:r>
            <a:endParaRPr>
              <a:solidFill>
                <a:schemeClr val="accent5"/>
              </a:solidFill>
            </a:endParaRPr>
          </a:p>
        </p:txBody>
      </p:sp>
      <p:grpSp>
        <p:nvGrpSpPr>
          <p:cNvPr id="878" name="Google Shape;878;p49"/>
          <p:cNvGrpSpPr/>
          <p:nvPr/>
        </p:nvGrpSpPr>
        <p:grpSpPr>
          <a:xfrm>
            <a:off x="2675067" y="4004536"/>
            <a:ext cx="4784613" cy="4583028"/>
            <a:chOff x="4718675" y="2179725"/>
            <a:chExt cx="1206925" cy="1156075"/>
          </a:xfrm>
        </p:grpSpPr>
        <p:sp>
          <p:nvSpPr>
            <p:cNvPr id="879" name="Google Shape;879;p49"/>
            <p:cNvSpPr/>
            <p:nvPr/>
          </p:nvSpPr>
          <p:spPr>
            <a:xfrm>
              <a:off x="4718675" y="2179725"/>
              <a:ext cx="1206925" cy="1156075"/>
            </a:xfrm>
            <a:custGeom>
              <a:rect b="b" l="l" r="r" t="t"/>
              <a:pathLst>
                <a:path extrusionOk="0" h="46243" w="48277">
                  <a:moveTo>
                    <a:pt x="23819" y="0"/>
                  </a:moveTo>
                  <a:lnTo>
                    <a:pt x="22942" y="40"/>
                  </a:lnTo>
                  <a:lnTo>
                    <a:pt x="22024" y="120"/>
                  </a:lnTo>
                  <a:lnTo>
                    <a:pt x="21146" y="200"/>
                  </a:lnTo>
                  <a:lnTo>
                    <a:pt x="20228" y="359"/>
                  </a:lnTo>
                  <a:lnTo>
                    <a:pt x="19351" y="519"/>
                  </a:lnTo>
                  <a:lnTo>
                    <a:pt x="18473" y="718"/>
                  </a:lnTo>
                  <a:lnTo>
                    <a:pt x="17595" y="918"/>
                  </a:lnTo>
                  <a:lnTo>
                    <a:pt x="16717" y="1197"/>
                  </a:lnTo>
                  <a:lnTo>
                    <a:pt x="15840" y="1477"/>
                  </a:lnTo>
                  <a:lnTo>
                    <a:pt x="15002" y="1796"/>
                  </a:lnTo>
                  <a:lnTo>
                    <a:pt x="14164" y="2155"/>
                  </a:lnTo>
                  <a:lnTo>
                    <a:pt x="13326" y="2554"/>
                  </a:lnTo>
                  <a:lnTo>
                    <a:pt x="12488" y="2953"/>
                  </a:lnTo>
                  <a:lnTo>
                    <a:pt x="11650" y="3392"/>
                  </a:lnTo>
                  <a:lnTo>
                    <a:pt x="10852" y="3870"/>
                  </a:lnTo>
                  <a:lnTo>
                    <a:pt x="10733" y="3950"/>
                  </a:lnTo>
                  <a:lnTo>
                    <a:pt x="9735" y="4628"/>
                  </a:lnTo>
                  <a:lnTo>
                    <a:pt x="8818" y="5347"/>
                  </a:lnTo>
                  <a:lnTo>
                    <a:pt x="7940" y="6105"/>
                  </a:lnTo>
                  <a:lnTo>
                    <a:pt x="7102" y="6903"/>
                  </a:lnTo>
                  <a:lnTo>
                    <a:pt x="6304" y="7780"/>
                  </a:lnTo>
                  <a:lnTo>
                    <a:pt x="5546" y="8618"/>
                  </a:lnTo>
                  <a:lnTo>
                    <a:pt x="4828" y="9536"/>
                  </a:lnTo>
                  <a:lnTo>
                    <a:pt x="4150" y="10493"/>
                  </a:lnTo>
                  <a:lnTo>
                    <a:pt x="3511" y="11451"/>
                  </a:lnTo>
                  <a:lnTo>
                    <a:pt x="3471" y="11531"/>
                  </a:lnTo>
                  <a:lnTo>
                    <a:pt x="3431" y="11611"/>
                  </a:lnTo>
                  <a:lnTo>
                    <a:pt x="2793" y="12768"/>
                  </a:lnTo>
                  <a:lnTo>
                    <a:pt x="2195" y="14005"/>
                  </a:lnTo>
                  <a:lnTo>
                    <a:pt x="1676" y="15241"/>
                  </a:lnTo>
                  <a:lnTo>
                    <a:pt x="1197" y="16478"/>
                  </a:lnTo>
                  <a:lnTo>
                    <a:pt x="798" y="17915"/>
                  </a:lnTo>
                  <a:lnTo>
                    <a:pt x="439" y="19391"/>
                  </a:lnTo>
                  <a:lnTo>
                    <a:pt x="240" y="20548"/>
                  </a:lnTo>
                  <a:lnTo>
                    <a:pt x="120" y="21705"/>
                  </a:lnTo>
                  <a:lnTo>
                    <a:pt x="40" y="22862"/>
                  </a:lnTo>
                  <a:lnTo>
                    <a:pt x="0" y="24019"/>
                  </a:lnTo>
                  <a:lnTo>
                    <a:pt x="0" y="44846"/>
                  </a:lnTo>
                  <a:lnTo>
                    <a:pt x="40" y="45125"/>
                  </a:lnTo>
                  <a:lnTo>
                    <a:pt x="120" y="45364"/>
                  </a:lnTo>
                  <a:lnTo>
                    <a:pt x="240" y="45604"/>
                  </a:lnTo>
                  <a:lnTo>
                    <a:pt x="439" y="45803"/>
                  </a:lnTo>
                  <a:lnTo>
                    <a:pt x="639" y="46003"/>
                  </a:lnTo>
                  <a:lnTo>
                    <a:pt x="878" y="46122"/>
                  </a:lnTo>
                  <a:lnTo>
                    <a:pt x="1117" y="46202"/>
                  </a:lnTo>
                  <a:lnTo>
                    <a:pt x="1397" y="46242"/>
                  </a:lnTo>
                  <a:lnTo>
                    <a:pt x="46880" y="46242"/>
                  </a:lnTo>
                  <a:lnTo>
                    <a:pt x="47160" y="46202"/>
                  </a:lnTo>
                  <a:lnTo>
                    <a:pt x="47399" y="46122"/>
                  </a:lnTo>
                  <a:lnTo>
                    <a:pt x="47638" y="46003"/>
                  </a:lnTo>
                  <a:lnTo>
                    <a:pt x="47878" y="45803"/>
                  </a:lnTo>
                  <a:lnTo>
                    <a:pt x="48037" y="45604"/>
                  </a:lnTo>
                  <a:lnTo>
                    <a:pt x="48157" y="45364"/>
                  </a:lnTo>
                  <a:lnTo>
                    <a:pt x="48237" y="45125"/>
                  </a:lnTo>
                  <a:lnTo>
                    <a:pt x="48277" y="44846"/>
                  </a:lnTo>
                  <a:lnTo>
                    <a:pt x="48277" y="24019"/>
                  </a:lnTo>
                  <a:lnTo>
                    <a:pt x="48237" y="23141"/>
                  </a:lnTo>
                  <a:lnTo>
                    <a:pt x="48197" y="22303"/>
                  </a:lnTo>
                  <a:lnTo>
                    <a:pt x="48117" y="21426"/>
                  </a:lnTo>
                  <a:lnTo>
                    <a:pt x="48037" y="20588"/>
                  </a:lnTo>
                  <a:lnTo>
                    <a:pt x="47878" y="19750"/>
                  </a:lnTo>
                  <a:lnTo>
                    <a:pt x="47718" y="18912"/>
                  </a:lnTo>
                  <a:lnTo>
                    <a:pt x="47519" y="18074"/>
                  </a:lnTo>
                  <a:lnTo>
                    <a:pt x="47319" y="17236"/>
                  </a:lnTo>
                  <a:lnTo>
                    <a:pt x="47040" y="16438"/>
                  </a:lnTo>
                  <a:lnTo>
                    <a:pt x="46761" y="15640"/>
                  </a:lnTo>
                  <a:lnTo>
                    <a:pt x="46481" y="14842"/>
                  </a:lnTo>
                  <a:lnTo>
                    <a:pt x="46122" y="14044"/>
                  </a:lnTo>
                  <a:lnTo>
                    <a:pt x="45763" y="13286"/>
                  </a:lnTo>
                  <a:lnTo>
                    <a:pt x="45364" y="12528"/>
                  </a:lnTo>
                  <a:lnTo>
                    <a:pt x="44925" y="11770"/>
                  </a:lnTo>
                  <a:lnTo>
                    <a:pt x="44487" y="11052"/>
                  </a:lnTo>
                  <a:lnTo>
                    <a:pt x="43848" y="10095"/>
                  </a:lnTo>
                  <a:lnTo>
                    <a:pt x="43170" y="9217"/>
                  </a:lnTo>
                  <a:lnTo>
                    <a:pt x="42452" y="8339"/>
                  </a:lnTo>
                  <a:lnTo>
                    <a:pt x="41734" y="7461"/>
                  </a:lnTo>
                  <a:lnTo>
                    <a:pt x="40936" y="6663"/>
                  </a:lnTo>
                  <a:lnTo>
                    <a:pt x="40098" y="5905"/>
                  </a:lnTo>
                  <a:lnTo>
                    <a:pt x="39220" y="5187"/>
                  </a:lnTo>
                  <a:lnTo>
                    <a:pt x="38342" y="4509"/>
                  </a:lnTo>
                  <a:lnTo>
                    <a:pt x="37544" y="3950"/>
                  </a:lnTo>
                  <a:lnTo>
                    <a:pt x="36746" y="3432"/>
                  </a:lnTo>
                  <a:lnTo>
                    <a:pt x="35948" y="2993"/>
                  </a:lnTo>
                  <a:lnTo>
                    <a:pt x="35150" y="2554"/>
                  </a:lnTo>
                  <a:lnTo>
                    <a:pt x="34312" y="2155"/>
                  </a:lnTo>
                  <a:lnTo>
                    <a:pt x="33475" y="1796"/>
                  </a:lnTo>
                  <a:lnTo>
                    <a:pt x="32637" y="1437"/>
                  </a:lnTo>
                  <a:lnTo>
                    <a:pt x="31799" y="1157"/>
                  </a:lnTo>
                  <a:lnTo>
                    <a:pt x="30921" y="878"/>
                  </a:lnTo>
                  <a:lnTo>
                    <a:pt x="30043" y="679"/>
                  </a:lnTo>
                  <a:lnTo>
                    <a:pt x="29166" y="479"/>
                  </a:lnTo>
                  <a:lnTo>
                    <a:pt x="28288" y="319"/>
                  </a:lnTo>
                  <a:lnTo>
                    <a:pt x="27410" y="200"/>
                  </a:lnTo>
                  <a:lnTo>
                    <a:pt x="26492" y="80"/>
                  </a:lnTo>
                  <a:lnTo>
                    <a:pt x="25615" y="40"/>
                  </a:lnTo>
                  <a:lnTo>
                    <a:pt x="24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9"/>
            <p:cNvSpPr/>
            <p:nvPr/>
          </p:nvSpPr>
          <p:spPr>
            <a:xfrm>
              <a:off x="4718675" y="2179725"/>
              <a:ext cx="1206925" cy="1156075"/>
            </a:xfrm>
            <a:custGeom>
              <a:rect b="b" l="l" r="r" t="t"/>
              <a:pathLst>
                <a:path extrusionOk="0" fill="none" h="46243" w="48277">
                  <a:moveTo>
                    <a:pt x="1397" y="46242"/>
                  </a:moveTo>
                  <a:lnTo>
                    <a:pt x="1397" y="46242"/>
                  </a:lnTo>
                  <a:lnTo>
                    <a:pt x="1117" y="46202"/>
                  </a:lnTo>
                  <a:lnTo>
                    <a:pt x="878" y="46122"/>
                  </a:lnTo>
                  <a:lnTo>
                    <a:pt x="639" y="46003"/>
                  </a:lnTo>
                  <a:lnTo>
                    <a:pt x="439" y="45803"/>
                  </a:lnTo>
                  <a:lnTo>
                    <a:pt x="240" y="45604"/>
                  </a:lnTo>
                  <a:lnTo>
                    <a:pt x="120" y="45364"/>
                  </a:lnTo>
                  <a:lnTo>
                    <a:pt x="40" y="45125"/>
                  </a:lnTo>
                  <a:lnTo>
                    <a:pt x="0" y="44846"/>
                  </a:lnTo>
                  <a:lnTo>
                    <a:pt x="0" y="24019"/>
                  </a:lnTo>
                  <a:lnTo>
                    <a:pt x="0" y="24019"/>
                  </a:lnTo>
                  <a:lnTo>
                    <a:pt x="40" y="22862"/>
                  </a:lnTo>
                  <a:lnTo>
                    <a:pt x="120" y="21705"/>
                  </a:lnTo>
                  <a:lnTo>
                    <a:pt x="240" y="20548"/>
                  </a:lnTo>
                  <a:lnTo>
                    <a:pt x="439" y="19391"/>
                  </a:lnTo>
                  <a:lnTo>
                    <a:pt x="439" y="19391"/>
                  </a:lnTo>
                  <a:lnTo>
                    <a:pt x="798" y="17915"/>
                  </a:lnTo>
                  <a:lnTo>
                    <a:pt x="1197" y="16478"/>
                  </a:lnTo>
                  <a:lnTo>
                    <a:pt x="1197" y="16478"/>
                  </a:lnTo>
                  <a:lnTo>
                    <a:pt x="1676" y="15241"/>
                  </a:lnTo>
                  <a:lnTo>
                    <a:pt x="2195" y="14005"/>
                  </a:lnTo>
                  <a:lnTo>
                    <a:pt x="2793" y="12768"/>
                  </a:lnTo>
                  <a:lnTo>
                    <a:pt x="3431" y="11611"/>
                  </a:lnTo>
                  <a:lnTo>
                    <a:pt x="3431" y="11611"/>
                  </a:lnTo>
                  <a:lnTo>
                    <a:pt x="3471" y="11531"/>
                  </a:lnTo>
                  <a:lnTo>
                    <a:pt x="3471" y="11531"/>
                  </a:lnTo>
                  <a:lnTo>
                    <a:pt x="3511" y="11451"/>
                  </a:lnTo>
                  <a:lnTo>
                    <a:pt x="3511" y="11451"/>
                  </a:lnTo>
                  <a:lnTo>
                    <a:pt x="4150" y="10493"/>
                  </a:lnTo>
                  <a:lnTo>
                    <a:pt x="4828" y="9536"/>
                  </a:lnTo>
                  <a:lnTo>
                    <a:pt x="5546" y="8618"/>
                  </a:lnTo>
                  <a:lnTo>
                    <a:pt x="6304" y="7780"/>
                  </a:lnTo>
                  <a:lnTo>
                    <a:pt x="7102" y="6903"/>
                  </a:lnTo>
                  <a:lnTo>
                    <a:pt x="7940" y="6105"/>
                  </a:lnTo>
                  <a:lnTo>
                    <a:pt x="8818" y="5347"/>
                  </a:lnTo>
                  <a:lnTo>
                    <a:pt x="9735" y="4628"/>
                  </a:lnTo>
                  <a:lnTo>
                    <a:pt x="9735" y="4628"/>
                  </a:lnTo>
                  <a:lnTo>
                    <a:pt x="10733" y="3950"/>
                  </a:lnTo>
                  <a:lnTo>
                    <a:pt x="10733" y="3950"/>
                  </a:lnTo>
                  <a:lnTo>
                    <a:pt x="10852" y="3870"/>
                  </a:lnTo>
                  <a:lnTo>
                    <a:pt x="10852" y="3870"/>
                  </a:lnTo>
                  <a:lnTo>
                    <a:pt x="11650" y="3392"/>
                  </a:lnTo>
                  <a:lnTo>
                    <a:pt x="12488" y="2953"/>
                  </a:lnTo>
                  <a:lnTo>
                    <a:pt x="13326" y="2554"/>
                  </a:lnTo>
                  <a:lnTo>
                    <a:pt x="14164" y="2155"/>
                  </a:lnTo>
                  <a:lnTo>
                    <a:pt x="15002" y="1796"/>
                  </a:lnTo>
                  <a:lnTo>
                    <a:pt x="15840" y="1477"/>
                  </a:lnTo>
                  <a:lnTo>
                    <a:pt x="16717" y="1197"/>
                  </a:lnTo>
                  <a:lnTo>
                    <a:pt x="17595" y="918"/>
                  </a:lnTo>
                  <a:lnTo>
                    <a:pt x="18473" y="718"/>
                  </a:lnTo>
                  <a:lnTo>
                    <a:pt x="19351" y="519"/>
                  </a:lnTo>
                  <a:lnTo>
                    <a:pt x="20228" y="359"/>
                  </a:lnTo>
                  <a:lnTo>
                    <a:pt x="21146" y="200"/>
                  </a:lnTo>
                  <a:lnTo>
                    <a:pt x="22024" y="120"/>
                  </a:lnTo>
                  <a:lnTo>
                    <a:pt x="22942" y="40"/>
                  </a:lnTo>
                  <a:lnTo>
                    <a:pt x="23819" y="0"/>
                  </a:lnTo>
                  <a:lnTo>
                    <a:pt x="24737" y="0"/>
                  </a:lnTo>
                  <a:lnTo>
                    <a:pt x="25615" y="40"/>
                  </a:lnTo>
                  <a:lnTo>
                    <a:pt x="26492" y="80"/>
                  </a:lnTo>
                  <a:lnTo>
                    <a:pt x="27410" y="200"/>
                  </a:lnTo>
                  <a:lnTo>
                    <a:pt x="28288" y="319"/>
                  </a:lnTo>
                  <a:lnTo>
                    <a:pt x="29166" y="479"/>
                  </a:lnTo>
                  <a:lnTo>
                    <a:pt x="30043" y="679"/>
                  </a:lnTo>
                  <a:lnTo>
                    <a:pt x="30921" y="878"/>
                  </a:lnTo>
                  <a:lnTo>
                    <a:pt x="31799" y="1157"/>
                  </a:lnTo>
                  <a:lnTo>
                    <a:pt x="32637" y="1437"/>
                  </a:lnTo>
                  <a:lnTo>
                    <a:pt x="33475" y="1796"/>
                  </a:lnTo>
                  <a:lnTo>
                    <a:pt x="34312" y="2155"/>
                  </a:lnTo>
                  <a:lnTo>
                    <a:pt x="35150" y="2554"/>
                  </a:lnTo>
                  <a:lnTo>
                    <a:pt x="35948" y="2993"/>
                  </a:lnTo>
                  <a:lnTo>
                    <a:pt x="36746" y="3432"/>
                  </a:lnTo>
                  <a:lnTo>
                    <a:pt x="37544" y="3950"/>
                  </a:lnTo>
                  <a:lnTo>
                    <a:pt x="38342" y="4509"/>
                  </a:lnTo>
                  <a:lnTo>
                    <a:pt x="38342" y="4509"/>
                  </a:lnTo>
                  <a:lnTo>
                    <a:pt x="39220" y="5187"/>
                  </a:lnTo>
                  <a:lnTo>
                    <a:pt x="40098" y="5905"/>
                  </a:lnTo>
                  <a:lnTo>
                    <a:pt x="40936" y="6663"/>
                  </a:lnTo>
                  <a:lnTo>
                    <a:pt x="41734" y="7461"/>
                  </a:lnTo>
                  <a:lnTo>
                    <a:pt x="42452" y="8339"/>
                  </a:lnTo>
                  <a:lnTo>
                    <a:pt x="43170" y="9217"/>
                  </a:lnTo>
                  <a:lnTo>
                    <a:pt x="43848" y="10095"/>
                  </a:lnTo>
                  <a:lnTo>
                    <a:pt x="44487" y="11052"/>
                  </a:lnTo>
                  <a:lnTo>
                    <a:pt x="44487" y="11052"/>
                  </a:lnTo>
                  <a:lnTo>
                    <a:pt x="44925" y="11770"/>
                  </a:lnTo>
                  <a:lnTo>
                    <a:pt x="45364" y="12528"/>
                  </a:lnTo>
                  <a:lnTo>
                    <a:pt x="45763" y="13286"/>
                  </a:lnTo>
                  <a:lnTo>
                    <a:pt x="46122" y="14044"/>
                  </a:lnTo>
                  <a:lnTo>
                    <a:pt x="46481" y="14842"/>
                  </a:lnTo>
                  <a:lnTo>
                    <a:pt x="46761" y="15640"/>
                  </a:lnTo>
                  <a:lnTo>
                    <a:pt x="47040" y="16438"/>
                  </a:lnTo>
                  <a:lnTo>
                    <a:pt x="47319" y="17236"/>
                  </a:lnTo>
                  <a:lnTo>
                    <a:pt x="47519" y="18074"/>
                  </a:lnTo>
                  <a:lnTo>
                    <a:pt x="47718" y="18912"/>
                  </a:lnTo>
                  <a:lnTo>
                    <a:pt x="47878" y="19750"/>
                  </a:lnTo>
                  <a:lnTo>
                    <a:pt x="48037" y="20588"/>
                  </a:lnTo>
                  <a:lnTo>
                    <a:pt x="48117" y="21426"/>
                  </a:lnTo>
                  <a:lnTo>
                    <a:pt x="48197" y="22303"/>
                  </a:lnTo>
                  <a:lnTo>
                    <a:pt x="48237" y="23141"/>
                  </a:lnTo>
                  <a:lnTo>
                    <a:pt x="48277" y="24019"/>
                  </a:lnTo>
                  <a:lnTo>
                    <a:pt x="48277" y="44846"/>
                  </a:lnTo>
                  <a:lnTo>
                    <a:pt x="48277" y="44846"/>
                  </a:lnTo>
                  <a:lnTo>
                    <a:pt x="48237" y="45125"/>
                  </a:lnTo>
                  <a:lnTo>
                    <a:pt x="48157" y="45364"/>
                  </a:lnTo>
                  <a:lnTo>
                    <a:pt x="48037" y="45604"/>
                  </a:lnTo>
                  <a:lnTo>
                    <a:pt x="47878" y="45803"/>
                  </a:lnTo>
                  <a:lnTo>
                    <a:pt x="47638" y="46003"/>
                  </a:lnTo>
                  <a:lnTo>
                    <a:pt x="47399" y="46122"/>
                  </a:lnTo>
                  <a:lnTo>
                    <a:pt x="47160" y="46202"/>
                  </a:lnTo>
                  <a:lnTo>
                    <a:pt x="46880" y="46242"/>
                  </a:lnTo>
                  <a:lnTo>
                    <a:pt x="1397" y="46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9"/>
            <p:cNvSpPr/>
            <p:nvPr/>
          </p:nvSpPr>
          <p:spPr>
            <a:xfrm>
              <a:off x="4753575" y="33357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9"/>
            <p:cNvSpPr/>
            <p:nvPr/>
          </p:nvSpPr>
          <p:spPr>
            <a:xfrm>
              <a:off x="4778525" y="2236575"/>
              <a:ext cx="1087225" cy="1041375"/>
            </a:xfrm>
            <a:custGeom>
              <a:rect b="b" l="l" r="r" t="t"/>
              <a:pathLst>
                <a:path extrusionOk="0" h="41655" w="43489">
                  <a:moveTo>
                    <a:pt x="21465" y="0"/>
                  </a:moveTo>
                  <a:lnTo>
                    <a:pt x="20667" y="40"/>
                  </a:lnTo>
                  <a:lnTo>
                    <a:pt x="19829" y="120"/>
                  </a:lnTo>
                  <a:lnTo>
                    <a:pt x="19031" y="200"/>
                  </a:lnTo>
                  <a:lnTo>
                    <a:pt x="18233" y="320"/>
                  </a:lnTo>
                  <a:lnTo>
                    <a:pt x="17435" y="479"/>
                  </a:lnTo>
                  <a:lnTo>
                    <a:pt x="16638" y="639"/>
                  </a:lnTo>
                  <a:lnTo>
                    <a:pt x="15840" y="838"/>
                  </a:lnTo>
                  <a:lnTo>
                    <a:pt x="15082" y="1078"/>
                  </a:lnTo>
                  <a:lnTo>
                    <a:pt x="14284" y="1357"/>
                  </a:lnTo>
                  <a:lnTo>
                    <a:pt x="13525" y="1636"/>
                  </a:lnTo>
                  <a:lnTo>
                    <a:pt x="12728" y="1955"/>
                  </a:lnTo>
                  <a:lnTo>
                    <a:pt x="12009" y="2315"/>
                  </a:lnTo>
                  <a:lnTo>
                    <a:pt x="11251" y="2674"/>
                  </a:lnTo>
                  <a:lnTo>
                    <a:pt x="10493" y="3073"/>
                  </a:lnTo>
                  <a:lnTo>
                    <a:pt x="9775" y="3512"/>
                  </a:lnTo>
                  <a:lnTo>
                    <a:pt x="9655" y="3591"/>
                  </a:lnTo>
                  <a:lnTo>
                    <a:pt x="8778" y="4190"/>
                  </a:lnTo>
                  <a:lnTo>
                    <a:pt x="7940" y="4828"/>
                  </a:lnTo>
                  <a:lnTo>
                    <a:pt x="7142" y="5546"/>
                  </a:lnTo>
                  <a:lnTo>
                    <a:pt x="6424" y="6264"/>
                  </a:lnTo>
                  <a:lnTo>
                    <a:pt x="5705" y="7023"/>
                  </a:lnTo>
                  <a:lnTo>
                    <a:pt x="4987" y="7781"/>
                  </a:lnTo>
                  <a:lnTo>
                    <a:pt x="4349" y="8618"/>
                  </a:lnTo>
                  <a:lnTo>
                    <a:pt x="3750" y="9456"/>
                  </a:lnTo>
                  <a:lnTo>
                    <a:pt x="3192" y="10334"/>
                  </a:lnTo>
                  <a:lnTo>
                    <a:pt x="3152" y="10414"/>
                  </a:lnTo>
                  <a:lnTo>
                    <a:pt x="3072" y="10494"/>
                  </a:lnTo>
                  <a:lnTo>
                    <a:pt x="2514" y="11531"/>
                  </a:lnTo>
                  <a:lnTo>
                    <a:pt x="1955" y="12608"/>
                  </a:lnTo>
                  <a:lnTo>
                    <a:pt x="1476" y="13725"/>
                  </a:lnTo>
                  <a:lnTo>
                    <a:pt x="1077" y="14882"/>
                  </a:lnTo>
                  <a:lnTo>
                    <a:pt x="718" y="16159"/>
                  </a:lnTo>
                  <a:lnTo>
                    <a:pt x="399" y="17476"/>
                  </a:lnTo>
                  <a:lnTo>
                    <a:pt x="239" y="18513"/>
                  </a:lnTo>
                  <a:lnTo>
                    <a:pt x="120" y="19551"/>
                  </a:lnTo>
                  <a:lnTo>
                    <a:pt x="40" y="20588"/>
                  </a:lnTo>
                  <a:lnTo>
                    <a:pt x="0" y="21665"/>
                  </a:lnTo>
                  <a:lnTo>
                    <a:pt x="0" y="40417"/>
                  </a:lnTo>
                  <a:lnTo>
                    <a:pt x="40" y="40657"/>
                  </a:lnTo>
                  <a:lnTo>
                    <a:pt x="120" y="40896"/>
                  </a:lnTo>
                  <a:lnTo>
                    <a:pt x="200" y="41095"/>
                  </a:lnTo>
                  <a:lnTo>
                    <a:pt x="359" y="41295"/>
                  </a:lnTo>
                  <a:lnTo>
                    <a:pt x="559" y="41455"/>
                  </a:lnTo>
                  <a:lnTo>
                    <a:pt x="758" y="41574"/>
                  </a:lnTo>
                  <a:lnTo>
                    <a:pt x="997" y="41654"/>
                  </a:lnTo>
                  <a:lnTo>
                    <a:pt x="42491" y="41654"/>
                  </a:lnTo>
                  <a:lnTo>
                    <a:pt x="42731" y="41574"/>
                  </a:lnTo>
                  <a:lnTo>
                    <a:pt x="42930" y="41455"/>
                  </a:lnTo>
                  <a:lnTo>
                    <a:pt x="43130" y="41295"/>
                  </a:lnTo>
                  <a:lnTo>
                    <a:pt x="43289" y="41095"/>
                  </a:lnTo>
                  <a:lnTo>
                    <a:pt x="43369" y="40896"/>
                  </a:lnTo>
                  <a:lnTo>
                    <a:pt x="43449" y="40657"/>
                  </a:lnTo>
                  <a:lnTo>
                    <a:pt x="43489" y="40417"/>
                  </a:lnTo>
                  <a:lnTo>
                    <a:pt x="43489" y="21665"/>
                  </a:lnTo>
                  <a:lnTo>
                    <a:pt x="43489" y="20867"/>
                  </a:lnTo>
                  <a:lnTo>
                    <a:pt x="43449" y="20109"/>
                  </a:lnTo>
                  <a:lnTo>
                    <a:pt x="43369" y="19311"/>
                  </a:lnTo>
                  <a:lnTo>
                    <a:pt x="43250" y="18553"/>
                  </a:lnTo>
                  <a:lnTo>
                    <a:pt x="43130" y="17795"/>
                  </a:lnTo>
                  <a:lnTo>
                    <a:pt x="43010" y="17037"/>
                  </a:lnTo>
                  <a:lnTo>
                    <a:pt x="42811" y="16279"/>
                  </a:lnTo>
                  <a:lnTo>
                    <a:pt x="42611" y="15561"/>
                  </a:lnTo>
                  <a:lnTo>
                    <a:pt x="42412" y="14843"/>
                  </a:lnTo>
                  <a:lnTo>
                    <a:pt x="42132" y="14084"/>
                  </a:lnTo>
                  <a:lnTo>
                    <a:pt x="41853" y="13366"/>
                  </a:lnTo>
                  <a:lnTo>
                    <a:pt x="41574" y="12688"/>
                  </a:lnTo>
                  <a:lnTo>
                    <a:pt x="41215" y="11970"/>
                  </a:lnTo>
                  <a:lnTo>
                    <a:pt x="40856" y="11292"/>
                  </a:lnTo>
                  <a:lnTo>
                    <a:pt x="40497" y="10613"/>
                  </a:lnTo>
                  <a:lnTo>
                    <a:pt x="40098" y="9975"/>
                  </a:lnTo>
                  <a:lnTo>
                    <a:pt x="39499" y="9137"/>
                  </a:lnTo>
                  <a:lnTo>
                    <a:pt x="38901" y="8299"/>
                  </a:lnTo>
                  <a:lnTo>
                    <a:pt x="38262" y="7501"/>
                  </a:lnTo>
                  <a:lnTo>
                    <a:pt x="37584" y="6743"/>
                  </a:lnTo>
                  <a:lnTo>
                    <a:pt x="36866" y="6025"/>
                  </a:lnTo>
                  <a:lnTo>
                    <a:pt x="36108" y="5347"/>
                  </a:lnTo>
                  <a:lnTo>
                    <a:pt x="35350" y="4669"/>
                  </a:lnTo>
                  <a:lnTo>
                    <a:pt x="34512" y="4070"/>
                  </a:lnTo>
                  <a:lnTo>
                    <a:pt x="33834" y="3591"/>
                  </a:lnTo>
                  <a:lnTo>
                    <a:pt x="33115" y="3113"/>
                  </a:lnTo>
                  <a:lnTo>
                    <a:pt x="32397" y="2714"/>
                  </a:lnTo>
                  <a:lnTo>
                    <a:pt x="31679" y="2315"/>
                  </a:lnTo>
                  <a:lnTo>
                    <a:pt x="30921" y="1955"/>
                  </a:lnTo>
                  <a:lnTo>
                    <a:pt x="30163" y="1596"/>
                  </a:lnTo>
                  <a:lnTo>
                    <a:pt x="29405" y="1317"/>
                  </a:lnTo>
                  <a:lnTo>
                    <a:pt x="28647" y="1038"/>
                  </a:lnTo>
                  <a:lnTo>
                    <a:pt x="27849" y="798"/>
                  </a:lnTo>
                  <a:lnTo>
                    <a:pt x="27051" y="599"/>
                  </a:lnTo>
                  <a:lnTo>
                    <a:pt x="26293" y="439"/>
                  </a:lnTo>
                  <a:lnTo>
                    <a:pt x="25495" y="280"/>
                  </a:lnTo>
                  <a:lnTo>
                    <a:pt x="24697" y="160"/>
                  </a:lnTo>
                  <a:lnTo>
                    <a:pt x="23899" y="80"/>
                  </a:lnTo>
                  <a:lnTo>
                    <a:pt x="23061" y="40"/>
                  </a:lnTo>
                  <a:lnTo>
                    <a:pt x="222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9"/>
            <p:cNvSpPr/>
            <p:nvPr/>
          </p:nvSpPr>
          <p:spPr>
            <a:xfrm>
              <a:off x="4778525" y="2236575"/>
              <a:ext cx="1087225" cy="1041375"/>
            </a:xfrm>
            <a:custGeom>
              <a:rect b="b" l="l" r="r" t="t"/>
              <a:pathLst>
                <a:path extrusionOk="0" fill="none" h="41655" w="43489">
                  <a:moveTo>
                    <a:pt x="1277" y="41654"/>
                  </a:moveTo>
                  <a:lnTo>
                    <a:pt x="1277" y="41654"/>
                  </a:lnTo>
                  <a:lnTo>
                    <a:pt x="997" y="41654"/>
                  </a:lnTo>
                  <a:lnTo>
                    <a:pt x="758" y="41574"/>
                  </a:lnTo>
                  <a:lnTo>
                    <a:pt x="559" y="41455"/>
                  </a:lnTo>
                  <a:lnTo>
                    <a:pt x="359" y="41295"/>
                  </a:lnTo>
                  <a:lnTo>
                    <a:pt x="200" y="41095"/>
                  </a:lnTo>
                  <a:lnTo>
                    <a:pt x="120" y="40896"/>
                  </a:lnTo>
                  <a:lnTo>
                    <a:pt x="40" y="40657"/>
                  </a:lnTo>
                  <a:lnTo>
                    <a:pt x="0" y="40417"/>
                  </a:lnTo>
                  <a:lnTo>
                    <a:pt x="0" y="21665"/>
                  </a:lnTo>
                  <a:lnTo>
                    <a:pt x="0" y="21665"/>
                  </a:lnTo>
                  <a:lnTo>
                    <a:pt x="40" y="20588"/>
                  </a:lnTo>
                  <a:lnTo>
                    <a:pt x="120" y="19551"/>
                  </a:lnTo>
                  <a:lnTo>
                    <a:pt x="239" y="18513"/>
                  </a:lnTo>
                  <a:lnTo>
                    <a:pt x="399" y="17476"/>
                  </a:lnTo>
                  <a:lnTo>
                    <a:pt x="399" y="17476"/>
                  </a:lnTo>
                  <a:lnTo>
                    <a:pt x="718" y="16159"/>
                  </a:lnTo>
                  <a:lnTo>
                    <a:pt x="1077" y="14882"/>
                  </a:lnTo>
                  <a:lnTo>
                    <a:pt x="1077" y="14882"/>
                  </a:lnTo>
                  <a:lnTo>
                    <a:pt x="1476" y="13725"/>
                  </a:lnTo>
                  <a:lnTo>
                    <a:pt x="1955" y="12608"/>
                  </a:lnTo>
                  <a:lnTo>
                    <a:pt x="2514" y="11531"/>
                  </a:lnTo>
                  <a:lnTo>
                    <a:pt x="3072" y="10494"/>
                  </a:lnTo>
                  <a:lnTo>
                    <a:pt x="3072" y="10494"/>
                  </a:lnTo>
                  <a:lnTo>
                    <a:pt x="3152" y="10414"/>
                  </a:lnTo>
                  <a:lnTo>
                    <a:pt x="3152" y="10414"/>
                  </a:lnTo>
                  <a:lnTo>
                    <a:pt x="3192" y="10334"/>
                  </a:lnTo>
                  <a:lnTo>
                    <a:pt x="3192" y="10334"/>
                  </a:lnTo>
                  <a:lnTo>
                    <a:pt x="3750" y="9456"/>
                  </a:lnTo>
                  <a:lnTo>
                    <a:pt x="4349" y="8618"/>
                  </a:lnTo>
                  <a:lnTo>
                    <a:pt x="4987" y="7781"/>
                  </a:lnTo>
                  <a:lnTo>
                    <a:pt x="5705" y="7023"/>
                  </a:lnTo>
                  <a:lnTo>
                    <a:pt x="6424" y="6264"/>
                  </a:lnTo>
                  <a:lnTo>
                    <a:pt x="7142" y="5546"/>
                  </a:lnTo>
                  <a:lnTo>
                    <a:pt x="7940" y="4828"/>
                  </a:lnTo>
                  <a:lnTo>
                    <a:pt x="8778" y="4190"/>
                  </a:lnTo>
                  <a:lnTo>
                    <a:pt x="8778" y="4190"/>
                  </a:lnTo>
                  <a:lnTo>
                    <a:pt x="9655" y="3591"/>
                  </a:lnTo>
                  <a:lnTo>
                    <a:pt x="9655" y="3591"/>
                  </a:lnTo>
                  <a:lnTo>
                    <a:pt x="9775" y="3512"/>
                  </a:lnTo>
                  <a:lnTo>
                    <a:pt x="9775" y="3512"/>
                  </a:lnTo>
                  <a:lnTo>
                    <a:pt x="10493" y="3073"/>
                  </a:lnTo>
                  <a:lnTo>
                    <a:pt x="11251" y="2674"/>
                  </a:lnTo>
                  <a:lnTo>
                    <a:pt x="12009" y="2315"/>
                  </a:lnTo>
                  <a:lnTo>
                    <a:pt x="12728" y="1955"/>
                  </a:lnTo>
                  <a:lnTo>
                    <a:pt x="13525" y="1636"/>
                  </a:lnTo>
                  <a:lnTo>
                    <a:pt x="14284" y="1357"/>
                  </a:lnTo>
                  <a:lnTo>
                    <a:pt x="15082" y="1078"/>
                  </a:lnTo>
                  <a:lnTo>
                    <a:pt x="15840" y="838"/>
                  </a:lnTo>
                  <a:lnTo>
                    <a:pt x="16638" y="639"/>
                  </a:lnTo>
                  <a:lnTo>
                    <a:pt x="17435" y="479"/>
                  </a:lnTo>
                  <a:lnTo>
                    <a:pt x="18233" y="320"/>
                  </a:lnTo>
                  <a:lnTo>
                    <a:pt x="19031" y="200"/>
                  </a:lnTo>
                  <a:lnTo>
                    <a:pt x="19829" y="120"/>
                  </a:lnTo>
                  <a:lnTo>
                    <a:pt x="20667" y="40"/>
                  </a:lnTo>
                  <a:lnTo>
                    <a:pt x="21465" y="0"/>
                  </a:lnTo>
                  <a:lnTo>
                    <a:pt x="22263" y="0"/>
                  </a:lnTo>
                  <a:lnTo>
                    <a:pt x="23061" y="40"/>
                  </a:lnTo>
                  <a:lnTo>
                    <a:pt x="23899" y="80"/>
                  </a:lnTo>
                  <a:lnTo>
                    <a:pt x="24697" y="160"/>
                  </a:lnTo>
                  <a:lnTo>
                    <a:pt x="25495" y="280"/>
                  </a:lnTo>
                  <a:lnTo>
                    <a:pt x="26293" y="439"/>
                  </a:lnTo>
                  <a:lnTo>
                    <a:pt x="27051" y="599"/>
                  </a:lnTo>
                  <a:lnTo>
                    <a:pt x="27849" y="798"/>
                  </a:lnTo>
                  <a:lnTo>
                    <a:pt x="28647" y="1038"/>
                  </a:lnTo>
                  <a:lnTo>
                    <a:pt x="29405" y="1317"/>
                  </a:lnTo>
                  <a:lnTo>
                    <a:pt x="30163" y="1596"/>
                  </a:lnTo>
                  <a:lnTo>
                    <a:pt x="30921" y="1955"/>
                  </a:lnTo>
                  <a:lnTo>
                    <a:pt x="31679" y="2315"/>
                  </a:lnTo>
                  <a:lnTo>
                    <a:pt x="32397" y="2714"/>
                  </a:lnTo>
                  <a:lnTo>
                    <a:pt x="33115" y="3113"/>
                  </a:lnTo>
                  <a:lnTo>
                    <a:pt x="33834" y="3591"/>
                  </a:lnTo>
                  <a:lnTo>
                    <a:pt x="34512" y="4070"/>
                  </a:lnTo>
                  <a:lnTo>
                    <a:pt x="34512" y="4070"/>
                  </a:lnTo>
                  <a:lnTo>
                    <a:pt x="35350" y="4669"/>
                  </a:lnTo>
                  <a:lnTo>
                    <a:pt x="36108" y="5347"/>
                  </a:lnTo>
                  <a:lnTo>
                    <a:pt x="36866" y="6025"/>
                  </a:lnTo>
                  <a:lnTo>
                    <a:pt x="37584" y="6743"/>
                  </a:lnTo>
                  <a:lnTo>
                    <a:pt x="38262" y="7501"/>
                  </a:lnTo>
                  <a:lnTo>
                    <a:pt x="38901" y="8299"/>
                  </a:lnTo>
                  <a:lnTo>
                    <a:pt x="39499" y="9137"/>
                  </a:lnTo>
                  <a:lnTo>
                    <a:pt x="40098" y="9975"/>
                  </a:lnTo>
                  <a:lnTo>
                    <a:pt x="40098" y="9975"/>
                  </a:lnTo>
                  <a:lnTo>
                    <a:pt x="40497" y="10613"/>
                  </a:lnTo>
                  <a:lnTo>
                    <a:pt x="40856" y="11292"/>
                  </a:lnTo>
                  <a:lnTo>
                    <a:pt x="41215" y="11970"/>
                  </a:lnTo>
                  <a:lnTo>
                    <a:pt x="41574" y="12688"/>
                  </a:lnTo>
                  <a:lnTo>
                    <a:pt x="41853" y="13366"/>
                  </a:lnTo>
                  <a:lnTo>
                    <a:pt x="42132" y="14084"/>
                  </a:lnTo>
                  <a:lnTo>
                    <a:pt x="42412" y="14843"/>
                  </a:lnTo>
                  <a:lnTo>
                    <a:pt x="42611" y="15561"/>
                  </a:lnTo>
                  <a:lnTo>
                    <a:pt x="42811" y="16279"/>
                  </a:lnTo>
                  <a:lnTo>
                    <a:pt x="43010" y="17037"/>
                  </a:lnTo>
                  <a:lnTo>
                    <a:pt x="43130" y="17795"/>
                  </a:lnTo>
                  <a:lnTo>
                    <a:pt x="43250" y="18553"/>
                  </a:lnTo>
                  <a:lnTo>
                    <a:pt x="43369" y="19311"/>
                  </a:lnTo>
                  <a:lnTo>
                    <a:pt x="43449" y="20109"/>
                  </a:lnTo>
                  <a:lnTo>
                    <a:pt x="43489" y="20867"/>
                  </a:lnTo>
                  <a:lnTo>
                    <a:pt x="43489" y="21665"/>
                  </a:lnTo>
                  <a:lnTo>
                    <a:pt x="43489" y="40417"/>
                  </a:lnTo>
                  <a:lnTo>
                    <a:pt x="43489" y="40417"/>
                  </a:lnTo>
                  <a:lnTo>
                    <a:pt x="43449" y="40657"/>
                  </a:lnTo>
                  <a:lnTo>
                    <a:pt x="43369" y="40896"/>
                  </a:lnTo>
                  <a:lnTo>
                    <a:pt x="43289" y="41095"/>
                  </a:lnTo>
                  <a:lnTo>
                    <a:pt x="43130" y="41295"/>
                  </a:lnTo>
                  <a:lnTo>
                    <a:pt x="42930" y="41455"/>
                  </a:lnTo>
                  <a:lnTo>
                    <a:pt x="42731" y="41574"/>
                  </a:lnTo>
                  <a:lnTo>
                    <a:pt x="42491" y="41654"/>
                  </a:lnTo>
                  <a:lnTo>
                    <a:pt x="42212" y="41654"/>
                  </a:lnTo>
                  <a:lnTo>
                    <a:pt x="1277"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9"/>
            <p:cNvSpPr/>
            <p:nvPr/>
          </p:nvSpPr>
          <p:spPr>
            <a:xfrm>
              <a:off x="4810425" y="32779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9"/>
            <p:cNvSpPr/>
            <p:nvPr/>
          </p:nvSpPr>
          <p:spPr>
            <a:xfrm>
              <a:off x="4916150" y="2403150"/>
              <a:ext cx="822925" cy="822925"/>
            </a:xfrm>
            <a:custGeom>
              <a:rect b="b" l="l" r="r" t="t"/>
              <a:pathLst>
                <a:path extrusionOk="0" h="32917" w="32917">
                  <a:moveTo>
                    <a:pt x="15521" y="0"/>
                  </a:moveTo>
                  <a:lnTo>
                    <a:pt x="14723" y="80"/>
                  </a:lnTo>
                  <a:lnTo>
                    <a:pt x="13965" y="160"/>
                  </a:lnTo>
                  <a:lnTo>
                    <a:pt x="13207" y="320"/>
                  </a:lnTo>
                  <a:lnTo>
                    <a:pt x="12449" y="479"/>
                  </a:lnTo>
                  <a:lnTo>
                    <a:pt x="11691" y="679"/>
                  </a:lnTo>
                  <a:lnTo>
                    <a:pt x="10973" y="918"/>
                  </a:lnTo>
                  <a:lnTo>
                    <a:pt x="10215" y="1197"/>
                  </a:lnTo>
                  <a:lnTo>
                    <a:pt x="9497" y="1477"/>
                  </a:lnTo>
                  <a:lnTo>
                    <a:pt x="8818" y="1836"/>
                  </a:lnTo>
                  <a:lnTo>
                    <a:pt x="8140" y="2195"/>
                  </a:lnTo>
                  <a:lnTo>
                    <a:pt x="7462" y="2594"/>
                  </a:lnTo>
                  <a:lnTo>
                    <a:pt x="6824" y="3073"/>
                  </a:lnTo>
                  <a:lnTo>
                    <a:pt x="6185" y="3551"/>
                  </a:lnTo>
                  <a:lnTo>
                    <a:pt x="5587" y="4030"/>
                  </a:lnTo>
                  <a:lnTo>
                    <a:pt x="4988" y="4589"/>
                  </a:lnTo>
                  <a:lnTo>
                    <a:pt x="4430" y="5147"/>
                  </a:lnTo>
                  <a:lnTo>
                    <a:pt x="3871" y="5786"/>
                  </a:lnTo>
                  <a:lnTo>
                    <a:pt x="3352" y="6424"/>
                  </a:lnTo>
                  <a:lnTo>
                    <a:pt x="2874" y="7102"/>
                  </a:lnTo>
                  <a:lnTo>
                    <a:pt x="2395" y="7781"/>
                  </a:lnTo>
                  <a:lnTo>
                    <a:pt x="1996" y="8499"/>
                  </a:lnTo>
                  <a:lnTo>
                    <a:pt x="1637" y="9217"/>
                  </a:lnTo>
                  <a:lnTo>
                    <a:pt x="1278" y="9975"/>
                  </a:lnTo>
                  <a:lnTo>
                    <a:pt x="998" y="10733"/>
                  </a:lnTo>
                  <a:lnTo>
                    <a:pt x="719" y="11491"/>
                  </a:lnTo>
                  <a:lnTo>
                    <a:pt x="520" y="12289"/>
                  </a:lnTo>
                  <a:lnTo>
                    <a:pt x="360" y="13047"/>
                  </a:lnTo>
                  <a:lnTo>
                    <a:pt x="200" y="13845"/>
                  </a:lnTo>
                  <a:lnTo>
                    <a:pt x="81" y="14643"/>
                  </a:lnTo>
                  <a:lnTo>
                    <a:pt x="41" y="15441"/>
                  </a:lnTo>
                  <a:lnTo>
                    <a:pt x="1" y="16279"/>
                  </a:lnTo>
                  <a:lnTo>
                    <a:pt x="1" y="17077"/>
                  </a:lnTo>
                  <a:lnTo>
                    <a:pt x="81" y="17875"/>
                  </a:lnTo>
                  <a:lnTo>
                    <a:pt x="161" y="18673"/>
                  </a:lnTo>
                  <a:lnTo>
                    <a:pt x="280" y="19471"/>
                  </a:lnTo>
                  <a:lnTo>
                    <a:pt x="440" y="20269"/>
                  </a:lnTo>
                  <a:lnTo>
                    <a:pt x="639" y="21067"/>
                  </a:lnTo>
                  <a:lnTo>
                    <a:pt x="879" y="21825"/>
                  </a:lnTo>
                  <a:lnTo>
                    <a:pt x="1158" y="22583"/>
                  </a:lnTo>
                  <a:lnTo>
                    <a:pt x="1477" y="23341"/>
                  </a:lnTo>
                  <a:lnTo>
                    <a:pt x="1836" y="24059"/>
                  </a:lnTo>
                  <a:lnTo>
                    <a:pt x="2235" y="24777"/>
                  </a:lnTo>
                  <a:lnTo>
                    <a:pt x="2634" y="25495"/>
                  </a:lnTo>
                  <a:lnTo>
                    <a:pt x="3113" y="26134"/>
                  </a:lnTo>
                  <a:lnTo>
                    <a:pt x="3632" y="26812"/>
                  </a:lnTo>
                  <a:lnTo>
                    <a:pt x="4150" y="27450"/>
                  </a:lnTo>
                  <a:lnTo>
                    <a:pt x="4749" y="28049"/>
                  </a:lnTo>
                  <a:lnTo>
                    <a:pt x="5347" y="28607"/>
                  </a:lnTo>
                  <a:lnTo>
                    <a:pt x="5866" y="29046"/>
                  </a:lnTo>
                  <a:lnTo>
                    <a:pt x="6345" y="29445"/>
                  </a:lnTo>
                  <a:lnTo>
                    <a:pt x="6863" y="29844"/>
                  </a:lnTo>
                  <a:lnTo>
                    <a:pt x="7422" y="30203"/>
                  </a:lnTo>
                  <a:lnTo>
                    <a:pt x="8459" y="30882"/>
                  </a:lnTo>
                  <a:lnTo>
                    <a:pt x="9577" y="31440"/>
                  </a:lnTo>
                  <a:lnTo>
                    <a:pt x="10694" y="31919"/>
                  </a:lnTo>
                  <a:lnTo>
                    <a:pt x="11811" y="32278"/>
                  </a:lnTo>
                  <a:lnTo>
                    <a:pt x="12968" y="32557"/>
                  </a:lnTo>
                  <a:lnTo>
                    <a:pt x="14125" y="32757"/>
                  </a:lnTo>
                  <a:lnTo>
                    <a:pt x="15282" y="32876"/>
                  </a:lnTo>
                  <a:lnTo>
                    <a:pt x="16439" y="32916"/>
                  </a:lnTo>
                  <a:lnTo>
                    <a:pt x="17596" y="32876"/>
                  </a:lnTo>
                  <a:lnTo>
                    <a:pt x="18713" y="32757"/>
                  </a:lnTo>
                  <a:lnTo>
                    <a:pt x="19830" y="32557"/>
                  </a:lnTo>
                  <a:lnTo>
                    <a:pt x="20947" y="32278"/>
                  </a:lnTo>
                  <a:lnTo>
                    <a:pt x="22025" y="31919"/>
                  </a:lnTo>
                  <a:lnTo>
                    <a:pt x="23102" y="31480"/>
                  </a:lnTo>
                  <a:lnTo>
                    <a:pt x="24099" y="31001"/>
                  </a:lnTo>
                  <a:lnTo>
                    <a:pt x="25097" y="30443"/>
                  </a:lnTo>
                  <a:lnTo>
                    <a:pt x="26054" y="29804"/>
                  </a:lnTo>
                  <a:lnTo>
                    <a:pt x="26972" y="29126"/>
                  </a:lnTo>
                  <a:lnTo>
                    <a:pt x="27850" y="28368"/>
                  </a:lnTo>
                  <a:lnTo>
                    <a:pt x="28648" y="27530"/>
                  </a:lnTo>
                  <a:lnTo>
                    <a:pt x="29406" y="26652"/>
                  </a:lnTo>
                  <a:lnTo>
                    <a:pt x="30084" y="25735"/>
                  </a:lnTo>
                  <a:lnTo>
                    <a:pt x="30722" y="24737"/>
                  </a:lnTo>
                  <a:lnTo>
                    <a:pt x="31281" y="23700"/>
                  </a:lnTo>
                  <a:lnTo>
                    <a:pt x="31760" y="22623"/>
                  </a:lnTo>
                  <a:lnTo>
                    <a:pt x="32159" y="21466"/>
                  </a:lnTo>
                  <a:lnTo>
                    <a:pt x="32478" y="20269"/>
                  </a:lnTo>
                  <a:lnTo>
                    <a:pt x="32717" y="19032"/>
                  </a:lnTo>
                  <a:lnTo>
                    <a:pt x="32797" y="18393"/>
                  </a:lnTo>
                  <a:lnTo>
                    <a:pt x="32877" y="17755"/>
                  </a:lnTo>
                  <a:lnTo>
                    <a:pt x="32917" y="17117"/>
                  </a:lnTo>
                  <a:lnTo>
                    <a:pt x="32917" y="16438"/>
                  </a:lnTo>
                  <a:lnTo>
                    <a:pt x="32917" y="15561"/>
                  </a:lnTo>
                  <a:lnTo>
                    <a:pt x="32837" y="14643"/>
                  </a:lnTo>
                  <a:lnTo>
                    <a:pt x="32717" y="13765"/>
                  </a:lnTo>
                  <a:lnTo>
                    <a:pt x="32558" y="12888"/>
                  </a:lnTo>
                  <a:lnTo>
                    <a:pt x="32318" y="12010"/>
                  </a:lnTo>
                  <a:lnTo>
                    <a:pt x="32079" y="11172"/>
                  </a:lnTo>
                  <a:lnTo>
                    <a:pt x="31760" y="10334"/>
                  </a:lnTo>
                  <a:lnTo>
                    <a:pt x="31401" y="9496"/>
                  </a:lnTo>
                  <a:lnTo>
                    <a:pt x="31002" y="8698"/>
                  </a:lnTo>
                  <a:lnTo>
                    <a:pt x="30563" y="7940"/>
                  </a:lnTo>
                  <a:lnTo>
                    <a:pt x="30084" y="7182"/>
                  </a:lnTo>
                  <a:lnTo>
                    <a:pt x="29565" y="6464"/>
                  </a:lnTo>
                  <a:lnTo>
                    <a:pt x="29007" y="5746"/>
                  </a:lnTo>
                  <a:lnTo>
                    <a:pt x="28408" y="5068"/>
                  </a:lnTo>
                  <a:lnTo>
                    <a:pt x="27770" y="4469"/>
                  </a:lnTo>
                  <a:lnTo>
                    <a:pt x="27092" y="3871"/>
                  </a:lnTo>
                  <a:lnTo>
                    <a:pt x="26453" y="3352"/>
                  </a:lnTo>
                  <a:lnTo>
                    <a:pt x="25815" y="2873"/>
                  </a:lnTo>
                  <a:lnTo>
                    <a:pt x="25177" y="2434"/>
                  </a:lnTo>
                  <a:lnTo>
                    <a:pt x="24498" y="2035"/>
                  </a:lnTo>
                  <a:lnTo>
                    <a:pt x="23820" y="1676"/>
                  </a:lnTo>
                  <a:lnTo>
                    <a:pt x="23102" y="1357"/>
                  </a:lnTo>
                  <a:lnTo>
                    <a:pt x="22384" y="1038"/>
                  </a:lnTo>
                  <a:lnTo>
                    <a:pt x="21626" y="798"/>
                  </a:lnTo>
                  <a:lnTo>
                    <a:pt x="20908" y="559"/>
                  </a:lnTo>
                  <a:lnTo>
                    <a:pt x="20149" y="399"/>
                  </a:lnTo>
                  <a:lnTo>
                    <a:pt x="19391" y="240"/>
                  </a:lnTo>
                  <a:lnTo>
                    <a:pt x="18593" y="120"/>
                  </a:lnTo>
                  <a:lnTo>
                    <a:pt x="17835" y="40"/>
                  </a:lnTo>
                  <a:lnTo>
                    <a:pt x="170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9"/>
            <p:cNvSpPr/>
            <p:nvPr/>
          </p:nvSpPr>
          <p:spPr>
            <a:xfrm>
              <a:off x="4916150" y="2403150"/>
              <a:ext cx="822925" cy="822925"/>
            </a:xfrm>
            <a:custGeom>
              <a:rect b="b" l="l" r="r" t="t"/>
              <a:pathLst>
                <a:path extrusionOk="0" fill="none" h="32917" w="32917">
                  <a:moveTo>
                    <a:pt x="32917" y="16438"/>
                  </a:moveTo>
                  <a:lnTo>
                    <a:pt x="32917" y="16438"/>
                  </a:lnTo>
                  <a:lnTo>
                    <a:pt x="32917" y="17117"/>
                  </a:lnTo>
                  <a:lnTo>
                    <a:pt x="32877" y="17755"/>
                  </a:lnTo>
                  <a:lnTo>
                    <a:pt x="32797" y="18393"/>
                  </a:lnTo>
                  <a:lnTo>
                    <a:pt x="32717" y="19032"/>
                  </a:lnTo>
                  <a:lnTo>
                    <a:pt x="32478" y="20269"/>
                  </a:lnTo>
                  <a:lnTo>
                    <a:pt x="32159" y="21466"/>
                  </a:lnTo>
                  <a:lnTo>
                    <a:pt x="31760" y="22623"/>
                  </a:lnTo>
                  <a:lnTo>
                    <a:pt x="31281" y="23700"/>
                  </a:lnTo>
                  <a:lnTo>
                    <a:pt x="30722" y="24737"/>
                  </a:lnTo>
                  <a:lnTo>
                    <a:pt x="30084" y="25735"/>
                  </a:lnTo>
                  <a:lnTo>
                    <a:pt x="29406" y="26652"/>
                  </a:lnTo>
                  <a:lnTo>
                    <a:pt x="28648" y="27530"/>
                  </a:lnTo>
                  <a:lnTo>
                    <a:pt x="27850" y="28368"/>
                  </a:lnTo>
                  <a:lnTo>
                    <a:pt x="26972" y="29126"/>
                  </a:lnTo>
                  <a:lnTo>
                    <a:pt x="26054" y="29804"/>
                  </a:lnTo>
                  <a:lnTo>
                    <a:pt x="25097" y="30443"/>
                  </a:lnTo>
                  <a:lnTo>
                    <a:pt x="24099" y="31001"/>
                  </a:lnTo>
                  <a:lnTo>
                    <a:pt x="23102" y="31480"/>
                  </a:lnTo>
                  <a:lnTo>
                    <a:pt x="22025" y="31919"/>
                  </a:lnTo>
                  <a:lnTo>
                    <a:pt x="20947" y="32278"/>
                  </a:lnTo>
                  <a:lnTo>
                    <a:pt x="19830" y="32557"/>
                  </a:lnTo>
                  <a:lnTo>
                    <a:pt x="18713" y="32757"/>
                  </a:lnTo>
                  <a:lnTo>
                    <a:pt x="17596" y="32876"/>
                  </a:lnTo>
                  <a:lnTo>
                    <a:pt x="16439" y="32916"/>
                  </a:lnTo>
                  <a:lnTo>
                    <a:pt x="15282" y="32876"/>
                  </a:lnTo>
                  <a:lnTo>
                    <a:pt x="14125" y="32757"/>
                  </a:lnTo>
                  <a:lnTo>
                    <a:pt x="12968" y="32557"/>
                  </a:lnTo>
                  <a:lnTo>
                    <a:pt x="11811" y="32278"/>
                  </a:lnTo>
                  <a:lnTo>
                    <a:pt x="10694" y="31919"/>
                  </a:lnTo>
                  <a:lnTo>
                    <a:pt x="9577" y="31440"/>
                  </a:lnTo>
                  <a:lnTo>
                    <a:pt x="8459" y="30882"/>
                  </a:lnTo>
                  <a:lnTo>
                    <a:pt x="7422" y="30203"/>
                  </a:lnTo>
                  <a:lnTo>
                    <a:pt x="6863" y="29844"/>
                  </a:lnTo>
                  <a:lnTo>
                    <a:pt x="6345" y="29445"/>
                  </a:lnTo>
                  <a:lnTo>
                    <a:pt x="5866" y="29046"/>
                  </a:lnTo>
                  <a:lnTo>
                    <a:pt x="5347" y="28607"/>
                  </a:lnTo>
                  <a:lnTo>
                    <a:pt x="5347" y="28607"/>
                  </a:lnTo>
                  <a:lnTo>
                    <a:pt x="5347" y="28607"/>
                  </a:lnTo>
                  <a:lnTo>
                    <a:pt x="5347" y="28607"/>
                  </a:lnTo>
                  <a:lnTo>
                    <a:pt x="4749" y="28049"/>
                  </a:lnTo>
                  <a:lnTo>
                    <a:pt x="4150" y="27450"/>
                  </a:lnTo>
                  <a:lnTo>
                    <a:pt x="3632" y="26812"/>
                  </a:lnTo>
                  <a:lnTo>
                    <a:pt x="3113" y="26134"/>
                  </a:lnTo>
                  <a:lnTo>
                    <a:pt x="2634" y="25495"/>
                  </a:lnTo>
                  <a:lnTo>
                    <a:pt x="2235" y="24777"/>
                  </a:lnTo>
                  <a:lnTo>
                    <a:pt x="1836" y="24059"/>
                  </a:lnTo>
                  <a:lnTo>
                    <a:pt x="1477" y="23341"/>
                  </a:lnTo>
                  <a:lnTo>
                    <a:pt x="1158" y="22583"/>
                  </a:lnTo>
                  <a:lnTo>
                    <a:pt x="879" y="21825"/>
                  </a:lnTo>
                  <a:lnTo>
                    <a:pt x="639" y="21067"/>
                  </a:lnTo>
                  <a:lnTo>
                    <a:pt x="440" y="20269"/>
                  </a:lnTo>
                  <a:lnTo>
                    <a:pt x="280" y="19471"/>
                  </a:lnTo>
                  <a:lnTo>
                    <a:pt x="161" y="18673"/>
                  </a:lnTo>
                  <a:lnTo>
                    <a:pt x="81" y="17875"/>
                  </a:lnTo>
                  <a:lnTo>
                    <a:pt x="1" y="17077"/>
                  </a:lnTo>
                  <a:lnTo>
                    <a:pt x="1" y="16279"/>
                  </a:lnTo>
                  <a:lnTo>
                    <a:pt x="41" y="15441"/>
                  </a:lnTo>
                  <a:lnTo>
                    <a:pt x="81" y="14643"/>
                  </a:lnTo>
                  <a:lnTo>
                    <a:pt x="200" y="13845"/>
                  </a:lnTo>
                  <a:lnTo>
                    <a:pt x="360" y="13047"/>
                  </a:lnTo>
                  <a:lnTo>
                    <a:pt x="520" y="12289"/>
                  </a:lnTo>
                  <a:lnTo>
                    <a:pt x="719" y="11491"/>
                  </a:lnTo>
                  <a:lnTo>
                    <a:pt x="998" y="10733"/>
                  </a:lnTo>
                  <a:lnTo>
                    <a:pt x="1278" y="9975"/>
                  </a:lnTo>
                  <a:lnTo>
                    <a:pt x="1637" y="9217"/>
                  </a:lnTo>
                  <a:lnTo>
                    <a:pt x="1996" y="8499"/>
                  </a:lnTo>
                  <a:lnTo>
                    <a:pt x="2395" y="7781"/>
                  </a:lnTo>
                  <a:lnTo>
                    <a:pt x="2874" y="7102"/>
                  </a:lnTo>
                  <a:lnTo>
                    <a:pt x="3352" y="6424"/>
                  </a:lnTo>
                  <a:lnTo>
                    <a:pt x="3871" y="5786"/>
                  </a:lnTo>
                  <a:lnTo>
                    <a:pt x="4430" y="5147"/>
                  </a:lnTo>
                  <a:lnTo>
                    <a:pt x="4430" y="5147"/>
                  </a:lnTo>
                  <a:lnTo>
                    <a:pt x="4988" y="4589"/>
                  </a:lnTo>
                  <a:lnTo>
                    <a:pt x="5587" y="4030"/>
                  </a:lnTo>
                  <a:lnTo>
                    <a:pt x="6185" y="3551"/>
                  </a:lnTo>
                  <a:lnTo>
                    <a:pt x="6824" y="3073"/>
                  </a:lnTo>
                  <a:lnTo>
                    <a:pt x="7462" y="2594"/>
                  </a:lnTo>
                  <a:lnTo>
                    <a:pt x="8140" y="2195"/>
                  </a:lnTo>
                  <a:lnTo>
                    <a:pt x="8818" y="1836"/>
                  </a:lnTo>
                  <a:lnTo>
                    <a:pt x="9497" y="1477"/>
                  </a:lnTo>
                  <a:lnTo>
                    <a:pt x="10215" y="1197"/>
                  </a:lnTo>
                  <a:lnTo>
                    <a:pt x="10973" y="918"/>
                  </a:lnTo>
                  <a:lnTo>
                    <a:pt x="11691" y="679"/>
                  </a:lnTo>
                  <a:lnTo>
                    <a:pt x="12449" y="479"/>
                  </a:lnTo>
                  <a:lnTo>
                    <a:pt x="13207" y="320"/>
                  </a:lnTo>
                  <a:lnTo>
                    <a:pt x="13965" y="160"/>
                  </a:lnTo>
                  <a:lnTo>
                    <a:pt x="14723" y="80"/>
                  </a:lnTo>
                  <a:lnTo>
                    <a:pt x="15521" y="0"/>
                  </a:lnTo>
                  <a:lnTo>
                    <a:pt x="16279" y="0"/>
                  </a:lnTo>
                  <a:lnTo>
                    <a:pt x="17077" y="0"/>
                  </a:lnTo>
                  <a:lnTo>
                    <a:pt x="17835" y="40"/>
                  </a:lnTo>
                  <a:lnTo>
                    <a:pt x="18593" y="120"/>
                  </a:lnTo>
                  <a:lnTo>
                    <a:pt x="19391" y="240"/>
                  </a:lnTo>
                  <a:lnTo>
                    <a:pt x="20149" y="399"/>
                  </a:lnTo>
                  <a:lnTo>
                    <a:pt x="20908" y="559"/>
                  </a:lnTo>
                  <a:lnTo>
                    <a:pt x="21626" y="798"/>
                  </a:lnTo>
                  <a:lnTo>
                    <a:pt x="22384" y="1038"/>
                  </a:lnTo>
                  <a:lnTo>
                    <a:pt x="23102" y="1357"/>
                  </a:lnTo>
                  <a:lnTo>
                    <a:pt x="23820" y="1676"/>
                  </a:lnTo>
                  <a:lnTo>
                    <a:pt x="24498" y="2035"/>
                  </a:lnTo>
                  <a:lnTo>
                    <a:pt x="25177" y="2434"/>
                  </a:lnTo>
                  <a:lnTo>
                    <a:pt x="25815" y="2873"/>
                  </a:lnTo>
                  <a:lnTo>
                    <a:pt x="26453" y="3352"/>
                  </a:lnTo>
                  <a:lnTo>
                    <a:pt x="27092" y="3871"/>
                  </a:lnTo>
                  <a:lnTo>
                    <a:pt x="27092" y="3871"/>
                  </a:lnTo>
                  <a:lnTo>
                    <a:pt x="27092" y="3871"/>
                  </a:lnTo>
                  <a:lnTo>
                    <a:pt x="27770" y="4469"/>
                  </a:lnTo>
                  <a:lnTo>
                    <a:pt x="28408" y="5068"/>
                  </a:lnTo>
                  <a:lnTo>
                    <a:pt x="29007" y="5746"/>
                  </a:lnTo>
                  <a:lnTo>
                    <a:pt x="29565" y="6464"/>
                  </a:lnTo>
                  <a:lnTo>
                    <a:pt x="30084" y="7182"/>
                  </a:lnTo>
                  <a:lnTo>
                    <a:pt x="30563" y="7940"/>
                  </a:lnTo>
                  <a:lnTo>
                    <a:pt x="31002" y="8698"/>
                  </a:lnTo>
                  <a:lnTo>
                    <a:pt x="31401" y="9496"/>
                  </a:lnTo>
                  <a:lnTo>
                    <a:pt x="31760" y="10334"/>
                  </a:lnTo>
                  <a:lnTo>
                    <a:pt x="32079" y="11172"/>
                  </a:lnTo>
                  <a:lnTo>
                    <a:pt x="32318" y="12010"/>
                  </a:lnTo>
                  <a:lnTo>
                    <a:pt x="32558" y="12888"/>
                  </a:lnTo>
                  <a:lnTo>
                    <a:pt x="32717" y="13765"/>
                  </a:lnTo>
                  <a:lnTo>
                    <a:pt x="32837" y="14643"/>
                  </a:lnTo>
                  <a:lnTo>
                    <a:pt x="32917" y="15561"/>
                  </a:lnTo>
                  <a:lnTo>
                    <a:pt x="32917" y="16438"/>
                  </a:lnTo>
                  <a:lnTo>
                    <a:pt x="32917" y="164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9"/>
            <p:cNvSpPr/>
            <p:nvPr/>
          </p:nvSpPr>
          <p:spPr>
            <a:xfrm>
              <a:off x="5739050" y="28141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9"/>
            <p:cNvSpPr/>
            <p:nvPr/>
          </p:nvSpPr>
          <p:spPr>
            <a:xfrm>
              <a:off x="5456775" y="2868950"/>
              <a:ext cx="335175" cy="335175"/>
            </a:xfrm>
            <a:custGeom>
              <a:rect b="b" l="l" r="r" t="t"/>
              <a:pathLst>
                <a:path extrusionOk="0" h="13407" w="13407">
                  <a:moveTo>
                    <a:pt x="6704" y="1"/>
                  </a:moveTo>
                  <a:lnTo>
                    <a:pt x="6025" y="41"/>
                  </a:lnTo>
                  <a:lnTo>
                    <a:pt x="5347" y="121"/>
                  </a:lnTo>
                  <a:lnTo>
                    <a:pt x="4709" y="320"/>
                  </a:lnTo>
                  <a:lnTo>
                    <a:pt x="4070" y="520"/>
                  </a:lnTo>
                  <a:lnTo>
                    <a:pt x="3512" y="799"/>
                  </a:lnTo>
                  <a:lnTo>
                    <a:pt x="2953" y="1158"/>
                  </a:lnTo>
                  <a:lnTo>
                    <a:pt x="2435" y="1517"/>
                  </a:lnTo>
                  <a:lnTo>
                    <a:pt x="1956" y="1956"/>
                  </a:lnTo>
                  <a:lnTo>
                    <a:pt x="1517" y="2435"/>
                  </a:lnTo>
                  <a:lnTo>
                    <a:pt x="1118" y="2953"/>
                  </a:lnTo>
                  <a:lnTo>
                    <a:pt x="799" y="3512"/>
                  </a:lnTo>
                  <a:lnTo>
                    <a:pt x="519" y="4110"/>
                  </a:lnTo>
                  <a:lnTo>
                    <a:pt x="280" y="4709"/>
                  </a:lnTo>
                  <a:lnTo>
                    <a:pt x="120" y="5347"/>
                  </a:lnTo>
                  <a:lnTo>
                    <a:pt x="1" y="6025"/>
                  </a:lnTo>
                  <a:lnTo>
                    <a:pt x="1" y="6704"/>
                  </a:lnTo>
                  <a:lnTo>
                    <a:pt x="1" y="7382"/>
                  </a:lnTo>
                  <a:lnTo>
                    <a:pt x="120" y="8060"/>
                  </a:lnTo>
                  <a:lnTo>
                    <a:pt x="280" y="8699"/>
                  </a:lnTo>
                  <a:lnTo>
                    <a:pt x="519" y="9337"/>
                  </a:lnTo>
                  <a:lnTo>
                    <a:pt x="799" y="9896"/>
                  </a:lnTo>
                  <a:lnTo>
                    <a:pt x="1118" y="10454"/>
                  </a:lnTo>
                  <a:lnTo>
                    <a:pt x="1517" y="10973"/>
                  </a:lnTo>
                  <a:lnTo>
                    <a:pt x="1956" y="11452"/>
                  </a:lnTo>
                  <a:lnTo>
                    <a:pt x="2435" y="11890"/>
                  </a:lnTo>
                  <a:lnTo>
                    <a:pt x="2953" y="12289"/>
                  </a:lnTo>
                  <a:lnTo>
                    <a:pt x="3512" y="12609"/>
                  </a:lnTo>
                  <a:lnTo>
                    <a:pt x="4070" y="12888"/>
                  </a:lnTo>
                  <a:lnTo>
                    <a:pt x="4709" y="13127"/>
                  </a:lnTo>
                  <a:lnTo>
                    <a:pt x="5347" y="13287"/>
                  </a:lnTo>
                  <a:lnTo>
                    <a:pt x="6025" y="13407"/>
                  </a:lnTo>
                  <a:lnTo>
                    <a:pt x="7382" y="13407"/>
                  </a:lnTo>
                  <a:lnTo>
                    <a:pt x="8060" y="13287"/>
                  </a:lnTo>
                  <a:lnTo>
                    <a:pt x="8699" y="13127"/>
                  </a:lnTo>
                  <a:lnTo>
                    <a:pt x="9297" y="12888"/>
                  </a:lnTo>
                  <a:lnTo>
                    <a:pt x="9895" y="12609"/>
                  </a:lnTo>
                  <a:lnTo>
                    <a:pt x="10454" y="12289"/>
                  </a:lnTo>
                  <a:lnTo>
                    <a:pt x="10973" y="11890"/>
                  </a:lnTo>
                  <a:lnTo>
                    <a:pt x="11451" y="11452"/>
                  </a:lnTo>
                  <a:lnTo>
                    <a:pt x="11890" y="10973"/>
                  </a:lnTo>
                  <a:lnTo>
                    <a:pt x="12249" y="10454"/>
                  </a:lnTo>
                  <a:lnTo>
                    <a:pt x="12609" y="9896"/>
                  </a:lnTo>
                  <a:lnTo>
                    <a:pt x="12888" y="9337"/>
                  </a:lnTo>
                  <a:lnTo>
                    <a:pt x="13087" y="8699"/>
                  </a:lnTo>
                  <a:lnTo>
                    <a:pt x="13287" y="8060"/>
                  </a:lnTo>
                  <a:lnTo>
                    <a:pt x="13367" y="7382"/>
                  </a:lnTo>
                  <a:lnTo>
                    <a:pt x="13406" y="6704"/>
                  </a:lnTo>
                  <a:lnTo>
                    <a:pt x="13367" y="6025"/>
                  </a:lnTo>
                  <a:lnTo>
                    <a:pt x="13287" y="5347"/>
                  </a:lnTo>
                  <a:lnTo>
                    <a:pt x="13087" y="4709"/>
                  </a:lnTo>
                  <a:lnTo>
                    <a:pt x="12888" y="4110"/>
                  </a:lnTo>
                  <a:lnTo>
                    <a:pt x="12609" y="3512"/>
                  </a:lnTo>
                  <a:lnTo>
                    <a:pt x="12249" y="2953"/>
                  </a:lnTo>
                  <a:lnTo>
                    <a:pt x="11890" y="2435"/>
                  </a:lnTo>
                  <a:lnTo>
                    <a:pt x="11451" y="1956"/>
                  </a:lnTo>
                  <a:lnTo>
                    <a:pt x="10973" y="1517"/>
                  </a:lnTo>
                  <a:lnTo>
                    <a:pt x="10454" y="1158"/>
                  </a:lnTo>
                  <a:lnTo>
                    <a:pt x="9895" y="799"/>
                  </a:lnTo>
                  <a:lnTo>
                    <a:pt x="9297" y="520"/>
                  </a:lnTo>
                  <a:lnTo>
                    <a:pt x="8699" y="320"/>
                  </a:lnTo>
                  <a:lnTo>
                    <a:pt x="8060" y="121"/>
                  </a:lnTo>
                  <a:lnTo>
                    <a:pt x="7382" y="41"/>
                  </a:lnTo>
                  <a:lnTo>
                    <a:pt x="6704" y="1"/>
                  </a:lnTo>
                  <a:close/>
                </a:path>
              </a:pathLst>
            </a:custGeom>
            <a:solidFill>
              <a:srgbClr val="FF8D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9"/>
            <p:cNvSpPr/>
            <p:nvPr/>
          </p:nvSpPr>
          <p:spPr>
            <a:xfrm>
              <a:off x="5456775" y="2868950"/>
              <a:ext cx="335175" cy="335175"/>
            </a:xfrm>
            <a:custGeom>
              <a:rect b="b" l="l" r="r" t="t"/>
              <a:pathLst>
                <a:path extrusionOk="0" fill="none" h="13407" w="13407">
                  <a:moveTo>
                    <a:pt x="13406" y="6704"/>
                  </a:moveTo>
                  <a:lnTo>
                    <a:pt x="13406" y="6704"/>
                  </a:lnTo>
                  <a:lnTo>
                    <a:pt x="13367" y="7382"/>
                  </a:lnTo>
                  <a:lnTo>
                    <a:pt x="13287" y="8060"/>
                  </a:lnTo>
                  <a:lnTo>
                    <a:pt x="13087" y="8699"/>
                  </a:lnTo>
                  <a:lnTo>
                    <a:pt x="12888" y="9337"/>
                  </a:lnTo>
                  <a:lnTo>
                    <a:pt x="12609" y="9896"/>
                  </a:lnTo>
                  <a:lnTo>
                    <a:pt x="12249" y="10454"/>
                  </a:lnTo>
                  <a:lnTo>
                    <a:pt x="11890" y="10973"/>
                  </a:lnTo>
                  <a:lnTo>
                    <a:pt x="11451" y="11452"/>
                  </a:lnTo>
                  <a:lnTo>
                    <a:pt x="10973" y="11890"/>
                  </a:lnTo>
                  <a:lnTo>
                    <a:pt x="10454" y="12289"/>
                  </a:lnTo>
                  <a:lnTo>
                    <a:pt x="9895" y="12609"/>
                  </a:lnTo>
                  <a:lnTo>
                    <a:pt x="9297" y="12888"/>
                  </a:lnTo>
                  <a:lnTo>
                    <a:pt x="8699" y="13127"/>
                  </a:lnTo>
                  <a:lnTo>
                    <a:pt x="8060" y="13287"/>
                  </a:lnTo>
                  <a:lnTo>
                    <a:pt x="7382" y="13407"/>
                  </a:lnTo>
                  <a:lnTo>
                    <a:pt x="6704" y="13407"/>
                  </a:lnTo>
                  <a:lnTo>
                    <a:pt x="6704" y="13407"/>
                  </a:lnTo>
                  <a:lnTo>
                    <a:pt x="6025" y="13407"/>
                  </a:lnTo>
                  <a:lnTo>
                    <a:pt x="5347" y="13287"/>
                  </a:lnTo>
                  <a:lnTo>
                    <a:pt x="4709" y="13127"/>
                  </a:lnTo>
                  <a:lnTo>
                    <a:pt x="4070" y="12888"/>
                  </a:lnTo>
                  <a:lnTo>
                    <a:pt x="3512" y="12609"/>
                  </a:lnTo>
                  <a:lnTo>
                    <a:pt x="2953" y="12289"/>
                  </a:lnTo>
                  <a:lnTo>
                    <a:pt x="2435" y="11890"/>
                  </a:lnTo>
                  <a:lnTo>
                    <a:pt x="1956" y="11452"/>
                  </a:lnTo>
                  <a:lnTo>
                    <a:pt x="1517" y="10973"/>
                  </a:lnTo>
                  <a:lnTo>
                    <a:pt x="1118" y="10454"/>
                  </a:lnTo>
                  <a:lnTo>
                    <a:pt x="799" y="9896"/>
                  </a:lnTo>
                  <a:lnTo>
                    <a:pt x="519" y="9337"/>
                  </a:lnTo>
                  <a:lnTo>
                    <a:pt x="280" y="8699"/>
                  </a:lnTo>
                  <a:lnTo>
                    <a:pt x="120" y="8060"/>
                  </a:lnTo>
                  <a:lnTo>
                    <a:pt x="1" y="7382"/>
                  </a:lnTo>
                  <a:lnTo>
                    <a:pt x="1" y="6704"/>
                  </a:lnTo>
                  <a:lnTo>
                    <a:pt x="1" y="6704"/>
                  </a:lnTo>
                  <a:lnTo>
                    <a:pt x="1" y="6025"/>
                  </a:lnTo>
                  <a:lnTo>
                    <a:pt x="120" y="5347"/>
                  </a:lnTo>
                  <a:lnTo>
                    <a:pt x="280" y="4709"/>
                  </a:lnTo>
                  <a:lnTo>
                    <a:pt x="519" y="4110"/>
                  </a:lnTo>
                  <a:lnTo>
                    <a:pt x="799" y="3512"/>
                  </a:lnTo>
                  <a:lnTo>
                    <a:pt x="1118" y="2953"/>
                  </a:lnTo>
                  <a:lnTo>
                    <a:pt x="1517" y="2435"/>
                  </a:lnTo>
                  <a:lnTo>
                    <a:pt x="1956" y="1956"/>
                  </a:lnTo>
                  <a:lnTo>
                    <a:pt x="2435" y="1517"/>
                  </a:lnTo>
                  <a:lnTo>
                    <a:pt x="2953" y="1158"/>
                  </a:lnTo>
                  <a:lnTo>
                    <a:pt x="3512" y="799"/>
                  </a:lnTo>
                  <a:lnTo>
                    <a:pt x="4070" y="520"/>
                  </a:lnTo>
                  <a:lnTo>
                    <a:pt x="4709" y="320"/>
                  </a:lnTo>
                  <a:lnTo>
                    <a:pt x="5347" y="121"/>
                  </a:lnTo>
                  <a:lnTo>
                    <a:pt x="6025" y="41"/>
                  </a:lnTo>
                  <a:lnTo>
                    <a:pt x="6704" y="1"/>
                  </a:lnTo>
                  <a:lnTo>
                    <a:pt x="6704" y="1"/>
                  </a:lnTo>
                  <a:lnTo>
                    <a:pt x="7382" y="41"/>
                  </a:lnTo>
                  <a:lnTo>
                    <a:pt x="8060" y="121"/>
                  </a:lnTo>
                  <a:lnTo>
                    <a:pt x="8699" y="320"/>
                  </a:lnTo>
                  <a:lnTo>
                    <a:pt x="9297" y="520"/>
                  </a:lnTo>
                  <a:lnTo>
                    <a:pt x="9895" y="799"/>
                  </a:lnTo>
                  <a:lnTo>
                    <a:pt x="10454" y="1158"/>
                  </a:lnTo>
                  <a:lnTo>
                    <a:pt x="10973" y="1517"/>
                  </a:lnTo>
                  <a:lnTo>
                    <a:pt x="11451" y="1956"/>
                  </a:lnTo>
                  <a:lnTo>
                    <a:pt x="11890" y="2435"/>
                  </a:lnTo>
                  <a:lnTo>
                    <a:pt x="12249" y="2953"/>
                  </a:lnTo>
                  <a:lnTo>
                    <a:pt x="12609" y="3512"/>
                  </a:lnTo>
                  <a:lnTo>
                    <a:pt x="12888" y="4110"/>
                  </a:lnTo>
                  <a:lnTo>
                    <a:pt x="13087" y="4709"/>
                  </a:lnTo>
                  <a:lnTo>
                    <a:pt x="13287" y="5347"/>
                  </a:lnTo>
                  <a:lnTo>
                    <a:pt x="13367" y="6025"/>
                  </a:lnTo>
                  <a:lnTo>
                    <a:pt x="13406" y="6704"/>
                  </a:lnTo>
                  <a:lnTo>
                    <a:pt x="13406" y="670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9"/>
            <p:cNvSpPr/>
            <p:nvPr/>
          </p:nvSpPr>
          <p:spPr>
            <a:xfrm>
              <a:off x="5791925" y="30365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9"/>
            <p:cNvSpPr/>
            <p:nvPr/>
          </p:nvSpPr>
          <p:spPr>
            <a:xfrm>
              <a:off x="4993975" y="2346300"/>
              <a:ext cx="335150" cy="335150"/>
            </a:xfrm>
            <a:custGeom>
              <a:rect b="b" l="l" r="r" t="t"/>
              <a:pathLst>
                <a:path extrusionOk="0" h="13406" w="13406">
                  <a:moveTo>
                    <a:pt x="6703" y="0"/>
                  </a:moveTo>
                  <a:lnTo>
                    <a:pt x="6025" y="40"/>
                  </a:lnTo>
                  <a:lnTo>
                    <a:pt x="5346" y="120"/>
                  </a:lnTo>
                  <a:lnTo>
                    <a:pt x="4708" y="319"/>
                  </a:lnTo>
                  <a:lnTo>
                    <a:pt x="4070" y="519"/>
                  </a:lnTo>
                  <a:lnTo>
                    <a:pt x="3511" y="798"/>
                  </a:lnTo>
                  <a:lnTo>
                    <a:pt x="2952" y="1157"/>
                  </a:lnTo>
                  <a:lnTo>
                    <a:pt x="2434" y="1516"/>
                  </a:lnTo>
                  <a:lnTo>
                    <a:pt x="1955" y="1955"/>
                  </a:lnTo>
                  <a:lnTo>
                    <a:pt x="1516" y="2434"/>
                  </a:lnTo>
                  <a:lnTo>
                    <a:pt x="1117" y="2953"/>
                  </a:lnTo>
                  <a:lnTo>
                    <a:pt x="798" y="3511"/>
                  </a:lnTo>
                  <a:lnTo>
                    <a:pt x="519" y="4110"/>
                  </a:lnTo>
                  <a:lnTo>
                    <a:pt x="279" y="4708"/>
                  </a:lnTo>
                  <a:lnTo>
                    <a:pt x="120" y="5347"/>
                  </a:lnTo>
                  <a:lnTo>
                    <a:pt x="0" y="6025"/>
                  </a:lnTo>
                  <a:lnTo>
                    <a:pt x="0" y="6703"/>
                  </a:lnTo>
                  <a:lnTo>
                    <a:pt x="0" y="7381"/>
                  </a:lnTo>
                  <a:lnTo>
                    <a:pt x="120" y="8060"/>
                  </a:lnTo>
                  <a:lnTo>
                    <a:pt x="279" y="8698"/>
                  </a:lnTo>
                  <a:lnTo>
                    <a:pt x="519" y="9336"/>
                  </a:lnTo>
                  <a:lnTo>
                    <a:pt x="798" y="9895"/>
                  </a:lnTo>
                  <a:lnTo>
                    <a:pt x="1117" y="10454"/>
                  </a:lnTo>
                  <a:lnTo>
                    <a:pt x="1516" y="10972"/>
                  </a:lnTo>
                  <a:lnTo>
                    <a:pt x="1955" y="11451"/>
                  </a:lnTo>
                  <a:lnTo>
                    <a:pt x="2434" y="11890"/>
                  </a:lnTo>
                  <a:lnTo>
                    <a:pt x="2952" y="12289"/>
                  </a:lnTo>
                  <a:lnTo>
                    <a:pt x="3511" y="12608"/>
                  </a:lnTo>
                  <a:lnTo>
                    <a:pt x="4070" y="12887"/>
                  </a:lnTo>
                  <a:lnTo>
                    <a:pt x="4708" y="13127"/>
                  </a:lnTo>
                  <a:lnTo>
                    <a:pt x="5346" y="13286"/>
                  </a:lnTo>
                  <a:lnTo>
                    <a:pt x="6025" y="13406"/>
                  </a:lnTo>
                  <a:lnTo>
                    <a:pt x="7381" y="13406"/>
                  </a:lnTo>
                  <a:lnTo>
                    <a:pt x="8059" y="13286"/>
                  </a:lnTo>
                  <a:lnTo>
                    <a:pt x="8698" y="13127"/>
                  </a:lnTo>
                  <a:lnTo>
                    <a:pt x="9296" y="12887"/>
                  </a:lnTo>
                  <a:lnTo>
                    <a:pt x="9895" y="12608"/>
                  </a:lnTo>
                  <a:lnTo>
                    <a:pt x="10453" y="12289"/>
                  </a:lnTo>
                  <a:lnTo>
                    <a:pt x="10972" y="11890"/>
                  </a:lnTo>
                  <a:lnTo>
                    <a:pt x="11451" y="11451"/>
                  </a:lnTo>
                  <a:lnTo>
                    <a:pt x="11890" y="10972"/>
                  </a:lnTo>
                  <a:lnTo>
                    <a:pt x="12249" y="10454"/>
                  </a:lnTo>
                  <a:lnTo>
                    <a:pt x="12608" y="9895"/>
                  </a:lnTo>
                  <a:lnTo>
                    <a:pt x="12887" y="9336"/>
                  </a:lnTo>
                  <a:lnTo>
                    <a:pt x="13087" y="8698"/>
                  </a:lnTo>
                  <a:lnTo>
                    <a:pt x="13286" y="8060"/>
                  </a:lnTo>
                  <a:lnTo>
                    <a:pt x="13366" y="7381"/>
                  </a:lnTo>
                  <a:lnTo>
                    <a:pt x="13406" y="6703"/>
                  </a:lnTo>
                  <a:lnTo>
                    <a:pt x="13366" y="6025"/>
                  </a:lnTo>
                  <a:lnTo>
                    <a:pt x="13286" y="5347"/>
                  </a:lnTo>
                  <a:lnTo>
                    <a:pt x="13087" y="4708"/>
                  </a:lnTo>
                  <a:lnTo>
                    <a:pt x="12887" y="4110"/>
                  </a:lnTo>
                  <a:lnTo>
                    <a:pt x="12608" y="3511"/>
                  </a:lnTo>
                  <a:lnTo>
                    <a:pt x="12249" y="2953"/>
                  </a:lnTo>
                  <a:lnTo>
                    <a:pt x="11890" y="2434"/>
                  </a:lnTo>
                  <a:lnTo>
                    <a:pt x="11451" y="1955"/>
                  </a:lnTo>
                  <a:lnTo>
                    <a:pt x="10972" y="1516"/>
                  </a:lnTo>
                  <a:lnTo>
                    <a:pt x="10453" y="1157"/>
                  </a:lnTo>
                  <a:lnTo>
                    <a:pt x="9895" y="798"/>
                  </a:lnTo>
                  <a:lnTo>
                    <a:pt x="9296" y="519"/>
                  </a:lnTo>
                  <a:lnTo>
                    <a:pt x="8698" y="319"/>
                  </a:lnTo>
                  <a:lnTo>
                    <a:pt x="8059" y="120"/>
                  </a:lnTo>
                  <a:lnTo>
                    <a:pt x="7381" y="40"/>
                  </a:lnTo>
                  <a:lnTo>
                    <a:pt x="6703"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9"/>
            <p:cNvSpPr/>
            <p:nvPr/>
          </p:nvSpPr>
          <p:spPr>
            <a:xfrm>
              <a:off x="4993975" y="2346300"/>
              <a:ext cx="335150" cy="335150"/>
            </a:xfrm>
            <a:custGeom>
              <a:rect b="b" l="l" r="r" t="t"/>
              <a:pathLst>
                <a:path extrusionOk="0" fill="none" h="13406" w="13406">
                  <a:moveTo>
                    <a:pt x="13406" y="6703"/>
                  </a:moveTo>
                  <a:lnTo>
                    <a:pt x="13406" y="6703"/>
                  </a:lnTo>
                  <a:lnTo>
                    <a:pt x="13366" y="7381"/>
                  </a:lnTo>
                  <a:lnTo>
                    <a:pt x="13286" y="8060"/>
                  </a:lnTo>
                  <a:lnTo>
                    <a:pt x="13087" y="8698"/>
                  </a:lnTo>
                  <a:lnTo>
                    <a:pt x="12887" y="9336"/>
                  </a:lnTo>
                  <a:lnTo>
                    <a:pt x="12608" y="9895"/>
                  </a:lnTo>
                  <a:lnTo>
                    <a:pt x="12249" y="10454"/>
                  </a:lnTo>
                  <a:lnTo>
                    <a:pt x="11890" y="10972"/>
                  </a:lnTo>
                  <a:lnTo>
                    <a:pt x="11451" y="11451"/>
                  </a:lnTo>
                  <a:lnTo>
                    <a:pt x="10972" y="11890"/>
                  </a:lnTo>
                  <a:lnTo>
                    <a:pt x="10453" y="12289"/>
                  </a:lnTo>
                  <a:lnTo>
                    <a:pt x="9895" y="12608"/>
                  </a:lnTo>
                  <a:lnTo>
                    <a:pt x="9296" y="12887"/>
                  </a:lnTo>
                  <a:lnTo>
                    <a:pt x="8698" y="13127"/>
                  </a:lnTo>
                  <a:lnTo>
                    <a:pt x="8059" y="13286"/>
                  </a:lnTo>
                  <a:lnTo>
                    <a:pt x="7381" y="13406"/>
                  </a:lnTo>
                  <a:lnTo>
                    <a:pt x="6703" y="13406"/>
                  </a:lnTo>
                  <a:lnTo>
                    <a:pt x="6703" y="13406"/>
                  </a:lnTo>
                  <a:lnTo>
                    <a:pt x="6025" y="13406"/>
                  </a:lnTo>
                  <a:lnTo>
                    <a:pt x="5346" y="13286"/>
                  </a:lnTo>
                  <a:lnTo>
                    <a:pt x="4708" y="13127"/>
                  </a:lnTo>
                  <a:lnTo>
                    <a:pt x="4070" y="12887"/>
                  </a:lnTo>
                  <a:lnTo>
                    <a:pt x="3511" y="12608"/>
                  </a:lnTo>
                  <a:lnTo>
                    <a:pt x="2952" y="12289"/>
                  </a:lnTo>
                  <a:lnTo>
                    <a:pt x="2434" y="11890"/>
                  </a:lnTo>
                  <a:lnTo>
                    <a:pt x="1955" y="11451"/>
                  </a:lnTo>
                  <a:lnTo>
                    <a:pt x="1516" y="10972"/>
                  </a:lnTo>
                  <a:lnTo>
                    <a:pt x="1117" y="10454"/>
                  </a:lnTo>
                  <a:lnTo>
                    <a:pt x="798" y="9895"/>
                  </a:lnTo>
                  <a:lnTo>
                    <a:pt x="519" y="9336"/>
                  </a:lnTo>
                  <a:lnTo>
                    <a:pt x="279" y="8698"/>
                  </a:lnTo>
                  <a:lnTo>
                    <a:pt x="120" y="8060"/>
                  </a:lnTo>
                  <a:lnTo>
                    <a:pt x="0" y="7381"/>
                  </a:lnTo>
                  <a:lnTo>
                    <a:pt x="0" y="6703"/>
                  </a:lnTo>
                  <a:lnTo>
                    <a:pt x="0" y="6703"/>
                  </a:lnTo>
                  <a:lnTo>
                    <a:pt x="0" y="6025"/>
                  </a:lnTo>
                  <a:lnTo>
                    <a:pt x="120" y="5347"/>
                  </a:lnTo>
                  <a:lnTo>
                    <a:pt x="279" y="4708"/>
                  </a:lnTo>
                  <a:lnTo>
                    <a:pt x="519" y="4110"/>
                  </a:lnTo>
                  <a:lnTo>
                    <a:pt x="798" y="3511"/>
                  </a:lnTo>
                  <a:lnTo>
                    <a:pt x="1117" y="2953"/>
                  </a:lnTo>
                  <a:lnTo>
                    <a:pt x="1516" y="2434"/>
                  </a:lnTo>
                  <a:lnTo>
                    <a:pt x="1955" y="1955"/>
                  </a:lnTo>
                  <a:lnTo>
                    <a:pt x="2434" y="1516"/>
                  </a:lnTo>
                  <a:lnTo>
                    <a:pt x="2952" y="1157"/>
                  </a:lnTo>
                  <a:lnTo>
                    <a:pt x="3511" y="798"/>
                  </a:lnTo>
                  <a:lnTo>
                    <a:pt x="4070" y="519"/>
                  </a:lnTo>
                  <a:lnTo>
                    <a:pt x="4708" y="319"/>
                  </a:lnTo>
                  <a:lnTo>
                    <a:pt x="5346" y="120"/>
                  </a:lnTo>
                  <a:lnTo>
                    <a:pt x="6025" y="40"/>
                  </a:lnTo>
                  <a:lnTo>
                    <a:pt x="6703" y="0"/>
                  </a:lnTo>
                  <a:lnTo>
                    <a:pt x="6703" y="0"/>
                  </a:lnTo>
                  <a:lnTo>
                    <a:pt x="7381" y="40"/>
                  </a:lnTo>
                  <a:lnTo>
                    <a:pt x="8059" y="120"/>
                  </a:lnTo>
                  <a:lnTo>
                    <a:pt x="8698" y="319"/>
                  </a:lnTo>
                  <a:lnTo>
                    <a:pt x="9296" y="519"/>
                  </a:lnTo>
                  <a:lnTo>
                    <a:pt x="9895" y="798"/>
                  </a:lnTo>
                  <a:lnTo>
                    <a:pt x="10453" y="1157"/>
                  </a:lnTo>
                  <a:lnTo>
                    <a:pt x="10972" y="1516"/>
                  </a:lnTo>
                  <a:lnTo>
                    <a:pt x="11451" y="1955"/>
                  </a:lnTo>
                  <a:lnTo>
                    <a:pt x="11890" y="2434"/>
                  </a:lnTo>
                  <a:lnTo>
                    <a:pt x="12249" y="2953"/>
                  </a:lnTo>
                  <a:lnTo>
                    <a:pt x="12608" y="3511"/>
                  </a:lnTo>
                  <a:lnTo>
                    <a:pt x="12887" y="4110"/>
                  </a:lnTo>
                  <a:lnTo>
                    <a:pt x="13087" y="4708"/>
                  </a:lnTo>
                  <a:lnTo>
                    <a:pt x="13286" y="5347"/>
                  </a:lnTo>
                  <a:lnTo>
                    <a:pt x="13366" y="6025"/>
                  </a:lnTo>
                  <a:lnTo>
                    <a:pt x="13406" y="6703"/>
                  </a:lnTo>
                  <a:lnTo>
                    <a:pt x="13406" y="670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9"/>
            <p:cNvSpPr/>
            <p:nvPr/>
          </p:nvSpPr>
          <p:spPr>
            <a:xfrm>
              <a:off x="5329100" y="25138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9"/>
            <p:cNvSpPr/>
            <p:nvPr/>
          </p:nvSpPr>
          <p:spPr>
            <a:xfrm>
              <a:off x="5499675" y="2319375"/>
              <a:ext cx="54875" cy="55875"/>
            </a:xfrm>
            <a:custGeom>
              <a:rect b="b" l="l" r="r" t="t"/>
              <a:pathLst>
                <a:path extrusionOk="0" h="2235" w="2195">
                  <a:moveTo>
                    <a:pt x="1078" y="0"/>
                  </a:moveTo>
                  <a:lnTo>
                    <a:pt x="1038" y="40"/>
                  </a:lnTo>
                  <a:lnTo>
                    <a:pt x="998" y="80"/>
                  </a:lnTo>
                  <a:lnTo>
                    <a:pt x="918" y="359"/>
                  </a:lnTo>
                  <a:lnTo>
                    <a:pt x="798" y="598"/>
                  </a:lnTo>
                  <a:lnTo>
                    <a:pt x="599" y="798"/>
                  </a:lnTo>
                  <a:lnTo>
                    <a:pt x="399" y="918"/>
                  </a:lnTo>
                  <a:lnTo>
                    <a:pt x="160" y="1037"/>
                  </a:lnTo>
                  <a:lnTo>
                    <a:pt x="40" y="1037"/>
                  </a:lnTo>
                  <a:lnTo>
                    <a:pt x="0" y="1077"/>
                  </a:lnTo>
                  <a:lnTo>
                    <a:pt x="0" y="1117"/>
                  </a:lnTo>
                  <a:lnTo>
                    <a:pt x="0" y="1157"/>
                  </a:lnTo>
                  <a:lnTo>
                    <a:pt x="40" y="1197"/>
                  </a:lnTo>
                  <a:lnTo>
                    <a:pt x="160" y="1197"/>
                  </a:lnTo>
                  <a:lnTo>
                    <a:pt x="359" y="1277"/>
                  </a:lnTo>
                  <a:lnTo>
                    <a:pt x="559" y="1396"/>
                  </a:lnTo>
                  <a:lnTo>
                    <a:pt x="719" y="1516"/>
                  </a:lnTo>
                  <a:lnTo>
                    <a:pt x="838" y="1676"/>
                  </a:lnTo>
                  <a:lnTo>
                    <a:pt x="958" y="1915"/>
                  </a:lnTo>
                  <a:lnTo>
                    <a:pt x="998" y="2155"/>
                  </a:lnTo>
                  <a:lnTo>
                    <a:pt x="1038" y="2194"/>
                  </a:lnTo>
                  <a:lnTo>
                    <a:pt x="1078" y="2234"/>
                  </a:lnTo>
                  <a:lnTo>
                    <a:pt x="1117" y="2194"/>
                  </a:lnTo>
                  <a:lnTo>
                    <a:pt x="1157" y="2155"/>
                  </a:lnTo>
                  <a:lnTo>
                    <a:pt x="1197" y="1955"/>
                  </a:lnTo>
                  <a:lnTo>
                    <a:pt x="1317" y="1716"/>
                  </a:lnTo>
                  <a:lnTo>
                    <a:pt x="1477" y="1516"/>
                  </a:lnTo>
                  <a:lnTo>
                    <a:pt x="1676" y="1357"/>
                  </a:lnTo>
                  <a:lnTo>
                    <a:pt x="1955" y="1237"/>
                  </a:lnTo>
                  <a:lnTo>
                    <a:pt x="2115" y="1157"/>
                  </a:lnTo>
                  <a:lnTo>
                    <a:pt x="2155" y="1157"/>
                  </a:lnTo>
                  <a:lnTo>
                    <a:pt x="2195" y="1117"/>
                  </a:lnTo>
                  <a:lnTo>
                    <a:pt x="2155" y="1077"/>
                  </a:lnTo>
                  <a:lnTo>
                    <a:pt x="2115" y="1077"/>
                  </a:lnTo>
                  <a:lnTo>
                    <a:pt x="1955" y="997"/>
                  </a:lnTo>
                  <a:lnTo>
                    <a:pt x="1676" y="878"/>
                  </a:lnTo>
                  <a:lnTo>
                    <a:pt x="1516" y="798"/>
                  </a:lnTo>
                  <a:lnTo>
                    <a:pt x="1397" y="678"/>
                  </a:lnTo>
                  <a:lnTo>
                    <a:pt x="1317" y="559"/>
                  </a:lnTo>
                  <a:lnTo>
                    <a:pt x="1237" y="399"/>
                  </a:lnTo>
                  <a:lnTo>
                    <a:pt x="1117" y="80"/>
                  </a:lnTo>
                  <a:lnTo>
                    <a:pt x="1117"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9"/>
            <p:cNvSpPr/>
            <p:nvPr/>
          </p:nvSpPr>
          <p:spPr>
            <a:xfrm>
              <a:off x="5763000" y="3177175"/>
              <a:ext cx="54875" cy="55875"/>
            </a:xfrm>
            <a:custGeom>
              <a:rect b="b" l="l" r="r" t="t"/>
              <a:pathLst>
                <a:path extrusionOk="0" h="2235" w="2195">
                  <a:moveTo>
                    <a:pt x="1078" y="0"/>
                  </a:moveTo>
                  <a:lnTo>
                    <a:pt x="1038" y="40"/>
                  </a:lnTo>
                  <a:lnTo>
                    <a:pt x="998" y="80"/>
                  </a:lnTo>
                  <a:lnTo>
                    <a:pt x="918" y="359"/>
                  </a:lnTo>
                  <a:lnTo>
                    <a:pt x="798" y="599"/>
                  </a:lnTo>
                  <a:lnTo>
                    <a:pt x="599" y="798"/>
                  </a:lnTo>
                  <a:lnTo>
                    <a:pt x="399" y="918"/>
                  </a:lnTo>
                  <a:lnTo>
                    <a:pt x="160" y="1038"/>
                  </a:lnTo>
                  <a:lnTo>
                    <a:pt x="40" y="1038"/>
                  </a:lnTo>
                  <a:lnTo>
                    <a:pt x="0" y="1078"/>
                  </a:lnTo>
                  <a:lnTo>
                    <a:pt x="0" y="1117"/>
                  </a:lnTo>
                  <a:lnTo>
                    <a:pt x="0" y="1157"/>
                  </a:lnTo>
                  <a:lnTo>
                    <a:pt x="40" y="1197"/>
                  </a:lnTo>
                  <a:lnTo>
                    <a:pt x="160" y="1197"/>
                  </a:lnTo>
                  <a:lnTo>
                    <a:pt x="360" y="1277"/>
                  </a:lnTo>
                  <a:lnTo>
                    <a:pt x="559" y="1397"/>
                  </a:lnTo>
                  <a:lnTo>
                    <a:pt x="719" y="1516"/>
                  </a:lnTo>
                  <a:lnTo>
                    <a:pt x="838" y="1676"/>
                  </a:lnTo>
                  <a:lnTo>
                    <a:pt x="958" y="1915"/>
                  </a:lnTo>
                  <a:lnTo>
                    <a:pt x="998" y="2155"/>
                  </a:lnTo>
                  <a:lnTo>
                    <a:pt x="1038" y="2195"/>
                  </a:lnTo>
                  <a:lnTo>
                    <a:pt x="1078" y="2235"/>
                  </a:lnTo>
                  <a:lnTo>
                    <a:pt x="1118" y="2195"/>
                  </a:lnTo>
                  <a:lnTo>
                    <a:pt x="1157" y="2155"/>
                  </a:lnTo>
                  <a:lnTo>
                    <a:pt x="1197" y="1955"/>
                  </a:lnTo>
                  <a:lnTo>
                    <a:pt x="1317" y="1716"/>
                  </a:lnTo>
                  <a:lnTo>
                    <a:pt x="1477" y="1516"/>
                  </a:lnTo>
                  <a:lnTo>
                    <a:pt x="1676" y="1357"/>
                  </a:lnTo>
                  <a:lnTo>
                    <a:pt x="1955" y="1237"/>
                  </a:lnTo>
                  <a:lnTo>
                    <a:pt x="2115" y="1157"/>
                  </a:lnTo>
                  <a:lnTo>
                    <a:pt x="2155" y="1157"/>
                  </a:lnTo>
                  <a:lnTo>
                    <a:pt x="2195" y="1117"/>
                  </a:lnTo>
                  <a:lnTo>
                    <a:pt x="2155" y="1078"/>
                  </a:lnTo>
                  <a:lnTo>
                    <a:pt x="2115" y="1078"/>
                  </a:lnTo>
                  <a:lnTo>
                    <a:pt x="1955" y="998"/>
                  </a:lnTo>
                  <a:lnTo>
                    <a:pt x="1676" y="878"/>
                  </a:lnTo>
                  <a:lnTo>
                    <a:pt x="1517" y="798"/>
                  </a:lnTo>
                  <a:lnTo>
                    <a:pt x="1397" y="679"/>
                  </a:lnTo>
                  <a:lnTo>
                    <a:pt x="1317" y="559"/>
                  </a:lnTo>
                  <a:lnTo>
                    <a:pt x="1237"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9"/>
            <p:cNvSpPr/>
            <p:nvPr/>
          </p:nvSpPr>
          <p:spPr>
            <a:xfrm>
              <a:off x="4889225" y="3149250"/>
              <a:ext cx="54900" cy="55875"/>
            </a:xfrm>
            <a:custGeom>
              <a:rect b="b" l="l" r="r" t="t"/>
              <a:pathLst>
                <a:path extrusionOk="0" h="2235" w="2196">
                  <a:moveTo>
                    <a:pt x="1078" y="0"/>
                  </a:moveTo>
                  <a:lnTo>
                    <a:pt x="1038" y="40"/>
                  </a:lnTo>
                  <a:lnTo>
                    <a:pt x="998" y="80"/>
                  </a:lnTo>
                  <a:lnTo>
                    <a:pt x="918" y="359"/>
                  </a:lnTo>
                  <a:lnTo>
                    <a:pt x="799" y="599"/>
                  </a:lnTo>
                  <a:lnTo>
                    <a:pt x="599" y="798"/>
                  </a:lnTo>
                  <a:lnTo>
                    <a:pt x="400" y="918"/>
                  </a:lnTo>
                  <a:lnTo>
                    <a:pt x="160" y="1038"/>
                  </a:lnTo>
                  <a:lnTo>
                    <a:pt x="41" y="1038"/>
                  </a:lnTo>
                  <a:lnTo>
                    <a:pt x="1" y="1077"/>
                  </a:lnTo>
                  <a:lnTo>
                    <a:pt x="1" y="1117"/>
                  </a:lnTo>
                  <a:lnTo>
                    <a:pt x="1" y="1157"/>
                  </a:lnTo>
                  <a:lnTo>
                    <a:pt x="41" y="1197"/>
                  </a:lnTo>
                  <a:lnTo>
                    <a:pt x="160" y="1197"/>
                  </a:lnTo>
                  <a:lnTo>
                    <a:pt x="360" y="1277"/>
                  </a:lnTo>
                  <a:lnTo>
                    <a:pt x="559" y="1397"/>
                  </a:lnTo>
                  <a:lnTo>
                    <a:pt x="719" y="1516"/>
                  </a:lnTo>
                  <a:lnTo>
                    <a:pt x="839" y="1676"/>
                  </a:lnTo>
                  <a:lnTo>
                    <a:pt x="958" y="1915"/>
                  </a:lnTo>
                  <a:lnTo>
                    <a:pt x="998" y="2155"/>
                  </a:lnTo>
                  <a:lnTo>
                    <a:pt x="1038" y="2195"/>
                  </a:lnTo>
                  <a:lnTo>
                    <a:pt x="1078" y="2234"/>
                  </a:lnTo>
                  <a:lnTo>
                    <a:pt x="1118" y="2195"/>
                  </a:lnTo>
                  <a:lnTo>
                    <a:pt x="1158" y="2155"/>
                  </a:lnTo>
                  <a:lnTo>
                    <a:pt x="1198" y="1955"/>
                  </a:lnTo>
                  <a:lnTo>
                    <a:pt x="1317" y="1716"/>
                  </a:lnTo>
                  <a:lnTo>
                    <a:pt x="1477" y="1516"/>
                  </a:lnTo>
                  <a:lnTo>
                    <a:pt x="1676" y="1357"/>
                  </a:lnTo>
                  <a:lnTo>
                    <a:pt x="1956" y="1237"/>
                  </a:lnTo>
                  <a:lnTo>
                    <a:pt x="2115" y="1157"/>
                  </a:lnTo>
                  <a:lnTo>
                    <a:pt x="2155" y="1157"/>
                  </a:lnTo>
                  <a:lnTo>
                    <a:pt x="2195" y="1117"/>
                  </a:lnTo>
                  <a:lnTo>
                    <a:pt x="2155" y="1077"/>
                  </a:lnTo>
                  <a:lnTo>
                    <a:pt x="2115" y="1077"/>
                  </a:lnTo>
                  <a:lnTo>
                    <a:pt x="1956" y="998"/>
                  </a:lnTo>
                  <a:lnTo>
                    <a:pt x="1676" y="878"/>
                  </a:lnTo>
                  <a:lnTo>
                    <a:pt x="1517" y="798"/>
                  </a:lnTo>
                  <a:lnTo>
                    <a:pt x="1397" y="678"/>
                  </a:lnTo>
                  <a:lnTo>
                    <a:pt x="1317"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9"/>
            <p:cNvSpPr/>
            <p:nvPr/>
          </p:nvSpPr>
          <p:spPr>
            <a:xfrm>
              <a:off x="4857300" y="2602650"/>
              <a:ext cx="54900" cy="55875"/>
            </a:xfrm>
            <a:custGeom>
              <a:rect b="b" l="l" r="r" t="t"/>
              <a:pathLst>
                <a:path extrusionOk="0" h="2235" w="2196">
                  <a:moveTo>
                    <a:pt x="1078" y="0"/>
                  </a:moveTo>
                  <a:lnTo>
                    <a:pt x="1038" y="40"/>
                  </a:lnTo>
                  <a:lnTo>
                    <a:pt x="998" y="80"/>
                  </a:lnTo>
                  <a:lnTo>
                    <a:pt x="919" y="359"/>
                  </a:lnTo>
                  <a:lnTo>
                    <a:pt x="799" y="599"/>
                  </a:lnTo>
                  <a:lnTo>
                    <a:pt x="599" y="798"/>
                  </a:lnTo>
                  <a:lnTo>
                    <a:pt x="400" y="918"/>
                  </a:lnTo>
                  <a:lnTo>
                    <a:pt x="161" y="1037"/>
                  </a:lnTo>
                  <a:lnTo>
                    <a:pt x="41" y="1037"/>
                  </a:lnTo>
                  <a:lnTo>
                    <a:pt x="1" y="1077"/>
                  </a:lnTo>
                  <a:lnTo>
                    <a:pt x="1" y="1117"/>
                  </a:lnTo>
                  <a:lnTo>
                    <a:pt x="1" y="1157"/>
                  </a:lnTo>
                  <a:lnTo>
                    <a:pt x="41" y="1197"/>
                  </a:lnTo>
                  <a:lnTo>
                    <a:pt x="161" y="1197"/>
                  </a:lnTo>
                  <a:lnTo>
                    <a:pt x="360" y="1277"/>
                  </a:lnTo>
                  <a:lnTo>
                    <a:pt x="560" y="1396"/>
                  </a:lnTo>
                  <a:lnTo>
                    <a:pt x="719" y="1516"/>
                  </a:lnTo>
                  <a:lnTo>
                    <a:pt x="839" y="1676"/>
                  </a:lnTo>
                  <a:lnTo>
                    <a:pt x="959" y="1915"/>
                  </a:lnTo>
                  <a:lnTo>
                    <a:pt x="998" y="2155"/>
                  </a:lnTo>
                  <a:lnTo>
                    <a:pt x="1038" y="2194"/>
                  </a:lnTo>
                  <a:lnTo>
                    <a:pt x="1078" y="2234"/>
                  </a:lnTo>
                  <a:lnTo>
                    <a:pt x="1118" y="2194"/>
                  </a:lnTo>
                  <a:lnTo>
                    <a:pt x="1158" y="2155"/>
                  </a:lnTo>
                  <a:lnTo>
                    <a:pt x="1198" y="1955"/>
                  </a:lnTo>
                  <a:lnTo>
                    <a:pt x="1318" y="1716"/>
                  </a:lnTo>
                  <a:lnTo>
                    <a:pt x="1477" y="1516"/>
                  </a:lnTo>
                  <a:lnTo>
                    <a:pt x="1677" y="1357"/>
                  </a:lnTo>
                  <a:lnTo>
                    <a:pt x="1956" y="1237"/>
                  </a:lnTo>
                  <a:lnTo>
                    <a:pt x="2116" y="1157"/>
                  </a:lnTo>
                  <a:lnTo>
                    <a:pt x="2155" y="1157"/>
                  </a:lnTo>
                  <a:lnTo>
                    <a:pt x="2195" y="1117"/>
                  </a:lnTo>
                  <a:lnTo>
                    <a:pt x="2155" y="1077"/>
                  </a:lnTo>
                  <a:lnTo>
                    <a:pt x="2116" y="1077"/>
                  </a:lnTo>
                  <a:lnTo>
                    <a:pt x="1956" y="998"/>
                  </a:lnTo>
                  <a:lnTo>
                    <a:pt x="1677" y="878"/>
                  </a:lnTo>
                  <a:lnTo>
                    <a:pt x="1517" y="798"/>
                  </a:lnTo>
                  <a:lnTo>
                    <a:pt x="1397" y="678"/>
                  </a:lnTo>
                  <a:lnTo>
                    <a:pt x="1318" y="559"/>
                  </a:lnTo>
                  <a:lnTo>
                    <a:pt x="1238" y="399"/>
                  </a:lnTo>
                  <a:lnTo>
                    <a:pt x="1118" y="80"/>
                  </a:lnTo>
                  <a:lnTo>
                    <a:pt x="1118" y="40"/>
                  </a:lnTo>
                  <a:lnTo>
                    <a:pt x="1078"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9"/>
            <p:cNvSpPr/>
            <p:nvPr/>
          </p:nvSpPr>
          <p:spPr>
            <a:xfrm>
              <a:off x="5268250" y="2603625"/>
              <a:ext cx="491775" cy="301275"/>
            </a:xfrm>
            <a:custGeom>
              <a:rect b="b" l="l" r="r" t="t"/>
              <a:pathLst>
                <a:path extrusionOk="0" h="12051" w="19671">
                  <a:moveTo>
                    <a:pt x="18155" y="1"/>
                  </a:moveTo>
                  <a:lnTo>
                    <a:pt x="4549" y="200"/>
                  </a:lnTo>
                  <a:lnTo>
                    <a:pt x="4310" y="240"/>
                  </a:lnTo>
                  <a:lnTo>
                    <a:pt x="4110" y="320"/>
                  </a:lnTo>
                  <a:lnTo>
                    <a:pt x="3911" y="400"/>
                  </a:lnTo>
                  <a:lnTo>
                    <a:pt x="3751" y="560"/>
                  </a:lnTo>
                  <a:lnTo>
                    <a:pt x="3632" y="719"/>
                  </a:lnTo>
                  <a:lnTo>
                    <a:pt x="3512" y="919"/>
                  </a:lnTo>
                  <a:lnTo>
                    <a:pt x="3472" y="1118"/>
                  </a:lnTo>
                  <a:lnTo>
                    <a:pt x="3432" y="1318"/>
                  </a:lnTo>
                  <a:lnTo>
                    <a:pt x="3432" y="8419"/>
                  </a:lnTo>
                  <a:lnTo>
                    <a:pt x="1" y="10574"/>
                  </a:lnTo>
                  <a:lnTo>
                    <a:pt x="3432" y="10494"/>
                  </a:lnTo>
                  <a:lnTo>
                    <a:pt x="3432" y="10933"/>
                  </a:lnTo>
                  <a:lnTo>
                    <a:pt x="3472" y="11172"/>
                  </a:lnTo>
                  <a:lnTo>
                    <a:pt x="3512" y="11372"/>
                  </a:lnTo>
                  <a:lnTo>
                    <a:pt x="3632" y="11571"/>
                  </a:lnTo>
                  <a:lnTo>
                    <a:pt x="3751" y="11731"/>
                  </a:lnTo>
                  <a:lnTo>
                    <a:pt x="3951" y="11891"/>
                  </a:lnTo>
                  <a:lnTo>
                    <a:pt x="4110" y="11970"/>
                  </a:lnTo>
                  <a:lnTo>
                    <a:pt x="4350" y="12050"/>
                  </a:lnTo>
                  <a:lnTo>
                    <a:pt x="4549" y="12050"/>
                  </a:lnTo>
                  <a:lnTo>
                    <a:pt x="18554" y="11930"/>
                  </a:lnTo>
                  <a:lnTo>
                    <a:pt x="18793" y="11930"/>
                  </a:lnTo>
                  <a:lnTo>
                    <a:pt x="18992" y="11851"/>
                  </a:lnTo>
                  <a:lnTo>
                    <a:pt x="19192" y="11731"/>
                  </a:lnTo>
                  <a:lnTo>
                    <a:pt x="19352" y="11611"/>
                  </a:lnTo>
                  <a:lnTo>
                    <a:pt x="19471" y="11452"/>
                  </a:lnTo>
                  <a:lnTo>
                    <a:pt x="19591" y="11252"/>
                  </a:lnTo>
                  <a:lnTo>
                    <a:pt x="19631" y="11013"/>
                  </a:lnTo>
                  <a:lnTo>
                    <a:pt x="19671" y="10813"/>
                  </a:lnTo>
                  <a:lnTo>
                    <a:pt x="19591" y="1357"/>
                  </a:lnTo>
                  <a:lnTo>
                    <a:pt x="19551" y="1078"/>
                  </a:lnTo>
                  <a:lnTo>
                    <a:pt x="19471" y="839"/>
                  </a:lnTo>
                  <a:lnTo>
                    <a:pt x="19312" y="599"/>
                  </a:lnTo>
                  <a:lnTo>
                    <a:pt x="19152" y="400"/>
                  </a:lnTo>
                  <a:lnTo>
                    <a:pt x="18953" y="200"/>
                  </a:lnTo>
                  <a:lnTo>
                    <a:pt x="18713" y="81"/>
                  </a:lnTo>
                  <a:lnTo>
                    <a:pt x="18434"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9"/>
            <p:cNvSpPr/>
            <p:nvPr/>
          </p:nvSpPr>
          <p:spPr>
            <a:xfrm>
              <a:off x="5268250" y="2603625"/>
              <a:ext cx="491775" cy="301275"/>
            </a:xfrm>
            <a:custGeom>
              <a:rect b="b" l="l" r="r" t="t"/>
              <a:pathLst>
                <a:path extrusionOk="0" fill="none" h="12051" w="19671">
                  <a:moveTo>
                    <a:pt x="19591" y="1357"/>
                  </a:moveTo>
                  <a:lnTo>
                    <a:pt x="19591" y="1357"/>
                  </a:lnTo>
                  <a:lnTo>
                    <a:pt x="19551" y="1078"/>
                  </a:lnTo>
                  <a:lnTo>
                    <a:pt x="19471" y="839"/>
                  </a:lnTo>
                  <a:lnTo>
                    <a:pt x="19312" y="599"/>
                  </a:lnTo>
                  <a:lnTo>
                    <a:pt x="19152" y="400"/>
                  </a:lnTo>
                  <a:lnTo>
                    <a:pt x="18953" y="200"/>
                  </a:lnTo>
                  <a:lnTo>
                    <a:pt x="18713" y="81"/>
                  </a:lnTo>
                  <a:lnTo>
                    <a:pt x="18434" y="1"/>
                  </a:lnTo>
                  <a:lnTo>
                    <a:pt x="18155" y="1"/>
                  </a:lnTo>
                  <a:lnTo>
                    <a:pt x="4549" y="200"/>
                  </a:lnTo>
                  <a:lnTo>
                    <a:pt x="4549" y="200"/>
                  </a:lnTo>
                  <a:lnTo>
                    <a:pt x="4310" y="240"/>
                  </a:lnTo>
                  <a:lnTo>
                    <a:pt x="4110" y="320"/>
                  </a:lnTo>
                  <a:lnTo>
                    <a:pt x="3911" y="400"/>
                  </a:lnTo>
                  <a:lnTo>
                    <a:pt x="3751" y="560"/>
                  </a:lnTo>
                  <a:lnTo>
                    <a:pt x="3632" y="719"/>
                  </a:lnTo>
                  <a:lnTo>
                    <a:pt x="3512" y="919"/>
                  </a:lnTo>
                  <a:lnTo>
                    <a:pt x="3472" y="1118"/>
                  </a:lnTo>
                  <a:lnTo>
                    <a:pt x="3432" y="1318"/>
                  </a:lnTo>
                  <a:lnTo>
                    <a:pt x="3432" y="8419"/>
                  </a:lnTo>
                  <a:lnTo>
                    <a:pt x="1" y="10574"/>
                  </a:lnTo>
                  <a:lnTo>
                    <a:pt x="3432" y="10494"/>
                  </a:lnTo>
                  <a:lnTo>
                    <a:pt x="3432" y="10933"/>
                  </a:lnTo>
                  <a:lnTo>
                    <a:pt x="3432" y="10933"/>
                  </a:lnTo>
                  <a:lnTo>
                    <a:pt x="3472" y="11172"/>
                  </a:lnTo>
                  <a:lnTo>
                    <a:pt x="3512" y="11372"/>
                  </a:lnTo>
                  <a:lnTo>
                    <a:pt x="3632" y="11571"/>
                  </a:lnTo>
                  <a:lnTo>
                    <a:pt x="3751" y="11731"/>
                  </a:lnTo>
                  <a:lnTo>
                    <a:pt x="3951" y="11891"/>
                  </a:lnTo>
                  <a:lnTo>
                    <a:pt x="4110" y="11970"/>
                  </a:lnTo>
                  <a:lnTo>
                    <a:pt x="4350" y="12050"/>
                  </a:lnTo>
                  <a:lnTo>
                    <a:pt x="4549" y="12050"/>
                  </a:lnTo>
                  <a:lnTo>
                    <a:pt x="18554" y="11930"/>
                  </a:lnTo>
                  <a:lnTo>
                    <a:pt x="18554" y="11930"/>
                  </a:lnTo>
                  <a:lnTo>
                    <a:pt x="18793" y="11930"/>
                  </a:lnTo>
                  <a:lnTo>
                    <a:pt x="18992" y="11851"/>
                  </a:lnTo>
                  <a:lnTo>
                    <a:pt x="19192" y="11731"/>
                  </a:lnTo>
                  <a:lnTo>
                    <a:pt x="19352" y="11611"/>
                  </a:lnTo>
                  <a:lnTo>
                    <a:pt x="19471" y="11452"/>
                  </a:lnTo>
                  <a:lnTo>
                    <a:pt x="19591" y="11252"/>
                  </a:lnTo>
                  <a:lnTo>
                    <a:pt x="19631" y="11013"/>
                  </a:lnTo>
                  <a:lnTo>
                    <a:pt x="19671" y="10813"/>
                  </a:lnTo>
                  <a:lnTo>
                    <a:pt x="19591" y="135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9"/>
            <p:cNvSpPr/>
            <p:nvPr/>
          </p:nvSpPr>
          <p:spPr>
            <a:xfrm>
              <a:off x="5758000" y="26375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9"/>
            <p:cNvSpPr/>
            <p:nvPr/>
          </p:nvSpPr>
          <p:spPr>
            <a:xfrm>
              <a:off x="5426850" y="2691400"/>
              <a:ext cx="301250" cy="165625"/>
            </a:xfrm>
            <a:custGeom>
              <a:rect b="b" l="l" r="r" t="t"/>
              <a:pathLst>
                <a:path extrusionOk="0" h="6625" w="12050">
                  <a:moveTo>
                    <a:pt x="81" y="1"/>
                  </a:moveTo>
                  <a:lnTo>
                    <a:pt x="41" y="41"/>
                  </a:lnTo>
                  <a:lnTo>
                    <a:pt x="1" y="81"/>
                  </a:lnTo>
                  <a:lnTo>
                    <a:pt x="1" y="6544"/>
                  </a:lnTo>
                  <a:lnTo>
                    <a:pt x="41" y="6584"/>
                  </a:lnTo>
                  <a:lnTo>
                    <a:pt x="81" y="6624"/>
                  </a:lnTo>
                  <a:lnTo>
                    <a:pt x="11970" y="6624"/>
                  </a:lnTo>
                  <a:lnTo>
                    <a:pt x="12010" y="6584"/>
                  </a:lnTo>
                  <a:lnTo>
                    <a:pt x="12050" y="6544"/>
                  </a:lnTo>
                  <a:lnTo>
                    <a:pt x="12010" y="6504"/>
                  </a:lnTo>
                  <a:lnTo>
                    <a:pt x="11970" y="6464"/>
                  </a:lnTo>
                  <a:lnTo>
                    <a:pt x="160" y="6464"/>
                  </a:lnTo>
                  <a:lnTo>
                    <a:pt x="160" y="81"/>
                  </a:lnTo>
                  <a:lnTo>
                    <a:pt x="120" y="41"/>
                  </a:lnTo>
                  <a:lnTo>
                    <a:pt x="8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9"/>
            <p:cNvSpPr/>
            <p:nvPr/>
          </p:nvSpPr>
          <p:spPr>
            <a:xfrm>
              <a:off x="5426850" y="2691400"/>
              <a:ext cx="301250" cy="165625"/>
            </a:xfrm>
            <a:custGeom>
              <a:rect b="b" l="l" r="r" t="t"/>
              <a:pathLst>
                <a:path extrusionOk="0" fill="none" h="6625" w="12050">
                  <a:moveTo>
                    <a:pt x="11970" y="6624"/>
                  </a:moveTo>
                  <a:lnTo>
                    <a:pt x="81" y="6624"/>
                  </a:lnTo>
                  <a:lnTo>
                    <a:pt x="81" y="6624"/>
                  </a:lnTo>
                  <a:lnTo>
                    <a:pt x="41" y="6584"/>
                  </a:lnTo>
                  <a:lnTo>
                    <a:pt x="1" y="6544"/>
                  </a:lnTo>
                  <a:lnTo>
                    <a:pt x="1" y="81"/>
                  </a:lnTo>
                  <a:lnTo>
                    <a:pt x="1" y="81"/>
                  </a:lnTo>
                  <a:lnTo>
                    <a:pt x="41" y="41"/>
                  </a:lnTo>
                  <a:lnTo>
                    <a:pt x="81" y="1"/>
                  </a:lnTo>
                  <a:lnTo>
                    <a:pt x="81" y="1"/>
                  </a:lnTo>
                  <a:lnTo>
                    <a:pt x="120" y="41"/>
                  </a:lnTo>
                  <a:lnTo>
                    <a:pt x="160" y="81"/>
                  </a:lnTo>
                  <a:lnTo>
                    <a:pt x="160" y="6464"/>
                  </a:lnTo>
                  <a:lnTo>
                    <a:pt x="11970" y="6464"/>
                  </a:lnTo>
                  <a:lnTo>
                    <a:pt x="11970" y="6464"/>
                  </a:lnTo>
                  <a:lnTo>
                    <a:pt x="12010" y="6504"/>
                  </a:lnTo>
                  <a:lnTo>
                    <a:pt x="12050" y="6544"/>
                  </a:lnTo>
                  <a:lnTo>
                    <a:pt x="12050" y="6544"/>
                  </a:lnTo>
                  <a:lnTo>
                    <a:pt x="12010" y="6584"/>
                  </a:lnTo>
                  <a:lnTo>
                    <a:pt x="11970" y="6624"/>
                  </a:lnTo>
                  <a:lnTo>
                    <a:pt x="11970" y="662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9"/>
            <p:cNvSpPr/>
            <p:nvPr/>
          </p:nvSpPr>
          <p:spPr>
            <a:xfrm>
              <a:off x="5726100" y="28570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9"/>
            <p:cNvSpPr/>
            <p:nvPr/>
          </p:nvSpPr>
          <p:spPr>
            <a:xfrm>
              <a:off x="5464750" y="2739300"/>
              <a:ext cx="60875" cy="116725"/>
            </a:xfrm>
            <a:custGeom>
              <a:rect b="b" l="l" r="r" t="t"/>
              <a:pathLst>
                <a:path extrusionOk="0" h="4669" w="2435">
                  <a:moveTo>
                    <a:pt x="81" y="0"/>
                  </a:moveTo>
                  <a:lnTo>
                    <a:pt x="41" y="40"/>
                  </a:lnTo>
                  <a:lnTo>
                    <a:pt x="1" y="80"/>
                  </a:lnTo>
                  <a:lnTo>
                    <a:pt x="1" y="4548"/>
                  </a:lnTo>
                  <a:lnTo>
                    <a:pt x="41" y="4628"/>
                  </a:lnTo>
                  <a:lnTo>
                    <a:pt x="121" y="4628"/>
                  </a:lnTo>
                  <a:lnTo>
                    <a:pt x="161" y="4548"/>
                  </a:lnTo>
                  <a:lnTo>
                    <a:pt x="161" y="160"/>
                  </a:lnTo>
                  <a:lnTo>
                    <a:pt x="2315" y="160"/>
                  </a:lnTo>
                  <a:lnTo>
                    <a:pt x="2315" y="4588"/>
                  </a:lnTo>
                  <a:lnTo>
                    <a:pt x="2315" y="4668"/>
                  </a:lnTo>
                  <a:lnTo>
                    <a:pt x="2435" y="4668"/>
                  </a:lnTo>
                  <a:lnTo>
                    <a:pt x="2435" y="4588"/>
                  </a:lnTo>
                  <a:lnTo>
                    <a:pt x="2435" y="80"/>
                  </a:lnTo>
                  <a:lnTo>
                    <a:pt x="2435" y="40"/>
                  </a:lnTo>
                  <a:lnTo>
                    <a:pt x="239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9"/>
            <p:cNvSpPr/>
            <p:nvPr/>
          </p:nvSpPr>
          <p:spPr>
            <a:xfrm>
              <a:off x="5464750" y="2739300"/>
              <a:ext cx="60875" cy="116725"/>
            </a:xfrm>
            <a:custGeom>
              <a:rect b="b" l="l" r="r" t="t"/>
              <a:pathLst>
                <a:path extrusionOk="0" fill="none" h="4669" w="2435">
                  <a:moveTo>
                    <a:pt x="2395" y="4668"/>
                  </a:moveTo>
                  <a:lnTo>
                    <a:pt x="2395" y="4668"/>
                  </a:lnTo>
                  <a:lnTo>
                    <a:pt x="2315" y="4668"/>
                  </a:lnTo>
                  <a:lnTo>
                    <a:pt x="2315" y="4588"/>
                  </a:lnTo>
                  <a:lnTo>
                    <a:pt x="2315" y="160"/>
                  </a:lnTo>
                  <a:lnTo>
                    <a:pt x="161" y="160"/>
                  </a:lnTo>
                  <a:lnTo>
                    <a:pt x="161" y="4548"/>
                  </a:lnTo>
                  <a:lnTo>
                    <a:pt x="161" y="4548"/>
                  </a:lnTo>
                  <a:lnTo>
                    <a:pt x="121" y="4628"/>
                  </a:lnTo>
                  <a:lnTo>
                    <a:pt x="81" y="4628"/>
                  </a:lnTo>
                  <a:lnTo>
                    <a:pt x="81" y="4628"/>
                  </a:lnTo>
                  <a:lnTo>
                    <a:pt x="41" y="4628"/>
                  </a:lnTo>
                  <a:lnTo>
                    <a:pt x="1" y="4548"/>
                  </a:lnTo>
                  <a:lnTo>
                    <a:pt x="1" y="80"/>
                  </a:lnTo>
                  <a:lnTo>
                    <a:pt x="1" y="80"/>
                  </a:lnTo>
                  <a:lnTo>
                    <a:pt x="41" y="40"/>
                  </a:lnTo>
                  <a:lnTo>
                    <a:pt x="81" y="0"/>
                  </a:lnTo>
                  <a:lnTo>
                    <a:pt x="2395" y="0"/>
                  </a:lnTo>
                  <a:lnTo>
                    <a:pt x="2395" y="0"/>
                  </a:lnTo>
                  <a:lnTo>
                    <a:pt x="2435" y="40"/>
                  </a:lnTo>
                  <a:lnTo>
                    <a:pt x="2435" y="80"/>
                  </a:lnTo>
                  <a:lnTo>
                    <a:pt x="2435" y="4588"/>
                  </a:lnTo>
                  <a:lnTo>
                    <a:pt x="2435" y="4588"/>
                  </a:lnTo>
                  <a:lnTo>
                    <a:pt x="2435" y="4668"/>
                  </a:lnTo>
                  <a:lnTo>
                    <a:pt x="2395" y="4668"/>
                  </a:lnTo>
                  <a:lnTo>
                    <a:pt x="2395" y="466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9"/>
            <p:cNvSpPr/>
            <p:nvPr/>
          </p:nvSpPr>
          <p:spPr>
            <a:xfrm>
              <a:off x="5524600" y="28560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9"/>
            <p:cNvSpPr/>
            <p:nvPr/>
          </p:nvSpPr>
          <p:spPr>
            <a:xfrm>
              <a:off x="5541575" y="2714350"/>
              <a:ext cx="60850" cy="141675"/>
            </a:xfrm>
            <a:custGeom>
              <a:rect b="b" l="l" r="r" t="t"/>
              <a:pathLst>
                <a:path extrusionOk="0" h="5667" w="2434">
                  <a:moveTo>
                    <a:pt x="80" y="1"/>
                  </a:moveTo>
                  <a:lnTo>
                    <a:pt x="40" y="41"/>
                  </a:lnTo>
                  <a:lnTo>
                    <a:pt x="0" y="80"/>
                  </a:lnTo>
                  <a:lnTo>
                    <a:pt x="0" y="5546"/>
                  </a:lnTo>
                  <a:lnTo>
                    <a:pt x="40" y="5586"/>
                  </a:lnTo>
                  <a:lnTo>
                    <a:pt x="80" y="5626"/>
                  </a:lnTo>
                  <a:lnTo>
                    <a:pt x="120" y="5586"/>
                  </a:lnTo>
                  <a:lnTo>
                    <a:pt x="160" y="5546"/>
                  </a:lnTo>
                  <a:lnTo>
                    <a:pt x="160" y="160"/>
                  </a:lnTo>
                  <a:lnTo>
                    <a:pt x="2314" y="160"/>
                  </a:lnTo>
                  <a:lnTo>
                    <a:pt x="2314" y="5586"/>
                  </a:lnTo>
                  <a:lnTo>
                    <a:pt x="2314" y="5666"/>
                  </a:lnTo>
                  <a:lnTo>
                    <a:pt x="2434" y="5666"/>
                  </a:lnTo>
                  <a:lnTo>
                    <a:pt x="2434" y="5586"/>
                  </a:lnTo>
                  <a:lnTo>
                    <a:pt x="2434" y="80"/>
                  </a:lnTo>
                  <a:lnTo>
                    <a:pt x="2434" y="41"/>
                  </a:lnTo>
                  <a:lnTo>
                    <a:pt x="239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9"/>
            <p:cNvSpPr/>
            <p:nvPr/>
          </p:nvSpPr>
          <p:spPr>
            <a:xfrm>
              <a:off x="5541575" y="2714350"/>
              <a:ext cx="60850" cy="141675"/>
            </a:xfrm>
            <a:custGeom>
              <a:rect b="b" l="l" r="r" t="t"/>
              <a:pathLst>
                <a:path extrusionOk="0" fill="none" h="5667" w="2434">
                  <a:moveTo>
                    <a:pt x="2394" y="5666"/>
                  </a:moveTo>
                  <a:lnTo>
                    <a:pt x="2394" y="5666"/>
                  </a:lnTo>
                  <a:lnTo>
                    <a:pt x="2314" y="5666"/>
                  </a:lnTo>
                  <a:lnTo>
                    <a:pt x="2314" y="5586"/>
                  </a:lnTo>
                  <a:lnTo>
                    <a:pt x="2314" y="160"/>
                  </a:lnTo>
                  <a:lnTo>
                    <a:pt x="160" y="160"/>
                  </a:lnTo>
                  <a:lnTo>
                    <a:pt x="160" y="5546"/>
                  </a:lnTo>
                  <a:lnTo>
                    <a:pt x="160" y="5546"/>
                  </a:lnTo>
                  <a:lnTo>
                    <a:pt x="120" y="5586"/>
                  </a:lnTo>
                  <a:lnTo>
                    <a:pt x="80" y="5626"/>
                  </a:lnTo>
                  <a:lnTo>
                    <a:pt x="80" y="5626"/>
                  </a:lnTo>
                  <a:lnTo>
                    <a:pt x="40" y="5586"/>
                  </a:lnTo>
                  <a:lnTo>
                    <a:pt x="0" y="5546"/>
                  </a:lnTo>
                  <a:lnTo>
                    <a:pt x="0" y="80"/>
                  </a:lnTo>
                  <a:lnTo>
                    <a:pt x="0" y="80"/>
                  </a:lnTo>
                  <a:lnTo>
                    <a:pt x="40" y="41"/>
                  </a:lnTo>
                  <a:lnTo>
                    <a:pt x="80" y="1"/>
                  </a:lnTo>
                  <a:lnTo>
                    <a:pt x="2394" y="1"/>
                  </a:lnTo>
                  <a:lnTo>
                    <a:pt x="2394" y="1"/>
                  </a:lnTo>
                  <a:lnTo>
                    <a:pt x="2434" y="41"/>
                  </a:lnTo>
                  <a:lnTo>
                    <a:pt x="2434" y="80"/>
                  </a:lnTo>
                  <a:lnTo>
                    <a:pt x="2434" y="5586"/>
                  </a:lnTo>
                  <a:lnTo>
                    <a:pt x="2434" y="5586"/>
                  </a:lnTo>
                  <a:lnTo>
                    <a:pt x="2434" y="5666"/>
                  </a:lnTo>
                  <a:lnTo>
                    <a:pt x="2394" y="5666"/>
                  </a:lnTo>
                  <a:lnTo>
                    <a:pt x="2394" y="566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9"/>
            <p:cNvSpPr/>
            <p:nvPr/>
          </p:nvSpPr>
          <p:spPr>
            <a:xfrm>
              <a:off x="5601400" y="28560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9"/>
            <p:cNvSpPr/>
            <p:nvPr/>
          </p:nvSpPr>
          <p:spPr>
            <a:xfrm>
              <a:off x="5619375" y="2695400"/>
              <a:ext cx="60850" cy="160625"/>
            </a:xfrm>
            <a:custGeom>
              <a:rect b="b" l="l" r="r" t="t"/>
              <a:pathLst>
                <a:path extrusionOk="0" h="6425" w="2434">
                  <a:moveTo>
                    <a:pt x="40" y="1"/>
                  </a:moveTo>
                  <a:lnTo>
                    <a:pt x="0" y="80"/>
                  </a:lnTo>
                  <a:lnTo>
                    <a:pt x="0" y="6304"/>
                  </a:lnTo>
                  <a:lnTo>
                    <a:pt x="40" y="6344"/>
                  </a:lnTo>
                  <a:lnTo>
                    <a:pt x="80" y="6384"/>
                  </a:lnTo>
                  <a:lnTo>
                    <a:pt x="120" y="6344"/>
                  </a:lnTo>
                  <a:lnTo>
                    <a:pt x="160" y="6304"/>
                  </a:lnTo>
                  <a:lnTo>
                    <a:pt x="160" y="120"/>
                  </a:lnTo>
                  <a:lnTo>
                    <a:pt x="2274" y="120"/>
                  </a:lnTo>
                  <a:lnTo>
                    <a:pt x="2274" y="6344"/>
                  </a:lnTo>
                  <a:lnTo>
                    <a:pt x="2314" y="6424"/>
                  </a:lnTo>
                  <a:lnTo>
                    <a:pt x="2394" y="6424"/>
                  </a:lnTo>
                  <a:lnTo>
                    <a:pt x="2434" y="6344"/>
                  </a:lnTo>
                  <a:lnTo>
                    <a:pt x="2434" y="80"/>
                  </a:lnTo>
                  <a:lnTo>
                    <a:pt x="239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9"/>
            <p:cNvSpPr/>
            <p:nvPr/>
          </p:nvSpPr>
          <p:spPr>
            <a:xfrm>
              <a:off x="5619375" y="2695400"/>
              <a:ext cx="60850" cy="160625"/>
            </a:xfrm>
            <a:custGeom>
              <a:rect b="b" l="l" r="r" t="t"/>
              <a:pathLst>
                <a:path extrusionOk="0" fill="none" h="6425" w="2434">
                  <a:moveTo>
                    <a:pt x="2354" y="6424"/>
                  </a:moveTo>
                  <a:lnTo>
                    <a:pt x="2354" y="6424"/>
                  </a:lnTo>
                  <a:lnTo>
                    <a:pt x="2314" y="6424"/>
                  </a:lnTo>
                  <a:lnTo>
                    <a:pt x="2274" y="6344"/>
                  </a:lnTo>
                  <a:lnTo>
                    <a:pt x="2274" y="120"/>
                  </a:lnTo>
                  <a:lnTo>
                    <a:pt x="160" y="120"/>
                  </a:lnTo>
                  <a:lnTo>
                    <a:pt x="160" y="6304"/>
                  </a:lnTo>
                  <a:lnTo>
                    <a:pt x="160" y="6304"/>
                  </a:lnTo>
                  <a:lnTo>
                    <a:pt x="120" y="6344"/>
                  </a:lnTo>
                  <a:lnTo>
                    <a:pt x="80" y="6384"/>
                  </a:lnTo>
                  <a:lnTo>
                    <a:pt x="80" y="6384"/>
                  </a:lnTo>
                  <a:lnTo>
                    <a:pt x="40" y="6344"/>
                  </a:lnTo>
                  <a:lnTo>
                    <a:pt x="0" y="6304"/>
                  </a:lnTo>
                  <a:lnTo>
                    <a:pt x="0" y="80"/>
                  </a:lnTo>
                  <a:lnTo>
                    <a:pt x="0" y="80"/>
                  </a:lnTo>
                  <a:lnTo>
                    <a:pt x="40" y="1"/>
                  </a:lnTo>
                  <a:lnTo>
                    <a:pt x="80" y="1"/>
                  </a:lnTo>
                  <a:lnTo>
                    <a:pt x="2354" y="1"/>
                  </a:lnTo>
                  <a:lnTo>
                    <a:pt x="2354" y="1"/>
                  </a:lnTo>
                  <a:lnTo>
                    <a:pt x="2394" y="1"/>
                  </a:lnTo>
                  <a:lnTo>
                    <a:pt x="2434" y="80"/>
                  </a:lnTo>
                  <a:lnTo>
                    <a:pt x="2434" y="6344"/>
                  </a:lnTo>
                  <a:lnTo>
                    <a:pt x="2434" y="6344"/>
                  </a:lnTo>
                  <a:lnTo>
                    <a:pt x="2394" y="6424"/>
                  </a:lnTo>
                  <a:lnTo>
                    <a:pt x="2354" y="6424"/>
                  </a:lnTo>
                  <a:lnTo>
                    <a:pt x="2354" y="642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9"/>
            <p:cNvSpPr/>
            <p:nvPr/>
          </p:nvSpPr>
          <p:spPr>
            <a:xfrm>
              <a:off x="5678225" y="28560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9"/>
            <p:cNvSpPr/>
            <p:nvPr/>
          </p:nvSpPr>
          <p:spPr>
            <a:xfrm>
              <a:off x="5479725" y="2657500"/>
              <a:ext cx="148650" cy="56875"/>
            </a:xfrm>
            <a:custGeom>
              <a:rect b="b" l="l" r="r" t="t"/>
              <a:pathLst>
                <a:path extrusionOk="0" h="2275" w="5946">
                  <a:moveTo>
                    <a:pt x="5826" y="0"/>
                  </a:moveTo>
                  <a:lnTo>
                    <a:pt x="5187" y="399"/>
                  </a:lnTo>
                  <a:lnTo>
                    <a:pt x="4509" y="798"/>
                  </a:lnTo>
                  <a:lnTo>
                    <a:pt x="3791" y="1118"/>
                  </a:lnTo>
                  <a:lnTo>
                    <a:pt x="3073" y="1397"/>
                  </a:lnTo>
                  <a:lnTo>
                    <a:pt x="2354" y="1636"/>
                  </a:lnTo>
                  <a:lnTo>
                    <a:pt x="1596" y="1876"/>
                  </a:lnTo>
                  <a:lnTo>
                    <a:pt x="838" y="2035"/>
                  </a:lnTo>
                  <a:lnTo>
                    <a:pt x="80" y="2115"/>
                  </a:lnTo>
                  <a:lnTo>
                    <a:pt x="40" y="2155"/>
                  </a:lnTo>
                  <a:lnTo>
                    <a:pt x="0" y="2195"/>
                  </a:lnTo>
                  <a:lnTo>
                    <a:pt x="40" y="2275"/>
                  </a:lnTo>
                  <a:lnTo>
                    <a:pt x="80" y="2275"/>
                  </a:lnTo>
                  <a:lnTo>
                    <a:pt x="878" y="2155"/>
                  </a:lnTo>
                  <a:lnTo>
                    <a:pt x="1636" y="1995"/>
                  </a:lnTo>
                  <a:lnTo>
                    <a:pt x="2394" y="1796"/>
                  </a:lnTo>
                  <a:lnTo>
                    <a:pt x="3152" y="1556"/>
                  </a:lnTo>
                  <a:lnTo>
                    <a:pt x="3870" y="1237"/>
                  </a:lnTo>
                  <a:lnTo>
                    <a:pt x="4549" y="918"/>
                  </a:lnTo>
                  <a:lnTo>
                    <a:pt x="5267" y="519"/>
                  </a:lnTo>
                  <a:lnTo>
                    <a:pt x="5905" y="120"/>
                  </a:lnTo>
                  <a:lnTo>
                    <a:pt x="5945" y="80"/>
                  </a:lnTo>
                  <a:lnTo>
                    <a:pt x="594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9"/>
            <p:cNvSpPr/>
            <p:nvPr/>
          </p:nvSpPr>
          <p:spPr>
            <a:xfrm>
              <a:off x="5479725" y="2657500"/>
              <a:ext cx="148650" cy="56875"/>
            </a:xfrm>
            <a:custGeom>
              <a:rect b="b" l="l" r="r" t="t"/>
              <a:pathLst>
                <a:path extrusionOk="0" fill="none" h="2275" w="5946">
                  <a:moveTo>
                    <a:pt x="80" y="2275"/>
                  </a:moveTo>
                  <a:lnTo>
                    <a:pt x="80" y="2275"/>
                  </a:lnTo>
                  <a:lnTo>
                    <a:pt x="40" y="2275"/>
                  </a:lnTo>
                  <a:lnTo>
                    <a:pt x="0" y="2195"/>
                  </a:lnTo>
                  <a:lnTo>
                    <a:pt x="0" y="2195"/>
                  </a:lnTo>
                  <a:lnTo>
                    <a:pt x="40" y="2155"/>
                  </a:lnTo>
                  <a:lnTo>
                    <a:pt x="80" y="2115"/>
                  </a:lnTo>
                  <a:lnTo>
                    <a:pt x="80" y="2115"/>
                  </a:lnTo>
                  <a:lnTo>
                    <a:pt x="838" y="2035"/>
                  </a:lnTo>
                  <a:lnTo>
                    <a:pt x="1596" y="1876"/>
                  </a:lnTo>
                  <a:lnTo>
                    <a:pt x="2354" y="1636"/>
                  </a:lnTo>
                  <a:lnTo>
                    <a:pt x="3073" y="1397"/>
                  </a:lnTo>
                  <a:lnTo>
                    <a:pt x="3791" y="1118"/>
                  </a:lnTo>
                  <a:lnTo>
                    <a:pt x="4509" y="798"/>
                  </a:lnTo>
                  <a:lnTo>
                    <a:pt x="5187" y="399"/>
                  </a:lnTo>
                  <a:lnTo>
                    <a:pt x="5826" y="0"/>
                  </a:lnTo>
                  <a:lnTo>
                    <a:pt x="5826" y="0"/>
                  </a:lnTo>
                  <a:lnTo>
                    <a:pt x="5905" y="0"/>
                  </a:lnTo>
                  <a:lnTo>
                    <a:pt x="5945" y="0"/>
                  </a:lnTo>
                  <a:lnTo>
                    <a:pt x="5945" y="0"/>
                  </a:lnTo>
                  <a:lnTo>
                    <a:pt x="5945" y="80"/>
                  </a:lnTo>
                  <a:lnTo>
                    <a:pt x="5905" y="120"/>
                  </a:lnTo>
                  <a:lnTo>
                    <a:pt x="5905" y="120"/>
                  </a:lnTo>
                  <a:lnTo>
                    <a:pt x="5267" y="519"/>
                  </a:lnTo>
                  <a:lnTo>
                    <a:pt x="4549" y="918"/>
                  </a:lnTo>
                  <a:lnTo>
                    <a:pt x="3870" y="1237"/>
                  </a:lnTo>
                  <a:lnTo>
                    <a:pt x="3152" y="1556"/>
                  </a:lnTo>
                  <a:lnTo>
                    <a:pt x="2394" y="1796"/>
                  </a:lnTo>
                  <a:lnTo>
                    <a:pt x="1636" y="1995"/>
                  </a:lnTo>
                  <a:lnTo>
                    <a:pt x="878" y="2155"/>
                  </a:lnTo>
                  <a:lnTo>
                    <a:pt x="80" y="2275"/>
                  </a:lnTo>
                  <a:lnTo>
                    <a:pt x="80" y="2275"/>
                  </a:lnTo>
                  <a:lnTo>
                    <a:pt x="80" y="2275"/>
                  </a:lnTo>
                  <a:lnTo>
                    <a:pt x="80" y="22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9"/>
            <p:cNvSpPr/>
            <p:nvPr/>
          </p:nvSpPr>
          <p:spPr>
            <a:xfrm>
              <a:off x="5481725" y="2714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9"/>
            <p:cNvSpPr/>
            <p:nvPr/>
          </p:nvSpPr>
          <p:spPr>
            <a:xfrm>
              <a:off x="5611375" y="2654500"/>
              <a:ext cx="19975" cy="18975"/>
            </a:xfrm>
            <a:custGeom>
              <a:rect b="b" l="l" r="r" t="t"/>
              <a:pathLst>
                <a:path extrusionOk="0" h="759" w="799">
                  <a:moveTo>
                    <a:pt x="41" y="1"/>
                  </a:moveTo>
                  <a:lnTo>
                    <a:pt x="1" y="41"/>
                  </a:lnTo>
                  <a:lnTo>
                    <a:pt x="41" y="120"/>
                  </a:lnTo>
                  <a:lnTo>
                    <a:pt x="81" y="120"/>
                  </a:lnTo>
                  <a:lnTo>
                    <a:pt x="639" y="160"/>
                  </a:lnTo>
                  <a:lnTo>
                    <a:pt x="440" y="679"/>
                  </a:lnTo>
                  <a:lnTo>
                    <a:pt x="440" y="719"/>
                  </a:lnTo>
                  <a:lnTo>
                    <a:pt x="480" y="759"/>
                  </a:lnTo>
                  <a:lnTo>
                    <a:pt x="560" y="759"/>
                  </a:lnTo>
                  <a:lnTo>
                    <a:pt x="599" y="719"/>
                  </a:lnTo>
                  <a:lnTo>
                    <a:pt x="799" y="120"/>
                  </a:lnTo>
                  <a:lnTo>
                    <a:pt x="799" y="41"/>
                  </a:lnTo>
                  <a:lnTo>
                    <a:pt x="719" y="41"/>
                  </a:lnTo>
                  <a:lnTo>
                    <a:pt x="81"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9"/>
            <p:cNvSpPr/>
            <p:nvPr/>
          </p:nvSpPr>
          <p:spPr>
            <a:xfrm>
              <a:off x="5611375" y="2654500"/>
              <a:ext cx="19975" cy="18975"/>
            </a:xfrm>
            <a:custGeom>
              <a:rect b="b" l="l" r="r" t="t"/>
              <a:pathLst>
                <a:path extrusionOk="0" fill="none" h="759" w="799">
                  <a:moveTo>
                    <a:pt x="520" y="759"/>
                  </a:moveTo>
                  <a:lnTo>
                    <a:pt x="520" y="759"/>
                  </a:lnTo>
                  <a:lnTo>
                    <a:pt x="480" y="759"/>
                  </a:lnTo>
                  <a:lnTo>
                    <a:pt x="480" y="759"/>
                  </a:lnTo>
                  <a:lnTo>
                    <a:pt x="440" y="719"/>
                  </a:lnTo>
                  <a:lnTo>
                    <a:pt x="440" y="679"/>
                  </a:lnTo>
                  <a:lnTo>
                    <a:pt x="639" y="160"/>
                  </a:lnTo>
                  <a:lnTo>
                    <a:pt x="81" y="120"/>
                  </a:lnTo>
                  <a:lnTo>
                    <a:pt x="81" y="120"/>
                  </a:lnTo>
                  <a:lnTo>
                    <a:pt x="41" y="120"/>
                  </a:lnTo>
                  <a:lnTo>
                    <a:pt x="1" y="41"/>
                  </a:lnTo>
                  <a:lnTo>
                    <a:pt x="1" y="41"/>
                  </a:lnTo>
                  <a:lnTo>
                    <a:pt x="41" y="1"/>
                  </a:lnTo>
                  <a:lnTo>
                    <a:pt x="81" y="1"/>
                  </a:lnTo>
                  <a:lnTo>
                    <a:pt x="719" y="41"/>
                  </a:lnTo>
                  <a:lnTo>
                    <a:pt x="719" y="41"/>
                  </a:lnTo>
                  <a:lnTo>
                    <a:pt x="799" y="41"/>
                  </a:lnTo>
                  <a:lnTo>
                    <a:pt x="799" y="41"/>
                  </a:lnTo>
                  <a:lnTo>
                    <a:pt x="799" y="120"/>
                  </a:lnTo>
                  <a:lnTo>
                    <a:pt x="599" y="719"/>
                  </a:lnTo>
                  <a:lnTo>
                    <a:pt x="599" y="719"/>
                  </a:lnTo>
                  <a:lnTo>
                    <a:pt x="560" y="759"/>
                  </a:lnTo>
                  <a:lnTo>
                    <a:pt x="520" y="759"/>
                  </a:lnTo>
                  <a:lnTo>
                    <a:pt x="520" y="75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9"/>
            <p:cNvSpPr/>
            <p:nvPr/>
          </p:nvSpPr>
          <p:spPr>
            <a:xfrm>
              <a:off x="5624350" y="26734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9"/>
            <p:cNvSpPr/>
            <p:nvPr/>
          </p:nvSpPr>
          <p:spPr>
            <a:xfrm>
              <a:off x="4857300" y="2753250"/>
              <a:ext cx="433925" cy="266350"/>
            </a:xfrm>
            <a:custGeom>
              <a:rect b="b" l="l" r="r" t="t"/>
              <a:pathLst>
                <a:path extrusionOk="0" h="10654" w="17357">
                  <a:moveTo>
                    <a:pt x="1078" y="1"/>
                  </a:moveTo>
                  <a:lnTo>
                    <a:pt x="839" y="80"/>
                  </a:lnTo>
                  <a:lnTo>
                    <a:pt x="639" y="200"/>
                  </a:lnTo>
                  <a:lnTo>
                    <a:pt x="440" y="320"/>
                  </a:lnTo>
                  <a:lnTo>
                    <a:pt x="280" y="519"/>
                  </a:lnTo>
                  <a:lnTo>
                    <a:pt x="161" y="719"/>
                  </a:lnTo>
                  <a:lnTo>
                    <a:pt x="81" y="958"/>
                  </a:lnTo>
                  <a:lnTo>
                    <a:pt x="81" y="1237"/>
                  </a:lnTo>
                  <a:lnTo>
                    <a:pt x="41" y="3990"/>
                  </a:lnTo>
                  <a:lnTo>
                    <a:pt x="1" y="9536"/>
                  </a:lnTo>
                  <a:lnTo>
                    <a:pt x="1" y="9736"/>
                  </a:lnTo>
                  <a:lnTo>
                    <a:pt x="41" y="9935"/>
                  </a:lnTo>
                  <a:lnTo>
                    <a:pt x="161" y="10095"/>
                  </a:lnTo>
                  <a:lnTo>
                    <a:pt x="280" y="10254"/>
                  </a:lnTo>
                  <a:lnTo>
                    <a:pt x="400" y="10374"/>
                  </a:lnTo>
                  <a:lnTo>
                    <a:pt x="599" y="10454"/>
                  </a:lnTo>
                  <a:lnTo>
                    <a:pt x="759" y="10534"/>
                  </a:lnTo>
                  <a:lnTo>
                    <a:pt x="959" y="10534"/>
                  </a:lnTo>
                  <a:lnTo>
                    <a:pt x="3073" y="10574"/>
                  </a:lnTo>
                  <a:lnTo>
                    <a:pt x="10734" y="10653"/>
                  </a:lnTo>
                  <a:lnTo>
                    <a:pt x="13526" y="10653"/>
                  </a:lnTo>
                  <a:lnTo>
                    <a:pt x="13726" y="10574"/>
                  </a:lnTo>
                  <a:lnTo>
                    <a:pt x="13886" y="10494"/>
                  </a:lnTo>
                  <a:lnTo>
                    <a:pt x="14045" y="10374"/>
                  </a:lnTo>
                  <a:lnTo>
                    <a:pt x="14165" y="10215"/>
                  </a:lnTo>
                  <a:lnTo>
                    <a:pt x="14245" y="10055"/>
                  </a:lnTo>
                  <a:lnTo>
                    <a:pt x="14324" y="9855"/>
                  </a:lnTo>
                  <a:lnTo>
                    <a:pt x="14324" y="9656"/>
                  </a:lnTo>
                  <a:lnTo>
                    <a:pt x="14324" y="9257"/>
                  </a:lnTo>
                  <a:lnTo>
                    <a:pt x="15681" y="9297"/>
                  </a:lnTo>
                  <a:lnTo>
                    <a:pt x="17357" y="9337"/>
                  </a:lnTo>
                  <a:lnTo>
                    <a:pt x="15681" y="8260"/>
                  </a:lnTo>
                  <a:lnTo>
                    <a:pt x="14324" y="7422"/>
                  </a:lnTo>
                  <a:lnTo>
                    <a:pt x="14324" y="1198"/>
                  </a:lnTo>
                  <a:lnTo>
                    <a:pt x="14324" y="998"/>
                  </a:lnTo>
                  <a:lnTo>
                    <a:pt x="14245" y="799"/>
                  </a:lnTo>
                  <a:lnTo>
                    <a:pt x="14165" y="639"/>
                  </a:lnTo>
                  <a:lnTo>
                    <a:pt x="14045" y="479"/>
                  </a:lnTo>
                  <a:lnTo>
                    <a:pt x="13886" y="360"/>
                  </a:lnTo>
                  <a:lnTo>
                    <a:pt x="13726" y="280"/>
                  </a:lnTo>
                  <a:lnTo>
                    <a:pt x="13566" y="200"/>
                  </a:lnTo>
                  <a:lnTo>
                    <a:pt x="13207" y="200"/>
                  </a:lnTo>
                  <a:lnTo>
                    <a:pt x="11891" y="160"/>
                  </a:lnTo>
                  <a:lnTo>
                    <a:pt x="2674"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9"/>
            <p:cNvSpPr/>
            <p:nvPr/>
          </p:nvSpPr>
          <p:spPr>
            <a:xfrm>
              <a:off x="4857300" y="2753250"/>
              <a:ext cx="433925" cy="266350"/>
            </a:xfrm>
            <a:custGeom>
              <a:rect b="b" l="l" r="r" t="t"/>
              <a:pathLst>
                <a:path extrusionOk="0" fill="none" h="10654" w="17357">
                  <a:moveTo>
                    <a:pt x="17357" y="9337"/>
                  </a:moveTo>
                  <a:lnTo>
                    <a:pt x="15681" y="9297"/>
                  </a:lnTo>
                  <a:lnTo>
                    <a:pt x="14324" y="9257"/>
                  </a:lnTo>
                  <a:lnTo>
                    <a:pt x="14324" y="9656"/>
                  </a:lnTo>
                  <a:lnTo>
                    <a:pt x="14324" y="9656"/>
                  </a:lnTo>
                  <a:lnTo>
                    <a:pt x="14324" y="9855"/>
                  </a:lnTo>
                  <a:lnTo>
                    <a:pt x="14245" y="10055"/>
                  </a:lnTo>
                  <a:lnTo>
                    <a:pt x="14165" y="10215"/>
                  </a:lnTo>
                  <a:lnTo>
                    <a:pt x="14045" y="10374"/>
                  </a:lnTo>
                  <a:lnTo>
                    <a:pt x="13886" y="10494"/>
                  </a:lnTo>
                  <a:lnTo>
                    <a:pt x="13726" y="10574"/>
                  </a:lnTo>
                  <a:lnTo>
                    <a:pt x="13526" y="10653"/>
                  </a:lnTo>
                  <a:lnTo>
                    <a:pt x="13327" y="10653"/>
                  </a:lnTo>
                  <a:lnTo>
                    <a:pt x="13207" y="10653"/>
                  </a:lnTo>
                  <a:lnTo>
                    <a:pt x="11891" y="10653"/>
                  </a:lnTo>
                  <a:lnTo>
                    <a:pt x="10734" y="10653"/>
                  </a:lnTo>
                  <a:lnTo>
                    <a:pt x="3073" y="10574"/>
                  </a:lnTo>
                  <a:lnTo>
                    <a:pt x="959" y="10534"/>
                  </a:lnTo>
                  <a:lnTo>
                    <a:pt x="959" y="10534"/>
                  </a:lnTo>
                  <a:lnTo>
                    <a:pt x="759" y="10534"/>
                  </a:lnTo>
                  <a:lnTo>
                    <a:pt x="599" y="10454"/>
                  </a:lnTo>
                  <a:lnTo>
                    <a:pt x="400" y="10374"/>
                  </a:lnTo>
                  <a:lnTo>
                    <a:pt x="280" y="10254"/>
                  </a:lnTo>
                  <a:lnTo>
                    <a:pt x="161" y="10095"/>
                  </a:lnTo>
                  <a:lnTo>
                    <a:pt x="41" y="9935"/>
                  </a:lnTo>
                  <a:lnTo>
                    <a:pt x="1" y="9736"/>
                  </a:lnTo>
                  <a:lnTo>
                    <a:pt x="1" y="9536"/>
                  </a:lnTo>
                  <a:lnTo>
                    <a:pt x="41" y="3990"/>
                  </a:lnTo>
                  <a:lnTo>
                    <a:pt x="81" y="1237"/>
                  </a:lnTo>
                  <a:lnTo>
                    <a:pt x="81" y="1237"/>
                  </a:lnTo>
                  <a:lnTo>
                    <a:pt x="81" y="958"/>
                  </a:lnTo>
                  <a:lnTo>
                    <a:pt x="161" y="719"/>
                  </a:lnTo>
                  <a:lnTo>
                    <a:pt x="280" y="519"/>
                  </a:lnTo>
                  <a:lnTo>
                    <a:pt x="440" y="320"/>
                  </a:lnTo>
                  <a:lnTo>
                    <a:pt x="639" y="200"/>
                  </a:lnTo>
                  <a:lnTo>
                    <a:pt x="839" y="80"/>
                  </a:lnTo>
                  <a:lnTo>
                    <a:pt x="1078" y="1"/>
                  </a:lnTo>
                  <a:lnTo>
                    <a:pt x="1318" y="1"/>
                  </a:lnTo>
                  <a:lnTo>
                    <a:pt x="2674" y="1"/>
                  </a:lnTo>
                  <a:lnTo>
                    <a:pt x="11891" y="160"/>
                  </a:lnTo>
                  <a:lnTo>
                    <a:pt x="13207" y="200"/>
                  </a:lnTo>
                  <a:lnTo>
                    <a:pt x="13287" y="200"/>
                  </a:lnTo>
                  <a:lnTo>
                    <a:pt x="13367" y="200"/>
                  </a:lnTo>
                  <a:lnTo>
                    <a:pt x="13367" y="200"/>
                  </a:lnTo>
                  <a:lnTo>
                    <a:pt x="13566" y="200"/>
                  </a:lnTo>
                  <a:lnTo>
                    <a:pt x="13726" y="280"/>
                  </a:lnTo>
                  <a:lnTo>
                    <a:pt x="13886" y="360"/>
                  </a:lnTo>
                  <a:lnTo>
                    <a:pt x="14045" y="479"/>
                  </a:lnTo>
                  <a:lnTo>
                    <a:pt x="14165" y="639"/>
                  </a:lnTo>
                  <a:lnTo>
                    <a:pt x="14245" y="799"/>
                  </a:lnTo>
                  <a:lnTo>
                    <a:pt x="14324" y="998"/>
                  </a:lnTo>
                  <a:lnTo>
                    <a:pt x="14324" y="1198"/>
                  </a:lnTo>
                  <a:lnTo>
                    <a:pt x="14324" y="7422"/>
                  </a:lnTo>
                  <a:lnTo>
                    <a:pt x="15681" y="8260"/>
                  </a:lnTo>
                  <a:lnTo>
                    <a:pt x="17357" y="933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9"/>
            <p:cNvSpPr/>
            <p:nvPr/>
          </p:nvSpPr>
          <p:spPr>
            <a:xfrm>
              <a:off x="5291200" y="29866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9"/>
            <p:cNvSpPr/>
            <p:nvPr/>
          </p:nvSpPr>
          <p:spPr>
            <a:xfrm>
              <a:off x="4954075" y="2795150"/>
              <a:ext cx="179550" cy="179575"/>
            </a:xfrm>
            <a:custGeom>
              <a:rect b="b" l="l" r="r" t="t"/>
              <a:pathLst>
                <a:path extrusionOk="0" h="7183" w="7182">
                  <a:moveTo>
                    <a:pt x="3591" y="80"/>
                  </a:moveTo>
                  <a:lnTo>
                    <a:pt x="4149" y="120"/>
                  </a:lnTo>
                  <a:lnTo>
                    <a:pt x="4708" y="240"/>
                  </a:lnTo>
                  <a:lnTo>
                    <a:pt x="5227" y="479"/>
                  </a:lnTo>
                  <a:lnTo>
                    <a:pt x="5706" y="798"/>
                  </a:lnTo>
                  <a:lnTo>
                    <a:pt x="5985" y="998"/>
                  </a:lnTo>
                  <a:lnTo>
                    <a:pt x="6224" y="1237"/>
                  </a:lnTo>
                  <a:lnTo>
                    <a:pt x="6424" y="1517"/>
                  </a:lnTo>
                  <a:lnTo>
                    <a:pt x="6623" y="1796"/>
                  </a:lnTo>
                  <a:lnTo>
                    <a:pt x="6783" y="2115"/>
                  </a:lnTo>
                  <a:lnTo>
                    <a:pt x="6902" y="2434"/>
                  </a:lnTo>
                  <a:lnTo>
                    <a:pt x="6982" y="2753"/>
                  </a:lnTo>
                  <a:lnTo>
                    <a:pt x="7062" y="3112"/>
                  </a:lnTo>
                  <a:lnTo>
                    <a:pt x="7102" y="3472"/>
                  </a:lnTo>
                  <a:lnTo>
                    <a:pt x="7102" y="3791"/>
                  </a:lnTo>
                  <a:lnTo>
                    <a:pt x="7062" y="4150"/>
                  </a:lnTo>
                  <a:lnTo>
                    <a:pt x="6982" y="4469"/>
                  </a:lnTo>
                  <a:lnTo>
                    <a:pt x="6863" y="4788"/>
                  </a:lnTo>
                  <a:lnTo>
                    <a:pt x="6743" y="5107"/>
                  </a:lnTo>
                  <a:lnTo>
                    <a:pt x="6583" y="5427"/>
                  </a:lnTo>
                  <a:lnTo>
                    <a:pt x="6384" y="5706"/>
                  </a:lnTo>
                  <a:lnTo>
                    <a:pt x="6224" y="5905"/>
                  </a:lnTo>
                  <a:lnTo>
                    <a:pt x="6025" y="6105"/>
                  </a:lnTo>
                  <a:lnTo>
                    <a:pt x="5785" y="6304"/>
                  </a:lnTo>
                  <a:lnTo>
                    <a:pt x="5506" y="6504"/>
                  </a:lnTo>
                  <a:lnTo>
                    <a:pt x="5267" y="6663"/>
                  </a:lnTo>
                  <a:lnTo>
                    <a:pt x="4947" y="6783"/>
                  </a:lnTo>
                  <a:lnTo>
                    <a:pt x="4668" y="6903"/>
                  </a:lnTo>
                  <a:lnTo>
                    <a:pt x="4349" y="6983"/>
                  </a:lnTo>
                  <a:lnTo>
                    <a:pt x="4070" y="7062"/>
                  </a:lnTo>
                  <a:lnTo>
                    <a:pt x="3711" y="7102"/>
                  </a:lnTo>
                  <a:lnTo>
                    <a:pt x="3352" y="7062"/>
                  </a:lnTo>
                  <a:lnTo>
                    <a:pt x="3032" y="7062"/>
                  </a:lnTo>
                  <a:lnTo>
                    <a:pt x="2673" y="6983"/>
                  </a:lnTo>
                  <a:lnTo>
                    <a:pt x="2354" y="6863"/>
                  </a:lnTo>
                  <a:lnTo>
                    <a:pt x="2035" y="6743"/>
                  </a:lnTo>
                  <a:lnTo>
                    <a:pt x="1756" y="6584"/>
                  </a:lnTo>
                  <a:lnTo>
                    <a:pt x="1436" y="6384"/>
                  </a:lnTo>
                  <a:lnTo>
                    <a:pt x="1117" y="6065"/>
                  </a:lnTo>
                  <a:lnTo>
                    <a:pt x="798" y="5746"/>
                  </a:lnTo>
                  <a:lnTo>
                    <a:pt x="559" y="5347"/>
                  </a:lnTo>
                  <a:lnTo>
                    <a:pt x="359" y="4988"/>
                  </a:lnTo>
                  <a:lnTo>
                    <a:pt x="200" y="4549"/>
                  </a:lnTo>
                  <a:lnTo>
                    <a:pt x="120" y="4110"/>
                  </a:lnTo>
                  <a:lnTo>
                    <a:pt x="80" y="3671"/>
                  </a:lnTo>
                  <a:lnTo>
                    <a:pt x="80" y="3232"/>
                  </a:lnTo>
                  <a:lnTo>
                    <a:pt x="3591" y="3631"/>
                  </a:lnTo>
                  <a:lnTo>
                    <a:pt x="3631" y="3591"/>
                  </a:lnTo>
                  <a:lnTo>
                    <a:pt x="3631" y="3551"/>
                  </a:lnTo>
                  <a:lnTo>
                    <a:pt x="3312" y="2594"/>
                  </a:lnTo>
                  <a:lnTo>
                    <a:pt x="2554" y="200"/>
                  </a:lnTo>
                  <a:lnTo>
                    <a:pt x="3072" y="120"/>
                  </a:lnTo>
                  <a:lnTo>
                    <a:pt x="3591" y="80"/>
                  </a:lnTo>
                  <a:close/>
                  <a:moveTo>
                    <a:pt x="3352" y="0"/>
                  </a:moveTo>
                  <a:lnTo>
                    <a:pt x="2913" y="40"/>
                  </a:lnTo>
                  <a:lnTo>
                    <a:pt x="2514" y="160"/>
                  </a:lnTo>
                  <a:lnTo>
                    <a:pt x="2474" y="200"/>
                  </a:lnTo>
                  <a:lnTo>
                    <a:pt x="3232" y="2514"/>
                  </a:lnTo>
                  <a:lnTo>
                    <a:pt x="3511" y="3511"/>
                  </a:lnTo>
                  <a:lnTo>
                    <a:pt x="80" y="3112"/>
                  </a:lnTo>
                  <a:lnTo>
                    <a:pt x="0" y="3152"/>
                  </a:lnTo>
                  <a:lnTo>
                    <a:pt x="0" y="3631"/>
                  </a:lnTo>
                  <a:lnTo>
                    <a:pt x="40" y="4110"/>
                  </a:lnTo>
                  <a:lnTo>
                    <a:pt x="120" y="4549"/>
                  </a:lnTo>
                  <a:lnTo>
                    <a:pt x="279" y="4988"/>
                  </a:lnTo>
                  <a:lnTo>
                    <a:pt x="479" y="5387"/>
                  </a:lnTo>
                  <a:lnTo>
                    <a:pt x="758" y="5786"/>
                  </a:lnTo>
                  <a:lnTo>
                    <a:pt x="1037" y="6105"/>
                  </a:lnTo>
                  <a:lnTo>
                    <a:pt x="1397" y="6424"/>
                  </a:lnTo>
                  <a:lnTo>
                    <a:pt x="1636" y="6584"/>
                  </a:lnTo>
                  <a:lnTo>
                    <a:pt x="1915" y="6743"/>
                  </a:lnTo>
                  <a:lnTo>
                    <a:pt x="2434" y="6983"/>
                  </a:lnTo>
                  <a:lnTo>
                    <a:pt x="2992" y="7102"/>
                  </a:lnTo>
                  <a:lnTo>
                    <a:pt x="3591" y="7182"/>
                  </a:lnTo>
                  <a:lnTo>
                    <a:pt x="4070" y="7142"/>
                  </a:lnTo>
                  <a:lnTo>
                    <a:pt x="4389" y="7062"/>
                  </a:lnTo>
                  <a:lnTo>
                    <a:pt x="4668" y="6983"/>
                  </a:lnTo>
                  <a:lnTo>
                    <a:pt x="4987" y="6863"/>
                  </a:lnTo>
                  <a:lnTo>
                    <a:pt x="5267" y="6743"/>
                  </a:lnTo>
                  <a:lnTo>
                    <a:pt x="5546" y="6584"/>
                  </a:lnTo>
                  <a:lnTo>
                    <a:pt x="5785" y="6384"/>
                  </a:lnTo>
                  <a:lnTo>
                    <a:pt x="6025" y="6185"/>
                  </a:lnTo>
                  <a:lnTo>
                    <a:pt x="6264" y="5945"/>
                  </a:lnTo>
                  <a:lnTo>
                    <a:pt x="6424" y="5746"/>
                  </a:lnTo>
                  <a:lnTo>
                    <a:pt x="6623" y="5466"/>
                  </a:lnTo>
                  <a:lnTo>
                    <a:pt x="6823" y="5147"/>
                  </a:lnTo>
                  <a:lnTo>
                    <a:pt x="6942" y="4828"/>
                  </a:lnTo>
                  <a:lnTo>
                    <a:pt x="7062" y="4509"/>
                  </a:lnTo>
                  <a:lnTo>
                    <a:pt x="7142" y="4150"/>
                  </a:lnTo>
                  <a:lnTo>
                    <a:pt x="7182" y="3791"/>
                  </a:lnTo>
                  <a:lnTo>
                    <a:pt x="7182" y="3432"/>
                  </a:lnTo>
                  <a:lnTo>
                    <a:pt x="7142" y="3112"/>
                  </a:lnTo>
                  <a:lnTo>
                    <a:pt x="7062" y="2753"/>
                  </a:lnTo>
                  <a:lnTo>
                    <a:pt x="6982" y="2394"/>
                  </a:lnTo>
                  <a:lnTo>
                    <a:pt x="6863" y="2075"/>
                  </a:lnTo>
                  <a:lnTo>
                    <a:pt x="6703" y="1756"/>
                  </a:lnTo>
                  <a:lnTo>
                    <a:pt x="6503" y="1477"/>
                  </a:lnTo>
                  <a:lnTo>
                    <a:pt x="6264" y="1197"/>
                  </a:lnTo>
                  <a:lnTo>
                    <a:pt x="6025" y="958"/>
                  </a:lnTo>
                  <a:lnTo>
                    <a:pt x="5745" y="719"/>
                  </a:lnTo>
                  <a:lnTo>
                    <a:pt x="5386" y="479"/>
                  </a:lnTo>
                  <a:lnTo>
                    <a:pt x="5027" y="280"/>
                  </a:lnTo>
                  <a:lnTo>
                    <a:pt x="4628" y="120"/>
                  </a:lnTo>
                  <a:lnTo>
                    <a:pt x="4189" y="40"/>
                  </a:lnTo>
                  <a:lnTo>
                    <a:pt x="379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9"/>
            <p:cNvSpPr/>
            <p:nvPr/>
          </p:nvSpPr>
          <p:spPr>
            <a:xfrm>
              <a:off x="4954075" y="2795150"/>
              <a:ext cx="179550" cy="179575"/>
            </a:xfrm>
            <a:custGeom>
              <a:rect b="b" l="l" r="r" t="t"/>
              <a:pathLst>
                <a:path extrusionOk="0" fill="none" h="7183" w="7182">
                  <a:moveTo>
                    <a:pt x="7142" y="3112"/>
                  </a:moveTo>
                  <a:lnTo>
                    <a:pt x="7142" y="3112"/>
                  </a:lnTo>
                  <a:lnTo>
                    <a:pt x="7062" y="2753"/>
                  </a:lnTo>
                  <a:lnTo>
                    <a:pt x="6982" y="2394"/>
                  </a:lnTo>
                  <a:lnTo>
                    <a:pt x="6863" y="2075"/>
                  </a:lnTo>
                  <a:lnTo>
                    <a:pt x="6703" y="1756"/>
                  </a:lnTo>
                  <a:lnTo>
                    <a:pt x="6503" y="1477"/>
                  </a:lnTo>
                  <a:lnTo>
                    <a:pt x="6264" y="1197"/>
                  </a:lnTo>
                  <a:lnTo>
                    <a:pt x="6025" y="958"/>
                  </a:lnTo>
                  <a:lnTo>
                    <a:pt x="5745" y="719"/>
                  </a:lnTo>
                  <a:lnTo>
                    <a:pt x="5745" y="719"/>
                  </a:lnTo>
                  <a:lnTo>
                    <a:pt x="5386" y="479"/>
                  </a:lnTo>
                  <a:lnTo>
                    <a:pt x="5027" y="280"/>
                  </a:lnTo>
                  <a:lnTo>
                    <a:pt x="4628" y="120"/>
                  </a:lnTo>
                  <a:lnTo>
                    <a:pt x="4189" y="40"/>
                  </a:lnTo>
                  <a:lnTo>
                    <a:pt x="3790" y="0"/>
                  </a:lnTo>
                  <a:lnTo>
                    <a:pt x="3352" y="0"/>
                  </a:lnTo>
                  <a:lnTo>
                    <a:pt x="2913" y="40"/>
                  </a:lnTo>
                  <a:lnTo>
                    <a:pt x="2514" y="160"/>
                  </a:lnTo>
                  <a:lnTo>
                    <a:pt x="2514" y="160"/>
                  </a:lnTo>
                  <a:lnTo>
                    <a:pt x="2474" y="200"/>
                  </a:lnTo>
                  <a:lnTo>
                    <a:pt x="3232" y="2514"/>
                  </a:lnTo>
                  <a:lnTo>
                    <a:pt x="3511" y="3511"/>
                  </a:lnTo>
                  <a:lnTo>
                    <a:pt x="80" y="3112"/>
                  </a:lnTo>
                  <a:lnTo>
                    <a:pt x="80" y="3112"/>
                  </a:lnTo>
                  <a:lnTo>
                    <a:pt x="0" y="3152"/>
                  </a:lnTo>
                  <a:lnTo>
                    <a:pt x="0" y="3152"/>
                  </a:lnTo>
                  <a:lnTo>
                    <a:pt x="0" y="3631"/>
                  </a:lnTo>
                  <a:lnTo>
                    <a:pt x="40" y="4110"/>
                  </a:lnTo>
                  <a:lnTo>
                    <a:pt x="120" y="4549"/>
                  </a:lnTo>
                  <a:lnTo>
                    <a:pt x="279" y="4988"/>
                  </a:lnTo>
                  <a:lnTo>
                    <a:pt x="479" y="5387"/>
                  </a:lnTo>
                  <a:lnTo>
                    <a:pt x="758" y="5786"/>
                  </a:lnTo>
                  <a:lnTo>
                    <a:pt x="1037" y="6105"/>
                  </a:lnTo>
                  <a:lnTo>
                    <a:pt x="1397" y="6424"/>
                  </a:lnTo>
                  <a:lnTo>
                    <a:pt x="1397" y="6424"/>
                  </a:lnTo>
                  <a:lnTo>
                    <a:pt x="1636" y="6584"/>
                  </a:lnTo>
                  <a:lnTo>
                    <a:pt x="1915" y="6743"/>
                  </a:lnTo>
                  <a:lnTo>
                    <a:pt x="2434" y="6983"/>
                  </a:lnTo>
                  <a:lnTo>
                    <a:pt x="2992" y="7102"/>
                  </a:lnTo>
                  <a:lnTo>
                    <a:pt x="3591" y="7182"/>
                  </a:lnTo>
                  <a:lnTo>
                    <a:pt x="3591" y="7182"/>
                  </a:lnTo>
                  <a:lnTo>
                    <a:pt x="4070" y="7142"/>
                  </a:lnTo>
                  <a:lnTo>
                    <a:pt x="4070" y="7142"/>
                  </a:lnTo>
                  <a:lnTo>
                    <a:pt x="4389" y="7062"/>
                  </a:lnTo>
                  <a:lnTo>
                    <a:pt x="4668" y="6983"/>
                  </a:lnTo>
                  <a:lnTo>
                    <a:pt x="4987" y="6863"/>
                  </a:lnTo>
                  <a:lnTo>
                    <a:pt x="5267" y="6743"/>
                  </a:lnTo>
                  <a:lnTo>
                    <a:pt x="5546" y="6584"/>
                  </a:lnTo>
                  <a:lnTo>
                    <a:pt x="5785" y="6384"/>
                  </a:lnTo>
                  <a:lnTo>
                    <a:pt x="6025" y="6185"/>
                  </a:lnTo>
                  <a:lnTo>
                    <a:pt x="6264" y="5945"/>
                  </a:lnTo>
                  <a:lnTo>
                    <a:pt x="6264" y="5945"/>
                  </a:lnTo>
                  <a:lnTo>
                    <a:pt x="6424" y="5746"/>
                  </a:lnTo>
                  <a:lnTo>
                    <a:pt x="6424" y="5746"/>
                  </a:lnTo>
                  <a:lnTo>
                    <a:pt x="6623" y="5466"/>
                  </a:lnTo>
                  <a:lnTo>
                    <a:pt x="6823" y="5147"/>
                  </a:lnTo>
                  <a:lnTo>
                    <a:pt x="6942" y="4828"/>
                  </a:lnTo>
                  <a:lnTo>
                    <a:pt x="7062" y="4509"/>
                  </a:lnTo>
                  <a:lnTo>
                    <a:pt x="7142" y="4150"/>
                  </a:lnTo>
                  <a:lnTo>
                    <a:pt x="7182" y="3791"/>
                  </a:lnTo>
                  <a:lnTo>
                    <a:pt x="7182" y="3432"/>
                  </a:lnTo>
                  <a:lnTo>
                    <a:pt x="7142" y="3112"/>
                  </a:lnTo>
                  <a:lnTo>
                    <a:pt x="7142" y="31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9"/>
            <p:cNvSpPr/>
            <p:nvPr/>
          </p:nvSpPr>
          <p:spPr>
            <a:xfrm>
              <a:off x="4956050" y="2797150"/>
              <a:ext cx="175575" cy="175575"/>
            </a:xfrm>
            <a:custGeom>
              <a:rect b="b" l="l" r="r" t="t"/>
              <a:pathLst>
                <a:path extrusionOk="0" fill="none" h="7023" w="7023">
                  <a:moveTo>
                    <a:pt x="6305" y="5626"/>
                  </a:moveTo>
                  <a:lnTo>
                    <a:pt x="6305" y="5626"/>
                  </a:lnTo>
                  <a:lnTo>
                    <a:pt x="6145" y="5825"/>
                  </a:lnTo>
                  <a:lnTo>
                    <a:pt x="6145" y="5825"/>
                  </a:lnTo>
                  <a:lnTo>
                    <a:pt x="5946" y="6025"/>
                  </a:lnTo>
                  <a:lnTo>
                    <a:pt x="5706" y="6224"/>
                  </a:lnTo>
                  <a:lnTo>
                    <a:pt x="5427" y="6424"/>
                  </a:lnTo>
                  <a:lnTo>
                    <a:pt x="5188" y="6583"/>
                  </a:lnTo>
                  <a:lnTo>
                    <a:pt x="4868" y="6703"/>
                  </a:lnTo>
                  <a:lnTo>
                    <a:pt x="4589" y="6823"/>
                  </a:lnTo>
                  <a:lnTo>
                    <a:pt x="4270" y="6903"/>
                  </a:lnTo>
                  <a:lnTo>
                    <a:pt x="3991" y="6982"/>
                  </a:lnTo>
                  <a:lnTo>
                    <a:pt x="3991" y="6982"/>
                  </a:lnTo>
                  <a:lnTo>
                    <a:pt x="3632" y="7022"/>
                  </a:lnTo>
                  <a:lnTo>
                    <a:pt x="3273" y="6982"/>
                  </a:lnTo>
                  <a:lnTo>
                    <a:pt x="2953" y="6982"/>
                  </a:lnTo>
                  <a:lnTo>
                    <a:pt x="2594" y="6903"/>
                  </a:lnTo>
                  <a:lnTo>
                    <a:pt x="2275" y="6783"/>
                  </a:lnTo>
                  <a:lnTo>
                    <a:pt x="1956" y="6663"/>
                  </a:lnTo>
                  <a:lnTo>
                    <a:pt x="1677" y="6504"/>
                  </a:lnTo>
                  <a:lnTo>
                    <a:pt x="1357" y="6304"/>
                  </a:lnTo>
                  <a:lnTo>
                    <a:pt x="1357" y="6304"/>
                  </a:lnTo>
                  <a:lnTo>
                    <a:pt x="1038" y="5985"/>
                  </a:lnTo>
                  <a:lnTo>
                    <a:pt x="719" y="5666"/>
                  </a:lnTo>
                  <a:lnTo>
                    <a:pt x="480" y="5267"/>
                  </a:lnTo>
                  <a:lnTo>
                    <a:pt x="280" y="4908"/>
                  </a:lnTo>
                  <a:lnTo>
                    <a:pt x="121" y="4469"/>
                  </a:lnTo>
                  <a:lnTo>
                    <a:pt x="41" y="4030"/>
                  </a:lnTo>
                  <a:lnTo>
                    <a:pt x="1" y="3591"/>
                  </a:lnTo>
                  <a:lnTo>
                    <a:pt x="1" y="3152"/>
                  </a:lnTo>
                  <a:lnTo>
                    <a:pt x="3512" y="3551"/>
                  </a:lnTo>
                  <a:lnTo>
                    <a:pt x="3512" y="3551"/>
                  </a:lnTo>
                  <a:lnTo>
                    <a:pt x="3552" y="3511"/>
                  </a:lnTo>
                  <a:lnTo>
                    <a:pt x="3552" y="3511"/>
                  </a:lnTo>
                  <a:lnTo>
                    <a:pt x="3552" y="3471"/>
                  </a:lnTo>
                  <a:lnTo>
                    <a:pt x="3233" y="2514"/>
                  </a:lnTo>
                  <a:lnTo>
                    <a:pt x="2475" y="120"/>
                  </a:lnTo>
                  <a:lnTo>
                    <a:pt x="2475" y="120"/>
                  </a:lnTo>
                  <a:lnTo>
                    <a:pt x="2993" y="40"/>
                  </a:lnTo>
                  <a:lnTo>
                    <a:pt x="3512" y="0"/>
                  </a:lnTo>
                  <a:lnTo>
                    <a:pt x="3512" y="0"/>
                  </a:lnTo>
                  <a:lnTo>
                    <a:pt x="4070" y="40"/>
                  </a:lnTo>
                  <a:lnTo>
                    <a:pt x="4629" y="160"/>
                  </a:lnTo>
                  <a:lnTo>
                    <a:pt x="5148" y="399"/>
                  </a:lnTo>
                  <a:lnTo>
                    <a:pt x="5627" y="718"/>
                  </a:lnTo>
                  <a:lnTo>
                    <a:pt x="5627" y="718"/>
                  </a:lnTo>
                  <a:lnTo>
                    <a:pt x="5906" y="918"/>
                  </a:lnTo>
                  <a:lnTo>
                    <a:pt x="6145" y="1157"/>
                  </a:lnTo>
                  <a:lnTo>
                    <a:pt x="6345" y="1437"/>
                  </a:lnTo>
                  <a:lnTo>
                    <a:pt x="6544" y="1716"/>
                  </a:lnTo>
                  <a:lnTo>
                    <a:pt x="6704" y="2035"/>
                  </a:lnTo>
                  <a:lnTo>
                    <a:pt x="6823" y="2354"/>
                  </a:lnTo>
                  <a:lnTo>
                    <a:pt x="6903" y="2673"/>
                  </a:lnTo>
                  <a:lnTo>
                    <a:pt x="6983" y="3032"/>
                  </a:lnTo>
                  <a:lnTo>
                    <a:pt x="6983" y="3032"/>
                  </a:lnTo>
                  <a:lnTo>
                    <a:pt x="7023" y="3392"/>
                  </a:lnTo>
                  <a:lnTo>
                    <a:pt x="7023" y="3711"/>
                  </a:lnTo>
                  <a:lnTo>
                    <a:pt x="6983" y="4070"/>
                  </a:lnTo>
                  <a:lnTo>
                    <a:pt x="6903" y="4389"/>
                  </a:lnTo>
                  <a:lnTo>
                    <a:pt x="6784" y="4708"/>
                  </a:lnTo>
                  <a:lnTo>
                    <a:pt x="6664" y="5027"/>
                  </a:lnTo>
                  <a:lnTo>
                    <a:pt x="6504" y="5347"/>
                  </a:lnTo>
                  <a:lnTo>
                    <a:pt x="6305" y="5626"/>
                  </a:lnTo>
                  <a:lnTo>
                    <a:pt x="6305" y="562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9"/>
            <p:cNvSpPr/>
            <p:nvPr/>
          </p:nvSpPr>
          <p:spPr>
            <a:xfrm>
              <a:off x="5113650" y="29377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9"/>
            <p:cNvSpPr/>
            <p:nvPr/>
          </p:nvSpPr>
          <p:spPr>
            <a:xfrm>
              <a:off x="4949075" y="2794150"/>
              <a:ext cx="88800" cy="85800"/>
            </a:xfrm>
            <a:custGeom>
              <a:rect b="b" l="l" r="r" t="t"/>
              <a:pathLst>
                <a:path extrusionOk="0" h="3432" w="3552">
                  <a:moveTo>
                    <a:pt x="2474" y="0"/>
                  </a:moveTo>
                  <a:lnTo>
                    <a:pt x="1956" y="200"/>
                  </a:lnTo>
                  <a:lnTo>
                    <a:pt x="1517" y="479"/>
                  </a:lnTo>
                  <a:lnTo>
                    <a:pt x="1078" y="838"/>
                  </a:lnTo>
                  <a:lnTo>
                    <a:pt x="719" y="1237"/>
                  </a:lnTo>
                  <a:lnTo>
                    <a:pt x="439" y="1636"/>
                  </a:lnTo>
                  <a:lnTo>
                    <a:pt x="200" y="2075"/>
                  </a:lnTo>
                  <a:lnTo>
                    <a:pt x="80" y="2514"/>
                  </a:lnTo>
                  <a:lnTo>
                    <a:pt x="1" y="2993"/>
                  </a:lnTo>
                  <a:lnTo>
                    <a:pt x="3552" y="3432"/>
                  </a:lnTo>
                  <a:lnTo>
                    <a:pt x="2474"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9"/>
            <p:cNvSpPr/>
            <p:nvPr/>
          </p:nvSpPr>
          <p:spPr>
            <a:xfrm>
              <a:off x="4949075" y="2794150"/>
              <a:ext cx="88800" cy="85800"/>
            </a:xfrm>
            <a:custGeom>
              <a:rect b="b" l="l" r="r" t="t"/>
              <a:pathLst>
                <a:path extrusionOk="0" fill="none" h="3432" w="3552">
                  <a:moveTo>
                    <a:pt x="2474" y="0"/>
                  </a:moveTo>
                  <a:lnTo>
                    <a:pt x="3552" y="3432"/>
                  </a:lnTo>
                  <a:lnTo>
                    <a:pt x="1" y="2993"/>
                  </a:lnTo>
                  <a:lnTo>
                    <a:pt x="1" y="2993"/>
                  </a:lnTo>
                  <a:lnTo>
                    <a:pt x="80" y="2514"/>
                  </a:lnTo>
                  <a:lnTo>
                    <a:pt x="200" y="2075"/>
                  </a:lnTo>
                  <a:lnTo>
                    <a:pt x="439" y="1636"/>
                  </a:lnTo>
                  <a:lnTo>
                    <a:pt x="719" y="1237"/>
                  </a:lnTo>
                  <a:lnTo>
                    <a:pt x="719" y="1237"/>
                  </a:lnTo>
                  <a:lnTo>
                    <a:pt x="1078" y="838"/>
                  </a:lnTo>
                  <a:lnTo>
                    <a:pt x="1517" y="479"/>
                  </a:lnTo>
                  <a:lnTo>
                    <a:pt x="1956" y="200"/>
                  </a:lnTo>
                  <a:lnTo>
                    <a:pt x="2474" y="0"/>
                  </a:lnTo>
                  <a:lnTo>
                    <a:pt x="247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9"/>
            <p:cNvSpPr/>
            <p:nvPr/>
          </p:nvSpPr>
          <p:spPr>
            <a:xfrm>
              <a:off x="5010925" y="27941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9"/>
            <p:cNvSpPr/>
            <p:nvPr/>
          </p:nvSpPr>
          <p:spPr>
            <a:xfrm>
              <a:off x="5334100" y="3008600"/>
              <a:ext cx="364100" cy="121725"/>
            </a:xfrm>
            <a:custGeom>
              <a:rect b="b" l="l" r="r" t="t"/>
              <a:pathLst>
                <a:path extrusionOk="0" h="4869" w="14564">
                  <a:moveTo>
                    <a:pt x="958" y="1"/>
                  </a:moveTo>
                  <a:lnTo>
                    <a:pt x="758" y="40"/>
                  </a:lnTo>
                  <a:lnTo>
                    <a:pt x="599" y="80"/>
                  </a:lnTo>
                  <a:lnTo>
                    <a:pt x="399" y="160"/>
                  </a:lnTo>
                  <a:lnTo>
                    <a:pt x="280" y="280"/>
                  </a:lnTo>
                  <a:lnTo>
                    <a:pt x="160" y="439"/>
                  </a:lnTo>
                  <a:lnTo>
                    <a:pt x="80" y="599"/>
                  </a:lnTo>
                  <a:lnTo>
                    <a:pt x="0" y="759"/>
                  </a:lnTo>
                  <a:lnTo>
                    <a:pt x="0" y="958"/>
                  </a:lnTo>
                  <a:lnTo>
                    <a:pt x="0" y="2514"/>
                  </a:lnTo>
                  <a:lnTo>
                    <a:pt x="0" y="2714"/>
                  </a:lnTo>
                  <a:lnTo>
                    <a:pt x="80" y="2873"/>
                  </a:lnTo>
                  <a:lnTo>
                    <a:pt x="160" y="3033"/>
                  </a:lnTo>
                  <a:lnTo>
                    <a:pt x="280" y="3192"/>
                  </a:lnTo>
                  <a:lnTo>
                    <a:pt x="399" y="3312"/>
                  </a:lnTo>
                  <a:lnTo>
                    <a:pt x="599" y="3392"/>
                  </a:lnTo>
                  <a:lnTo>
                    <a:pt x="758" y="3432"/>
                  </a:lnTo>
                  <a:lnTo>
                    <a:pt x="958" y="3472"/>
                  </a:lnTo>
                  <a:lnTo>
                    <a:pt x="1995" y="3472"/>
                  </a:lnTo>
                  <a:lnTo>
                    <a:pt x="1556" y="4868"/>
                  </a:lnTo>
                  <a:lnTo>
                    <a:pt x="1556" y="4868"/>
                  </a:lnTo>
                  <a:lnTo>
                    <a:pt x="2993" y="3472"/>
                  </a:lnTo>
                  <a:lnTo>
                    <a:pt x="13606" y="3472"/>
                  </a:lnTo>
                  <a:lnTo>
                    <a:pt x="13805" y="3432"/>
                  </a:lnTo>
                  <a:lnTo>
                    <a:pt x="13965" y="3392"/>
                  </a:lnTo>
                  <a:lnTo>
                    <a:pt x="14124" y="3312"/>
                  </a:lnTo>
                  <a:lnTo>
                    <a:pt x="14284" y="3192"/>
                  </a:lnTo>
                  <a:lnTo>
                    <a:pt x="14403" y="3033"/>
                  </a:lnTo>
                  <a:lnTo>
                    <a:pt x="14483" y="2873"/>
                  </a:lnTo>
                  <a:lnTo>
                    <a:pt x="14523" y="2714"/>
                  </a:lnTo>
                  <a:lnTo>
                    <a:pt x="14563" y="2514"/>
                  </a:lnTo>
                  <a:lnTo>
                    <a:pt x="14563" y="958"/>
                  </a:lnTo>
                  <a:lnTo>
                    <a:pt x="14523" y="759"/>
                  </a:lnTo>
                  <a:lnTo>
                    <a:pt x="14483" y="599"/>
                  </a:lnTo>
                  <a:lnTo>
                    <a:pt x="14403" y="439"/>
                  </a:lnTo>
                  <a:lnTo>
                    <a:pt x="14284" y="280"/>
                  </a:lnTo>
                  <a:lnTo>
                    <a:pt x="14124" y="160"/>
                  </a:lnTo>
                  <a:lnTo>
                    <a:pt x="13965" y="80"/>
                  </a:lnTo>
                  <a:lnTo>
                    <a:pt x="13805" y="40"/>
                  </a:lnTo>
                  <a:lnTo>
                    <a:pt x="13606"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9"/>
            <p:cNvSpPr/>
            <p:nvPr/>
          </p:nvSpPr>
          <p:spPr>
            <a:xfrm>
              <a:off x="5334100" y="3008600"/>
              <a:ext cx="364100" cy="121725"/>
            </a:xfrm>
            <a:custGeom>
              <a:rect b="b" l="l" r="r" t="t"/>
              <a:pathLst>
                <a:path extrusionOk="0" fill="none" h="4869" w="14564">
                  <a:moveTo>
                    <a:pt x="958" y="1"/>
                  </a:moveTo>
                  <a:lnTo>
                    <a:pt x="13606" y="1"/>
                  </a:lnTo>
                  <a:lnTo>
                    <a:pt x="13606" y="1"/>
                  </a:lnTo>
                  <a:lnTo>
                    <a:pt x="13805" y="40"/>
                  </a:lnTo>
                  <a:lnTo>
                    <a:pt x="13965" y="80"/>
                  </a:lnTo>
                  <a:lnTo>
                    <a:pt x="14124" y="160"/>
                  </a:lnTo>
                  <a:lnTo>
                    <a:pt x="14284" y="280"/>
                  </a:lnTo>
                  <a:lnTo>
                    <a:pt x="14403" y="439"/>
                  </a:lnTo>
                  <a:lnTo>
                    <a:pt x="14483" y="599"/>
                  </a:lnTo>
                  <a:lnTo>
                    <a:pt x="14523" y="759"/>
                  </a:lnTo>
                  <a:lnTo>
                    <a:pt x="14563" y="958"/>
                  </a:lnTo>
                  <a:lnTo>
                    <a:pt x="14563" y="2514"/>
                  </a:lnTo>
                  <a:lnTo>
                    <a:pt x="14563" y="2514"/>
                  </a:lnTo>
                  <a:lnTo>
                    <a:pt x="14523" y="2714"/>
                  </a:lnTo>
                  <a:lnTo>
                    <a:pt x="14483" y="2873"/>
                  </a:lnTo>
                  <a:lnTo>
                    <a:pt x="14403" y="3033"/>
                  </a:lnTo>
                  <a:lnTo>
                    <a:pt x="14284" y="3192"/>
                  </a:lnTo>
                  <a:lnTo>
                    <a:pt x="14124" y="3312"/>
                  </a:lnTo>
                  <a:lnTo>
                    <a:pt x="13965" y="3392"/>
                  </a:lnTo>
                  <a:lnTo>
                    <a:pt x="13805" y="3432"/>
                  </a:lnTo>
                  <a:lnTo>
                    <a:pt x="13606" y="3472"/>
                  </a:lnTo>
                  <a:lnTo>
                    <a:pt x="2993" y="3472"/>
                  </a:lnTo>
                  <a:lnTo>
                    <a:pt x="1556" y="4868"/>
                  </a:lnTo>
                  <a:lnTo>
                    <a:pt x="1995" y="3472"/>
                  </a:lnTo>
                  <a:lnTo>
                    <a:pt x="958" y="3472"/>
                  </a:lnTo>
                  <a:lnTo>
                    <a:pt x="958" y="3472"/>
                  </a:lnTo>
                  <a:lnTo>
                    <a:pt x="758" y="3432"/>
                  </a:lnTo>
                  <a:lnTo>
                    <a:pt x="599" y="3392"/>
                  </a:lnTo>
                  <a:lnTo>
                    <a:pt x="399" y="3312"/>
                  </a:lnTo>
                  <a:lnTo>
                    <a:pt x="280" y="3192"/>
                  </a:lnTo>
                  <a:lnTo>
                    <a:pt x="160" y="3033"/>
                  </a:lnTo>
                  <a:lnTo>
                    <a:pt x="80" y="2873"/>
                  </a:lnTo>
                  <a:lnTo>
                    <a:pt x="0" y="2714"/>
                  </a:lnTo>
                  <a:lnTo>
                    <a:pt x="0" y="2514"/>
                  </a:lnTo>
                  <a:lnTo>
                    <a:pt x="0" y="958"/>
                  </a:lnTo>
                  <a:lnTo>
                    <a:pt x="0" y="958"/>
                  </a:lnTo>
                  <a:lnTo>
                    <a:pt x="0" y="759"/>
                  </a:lnTo>
                  <a:lnTo>
                    <a:pt x="80" y="599"/>
                  </a:lnTo>
                  <a:lnTo>
                    <a:pt x="160" y="439"/>
                  </a:lnTo>
                  <a:lnTo>
                    <a:pt x="280" y="280"/>
                  </a:lnTo>
                  <a:lnTo>
                    <a:pt x="399" y="160"/>
                  </a:lnTo>
                  <a:lnTo>
                    <a:pt x="599" y="80"/>
                  </a:lnTo>
                  <a:lnTo>
                    <a:pt x="758" y="40"/>
                  </a:lnTo>
                  <a:lnTo>
                    <a:pt x="958" y="1"/>
                  </a:lnTo>
                  <a:lnTo>
                    <a:pt x="95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9"/>
            <p:cNvSpPr/>
            <p:nvPr/>
          </p:nvSpPr>
          <p:spPr>
            <a:xfrm>
              <a:off x="5358025" y="30086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9"/>
            <p:cNvSpPr/>
            <p:nvPr/>
          </p:nvSpPr>
          <p:spPr>
            <a:xfrm>
              <a:off x="5386950" y="3030550"/>
              <a:ext cx="257375" cy="4000"/>
            </a:xfrm>
            <a:custGeom>
              <a:rect b="b" l="l" r="r" t="t"/>
              <a:pathLst>
                <a:path extrusionOk="0" h="160" w="10295">
                  <a:moveTo>
                    <a:pt x="81" y="0"/>
                  </a:moveTo>
                  <a:lnTo>
                    <a:pt x="41" y="40"/>
                  </a:lnTo>
                  <a:lnTo>
                    <a:pt x="1" y="80"/>
                  </a:lnTo>
                  <a:lnTo>
                    <a:pt x="41" y="160"/>
                  </a:lnTo>
                  <a:lnTo>
                    <a:pt x="10255" y="160"/>
                  </a:lnTo>
                  <a:lnTo>
                    <a:pt x="10295" y="80"/>
                  </a:lnTo>
                  <a:lnTo>
                    <a:pt x="10255" y="40"/>
                  </a:lnTo>
                  <a:lnTo>
                    <a:pt x="1021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9"/>
            <p:cNvSpPr/>
            <p:nvPr/>
          </p:nvSpPr>
          <p:spPr>
            <a:xfrm>
              <a:off x="5386950" y="3030550"/>
              <a:ext cx="257375" cy="4000"/>
            </a:xfrm>
            <a:custGeom>
              <a:rect b="b" l="l" r="r" t="t"/>
              <a:pathLst>
                <a:path extrusionOk="0" fill="none" h="160" w="10295">
                  <a:moveTo>
                    <a:pt x="10215" y="160"/>
                  </a:moveTo>
                  <a:lnTo>
                    <a:pt x="81" y="160"/>
                  </a:lnTo>
                  <a:lnTo>
                    <a:pt x="81" y="160"/>
                  </a:lnTo>
                  <a:lnTo>
                    <a:pt x="41" y="160"/>
                  </a:lnTo>
                  <a:lnTo>
                    <a:pt x="1" y="80"/>
                  </a:lnTo>
                  <a:lnTo>
                    <a:pt x="1" y="80"/>
                  </a:lnTo>
                  <a:lnTo>
                    <a:pt x="41" y="40"/>
                  </a:lnTo>
                  <a:lnTo>
                    <a:pt x="81" y="0"/>
                  </a:lnTo>
                  <a:lnTo>
                    <a:pt x="10215" y="0"/>
                  </a:lnTo>
                  <a:lnTo>
                    <a:pt x="10215" y="0"/>
                  </a:lnTo>
                  <a:lnTo>
                    <a:pt x="10255" y="40"/>
                  </a:lnTo>
                  <a:lnTo>
                    <a:pt x="10295" y="80"/>
                  </a:lnTo>
                  <a:lnTo>
                    <a:pt x="10295" y="80"/>
                  </a:lnTo>
                  <a:lnTo>
                    <a:pt x="10255" y="160"/>
                  </a:lnTo>
                  <a:lnTo>
                    <a:pt x="10215" y="160"/>
                  </a:lnTo>
                  <a:lnTo>
                    <a:pt x="10215"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9"/>
            <p:cNvSpPr/>
            <p:nvPr/>
          </p:nvSpPr>
          <p:spPr>
            <a:xfrm>
              <a:off x="5642300" y="30345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9"/>
            <p:cNvSpPr/>
            <p:nvPr/>
          </p:nvSpPr>
          <p:spPr>
            <a:xfrm>
              <a:off x="5386950" y="3043500"/>
              <a:ext cx="257375" cy="5025"/>
            </a:xfrm>
            <a:custGeom>
              <a:rect b="b" l="l" r="r" t="t"/>
              <a:pathLst>
                <a:path extrusionOk="0" h="201" w="10295">
                  <a:moveTo>
                    <a:pt x="81" y="1"/>
                  </a:moveTo>
                  <a:lnTo>
                    <a:pt x="41" y="41"/>
                  </a:lnTo>
                  <a:lnTo>
                    <a:pt x="1" y="81"/>
                  </a:lnTo>
                  <a:lnTo>
                    <a:pt x="41" y="161"/>
                  </a:lnTo>
                  <a:lnTo>
                    <a:pt x="81" y="200"/>
                  </a:lnTo>
                  <a:lnTo>
                    <a:pt x="10215" y="200"/>
                  </a:lnTo>
                  <a:lnTo>
                    <a:pt x="10255" y="161"/>
                  </a:lnTo>
                  <a:lnTo>
                    <a:pt x="10295" y="81"/>
                  </a:lnTo>
                  <a:lnTo>
                    <a:pt x="10255" y="41"/>
                  </a:lnTo>
                  <a:lnTo>
                    <a:pt x="1021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9"/>
            <p:cNvSpPr/>
            <p:nvPr/>
          </p:nvSpPr>
          <p:spPr>
            <a:xfrm>
              <a:off x="5386950" y="3043500"/>
              <a:ext cx="257375" cy="5025"/>
            </a:xfrm>
            <a:custGeom>
              <a:rect b="b" l="l" r="r" t="t"/>
              <a:pathLst>
                <a:path extrusionOk="0" fill="none" h="201" w="10295">
                  <a:moveTo>
                    <a:pt x="10215" y="200"/>
                  </a:moveTo>
                  <a:lnTo>
                    <a:pt x="81" y="200"/>
                  </a:lnTo>
                  <a:lnTo>
                    <a:pt x="81" y="200"/>
                  </a:lnTo>
                  <a:lnTo>
                    <a:pt x="41" y="161"/>
                  </a:lnTo>
                  <a:lnTo>
                    <a:pt x="1" y="81"/>
                  </a:lnTo>
                  <a:lnTo>
                    <a:pt x="1" y="81"/>
                  </a:lnTo>
                  <a:lnTo>
                    <a:pt x="41" y="41"/>
                  </a:lnTo>
                  <a:lnTo>
                    <a:pt x="81" y="1"/>
                  </a:lnTo>
                  <a:lnTo>
                    <a:pt x="10215" y="1"/>
                  </a:lnTo>
                  <a:lnTo>
                    <a:pt x="10215" y="1"/>
                  </a:lnTo>
                  <a:lnTo>
                    <a:pt x="10255" y="41"/>
                  </a:lnTo>
                  <a:lnTo>
                    <a:pt x="10295" y="81"/>
                  </a:lnTo>
                  <a:lnTo>
                    <a:pt x="10295" y="81"/>
                  </a:lnTo>
                  <a:lnTo>
                    <a:pt x="10255" y="161"/>
                  </a:lnTo>
                  <a:lnTo>
                    <a:pt x="10215" y="200"/>
                  </a:lnTo>
                  <a:lnTo>
                    <a:pt x="10215"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9"/>
            <p:cNvSpPr/>
            <p:nvPr/>
          </p:nvSpPr>
          <p:spPr>
            <a:xfrm>
              <a:off x="5642300" y="3048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9"/>
            <p:cNvSpPr/>
            <p:nvPr/>
          </p:nvSpPr>
          <p:spPr>
            <a:xfrm>
              <a:off x="5386950" y="3043500"/>
              <a:ext cx="257375" cy="5025"/>
            </a:xfrm>
            <a:custGeom>
              <a:rect b="b" l="l" r="r" t="t"/>
              <a:pathLst>
                <a:path extrusionOk="0" h="201" w="10295">
                  <a:moveTo>
                    <a:pt x="81" y="1"/>
                  </a:moveTo>
                  <a:lnTo>
                    <a:pt x="41" y="41"/>
                  </a:lnTo>
                  <a:lnTo>
                    <a:pt x="1" y="81"/>
                  </a:lnTo>
                  <a:lnTo>
                    <a:pt x="41" y="161"/>
                  </a:lnTo>
                  <a:lnTo>
                    <a:pt x="81" y="200"/>
                  </a:lnTo>
                  <a:lnTo>
                    <a:pt x="10215" y="200"/>
                  </a:lnTo>
                  <a:lnTo>
                    <a:pt x="10255" y="161"/>
                  </a:lnTo>
                  <a:lnTo>
                    <a:pt x="10295" y="81"/>
                  </a:lnTo>
                  <a:lnTo>
                    <a:pt x="10255" y="41"/>
                  </a:lnTo>
                  <a:lnTo>
                    <a:pt x="1021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9"/>
            <p:cNvSpPr/>
            <p:nvPr/>
          </p:nvSpPr>
          <p:spPr>
            <a:xfrm>
              <a:off x="5386950" y="3043500"/>
              <a:ext cx="257375" cy="5025"/>
            </a:xfrm>
            <a:custGeom>
              <a:rect b="b" l="l" r="r" t="t"/>
              <a:pathLst>
                <a:path extrusionOk="0" fill="none" h="201" w="10295">
                  <a:moveTo>
                    <a:pt x="10215" y="200"/>
                  </a:moveTo>
                  <a:lnTo>
                    <a:pt x="81" y="200"/>
                  </a:lnTo>
                  <a:lnTo>
                    <a:pt x="81" y="200"/>
                  </a:lnTo>
                  <a:lnTo>
                    <a:pt x="41" y="161"/>
                  </a:lnTo>
                  <a:lnTo>
                    <a:pt x="1" y="81"/>
                  </a:lnTo>
                  <a:lnTo>
                    <a:pt x="1" y="81"/>
                  </a:lnTo>
                  <a:lnTo>
                    <a:pt x="41" y="41"/>
                  </a:lnTo>
                  <a:lnTo>
                    <a:pt x="81" y="1"/>
                  </a:lnTo>
                  <a:lnTo>
                    <a:pt x="10215" y="1"/>
                  </a:lnTo>
                  <a:lnTo>
                    <a:pt x="10215" y="1"/>
                  </a:lnTo>
                  <a:lnTo>
                    <a:pt x="10255" y="41"/>
                  </a:lnTo>
                  <a:lnTo>
                    <a:pt x="10295" y="81"/>
                  </a:lnTo>
                  <a:lnTo>
                    <a:pt x="10295" y="81"/>
                  </a:lnTo>
                  <a:lnTo>
                    <a:pt x="10255" y="161"/>
                  </a:lnTo>
                  <a:lnTo>
                    <a:pt x="10215" y="200"/>
                  </a:lnTo>
                  <a:lnTo>
                    <a:pt x="10215" y="2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9"/>
            <p:cNvSpPr/>
            <p:nvPr/>
          </p:nvSpPr>
          <p:spPr>
            <a:xfrm>
              <a:off x="5642300" y="3048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9"/>
            <p:cNvSpPr/>
            <p:nvPr/>
          </p:nvSpPr>
          <p:spPr>
            <a:xfrm>
              <a:off x="5386950" y="3057475"/>
              <a:ext cx="257375" cy="4025"/>
            </a:xfrm>
            <a:custGeom>
              <a:rect b="b" l="l" r="r" t="t"/>
              <a:pathLst>
                <a:path extrusionOk="0" h="161" w="10295">
                  <a:moveTo>
                    <a:pt x="41" y="1"/>
                  </a:moveTo>
                  <a:lnTo>
                    <a:pt x="1" y="80"/>
                  </a:lnTo>
                  <a:lnTo>
                    <a:pt x="41" y="120"/>
                  </a:lnTo>
                  <a:lnTo>
                    <a:pt x="81" y="160"/>
                  </a:lnTo>
                  <a:lnTo>
                    <a:pt x="10215" y="160"/>
                  </a:lnTo>
                  <a:lnTo>
                    <a:pt x="10255" y="120"/>
                  </a:lnTo>
                  <a:lnTo>
                    <a:pt x="10295" y="80"/>
                  </a:lnTo>
                  <a:lnTo>
                    <a:pt x="1025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9"/>
            <p:cNvSpPr/>
            <p:nvPr/>
          </p:nvSpPr>
          <p:spPr>
            <a:xfrm>
              <a:off x="5386950" y="3057475"/>
              <a:ext cx="257375" cy="4025"/>
            </a:xfrm>
            <a:custGeom>
              <a:rect b="b" l="l" r="r" t="t"/>
              <a:pathLst>
                <a:path extrusionOk="0" fill="none" h="161" w="10295">
                  <a:moveTo>
                    <a:pt x="10215" y="160"/>
                  </a:moveTo>
                  <a:lnTo>
                    <a:pt x="81" y="160"/>
                  </a:lnTo>
                  <a:lnTo>
                    <a:pt x="81" y="160"/>
                  </a:lnTo>
                  <a:lnTo>
                    <a:pt x="41" y="120"/>
                  </a:lnTo>
                  <a:lnTo>
                    <a:pt x="1" y="80"/>
                  </a:lnTo>
                  <a:lnTo>
                    <a:pt x="1" y="80"/>
                  </a:lnTo>
                  <a:lnTo>
                    <a:pt x="41" y="1"/>
                  </a:lnTo>
                  <a:lnTo>
                    <a:pt x="81" y="1"/>
                  </a:lnTo>
                  <a:lnTo>
                    <a:pt x="10215" y="1"/>
                  </a:lnTo>
                  <a:lnTo>
                    <a:pt x="10215" y="1"/>
                  </a:lnTo>
                  <a:lnTo>
                    <a:pt x="10255" y="1"/>
                  </a:lnTo>
                  <a:lnTo>
                    <a:pt x="10295" y="80"/>
                  </a:lnTo>
                  <a:lnTo>
                    <a:pt x="10295" y="80"/>
                  </a:lnTo>
                  <a:lnTo>
                    <a:pt x="10255" y="120"/>
                  </a:lnTo>
                  <a:lnTo>
                    <a:pt x="10215" y="160"/>
                  </a:lnTo>
                  <a:lnTo>
                    <a:pt x="10215"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9"/>
            <p:cNvSpPr/>
            <p:nvPr/>
          </p:nvSpPr>
          <p:spPr>
            <a:xfrm>
              <a:off x="5642300" y="30614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9"/>
            <p:cNvSpPr/>
            <p:nvPr/>
          </p:nvSpPr>
          <p:spPr>
            <a:xfrm>
              <a:off x="5386950" y="3057475"/>
              <a:ext cx="257375" cy="4025"/>
            </a:xfrm>
            <a:custGeom>
              <a:rect b="b" l="l" r="r" t="t"/>
              <a:pathLst>
                <a:path extrusionOk="0" h="161" w="10295">
                  <a:moveTo>
                    <a:pt x="41" y="1"/>
                  </a:moveTo>
                  <a:lnTo>
                    <a:pt x="1" y="80"/>
                  </a:lnTo>
                  <a:lnTo>
                    <a:pt x="41" y="120"/>
                  </a:lnTo>
                  <a:lnTo>
                    <a:pt x="81" y="160"/>
                  </a:lnTo>
                  <a:lnTo>
                    <a:pt x="10215" y="160"/>
                  </a:lnTo>
                  <a:lnTo>
                    <a:pt x="10255" y="120"/>
                  </a:lnTo>
                  <a:lnTo>
                    <a:pt x="10295" y="80"/>
                  </a:lnTo>
                  <a:lnTo>
                    <a:pt x="1025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9"/>
            <p:cNvSpPr/>
            <p:nvPr/>
          </p:nvSpPr>
          <p:spPr>
            <a:xfrm>
              <a:off x="5386950" y="3057475"/>
              <a:ext cx="257375" cy="4025"/>
            </a:xfrm>
            <a:custGeom>
              <a:rect b="b" l="l" r="r" t="t"/>
              <a:pathLst>
                <a:path extrusionOk="0" fill="none" h="161" w="10295">
                  <a:moveTo>
                    <a:pt x="10215" y="160"/>
                  </a:moveTo>
                  <a:lnTo>
                    <a:pt x="81" y="160"/>
                  </a:lnTo>
                  <a:lnTo>
                    <a:pt x="81" y="160"/>
                  </a:lnTo>
                  <a:lnTo>
                    <a:pt x="41" y="120"/>
                  </a:lnTo>
                  <a:lnTo>
                    <a:pt x="1" y="80"/>
                  </a:lnTo>
                  <a:lnTo>
                    <a:pt x="1" y="80"/>
                  </a:lnTo>
                  <a:lnTo>
                    <a:pt x="41" y="1"/>
                  </a:lnTo>
                  <a:lnTo>
                    <a:pt x="81" y="1"/>
                  </a:lnTo>
                  <a:lnTo>
                    <a:pt x="10215" y="1"/>
                  </a:lnTo>
                  <a:lnTo>
                    <a:pt x="10215" y="1"/>
                  </a:lnTo>
                  <a:lnTo>
                    <a:pt x="10255" y="1"/>
                  </a:lnTo>
                  <a:lnTo>
                    <a:pt x="10295" y="80"/>
                  </a:lnTo>
                  <a:lnTo>
                    <a:pt x="10295" y="80"/>
                  </a:lnTo>
                  <a:lnTo>
                    <a:pt x="10255" y="120"/>
                  </a:lnTo>
                  <a:lnTo>
                    <a:pt x="10215" y="160"/>
                  </a:lnTo>
                  <a:lnTo>
                    <a:pt x="10215"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9"/>
            <p:cNvSpPr/>
            <p:nvPr/>
          </p:nvSpPr>
          <p:spPr>
            <a:xfrm>
              <a:off x="5642300" y="30614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9"/>
            <p:cNvSpPr/>
            <p:nvPr/>
          </p:nvSpPr>
          <p:spPr>
            <a:xfrm>
              <a:off x="5386950" y="3070450"/>
              <a:ext cx="257375" cy="4000"/>
            </a:xfrm>
            <a:custGeom>
              <a:rect b="b" l="l" r="r" t="t"/>
              <a:pathLst>
                <a:path extrusionOk="0" h="160" w="10295">
                  <a:moveTo>
                    <a:pt x="41" y="0"/>
                  </a:moveTo>
                  <a:lnTo>
                    <a:pt x="1" y="80"/>
                  </a:lnTo>
                  <a:lnTo>
                    <a:pt x="41" y="120"/>
                  </a:lnTo>
                  <a:lnTo>
                    <a:pt x="81" y="160"/>
                  </a:lnTo>
                  <a:lnTo>
                    <a:pt x="10215" y="160"/>
                  </a:lnTo>
                  <a:lnTo>
                    <a:pt x="10255" y="120"/>
                  </a:lnTo>
                  <a:lnTo>
                    <a:pt x="10295" y="80"/>
                  </a:lnTo>
                  <a:lnTo>
                    <a:pt x="1025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9"/>
            <p:cNvSpPr/>
            <p:nvPr/>
          </p:nvSpPr>
          <p:spPr>
            <a:xfrm>
              <a:off x="5386950" y="3070450"/>
              <a:ext cx="257375" cy="4000"/>
            </a:xfrm>
            <a:custGeom>
              <a:rect b="b" l="l" r="r" t="t"/>
              <a:pathLst>
                <a:path extrusionOk="0" fill="none" h="160" w="10295">
                  <a:moveTo>
                    <a:pt x="10215" y="160"/>
                  </a:moveTo>
                  <a:lnTo>
                    <a:pt x="81" y="160"/>
                  </a:lnTo>
                  <a:lnTo>
                    <a:pt x="81" y="160"/>
                  </a:lnTo>
                  <a:lnTo>
                    <a:pt x="41" y="120"/>
                  </a:lnTo>
                  <a:lnTo>
                    <a:pt x="1" y="80"/>
                  </a:lnTo>
                  <a:lnTo>
                    <a:pt x="1" y="80"/>
                  </a:lnTo>
                  <a:lnTo>
                    <a:pt x="41" y="0"/>
                  </a:lnTo>
                  <a:lnTo>
                    <a:pt x="81" y="0"/>
                  </a:lnTo>
                  <a:lnTo>
                    <a:pt x="10215" y="0"/>
                  </a:lnTo>
                  <a:lnTo>
                    <a:pt x="10215" y="0"/>
                  </a:lnTo>
                  <a:lnTo>
                    <a:pt x="10255" y="0"/>
                  </a:lnTo>
                  <a:lnTo>
                    <a:pt x="10295" y="80"/>
                  </a:lnTo>
                  <a:lnTo>
                    <a:pt x="10295" y="80"/>
                  </a:lnTo>
                  <a:lnTo>
                    <a:pt x="10255" y="120"/>
                  </a:lnTo>
                  <a:lnTo>
                    <a:pt x="10215" y="160"/>
                  </a:lnTo>
                  <a:lnTo>
                    <a:pt x="10215" y="1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9"/>
            <p:cNvSpPr/>
            <p:nvPr/>
          </p:nvSpPr>
          <p:spPr>
            <a:xfrm>
              <a:off x="5642300" y="307442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9"/>
            <p:cNvSpPr/>
            <p:nvPr/>
          </p:nvSpPr>
          <p:spPr>
            <a:xfrm>
              <a:off x="5127625" y="2451025"/>
              <a:ext cx="67850" cy="141675"/>
            </a:xfrm>
            <a:custGeom>
              <a:rect b="b" l="l" r="r" t="t"/>
              <a:pathLst>
                <a:path extrusionOk="0" h="5667" w="2714">
                  <a:moveTo>
                    <a:pt x="1397" y="1"/>
                  </a:moveTo>
                  <a:lnTo>
                    <a:pt x="1237" y="40"/>
                  </a:lnTo>
                  <a:lnTo>
                    <a:pt x="1157" y="120"/>
                  </a:lnTo>
                  <a:lnTo>
                    <a:pt x="1118" y="240"/>
                  </a:lnTo>
                  <a:lnTo>
                    <a:pt x="1078" y="400"/>
                  </a:lnTo>
                  <a:lnTo>
                    <a:pt x="1078" y="639"/>
                  </a:lnTo>
                  <a:lnTo>
                    <a:pt x="1078" y="679"/>
                  </a:lnTo>
                  <a:lnTo>
                    <a:pt x="719" y="799"/>
                  </a:lnTo>
                  <a:lnTo>
                    <a:pt x="559" y="878"/>
                  </a:lnTo>
                  <a:lnTo>
                    <a:pt x="439" y="998"/>
                  </a:lnTo>
                  <a:lnTo>
                    <a:pt x="320" y="1158"/>
                  </a:lnTo>
                  <a:lnTo>
                    <a:pt x="240" y="1277"/>
                  </a:lnTo>
                  <a:lnTo>
                    <a:pt x="200" y="1477"/>
                  </a:lnTo>
                  <a:lnTo>
                    <a:pt x="160" y="1676"/>
                  </a:lnTo>
                  <a:lnTo>
                    <a:pt x="200" y="1916"/>
                  </a:lnTo>
                  <a:lnTo>
                    <a:pt x="280" y="2155"/>
                  </a:lnTo>
                  <a:lnTo>
                    <a:pt x="359" y="2355"/>
                  </a:lnTo>
                  <a:lnTo>
                    <a:pt x="519" y="2514"/>
                  </a:lnTo>
                  <a:lnTo>
                    <a:pt x="679" y="2634"/>
                  </a:lnTo>
                  <a:lnTo>
                    <a:pt x="878" y="2754"/>
                  </a:lnTo>
                  <a:lnTo>
                    <a:pt x="1237" y="2913"/>
                  </a:lnTo>
                  <a:lnTo>
                    <a:pt x="1317" y="2953"/>
                  </a:lnTo>
                  <a:lnTo>
                    <a:pt x="1516" y="3033"/>
                  </a:lnTo>
                  <a:lnTo>
                    <a:pt x="1756" y="3153"/>
                  </a:lnTo>
                  <a:lnTo>
                    <a:pt x="1915" y="3312"/>
                  </a:lnTo>
                  <a:lnTo>
                    <a:pt x="2075" y="3512"/>
                  </a:lnTo>
                  <a:lnTo>
                    <a:pt x="2115" y="3631"/>
                  </a:lnTo>
                  <a:lnTo>
                    <a:pt x="2115" y="3751"/>
                  </a:lnTo>
                  <a:lnTo>
                    <a:pt x="2075" y="3911"/>
                  </a:lnTo>
                  <a:lnTo>
                    <a:pt x="2035" y="4030"/>
                  </a:lnTo>
                  <a:lnTo>
                    <a:pt x="1995" y="4110"/>
                  </a:lnTo>
                  <a:lnTo>
                    <a:pt x="1915" y="4190"/>
                  </a:lnTo>
                  <a:lnTo>
                    <a:pt x="1676" y="4310"/>
                  </a:lnTo>
                  <a:lnTo>
                    <a:pt x="1437" y="4349"/>
                  </a:lnTo>
                  <a:lnTo>
                    <a:pt x="1078" y="4349"/>
                  </a:lnTo>
                  <a:lnTo>
                    <a:pt x="878" y="4270"/>
                  </a:lnTo>
                  <a:lnTo>
                    <a:pt x="758" y="4230"/>
                  </a:lnTo>
                  <a:lnTo>
                    <a:pt x="679" y="4150"/>
                  </a:lnTo>
                  <a:lnTo>
                    <a:pt x="599" y="4030"/>
                  </a:lnTo>
                  <a:lnTo>
                    <a:pt x="599" y="3911"/>
                  </a:lnTo>
                  <a:lnTo>
                    <a:pt x="599" y="3751"/>
                  </a:lnTo>
                  <a:lnTo>
                    <a:pt x="639" y="3512"/>
                  </a:lnTo>
                  <a:lnTo>
                    <a:pt x="639" y="3392"/>
                  </a:lnTo>
                  <a:lnTo>
                    <a:pt x="559" y="3312"/>
                  </a:lnTo>
                  <a:lnTo>
                    <a:pt x="479" y="3232"/>
                  </a:lnTo>
                  <a:lnTo>
                    <a:pt x="240" y="3232"/>
                  </a:lnTo>
                  <a:lnTo>
                    <a:pt x="120" y="3272"/>
                  </a:lnTo>
                  <a:lnTo>
                    <a:pt x="80" y="3352"/>
                  </a:lnTo>
                  <a:lnTo>
                    <a:pt x="40" y="3472"/>
                  </a:lnTo>
                  <a:lnTo>
                    <a:pt x="0" y="3671"/>
                  </a:lnTo>
                  <a:lnTo>
                    <a:pt x="0" y="3950"/>
                  </a:lnTo>
                  <a:lnTo>
                    <a:pt x="0" y="4070"/>
                  </a:lnTo>
                  <a:lnTo>
                    <a:pt x="40" y="4230"/>
                  </a:lnTo>
                  <a:lnTo>
                    <a:pt x="160" y="4469"/>
                  </a:lnTo>
                  <a:lnTo>
                    <a:pt x="359" y="4669"/>
                  </a:lnTo>
                  <a:lnTo>
                    <a:pt x="599" y="4788"/>
                  </a:lnTo>
                  <a:lnTo>
                    <a:pt x="798" y="4868"/>
                  </a:lnTo>
                  <a:lnTo>
                    <a:pt x="1038" y="4908"/>
                  </a:lnTo>
                  <a:lnTo>
                    <a:pt x="1038" y="5427"/>
                  </a:lnTo>
                  <a:lnTo>
                    <a:pt x="1078" y="5546"/>
                  </a:lnTo>
                  <a:lnTo>
                    <a:pt x="1118" y="5586"/>
                  </a:lnTo>
                  <a:lnTo>
                    <a:pt x="1197" y="5626"/>
                  </a:lnTo>
                  <a:lnTo>
                    <a:pt x="1317" y="5666"/>
                  </a:lnTo>
                  <a:lnTo>
                    <a:pt x="1477" y="5626"/>
                  </a:lnTo>
                  <a:lnTo>
                    <a:pt x="1556" y="5546"/>
                  </a:lnTo>
                  <a:lnTo>
                    <a:pt x="1596" y="5427"/>
                  </a:lnTo>
                  <a:lnTo>
                    <a:pt x="1636" y="5267"/>
                  </a:lnTo>
                  <a:lnTo>
                    <a:pt x="1636" y="4908"/>
                  </a:lnTo>
                  <a:lnTo>
                    <a:pt x="1836" y="4868"/>
                  </a:lnTo>
                  <a:lnTo>
                    <a:pt x="2035" y="4788"/>
                  </a:lnTo>
                  <a:lnTo>
                    <a:pt x="2235" y="4669"/>
                  </a:lnTo>
                  <a:lnTo>
                    <a:pt x="2394" y="4549"/>
                  </a:lnTo>
                  <a:lnTo>
                    <a:pt x="2514" y="4389"/>
                  </a:lnTo>
                  <a:lnTo>
                    <a:pt x="2634" y="4190"/>
                  </a:lnTo>
                  <a:lnTo>
                    <a:pt x="2713" y="3990"/>
                  </a:lnTo>
                  <a:lnTo>
                    <a:pt x="2713" y="3751"/>
                  </a:lnTo>
                  <a:lnTo>
                    <a:pt x="2713" y="3512"/>
                  </a:lnTo>
                  <a:lnTo>
                    <a:pt x="2634" y="3312"/>
                  </a:lnTo>
                  <a:lnTo>
                    <a:pt x="2554" y="3113"/>
                  </a:lnTo>
                  <a:lnTo>
                    <a:pt x="2434" y="2993"/>
                  </a:lnTo>
                  <a:lnTo>
                    <a:pt x="2275" y="2833"/>
                  </a:lnTo>
                  <a:lnTo>
                    <a:pt x="2115" y="2714"/>
                  </a:lnTo>
                  <a:lnTo>
                    <a:pt x="1756" y="2554"/>
                  </a:lnTo>
                  <a:lnTo>
                    <a:pt x="1596" y="2434"/>
                  </a:lnTo>
                  <a:lnTo>
                    <a:pt x="1237" y="2275"/>
                  </a:lnTo>
                  <a:lnTo>
                    <a:pt x="1038" y="2155"/>
                  </a:lnTo>
                  <a:lnTo>
                    <a:pt x="918" y="2035"/>
                  </a:lnTo>
                  <a:lnTo>
                    <a:pt x="798" y="1876"/>
                  </a:lnTo>
                  <a:lnTo>
                    <a:pt x="758" y="1676"/>
                  </a:lnTo>
                  <a:lnTo>
                    <a:pt x="798" y="1517"/>
                  </a:lnTo>
                  <a:lnTo>
                    <a:pt x="878" y="1397"/>
                  </a:lnTo>
                  <a:lnTo>
                    <a:pt x="998" y="1317"/>
                  </a:lnTo>
                  <a:lnTo>
                    <a:pt x="1118" y="1237"/>
                  </a:lnTo>
                  <a:lnTo>
                    <a:pt x="1277" y="1198"/>
                  </a:lnTo>
                  <a:lnTo>
                    <a:pt x="1596" y="1198"/>
                  </a:lnTo>
                  <a:lnTo>
                    <a:pt x="1756" y="1237"/>
                  </a:lnTo>
                  <a:lnTo>
                    <a:pt x="1915" y="1317"/>
                  </a:lnTo>
                  <a:lnTo>
                    <a:pt x="1995" y="1437"/>
                  </a:lnTo>
                  <a:lnTo>
                    <a:pt x="2035" y="1517"/>
                  </a:lnTo>
                  <a:lnTo>
                    <a:pt x="2075" y="1596"/>
                  </a:lnTo>
                  <a:lnTo>
                    <a:pt x="2195" y="1716"/>
                  </a:lnTo>
                  <a:lnTo>
                    <a:pt x="2434" y="1716"/>
                  </a:lnTo>
                  <a:lnTo>
                    <a:pt x="2554" y="1636"/>
                  </a:lnTo>
                  <a:lnTo>
                    <a:pt x="2594" y="1557"/>
                  </a:lnTo>
                  <a:lnTo>
                    <a:pt x="2634" y="1437"/>
                  </a:lnTo>
                  <a:lnTo>
                    <a:pt x="2594" y="1237"/>
                  </a:lnTo>
                  <a:lnTo>
                    <a:pt x="2514" y="1078"/>
                  </a:lnTo>
                  <a:lnTo>
                    <a:pt x="2354" y="918"/>
                  </a:lnTo>
                  <a:lnTo>
                    <a:pt x="2155" y="759"/>
                  </a:lnTo>
                  <a:lnTo>
                    <a:pt x="1915" y="679"/>
                  </a:lnTo>
                  <a:lnTo>
                    <a:pt x="1676" y="639"/>
                  </a:lnTo>
                  <a:lnTo>
                    <a:pt x="1676" y="240"/>
                  </a:lnTo>
                  <a:lnTo>
                    <a:pt x="1636" y="160"/>
                  </a:lnTo>
                  <a:lnTo>
                    <a:pt x="1596" y="80"/>
                  </a:lnTo>
                  <a:lnTo>
                    <a:pt x="1516" y="40"/>
                  </a:lnTo>
                  <a:lnTo>
                    <a:pt x="139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9"/>
            <p:cNvSpPr/>
            <p:nvPr/>
          </p:nvSpPr>
          <p:spPr>
            <a:xfrm>
              <a:off x="5127625" y="2451025"/>
              <a:ext cx="67850" cy="141675"/>
            </a:xfrm>
            <a:custGeom>
              <a:rect b="b" l="l" r="r" t="t"/>
              <a:pathLst>
                <a:path extrusionOk="0" fill="none" h="5667" w="2714">
                  <a:moveTo>
                    <a:pt x="1756" y="2554"/>
                  </a:moveTo>
                  <a:lnTo>
                    <a:pt x="1756" y="2554"/>
                  </a:lnTo>
                  <a:lnTo>
                    <a:pt x="1596" y="2434"/>
                  </a:lnTo>
                  <a:lnTo>
                    <a:pt x="1596" y="2434"/>
                  </a:lnTo>
                  <a:lnTo>
                    <a:pt x="1237" y="2275"/>
                  </a:lnTo>
                  <a:lnTo>
                    <a:pt x="1237" y="2275"/>
                  </a:lnTo>
                  <a:lnTo>
                    <a:pt x="1038" y="2155"/>
                  </a:lnTo>
                  <a:lnTo>
                    <a:pt x="918" y="2035"/>
                  </a:lnTo>
                  <a:lnTo>
                    <a:pt x="798" y="1876"/>
                  </a:lnTo>
                  <a:lnTo>
                    <a:pt x="758" y="1676"/>
                  </a:lnTo>
                  <a:lnTo>
                    <a:pt x="758" y="1676"/>
                  </a:lnTo>
                  <a:lnTo>
                    <a:pt x="798" y="1517"/>
                  </a:lnTo>
                  <a:lnTo>
                    <a:pt x="878" y="1397"/>
                  </a:lnTo>
                  <a:lnTo>
                    <a:pt x="998" y="1317"/>
                  </a:lnTo>
                  <a:lnTo>
                    <a:pt x="1118" y="1237"/>
                  </a:lnTo>
                  <a:lnTo>
                    <a:pt x="1118" y="1237"/>
                  </a:lnTo>
                  <a:lnTo>
                    <a:pt x="1277" y="1198"/>
                  </a:lnTo>
                  <a:lnTo>
                    <a:pt x="1397" y="1198"/>
                  </a:lnTo>
                  <a:lnTo>
                    <a:pt x="1397" y="1198"/>
                  </a:lnTo>
                  <a:lnTo>
                    <a:pt x="1596" y="1198"/>
                  </a:lnTo>
                  <a:lnTo>
                    <a:pt x="1756" y="1237"/>
                  </a:lnTo>
                  <a:lnTo>
                    <a:pt x="1915" y="1317"/>
                  </a:lnTo>
                  <a:lnTo>
                    <a:pt x="1995" y="1437"/>
                  </a:lnTo>
                  <a:lnTo>
                    <a:pt x="1995" y="1437"/>
                  </a:lnTo>
                  <a:lnTo>
                    <a:pt x="2035" y="1517"/>
                  </a:lnTo>
                  <a:lnTo>
                    <a:pt x="2075" y="1596"/>
                  </a:lnTo>
                  <a:lnTo>
                    <a:pt x="2195" y="1716"/>
                  </a:lnTo>
                  <a:lnTo>
                    <a:pt x="2195" y="1716"/>
                  </a:lnTo>
                  <a:lnTo>
                    <a:pt x="2314" y="1716"/>
                  </a:lnTo>
                  <a:lnTo>
                    <a:pt x="2314" y="1716"/>
                  </a:lnTo>
                  <a:lnTo>
                    <a:pt x="2434" y="1716"/>
                  </a:lnTo>
                  <a:lnTo>
                    <a:pt x="2554" y="1636"/>
                  </a:lnTo>
                  <a:lnTo>
                    <a:pt x="2594" y="1557"/>
                  </a:lnTo>
                  <a:lnTo>
                    <a:pt x="2634" y="1437"/>
                  </a:lnTo>
                  <a:lnTo>
                    <a:pt x="2634" y="1437"/>
                  </a:lnTo>
                  <a:lnTo>
                    <a:pt x="2594" y="1237"/>
                  </a:lnTo>
                  <a:lnTo>
                    <a:pt x="2514" y="1078"/>
                  </a:lnTo>
                  <a:lnTo>
                    <a:pt x="2514" y="1078"/>
                  </a:lnTo>
                  <a:lnTo>
                    <a:pt x="2354" y="918"/>
                  </a:lnTo>
                  <a:lnTo>
                    <a:pt x="2155" y="759"/>
                  </a:lnTo>
                  <a:lnTo>
                    <a:pt x="1915" y="679"/>
                  </a:lnTo>
                  <a:lnTo>
                    <a:pt x="1676" y="639"/>
                  </a:lnTo>
                  <a:lnTo>
                    <a:pt x="1676" y="639"/>
                  </a:lnTo>
                  <a:lnTo>
                    <a:pt x="1676" y="240"/>
                  </a:lnTo>
                  <a:lnTo>
                    <a:pt x="1676" y="240"/>
                  </a:lnTo>
                  <a:lnTo>
                    <a:pt x="1636" y="160"/>
                  </a:lnTo>
                  <a:lnTo>
                    <a:pt x="1596" y="80"/>
                  </a:lnTo>
                  <a:lnTo>
                    <a:pt x="1516" y="40"/>
                  </a:lnTo>
                  <a:lnTo>
                    <a:pt x="1397" y="1"/>
                  </a:lnTo>
                  <a:lnTo>
                    <a:pt x="1397" y="1"/>
                  </a:lnTo>
                  <a:lnTo>
                    <a:pt x="1237" y="40"/>
                  </a:lnTo>
                  <a:lnTo>
                    <a:pt x="1157" y="120"/>
                  </a:lnTo>
                  <a:lnTo>
                    <a:pt x="1118" y="240"/>
                  </a:lnTo>
                  <a:lnTo>
                    <a:pt x="1078" y="400"/>
                  </a:lnTo>
                  <a:lnTo>
                    <a:pt x="1078" y="639"/>
                  </a:lnTo>
                  <a:lnTo>
                    <a:pt x="1078" y="639"/>
                  </a:lnTo>
                  <a:lnTo>
                    <a:pt x="1078" y="679"/>
                  </a:lnTo>
                  <a:lnTo>
                    <a:pt x="1078" y="679"/>
                  </a:lnTo>
                  <a:lnTo>
                    <a:pt x="719" y="799"/>
                  </a:lnTo>
                  <a:lnTo>
                    <a:pt x="559" y="878"/>
                  </a:lnTo>
                  <a:lnTo>
                    <a:pt x="439" y="998"/>
                  </a:lnTo>
                  <a:lnTo>
                    <a:pt x="320" y="1158"/>
                  </a:lnTo>
                  <a:lnTo>
                    <a:pt x="240" y="1277"/>
                  </a:lnTo>
                  <a:lnTo>
                    <a:pt x="200" y="1477"/>
                  </a:lnTo>
                  <a:lnTo>
                    <a:pt x="160" y="1676"/>
                  </a:lnTo>
                  <a:lnTo>
                    <a:pt x="160" y="1676"/>
                  </a:lnTo>
                  <a:lnTo>
                    <a:pt x="200" y="1916"/>
                  </a:lnTo>
                  <a:lnTo>
                    <a:pt x="280" y="2155"/>
                  </a:lnTo>
                  <a:lnTo>
                    <a:pt x="359" y="2355"/>
                  </a:lnTo>
                  <a:lnTo>
                    <a:pt x="519" y="2514"/>
                  </a:lnTo>
                  <a:lnTo>
                    <a:pt x="679" y="2634"/>
                  </a:lnTo>
                  <a:lnTo>
                    <a:pt x="878" y="2754"/>
                  </a:lnTo>
                  <a:lnTo>
                    <a:pt x="1237" y="2913"/>
                  </a:lnTo>
                  <a:lnTo>
                    <a:pt x="1237" y="2913"/>
                  </a:lnTo>
                  <a:lnTo>
                    <a:pt x="1317" y="2953"/>
                  </a:lnTo>
                  <a:lnTo>
                    <a:pt x="1317" y="2953"/>
                  </a:lnTo>
                  <a:lnTo>
                    <a:pt x="1516" y="3033"/>
                  </a:lnTo>
                  <a:lnTo>
                    <a:pt x="1516" y="3033"/>
                  </a:lnTo>
                  <a:lnTo>
                    <a:pt x="1756" y="3153"/>
                  </a:lnTo>
                  <a:lnTo>
                    <a:pt x="1915" y="3312"/>
                  </a:lnTo>
                  <a:lnTo>
                    <a:pt x="2075" y="3512"/>
                  </a:lnTo>
                  <a:lnTo>
                    <a:pt x="2115" y="3631"/>
                  </a:lnTo>
                  <a:lnTo>
                    <a:pt x="2115" y="3751"/>
                  </a:lnTo>
                  <a:lnTo>
                    <a:pt x="2115" y="3751"/>
                  </a:lnTo>
                  <a:lnTo>
                    <a:pt x="2075" y="3911"/>
                  </a:lnTo>
                  <a:lnTo>
                    <a:pt x="2035" y="4030"/>
                  </a:lnTo>
                  <a:lnTo>
                    <a:pt x="1995" y="4110"/>
                  </a:lnTo>
                  <a:lnTo>
                    <a:pt x="1915" y="4190"/>
                  </a:lnTo>
                  <a:lnTo>
                    <a:pt x="1676" y="4310"/>
                  </a:lnTo>
                  <a:lnTo>
                    <a:pt x="1437" y="4349"/>
                  </a:lnTo>
                  <a:lnTo>
                    <a:pt x="1437" y="4349"/>
                  </a:lnTo>
                  <a:lnTo>
                    <a:pt x="1317" y="4349"/>
                  </a:lnTo>
                  <a:lnTo>
                    <a:pt x="1317" y="4349"/>
                  </a:lnTo>
                  <a:lnTo>
                    <a:pt x="1078" y="4349"/>
                  </a:lnTo>
                  <a:lnTo>
                    <a:pt x="878" y="4270"/>
                  </a:lnTo>
                  <a:lnTo>
                    <a:pt x="878" y="4270"/>
                  </a:lnTo>
                  <a:lnTo>
                    <a:pt x="758" y="4230"/>
                  </a:lnTo>
                  <a:lnTo>
                    <a:pt x="679" y="4150"/>
                  </a:lnTo>
                  <a:lnTo>
                    <a:pt x="599" y="4030"/>
                  </a:lnTo>
                  <a:lnTo>
                    <a:pt x="599" y="3911"/>
                  </a:lnTo>
                  <a:lnTo>
                    <a:pt x="599" y="3911"/>
                  </a:lnTo>
                  <a:lnTo>
                    <a:pt x="599" y="3751"/>
                  </a:lnTo>
                  <a:lnTo>
                    <a:pt x="599" y="3751"/>
                  </a:lnTo>
                  <a:lnTo>
                    <a:pt x="639" y="3512"/>
                  </a:lnTo>
                  <a:lnTo>
                    <a:pt x="639" y="3512"/>
                  </a:lnTo>
                  <a:lnTo>
                    <a:pt x="639" y="3392"/>
                  </a:lnTo>
                  <a:lnTo>
                    <a:pt x="559" y="3312"/>
                  </a:lnTo>
                  <a:lnTo>
                    <a:pt x="479" y="3232"/>
                  </a:lnTo>
                  <a:lnTo>
                    <a:pt x="359" y="3232"/>
                  </a:lnTo>
                  <a:lnTo>
                    <a:pt x="359" y="3232"/>
                  </a:lnTo>
                  <a:lnTo>
                    <a:pt x="240" y="3232"/>
                  </a:lnTo>
                  <a:lnTo>
                    <a:pt x="120" y="3272"/>
                  </a:lnTo>
                  <a:lnTo>
                    <a:pt x="80" y="3352"/>
                  </a:lnTo>
                  <a:lnTo>
                    <a:pt x="40" y="3472"/>
                  </a:lnTo>
                  <a:lnTo>
                    <a:pt x="0" y="3671"/>
                  </a:lnTo>
                  <a:lnTo>
                    <a:pt x="0" y="3950"/>
                  </a:lnTo>
                  <a:lnTo>
                    <a:pt x="0" y="3950"/>
                  </a:lnTo>
                  <a:lnTo>
                    <a:pt x="0" y="4070"/>
                  </a:lnTo>
                  <a:lnTo>
                    <a:pt x="40" y="4230"/>
                  </a:lnTo>
                  <a:lnTo>
                    <a:pt x="160" y="4469"/>
                  </a:lnTo>
                  <a:lnTo>
                    <a:pt x="359" y="4669"/>
                  </a:lnTo>
                  <a:lnTo>
                    <a:pt x="599" y="4788"/>
                  </a:lnTo>
                  <a:lnTo>
                    <a:pt x="599" y="4788"/>
                  </a:lnTo>
                  <a:lnTo>
                    <a:pt x="798" y="4868"/>
                  </a:lnTo>
                  <a:lnTo>
                    <a:pt x="1038" y="4908"/>
                  </a:lnTo>
                  <a:lnTo>
                    <a:pt x="1038" y="4908"/>
                  </a:lnTo>
                  <a:lnTo>
                    <a:pt x="1038" y="5427"/>
                  </a:lnTo>
                  <a:lnTo>
                    <a:pt x="1038" y="5427"/>
                  </a:lnTo>
                  <a:lnTo>
                    <a:pt x="1078" y="5546"/>
                  </a:lnTo>
                  <a:lnTo>
                    <a:pt x="1118" y="5586"/>
                  </a:lnTo>
                  <a:lnTo>
                    <a:pt x="1197" y="5626"/>
                  </a:lnTo>
                  <a:lnTo>
                    <a:pt x="1317" y="5666"/>
                  </a:lnTo>
                  <a:lnTo>
                    <a:pt x="1317" y="5666"/>
                  </a:lnTo>
                  <a:lnTo>
                    <a:pt x="1477" y="5626"/>
                  </a:lnTo>
                  <a:lnTo>
                    <a:pt x="1556" y="5546"/>
                  </a:lnTo>
                  <a:lnTo>
                    <a:pt x="1556" y="5546"/>
                  </a:lnTo>
                  <a:lnTo>
                    <a:pt x="1596" y="5427"/>
                  </a:lnTo>
                  <a:lnTo>
                    <a:pt x="1636" y="5267"/>
                  </a:lnTo>
                  <a:lnTo>
                    <a:pt x="1636" y="4908"/>
                  </a:lnTo>
                  <a:lnTo>
                    <a:pt x="1636" y="4908"/>
                  </a:lnTo>
                  <a:lnTo>
                    <a:pt x="1836" y="4868"/>
                  </a:lnTo>
                  <a:lnTo>
                    <a:pt x="2035" y="4788"/>
                  </a:lnTo>
                  <a:lnTo>
                    <a:pt x="2235" y="4669"/>
                  </a:lnTo>
                  <a:lnTo>
                    <a:pt x="2394" y="4549"/>
                  </a:lnTo>
                  <a:lnTo>
                    <a:pt x="2514" y="4389"/>
                  </a:lnTo>
                  <a:lnTo>
                    <a:pt x="2634" y="4190"/>
                  </a:lnTo>
                  <a:lnTo>
                    <a:pt x="2713" y="3990"/>
                  </a:lnTo>
                  <a:lnTo>
                    <a:pt x="2713" y="3751"/>
                  </a:lnTo>
                  <a:lnTo>
                    <a:pt x="2713" y="3751"/>
                  </a:lnTo>
                  <a:lnTo>
                    <a:pt x="2713" y="3512"/>
                  </a:lnTo>
                  <a:lnTo>
                    <a:pt x="2634" y="3312"/>
                  </a:lnTo>
                  <a:lnTo>
                    <a:pt x="2554" y="3113"/>
                  </a:lnTo>
                  <a:lnTo>
                    <a:pt x="2434" y="2993"/>
                  </a:lnTo>
                  <a:lnTo>
                    <a:pt x="2275" y="2833"/>
                  </a:lnTo>
                  <a:lnTo>
                    <a:pt x="2115" y="2714"/>
                  </a:lnTo>
                  <a:lnTo>
                    <a:pt x="1756" y="2554"/>
                  </a:lnTo>
                  <a:lnTo>
                    <a:pt x="1756" y="25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9"/>
            <p:cNvSpPr/>
            <p:nvPr/>
          </p:nvSpPr>
          <p:spPr>
            <a:xfrm>
              <a:off x="5171500" y="25148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6" name="Shape 956"/>
        <p:cNvGrpSpPr/>
        <p:nvPr/>
      </p:nvGrpSpPr>
      <p:grpSpPr>
        <a:xfrm>
          <a:off x="0" y="0"/>
          <a:ext cx="0" cy="0"/>
          <a:chOff x="0" y="0"/>
          <a:chExt cx="0" cy="0"/>
        </a:xfrm>
      </p:grpSpPr>
      <p:grpSp>
        <p:nvGrpSpPr>
          <p:cNvPr id="957" name="Google Shape;957;p50"/>
          <p:cNvGrpSpPr/>
          <p:nvPr/>
        </p:nvGrpSpPr>
        <p:grpSpPr>
          <a:xfrm>
            <a:off x="1494650" y="1615540"/>
            <a:ext cx="7297800" cy="4618200"/>
            <a:chOff x="1494650" y="1615540"/>
            <a:chExt cx="7297800" cy="4618200"/>
          </a:xfrm>
        </p:grpSpPr>
        <p:sp>
          <p:nvSpPr>
            <p:cNvPr id="958" name="Google Shape;958;p50"/>
            <p:cNvSpPr/>
            <p:nvPr/>
          </p:nvSpPr>
          <p:spPr>
            <a:xfrm rot="1365559">
              <a:off x="1616313" y="2900321"/>
              <a:ext cx="7054475" cy="2048637"/>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50"/>
            <p:cNvSpPr/>
            <p:nvPr/>
          </p:nvSpPr>
          <p:spPr>
            <a:xfrm>
              <a:off x="1829022" y="2079204"/>
              <a:ext cx="515147" cy="520902"/>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 name="Google Shape;960;p50"/>
          <p:cNvSpPr txBox="1"/>
          <p:nvPr>
            <p:ph type="title"/>
          </p:nvPr>
        </p:nvSpPr>
        <p:spPr>
          <a:xfrm>
            <a:off x="904100" y="6541350"/>
            <a:ext cx="8478900" cy="21729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Recognizing others’ </a:t>
            </a:r>
            <a:r>
              <a:rPr lang="en">
                <a:solidFill>
                  <a:schemeClr val="accent5"/>
                </a:solidFill>
              </a:rPr>
              <a:t>achievements</a:t>
            </a:r>
            <a:endParaRPr>
              <a:solidFill>
                <a:schemeClr val="accent5"/>
              </a:solidFill>
            </a:endParaRPr>
          </a:p>
        </p:txBody>
      </p:sp>
      <p:grpSp>
        <p:nvGrpSpPr>
          <p:cNvPr id="961" name="Google Shape;961;p50"/>
          <p:cNvGrpSpPr/>
          <p:nvPr/>
        </p:nvGrpSpPr>
        <p:grpSpPr>
          <a:xfrm>
            <a:off x="2970859" y="1720415"/>
            <a:ext cx="4345306" cy="4408429"/>
            <a:chOff x="4361575" y="1687475"/>
            <a:chExt cx="3020300" cy="3064175"/>
          </a:xfrm>
        </p:grpSpPr>
        <p:sp>
          <p:nvSpPr>
            <p:cNvPr id="962" name="Google Shape;962;p50"/>
            <p:cNvSpPr/>
            <p:nvPr/>
          </p:nvSpPr>
          <p:spPr>
            <a:xfrm>
              <a:off x="4361575" y="1687475"/>
              <a:ext cx="3020300" cy="3064175"/>
            </a:xfrm>
            <a:custGeom>
              <a:rect b="b" l="l" r="r" t="t"/>
              <a:pathLst>
                <a:path extrusionOk="0" h="122567" w="120812">
                  <a:moveTo>
                    <a:pt x="51788" y="1"/>
                  </a:moveTo>
                  <a:lnTo>
                    <a:pt x="49953" y="81"/>
                  </a:lnTo>
                  <a:lnTo>
                    <a:pt x="48198" y="320"/>
                  </a:lnTo>
                  <a:lnTo>
                    <a:pt x="46442" y="719"/>
                  </a:lnTo>
                  <a:lnTo>
                    <a:pt x="44766" y="1278"/>
                  </a:lnTo>
                  <a:lnTo>
                    <a:pt x="43170" y="1916"/>
                  </a:lnTo>
                  <a:lnTo>
                    <a:pt x="41654" y="2794"/>
                  </a:lnTo>
                  <a:lnTo>
                    <a:pt x="40218" y="3751"/>
                  </a:lnTo>
                  <a:lnTo>
                    <a:pt x="38861" y="4789"/>
                  </a:lnTo>
                  <a:lnTo>
                    <a:pt x="37585" y="5986"/>
                  </a:lnTo>
                  <a:lnTo>
                    <a:pt x="36467" y="7262"/>
                  </a:lnTo>
                  <a:lnTo>
                    <a:pt x="35350" y="8619"/>
                  </a:lnTo>
                  <a:lnTo>
                    <a:pt x="34473" y="10135"/>
                  </a:lnTo>
                  <a:lnTo>
                    <a:pt x="33675" y="11651"/>
                  </a:lnTo>
                  <a:lnTo>
                    <a:pt x="33036" y="13247"/>
                  </a:lnTo>
                  <a:lnTo>
                    <a:pt x="32478" y="15002"/>
                  </a:lnTo>
                  <a:lnTo>
                    <a:pt x="32158" y="16758"/>
                  </a:lnTo>
                  <a:lnTo>
                    <a:pt x="30802" y="17556"/>
                  </a:lnTo>
                  <a:lnTo>
                    <a:pt x="30483" y="17795"/>
                  </a:lnTo>
                  <a:lnTo>
                    <a:pt x="28089" y="19551"/>
                  </a:lnTo>
                  <a:lnTo>
                    <a:pt x="25855" y="21306"/>
                  </a:lnTo>
                  <a:lnTo>
                    <a:pt x="23700" y="23301"/>
                  </a:lnTo>
                  <a:lnTo>
                    <a:pt x="21625" y="25296"/>
                  </a:lnTo>
                  <a:lnTo>
                    <a:pt x="19630" y="27451"/>
                  </a:lnTo>
                  <a:lnTo>
                    <a:pt x="17715" y="29844"/>
                  </a:lnTo>
                  <a:lnTo>
                    <a:pt x="15800" y="32318"/>
                  </a:lnTo>
                  <a:lnTo>
                    <a:pt x="14125" y="34872"/>
                  </a:lnTo>
                  <a:lnTo>
                    <a:pt x="12529" y="37585"/>
                  </a:lnTo>
                  <a:lnTo>
                    <a:pt x="11491" y="37345"/>
                  </a:lnTo>
                  <a:lnTo>
                    <a:pt x="10534" y="37186"/>
                  </a:lnTo>
                  <a:lnTo>
                    <a:pt x="10215" y="37186"/>
                  </a:lnTo>
                  <a:lnTo>
                    <a:pt x="9257" y="37265"/>
                  </a:lnTo>
                  <a:lnTo>
                    <a:pt x="8220" y="37505"/>
                  </a:lnTo>
                  <a:lnTo>
                    <a:pt x="7262" y="37824"/>
                  </a:lnTo>
                  <a:lnTo>
                    <a:pt x="6384" y="38303"/>
                  </a:lnTo>
                  <a:lnTo>
                    <a:pt x="5586" y="38861"/>
                  </a:lnTo>
                  <a:lnTo>
                    <a:pt x="4868" y="39500"/>
                  </a:lnTo>
                  <a:lnTo>
                    <a:pt x="4310" y="40298"/>
                  </a:lnTo>
                  <a:lnTo>
                    <a:pt x="3751" y="41175"/>
                  </a:lnTo>
                  <a:lnTo>
                    <a:pt x="3512" y="41814"/>
                  </a:lnTo>
                  <a:lnTo>
                    <a:pt x="3352" y="42372"/>
                  </a:lnTo>
                  <a:lnTo>
                    <a:pt x="3192" y="43011"/>
                  </a:lnTo>
                  <a:lnTo>
                    <a:pt x="3113" y="43649"/>
                  </a:lnTo>
                  <a:lnTo>
                    <a:pt x="3033" y="44766"/>
                  </a:lnTo>
                  <a:lnTo>
                    <a:pt x="3113" y="45804"/>
                  </a:lnTo>
                  <a:lnTo>
                    <a:pt x="3352" y="47000"/>
                  </a:lnTo>
                  <a:lnTo>
                    <a:pt x="2634" y="47639"/>
                  </a:lnTo>
                  <a:lnTo>
                    <a:pt x="2075" y="48277"/>
                  </a:lnTo>
                  <a:lnTo>
                    <a:pt x="1517" y="48916"/>
                  </a:lnTo>
                  <a:lnTo>
                    <a:pt x="1118" y="49634"/>
                  </a:lnTo>
                  <a:lnTo>
                    <a:pt x="719" y="50352"/>
                  </a:lnTo>
                  <a:lnTo>
                    <a:pt x="400" y="51150"/>
                  </a:lnTo>
                  <a:lnTo>
                    <a:pt x="160" y="51948"/>
                  </a:lnTo>
                  <a:lnTo>
                    <a:pt x="80" y="52746"/>
                  </a:lnTo>
                  <a:lnTo>
                    <a:pt x="1" y="53703"/>
                  </a:lnTo>
                  <a:lnTo>
                    <a:pt x="80" y="54741"/>
                  </a:lnTo>
                  <a:lnTo>
                    <a:pt x="320" y="55778"/>
                  </a:lnTo>
                  <a:lnTo>
                    <a:pt x="639" y="56895"/>
                  </a:lnTo>
                  <a:lnTo>
                    <a:pt x="1198" y="58012"/>
                  </a:lnTo>
                  <a:lnTo>
                    <a:pt x="1756" y="59050"/>
                  </a:lnTo>
                  <a:lnTo>
                    <a:pt x="2474" y="60007"/>
                  </a:lnTo>
                  <a:lnTo>
                    <a:pt x="3272" y="60885"/>
                  </a:lnTo>
                  <a:lnTo>
                    <a:pt x="3113" y="61523"/>
                  </a:lnTo>
                  <a:lnTo>
                    <a:pt x="2873" y="62082"/>
                  </a:lnTo>
                  <a:lnTo>
                    <a:pt x="2794" y="62880"/>
                  </a:lnTo>
                  <a:lnTo>
                    <a:pt x="2794" y="63758"/>
                  </a:lnTo>
                  <a:lnTo>
                    <a:pt x="2873" y="64556"/>
                  </a:lnTo>
                  <a:lnTo>
                    <a:pt x="3033" y="65354"/>
                  </a:lnTo>
                  <a:lnTo>
                    <a:pt x="3352" y="66151"/>
                  </a:lnTo>
                  <a:lnTo>
                    <a:pt x="3751" y="66870"/>
                  </a:lnTo>
                  <a:lnTo>
                    <a:pt x="4150" y="67588"/>
                  </a:lnTo>
                  <a:lnTo>
                    <a:pt x="4709" y="68306"/>
                  </a:lnTo>
                  <a:lnTo>
                    <a:pt x="4709" y="119295"/>
                  </a:lnTo>
                  <a:lnTo>
                    <a:pt x="4788" y="119934"/>
                  </a:lnTo>
                  <a:lnTo>
                    <a:pt x="5028" y="120572"/>
                  </a:lnTo>
                  <a:lnTo>
                    <a:pt x="5267" y="121131"/>
                  </a:lnTo>
                  <a:lnTo>
                    <a:pt x="5666" y="121609"/>
                  </a:lnTo>
                  <a:lnTo>
                    <a:pt x="6145" y="122008"/>
                  </a:lnTo>
                  <a:lnTo>
                    <a:pt x="6704" y="122248"/>
                  </a:lnTo>
                  <a:lnTo>
                    <a:pt x="7342" y="122487"/>
                  </a:lnTo>
                  <a:lnTo>
                    <a:pt x="7980" y="122567"/>
                  </a:lnTo>
                  <a:lnTo>
                    <a:pt x="117540" y="122567"/>
                  </a:lnTo>
                  <a:lnTo>
                    <a:pt x="118259" y="122487"/>
                  </a:lnTo>
                  <a:lnTo>
                    <a:pt x="118817" y="122248"/>
                  </a:lnTo>
                  <a:lnTo>
                    <a:pt x="119376" y="122008"/>
                  </a:lnTo>
                  <a:lnTo>
                    <a:pt x="119854" y="121609"/>
                  </a:lnTo>
                  <a:lnTo>
                    <a:pt x="120253" y="121131"/>
                  </a:lnTo>
                  <a:lnTo>
                    <a:pt x="120573" y="120572"/>
                  </a:lnTo>
                  <a:lnTo>
                    <a:pt x="120732" y="119934"/>
                  </a:lnTo>
                  <a:lnTo>
                    <a:pt x="120812" y="119295"/>
                  </a:lnTo>
                  <a:lnTo>
                    <a:pt x="120812" y="67428"/>
                  </a:lnTo>
                  <a:lnTo>
                    <a:pt x="120732" y="64476"/>
                  </a:lnTo>
                  <a:lnTo>
                    <a:pt x="120573" y="61523"/>
                  </a:lnTo>
                  <a:lnTo>
                    <a:pt x="120174" y="58571"/>
                  </a:lnTo>
                  <a:lnTo>
                    <a:pt x="119695" y="55698"/>
                  </a:lnTo>
                  <a:lnTo>
                    <a:pt x="119136" y="52826"/>
                  </a:lnTo>
                  <a:lnTo>
                    <a:pt x="118338" y="50033"/>
                  </a:lnTo>
                  <a:lnTo>
                    <a:pt x="117461" y="47320"/>
                  </a:lnTo>
                  <a:lnTo>
                    <a:pt x="116423" y="44607"/>
                  </a:lnTo>
                  <a:lnTo>
                    <a:pt x="115306" y="41894"/>
                  </a:lnTo>
                  <a:lnTo>
                    <a:pt x="114029" y="39340"/>
                  </a:lnTo>
                  <a:lnTo>
                    <a:pt x="112673" y="36787"/>
                  </a:lnTo>
                  <a:lnTo>
                    <a:pt x="111157" y="34313"/>
                  </a:lnTo>
                  <a:lnTo>
                    <a:pt x="109481" y="31919"/>
                  </a:lnTo>
                  <a:lnTo>
                    <a:pt x="107725" y="29605"/>
                  </a:lnTo>
                  <a:lnTo>
                    <a:pt x="105890" y="27371"/>
                  </a:lnTo>
                  <a:lnTo>
                    <a:pt x="103895" y="25216"/>
                  </a:lnTo>
                  <a:lnTo>
                    <a:pt x="102060" y="23461"/>
                  </a:lnTo>
                  <a:lnTo>
                    <a:pt x="100225" y="21785"/>
                  </a:lnTo>
                  <a:lnTo>
                    <a:pt x="98389" y="20269"/>
                  </a:lnTo>
                  <a:lnTo>
                    <a:pt x="96394" y="18753"/>
                  </a:lnTo>
                  <a:lnTo>
                    <a:pt x="94399" y="17316"/>
                  </a:lnTo>
                  <a:lnTo>
                    <a:pt x="92325" y="16040"/>
                  </a:lnTo>
                  <a:lnTo>
                    <a:pt x="90170" y="14763"/>
                  </a:lnTo>
                  <a:lnTo>
                    <a:pt x="88016" y="13646"/>
                  </a:lnTo>
                  <a:lnTo>
                    <a:pt x="85861" y="12609"/>
                  </a:lnTo>
                  <a:lnTo>
                    <a:pt x="83627" y="11651"/>
                  </a:lnTo>
                  <a:lnTo>
                    <a:pt x="81313" y="10853"/>
                  </a:lnTo>
                  <a:lnTo>
                    <a:pt x="78999" y="10055"/>
                  </a:lnTo>
                  <a:lnTo>
                    <a:pt x="76605" y="9417"/>
                  </a:lnTo>
                  <a:lnTo>
                    <a:pt x="74291" y="8938"/>
                  </a:lnTo>
                  <a:lnTo>
                    <a:pt x="71897" y="8459"/>
                  </a:lnTo>
                  <a:lnTo>
                    <a:pt x="69423" y="8140"/>
                  </a:lnTo>
                  <a:lnTo>
                    <a:pt x="68705" y="7182"/>
                  </a:lnTo>
                  <a:lnTo>
                    <a:pt x="67907" y="6305"/>
                  </a:lnTo>
                  <a:lnTo>
                    <a:pt x="67109" y="5427"/>
                  </a:lnTo>
                  <a:lnTo>
                    <a:pt x="66231" y="4709"/>
                  </a:lnTo>
                  <a:lnTo>
                    <a:pt x="65354" y="3991"/>
                  </a:lnTo>
                  <a:lnTo>
                    <a:pt x="64396" y="3272"/>
                  </a:lnTo>
                  <a:lnTo>
                    <a:pt x="63439" y="2714"/>
                  </a:lnTo>
                  <a:lnTo>
                    <a:pt x="62401" y="2155"/>
                  </a:lnTo>
                  <a:lnTo>
                    <a:pt x="61364" y="1597"/>
                  </a:lnTo>
                  <a:lnTo>
                    <a:pt x="60327" y="1198"/>
                  </a:lnTo>
                  <a:lnTo>
                    <a:pt x="59209" y="799"/>
                  </a:lnTo>
                  <a:lnTo>
                    <a:pt x="58092" y="559"/>
                  </a:lnTo>
                  <a:lnTo>
                    <a:pt x="56895" y="320"/>
                  </a:lnTo>
                  <a:lnTo>
                    <a:pt x="55778" y="81"/>
                  </a:lnTo>
                  <a:lnTo>
                    <a:pt x="545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63" name="Google Shape;963;p50"/>
            <p:cNvSpPr/>
            <p:nvPr/>
          </p:nvSpPr>
          <p:spPr>
            <a:xfrm>
              <a:off x="4361575" y="1687475"/>
              <a:ext cx="3020300" cy="3064175"/>
            </a:xfrm>
            <a:custGeom>
              <a:rect b="b" l="l" r="r" t="t"/>
              <a:pathLst>
                <a:path extrusionOk="0" fill="none" h="122567" w="120812">
                  <a:moveTo>
                    <a:pt x="7980" y="122567"/>
                  </a:moveTo>
                  <a:lnTo>
                    <a:pt x="7980" y="122567"/>
                  </a:lnTo>
                  <a:lnTo>
                    <a:pt x="7342" y="122487"/>
                  </a:lnTo>
                  <a:lnTo>
                    <a:pt x="6704" y="122248"/>
                  </a:lnTo>
                  <a:lnTo>
                    <a:pt x="6145" y="122008"/>
                  </a:lnTo>
                  <a:lnTo>
                    <a:pt x="5666" y="121609"/>
                  </a:lnTo>
                  <a:lnTo>
                    <a:pt x="5267" y="121131"/>
                  </a:lnTo>
                  <a:lnTo>
                    <a:pt x="5028" y="120572"/>
                  </a:lnTo>
                  <a:lnTo>
                    <a:pt x="4788" y="119934"/>
                  </a:lnTo>
                  <a:lnTo>
                    <a:pt x="4709" y="119295"/>
                  </a:lnTo>
                  <a:lnTo>
                    <a:pt x="4709" y="68306"/>
                  </a:lnTo>
                  <a:lnTo>
                    <a:pt x="4709" y="68306"/>
                  </a:lnTo>
                  <a:lnTo>
                    <a:pt x="4150" y="67588"/>
                  </a:lnTo>
                  <a:lnTo>
                    <a:pt x="3751" y="66870"/>
                  </a:lnTo>
                  <a:lnTo>
                    <a:pt x="3352" y="66151"/>
                  </a:lnTo>
                  <a:lnTo>
                    <a:pt x="3033" y="65354"/>
                  </a:lnTo>
                  <a:lnTo>
                    <a:pt x="2873" y="64556"/>
                  </a:lnTo>
                  <a:lnTo>
                    <a:pt x="2794" y="63758"/>
                  </a:lnTo>
                  <a:lnTo>
                    <a:pt x="2794" y="62880"/>
                  </a:lnTo>
                  <a:lnTo>
                    <a:pt x="2873" y="62082"/>
                  </a:lnTo>
                  <a:lnTo>
                    <a:pt x="2873" y="62082"/>
                  </a:lnTo>
                  <a:lnTo>
                    <a:pt x="3113" y="61523"/>
                  </a:lnTo>
                  <a:lnTo>
                    <a:pt x="3272" y="60885"/>
                  </a:lnTo>
                  <a:lnTo>
                    <a:pt x="3272" y="60885"/>
                  </a:lnTo>
                  <a:lnTo>
                    <a:pt x="2474" y="60007"/>
                  </a:lnTo>
                  <a:lnTo>
                    <a:pt x="1756" y="59050"/>
                  </a:lnTo>
                  <a:lnTo>
                    <a:pt x="1198" y="58012"/>
                  </a:lnTo>
                  <a:lnTo>
                    <a:pt x="639" y="56895"/>
                  </a:lnTo>
                  <a:lnTo>
                    <a:pt x="639" y="56895"/>
                  </a:lnTo>
                  <a:lnTo>
                    <a:pt x="320" y="55778"/>
                  </a:lnTo>
                  <a:lnTo>
                    <a:pt x="80" y="54741"/>
                  </a:lnTo>
                  <a:lnTo>
                    <a:pt x="1" y="53703"/>
                  </a:lnTo>
                  <a:lnTo>
                    <a:pt x="80" y="52746"/>
                  </a:lnTo>
                  <a:lnTo>
                    <a:pt x="80" y="52746"/>
                  </a:lnTo>
                  <a:lnTo>
                    <a:pt x="160" y="51948"/>
                  </a:lnTo>
                  <a:lnTo>
                    <a:pt x="400" y="51150"/>
                  </a:lnTo>
                  <a:lnTo>
                    <a:pt x="719" y="50352"/>
                  </a:lnTo>
                  <a:lnTo>
                    <a:pt x="1118" y="49634"/>
                  </a:lnTo>
                  <a:lnTo>
                    <a:pt x="1517" y="48916"/>
                  </a:lnTo>
                  <a:lnTo>
                    <a:pt x="2075" y="48277"/>
                  </a:lnTo>
                  <a:lnTo>
                    <a:pt x="2634" y="47639"/>
                  </a:lnTo>
                  <a:lnTo>
                    <a:pt x="3352" y="47000"/>
                  </a:lnTo>
                  <a:lnTo>
                    <a:pt x="3352" y="47000"/>
                  </a:lnTo>
                  <a:lnTo>
                    <a:pt x="3113" y="45804"/>
                  </a:lnTo>
                  <a:lnTo>
                    <a:pt x="3113" y="45804"/>
                  </a:lnTo>
                  <a:lnTo>
                    <a:pt x="3033" y="44766"/>
                  </a:lnTo>
                  <a:lnTo>
                    <a:pt x="3113" y="43649"/>
                  </a:lnTo>
                  <a:lnTo>
                    <a:pt x="3192" y="43011"/>
                  </a:lnTo>
                  <a:lnTo>
                    <a:pt x="3352" y="42372"/>
                  </a:lnTo>
                  <a:lnTo>
                    <a:pt x="3512" y="41814"/>
                  </a:lnTo>
                  <a:lnTo>
                    <a:pt x="3751" y="41175"/>
                  </a:lnTo>
                  <a:lnTo>
                    <a:pt x="3751" y="41175"/>
                  </a:lnTo>
                  <a:lnTo>
                    <a:pt x="4310" y="40298"/>
                  </a:lnTo>
                  <a:lnTo>
                    <a:pt x="4868" y="39500"/>
                  </a:lnTo>
                  <a:lnTo>
                    <a:pt x="5586" y="38861"/>
                  </a:lnTo>
                  <a:lnTo>
                    <a:pt x="6384" y="38303"/>
                  </a:lnTo>
                  <a:lnTo>
                    <a:pt x="7262" y="37824"/>
                  </a:lnTo>
                  <a:lnTo>
                    <a:pt x="8220" y="37505"/>
                  </a:lnTo>
                  <a:lnTo>
                    <a:pt x="9257" y="37265"/>
                  </a:lnTo>
                  <a:lnTo>
                    <a:pt x="10215" y="37186"/>
                  </a:lnTo>
                  <a:lnTo>
                    <a:pt x="10215" y="37186"/>
                  </a:lnTo>
                  <a:lnTo>
                    <a:pt x="10534" y="37186"/>
                  </a:lnTo>
                  <a:lnTo>
                    <a:pt x="10534" y="37186"/>
                  </a:lnTo>
                  <a:lnTo>
                    <a:pt x="11491" y="37345"/>
                  </a:lnTo>
                  <a:lnTo>
                    <a:pt x="12529" y="37585"/>
                  </a:lnTo>
                  <a:lnTo>
                    <a:pt x="12529" y="37585"/>
                  </a:lnTo>
                  <a:lnTo>
                    <a:pt x="14125" y="34872"/>
                  </a:lnTo>
                  <a:lnTo>
                    <a:pt x="15800" y="32318"/>
                  </a:lnTo>
                  <a:lnTo>
                    <a:pt x="17715" y="29844"/>
                  </a:lnTo>
                  <a:lnTo>
                    <a:pt x="19630" y="27451"/>
                  </a:lnTo>
                  <a:lnTo>
                    <a:pt x="19630" y="27451"/>
                  </a:lnTo>
                  <a:lnTo>
                    <a:pt x="21625" y="25296"/>
                  </a:lnTo>
                  <a:lnTo>
                    <a:pt x="23700" y="23301"/>
                  </a:lnTo>
                  <a:lnTo>
                    <a:pt x="25855" y="21306"/>
                  </a:lnTo>
                  <a:lnTo>
                    <a:pt x="28089" y="19551"/>
                  </a:lnTo>
                  <a:lnTo>
                    <a:pt x="28089" y="19551"/>
                  </a:lnTo>
                  <a:lnTo>
                    <a:pt x="30483" y="17795"/>
                  </a:lnTo>
                  <a:lnTo>
                    <a:pt x="30483" y="17795"/>
                  </a:lnTo>
                  <a:lnTo>
                    <a:pt x="30802" y="17556"/>
                  </a:lnTo>
                  <a:lnTo>
                    <a:pt x="30802" y="17556"/>
                  </a:lnTo>
                  <a:lnTo>
                    <a:pt x="32158" y="16758"/>
                  </a:lnTo>
                  <a:lnTo>
                    <a:pt x="32158" y="16758"/>
                  </a:lnTo>
                  <a:lnTo>
                    <a:pt x="32478" y="15002"/>
                  </a:lnTo>
                  <a:lnTo>
                    <a:pt x="33036" y="13247"/>
                  </a:lnTo>
                  <a:lnTo>
                    <a:pt x="33675" y="11651"/>
                  </a:lnTo>
                  <a:lnTo>
                    <a:pt x="34473" y="10135"/>
                  </a:lnTo>
                  <a:lnTo>
                    <a:pt x="35350" y="8619"/>
                  </a:lnTo>
                  <a:lnTo>
                    <a:pt x="36467" y="7262"/>
                  </a:lnTo>
                  <a:lnTo>
                    <a:pt x="37585" y="5986"/>
                  </a:lnTo>
                  <a:lnTo>
                    <a:pt x="38861" y="4789"/>
                  </a:lnTo>
                  <a:lnTo>
                    <a:pt x="40218" y="3751"/>
                  </a:lnTo>
                  <a:lnTo>
                    <a:pt x="41654" y="2794"/>
                  </a:lnTo>
                  <a:lnTo>
                    <a:pt x="43170" y="1916"/>
                  </a:lnTo>
                  <a:lnTo>
                    <a:pt x="44766" y="1278"/>
                  </a:lnTo>
                  <a:lnTo>
                    <a:pt x="46442" y="719"/>
                  </a:lnTo>
                  <a:lnTo>
                    <a:pt x="48198" y="320"/>
                  </a:lnTo>
                  <a:lnTo>
                    <a:pt x="49953" y="81"/>
                  </a:lnTo>
                  <a:lnTo>
                    <a:pt x="51788" y="1"/>
                  </a:lnTo>
                  <a:lnTo>
                    <a:pt x="51788" y="1"/>
                  </a:lnTo>
                  <a:lnTo>
                    <a:pt x="52586" y="1"/>
                  </a:lnTo>
                  <a:lnTo>
                    <a:pt x="52586" y="1"/>
                  </a:lnTo>
                  <a:lnTo>
                    <a:pt x="53384" y="1"/>
                  </a:lnTo>
                  <a:lnTo>
                    <a:pt x="53384" y="1"/>
                  </a:lnTo>
                  <a:lnTo>
                    <a:pt x="54581" y="1"/>
                  </a:lnTo>
                  <a:lnTo>
                    <a:pt x="55778" y="81"/>
                  </a:lnTo>
                  <a:lnTo>
                    <a:pt x="56895" y="320"/>
                  </a:lnTo>
                  <a:lnTo>
                    <a:pt x="58092" y="559"/>
                  </a:lnTo>
                  <a:lnTo>
                    <a:pt x="59209" y="799"/>
                  </a:lnTo>
                  <a:lnTo>
                    <a:pt x="60327" y="1198"/>
                  </a:lnTo>
                  <a:lnTo>
                    <a:pt x="61364" y="1597"/>
                  </a:lnTo>
                  <a:lnTo>
                    <a:pt x="62401" y="2155"/>
                  </a:lnTo>
                  <a:lnTo>
                    <a:pt x="63439" y="2714"/>
                  </a:lnTo>
                  <a:lnTo>
                    <a:pt x="64396" y="3272"/>
                  </a:lnTo>
                  <a:lnTo>
                    <a:pt x="65354" y="3991"/>
                  </a:lnTo>
                  <a:lnTo>
                    <a:pt x="66231" y="4709"/>
                  </a:lnTo>
                  <a:lnTo>
                    <a:pt x="67109" y="5427"/>
                  </a:lnTo>
                  <a:lnTo>
                    <a:pt x="67907" y="6305"/>
                  </a:lnTo>
                  <a:lnTo>
                    <a:pt x="68705" y="7182"/>
                  </a:lnTo>
                  <a:lnTo>
                    <a:pt x="69423" y="8140"/>
                  </a:lnTo>
                  <a:lnTo>
                    <a:pt x="69423" y="8140"/>
                  </a:lnTo>
                  <a:lnTo>
                    <a:pt x="71897" y="8459"/>
                  </a:lnTo>
                  <a:lnTo>
                    <a:pt x="74291" y="8938"/>
                  </a:lnTo>
                  <a:lnTo>
                    <a:pt x="76605" y="9417"/>
                  </a:lnTo>
                  <a:lnTo>
                    <a:pt x="78999" y="10055"/>
                  </a:lnTo>
                  <a:lnTo>
                    <a:pt x="81313" y="10853"/>
                  </a:lnTo>
                  <a:lnTo>
                    <a:pt x="83627" y="11651"/>
                  </a:lnTo>
                  <a:lnTo>
                    <a:pt x="85861" y="12609"/>
                  </a:lnTo>
                  <a:lnTo>
                    <a:pt x="88016" y="13646"/>
                  </a:lnTo>
                  <a:lnTo>
                    <a:pt x="90170" y="14763"/>
                  </a:lnTo>
                  <a:lnTo>
                    <a:pt x="92325" y="16040"/>
                  </a:lnTo>
                  <a:lnTo>
                    <a:pt x="94399" y="17316"/>
                  </a:lnTo>
                  <a:lnTo>
                    <a:pt x="96394" y="18753"/>
                  </a:lnTo>
                  <a:lnTo>
                    <a:pt x="98389" y="20269"/>
                  </a:lnTo>
                  <a:lnTo>
                    <a:pt x="100225" y="21785"/>
                  </a:lnTo>
                  <a:lnTo>
                    <a:pt x="102060" y="23461"/>
                  </a:lnTo>
                  <a:lnTo>
                    <a:pt x="103895" y="25216"/>
                  </a:lnTo>
                  <a:lnTo>
                    <a:pt x="103895" y="25216"/>
                  </a:lnTo>
                  <a:lnTo>
                    <a:pt x="105890" y="27371"/>
                  </a:lnTo>
                  <a:lnTo>
                    <a:pt x="107725" y="29605"/>
                  </a:lnTo>
                  <a:lnTo>
                    <a:pt x="109481" y="31919"/>
                  </a:lnTo>
                  <a:lnTo>
                    <a:pt x="111157" y="34313"/>
                  </a:lnTo>
                  <a:lnTo>
                    <a:pt x="112673" y="36787"/>
                  </a:lnTo>
                  <a:lnTo>
                    <a:pt x="114029" y="39340"/>
                  </a:lnTo>
                  <a:lnTo>
                    <a:pt x="115306" y="41894"/>
                  </a:lnTo>
                  <a:lnTo>
                    <a:pt x="116423" y="44607"/>
                  </a:lnTo>
                  <a:lnTo>
                    <a:pt x="117461" y="47320"/>
                  </a:lnTo>
                  <a:lnTo>
                    <a:pt x="118338" y="50033"/>
                  </a:lnTo>
                  <a:lnTo>
                    <a:pt x="119136" y="52826"/>
                  </a:lnTo>
                  <a:lnTo>
                    <a:pt x="119695" y="55698"/>
                  </a:lnTo>
                  <a:lnTo>
                    <a:pt x="120174" y="58571"/>
                  </a:lnTo>
                  <a:lnTo>
                    <a:pt x="120573" y="61523"/>
                  </a:lnTo>
                  <a:lnTo>
                    <a:pt x="120732" y="64476"/>
                  </a:lnTo>
                  <a:lnTo>
                    <a:pt x="120812" y="67428"/>
                  </a:lnTo>
                  <a:lnTo>
                    <a:pt x="120812" y="119295"/>
                  </a:lnTo>
                  <a:lnTo>
                    <a:pt x="120812" y="119295"/>
                  </a:lnTo>
                  <a:lnTo>
                    <a:pt x="120732" y="119934"/>
                  </a:lnTo>
                  <a:lnTo>
                    <a:pt x="120573" y="120572"/>
                  </a:lnTo>
                  <a:lnTo>
                    <a:pt x="120253" y="121131"/>
                  </a:lnTo>
                  <a:lnTo>
                    <a:pt x="119854" y="121609"/>
                  </a:lnTo>
                  <a:lnTo>
                    <a:pt x="119376" y="122008"/>
                  </a:lnTo>
                  <a:lnTo>
                    <a:pt x="118817" y="122248"/>
                  </a:lnTo>
                  <a:lnTo>
                    <a:pt x="118259" y="122487"/>
                  </a:lnTo>
                  <a:lnTo>
                    <a:pt x="117540" y="122567"/>
                  </a:lnTo>
                  <a:lnTo>
                    <a:pt x="7980" y="1225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64" name="Google Shape;964;p50"/>
            <p:cNvSpPr/>
            <p:nvPr/>
          </p:nvSpPr>
          <p:spPr>
            <a:xfrm>
              <a:off x="4561075" y="4751650"/>
              <a:ext cx="25" cy="0"/>
            </a:xfrm>
            <a:custGeom>
              <a:rect b="b" l="l" r="r" t="t"/>
              <a:pathLst>
                <a:path extrusionOk="0" fill="none" h="0"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65" name="Google Shape;965;p50"/>
            <p:cNvSpPr/>
            <p:nvPr/>
          </p:nvSpPr>
          <p:spPr>
            <a:xfrm>
              <a:off x="4571050" y="1962775"/>
              <a:ext cx="2739025" cy="2387925"/>
            </a:xfrm>
            <a:custGeom>
              <a:rect b="b" l="l" r="r" t="t"/>
              <a:pathLst>
                <a:path extrusionOk="0" h="95517" w="109561">
                  <a:moveTo>
                    <a:pt x="52666" y="1"/>
                  </a:moveTo>
                  <a:lnTo>
                    <a:pt x="50671" y="160"/>
                  </a:lnTo>
                  <a:lnTo>
                    <a:pt x="48596" y="320"/>
                  </a:lnTo>
                  <a:lnTo>
                    <a:pt x="46601" y="639"/>
                  </a:lnTo>
                  <a:lnTo>
                    <a:pt x="44606" y="958"/>
                  </a:lnTo>
                  <a:lnTo>
                    <a:pt x="42611" y="1357"/>
                  </a:lnTo>
                  <a:lnTo>
                    <a:pt x="40616" y="1836"/>
                  </a:lnTo>
                  <a:lnTo>
                    <a:pt x="38701" y="2474"/>
                  </a:lnTo>
                  <a:lnTo>
                    <a:pt x="36866" y="3113"/>
                  </a:lnTo>
                  <a:lnTo>
                    <a:pt x="35031" y="3751"/>
                  </a:lnTo>
                  <a:lnTo>
                    <a:pt x="33195" y="4549"/>
                  </a:lnTo>
                  <a:lnTo>
                    <a:pt x="31360" y="5347"/>
                  </a:lnTo>
                  <a:lnTo>
                    <a:pt x="29605" y="6304"/>
                  </a:lnTo>
                  <a:lnTo>
                    <a:pt x="27929" y="7262"/>
                  </a:lnTo>
                  <a:lnTo>
                    <a:pt x="26253" y="8220"/>
                  </a:lnTo>
                  <a:lnTo>
                    <a:pt x="24577" y="9337"/>
                  </a:lnTo>
                  <a:lnTo>
                    <a:pt x="24418" y="9496"/>
                  </a:lnTo>
                  <a:lnTo>
                    <a:pt x="22104" y="11092"/>
                  </a:lnTo>
                  <a:lnTo>
                    <a:pt x="19949" y="12848"/>
                  </a:lnTo>
                  <a:lnTo>
                    <a:pt x="17954" y="14683"/>
                  </a:lnTo>
                  <a:lnTo>
                    <a:pt x="15959" y="16598"/>
                  </a:lnTo>
                  <a:lnTo>
                    <a:pt x="14124" y="18593"/>
                  </a:lnTo>
                  <a:lnTo>
                    <a:pt x="12528" y="20508"/>
                  </a:lnTo>
                  <a:lnTo>
                    <a:pt x="11012" y="22503"/>
                  </a:lnTo>
                  <a:lnTo>
                    <a:pt x="9576" y="24578"/>
                  </a:lnTo>
                  <a:lnTo>
                    <a:pt x="8219" y="26732"/>
                  </a:lnTo>
                  <a:lnTo>
                    <a:pt x="6943" y="28887"/>
                  </a:lnTo>
                  <a:lnTo>
                    <a:pt x="5825" y="31121"/>
                  </a:lnTo>
                  <a:lnTo>
                    <a:pt x="4708" y="33435"/>
                  </a:lnTo>
                  <a:lnTo>
                    <a:pt x="3751" y="35829"/>
                  </a:lnTo>
                  <a:lnTo>
                    <a:pt x="2873" y="38223"/>
                  </a:lnTo>
                  <a:lnTo>
                    <a:pt x="2155" y="40696"/>
                  </a:lnTo>
                  <a:lnTo>
                    <a:pt x="1516" y="43250"/>
                  </a:lnTo>
                  <a:lnTo>
                    <a:pt x="958" y="45803"/>
                  </a:lnTo>
                  <a:lnTo>
                    <a:pt x="559" y="48357"/>
                  </a:lnTo>
                  <a:lnTo>
                    <a:pt x="240" y="50990"/>
                  </a:lnTo>
                  <a:lnTo>
                    <a:pt x="80" y="53703"/>
                  </a:lnTo>
                  <a:lnTo>
                    <a:pt x="0" y="56416"/>
                  </a:lnTo>
                  <a:lnTo>
                    <a:pt x="0" y="91526"/>
                  </a:lnTo>
                  <a:lnTo>
                    <a:pt x="26173" y="95516"/>
                  </a:lnTo>
                  <a:lnTo>
                    <a:pt x="109560" y="91526"/>
                  </a:lnTo>
                  <a:lnTo>
                    <a:pt x="109560" y="56416"/>
                  </a:lnTo>
                  <a:lnTo>
                    <a:pt x="109481" y="53464"/>
                  </a:lnTo>
                  <a:lnTo>
                    <a:pt x="109241" y="50671"/>
                  </a:lnTo>
                  <a:lnTo>
                    <a:pt x="108922" y="47798"/>
                  </a:lnTo>
                  <a:lnTo>
                    <a:pt x="108443" y="45005"/>
                  </a:lnTo>
                  <a:lnTo>
                    <a:pt x="107805" y="42292"/>
                  </a:lnTo>
                  <a:lnTo>
                    <a:pt x="107087" y="39659"/>
                  </a:lnTo>
                  <a:lnTo>
                    <a:pt x="106209" y="37026"/>
                  </a:lnTo>
                  <a:lnTo>
                    <a:pt x="105251" y="34472"/>
                  </a:lnTo>
                  <a:lnTo>
                    <a:pt x="104134" y="31919"/>
                  </a:lnTo>
                  <a:lnTo>
                    <a:pt x="102937" y="29525"/>
                  </a:lnTo>
                  <a:lnTo>
                    <a:pt x="101661" y="27131"/>
                  </a:lnTo>
                  <a:lnTo>
                    <a:pt x="100224" y="24817"/>
                  </a:lnTo>
                  <a:lnTo>
                    <a:pt x="98708" y="22663"/>
                  </a:lnTo>
                  <a:lnTo>
                    <a:pt x="97032" y="20508"/>
                  </a:lnTo>
                  <a:lnTo>
                    <a:pt x="95357" y="18433"/>
                  </a:lnTo>
                  <a:lnTo>
                    <a:pt x="93521" y="16518"/>
                  </a:lnTo>
                  <a:lnTo>
                    <a:pt x="91606" y="14603"/>
                  </a:lnTo>
                  <a:lnTo>
                    <a:pt x="89611" y="12848"/>
                  </a:lnTo>
                  <a:lnTo>
                    <a:pt x="87537" y="11172"/>
                  </a:lnTo>
                  <a:lnTo>
                    <a:pt x="85382" y="9576"/>
                  </a:lnTo>
                  <a:lnTo>
                    <a:pt x="83148" y="8140"/>
                  </a:lnTo>
                  <a:lnTo>
                    <a:pt x="80914" y="6783"/>
                  </a:lnTo>
                  <a:lnTo>
                    <a:pt x="78520" y="5507"/>
                  </a:lnTo>
                  <a:lnTo>
                    <a:pt x="76126" y="4389"/>
                  </a:lnTo>
                  <a:lnTo>
                    <a:pt x="73652" y="3432"/>
                  </a:lnTo>
                  <a:lnTo>
                    <a:pt x="71099" y="2554"/>
                  </a:lnTo>
                  <a:lnTo>
                    <a:pt x="68465" y="1756"/>
                  </a:lnTo>
                  <a:lnTo>
                    <a:pt x="65832" y="1118"/>
                  </a:lnTo>
                  <a:lnTo>
                    <a:pt x="63119" y="639"/>
                  </a:lnTo>
                  <a:lnTo>
                    <a:pt x="60406" y="240"/>
                  </a:lnTo>
                  <a:lnTo>
                    <a:pt x="57613" y="80"/>
                  </a:lnTo>
                  <a:lnTo>
                    <a:pt x="547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66" name="Google Shape;966;p50"/>
            <p:cNvSpPr/>
            <p:nvPr/>
          </p:nvSpPr>
          <p:spPr>
            <a:xfrm>
              <a:off x="4571050" y="1962775"/>
              <a:ext cx="2739025" cy="2387925"/>
            </a:xfrm>
            <a:custGeom>
              <a:rect b="b" l="l" r="r" t="t"/>
              <a:pathLst>
                <a:path extrusionOk="0" fill="none" h="95517" w="109561">
                  <a:moveTo>
                    <a:pt x="109560" y="56416"/>
                  </a:moveTo>
                  <a:lnTo>
                    <a:pt x="109560" y="91526"/>
                  </a:lnTo>
                  <a:lnTo>
                    <a:pt x="26173" y="95516"/>
                  </a:lnTo>
                  <a:lnTo>
                    <a:pt x="0" y="91526"/>
                  </a:lnTo>
                  <a:lnTo>
                    <a:pt x="0" y="56416"/>
                  </a:lnTo>
                  <a:lnTo>
                    <a:pt x="0" y="56416"/>
                  </a:lnTo>
                  <a:lnTo>
                    <a:pt x="80" y="53703"/>
                  </a:lnTo>
                  <a:lnTo>
                    <a:pt x="240" y="50990"/>
                  </a:lnTo>
                  <a:lnTo>
                    <a:pt x="559" y="48357"/>
                  </a:lnTo>
                  <a:lnTo>
                    <a:pt x="958" y="45803"/>
                  </a:lnTo>
                  <a:lnTo>
                    <a:pt x="1516" y="43250"/>
                  </a:lnTo>
                  <a:lnTo>
                    <a:pt x="2155" y="40696"/>
                  </a:lnTo>
                  <a:lnTo>
                    <a:pt x="2873" y="38223"/>
                  </a:lnTo>
                  <a:lnTo>
                    <a:pt x="3751" y="35829"/>
                  </a:lnTo>
                  <a:lnTo>
                    <a:pt x="4708" y="33435"/>
                  </a:lnTo>
                  <a:lnTo>
                    <a:pt x="5825" y="31121"/>
                  </a:lnTo>
                  <a:lnTo>
                    <a:pt x="6943" y="28887"/>
                  </a:lnTo>
                  <a:lnTo>
                    <a:pt x="8219" y="26732"/>
                  </a:lnTo>
                  <a:lnTo>
                    <a:pt x="9576" y="24578"/>
                  </a:lnTo>
                  <a:lnTo>
                    <a:pt x="11012" y="22503"/>
                  </a:lnTo>
                  <a:lnTo>
                    <a:pt x="12528" y="20508"/>
                  </a:lnTo>
                  <a:lnTo>
                    <a:pt x="14124" y="18593"/>
                  </a:lnTo>
                  <a:lnTo>
                    <a:pt x="14124" y="18593"/>
                  </a:lnTo>
                  <a:lnTo>
                    <a:pt x="15959" y="16598"/>
                  </a:lnTo>
                  <a:lnTo>
                    <a:pt x="17954" y="14683"/>
                  </a:lnTo>
                  <a:lnTo>
                    <a:pt x="19949" y="12848"/>
                  </a:lnTo>
                  <a:lnTo>
                    <a:pt x="22104" y="11092"/>
                  </a:lnTo>
                  <a:lnTo>
                    <a:pt x="22104" y="11092"/>
                  </a:lnTo>
                  <a:lnTo>
                    <a:pt x="24418" y="9496"/>
                  </a:lnTo>
                  <a:lnTo>
                    <a:pt x="24418" y="9496"/>
                  </a:lnTo>
                  <a:lnTo>
                    <a:pt x="24577" y="9337"/>
                  </a:lnTo>
                  <a:lnTo>
                    <a:pt x="24577" y="9337"/>
                  </a:lnTo>
                  <a:lnTo>
                    <a:pt x="26253" y="8220"/>
                  </a:lnTo>
                  <a:lnTo>
                    <a:pt x="27929" y="7262"/>
                  </a:lnTo>
                  <a:lnTo>
                    <a:pt x="29605" y="6304"/>
                  </a:lnTo>
                  <a:lnTo>
                    <a:pt x="31360" y="5347"/>
                  </a:lnTo>
                  <a:lnTo>
                    <a:pt x="33195" y="4549"/>
                  </a:lnTo>
                  <a:lnTo>
                    <a:pt x="35031" y="3751"/>
                  </a:lnTo>
                  <a:lnTo>
                    <a:pt x="36866" y="3113"/>
                  </a:lnTo>
                  <a:lnTo>
                    <a:pt x="38701" y="2474"/>
                  </a:lnTo>
                  <a:lnTo>
                    <a:pt x="40616" y="1836"/>
                  </a:lnTo>
                  <a:lnTo>
                    <a:pt x="42611" y="1357"/>
                  </a:lnTo>
                  <a:lnTo>
                    <a:pt x="44606" y="958"/>
                  </a:lnTo>
                  <a:lnTo>
                    <a:pt x="46601" y="639"/>
                  </a:lnTo>
                  <a:lnTo>
                    <a:pt x="48596" y="320"/>
                  </a:lnTo>
                  <a:lnTo>
                    <a:pt x="50671" y="160"/>
                  </a:lnTo>
                  <a:lnTo>
                    <a:pt x="52666" y="1"/>
                  </a:lnTo>
                  <a:lnTo>
                    <a:pt x="54740" y="1"/>
                  </a:lnTo>
                  <a:lnTo>
                    <a:pt x="54740" y="1"/>
                  </a:lnTo>
                  <a:lnTo>
                    <a:pt x="57613" y="80"/>
                  </a:lnTo>
                  <a:lnTo>
                    <a:pt x="60406" y="240"/>
                  </a:lnTo>
                  <a:lnTo>
                    <a:pt x="63119" y="639"/>
                  </a:lnTo>
                  <a:lnTo>
                    <a:pt x="65832" y="1118"/>
                  </a:lnTo>
                  <a:lnTo>
                    <a:pt x="68465" y="1756"/>
                  </a:lnTo>
                  <a:lnTo>
                    <a:pt x="71099" y="2554"/>
                  </a:lnTo>
                  <a:lnTo>
                    <a:pt x="73652" y="3432"/>
                  </a:lnTo>
                  <a:lnTo>
                    <a:pt x="76126" y="4389"/>
                  </a:lnTo>
                  <a:lnTo>
                    <a:pt x="78520" y="5507"/>
                  </a:lnTo>
                  <a:lnTo>
                    <a:pt x="80914" y="6783"/>
                  </a:lnTo>
                  <a:lnTo>
                    <a:pt x="83148" y="8140"/>
                  </a:lnTo>
                  <a:lnTo>
                    <a:pt x="85382" y="9576"/>
                  </a:lnTo>
                  <a:lnTo>
                    <a:pt x="87537" y="11172"/>
                  </a:lnTo>
                  <a:lnTo>
                    <a:pt x="89611" y="12848"/>
                  </a:lnTo>
                  <a:lnTo>
                    <a:pt x="91606" y="14603"/>
                  </a:lnTo>
                  <a:lnTo>
                    <a:pt x="93521" y="16518"/>
                  </a:lnTo>
                  <a:lnTo>
                    <a:pt x="93521" y="16518"/>
                  </a:lnTo>
                  <a:lnTo>
                    <a:pt x="95357" y="18433"/>
                  </a:lnTo>
                  <a:lnTo>
                    <a:pt x="97032" y="20508"/>
                  </a:lnTo>
                  <a:lnTo>
                    <a:pt x="98708" y="22663"/>
                  </a:lnTo>
                  <a:lnTo>
                    <a:pt x="100224" y="24817"/>
                  </a:lnTo>
                  <a:lnTo>
                    <a:pt x="101661" y="27131"/>
                  </a:lnTo>
                  <a:lnTo>
                    <a:pt x="102937" y="29525"/>
                  </a:lnTo>
                  <a:lnTo>
                    <a:pt x="104134" y="31919"/>
                  </a:lnTo>
                  <a:lnTo>
                    <a:pt x="105251" y="34472"/>
                  </a:lnTo>
                  <a:lnTo>
                    <a:pt x="106209" y="37026"/>
                  </a:lnTo>
                  <a:lnTo>
                    <a:pt x="107087" y="39659"/>
                  </a:lnTo>
                  <a:lnTo>
                    <a:pt x="107805" y="42292"/>
                  </a:lnTo>
                  <a:lnTo>
                    <a:pt x="108443" y="45005"/>
                  </a:lnTo>
                  <a:lnTo>
                    <a:pt x="108922" y="47798"/>
                  </a:lnTo>
                  <a:lnTo>
                    <a:pt x="109241" y="50671"/>
                  </a:lnTo>
                  <a:lnTo>
                    <a:pt x="109481" y="53464"/>
                  </a:lnTo>
                  <a:lnTo>
                    <a:pt x="109560" y="56416"/>
                  </a:lnTo>
                  <a:lnTo>
                    <a:pt x="109560" y="5641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67" name="Google Shape;967;p50"/>
            <p:cNvSpPr/>
            <p:nvPr/>
          </p:nvSpPr>
          <p:spPr>
            <a:xfrm>
              <a:off x="7310050" y="337317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68" name="Google Shape;968;p50"/>
            <p:cNvSpPr/>
            <p:nvPr/>
          </p:nvSpPr>
          <p:spPr>
            <a:xfrm>
              <a:off x="6147025" y="2355775"/>
              <a:ext cx="1055325" cy="1980950"/>
            </a:xfrm>
            <a:custGeom>
              <a:rect b="b" l="l" r="r" t="t"/>
              <a:pathLst>
                <a:path extrusionOk="0" h="79238" w="42213">
                  <a:moveTo>
                    <a:pt x="18513" y="0"/>
                  </a:moveTo>
                  <a:lnTo>
                    <a:pt x="18353" y="80"/>
                  </a:lnTo>
                  <a:lnTo>
                    <a:pt x="80" y="12847"/>
                  </a:lnTo>
                  <a:lnTo>
                    <a:pt x="0" y="13007"/>
                  </a:lnTo>
                  <a:lnTo>
                    <a:pt x="80" y="13246"/>
                  </a:lnTo>
                  <a:lnTo>
                    <a:pt x="240" y="13326"/>
                  </a:lnTo>
                  <a:lnTo>
                    <a:pt x="399" y="13326"/>
                  </a:lnTo>
                  <a:lnTo>
                    <a:pt x="18433" y="639"/>
                  </a:lnTo>
                  <a:lnTo>
                    <a:pt x="40616" y="25136"/>
                  </a:lnTo>
                  <a:lnTo>
                    <a:pt x="41734" y="78998"/>
                  </a:lnTo>
                  <a:lnTo>
                    <a:pt x="41813" y="79158"/>
                  </a:lnTo>
                  <a:lnTo>
                    <a:pt x="41973" y="79238"/>
                  </a:lnTo>
                  <a:lnTo>
                    <a:pt x="42212" y="79158"/>
                  </a:lnTo>
                  <a:lnTo>
                    <a:pt x="42212" y="78998"/>
                  </a:lnTo>
                  <a:lnTo>
                    <a:pt x="41175" y="25056"/>
                  </a:lnTo>
                  <a:lnTo>
                    <a:pt x="41095" y="24897"/>
                  </a:lnTo>
                  <a:lnTo>
                    <a:pt x="18672" y="80"/>
                  </a:lnTo>
                  <a:lnTo>
                    <a:pt x="18513"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69" name="Google Shape;969;p50"/>
            <p:cNvSpPr/>
            <p:nvPr/>
          </p:nvSpPr>
          <p:spPr>
            <a:xfrm>
              <a:off x="6147025" y="2355775"/>
              <a:ext cx="1055325" cy="1980950"/>
            </a:xfrm>
            <a:custGeom>
              <a:rect b="b" l="l" r="r" t="t"/>
              <a:pathLst>
                <a:path extrusionOk="0" fill="none" h="79238" w="42213">
                  <a:moveTo>
                    <a:pt x="41973" y="79238"/>
                  </a:moveTo>
                  <a:lnTo>
                    <a:pt x="41973" y="79238"/>
                  </a:lnTo>
                  <a:lnTo>
                    <a:pt x="41813" y="79158"/>
                  </a:lnTo>
                  <a:lnTo>
                    <a:pt x="41734" y="78998"/>
                  </a:lnTo>
                  <a:lnTo>
                    <a:pt x="40616" y="25136"/>
                  </a:lnTo>
                  <a:lnTo>
                    <a:pt x="18433" y="639"/>
                  </a:lnTo>
                  <a:lnTo>
                    <a:pt x="399" y="13326"/>
                  </a:lnTo>
                  <a:lnTo>
                    <a:pt x="399" y="13326"/>
                  </a:lnTo>
                  <a:lnTo>
                    <a:pt x="240" y="13326"/>
                  </a:lnTo>
                  <a:lnTo>
                    <a:pt x="80" y="13246"/>
                  </a:lnTo>
                  <a:lnTo>
                    <a:pt x="80" y="13246"/>
                  </a:lnTo>
                  <a:lnTo>
                    <a:pt x="0" y="13007"/>
                  </a:lnTo>
                  <a:lnTo>
                    <a:pt x="80" y="12847"/>
                  </a:lnTo>
                  <a:lnTo>
                    <a:pt x="18353" y="80"/>
                  </a:lnTo>
                  <a:lnTo>
                    <a:pt x="18353" y="80"/>
                  </a:lnTo>
                  <a:lnTo>
                    <a:pt x="18513" y="0"/>
                  </a:lnTo>
                  <a:lnTo>
                    <a:pt x="18672" y="80"/>
                  </a:lnTo>
                  <a:lnTo>
                    <a:pt x="41095" y="24897"/>
                  </a:lnTo>
                  <a:lnTo>
                    <a:pt x="41095" y="24897"/>
                  </a:lnTo>
                  <a:lnTo>
                    <a:pt x="41175" y="25056"/>
                  </a:lnTo>
                  <a:lnTo>
                    <a:pt x="42212" y="78998"/>
                  </a:lnTo>
                  <a:lnTo>
                    <a:pt x="42212" y="78998"/>
                  </a:lnTo>
                  <a:lnTo>
                    <a:pt x="42212" y="79158"/>
                  </a:lnTo>
                  <a:lnTo>
                    <a:pt x="41973" y="79238"/>
                  </a:lnTo>
                  <a:lnTo>
                    <a:pt x="41973" y="79238"/>
                  </a:lnTo>
                  <a:lnTo>
                    <a:pt x="41973" y="79238"/>
                  </a:lnTo>
                  <a:lnTo>
                    <a:pt x="41973" y="7923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0" name="Google Shape;970;p50"/>
            <p:cNvSpPr/>
            <p:nvPr/>
          </p:nvSpPr>
          <p:spPr>
            <a:xfrm>
              <a:off x="7196325" y="43367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1" name="Google Shape;971;p50"/>
            <p:cNvSpPr/>
            <p:nvPr/>
          </p:nvSpPr>
          <p:spPr>
            <a:xfrm>
              <a:off x="6569925" y="2335825"/>
              <a:ext cx="73850" cy="71850"/>
            </a:xfrm>
            <a:custGeom>
              <a:rect b="b" l="l" r="r" t="t"/>
              <a:pathLst>
                <a:path extrusionOk="0" h="2874" w="2954">
                  <a:moveTo>
                    <a:pt x="1198" y="0"/>
                  </a:moveTo>
                  <a:lnTo>
                    <a:pt x="959" y="80"/>
                  </a:lnTo>
                  <a:lnTo>
                    <a:pt x="719" y="240"/>
                  </a:lnTo>
                  <a:lnTo>
                    <a:pt x="480" y="399"/>
                  </a:lnTo>
                  <a:lnTo>
                    <a:pt x="320" y="639"/>
                  </a:lnTo>
                  <a:lnTo>
                    <a:pt x="161" y="878"/>
                  </a:lnTo>
                  <a:lnTo>
                    <a:pt x="81" y="1118"/>
                  </a:lnTo>
                  <a:lnTo>
                    <a:pt x="1" y="1437"/>
                  </a:lnTo>
                  <a:lnTo>
                    <a:pt x="81" y="1756"/>
                  </a:lnTo>
                  <a:lnTo>
                    <a:pt x="161" y="1995"/>
                  </a:lnTo>
                  <a:lnTo>
                    <a:pt x="320" y="2235"/>
                  </a:lnTo>
                  <a:lnTo>
                    <a:pt x="480" y="2474"/>
                  </a:lnTo>
                  <a:lnTo>
                    <a:pt x="719" y="2634"/>
                  </a:lnTo>
                  <a:lnTo>
                    <a:pt x="959" y="2793"/>
                  </a:lnTo>
                  <a:lnTo>
                    <a:pt x="1198" y="2873"/>
                  </a:lnTo>
                  <a:lnTo>
                    <a:pt x="1756" y="2873"/>
                  </a:lnTo>
                  <a:lnTo>
                    <a:pt x="2076" y="2793"/>
                  </a:lnTo>
                  <a:lnTo>
                    <a:pt x="2315" y="2634"/>
                  </a:lnTo>
                  <a:lnTo>
                    <a:pt x="2554" y="2474"/>
                  </a:lnTo>
                  <a:lnTo>
                    <a:pt x="2714" y="2235"/>
                  </a:lnTo>
                  <a:lnTo>
                    <a:pt x="2874" y="1995"/>
                  </a:lnTo>
                  <a:lnTo>
                    <a:pt x="2953" y="1756"/>
                  </a:lnTo>
                  <a:lnTo>
                    <a:pt x="2953" y="1437"/>
                  </a:lnTo>
                  <a:lnTo>
                    <a:pt x="2953" y="1118"/>
                  </a:lnTo>
                  <a:lnTo>
                    <a:pt x="2874" y="878"/>
                  </a:lnTo>
                  <a:lnTo>
                    <a:pt x="2714" y="639"/>
                  </a:lnTo>
                  <a:lnTo>
                    <a:pt x="2554" y="399"/>
                  </a:lnTo>
                  <a:lnTo>
                    <a:pt x="2315" y="240"/>
                  </a:lnTo>
                  <a:lnTo>
                    <a:pt x="2076" y="80"/>
                  </a:lnTo>
                  <a:lnTo>
                    <a:pt x="175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2" name="Google Shape;972;p50"/>
            <p:cNvSpPr/>
            <p:nvPr/>
          </p:nvSpPr>
          <p:spPr>
            <a:xfrm>
              <a:off x="6569925" y="2335825"/>
              <a:ext cx="73850" cy="71850"/>
            </a:xfrm>
            <a:custGeom>
              <a:rect b="b" l="l" r="r" t="t"/>
              <a:pathLst>
                <a:path extrusionOk="0" fill="none" h="2874" w="2954">
                  <a:moveTo>
                    <a:pt x="2953" y="1437"/>
                  </a:moveTo>
                  <a:lnTo>
                    <a:pt x="2953" y="1437"/>
                  </a:lnTo>
                  <a:lnTo>
                    <a:pt x="2953" y="1756"/>
                  </a:lnTo>
                  <a:lnTo>
                    <a:pt x="2874" y="1995"/>
                  </a:lnTo>
                  <a:lnTo>
                    <a:pt x="2714" y="2235"/>
                  </a:lnTo>
                  <a:lnTo>
                    <a:pt x="2554" y="2474"/>
                  </a:lnTo>
                  <a:lnTo>
                    <a:pt x="2315" y="2634"/>
                  </a:lnTo>
                  <a:lnTo>
                    <a:pt x="2076" y="2793"/>
                  </a:lnTo>
                  <a:lnTo>
                    <a:pt x="1756" y="2873"/>
                  </a:lnTo>
                  <a:lnTo>
                    <a:pt x="1517" y="2873"/>
                  </a:lnTo>
                  <a:lnTo>
                    <a:pt x="1517" y="2873"/>
                  </a:lnTo>
                  <a:lnTo>
                    <a:pt x="1198" y="2873"/>
                  </a:lnTo>
                  <a:lnTo>
                    <a:pt x="959" y="2793"/>
                  </a:lnTo>
                  <a:lnTo>
                    <a:pt x="719" y="2634"/>
                  </a:lnTo>
                  <a:lnTo>
                    <a:pt x="480" y="2474"/>
                  </a:lnTo>
                  <a:lnTo>
                    <a:pt x="320" y="2235"/>
                  </a:lnTo>
                  <a:lnTo>
                    <a:pt x="161" y="1995"/>
                  </a:lnTo>
                  <a:lnTo>
                    <a:pt x="81" y="1756"/>
                  </a:lnTo>
                  <a:lnTo>
                    <a:pt x="1" y="1437"/>
                  </a:lnTo>
                  <a:lnTo>
                    <a:pt x="1" y="1437"/>
                  </a:lnTo>
                  <a:lnTo>
                    <a:pt x="81" y="1118"/>
                  </a:lnTo>
                  <a:lnTo>
                    <a:pt x="161" y="878"/>
                  </a:lnTo>
                  <a:lnTo>
                    <a:pt x="320" y="639"/>
                  </a:lnTo>
                  <a:lnTo>
                    <a:pt x="480" y="399"/>
                  </a:lnTo>
                  <a:lnTo>
                    <a:pt x="719" y="240"/>
                  </a:lnTo>
                  <a:lnTo>
                    <a:pt x="959" y="80"/>
                  </a:lnTo>
                  <a:lnTo>
                    <a:pt x="1198" y="0"/>
                  </a:lnTo>
                  <a:lnTo>
                    <a:pt x="1517" y="0"/>
                  </a:lnTo>
                  <a:lnTo>
                    <a:pt x="1517" y="0"/>
                  </a:lnTo>
                  <a:lnTo>
                    <a:pt x="1756" y="0"/>
                  </a:lnTo>
                  <a:lnTo>
                    <a:pt x="2076" y="80"/>
                  </a:lnTo>
                  <a:lnTo>
                    <a:pt x="2315" y="240"/>
                  </a:lnTo>
                  <a:lnTo>
                    <a:pt x="2554" y="399"/>
                  </a:lnTo>
                  <a:lnTo>
                    <a:pt x="2714" y="639"/>
                  </a:lnTo>
                  <a:lnTo>
                    <a:pt x="2874" y="878"/>
                  </a:lnTo>
                  <a:lnTo>
                    <a:pt x="2953" y="1118"/>
                  </a:lnTo>
                  <a:lnTo>
                    <a:pt x="2953" y="1437"/>
                  </a:lnTo>
                  <a:lnTo>
                    <a:pt x="2953" y="143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3" name="Google Shape;973;p50"/>
            <p:cNvSpPr/>
            <p:nvPr/>
          </p:nvSpPr>
          <p:spPr>
            <a:xfrm>
              <a:off x="6643750" y="23717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4" name="Google Shape;974;p50"/>
            <p:cNvSpPr/>
            <p:nvPr/>
          </p:nvSpPr>
          <p:spPr>
            <a:xfrm>
              <a:off x="7122525" y="2946250"/>
              <a:ext cx="73825" cy="71850"/>
            </a:xfrm>
            <a:custGeom>
              <a:rect b="b" l="l" r="r" t="t"/>
              <a:pathLst>
                <a:path extrusionOk="0" h="2874" w="2953">
                  <a:moveTo>
                    <a:pt x="1197" y="1"/>
                  </a:moveTo>
                  <a:lnTo>
                    <a:pt x="958" y="81"/>
                  </a:lnTo>
                  <a:lnTo>
                    <a:pt x="719" y="240"/>
                  </a:lnTo>
                  <a:lnTo>
                    <a:pt x="479" y="400"/>
                  </a:lnTo>
                  <a:lnTo>
                    <a:pt x="320" y="639"/>
                  </a:lnTo>
                  <a:lnTo>
                    <a:pt x="160" y="879"/>
                  </a:lnTo>
                  <a:lnTo>
                    <a:pt x="80" y="1118"/>
                  </a:lnTo>
                  <a:lnTo>
                    <a:pt x="1" y="1437"/>
                  </a:lnTo>
                  <a:lnTo>
                    <a:pt x="80" y="1756"/>
                  </a:lnTo>
                  <a:lnTo>
                    <a:pt x="160" y="1996"/>
                  </a:lnTo>
                  <a:lnTo>
                    <a:pt x="320" y="2235"/>
                  </a:lnTo>
                  <a:lnTo>
                    <a:pt x="479" y="2475"/>
                  </a:lnTo>
                  <a:lnTo>
                    <a:pt x="719" y="2634"/>
                  </a:lnTo>
                  <a:lnTo>
                    <a:pt x="958" y="2794"/>
                  </a:lnTo>
                  <a:lnTo>
                    <a:pt x="1197" y="2874"/>
                  </a:lnTo>
                  <a:lnTo>
                    <a:pt x="1756" y="2874"/>
                  </a:lnTo>
                  <a:lnTo>
                    <a:pt x="2075" y="2794"/>
                  </a:lnTo>
                  <a:lnTo>
                    <a:pt x="2315" y="2634"/>
                  </a:lnTo>
                  <a:lnTo>
                    <a:pt x="2554" y="2475"/>
                  </a:lnTo>
                  <a:lnTo>
                    <a:pt x="2714" y="2235"/>
                  </a:lnTo>
                  <a:lnTo>
                    <a:pt x="2873" y="1996"/>
                  </a:lnTo>
                  <a:lnTo>
                    <a:pt x="2953" y="1756"/>
                  </a:lnTo>
                  <a:lnTo>
                    <a:pt x="2953" y="1437"/>
                  </a:lnTo>
                  <a:lnTo>
                    <a:pt x="2953" y="1118"/>
                  </a:lnTo>
                  <a:lnTo>
                    <a:pt x="2873" y="879"/>
                  </a:lnTo>
                  <a:lnTo>
                    <a:pt x="2714" y="639"/>
                  </a:lnTo>
                  <a:lnTo>
                    <a:pt x="2554" y="400"/>
                  </a:lnTo>
                  <a:lnTo>
                    <a:pt x="2315" y="240"/>
                  </a:lnTo>
                  <a:lnTo>
                    <a:pt x="2075" y="81"/>
                  </a:lnTo>
                  <a:lnTo>
                    <a:pt x="1756"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5" name="Google Shape;975;p50"/>
            <p:cNvSpPr/>
            <p:nvPr/>
          </p:nvSpPr>
          <p:spPr>
            <a:xfrm>
              <a:off x="7122525" y="2946250"/>
              <a:ext cx="73825" cy="71850"/>
            </a:xfrm>
            <a:custGeom>
              <a:rect b="b" l="l" r="r" t="t"/>
              <a:pathLst>
                <a:path extrusionOk="0" fill="none" h="2874" w="2953">
                  <a:moveTo>
                    <a:pt x="2953" y="1437"/>
                  </a:moveTo>
                  <a:lnTo>
                    <a:pt x="2953" y="1437"/>
                  </a:lnTo>
                  <a:lnTo>
                    <a:pt x="2953" y="1756"/>
                  </a:lnTo>
                  <a:lnTo>
                    <a:pt x="2873" y="1996"/>
                  </a:lnTo>
                  <a:lnTo>
                    <a:pt x="2714" y="2235"/>
                  </a:lnTo>
                  <a:lnTo>
                    <a:pt x="2554" y="2475"/>
                  </a:lnTo>
                  <a:lnTo>
                    <a:pt x="2315" y="2634"/>
                  </a:lnTo>
                  <a:lnTo>
                    <a:pt x="2075" y="2794"/>
                  </a:lnTo>
                  <a:lnTo>
                    <a:pt x="1756" y="2874"/>
                  </a:lnTo>
                  <a:lnTo>
                    <a:pt x="1517" y="2874"/>
                  </a:lnTo>
                  <a:lnTo>
                    <a:pt x="1517" y="2874"/>
                  </a:lnTo>
                  <a:lnTo>
                    <a:pt x="1197" y="2874"/>
                  </a:lnTo>
                  <a:lnTo>
                    <a:pt x="958" y="2794"/>
                  </a:lnTo>
                  <a:lnTo>
                    <a:pt x="719" y="2634"/>
                  </a:lnTo>
                  <a:lnTo>
                    <a:pt x="479" y="2475"/>
                  </a:lnTo>
                  <a:lnTo>
                    <a:pt x="320" y="2235"/>
                  </a:lnTo>
                  <a:lnTo>
                    <a:pt x="160" y="1996"/>
                  </a:lnTo>
                  <a:lnTo>
                    <a:pt x="80" y="1756"/>
                  </a:lnTo>
                  <a:lnTo>
                    <a:pt x="1" y="1437"/>
                  </a:lnTo>
                  <a:lnTo>
                    <a:pt x="1" y="1437"/>
                  </a:lnTo>
                  <a:lnTo>
                    <a:pt x="80" y="1118"/>
                  </a:lnTo>
                  <a:lnTo>
                    <a:pt x="160" y="879"/>
                  </a:lnTo>
                  <a:lnTo>
                    <a:pt x="320" y="639"/>
                  </a:lnTo>
                  <a:lnTo>
                    <a:pt x="479" y="400"/>
                  </a:lnTo>
                  <a:lnTo>
                    <a:pt x="719" y="240"/>
                  </a:lnTo>
                  <a:lnTo>
                    <a:pt x="958" y="81"/>
                  </a:lnTo>
                  <a:lnTo>
                    <a:pt x="1197" y="1"/>
                  </a:lnTo>
                  <a:lnTo>
                    <a:pt x="1517" y="1"/>
                  </a:lnTo>
                  <a:lnTo>
                    <a:pt x="1517" y="1"/>
                  </a:lnTo>
                  <a:lnTo>
                    <a:pt x="1756" y="1"/>
                  </a:lnTo>
                  <a:lnTo>
                    <a:pt x="2075" y="81"/>
                  </a:lnTo>
                  <a:lnTo>
                    <a:pt x="2315" y="240"/>
                  </a:lnTo>
                  <a:lnTo>
                    <a:pt x="2554" y="400"/>
                  </a:lnTo>
                  <a:lnTo>
                    <a:pt x="2714" y="639"/>
                  </a:lnTo>
                  <a:lnTo>
                    <a:pt x="2873" y="879"/>
                  </a:lnTo>
                  <a:lnTo>
                    <a:pt x="2953" y="1118"/>
                  </a:lnTo>
                  <a:lnTo>
                    <a:pt x="2953" y="1437"/>
                  </a:lnTo>
                  <a:lnTo>
                    <a:pt x="2953" y="143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6" name="Google Shape;976;p50"/>
            <p:cNvSpPr/>
            <p:nvPr/>
          </p:nvSpPr>
          <p:spPr>
            <a:xfrm>
              <a:off x="7196325" y="29821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7" name="Google Shape;977;p50"/>
            <p:cNvSpPr/>
            <p:nvPr/>
          </p:nvSpPr>
          <p:spPr>
            <a:xfrm>
              <a:off x="5819850" y="2525350"/>
              <a:ext cx="572575" cy="510700"/>
            </a:xfrm>
            <a:custGeom>
              <a:rect b="b" l="l" r="r" t="t"/>
              <a:pathLst>
                <a:path extrusionOk="0" h="20428" w="22903">
                  <a:moveTo>
                    <a:pt x="14763" y="0"/>
                  </a:moveTo>
                  <a:lnTo>
                    <a:pt x="14045" y="160"/>
                  </a:lnTo>
                  <a:lnTo>
                    <a:pt x="1" y="6224"/>
                  </a:lnTo>
                  <a:lnTo>
                    <a:pt x="10135" y="11092"/>
                  </a:lnTo>
                  <a:lnTo>
                    <a:pt x="17715" y="20428"/>
                  </a:lnTo>
                  <a:lnTo>
                    <a:pt x="22743" y="7261"/>
                  </a:lnTo>
                  <a:lnTo>
                    <a:pt x="22822" y="6862"/>
                  </a:lnTo>
                  <a:lnTo>
                    <a:pt x="22902" y="6384"/>
                  </a:lnTo>
                  <a:lnTo>
                    <a:pt x="22902" y="5985"/>
                  </a:lnTo>
                  <a:lnTo>
                    <a:pt x="22822" y="5586"/>
                  </a:lnTo>
                  <a:lnTo>
                    <a:pt x="22663" y="5187"/>
                  </a:lnTo>
                  <a:lnTo>
                    <a:pt x="22503" y="4788"/>
                  </a:lnTo>
                  <a:lnTo>
                    <a:pt x="22184" y="4389"/>
                  </a:lnTo>
                  <a:lnTo>
                    <a:pt x="21865" y="4149"/>
                  </a:lnTo>
                  <a:lnTo>
                    <a:pt x="22024" y="3750"/>
                  </a:lnTo>
                  <a:lnTo>
                    <a:pt x="22104" y="3431"/>
                  </a:lnTo>
                  <a:lnTo>
                    <a:pt x="22104" y="3112"/>
                  </a:lnTo>
                  <a:lnTo>
                    <a:pt x="22024" y="2793"/>
                  </a:lnTo>
                  <a:lnTo>
                    <a:pt x="21945" y="2394"/>
                  </a:lnTo>
                  <a:lnTo>
                    <a:pt x="21785" y="2155"/>
                  </a:lnTo>
                  <a:lnTo>
                    <a:pt x="21546" y="1835"/>
                  </a:lnTo>
                  <a:lnTo>
                    <a:pt x="21306" y="1596"/>
                  </a:lnTo>
                  <a:lnTo>
                    <a:pt x="20349" y="798"/>
                  </a:lnTo>
                  <a:lnTo>
                    <a:pt x="20029" y="559"/>
                  </a:lnTo>
                  <a:lnTo>
                    <a:pt x="19710" y="399"/>
                  </a:lnTo>
                  <a:lnTo>
                    <a:pt x="19391" y="319"/>
                  </a:lnTo>
                  <a:lnTo>
                    <a:pt x="18673" y="319"/>
                  </a:lnTo>
                  <a:lnTo>
                    <a:pt x="18354" y="399"/>
                  </a:lnTo>
                  <a:lnTo>
                    <a:pt x="18035" y="479"/>
                  </a:lnTo>
                  <a:lnTo>
                    <a:pt x="17715" y="718"/>
                  </a:lnTo>
                  <a:lnTo>
                    <a:pt x="17396" y="878"/>
                  </a:lnTo>
                  <a:lnTo>
                    <a:pt x="16838" y="479"/>
                  </a:lnTo>
                  <a:lnTo>
                    <a:pt x="16199" y="160"/>
                  </a:lnTo>
                  <a:lnTo>
                    <a:pt x="15481"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8" name="Google Shape;978;p50"/>
            <p:cNvSpPr/>
            <p:nvPr/>
          </p:nvSpPr>
          <p:spPr>
            <a:xfrm>
              <a:off x="5819850" y="2525350"/>
              <a:ext cx="572575" cy="510700"/>
            </a:xfrm>
            <a:custGeom>
              <a:rect b="b" l="l" r="r" t="t"/>
              <a:pathLst>
                <a:path extrusionOk="0" fill="none" h="20428" w="22903">
                  <a:moveTo>
                    <a:pt x="20349" y="798"/>
                  </a:moveTo>
                  <a:lnTo>
                    <a:pt x="21306" y="1596"/>
                  </a:lnTo>
                  <a:lnTo>
                    <a:pt x="21306" y="1596"/>
                  </a:lnTo>
                  <a:lnTo>
                    <a:pt x="21546" y="1835"/>
                  </a:lnTo>
                  <a:lnTo>
                    <a:pt x="21785" y="2155"/>
                  </a:lnTo>
                  <a:lnTo>
                    <a:pt x="21945" y="2394"/>
                  </a:lnTo>
                  <a:lnTo>
                    <a:pt x="22024" y="2793"/>
                  </a:lnTo>
                  <a:lnTo>
                    <a:pt x="22104" y="3112"/>
                  </a:lnTo>
                  <a:lnTo>
                    <a:pt x="22104" y="3431"/>
                  </a:lnTo>
                  <a:lnTo>
                    <a:pt x="22024" y="3750"/>
                  </a:lnTo>
                  <a:lnTo>
                    <a:pt x="21865" y="4149"/>
                  </a:lnTo>
                  <a:lnTo>
                    <a:pt x="21865" y="4149"/>
                  </a:lnTo>
                  <a:lnTo>
                    <a:pt x="22184" y="4389"/>
                  </a:lnTo>
                  <a:lnTo>
                    <a:pt x="22503" y="4788"/>
                  </a:lnTo>
                  <a:lnTo>
                    <a:pt x="22663" y="5187"/>
                  </a:lnTo>
                  <a:lnTo>
                    <a:pt x="22822" y="5586"/>
                  </a:lnTo>
                  <a:lnTo>
                    <a:pt x="22902" y="5985"/>
                  </a:lnTo>
                  <a:lnTo>
                    <a:pt x="22902" y="6384"/>
                  </a:lnTo>
                  <a:lnTo>
                    <a:pt x="22822" y="6862"/>
                  </a:lnTo>
                  <a:lnTo>
                    <a:pt x="22743" y="7261"/>
                  </a:lnTo>
                  <a:lnTo>
                    <a:pt x="17715" y="20428"/>
                  </a:lnTo>
                  <a:lnTo>
                    <a:pt x="10135" y="11092"/>
                  </a:lnTo>
                  <a:lnTo>
                    <a:pt x="1" y="6224"/>
                  </a:lnTo>
                  <a:lnTo>
                    <a:pt x="14045" y="160"/>
                  </a:lnTo>
                  <a:lnTo>
                    <a:pt x="14045" y="160"/>
                  </a:lnTo>
                  <a:lnTo>
                    <a:pt x="14763" y="0"/>
                  </a:lnTo>
                  <a:lnTo>
                    <a:pt x="15481" y="0"/>
                  </a:lnTo>
                  <a:lnTo>
                    <a:pt x="16199" y="160"/>
                  </a:lnTo>
                  <a:lnTo>
                    <a:pt x="16838" y="479"/>
                  </a:lnTo>
                  <a:lnTo>
                    <a:pt x="17396" y="878"/>
                  </a:lnTo>
                  <a:lnTo>
                    <a:pt x="17715" y="718"/>
                  </a:lnTo>
                  <a:lnTo>
                    <a:pt x="17715" y="718"/>
                  </a:lnTo>
                  <a:lnTo>
                    <a:pt x="18035" y="479"/>
                  </a:lnTo>
                  <a:lnTo>
                    <a:pt x="18354" y="399"/>
                  </a:lnTo>
                  <a:lnTo>
                    <a:pt x="18673" y="319"/>
                  </a:lnTo>
                  <a:lnTo>
                    <a:pt x="18992" y="319"/>
                  </a:lnTo>
                  <a:lnTo>
                    <a:pt x="19391" y="319"/>
                  </a:lnTo>
                  <a:lnTo>
                    <a:pt x="19710" y="399"/>
                  </a:lnTo>
                  <a:lnTo>
                    <a:pt x="20029" y="559"/>
                  </a:lnTo>
                  <a:lnTo>
                    <a:pt x="20349" y="798"/>
                  </a:lnTo>
                  <a:lnTo>
                    <a:pt x="20349" y="7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79" name="Google Shape;979;p50"/>
            <p:cNvSpPr/>
            <p:nvPr/>
          </p:nvSpPr>
          <p:spPr>
            <a:xfrm>
              <a:off x="6328550" y="25452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0" name="Google Shape;980;p50"/>
            <p:cNvSpPr/>
            <p:nvPr/>
          </p:nvSpPr>
          <p:spPr>
            <a:xfrm>
              <a:off x="5819850" y="2680950"/>
              <a:ext cx="442900" cy="355100"/>
            </a:xfrm>
            <a:custGeom>
              <a:rect b="b" l="l" r="r" t="t"/>
              <a:pathLst>
                <a:path extrusionOk="0" h="14204" w="17716">
                  <a:moveTo>
                    <a:pt x="1" y="0"/>
                  </a:moveTo>
                  <a:lnTo>
                    <a:pt x="8539" y="6863"/>
                  </a:lnTo>
                  <a:lnTo>
                    <a:pt x="10055" y="8059"/>
                  </a:lnTo>
                  <a:lnTo>
                    <a:pt x="17715" y="14204"/>
                  </a:lnTo>
                  <a:lnTo>
                    <a:pt x="17715" y="14204"/>
                  </a:lnTo>
                  <a:lnTo>
                    <a:pt x="17476" y="13565"/>
                  </a:lnTo>
                  <a:lnTo>
                    <a:pt x="17157" y="12847"/>
                  </a:lnTo>
                  <a:lnTo>
                    <a:pt x="16758" y="11890"/>
                  </a:lnTo>
                  <a:lnTo>
                    <a:pt x="16119" y="10773"/>
                  </a:lnTo>
                  <a:lnTo>
                    <a:pt x="15321" y="9496"/>
                  </a:lnTo>
                  <a:lnTo>
                    <a:pt x="14284" y="8059"/>
                  </a:lnTo>
                  <a:lnTo>
                    <a:pt x="13087" y="6623"/>
                  </a:lnTo>
                  <a:lnTo>
                    <a:pt x="11651" y="5187"/>
                  </a:lnTo>
                  <a:lnTo>
                    <a:pt x="10454" y="4149"/>
                  </a:lnTo>
                  <a:lnTo>
                    <a:pt x="9177" y="3272"/>
                  </a:lnTo>
                  <a:lnTo>
                    <a:pt x="7501" y="2394"/>
                  </a:lnTo>
                  <a:lnTo>
                    <a:pt x="5906" y="1596"/>
                  </a:lnTo>
                  <a:lnTo>
                    <a:pt x="4389" y="1037"/>
                  </a:lnTo>
                  <a:lnTo>
                    <a:pt x="2953" y="559"/>
                  </a:lnTo>
                  <a:lnTo>
                    <a:pt x="1756" y="319"/>
                  </a:lnTo>
                  <a:lnTo>
                    <a:pt x="799" y="80"/>
                  </a:lnTo>
                  <a:lnTo>
                    <a:pt x="1" y="0"/>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1" name="Google Shape;981;p50"/>
            <p:cNvSpPr/>
            <p:nvPr/>
          </p:nvSpPr>
          <p:spPr>
            <a:xfrm>
              <a:off x="5819850" y="2680950"/>
              <a:ext cx="442900" cy="355100"/>
            </a:xfrm>
            <a:custGeom>
              <a:rect b="b" l="l" r="r" t="t"/>
              <a:pathLst>
                <a:path extrusionOk="0" fill="none" h="14204" w="17716">
                  <a:moveTo>
                    <a:pt x="17715" y="14204"/>
                  </a:moveTo>
                  <a:lnTo>
                    <a:pt x="10055" y="8059"/>
                  </a:lnTo>
                  <a:lnTo>
                    <a:pt x="8539" y="6863"/>
                  </a:lnTo>
                  <a:lnTo>
                    <a:pt x="1" y="0"/>
                  </a:lnTo>
                  <a:lnTo>
                    <a:pt x="1" y="0"/>
                  </a:lnTo>
                  <a:lnTo>
                    <a:pt x="799" y="80"/>
                  </a:lnTo>
                  <a:lnTo>
                    <a:pt x="1756" y="319"/>
                  </a:lnTo>
                  <a:lnTo>
                    <a:pt x="2953" y="559"/>
                  </a:lnTo>
                  <a:lnTo>
                    <a:pt x="4389" y="1037"/>
                  </a:lnTo>
                  <a:lnTo>
                    <a:pt x="5906" y="1596"/>
                  </a:lnTo>
                  <a:lnTo>
                    <a:pt x="7501" y="2394"/>
                  </a:lnTo>
                  <a:lnTo>
                    <a:pt x="9177" y="3272"/>
                  </a:lnTo>
                  <a:lnTo>
                    <a:pt x="9177" y="3272"/>
                  </a:lnTo>
                  <a:lnTo>
                    <a:pt x="10454" y="4149"/>
                  </a:lnTo>
                  <a:lnTo>
                    <a:pt x="11651" y="5187"/>
                  </a:lnTo>
                  <a:lnTo>
                    <a:pt x="11651" y="5187"/>
                  </a:lnTo>
                  <a:lnTo>
                    <a:pt x="13087" y="6623"/>
                  </a:lnTo>
                  <a:lnTo>
                    <a:pt x="13087" y="6623"/>
                  </a:lnTo>
                  <a:lnTo>
                    <a:pt x="14284" y="8059"/>
                  </a:lnTo>
                  <a:lnTo>
                    <a:pt x="15321" y="9496"/>
                  </a:lnTo>
                  <a:lnTo>
                    <a:pt x="16119" y="10773"/>
                  </a:lnTo>
                  <a:lnTo>
                    <a:pt x="16758" y="11890"/>
                  </a:lnTo>
                  <a:lnTo>
                    <a:pt x="17157" y="12847"/>
                  </a:lnTo>
                  <a:lnTo>
                    <a:pt x="17476" y="13565"/>
                  </a:lnTo>
                  <a:lnTo>
                    <a:pt x="17715" y="14204"/>
                  </a:lnTo>
                  <a:lnTo>
                    <a:pt x="17715" y="1420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2" name="Google Shape;982;p50"/>
            <p:cNvSpPr/>
            <p:nvPr/>
          </p:nvSpPr>
          <p:spPr>
            <a:xfrm>
              <a:off x="6262725" y="3036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3" name="Google Shape;983;p50"/>
            <p:cNvSpPr/>
            <p:nvPr/>
          </p:nvSpPr>
          <p:spPr>
            <a:xfrm>
              <a:off x="6029325" y="2762725"/>
              <a:ext cx="117725" cy="119725"/>
            </a:xfrm>
            <a:custGeom>
              <a:rect b="b" l="l" r="r" t="t"/>
              <a:pathLst>
                <a:path extrusionOk="0" h="4789" w="4709">
                  <a:moveTo>
                    <a:pt x="798" y="1"/>
                  </a:moveTo>
                  <a:lnTo>
                    <a:pt x="399" y="799"/>
                  </a:lnTo>
                  <a:lnTo>
                    <a:pt x="160" y="1517"/>
                  </a:lnTo>
                  <a:lnTo>
                    <a:pt x="0" y="2395"/>
                  </a:lnTo>
                  <a:lnTo>
                    <a:pt x="0" y="2794"/>
                  </a:lnTo>
                  <a:lnTo>
                    <a:pt x="80" y="3272"/>
                  </a:lnTo>
                  <a:lnTo>
                    <a:pt x="160" y="3592"/>
                  </a:lnTo>
                  <a:lnTo>
                    <a:pt x="319" y="3911"/>
                  </a:lnTo>
                  <a:lnTo>
                    <a:pt x="559" y="4230"/>
                  </a:lnTo>
                  <a:lnTo>
                    <a:pt x="798" y="4469"/>
                  </a:lnTo>
                  <a:lnTo>
                    <a:pt x="1117" y="4629"/>
                  </a:lnTo>
                  <a:lnTo>
                    <a:pt x="1437" y="4709"/>
                  </a:lnTo>
                  <a:lnTo>
                    <a:pt x="1676" y="4788"/>
                  </a:lnTo>
                  <a:lnTo>
                    <a:pt x="2155" y="4788"/>
                  </a:lnTo>
                  <a:lnTo>
                    <a:pt x="2633" y="4629"/>
                  </a:lnTo>
                  <a:lnTo>
                    <a:pt x="3112" y="4469"/>
                  </a:lnTo>
                  <a:lnTo>
                    <a:pt x="3511" y="4230"/>
                  </a:lnTo>
                  <a:lnTo>
                    <a:pt x="4150" y="3831"/>
                  </a:lnTo>
                  <a:lnTo>
                    <a:pt x="4708" y="3352"/>
                  </a:lnTo>
                  <a:lnTo>
                    <a:pt x="3272" y="1916"/>
                  </a:lnTo>
                  <a:lnTo>
                    <a:pt x="2075" y="878"/>
                  </a:lnTo>
                  <a:lnTo>
                    <a:pt x="798"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4" name="Google Shape;984;p50"/>
            <p:cNvSpPr/>
            <p:nvPr/>
          </p:nvSpPr>
          <p:spPr>
            <a:xfrm>
              <a:off x="6029325" y="2762725"/>
              <a:ext cx="117725" cy="119725"/>
            </a:xfrm>
            <a:custGeom>
              <a:rect b="b" l="l" r="r" t="t"/>
              <a:pathLst>
                <a:path extrusionOk="0" fill="none" h="4789" w="4709">
                  <a:moveTo>
                    <a:pt x="4708" y="3352"/>
                  </a:moveTo>
                  <a:lnTo>
                    <a:pt x="4708" y="3352"/>
                  </a:lnTo>
                  <a:lnTo>
                    <a:pt x="4150" y="3831"/>
                  </a:lnTo>
                  <a:lnTo>
                    <a:pt x="3511" y="4230"/>
                  </a:lnTo>
                  <a:lnTo>
                    <a:pt x="3511" y="4230"/>
                  </a:lnTo>
                  <a:lnTo>
                    <a:pt x="3112" y="4469"/>
                  </a:lnTo>
                  <a:lnTo>
                    <a:pt x="2633" y="4629"/>
                  </a:lnTo>
                  <a:lnTo>
                    <a:pt x="2155" y="4788"/>
                  </a:lnTo>
                  <a:lnTo>
                    <a:pt x="1676" y="4788"/>
                  </a:lnTo>
                  <a:lnTo>
                    <a:pt x="1676" y="4788"/>
                  </a:lnTo>
                  <a:lnTo>
                    <a:pt x="1437" y="4709"/>
                  </a:lnTo>
                  <a:lnTo>
                    <a:pt x="1117" y="4629"/>
                  </a:lnTo>
                  <a:lnTo>
                    <a:pt x="1117" y="4629"/>
                  </a:lnTo>
                  <a:lnTo>
                    <a:pt x="798" y="4469"/>
                  </a:lnTo>
                  <a:lnTo>
                    <a:pt x="559" y="4230"/>
                  </a:lnTo>
                  <a:lnTo>
                    <a:pt x="319" y="3911"/>
                  </a:lnTo>
                  <a:lnTo>
                    <a:pt x="160" y="3592"/>
                  </a:lnTo>
                  <a:lnTo>
                    <a:pt x="160" y="3592"/>
                  </a:lnTo>
                  <a:lnTo>
                    <a:pt x="80" y="3272"/>
                  </a:lnTo>
                  <a:lnTo>
                    <a:pt x="80" y="3272"/>
                  </a:lnTo>
                  <a:lnTo>
                    <a:pt x="0" y="2794"/>
                  </a:lnTo>
                  <a:lnTo>
                    <a:pt x="0" y="2395"/>
                  </a:lnTo>
                  <a:lnTo>
                    <a:pt x="160" y="1517"/>
                  </a:lnTo>
                  <a:lnTo>
                    <a:pt x="160" y="1517"/>
                  </a:lnTo>
                  <a:lnTo>
                    <a:pt x="399" y="799"/>
                  </a:lnTo>
                  <a:lnTo>
                    <a:pt x="798" y="1"/>
                  </a:lnTo>
                  <a:lnTo>
                    <a:pt x="798" y="1"/>
                  </a:lnTo>
                  <a:lnTo>
                    <a:pt x="2075" y="878"/>
                  </a:lnTo>
                  <a:lnTo>
                    <a:pt x="3272" y="1916"/>
                  </a:lnTo>
                  <a:lnTo>
                    <a:pt x="3272" y="1916"/>
                  </a:lnTo>
                  <a:lnTo>
                    <a:pt x="4708" y="3352"/>
                  </a:lnTo>
                  <a:lnTo>
                    <a:pt x="4708" y="335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5" name="Google Shape;985;p50"/>
            <p:cNvSpPr/>
            <p:nvPr/>
          </p:nvSpPr>
          <p:spPr>
            <a:xfrm>
              <a:off x="6147025" y="28465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6" name="Google Shape;986;p50"/>
            <p:cNvSpPr/>
            <p:nvPr/>
          </p:nvSpPr>
          <p:spPr>
            <a:xfrm>
              <a:off x="4571050" y="4250925"/>
              <a:ext cx="2739025" cy="418950"/>
            </a:xfrm>
            <a:custGeom>
              <a:rect b="b" l="l" r="r" t="t"/>
              <a:pathLst>
                <a:path extrusionOk="0" h="16758" w="109561">
                  <a:moveTo>
                    <a:pt x="0" y="0"/>
                  </a:moveTo>
                  <a:lnTo>
                    <a:pt x="0" y="16757"/>
                  </a:lnTo>
                  <a:lnTo>
                    <a:pt x="109560" y="16757"/>
                  </a:lnTo>
                  <a:lnTo>
                    <a:pt x="109560" y="0"/>
                  </a:lnTo>
                  <a:close/>
                </a:path>
              </a:pathLst>
            </a:custGeom>
            <a:solidFill>
              <a:srgbClr val="AE8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7" name="Google Shape;987;p50"/>
            <p:cNvSpPr/>
            <p:nvPr/>
          </p:nvSpPr>
          <p:spPr>
            <a:xfrm>
              <a:off x="4924150" y="3313325"/>
              <a:ext cx="199500" cy="227450"/>
            </a:xfrm>
            <a:custGeom>
              <a:rect b="b" l="l" r="r" t="t"/>
              <a:pathLst>
                <a:path extrusionOk="0" h="9098" w="7980">
                  <a:moveTo>
                    <a:pt x="5506" y="0"/>
                  </a:moveTo>
                  <a:lnTo>
                    <a:pt x="4868" y="160"/>
                  </a:lnTo>
                  <a:lnTo>
                    <a:pt x="4309" y="399"/>
                  </a:lnTo>
                  <a:lnTo>
                    <a:pt x="3751" y="718"/>
                  </a:lnTo>
                  <a:lnTo>
                    <a:pt x="3272" y="1117"/>
                  </a:lnTo>
                  <a:lnTo>
                    <a:pt x="2793" y="1596"/>
                  </a:lnTo>
                  <a:lnTo>
                    <a:pt x="2474" y="2075"/>
                  </a:lnTo>
                  <a:lnTo>
                    <a:pt x="2155" y="2634"/>
                  </a:lnTo>
                  <a:lnTo>
                    <a:pt x="1915" y="3192"/>
                  </a:lnTo>
                  <a:lnTo>
                    <a:pt x="1357" y="3192"/>
                  </a:lnTo>
                  <a:lnTo>
                    <a:pt x="1038" y="3272"/>
                  </a:lnTo>
                  <a:lnTo>
                    <a:pt x="798" y="3432"/>
                  </a:lnTo>
                  <a:lnTo>
                    <a:pt x="399" y="3831"/>
                  </a:lnTo>
                  <a:lnTo>
                    <a:pt x="160" y="4389"/>
                  </a:lnTo>
                  <a:lnTo>
                    <a:pt x="0" y="4948"/>
                  </a:lnTo>
                  <a:lnTo>
                    <a:pt x="0" y="5506"/>
                  </a:lnTo>
                  <a:lnTo>
                    <a:pt x="0" y="6065"/>
                  </a:lnTo>
                  <a:lnTo>
                    <a:pt x="80" y="6623"/>
                  </a:lnTo>
                  <a:lnTo>
                    <a:pt x="160" y="7581"/>
                  </a:lnTo>
                  <a:lnTo>
                    <a:pt x="160" y="8139"/>
                  </a:lnTo>
                  <a:lnTo>
                    <a:pt x="240" y="8538"/>
                  </a:lnTo>
                  <a:lnTo>
                    <a:pt x="399" y="8937"/>
                  </a:lnTo>
                  <a:lnTo>
                    <a:pt x="639" y="9097"/>
                  </a:lnTo>
                  <a:lnTo>
                    <a:pt x="2474" y="9097"/>
                  </a:lnTo>
                  <a:lnTo>
                    <a:pt x="3671" y="8937"/>
                  </a:lnTo>
                  <a:lnTo>
                    <a:pt x="4788" y="8778"/>
                  </a:lnTo>
                  <a:lnTo>
                    <a:pt x="5905" y="8538"/>
                  </a:lnTo>
                  <a:lnTo>
                    <a:pt x="6304" y="8459"/>
                  </a:lnTo>
                  <a:lnTo>
                    <a:pt x="6703" y="8299"/>
                  </a:lnTo>
                  <a:lnTo>
                    <a:pt x="7102" y="8060"/>
                  </a:lnTo>
                  <a:lnTo>
                    <a:pt x="7341" y="7741"/>
                  </a:lnTo>
                  <a:lnTo>
                    <a:pt x="7501" y="7421"/>
                  </a:lnTo>
                  <a:lnTo>
                    <a:pt x="7581" y="7102"/>
                  </a:lnTo>
                  <a:lnTo>
                    <a:pt x="7581" y="6703"/>
                  </a:lnTo>
                  <a:lnTo>
                    <a:pt x="7421" y="6304"/>
                  </a:lnTo>
                  <a:lnTo>
                    <a:pt x="7262" y="5985"/>
                  </a:lnTo>
                  <a:lnTo>
                    <a:pt x="7102" y="5666"/>
                  </a:lnTo>
                  <a:lnTo>
                    <a:pt x="6623" y="5107"/>
                  </a:lnTo>
                  <a:lnTo>
                    <a:pt x="7102" y="4469"/>
                  </a:lnTo>
                  <a:lnTo>
                    <a:pt x="7501" y="3831"/>
                  </a:lnTo>
                  <a:lnTo>
                    <a:pt x="7820" y="3112"/>
                  </a:lnTo>
                  <a:lnTo>
                    <a:pt x="7980" y="2394"/>
                  </a:lnTo>
                  <a:lnTo>
                    <a:pt x="7980" y="1995"/>
                  </a:lnTo>
                  <a:lnTo>
                    <a:pt x="7900" y="1676"/>
                  </a:lnTo>
                  <a:lnTo>
                    <a:pt x="7820" y="1277"/>
                  </a:lnTo>
                  <a:lnTo>
                    <a:pt x="7661" y="958"/>
                  </a:lnTo>
                  <a:lnTo>
                    <a:pt x="7421" y="639"/>
                  </a:lnTo>
                  <a:lnTo>
                    <a:pt x="7182" y="399"/>
                  </a:lnTo>
                  <a:lnTo>
                    <a:pt x="6863" y="160"/>
                  </a:lnTo>
                  <a:lnTo>
                    <a:pt x="6543" y="80"/>
                  </a:lnTo>
                  <a:lnTo>
                    <a:pt x="5985"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8" name="Google Shape;988;p50"/>
            <p:cNvSpPr/>
            <p:nvPr/>
          </p:nvSpPr>
          <p:spPr>
            <a:xfrm>
              <a:off x="4924150" y="3313325"/>
              <a:ext cx="199500" cy="227450"/>
            </a:xfrm>
            <a:custGeom>
              <a:rect b="b" l="l" r="r" t="t"/>
              <a:pathLst>
                <a:path extrusionOk="0" fill="none" h="9098" w="7980">
                  <a:moveTo>
                    <a:pt x="80" y="6623"/>
                  </a:moveTo>
                  <a:lnTo>
                    <a:pt x="80" y="6623"/>
                  </a:lnTo>
                  <a:lnTo>
                    <a:pt x="0" y="6065"/>
                  </a:lnTo>
                  <a:lnTo>
                    <a:pt x="0" y="5506"/>
                  </a:lnTo>
                  <a:lnTo>
                    <a:pt x="0" y="4948"/>
                  </a:lnTo>
                  <a:lnTo>
                    <a:pt x="160" y="4389"/>
                  </a:lnTo>
                  <a:lnTo>
                    <a:pt x="160" y="4389"/>
                  </a:lnTo>
                  <a:lnTo>
                    <a:pt x="399" y="3831"/>
                  </a:lnTo>
                  <a:lnTo>
                    <a:pt x="798" y="3432"/>
                  </a:lnTo>
                  <a:lnTo>
                    <a:pt x="1038" y="3272"/>
                  </a:lnTo>
                  <a:lnTo>
                    <a:pt x="1357" y="3192"/>
                  </a:lnTo>
                  <a:lnTo>
                    <a:pt x="1596" y="3192"/>
                  </a:lnTo>
                  <a:lnTo>
                    <a:pt x="1915" y="3192"/>
                  </a:lnTo>
                  <a:lnTo>
                    <a:pt x="1915" y="3192"/>
                  </a:lnTo>
                  <a:lnTo>
                    <a:pt x="2155" y="2634"/>
                  </a:lnTo>
                  <a:lnTo>
                    <a:pt x="2474" y="2075"/>
                  </a:lnTo>
                  <a:lnTo>
                    <a:pt x="2793" y="1596"/>
                  </a:lnTo>
                  <a:lnTo>
                    <a:pt x="3272" y="1117"/>
                  </a:lnTo>
                  <a:lnTo>
                    <a:pt x="3751" y="718"/>
                  </a:lnTo>
                  <a:lnTo>
                    <a:pt x="4309" y="399"/>
                  </a:lnTo>
                  <a:lnTo>
                    <a:pt x="4868" y="160"/>
                  </a:lnTo>
                  <a:lnTo>
                    <a:pt x="5506" y="0"/>
                  </a:lnTo>
                  <a:lnTo>
                    <a:pt x="5506" y="0"/>
                  </a:lnTo>
                  <a:lnTo>
                    <a:pt x="5985" y="0"/>
                  </a:lnTo>
                  <a:lnTo>
                    <a:pt x="6543" y="80"/>
                  </a:lnTo>
                  <a:lnTo>
                    <a:pt x="6543" y="80"/>
                  </a:lnTo>
                  <a:lnTo>
                    <a:pt x="6863" y="160"/>
                  </a:lnTo>
                  <a:lnTo>
                    <a:pt x="7182" y="399"/>
                  </a:lnTo>
                  <a:lnTo>
                    <a:pt x="7421" y="639"/>
                  </a:lnTo>
                  <a:lnTo>
                    <a:pt x="7661" y="958"/>
                  </a:lnTo>
                  <a:lnTo>
                    <a:pt x="7820" y="1277"/>
                  </a:lnTo>
                  <a:lnTo>
                    <a:pt x="7900" y="1676"/>
                  </a:lnTo>
                  <a:lnTo>
                    <a:pt x="7980" y="1995"/>
                  </a:lnTo>
                  <a:lnTo>
                    <a:pt x="7980" y="2394"/>
                  </a:lnTo>
                  <a:lnTo>
                    <a:pt x="7980" y="2394"/>
                  </a:lnTo>
                  <a:lnTo>
                    <a:pt x="7820" y="3112"/>
                  </a:lnTo>
                  <a:lnTo>
                    <a:pt x="7501" y="3831"/>
                  </a:lnTo>
                  <a:lnTo>
                    <a:pt x="7102" y="4469"/>
                  </a:lnTo>
                  <a:lnTo>
                    <a:pt x="6623" y="5107"/>
                  </a:lnTo>
                  <a:lnTo>
                    <a:pt x="6623" y="5107"/>
                  </a:lnTo>
                  <a:lnTo>
                    <a:pt x="7102" y="5666"/>
                  </a:lnTo>
                  <a:lnTo>
                    <a:pt x="7262" y="5985"/>
                  </a:lnTo>
                  <a:lnTo>
                    <a:pt x="7421" y="6304"/>
                  </a:lnTo>
                  <a:lnTo>
                    <a:pt x="7421" y="6304"/>
                  </a:lnTo>
                  <a:lnTo>
                    <a:pt x="7581" y="6703"/>
                  </a:lnTo>
                  <a:lnTo>
                    <a:pt x="7581" y="7102"/>
                  </a:lnTo>
                  <a:lnTo>
                    <a:pt x="7501" y="7421"/>
                  </a:lnTo>
                  <a:lnTo>
                    <a:pt x="7341" y="7741"/>
                  </a:lnTo>
                  <a:lnTo>
                    <a:pt x="7341" y="7741"/>
                  </a:lnTo>
                  <a:lnTo>
                    <a:pt x="7102" y="8060"/>
                  </a:lnTo>
                  <a:lnTo>
                    <a:pt x="6703" y="8299"/>
                  </a:lnTo>
                  <a:lnTo>
                    <a:pt x="6304" y="8459"/>
                  </a:lnTo>
                  <a:lnTo>
                    <a:pt x="5905" y="8538"/>
                  </a:lnTo>
                  <a:lnTo>
                    <a:pt x="5905" y="8538"/>
                  </a:lnTo>
                  <a:lnTo>
                    <a:pt x="4788" y="8778"/>
                  </a:lnTo>
                  <a:lnTo>
                    <a:pt x="3671" y="8937"/>
                  </a:lnTo>
                  <a:lnTo>
                    <a:pt x="2474" y="9097"/>
                  </a:lnTo>
                  <a:lnTo>
                    <a:pt x="1357" y="9097"/>
                  </a:lnTo>
                  <a:lnTo>
                    <a:pt x="1357" y="9097"/>
                  </a:lnTo>
                  <a:lnTo>
                    <a:pt x="958" y="9097"/>
                  </a:lnTo>
                  <a:lnTo>
                    <a:pt x="639" y="9097"/>
                  </a:lnTo>
                  <a:lnTo>
                    <a:pt x="399" y="8937"/>
                  </a:lnTo>
                  <a:lnTo>
                    <a:pt x="240" y="8538"/>
                  </a:lnTo>
                  <a:lnTo>
                    <a:pt x="240" y="8538"/>
                  </a:lnTo>
                  <a:lnTo>
                    <a:pt x="160" y="8139"/>
                  </a:lnTo>
                  <a:lnTo>
                    <a:pt x="160" y="7581"/>
                  </a:lnTo>
                  <a:lnTo>
                    <a:pt x="80" y="6623"/>
                  </a:lnTo>
                  <a:lnTo>
                    <a:pt x="80" y="662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89" name="Google Shape;989;p50"/>
            <p:cNvSpPr/>
            <p:nvPr/>
          </p:nvSpPr>
          <p:spPr>
            <a:xfrm>
              <a:off x="4926125" y="34789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0" name="Google Shape;990;p50"/>
            <p:cNvSpPr/>
            <p:nvPr/>
          </p:nvSpPr>
          <p:spPr>
            <a:xfrm>
              <a:off x="4453350" y="2698900"/>
              <a:ext cx="460850" cy="694250"/>
            </a:xfrm>
            <a:custGeom>
              <a:rect b="b" l="l" r="r" t="t"/>
              <a:pathLst>
                <a:path extrusionOk="0" h="27770" w="18434">
                  <a:moveTo>
                    <a:pt x="7102" y="0"/>
                  </a:moveTo>
                  <a:lnTo>
                    <a:pt x="6544" y="80"/>
                  </a:lnTo>
                  <a:lnTo>
                    <a:pt x="5985" y="160"/>
                  </a:lnTo>
                  <a:lnTo>
                    <a:pt x="5426" y="319"/>
                  </a:lnTo>
                  <a:lnTo>
                    <a:pt x="4948" y="559"/>
                  </a:lnTo>
                  <a:lnTo>
                    <a:pt x="4469" y="878"/>
                  </a:lnTo>
                  <a:lnTo>
                    <a:pt x="4070" y="1197"/>
                  </a:lnTo>
                  <a:lnTo>
                    <a:pt x="3671" y="1596"/>
                  </a:lnTo>
                  <a:lnTo>
                    <a:pt x="3431" y="2075"/>
                  </a:lnTo>
                  <a:lnTo>
                    <a:pt x="3192" y="2793"/>
                  </a:lnTo>
                  <a:lnTo>
                    <a:pt x="3033" y="3511"/>
                  </a:lnTo>
                  <a:lnTo>
                    <a:pt x="3033" y="4309"/>
                  </a:lnTo>
                  <a:lnTo>
                    <a:pt x="3112" y="5027"/>
                  </a:lnTo>
                  <a:lnTo>
                    <a:pt x="3192" y="5825"/>
                  </a:lnTo>
                  <a:lnTo>
                    <a:pt x="3352" y="6543"/>
                  </a:lnTo>
                  <a:lnTo>
                    <a:pt x="3830" y="7980"/>
                  </a:lnTo>
                  <a:lnTo>
                    <a:pt x="3112" y="8379"/>
                  </a:lnTo>
                  <a:lnTo>
                    <a:pt x="2474" y="8778"/>
                  </a:lnTo>
                  <a:lnTo>
                    <a:pt x="1836" y="9336"/>
                  </a:lnTo>
                  <a:lnTo>
                    <a:pt x="1277" y="9895"/>
                  </a:lnTo>
                  <a:lnTo>
                    <a:pt x="798" y="10453"/>
                  </a:lnTo>
                  <a:lnTo>
                    <a:pt x="399" y="11172"/>
                  </a:lnTo>
                  <a:lnTo>
                    <a:pt x="160" y="11890"/>
                  </a:lnTo>
                  <a:lnTo>
                    <a:pt x="0" y="12608"/>
                  </a:lnTo>
                  <a:lnTo>
                    <a:pt x="0" y="13246"/>
                  </a:lnTo>
                  <a:lnTo>
                    <a:pt x="80" y="13964"/>
                  </a:lnTo>
                  <a:lnTo>
                    <a:pt x="240" y="14603"/>
                  </a:lnTo>
                  <a:lnTo>
                    <a:pt x="399" y="15241"/>
                  </a:lnTo>
                  <a:lnTo>
                    <a:pt x="718" y="15959"/>
                  </a:lnTo>
                  <a:lnTo>
                    <a:pt x="1117" y="16598"/>
                  </a:lnTo>
                  <a:lnTo>
                    <a:pt x="1516" y="17236"/>
                  </a:lnTo>
                  <a:lnTo>
                    <a:pt x="2075" y="17874"/>
                  </a:lnTo>
                  <a:lnTo>
                    <a:pt x="2554" y="18433"/>
                  </a:lnTo>
                  <a:lnTo>
                    <a:pt x="3192" y="18912"/>
                  </a:lnTo>
                  <a:lnTo>
                    <a:pt x="3830" y="19311"/>
                  </a:lnTo>
                  <a:lnTo>
                    <a:pt x="4469" y="19710"/>
                  </a:lnTo>
                  <a:lnTo>
                    <a:pt x="3990" y="20348"/>
                  </a:lnTo>
                  <a:lnTo>
                    <a:pt x="3431" y="20907"/>
                  </a:lnTo>
                  <a:lnTo>
                    <a:pt x="3033" y="21625"/>
                  </a:lnTo>
                  <a:lnTo>
                    <a:pt x="2873" y="21944"/>
                  </a:lnTo>
                  <a:lnTo>
                    <a:pt x="2793" y="22343"/>
                  </a:lnTo>
                  <a:lnTo>
                    <a:pt x="2713" y="22981"/>
                  </a:lnTo>
                  <a:lnTo>
                    <a:pt x="2793" y="23540"/>
                  </a:lnTo>
                  <a:lnTo>
                    <a:pt x="2873" y="24099"/>
                  </a:lnTo>
                  <a:lnTo>
                    <a:pt x="3112" y="24657"/>
                  </a:lnTo>
                  <a:lnTo>
                    <a:pt x="3431" y="25136"/>
                  </a:lnTo>
                  <a:lnTo>
                    <a:pt x="3830" y="25615"/>
                  </a:lnTo>
                  <a:lnTo>
                    <a:pt x="4309" y="26014"/>
                  </a:lnTo>
                  <a:lnTo>
                    <a:pt x="4788" y="26413"/>
                  </a:lnTo>
                  <a:lnTo>
                    <a:pt x="5267" y="26652"/>
                  </a:lnTo>
                  <a:lnTo>
                    <a:pt x="5825" y="26891"/>
                  </a:lnTo>
                  <a:lnTo>
                    <a:pt x="6943" y="27290"/>
                  </a:lnTo>
                  <a:lnTo>
                    <a:pt x="8139" y="27450"/>
                  </a:lnTo>
                  <a:lnTo>
                    <a:pt x="9336" y="27610"/>
                  </a:lnTo>
                  <a:lnTo>
                    <a:pt x="11252" y="27689"/>
                  </a:lnTo>
                  <a:lnTo>
                    <a:pt x="13087" y="27769"/>
                  </a:lnTo>
                  <a:lnTo>
                    <a:pt x="13965" y="27211"/>
                  </a:lnTo>
                  <a:lnTo>
                    <a:pt x="14763" y="26572"/>
                  </a:lnTo>
                  <a:lnTo>
                    <a:pt x="15561" y="25854"/>
                  </a:lnTo>
                  <a:lnTo>
                    <a:pt x="16279" y="25056"/>
                  </a:lnTo>
                  <a:lnTo>
                    <a:pt x="16997" y="24258"/>
                  </a:lnTo>
                  <a:lnTo>
                    <a:pt x="17555" y="23460"/>
                  </a:lnTo>
                  <a:lnTo>
                    <a:pt x="17954" y="22503"/>
                  </a:lnTo>
                  <a:lnTo>
                    <a:pt x="18274" y="21545"/>
                  </a:lnTo>
                  <a:lnTo>
                    <a:pt x="18433" y="20827"/>
                  </a:lnTo>
                  <a:lnTo>
                    <a:pt x="18433" y="20029"/>
                  </a:lnTo>
                  <a:lnTo>
                    <a:pt x="18353" y="19311"/>
                  </a:lnTo>
                  <a:lnTo>
                    <a:pt x="18274" y="18912"/>
                  </a:lnTo>
                  <a:lnTo>
                    <a:pt x="18114" y="18593"/>
                  </a:lnTo>
                  <a:lnTo>
                    <a:pt x="17715" y="18034"/>
                  </a:lnTo>
                  <a:lnTo>
                    <a:pt x="17236" y="17635"/>
                  </a:lnTo>
                  <a:lnTo>
                    <a:pt x="16678" y="17396"/>
                  </a:lnTo>
                  <a:lnTo>
                    <a:pt x="16039" y="17236"/>
                  </a:lnTo>
                  <a:lnTo>
                    <a:pt x="16598" y="16039"/>
                  </a:lnTo>
                  <a:lnTo>
                    <a:pt x="17077" y="14762"/>
                  </a:lnTo>
                  <a:lnTo>
                    <a:pt x="17396" y="13486"/>
                  </a:lnTo>
                  <a:lnTo>
                    <a:pt x="17476" y="12768"/>
                  </a:lnTo>
                  <a:lnTo>
                    <a:pt x="17555" y="12129"/>
                  </a:lnTo>
                  <a:lnTo>
                    <a:pt x="17555" y="11411"/>
                  </a:lnTo>
                  <a:lnTo>
                    <a:pt x="17476" y="10773"/>
                  </a:lnTo>
                  <a:lnTo>
                    <a:pt x="17396" y="10055"/>
                  </a:lnTo>
                  <a:lnTo>
                    <a:pt x="17156" y="9416"/>
                  </a:lnTo>
                  <a:lnTo>
                    <a:pt x="16917" y="8778"/>
                  </a:lnTo>
                  <a:lnTo>
                    <a:pt x="16598" y="8219"/>
                  </a:lnTo>
                  <a:lnTo>
                    <a:pt x="16279" y="7661"/>
                  </a:lnTo>
                  <a:lnTo>
                    <a:pt x="15800" y="7182"/>
                  </a:lnTo>
                  <a:lnTo>
                    <a:pt x="15162" y="6543"/>
                  </a:lnTo>
                  <a:lnTo>
                    <a:pt x="14763" y="6304"/>
                  </a:lnTo>
                  <a:lnTo>
                    <a:pt x="14364" y="6145"/>
                  </a:lnTo>
                  <a:lnTo>
                    <a:pt x="13965" y="5985"/>
                  </a:lnTo>
                  <a:lnTo>
                    <a:pt x="13566" y="5905"/>
                  </a:lnTo>
                  <a:lnTo>
                    <a:pt x="13167" y="5985"/>
                  </a:lnTo>
                  <a:lnTo>
                    <a:pt x="12768" y="6065"/>
                  </a:lnTo>
                  <a:lnTo>
                    <a:pt x="12448" y="4948"/>
                  </a:lnTo>
                  <a:lnTo>
                    <a:pt x="12129" y="3910"/>
                  </a:lnTo>
                  <a:lnTo>
                    <a:pt x="11571" y="2953"/>
                  </a:lnTo>
                  <a:lnTo>
                    <a:pt x="10932" y="1995"/>
                  </a:lnTo>
                  <a:lnTo>
                    <a:pt x="10533" y="1596"/>
                  </a:lnTo>
                  <a:lnTo>
                    <a:pt x="10134" y="1277"/>
                  </a:lnTo>
                  <a:lnTo>
                    <a:pt x="9656" y="878"/>
                  </a:lnTo>
                  <a:lnTo>
                    <a:pt x="9177" y="639"/>
                  </a:lnTo>
                  <a:lnTo>
                    <a:pt x="8698" y="399"/>
                  </a:lnTo>
                  <a:lnTo>
                    <a:pt x="8219" y="240"/>
                  </a:lnTo>
                  <a:lnTo>
                    <a:pt x="7661" y="80"/>
                  </a:lnTo>
                  <a:lnTo>
                    <a:pt x="7102" y="0"/>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1" name="Google Shape;991;p50"/>
            <p:cNvSpPr/>
            <p:nvPr/>
          </p:nvSpPr>
          <p:spPr>
            <a:xfrm>
              <a:off x="4453350" y="2698900"/>
              <a:ext cx="460850" cy="694250"/>
            </a:xfrm>
            <a:custGeom>
              <a:rect b="b" l="l" r="r" t="t"/>
              <a:pathLst>
                <a:path extrusionOk="0" fill="none" h="27770" w="18434">
                  <a:moveTo>
                    <a:pt x="13087" y="27769"/>
                  </a:moveTo>
                  <a:lnTo>
                    <a:pt x="13087" y="27769"/>
                  </a:lnTo>
                  <a:lnTo>
                    <a:pt x="11252" y="27689"/>
                  </a:lnTo>
                  <a:lnTo>
                    <a:pt x="9336" y="27610"/>
                  </a:lnTo>
                  <a:lnTo>
                    <a:pt x="9336" y="27610"/>
                  </a:lnTo>
                  <a:lnTo>
                    <a:pt x="8139" y="27450"/>
                  </a:lnTo>
                  <a:lnTo>
                    <a:pt x="6943" y="27290"/>
                  </a:lnTo>
                  <a:lnTo>
                    <a:pt x="5825" y="26891"/>
                  </a:lnTo>
                  <a:lnTo>
                    <a:pt x="5267" y="26652"/>
                  </a:lnTo>
                  <a:lnTo>
                    <a:pt x="4788" y="26413"/>
                  </a:lnTo>
                  <a:lnTo>
                    <a:pt x="4788" y="26413"/>
                  </a:lnTo>
                  <a:lnTo>
                    <a:pt x="4309" y="26014"/>
                  </a:lnTo>
                  <a:lnTo>
                    <a:pt x="3830" y="25615"/>
                  </a:lnTo>
                  <a:lnTo>
                    <a:pt x="3431" y="25136"/>
                  </a:lnTo>
                  <a:lnTo>
                    <a:pt x="3112" y="24657"/>
                  </a:lnTo>
                  <a:lnTo>
                    <a:pt x="2873" y="24099"/>
                  </a:lnTo>
                  <a:lnTo>
                    <a:pt x="2793" y="23540"/>
                  </a:lnTo>
                  <a:lnTo>
                    <a:pt x="2713" y="22981"/>
                  </a:lnTo>
                  <a:lnTo>
                    <a:pt x="2793" y="22343"/>
                  </a:lnTo>
                  <a:lnTo>
                    <a:pt x="2793" y="22343"/>
                  </a:lnTo>
                  <a:lnTo>
                    <a:pt x="2873" y="21944"/>
                  </a:lnTo>
                  <a:lnTo>
                    <a:pt x="3033" y="21625"/>
                  </a:lnTo>
                  <a:lnTo>
                    <a:pt x="3431" y="20907"/>
                  </a:lnTo>
                  <a:lnTo>
                    <a:pt x="3990" y="20348"/>
                  </a:lnTo>
                  <a:lnTo>
                    <a:pt x="4469" y="19710"/>
                  </a:lnTo>
                  <a:lnTo>
                    <a:pt x="4469" y="19710"/>
                  </a:lnTo>
                  <a:lnTo>
                    <a:pt x="3830" y="19311"/>
                  </a:lnTo>
                  <a:lnTo>
                    <a:pt x="3192" y="18912"/>
                  </a:lnTo>
                  <a:lnTo>
                    <a:pt x="2554" y="18433"/>
                  </a:lnTo>
                  <a:lnTo>
                    <a:pt x="2075" y="17874"/>
                  </a:lnTo>
                  <a:lnTo>
                    <a:pt x="1516" y="17236"/>
                  </a:lnTo>
                  <a:lnTo>
                    <a:pt x="1117" y="16598"/>
                  </a:lnTo>
                  <a:lnTo>
                    <a:pt x="718" y="15959"/>
                  </a:lnTo>
                  <a:lnTo>
                    <a:pt x="399" y="15241"/>
                  </a:lnTo>
                  <a:lnTo>
                    <a:pt x="399" y="15241"/>
                  </a:lnTo>
                  <a:lnTo>
                    <a:pt x="240" y="14603"/>
                  </a:lnTo>
                  <a:lnTo>
                    <a:pt x="80" y="13964"/>
                  </a:lnTo>
                  <a:lnTo>
                    <a:pt x="0" y="13246"/>
                  </a:lnTo>
                  <a:lnTo>
                    <a:pt x="0" y="12608"/>
                  </a:lnTo>
                  <a:lnTo>
                    <a:pt x="0" y="12608"/>
                  </a:lnTo>
                  <a:lnTo>
                    <a:pt x="160" y="11890"/>
                  </a:lnTo>
                  <a:lnTo>
                    <a:pt x="399" y="11172"/>
                  </a:lnTo>
                  <a:lnTo>
                    <a:pt x="798" y="10453"/>
                  </a:lnTo>
                  <a:lnTo>
                    <a:pt x="1277" y="9895"/>
                  </a:lnTo>
                  <a:lnTo>
                    <a:pt x="1836" y="9336"/>
                  </a:lnTo>
                  <a:lnTo>
                    <a:pt x="2474" y="8778"/>
                  </a:lnTo>
                  <a:lnTo>
                    <a:pt x="3112" y="8379"/>
                  </a:lnTo>
                  <a:lnTo>
                    <a:pt x="3830" y="7980"/>
                  </a:lnTo>
                  <a:lnTo>
                    <a:pt x="3830" y="7980"/>
                  </a:lnTo>
                  <a:lnTo>
                    <a:pt x="3352" y="6543"/>
                  </a:lnTo>
                  <a:lnTo>
                    <a:pt x="3192" y="5825"/>
                  </a:lnTo>
                  <a:lnTo>
                    <a:pt x="3112" y="5027"/>
                  </a:lnTo>
                  <a:lnTo>
                    <a:pt x="3112" y="5027"/>
                  </a:lnTo>
                  <a:lnTo>
                    <a:pt x="3033" y="4309"/>
                  </a:lnTo>
                  <a:lnTo>
                    <a:pt x="3033" y="3511"/>
                  </a:lnTo>
                  <a:lnTo>
                    <a:pt x="3192" y="2793"/>
                  </a:lnTo>
                  <a:lnTo>
                    <a:pt x="3431" y="2075"/>
                  </a:lnTo>
                  <a:lnTo>
                    <a:pt x="3431" y="2075"/>
                  </a:lnTo>
                  <a:lnTo>
                    <a:pt x="3671" y="1596"/>
                  </a:lnTo>
                  <a:lnTo>
                    <a:pt x="4070" y="1197"/>
                  </a:lnTo>
                  <a:lnTo>
                    <a:pt x="4469" y="878"/>
                  </a:lnTo>
                  <a:lnTo>
                    <a:pt x="4948" y="559"/>
                  </a:lnTo>
                  <a:lnTo>
                    <a:pt x="5426" y="319"/>
                  </a:lnTo>
                  <a:lnTo>
                    <a:pt x="5985" y="160"/>
                  </a:lnTo>
                  <a:lnTo>
                    <a:pt x="6544" y="80"/>
                  </a:lnTo>
                  <a:lnTo>
                    <a:pt x="7102" y="0"/>
                  </a:lnTo>
                  <a:lnTo>
                    <a:pt x="7102" y="0"/>
                  </a:lnTo>
                  <a:lnTo>
                    <a:pt x="7661" y="80"/>
                  </a:lnTo>
                  <a:lnTo>
                    <a:pt x="8219" y="240"/>
                  </a:lnTo>
                  <a:lnTo>
                    <a:pt x="8698" y="399"/>
                  </a:lnTo>
                  <a:lnTo>
                    <a:pt x="9177" y="639"/>
                  </a:lnTo>
                  <a:lnTo>
                    <a:pt x="9656" y="878"/>
                  </a:lnTo>
                  <a:lnTo>
                    <a:pt x="10134" y="1277"/>
                  </a:lnTo>
                  <a:lnTo>
                    <a:pt x="10533" y="1596"/>
                  </a:lnTo>
                  <a:lnTo>
                    <a:pt x="10932" y="1995"/>
                  </a:lnTo>
                  <a:lnTo>
                    <a:pt x="10932" y="1995"/>
                  </a:lnTo>
                  <a:lnTo>
                    <a:pt x="11571" y="2953"/>
                  </a:lnTo>
                  <a:lnTo>
                    <a:pt x="12129" y="3910"/>
                  </a:lnTo>
                  <a:lnTo>
                    <a:pt x="12448" y="4948"/>
                  </a:lnTo>
                  <a:lnTo>
                    <a:pt x="12768" y="6065"/>
                  </a:lnTo>
                  <a:lnTo>
                    <a:pt x="12768" y="6065"/>
                  </a:lnTo>
                  <a:lnTo>
                    <a:pt x="13167" y="5985"/>
                  </a:lnTo>
                  <a:lnTo>
                    <a:pt x="13566" y="5905"/>
                  </a:lnTo>
                  <a:lnTo>
                    <a:pt x="13965" y="5985"/>
                  </a:lnTo>
                  <a:lnTo>
                    <a:pt x="14364" y="6145"/>
                  </a:lnTo>
                  <a:lnTo>
                    <a:pt x="14763" y="6304"/>
                  </a:lnTo>
                  <a:lnTo>
                    <a:pt x="15162" y="6543"/>
                  </a:lnTo>
                  <a:lnTo>
                    <a:pt x="15800" y="7182"/>
                  </a:lnTo>
                  <a:lnTo>
                    <a:pt x="15800" y="7182"/>
                  </a:lnTo>
                  <a:lnTo>
                    <a:pt x="16279" y="7661"/>
                  </a:lnTo>
                  <a:lnTo>
                    <a:pt x="16598" y="8219"/>
                  </a:lnTo>
                  <a:lnTo>
                    <a:pt x="16917" y="8778"/>
                  </a:lnTo>
                  <a:lnTo>
                    <a:pt x="17156" y="9416"/>
                  </a:lnTo>
                  <a:lnTo>
                    <a:pt x="17396" y="10055"/>
                  </a:lnTo>
                  <a:lnTo>
                    <a:pt x="17476" y="10773"/>
                  </a:lnTo>
                  <a:lnTo>
                    <a:pt x="17555" y="11411"/>
                  </a:lnTo>
                  <a:lnTo>
                    <a:pt x="17555" y="12129"/>
                  </a:lnTo>
                  <a:lnTo>
                    <a:pt x="17555" y="12129"/>
                  </a:lnTo>
                  <a:lnTo>
                    <a:pt x="17476" y="12768"/>
                  </a:lnTo>
                  <a:lnTo>
                    <a:pt x="17396" y="13486"/>
                  </a:lnTo>
                  <a:lnTo>
                    <a:pt x="17077" y="14762"/>
                  </a:lnTo>
                  <a:lnTo>
                    <a:pt x="16598" y="16039"/>
                  </a:lnTo>
                  <a:lnTo>
                    <a:pt x="16039" y="17236"/>
                  </a:lnTo>
                  <a:lnTo>
                    <a:pt x="16039" y="17236"/>
                  </a:lnTo>
                  <a:lnTo>
                    <a:pt x="16678" y="17396"/>
                  </a:lnTo>
                  <a:lnTo>
                    <a:pt x="17236" y="17635"/>
                  </a:lnTo>
                  <a:lnTo>
                    <a:pt x="17715" y="18034"/>
                  </a:lnTo>
                  <a:lnTo>
                    <a:pt x="18114" y="18593"/>
                  </a:lnTo>
                  <a:lnTo>
                    <a:pt x="18114" y="18593"/>
                  </a:lnTo>
                  <a:lnTo>
                    <a:pt x="18274" y="18912"/>
                  </a:lnTo>
                  <a:lnTo>
                    <a:pt x="18353" y="19311"/>
                  </a:lnTo>
                  <a:lnTo>
                    <a:pt x="18433" y="20029"/>
                  </a:lnTo>
                  <a:lnTo>
                    <a:pt x="18433" y="20827"/>
                  </a:lnTo>
                  <a:lnTo>
                    <a:pt x="18274" y="21545"/>
                  </a:lnTo>
                  <a:lnTo>
                    <a:pt x="18274" y="21545"/>
                  </a:lnTo>
                  <a:lnTo>
                    <a:pt x="17954" y="22503"/>
                  </a:lnTo>
                  <a:lnTo>
                    <a:pt x="17555" y="23460"/>
                  </a:lnTo>
                  <a:lnTo>
                    <a:pt x="16997" y="24258"/>
                  </a:lnTo>
                  <a:lnTo>
                    <a:pt x="16279" y="25056"/>
                  </a:lnTo>
                  <a:lnTo>
                    <a:pt x="15561" y="25854"/>
                  </a:lnTo>
                  <a:lnTo>
                    <a:pt x="14763" y="26572"/>
                  </a:lnTo>
                  <a:lnTo>
                    <a:pt x="13965" y="27211"/>
                  </a:lnTo>
                  <a:lnTo>
                    <a:pt x="13087" y="27769"/>
                  </a:lnTo>
                  <a:lnTo>
                    <a:pt x="13087" y="2776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2" name="Google Shape;992;p50"/>
            <p:cNvSpPr/>
            <p:nvPr/>
          </p:nvSpPr>
          <p:spPr>
            <a:xfrm>
              <a:off x="4780500" y="33931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3" name="Google Shape;993;p50"/>
            <p:cNvSpPr/>
            <p:nvPr/>
          </p:nvSpPr>
          <p:spPr>
            <a:xfrm>
              <a:off x="4862300" y="2451525"/>
              <a:ext cx="482800" cy="678300"/>
            </a:xfrm>
            <a:custGeom>
              <a:rect b="b" l="l" r="r" t="t"/>
              <a:pathLst>
                <a:path extrusionOk="0" h="27132" w="19312">
                  <a:moveTo>
                    <a:pt x="12688" y="1"/>
                  </a:moveTo>
                  <a:lnTo>
                    <a:pt x="12129" y="160"/>
                  </a:lnTo>
                  <a:lnTo>
                    <a:pt x="11651" y="320"/>
                  </a:lnTo>
                  <a:lnTo>
                    <a:pt x="11092" y="559"/>
                  </a:lnTo>
                  <a:lnTo>
                    <a:pt x="10613" y="799"/>
                  </a:lnTo>
                  <a:lnTo>
                    <a:pt x="10214" y="1118"/>
                  </a:lnTo>
                  <a:lnTo>
                    <a:pt x="9736" y="1517"/>
                  </a:lnTo>
                  <a:lnTo>
                    <a:pt x="9017" y="2315"/>
                  </a:lnTo>
                  <a:lnTo>
                    <a:pt x="8379" y="3272"/>
                  </a:lnTo>
                  <a:lnTo>
                    <a:pt x="7900" y="4230"/>
                  </a:lnTo>
                  <a:lnTo>
                    <a:pt x="7501" y="5267"/>
                  </a:lnTo>
                  <a:lnTo>
                    <a:pt x="7102" y="5108"/>
                  </a:lnTo>
                  <a:lnTo>
                    <a:pt x="6225" y="5108"/>
                  </a:lnTo>
                  <a:lnTo>
                    <a:pt x="5826" y="5187"/>
                  </a:lnTo>
                  <a:lnTo>
                    <a:pt x="5427" y="5347"/>
                  </a:lnTo>
                  <a:lnTo>
                    <a:pt x="5028" y="5506"/>
                  </a:lnTo>
                  <a:lnTo>
                    <a:pt x="4309" y="5985"/>
                  </a:lnTo>
                  <a:lnTo>
                    <a:pt x="3751" y="6464"/>
                  </a:lnTo>
                  <a:lnTo>
                    <a:pt x="3352" y="6943"/>
                  </a:lnTo>
                  <a:lnTo>
                    <a:pt x="2953" y="7501"/>
                  </a:lnTo>
                  <a:lnTo>
                    <a:pt x="2634" y="8140"/>
                  </a:lnTo>
                  <a:lnTo>
                    <a:pt x="2394" y="8698"/>
                  </a:lnTo>
                  <a:lnTo>
                    <a:pt x="2155" y="9416"/>
                  </a:lnTo>
                  <a:lnTo>
                    <a:pt x="2075" y="10055"/>
                  </a:lnTo>
                  <a:lnTo>
                    <a:pt x="1995" y="10693"/>
                  </a:lnTo>
                  <a:lnTo>
                    <a:pt x="1916" y="11411"/>
                  </a:lnTo>
                  <a:lnTo>
                    <a:pt x="1916" y="12050"/>
                  </a:lnTo>
                  <a:lnTo>
                    <a:pt x="2155" y="13406"/>
                  </a:lnTo>
                  <a:lnTo>
                    <a:pt x="2394" y="14683"/>
                  </a:lnTo>
                  <a:lnTo>
                    <a:pt x="2873" y="16040"/>
                  </a:lnTo>
                  <a:lnTo>
                    <a:pt x="2235" y="16040"/>
                  </a:lnTo>
                  <a:lnTo>
                    <a:pt x="1596" y="16279"/>
                  </a:lnTo>
                  <a:lnTo>
                    <a:pt x="1118" y="16598"/>
                  </a:lnTo>
                  <a:lnTo>
                    <a:pt x="639" y="17077"/>
                  </a:lnTo>
                  <a:lnTo>
                    <a:pt x="479" y="17396"/>
                  </a:lnTo>
                  <a:lnTo>
                    <a:pt x="320" y="17715"/>
                  </a:lnTo>
                  <a:lnTo>
                    <a:pt x="80" y="18513"/>
                  </a:lnTo>
                  <a:lnTo>
                    <a:pt x="0" y="19231"/>
                  </a:lnTo>
                  <a:lnTo>
                    <a:pt x="80" y="20029"/>
                  </a:lnTo>
                  <a:lnTo>
                    <a:pt x="240" y="20987"/>
                  </a:lnTo>
                  <a:lnTo>
                    <a:pt x="559" y="21944"/>
                  </a:lnTo>
                  <a:lnTo>
                    <a:pt x="1038" y="22902"/>
                  </a:lnTo>
                  <a:lnTo>
                    <a:pt x="1596" y="23780"/>
                  </a:lnTo>
                  <a:lnTo>
                    <a:pt x="2235" y="24578"/>
                  </a:lnTo>
                  <a:lnTo>
                    <a:pt x="2953" y="25376"/>
                  </a:lnTo>
                  <a:lnTo>
                    <a:pt x="3671" y="26094"/>
                  </a:lnTo>
                  <a:lnTo>
                    <a:pt x="4469" y="26812"/>
                  </a:lnTo>
                  <a:lnTo>
                    <a:pt x="6304" y="26972"/>
                  </a:lnTo>
                  <a:lnTo>
                    <a:pt x="8219" y="27131"/>
                  </a:lnTo>
                  <a:lnTo>
                    <a:pt x="9416" y="27131"/>
                  </a:lnTo>
                  <a:lnTo>
                    <a:pt x="10613" y="27051"/>
                  </a:lnTo>
                  <a:lnTo>
                    <a:pt x="11810" y="26812"/>
                  </a:lnTo>
                  <a:lnTo>
                    <a:pt x="12369" y="26652"/>
                  </a:lnTo>
                  <a:lnTo>
                    <a:pt x="12927" y="26413"/>
                  </a:lnTo>
                  <a:lnTo>
                    <a:pt x="13406" y="26174"/>
                  </a:lnTo>
                  <a:lnTo>
                    <a:pt x="13965" y="25775"/>
                  </a:lnTo>
                  <a:lnTo>
                    <a:pt x="14364" y="25376"/>
                  </a:lnTo>
                  <a:lnTo>
                    <a:pt x="14763" y="24897"/>
                  </a:lnTo>
                  <a:lnTo>
                    <a:pt x="15002" y="24418"/>
                  </a:lnTo>
                  <a:lnTo>
                    <a:pt x="15242" y="23859"/>
                  </a:lnTo>
                  <a:lnTo>
                    <a:pt x="15401" y="23301"/>
                  </a:lnTo>
                  <a:lnTo>
                    <a:pt x="15401" y="22663"/>
                  </a:lnTo>
                  <a:lnTo>
                    <a:pt x="15321" y="22264"/>
                  </a:lnTo>
                  <a:lnTo>
                    <a:pt x="15162" y="21944"/>
                  </a:lnTo>
                  <a:lnTo>
                    <a:pt x="14843" y="21226"/>
                  </a:lnTo>
                  <a:lnTo>
                    <a:pt x="14444" y="20508"/>
                  </a:lnTo>
                  <a:lnTo>
                    <a:pt x="13965" y="19870"/>
                  </a:lnTo>
                  <a:lnTo>
                    <a:pt x="14683" y="19551"/>
                  </a:lnTo>
                  <a:lnTo>
                    <a:pt x="15401" y="19231"/>
                  </a:lnTo>
                  <a:lnTo>
                    <a:pt x="16040" y="18753"/>
                  </a:lnTo>
                  <a:lnTo>
                    <a:pt x="16678" y="18274"/>
                  </a:lnTo>
                  <a:lnTo>
                    <a:pt x="17236" y="17795"/>
                  </a:lnTo>
                  <a:lnTo>
                    <a:pt x="17715" y="17236"/>
                  </a:lnTo>
                  <a:lnTo>
                    <a:pt x="18194" y="16598"/>
                  </a:lnTo>
                  <a:lnTo>
                    <a:pt x="18593" y="15880"/>
                  </a:lnTo>
                  <a:lnTo>
                    <a:pt x="18832" y="15321"/>
                  </a:lnTo>
                  <a:lnTo>
                    <a:pt x="19072" y="14683"/>
                  </a:lnTo>
                  <a:lnTo>
                    <a:pt x="19231" y="14045"/>
                  </a:lnTo>
                  <a:lnTo>
                    <a:pt x="19311" y="13326"/>
                  </a:lnTo>
                  <a:lnTo>
                    <a:pt x="19231" y="12608"/>
                  </a:lnTo>
                  <a:lnTo>
                    <a:pt x="19072" y="11810"/>
                  </a:lnTo>
                  <a:lnTo>
                    <a:pt x="18753" y="11092"/>
                  </a:lnTo>
                  <a:lnTo>
                    <a:pt x="18354" y="10454"/>
                  </a:lnTo>
                  <a:lnTo>
                    <a:pt x="17875" y="9815"/>
                  </a:lnTo>
                  <a:lnTo>
                    <a:pt x="17316" y="9257"/>
                  </a:lnTo>
                  <a:lnTo>
                    <a:pt x="16758" y="8778"/>
                  </a:lnTo>
                  <a:lnTo>
                    <a:pt x="16119" y="8299"/>
                  </a:lnTo>
                  <a:lnTo>
                    <a:pt x="16678" y="6863"/>
                  </a:lnTo>
                  <a:lnTo>
                    <a:pt x="16997" y="6225"/>
                  </a:lnTo>
                  <a:lnTo>
                    <a:pt x="17157" y="5427"/>
                  </a:lnTo>
                  <a:lnTo>
                    <a:pt x="17316" y="4709"/>
                  </a:lnTo>
                  <a:lnTo>
                    <a:pt x="17396" y="3990"/>
                  </a:lnTo>
                  <a:lnTo>
                    <a:pt x="17316" y="3192"/>
                  </a:lnTo>
                  <a:lnTo>
                    <a:pt x="17157" y="2474"/>
                  </a:lnTo>
                  <a:lnTo>
                    <a:pt x="16997" y="1995"/>
                  </a:lnTo>
                  <a:lnTo>
                    <a:pt x="16678" y="1517"/>
                  </a:lnTo>
                  <a:lnTo>
                    <a:pt x="16279" y="1118"/>
                  </a:lnTo>
                  <a:lnTo>
                    <a:pt x="15880" y="799"/>
                  </a:lnTo>
                  <a:lnTo>
                    <a:pt x="15401" y="479"/>
                  </a:lnTo>
                  <a:lnTo>
                    <a:pt x="14922" y="240"/>
                  </a:lnTo>
                  <a:lnTo>
                    <a:pt x="14364" y="80"/>
                  </a:lnTo>
                  <a:lnTo>
                    <a:pt x="13805" y="1"/>
                  </a:lnTo>
                  <a:close/>
                </a:path>
              </a:pathLst>
            </a:custGeom>
            <a:solidFill>
              <a:srgbClr val="7EB2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4" name="Google Shape;994;p50"/>
            <p:cNvSpPr/>
            <p:nvPr/>
          </p:nvSpPr>
          <p:spPr>
            <a:xfrm>
              <a:off x="4862300" y="2451525"/>
              <a:ext cx="482800" cy="678300"/>
            </a:xfrm>
            <a:custGeom>
              <a:rect b="b" l="l" r="r" t="t"/>
              <a:pathLst>
                <a:path extrusionOk="0" fill="none" h="27132" w="19312">
                  <a:moveTo>
                    <a:pt x="4469" y="26812"/>
                  </a:moveTo>
                  <a:lnTo>
                    <a:pt x="4469" y="26812"/>
                  </a:lnTo>
                  <a:lnTo>
                    <a:pt x="6304" y="26972"/>
                  </a:lnTo>
                  <a:lnTo>
                    <a:pt x="8219" y="27131"/>
                  </a:lnTo>
                  <a:lnTo>
                    <a:pt x="8219" y="27131"/>
                  </a:lnTo>
                  <a:lnTo>
                    <a:pt x="9416" y="27131"/>
                  </a:lnTo>
                  <a:lnTo>
                    <a:pt x="10613" y="27051"/>
                  </a:lnTo>
                  <a:lnTo>
                    <a:pt x="11810" y="26812"/>
                  </a:lnTo>
                  <a:lnTo>
                    <a:pt x="12369" y="26652"/>
                  </a:lnTo>
                  <a:lnTo>
                    <a:pt x="12927" y="26413"/>
                  </a:lnTo>
                  <a:lnTo>
                    <a:pt x="12927" y="26413"/>
                  </a:lnTo>
                  <a:lnTo>
                    <a:pt x="13406" y="26174"/>
                  </a:lnTo>
                  <a:lnTo>
                    <a:pt x="13965" y="25775"/>
                  </a:lnTo>
                  <a:lnTo>
                    <a:pt x="14364" y="25376"/>
                  </a:lnTo>
                  <a:lnTo>
                    <a:pt x="14763" y="24897"/>
                  </a:lnTo>
                  <a:lnTo>
                    <a:pt x="15002" y="24418"/>
                  </a:lnTo>
                  <a:lnTo>
                    <a:pt x="15242" y="23859"/>
                  </a:lnTo>
                  <a:lnTo>
                    <a:pt x="15401" y="23301"/>
                  </a:lnTo>
                  <a:lnTo>
                    <a:pt x="15401" y="22663"/>
                  </a:lnTo>
                  <a:lnTo>
                    <a:pt x="15401" y="22663"/>
                  </a:lnTo>
                  <a:lnTo>
                    <a:pt x="15321" y="22264"/>
                  </a:lnTo>
                  <a:lnTo>
                    <a:pt x="15162" y="21944"/>
                  </a:lnTo>
                  <a:lnTo>
                    <a:pt x="14843" y="21226"/>
                  </a:lnTo>
                  <a:lnTo>
                    <a:pt x="14444" y="20508"/>
                  </a:lnTo>
                  <a:lnTo>
                    <a:pt x="13965" y="19870"/>
                  </a:lnTo>
                  <a:lnTo>
                    <a:pt x="13965" y="19870"/>
                  </a:lnTo>
                  <a:lnTo>
                    <a:pt x="14683" y="19551"/>
                  </a:lnTo>
                  <a:lnTo>
                    <a:pt x="15401" y="19231"/>
                  </a:lnTo>
                  <a:lnTo>
                    <a:pt x="16040" y="18753"/>
                  </a:lnTo>
                  <a:lnTo>
                    <a:pt x="16678" y="18274"/>
                  </a:lnTo>
                  <a:lnTo>
                    <a:pt x="17236" y="17795"/>
                  </a:lnTo>
                  <a:lnTo>
                    <a:pt x="17715" y="17236"/>
                  </a:lnTo>
                  <a:lnTo>
                    <a:pt x="18194" y="16598"/>
                  </a:lnTo>
                  <a:lnTo>
                    <a:pt x="18593" y="15880"/>
                  </a:lnTo>
                  <a:lnTo>
                    <a:pt x="18593" y="15880"/>
                  </a:lnTo>
                  <a:lnTo>
                    <a:pt x="18832" y="15321"/>
                  </a:lnTo>
                  <a:lnTo>
                    <a:pt x="19072" y="14683"/>
                  </a:lnTo>
                  <a:lnTo>
                    <a:pt x="19231" y="14045"/>
                  </a:lnTo>
                  <a:lnTo>
                    <a:pt x="19311" y="13326"/>
                  </a:lnTo>
                  <a:lnTo>
                    <a:pt x="19311" y="13326"/>
                  </a:lnTo>
                  <a:lnTo>
                    <a:pt x="19231" y="12608"/>
                  </a:lnTo>
                  <a:lnTo>
                    <a:pt x="19072" y="11810"/>
                  </a:lnTo>
                  <a:lnTo>
                    <a:pt x="18753" y="11092"/>
                  </a:lnTo>
                  <a:lnTo>
                    <a:pt x="18354" y="10454"/>
                  </a:lnTo>
                  <a:lnTo>
                    <a:pt x="17875" y="9815"/>
                  </a:lnTo>
                  <a:lnTo>
                    <a:pt x="17316" y="9257"/>
                  </a:lnTo>
                  <a:lnTo>
                    <a:pt x="16758" y="8778"/>
                  </a:lnTo>
                  <a:lnTo>
                    <a:pt x="16119" y="8299"/>
                  </a:lnTo>
                  <a:lnTo>
                    <a:pt x="16119" y="8299"/>
                  </a:lnTo>
                  <a:lnTo>
                    <a:pt x="16678" y="6863"/>
                  </a:lnTo>
                  <a:lnTo>
                    <a:pt x="16997" y="6225"/>
                  </a:lnTo>
                  <a:lnTo>
                    <a:pt x="17157" y="5427"/>
                  </a:lnTo>
                  <a:lnTo>
                    <a:pt x="17157" y="5427"/>
                  </a:lnTo>
                  <a:lnTo>
                    <a:pt x="17316" y="4709"/>
                  </a:lnTo>
                  <a:lnTo>
                    <a:pt x="17396" y="3990"/>
                  </a:lnTo>
                  <a:lnTo>
                    <a:pt x="17316" y="3192"/>
                  </a:lnTo>
                  <a:lnTo>
                    <a:pt x="17157" y="2474"/>
                  </a:lnTo>
                  <a:lnTo>
                    <a:pt x="17157" y="2474"/>
                  </a:lnTo>
                  <a:lnTo>
                    <a:pt x="16997" y="1995"/>
                  </a:lnTo>
                  <a:lnTo>
                    <a:pt x="16678" y="1517"/>
                  </a:lnTo>
                  <a:lnTo>
                    <a:pt x="16279" y="1118"/>
                  </a:lnTo>
                  <a:lnTo>
                    <a:pt x="15880" y="799"/>
                  </a:lnTo>
                  <a:lnTo>
                    <a:pt x="15401" y="479"/>
                  </a:lnTo>
                  <a:lnTo>
                    <a:pt x="14922" y="240"/>
                  </a:lnTo>
                  <a:lnTo>
                    <a:pt x="14364" y="80"/>
                  </a:lnTo>
                  <a:lnTo>
                    <a:pt x="13805" y="1"/>
                  </a:lnTo>
                  <a:lnTo>
                    <a:pt x="13805" y="1"/>
                  </a:lnTo>
                  <a:lnTo>
                    <a:pt x="13247" y="1"/>
                  </a:lnTo>
                  <a:lnTo>
                    <a:pt x="12688" y="1"/>
                  </a:lnTo>
                  <a:lnTo>
                    <a:pt x="12129" y="160"/>
                  </a:lnTo>
                  <a:lnTo>
                    <a:pt x="11651" y="320"/>
                  </a:lnTo>
                  <a:lnTo>
                    <a:pt x="11092" y="559"/>
                  </a:lnTo>
                  <a:lnTo>
                    <a:pt x="10613" y="799"/>
                  </a:lnTo>
                  <a:lnTo>
                    <a:pt x="10214" y="1118"/>
                  </a:lnTo>
                  <a:lnTo>
                    <a:pt x="9736" y="1517"/>
                  </a:lnTo>
                  <a:lnTo>
                    <a:pt x="9736" y="1517"/>
                  </a:lnTo>
                  <a:lnTo>
                    <a:pt x="9017" y="2315"/>
                  </a:lnTo>
                  <a:lnTo>
                    <a:pt x="8379" y="3272"/>
                  </a:lnTo>
                  <a:lnTo>
                    <a:pt x="7900" y="4230"/>
                  </a:lnTo>
                  <a:lnTo>
                    <a:pt x="7501" y="5267"/>
                  </a:lnTo>
                  <a:lnTo>
                    <a:pt x="7501" y="5267"/>
                  </a:lnTo>
                  <a:lnTo>
                    <a:pt x="7102" y="5108"/>
                  </a:lnTo>
                  <a:lnTo>
                    <a:pt x="6624" y="5108"/>
                  </a:lnTo>
                  <a:lnTo>
                    <a:pt x="6225" y="5108"/>
                  </a:lnTo>
                  <a:lnTo>
                    <a:pt x="5826" y="5187"/>
                  </a:lnTo>
                  <a:lnTo>
                    <a:pt x="5427" y="5347"/>
                  </a:lnTo>
                  <a:lnTo>
                    <a:pt x="5028" y="5506"/>
                  </a:lnTo>
                  <a:lnTo>
                    <a:pt x="4309" y="5985"/>
                  </a:lnTo>
                  <a:lnTo>
                    <a:pt x="4309" y="5985"/>
                  </a:lnTo>
                  <a:lnTo>
                    <a:pt x="3751" y="6464"/>
                  </a:lnTo>
                  <a:lnTo>
                    <a:pt x="3352" y="6943"/>
                  </a:lnTo>
                  <a:lnTo>
                    <a:pt x="2953" y="7501"/>
                  </a:lnTo>
                  <a:lnTo>
                    <a:pt x="2634" y="8140"/>
                  </a:lnTo>
                  <a:lnTo>
                    <a:pt x="2394" y="8698"/>
                  </a:lnTo>
                  <a:lnTo>
                    <a:pt x="2155" y="9416"/>
                  </a:lnTo>
                  <a:lnTo>
                    <a:pt x="2075" y="10055"/>
                  </a:lnTo>
                  <a:lnTo>
                    <a:pt x="1995" y="10693"/>
                  </a:lnTo>
                  <a:lnTo>
                    <a:pt x="1995" y="10693"/>
                  </a:lnTo>
                  <a:lnTo>
                    <a:pt x="1916" y="11411"/>
                  </a:lnTo>
                  <a:lnTo>
                    <a:pt x="1916" y="12050"/>
                  </a:lnTo>
                  <a:lnTo>
                    <a:pt x="2155" y="13406"/>
                  </a:lnTo>
                  <a:lnTo>
                    <a:pt x="2394" y="14683"/>
                  </a:lnTo>
                  <a:lnTo>
                    <a:pt x="2873" y="16040"/>
                  </a:lnTo>
                  <a:lnTo>
                    <a:pt x="2873" y="16040"/>
                  </a:lnTo>
                  <a:lnTo>
                    <a:pt x="2235" y="16040"/>
                  </a:lnTo>
                  <a:lnTo>
                    <a:pt x="1596" y="16279"/>
                  </a:lnTo>
                  <a:lnTo>
                    <a:pt x="1118" y="16598"/>
                  </a:lnTo>
                  <a:lnTo>
                    <a:pt x="639" y="17077"/>
                  </a:lnTo>
                  <a:lnTo>
                    <a:pt x="639" y="17077"/>
                  </a:lnTo>
                  <a:lnTo>
                    <a:pt x="479" y="17396"/>
                  </a:lnTo>
                  <a:lnTo>
                    <a:pt x="320" y="17715"/>
                  </a:lnTo>
                  <a:lnTo>
                    <a:pt x="80" y="18513"/>
                  </a:lnTo>
                  <a:lnTo>
                    <a:pt x="0" y="19231"/>
                  </a:lnTo>
                  <a:lnTo>
                    <a:pt x="80" y="20029"/>
                  </a:lnTo>
                  <a:lnTo>
                    <a:pt x="80" y="20029"/>
                  </a:lnTo>
                  <a:lnTo>
                    <a:pt x="240" y="20987"/>
                  </a:lnTo>
                  <a:lnTo>
                    <a:pt x="559" y="21944"/>
                  </a:lnTo>
                  <a:lnTo>
                    <a:pt x="1038" y="22902"/>
                  </a:lnTo>
                  <a:lnTo>
                    <a:pt x="1596" y="23780"/>
                  </a:lnTo>
                  <a:lnTo>
                    <a:pt x="2235" y="24578"/>
                  </a:lnTo>
                  <a:lnTo>
                    <a:pt x="2953" y="25376"/>
                  </a:lnTo>
                  <a:lnTo>
                    <a:pt x="3671" y="26094"/>
                  </a:lnTo>
                  <a:lnTo>
                    <a:pt x="4469" y="26812"/>
                  </a:lnTo>
                  <a:lnTo>
                    <a:pt x="4469" y="268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5" name="Google Shape;995;p50"/>
            <p:cNvSpPr/>
            <p:nvPr/>
          </p:nvSpPr>
          <p:spPr>
            <a:xfrm>
              <a:off x="4974025" y="31218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6" name="Google Shape;996;p50"/>
            <p:cNvSpPr/>
            <p:nvPr/>
          </p:nvSpPr>
          <p:spPr>
            <a:xfrm>
              <a:off x="4598975" y="3816025"/>
              <a:ext cx="734150" cy="564575"/>
            </a:xfrm>
            <a:custGeom>
              <a:rect b="b" l="l" r="r" t="t"/>
              <a:pathLst>
                <a:path extrusionOk="0" h="22583" w="29366">
                  <a:moveTo>
                    <a:pt x="0" y="1"/>
                  </a:moveTo>
                  <a:lnTo>
                    <a:pt x="0" y="879"/>
                  </a:lnTo>
                  <a:lnTo>
                    <a:pt x="0" y="3272"/>
                  </a:lnTo>
                  <a:lnTo>
                    <a:pt x="80" y="3911"/>
                  </a:lnTo>
                  <a:lnTo>
                    <a:pt x="1596" y="12050"/>
                  </a:lnTo>
                  <a:lnTo>
                    <a:pt x="1756" y="12529"/>
                  </a:lnTo>
                  <a:lnTo>
                    <a:pt x="2314" y="13965"/>
                  </a:lnTo>
                  <a:lnTo>
                    <a:pt x="3112" y="15401"/>
                  </a:lnTo>
                  <a:lnTo>
                    <a:pt x="3910" y="16758"/>
                  </a:lnTo>
                  <a:lnTo>
                    <a:pt x="4948" y="18035"/>
                  </a:lnTo>
                  <a:lnTo>
                    <a:pt x="11890" y="22184"/>
                  </a:lnTo>
                  <a:lnTo>
                    <a:pt x="12927" y="22423"/>
                  </a:lnTo>
                  <a:lnTo>
                    <a:pt x="14045" y="22503"/>
                  </a:lnTo>
                  <a:lnTo>
                    <a:pt x="15481" y="22583"/>
                  </a:lnTo>
                  <a:lnTo>
                    <a:pt x="16837" y="22503"/>
                  </a:lnTo>
                  <a:lnTo>
                    <a:pt x="18034" y="22264"/>
                  </a:lnTo>
                  <a:lnTo>
                    <a:pt x="19231" y="21945"/>
                  </a:lnTo>
                  <a:lnTo>
                    <a:pt x="19471" y="21865"/>
                  </a:lnTo>
                  <a:lnTo>
                    <a:pt x="24418" y="18035"/>
                  </a:lnTo>
                  <a:lnTo>
                    <a:pt x="24657" y="17715"/>
                  </a:lnTo>
                  <a:lnTo>
                    <a:pt x="25296" y="16758"/>
                  </a:lnTo>
                  <a:lnTo>
                    <a:pt x="25854" y="15800"/>
                  </a:lnTo>
                  <a:lnTo>
                    <a:pt x="26333" y="14763"/>
                  </a:lnTo>
                  <a:lnTo>
                    <a:pt x="26812" y="13726"/>
                  </a:lnTo>
                  <a:lnTo>
                    <a:pt x="28966" y="5267"/>
                  </a:lnTo>
                  <a:lnTo>
                    <a:pt x="29206" y="3113"/>
                  </a:lnTo>
                  <a:lnTo>
                    <a:pt x="29286" y="1517"/>
                  </a:lnTo>
                  <a:lnTo>
                    <a:pt x="29365" y="1"/>
                  </a:lnTo>
                  <a:lnTo>
                    <a:pt x="13885" y="559"/>
                  </a:lnTo>
                  <a:lnTo>
                    <a:pt x="0" y="1"/>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7" name="Google Shape;997;p50"/>
            <p:cNvSpPr/>
            <p:nvPr/>
          </p:nvSpPr>
          <p:spPr>
            <a:xfrm>
              <a:off x="4598975" y="3816025"/>
              <a:ext cx="734150" cy="564575"/>
            </a:xfrm>
            <a:custGeom>
              <a:rect b="b" l="l" r="r" t="t"/>
              <a:pathLst>
                <a:path extrusionOk="0" fill="none" h="22583" w="29366">
                  <a:moveTo>
                    <a:pt x="28966" y="5267"/>
                  </a:moveTo>
                  <a:lnTo>
                    <a:pt x="26812" y="13726"/>
                  </a:lnTo>
                  <a:lnTo>
                    <a:pt x="26812" y="13726"/>
                  </a:lnTo>
                  <a:lnTo>
                    <a:pt x="26333" y="14763"/>
                  </a:lnTo>
                  <a:lnTo>
                    <a:pt x="25854" y="15800"/>
                  </a:lnTo>
                  <a:lnTo>
                    <a:pt x="25296" y="16758"/>
                  </a:lnTo>
                  <a:lnTo>
                    <a:pt x="24657" y="17715"/>
                  </a:lnTo>
                  <a:lnTo>
                    <a:pt x="24657" y="17715"/>
                  </a:lnTo>
                  <a:lnTo>
                    <a:pt x="24418" y="18035"/>
                  </a:lnTo>
                  <a:lnTo>
                    <a:pt x="19471" y="21865"/>
                  </a:lnTo>
                  <a:lnTo>
                    <a:pt x="19471" y="21865"/>
                  </a:lnTo>
                  <a:lnTo>
                    <a:pt x="19231" y="21945"/>
                  </a:lnTo>
                  <a:lnTo>
                    <a:pt x="19231" y="21945"/>
                  </a:lnTo>
                  <a:lnTo>
                    <a:pt x="18034" y="22264"/>
                  </a:lnTo>
                  <a:lnTo>
                    <a:pt x="16837" y="22503"/>
                  </a:lnTo>
                  <a:lnTo>
                    <a:pt x="15481" y="22583"/>
                  </a:lnTo>
                  <a:lnTo>
                    <a:pt x="14045" y="22503"/>
                  </a:lnTo>
                  <a:lnTo>
                    <a:pt x="14045" y="22503"/>
                  </a:lnTo>
                  <a:lnTo>
                    <a:pt x="12927" y="22423"/>
                  </a:lnTo>
                  <a:lnTo>
                    <a:pt x="11890" y="22184"/>
                  </a:lnTo>
                  <a:lnTo>
                    <a:pt x="4948" y="18035"/>
                  </a:lnTo>
                  <a:lnTo>
                    <a:pt x="4948" y="18035"/>
                  </a:lnTo>
                  <a:lnTo>
                    <a:pt x="3910" y="16758"/>
                  </a:lnTo>
                  <a:lnTo>
                    <a:pt x="3112" y="15401"/>
                  </a:lnTo>
                  <a:lnTo>
                    <a:pt x="2314" y="13965"/>
                  </a:lnTo>
                  <a:lnTo>
                    <a:pt x="1756" y="12529"/>
                  </a:lnTo>
                  <a:lnTo>
                    <a:pt x="1756" y="12529"/>
                  </a:lnTo>
                  <a:lnTo>
                    <a:pt x="1596" y="12050"/>
                  </a:lnTo>
                  <a:lnTo>
                    <a:pt x="80" y="3911"/>
                  </a:lnTo>
                  <a:lnTo>
                    <a:pt x="80" y="3911"/>
                  </a:lnTo>
                  <a:lnTo>
                    <a:pt x="0" y="3272"/>
                  </a:lnTo>
                  <a:lnTo>
                    <a:pt x="0" y="3272"/>
                  </a:lnTo>
                  <a:lnTo>
                    <a:pt x="0" y="879"/>
                  </a:lnTo>
                  <a:lnTo>
                    <a:pt x="0" y="1"/>
                  </a:lnTo>
                  <a:lnTo>
                    <a:pt x="13885" y="559"/>
                  </a:lnTo>
                  <a:lnTo>
                    <a:pt x="29365" y="1"/>
                  </a:lnTo>
                  <a:lnTo>
                    <a:pt x="29365" y="1"/>
                  </a:lnTo>
                  <a:lnTo>
                    <a:pt x="29286" y="1517"/>
                  </a:lnTo>
                  <a:lnTo>
                    <a:pt x="29206" y="3113"/>
                  </a:lnTo>
                  <a:lnTo>
                    <a:pt x="28966" y="5267"/>
                  </a:lnTo>
                  <a:lnTo>
                    <a:pt x="28966" y="52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8" name="Google Shape;998;p50"/>
            <p:cNvSpPr/>
            <p:nvPr/>
          </p:nvSpPr>
          <p:spPr>
            <a:xfrm>
              <a:off x="5323125" y="39477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999" name="Google Shape;999;p50"/>
            <p:cNvSpPr/>
            <p:nvPr/>
          </p:nvSpPr>
          <p:spPr>
            <a:xfrm>
              <a:off x="4870275" y="3816025"/>
              <a:ext cx="221475" cy="149650"/>
            </a:xfrm>
            <a:custGeom>
              <a:rect b="b" l="l" r="r" t="t"/>
              <a:pathLst>
                <a:path extrusionOk="0" h="5986" w="8859">
                  <a:moveTo>
                    <a:pt x="320" y="1"/>
                  </a:moveTo>
                  <a:lnTo>
                    <a:pt x="80" y="719"/>
                  </a:lnTo>
                  <a:lnTo>
                    <a:pt x="1" y="1517"/>
                  </a:lnTo>
                  <a:lnTo>
                    <a:pt x="80" y="2076"/>
                  </a:lnTo>
                  <a:lnTo>
                    <a:pt x="160" y="2554"/>
                  </a:lnTo>
                  <a:lnTo>
                    <a:pt x="400" y="3272"/>
                  </a:lnTo>
                  <a:lnTo>
                    <a:pt x="719" y="3911"/>
                  </a:lnTo>
                  <a:lnTo>
                    <a:pt x="1198" y="4469"/>
                  </a:lnTo>
                  <a:lnTo>
                    <a:pt x="1676" y="4948"/>
                  </a:lnTo>
                  <a:lnTo>
                    <a:pt x="2315" y="5427"/>
                  </a:lnTo>
                  <a:lnTo>
                    <a:pt x="2953" y="5666"/>
                  </a:lnTo>
                  <a:lnTo>
                    <a:pt x="3671" y="5906"/>
                  </a:lnTo>
                  <a:lnTo>
                    <a:pt x="4469" y="5986"/>
                  </a:lnTo>
                  <a:lnTo>
                    <a:pt x="5267" y="5906"/>
                  </a:lnTo>
                  <a:lnTo>
                    <a:pt x="6065" y="5666"/>
                  </a:lnTo>
                  <a:lnTo>
                    <a:pt x="6704" y="5347"/>
                  </a:lnTo>
                  <a:lnTo>
                    <a:pt x="7342" y="4868"/>
                  </a:lnTo>
                  <a:lnTo>
                    <a:pt x="7900" y="4310"/>
                  </a:lnTo>
                  <a:lnTo>
                    <a:pt x="8299" y="3671"/>
                  </a:lnTo>
                  <a:lnTo>
                    <a:pt x="8619" y="2953"/>
                  </a:lnTo>
                  <a:lnTo>
                    <a:pt x="8858" y="2155"/>
                  </a:lnTo>
                  <a:lnTo>
                    <a:pt x="8858" y="1517"/>
                  </a:lnTo>
                  <a:lnTo>
                    <a:pt x="8778" y="719"/>
                  </a:lnTo>
                  <a:lnTo>
                    <a:pt x="861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0" name="Google Shape;1000;p50"/>
            <p:cNvSpPr/>
            <p:nvPr/>
          </p:nvSpPr>
          <p:spPr>
            <a:xfrm>
              <a:off x="4870275" y="3816025"/>
              <a:ext cx="221475" cy="149650"/>
            </a:xfrm>
            <a:custGeom>
              <a:rect b="b" l="l" r="r" t="t"/>
              <a:pathLst>
                <a:path extrusionOk="0" fill="none" h="5986" w="8859">
                  <a:moveTo>
                    <a:pt x="8858" y="1517"/>
                  </a:moveTo>
                  <a:lnTo>
                    <a:pt x="8858" y="1517"/>
                  </a:lnTo>
                  <a:lnTo>
                    <a:pt x="8858" y="2155"/>
                  </a:lnTo>
                  <a:lnTo>
                    <a:pt x="8858" y="2155"/>
                  </a:lnTo>
                  <a:lnTo>
                    <a:pt x="8619" y="2953"/>
                  </a:lnTo>
                  <a:lnTo>
                    <a:pt x="8299" y="3671"/>
                  </a:lnTo>
                  <a:lnTo>
                    <a:pt x="7900" y="4310"/>
                  </a:lnTo>
                  <a:lnTo>
                    <a:pt x="7342" y="4868"/>
                  </a:lnTo>
                  <a:lnTo>
                    <a:pt x="6704" y="5347"/>
                  </a:lnTo>
                  <a:lnTo>
                    <a:pt x="6065" y="5666"/>
                  </a:lnTo>
                  <a:lnTo>
                    <a:pt x="5267" y="5906"/>
                  </a:lnTo>
                  <a:lnTo>
                    <a:pt x="4469" y="5986"/>
                  </a:lnTo>
                  <a:lnTo>
                    <a:pt x="4469" y="5986"/>
                  </a:lnTo>
                  <a:lnTo>
                    <a:pt x="3671" y="5906"/>
                  </a:lnTo>
                  <a:lnTo>
                    <a:pt x="2953" y="5666"/>
                  </a:lnTo>
                  <a:lnTo>
                    <a:pt x="2315" y="5427"/>
                  </a:lnTo>
                  <a:lnTo>
                    <a:pt x="1676" y="4948"/>
                  </a:lnTo>
                  <a:lnTo>
                    <a:pt x="1198" y="4469"/>
                  </a:lnTo>
                  <a:lnTo>
                    <a:pt x="719" y="3911"/>
                  </a:lnTo>
                  <a:lnTo>
                    <a:pt x="400" y="3272"/>
                  </a:lnTo>
                  <a:lnTo>
                    <a:pt x="160" y="2554"/>
                  </a:lnTo>
                  <a:lnTo>
                    <a:pt x="160" y="2554"/>
                  </a:lnTo>
                  <a:lnTo>
                    <a:pt x="80" y="2076"/>
                  </a:lnTo>
                  <a:lnTo>
                    <a:pt x="1" y="1517"/>
                  </a:lnTo>
                  <a:lnTo>
                    <a:pt x="1" y="1517"/>
                  </a:lnTo>
                  <a:lnTo>
                    <a:pt x="80" y="719"/>
                  </a:lnTo>
                  <a:lnTo>
                    <a:pt x="320" y="1"/>
                  </a:lnTo>
                  <a:lnTo>
                    <a:pt x="8619" y="1"/>
                  </a:lnTo>
                  <a:lnTo>
                    <a:pt x="8619" y="1"/>
                  </a:lnTo>
                  <a:lnTo>
                    <a:pt x="8778" y="719"/>
                  </a:lnTo>
                  <a:lnTo>
                    <a:pt x="8858" y="1517"/>
                  </a:lnTo>
                  <a:lnTo>
                    <a:pt x="8858" y="15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1" name="Google Shape;1001;p50"/>
            <p:cNvSpPr/>
            <p:nvPr/>
          </p:nvSpPr>
          <p:spPr>
            <a:xfrm>
              <a:off x="5091725" y="3853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2" name="Google Shape;1002;p50"/>
            <p:cNvSpPr/>
            <p:nvPr/>
          </p:nvSpPr>
          <p:spPr>
            <a:xfrm>
              <a:off x="4598975" y="3816025"/>
              <a:ext cx="734150" cy="65875"/>
            </a:xfrm>
            <a:custGeom>
              <a:rect b="b" l="l" r="r" t="t"/>
              <a:pathLst>
                <a:path extrusionOk="0" h="2635" w="29366">
                  <a:moveTo>
                    <a:pt x="0" y="1"/>
                  </a:moveTo>
                  <a:lnTo>
                    <a:pt x="878" y="320"/>
                  </a:lnTo>
                  <a:lnTo>
                    <a:pt x="1836" y="719"/>
                  </a:lnTo>
                  <a:lnTo>
                    <a:pt x="3192" y="1118"/>
                  </a:lnTo>
                  <a:lnTo>
                    <a:pt x="4788" y="1517"/>
                  </a:lnTo>
                  <a:lnTo>
                    <a:pt x="6703" y="1916"/>
                  </a:lnTo>
                  <a:lnTo>
                    <a:pt x="8778" y="2315"/>
                  </a:lnTo>
                  <a:lnTo>
                    <a:pt x="11012" y="2554"/>
                  </a:lnTo>
                  <a:lnTo>
                    <a:pt x="13247" y="2634"/>
                  </a:lnTo>
                  <a:lnTo>
                    <a:pt x="15561" y="2634"/>
                  </a:lnTo>
                  <a:lnTo>
                    <a:pt x="17715" y="2395"/>
                  </a:lnTo>
                  <a:lnTo>
                    <a:pt x="19710" y="2155"/>
                  </a:lnTo>
                  <a:lnTo>
                    <a:pt x="21785" y="1836"/>
                  </a:lnTo>
                  <a:lnTo>
                    <a:pt x="23700" y="1517"/>
                  </a:lnTo>
                  <a:lnTo>
                    <a:pt x="25296" y="1198"/>
                  </a:lnTo>
                  <a:lnTo>
                    <a:pt x="26732" y="799"/>
                  </a:lnTo>
                  <a:lnTo>
                    <a:pt x="28647" y="240"/>
                  </a:lnTo>
                  <a:lnTo>
                    <a:pt x="2936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3" name="Google Shape;1003;p50"/>
            <p:cNvSpPr/>
            <p:nvPr/>
          </p:nvSpPr>
          <p:spPr>
            <a:xfrm>
              <a:off x="4598975" y="3816025"/>
              <a:ext cx="734150" cy="65875"/>
            </a:xfrm>
            <a:custGeom>
              <a:rect b="b" l="l" r="r" t="t"/>
              <a:pathLst>
                <a:path extrusionOk="0" fill="none" h="2635" w="29366">
                  <a:moveTo>
                    <a:pt x="29365" y="1"/>
                  </a:moveTo>
                  <a:lnTo>
                    <a:pt x="29365" y="1"/>
                  </a:lnTo>
                  <a:lnTo>
                    <a:pt x="28647" y="240"/>
                  </a:lnTo>
                  <a:lnTo>
                    <a:pt x="26732" y="799"/>
                  </a:lnTo>
                  <a:lnTo>
                    <a:pt x="25296" y="1198"/>
                  </a:lnTo>
                  <a:lnTo>
                    <a:pt x="23700" y="1517"/>
                  </a:lnTo>
                  <a:lnTo>
                    <a:pt x="21785" y="1836"/>
                  </a:lnTo>
                  <a:lnTo>
                    <a:pt x="19710" y="2155"/>
                  </a:lnTo>
                  <a:lnTo>
                    <a:pt x="19710" y="2155"/>
                  </a:lnTo>
                  <a:lnTo>
                    <a:pt x="17715" y="2395"/>
                  </a:lnTo>
                  <a:lnTo>
                    <a:pt x="15561" y="2634"/>
                  </a:lnTo>
                  <a:lnTo>
                    <a:pt x="15561" y="2634"/>
                  </a:lnTo>
                  <a:lnTo>
                    <a:pt x="13247" y="2634"/>
                  </a:lnTo>
                  <a:lnTo>
                    <a:pt x="11012" y="2554"/>
                  </a:lnTo>
                  <a:lnTo>
                    <a:pt x="11012" y="2554"/>
                  </a:lnTo>
                  <a:lnTo>
                    <a:pt x="8778" y="2315"/>
                  </a:lnTo>
                  <a:lnTo>
                    <a:pt x="6703" y="1916"/>
                  </a:lnTo>
                  <a:lnTo>
                    <a:pt x="4788" y="1517"/>
                  </a:lnTo>
                  <a:lnTo>
                    <a:pt x="3192" y="1118"/>
                  </a:lnTo>
                  <a:lnTo>
                    <a:pt x="1836" y="719"/>
                  </a:lnTo>
                  <a:lnTo>
                    <a:pt x="878" y="320"/>
                  </a:lnTo>
                  <a:lnTo>
                    <a:pt x="0" y="1"/>
                  </a:lnTo>
                  <a:lnTo>
                    <a:pt x="2936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4" name="Google Shape;1004;p50"/>
            <p:cNvSpPr/>
            <p:nvPr/>
          </p:nvSpPr>
          <p:spPr>
            <a:xfrm>
              <a:off x="5333100" y="38160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5" name="Google Shape;1005;p50"/>
            <p:cNvSpPr/>
            <p:nvPr/>
          </p:nvSpPr>
          <p:spPr>
            <a:xfrm>
              <a:off x="4600975" y="3897825"/>
              <a:ext cx="165600" cy="221450"/>
            </a:xfrm>
            <a:custGeom>
              <a:rect b="b" l="l" r="r" t="t"/>
              <a:pathLst>
                <a:path extrusionOk="0" h="8858" w="6624">
                  <a:moveTo>
                    <a:pt x="1596" y="0"/>
                  </a:moveTo>
                  <a:lnTo>
                    <a:pt x="1038" y="160"/>
                  </a:lnTo>
                  <a:lnTo>
                    <a:pt x="479" y="320"/>
                  </a:lnTo>
                  <a:lnTo>
                    <a:pt x="0" y="639"/>
                  </a:lnTo>
                  <a:lnTo>
                    <a:pt x="0" y="719"/>
                  </a:lnTo>
                  <a:lnTo>
                    <a:pt x="160" y="2474"/>
                  </a:lnTo>
                  <a:lnTo>
                    <a:pt x="399" y="4389"/>
                  </a:lnTo>
                  <a:lnTo>
                    <a:pt x="798" y="6464"/>
                  </a:lnTo>
                  <a:lnTo>
                    <a:pt x="1437" y="8539"/>
                  </a:lnTo>
                  <a:lnTo>
                    <a:pt x="1516" y="8778"/>
                  </a:lnTo>
                  <a:lnTo>
                    <a:pt x="2234" y="8858"/>
                  </a:lnTo>
                  <a:lnTo>
                    <a:pt x="3112" y="8778"/>
                  </a:lnTo>
                  <a:lnTo>
                    <a:pt x="3910" y="8459"/>
                  </a:lnTo>
                  <a:lnTo>
                    <a:pt x="4708" y="8060"/>
                  </a:lnTo>
                  <a:lnTo>
                    <a:pt x="5347" y="7581"/>
                  </a:lnTo>
                  <a:lnTo>
                    <a:pt x="5905" y="6863"/>
                  </a:lnTo>
                  <a:lnTo>
                    <a:pt x="6304" y="6145"/>
                  </a:lnTo>
                  <a:lnTo>
                    <a:pt x="6543" y="5347"/>
                  </a:lnTo>
                  <a:lnTo>
                    <a:pt x="6623" y="4389"/>
                  </a:lnTo>
                  <a:lnTo>
                    <a:pt x="6543" y="3511"/>
                  </a:lnTo>
                  <a:lnTo>
                    <a:pt x="6304" y="2714"/>
                  </a:lnTo>
                  <a:lnTo>
                    <a:pt x="5905" y="1916"/>
                  </a:lnTo>
                  <a:lnTo>
                    <a:pt x="5347" y="1277"/>
                  </a:lnTo>
                  <a:lnTo>
                    <a:pt x="4708" y="719"/>
                  </a:lnTo>
                  <a:lnTo>
                    <a:pt x="3910" y="320"/>
                  </a:lnTo>
                  <a:lnTo>
                    <a:pt x="3112" y="80"/>
                  </a:lnTo>
                  <a:lnTo>
                    <a:pt x="2234"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6" name="Google Shape;1006;p50"/>
            <p:cNvSpPr/>
            <p:nvPr/>
          </p:nvSpPr>
          <p:spPr>
            <a:xfrm>
              <a:off x="4600975" y="3897825"/>
              <a:ext cx="165600" cy="221450"/>
            </a:xfrm>
            <a:custGeom>
              <a:rect b="b" l="l" r="r" t="t"/>
              <a:pathLst>
                <a:path extrusionOk="0" fill="none" h="8858" w="6624">
                  <a:moveTo>
                    <a:pt x="6623" y="4389"/>
                  </a:moveTo>
                  <a:lnTo>
                    <a:pt x="6623" y="4389"/>
                  </a:lnTo>
                  <a:lnTo>
                    <a:pt x="6543" y="5347"/>
                  </a:lnTo>
                  <a:lnTo>
                    <a:pt x="6304" y="6145"/>
                  </a:lnTo>
                  <a:lnTo>
                    <a:pt x="5905" y="6863"/>
                  </a:lnTo>
                  <a:lnTo>
                    <a:pt x="5347" y="7581"/>
                  </a:lnTo>
                  <a:lnTo>
                    <a:pt x="4708" y="8060"/>
                  </a:lnTo>
                  <a:lnTo>
                    <a:pt x="3910" y="8459"/>
                  </a:lnTo>
                  <a:lnTo>
                    <a:pt x="3112" y="8778"/>
                  </a:lnTo>
                  <a:lnTo>
                    <a:pt x="2234" y="8858"/>
                  </a:lnTo>
                  <a:lnTo>
                    <a:pt x="2234" y="8858"/>
                  </a:lnTo>
                  <a:lnTo>
                    <a:pt x="1516" y="8778"/>
                  </a:lnTo>
                  <a:lnTo>
                    <a:pt x="1516" y="8778"/>
                  </a:lnTo>
                  <a:lnTo>
                    <a:pt x="1437" y="8539"/>
                  </a:lnTo>
                  <a:lnTo>
                    <a:pt x="1437" y="8539"/>
                  </a:lnTo>
                  <a:lnTo>
                    <a:pt x="798" y="6464"/>
                  </a:lnTo>
                  <a:lnTo>
                    <a:pt x="399" y="4389"/>
                  </a:lnTo>
                  <a:lnTo>
                    <a:pt x="160" y="2474"/>
                  </a:lnTo>
                  <a:lnTo>
                    <a:pt x="0" y="719"/>
                  </a:lnTo>
                  <a:lnTo>
                    <a:pt x="0" y="719"/>
                  </a:lnTo>
                  <a:lnTo>
                    <a:pt x="0" y="639"/>
                  </a:lnTo>
                  <a:lnTo>
                    <a:pt x="0" y="639"/>
                  </a:lnTo>
                  <a:lnTo>
                    <a:pt x="479" y="320"/>
                  </a:lnTo>
                  <a:lnTo>
                    <a:pt x="1038" y="160"/>
                  </a:lnTo>
                  <a:lnTo>
                    <a:pt x="1596" y="0"/>
                  </a:lnTo>
                  <a:lnTo>
                    <a:pt x="2234" y="0"/>
                  </a:lnTo>
                  <a:lnTo>
                    <a:pt x="2234" y="0"/>
                  </a:lnTo>
                  <a:lnTo>
                    <a:pt x="3112" y="80"/>
                  </a:lnTo>
                  <a:lnTo>
                    <a:pt x="3910" y="320"/>
                  </a:lnTo>
                  <a:lnTo>
                    <a:pt x="4708" y="719"/>
                  </a:lnTo>
                  <a:lnTo>
                    <a:pt x="5347" y="1277"/>
                  </a:lnTo>
                  <a:lnTo>
                    <a:pt x="5905" y="1916"/>
                  </a:lnTo>
                  <a:lnTo>
                    <a:pt x="6304" y="2714"/>
                  </a:lnTo>
                  <a:lnTo>
                    <a:pt x="6543" y="3511"/>
                  </a:lnTo>
                  <a:lnTo>
                    <a:pt x="6623" y="4389"/>
                  </a:lnTo>
                  <a:lnTo>
                    <a:pt x="6623" y="438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7" name="Google Shape;1007;p50"/>
            <p:cNvSpPr/>
            <p:nvPr/>
          </p:nvSpPr>
          <p:spPr>
            <a:xfrm>
              <a:off x="4766550" y="40075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8" name="Google Shape;1008;p50"/>
            <p:cNvSpPr/>
            <p:nvPr/>
          </p:nvSpPr>
          <p:spPr>
            <a:xfrm>
              <a:off x="4862300" y="4009550"/>
              <a:ext cx="221450" cy="221450"/>
            </a:xfrm>
            <a:custGeom>
              <a:rect b="b" l="l" r="r" t="t"/>
              <a:pathLst>
                <a:path extrusionOk="0" h="8858" w="8858">
                  <a:moveTo>
                    <a:pt x="4469" y="0"/>
                  </a:moveTo>
                  <a:lnTo>
                    <a:pt x="3591" y="80"/>
                  </a:lnTo>
                  <a:lnTo>
                    <a:pt x="2714" y="399"/>
                  </a:lnTo>
                  <a:lnTo>
                    <a:pt x="1916" y="798"/>
                  </a:lnTo>
                  <a:lnTo>
                    <a:pt x="1277" y="1357"/>
                  </a:lnTo>
                  <a:lnTo>
                    <a:pt x="719" y="1995"/>
                  </a:lnTo>
                  <a:lnTo>
                    <a:pt x="320" y="2793"/>
                  </a:lnTo>
                  <a:lnTo>
                    <a:pt x="80" y="3591"/>
                  </a:lnTo>
                  <a:lnTo>
                    <a:pt x="0" y="4469"/>
                  </a:lnTo>
                  <a:lnTo>
                    <a:pt x="80" y="5267"/>
                  </a:lnTo>
                  <a:lnTo>
                    <a:pt x="320" y="6144"/>
                  </a:lnTo>
                  <a:lnTo>
                    <a:pt x="798" y="6942"/>
                  </a:lnTo>
                  <a:lnTo>
                    <a:pt x="1357" y="7581"/>
                  </a:lnTo>
                  <a:lnTo>
                    <a:pt x="1995" y="8139"/>
                  </a:lnTo>
                  <a:lnTo>
                    <a:pt x="2714" y="8538"/>
                  </a:lnTo>
                  <a:lnTo>
                    <a:pt x="3512" y="8778"/>
                  </a:lnTo>
                  <a:lnTo>
                    <a:pt x="4389" y="8857"/>
                  </a:lnTo>
                  <a:lnTo>
                    <a:pt x="5267" y="8778"/>
                  </a:lnTo>
                  <a:lnTo>
                    <a:pt x="6145" y="8538"/>
                  </a:lnTo>
                  <a:lnTo>
                    <a:pt x="6943" y="8139"/>
                  </a:lnTo>
                  <a:lnTo>
                    <a:pt x="7581" y="7581"/>
                  </a:lnTo>
                  <a:lnTo>
                    <a:pt x="8140" y="6942"/>
                  </a:lnTo>
                  <a:lnTo>
                    <a:pt x="8539" y="6144"/>
                  </a:lnTo>
                  <a:lnTo>
                    <a:pt x="8778" y="5346"/>
                  </a:lnTo>
                  <a:lnTo>
                    <a:pt x="8858" y="4469"/>
                  </a:lnTo>
                  <a:lnTo>
                    <a:pt x="8778" y="3591"/>
                  </a:lnTo>
                  <a:lnTo>
                    <a:pt x="8539" y="2793"/>
                  </a:lnTo>
                  <a:lnTo>
                    <a:pt x="8060" y="1995"/>
                  </a:lnTo>
                  <a:lnTo>
                    <a:pt x="7501" y="1277"/>
                  </a:lnTo>
                  <a:lnTo>
                    <a:pt x="6863" y="798"/>
                  </a:lnTo>
                  <a:lnTo>
                    <a:pt x="6145" y="399"/>
                  </a:lnTo>
                  <a:lnTo>
                    <a:pt x="5347" y="160"/>
                  </a:lnTo>
                  <a:lnTo>
                    <a:pt x="446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09" name="Google Shape;1009;p50"/>
            <p:cNvSpPr/>
            <p:nvPr/>
          </p:nvSpPr>
          <p:spPr>
            <a:xfrm>
              <a:off x="4862300" y="4009550"/>
              <a:ext cx="221450" cy="221450"/>
            </a:xfrm>
            <a:custGeom>
              <a:rect b="b" l="l" r="r" t="t"/>
              <a:pathLst>
                <a:path extrusionOk="0" fill="none" h="8858" w="8858">
                  <a:moveTo>
                    <a:pt x="8539" y="2793"/>
                  </a:moveTo>
                  <a:lnTo>
                    <a:pt x="8539" y="2793"/>
                  </a:lnTo>
                  <a:lnTo>
                    <a:pt x="8778" y="3591"/>
                  </a:lnTo>
                  <a:lnTo>
                    <a:pt x="8858" y="4469"/>
                  </a:lnTo>
                  <a:lnTo>
                    <a:pt x="8778" y="5346"/>
                  </a:lnTo>
                  <a:lnTo>
                    <a:pt x="8539" y="6144"/>
                  </a:lnTo>
                  <a:lnTo>
                    <a:pt x="8140" y="6942"/>
                  </a:lnTo>
                  <a:lnTo>
                    <a:pt x="7581" y="7581"/>
                  </a:lnTo>
                  <a:lnTo>
                    <a:pt x="6943" y="8139"/>
                  </a:lnTo>
                  <a:lnTo>
                    <a:pt x="6145" y="8538"/>
                  </a:lnTo>
                  <a:lnTo>
                    <a:pt x="6145" y="8538"/>
                  </a:lnTo>
                  <a:lnTo>
                    <a:pt x="5267" y="8778"/>
                  </a:lnTo>
                  <a:lnTo>
                    <a:pt x="4389" y="8857"/>
                  </a:lnTo>
                  <a:lnTo>
                    <a:pt x="3512" y="8778"/>
                  </a:lnTo>
                  <a:lnTo>
                    <a:pt x="2714" y="8538"/>
                  </a:lnTo>
                  <a:lnTo>
                    <a:pt x="1995" y="8139"/>
                  </a:lnTo>
                  <a:lnTo>
                    <a:pt x="1357" y="7581"/>
                  </a:lnTo>
                  <a:lnTo>
                    <a:pt x="798" y="6942"/>
                  </a:lnTo>
                  <a:lnTo>
                    <a:pt x="320" y="6144"/>
                  </a:lnTo>
                  <a:lnTo>
                    <a:pt x="320" y="6144"/>
                  </a:lnTo>
                  <a:lnTo>
                    <a:pt x="80" y="5267"/>
                  </a:lnTo>
                  <a:lnTo>
                    <a:pt x="0" y="4469"/>
                  </a:lnTo>
                  <a:lnTo>
                    <a:pt x="80" y="3591"/>
                  </a:lnTo>
                  <a:lnTo>
                    <a:pt x="320" y="2793"/>
                  </a:lnTo>
                  <a:lnTo>
                    <a:pt x="719" y="1995"/>
                  </a:lnTo>
                  <a:lnTo>
                    <a:pt x="1277" y="1357"/>
                  </a:lnTo>
                  <a:lnTo>
                    <a:pt x="1916" y="798"/>
                  </a:lnTo>
                  <a:lnTo>
                    <a:pt x="2714" y="399"/>
                  </a:lnTo>
                  <a:lnTo>
                    <a:pt x="2714" y="399"/>
                  </a:lnTo>
                  <a:lnTo>
                    <a:pt x="3591" y="80"/>
                  </a:lnTo>
                  <a:lnTo>
                    <a:pt x="4469" y="0"/>
                  </a:lnTo>
                  <a:lnTo>
                    <a:pt x="5347" y="160"/>
                  </a:lnTo>
                  <a:lnTo>
                    <a:pt x="6145" y="399"/>
                  </a:lnTo>
                  <a:lnTo>
                    <a:pt x="6863" y="798"/>
                  </a:lnTo>
                  <a:lnTo>
                    <a:pt x="7501" y="1277"/>
                  </a:lnTo>
                  <a:lnTo>
                    <a:pt x="8060" y="1995"/>
                  </a:lnTo>
                  <a:lnTo>
                    <a:pt x="8539" y="2793"/>
                  </a:lnTo>
                  <a:lnTo>
                    <a:pt x="8539" y="279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0" name="Google Shape;1010;p50"/>
            <p:cNvSpPr/>
            <p:nvPr/>
          </p:nvSpPr>
          <p:spPr>
            <a:xfrm>
              <a:off x="5075750" y="40793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1" name="Google Shape;1011;p50"/>
            <p:cNvSpPr/>
            <p:nvPr/>
          </p:nvSpPr>
          <p:spPr>
            <a:xfrm>
              <a:off x="5169525" y="3939725"/>
              <a:ext cx="153625" cy="219450"/>
            </a:xfrm>
            <a:custGeom>
              <a:rect b="b" l="l" r="r" t="t"/>
              <a:pathLst>
                <a:path extrusionOk="0" h="8778" w="6145">
                  <a:moveTo>
                    <a:pt x="4469" y="0"/>
                  </a:moveTo>
                  <a:lnTo>
                    <a:pt x="3591" y="80"/>
                  </a:lnTo>
                  <a:lnTo>
                    <a:pt x="2713" y="319"/>
                  </a:lnTo>
                  <a:lnTo>
                    <a:pt x="1995" y="718"/>
                  </a:lnTo>
                  <a:lnTo>
                    <a:pt x="1357" y="1277"/>
                  </a:lnTo>
                  <a:lnTo>
                    <a:pt x="798" y="1915"/>
                  </a:lnTo>
                  <a:lnTo>
                    <a:pt x="399" y="2633"/>
                  </a:lnTo>
                  <a:lnTo>
                    <a:pt x="160" y="3511"/>
                  </a:lnTo>
                  <a:lnTo>
                    <a:pt x="0" y="4389"/>
                  </a:lnTo>
                  <a:lnTo>
                    <a:pt x="80" y="5267"/>
                  </a:lnTo>
                  <a:lnTo>
                    <a:pt x="319" y="5985"/>
                  </a:lnTo>
                  <a:lnTo>
                    <a:pt x="718" y="6703"/>
                  </a:lnTo>
                  <a:lnTo>
                    <a:pt x="1197" y="7341"/>
                  </a:lnTo>
                  <a:lnTo>
                    <a:pt x="1756" y="7900"/>
                  </a:lnTo>
                  <a:lnTo>
                    <a:pt x="2474" y="8299"/>
                  </a:lnTo>
                  <a:lnTo>
                    <a:pt x="3192" y="8618"/>
                  </a:lnTo>
                  <a:lnTo>
                    <a:pt x="3990" y="8778"/>
                  </a:lnTo>
                  <a:lnTo>
                    <a:pt x="4708" y="6942"/>
                  </a:lnTo>
                  <a:lnTo>
                    <a:pt x="5267" y="5107"/>
                  </a:lnTo>
                  <a:lnTo>
                    <a:pt x="5666" y="3272"/>
                  </a:lnTo>
                  <a:lnTo>
                    <a:pt x="5985" y="1436"/>
                  </a:lnTo>
                  <a:lnTo>
                    <a:pt x="6065" y="639"/>
                  </a:lnTo>
                  <a:lnTo>
                    <a:pt x="6144" y="319"/>
                  </a:lnTo>
                  <a:lnTo>
                    <a:pt x="5346" y="80"/>
                  </a:lnTo>
                  <a:lnTo>
                    <a:pt x="446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2" name="Google Shape;1012;p50"/>
            <p:cNvSpPr/>
            <p:nvPr/>
          </p:nvSpPr>
          <p:spPr>
            <a:xfrm>
              <a:off x="5169525" y="3939725"/>
              <a:ext cx="153625" cy="219450"/>
            </a:xfrm>
            <a:custGeom>
              <a:rect b="b" l="l" r="r" t="t"/>
              <a:pathLst>
                <a:path extrusionOk="0" fill="none" h="8778" w="6145">
                  <a:moveTo>
                    <a:pt x="6144" y="319"/>
                  </a:moveTo>
                  <a:lnTo>
                    <a:pt x="6144" y="319"/>
                  </a:lnTo>
                  <a:lnTo>
                    <a:pt x="6065" y="639"/>
                  </a:lnTo>
                  <a:lnTo>
                    <a:pt x="6065" y="639"/>
                  </a:lnTo>
                  <a:lnTo>
                    <a:pt x="5985" y="1436"/>
                  </a:lnTo>
                  <a:lnTo>
                    <a:pt x="5985" y="1436"/>
                  </a:lnTo>
                  <a:lnTo>
                    <a:pt x="5985" y="1436"/>
                  </a:lnTo>
                  <a:lnTo>
                    <a:pt x="5666" y="3272"/>
                  </a:lnTo>
                  <a:lnTo>
                    <a:pt x="5267" y="5107"/>
                  </a:lnTo>
                  <a:lnTo>
                    <a:pt x="4708" y="6942"/>
                  </a:lnTo>
                  <a:lnTo>
                    <a:pt x="3990" y="8778"/>
                  </a:lnTo>
                  <a:lnTo>
                    <a:pt x="3990" y="8778"/>
                  </a:lnTo>
                  <a:lnTo>
                    <a:pt x="3192" y="8618"/>
                  </a:lnTo>
                  <a:lnTo>
                    <a:pt x="2474" y="8299"/>
                  </a:lnTo>
                  <a:lnTo>
                    <a:pt x="1756" y="7900"/>
                  </a:lnTo>
                  <a:lnTo>
                    <a:pt x="1197" y="7341"/>
                  </a:lnTo>
                  <a:lnTo>
                    <a:pt x="718" y="6703"/>
                  </a:lnTo>
                  <a:lnTo>
                    <a:pt x="319" y="5985"/>
                  </a:lnTo>
                  <a:lnTo>
                    <a:pt x="80" y="5267"/>
                  </a:lnTo>
                  <a:lnTo>
                    <a:pt x="0" y="4389"/>
                  </a:lnTo>
                  <a:lnTo>
                    <a:pt x="0" y="4389"/>
                  </a:lnTo>
                  <a:lnTo>
                    <a:pt x="160" y="3511"/>
                  </a:lnTo>
                  <a:lnTo>
                    <a:pt x="399" y="2633"/>
                  </a:lnTo>
                  <a:lnTo>
                    <a:pt x="798" y="1915"/>
                  </a:lnTo>
                  <a:lnTo>
                    <a:pt x="1357" y="1277"/>
                  </a:lnTo>
                  <a:lnTo>
                    <a:pt x="1995" y="718"/>
                  </a:lnTo>
                  <a:lnTo>
                    <a:pt x="2713" y="319"/>
                  </a:lnTo>
                  <a:lnTo>
                    <a:pt x="3591" y="80"/>
                  </a:lnTo>
                  <a:lnTo>
                    <a:pt x="4469" y="0"/>
                  </a:lnTo>
                  <a:lnTo>
                    <a:pt x="4469" y="0"/>
                  </a:lnTo>
                  <a:lnTo>
                    <a:pt x="5346" y="80"/>
                  </a:lnTo>
                  <a:lnTo>
                    <a:pt x="6144" y="319"/>
                  </a:lnTo>
                  <a:lnTo>
                    <a:pt x="6144" y="3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3" name="Google Shape;1013;p50"/>
            <p:cNvSpPr/>
            <p:nvPr/>
          </p:nvSpPr>
          <p:spPr>
            <a:xfrm>
              <a:off x="5323125" y="39477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4" name="Google Shape;1014;p50"/>
            <p:cNvSpPr/>
            <p:nvPr/>
          </p:nvSpPr>
          <p:spPr>
            <a:xfrm>
              <a:off x="5085725" y="4264875"/>
              <a:ext cx="123700" cy="97775"/>
            </a:xfrm>
            <a:custGeom>
              <a:rect b="b" l="l" r="r" t="t"/>
              <a:pathLst>
                <a:path extrusionOk="0" h="3911" w="4948">
                  <a:moveTo>
                    <a:pt x="4389" y="1"/>
                  </a:moveTo>
                  <a:lnTo>
                    <a:pt x="3591" y="81"/>
                  </a:lnTo>
                  <a:lnTo>
                    <a:pt x="2794" y="320"/>
                  </a:lnTo>
                  <a:lnTo>
                    <a:pt x="2075" y="639"/>
                  </a:lnTo>
                  <a:lnTo>
                    <a:pt x="1437" y="1118"/>
                  </a:lnTo>
                  <a:lnTo>
                    <a:pt x="878" y="1677"/>
                  </a:lnTo>
                  <a:lnTo>
                    <a:pt x="479" y="2395"/>
                  </a:lnTo>
                  <a:lnTo>
                    <a:pt x="160" y="3113"/>
                  </a:lnTo>
                  <a:lnTo>
                    <a:pt x="1" y="3911"/>
                  </a:lnTo>
                  <a:lnTo>
                    <a:pt x="400" y="3751"/>
                  </a:lnTo>
                  <a:lnTo>
                    <a:pt x="1597" y="3113"/>
                  </a:lnTo>
                  <a:lnTo>
                    <a:pt x="2714" y="2395"/>
                  </a:lnTo>
                  <a:lnTo>
                    <a:pt x="3671" y="1517"/>
                  </a:lnTo>
                  <a:lnTo>
                    <a:pt x="4629" y="480"/>
                  </a:lnTo>
                  <a:lnTo>
                    <a:pt x="4948" y="81"/>
                  </a:lnTo>
                  <a:lnTo>
                    <a:pt x="438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5" name="Google Shape;1015;p50"/>
            <p:cNvSpPr/>
            <p:nvPr/>
          </p:nvSpPr>
          <p:spPr>
            <a:xfrm>
              <a:off x="5085725" y="4264875"/>
              <a:ext cx="123700" cy="97775"/>
            </a:xfrm>
            <a:custGeom>
              <a:rect b="b" l="l" r="r" t="t"/>
              <a:pathLst>
                <a:path extrusionOk="0" fill="none" h="3911" w="4948">
                  <a:moveTo>
                    <a:pt x="4948" y="81"/>
                  </a:moveTo>
                  <a:lnTo>
                    <a:pt x="4948" y="81"/>
                  </a:lnTo>
                  <a:lnTo>
                    <a:pt x="4629" y="480"/>
                  </a:lnTo>
                  <a:lnTo>
                    <a:pt x="4629" y="480"/>
                  </a:lnTo>
                  <a:lnTo>
                    <a:pt x="3671" y="1517"/>
                  </a:lnTo>
                  <a:lnTo>
                    <a:pt x="2714" y="2395"/>
                  </a:lnTo>
                  <a:lnTo>
                    <a:pt x="1597" y="3113"/>
                  </a:lnTo>
                  <a:lnTo>
                    <a:pt x="400" y="3751"/>
                  </a:lnTo>
                  <a:lnTo>
                    <a:pt x="400" y="3751"/>
                  </a:lnTo>
                  <a:lnTo>
                    <a:pt x="1" y="3911"/>
                  </a:lnTo>
                  <a:lnTo>
                    <a:pt x="1" y="3911"/>
                  </a:lnTo>
                  <a:lnTo>
                    <a:pt x="160" y="3113"/>
                  </a:lnTo>
                  <a:lnTo>
                    <a:pt x="479" y="2395"/>
                  </a:lnTo>
                  <a:lnTo>
                    <a:pt x="878" y="1677"/>
                  </a:lnTo>
                  <a:lnTo>
                    <a:pt x="1437" y="1118"/>
                  </a:lnTo>
                  <a:lnTo>
                    <a:pt x="2075" y="639"/>
                  </a:lnTo>
                  <a:lnTo>
                    <a:pt x="2794" y="320"/>
                  </a:lnTo>
                  <a:lnTo>
                    <a:pt x="3591" y="81"/>
                  </a:lnTo>
                  <a:lnTo>
                    <a:pt x="4389" y="1"/>
                  </a:lnTo>
                  <a:lnTo>
                    <a:pt x="4389" y="1"/>
                  </a:lnTo>
                  <a:lnTo>
                    <a:pt x="4948" y="81"/>
                  </a:lnTo>
                  <a:lnTo>
                    <a:pt x="4948" y="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6" name="Google Shape;1016;p50"/>
            <p:cNvSpPr/>
            <p:nvPr/>
          </p:nvSpPr>
          <p:spPr>
            <a:xfrm>
              <a:off x="5209425" y="4266875"/>
              <a:ext cx="0" cy="25"/>
            </a:xfrm>
            <a:custGeom>
              <a:rect b="b" l="l" r="r" t="t"/>
              <a:pathLst>
                <a:path extrusionOk="0" fill="none" h="1" w="0">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7" name="Google Shape;1017;p50"/>
            <p:cNvSpPr/>
            <p:nvPr/>
          </p:nvSpPr>
          <p:spPr>
            <a:xfrm>
              <a:off x="4722650" y="4248925"/>
              <a:ext cx="173575" cy="121725"/>
            </a:xfrm>
            <a:custGeom>
              <a:rect b="b" l="l" r="r" t="t"/>
              <a:pathLst>
                <a:path extrusionOk="0" h="4869" w="6943">
                  <a:moveTo>
                    <a:pt x="1836" y="0"/>
                  </a:moveTo>
                  <a:lnTo>
                    <a:pt x="1198" y="160"/>
                  </a:lnTo>
                  <a:lnTo>
                    <a:pt x="559" y="399"/>
                  </a:lnTo>
                  <a:lnTo>
                    <a:pt x="1" y="719"/>
                  </a:lnTo>
                  <a:lnTo>
                    <a:pt x="240" y="1038"/>
                  </a:lnTo>
                  <a:lnTo>
                    <a:pt x="799" y="1596"/>
                  </a:lnTo>
                  <a:lnTo>
                    <a:pt x="1357" y="2155"/>
                  </a:lnTo>
                  <a:lnTo>
                    <a:pt x="1996" y="2634"/>
                  </a:lnTo>
                  <a:lnTo>
                    <a:pt x="2714" y="3113"/>
                  </a:lnTo>
                  <a:lnTo>
                    <a:pt x="3432" y="3591"/>
                  </a:lnTo>
                  <a:lnTo>
                    <a:pt x="4230" y="3990"/>
                  </a:lnTo>
                  <a:lnTo>
                    <a:pt x="5108" y="4309"/>
                  </a:lnTo>
                  <a:lnTo>
                    <a:pt x="5985" y="4629"/>
                  </a:lnTo>
                  <a:lnTo>
                    <a:pt x="6943" y="4868"/>
                  </a:lnTo>
                  <a:lnTo>
                    <a:pt x="6943" y="4389"/>
                  </a:lnTo>
                  <a:lnTo>
                    <a:pt x="6863" y="3512"/>
                  </a:lnTo>
                  <a:lnTo>
                    <a:pt x="6624" y="2634"/>
                  </a:lnTo>
                  <a:lnTo>
                    <a:pt x="6145" y="1916"/>
                  </a:lnTo>
                  <a:lnTo>
                    <a:pt x="5666" y="1277"/>
                  </a:lnTo>
                  <a:lnTo>
                    <a:pt x="4948" y="719"/>
                  </a:lnTo>
                  <a:lnTo>
                    <a:pt x="4230" y="320"/>
                  </a:lnTo>
                  <a:lnTo>
                    <a:pt x="3432" y="80"/>
                  </a:lnTo>
                  <a:lnTo>
                    <a:pt x="2474"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8" name="Google Shape;1018;p50"/>
            <p:cNvSpPr/>
            <p:nvPr/>
          </p:nvSpPr>
          <p:spPr>
            <a:xfrm>
              <a:off x="4722650" y="4248925"/>
              <a:ext cx="173575" cy="121725"/>
            </a:xfrm>
            <a:custGeom>
              <a:rect b="b" l="l" r="r" t="t"/>
              <a:pathLst>
                <a:path extrusionOk="0" fill="none" h="4869" w="6943">
                  <a:moveTo>
                    <a:pt x="6943" y="4389"/>
                  </a:moveTo>
                  <a:lnTo>
                    <a:pt x="6943" y="4389"/>
                  </a:lnTo>
                  <a:lnTo>
                    <a:pt x="6943" y="4868"/>
                  </a:lnTo>
                  <a:lnTo>
                    <a:pt x="6943" y="4868"/>
                  </a:lnTo>
                  <a:lnTo>
                    <a:pt x="5985" y="4629"/>
                  </a:lnTo>
                  <a:lnTo>
                    <a:pt x="5108" y="4309"/>
                  </a:lnTo>
                  <a:lnTo>
                    <a:pt x="4230" y="3990"/>
                  </a:lnTo>
                  <a:lnTo>
                    <a:pt x="3432" y="3591"/>
                  </a:lnTo>
                  <a:lnTo>
                    <a:pt x="2714" y="3113"/>
                  </a:lnTo>
                  <a:lnTo>
                    <a:pt x="1996" y="2634"/>
                  </a:lnTo>
                  <a:lnTo>
                    <a:pt x="1357" y="2155"/>
                  </a:lnTo>
                  <a:lnTo>
                    <a:pt x="799" y="1596"/>
                  </a:lnTo>
                  <a:lnTo>
                    <a:pt x="799" y="1596"/>
                  </a:lnTo>
                  <a:lnTo>
                    <a:pt x="240" y="1038"/>
                  </a:lnTo>
                  <a:lnTo>
                    <a:pt x="240" y="1038"/>
                  </a:lnTo>
                  <a:lnTo>
                    <a:pt x="1" y="719"/>
                  </a:lnTo>
                  <a:lnTo>
                    <a:pt x="1" y="719"/>
                  </a:lnTo>
                  <a:lnTo>
                    <a:pt x="559" y="399"/>
                  </a:lnTo>
                  <a:lnTo>
                    <a:pt x="1198" y="160"/>
                  </a:lnTo>
                  <a:lnTo>
                    <a:pt x="1836" y="0"/>
                  </a:lnTo>
                  <a:lnTo>
                    <a:pt x="2474" y="0"/>
                  </a:lnTo>
                  <a:lnTo>
                    <a:pt x="2474" y="0"/>
                  </a:lnTo>
                  <a:lnTo>
                    <a:pt x="3432" y="80"/>
                  </a:lnTo>
                  <a:lnTo>
                    <a:pt x="4230" y="320"/>
                  </a:lnTo>
                  <a:lnTo>
                    <a:pt x="4948" y="719"/>
                  </a:lnTo>
                  <a:lnTo>
                    <a:pt x="5666" y="1277"/>
                  </a:lnTo>
                  <a:lnTo>
                    <a:pt x="6145" y="1916"/>
                  </a:lnTo>
                  <a:lnTo>
                    <a:pt x="6624" y="2634"/>
                  </a:lnTo>
                  <a:lnTo>
                    <a:pt x="6863" y="3512"/>
                  </a:lnTo>
                  <a:lnTo>
                    <a:pt x="6943" y="4389"/>
                  </a:lnTo>
                  <a:lnTo>
                    <a:pt x="6943" y="438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19" name="Google Shape;1019;p50"/>
            <p:cNvSpPr/>
            <p:nvPr/>
          </p:nvSpPr>
          <p:spPr>
            <a:xfrm>
              <a:off x="4896225" y="4358650"/>
              <a:ext cx="0" cy="25"/>
            </a:xfrm>
            <a:custGeom>
              <a:rect b="b" l="l" r="r" t="t"/>
              <a:pathLst>
                <a:path extrusionOk="0" fill="none" h="1" w="0">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0" name="Google Shape;1020;p50"/>
            <p:cNvSpPr/>
            <p:nvPr/>
          </p:nvSpPr>
          <p:spPr>
            <a:xfrm>
              <a:off x="4668800" y="2992150"/>
              <a:ext cx="193525" cy="865800"/>
            </a:xfrm>
            <a:custGeom>
              <a:rect b="b" l="l" r="r" t="t"/>
              <a:pathLst>
                <a:path extrusionOk="0" h="34632" w="7741">
                  <a:moveTo>
                    <a:pt x="160" y="0"/>
                  </a:moveTo>
                  <a:lnTo>
                    <a:pt x="0" y="80"/>
                  </a:lnTo>
                  <a:lnTo>
                    <a:pt x="0" y="240"/>
                  </a:lnTo>
                  <a:lnTo>
                    <a:pt x="1357" y="4389"/>
                  </a:lnTo>
                  <a:lnTo>
                    <a:pt x="2554" y="8618"/>
                  </a:lnTo>
                  <a:lnTo>
                    <a:pt x="3591" y="12847"/>
                  </a:lnTo>
                  <a:lnTo>
                    <a:pt x="4628" y="17156"/>
                  </a:lnTo>
                  <a:lnTo>
                    <a:pt x="5426" y="21465"/>
                  </a:lnTo>
                  <a:lnTo>
                    <a:pt x="6224" y="25774"/>
                  </a:lnTo>
                  <a:lnTo>
                    <a:pt x="6863" y="30083"/>
                  </a:lnTo>
                  <a:lnTo>
                    <a:pt x="7341" y="34472"/>
                  </a:lnTo>
                  <a:lnTo>
                    <a:pt x="7421" y="34552"/>
                  </a:lnTo>
                  <a:lnTo>
                    <a:pt x="7501" y="34632"/>
                  </a:lnTo>
                  <a:lnTo>
                    <a:pt x="7581" y="34632"/>
                  </a:lnTo>
                  <a:lnTo>
                    <a:pt x="7661" y="34552"/>
                  </a:lnTo>
                  <a:lnTo>
                    <a:pt x="7740" y="34392"/>
                  </a:lnTo>
                  <a:lnTo>
                    <a:pt x="7262" y="30083"/>
                  </a:lnTo>
                  <a:lnTo>
                    <a:pt x="6623" y="25694"/>
                  </a:lnTo>
                  <a:lnTo>
                    <a:pt x="5825" y="21385"/>
                  </a:lnTo>
                  <a:lnTo>
                    <a:pt x="5027" y="17076"/>
                  </a:lnTo>
                  <a:lnTo>
                    <a:pt x="3990" y="12768"/>
                  </a:lnTo>
                  <a:lnTo>
                    <a:pt x="2953" y="8538"/>
                  </a:lnTo>
                  <a:lnTo>
                    <a:pt x="1756" y="4309"/>
                  </a:lnTo>
                  <a:lnTo>
                    <a:pt x="399" y="80"/>
                  </a:lnTo>
                  <a:lnTo>
                    <a:pt x="319"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1" name="Google Shape;1021;p50"/>
            <p:cNvSpPr/>
            <p:nvPr/>
          </p:nvSpPr>
          <p:spPr>
            <a:xfrm>
              <a:off x="4668800" y="2992150"/>
              <a:ext cx="193525" cy="865800"/>
            </a:xfrm>
            <a:custGeom>
              <a:rect b="b" l="l" r="r" t="t"/>
              <a:pathLst>
                <a:path extrusionOk="0" fill="none" h="34632" w="7741">
                  <a:moveTo>
                    <a:pt x="7501" y="34632"/>
                  </a:moveTo>
                  <a:lnTo>
                    <a:pt x="7501" y="34632"/>
                  </a:lnTo>
                  <a:lnTo>
                    <a:pt x="7421" y="34552"/>
                  </a:lnTo>
                  <a:lnTo>
                    <a:pt x="7341" y="34472"/>
                  </a:lnTo>
                  <a:lnTo>
                    <a:pt x="7341" y="34472"/>
                  </a:lnTo>
                  <a:lnTo>
                    <a:pt x="6863" y="30083"/>
                  </a:lnTo>
                  <a:lnTo>
                    <a:pt x="6224" y="25774"/>
                  </a:lnTo>
                  <a:lnTo>
                    <a:pt x="5426" y="21465"/>
                  </a:lnTo>
                  <a:lnTo>
                    <a:pt x="4628" y="17156"/>
                  </a:lnTo>
                  <a:lnTo>
                    <a:pt x="3591" y="12847"/>
                  </a:lnTo>
                  <a:lnTo>
                    <a:pt x="2554" y="8618"/>
                  </a:lnTo>
                  <a:lnTo>
                    <a:pt x="1357" y="4389"/>
                  </a:lnTo>
                  <a:lnTo>
                    <a:pt x="0" y="240"/>
                  </a:lnTo>
                  <a:lnTo>
                    <a:pt x="0" y="240"/>
                  </a:lnTo>
                  <a:lnTo>
                    <a:pt x="0" y="80"/>
                  </a:lnTo>
                  <a:lnTo>
                    <a:pt x="160" y="0"/>
                  </a:lnTo>
                  <a:lnTo>
                    <a:pt x="160" y="0"/>
                  </a:lnTo>
                  <a:lnTo>
                    <a:pt x="319" y="0"/>
                  </a:lnTo>
                  <a:lnTo>
                    <a:pt x="399" y="80"/>
                  </a:lnTo>
                  <a:lnTo>
                    <a:pt x="399" y="80"/>
                  </a:lnTo>
                  <a:lnTo>
                    <a:pt x="1756" y="4309"/>
                  </a:lnTo>
                  <a:lnTo>
                    <a:pt x="2953" y="8538"/>
                  </a:lnTo>
                  <a:lnTo>
                    <a:pt x="3990" y="12768"/>
                  </a:lnTo>
                  <a:lnTo>
                    <a:pt x="5027" y="17076"/>
                  </a:lnTo>
                  <a:lnTo>
                    <a:pt x="5825" y="21385"/>
                  </a:lnTo>
                  <a:lnTo>
                    <a:pt x="6623" y="25694"/>
                  </a:lnTo>
                  <a:lnTo>
                    <a:pt x="7262" y="30083"/>
                  </a:lnTo>
                  <a:lnTo>
                    <a:pt x="7740" y="34392"/>
                  </a:lnTo>
                  <a:lnTo>
                    <a:pt x="7740" y="34392"/>
                  </a:lnTo>
                  <a:lnTo>
                    <a:pt x="7661" y="34552"/>
                  </a:lnTo>
                  <a:lnTo>
                    <a:pt x="7581" y="34632"/>
                  </a:lnTo>
                  <a:lnTo>
                    <a:pt x="7581" y="34632"/>
                  </a:lnTo>
                  <a:lnTo>
                    <a:pt x="7501" y="34632"/>
                  </a:lnTo>
                  <a:lnTo>
                    <a:pt x="7501" y="3463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2" name="Google Shape;1022;p50"/>
            <p:cNvSpPr/>
            <p:nvPr/>
          </p:nvSpPr>
          <p:spPr>
            <a:xfrm>
              <a:off x="4856325" y="38579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3" name="Google Shape;1023;p50"/>
            <p:cNvSpPr/>
            <p:nvPr/>
          </p:nvSpPr>
          <p:spPr>
            <a:xfrm>
              <a:off x="4874275" y="2802625"/>
              <a:ext cx="215475" cy="1041350"/>
            </a:xfrm>
            <a:custGeom>
              <a:rect b="b" l="l" r="r" t="t"/>
              <a:pathLst>
                <a:path extrusionOk="0" h="41654" w="8619">
                  <a:moveTo>
                    <a:pt x="8299" y="1"/>
                  </a:moveTo>
                  <a:lnTo>
                    <a:pt x="8219" y="80"/>
                  </a:lnTo>
                  <a:lnTo>
                    <a:pt x="7262" y="2634"/>
                  </a:lnTo>
                  <a:lnTo>
                    <a:pt x="6384" y="5108"/>
                  </a:lnTo>
                  <a:lnTo>
                    <a:pt x="5586" y="7581"/>
                  </a:lnTo>
                  <a:lnTo>
                    <a:pt x="4788" y="10135"/>
                  </a:lnTo>
                  <a:lnTo>
                    <a:pt x="4070" y="12688"/>
                  </a:lnTo>
                  <a:lnTo>
                    <a:pt x="3431" y="15242"/>
                  </a:lnTo>
                  <a:lnTo>
                    <a:pt x="2793" y="17795"/>
                  </a:lnTo>
                  <a:lnTo>
                    <a:pt x="2235" y="20428"/>
                  </a:lnTo>
                  <a:lnTo>
                    <a:pt x="1756" y="22982"/>
                  </a:lnTo>
                  <a:lnTo>
                    <a:pt x="1357" y="25615"/>
                  </a:lnTo>
                  <a:lnTo>
                    <a:pt x="958" y="28248"/>
                  </a:lnTo>
                  <a:lnTo>
                    <a:pt x="639" y="30882"/>
                  </a:lnTo>
                  <a:lnTo>
                    <a:pt x="399" y="33515"/>
                  </a:lnTo>
                  <a:lnTo>
                    <a:pt x="240" y="36148"/>
                  </a:lnTo>
                  <a:lnTo>
                    <a:pt x="80" y="38781"/>
                  </a:lnTo>
                  <a:lnTo>
                    <a:pt x="0" y="41494"/>
                  </a:lnTo>
                  <a:lnTo>
                    <a:pt x="80" y="41574"/>
                  </a:lnTo>
                  <a:lnTo>
                    <a:pt x="240" y="41654"/>
                  </a:lnTo>
                  <a:lnTo>
                    <a:pt x="399" y="41574"/>
                  </a:lnTo>
                  <a:lnTo>
                    <a:pt x="399" y="41494"/>
                  </a:lnTo>
                  <a:lnTo>
                    <a:pt x="479" y="38781"/>
                  </a:lnTo>
                  <a:lnTo>
                    <a:pt x="639" y="36148"/>
                  </a:lnTo>
                  <a:lnTo>
                    <a:pt x="798" y="33515"/>
                  </a:lnTo>
                  <a:lnTo>
                    <a:pt x="1038" y="30882"/>
                  </a:lnTo>
                  <a:lnTo>
                    <a:pt x="1357" y="28328"/>
                  </a:lnTo>
                  <a:lnTo>
                    <a:pt x="1756" y="25695"/>
                  </a:lnTo>
                  <a:lnTo>
                    <a:pt x="2155" y="23062"/>
                  </a:lnTo>
                  <a:lnTo>
                    <a:pt x="2634" y="20508"/>
                  </a:lnTo>
                  <a:lnTo>
                    <a:pt x="3192" y="17955"/>
                  </a:lnTo>
                  <a:lnTo>
                    <a:pt x="3830" y="15321"/>
                  </a:lnTo>
                  <a:lnTo>
                    <a:pt x="4469" y="12768"/>
                  </a:lnTo>
                  <a:lnTo>
                    <a:pt x="5187" y="10294"/>
                  </a:lnTo>
                  <a:lnTo>
                    <a:pt x="5905" y="7741"/>
                  </a:lnTo>
                  <a:lnTo>
                    <a:pt x="6783" y="5267"/>
                  </a:lnTo>
                  <a:lnTo>
                    <a:pt x="7661" y="2714"/>
                  </a:lnTo>
                  <a:lnTo>
                    <a:pt x="8618" y="240"/>
                  </a:lnTo>
                  <a:lnTo>
                    <a:pt x="8618" y="80"/>
                  </a:lnTo>
                  <a:lnTo>
                    <a:pt x="845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4" name="Google Shape;1024;p50"/>
            <p:cNvSpPr/>
            <p:nvPr/>
          </p:nvSpPr>
          <p:spPr>
            <a:xfrm>
              <a:off x="4874275" y="2802625"/>
              <a:ext cx="215475" cy="1041350"/>
            </a:xfrm>
            <a:custGeom>
              <a:rect b="b" l="l" r="r" t="t"/>
              <a:pathLst>
                <a:path extrusionOk="0" fill="none" h="41654" w="8619">
                  <a:moveTo>
                    <a:pt x="240" y="41654"/>
                  </a:moveTo>
                  <a:lnTo>
                    <a:pt x="240" y="41654"/>
                  </a:lnTo>
                  <a:lnTo>
                    <a:pt x="240" y="41654"/>
                  </a:lnTo>
                  <a:lnTo>
                    <a:pt x="80" y="41574"/>
                  </a:lnTo>
                  <a:lnTo>
                    <a:pt x="0" y="41494"/>
                  </a:lnTo>
                  <a:lnTo>
                    <a:pt x="0" y="41494"/>
                  </a:lnTo>
                  <a:lnTo>
                    <a:pt x="80" y="38781"/>
                  </a:lnTo>
                  <a:lnTo>
                    <a:pt x="240" y="36148"/>
                  </a:lnTo>
                  <a:lnTo>
                    <a:pt x="399" y="33515"/>
                  </a:lnTo>
                  <a:lnTo>
                    <a:pt x="639" y="30882"/>
                  </a:lnTo>
                  <a:lnTo>
                    <a:pt x="958" y="28248"/>
                  </a:lnTo>
                  <a:lnTo>
                    <a:pt x="1357" y="25615"/>
                  </a:lnTo>
                  <a:lnTo>
                    <a:pt x="1756" y="22982"/>
                  </a:lnTo>
                  <a:lnTo>
                    <a:pt x="2235" y="20428"/>
                  </a:lnTo>
                  <a:lnTo>
                    <a:pt x="2793" y="17795"/>
                  </a:lnTo>
                  <a:lnTo>
                    <a:pt x="3431" y="15242"/>
                  </a:lnTo>
                  <a:lnTo>
                    <a:pt x="4070" y="12688"/>
                  </a:lnTo>
                  <a:lnTo>
                    <a:pt x="4788" y="10135"/>
                  </a:lnTo>
                  <a:lnTo>
                    <a:pt x="5586" y="7581"/>
                  </a:lnTo>
                  <a:lnTo>
                    <a:pt x="6384" y="5108"/>
                  </a:lnTo>
                  <a:lnTo>
                    <a:pt x="7262" y="2634"/>
                  </a:lnTo>
                  <a:lnTo>
                    <a:pt x="8219" y="80"/>
                  </a:lnTo>
                  <a:lnTo>
                    <a:pt x="8219" y="80"/>
                  </a:lnTo>
                  <a:lnTo>
                    <a:pt x="8299" y="1"/>
                  </a:lnTo>
                  <a:lnTo>
                    <a:pt x="8459" y="1"/>
                  </a:lnTo>
                  <a:lnTo>
                    <a:pt x="8459" y="1"/>
                  </a:lnTo>
                  <a:lnTo>
                    <a:pt x="8618" y="80"/>
                  </a:lnTo>
                  <a:lnTo>
                    <a:pt x="8618" y="240"/>
                  </a:lnTo>
                  <a:lnTo>
                    <a:pt x="8618" y="240"/>
                  </a:lnTo>
                  <a:lnTo>
                    <a:pt x="7661" y="2714"/>
                  </a:lnTo>
                  <a:lnTo>
                    <a:pt x="6783" y="5267"/>
                  </a:lnTo>
                  <a:lnTo>
                    <a:pt x="5905" y="7741"/>
                  </a:lnTo>
                  <a:lnTo>
                    <a:pt x="5187" y="10294"/>
                  </a:lnTo>
                  <a:lnTo>
                    <a:pt x="4469" y="12768"/>
                  </a:lnTo>
                  <a:lnTo>
                    <a:pt x="3830" y="15321"/>
                  </a:lnTo>
                  <a:lnTo>
                    <a:pt x="3192" y="17955"/>
                  </a:lnTo>
                  <a:lnTo>
                    <a:pt x="2634" y="20508"/>
                  </a:lnTo>
                  <a:lnTo>
                    <a:pt x="2155" y="23062"/>
                  </a:lnTo>
                  <a:lnTo>
                    <a:pt x="1756" y="25695"/>
                  </a:lnTo>
                  <a:lnTo>
                    <a:pt x="1357" y="28328"/>
                  </a:lnTo>
                  <a:lnTo>
                    <a:pt x="1038" y="30882"/>
                  </a:lnTo>
                  <a:lnTo>
                    <a:pt x="798" y="33515"/>
                  </a:lnTo>
                  <a:lnTo>
                    <a:pt x="639" y="36148"/>
                  </a:lnTo>
                  <a:lnTo>
                    <a:pt x="479" y="38781"/>
                  </a:lnTo>
                  <a:lnTo>
                    <a:pt x="399" y="41494"/>
                  </a:lnTo>
                  <a:lnTo>
                    <a:pt x="399" y="41494"/>
                  </a:lnTo>
                  <a:lnTo>
                    <a:pt x="399" y="41574"/>
                  </a:lnTo>
                  <a:lnTo>
                    <a:pt x="240" y="41654"/>
                  </a:lnTo>
                  <a:lnTo>
                    <a:pt x="240" y="4165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5" name="Google Shape;1025;p50"/>
            <p:cNvSpPr/>
            <p:nvPr/>
          </p:nvSpPr>
          <p:spPr>
            <a:xfrm>
              <a:off x="4880250" y="384395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6" name="Google Shape;1026;p50"/>
            <p:cNvSpPr/>
            <p:nvPr/>
          </p:nvSpPr>
          <p:spPr>
            <a:xfrm>
              <a:off x="4882250" y="3389125"/>
              <a:ext cx="165600" cy="287300"/>
            </a:xfrm>
            <a:custGeom>
              <a:rect b="b" l="l" r="r" t="t"/>
              <a:pathLst>
                <a:path extrusionOk="0" h="11492" w="6624">
                  <a:moveTo>
                    <a:pt x="6384" y="1"/>
                  </a:moveTo>
                  <a:lnTo>
                    <a:pt x="6304" y="80"/>
                  </a:lnTo>
                  <a:lnTo>
                    <a:pt x="5187" y="1277"/>
                  </a:lnTo>
                  <a:lnTo>
                    <a:pt x="4230" y="2554"/>
                  </a:lnTo>
                  <a:lnTo>
                    <a:pt x="3272" y="3911"/>
                  </a:lnTo>
                  <a:lnTo>
                    <a:pt x="2474" y="5267"/>
                  </a:lnTo>
                  <a:lnTo>
                    <a:pt x="1676" y="6703"/>
                  </a:lnTo>
                  <a:lnTo>
                    <a:pt x="1038" y="8220"/>
                  </a:lnTo>
                  <a:lnTo>
                    <a:pt x="479" y="9736"/>
                  </a:lnTo>
                  <a:lnTo>
                    <a:pt x="0" y="11252"/>
                  </a:lnTo>
                  <a:lnTo>
                    <a:pt x="0" y="11411"/>
                  </a:lnTo>
                  <a:lnTo>
                    <a:pt x="160" y="11491"/>
                  </a:lnTo>
                  <a:lnTo>
                    <a:pt x="320" y="11491"/>
                  </a:lnTo>
                  <a:lnTo>
                    <a:pt x="399" y="11332"/>
                  </a:lnTo>
                  <a:lnTo>
                    <a:pt x="878" y="9815"/>
                  </a:lnTo>
                  <a:lnTo>
                    <a:pt x="1437" y="8379"/>
                  </a:lnTo>
                  <a:lnTo>
                    <a:pt x="2075" y="6863"/>
                  </a:lnTo>
                  <a:lnTo>
                    <a:pt x="2793" y="5506"/>
                  </a:lnTo>
                  <a:lnTo>
                    <a:pt x="3671" y="4150"/>
                  </a:lnTo>
                  <a:lnTo>
                    <a:pt x="4549" y="2793"/>
                  </a:lnTo>
                  <a:lnTo>
                    <a:pt x="5506" y="1517"/>
                  </a:lnTo>
                  <a:lnTo>
                    <a:pt x="6544" y="320"/>
                  </a:lnTo>
                  <a:lnTo>
                    <a:pt x="6624" y="240"/>
                  </a:lnTo>
                  <a:lnTo>
                    <a:pt x="6544" y="80"/>
                  </a:lnTo>
                  <a:lnTo>
                    <a:pt x="638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7" name="Google Shape;1027;p50"/>
            <p:cNvSpPr/>
            <p:nvPr/>
          </p:nvSpPr>
          <p:spPr>
            <a:xfrm>
              <a:off x="4882250" y="3389125"/>
              <a:ext cx="165600" cy="287300"/>
            </a:xfrm>
            <a:custGeom>
              <a:rect b="b" l="l" r="r" t="t"/>
              <a:pathLst>
                <a:path extrusionOk="0" fill="none" h="11492" w="6624">
                  <a:moveTo>
                    <a:pt x="240" y="11491"/>
                  </a:moveTo>
                  <a:lnTo>
                    <a:pt x="240" y="11491"/>
                  </a:lnTo>
                  <a:lnTo>
                    <a:pt x="160" y="11491"/>
                  </a:lnTo>
                  <a:lnTo>
                    <a:pt x="160" y="11491"/>
                  </a:lnTo>
                  <a:lnTo>
                    <a:pt x="0" y="11411"/>
                  </a:lnTo>
                  <a:lnTo>
                    <a:pt x="0" y="11252"/>
                  </a:lnTo>
                  <a:lnTo>
                    <a:pt x="0" y="11252"/>
                  </a:lnTo>
                  <a:lnTo>
                    <a:pt x="479" y="9736"/>
                  </a:lnTo>
                  <a:lnTo>
                    <a:pt x="1038" y="8220"/>
                  </a:lnTo>
                  <a:lnTo>
                    <a:pt x="1676" y="6703"/>
                  </a:lnTo>
                  <a:lnTo>
                    <a:pt x="2474" y="5267"/>
                  </a:lnTo>
                  <a:lnTo>
                    <a:pt x="3272" y="3911"/>
                  </a:lnTo>
                  <a:lnTo>
                    <a:pt x="4230" y="2554"/>
                  </a:lnTo>
                  <a:lnTo>
                    <a:pt x="5187" y="1277"/>
                  </a:lnTo>
                  <a:lnTo>
                    <a:pt x="6304" y="80"/>
                  </a:lnTo>
                  <a:lnTo>
                    <a:pt x="6304" y="80"/>
                  </a:lnTo>
                  <a:lnTo>
                    <a:pt x="6384" y="1"/>
                  </a:lnTo>
                  <a:lnTo>
                    <a:pt x="6544" y="80"/>
                  </a:lnTo>
                  <a:lnTo>
                    <a:pt x="6544" y="80"/>
                  </a:lnTo>
                  <a:lnTo>
                    <a:pt x="6624" y="240"/>
                  </a:lnTo>
                  <a:lnTo>
                    <a:pt x="6544" y="320"/>
                  </a:lnTo>
                  <a:lnTo>
                    <a:pt x="6544" y="320"/>
                  </a:lnTo>
                  <a:lnTo>
                    <a:pt x="5506" y="1517"/>
                  </a:lnTo>
                  <a:lnTo>
                    <a:pt x="4549" y="2793"/>
                  </a:lnTo>
                  <a:lnTo>
                    <a:pt x="3671" y="4150"/>
                  </a:lnTo>
                  <a:lnTo>
                    <a:pt x="2793" y="5506"/>
                  </a:lnTo>
                  <a:lnTo>
                    <a:pt x="2075" y="6863"/>
                  </a:lnTo>
                  <a:lnTo>
                    <a:pt x="1437" y="8379"/>
                  </a:lnTo>
                  <a:lnTo>
                    <a:pt x="878" y="9815"/>
                  </a:lnTo>
                  <a:lnTo>
                    <a:pt x="399" y="11332"/>
                  </a:lnTo>
                  <a:lnTo>
                    <a:pt x="399" y="11332"/>
                  </a:lnTo>
                  <a:lnTo>
                    <a:pt x="320" y="11491"/>
                  </a:lnTo>
                  <a:lnTo>
                    <a:pt x="240" y="11491"/>
                  </a:lnTo>
                  <a:lnTo>
                    <a:pt x="240" y="1149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8" name="Google Shape;1028;p50"/>
            <p:cNvSpPr/>
            <p:nvPr/>
          </p:nvSpPr>
          <p:spPr>
            <a:xfrm>
              <a:off x="4888225" y="36764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29" name="Google Shape;1029;p50"/>
            <p:cNvSpPr/>
            <p:nvPr/>
          </p:nvSpPr>
          <p:spPr>
            <a:xfrm>
              <a:off x="5247325" y="4282850"/>
              <a:ext cx="2062750" cy="367075"/>
            </a:xfrm>
            <a:custGeom>
              <a:rect b="b" l="l" r="r" t="t"/>
              <a:pathLst>
                <a:path extrusionOk="0" h="14683" w="82510">
                  <a:moveTo>
                    <a:pt x="0" y="0"/>
                  </a:moveTo>
                  <a:lnTo>
                    <a:pt x="160" y="1277"/>
                  </a:lnTo>
                  <a:lnTo>
                    <a:pt x="6224" y="3351"/>
                  </a:lnTo>
                  <a:lnTo>
                    <a:pt x="19550" y="7900"/>
                  </a:lnTo>
                  <a:lnTo>
                    <a:pt x="26891" y="10373"/>
                  </a:lnTo>
                  <a:lnTo>
                    <a:pt x="33355" y="12528"/>
                  </a:lnTo>
                  <a:lnTo>
                    <a:pt x="38222" y="14044"/>
                  </a:lnTo>
                  <a:lnTo>
                    <a:pt x="39739" y="14443"/>
                  </a:lnTo>
                  <a:lnTo>
                    <a:pt x="40537" y="14682"/>
                  </a:lnTo>
                  <a:lnTo>
                    <a:pt x="45324" y="14523"/>
                  </a:lnTo>
                  <a:lnTo>
                    <a:pt x="55778" y="14044"/>
                  </a:lnTo>
                  <a:lnTo>
                    <a:pt x="82509" y="12688"/>
                  </a:lnTo>
                  <a:lnTo>
                    <a:pt x="82509" y="11650"/>
                  </a:lnTo>
                  <a:lnTo>
                    <a:pt x="75009" y="7421"/>
                  </a:lnTo>
                  <a:lnTo>
                    <a:pt x="73333" y="7261"/>
                  </a:lnTo>
                  <a:lnTo>
                    <a:pt x="70700" y="6942"/>
                  </a:lnTo>
                  <a:lnTo>
                    <a:pt x="69902" y="6862"/>
                  </a:lnTo>
                  <a:lnTo>
                    <a:pt x="60406" y="5905"/>
                  </a:lnTo>
                  <a:lnTo>
                    <a:pt x="59847" y="5825"/>
                  </a:lnTo>
                  <a:lnTo>
                    <a:pt x="58730" y="5666"/>
                  </a:lnTo>
                  <a:lnTo>
                    <a:pt x="48756" y="4628"/>
                  </a:lnTo>
                  <a:lnTo>
                    <a:pt x="47958" y="4548"/>
                  </a:lnTo>
                  <a:lnTo>
                    <a:pt x="43808" y="4149"/>
                  </a:lnTo>
                  <a:lnTo>
                    <a:pt x="42132" y="3990"/>
                  </a:lnTo>
                  <a:lnTo>
                    <a:pt x="35350" y="3272"/>
                  </a:lnTo>
                  <a:lnTo>
                    <a:pt x="34233" y="3112"/>
                  </a:lnTo>
                  <a:lnTo>
                    <a:pt x="27131" y="2394"/>
                  </a:lnTo>
                  <a:lnTo>
                    <a:pt x="25455" y="2234"/>
                  </a:lnTo>
                  <a:lnTo>
                    <a:pt x="18273" y="1436"/>
                  </a:lnTo>
                  <a:lnTo>
                    <a:pt x="16917" y="1357"/>
                  </a:lnTo>
                  <a:lnTo>
                    <a:pt x="13007" y="958"/>
                  </a:lnTo>
                  <a:lnTo>
                    <a:pt x="11251" y="718"/>
                  </a:lnTo>
                  <a:lnTo>
                    <a:pt x="0" y="0"/>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0" name="Google Shape;1030;p50"/>
            <p:cNvSpPr/>
            <p:nvPr/>
          </p:nvSpPr>
          <p:spPr>
            <a:xfrm>
              <a:off x="5247325" y="4282850"/>
              <a:ext cx="2062750" cy="367075"/>
            </a:xfrm>
            <a:custGeom>
              <a:rect b="b" l="l" r="r" t="t"/>
              <a:pathLst>
                <a:path extrusionOk="0" fill="none" h="14683" w="82510">
                  <a:moveTo>
                    <a:pt x="82509" y="11650"/>
                  </a:moveTo>
                  <a:lnTo>
                    <a:pt x="82509" y="12688"/>
                  </a:lnTo>
                  <a:lnTo>
                    <a:pt x="82509" y="12688"/>
                  </a:lnTo>
                  <a:lnTo>
                    <a:pt x="55778" y="14044"/>
                  </a:lnTo>
                  <a:lnTo>
                    <a:pt x="45324" y="14523"/>
                  </a:lnTo>
                  <a:lnTo>
                    <a:pt x="40537" y="14682"/>
                  </a:lnTo>
                  <a:lnTo>
                    <a:pt x="40537" y="14682"/>
                  </a:lnTo>
                  <a:lnTo>
                    <a:pt x="39739" y="14443"/>
                  </a:lnTo>
                  <a:lnTo>
                    <a:pt x="38222" y="14044"/>
                  </a:lnTo>
                  <a:lnTo>
                    <a:pt x="33355" y="12528"/>
                  </a:lnTo>
                  <a:lnTo>
                    <a:pt x="26891" y="10373"/>
                  </a:lnTo>
                  <a:lnTo>
                    <a:pt x="19550" y="7900"/>
                  </a:lnTo>
                  <a:lnTo>
                    <a:pt x="6224" y="3351"/>
                  </a:lnTo>
                  <a:lnTo>
                    <a:pt x="160" y="1277"/>
                  </a:lnTo>
                  <a:lnTo>
                    <a:pt x="0" y="0"/>
                  </a:lnTo>
                  <a:lnTo>
                    <a:pt x="11251" y="718"/>
                  </a:lnTo>
                  <a:lnTo>
                    <a:pt x="13007" y="958"/>
                  </a:lnTo>
                  <a:lnTo>
                    <a:pt x="16917" y="1357"/>
                  </a:lnTo>
                  <a:lnTo>
                    <a:pt x="18273" y="1436"/>
                  </a:lnTo>
                  <a:lnTo>
                    <a:pt x="25455" y="2234"/>
                  </a:lnTo>
                  <a:lnTo>
                    <a:pt x="27131" y="2394"/>
                  </a:lnTo>
                  <a:lnTo>
                    <a:pt x="34233" y="3112"/>
                  </a:lnTo>
                  <a:lnTo>
                    <a:pt x="35350" y="3272"/>
                  </a:lnTo>
                  <a:lnTo>
                    <a:pt x="42132" y="3990"/>
                  </a:lnTo>
                  <a:lnTo>
                    <a:pt x="43808" y="4149"/>
                  </a:lnTo>
                  <a:lnTo>
                    <a:pt x="47958" y="4548"/>
                  </a:lnTo>
                  <a:lnTo>
                    <a:pt x="48756" y="4628"/>
                  </a:lnTo>
                  <a:lnTo>
                    <a:pt x="58730" y="5666"/>
                  </a:lnTo>
                  <a:lnTo>
                    <a:pt x="59847" y="5825"/>
                  </a:lnTo>
                  <a:lnTo>
                    <a:pt x="60406" y="5905"/>
                  </a:lnTo>
                  <a:lnTo>
                    <a:pt x="69902" y="6862"/>
                  </a:lnTo>
                  <a:lnTo>
                    <a:pt x="70700" y="6942"/>
                  </a:lnTo>
                  <a:lnTo>
                    <a:pt x="73333" y="7261"/>
                  </a:lnTo>
                  <a:lnTo>
                    <a:pt x="75009" y="7421"/>
                  </a:lnTo>
                  <a:lnTo>
                    <a:pt x="82509" y="1165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1" name="Google Shape;1031;p50"/>
            <p:cNvSpPr/>
            <p:nvPr/>
          </p:nvSpPr>
          <p:spPr>
            <a:xfrm>
              <a:off x="7310050" y="45741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2" name="Google Shape;1032;p50"/>
            <p:cNvSpPr/>
            <p:nvPr/>
          </p:nvSpPr>
          <p:spPr>
            <a:xfrm>
              <a:off x="5047825" y="3109850"/>
              <a:ext cx="2262250" cy="1512150"/>
            </a:xfrm>
            <a:custGeom>
              <a:rect b="b" l="l" r="r" t="t"/>
              <a:pathLst>
                <a:path extrusionOk="0" h="60486" w="90490">
                  <a:moveTo>
                    <a:pt x="63837" y="0"/>
                  </a:moveTo>
                  <a:lnTo>
                    <a:pt x="559" y="160"/>
                  </a:lnTo>
                  <a:lnTo>
                    <a:pt x="320" y="240"/>
                  </a:lnTo>
                  <a:lnTo>
                    <a:pt x="160" y="319"/>
                  </a:lnTo>
                  <a:lnTo>
                    <a:pt x="80" y="559"/>
                  </a:lnTo>
                  <a:lnTo>
                    <a:pt x="1" y="798"/>
                  </a:lnTo>
                  <a:lnTo>
                    <a:pt x="7821" y="45643"/>
                  </a:lnTo>
                  <a:lnTo>
                    <a:pt x="7980" y="46521"/>
                  </a:lnTo>
                  <a:lnTo>
                    <a:pt x="7980" y="46760"/>
                  </a:lnTo>
                  <a:lnTo>
                    <a:pt x="7980" y="46840"/>
                  </a:lnTo>
                  <a:lnTo>
                    <a:pt x="7980" y="46920"/>
                  </a:lnTo>
                  <a:lnTo>
                    <a:pt x="8140" y="47000"/>
                  </a:lnTo>
                  <a:lnTo>
                    <a:pt x="14204" y="49154"/>
                  </a:lnTo>
                  <a:lnTo>
                    <a:pt x="20508" y="51389"/>
                  </a:lnTo>
                  <a:lnTo>
                    <a:pt x="27770" y="53942"/>
                  </a:lnTo>
                  <a:lnTo>
                    <a:pt x="35191" y="56496"/>
                  </a:lnTo>
                  <a:lnTo>
                    <a:pt x="41893" y="58650"/>
                  </a:lnTo>
                  <a:lnTo>
                    <a:pt x="44686" y="59448"/>
                  </a:lnTo>
                  <a:lnTo>
                    <a:pt x="47000" y="60086"/>
                  </a:lnTo>
                  <a:lnTo>
                    <a:pt x="48676" y="60485"/>
                  </a:lnTo>
                  <a:lnTo>
                    <a:pt x="49554" y="60485"/>
                  </a:lnTo>
                  <a:lnTo>
                    <a:pt x="90489" y="58570"/>
                  </a:lnTo>
                  <a:lnTo>
                    <a:pt x="90489" y="50591"/>
                  </a:lnTo>
                  <a:lnTo>
                    <a:pt x="77722" y="45643"/>
                  </a:lnTo>
                  <a:lnTo>
                    <a:pt x="73333" y="43968"/>
                  </a:lnTo>
                  <a:lnTo>
                    <a:pt x="73174" y="43968"/>
                  </a:lnTo>
                  <a:lnTo>
                    <a:pt x="73014" y="43808"/>
                  </a:lnTo>
                  <a:lnTo>
                    <a:pt x="72934" y="43648"/>
                  </a:lnTo>
                  <a:lnTo>
                    <a:pt x="72854" y="43489"/>
                  </a:lnTo>
                  <a:lnTo>
                    <a:pt x="64396" y="479"/>
                  </a:lnTo>
                  <a:lnTo>
                    <a:pt x="64316" y="319"/>
                  </a:lnTo>
                  <a:lnTo>
                    <a:pt x="64236" y="160"/>
                  </a:lnTo>
                  <a:lnTo>
                    <a:pt x="64077" y="80"/>
                  </a:lnTo>
                  <a:lnTo>
                    <a:pt x="63837"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3" name="Google Shape;1033;p50"/>
            <p:cNvSpPr/>
            <p:nvPr/>
          </p:nvSpPr>
          <p:spPr>
            <a:xfrm>
              <a:off x="5047825" y="3109850"/>
              <a:ext cx="2262250" cy="1512150"/>
            </a:xfrm>
            <a:custGeom>
              <a:rect b="b" l="l" r="r" t="t"/>
              <a:pathLst>
                <a:path extrusionOk="0" fill="none" h="60486" w="90490">
                  <a:moveTo>
                    <a:pt x="77722" y="45643"/>
                  </a:moveTo>
                  <a:lnTo>
                    <a:pt x="90489" y="50591"/>
                  </a:lnTo>
                  <a:lnTo>
                    <a:pt x="90489" y="58570"/>
                  </a:lnTo>
                  <a:lnTo>
                    <a:pt x="49554" y="60485"/>
                  </a:lnTo>
                  <a:lnTo>
                    <a:pt x="49554" y="60485"/>
                  </a:lnTo>
                  <a:lnTo>
                    <a:pt x="49235" y="60485"/>
                  </a:lnTo>
                  <a:lnTo>
                    <a:pt x="48676" y="60485"/>
                  </a:lnTo>
                  <a:lnTo>
                    <a:pt x="47000" y="60086"/>
                  </a:lnTo>
                  <a:lnTo>
                    <a:pt x="44686" y="59448"/>
                  </a:lnTo>
                  <a:lnTo>
                    <a:pt x="41893" y="58650"/>
                  </a:lnTo>
                  <a:lnTo>
                    <a:pt x="35191" y="56496"/>
                  </a:lnTo>
                  <a:lnTo>
                    <a:pt x="27770" y="53942"/>
                  </a:lnTo>
                  <a:lnTo>
                    <a:pt x="20508" y="51389"/>
                  </a:lnTo>
                  <a:lnTo>
                    <a:pt x="14204" y="49154"/>
                  </a:lnTo>
                  <a:lnTo>
                    <a:pt x="8140" y="47000"/>
                  </a:lnTo>
                  <a:lnTo>
                    <a:pt x="8140" y="47000"/>
                  </a:lnTo>
                  <a:lnTo>
                    <a:pt x="7980" y="46920"/>
                  </a:lnTo>
                  <a:lnTo>
                    <a:pt x="7980" y="46840"/>
                  </a:lnTo>
                  <a:lnTo>
                    <a:pt x="7980" y="46840"/>
                  </a:lnTo>
                  <a:lnTo>
                    <a:pt x="7980" y="46760"/>
                  </a:lnTo>
                  <a:lnTo>
                    <a:pt x="7980" y="46760"/>
                  </a:lnTo>
                  <a:lnTo>
                    <a:pt x="7980" y="46521"/>
                  </a:lnTo>
                  <a:lnTo>
                    <a:pt x="7980" y="46521"/>
                  </a:lnTo>
                  <a:lnTo>
                    <a:pt x="7821" y="45643"/>
                  </a:lnTo>
                  <a:lnTo>
                    <a:pt x="1" y="798"/>
                  </a:lnTo>
                  <a:lnTo>
                    <a:pt x="1" y="798"/>
                  </a:lnTo>
                  <a:lnTo>
                    <a:pt x="80" y="559"/>
                  </a:lnTo>
                  <a:lnTo>
                    <a:pt x="160" y="319"/>
                  </a:lnTo>
                  <a:lnTo>
                    <a:pt x="320" y="240"/>
                  </a:lnTo>
                  <a:lnTo>
                    <a:pt x="559" y="160"/>
                  </a:lnTo>
                  <a:lnTo>
                    <a:pt x="63837" y="0"/>
                  </a:lnTo>
                  <a:lnTo>
                    <a:pt x="63837" y="0"/>
                  </a:lnTo>
                  <a:lnTo>
                    <a:pt x="64077" y="80"/>
                  </a:lnTo>
                  <a:lnTo>
                    <a:pt x="64236" y="160"/>
                  </a:lnTo>
                  <a:lnTo>
                    <a:pt x="64316" y="319"/>
                  </a:lnTo>
                  <a:lnTo>
                    <a:pt x="64396" y="479"/>
                  </a:lnTo>
                  <a:lnTo>
                    <a:pt x="72854" y="43489"/>
                  </a:lnTo>
                  <a:lnTo>
                    <a:pt x="72854" y="43489"/>
                  </a:lnTo>
                  <a:lnTo>
                    <a:pt x="72934" y="43648"/>
                  </a:lnTo>
                  <a:lnTo>
                    <a:pt x="73014" y="43808"/>
                  </a:lnTo>
                  <a:lnTo>
                    <a:pt x="73014" y="43808"/>
                  </a:lnTo>
                  <a:lnTo>
                    <a:pt x="73174" y="43968"/>
                  </a:lnTo>
                  <a:lnTo>
                    <a:pt x="73333" y="43968"/>
                  </a:lnTo>
                  <a:lnTo>
                    <a:pt x="77722" y="4564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4" name="Google Shape;1034;p50"/>
            <p:cNvSpPr/>
            <p:nvPr/>
          </p:nvSpPr>
          <p:spPr>
            <a:xfrm>
              <a:off x="6990850" y="425092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5" name="Google Shape;1035;p50"/>
            <p:cNvSpPr/>
            <p:nvPr/>
          </p:nvSpPr>
          <p:spPr>
            <a:xfrm>
              <a:off x="5247325" y="4205025"/>
              <a:ext cx="1633850" cy="75850"/>
            </a:xfrm>
            <a:custGeom>
              <a:rect b="b" l="l" r="r" t="t"/>
              <a:pathLst>
                <a:path extrusionOk="0" h="3034" w="65354">
                  <a:moveTo>
                    <a:pt x="65194" y="1"/>
                  </a:moveTo>
                  <a:lnTo>
                    <a:pt x="160" y="2794"/>
                  </a:lnTo>
                  <a:lnTo>
                    <a:pt x="80" y="2874"/>
                  </a:lnTo>
                  <a:lnTo>
                    <a:pt x="0" y="2953"/>
                  </a:lnTo>
                  <a:lnTo>
                    <a:pt x="80" y="3033"/>
                  </a:lnTo>
                  <a:lnTo>
                    <a:pt x="160" y="3033"/>
                  </a:lnTo>
                  <a:lnTo>
                    <a:pt x="65194" y="240"/>
                  </a:lnTo>
                  <a:lnTo>
                    <a:pt x="65353" y="240"/>
                  </a:lnTo>
                  <a:lnTo>
                    <a:pt x="65353" y="81"/>
                  </a:lnTo>
                  <a:lnTo>
                    <a:pt x="65353"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6" name="Google Shape;1036;p50"/>
            <p:cNvSpPr/>
            <p:nvPr/>
          </p:nvSpPr>
          <p:spPr>
            <a:xfrm>
              <a:off x="5247325" y="4205025"/>
              <a:ext cx="1633850" cy="75850"/>
            </a:xfrm>
            <a:custGeom>
              <a:rect b="b" l="l" r="r" t="t"/>
              <a:pathLst>
                <a:path extrusionOk="0" fill="none" h="3034" w="65354">
                  <a:moveTo>
                    <a:pt x="160" y="3033"/>
                  </a:moveTo>
                  <a:lnTo>
                    <a:pt x="160" y="3033"/>
                  </a:lnTo>
                  <a:lnTo>
                    <a:pt x="80" y="3033"/>
                  </a:lnTo>
                  <a:lnTo>
                    <a:pt x="0" y="2953"/>
                  </a:lnTo>
                  <a:lnTo>
                    <a:pt x="0" y="2953"/>
                  </a:lnTo>
                  <a:lnTo>
                    <a:pt x="80" y="2874"/>
                  </a:lnTo>
                  <a:lnTo>
                    <a:pt x="160" y="2794"/>
                  </a:lnTo>
                  <a:lnTo>
                    <a:pt x="65194" y="1"/>
                  </a:lnTo>
                  <a:lnTo>
                    <a:pt x="65194" y="1"/>
                  </a:lnTo>
                  <a:lnTo>
                    <a:pt x="65353" y="1"/>
                  </a:lnTo>
                  <a:lnTo>
                    <a:pt x="65353" y="81"/>
                  </a:lnTo>
                  <a:lnTo>
                    <a:pt x="65353" y="81"/>
                  </a:lnTo>
                  <a:lnTo>
                    <a:pt x="65353" y="240"/>
                  </a:lnTo>
                  <a:lnTo>
                    <a:pt x="65194" y="240"/>
                  </a:lnTo>
                  <a:lnTo>
                    <a:pt x="160" y="3033"/>
                  </a:lnTo>
                  <a:lnTo>
                    <a:pt x="160" y="3033"/>
                  </a:lnTo>
                  <a:lnTo>
                    <a:pt x="160" y="3033"/>
                  </a:lnTo>
                  <a:lnTo>
                    <a:pt x="160" y="30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7" name="Google Shape;1037;p50"/>
            <p:cNvSpPr/>
            <p:nvPr/>
          </p:nvSpPr>
          <p:spPr>
            <a:xfrm>
              <a:off x="5251300" y="42808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8" name="Google Shape;1038;p50"/>
            <p:cNvSpPr/>
            <p:nvPr/>
          </p:nvSpPr>
          <p:spPr>
            <a:xfrm>
              <a:off x="5111650" y="3171675"/>
              <a:ext cx="1689725" cy="989500"/>
            </a:xfrm>
            <a:custGeom>
              <a:rect b="b" l="l" r="r" t="t"/>
              <a:pathLst>
                <a:path extrusionOk="0" h="39580" w="67589">
                  <a:moveTo>
                    <a:pt x="59768" y="1"/>
                  </a:moveTo>
                  <a:lnTo>
                    <a:pt x="1" y="320"/>
                  </a:lnTo>
                  <a:lnTo>
                    <a:pt x="161" y="1038"/>
                  </a:lnTo>
                  <a:lnTo>
                    <a:pt x="66711" y="39579"/>
                  </a:lnTo>
                  <a:lnTo>
                    <a:pt x="67588" y="39500"/>
                  </a:lnTo>
                  <a:lnTo>
                    <a:pt x="59768" y="1"/>
                  </a:lnTo>
                  <a:close/>
                </a:path>
              </a:pathLst>
            </a:custGeom>
            <a:solidFill>
              <a:srgbClr val="FF9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39" name="Google Shape;1039;p50"/>
            <p:cNvSpPr/>
            <p:nvPr/>
          </p:nvSpPr>
          <p:spPr>
            <a:xfrm>
              <a:off x="5111650" y="3171675"/>
              <a:ext cx="1689725" cy="989500"/>
            </a:xfrm>
            <a:custGeom>
              <a:rect b="b" l="l" r="r" t="t"/>
              <a:pathLst>
                <a:path extrusionOk="0" fill="none" h="39580" w="67589">
                  <a:moveTo>
                    <a:pt x="67588" y="39500"/>
                  </a:moveTo>
                  <a:lnTo>
                    <a:pt x="66711" y="39579"/>
                  </a:lnTo>
                  <a:lnTo>
                    <a:pt x="161" y="1038"/>
                  </a:lnTo>
                  <a:lnTo>
                    <a:pt x="1" y="320"/>
                  </a:lnTo>
                  <a:lnTo>
                    <a:pt x="59768" y="1"/>
                  </a:lnTo>
                  <a:lnTo>
                    <a:pt x="67588" y="395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0" name="Google Shape;1040;p50"/>
            <p:cNvSpPr/>
            <p:nvPr/>
          </p:nvSpPr>
          <p:spPr>
            <a:xfrm>
              <a:off x="6801350" y="41591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1" name="Google Shape;1041;p50"/>
            <p:cNvSpPr/>
            <p:nvPr/>
          </p:nvSpPr>
          <p:spPr>
            <a:xfrm>
              <a:off x="5115650" y="3189625"/>
              <a:ext cx="1663775" cy="1053350"/>
            </a:xfrm>
            <a:custGeom>
              <a:rect b="b" l="l" r="r" t="t"/>
              <a:pathLst>
                <a:path extrusionOk="0" h="42134" w="66551">
                  <a:moveTo>
                    <a:pt x="58890" y="1"/>
                  </a:moveTo>
                  <a:lnTo>
                    <a:pt x="1" y="320"/>
                  </a:lnTo>
                  <a:lnTo>
                    <a:pt x="7501" y="42133"/>
                  </a:lnTo>
                  <a:lnTo>
                    <a:pt x="66551" y="38861"/>
                  </a:lnTo>
                  <a:lnTo>
                    <a:pt x="58890"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2" name="Google Shape;1042;p50"/>
            <p:cNvSpPr/>
            <p:nvPr/>
          </p:nvSpPr>
          <p:spPr>
            <a:xfrm>
              <a:off x="5115650" y="3189625"/>
              <a:ext cx="1663775" cy="1053350"/>
            </a:xfrm>
            <a:custGeom>
              <a:rect b="b" l="l" r="r" t="t"/>
              <a:pathLst>
                <a:path extrusionOk="0" fill="none" h="42134" w="66551">
                  <a:moveTo>
                    <a:pt x="66551" y="38861"/>
                  </a:moveTo>
                  <a:lnTo>
                    <a:pt x="7501" y="42133"/>
                  </a:lnTo>
                  <a:lnTo>
                    <a:pt x="1" y="320"/>
                  </a:lnTo>
                  <a:lnTo>
                    <a:pt x="58890" y="1"/>
                  </a:lnTo>
                  <a:lnTo>
                    <a:pt x="66551" y="3886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3" name="Google Shape;1043;p50"/>
            <p:cNvSpPr/>
            <p:nvPr/>
          </p:nvSpPr>
          <p:spPr>
            <a:xfrm>
              <a:off x="6779400" y="41611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4" name="Google Shape;1044;p50"/>
            <p:cNvSpPr/>
            <p:nvPr/>
          </p:nvSpPr>
          <p:spPr>
            <a:xfrm>
              <a:off x="5416875" y="4228975"/>
              <a:ext cx="1893200" cy="295275"/>
            </a:xfrm>
            <a:custGeom>
              <a:rect b="b" l="l" r="r" t="t"/>
              <a:pathLst>
                <a:path extrusionOk="0" h="11811" w="75728">
                  <a:moveTo>
                    <a:pt x="58412" y="1"/>
                  </a:moveTo>
                  <a:lnTo>
                    <a:pt x="53943" y="240"/>
                  </a:lnTo>
                  <a:lnTo>
                    <a:pt x="53704" y="240"/>
                  </a:lnTo>
                  <a:lnTo>
                    <a:pt x="41415" y="878"/>
                  </a:lnTo>
                  <a:lnTo>
                    <a:pt x="8539" y="2714"/>
                  </a:lnTo>
                  <a:lnTo>
                    <a:pt x="8379" y="2714"/>
                  </a:lnTo>
                  <a:lnTo>
                    <a:pt x="4469" y="2873"/>
                  </a:lnTo>
                  <a:lnTo>
                    <a:pt x="160" y="3113"/>
                  </a:lnTo>
                  <a:lnTo>
                    <a:pt x="81" y="3192"/>
                  </a:lnTo>
                  <a:lnTo>
                    <a:pt x="1" y="3272"/>
                  </a:lnTo>
                  <a:lnTo>
                    <a:pt x="1" y="3352"/>
                  </a:lnTo>
                  <a:lnTo>
                    <a:pt x="81" y="3432"/>
                  </a:lnTo>
                  <a:lnTo>
                    <a:pt x="5826" y="5107"/>
                  </a:lnTo>
                  <a:lnTo>
                    <a:pt x="6544" y="5347"/>
                  </a:lnTo>
                  <a:lnTo>
                    <a:pt x="13327" y="7422"/>
                  </a:lnTo>
                  <a:lnTo>
                    <a:pt x="14125" y="7581"/>
                  </a:lnTo>
                  <a:lnTo>
                    <a:pt x="20828" y="9656"/>
                  </a:lnTo>
                  <a:lnTo>
                    <a:pt x="21626" y="9895"/>
                  </a:lnTo>
                  <a:lnTo>
                    <a:pt x="28089" y="11810"/>
                  </a:lnTo>
                  <a:lnTo>
                    <a:pt x="28169" y="11810"/>
                  </a:lnTo>
                  <a:lnTo>
                    <a:pt x="35031" y="11411"/>
                  </a:lnTo>
                  <a:lnTo>
                    <a:pt x="35829" y="11411"/>
                  </a:lnTo>
                  <a:lnTo>
                    <a:pt x="42532" y="11012"/>
                  </a:lnTo>
                  <a:lnTo>
                    <a:pt x="43171" y="11012"/>
                  </a:lnTo>
                  <a:lnTo>
                    <a:pt x="49474" y="10613"/>
                  </a:lnTo>
                  <a:lnTo>
                    <a:pt x="50033" y="10613"/>
                  </a:lnTo>
                  <a:lnTo>
                    <a:pt x="57534" y="10135"/>
                  </a:lnTo>
                  <a:lnTo>
                    <a:pt x="58092" y="10135"/>
                  </a:lnTo>
                  <a:lnTo>
                    <a:pt x="64636" y="9736"/>
                  </a:lnTo>
                  <a:lnTo>
                    <a:pt x="65194" y="9736"/>
                  </a:lnTo>
                  <a:lnTo>
                    <a:pt x="68227" y="9576"/>
                  </a:lnTo>
                  <a:lnTo>
                    <a:pt x="72216" y="9337"/>
                  </a:lnTo>
                  <a:lnTo>
                    <a:pt x="72775" y="9257"/>
                  </a:lnTo>
                  <a:lnTo>
                    <a:pt x="75727" y="9097"/>
                  </a:lnTo>
                  <a:lnTo>
                    <a:pt x="75727" y="8858"/>
                  </a:lnTo>
                  <a:lnTo>
                    <a:pt x="72296" y="9017"/>
                  </a:lnTo>
                  <a:lnTo>
                    <a:pt x="71738" y="9097"/>
                  </a:lnTo>
                  <a:lnTo>
                    <a:pt x="66551" y="9416"/>
                  </a:lnTo>
                  <a:lnTo>
                    <a:pt x="64715" y="9496"/>
                  </a:lnTo>
                  <a:lnTo>
                    <a:pt x="64157" y="9496"/>
                  </a:lnTo>
                  <a:lnTo>
                    <a:pt x="57614" y="9895"/>
                  </a:lnTo>
                  <a:lnTo>
                    <a:pt x="57055" y="9895"/>
                  </a:lnTo>
                  <a:lnTo>
                    <a:pt x="49554" y="10374"/>
                  </a:lnTo>
                  <a:lnTo>
                    <a:pt x="48996" y="10374"/>
                  </a:lnTo>
                  <a:lnTo>
                    <a:pt x="42612" y="10773"/>
                  </a:lnTo>
                  <a:lnTo>
                    <a:pt x="41894" y="10773"/>
                  </a:lnTo>
                  <a:lnTo>
                    <a:pt x="35111" y="11172"/>
                  </a:lnTo>
                  <a:lnTo>
                    <a:pt x="34313" y="11252"/>
                  </a:lnTo>
                  <a:lnTo>
                    <a:pt x="28169" y="11571"/>
                  </a:lnTo>
                  <a:lnTo>
                    <a:pt x="22344" y="9815"/>
                  </a:lnTo>
                  <a:lnTo>
                    <a:pt x="21626" y="9576"/>
                  </a:lnTo>
                  <a:lnTo>
                    <a:pt x="14843" y="7581"/>
                  </a:lnTo>
                  <a:lnTo>
                    <a:pt x="14125" y="7342"/>
                  </a:lnTo>
                  <a:lnTo>
                    <a:pt x="7342" y="5347"/>
                  </a:lnTo>
                  <a:lnTo>
                    <a:pt x="6624" y="5107"/>
                  </a:lnTo>
                  <a:lnTo>
                    <a:pt x="958" y="3352"/>
                  </a:lnTo>
                  <a:lnTo>
                    <a:pt x="6225" y="3113"/>
                  </a:lnTo>
                  <a:lnTo>
                    <a:pt x="8539" y="2953"/>
                  </a:lnTo>
                  <a:lnTo>
                    <a:pt x="9257" y="2953"/>
                  </a:lnTo>
                  <a:lnTo>
                    <a:pt x="20269" y="2315"/>
                  </a:lnTo>
                  <a:lnTo>
                    <a:pt x="20429" y="2315"/>
                  </a:lnTo>
                  <a:lnTo>
                    <a:pt x="30802" y="1756"/>
                  </a:lnTo>
                  <a:lnTo>
                    <a:pt x="31121" y="1756"/>
                  </a:lnTo>
                  <a:lnTo>
                    <a:pt x="39899" y="1277"/>
                  </a:lnTo>
                  <a:lnTo>
                    <a:pt x="40138" y="1277"/>
                  </a:lnTo>
                  <a:lnTo>
                    <a:pt x="46362" y="878"/>
                  </a:lnTo>
                  <a:lnTo>
                    <a:pt x="47400" y="878"/>
                  </a:lnTo>
                  <a:lnTo>
                    <a:pt x="53863" y="479"/>
                  </a:lnTo>
                  <a:lnTo>
                    <a:pt x="54502" y="479"/>
                  </a:lnTo>
                  <a:lnTo>
                    <a:pt x="58412" y="240"/>
                  </a:lnTo>
                  <a:lnTo>
                    <a:pt x="60008" y="878"/>
                  </a:lnTo>
                  <a:lnTo>
                    <a:pt x="62401" y="1836"/>
                  </a:lnTo>
                  <a:lnTo>
                    <a:pt x="63040" y="2075"/>
                  </a:lnTo>
                  <a:lnTo>
                    <a:pt x="68306" y="4230"/>
                  </a:lnTo>
                  <a:lnTo>
                    <a:pt x="68945" y="4469"/>
                  </a:lnTo>
                  <a:lnTo>
                    <a:pt x="74211" y="6544"/>
                  </a:lnTo>
                  <a:lnTo>
                    <a:pt x="74850" y="6783"/>
                  </a:lnTo>
                  <a:lnTo>
                    <a:pt x="75727" y="7182"/>
                  </a:lnTo>
                  <a:lnTo>
                    <a:pt x="75727" y="6863"/>
                  </a:lnTo>
                  <a:lnTo>
                    <a:pt x="75488" y="6783"/>
                  </a:lnTo>
                  <a:lnTo>
                    <a:pt x="74850" y="6544"/>
                  </a:lnTo>
                  <a:lnTo>
                    <a:pt x="69583" y="4389"/>
                  </a:lnTo>
                  <a:lnTo>
                    <a:pt x="68945" y="4150"/>
                  </a:lnTo>
                  <a:lnTo>
                    <a:pt x="63678" y="2075"/>
                  </a:lnTo>
                  <a:lnTo>
                    <a:pt x="63120" y="1836"/>
                  </a:lnTo>
                  <a:lnTo>
                    <a:pt x="60805" y="878"/>
                  </a:lnTo>
                  <a:lnTo>
                    <a:pt x="58491"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5" name="Google Shape;1045;p50"/>
            <p:cNvSpPr/>
            <p:nvPr/>
          </p:nvSpPr>
          <p:spPr>
            <a:xfrm>
              <a:off x="5416875" y="4228975"/>
              <a:ext cx="1893200" cy="295275"/>
            </a:xfrm>
            <a:custGeom>
              <a:rect b="b" l="l" r="r" t="t"/>
              <a:pathLst>
                <a:path extrusionOk="0" fill="none" h="11811" w="75728">
                  <a:moveTo>
                    <a:pt x="8539" y="2953"/>
                  </a:moveTo>
                  <a:lnTo>
                    <a:pt x="9257" y="2953"/>
                  </a:lnTo>
                  <a:lnTo>
                    <a:pt x="20269" y="2315"/>
                  </a:lnTo>
                  <a:lnTo>
                    <a:pt x="20429" y="2315"/>
                  </a:lnTo>
                  <a:lnTo>
                    <a:pt x="20429" y="2315"/>
                  </a:lnTo>
                  <a:lnTo>
                    <a:pt x="30802" y="1756"/>
                  </a:lnTo>
                  <a:lnTo>
                    <a:pt x="31121" y="1756"/>
                  </a:lnTo>
                  <a:lnTo>
                    <a:pt x="39899" y="1277"/>
                  </a:lnTo>
                  <a:lnTo>
                    <a:pt x="40138" y="1277"/>
                  </a:lnTo>
                  <a:lnTo>
                    <a:pt x="40138" y="1277"/>
                  </a:lnTo>
                  <a:lnTo>
                    <a:pt x="46362" y="878"/>
                  </a:lnTo>
                  <a:lnTo>
                    <a:pt x="47001" y="878"/>
                  </a:lnTo>
                  <a:lnTo>
                    <a:pt x="47400" y="878"/>
                  </a:lnTo>
                  <a:lnTo>
                    <a:pt x="53863" y="479"/>
                  </a:lnTo>
                  <a:lnTo>
                    <a:pt x="54502" y="479"/>
                  </a:lnTo>
                  <a:lnTo>
                    <a:pt x="54502" y="479"/>
                  </a:lnTo>
                  <a:lnTo>
                    <a:pt x="58412" y="240"/>
                  </a:lnTo>
                  <a:lnTo>
                    <a:pt x="60008" y="878"/>
                  </a:lnTo>
                  <a:lnTo>
                    <a:pt x="62401" y="1836"/>
                  </a:lnTo>
                  <a:lnTo>
                    <a:pt x="63040" y="2075"/>
                  </a:lnTo>
                  <a:lnTo>
                    <a:pt x="68306" y="4230"/>
                  </a:lnTo>
                  <a:lnTo>
                    <a:pt x="68945" y="4469"/>
                  </a:lnTo>
                  <a:lnTo>
                    <a:pt x="74211" y="6544"/>
                  </a:lnTo>
                  <a:lnTo>
                    <a:pt x="74850" y="6783"/>
                  </a:lnTo>
                  <a:lnTo>
                    <a:pt x="75727" y="7182"/>
                  </a:lnTo>
                  <a:lnTo>
                    <a:pt x="75727" y="6863"/>
                  </a:lnTo>
                  <a:lnTo>
                    <a:pt x="75488" y="6783"/>
                  </a:lnTo>
                  <a:lnTo>
                    <a:pt x="74850" y="6544"/>
                  </a:lnTo>
                  <a:lnTo>
                    <a:pt x="69583" y="4389"/>
                  </a:lnTo>
                  <a:lnTo>
                    <a:pt x="68945" y="4150"/>
                  </a:lnTo>
                  <a:lnTo>
                    <a:pt x="63678" y="2075"/>
                  </a:lnTo>
                  <a:lnTo>
                    <a:pt x="63120" y="1836"/>
                  </a:lnTo>
                  <a:lnTo>
                    <a:pt x="60805" y="878"/>
                  </a:lnTo>
                  <a:lnTo>
                    <a:pt x="58491" y="1"/>
                  </a:lnTo>
                  <a:lnTo>
                    <a:pt x="58491" y="1"/>
                  </a:lnTo>
                  <a:lnTo>
                    <a:pt x="58412" y="1"/>
                  </a:lnTo>
                  <a:lnTo>
                    <a:pt x="53943" y="240"/>
                  </a:lnTo>
                  <a:lnTo>
                    <a:pt x="53704" y="240"/>
                  </a:lnTo>
                  <a:lnTo>
                    <a:pt x="41415" y="878"/>
                  </a:lnTo>
                  <a:lnTo>
                    <a:pt x="8539" y="2714"/>
                  </a:lnTo>
                  <a:lnTo>
                    <a:pt x="8539" y="2714"/>
                  </a:lnTo>
                  <a:lnTo>
                    <a:pt x="8459" y="2714"/>
                  </a:lnTo>
                  <a:lnTo>
                    <a:pt x="8379" y="2714"/>
                  </a:lnTo>
                  <a:lnTo>
                    <a:pt x="4469" y="2873"/>
                  </a:lnTo>
                  <a:lnTo>
                    <a:pt x="160" y="3113"/>
                  </a:lnTo>
                  <a:lnTo>
                    <a:pt x="160" y="3113"/>
                  </a:lnTo>
                  <a:lnTo>
                    <a:pt x="81" y="3192"/>
                  </a:lnTo>
                  <a:lnTo>
                    <a:pt x="1" y="3272"/>
                  </a:lnTo>
                  <a:lnTo>
                    <a:pt x="1" y="3272"/>
                  </a:lnTo>
                  <a:lnTo>
                    <a:pt x="1" y="3352"/>
                  </a:lnTo>
                  <a:lnTo>
                    <a:pt x="81" y="3432"/>
                  </a:lnTo>
                  <a:lnTo>
                    <a:pt x="5826" y="5107"/>
                  </a:lnTo>
                  <a:lnTo>
                    <a:pt x="6544" y="5347"/>
                  </a:lnTo>
                  <a:lnTo>
                    <a:pt x="13327" y="7422"/>
                  </a:lnTo>
                  <a:lnTo>
                    <a:pt x="14125" y="7581"/>
                  </a:lnTo>
                  <a:lnTo>
                    <a:pt x="20828" y="9656"/>
                  </a:lnTo>
                  <a:lnTo>
                    <a:pt x="21626" y="9895"/>
                  </a:lnTo>
                  <a:lnTo>
                    <a:pt x="28089" y="11810"/>
                  </a:lnTo>
                  <a:lnTo>
                    <a:pt x="28089" y="11810"/>
                  </a:lnTo>
                  <a:lnTo>
                    <a:pt x="28089" y="11810"/>
                  </a:lnTo>
                  <a:lnTo>
                    <a:pt x="28089" y="11810"/>
                  </a:lnTo>
                  <a:lnTo>
                    <a:pt x="28169" y="11810"/>
                  </a:lnTo>
                  <a:lnTo>
                    <a:pt x="35031" y="11411"/>
                  </a:lnTo>
                  <a:lnTo>
                    <a:pt x="35031" y="11411"/>
                  </a:lnTo>
                  <a:lnTo>
                    <a:pt x="35829" y="11411"/>
                  </a:lnTo>
                  <a:lnTo>
                    <a:pt x="35829" y="11411"/>
                  </a:lnTo>
                  <a:lnTo>
                    <a:pt x="42532" y="11012"/>
                  </a:lnTo>
                  <a:lnTo>
                    <a:pt x="43171" y="11012"/>
                  </a:lnTo>
                  <a:lnTo>
                    <a:pt x="49474" y="10613"/>
                  </a:lnTo>
                  <a:lnTo>
                    <a:pt x="49474" y="10613"/>
                  </a:lnTo>
                  <a:lnTo>
                    <a:pt x="50033" y="10613"/>
                  </a:lnTo>
                  <a:lnTo>
                    <a:pt x="50033" y="10613"/>
                  </a:lnTo>
                  <a:lnTo>
                    <a:pt x="57534" y="10135"/>
                  </a:lnTo>
                  <a:lnTo>
                    <a:pt x="58092" y="10135"/>
                  </a:lnTo>
                  <a:lnTo>
                    <a:pt x="58092" y="10135"/>
                  </a:lnTo>
                  <a:lnTo>
                    <a:pt x="64636" y="9736"/>
                  </a:lnTo>
                  <a:lnTo>
                    <a:pt x="65194" y="9736"/>
                  </a:lnTo>
                  <a:lnTo>
                    <a:pt x="68227" y="9576"/>
                  </a:lnTo>
                  <a:lnTo>
                    <a:pt x="72216" y="9337"/>
                  </a:lnTo>
                  <a:lnTo>
                    <a:pt x="72775" y="9257"/>
                  </a:lnTo>
                  <a:lnTo>
                    <a:pt x="75727" y="9097"/>
                  </a:lnTo>
                  <a:lnTo>
                    <a:pt x="75727" y="8858"/>
                  </a:lnTo>
                  <a:lnTo>
                    <a:pt x="72296" y="9017"/>
                  </a:lnTo>
                  <a:lnTo>
                    <a:pt x="71738" y="9097"/>
                  </a:lnTo>
                  <a:lnTo>
                    <a:pt x="66551" y="9416"/>
                  </a:lnTo>
                  <a:lnTo>
                    <a:pt x="64715" y="9496"/>
                  </a:lnTo>
                  <a:lnTo>
                    <a:pt x="64157" y="9496"/>
                  </a:lnTo>
                  <a:lnTo>
                    <a:pt x="64157" y="9496"/>
                  </a:lnTo>
                  <a:lnTo>
                    <a:pt x="57614" y="9895"/>
                  </a:lnTo>
                  <a:lnTo>
                    <a:pt x="57534" y="9895"/>
                  </a:lnTo>
                  <a:lnTo>
                    <a:pt x="57055" y="9895"/>
                  </a:lnTo>
                  <a:lnTo>
                    <a:pt x="49554" y="10374"/>
                  </a:lnTo>
                  <a:lnTo>
                    <a:pt x="49554" y="10374"/>
                  </a:lnTo>
                  <a:lnTo>
                    <a:pt x="48996" y="10374"/>
                  </a:lnTo>
                  <a:lnTo>
                    <a:pt x="48996" y="10374"/>
                  </a:lnTo>
                  <a:lnTo>
                    <a:pt x="42612" y="10773"/>
                  </a:lnTo>
                  <a:lnTo>
                    <a:pt x="42612" y="10773"/>
                  </a:lnTo>
                  <a:lnTo>
                    <a:pt x="41894" y="10773"/>
                  </a:lnTo>
                  <a:lnTo>
                    <a:pt x="41894" y="10773"/>
                  </a:lnTo>
                  <a:lnTo>
                    <a:pt x="35111" y="11172"/>
                  </a:lnTo>
                  <a:lnTo>
                    <a:pt x="34313" y="11252"/>
                  </a:lnTo>
                  <a:lnTo>
                    <a:pt x="28169" y="11571"/>
                  </a:lnTo>
                  <a:lnTo>
                    <a:pt x="22344" y="9815"/>
                  </a:lnTo>
                  <a:lnTo>
                    <a:pt x="21626" y="9576"/>
                  </a:lnTo>
                  <a:lnTo>
                    <a:pt x="14843" y="7581"/>
                  </a:lnTo>
                  <a:lnTo>
                    <a:pt x="14125" y="7342"/>
                  </a:lnTo>
                  <a:lnTo>
                    <a:pt x="7342" y="5347"/>
                  </a:lnTo>
                  <a:lnTo>
                    <a:pt x="6624" y="5107"/>
                  </a:lnTo>
                  <a:lnTo>
                    <a:pt x="958" y="3352"/>
                  </a:lnTo>
                  <a:lnTo>
                    <a:pt x="6225" y="3113"/>
                  </a:lnTo>
                  <a:lnTo>
                    <a:pt x="8539" y="29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6" name="Google Shape;1046;p50"/>
            <p:cNvSpPr/>
            <p:nvPr/>
          </p:nvSpPr>
          <p:spPr>
            <a:xfrm>
              <a:off x="5630325" y="43027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7" name="Google Shape;1047;p50"/>
            <p:cNvSpPr/>
            <p:nvPr/>
          </p:nvSpPr>
          <p:spPr>
            <a:xfrm>
              <a:off x="5626350" y="4296800"/>
              <a:ext cx="351125" cy="111750"/>
            </a:xfrm>
            <a:custGeom>
              <a:rect b="b" l="l" r="r" t="t"/>
              <a:pathLst>
                <a:path extrusionOk="0" h="4470" w="14045">
                  <a:moveTo>
                    <a:pt x="0" y="1"/>
                  </a:moveTo>
                  <a:lnTo>
                    <a:pt x="0" y="80"/>
                  </a:lnTo>
                  <a:lnTo>
                    <a:pt x="0" y="160"/>
                  </a:lnTo>
                  <a:lnTo>
                    <a:pt x="80" y="240"/>
                  </a:lnTo>
                  <a:lnTo>
                    <a:pt x="160" y="240"/>
                  </a:lnTo>
                  <a:lnTo>
                    <a:pt x="5427" y="1916"/>
                  </a:lnTo>
                  <a:lnTo>
                    <a:pt x="6145" y="2155"/>
                  </a:lnTo>
                  <a:lnTo>
                    <a:pt x="12608" y="4230"/>
                  </a:lnTo>
                  <a:lnTo>
                    <a:pt x="13326" y="4469"/>
                  </a:lnTo>
                  <a:lnTo>
                    <a:pt x="14045" y="4389"/>
                  </a:lnTo>
                  <a:lnTo>
                    <a:pt x="13326" y="4150"/>
                  </a:lnTo>
                  <a:lnTo>
                    <a:pt x="6943" y="2155"/>
                  </a:lnTo>
                  <a:lnTo>
                    <a:pt x="6224" y="1916"/>
                  </a:lnTo>
                  <a:lnTo>
                    <a:pt x="878" y="240"/>
                  </a:lnTo>
                  <a:lnTo>
                    <a:pt x="160"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8" name="Google Shape;1048;p50"/>
            <p:cNvSpPr/>
            <p:nvPr/>
          </p:nvSpPr>
          <p:spPr>
            <a:xfrm>
              <a:off x="5626350" y="4296800"/>
              <a:ext cx="351125" cy="111750"/>
            </a:xfrm>
            <a:custGeom>
              <a:rect b="b" l="l" r="r" t="t"/>
              <a:pathLst>
                <a:path extrusionOk="0" fill="none" h="4470" w="14045">
                  <a:moveTo>
                    <a:pt x="13326" y="4150"/>
                  </a:moveTo>
                  <a:lnTo>
                    <a:pt x="14045" y="4389"/>
                  </a:lnTo>
                  <a:lnTo>
                    <a:pt x="13326" y="4469"/>
                  </a:lnTo>
                  <a:lnTo>
                    <a:pt x="13326" y="4469"/>
                  </a:lnTo>
                  <a:lnTo>
                    <a:pt x="12608" y="4230"/>
                  </a:lnTo>
                  <a:lnTo>
                    <a:pt x="12608" y="4230"/>
                  </a:lnTo>
                  <a:lnTo>
                    <a:pt x="6145" y="2155"/>
                  </a:lnTo>
                  <a:lnTo>
                    <a:pt x="5427" y="1916"/>
                  </a:lnTo>
                  <a:lnTo>
                    <a:pt x="5427" y="1916"/>
                  </a:lnTo>
                  <a:lnTo>
                    <a:pt x="160" y="240"/>
                  </a:lnTo>
                  <a:lnTo>
                    <a:pt x="80" y="240"/>
                  </a:lnTo>
                  <a:lnTo>
                    <a:pt x="80" y="240"/>
                  </a:lnTo>
                  <a:lnTo>
                    <a:pt x="0" y="160"/>
                  </a:lnTo>
                  <a:lnTo>
                    <a:pt x="0" y="80"/>
                  </a:lnTo>
                  <a:lnTo>
                    <a:pt x="0" y="80"/>
                  </a:lnTo>
                  <a:lnTo>
                    <a:pt x="0" y="1"/>
                  </a:lnTo>
                  <a:lnTo>
                    <a:pt x="80" y="1"/>
                  </a:lnTo>
                  <a:lnTo>
                    <a:pt x="80" y="1"/>
                  </a:lnTo>
                  <a:lnTo>
                    <a:pt x="160" y="1"/>
                  </a:lnTo>
                  <a:lnTo>
                    <a:pt x="160" y="1"/>
                  </a:lnTo>
                  <a:lnTo>
                    <a:pt x="160" y="1"/>
                  </a:lnTo>
                  <a:lnTo>
                    <a:pt x="878" y="240"/>
                  </a:lnTo>
                  <a:lnTo>
                    <a:pt x="6224" y="1916"/>
                  </a:lnTo>
                  <a:lnTo>
                    <a:pt x="6224" y="1916"/>
                  </a:lnTo>
                  <a:lnTo>
                    <a:pt x="6943" y="2155"/>
                  </a:lnTo>
                  <a:lnTo>
                    <a:pt x="13326" y="4150"/>
                  </a:lnTo>
                  <a:lnTo>
                    <a:pt x="13326" y="415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49" name="Google Shape;1049;p50"/>
            <p:cNvSpPr/>
            <p:nvPr/>
          </p:nvSpPr>
          <p:spPr>
            <a:xfrm>
              <a:off x="5959500" y="44005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0" name="Google Shape;1050;p50"/>
            <p:cNvSpPr/>
            <p:nvPr/>
          </p:nvSpPr>
          <p:spPr>
            <a:xfrm>
              <a:off x="6119100" y="4458400"/>
              <a:ext cx="193525" cy="55875"/>
            </a:xfrm>
            <a:custGeom>
              <a:rect b="b" l="l" r="r" t="t"/>
              <a:pathLst>
                <a:path extrusionOk="0" h="2235" w="7741">
                  <a:moveTo>
                    <a:pt x="798" y="0"/>
                  </a:moveTo>
                  <a:lnTo>
                    <a:pt x="0" y="80"/>
                  </a:lnTo>
                  <a:lnTo>
                    <a:pt x="798" y="319"/>
                  </a:lnTo>
                  <a:lnTo>
                    <a:pt x="6224" y="2075"/>
                  </a:lnTo>
                  <a:lnTo>
                    <a:pt x="6942" y="2234"/>
                  </a:lnTo>
                  <a:lnTo>
                    <a:pt x="7740" y="2234"/>
                  </a:lnTo>
                  <a:lnTo>
                    <a:pt x="7022" y="1995"/>
                  </a:lnTo>
                  <a:lnTo>
                    <a:pt x="1516" y="239"/>
                  </a:lnTo>
                  <a:lnTo>
                    <a:pt x="798"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1" name="Google Shape;1051;p50"/>
            <p:cNvSpPr/>
            <p:nvPr/>
          </p:nvSpPr>
          <p:spPr>
            <a:xfrm>
              <a:off x="6119100" y="4458400"/>
              <a:ext cx="193525" cy="55875"/>
            </a:xfrm>
            <a:custGeom>
              <a:rect b="b" l="l" r="r" t="t"/>
              <a:pathLst>
                <a:path extrusionOk="0" fill="none" h="2235" w="7741">
                  <a:moveTo>
                    <a:pt x="7740" y="2234"/>
                  </a:moveTo>
                  <a:lnTo>
                    <a:pt x="6942" y="2234"/>
                  </a:lnTo>
                  <a:lnTo>
                    <a:pt x="6942" y="2234"/>
                  </a:lnTo>
                  <a:lnTo>
                    <a:pt x="6224" y="2075"/>
                  </a:lnTo>
                  <a:lnTo>
                    <a:pt x="798" y="319"/>
                  </a:lnTo>
                  <a:lnTo>
                    <a:pt x="0" y="80"/>
                  </a:lnTo>
                  <a:lnTo>
                    <a:pt x="798" y="0"/>
                  </a:lnTo>
                  <a:lnTo>
                    <a:pt x="1516" y="239"/>
                  </a:lnTo>
                  <a:lnTo>
                    <a:pt x="1516" y="239"/>
                  </a:lnTo>
                  <a:lnTo>
                    <a:pt x="7022" y="1995"/>
                  </a:lnTo>
                  <a:lnTo>
                    <a:pt x="7740" y="223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2" name="Google Shape;1052;p50"/>
            <p:cNvSpPr/>
            <p:nvPr/>
          </p:nvSpPr>
          <p:spPr>
            <a:xfrm>
              <a:off x="6312600" y="45142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3" name="Google Shape;1053;p50"/>
            <p:cNvSpPr/>
            <p:nvPr/>
          </p:nvSpPr>
          <p:spPr>
            <a:xfrm>
              <a:off x="5921600" y="4286825"/>
              <a:ext cx="574550" cy="217475"/>
            </a:xfrm>
            <a:custGeom>
              <a:rect b="b" l="l" r="r" t="t"/>
              <a:pathLst>
                <a:path extrusionOk="0" h="8699" w="22982">
                  <a:moveTo>
                    <a:pt x="80" y="1"/>
                  </a:moveTo>
                  <a:lnTo>
                    <a:pt x="0" y="80"/>
                  </a:lnTo>
                  <a:lnTo>
                    <a:pt x="0" y="160"/>
                  </a:lnTo>
                  <a:lnTo>
                    <a:pt x="80" y="240"/>
                  </a:lnTo>
                  <a:lnTo>
                    <a:pt x="4070" y="1756"/>
                  </a:lnTo>
                  <a:lnTo>
                    <a:pt x="4628" y="1996"/>
                  </a:lnTo>
                  <a:lnTo>
                    <a:pt x="10214" y="4070"/>
                  </a:lnTo>
                  <a:lnTo>
                    <a:pt x="10853" y="4310"/>
                  </a:lnTo>
                  <a:lnTo>
                    <a:pt x="16358" y="6464"/>
                  </a:lnTo>
                  <a:lnTo>
                    <a:pt x="16997" y="6703"/>
                  </a:lnTo>
                  <a:lnTo>
                    <a:pt x="21705" y="8459"/>
                  </a:lnTo>
                  <a:lnTo>
                    <a:pt x="22343" y="8698"/>
                  </a:lnTo>
                  <a:lnTo>
                    <a:pt x="22982" y="8698"/>
                  </a:lnTo>
                  <a:lnTo>
                    <a:pt x="22423" y="8459"/>
                  </a:lnTo>
                  <a:lnTo>
                    <a:pt x="17635" y="6624"/>
                  </a:lnTo>
                  <a:lnTo>
                    <a:pt x="16997" y="6384"/>
                  </a:lnTo>
                  <a:lnTo>
                    <a:pt x="11491" y="4310"/>
                  </a:lnTo>
                  <a:lnTo>
                    <a:pt x="10853" y="4070"/>
                  </a:lnTo>
                  <a:lnTo>
                    <a:pt x="5347" y="1916"/>
                  </a:lnTo>
                  <a:lnTo>
                    <a:pt x="4708" y="1676"/>
                  </a:lnTo>
                  <a:lnTo>
                    <a:pt x="240"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4" name="Google Shape;1054;p50"/>
            <p:cNvSpPr/>
            <p:nvPr/>
          </p:nvSpPr>
          <p:spPr>
            <a:xfrm>
              <a:off x="5921600" y="4286825"/>
              <a:ext cx="574550" cy="217475"/>
            </a:xfrm>
            <a:custGeom>
              <a:rect b="b" l="l" r="r" t="t"/>
              <a:pathLst>
                <a:path extrusionOk="0" fill="none" h="8699" w="22982">
                  <a:moveTo>
                    <a:pt x="22982" y="8698"/>
                  </a:moveTo>
                  <a:lnTo>
                    <a:pt x="22343" y="8698"/>
                  </a:lnTo>
                  <a:lnTo>
                    <a:pt x="21705" y="8459"/>
                  </a:lnTo>
                  <a:lnTo>
                    <a:pt x="21705" y="8459"/>
                  </a:lnTo>
                  <a:lnTo>
                    <a:pt x="16997" y="6703"/>
                  </a:lnTo>
                  <a:lnTo>
                    <a:pt x="16997" y="6703"/>
                  </a:lnTo>
                  <a:lnTo>
                    <a:pt x="16358" y="6464"/>
                  </a:lnTo>
                  <a:lnTo>
                    <a:pt x="16358" y="6464"/>
                  </a:lnTo>
                  <a:lnTo>
                    <a:pt x="10853" y="4310"/>
                  </a:lnTo>
                  <a:lnTo>
                    <a:pt x="10214" y="4070"/>
                  </a:lnTo>
                  <a:lnTo>
                    <a:pt x="10214" y="4070"/>
                  </a:lnTo>
                  <a:lnTo>
                    <a:pt x="4628" y="1996"/>
                  </a:lnTo>
                  <a:lnTo>
                    <a:pt x="4070" y="1756"/>
                  </a:lnTo>
                  <a:lnTo>
                    <a:pt x="4070" y="1756"/>
                  </a:lnTo>
                  <a:lnTo>
                    <a:pt x="80" y="240"/>
                  </a:lnTo>
                  <a:lnTo>
                    <a:pt x="80" y="240"/>
                  </a:lnTo>
                  <a:lnTo>
                    <a:pt x="0" y="160"/>
                  </a:lnTo>
                  <a:lnTo>
                    <a:pt x="0" y="80"/>
                  </a:lnTo>
                  <a:lnTo>
                    <a:pt x="0" y="80"/>
                  </a:lnTo>
                  <a:lnTo>
                    <a:pt x="80" y="1"/>
                  </a:lnTo>
                  <a:lnTo>
                    <a:pt x="80" y="1"/>
                  </a:lnTo>
                  <a:lnTo>
                    <a:pt x="240" y="1"/>
                  </a:lnTo>
                  <a:lnTo>
                    <a:pt x="240" y="1"/>
                  </a:lnTo>
                  <a:lnTo>
                    <a:pt x="240" y="1"/>
                  </a:lnTo>
                  <a:lnTo>
                    <a:pt x="4708" y="1676"/>
                  </a:lnTo>
                  <a:lnTo>
                    <a:pt x="4708" y="1676"/>
                  </a:lnTo>
                  <a:lnTo>
                    <a:pt x="5347" y="1916"/>
                  </a:lnTo>
                  <a:lnTo>
                    <a:pt x="10853" y="4070"/>
                  </a:lnTo>
                  <a:lnTo>
                    <a:pt x="11491" y="4310"/>
                  </a:lnTo>
                  <a:lnTo>
                    <a:pt x="16997" y="6384"/>
                  </a:lnTo>
                  <a:lnTo>
                    <a:pt x="17635" y="6624"/>
                  </a:lnTo>
                  <a:lnTo>
                    <a:pt x="17635" y="6624"/>
                  </a:lnTo>
                  <a:lnTo>
                    <a:pt x="22423" y="8459"/>
                  </a:lnTo>
                  <a:lnTo>
                    <a:pt x="22423" y="8459"/>
                  </a:lnTo>
                  <a:lnTo>
                    <a:pt x="22982" y="86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5" name="Google Shape;1055;p50"/>
            <p:cNvSpPr/>
            <p:nvPr/>
          </p:nvSpPr>
          <p:spPr>
            <a:xfrm>
              <a:off x="6496125" y="45042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6" name="Google Shape;1056;p50"/>
            <p:cNvSpPr/>
            <p:nvPr/>
          </p:nvSpPr>
          <p:spPr>
            <a:xfrm>
              <a:off x="6759450" y="4232975"/>
              <a:ext cx="243400" cy="115725"/>
            </a:xfrm>
            <a:custGeom>
              <a:rect b="b" l="l" r="r" t="t"/>
              <a:pathLst>
                <a:path extrusionOk="0" h="4629" w="9736">
                  <a:moveTo>
                    <a:pt x="80" y="0"/>
                  </a:moveTo>
                  <a:lnTo>
                    <a:pt x="1" y="80"/>
                  </a:lnTo>
                  <a:lnTo>
                    <a:pt x="1" y="160"/>
                  </a:lnTo>
                  <a:lnTo>
                    <a:pt x="80" y="240"/>
                  </a:lnTo>
                  <a:lnTo>
                    <a:pt x="160" y="319"/>
                  </a:lnTo>
                  <a:lnTo>
                    <a:pt x="3671" y="1995"/>
                  </a:lnTo>
                  <a:lnTo>
                    <a:pt x="4150" y="2234"/>
                  </a:lnTo>
                  <a:lnTo>
                    <a:pt x="8619" y="4389"/>
                  </a:lnTo>
                  <a:lnTo>
                    <a:pt x="9097" y="4628"/>
                  </a:lnTo>
                  <a:lnTo>
                    <a:pt x="9736" y="4628"/>
                  </a:lnTo>
                  <a:lnTo>
                    <a:pt x="9177" y="4389"/>
                  </a:lnTo>
                  <a:lnTo>
                    <a:pt x="4709" y="2234"/>
                  </a:lnTo>
                  <a:lnTo>
                    <a:pt x="4230" y="1995"/>
                  </a:lnTo>
                  <a:lnTo>
                    <a:pt x="799" y="319"/>
                  </a:lnTo>
                  <a:lnTo>
                    <a:pt x="240" y="80"/>
                  </a:lnTo>
                  <a:lnTo>
                    <a:pt x="16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7" name="Google Shape;1057;p50"/>
            <p:cNvSpPr/>
            <p:nvPr/>
          </p:nvSpPr>
          <p:spPr>
            <a:xfrm>
              <a:off x="6759450" y="4232975"/>
              <a:ext cx="243400" cy="115725"/>
            </a:xfrm>
            <a:custGeom>
              <a:rect b="b" l="l" r="r" t="t"/>
              <a:pathLst>
                <a:path extrusionOk="0" fill="none" h="4629" w="9736">
                  <a:moveTo>
                    <a:pt x="9736" y="4628"/>
                  </a:moveTo>
                  <a:lnTo>
                    <a:pt x="9177" y="4628"/>
                  </a:lnTo>
                  <a:lnTo>
                    <a:pt x="9097" y="4628"/>
                  </a:lnTo>
                  <a:lnTo>
                    <a:pt x="8619" y="4389"/>
                  </a:lnTo>
                  <a:lnTo>
                    <a:pt x="4150" y="2234"/>
                  </a:lnTo>
                  <a:lnTo>
                    <a:pt x="4150" y="2234"/>
                  </a:lnTo>
                  <a:lnTo>
                    <a:pt x="3671" y="1995"/>
                  </a:lnTo>
                  <a:lnTo>
                    <a:pt x="160" y="319"/>
                  </a:lnTo>
                  <a:lnTo>
                    <a:pt x="80" y="240"/>
                  </a:lnTo>
                  <a:lnTo>
                    <a:pt x="80" y="240"/>
                  </a:lnTo>
                  <a:lnTo>
                    <a:pt x="1" y="160"/>
                  </a:lnTo>
                  <a:lnTo>
                    <a:pt x="1" y="80"/>
                  </a:lnTo>
                  <a:lnTo>
                    <a:pt x="1" y="80"/>
                  </a:lnTo>
                  <a:lnTo>
                    <a:pt x="1" y="80"/>
                  </a:lnTo>
                  <a:lnTo>
                    <a:pt x="1" y="80"/>
                  </a:lnTo>
                  <a:lnTo>
                    <a:pt x="80" y="0"/>
                  </a:lnTo>
                  <a:lnTo>
                    <a:pt x="160" y="0"/>
                  </a:lnTo>
                  <a:lnTo>
                    <a:pt x="240" y="80"/>
                  </a:lnTo>
                  <a:lnTo>
                    <a:pt x="799" y="319"/>
                  </a:lnTo>
                  <a:lnTo>
                    <a:pt x="799" y="319"/>
                  </a:lnTo>
                  <a:lnTo>
                    <a:pt x="4230" y="1995"/>
                  </a:lnTo>
                  <a:lnTo>
                    <a:pt x="4709" y="2234"/>
                  </a:lnTo>
                  <a:lnTo>
                    <a:pt x="4709" y="2234"/>
                  </a:lnTo>
                  <a:lnTo>
                    <a:pt x="9177" y="4389"/>
                  </a:lnTo>
                  <a:lnTo>
                    <a:pt x="9736" y="462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8" name="Google Shape;1058;p50"/>
            <p:cNvSpPr/>
            <p:nvPr/>
          </p:nvSpPr>
          <p:spPr>
            <a:xfrm>
              <a:off x="7002825" y="43486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59" name="Google Shape;1059;p50"/>
            <p:cNvSpPr/>
            <p:nvPr/>
          </p:nvSpPr>
          <p:spPr>
            <a:xfrm>
              <a:off x="7100575" y="4402525"/>
              <a:ext cx="135675" cy="59875"/>
            </a:xfrm>
            <a:custGeom>
              <a:rect b="b" l="l" r="r" t="t"/>
              <a:pathLst>
                <a:path extrusionOk="0" h="2395" w="5427">
                  <a:moveTo>
                    <a:pt x="1" y="1"/>
                  </a:moveTo>
                  <a:lnTo>
                    <a:pt x="480" y="240"/>
                  </a:lnTo>
                  <a:lnTo>
                    <a:pt x="4390" y="2155"/>
                  </a:lnTo>
                  <a:lnTo>
                    <a:pt x="4868" y="2395"/>
                  </a:lnTo>
                  <a:lnTo>
                    <a:pt x="5427" y="2315"/>
                  </a:lnTo>
                  <a:lnTo>
                    <a:pt x="4948" y="2075"/>
                  </a:lnTo>
                  <a:lnTo>
                    <a:pt x="1038" y="240"/>
                  </a:lnTo>
                  <a:lnTo>
                    <a:pt x="55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0" name="Google Shape;1060;p50"/>
            <p:cNvSpPr/>
            <p:nvPr/>
          </p:nvSpPr>
          <p:spPr>
            <a:xfrm>
              <a:off x="7100575" y="4402525"/>
              <a:ext cx="135675" cy="59875"/>
            </a:xfrm>
            <a:custGeom>
              <a:rect b="b" l="l" r="r" t="t"/>
              <a:pathLst>
                <a:path extrusionOk="0" fill="none" h="2395" w="5427">
                  <a:moveTo>
                    <a:pt x="5427" y="2315"/>
                  </a:moveTo>
                  <a:lnTo>
                    <a:pt x="4868" y="2395"/>
                  </a:lnTo>
                  <a:lnTo>
                    <a:pt x="4390" y="2155"/>
                  </a:lnTo>
                  <a:lnTo>
                    <a:pt x="480" y="240"/>
                  </a:lnTo>
                  <a:lnTo>
                    <a:pt x="480" y="240"/>
                  </a:lnTo>
                  <a:lnTo>
                    <a:pt x="1" y="1"/>
                  </a:lnTo>
                  <a:lnTo>
                    <a:pt x="559" y="1"/>
                  </a:lnTo>
                  <a:lnTo>
                    <a:pt x="1038" y="240"/>
                  </a:lnTo>
                  <a:lnTo>
                    <a:pt x="1038" y="240"/>
                  </a:lnTo>
                  <a:lnTo>
                    <a:pt x="4948" y="2075"/>
                  </a:lnTo>
                  <a:lnTo>
                    <a:pt x="5427" y="23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1" name="Google Shape;1061;p50"/>
            <p:cNvSpPr/>
            <p:nvPr/>
          </p:nvSpPr>
          <p:spPr>
            <a:xfrm>
              <a:off x="7236225" y="44603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2" name="Google Shape;1062;p50"/>
            <p:cNvSpPr/>
            <p:nvPr/>
          </p:nvSpPr>
          <p:spPr>
            <a:xfrm>
              <a:off x="6591875" y="4246925"/>
              <a:ext cx="454875" cy="225450"/>
            </a:xfrm>
            <a:custGeom>
              <a:rect b="b" l="l" r="r" t="t"/>
              <a:pathLst>
                <a:path extrusionOk="0" h="9018" w="18195">
                  <a:moveTo>
                    <a:pt x="81" y="1"/>
                  </a:moveTo>
                  <a:lnTo>
                    <a:pt x="1" y="80"/>
                  </a:lnTo>
                  <a:lnTo>
                    <a:pt x="1" y="160"/>
                  </a:lnTo>
                  <a:lnTo>
                    <a:pt x="81" y="240"/>
                  </a:lnTo>
                  <a:lnTo>
                    <a:pt x="3193" y="1836"/>
                  </a:lnTo>
                  <a:lnTo>
                    <a:pt x="3272" y="1836"/>
                  </a:lnTo>
                  <a:lnTo>
                    <a:pt x="3751" y="2075"/>
                  </a:lnTo>
                  <a:lnTo>
                    <a:pt x="8060" y="4230"/>
                  </a:lnTo>
                  <a:lnTo>
                    <a:pt x="8539" y="4469"/>
                  </a:lnTo>
                  <a:lnTo>
                    <a:pt x="12928" y="6704"/>
                  </a:lnTo>
                  <a:lnTo>
                    <a:pt x="13406" y="6943"/>
                  </a:lnTo>
                  <a:lnTo>
                    <a:pt x="17157" y="8778"/>
                  </a:lnTo>
                  <a:lnTo>
                    <a:pt x="17636" y="9018"/>
                  </a:lnTo>
                  <a:lnTo>
                    <a:pt x="18194" y="9018"/>
                  </a:lnTo>
                  <a:lnTo>
                    <a:pt x="17715" y="8778"/>
                  </a:lnTo>
                  <a:lnTo>
                    <a:pt x="13965" y="6863"/>
                  </a:lnTo>
                  <a:lnTo>
                    <a:pt x="13486" y="6624"/>
                  </a:lnTo>
                  <a:lnTo>
                    <a:pt x="9098" y="4469"/>
                  </a:lnTo>
                  <a:lnTo>
                    <a:pt x="8619" y="4230"/>
                  </a:lnTo>
                  <a:lnTo>
                    <a:pt x="4310" y="2075"/>
                  </a:lnTo>
                  <a:lnTo>
                    <a:pt x="3751" y="1836"/>
                  </a:lnTo>
                  <a:lnTo>
                    <a:pt x="400" y="160"/>
                  </a:lnTo>
                  <a:lnTo>
                    <a:pt x="160"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3" name="Google Shape;1063;p50"/>
            <p:cNvSpPr/>
            <p:nvPr/>
          </p:nvSpPr>
          <p:spPr>
            <a:xfrm>
              <a:off x="6591875" y="4246925"/>
              <a:ext cx="454875" cy="225450"/>
            </a:xfrm>
            <a:custGeom>
              <a:rect b="b" l="l" r="r" t="t"/>
              <a:pathLst>
                <a:path extrusionOk="0" fill="none" h="9018" w="18195">
                  <a:moveTo>
                    <a:pt x="18194" y="9018"/>
                  </a:moveTo>
                  <a:lnTo>
                    <a:pt x="17636" y="9018"/>
                  </a:lnTo>
                  <a:lnTo>
                    <a:pt x="17157" y="8778"/>
                  </a:lnTo>
                  <a:lnTo>
                    <a:pt x="17157" y="8778"/>
                  </a:lnTo>
                  <a:lnTo>
                    <a:pt x="13406" y="6943"/>
                  </a:lnTo>
                  <a:lnTo>
                    <a:pt x="13406" y="6943"/>
                  </a:lnTo>
                  <a:lnTo>
                    <a:pt x="12928" y="6704"/>
                  </a:lnTo>
                  <a:lnTo>
                    <a:pt x="12928" y="6704"/>
                  </a:lnTo>
                  <a:lnTo>
                    <a:pt x="8539" y="4469"/>
                  </a:lnTo>
                  <a:lnTo>
                    <a:pt x="8539" y="4469"/>
                  </a:lnTo>
                  <a:lnTo>
                    <a:pt x="8060" y="4230"/>
                  </a:lnTo>
                  <a:lnTo>
                    <a:pt x="8060" y="4230"/>
                  </a:lnTo>
                  <a:lnTo>
                    <a:pt x="3751" y="2075"/>
                  </a:lnTo>
                  <a:lnTo>
                    <a:pt x="3751" y="2075"/>
                  </a:lnTo>
                  <a:lnTo>
                    <a:pt x="3272" y="1836"/>
                  </a:lnTo>
                  <a:lnTo>
                    <a:pt x="3193" y="1836"/>
                  </a:lnTo>
                  <a:lnTo>
                    <a:pt x="81" y="240"/>
                  </a:lnTo>
                  <a:lnTo>
                    <a:pt x="81" y="240"/>
                  </a:lnTo>
                  <a:lnTo>
                    <a:pt x="1" y="160"/>
                  </a:lnTo>
                  <a:lnTo>
                    <a:pt x="1" y="160"/>
                  </a:lnTo>
                  <a:lnTo>
                    <a:pt x="1" y="80"/>
                  </a:lnTo>
                  <a:lnTo>
                    <a:pt x="1" y="80"/>
                  </a:lnTo>
                  <a:lnTo>
                    <a:pt x="81" y="1"/>
                  </a:lnTo>
                  <a:lnTo>
                    <a:pt x="160" y="1"/>
                  </a:lnTo>
                  <a:lnTo>
                    <a:pt x="400" y="160"/>
                  </a:lnTo>
                  <a:lnTo>
                    <a:pt x="3751" y="1836"/>
                  </a:lnTo>
                  <a:lnTo>
                    <a:pt x="3751" y="1836"/>
                  </a:lnTo>
                  <a:lnTo>
                    <a:pt x="4310" y="2075"/>
                  </a:lnTo>
                  <a:lnTo>
                    <a:pt x="4310" y="2075"/>
                  </a:lnTo>
                  <a:lnTo>
                    <a:pt x="8619" y="4230"/>
                  </a:lnTo>
                  <a:lnTo>
                    <a:pt x="8619" y="4230"/>
                  </a:lnTo>
                  <a:lnTo>
                    <a:pt x="9098" y="4469"/>
                  </a:lnTo>
                  <a:lnTo>
                    <a:pt x="9098" y="4469"/>
                  </a:lnTo>
                  <a:lnTo>
                    <a:pt x="13486" y="6624"/>
                  </a:lnTo>
                  <a:lnTo>
                    <a:pt x="13486" y="6624"/>
                  </a:lnTo>
                  <a:lnTo>
                    <a:pt x="13965" y="6863"/>
                  </a:lnTo>
                  <a:lnTo>
                    <a:pt x="13965" y="6863"/>
                  </a:lnTo>
                  <a:lnTo>
                    <a:pt x="17715" y="8778"/>
                  </a:lnTo>
                  <a:lnTo>
                    <a:pt x="18194" y="90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4" name="Google Shape;1064;p50"/>
            <p:cNvSpPr/>
            <p:nvPr/>
          </p:nvSpPr>
          <p:spPr>
            <a:xfrm>
              <a:off x="7046725" y="447235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5" name="Google Shape;1065;p50"/>
            <p:cNvSpPr/>
            <p:nvPr/>
          </p:nvSpPr>
          <p:spPr>
            <a:xfrm>
              <a:off x="6414325" y="4258900"/>
              <a:ext cx="347150" cy="171575"/>
            </a:xfrm>
            <a:custGeom>
              <a:rect b="b" l="l" r="r" t="t"/>
              <a:pathLst>
                <a:path extrusionOk="0" h="6863" w="13886">
                  <a:moveTo>
                    <a:pt x="81" y="0"/>
                  </a:moveTo>
                  <a:lnTo>
                    <a:pt x="1" y="80"/>
                  </a:lnTo>
                  <a:lnTo>
                    <a:pt x="1" y="160"/>
                  </a:lnTo>
                  <a:lnTo>
                    <a:pt x="1" y="240"/>
                  </a:lnTo>
                  <a:lnTo>
                    <a:pt x="3113" y="1756"/>
                  </a:lnTo>
                  <a:lnTo>
                    <a:pt x="3592" y="1995"/>
                  </a:lnTo>
                  <a:lnTo>
                    <a:pt x="7980" y="4230"/>
                  </a:lnTo>
                  <a:lnTo>
                    <a:pt x="8459" y="4469"/>
                  </a:lnTo>
                  <a:lnTo>
                    <a:pt x="12848" y="6624"/>
                  </a:lnTo>
                  <a:lnTo>
                    <a:pt x="13407" y="6863"/>
                  </a:lnTo>
                  <a:lnTo>
                    <a:pt x="13885" y="6863"/>
                  </a:lnTo>
                  <a:lnTo>
                    <a:pt x="13407" y="6544"/>
                  </a:lnTo>
                  <a:lnTo>
                    <a:pt x="9018" y="4389"/>
                  </a:lnTo>
                  <a:lnTo>
                    <a:pt x="8539" y="4150"/>
                  </a:lnTo>
                  <a:lnTo>
                    <a:pt x="4150" y="1995"/>
                  </a:lnTo>
                  <a:lnTo>
                    <a:pt x="3671" y="1756"/>
                  </a:lnTo>
                  <a:lnTo>
                    <a:pt x="240" y="80"/>
                  </a:lnTo>
                  <a:lnTo>
                    <a:pt x="16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6" name="Google Shape;1066;p50"/>
            <p:cNvSpPr/>
            <p:nvPr/>
          </p:nvSpPr>
          <p:spPr>
            <a:xfrm>
              <a:off x="6414325" y="4258900"/>
              <a:ext cx="347150" cy="171575"/>
            </a:xfrm>
            <a:custGeom>
              <a:rect b="b" l="l" r="r" t="t"/>
              <a:pathLst>
                <a:path extrusionOk="0" fill="none" h="6863" w="13886">
                  <a:moveTo>
                    <a:pt x="13407" y="6544"/>
                  </a:moveTo>
                  <a:lnTo>
                    <a:pt x="13885" y="6863"/>
                  </a:lnTo>
                  <a:lnTo>
                    <a:pt x="13407" y="6863"/>
                  </a:lnTo>
                  <a:lnTo>
                    <a:pt x="13407" y="6863"/>
                  </a:lnTo>
                  <a:lnTo>
                    <a:pt x="12848" y="6624"/>
                  </a:lnTo>
                  <a:lnTo>
                    <a:pt x="12848" y="6624"/>
                  </a:lnTo>
                  <a:lnTo>
                    <a:pt x="8459" y="4469"/>
                  </a:lnTo>
                  <a:lnTo>
                    <a:pt x="8459" y="4469"/>
                  </a:lnTo>
                  <a:lnTo>
                    <a:pt x="7980" y="4230"/>
                  </a:lnTo>
                  <a:lnTo>
                    <a:pt x="7980" y="4230"/>
                  </a:lnTo>
                  <a:lnTo>
                    <a:pt x="3592" y="1995"/>
                  </a:lnTo>
                  <a:lnTo>
                    <a:pt x="3592" y="1995"/>
                  </a:lnTo>
                  <a:lnTo>
                    <a:pt x="3113" y="1756"/>
                  </a:lnTo>
                  <a:lnTo>
                    <a:pt x="3113" y="1756"/>
                  </a:lnTo>
                  <a:lnTo>
                    <a:pt x="1" y="240"/>
                  </a:lnTo>
                  <a:lnTo>
                    <a:pt x="1" y="240"/>
                  </a:lnTo>
                  <a:lnTo>
                    <a:pt x="1" y="160"/>
                  </a:lnTo>
                  <a:lnTo>
                    <a:pt x="1" y="80"/>
                  </a:lnTo>
                  <a:lnTo>
                    <a:pt x="1" y="80"/>
                  </a:lnTo>
                  <a:lnTo>
                    <a:pt x="1" y="80"/>
                  </a:lnTo>
                  <a:lnTo>
                    <a:pt x="1" y="80"/>
                  </a:lnTo>
                  <a:lnTo>
                    <a:pt x="81" y="0"/>
                  </a:lnTo>
                  <a:lnTo>
                    <a:pt x="160" y="0"/>
                  </a:lnTo>
                  <a:lnTo>
                    <a:pt x="240" y="80"/>
                  </a:lnTo>
                  <a:lnTo>
                    <a:pt x="240" y="80"/>
                  </a:lnTo>
                  <a:lnTo>
                    <a:pt x="3671" y="1756"/>
                  </a:lnTo>
                  <a:lnTo>
                    <a:pt x="4150" y="1995"/>
                  </a:lnTo>
                  <a:lnTo>
                    <a:pt x="8539" y="4150"/>
                  </a:lnTo>
                  <a:lnTo>
                    <a:pt x="8539" y="4150"/>
                  </a:lnTo>
                  <a:lnTo>
                    <a:pt x="9018" y="4389"/>
                  </a:lnTo>
                  <a:lnTo>
                    <a:pt x="9018" y="4389"/>
                  </a:lnTo>
                  <a:lnTo>
                    <a:pt x="13407" y="6544"/>
                  </a:lnTo>
                  <a:lnTo>
                    <a:pt x="13407" y="65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7" name="Google Shape;1067;p50"/>
            <p:cNvSpPr/>
            <p:nvPr/>
          </p:nvSpPr>
          <p:spPr>
            <a:xfrm>
              <a:off x="6749475" y="44224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8" name="Google Shape;1068;p50"/>
            <p:cNvSpPr/>
            <p:nvPr/>
          </p:nvSpPr>
          <p:spPr>
            <a:xfrm>
              <a:off x="6843250" y="4476350"/>
              <a:ext cx="25950" cy="6000"/>
            </a:xfrm>
            <a:custGeom>
              <a:rect b="b" l="l" r="r" t="t"/>
              <a:pathLst>
                <a:path extrusionOk="0" h="240" w="1038">
                  <a:moveTo>
                    <a:pt x="0" y="0"/>
                  </a:moveTo>
                  <a:lnTo>
                    <a:pt x="479" y="240"/>
                  </a:lnTo>
                  <a:lnTo>
                    <a:pt x="1037" y="240"/>
                  </a:lnTo>
                  <a:lnTo>
                    <a:pt x="559"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69" name="Google Shape;1069;p50"/>
            <p:cNvSpPr/>
            <p:nvPr/>
          </p:nvSpPr>
          <p:spPr>
            <a:xfrm>
              <a:off x="6843250" y="4476350"/>
              <a:ext cx="25950" cy="6000"/>
            </a:xfrm>
            <a:custGeom>
              <a:rect b="b" l="l" r="r" t="t"/>
              <a:pathLst>
                <a:path extrusionOk="0" fill="none" h="240" w="1038">
                  <a:moveTo>
                    <a:pt x="1037" y="240"/>
                  </a:moveTo>
                  <a:lnTo>
                    <a:pt x="479" y="240"/>
                  </a:lnTo>
                  <a:lnTo>
                    <a:pt x="0" y="0"/>
                  </a:lnTo>
                  <a:lnTo>
                    <a:pt x="479" y="0"/>
                  </a:lnTo>
                  <a:lnTo>
                    <a:pt x="559" y="0"/>
                  </a:lnTo>
                  <a:lnTo>
                    <a:pt x="1037"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0" name="Google Shape;1070;p50"/>
            <p:cNvSpPr/>
            <p:nvPr/>
          </p:nvSpPr>
          <p:spPr>
            <a:xfrm>
              <a:off x="6869175" y="44823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1" name="Google Shape;1071;p50"/>
            <p:cNvSpPr/>
            <p:nvPr/>
          </p:nvSpPr>
          <p:spPr>
            <a:xfrm>
              <a:off x="6186925" y="4270875"/>
              <a:ext cx="369075" cy="171575"/>
            </a:xfrm>
            <a:custGeom>
              <a:rect b="b" l="l" r="r" t="t"/>
              <a:pathLst>
                <a:path extrusionOk="0" h="6863" w="14763">
                  <a:moveTo>
                    <a:pt x="80" y="0"/>
                  </a:moveTo>
                  <a:lnTo>
                    <a:pt x="0" y="80"/>
                  </a:lnTo>
                  <a:lnTo>
                    <a:pt x="0" y="160"/>
                  </a:lnTo>
                  <a:lnTo>
                    <a:pt x="80" y="240"/>
                  </a:lnTo>
                  <a:lnTo>
                    <a:pt x="3431" y="1836"/>
                  </a:lnTo>
                  <a:lnTo>
                    <a:pt x="3910" y="2075"/>
                  </a:lnTo>
                  <a:lnTo>
                    <a:pt x="8538" y="4229"/>
                  </a:lnTo>
                  <a:lnTo>
                    <a:pt x="9097" y="4469"/>
                  </a:lnTo>
                  <a:lnTo>
                    <a:pt x="13725" y="6623"/>
                  </a:lnTo>
                  <a:lnTo>
                    <a:pt x="14204" y="6863"/>
                  </a:lnTo>
                  <a:lnTo>
                    <a:pt x="14762" y="6783"/>
                  </a:lnTo>
                  <a:lnTo>
                    <a:pt x="14284" y="6543"/>
                  </a:lnTo>
                  <a:lnTo>
                    <a:pt x="9655" y="4389"/>
                  </a:lnTo>
                  <a:lnTo>
                    <a:pt x="9097" y="4150"/>
                  </a:lnTo>
                  <a:lnTo>
                    <a:pt x="4548" y="1995"/>
                  </a:lnTo>
                  <a:lnTo>
                    <a:pt x="3990" y="1756"/>
                  </a:lnTo>
                  <a:lnTo>
                    <a:pt x="319" y="80"/>
                  </a:lnTo>
                  <a:lnTo>
                    <a:pt x="160"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2" name="Google Shape;1072;p50"/>
            <p:cNvSpPr/>
            <p:nvPr/>
          </p:nvSpPr>
          <p:spPr>
            <a:xfrm>
              <a:off x="6186925" y="4270875"/>
              <a:ext cx="369075" cy="171575"/>
            </a:xfrm>
            <a:custGeom>
              <a:rect b="b" l="l" r="r" t="t"/>
              <a:pathLst>
                <a:path extrusionOk="0" fill="none" h="6863" w="14763">
                  <a:moveTo>
                    <a:pt x="14284" y="6543"/>
                  </a:moveTo>
                  <a:lnTo>
                    <a:pt x="14762" y="6783"/>
                  </a:lnTo>
                  <a:lnTo>
                    <a:pt x="14204" y="6863"/>
                  </a:lnTo>
                  <a:lnTo>
                    <a:pt x="13725" y="6623"/>
                  </a:lnTo>
                  <a:lnTo>
                    <a:pt x="13725" y="6623"/>
                  </a:lnTo>
                  <a:lnTo>
                    <a:pt x="9097" y="4469"/>
                  </a:lnTo>
                  <a:lnTo>
                    <a:pt x="8538" y="4229"/>
                  </a:lnTo>
                  <a:lnTo>
                    <a:pt x="8538" y="4229"/>
                  </a:lnTo>
                  <a:lnTo>
                    <a:pt x="3910" y="2075"/>
                  </a:lnTo>
                  <a:lnTo>
                    <a:pt x="3910" y="2075"/>
                  </a:lnTo>
                  <a:lnTo>
                    <a:pt x="3431" y="1836"/>
                  </a:lnTo>
                  <a:lnTo>
                    <a:pt x="80" y="240"/>
                  </a:lnTo>
                  <a:lnTo>
                    <a:pt x="80" y="240"/>
                  </a:lnTo>
                  <a:lnTo>
                    <a:pt x="0" y="160"/>
                  </a:lnTo>
                  <a:lnTo>
                    <a:pt x="0" y="80"/>
                  </a:lnTo>
                  <a:lnTo>
                    <a:pt x="0" y="80"/>
                  </a:lnTo>
                  <a:lnTo>
                    <a:pt x="0" y="80"/>
                  </a:lnTo>
                  <a:lnTo>
                    <a:pt x="0" y="80"/>
                  </a:lnTo>
                  <a:lnTo>
                    <a:pt x="80" y="0"/>
                  </a:lnTo>
                  <a:lnTo>
                    <a:pt x="160" y="0"/>
                  </a:lnTo>
                  <a:lnTo>
                    <a:pt x="319" y="80"/>
                  </a:lnTo>
                  <a:lnTo>
                    <a:pt x="3990" y="1756"/>
                  </a:lnTo>
                  <a:lnTo>
                    <a:pt x="3990" y="1756"/>
                  </a:lnTo>
                  <a:lnTo>
                    <a:pt x="4548" y="1995"/>
                  </a:lnTo>
                  <a:lnTo>
                    <a:pt x="4548" y="1995"/>
                  </a:lnTo>
                  <a:lnTo>
                    <a:pt x="9097" y="4150"/>
                  </a:lnTo>
                  <a:lnTo>
                    <a:pt x="9097" y="4150"/>
                  </a:lnTo>
                  <a:lnTo>
                    <a:pt x="9655" y="4389"/>
                  </a:lnTo>
                  <a:lnTo>
                    <a:pt x="9655" y="4389"/>
                  </a:lnTo>
                  <a:lnTo>
                    <a:pt x="14284" y="6543"/>
                  </a:lnTo>
                  <a:lnTo>
                    <a:pt x="14284" y="654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3" name="Google Shape;1073;p50"/>
            <p:cNvSpPr/>
            <p:nvPr/>
          </p:nvSpPr>
          <p:spPr>
            <a:xfrm>
              <a:off x="6544000" y="4434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4" name="Google Shape;1074;p50"/>
            <p:cNvSpPr/>
            <p:nvPr/>
          </p:nvSpPr>
          <p:spPr>
            <a:xfrm>
              <a:off x="6641750" y="4488300"/>
              <a:ext cx="25950" cy="6025"/>
            </a:xfrm>
            <a:custGeom>
              <a:rect b="b" l="l" r="r" t="t"/>
              <a:pathLst>
                <a:path extrusionOk="0" h="241" w="1038">
                  <a:moveTo>
                    <a:pt x="1" y="1"/>
                  </a:moveTo>
                  <a:lnTo>
                    <a:pt x="479" y="240"/>
                  </a:lnTo>
                  <a:lnTo>
                    <a:pt x="1038" y="240"/>
                  </a:lnTo>
                  <a:lnTo>
                    <a:pt x="55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5" name="Google Shape;1075;p50"/>
            <p:cNvSpPr/>
            <p:nvPr/>
          </p:nvSpPr>
          <p:spPr>
            <a:xfrm>
              <a:off x="6641750" y="4488300"/>
              <a:ext cx="25950" cy="6025"/>
            </a:xfrm>
            <a:custGeom>
              <a:rect b="b" l="l" r="r" t="t"/>
              <a:pathLst>
                <a:path extrusionOk="0" fill="none" h="241" w="1038">
                  <a:moveTo>
                    <a:pt x="1038" y="240"/>
                  </a:moveTo>
                  <a:lnTo>
                    <a:pt x="479" y="240"/>
                  </a:lnTo>
                  <a:lnTo>
                    <a:pt x="479" y="240"/>
                  </a:lnTo>
                  <a:lnTo>
                    <a:pt x="1" y="1"/>
                  </a:lnTo>
                  <a:lnTo>
                    <a:pt x="559" y="1"/>
                  </a:lnTo>
                  <a:lnTo>
                    <a:pt x="559" y="1"/>
                  </a:lnTo>
                  <a:lnTo>
                    <a:pt x="1038"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6" name="Google Shape;1076;p50"/>
            <p:cNvSpPr/>
            <p:nvPr/>
          </p:nvSpPr>
          <p:spPr>
            <a:xfrm>
              <a:off x="6667675" y="44943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7" name="Google Shape;1077;p50"/>
            <p:cNvSpPr/>
            <p:nvPr/>
          </p:nvSpPr>
          <p:spPr>
            <a:xfrm>
              <a:off x="5562500" y="4274850"/>
              <a:ext cx="1446350" cy="87800"/>
            </a:xfrm>
            <a:custGeom>
              <a:rect b="b" l="l" r="r" t="t"/>
              <a:pathLst>
                <a:path extrusionOk="0" h="3512" w="57854">
                  <a:moveTo>
                    <a:pt x="56576" y="1"/>
                  </a:moveTo>
                  <a:lnTo>
                    <a:pt x="52108" y="320"/>
                  </a:lnTo>
                  <a:lnTo>
                    <a:pt x="51549" y="320"/>
                  </a:lnTo>
                  <a:lnTo>
                    <a:pt x="44926" y="719"/>
                  </a:lnTo>
                  <a:lnTo>
                    <a:pt x="44368" y="719"/>
                  </a:lnTo>
                  <a:lnTo>
                    <a:pt x="37744" y="1118"/>
                  </a:lnTo>
                  <a:lnTo>
                    <a:pt x="37186" y="1118"/>
                  </a:lnTo>
                  <a:lnTo>
                    <a:pt x="28967" y="1597"/>
                  </a:lnTo>
                  <a:lnTo>
                    <a:pt x="28408" y="1677"/>
                  </a:lnTo>
                  <a:lnTo>
                    <a:pt x="19072" y="2155"/>
                  </a:lnTo>
                  <a:lnTo>
                    <a:pt x="18434" y="2235"/>
                  </a:lnTo>
                  <a:lnTo>
                    <a:pt x="8778" y="2794"/>
                  </a:lnTo>
                  <a:lnTo>
                    <a:pt x="7981" y="2794"/>
                  </a:lnTo>
                  <a:lnTo>
                    <a:pt x="799" y="3272"/>
                  </a:lnTo>
                  <a:lnTo>
                    <a:pt x="1" y="3272"/>
                  </a:lnTo>
                  <a:lnTo>
                    <a:pt x="719" y="3512"/>
                  </a:lnTo>
                  <a:lnTo>
                    <a:pt x="1517" y="3432"/>
                  </a:lnTo>
                  <a:lnTo>
                    <a:pt x="8699" y="3033"/>
                  </a:lnTo>
                  <a:lnTo>
                    <a:pt x="9497" y="3033"/>
                  </a:lnTo>
                  <a:lnTo>
                    <a:pt x="18992" y="2475"/>
                  </a:lnTo>
                  <a:lnTo>
                    <a:pt x="19711" y="2395"/>
                  </a:lnTo>
                  <a:lnTo>
                    <a:pt x="28887" y="1916"/>
                  </a:lnTo>
                  <a:lnTo>
                    <a:pt x="29525" y="1836"/>
                  </a:lnTo>
                  <a:lnTo>
                    <a:pt x="37665" y="1357"/>
                  </a:lnTo>
                  <a:lnTo>
                    <a:pt x="38223" y="1357"/>
                  </a:lnTo>
                  <a:lnTo>
                    <a:pt x="44926" y="958"/>
                  </a:lnTo>
                  <a:lnTo>
                    <a:pt x="45485" y="958"/>
                  </a:lnTo>
                  <a:lnTo>
                    <a:pt x="52028" y="559"/>
                  </a:lnTo>
                  <a:lnTo>
                    <a:pt x="52587" y="559"/>
                  </a:lnTo>
                  <a:lnTo>
                    <a:pt x="57215" y="240"/>
                  </a:lnTo>
                  <a:lnTo>
                    <a:pt x="57853" y="240"/>
                  </a:lnTo>
                  <a:lnTo>
                    <a:pt x="57295"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8" name="Google Shape;1078;p50"/>
            <p:cNvSpPr/>
            <p:nvPr/>
          </p:nvSpPr>
          <p:spPr>
            <a:xfrm>
              <a:off x="5562500" y="4274850"/>
              <a:ext cx="1446350" cy="87800"/>
            </a:xfrm>
            <a:custGeom>
              <a:rect b="b" l="l" r="r" t="t"/>
              <a:pathLst>
                <a:path extrusionOk="0" fill="none" h="3512" w="57854">
                  <a:moveTo>
                    <a:pt x="57853" y="240"/>
                  </a:moveTo>
                  <a:lnTo>
                    <a:pt x="57215" y="240"/>
                  </a:lnTo>
                  <a:lnTo>
                    <a:pt x="52587" y="559"/>
                  </a:lnTo>
                  <a:lnTo>
                    <a:pt x="52587" y="559"/>
                  </a:lnTo>
                  <a:lnTo>
                    <a:pt x="52028" y="559"/>
                  </a:lnTo>
                  <a:lnTo>
                    <a:pt x="52028" y="559"/>
                  </a:lnTo>
                  <a:lnTo>
                    <a:pt x="45485" y="958"/>
                  </a:lnTo>
                  <a:lnTo>
                    <a:pt x="45485" y="958"/>
                  </a:lnTo>
                  <a:lnTo>
                    <a:pt x="44926" y="958"/>
                  </a:lnTo>
                  <a:lnTo>
                    <a:pt x="44926" y="958"/>
                  </a:lnTo>
                  <a:lnTo>
                    <a:pt x="38223" y="1357"/>
                  </a:lnTo>
                  <a:lnTo>
                    <a:pt x="37665" y="1357"/>
                  </a:lnTo>
                  <a:lnTo>
                    <a:pt x="37665" y="1357"/>
                  </a:lnTo>
                  <a:lnTo>
                    <a:pt x="29525" y="1836"/>
                  </a:lnTo>
                  <a:lnTo>
                    <a:pt x="29525" y="1836"/>
                  </a:lnTo>
                  <a:lnTo>
                    <a:pt x="28887" y="1916"/>
                  </a:lnTo>
                  <a:lnTo>
                    <a:pt x="28887" y="1916"/>
                  </a:lnTo>
                  <a:lnTo>
                    <a:pt x="19711" y="2395"/>
                  </a:lnTo>
                  <a:lnTo>
                    <a:pt x="18992" y="2475"/>
                  </a:lnTo>
                  <a:lnTo>
                    <a:pt x="9497" y="3033"/>
                  </a:lnTo>
                  <a:lnTo>
                    <a:pt x="8699" y="3033"/>
                  </a:lnTo>
                  <a:lnTo>
                    <a:pt x="1517" y="3432"/>
                  </a:lnTo>
                  <a:lnTo>
                    <a:pt x="719" y="3512"/>
                  </a:lnTo>
                  <a:lnTo>
                    <a:pt x="1" y="3272"/>
                  </a:lnTo>
                  <a:lnTo>
                    <a:pt x="799" y="3272"/>
                  </a:lnTo>
                  <a:lnTo>
                    <a:pt x="7981" y="2794"/>
                  </a:lnTo>
                  <a:lnTo>
                    <a:pt x="7981" y="2794"/>
                  </a:lnTo>
                  <a:lnTo>
                    <a:pt x="8778" y="2794"/>
                  </a:lnTo>
                  <a:lnTo>
                    <a:pt x="8778" y="2794"/>
                  </a:lnTo>
                  <a:lnTo>
                    <a:pt x="18434" y="2235"/>
                  </a:lnTo>
                  <a:lnTo>
                    <a:pt x="18434" y="2235"/>
                  </a:lnTo>
                  <a:lnTo>
                    <a:pt x="19072" y="2155"/>
                  </a:lnTo>
                  <a:lnTo>
                    <a:pt x="19072" y="2155"/>
                  </a:lnTo>
                  <a:lnTo>
                    <a:pt x="28408" y="1677"/>
                  </a:lnTo>
                  <a:lnTo>
                    <a:pt x="28967" y="1597"/>
                  </a:lnTo>
                  <a:lnTo>
                    <a:pt x="28967" y="1597"/>
                  </a:lnTo>
                  <a:lnTo>
                    <a:pt x="37186" y="1118"/>
                  </a:lnTo>
                  <a:lnTo>
                    <a:pt x="37186" y="1118"/>
                  </a:lnTo>
                  <a:lnTo>
                    <a:pt x="37744" y="1118"/>
                  </a:lnTo>
                  <a:lnTo>
                    <a:pt x="44368" y="719"/>
                  </a:lnTo>
                  <a:lnTo>
                    <a:pt x="44447" y="719"/>
                  </a:lnTo>
                  <a:lnTo>
                    <a:pt x="44926" y="719"/>
                  </a:lnTo>
                  <a:lnTo>
                    <a:pt x="44926" y="719"/>
                  </a:lnTo>
                  <a:lnTo>
                    <a:pt x="51549" y="320"/>
                  </a:lnTo>
                  <a:lnTo>
                    <a:pt x="52108" y="320"/>
                  </a:lnTo>
                  <a:lnTo>
                    <a:pt x="56576" y="1"/>
                  </a:lnTo>
                  <a:lnTo>
                    <a:pt x="57295" y="1"/>
                  </a:lnTo>
                  <a:lnTo>
                    <a:pt x="57853"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79" name="Google Shape;1079;p50"/>
            <p:cNvSpPr/>
            <p:nvPr/>
          </p:nvSpPr>
          <p:spPr>
            <a:xfrm>
              <a:off x="7008825" y="42808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0" name="Google Shape;1080;p50"/>
            <p:cNvSpPr/>
            <p:nvPr/>
          </p:nvSpPr>
          <p:spPr>
            <a:xfrm>
              <a:off x="5750025" y="4342675"/>
              <a:ext cx="1252825" cy="75850"/>
            </a:xfrm>
            <a:custGeom>
              <a:rect b="b" l="l" r="r" t="t"/>
              <a:pathLst>
                <a:path extrusionOk="0" h="3034" w="50113">
                  <a:moveTo>
                    <a:pt x="48996" y="1"/>
                  </a:moveTo>
                  <a:lnTo>
                    <a:pt x="42293" y="400"/>
                  </a:lnTo>
                  <a:lnTo>
                    <a:pt x="41734" y="400"/>
                  </a:lnTo>
                  <a:lnTo>
                    <a:pt x="35111" y="799"/>
                  </a:lnTo>
                  <a:lnTo>
                    <a:pt x="34552" y="879"/>
                  </a:lnTo>
                  <a:lnTo>
                    <a:pt x="26573" y="1278"/>
                  </a:lnTo>
                  <a:lnTo>
                    <a:pt x="26014" y="1357"/>
                  </a:lnTo>
                  <a:lnTo>
                    <a:pt x="17716" y="1836"/>
                  </a:lnTo>
                  <a:lnTo>
                    <a:pt x="17077" y="1836"/>
                  </a:lnTo>
                  <a:lnTo>
                    <a:pt x="8379" y="2315"/>
                  </a:lnTo>
                  <a:lnTo>
                    <a:pt x="7661" y="2395"/>
                  </a:lnTo>
                  <a:lnTo>
                    <a:pt x="799" y="2794"/>
                  </a:lnTo>
                  <a:lnTo>
                    <a:pt x="1" y="2874"/>
                  </a:lnTo>
                  <a:lnTo>
                    <a:pt x="799" y="3033"/>
                  </a:lnTo>
                  <a:lnTo>
                    <a:pt x="1517" y="3033"/>
                  </a:lnTo>
                  <a:lnTo>
                    <a:pt x="8379" y="2634"/>
                  </a:lnTo>
                  <a:lnTo>
                    <a:pt x="9098" y="2554"/>
                  </a:lnTo>
                  <a:lnTo>
                    <a:pt x="17716" y="2076"/>
                  </a:lnTo>
                  <a:lnTo>
                    <a:pt x="18354" y="2076"/>
                  </a:lnTo>
                  <a:lnTo>
                    <a:pt x="26573" y="1597"/>
                  </a:lnTo>
                  <a:lnTo>
                    <a:pt x="27131" y="1517"/>
                  </a:lnTo>
                  <a:lnTo>
                    <a:pt x="35031" y="1118"/>
                  </a:lnTo>
                  <a:lnTo>
                    <a:pt x="35111" y="1118"/>
                  </a:lnTo>
                  <a:lnTo>
                    <a:pt x="35590" y="1038"/>
                  </a:lnTo>
                  <a:lnTo>
                    <a:pt x="42213" y="639"/>
                  </a:lnTo>
                  <a:lnTo>
                    <a:pt x="42772" y="639"/>
                  </a:lnTo>
                  <a:lnTo>
                    <a:pt x="49474" y="240"/>
                  </a:lnTo>
                  <a:lnTo>
                    <a:pt x="50113" y="240"/>
                  </a:lnTo>
                  <a:lnTo>
                    <a:pt x="49554"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1" name="Google Shape;1081;p50"/>
            <p:cNvSpPr/>
            <p:nvPr/>
          </p:nvSpPr>
          <p:spPr>
            <a:xfrm>
              <a:off x="5750025" y="4342675"/>
              <a:ext cx="1252825" cy="75850"/>
            </a:xfrm>
            <a:custGeom>
              <a:rect b="b" l="l" r="r" t="t"/>
              <a:pathLst>
                <a:path extrusionOk="0" fill="none" h="3034" w="50113">
                  <a:moveTo>
                    <a:pt x="50113" y="240"/>
                  </a:moveTo>
                  <a:lnTo>
                    <a:pt x="49554" y="240"/>
                  </a:lnTo>
                  <a:lnTo>
                    <a:pt x="49474" y="240"/>
                  </a:lnTo>
                  <a:lnTo>
                    <a:pt x="42772" y="639"/>
                  </a:lnTo>
                  <a:lnTo>
                    <a:pt x="42772" y="639"/>
                  </a:lnTo>
                  <a:lnTo>
                    <a:pt x="42213" y="639"/>
                  </a:lnTo>
                  <a:lnTo>
                    <a:pt x="42213" y="639"/>
                  </a:lnTo>
                  <a:lnTo>
                    <a:pt x="35590" y="1038"/>
                  </a:lnTo>
                  <a:lnTo>
                    <a:pt x="35590" y="1038"/>
                  </a:lnTo>
                  <a:lnTo>
                    <a:pt x="35111" y="1118"/>
                  </a:lnTo>
                  <a:lnTo>
                    <a:pt x="35031" y="1118"/>
                  </a:lnTo>
                  <a:lnTo>
                    <a:pt x="27131" y="1517"/>
                  </a:lnTo>
                  <a:lnTo>
                    <a:pt x="27131" y="1517"/>
                  </a:lnTo>
                  <a:lnTo>
                    <a:pt x="26573" y="1597"/>
                  </a:lnTo>
                  <a:lnTo>
                    <a:pt x="18354" y="2076"/>
                  </a:lnTo>
                  <a:lnTo>
                    <a:pt x="17716" y="2076"/>
                  </a:lnTo>
                  <a:lnTo>
                    <a:pt x="9098" y="2554"/>
                  </a:lnTo>
                  <a:lnTo>
                    <a:pt x="9098" y="2554"/>
                  </a:lnTo>
                  <a:lnTo>
                    <a:pt x="8379" y="2634"/>
                  </a:lnTo>
                  <a:lnTo>
                    <a:pt x="8379" y="2634"/>
                  </a:lnTo>
                  <a:lnTo>
                    <a:pt x="1517" y="3033"/>
                  </a:lnTo>
                  <a:lnTo>
                    <a:pt x="799" y="3033"/>
                  </a:lnTo>
                  <a:lnTo>
                    <a:pt x="1" y="2874"/>
                  </a:lnTo>
                  <a:lnTo>
                    <a:pt x="799" y="2794"/>
                  </a:lnTo>
                  <a:lnTo>
                    <a:pt x="7661" y="2395"/>
                  </a:lnTo>
                  <a:lnTo>
                    <a:pt x="7661" y="2395"/>
                  </a:lnTo>
                  <a:lnTo>
                    <a:pt x="8379" y="2315"/>
                  </a:lnTo>
                  <a:lnTo>
                    <a:pt x="8379" y="2315"/>
                  </a:lnTo>
                  <a:lnTo>
                    <a:pt x="17077" y="1836"/>
                  </a:lnTo>
                  <a:lnTo>
                    <a:pt x="17077" y="1836"/>
                  </a:lnTo>
                  <a:lnTo>
                    <a:pt x="17716" y="1836"/>
                  </a:lnTo>
                  <a:lnTo>
                    <a:pt x="26014" y="1357"/>
                  </a:lnTo>
                  <a:lnTo>
                    <a:pt x="26014" y="1357"/>
                  </a:lnTo>
                  <a:lnTo>
                    <a:pt x="26573" y="1278"/>
                  </a:lnTo>
                  <a:lnTo>
                    <a:pt x="26573" y="1278"/>
                  </a:lnTo>
                  <a:lnTo>
                    <a:pt x="34552" y="879"/>
                  </a:lnTo>
                  <a:lnTo>
                    <a:pt x="34552" y="879"/>
                  </a:lnTo>
                  <a:lnTo>
                    <a:pt x="35111" y="799"/>
                  </a:lnTo>
                  <a:lnTo>
                    <a:pt x="35111" y="799"/>
                  </a:lnTo>
                  <a:lnTo>
                    <a:pt x="41734" y="400"/>
                  </a:lnTo>
                  <a:lnTo>
                    <a:pt x="41734" y="400"/>
                  </a:lnTo>
                  <a:lnTo>
                    <a:pt x="42293" y="400"/>
                  </a:lnTo>
                  <a:lnTo>
                    <a:pt x="42293" y="400"/>
                  </a:lnTo>
                  <a:lnTo>
                    <a:pt x="48996" y="1"/>
                  </a:lnTo>
                  <a:lnTo>
                    <a:pt x="49554" y="1"/>
                  </a:lnTo>
                  <a:lnTo>
                    <a:pt x="50113"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2" name="Google Shape;1082;p50"/>
            <p:cNvSpPr/>
            <p:nvPr/>
          </p:nvSpPr>
          <p:spPr>
            <a:xfrm>
              <a:off x="7002825" y="43486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3" name="Google Shape;1083;p50"/>
            <p:cNvSpPr/>
            <p:nvPr/>
          </p:nvSpPr>
          <p:spPr>
            <a:xfrm>
              <a:off x="7124525" y="4332700"/>
              <a:ext cx="31950" cy="8025"/>
            </a:xfrm>
            <a:custGeom>
              <a:rect b="b" l="l" r="r" t="t"/>
              <a:pathLst>
                <a:path extrusionOk="0" h="321" w="1278">
                  <a:moveTo>
                    <a:pt x="639" y="1"/>
                  </a:moveTo>
                  <a:lnTo>
                    <a:pt x="0" y="81"/>
                  </a:lnTo>
                  <a:lnTo>
                    <a:pt x="639" y="320"/>
                  </a:lnTo>
                  <a:lnTo>
                    <a:pt x="1277" y="240"/>
                  </a:lnTo>
                  <a:lnTo>
                    <a:pt x="639"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4" name="Google Shape;1084;p50"/>
            <p:cNvSpPr/>
            <p:nvPr/>
          </p:nvSpPr>
          <p:spPr>
            <a:xfrm>
              <a:off x="7124525" y="4332700"/>
              <a:ext cx="31950" cy="8025"/>
            </a:xfrm>
            <a:custGeom>
              <a:rect b="b" l="l" r="r" t="t"/>
              <a:pathLst>
                <a:path extrusionOk="0" fill="none" h="321" w="1278">
                  <a:moveTo>
                    <a:pt x="1277" y="240"/>
                  </a:moveTo>
                  <a:lnTo>
                    <a:pt x="639" y="320"/>
                  </a:lnTo>
                  <a:lnTo>
                    <a:pt x="0" y="81"/>
                  </a:lnTo>
                  <a:lnTo>
                    <a:pt x="639" y="1"/>
                  </a:lnTo>
                  <a:lnTo>
                    <a:pt x="1277"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5" name="Google Shape;1085;p50"/>
            <p:cNvSpPr/>
            <p:nvPr/>
          </p:nvSpPr>
          <p:spPr>
            <a:xfrm>
              <a:off x="7156450" y="43387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6" name="Google Shape;1086;p50"/>
            <p:cNvSpPr/>
            <p:nvPr/>
          </p:nvSpPr>
          <p:spPr>
            <a:xfrm>
              <a:off x="5937550" y="4392550"/>
              <a:ext cx="1366525" cy="83825"/>
            </a:xfrm>
            <a:custGeom>
              <a:rect b="b" l="l" r="r" t="t"/>
              <a:pathLst>
                <a:path extrusionOk="0" h="3353" w="54661">
                  <a:moveTo>
                    <a:pt x="53384" y="1"/>
                  </a:moveTo>
                  <a:lnTo>
                    <a:pt x="47080" y="400"/>
                  </a:lnTo>
                  <a:lnTo>
                    <a:pt x="46522" y="400"/>
                  </a:lnTo>
                  <a:lnTo>
                    <a:pt x="39659" y="799"/>
                  </a:lnTo>
                  <a:lnTo>
                    <a:pt x="39101" y="879"/>
                  </a:lnTo>
                  <a:lnTo>
                    <a:pt x="32478" y="1198"/>
                  </a:lnTo>
                  <a:lnTo>
                    <a:pt x="31919" y="1278"/>
                  </a:lnTo>
                  <a:lnTo>
                    <a:pt x="24259" y="1676"/>
                  </a:lnTo>
                  <a:lnTo>
                    <a:pt x="23700" y="1756"/>
                  </a:lnTo>
                  <a:lnTo>
                    <a:pt x="16359" y="2155"/>
                  </a:lnTo>
                  <a:lnTo>
                    <a:pt x="15720" y="2235"/>
                  </a:lnTo>
                  <a:lnTo>
                    <a:pt x="8060" y="2634"/>
                  </a:lnTo>
                  <a:lnTo>
                    <a:pt x="7262" y="2714"/>
                  </a:lnTo>
                  <a:lnTo>
                    <a:pt x="799" y="3033"/>
                  </a:lnTo>
                  <a:lnTo>
                    <a:pt x="1" y="3113"/>
                  </a:lnTo>
                  <a:lnTo>
                    <a:pt x="799" y="3352"/>
                  </a:lnTo>
                  <a:lnTo>
                    <a:pt x="1597" y="3272"/>
                  </a:lnTo>
                  <a:lnTo>
                    <a:pt x="8060" y="2953"/>
                  </a:lnTo>
                  <a:lnTo>
                    <a:pt x="8778" y="2873"/>
                  </a:lnTo>
                  <a:lnTo>
                    <a:pt x="16359" y="2474"/>
                  </a:lnTo>
                  <a:lnTo>
                    <a:pt x="16997" y="2395"/>
                  </a:lnTo>
                  <a:lnTo>
                    <a:pt x="24179" y="1996"/>
                  </a:lnTo>
                  <a:lnTo>
                    <a:pt x="24737" y="1916"/>
                  </a:lnTo>
                  <a:lnTo>
                    <a:pt x="32478" y="1517"/>
                  </a:lnTo>
                  <a:lnTo>
                    <a:pt x="32956" y="1517"/>
                  </a:lnTo>
                  <a:lnTo>
                    <a:pt x="39579" y="1118"/>
                  </a:lnTo>
                  <a:lnTo>
                    <a:pt x="40138" y="1038"/>
                  </a:lnTo>
                  <a:lnTo>
                    <a:pt x="47001" y="639"/>
                  </a:lnTo>
                  <a:lnTo>
                    <a:pt x="47559" y="639"/>
                  </a:lnTo>
                  <a:lnTo>
                    <a:pt x="54023" y="240"/>
                  </a:lnTo>
                  <a:lnTo>
                    <a:pt x="54661" y="240"/>
                  </a:lnTo>
                  <a:lnTo>
                    <a:pt x="54023" y="1"/>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7" name="Google Shape;1087;p50"/>
            <p:cNvSpPr/>
            <p:nvPr/>
          </p:nvSpPr>
          <p:spPr>
            <a:xfrm>
              <a:off x="5937550" y="4392550"/>
              <a:ext cx="1366525" cy="83825"/>
            </a:xfrm>
            <a:custGeom>
              <a:rect b="b" l="l" r="r" t="t"/>
              <a:pathLst>
                <a:path extrusionOk="0" fill="none" h="3353" w="54661">
                  <a:moveTo>
                    <a:pt x="54661" y="240"/>
                  </a:moveTo>
                  <a:lnTo>
                    <a:pt x="54023" y="240"/>
                  </a:lnTo>
                  <a:lnTo>
                    <a:pt x="47559" y="639"/>
                  </a:lnTo>
                  <a:lnTo>
                    <a:pt x="47559" y="639"/>
                  </a:lnTo>
                  <a:lnTo>
                    <a:pt x="47001" y="639"/>
                  </a:lnTo>
                  <a:lnTo>
                    <a:pt x="47001" y="639"/>
                  </a:lnTo>
                  <a:lnTo>
                    <a:pt x="40138" y="1038"/>
                  </a:lnTo>
                  <a:lnTo>
                    <a:pt x="40138" y="1038"/>
                  </a:lnTo>
                  <a:lnTo>
                    <a:pt x="39579" y="1118"/>
                  </a:lnTo>
                  <a:lnTo>
                    <a:pt x="39579" y="1118"/>
                  </a:lnTo>
                  <a:lnTo>
                    <a:pt x="32956" y="1517"/>
                  </a:lnTo>
                  <a:lnTo>
                    <a:pt x="32478" y="1517"/>
                  </a:lnTo>
                  <a:lnTo>
                    <a:pt x="32478" y="1517"/>
                  </a:lnTo>
                  <a:lnTo>
                    <a:pt x="24737" y="1916"/>
                  </a:lnTo>
                  <a:lnTo>
                    <a:pt x="24737" y="1916"/>
                  </a:lnTo>
                  <a:lnTo>
                    <a:pt x="24179" y="1996"/>
                  </a:lnTo>
                  <a:lnTo>
                    <a:pt x="16997" y="2395"/>
                  </a:lnTo>
                  <a:lnTo>
                    <a:pt x="16997" y="2395"/>
                  </a:lnTo>
                  <a:lnTo>
                    <a:pt x="16359" y="2474"/>
                  </a:lnTo>
                  <a:lnTo>
                    <a:pt x="16359" y="2474"/>
                  </a:lnTo>
                  <a:lnTo>
                    <a:pt x="8778" y="2873"/>
                  </a:lnTo>
                  <a:lnTo>
                    <a:pt x="8778" y="2873"/>
                  </a:lnTo>
                  <a:lnTo>
                    <a:pt x="8060" y="2953"/>
                  </a:lnTo>
                  <a:lnTo>
                    <a:pt x="1597" y="3272"/>
                  </a:lnTo>
                  <a:lnTo>
                    <a:pt x="799" y="3352"/>
                  </a:lnTo>
                  <a:lnTo>
                    <a:pt x="1" y="3113"/>
                  </a:lnTo>
                  <a:lnTo>
                    <a:pt x="799" y="3033"/>
                  </a:lnTo>
                  <a:lnTo>
                    <a:pt x="7262" y="2714"/>
                  </a:lnTo>
                  <a:lnTo>
                    <a:pt x="7262" y="2714"/>
                  </a:lnTo>
                  <a:lnTo>
                    <a:pt x="8060" y="2634"/>
                  </a:lnTo>
                  <a:lnTo>
                    <a:pt x="15720" y="2235"/>
                  </a:lnTo>
                  <a:lnTo>
                    <a:pt x="15720" y="2235"/>
                  </a:lnTo>
                  <a:lnTo>
                    <a:pt x="16359" y="2155"/>
                  </a:lnTo>
                  <a:lnTo>
                    <a:pt x="23700" y="1756"/>
                  </a:lnTo>
                  <a:lnTo>
                    <a:pt x="23700" y="1756"/>
                  </a:lnTo>
                  <a:lnTo>
                    <a:pt x="24259" y="1676"/>
                  </a:lnTo>
                  <a:lnTo>
                    <a:pt x="24259" y="1676"/>
                  </a:lnTo>
                  <a:lnTo>
                    <a:pt x="31919" y="1278"/>
                  </a:lnTo>
                  <a:lnTo>
                    <a:pt x="31919" y="1278"/>
                  </a:lnTo>
                  <a:lnTo>
                    <a:pt x="32478" y="1198"/>
                  </a:lnTo>
                  <a:lnTo>
                    <a:pt x="32478" y="1198"/>
                  </a:lnTo>
                  <a:lnTo>
                    <a:pt x="39101" y="879"/>
                  </a:lnTo>
                  <a:lnTo>
                    <a:pt x="39101" y="879"/>
                  </a:lnTo>
                  <a:lnTo>
                    <a:pt x="39659" y="799"/>
                  </a:lnTo>
                  <a:lnTo>
                    <a:pt x="39659" y="799"/>
                  </a:lnTo>
                  <a:lnTo>
                    <a:pt x="46522" y="400"/>
                  </a:lnTo>
                  <a:lnTo>
                    <a:pt x="47080" y="400"/>
                  </a:lnTo>
                  <a:lnTo>
                    <a:pt x="53384" y="1"/>
                  </a:lnTo>
                  <a:lnTo>
                    <a:pt x="54023" y="1"/>
                  </a:lnTo>
                  <a:lnTo>
                    <a:pt x="54661"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8" name="Google Shape;1088;p50"/>
            <p:cNvSpPr/>
            <p:nvPr/>
          </p:nvSpPr>
          <p:spPr>
            <a:xfrm>
              <a:off x="7304050" y="43985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89" name="Google Shape;1089;p50"/>
            <p:cNvSpPr/>
            <p:nvPr/>
          </p:nvSpPr>
          <p:spPr>
            <a:xfrm>
              <a:off x="5351050" y="3431025"/>
              <a:ext cx="650375" cy="381050"/>
            </a:xfrm>
            <a:custGeom>
              <a:rect b="b" l="l" r="r" t="t"/>
              <a:pathLst>
                <a:path extrusionOk="0" h="15242" w="26015">
                  <a:moveTo>
                    <a:pt x="400" y="0"/>
                  </a:moveTo>
                  <a:lnTo>
                    <a:pt x="160" y="1117"/>
                  </a:lnTo>
                  <a:lnTo>
                    <a:pt x="80" y="2155"/>
                  </a:lnTo>
                  <a:lnTo>
                    <a:pt x="1" y="3192"/>
                  </a:lnTo>
                  <a:lnTo>
                    <a:pt x="80" y="4229"/>
                  </a:lnTo>
                  <a:lnTo>
                    <a:pt x="160" y="5347"/>
                  </a:lnTo>
                  <a:lnTo>
                    <a:pt x="400" y="6384"/>
                  </a:lnTo>
                  <a:lnTo>
                    <a:pt x="639" y="7341"/>
                  </a:lnTo>
                  <a:lnTo>
                    <a:pt x="958" y="8379"/>
                  </a:lnTo>
                  <a:lnTo>
                    <a:pt x="1277" y="9336"/>
                  </a:lnTo>
                  <a:lnTo>
                    <a:pt x="1756" y="10294"/>
                  </a:lnTo>
                  <a:lnTo>
                    <a:pt x="2235" y="11172"/>
                  </a:lnTo>
                  <a:lnTo>
                    <a:pt x="2873" y="12129"/>
                  </a:lnTo>
                  <a:lnTo>
                    <a:pt x="3512" y="12927"/>
                  </a:lnTo>
                  <a:lnTo>
                    <a:pt x="4150" y="13725"/>
                  </a:lnTo>
                  <a:lnTo>
                    <a:pt x="4948" y="14523"/>
                  </a:lnTo>
                  <a:lnTo>
                    <a:pt x="5746" y="15241"/>
                  </a:lnTo>
                  <a:lnTo>
                    <a:pt x="26014" y="15241"/>
                  </a:lnTo>
                  <a:lnTo>
                    <a:pt x="24817" y="13566"/>
                  </a:lnTo>
                  <a:lnTo>
                    <a:pt x="23860" y="11730"/>
                  </a:lnTo>
                  <a:lnTo>
                    <a:pt x="22982" y="9895"/>
                  </a:lnTo>
                  <a:lnTo>
                    <a:pt x="22184" y="8060"/>
                  </a:lnTo>
                  <a:lnTo>
                    <a:pt x="21625" y="6065"/>
                  </a:lnTo>
                  <a:lnTo>
                    <a:pt x="21226" y="4070"/>
                  </a:lnTo>
                  <a:lnTo>
                    <a:pt x="20907" y="2075"/>
                  </a:lnTo>
                  <a:lnTo>
                    <a:pt x="20748"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0" name="Google Shape;1090;p50"/>
            <p:cNvSpPr/>
            <p:nvPr/>
          </p:nvSpPr>
          <p:spPr>
            <a:xfrm>
              <a:off x="5351050" y="3431025"/>
              <a:ext cx="650375" cy="381050"/>
            </a:xfrm>
            <a:custGeom>
              <a:rect b="b" l="l" r="r" t="t"/>
              <a:pathLst>
                <a:path extrusionOk="0" fill="none" h="15242" w="26015">
                  <a:moveTo>
                    <a:pt x="5746" y="15241"/>
                  </a:moveTo>
                  <a:lnTo>
                    <a:pt x="26014" y="15241"/>
                  </a:lnTo>
                  <a:lnTo>
                    <a:pt x="26014" y="15241"/>
                  </a:lnTo>
                  <a:lnTo>
                    <a:pt x="24817" y="13566"/>
                  </a:lnTo>
                  <a:lnTo>
                    <a:pt x="23860" y="11730"/>
                  </a:lnTo>
                  <a:lnTo>
                    <a:pt x="22982" y="9895"/>
                  </a:lnTo>
                  <a:lnTo>
                    <a:pt x="22184" y="8060"/>
                  </a:lnTo>
                  <a:lnTo>
                    <a:pt x="21625" y="6065"/>
                  </a:lnTo>
                  <a:lnTo>
                    <a:pt x="21226" y="4070"/>
                  </a:lnTo>
                  <a:lnTo>
                    <a:pt x="20907" y="2075"/>
                  </a:lnTo>
                  <a:lnTo>
                    <a:pt x="20748" y="0"/>
                  </a:lnTo>
                  <a:lnTo>
                    <a:pt x="400" y="0"/>
                  </a:lnTo>
                  <a:lnTo>
                    <a:pt x="400" y="0"/>
                  </a:lnTo>
                  <a:lnTo>
                    <a:pt x="160" y="1117"/>
                  </a:lnTo>
                  <a:lnTo>
                    <a:pt x="80" y="2155"/>
                  </a:lnTo>
                  <a:lnTo>
                    <a:pt x="1" y="3192"/>
                  </a:lnTo>
                  <a:lnTo>
                    <a:pt x="80" y="4229"/>
                  </a:lnTo>
                  <a:lnTo>
                    <a:pt x="160" y="5347"/>
                  </a:lnTo>
                  <a:lnTo>
                    <a:pt x="400" y="6384"/>
                  </a:lnTo>
                  <a:lnTo>
                    <a:pt x="639" y="7341"/>
                  </a:lnTo>
                  <a:lnTo>
                    <a:pt x="958" y="8379"/>
                  </a:lnTo>
                  <a:lnTo>
                    <a:pt x="1277" y="9336"/>
                  </a:lnTo>
                  <a:lnTo>
                    <a:pt x="1756" y="10294"/>
                  </a:lnTo>
                  <a:lnTo>
                    <a:pt x="2235" y="11172"/>
                  </a:lnTo>
                  <a:lnTo>
                    <a:pt x="2873" y="12129"/>
                  </a:lnTo>
                  <a:lnTo>
                    <a:pt x="3512" y="12927"/>
                  </a:lnTo>
                  <a:lnTo>
                    <a:pt x="4150" y="13725"/>
                  </a:lnTo>
                  <a:lnTo>
                    <a:pt x="4948" y="14523"/>
                  </a:lnTo>
                  <a:lnTo>
                    <a:pt x="5746" y="15241"/>
                  </a:lnTo>
                  <a:lnTo>
                    <a:pt x="5746" y="152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1" name="Google Shape;1091;p50"/>
            <p:cNvSpPr/>
            <p:nvPr/>
          </p:nvSpPr>
          <p:spPr>
            <a:xfrm>
              <a:off x="5494675" y="38120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2" name="Google Shape;1092;p50"/>
            <p:cNvSpPr/>
            <p:nvPr/>
          </p:nvSpPr>
          <p:spPr>
            <a:xfrm>
              <a:off x="5560525" y="3397100"/>
              <a:ext cx="125700" cy="65850"/>
            </a:xfrm>
            <a:custGeom>
              <a:rect b="b" l="l" r="r" t="t"/>
              <a:pathLst>
                <a:path extrusionOk="0" h="2634" w="5028">
                  <a:moveTo>
                    <a:pt x="80" y="1"/>
                  </a:moveTo>
                  <a:lnTo>
                    <a:pt x="0" y="2634"/>
                  </a:lnTo>
                  <a:lnTo>
                    <a:pt x="4788" y="2634"/>
                  </a:lnTo>
                  <a:lnTo>
                    <a:pt x="50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3" name="Google Shape;1093;p50"/>
            <p:cNvSpPr/>
            <p:nvPr/>
          </p:nvSpPr>
          <p:spPr>
            <a:xfrm>
              <a:off x="5560525" y="3397100"/>
              <a:ext cx="125700" cy="65850"/>
            </a:xfrm>
            <a:custGeom>
              <a:rect b="b" l="l" r="r" t="t"/>
              <a:pathLst>
                <a:path extrusionOk="0" fill="none" h="2634" w="5028">
                  <a:moveTo>
                    <a:pt x="80" y="1"/>
                  </a:moveTo>
                  <a:lnTo>
                    <a:pt x="0" y="2634"/>
                  </a:lnTo>
                  <a:lnTo>
                    <a:pt x="4788" y="2634"/>
                  </a:lnTo>
                  <a:lnTo>
                    <a:pt x="5027" y="1"/>
                  </a:lnTo>
                  <a:lnTo>
                    <a:pt x="8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4" name="Google Shape;1094;p50"/>
            <p:cNvSpPr/>
            <p:nvPr/>
          </p:nvSpPr>
          <p:spPr>
            <a:xfrm>
              <a:off x="5562500" y="33971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5" name="Google Shape;1095;p50"/>
            <p:cNvSpPr/>
            <p:nvPr/>
          </p:nvSpPr>
          <p:spPr>
            <a:xfrm>
              <a:off x="6061225" y="3670400"/>
              <a:ext cx="650375" cy="381050"/>
            </a:xfrm>
            <a:custGeom>
              <a:rect b="b" l="l" r="r" t="t"/>
              <a:pathLst>
                <a:path extrusionOk="0" h="15242" w="26015">
                  <a:moveTo>
                    <a:pt x="320" y="1"/>
                  </a:moveTo>
                  <a:lnTo>
                    <a:pt x="161" y="1118"/>
                  </a:lnTo>
                  <a:lnTo>
                    <a:pt x="1" y="2155"/>
                  </a:lnTo>
                  <a:lnTo>
                    <a:pt x="1" y="3193"/>
                  </a:lnTo>
                  <a:lnTo>
                    <a:pt x="1" y="4310"/>
                  </a:lnTo>
                  <a:lnTo>
                    <a:pt x="161" y="5347"/>
                  </a:lnTo>
                  <a:lnTo>
                    <a:pt x="320" y="6384"/>
                  </a:lnTo>
                  <a:lnTo>
                    <a:pt x="560" y="7422"/>
                  </a:lnTo>
                  <a:lnTo>
                    <a:pt x="879" y="8379"/>
                  </a:lnTo>
                  <a:lnTo>
                    <a:pt x="1278" y="9337"/>
                  </a:lnTo>
                  <a:lnTo>
                    <a:pt x="1677" y="10294"/>
                  </a:lnTo>
                  <a:lnTo>
                    <a:pt x="2235" y="11252"/>
                  </a:lnTo>
                  <a:lnTo>
                    <a:pt x="2794" y="12130"/>
                  </a:lnTo>
                  <a:lnTo>
                    <a:pt x="3432" y="12928"/>
                  </a:lnTo>
                  <a:lnTo>
                    <a:pt x="4150" y="13726"/>
                  </a:lnTo>
                  <a:lnTo>
                    <a:pt x="4869" y="14524"/>
                  </a:lnTo>
                  <a:lnTo>
                    <a:pt x="5666" y="15242"/>
                  </a:lnTo>
                  <a:lnTo>
                    <a:pt x="26015" y="15242"/>
                  </a:lnTo>
                  <a:lnTo>
                    <a:pt x="24818" y="13566"/>
                  </a:lnTo>
                  <a:lnTo>
                    <a:pt x="23780" y="11811"/>
                  </a:lnTo>
                  <a:lnTo>
                    <a:pt x="22902" y="9975"/>
                  </a:lnTo>
                  <a:lnTo>
                    <a:pt x="22184" y="8060"/>
                  </a:lnTo>
                  <a:lnTo>
                    <a:pt x="21626" y="6065"/>
                  </a:lnTo>
                  <a:lnTo>
                    <a:pt x="21147" y="4150"/>
                  </a:lnTo>
                  <a:lnTo>
                    <a:pt x="20828" y="2075"/>
                  </a:lnTo>
                  <a:lnTo>
                    <a:pt x="20748" y="1"/>
                  </a:lnTo>
                  <a:close/>
                </a:path>
              </a:pathLst>
            </a:custGeom>
            <a:solidFill>
              <a:srgbClr val="BAC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6" name="Google Shape;1096;p50"/>
            <p:cNvSpPr/>
            <p:nvPr/>
          </p:nvSpPr>
          <p:spPr>
            <a:xfrm>
              <a:off x="6061225" y="3670400"/>
              <a:ext cx="650375" cy="381050"/>
            </a:xfrm>
            <a:custGeom>
              <a:rect b="b" l="l" r="r" t="t"/>
              <a:pathLst>
                <a:path extrusionOk="0" fill="none" h="15242" w="26015">
                  <a:moveTo>
                    <a:pt x="5666" y="15242"/>
                  </a:moveTo>
                  <a:lnTo>
                    <a:pt x="26015" y="15242"/>
                  </a:lnTo>
                  <a:lnTo>
                    <a:pt x="26015" y="15242"/>
                  </a:lnTo>
                  <a:lnTo>
                    <a:pt x="24818" y="13566"/>
                  </a:lnTo>
                  <a:lnTo>
                    <a:pt x="23780" y="11811"/>
                  </a:lnTo>
                  <a:lnTo>
                    <a:pt x="22902" y="9975"/>
                  </a:lnTo>
                  <a:lnTo>
                    <a:pt x="22184" y="8060"/>
                  </a:lnTo>
                  <a:lnTo>
                    <a:pt x="21626" y="6065"/>
                  </a:lnTo>
                  <a:lnTo>
                    <a:pt x="21147" y="4150"/>
                  </a:lnTo>
                  <a:lnTo>
                    <a:pt x="20828" y="2075"/>
                  </a:lnTo>
                  <a:lnTo>
                    <a:pt x="20748" y="1"/>
                  </a:lnTo>
                  <a:lnTo>
                    <a:pt x="320" y="1"/>
                  </a:lnTo>
                  <a:lnTo>
                    <a:pt x="320" y="1"/>
                  </a:lnTo>
                  <a:lnTo>
                    <a:pt x="161" y="1118"/>
                  </a:lnTo>
                  <a:lnTo>
                    <a:pt x="1" y="2155"/>
                  </a:lnTo>
                  <a:lnTo>
                    <a:pt x="1" y="3193"/>
                  </a:lnTo>
                  <a:lnTo>
                    <a:pt x="1" y="4310"/>
                  </a:lnTo>
                  <a:lnTo>
                    <a:pt x="161" y="5347"/>
                  </a:lnTo>
                  <a:lnTo>
                    <a:pt x="320" y="6384"/>
                  </a:lnTo>
                  <a:lnTo>
                    <a:pt x="560" y="7422"/>
                  </a:lnTo>
                  <a:lnTo>
                    <a:pt x="879" y="8379"/>
                  </a:lnTo>
                  <a:lnTo>
                    <a:pt x="1278" y="9337"/>
                  </a:lnTo>
                  <a:lnTo>
                    <a:pt x="1677" y="10294"/>
                  </a:lnTo>
                  <a:lnTo>
                    <a:pt x="2235" y="11252"/>
                  </a:lnTo>
                  <a:lnTo>
                    <a:pt x="2794" y="12130"/>
                  </a:lnTo>
                  <a:lnTo>
                    <a:pt x="3432" y="12928"/>
                  </a:lnTo>
                  <a:lnTo>
                    <a:pt x="4150" y="13726"/>
                  </a:lnTo>
                  <a:lnTo>
                    <a:pt x="4869" y="14524"/>
                  </a:lnTo>
                  <a:lnTo>
                    <a:pt x="5666" y="15242"/>
                  </a:lnTo>
                  <a:lnTo>
                    <a:pt x="5666" y="152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7" name="Google Shape;1097;p50"/>
            <p:cNvSpPr/>
            <p:nvPr/>
          </p:nvSpPr>
          <p:spPr>
            <a:xfrm>
              <a:off x="6202875" y="405142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8" name="Google Shape;1098;p50"/>
            <p:cNvSpPr/>
            <p:nvPr/>
          </p:nvSpPr>
          <p:spPr>
            <a:xfrm>
              <a:off x="6268700" y="3636500"/>
              <a:ext cx="125700" cy="65850"/>
            </a:xfrm>
            <a:custGeom>
              <a:rect b="b" l="l" r="r" t="t"/>
              <a:pathLst>
                <a:path extrusionOk="0" h="2634" w="5028">
                  <a:moveTo>
                    <a:pt x="81" y="0"/>
                  </a:moveTo>
                  <a:lnTo>
                    <a:pt x="1" y="2633"/>
                  </a:lnTo>
                  <a:lnTo>
                    <a:pt x="4868" y="2633"/>
                  </a:lnTo>
                  <a:lnTo>
                    <a:pt x="50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099" name="Google Shape;1099;p50"/>
            <p:cNvSpPr/>
            <p:nvPr/>
          </p:nvSpPr>
          <p:spPr>
            <a:xfrm>
              <a:off x="6268700" y="3636500"/>
              <a:ext cx="125700" cy="65850"/>
            </a:xfrm>
            <a:custGeom>
              <a:rect b="b" l="l" r="r" t="t"/>
              <a:pathLst>
                <a:path extrusionOk="0" fill="none" h="2634" w="5028">
                  <a:moveTo>
                    <a:pt x="81" y="0"/>
                  </a:moveTo>
                  <a:lnTo>
                    <a:pt x="1" y="2633"/>
                  </a:lnTo>
                  <a:lnTo>
                    <a:pt x="4868" y="2633"/>
                  </a:lnTo>
                  <a:lnTo>
                    <a:pt x="5028" y="0"/>
                  </a:lnTo>
                  <a:lnTo>
                    <a:pt x="8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0" name="Google Shape;1100;p50"/>
            <p:cNvSpPr/>
            <p:nvPr/>
          </p:nvSpPr>
          <p:spPr>
            <a:xfrm>
              <a:off x="6270700" y="36365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1" name="Google Shape;1101;p50"/>
            <p:cNvSpPr/>
            <p:nvPr/>
          </p:nvSpPr>
          <p:spPr>
            <a:xfrm>
              <a:off x="5249300" y="1769275"/>
              <a:ext cx="831900" cy="831900"/>
            </a:xfrm>
            <a:custGeom>
              <a:rect b="b" l="l" r="r" t="t"/>
              <a:pathLst>
                <a:path extrusionOk="0" h="33276" w="33276">
                  <a:moveTo>
                    <a:pt x="16120" y="0"/>
                  </a:moveTo>
                  <a:lnTo>
                    <a:pt x="14524" y="80"/>
                  </a:lnTo>
                  <a:lnTo>
                    <a:pt x="12928" y="399"/>
                  </a:lnTo>
                  <a:lnTo>
                    <a:pt x="11412" y="798"/>
                  </a:lnTo>
                  <a:lnTo>
                    <a:pt x="9896" y="1357"/>
                  </a:lnTo>
                  <a:lnTo>
                    <a:pt x="8459" y="2075"/>
                  </a:lnTo>
                  <a:lnTo>
                    <a:pt x="7103" y="2953"/>
                  </a:lnTo>
                  <a:lnTo>
                    <a:pt x="5906" y="3910"/>
                  </a:lnTo>
                  <a:lnTo>
                    <a:pt x="4709" y="5028"/>
                  </a:lnTo>
                  <a:lnTo>
                    <a:pt x="3592" y="6225"/>
                  </a:lnTo>
                  <a:lnTo>
                    <a:pt x="2634" y="7581"/>
                  </a:lnTo>
                  <a:lnTo>
                    <a:pt x="1836" y="9017"/>
                  </a:lnTo>
                  <a:lnTo>
                    <a:pt x="1118" y="10613"/>
                  </a:lnTo>
                  <a:lnTo>
                    <a:pt x="560" y="12209"/>
                  </a:lnTo>
                  <a:lnTo>
                    <a:pt x="240" y="13805"/>
                  </a:lnTo>
                  <a:lnTo>
                    <a:pt x="1" y="15481"/>
                  </a:lnTo>
                  <a:lnTo>
                    <a:pt x="1" y="17077"/>
                  </a:lnTo>
                  <a:lnTo>
                    <a:pt x="161" y="18752"/>
                  </a:lnTo>
                  <a:lnTo>
                    <a:pt x="400" y="20269"/>
                  </a:lnTo>
                  <a:lnTo>
                    <a:pt x="879" y="21864"/>
                  </a:lnTo>
                  <a:lnTo>
                    <a:pt x="1437" y="23301"/>
                  </a:lnTo>
                  <a:lnTo>
                    <a:pt x="2155" y="24737"/>
                  </a:lnTo>
                  <a:lnTo>
                    <a:pt x="2953" y="26094"/>
                  </a:lnTo>
                  <a:lnTo>
                    <a:pt x="3991" y="27370"/>
                  </a:lnTo>
                  <a:lnTo>
                    <a:pt x="5028" y="28567"/>
                  </a:lnTo>
                  <a:lnTo>
                    <a:pt x="6305" y="29605"/>
                  </a:lnTo>
                  <a:lnTo>
                    <a:pt x="7661" y="30562"/>
                  </a:lnTo>
                  <a:lnTo>
                    <a:pt x="9098" y="31440"/>
                  </a:lnTo>
                  <a:lnTo>
                    <a:pt x="10614" y="32158"/>
                  </a:lnTo>
                  <a:lnTo>
                    <a:pt x="12210" y="32637"/>
                  </a:lnTo>
                  <a:lnTo>
                    <a:pt x="13885" y="33036"/>
                  </a:lnTo>
                  <a:lnTo>
                    <a:pt x="15481" y="33195"/>
                  </a:lnTo>
                  <a:lnTo>
                    <a:pt x="17157" y="33275"/>
                  </a:lnTo>
                  <a:lnTo>
                    <a:pt x="18753" y="33116"/>
                  </a:lnTo>
                  <a:lnTo>
                    <a:pt x="20349" y="32796"/>
                  </a:lnTo>
                  <a:lnTo>
                    <a:pt x="21865" y="32398"/>
                  </a:lnTo>
                  <a:lnTo>
                    <a:pt x="23381" y="31839"/>
                  </a:lnTo>
                  <a:lnTo>
                    <a:pt x="24818" y="31121"/>
                  </a:lnTo>
                  <a:lnTo>
                    <a:pt x="26174" y="30243"/>
                  </a:lnTo>
                  <a:lnTo>
                    <a:pt x="27451" y="29285"/>
                  </a:lnTo>
                  <a:lnTo>
                    <a:pt x="28568" y="28168"/>
                  </a:lnTo>
                  <a:lnTo>
                    <a:pt x="29685" y="26971"/>
                  </a:lnTo>
                  <a:lnTo>
                    <a:pt x="30643" y="25615"/>
                  </a:lnTo>
                  <a:lnTo>
                    <a:pt x="31441" y="24179"/>
                  </a:lnTo>
                  <a:lnTo>
                    <a:pt x="32159" y="22583"/>
                  </a:lnTo>
                  <a:lnTo>
                    <a:pt x="32717" y="20987"/>
                  </a:lnTo>
                  <a:lnTo>
                    <a:pt x="33037" y="19391"/>
                  </a:lnTo>
                  <a:lnTo>
                    <a:pt x="33276" y="17715"/>
                  </a:lnTo>
                  <a:lnTo>
                    <a:pt x="33276" y="16119"/>
                  </a:lnTo>
                  <a:lnTo>
                    <a:pt x="33116" y="14523"/>
                  </a:lnTo>
                  <a:lnTo>
                    <a:pt x="32877" y="12927"/>
                  </a:lnTo>
                  <a:lnTo>
                    <a:pt x="32398" y="11411"/>
                  </a:lnTo>
                  <a:lnTo>
                    <a:pt x="31840" y="9895"/>
                  </a:lnTo>
                  <a:lnTo>
                    <a:pt x="31121" y="8459"/>
                  </a:lnTo>
                  <a:lnTo>
                    <a:pt x="30323" y="7102"/>
                  </a:lnTo>
                  <a:lnTo>
                    <a:pt x="29286" y="5826"/>
                  </a:lnTo>
                  <a:lnTo>
                    <a:pt x="28249" y="4629"/>
                  </a:lnTo>
                  <a:lnTo>
                    <a:pt x="26972" y="3591"/>
                  </a:lnTo>
                  <a:lnTo>
                    <a:pt x="25695" y="2634"/>
                  </a:lnTo>
                  <a:lnTo>
                    <a:pt x="24179" y="1756"/>
                  </a:lnTo>
                  <a:lnTo>
                    <a:pt x="22663" y="1118"/>
                  </a:lnTo>
                  <a:lnTo>
                    <a:pt x="21067" y="559"/>
                  </a:lnTo>
                  <a:lnTo>
                    <a:pt x="19391" y="160"/>
                  </a:lnTo>
                  <a:lnTo>
                    <a:pt x="17795"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2" name="Google Shape;1102;p50"/>
            <p:cNvSpPr/>
            <p:nvPr/>
          </p:nvSpPr>
          <p:spPr>
            <a:xfrm>
              <a:off x="5249300" y="1769275"/>
              <a:ext cx="831900" cy="831900"/>
            </a:xfrm>
            <a:custGeom>
              <a:rect b="b" l="l" r="r" t="t"/>
              <a:pathLst>
                <a:path extrusionOk="0" fill="none" h="33276" w="33276">
                  <a:moveTo>
                    <a:pt x="22663" y="1118"/>
                  </a:moveTo>
                  <a:lnTo>
                    <a:pt x="22663" y="1118"/>
                  </a:lnTo>
                  <a:lnTo>
                    <a:pt x="24179" y="1756"/>
                  </a:lnTo>
                  <a:lnTo>
                    <a:pt x="25695" y="2634"/>
                  </a:lnTo>
                  <a:lnTo>
                    <a:pt x="26972" y="3591"/>
                  </a:lnTo>
                  <a:lnTo>
                    <a:pt x="28249" y="4629"/>
                  </a:lnTo>
                  <a:lnTo>
                    <a:pt x="29286" y="5826"/>
                  </a:lnTo>
                  <a:lnTo>
                    <a:pt x="30323" y="7102"/>
                  </a:lnTo>
                  <a:lnTo>
                    <a:pt x="31121" y="8459"/>
                  </a:lnTo>
                  <a:lnTo>
                    <a:pt x="31840" y="9895"/>
                  </a:lnTo>
                  <a:lnTo>
                    <a:pt x="32398" y="11411"/>
                  </a:lnTo>
                  <a:lnTo>
                    <a:pt x="32877" y="12927"/>
                  </a:lnTo>
                  <a:lnTo>
                    <a:pt x="33116" y="14523"/>
                  </a:lnTo>
                  <a:lnTo>
                    <a:pt x="33276" y="16119"/>
                  </a:lnTo>
                  <a:lnTo>
                    <a:pt x="33276" y="17715"/>
                  </a:lnTo>
                  <a:lnTo>
                    <a:pt x="33037" y="19391"/>
                  </a:lnTo>
                  <a:lnTo>
                    <a:pt x="32717" y="20987"/>
                  </a:lnTo>
                  <a:lnTo>
                    <a:pt x="32159" y="22583"/>
                  </a:lnTo>
                  <a:lnTo>
                    <a:pt x="32159" y="22583"/>
                  </a:lnTo>
                  <a:lnTo>
                    <a:pt x="31441" y="24179"/>
                  </a:lnTo>
                  <a:lnTo>
                    <a:pt x="30643" y="25615"/>
                  </a:lnTo>
                  <a:lnTo>
                    <a:pt x="29685" y="26971"/>
                  </a:lnTo>
                  <a:lnTo>
                    <a:pt x="28568" y="28168"/>
                  </a:lnTo>
                  <a:lnTo>
                    <a:pt x="27451" y="29285"/>
                  </a:lnTo>
                  <a:lnTo>
                    <a:pt x="26174" y="30243"/>
                  </a:lnTo>
                  <a:lnTo>
                    <a:pt x="24818" y="31121"/>
                  </a:lnTo>
                  <a:lnTo>
                    <a:pt x="23381" y="31839"/>
                  </a:lnTo>
                  <a:lnTo>
                    <a:pt x="21865" y="32398"/>
                  </a:lnTo>
                  <a:lnTo>
                    <a:pt x="20349" y="32796"/>
                  </a:lnTo>
                  <a:lnTo>
                    <a:pt x="18753" y="33116"/>
                  </a:lnTo>
                  <a:lnTo>
                    <a:pt x="17157" y="33275"/>
                  </a:lnTo>
                  <a:lnTo>
                    <a:pt x="15481" y="33195"/>
                  </a:lnTo>
                  <a:lnTo>
                    <a:pt x="13885" y="33036"/>
                  </a:lnTo>
                  <a:lnTo>
                    <a:pt x="12210" y="32637"/>
                  </a:lnTo>
                  <a:lnTo>
                    <a:pt x="10614" y="32158"/>
                  </a:lnTo>
                  <a:lnTo>
                    <a:pt x="10614" y="32158"/>
                  </a:lnTo>
                  <a:lnTo>
                    <a:pt x="9098" y="31440"/>
                  </a:lnTo>
                  <a:lnTo>
                    <a:pt x="7661" y="30562"/>
                  </a:lnTo>
                  <a:lnTo>
                    <a:pt x="6305" y="29605"/>
                  </a:lnTo>
                  <a:lnTo>
                    <a:pt x="5028" y="28567"/>
                  </a:lnTo>
                  <a:lnTo>
                    <a:pt x="3991" y="27370"/>
                  </a:lnTo>
                  <a:lnTo>
                    <a:pt x="2953" y="26094"/>
                  </a:lnTo>
                  <a:lnTo>
                    <a:pt x="2155" y="24737"/>
                  </a:lnTo>
                  <a:lnTo>
                    <a:pt x="1437" y="23301"/>
                  </a:lnTo>
                  <a:lnTo>
                    <a:pt x="879" y="21864"/>
                  </a:lnTo>
                  <a:lnTo>
                    <a:pt x="400" y="20269"/>
                  </a:lnTo>
                  <a:lnTo>
                    <a:pt x="161" y="18752"/>
                  </a:lnTo>
                  <a:lnTo>
                    <a:pt x="1" y="17077"/>
                  </a:lnTo>
                  <a:lnTo>
                    <a:pt x="1" y="15481"/>
                  </a:lnTo>
                  <a:lnTo>
                    <a:pt x="240" y="13805"/>
                  </a:lnTo>
                  <a:lnTo>
                    <a:pt x="560" y="12209"/>
                  </a:lnTo>
                  <a:lnTo>
                    <a:pt x="1118" y="10613"/>
                  </a:lnTo>
                  <a:lnTo>
                    <a:pt x="1118" y="10613"/>
                  </a:lnTo>
                  <a:lnTo>
                    <a:pt x="1836" y="9017"/>
                  </a:lnTo>
                  <a:lnTo>
                    <a:pt x="2634" y="7581"/>
                  </a:lnTo>
                  <a:lnTo>
                    <a:pt x="3592" y="6225"/>
                  </a:lnTo>
                  <a:lnTo>
                    <a:pt x="4709" y="5028"/>
                  </a:lnTo>
                  <a:lnTo>
                    <a:pt x="5906" y="3910"/>
                  </a:lnTo>
                  <a:lnTo>
                    <a:pt x="7103" y="2953"/>
                  </a:lnTo>
                  <a:lnTo>
                    <a:pt x="8459" y="2075"/>
                  </a:lnTo>
                  <a:lnTo>
                    <a:pt x="9896" y="1357"/>
                  </a:lnTo>
                  <a:lnTo>
                    <a:pt x="11412" y="798"/>
                  </a:lnTo>
                  <a:lnTo>
                    <a:pt x="12928" y="399"/>
                  </a:lnTo>
                  <a:lnTo>
                    <a:pt x="14524" y="80"/>
                  </a:lnTo>
                  <a:lnTo>
                    <a:pt x="16120" y="0"/>
                  </a:lnTo>
                  <a:lnTo>
                    <a:pt x="17795" y="0"/>
                  </a:lnTo>
                  <a:lnTo>
                    <a:pt x="19391" y="160"/>
                  </a:lnTo>
                  <a:lnTo>
                    <a:pt x="21067" y="559"/>
                  </a:lnTo>
                  <a:lnTo>
                    <a:pt x="22663" y="1118"/>
                  </a:lnTo>
                  <a:lnTo>
                    <a:pt x="22663" y="11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3" name="Google Shape;1103;p50"/>
            <p:cNvSpPr/>
            <p:nvPr/>
          </p:nvSpPr>
          <p:spPr>
            <a:xfrm>
              <a:off x="5815875" y="17972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4" name="Google Shape;1104;p50"/>
            <p:cNvSpPr/>
            <p:nvPr/>
          </p:nvSpPr>
          <p:spPr>
            <a:xfrm>
              <a:off x="5289200" y="1769275"/>
              <a:ext cx="831900" cy="831900"/>
            </a:xfrm>
            <a:custGeom>
              <a:rect b="b" l="l" r="r" t="t"/>
              <a:pathLst>
                <a:path extrusionOk="0" h="33276" w="33276">
                  <a:moveTo>
                    <a:pt x="15402" y="0"/>
                  </a:moveTo>
                  <a:lnTo>
                    <a:pt x="13806" y="240"/>
                  </a:lnTo>
                  <a:lnTo>
                    <a:pt x="12210" y="559"/>
                  </a:lnTo>
                  <a:lnTo>
                    <a:pt x="10694" y="1038"/>
                  </a:lnTo>
                  <a:lnTo>
                    <a:pt x="9177" y="1756"/>
                  </a:lnTo>
                  <a:lnTo>
                    <a:pt x="7821" y="2474"/>
                  </a:lnTo>
                  <a:lnTo>
                    <a:pt x="6544" y="3432"/>
                  </a:lnTo>
                  <a:lnTo>
                    <a:pt x="5267" y="4469"/>
                  </a:lnTo>
                  <a:lnTo>
                    <a:pt x="4150" y="5586"/>
                  </a:lnTo>
                  <a:lnTo>
                    <a:pt x="3193" y="6863"/>
                  </a:lnTo>
                  <a:lnTo>
                    <a:pt x="2235" y="8219"/>
                  </a:lnTo>
                  <a:lnTo>
                    <a:pt x="1517" y="9656"/>
                  </a:lnTo>
                  <a:lnTo>
                    <a:pt x="879" y="11252"/>
                  </a:lnTo>
                  <a:lnTo>
                    <a:pt x="400" y="12848"/>
                  </a:lnTo>
                  <a:lnTo>
                    <a:pt x="160" y="14523"/>
                  </a:lnTo>
                  <a:lnTo>
                    <a:pt x="1" y="16199"/>
                  </a:lnTo>
                  <a:lnTo>
                    <a:pt x="81" y="17875"/>
                  </a:lnTo>
                  <a:lnTo>
                    <a:pt x="240" y="19471"/>
                  </a:lnTo>
                  <a:lnTo>
                    <a:pt x="639" y="21067"/>
                  </a:lnTo>
                  <a:lnTo>
                    <a:pt x="1118" y="22583"/>
                  </a:lnTo>
                  <a:lnTo>
                    <a:pt x="1756" y="24019"/>
                  </a:lnTo>
                  <a:lnTo>
                    <a:pt x="2554" y="25455"/>
                  </a:lnTo>
                  <a:lnTo>
                    <a:pt x="3432" y="26732"/>
                  </a:lnTo>
                  <a:lnTo>
                    <a:pt x="4469" y="27929"/>
                  </a:lnTo>
                  <a:lnTo>
                    <a:pt x="5666" y="29126"/>
                  </a:lnTo>
                  <a:lnTo>
                    <a:pt x="6863" y="30083"/>
                  </a:lnTo>
                  <a:lnTo>
                    <a:pt x="8300" y="30961"/>
                  </a:lnTo>
                  <a:lnTo>
                    <a:pt x="9736" y="31759"/>
                  </a:lnTo>
                  <a:lnTo>
                    <a:pt x="11252" y="32318"/>
                  </a:lnTo>
                  <a:lnTo>
                    <a:pt x="12928" y="32796"/>
                  </a:lnTo>
                  <a:lnTo>
                    <a:pt x="14604" y="33116"/>
                  </a:lnTo>
                  <a:lnTo>
                    <a:pt x="16279" y="33275"/>
                  </a:lnTo>
                  <a:lnTo>
                    <a:pt x="17875" y="33195"/>
                  </a:lnTo>
                  <a:lnTo>
                    <a:pt x="19551" y="33036"/>
                  </a:lnTo>
                  <a:lnTo>
                    <a:pt x="21067" y="32637"/>
                  </a:lnTo>
                  <a:lnTo>
                    <a:pt x="22583" y="32158"/>
                  </a:lnTo>
                  <a:lnTo>
                    <a:pt x="24099" y="31520"/>
                  </a:lnTo>
                  <a:lnTo>
                    <a:pt x="25456" y="30722"/>
                  </a:lnTo>
                  <a:lnTo>
                    <a:pt x="26812" y="29764"/>
                  </a:lnTo>
                  <a:lnTo>
                    <a:pt x="28009" y="28727"/>
                  </a:lnTo>
                  <a:lnTo>
                    <a:pt x="29126" y="27610"/>
                  </a:lnTo>
                  <a:lnTo>
                    <a:pt x="30164" y="26333"/>
                  </a:lnTo>
                  <a:lnTo>
                    <a:pt x="31042" y="24977"/>
                  </a:lnTo>
                  <a:lnTo>
                    <a:pt x="31760" y="23540"/>
                  </a:lnTo>
                  <a:lnTo>
                    <a:pt x="32398" y="21944"/>
                  </a:lnTo>
                  <a:lnTo>
                    <a:pt x="32877" y="20348"/>
                  </a:lnTo>
                  <a:lnTo>
                    <a:pt x="33196" y="18673"/>
                  </a:lnTo>
                  <a:lnTo>
                    <a:pt x="33276" y="16997"/>
                  </a:lnTo>
                  <a:lnTo>
                    <a:pt x="33276" y="15321"/>
                  </a:lnTo>
                  <a:lnTo>
                    <a:pt x="33036" y="13725"/>
                  </a:lnTo>
                  <a:lnTo>
                    <a:pt x="32717" y="12129"/>
                  </a:lnTo>
                  <a:lnTo>
                    <a:pt x="32159" y="10613"/>
                  </a:lnTo>
                  <a:lnTo>
                    <a:pt x="31520" y="9177"/>
                  </a:lnTo>
                  <a:lnTo>
                    <a:pt x="30722" y="7741"/>
                  </a:lnTo>
                  <a:lnTo>
                    <a:pt x="29845" y="6464"/>
                  </a:lnTo>
                  <a:lnTo>
                    <a:pt x="28807" y="5267"/>
                  </a:lnTo>
                  <a:lnTo>
                    <a:pt x="27690" y="4150"/>
                  </a:lnTo>
                  <a:lnTo>
                    <a:pt x="26413" y="3112"/>
                  </a:lnTo>
                  <a:lnTo>
                    <a:pt x="25057" y="2235"/>
                  </a:lnTo>
                  <a:lnTo>
                    <a:pt x="23541" y="1437"/>
                  </a:lnTo>
                  <a:lnTo>
                    <a:pt x="22025" y="878"/>
                  </a:lnTo>
                  <a:lnTo>
                    <a:pt x="20349" y="399"/>
                  </a:lnTo>
                  <a:lnTo>
                    <a:pt x="18673" y="80"/>
                  </a:lnTo>
                  <a:lnTo>
                    <a:pt x="16997"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5" name="Google Shape;1105;p50"/>
            <p:cNvSpPr/>
            <p:nvPr/>
          </p:nvSpPr>
          <p:spPr>
            <a:xfrm>
              <a:off x="5289200" y="1769275"/>
              <a:ext cx="831900" cy="831900"/>
            </a:xfrm>
            <a:custGeom>
              <a:rect b="b" l="l" r="r" t="t"/>
              <a:pathLst>
                <a:path extrusionOk="0" fill="none" h="33276" w="33276">
                  <a:moveTo>
                    <a:pt x="20349" y="399"/>
                  </a:moveTo>
                  <a:lnTo>
                    <a:pt x="20349" y="399"/>
                  </a:lnTo>
                  <a:lnTo>
                    <a:pt x="22025" y="878"/>
                  </a:lnTo>
                  <a:lnTo>
                    <a:pt x="23541" y="1437"/>
                  </a:lnTo>
                  <a:lnTo>
                    <a:pt x="25057" y="2235"/>
                  </a:lnTo>
                  <a:lnTo>
                    <a:pt x="26413" y="3112"/>
                  </a:lnTo>
                  <a:lnTo>
                    <a:pt x="27690" y="4150"/>
                  </a:lnTo>
                  <a:lnTo>
                    <a:pt x="28807" y="5267"/>
                  </a:lnTo>
                  <a:lnTo>
                    <a:pt x="29845" y="6464"/>
                  </a:lnTo>
                  <a:lnTo>
                    <a:pt x="30722" y="7741"/>
                  </a:lnTo>
                  <a:lnTo>
                    <a:pt x="31520" y="9177"/>
                  </a:lnTo>
                  <a:lnTo>
                    <a:pt x="32159" y="10613"/>
                  </a:lnTo>
                  <a:lnTo>
                    <a:pt x="32717" y="12129"/>
                  </a:lnTo>
                  <a:lnTo>
                    <a:pt x="33036" y="13725"/>
                  </a:lnTo>
                  <a:lnTo>
                    <a:pt x="33276" y="15321"/>
                  </a:lnTo>
                  <a:lnTo>
                    <a:pt x="33276" y="16997"/>
                  </a:lnTo>
                  <a:lnTo>
                    <a:pt x="33196" y="18673"/>
                  </a:lnTo>
                  <a:lnTo>
                    <a:pt x="32877" y="20348"/>
                  </a:lnTo>
                  <a:lnTo>
                    <a:pt x="32877" y="20348"/>
                  </a:lnTo>
                  <a:lnTo>
                    <a:pt x="32398" y="21944"/>
                  </a:lnTo>
                  <a:lnTo>
                    <a:pt x="31760" y="23540"/>
                  </a:lnTo>
                  <a:lnTo>
                    <a:pt x="31042" y="24977"/>
                  </a:lnTo>
                  <a:lnTo>
                    <a:pt x="30164" y="26333"/>
                  </a:lnTo>
                  <a:lnTo>
                    <a:pt x="29126" y="27610"/>
                  </a:lnTo>
                  <a:lnTo>
                    <a:pt x="28009" y="28727"/>
                  </a:lnTo>
                  <a:lnTo>
                    <a:pt x="26812" y="29764"/>
                  </a:lnTo>
                  <a:lnTo>
                    <a:pt x="25456" y="30722"/>
                  </a:lnTo>
                  <a:lnTo>
                    <a:pt x="24099" y="31520"/>
                  </a:lnTo>
                  <a:lnTo>
                    <a:pt x="22583" y="32158"/>
                  </a:lnTo>
                  <a:lnTo>
                    <a:pt x="21067" y="32637"/>
                  </a:lnTo>
                  <a:lnTo>
                    <a:pt x="19551" y="33036"/>
                  </a:lnTo>
                  <a:lnTo>
                    <a:pt x="17875" y="33195"/>
                  </a:lnTo>
                  <a:lnTo>
                    <a:pt x="16279" y="33275"/>
                  </a:lnTo>
                  <a:lnTo>
                    <a:pt x="14604" y="33116"/>
                  </a:lnTo>
                  <a:lnTo>
                    <a:pt x="12928" y="32796"/>
                  </a:lnTo>
                  <a:lnTo>
                    <a:pt x="12928" y="32796"/>
                  </a:lnTo>
                  <a:lnTo>
                    <a:pt x="11252" y="32318"/>
                  </a:lnTo>
                  <a:lnTo>
                    <a:pt x="9736" y="31759"/>
                  </a:lnTo>
                  <a:lnTo>
                    <a:pt x="8300" y="30961"/>
                  </a:lnTo>
                  <a:lnTo>
                    <a:pt x="6863" y="30083"/>
                  </a:lnTo>
                  <a:lnTo>
                    <a:pt x="5666" y="29126"/>
                  </a:lnTo>
                  <a:lnTo>
                    <a:pt x="4469" y="27929"/>
                  </a:lnTo>
                  <a:lnTo>
                    <a:pt x="3432" y="26732"/>
                  </a:lnTo>
                  <a:lnTo>
                    <a:pt x="2554" y="25455"/>
                  </a:lnTo>
                  <a:lnTo>
                    <a:pt x="1756" y="24019"/>
                  </a:lnTo>
                  <a:lnTo>
                    <a:pt x="1118" y="22583"/>
                  </a:lnTo>
                  <a:lnTo>
                    <a:pt x="639" y="21067"/>
                  </a:lnTo>
                  <a:lnTo>
                    <a:pt x="240" y="19471"/>
                  </a:lnTo>
                  <a:lnTo>
                    <a:pt x="81" y="17875"/>
                  </a:lnTo>
                  <a:lnTo>
                    <a:pt x="1" y="16199"/>
                  </a:lnTo>
                  <a:lnTo>
                    <a:pt x="160" y="14523"/>
                  </a:lnTo>
                  <a:lnTo>
                    <a:pt x="400" y="12848"/>
                  </a:lnTo>
                  <a:lnTo>
                    <a:pt x="400" y="12848"/>
                  </a:lnTo>
                  <a:lnTo>
                    <a:pt x="879" y="11252"/>
                  </a:lnTo>
                  <a:lnTo>
                    <a:pt x="1517" y="9656"/>
                  </a:lnTo>
                  <a:lnTo>
                    <a:pt x="2235" y="8219"/>
                  </a:lnTo>
                  <a:lnTo>
                    <a:pt x="3193" y="6863"/>
                  </a:lnTo>
                  <a:lnTo>
                    <a:pt x="4150" y="5586"/>
                  </a:lnTo>
                  <a:lnTo>
                    <a:pt x="5267" y="4469"/>
                  </a:lnTo>
                  <a:lnTo>
                    <a:pt x="6544" y="3432"/>
                  </a:lnTo>
                  <a:lnTo>
                    <a:pt x="7821" y="2474"/>
                  </a:lnTo>
                  <a:lnTo>
                    <a:pt x="9177" y="1756"/>
                  </a:lnTo>
                  <a:lnTo>
                    <a:pt x="10694" y="1038"/>
                  </a:lnTo>
                  <a:lnTo>
                    <a:pt x="12210" y="559"/>
                  </a:lnTo>
                  <a:lnTo>
                    <a:pt x="13806" y="240"/>
                  </a:lnTo>
                  <a:lnTo>
                    <a:pt x="15402" y="0"/>
                  </a:lnTo>
                  <a:lnTo>
                    <a:pt x="16997" y="0"/>
                  </a:lnTo>
                  <a:lnTo>
                    <a:pt x="18673" y="80"/>
                  </a:lnTo>
                  <a:lnTo>
                    <a:pt x="20349" y="399"/>
                  </a:lnTo>
                  <a:lnTo>
                    <a:pt x="20349" y="3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6" name="Google Shape;1106;p50"/>
            <p:cNvSpPr/>
            <p:nvPr/>
          </p:nvSpPr>
          <p:spPr>
            <a:xfrm>
              <a:off x="5797900" y="17792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7" name="Google Shape;1107;p50"/>
            <p:cNvSpPr/>
            <p:nvPr/>
          </p:nvSpPr>
          <p:spPr>
            <a:xfrm>
              <a:off x="5347050" y="1827125"/>
              <a:ext cx="716200" cy="369075"/>
            </a:xfrm>
            <a:custGeom>
              <a:rect b="b" l="l" r="r" t="t"/>
              <a:pathLst>
                <a:path extrusionOk="0" h="14763" w="28648">
                  <a:moveTo>
                    <a:pt x="14364" y="1"/>
                  </a:moveTo>
                  <a:lnTo>
                    <a:pt x="12848" y="80"/>
                  </a:lnTo>
                  <a:lnTo>
                    <a:pt x="11412" y="240"/>
                  </a:lnTo>
                  <a:lnTo>
                    <a:pt x="10055" y="639"/>
                  </a:lnTo>
                  <a:lnTo>
                    <a:pt x="8779" y="1118"/>
                  </a:lnTo>
                  <a:lnTo>
                    <a:pt x="7502" y="1676"/>
                  </a:lnTo>
                  <a:lnTo>
                    <a:pt x="6305" y="2394"/>
                  </a:lnTo>
                  <a:lnTo>
                    <a:pt x="5188" y="3272"/>
                  </a:lnTo>
                  <a:lnTo>
                    <a:pt x="4230" y="4150"/>
                  </a:lnTo>
                  <a:lnTo>
                    <a:pt x="3273" y="5187"/>
                  </a:lnTo>
                  <a:lnTo>
                    <a:pt x="2475" y="6304"/>
                  </a:lnTo>
                  <a:lnTo>
                    <a:pt x="1756" y="7501"/>
                  </a:lnTo>
                  <a:lnTo>
                    <a:pt x="1118" y="8698"/>
                  </a:lnTo>
                  <a:lnTo>
                    <a:pt x="639" y="10055"/>
                  </a:lnTo>
                  <a:lnTo>
                    <a:pt x="320" y="11411"/>
                  </a:lnTo>
                  <a:lnTo>
                    <a:pt x="81" y="12848"/>
                  </a:lnTo>
                  <a:lnTo>
                    <a:pt x="1" y="14284"/>
                  </a:lnTo>
                  <a:lnTo>
                    <a:pt x="1" y="14763"/>
                  </a:lnTo>
                  <a:lnTo>
                    <a:pt x="28648" y="14763"/>
                  </a:lnTo>
                  <a:lnTo>
                    <a:pt x="28648" y="14284"/>
                  </a:lnTo>
                  <a:lnTo>
                    <a:pt x="28568" y="12848"/>
                  </a:lnTo>
                  <a:lnTo>
                    <a:pt x="28329" y="11411"/>
                  </a:lnTo>
                  <a:lnTo>
                    <a:pt x="28009" y="10055"/>
                  </a:lnTo>
                  <a:lnTo>
                    <a:pt x="27531" y="8698"/>
                  </a:lnTo>
                  <a:lnTo>
                    <a:pt x="26892" y="7501"/>
                  </a:lnTo>
                  <a:lnTo>
                    <a:pt x="26174" y="6304"/>
                  </a:lnTo>
                  <a:lnTo>
                    <a:pt x="25376" y="5187"/>
                  </a:lnTo>
                  <a:lnTo>
                    <a:pt x="24419" y="4150"/>
                  </a:lnTo>
                  <a:lnTo>
                    <a:pt x="23461" y="3272"/>
                  </a:lnTo>
                  <a:lnTo>
                    <a:pt x="22344" y="2394"/>
                  </a:lnTo>
                  <a:lnTo>
                    <a:pt x="21147" y="1676"/>
                  </a:lnTo>
                  <a:lnTo>
                    <a:pt x="19870" y="1118"/>
                  </a:lnTo>
                  <a:lnTo>
                    <a:pt x="18593" y="639"/>
                  </a:lnTo>
                  <a:lnTo>
                    <a:pt x="17237" y="240"/>
                  </a:lnTo>
                  <a:lnTo>
                    <a:pt x="15801" y="80"/>
                  </a:lnTo>
                  <a:lnTo>
                    <a:pt x="1436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8" name="Google Shape;1108;p50"/>
            <p:cNvSpPr/>
            <p:nvPr/>
          </p:nvSpPr>
          <p:spPr>
            <a:xfrm>
              <a:off x="5347050" y="1827125"/>
              <a:ext cx="716200" cy="369075"/>
            </a:xfrm>
            <a:custGeom>
              <a:rect b="b" l="l" r="r" t="t"/>
              <a:pathLst>
                <a:path extrusionOk="0" fill="none" h="14763" w="28648">
                  <a:moveTo>
                    <a:pt x="28648" y="14284"/>
                  </a:moveTo>
                  <a:lnTo>
                    <a:pt x="28648" y="14284"/>
                  </a:lnTo>
                  <a:lnTo>
                    <a:pt x="28648" y="14763"/>
                  </a:lnTo>
                  <a:lnTo>
                    <a:pt x="1" y="14763"/>
                  </a:lnTo>
                  <a:lnTo>
                    <a:pt x="1" y="14763"/>
                  </a:lnTo>
                  <a:lnTo>
                    <a:pt x="1" y="14284"/>
                  </a:lnTo>
                  <a:lnTo>
                    <a:pt x="1" y="14284"/>
                  </a:lnTo>
                  <a:lnTo>
                    <a:pt x="81" y="12848"/>
                  </a:lnTo>
                  <a:lnTo>
                    <a:pt x="320" y="11411"/>
                  </a:lnTo>
                  <a:lnTo>
                    <a:pt x="639" y="10055"/>
                  </a:lnTo>
                  <a:lnTo>
                    <a:pt x="1118" y="8698"/>
                  </a:lnTo>
                  <a:lnTo>
                    <a:pt x="1756" y="7501"/>
                  </a:lnTo>
                  <a:lnTo>
                    <a:pt x="2475" y="6304"/>
                  </a:lnTo>
                  <a:lnTo>
                    <a:pt x="3273" y="5187"/>
                  </a:lnTo>
                  <a:lnTo>
                    <a:pt x="4230" y="4150"/>
                  </a:lnTo>
                  <a:lnTo>
                    <a:pt x="5188" y="3272"/>
                  </a:lnTo>
                  <a:lnTo>
                    <a:pt x="6305" y="2394"/>
                  </a:lnTo>
                  <a:lnTo>
                    <a:pt x="7502" y="1676"/>
                  </a:lnTo>
                  <a:lnTo>
                    <a:pt x="8779" y="1118"/>
                  </a:lnTo>
                  <a:lnTo>
                    <a:pt x="10055" y="639"/>
                  </a:lnTo>
                  <a:lnTo>
                    <a:pt x="11412" y="240"/>
                  </a:lnTo>
                  <a:lnTo>
                    <a:pt x="12848" y="80"/>
                  </a:lnTo>
                  <a:lnTo>
                    <a:pt x="14364" y="1"/>
                  </a:lnTo>
                  <a:lnTo>
                    <a:pt x="14364" y="1"/>
                  </a:lnTo>
                  <a:lnTo>
                    <a:pt x="15801" y="80"/>
                  </a:lnTo>
                  <a:lnTo>
                    <a:pt x="17237" y="240"/>
                  </a:lnTo>
                  <a:lnTo>
                    <a:pt x="18593" y="639"/>
                  </a:lnTo>
                  <a:lnTo>
                    <a:pt x="19870" y="1118"/>
                  </a:lnTo>
                  <a:lnTo>
                    <a:pt x="21147" y="1676"/>
                  </a:lnTo>
                  <a:lnTo>
                    <a:pt x="22344" y="2394"/>
                  </a:lnTo>
                  <a:lnTo>
                    <a:pt x="23461" y="3272"/>
                  </a:lnTo>
                  <a:lnTo>
                    <a:pt x="24419" y="4150"/>
                  </a:lnTo>
                  <a:lnTo>
                    <a:pt x="25376" y="5187"/>
                  </a:lnTo>
                  <a:lnTo>
                    <a:pt x="26174" y="6304"/>
                  </a:lnTo>
                  <a:lnTo>
                    <a:pt x="26892" y="7501"/>
                  </a:lnTo>
                  <a:lnTo>
                    <a:pt x="27531" y="8698"/>
                  </a:lnTo>
                  <a:lnTo>
                    <a:pt x="28009" y="10055"/>
                  </a:lnTo>
                  <a:lnTo>
                    <a:pt x="28329" y="11411"/>
                  </a:lnTo>
                  <a:lnTo>
                    <a:pt x="28568" y="12848"/>
                  </a:lnTo>
                  <a:lnTo>
                    <a:pt x="28648" y="14284"/>
                  </a:lnTo>
                  <a:lnTo>
                    <a:pt x="28648" y="142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09" name="Google Shape;1109;p50"/>
            <p:cNvSpPr/>
            <p:nvPr/>
          </p:nvSpPr>
          <p:spPr>
            <a:xfrm>
              <a:off x="6063225" y="2184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0" name="Google Shape;1110;p50"/>
            <p:cNvSpPr/>
            <p:nvPr/>
          </p:nvSpPr>
          <p:spPr>
            <a:xfrm>
              <a:off x="5347050" y="1849075"/>
              <a:ext cx="716200" cy="692250"/>
            </a:xfrm>
            <a:custGeom>
              <a:rect b="b" l="l" r="r" t="t"/>
              <a:pathLst>
                <a:path extrusionOk="0" h="27690" w="28648">
                  <a:moveTo>
                    <a:pt x="14364" y="0"/>
                  </a:moveTo>
                  <a:lnTo>
                    <a:pt x="12848" y="80"/>
                  </a:lnTo>
                  <a:lnTo>
                    <a:pt x="11412" y="240"/>
                  </a:lnTo>
                  <a:lnTo>
                    <a:pt x="10055" y="639"/>
                  </a:lnTo>
                  <a:lnTo>
                    <a:pt x="8779" y="1038"/>
                  </a:lnTo>
                  <a:lnTo>
                    <a:pt x="7502" y="1676"/>
                  </a:lnTo>
                  <a:lnTo>
                    <a:pt x="6305" y="2394"/>
                  </a:lnTo>
                  <a:lnTo>
                    <a:pt x="5267" y="3192"/>
                  </a:lnTo>
                  <a:lnTo>
                    <a:pt x="4230" y="4070"/>
                  </a:lnTo>
                  <a:lnTo>
                    <a:pt x="3273" y="5027"/>
                  </a:lnTo>
                  <a:lnTo>
                    <a:pt x="2475" y="6065"/>
                  </a:lnTo>
                  <a:lnTo>
                    <a:pt x="1756" y="7262"/>
                  </a:lnTo>
                  <a:lnTo>
                    <a:pt x="1118" y="8459"/>
                  </a:lnTo>
                  <a:lnTo>
                    <a:pt x="639" y="9735"/>
                  </a:lnTo>
                  <a:lnTo>
                    <a:pt x="320" y="11092"/>
                  </a:lnTo>
                  <a:lnTo>
                    <a:pt x="81" y="12448"/>
                  </a:lnTo>
                  <a:lnTo>
                    <a:pt x="1" y="13885"/>
                  </a:lnTo>
                  <a:lnTo>
                    <a:pt x="81" y="15241"/>
                  </a:lnTo>
                  <a:lnTo>
                    <a:pt x="320" y="16678"/>
                  </a:lnTo>
                  <a:lnTo>
                    <a:pt x="639" y="17954"/>
                  </a:lnTo>
                  <a:lnTo>
                    <a:pt x="1118" y="19231"/>
                  </a:lnTo>
                  <a:lnTo>
                    <a:pt x="1756" y="20508"/>
                  </a:lnTo>
                  <a:lnTo>
                    <a:pt x="2475" y="21625"/>
                  </a:lnTo>
                  <a:lnTo>
                    <a:pt x="3273" y="22662"/>
                  </a:lnTo>
                  <a:lnTo>
                    <a:pt x="4230" y="23700"/>
                  </a:lnTo>
                  <a:lnTo>
                    <a:pt x="5267" y="24577"/>
                  </a:lnTo>
                  <a:lnTo>
                    <a:pt x="6305" y="25375"/>
                  </a:lnTo>
                  <a:lnTo>
                    <a:pt x="7502" y="26093"/>
                  </a:lnTo>
                  <a:lnTo>
                    <a:pt x="8779" y="26652"/>
                  </a:lnTo>
                  <a:lnTo>
                    <a:pt x="10055" y="27131"/>
                  </a:lnTo>
                  <a:lnTo>
                    <a:pt x="11412" y="27450"/>
                  </a:lnTo>
                  <a:lnTo>
                    <a:pt x="12848" y="27689"/>
                  </a:lnTo>
                  <a:lnTo>
                    <a:pt x="15801" y="27689"/>
                  </a:lnTo>
                  <a:lnTo>
                    <a:pt x="17237" y="27450"/>
                  </a:lnTo>
                  <a:lnTo>
                    <a:pt x="18593" y="27131"/>
                  </a:lnTo>
                  <a:lnTo>
                    <a:pt x="19870" y="26652"/>
                  </a:lnTo>
                  <a:lnTo>
                    <a:pt x="21147" y="26093"/>
                  </a:lnTo>
                  <a:lnTo>
                    <a:pt x="22344" y="25375"/>
                  </a:lnTo>
                  <a:lnTo>
                    <a:pt x="23461" y="24577"/>
                  </a:lnTo>
                  <a:lnTo>
                    <a:pt x="24419" y="23700"/>
                  </a:lnTo>
                  <a:lnTo>
                    <a:pt x="25376" y="22662"/>
                  </a:lnTo>
                  <a:lnTo>
                    <a:pt x="26174" y="21625"/>
                  </a:lnTo>
                  <a:lnTo>
                    <a:pt x="26892" y="20508"/>
                  </a:lnTo>
                  <a:lnTo>
                    <a:pt x="27531" y="19231"/>
                  </a:lnTo>
                  <a:lnTo>
                    <a:pt x="28009" y="17954"/>
                  </a:lnTo>
                  <a:lnTo>
                    <a:pt x="28329" y="16678"/>
                  </a:lnTo>
                  <a:lnTo>
                    <a:pt x="28568" y="15241"/>
                  </a:lnTo>
                  <a:lnTo>
                    <a:pt x="28648" y="13885"/>
                  </a:lnTo>
                  <a:lnTo>
                    <a:pt x="28568" y="12448"/>
                  </a:lnTo>
                  <a:lnTo>
                    <a:pt x="28329" y="11092"/>
                  </a:lnTo>
                  <a:lnTo>
                    <a:pt x="28009" y="9735"/>
                  </a:lnTo>
                  <a:lnTo>
                    <a:pt x="27531" y="8459"/>
                  </a:lnTo>
                  <a:lnTo>
                    <a:pt x="26892" y="7262"/>
                  </a:lnTo>
                  <a:lnTo>
                    <a:pt x="26174" y="6065"/>
                  </a:lnTo>
                  <a:lnTo>
                    <a:pt x="25376" y="5027"/>
                  </a:lnTo>
                  <a:lnTo>
                    <a:pt x="24419" y="4070"/>
                  </a:lnTo>
                  <a:lnTo>
                    <a:pt x="23461" y="3192"/>
                  </a:lnTo>
                  <a:lnTo>
                    <a:pt x="22344" y="2394"/>
                  </a:lnTo>
                  <a:lnTo>
                    <a:pt x="21147" y="1676"/>
                  </a:lnTo>
                  <a:lnTo>
                    <a:pt x="19870" y="1038"/>
                  </a:lnTo>
                  <a:lnTo>
                    <a:pt x="18593" y="639"/>
                  </a:lnTo>
                  <a:lnTo>
                    <a:pt x="17237" y="240"/>
                  </a:lnTo>
                  <a:lnTo>
                    <a:pt x="15801" y="80"/>
                  </a:lnTo>
                  <a:lnTo>
                    <a:pt x="14364" y="0"/>
                  </a:lnTo>
                  <a:close/>
                </a:path>
              </a:pathLst>
            </a:custGeom>
            <a:solidFill>
              <a:srgbClr val="FFE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1" name="Google Shape;1111;p50"/>
            <p:cNvSpPr/>
            <p:nvPr/>
          </p:nvSpPr>
          <p:spPr>
            <a:xfrm>
              <a:off x="5347050" y="1849075"/>
              <a:ext cx="716200" cy="692250"/>
            </a:xfrm>
            <a:custGeom>
              <a:rect b="b" l="l" r="r" t="t"/>
              <a:pathLst>
                <a:path extrusionOk="0" fill="none" h="27690" w="28648">
                  <a:moveTo>
                    <a:pt x="28648" y="13885"/>
                  </a:moveTo>
                  <a:lnTo>
                    <a:pt x="28648" y="13885"/>
                  </a:lnTo>
                  <a:lnTo>
                    <a:pt x="28568" y="15241"/>
                  </a:lnTo>
                  <a:lnTo>
                    <a:pt x="28329" y="16678"/>
                  </a:lnTo>
                  <a:lnTo>
                    <a:pt x="28009" y="17954"/>
                  </a:lnTo>
                  <a:lnTo>
                    <a:pt x="27531" y="19231"/>
                  </a:lnTo>
                  <a:lnTo>
                    <a:pt x="26892" y="20508"/>
                  </a:lnTo>
                  <a:lnTo>
                    <a:pt x="26174" y="21625"/>
                  </a:lnTo>
                  <a:lnTo>
                    <a:pt x="25376" y="22662"/>
                  </a:lnTo>
                  <a:lnTo>
                    <a:pt x="24419" y="23700"/>
                  </a:lnTo>
                  <a:lnTo>
                    <a:pt x="23461" y="24577"/>
                  </a:lnTo>
                  <a:lnTo>
                    <a:pt x="22344" y="25375"/>
                  </a:lnTo>
                  <a:lnTo>
                    <a:pt x="21147" y="26093"/>
                  </a:lnTo>
                  <a:lnTo>
                    <a:pt x="19870" y="26652"/>
                  </a:lnTo>
                  <a:lnTo>
                    <a:pt x="18593" y="27131"/>
                  </a:lnTo>
                  <a:lnTo>
                    <a:pt x="17237" y="27450"/>
                  </a:lnTo>
                  <a:lnTo>
                    <a:pt x="15801" y="27689"/>
                  </a:lnTo>
                  <a:lnTo>
                    <a:pt x="14364" y="27689"/>
                  </a:lnTo>
                  <a:lnTo>
                    <a:pt x="14364" y="27689"/>
                  </a:lnTo>
                  <a:lnTo>
                    <a:pt x="12848" y="27689"/>
                  </a:lnTo>
                  <a:lnTo>
                    <a:pt x="11412" y="27450"/>
                  </a:lnTo>
                  <a:lnTo>
                    <a:pt x="10055" y="27131"/>
                  </a:lnTo>
                  <a:lnTo>
                    <a:pt x="8779" y="26652"/>
                  </a:lnTo>
                  <a:lnTo>
                    <a:pt x="7502" y="26093"/>
                  </a:lnTo>
                  <a:lnTo>
                    <a:pt x="6305" y="25375"/>
                  </a:lnTo>
                  <a:lnTo>
                    <a:pt x="5267" y="24577"/>
                  </a:lnTo>
                  <a:lnTo>
                    <a:pt x="4230" y="23700"/>
                  </a:lnTo>
                  <a:lnTo>
                    <a:pt x="3273" y="22662"/>
                  </a:lnTo>
                  <a:lnTo>
                    <a:pt x="2475" y="21625"/>
                  </a:lnTo>
                  <a:lnTo>
                    <a:pt x="1756" y="20508"/>
                  </a:lnTo>
                  <a:lnTo>
                    <a:pt x="1118" y="19231"/>
                  </a:lnTo>
                  <a:lnTo>
                    <a:pt x="639" y="17954"/>
                  </a:lnTo>
                  <a:lnTo>
                    <a:pt x="320" y="16678"/>
                  </a:lnTo>
                  <a:lnTo>
                    <a:pt x="81" y="15241"/>
                  </a:lnTo>
                  <a:lnTo>
                    <a:pt x="1" y="13885"/>
                  </a:lnTo>
                  <a:lnTo>
                    <a:pt x="1" y="13885"/>
                  </a:lnTo>
                  <a:lnTo>
                    <a:pt x="81" y="12448"/>
                  </a:lnTo>
                  <a:lnTo>
                    <a:pt x="320" y="11092"/>
                  </a:lnTo>
                  <a:lnTo>
                    <a:pt x="639" y="9735"/>
                  </a:lnTo>
                  <a:lnTo>
                    <a:pt x="1118" y="8459"/>
                  </a:lnTo>
                  <a:lnTo>
                    <a:pt x="1756" y="7262"/>
                  </a:lnTo>
                  <a:lnTo>
                    <a:pt x="2475" y="6065"/>
                  </a:lnTo>
                  <a:lnTo>
                    <a:pt x="3273" y="5027"/>
                  </a:lnTo>
                  <a:lnTo>
                    <a:pt x="4230" y="4070"/>
                  </a:lnTo>
                  <a:lnTo>
                    <a:pt x="5267" y="3192"/>
                  </a:lnTo>
                  <a:lnTo>
                    <a:pt x="6305" y="2394"/>
                  </a:lnTo>
                  <a:lnTo>
                    <a:pt x="7502" y="1676"/>
                  </a:lnTo>
                  <a:lnTo>
                    <a:pt x="8779" y="1038"/>
                  </a:lnTo>
                  <a:lnTo>
                    <a:pt x="10055" y="639"/>
                  </a:lnTo>
                  <a:lnTo>
                    <a:pt x="11412" y="240"/>
                  </a:lnTo>
                  <a:lnTo>
                    <a:pt x="12848" y="80"/>
                  </a:lnTo>
                  <a:lnTo>
                    <a:pt x="14364" y="0"/>
                  </a:lnTo>
                  <a:lnTo>
                    <a:pt x="14364" y="0"/>
                  </a:lnTo>
                  <a:lnTo>
                    <a:pt x="15801" y="80"/>
                  </a:lnTo>
                  <a:lnTo>
                    <a:pt x="17237" y="240"/>
                  </a:lnTo>
                  <a:lnTo>
                    <a:pt x="18593" y="639"/>
                  </a:lnTo>
                  <a:lnTo>
                    <a:pt x="19870" y="1038"/>
                  </a:lnTo>
                  <a:lnTo>
                    <a:pt x="21147" y="1676"/>
                  </a:lnTo>
                  <a:lnTo>
                    <a:pt x="22344" y="2394"/>
                  </a:lnTo>
                  <a:lnTo>
                    <a:pt x="23461" y="3192"/>
                  </a:lnTo>
                  <a:lnTo>
                    <a:pt x="24419" y="4070"/>
                  </a:lnTo>
                  <a:lnTo>
                    <a:pt x="25376" y="5027"/>
                  </a:lnTo>
                  <a:lnTo>
                    <a:pt x="26174" y="6065"/>
                  </a:lnTo>
                  <a:lnTo>
                    <a:pt x="26892" y="7262"/>
                  </a:lnTo>
                  <a:lnTo>
                    <a:pt x="27531" y="8459"/>
                  </a:lnTo>
                  <a:lnTo>
                    <a:pt x="28009" y="9735"/>
                  </a:lnTo>
                  <a:lnTo>
                    <a:pt x="28329" y="11092"/>
                  </a:lnTo>
                  <a:lnTo>
                    <a:pt x="28568" y="12448"/>
                  </a:lnTo>
                  <a:lnTo>
                    <a:pt x="28648" y="13885"/>
                  </a:lnTo>
                  <a:lnTo>
                    <a:pt x="28648" y="1388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2" name="Google Shape;1112;p50"/>
            <p:cNvSpPr/>
            <p:nvPr/>
          </p:nvSpPr>
          <p:spPr>
            <a:xfrm>
              <a:off x="6063225" y="2196175"/>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3" name="Google Shape;1113;p50"/>
            <p:cNvSpPr/>
            <p:nvPr/>
          </p:nvSpPr>
          <p:spPr>
            <a:xfrm>
              <a:off x="5680200" y="2160275"/>
              <a:ext cx="49900" cy="49900"/>
            </a:xfrm>
            <a:custGeom>
              <a:rect b="b" l="l" r="r" t="t"/>
              <a:pathLst>
                <a:path extrusionOk="0" h="1996" w="1996">
                  <a:moveTo>
                    <a:pt x="1038" y="0"/>
                  </a:moveTo>
                  <a:lnTo>
                    <a:pt x="639" y="80"/>
                  </a:lnTo>
                  <a:lnTo>
                    <a:pt x="320" y="320"/>
                  </a:lnTo>
                  <a:lnTo>
                    <a:pt x="81" y="639"/>
                  </a:lnTo>
                  <a:lnTo>
                    <a:pt x="1" y="958"/>
                  </a:lnTo>
                  <a:lnTo>
                    <a:pt x="81" y="1357"/>
                  </a:lnTo>
                  <a:lnTo>
                    <a:pt x="320" y="1676"/>
                  </a:lnTo>
                  <a:lnTo>
                    <a:pt x="639" y="1916"/>
                  </a:lnTo>
                  <a:lnTo>
                    <a:pt x="1038" y="1995"/>
                  </a:lnTo>
                  <a:lnTo>
                    <a:pt x="1357" y="1916"/>
                  </a:lnTo>
                  <a:lnTo>
                    <a:pt x="1677" y="1676"/>
                  </a:lnTo>
                  <a:lnTo>
                    <a:pt x="1916" y="1357"/>
                  </a:lnTo>
                  <a:lnTo>
                    <a:pt x="1996" y="958"/>
                  </a:lnTo>
                  <a:lnTo>
                    <a:pt x="1916" y="639"/>
                  </a:lnTo>
                  <a:lnTo>
                    <a:pt x="1677" y="320"/>
                  </a:lnTo>
                  <a:lnTo>
                    <a:pt x="1357" y="80"/>
                  </a:lnTo>
                  <a:lnTo>
                    <a:pt x="1038"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4" name="Google Shape;1114;p50"/>
            <p:cNvSpPr/>
            <p:nvPr/>
          </p:nvSpPr>
          <p:spPr>
            <a:xfrm>
              <a:off x="5680200" y="2160275"/>
              <a:ext cx="49900" cy="49900"/>
            </a:xfrm>
            <a:custGeom>
              <a:rect b="b" l="l" r="r" t="t"/>
              <a:pathLst>
                <a:path extrusionOk="0" fill="none" h="1996" w="1996">
                  <a:moveTo>
                    <a:pt x="1996" y="958"/>
                  </a:moveTo>
                  <a:lnTo>
                    <a:pt x="1996" y="958"/>
                  </a:lnTo>
                  <a:lnTo>
                    <a:pt x="1916" y="1357"/>
                  </a:lnTo>
                  <a:lnTo>
                    <a:pt x="1677" y="1676"/>
                  </a:lnTo>
                  <a:lnTo>
                    <a:pt x="1357" y="1916"/>
                  </a:lnTo>
                  <a:lnTo>
                    <a:pt x="1038" y="1995"/>
                  </a:lnTo>
                  <a:lnTo>
                    <a:pt x="1038" y="1995"/>
                  </a:lnTo>
                  <a:lnTo>
                    <a:pt x="639" y="1916"/>
                  </a:lnTo>
                  <a:lnTo>
                    <a:pt x="320" y="1676"/>
                  </a:lnTo>
                  <a:lnTo>
                    <a:pt x="81" y="1357"/>
                  </a:lnTo>
                  <a:lnTo>
                    <a:pt x="1" y="958"/>
                  </a:lnTo>
                  <a:lnTo>
                    <a:pt x="1" y="958"/>
                  </a:lnTo>
                  <a:lnTo>
                    <a:pt x="81" y="639"/>
                  </a:lnTo>
                  <a:lnTo>
                    <a:pt x="320" y="320"/>
                  </a:lnTo>
                  <a:lnTo>
                    <a:pt x="639" y="80"/>
                  </a:lnTo>
                  <a:lnTo>
                    <a:pt x="1038" y="0"/>
                  </a:lnTo>
                  <a:lnTo>
                    <a:pt x="1038" y="0"/>
                  </a:lnTo>
                  <a:lnTo>
                    <a:pt x="1357" y="80"/>
                  </a:lnTo>
                  <a:lnTo>
                    <a:pt x="1677" y="320"/>
                  </a:lnTo>
                  <a:lnTo>
                    <a:pt x="1916" y="639"/>
                  </a:lnTo>
                  <a:lnTo>
                    <a:pt x="1996" y="958"/>
                  </a:lnTo>
                  <a:lnTo>
                    <a:pt x="1996" y="9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5" name="Google Shape;1115;p50"/>
            <p:cNvSpPr/>
            <p:nvPr/>
          </p:nvSpPr>
          <p:spPr>
            <a:xfrm>
              <a:off x="5730075" y="2184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6" name="Google Shape;1116;p50"/>
            <p:cNvSpPr/>
            <p:nvPr/>
          </p:nvSpPr>
          <p:spPr>
            <a:xfrm>
              <a:off x="5698175" y="2048550"/>
              <a:ext cx="11975" cy="187550"/>
            </a:xfrm>
            <a:custGeom>
              <a:rect b="b" l="l" r="r" t="t"/>
              <a:pathLst>
                <a:path extrusionOk="0" h="7502" w="479">
                  <a:moveTo>
                    <a:pt x="0" y="1"/>
                  </a:moveTo>
                  <a:lnTo>
                    <a:pt x="0" y="160"/>
                  </a:lnTo>
                  <a:lnTo>
                    <a:pt x="0" y="7262"/>
                  </a:lnTo>
                  <a:lnTo>
                    <a:pt x="80" y="7502"/>
                  </a:lnTo>
                  <a:lnTo>
                    <a:pt x="239" y="7502"/>
                  </a:lnTo>
                  <a:lnTo>
                    <a:pt x="399" y="7422"/>
                  </a:lnTo>
                  <a:lnTo>
                    <a:pt x="479" y="7262"/>
                  </a:lnTo>
                  <a:lnTo>
                    <a:pt x="399" y="160"/>
                  </a:lnTo>
                  <a:lnTo>
                    <a:pt x="399"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7" name="Google Shape;1117;p50"/>
            <p:cNvSpPr/>
            <p:nvPr/>
          </p:nvSpPr>
          <p:spPr>
            <a:xfrm>
              <a:off x="5698175" y="2048550"/>
              <a:ext cx="11975" cy="187550"/>
            </a:xfrm>
            <a:custGeom>
              <a:rect b="b" l="l" r="r" t="t"/>
              <a:pathLst>
                <a:path extrusionOk="0" fill="none" h="7502" w="479">
                  <a:moveTo>
                    <a:pt x="239" y="7502"/>
                  </a:moveTo>
                  <a:lnTo>
                    <a:pt x="239" y="7502"/>
                  </a:lnTo>
                  <a:lnTo>
                    <a:pt x="80" y="7502"/>
                  </a:lnTo>
                  <a:lnTo>
                    <a:pt x="0" y="7262"/>
                  </a:lnTo>
                  <a:lnTo>
                    <a:pt x="0" y="160"/>
                  </a:lnTo>
                  <a:lnTo>
                    <a:pt x="0" y="160"/>
                  </a:lnTo>
                  <a:lnTo>
                    <a:pt x="0" y="1"/>
                  </a:lnTo>
                  <a:lnTo>
                    <a:pt x="239" y="1"/>
                  </a:lnTo>
                  <a:lnTo>
                    <a:pt x="239" y="1"/>
                  </a:lnTo>
                  <a:lnTo>
                    <a:pt x="399" y="1"/>
                  </a:lnTo>
                  <a:lnTo>
                    <a:pt x="399" y="160"/>
                  </a:lnTo>
                  <a:lnTo>
                    <a:pt x="479" y="7262"/>
                  </a:lnTo>
                  <a:lnTo>
                    <a:pt x="479" y="7262"/>
                  </a:lnTo>
                  <a:lnTo>
                    <a:pt x="399" y="7422"/>
                  </a:lnTo>
                  <a:lnTo>
                    <a:pt x="239" y="7502"/>
                  </a:lnTo>
                  <a:lnTo>
                    <a:pt x="239" y="7502"/>
                  </a:lnTo>
                  <a:lnTo>
                    <a:pt x="239" y="750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8" name="Google Shape;1118;p50"/>
            <p:cNvSpPr/>
            <p:nvPr/>
          </p:nvSpPr>
          <p:spPr>
            <a:xfrm>
              <a:off x="5704150" y="2236075"/>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19" name="Google Shape;1119;p50"/>
            <p:cNvSpPr/>
            <p:nvPr/>
          </p:nvSpPr>
          <p:spPr>
            <a:xfrm>
              <a:off x="5646300" y="2180225"/>
              <a:ext cx="283300" cy="12000"/>
            </a:xfrm>
            <a:custGeom>
              <a:rect b="b" l="l" r="r" t="t"/>
              <a:pathLst>
                <a:path extrusionOk="0" h="480" w="11332">
                  <a:moveTo>
                    <a:pt x="240" y="0"/>
                  </a:moveTo>
                  <a:lnTo>
                    <a:pt x="80" y="80"/>
                  </a:lnTo>
                  <a:lnTo>
                    <a:pt x="0" y="240"/>
                  </a:lnTo>
                  <a:lnTo>
                    <a:pt x="80" y="399"/>
                  </a:lnTo>
                  <a:lnTo>
                    <a:pt x="240" y="479"/>
                  </a:lnTo>
                  <a:lnTo>
                    <a:pt x="11092" y="479"/>
                  </a:lnTo>
                  <a:lnTo>
                    <a:pt x="11252" y="399"/>
                  </a:lnTo>
                  <a:lnTo>
                    <a:pt x="11331" y="240"/>
                  </a:lnTo>
                  <a:lnTo>
                    <a:pt x="11252" y="80"/>
                  </a:lnTo>
                  <a:lnTo>
                    <a:pt x="11092"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0" name="Google Shape;1120;p50"/>
            <p:cNvSpPr/>
            <p:nvPr/>
          </p:nvSpPr>
          <p:spPr>
            <a:xfrm>
              <a:off x="5646300" y="2180225"/>
              <a:ext cx="283300" cy="12000"/>
            </a:xfrm>
            <a:custGeom>
              <a:rect b="b" l="l" r="r" t="t"/>
              <a:pathLst>
                <a:path extrusionOk="0" fill="none" h="480" w="11332">
                  <a:moveTo>
                    <a:pt x="240" y="479"/>
                  </a:moveTo>
                  <a:lnTo>
                    <a:pt x="240" y="479"/>
                  </a:lnTo>
                  <a:lnTo>
                    <a:pt x="80" y="399"/>
                  </a:lnTo>
                  <a:lnTo>
                    <a:pt x="0" y="240"/>
                  </a:lnTo>
                  <a:lnTo>
                    <a:pt x="0" y="240"/>
                  </a:lnTo>
                  <a:lnTo>
                    <a:pt x="80" y="80"/>
                  </a:lnTo>
                  <a:lnTo>
                    <a:pt x="240" y="0"/>
                  </a:lnTo>
                  <a:lnTo>
                    <a:pt x="11092" y="0"/>
                  </a:lnTo>
                  <a:lnTo>
                    <a:pt x="11092" y="0"/>
                  </a:lnTo>
                  <a:lnTo>
                    <a:pt x="11252" y="80"/>
                  </a:lnTo>
                  <a:lnTo>
                    <a:pt x="11331" y="240"/>
                  </a:lnTo>
                  <a:lnTo>
                    <a:pt x="11331" y="240"/>
                  </a:lnTo>
                  <a:lnTo>
                    <a:pt x="11252" y="399"/>
                  </a:lnTo>
                  <a:lnTo>
                    <a:pt x="11092" y="479"/>
                  </a:lnTo>
                  <a:lnTo>
                    <a:pt x="240" y="479"/>
                  </a:lnTo>
                  <a:lnTo>
                    <a:pt x="240" y="479"/>
                  </a:lnTo>
                  <a:lnTo>
                    <a:pt x="240" y="479"/>
                  </a:lnTo>
                  <a:lnTo>
                    <a:pt x="240" y="4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1" name="Google Shape;1121;p50"/>
            <p:cNvSpPr/>
            <p:nvPr/>
          </p:nvSpPr>
          <p:spPr>
            <a:xfrm>
              <a:off x="5652275" y="219220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2" name="Google Shape;1122;p50"/>
            <p:cNvSpPr/>
            <p:nvPr/>
          </p:nvSpPr>
          <p:spPr>
            <a:xfrm>
              <a:off x="5700150" y="1877000"/>
              <a:ext cx="12000" cy="67850"/>
            </a:xfrm>
            <a:custGeom>
              <a:rect b="b" l="l" r="r" t="t"/>
              <a:pathLst>
                <a:path extrusionOk="0" h="2714" w="480">
                  <a:moveTo>
                    <a:pt x="240" y="0"/>
                  </a:moveTo>
                  <a:lnTo>
                    <a:pt x="81" y="80"/>
                  </a:lnTo>
                  <a:lnTo>
                    <a:pt x="1" y="240"/>
                  </a:lnTo>
                  <a:lnTo>
                    <a:pt x="1" y="2474"/>
                  </a:lnTo>
                  <a:lnTo>
                    <a:pt x="81" y="2634"/>
                  </a:lnTo>
                  <a:lnTo>
                    <a:pt x="240" y="2713"/>
                  </a:lnTo>
                  <a:lnTo>
                    <a:pt x="400" y="2634"/>
                  </a:lnTo>
                  <a:lnTo>
                    <a:pt x="480" y="2474"/>
                  </a:lnTo>
                  <a:lnTo>
                    <a:pt x="480" y="240"/>
                  </a:lnTo>
                  <a:lnTo>
                    <a:pt x="400" y="80"/>
                  </a:lnTo>
                  <a:lnTo>
                    <a:pt x="2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3" name="Google Shape;1123;p50"/>
            <p:cNvSpPr/>
            <p:nvPr/>
          </p:nvSpPr>
          <p:spPr>
            <a:xfrm>
              <a:off x="5700150" y="1877000"/>
              <a:ext cx="12000" cy="67850"/>
            </a:xfrm>
            <a:custGeom>
              <a:rect b="b" l="l" r="r" t="t"/>
              <a:pathLst>
                <a:path extrusionOk="0" fill="none" h="2714" w="480">
                  <a:moveTo>
                    <a:pt x="240" y="2713"/>
                  </a:moveTo>
                  <a:lnTo>
                    <a:pt x="240" y="2713"/>
                  </a:lnTo>
                  <a:lnTo>
                    <a:pt x="81" y="2634"/>
                  </a:lnTo>
                  <a:lnTo>
                    <a:pt x="1" y="2474"/>
                  </a:lnTo>
                  <a:lnTo>
                    <a:pt x="1" y="240"/>
                  </a:lnTo>
                  <a:lnTo>
                    <a:pt x="1" y="240"/>
                  </a:lnTo>
                  <a:lnTo>
                    <a:pt x="81" y="80"/>
                  </a:lnTo>
                  <a:lnTo>
                    <a:pt x="240" y="0"/>
                  </a:lnTo>
                  <a:lnTo>
                    <a:pt x="240" y="0"/>
                  </a:lnTo>
                  <a:lnTo>
                    <a:pt x="400" y="80"/>
                  </a:lnTo>
                  <a:lnTo>
                    <a:pt x="480" y="240"/>
                  </a:lnTo>
                  <a:lnTo>
                    <a:pt x="480" y="2474"/>
                  </a:lnTo>
                  <a:lnTo>
                    <a:pt x="480" y="2474"/>
                  </a:lnTo>
                  <a:lnTo>
                    <a:pt x="400" y="2634"/>
                  </a:lnTo>
                  <a:lnTo>
                    <a:pt x="240" y="2713"/>
                  </a:lnTo>
                  <a:lnTo>
                    <a:pt x="240" y="27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4" name="Google Shape;1124;p50"/>
            <p:cNvSpPr/>
            <p:nvPr/>
          </p:nvSpPr>
          <p:spPr>
            <a:xfrm>
              <a:off x="5706150" y="1944825"/>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5" name="Google Shape;1125;p50"/>
            <p:cNvSpPr/>
            <p:nvPr/>
          </p:nvSpPr>
          <p:spPr>
            <a:xfrm>
              <a:off x="5700150" y="2419600"/>
              <a:ext cx="12000" cy="65875"/>
            </a:xfrm>
            <a:custGeom>
              <a:rect b="b" l="l" r="r" t="t"/>
              <a:pathLst>
                <a:path extrusionOk="0" h="2635" w="480">
                  <a:moveTo>
                    <a:pt x="240" y="1"/>
                  </a:moveTo>
                  <a:lnTo>
                    <a:pt x="81" y="81"/>
                  </a:lnTo>
                  <a:lnTo>
                    <a:pt x="1" y="240"/>
                  </a:lnTo>
                  <a:lnTo>
                    <a:pt x="1" y="2395"/>
                  </a:lnTo>
                  <a:lnTo>
                    <a:pt x="81" y="2554"/>
                  </a:lnTo>
                  <a:lnTo>
                    <a:pt x="240" y="2634"/>
                  </a:lnTo>
                  <a:lnTo>
                    <a:pt x="400" y="2554"/>
                  </a:lnTo>
                  <a:lnTo>
                    <a:pt x="480" y="2395"/>
                  </a:lnTo>
                  <a:lnTo>
                    <a:pt x="480" y="240"/>
                  </a:lnTo>
                  <a:lnTo>
                    <a:pt x="400" y="81"/>
                  </a:lnTo>
                  <a:lnTo>
                    <a:pt x="240"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6" name="Google Shape;1126;p50"/>
            <p:cNvSpPr/>
            <p:nvPr/>
          </p:nvSpPr>
          <p:spPr>
            <a:xfrm>
              <a:off x="5700150" y="2419600"/>
              <a:ext cx="12000" cy="65875"/>
            </a:xfrm>
            <a:custGeom>
              <a:rect b="b" l="l" r="r" t="t"/>
              <a:pathLst>
                <a:path extrusionOk="0" fill="none" h="2635" w="480">
                  <a:moveTo>
                    <a:pt x="240" y="2634"/>
                  </a:moveTo>
                  <a:lnTo>
                    <a:pt x="240" y="2634"/>
                  </a:lnTo>
                  <a:lnTo>
                    <a:pt x="81" y="2554"/>
                  </a:lnTo>
                  <a:lnTo>
                    <a:pt x="1" y="2395"/>
                  </a:lnTo>
                  <a:lnTo>
                    <a:pt x="1" y="240"/>
                  </a:lnTo>
                  <a:lnTo>
                    <a:pt x="1" y="240"/>
                  </a:lnTo>
                  <a:lnTo>
                    <a:pt x="81" y="81"/>
                  </a:lnTo>
                  <a:lnTo>
                    <a:pt x="240" y="1"/>
                  </a:lnTo>
                  <a:lnTo>
                    <a:pt x="240" y="1"/>
                  </a:lnTo>
                  <a:lnTo>
                    <a:pt x="400" y="81"/>
                  </a:lnTo>
                  <a:lnTo>
                    <a:pt x="480" y="240"/>
                  </a:lnTo>
                  <a:lnTo>
                    <a:pt x="480" y="2395"/>
                  </a:lnTo>
                  <a:lnTo>
                    <a:pt x="480" y="2395"/>
                  </a:lnTo>
                  <a:lnTo>
                    <a:pt x="400" y="2554"/>
                  </a:lnTo>
                  <a:lnTo>
                    <a:pt x="240" y="2634"/>
                  </a:lnTo>
                  <a:lnTo>
                    <a:pt x="240" y="263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7" name="Google Shape;1127;p50"/>
            <p:cNvSpPr/>
            <p:nvPr/>
          </p:nvSpPr>
          <p:spPr>
            <a:xfrm>
              <a:off x="5706150" y="24854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8" name="Google Shape;1128;p50"/>
            <p:cNvSpPr/>
            <p:nvPr/>
          </p:nvSpPr>
          <p:spPr>
            <a:xfrm>
              <a:off x="5871725" y="1964775"/>
              <a:ext cx="51900" cy="51900"/>
            </a:xfrm>
            <a:custGeom>
              <a:rect b="b" l="l" r="r" t="t"/>
              <a:pathLst>
                <a:path extrusionOk="0" h="2076" w="2076">
                  <a:moveTo>
                    <a:pt x="1836" y="0"/>
                  </a:moveTo>
                  <a:lnTo>
                    <a:pt x="1676" y="80"/>
                  </a:lnTo>
                  <a:lnTo>
                    <a:pt x="80" y="1676"/>
                  </a:lnTo>
                  <a:lnTo>
                    <a:pt x="0" y="1836"/>
                  </a:lnTo>
                  <a:lnTo>
                    <a:pt x="80" y="1995"/>
                  </a:lnTo>
                  <a:lnTo>
                    <a:pt x="240" y="2075"/>
                  </a:lnTo>
                  <a:lnTo>
                    <a:pt x="399" y="1995"/>
                  </a:lnTo>
                  <a:lnTo>
                    <a:pt x="1995" y="399"/>
                  </a:lnTo>
                  <a:lnTo>
                    <a:pt x="2075" y="240"/>
                  </a:lnTo>
                  <a:lnTo>
                    <a:pt x="1995" y="80"/>
                  </a:lnTo>
                  <a:lnTo>
                    <a:pt x="183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29" name="Google Shape;1129;p50"/>
            <p:cNvSpPr/>
            <p:nvPr/>
          </p:nvSpPr>
          <p:spPr>
            <a:xfrm>
              <a:off x="5871725" y="1964775"/>
              <a:ext cx="51900" cy="51900"/>
            </a:xfrm>
            <a:custGeom>
              <a:rect b="b" l="l" r="r" t="t"/>
              <a:pathLst>
                <a:path extrusionOk="0" fill="none" h="2076" w="2076">
                  <a:moveTo>
                    <a:pt x="240" y="2075"/>
                  </a:moveTo>
                  <a:lnTo>
                    <a:pt x="240" y="2075"/>
                  </a:lnTo>
                  <a:lnTo>
                    <a:pt x="80" y="1995"/>
                  </a:lnTo>
                  <a:lnTo>
                    <a:pt x="80" y="1995"/>
                  </a:lnTo>
                  <a:lnTo>
                    <a:pt x="0" y="1836"/>
                  </a:lnTo>
                  <a:lnTo>
                    <a:pt x="80" y="1676"/>
                  </a:lnTo>
                  <a:lnTo>
                    <a:pt x="1676" y="80"/>
                  </a:lnTo>
                  <a:lnTo>
                    <a:pt x="1676" y="80"/>
                  </a:lnTo>
                  <a:lnTo>
                    <a:pt x="1836" y="0"/>
                  </a:lnTo>
                  <a:lnTo>
                    <a:pt x="1995" y="80"/>
                  </a:lnTo>
                  <a:lnTo>
                    <a:pt x="1995" y="80"/>
                  </a:lnTo>
                  <a:lnTo>
                    <a:pt x="2075" y="240"/>
                  </a:lnTo>
                  <a:lnTo>
                    <a:pt x="1995" y="399"/>
                  </a:lnTo>
                  <a:lnTo>
                    <a:pt x="399" y="1995"/>
                  </a:lnTo>
                  <a:lnTo>
                    <a:pt x="399" y="1995"/>
                  </a:lnTo>
                  <a:lnTo>
                    <a:pt x="240" y="2075"/>
                  </a:lnTo>
                  <a:lnTo>
                    <a:pt x="240" y="2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0" name="Google Shape;1130;p50"/>
            <p:cNvSpPr/>
            <p:nvPr/>
          </p:nvSpPr>
          <p:spPr>
            <a:xfrm>
              <a:off x="5877700" y="2016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1" name="Google Shape;1131;p50"/>
            <p:cNvSpPr/>
            <p:nvPr/>
          </p:nvSpPr>
          <p:spPr>
            <a:xfrm>
              <a:off x="5488700" y="2347800"/>
              <a:ext cx="51900" cy="49900"/>
            </a:xfrm>
            <a:custGeom>
              <a:rect b="b" l="l" r="r" t="t"/>
              <a:pathLst>
                <a:path extrusionOk="0" h="1996" w="2076">
                  <a:moveTo>
                    <a:pt x="1836" y="0"/>
                  </a:moveTo>
                  <a:lnTo>
                    <a:pt x="1676" y="80"/>
                  </a:lnTo>
                  <a:lnTo>
                    <a:pt x="80" y="1596"/>
                  </a:lnTo>
                  <a:lnTo>
                    <a:pt x="0" y="1836"/>
                  </a:lnTo>
                  <a:lnTo>
                    <a:pt x="80" y="1995"/>
                  </a:lnTo>
                  <a:lnTo>
                    <a:pt x="399" y="1995"/>
                  </a:lnTo>
                  <a:lnTo>
                    <a:pt x="1995" y="399"/>
                  </a:lnTo>
                  <a:lnTo>
                    <a:pt x="2075" y="240"/>
                  </a:lnTo>
                  <a:lnTo>
                    <a:pt x="1995" y="80"/>
                  </a:lnTo>
                  <a:lnTo>
                    <a:pt x="1836"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2" name="Google Shape;1132;p50"/>
            <p:cNvSpPr/>
            <p:nvPr/>
          </p:nvSpPr>
          <p:spPr>
            <a:xfrm>
              <a:off x="5488700" y="2347800"/>
              <a:ext cx="51900" cy="49900"/>
            </a:xfrm>
            <a:custGeom>
              <a:rect b="b" l="l" r="r" t="t"/>
              <a:pathLst>
                <a:path extrusionOk="0" fill="none" h="1996" w="2076">
                  <a:moveTo>
                    <a:pt x="240" y="1995"/>
                  </a:moveTo>
                  <a:lnTo>
                    <a:pt x="240" y="1995"/>
                  </a:lnTo>
                  <a:lnTo>
                    <a:pt x="80" y="1995"/>
                  </a:lnTo>
                  <a:lnTo>
                    <a:pt x="80" y="1995"/>
                  </a:lnTo>
                  <a:lnTo>
                    <a:pt x="0" y="1836"/>
                  </a:lnTo>
                  <a:lnTo>
                    <a:pt x="80" y="1596"/>
                  </a:lnTo>
                  <a:lnTo>
                    <a:pt x="1676" y="80"/>
                  </a:lnTo>
                  <a:lnTo>
                    <a:pt x="1676" y="80"/>
                  </a:lnTo>
                  <a:lnTo>
                    <a:pt x="1836" y="0"/>
                  </a:lnTo>
                  <a:lnTo>
                    <a:pt x="1995" y="80"/>
                  </a:lnTo>
                  <a:lnTo>
                    <a:pt x="1995" y="80"/>
                  </a:lnTo>
                  <a:lnTo>
                    <a:pt x="2075" y="240"/>
                  </a:lnTo>
                  <a:lnTo>
                    <a:pt x="1995" y="399"/>
                  </a:lnTo>
                  <a:lnTo>
                    <a:pt x="399" y="1995"/>
                  </a:lnTo>
                  <a:lnTo>
                    <a:pt x="399" y="1995"/>
                  </a:lnTo>
                  <a:lnTo>
                    <a:pt x="240" y="1995"/>
                  </a:lnTo>
                  <a:lnTo>
                    <a:pt x="240" y="19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3" name="Google Shape;1133;p50"/>
            <p:cNvSpPr/>
            <p:nvPr/>
          </p:nvSpPr>
          <p:spPr>
            <a:xfrm>
              <a:off x="5494675" y="23976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4" name="Google Shape;1134;p50"/>
            <p:cNvSpPr/>
            <p:nvPr/>
          </p:nvSpPr>
          <p:spPr>
            <a:xfrm>
              <a:off x="5943525" y="2176225"/>
              <a:ext cx="65875" cy="12000"/>
            </a:xfrm>
            <a:custGeom>
              <a:rect b="b" l="l" r="r" t="t"/>
              <a:pathLst>
                <a:path extrusionOk="0" h="480" w="2635">
                  <a:moveTo>
                    <a:pt x="240" y="1"/>
                  </a:moveTo>
                  <a:lnTo>
                    <a:pt x="81" y="81"/>
                  </a:lnTo>
                  <a:lnTo>
                    <a:pt x="1" y="240"/>
                  </a:lnTo>
                  <a:lnTo>
                    <a:pt x="81" y="400"/>
                  </a:lnTo>
                  <a:lnTo>
                    <a:pt x="240" y="480"/>
                  </a:lnTo>
                  <a:lnTo>
                    <a:pt x="2395" y="480"/>
                  </a:lnTo>
                  <a:lnTo>
                    <a:pt x="2554" y="400"/>
                  </a:lnTo>
                  <a:lnTo>
                    <a:pt x="2634" y="240"/>
                  </a:lnTo>
                  <a:lnTo>
                    <a:pt x="2554" y="81"/>
                  </a:lnTo>
                  <a:lnTo>
                    <a:pt x="2395"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5" name="Google Shape;1135;p50"/>
            <p:cNvSpPr/>
            <p:nvPr/>
          </p:nvSpPr>
          <p:spPr>
            <a:xfrm>
              <a:off x="5943525" y="2176225"/>
              <a:ext cx="65875" cy="12000"/>
            </a:xfrm>
            <a:custGeom>
              <a:rect b="b" l="l" r="r" t="t"/>
              <a:pathLst>
                <a:path extrusionOk="0" fill="none" h="480" w="2635">
                  <a:moveTo>
                    <a:pt x="2395" y="480"/>
                  </a:moveTo>
                  <a:lnTo>
                    <a:pt x="240" y="480"/>
                  </a:lnTo>
                  <a:lnTo>
                    <a:pt x="240" y="480"/>
                  </a:lnTo>
                  <a:lnTo>
                    <a:pt x="81" y="400"/>
                  </a:lnTo>
                  <a:lnTo>
                    <a:pt x="1" y="240"/>
                  </a:lnTo>
                  <a:lnTo>
                    <a:pt x="1" y="240"/>
                  </a:lnTo>
                  <a:lnTo>
                    <a:pt x="81" y="81"/>
                  </a:lnTo>
                  <a:lnTo>
                    <a:pt x="240" y="1"/>
                  </a:lnTo>
                  <a:lnTo>
                    <a:pt x="2395" y="1"/>
                  </a:lnTo>
                  <a:lnTo>
                    <a:pt x="2395" y="1"/>
                  </a:lnTo>
                  <a:lnTo>
                    <a:pt x="2554" y="81"/>
                  </a:lnTo>
                  <a:lnTo>
                    <a:pt x="2634" y="240"/>
                  </a:lnTo>
                  <a:lnTo>
                    <a:pt x="2634" y="240"/>
                  </a:lnTo>
                  <a:lnTo>
                    <a:pt x="2554" y="400"/>
                  </a:lnTo>
                  <a:lnTo>
                    <a:pt x="2395" y="480"/>
                  </a:lnTo>
                  <a:lnTo>
                    <a:pt x="2395" y="4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6" name="Google Shape;1136;p50"/>
            <p:cNvSpPr/>
            <p:nvPr/>
          </p:nvSpPr>
          <p:spPr>
            <a:xfrm>
              <a:off x="6003375" y="2188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7" name="Google Shape;1137;p50"/>
            <p:cNvSpPr/>
            <p:nvPr/>
          </p:nvSpPr>
          <p:spPr>
            <a:xfrm>
              <a:off x="5400925" y="2176225"/>
              <a:ext cx="67850" cy="12000"/>
            </a:xfrm>
            <a:custGeom>
              <a:rect b="b" l="l" r="r" t="t"/>
              <a:pathLst>
                <a:path extrusionOk="0" h="480" w="2714">
                  <a:moveTo>
                    <a:pt x="240" y="1"/>
                  </a:moveTo>
                  <a:lnTo>
                    <a:pt x="80" y="81"/>
                  </a:lnTo>
                  <a:lnTo>
                    <a:pt x="0" y="240"/>
                  </a:lnTo>
                  <a:lnTo>
                    <a:pt x="80" y="400"/>
                  </a:lnTo>
                  <a:lnTo>
                    <a:pt x="240" y="480"/>
                  </a:lnTo>
                  <a:lnTo>
                    <a:pt x="2474" y="480"/>
                  </a:lnTo>
                  <a:lnTo>
                    <a:pt x="2634" y="400"/>
                  </a:lnTo>
                  <a:lnTo>
                    <a:pt x="2714" y="240"/>
                  </a:lnTo>
                  <a:lnTo>
                    <a:pt x="2634" y="81"/>
                  </a:lnTo>
                  <a:lnTo>
                    <a:pt x="2474" y="1"/>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8" name="Google Shape;1138;p50"/>
            <p:cNvSpPr/>
            <p:nvPr/>
          </p:nvSpPr>
          <p:spPr>
            <a:xfrm>
              <a:off x="5400925" y="2176225"/>
              <a:ext cx="67850" cy="12000"/>
            </a:xfrm>
            <a:custGeom>
              <a:rect b="b" l="l" r="r" t="t"/>
              <a:pathLst>
                <a:path extrusionOk="0" fill="none" h="480" w="2714">
                  <a:moveTo>
                    <a:pt x="2474" y="480"/>
                  </a:moveTo>
                  <a:lnTo>
                    <a:pt x="240" y="480"/>
                  </a:lnTo>
                  <a:lnTo>
                    <a:pt x="240" y="480"/>
                  </a:lnTo>
                  <a:lnTo>
                    <a:pt x="80" y="400"/>
                  </a:lnTo>
                  <a:lnTo>
                    <a:pt x="0" y="240"/>
                  </a:lnTo>
                  <a:lnTo>
                    <a:pt x="0" y="240"/>
                  </a:lnTo>
                  <a:lnTo>
                    <a:pt x="80" y="81"/>
                  </a:lnTo>
                  <a:lnTo>
                    <a:pt x="240" y="1"/>
                  </a:lnTo>
                  <a:lnTo>
                    <a:pt x="2474" y="1"/>
                  </a:lnTo>
                  <a:lnTo>
                    <a:pt x="2474" y="1"/>
                  </a:lnTo>
                  <a:lnTo>
                    <a:pt x="2634" y="81"/>
                  </a:lnTo>
                  <a:lnTo>
                    <a:pt x="2714" y="240"/>
                  </a:lnTo>
                  <a:lnTo>
                    <a:pt x="2714" y="240"/>
                  </a:lnTo>
                  <a:lnTo>
                    <a:pt x="2634" y="400"/>
                  </a:lnTo>
                  <a:lnTo>
                    <a:pt x="2474" y="480"/>
                  </a:lnTo>
                  <a:lnTo>
                    <a:pt x="2474" y="4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39" name="Google Shape;1139;p50"/>
            <p:cNvSpPr/>
            <p:nvPr/>
          </p:nvSpPr>
          <p:spPr>
            <a:xfrm>
              <a:off x="5462775" y="2188200"/>
              <a:ext cx="25" cy="25"/>
            </a:xfrm>
            <a:custGeom>
              <a:rect b="b" l="l" r="r" t="t"/>
              <a:pathLst>
                <a:path extrusionOk="0" fill="none" h="1" w="1">
                  <a:moveTo>
                    <a:pt x="0" y="1"/>
                  </a:move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0" name="Google Shape;1140;p50"/>
            <p:cNvSpPr/>
            <p:nvPr/>
          </p:nvSpPr>
          <p:spPr>
            <a:xfrm>
              <a:off x="5871725" y="2347800"/>
              <a:ext cx="51900" cy="49900"/>
            </a:xfrm>
            <a:custGeom>
              <a:rect b="b" l="l" r="r" t="t"/>
              <a:pathLst>
                <a:path extrusionOk="0" h="1996" w="2076">
                  <a:moveTo>
                    <a:pt x="240" y="0"/>
                  </a:moveTo>
                  <a:lnTo>
                    <a:pt x="80" y="80"/>
                  </a:lnTo>
                  <a:lnTo>
                    <a:pt x="0" y="240"/>
                  </a:lnTo>
                  <a:lnTo>
                    <a:pt x="80" y="399"/>
                  </a:lnTo>
                  <a:lnTo>
                    <a:pt x="1676" y="1995"/>
                  </a:lnTo>
                  <a:lnTo>
                    <a:pt x="1995" y="1995"/>
                  </a:lnTo>
                  <a:lnTo>
                    <a:pt x="2075" y="1836"/>
                  </a:lnTo>
                  <a:lnTo>
                    <a:pt x="1995" y="1596"/>
                  </a:lnTo>
                  <a:lnTo>
                    <a:pt x="399" y="80"/>
                  </a:lnTo>
                  <a:lnTo>
                    <a:pt x="2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1" name="Google Shape;1141;p50"/>
            <p:cNvSpPr/>
            <p:nvPr/>
          </p:nvSpPr>
          <p:spPr>
            <a:xfrm>
              <a:off x="5871725" y="2347800"/>
              <a:ext cx="51900" cy="49900"/>
            </a:xfrm>
            <a:custGeom>
              <a:rect b="b" l="l" r="r" t="t"/>
              <a:pathLst>
                <a:path extrusionOk="0" fill="none" h="1996" w="2076">
                  <a:moveTo>
                    <a:pt x="1836" y="1995"/>
                  </a:moveTo>
                  <a:lnTo>
                    <a:pt x="1836" y="1995"/>
                  </a:lnTo>
                  <a:lnTo>
                    <a:pt x="1676" y="1995"/>
                  </a:lnTo>
                  <a:lnTo>
                    <a:pt x="80" y="399"/>
                  </a:lnTo>
                  <a:lnTo>
                    <a:pt x="80" y="399"/>
                  </a:lnTo>
                  <a:lnTo>
                    <a:pt x="0" y="240"/>
                  </a:lnTo>
                  <a:lnTo>
                    <a:pt x="80" y="80"/>
                  </a:lnTo>
                  <a:lnTo>
                    <a:pt x="80" y="80"/>
                  </a:lnTo>
                  <a:lnTo>
                    <a:pt x="240" y="0"/>
                  </a:lnTo>
                  <a:lnTo>
                    <a:pt x="399" y="80"/>
                  </a:lnTo>
                  <a:lnTo>
                    <a:pt x="1995" y="1596"/>
                  </a:lnTo>
                  <a:lnTo>
                    <a:pt x="1995" y="1596"/>
                  </a:lnTo>
                  <a:lnTo>
                    <a:pt x="2075" y="1836"/>
                  </a:lnTo>
                  <a:lnTo>
                    <a:pt x="1995" y="1995"/>
                  </a:lnTo>
                  <a:lnTo>
                    <a:pt x="1995" y="1995"/>
                  </a:lnTo>
                  <a:lnTo>
                    <a:pt x="1836" y="1995"/>
                  </a:lnTo>
                  <a:lnTo>
                    <a:pt x="1836" y="19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2" name="Google Shape;1142;p50"/>
            <p:cNvSpPr/>
            <p:nvPr/>
          </p:nvSpPr>
          <p:spPr>
            <a:xfrm>
              <a:off x="5917600" y="2397675"/>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3" name="Google Shape;1143;p50"/>
            <p:cNvSpPr/>
            <p:nvPr/>
          </p:nvSpPr>
          <p:spPr>
            <a:xfrm>
              <a:off x="5488700" y="1964775"/>
              <a:ext cx="51900" cy="51900"/>
            </a:xfrm>
            <a:custGeom>
              <a:rect b="b" l="l" r="r" t="t"/>
              <a:pathLst>
                <a:path extrusionOk="0" h="2076" w="2076">
                  <a:moveTo>
                    <a:pt x="240" y="0"/>
                  </a:moveTo>
                  <a:lnTo>
                    <a:pt x="80" y="80"/>
                  </a:lnTo>
                  <a:lnTo>
                    <a:pt x="0" y="240"/>
                  </a:lnTo>
                  <a:lnTo>
                    <a:pt x="80" y="399"/>
                  </a:lnTo>
                  <a:lnTo>
                    <a:pt x="1676" y="1995"/>
                  </a:lnTo>
                  <a:lnTo>
                    <a:pt x="1836" y="2075"/>
                  </a:lnTo>
                  <a:lnTo>
                    <a:pt x="1995" y="1995"/>
                  </a:lnTo>
                  <a:lnTo>
                    <a:pt x="2075" y="1836"/>
                  </a:lnTo>
                  <a:lnTo>
                    <a:pt x="1995" y="1676"/>
                  </a:lnTo>
                  <a:lnTo>
                    <a:pt x="399" y="80"/>
                  </a:lnTo>
                  <a:lnTo>
                    <a:pt x="240" y="0"/>
                  </a:lnTo>
                  <a:close/>
                </a:path>
              </a:pathLst>
            </a:custGeom>
            <a:solidFill>
              <a:srgbClr val="5A2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4" name="Google Shape;1144;p50"/>
            <p:cNvSpPr/>
            <p:nvPr/>
          </p:nvSpPr>
          <p:spPr>
            <a:xfrm>
              <a:off x="5488700" y="1964775"/>
              <a:ext cx="51900" cy="51900"/>
            </a:xfrm>
            <a:custGeom>
              <a:rect b="b" l="l" r="r" t="t"/>
              <a:pathLst>
                <a:path extrusionOk="0" fill="none" h="2076" w="2076">
                  <a:moveTo>
                    <a:pt x="1836" y="2075"/>
                  </a:moveTo>
                  <a:lnTo>
                    <a:pt x="1836" y="2075"/>
                  </a:lnTo>
                  <a:lnTo>
                    <a:pt x="1676" y="1995"/>
                  </a:lnTo>
                  <a:lnTo>
                    <a:pt x="80" y="399"/>
                  </a:lnTo>
                  <a:lnTo>
                    <a:pt x="80" y="399"/>
                  </a:lnTo>
                  <a:lnTo>
                    <a:pt x="0" y="240"/>
                  </a:lnTo>
                  <a:lnTo>
                    <a:pt x="80" y="80"/>
                  </a:lnTo>
                  <a:lnTo>
                    <a:pt x="80" y="80"/>
                  </a:lnTo>
                  <a:lnTo>
                    <a:pt x="240" y="0"/>
                  </a:lnTo>
                  <a:lnTo>
                    <a:pt x="399" y="80"/>
                  </a:lnTo>
                  <a:lnTo>
                    <a:pt x="1995" y="1676"/>
                  </a:lnTo>
                  <a:lnTo>
                    <a:pt x="1995" y="1676"/>
                  </a:lnTo>
                  <a:lnTo>
                    <a:pt x="2075" y="1836"/>
                  </a:lnTo>
                  <a:lnTo>
                    <a:pt x="1995" y="1995"/>
                  </a:lnTo>
                  <a:lnTo>
                    <a:pt x="1995" y="1995"/>
                  </a:lnTo>
                  <a:lnTo>
                    <a:pt x="1836" y="2075"/>
                  </a:lnTo>
                  <a:lnTo>
                    <a:pt x="1836" y="20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5" name="Google Shape;1145;p50"/>
            <p:cNvSpPr/>
            <p:nvPr/>
          </p:nvSpPr>
          <p:spPr>
            <a:xfrm>
              <a:off x="5534575" y="20166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6" name="Google Shape;1146;p50"/>
            <p:cNvSpPr/>
            <p:nvPr/>
          </p:nvSpPr>
          <p:spPr>
            <a:xfrm>
              <a:off x="4652825" y="4506275"/>
              <a:ext cx="853850" cy="67850"/>
            </a:xfrm>
            <a:custGeom>
              <a:rect b="b" l="l" r="r" t="t"/>
              <a:pathLst>
                <a:path extrusionOk="0" h="2714" w="34154">
                  <a:moveTo>
                    <a:pt x="1" y="0"/>
                  </a:moveTo>
                  <a:lnTo>
                    <a:pt x="1" y="2713"/>
                  </a:lnTo>
                  <a:lnTo>
                    <a:pt x="34154" y="2713"/>
                  </a:lnTo>
                  <a:lnTo>
                    <a:pt x="34154" y="0"/>
                  </a:lnTo>
                  <a:close/>
                </a:path>
              </a:pathLst>
            </a:custGeom>
            <a:solidFill>
              <a:srgbClr val="FFB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7" name="Google Shape;1147;p50"/>
            <p:cNvSpPr/>
            <p:nvPr/>
          </p:nvSpPr>
          <p:spPr>
            <a:xfrm>
              <a:off x="6607850" y="2710875"/>
              <a:ext cx="179550" cy="181550"/>
            </a:xfrm>
            <a:custGeom>
              <a:rect b="b" l="l" r="r" t="t"/>
              <a:pathLst>
                <a:path extrusionOk="0" h="7262" w="7182">
                  <a:moveTo>
                    <a:pt x="3591" y="0"/>
                  </a:moveTo>
                  <a:lnTo>
                    <a:pt x="3431" y="80"/>
                  </a:lnTo>
                  <a:lnTo>
                    <a:pt x="3352" y="239"/>
                  </a:lnTo>
                  <a:lnTo>
                    <a:pt x="3032" y="1197"/>
                  </a:lnTo>
                  <a:lnTo>
                    <a:pt x="2873" y="1596"/>
                  </a:lnTo>
                  <a:lnTo>
                    <a:pt x="2633" y="1995"/>
                  </a:lnTo>
                  <a:lnTo>
                    <a:pt x="2394" y="2314"/>
                  </a:lnTo>
                  <a:lnTo>
                    <a:pt x="2075" y="2553"/>
                  </a:lnTo>
                  <a:lnTo>
                    <a:pt x="1676" y="2793"/>
                  </a:lnTo>
                  <a:lnTo>
                    <a:pt x="1357" y="3032"/>
                  </a:lnTo>
                  <a:lnTo>
                    <a:pt x="479" y="3351"/>
                  </a:lnTo>
                  <a:lnTo>
                    <a:pt x="160" y="3431"/>
                  </a:lnTo>
                  <a:lnTo>
                    <a:pt x="0" y="3511"/>
                  </a:lnTo>
                  <a:lnTo>
                    <a:pt x="0" y="3671"/>
                  </a:lnTo>
                  <a:lnTo>
                    <a:pt x="80" y="3750"/>
                  </a:lnTo>
                  <a:lnTo>
                    <a:pt x="160" y="3830"/>
                  </a:lnTo>
                  <a:lnTo>
                    <a:pt x="559" y="3910"/>
                  </a:lnTo>
                  <a:lnTo>
                    <a:pt x="1197" y="4149"/>
                  </a:lnTo>
                  <a:lnTo>
                    <a:pt x="1835" y="4548"/>
                  </a:lnTo>
                  <a:lnTo>
                    <a:pt x="2314" y="4947"/>
                  </a:lnTo>
                  <a:lnTo>
                    <a:pt x="2793" y="5586"/>
                  </a:lnTo>
                  <a:lnTo>
                    <a:pt x="2953" y="5905"/>
                  </a:lnTo>
                  <a:lnTo>
                    <a:pt x="3112" y="6304"/>
                  </a:lnTo>
                  <a:lnTo>
                    <a:pt x="3352" y="7022"/>
                  </a:lnTo>
                  <a:lnTo>
                    <a:pt x="3431" y="7182"/>
                  </a:lnTo>
                  <a:lnTo>
                    <a:pt x="3511" y="7261"/>
                  </a:lnTo>
                  <a:lnTo>
                    <a:pt x="3671" y="7261"/>
                  </a:lnTo>
                  <a:lnTo>
                    <a:pt x="3751" y="7182"/>
                  </a:lnTo>
                  <a:lnTo>
                    <a:pt x="3830" y="7022"/>
                  </a:lnTo>
                  <a:lnTo>
                    <a:pt x="4070" y="6384"/>
                  </a:lnTo>
                  <a:lnTo>
                    <a:pt x="4229" y="5985"/>
                  </a:lnTo>
                  <a:lnTo>
                    <a:pt x="4389" y="5586"/>
                  </a:lnTo>
                  <a:lnTo>
                    <a:pt x="4628" y="5187"/>
                  </a:lnTo>
                  <a:lnTo>
                    <a:pt x="4947" y="4868"/>
                  </a:lnTo>
                  <a:lnTo>
                    <a:pt x="5267" y="4628"/>
                  </a:lnTo>
                  <a:lnTo>
                    <a:pt x="5586" y="4389"/>
                  </a:lnTo>
                  <a:lnTo>
                    <a:pt x="6384" y="3990"/>
                  </a:lnTo>
                  <a:lnTo>
                    <a:pt x="7022" y="3830"/>
                  </a:lnTo>
                  <a:lnTo>
                    <a:pt x="7182" y="3750"/>
                  </a:lnTo>
                  <a:lnTo>
                    <a:pt x="7182" y="3671"/>
                  </a:lnTo>
                  <a:lnTo>
                    <a:pt x="7182" y="3511"/>
                  </a:lnTo>
                  <a:lnTo>
                    <a:pt x="7022" y="3431"/>
                  </a:lnTo>
                  <a:lnTo>
                    <a:pt x="6464" y="3272"/>
                  </a:lnTo>
                  <a:lnTo>
                    <a:pt x="5985" y="3112"/>
                  </a:lnTo>
                  <a:lnTo>
                    <a:pt x="5506" y="2873"/>
                  </a:lnTo>
                  <a:lnTo>
                    <a:pt x="5107" y="2553"/>
                  </a:lnTo>
                  <a:lnTo>
                    <a:pt x="4708" y="2155"/>
                  </a:lnTo>
                  <a:lnTo>
                    <a:pt x="4389" y="1756"/>
                  </a:lnTo>
                  <a:lnTo>
                    <a:pt x="4150" y="1277"/>
                  </a:lnTo>
                  <a:lnTo>
                    <a:pt x="3751" y="239"/>
                  </a:lnTo>
                  <a:lnTo>
                    <a:pt x="3751" y="80"/>
                  </a:lnTo>
                  <a:lnTo>
                    <a:pt x="3591"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8" name="Google Shape;1148;p50"/>
            <p:cNvSpPr/>
            <p:nvPr/>
          </p:nvSpPr>
          <p:spPr>
            <a:xfrm>
              <a:off x="6256725" y="2146300"/>
              <a:ext cx="179575" cy="181575"/>
            </a:xfrm>
            <a:custGeom>
              <a:rect b="b" l="l" r="r" t="t"/>
              <a:pathLst>
                <a:path extrusionOk="0" h="7263" w="7183">
                  <a:moveTo>
                    <a:pt x="3592" y="1"/>
                  </a:moveTo>
                  <a:lnTo>
                    <a:pt x="3432" y="81"/>
                  </a:lnTo>
                  <a:lnTo>
                    <a:pt x="3352" y="240"/>
                  </a:lnTo>
                  <a:lnTo>
                    <a:pt x="3033" y="1118"/>
                  </a:lnTo>
                  <a:lnTo>
                    <a:pt x="2874" y="1597"/>
                  </a:lnTo>
                  <a:lnTo>
                    <a:pt x="2634" y="1916"/>
                  </a:lnTo>
                  <a:lnTo>
                    <a:pt x="2315" y="2235"/>
                  </a:lnTo>
                  <a:lnTo>
                    <a:pt x="1996" y="2554"/>
                  </a:lnTo>
                  <a:lnTo>
                    <a:pt x="1677" y="2794"/>
                  </a:lnTo>
                  <a:lnTo>
                    <a:pt x="1358" y="3033"/>
                  </a:lnTo>
                  <a:lnTo>
                    <a:pt x="480" y="3352"/>
                  </a:lnTo>
                  <a:lnTo>
                    <a:pt x="161" y="3352"/>
                  </a:lnTo>
                  <a:lnTo>
                    <a:pt x="1" y="3432"/>
                  </a:lnTo>
                  <a:lnTo>
                    <a:pt x="1" y="3592"/>
                  </a:lnTo>
                  <a:lnTo>
                    <a:pt x="1" y="3751"/>
                  </a:lnTo>
                  <a:lnTo>
                    <a:pt x="161" y="3831"/>
                  </a:lnTo>
                  <a:lnTo>
                    <a:pt x="480" y="3911"/>
                  </a:lnTo>
                  <a:lnTo>
                    <a:pt x="1198" y="4150"/>
                  </a:lnTo>
                  <a:lnTo>
                    <a:pt x="1756" y="4469"/>
                  </a:lnTo>
                  <a:lnTo>
                    <a:pt x="2315" y="4948"/>
                  </a:lnTo>
                  <a:lnTo>
                    <a:pt x="2794" y="5507"/>
                  </a:lnTo>
                  <a:lnTo>
                    <a:pt x="2953" y="5906"/>
                  </a:lnTo>
                  <a:lnTo>
                    <a:pt x="3113" y="6225"/>
                  </a:lnTo>
                  <a:lnTo>
                    <a:pt x="3352" y="7023"/>
                  </a:lnTo>
                  <a:lnTo>
                    <a:pt x="3432" y="7182"/>
                  </a:lnTo>
                  <a:lnTo>
                    <a:pt x="3592" y="7262"/>
                  </a:lnTo>
                  <a:lnTo>
                    <a:pt x="3672" y="7262"/>
                  </a:lnTo>
                  <a:lnTo>
                    <a:pt x="3672" y="7182"/>
                  </a:lnTo>
                  <a:lnTo>
                    <a:pt x="3751" y="7023"/>
                  </a:lnTo>
                  <a:lnTo>
                    <a:pt x="3991" y="6305"/>
                  </a:lnTo>
                  <a:lnTo>
                    <a:pt x="4230" y="5906"/>
                  </a:lnTo>
                  <a:lnTo>
                    <a:pt x="4390" y="5507"/>
                  </a:lnTo>
                  <a:lnTo>
                    <a:pt x="4629" y="5188"/>
                  </a:lnTo>
                  <a:lnTo>
                    <a:pt x="4948" y="4868"/>
                  </a:lnTo>
                  <a:lnTo>
                    <a:pt x="5268" y="4629"/>
                  </a:lnTo>
                  <a:lnTo>
                    <a:pt x="5587" y="4390"/>
                  </a:lnTo>
                  <a:lnTo>
                    <a:pt x="6385" y="3991"/>
                  </a:lnTo>
                  <a:lnTo>
                    <a:pt x="7023" y="3751"/>
                  </a:lnTo>
                  <a:lnTo>
                    <a:pt x="7103" y="3751"/>
                  </a:lnTo>
                  <a:lnTo>
                    <a:pt x="7183" y="3592"/>
                  </a:lnTo>
                  <a:lnTo>
                    <a:pt x="7103" y="3512"/>
                  </a:lnTo>
                  <a:lnTo>
                    <a:pt x="7023" y="3432"/>
                  </a:lnTo>
                  <a:lnTo>
                    <a:pt x="6464" y="3272"/>
                  </a:lnTo>
                  <a:lnTo>
                    <a:pt x="5986" y="3113"/>
                  </a:lnTo>
                  <a:lnTo>
                    <a:pt x="5507" y="2873"/>
                  </a:lnTo>
                  <a:lnTo>
                    <a:pt x="5028" y="2554"/>
                  </a:lnTo>
                  <a:lnTo>
                    <a:pt x="4709" y="2155"/>
                  </a:lnTo>
                  <a:lnTo>
                    <a:pt x="4310" y="1756"/>
                  </a:lnTo>
                  <a:lnTo>
                    <a:pt x="4071" y="1278"/>
                  </a:lnTo>
                  <a:lnTo>
                    <a:pt x="3751" y="240"/>
                  </a:lnTo>
                  <a:lnTo>
                    <a:pt x="3672" y="81"/>
                  </a:lnTo>
                  <a:lnTo>
                    <a:pt x="3592" y="1"/>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sp>
          <p:nvSpPr>
            <p:cNvPr id="1149" name="Google Shape;1149;p50"/>
            <p:cNvSpPr/>
            <p:nvPr/>
          </p:nvSpPr>
          <p:spPr>
            <a:xfrm>
              <a:off x="5528600" y="2766725"/>
              <a:ext cx="179575" cy="181550"/>
            </a:xfrm>
            <a:custGeom>
              <a:rect b="b" l="l" r="r" t="t"/>
              <a:pathLst>
                <a:path extrusionOk="0" h="7262" w="7183">
                  <a:moveTo>
                    <a:pt x="3591" y="0"/>
                  </a:moveTo>
                  <a:lnTo>
                    <a:pt x="3432" y="80"/>
                  </a:lnTo>
                  <a:lnTo>
                    <a:pt x="3352" y="240"/>
                  </a:lnTo>
                  <a:lnTo>
                    <a:pt x="3033" y="1197"/>
                  </a:lnTo>
                  <a:lnTo>
                    <a:pt x="2873" y="1596"/>
                  </a:lnTo>
                  <a:lnTo>
                    <a:pt x="2634" y="1995"/>
                  </a:lnTo>
                  <a:lnTo>
                    <a:pt x="2314" y="2314"/>
                  </a:lnTo>
                  <a:lnTo>
                    <a:pt x="2075" y="2554"/>
                  </a:lnTo>
                  <a:lnTo>
                    <a:pt x="1676" y="2793"/>
                  </a:lnTo>
                  <a:lnTo>
                    <a:pt x="1357" y="3033"/>
                  </a:lnTo>
                  <a:lnTo>
                    <a:pt x="479" y="3352"/>
                  </a:lnTo>
                  <a:lnTo>
                    <a:pt x="160" y="3432"/>
                  </a:lnTo>
                  <a:lnTo>
                    <a:pt x="0" y="3511"/>
                  </a:lnTo>
                  <a:lnTo>
                    <a:pt x="0" y="3671"/>
                  </a:lnTo>
                  <a:lnTo>
                    <a:pt x="0" y="3751"/>
                  </a:lnTo>
                  <a:lnTo>
                    <a:pt x="160" y="3830"/>
                  </a:lnTo>
                  <a:lnTo>
                    <a:pt x="479" y="3910"/>
                  </a:lnTo>
                  <a:lnTo>
                    <a:pt x="1197" y="4150"/>
                  </a:lnTo>
                  <a:lnTo>
                    <a:pt x="1836" y="4549"/>
                  </a:lnTo>
                  <a:lnTo>
                    <a:pt x="2314" y="4948"/>
                  </a:lnTo>
                  <a:lnTo>
                    <a:pt x="2793" y="5506"/>
                  </a:lnTo>
                  <a:lnTo>
                    <a:pt x="2953" y="5905"/>
                  </a:lnTo>
                  <a:lnTo>
                    <a:pt x="3112" y="6304"/>
                  </a:lnTo>
                  <a:lnTo>
                    <a:pt x="3352" y="7022"/>
                  </a:lnTo>
                  <a:lnTo>
                    <a:pt x="3432" y="7182"/>
                  </a:lnTo>
                  <a:lnTo>
                    <a:pt x="3511" y="7262"/>
                  </a:lnTo>
                  <a:lnTo>
                    <a:pt x="3671" y="7262"/>
                  </a:lnTo>
                  <a:lnTo>
                    <a:pt x="3751" y="7182"/>
                  </a:lnTo>
                  <a:lnTo>
                    <a:pt x="3831" y="7022"/>
                  </a:lnTo>
                  <a:lnTo>
                    <a:pt x="4070" y="6384"/>
                  </a:lnTo>
                  <a:lnTo>
                    <a:pt x="4230" y="5985"/>
                  </a:lnTo>
                  <a:lnTo>
                    <a:pt x="4389" y="5586"/>
                  </a:lnTo>
                  <a:lnTo>
                    <a:pt x="4629" y="5187"/>
                  </a:lnTo>
                  <a:lnTo>
                    <a:pt x="4948" y="4868"/>
                  </a:lnTo>
                  <a:lnTo>
                    <a:pt x="5267" y="4628"/>
                  </a:lnTo>
                  <a:lnTo>
                    <a:pt x="5586" y="4389"/>
                  </a:lnTo>
                  <a:lnTo>
                    <a:pt x="6384" y="3990"/>
                  </a:lnTo>
                  <a:lnTo>
                    <a:pt x="7022" y="3830"/>
                  </a:lnTo>
                  <a:lnTo>
                    <a:pt x="7182" y="3751"/>
                  </a:lnTo>
                  <a:lnTo>
                    <a:pt x="7182" y="3671"/>
                  </a:lnTo>
                  <a:lnTo>
                    <a:pt x="7182" y="3511"/>
                  </a:lnTo>
                  <a:lnTo>
                    <a:pt x="7022" y="3432"/>
                  </a:lnTo>
                  <a:lnTo>
                    <a:pt x="6464" y="3272"/>
                  </a:lnTo>
                  <a:lnTo>
                    <a:pt x="5985" y="3112"/>
                  </a:lnTo>
                  <a:lnTo>
                    <a:pt x="5506" y="2873"/>
                  </a:lnTo>
                  <a:lnTo>
                    <a:pt x="5107" y="2554"/>
                  </a:lnTo>
                  <a:lnTo>
                    <a:pt x="4708" y="2155"/>
                  </a:lnTo>
                  <a:lnTo>
                    <a:pt x="4389" y="1756"/>
                  </a:lnTo>
                  <a:lnTo>
                    <a:pt x="4150" y="1277"/>
                  </a:lnTo>
                  <a:lnTo>
                    <a:pt x="3751" y="240"/>
                  </a:lnTo>
                  <a:lnTo>
                    <a:pt x="3751" y="80"/>
                  </a:lnTo>
                  <a:lnTo>
                    <a:pt x="3591" y="0"/>
                  </a:lnTo>
                  <a:close/>
                </a:path>
              </a:pathLst>
            </a:custGeom>
            <a:solidFill>
              <a:srgbClr val="FEE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3" name="Shape 1153"/>
        <p:cNvGrpSpPr/>
        <p:nvPr/>
      </p:nvGrpSpPr>
      <p:grpSpPr>
        <a:xfrm>
          <a:off x="0" y="0"/>
          <a:ext cx="0" cy="0"/>
          <a:chOff x="0" y="0"/>
          <a:chExt cx="0" cy="0"/>
        </a:xfrm>
      </p:grpSpPr>
      <p:sp>
        <p:nvSpPr>
          <p:cNvPr id="1154" name="Google Shape;1154;p51"/>
          <p:cNvSpPr txBox="1"/>
          <p:nvPr>
            <p:ph idx="2" type="subTitle"/>
          </p:nvPr>
        </p:nvSpPr>
        <p:spPr>
          <a:xfrm>
            <a:off x="1844025" y="1838675"/>
            <a:ext cx="6598800" cy="4367100"/>
          </a:xfrm>
          <a:prstGeom prst="rect">
            <a:avLst/>
          </a:prstGeom>
        </p:spPr>
        <p:txBody>
          <a:bodyPr anchorCtr="0" anchor="ctr" bIns="129525" lIns="129525" spcFirstLastPara="1" rIns="129525" wrap="square" tIns="129525">
            <a:noAutofit/>
          </a:bodyPr>
          <a:lstStyle/>
          <a:p>
            <a:pPr indent="0" lvl="0" marL="0" rtl="0" algn="ctr">
              <a:spcBef>
                <a:spcPts val="0"/>
              </a:spcBef>
              <a:spcAft>
                <a:spcPts val="0"/>
              </a:spcAft>
              <a:buNone/>
            </a:pPr>
            <a:r>
              <a:rPr lang="en"/>
              <a:t>You should </a:t>
            </a:r>
            <a:r>
              <a:rPr lang="en">
                <a:solidFill>
                  <a:schemeClr val="accent5"/>
                </a:solidFill>
              </a:rPr>
              <a:t>listen to</a:t>
            </a:r>
            <a:r>
              <a:rPr lang="en"/>
              <a:t> your </a:t>
            </a:r>
            <a:r>
              <a:rPr lang="en">
                <a:solidFill>
                  <a:schemeClr val="accent5"/>
                </a:solidFill>
              </a:rPr>
              <a:t>employees</a:t>
            </a:r>
            <a:endParaRPr/>
          </a:p>
        </p:txBody>
      </p:sp>
      <p:sp>
        <p:nvSpPr>
          <p:cNvPr id="1155" name="Google Shape;1155;p51"/>
          <p:cNvSpPr txBox="1"/>
          <p:nvPr>
            <p:ph idx="1" type="subTitle"/>
          </p:nvPr>
        </p:nvSpPr>
        <p:spPr>
          <a:xfrm>
            <a:off x="2770800" y="6510300"/>
            <a:ext cx="4745400" cy="1569300"/>
          </a:xfrm>
          <a:prstGeom prst="rect">
            <a:avLst/>
          </a:prstGeom>
        </p:spPr>
        <p:txBody>
          <a:bodyPr anchorCtr="0" anchor="t" bIns="129525" lIns="129525" spcFirstLastPara="1" rIns="129525" wrap="square" tIns="129525">
            <a:noAutofit/>
          </a:bodyPr>
          <a:lstStyle/>
          <a:p>
            <a:pPr indent="0" lvl="0" marL="0" rtl="0" algn="ctr">
              <a:spcBef>
                <a:spcPts val="0"/>
              </a:spcBef>
              <a:spcAft>
                <a:spcPts val="0"/>
              </a:spcAft>
              <a:buNone/>
            </a:pPr>
            <a:r>
              <a:rPr lang="en"/>
              <a:t>How to not make wrong decisions and become a successful leader!</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Leadership Skills IG Post for MK by Slidesgo">
  <a:themeElements>
    <a:clrScheme name="Simple Light">
      <a:dk1>
        <a:srgbClr val="5A2250"/>
      </a:dk1>
      <a:lt1>
        <a:srgbClr val="D2B2D5"/>
      </a:lt1>
      <a:dk2>
        <a:srgbClr val="FFFFFF"/>
      </a:dk2>
      <a:lt2>
        <a:srgbClr val="FFE9D7"/>
      </a:lt2>
      <a:accent1>
        <a:srgbClr val="250620"/>
      </a:accent1>
      <a:accent2>
        <a:srgbClr val="FF9FC6"/>
      </a:accent2>
      <a:accent3>
        <a:srgbClr val="7EB291"/>
      </a:accent3>
      <a:accent4>
        <a:srgbClr val="FFB05C"/>
      </a:accent4>
      <a:accent5>
        <a:srgbClr val="FF7268"/>
      </a:accent5>
      <a:accent6>
        <a:srgbClr val="BACDE5"/>
      </a:accent6>
      <a:hlink>
        <a:srgbClr val="25062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